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62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</p:sldIdLst>
  <p:sldSz cx="9144000" cy="6858000" type="screen4x3"/>
  <p:notesSz cx="6858000" cy="9144000"/>
  <p:defaultTextStyle>
    <a:defPPr>
      <a:defRPr lang="es-N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51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NI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EEB15B-6E32-4109-AA0D-BD911BD283AA}" type="datetimeFigureOut">
              <a:rPr lang="es-NI" smtClean="0"/>
              <a:t>23/10/2020</a:t>
            </a:fld>
            <a:endParaRPr lang="es-NI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NI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NI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NI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8B5FC0-BB45-4A34-A5E6-2EF528A02B98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788444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C9E1D-87DB-463A-836C-4CC3AB7BCC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8751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3F917-CF9F-4E5E-A9C0-25A32D536801}" type="datetimeFigureOut">
              <a:rPr lang="es-NI" smtClean="0"/>
              <a:t>23/10/2020</a:t>
            </a:fld>
            <a:endParaRPr lang="es-N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C1D1A-E73A-4C18-9E2E-A26677BFF47F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3288973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3F917-CF9F-4E5E-A9C0-25A32D536801}" type="datetimeFigureOut">
              <a:rPr lang="es-NI" smtClean="0"/>
              <a:t>23/10/2020</a:t>
            </a:fld>
            <a:endParaRPr lang="es-N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C1D1A-E73A-4C18-9E2E-A26677BFF47F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2409347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3F917-CF9F-4E5E-A9C0-25A32D536801}" type="datetimeFigureOut">
              <a:rPr lang="es-NI" smtClean="0"/>
              <a:t>23/10/2020</a:t>
            </a:fld>
            <a:endParaRPr lang="es-N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C1D1A-E73A-4C18-9E2E-A26677BFF47F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1181855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AA35-2C33-47F2-8DDA-6BCDC4AAEDC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724821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4682F0BC-2758-4BCA-9DD3-EF7956D05D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30231" y="3643152"/>
            <a:ext cx="2888756" cy="2256801"/>
          </a:xfrm>
          <a:custGeom>
            <a:avLst/>
            <a:gdLst>
              <a:gd name="connsiteX0" fmla="*/ 0 w 2051050"/>
              <a:gd name="connsiteY0" fmla="*/ 0 h 3625850"/>
              <a:gd name="connsiteX1" fmla="*/ 2051050 w 2051050"/>
              <a:gd name="connsiteY1" fmla="*/ 0 h 3625850"/>
              <a:gd name="connsiteX2" fmla="*/ 2051050 w 2051050"/>
              <a:gd name="connsiteY2" fmla="*/ 3625850 h 3625850"/>
              <a:gd name="connsiteX3" fmla="*/ 0 w 2051050"/>
              <a:gd name="connsiteY3" fmla="*/ 3625850 h 362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1050" h="3625850">
                <a:moveTo>
                  <a:pt x="0" y="0"/>
                </a:moveTo>
                <a:lnTo>
                  <a:pt x="2051050" y="0"/>
                </a:lnTo>
                <a:lnTo>
                  <a:pt x="2051050" y="3625850"/>
                </a:lnTo>
                <a:lnTo>
                  <a:pt x="0" y="3625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114300">
              <a:prstClr val="black"/>
            </a:inn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93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E15EE73C-E7CC-4DAC-886F-163E9EE4CD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53586" y="3643151"/>
            <a:ext cx="2359567" cy="1843380"/>
          </a:xfrm>
          <a:custGeom>
            <a:avLst/>
            <a:gdLst>
              <a:gd name="connsiteX0" fmla="*/ 0 w 2051050"/>
              <a:gd name="connsiteY0" fmla="*/ 0 h 3625850"/>
              <a:gd name="connsiteX1" fmla="*/ 2051050 w 2051050"/>
              <a:gd name="connsiteY1" fmla="*/ 0 h 3625850"/>
              <a:gd name="connsiteX2" fmla="*/ 2051050 w 2051050"/>
              <a:gd name="connsiteY2" fmla="*/ 3625850 h 3625850"/>
              <a:gd name="connsiteX3" fmla="*/ 0 w 2051050"/>
              <a:gd name="connsiteY3" fmla="*/ 3625850 h 362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1050" h="3625850">
                <a:moveTo>
                  <a:pt x="0" y="0"/>
                </a:moveTo>
                <a:lnTo>
                  <a:pt x="2051050" y="0"/>
                </a:lnTo>
                <a:lnTo>
                  <a:pt x="2051050" y="3625850"/>
                </a:lnTo>
                <a:lnTo>
                  <a:pt x="0" y="3625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outerShdw blurRad="1270000" dist="635000" dir="2700000" sx="93000" sy="93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93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5EEB5A5-D606-4035-A52E-1AE566ED8B6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84434" y="3643151"/>
            <a:ext cx="2359567" cy="1843380"/>
          </a:xfrm>
          <a:custGeom>
            <a:avLst/>
            <a:gdLst>
              <a:gd name="connsiteX0" fmla="*/ 0 w 2051050"/>
              <a:gd name="connsiteY0" fmla="*/ 0 h 3625850"/>
              <a:gd name="connsiteX1" fmla="*/ 2051050 w 2051050"/>
              <a:gd name="connsiteY1" fmla="*/ 0 h 3625850"/>
              <a:gd name="connsiteX2" fmla="*/ 2051050 w 2051050"/>
              <a:gd name="connsiteY2" fmla="*/ 3625850 h 3625850"/>
              <a:gd name="connsiteX3" fmla="*/ 0 w 2051050"/>
              <a:gd name="connsiteY3" fmla="*/ 3625850 h 362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1050" h="3625850">
                <a:moveTo>
                  <a:pt x="0" y="0"/>
                </a:moveTo>
                <a:lnTo>
                  <a:pt x="2051050" y="0"/>
                </a:lnTo>
                <a:lnTo>
                  <a:pt x="2051050" y="3625850"/>
                </a:lnTo>
                <a:lnTo>
                  <a:pt x="0" y="3625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outerShdw blurRad="1270000" dist="635000" dir="8100000" sx="93000" sy="93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93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7F436D83-CD80-442F-8D9E-3ECF026F9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6197" y="2657813"/>
            <a:ext cx="2888756" cy="2256801"/>
          </a:xfrm>
          <a:custGeom>
            <a:avLst/>
            <a:gdLst>
              <a:gd name="connsiteX0" fmla="*/ 0 w 2051050"/>
              <a:gd name="connsiteY0" fmla="*/ 0 h 3625850"/>
              <a:gd name="connsiteX1" fmla="*/ 2051050 w 2051050"/>
              <a:gd name="connsiteY1" fmla="*/ 0 h 3625850"/>
              <a:gd name="connsiteX2" fmla="*/ 2051050 w 2051050"/>
              <a:gd name="connsiteY2" fmla="*/ 3625850 h 3625850"/>
              <a:gd name="connsiteX3" fmla="*/ 0 w 2051050"/>
              <a:gd name="connsiteY3" fmla="*/ 3625850 h 362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1050" h="3625850">
                <a:moveTo>
                  <a:pt x="0" y="0"/>
                </a:moveTo>
                <a:lnTo>
                  <a:pt x="2051050" y="0"/>
                </a:lnTo>
                <a:lnTo>
                  <a:pt x="2051050" y="3625850"/>
                </a:lnTo>
                <a:lnTo>
                  <a:pt x="0" y="3625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outerShdw blurRad="1270000" dist="6350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93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8B09B6B-D1E3-42D5-8A01-6024AAE80C2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41534" y="2657813"/>
            <a:ext cx="2888756" cy="2256801"/>
          </a:xfrm>
          <a:custGeom>
            <a:avLst/>
            <a:gdLst>
              <a:gd name="connsiteX0" fmla="*/ 0 w 2051050"/>
              <a:gd name="connsiteY0" fmla="*/ 0 h 3625850"/>
              <a:gd name="connsiteX1" fmla="*/ 2051050 w 2051050"/>
              <a:gd name="connsiteY1" fmla="*/ 0 h 3625850"/>
              <a:gd name="connsiteX2" fmla="*/ 2051050 w 2051050"/>
              <a:gd name="connsiteY2" fmla="*/ 3625850 h 3625850"/>
              <a:gd name="connsiteX3" fmla="*/ 0 w 2051050"/>
              <a:gd name="connsiteY3" fmla="*/ 3625850 h 362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1050" h="3625850">
                <a:moveTo>
                  <a:pt x="0" y="0"/>
                </a:moveTo>
                <a:lnTo>
                  <a:pt x="2051050" y="0"/>
                </a:lnTo>
                <a:lnTo>
                  <a:pt x="2051050" y="3625850"/>
                </a:lnTo>
                <a:lnTo>
                  <a:pt x="0" y="3625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outerShdw blurRad="1270000" dist="6350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93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013855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7169358"/>
      </p:ext>
    </p:extLst>
  </p:cSld>
  <p:clrMapOvr>
    <a:masterClrMapping/>
  </p:clrMapOvr>
  <p:transition spd="slow">
    <p:wip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C233425-E231-4EBE-B05F-D807BAF842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53750" y="3342411"/>
            <a:ext cx="5281553" cy="3515591"/>
          </a:xfrm>
          <a:custGeom>
            <a:avLst/>
            <a:gdLst>
              <a:gd name="connsiteX0" fmla="*/ 4169587 w 8339176"/>
              <a:gd name="connsiteY0" fmla="*/ 0 h 4169588"/>
              <a:gd name="connsiteX1" fmla="*/ 8339176 w 8339176"/>
              <a:gd name="connsiteY1" fmla="*/ 4169588 h 4169588"/>
              <a:gd name="connsiteX2" fmla="*/ 0 w 8339176"/>
              <a:gd name="connsiteY2" fmla="*/ 4169588 h 416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39176" h="4169588">
                <a:moveTo>
                  <a:pt x="4169587" y="0"/>
                </a:moveTo>
                <a:lnTo>
                  <a:pt x="8339176" y="4169588"/>
                </a:lnTo>
                <a:lnTo>
                  <a:pt x="0" y="41695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28636A9-5866-4F21-AF5E-9695B458776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16784" y="1"/>
            <a:ext cx="5281552" cy="3515591"/>
          </a:xfrm>
          <a:custGeom>
            <a:avLst/>
            <a:gdLst>
              <a:gd name="connsiteX0" fmla="*/ 0 w 8339175"/>
              <a:gd name="connsiteY0" fmla="*/ 0 h 4169588"/>
              <a:gd name="connsiteX1" fmla="*/ 8339175 w 8339175"/>
              <a:gd name="connsiteY1" fmla="*/ 0 h 4169588"/>
              <a:gd name="connsiteX2" fmla="*/ 4169588 w 8339175"/>
              <a:gd name="connsiteY2" fmla="*/ 4169588 h 416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39175" h="4169588">
                <a:moveTo>
                  <a:pt x="0" y="0"/>
                </a:moveTo>
                <a:lnTo>
                  <a:pt x="8339175" y="0"/>
                </a:lnTo>
                <a:lnTo>
                  <a:pt x="4169588" y="41695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460127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C2D1F1B7-FBF7-418D-A523-574FA1AC51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2880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0" dist="152400" dir="10800000" algn="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ctr">
              <a:buNone/>
              <a:defRPr sz="131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78B7F6A6-E619-4BEC-B6FF-CD08AEF15F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28800" y="0"/>
            <a:ext cx="182880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0" dist="152400" dir="10800000" algn="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ctr">
              <a:buNone/>
              <a:defRPr sz="131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5920258E-6171-4961-A1B4-29E107DA6B2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57600" y="0"/>
            <a:ext cx="182880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0" dist="152400" dir="10800000" algn="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ctr">
              <a:buNone/>
              <a:defRPr sz="131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295B8E61-CE05-4A12-BF03-0753714A5B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182880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0" dist="152400" dir="10800000" algn="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ctr">
              <a:buNone/>
              <a:defRPr sz="131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90B8B9F-B1D6-4EBE-ABD4-D83CCBF2043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182880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0" dist="152400" dir="10800000" algn="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ctr">
              <a:buNone/>
              <a:defRPr sz="131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855818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3F917-CF9F-4E5E-A9C0-25A32D536801}" type="datetimeFigureOut">
              <a:rPr lang="es-NI" smtClean="0"/>
              <a:t>23/10/2020</a:t>
            </a:fld>
            <a:endParaRPr lang="es-N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C1D1A-E73A-4C18-9E2E-A26677BFF47F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2310877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3F917-CF9F-4E5E-A9C0-25A32D536801}" type="datetimeFigureOut">
              <a:rPr lang="es-NI" smtClean="0"/>
              <a:t>23/10/2020</a:t>
            </a:fld>
            <a:endParaRPr lang="es-N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C1D1A-E73A-4C18-9E2E-A26677BFF47F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3712837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3F917-CF9F-4E5E-A9C0-25A32D536801}" type="datetimeFigureOut">
              <a:rPr lang="es-NI" smtClean="0"/>
              <a:t>23/10/2020</a:t>
            </a:fld>
            <a:endParaRPr lang="es-N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C1D1A-E73A-4C18-9E2E-A26677BFF47F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2771375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3F917-CF9F-4E5E-A9C0-25A32D536801}" type="datetimeFigureOut">
              <a:rPr lang="es-NI" smtClean="0"/>
              <a:t>23/10/2020</a:t>
            </a:fld>
            <a:endParaRPr lang="es-N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C1D1A-E73A-4C18-9E2E-A26677BFF47F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2797033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3F917-CF9F-4E5E-A9C0-25A32D536801}" type="datetimeFigureOut">
              <a:rPr lang="es-NI" smtClean="0"/>
              <a:t>23/10/2020</a:t>
            </a:fld>
            <a:endParaRPr lang="es-N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C1D1A-E73A-4C18-9E2E-A26677BFF47F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4158203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3F917-CF9F-4E5E-A9C0-25A32D536801}" type="datetimeFigureOut">
              <a:rPr lang="es-NI" smtClean="0"/>
              <a:t>23/10/2020</a:t>
            </a:fld>
            <a:endParaRPr lang="es-N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C1D1A-E73A-4C18-9E2E-A26677BFF47F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4224432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3F917-CF9F-4E5E-A9C0-25A32D536801}" type="datetimeFigureOut">
              <a:rPr lang="es-NI" smtClean="0"/>
              <a:t>23/10/2020</a:t>
            </a:fld>
            <a:endParaRPr lang="es-N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C1D1A-E73A-4C18-9E2E-A26677BFF47F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101657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3F917-CF9F-4E5E-A9C0-25A32D536801}" type="datetimeFigureOut">
              <a:rPr lang="es-NI" smtClean="0"/>
              <a:t>23/10/2020</a:t>
            </a:fld>
            <a:endParaRPr lang="es-N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C1D1A-E73A-4C18-9E2E-A26677BFF47F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4274866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73F917-CF9F-4E5E-A9C0-25A32D536801}" type="datetimeFigureOut">
              <a:rPr lang="es-NI" smtClean="0"/>
              <a:t>23/10/2020</a:t>
            </a:fld>
            <a:endParaRPr lang="es-N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N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C1D1A-E73A-4C18-9E2E-A26677BFF47F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7002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B45855BF-EB5B-4C62-818B-14EA8E0FEEE7}"/>
              </a:ext>
            </a:extLst>
          </p:cNvPr>
          <p:cNvSpPr txBox="1"/>
          <p:nvPr/>
        </p:nvSpPr>
        <p:spPr>
          <a:xfrm>
            <a:off x="1243790" y="1426013"/>
            <a:ext cx="671421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en-US" sz="6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/>
              </a:rPr>
              <a:t>BIENVENIDOS</a:t>
            </a:r>
          </a:p>
          <a:p>
            <a:pPr algn="ctr" defTabSz="685800">
              <a:defRPr/>
            </a:pPr>
            <a:r>
              <a:rPr lang="en-US" sz="6000" b="1" dirty="0">
                <a:solidFill>
                  <a:srgbClr val="FF6600"/>
                </a:solidFill>
                <a:latin typeface="Calibri" panose="020F0502020204030204"/>
              </a:rPr>
              <a:t>CURSO DISEÑO WEB</a:t>
            </a:r>
            <a:endParaRPr lang="en-US" sz="6000" b="1" dirty="0">
              <a:solidFill>
                <a:srgbClr val="FF6600"/>
              </a:solidFill>
              <a:latin typeface="Calibri" panose="020F0502020204030204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7B9897-C5FB-4CAC-BAB1-B800863770A5}"/>
              </a:ext>
            </a:extLst>
          </p:cNvPr>
          <p:cNvSpPr txBox="1"/>
          <p:nvPr/>
        </p:nvSpPr>
        <p:spPr>
          <a:xfrm>
            <a:off x="963238" y="3377645"/>
            <a:ext cx="7085751" cy="55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2996" dirty="0">
                <a:latin typeface="Calibri" panose="020F0502020204030204"/>
              </a:rPr>
              <a:t>Warrent Alexander Talavera Zepeda</a:t>
            </a:r>
            <a:endParaRPr lang="en-US" sz="2996" dirty="0">
              <a:latin typeface="Calibri" panose="020F0502020204030204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000A54E-6BEE-4FC3-9710-0F1372D694EA}"/>
              </a:ext>
            </a:extLst>
          </p:cNvPr>
          <p:cNvSpPr/>
          <p:nvPr/>
        </p:nvSpPr>
        <p:spPr>
          <a:xfrm>
            <a:off x="1623169" y="3798255"/>
            <a:ext cx="5950610" cy="322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498" i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cs typeface="Arial" panose="020B0604020202020204" pitchFamily="34" charset="0"/>
              </a:rPr>
              <a:t>Ingeniero</a:t>
            </a:r>
            <a:r>
              <a:rPr lang="en-US" sz="1498" i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cs typeface="Arial" panose="020B0604020202020204" pitchFamily="34" charset="0"/>
              </a:rPr>
              <a:t> </a:t>
            </a:r>
            <a:r>
              <a:rPr lang="en-US" sz="1498" i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cs typeface="Arial" panose="020B0604020202020204" pitchFamily="34" charset="0"/>
              </a:rPr>
              <a:t>en</a:t>
            </a:r>
            <a:r>
              <a:rPr lang="en-US" sz="1498" i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cs typeface="Arial" panose="020B0604020202020204" pitchFamily="34" charset="0"/>
              </a:rPr>
              <a:t> </a:t>
            </a:r>
            <a:r>
              <a:rPr lang="en-US" sz="1498" i="1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cs typeface="Arial" panose="020B0604020202020204" pitchFamily="34" charset="0"/>
              </a:rPr>
              <a:t>Computación</a:t>
            </a:r>
            <a:r>
              <a:rPr lang="en-US" sz="1498" i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cs typeface="Arial" panose="020B0604020202020204" pitchFamily="34" charset="0"/>
              </a:rPr>
              <a:t>.</a:t>
            </a:r>
            <a:endParaRPr lang="en-US" sz="1498" i="1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573" y="4794203"/>
            <a:ext cx="930161" cy="93016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412" y="4778924"/>
            <a:ext cx="960719" cy="96071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648" y="4835618"/>
            <a:ext cx="822174" cy="822174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3483036" y="5719996"/>
            <a:ext cx="227741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1350" dirty="0"/>
              <a:t>warrentalex26ies@gmail.com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2845346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227F59D-9C7A-4AE4-AF84-253421F88E06}"/>
              </a:ext>
            </a:extLst>
          </p:cNvPr>
          <p:cNvSpPr txBox="1"/>
          <p:nvPr/>
        </p:nvSpPr>
        <p:spPr>
          <a:xfrm>
            <a:off x="4891315" y="4928169"/>
            <a:ext cx="2326643" cy="452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130000"/>
              </a:lnSpc>
              <a:defRPr/>
            </a:pPr>
            <a:r>
              <a:rPr lang="en-US" sz="899" dirty="0">
                <a:solidFill>
                  <a:prstClr val="white"/>
                </a:solidFill>
                <a:latin typeface="Calibri" panose="020F0502020204030204"/>
              </a:rPr>
              <a:t>A wonderful serenity has taken possession of my entire.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492207-6507-4C77-A433-7E57F2BFCCC3}"/>
              </a:ext>
            </a:extLst>
          </p:cNvPr>
          <p:cNvSpPr txBox="1"/>
          <p:nvPr/>
        </p:nvSpPr>
        <p:spPr>
          <a:xfrm>
            <a:off x="4891317" y="4697694"/>
            <a:ext cx="1555390" cy="253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sz="1049" dirty="0">
                <a:solidFill>
                  <a:prstClr val="white"/>
                </a:solidFill>
                <a:latin typeface="Calibri" panose="020F0502020204030204"/>
              </a:rPr>
              <a:t>Image Subtitle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F8BBFC2-8AE2-48C9-A206-56E78FCB0775}"/>
              </a:ext>
            </a:extLst>
          </p:cNvPr>
          <p:cNvGrpSpPr/>
          <p:nvPr/>
        </p:nvGrpSpPr>
        <p:grpSpPr>
          <a:xfrm>
            <a:off x="4565504" y="4764653"/>
            <a:ext cx="202433" cy="295089"/>
            <a:chOff x="5429367" y="4908078"/>
            <a:chExt cx="319088" cy="465138"/>
          </a:xfrm>
          <a:solidFill>
            <a:schemeClr val="bg1"/>
          </a:solidFill>
        </p:grpSpPr>
        <p:sp>
          <p:nvSpPr>
            <p:cNvPr id="23" name="AutoShape 97">
              <a:extLst>
                <a:ext uri="{FF2B5EF4-FFF2-40B4-BE49-F238E27FC236}">
                  <a16:creationId xmlns:a16="http://schemas.microsoft.com/office/drawing/2014/main" id="{34F4C0BF-F265-43BF-870D-D63E1A093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367" y="4908078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66" tIns="14266" rIns="14266" bIns="14266" anchor="ctr"/>
            <a:lstStyle/>
            <a:p>
              <a:pPr algn="ctr" defTabSz="17118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24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anose="020F0502020204030204"/>
                <a:sym typeface="Gill Sans" charset="0"/>
              </a:endParaRPr>
            </a:p>
          </p:txBody>
        </p:sp>
        <p:sp>
          <p:nvSpPr>
            <p:cNvPr id="24" name="AutoShape 98">
              <a:extLst>
                <a:ext uri="{FF2B5EF4-FFF2-40B4-BE49-F238E27FC236}">
                  <a16:creationId xmlns:a16="http://schemas.microsoft.com/office/drawing/2014/main" id="{83658359-1E61-4CEB-8E5A-19DB525FF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9542" y="4951734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58"/>
                    <a:pt x="20387" y="21599"/>
                    <a:pt x="18899" y="21599"/>
                  </a:cubicBezTo>
                  <a:lnTo>
                    <a:pt x="2699" y="21599"/>
                  </a:lnTo>
                  <a:cubicBezTo>
                    <a:pt x="1202" y="21599"/>
                    <a:pt x="0" y="16758"/>
                    <a:pt x="0" y="10800"/>
                  </a:cubicBezTo>
                  <a:cubicBezTo>
                    <a:pt x="0" y="4841"/>
                    <a:pt x="1202" y="0"/>
                    <a:pt x="2699" y="0"/>
                  </a:cubicBezTo>
                  <a:lnTo>
                    <a:pt x="18899" y="0"/>
                  </a:lnTo>
                  <a:cubicBezTo>
                    <a:pt x="20387" y="0"/>
                    <a:pt x="21600" y="4841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66" tIns="14266" rIns="14266" bIns="14266" anchor="ctr"/>
            <a:lstStyle/>
            <a:p>
              <a:pPr algn="ctr" defTabSz="17118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24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anose="020F0502020204030204"/>
                <a:sym typeface="Gill Sans" charset="0"/>
              </a:endParaRPr>
            </a:p>
          </p:txBody>
        </p:sp>
        <p:sp>
          <p:nvSpPr>
            <p:cNvPr id="25" name="AutoShape 99">
              <a:extLst>
                <a:ext uri="{FF2B5EF4-FFF2-40B4-BE49-F238E27FC236}">
                  <a16:creationId xmlns:a16="http://schemas.microsoft.com/office/drawing/2014/main" id="{E561CDCD-9EFE-4B9B-B74E-2C008BD2C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4623" y="5315272"/>
              <a:ext cx="285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9"/>
                    <a:pt x="19174" y="21599"/>
                    <a:pt x="16199" y="21599"/>
                  </a:cubicBezTo>
                  <a:lnTo>
                    <a:pt x="5399" y="21599"/>
                  </a:lnTo>
                  <a:cubicBezTo>
                    <a:pt x="2404" y="21599"/>
                    <a:pt x="0" y="16769"/>
                    <a:pt x="0" y="10800"/>
                  </a:cubicBezTo>
                  <a:cubicBezTo>
                    <a:pt x="0" y="4830"/>
                    <a:pt x="2404" y="0"/>
                    <a:pt x="5399" y="0"/>
                  </a:cubicBezTo>
                  <a:lnTo>
                    <a:pt x="16199" y="0"/>
                  </a:lnTo>
                  <a:cubicBezTo>
                    <a:pt x="19174" y="0"/>
                    <a:pt x="21600" y="4830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66" tIns="14266" rIns="14266" bIns="14266" anchor="ctr"/>
            <a:lstStyle/>
            <a:p>
              <a:pPr algn="ctr" defTabSz="17118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24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anose="020F0502020204030204"/>
                <a:sym typeface="Gill Sans" charset="0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67A8925-257D-4E11-B059-BA37BFCB78EF}"/>
              </a:ext>
            </a:extLst>
          </p:cNvPr>
          <p:cNvSpPr/>
          <p:nvPr/>
        </p:nvSpPr>
        <p:spPr>
          <a:xfrm>
            <a:off x="1027367" y="1342183"/>
            <a:ext cx="3051876" cy="83935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  <a:effectLst>
            <a:outerShdw blurRad="596900" dist="215900" dir="5400000" sx="95000" sy="95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171182" algn="ctr" defTabSz="685800">
              <a:lnSpc>
                <a:spcPct val="90000"/>
              </a:lnSpc>
              <a:spcBef>
                <a:spcPts val="749"/>
              </a:spcBef>
              <a:buFont typeface="Arial" panose="020B0604020202020204" pitchFamily="34" charset="0"/>
              <a:buChar char="•"/>
              <a:defRPr/>
            </a:pPr>
            <a:endParaRPr lang="en-US" sz="134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27F59D-9C7A-4AE4-AF84-253421F88E06}"/>
              </a:ext>
            </a:extLst>
          </p:cNvPr>
          <p:cNvSpPr txBox="1"/>
          <p:nvPr/>
        </p:nvSpPr>
        <p:spPr>
          <a:xfrm>
            <a:off x="1262302" y="4786238"/>
            <a:ext cx="2326643" cy="452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130000"/>
              </a:lnSpc>
              <a:defRPr/>
            </a:pPr>
            <a:r>
              <a:rPr lang="en-US" sz="899" dirty="0">
                <a:solidFill>
                  <a:prstClr val="white"/>
                </a:solidFill>
                <a:latin typeface="Calibri" panose="020F0502020204030204"/>
              </a:rPr>
              <a:t>A wonderful serenity has taken possession of my entire.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492207-6507-4C77-A433-7E57F2BFCCC3}"/>
              </a:ext>
            </a:extLst>
          </p:cNvPr>
          <p:cNvSpPr txBox="1"/>
          <p:nvPr/>
        </p:nvSpPr>
        <p:spPr>
          <a:xfrm>
            <a:off x="1118043" y="1565653"/>
            <a:ext cx="28705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sz="2100" b="1" dirty="0">
                <a:solidFill>
                  <a:prstClr val="white"/>
                </a:solidFill>
                <a:latin typeface="Calibri" panose="020F0502020204030204"/>
              </a:rPr>
              <a:t>FASE </a:t>
            </a:r>
            <a:r>
              <a:rPr lang="en-US" sz="2100" b="1" dirty="0" smtClean="0">
                <a:solidFill>
                  <a:prstClr val="white"/>
                </a:solidFill>
                <a:latin typeface="Calibri" panose="020F0502020204030204"/>
              </a:rPr>
              <a:t>6: PRUEBAS</a:t>
            </a:r>
            <a:endParaRPr lang="en-US" sz="21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F8BBFC2-8AE2-48C9-A206-56E78FCB0775}"/>
              </a:ext>
            </a:extLst>
          </p:cNvPr>
          <p:cNvGrpSpPr/>
          <p:nvPr/>
        </p:nvGrpSpPr>
        <p:grpSpPr>
          <a:xfrm>
            <a:off x="1242937" y="4224685"/>
            <a:ext cx="202433" cy="295089"/>
            <a:chOff x="5429367" y="4908078"/>
            <a:chExt cx="319088" cy="465138"/>
          </a:xfrm>
          <a:solidFill>
            <a:schemeClr val="bg1"/>
          </a:solidFill>
        </p:grpSpPr>
        <p:sp>
          <p:nvSpPr>
            <p:cNvPr id="30" name="AutoShape 97">
              <a:extLst>
                <a:ext uri="{FF2B5EF4-FFF2-40B4-BE49-F238E27FC236}">
                  <a16:creationId xmlns:a16="http://schemas.microsoft.com/office/drawing/2014/main" id="{34F4C0BF-F265-43BF-870D-D63E1A093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367" y="4908078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66" tIns="14266" rIns="14266" bIns="14266" anchor="ctr"/>
            <a:lstStyle/>
            <a:p>
              <a:pPr algn="ctr" defTabSz="17118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24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anose="020F0502020204030204"/>
                <a:sym typeface="Gill Sans" charset="0"/>
              </a:endParaRPr>
            </a:p>
          </p:txBody>
        </p:sp>
        <p:sp>
          <p:nvSpPr>
            <p:cNvPr id="31" name="AutoShape 98">
              <a:extLst>
                <a:ext uri="{FF2B5EF4-FFF2-40B4-BE49-F238E27FC236}">
                  <a16:creationId xmlns:a16="http://schemas.microsoft.com/office/drawing/2014/main" id="{83658359-1E61-4CEB-8E5A-19DB525FF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9542" y="4951734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58"/>
                    <a:pt x="20387" y="21599"/>
                    <a:pt x="18899" y="21599"/>
                  </a:cubicBezTo>
                  <a:lnTo>
                    <a:pt x="2699" y="21599"/>
                  </a:lnTo>
                  <a:cubicBezTo>
                    <a:pt x="1202" y="21599"/>
                    <a:pt x="0" y="16758"/>
                    <a:pt x="0" y="10800"/>
                  </a:cubicBezTo>
                  <a:cubicBezTo>
                    <a:pt x="0" y="4841"/>
                    <a:pt x="1202" y="0"/>
                    <a:pt x="2699" y="0"/>
                  </a:cubicBezTo>
                  <a:lnTo>
                    <a:pt x="18899" y="0"/>
                  </a:lnTo>
                  <a:cubicBezTo>
                    <a:pt x="20387" y="0"/>
                    <a:pt x="21600" y="4841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66" tIns="14266" rIns="14266" bIns="14266" anchor="ctr"/>
            <a:lstStyle/>
            <a:p>
              <a:pPr algn="ctr" defTabSz="17118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24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anose="020F0502020204030204"/>
                <a:sym typeface="Gill Sans" charset="0"/>
              </a:endParaRPr>
            </a:p>
          </p:txBody>
        </p:sp>
        <p:sp>
          <p:nvSpPr>
            <p:cNvPr id="32" name="AutoShape 99">
              <a:extLst>
                <a:ext uri="{FF2B5EF4-FFF2-40B4-BE49-F238E27FC236}">
                  <a16:creationId xmlns:a16="http://schemas.microsoft.com/office/drawing/2014/main" id="{E561CDCD-9EFE-4B9B-B74E-2C008BD2C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4623" y="5315272"/>
              <a:ext cx="285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9"/>
                    <a:pt x="19174" y="21599"/>
                    <a:pt x="16199" y="21599"/>
                  </a:cubicBezTo>
                  <a:lnTo>
                    <a:pt x="5399" y="21599"/>
                  </a:lnTo>
                  <a:cubicBezTo>
                    <a:pt x="2404" y="21599"/>
                    <a:pt x="0" y="16769"/>
                    <a:pt x="0" y="10800"/>
                  </a:cubicBezTo>
                  <a:cubicBezTo>
                    <a:pt x="0" y="4830"/>
                    <a:pt x="2404" y="0"/>
                    <a:pt x="5399" y="0"/>
                  </a:cubicBezTo>
                  <a:lnTo>
                    <a:pt x="16199" y="0"/>
                  </a:lnTo>
                  <a:cubicBezTo>
                    <a:pt x="19174" y="0"/>
                    <a:pt x="21600" y="4830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66" tIns="14266" rIns="14266" bIns="14266" anchor="ctr"/>
            <a:lstStyle/>
            <a:p>
              <a:pPr algn="ctr" defTabSz="17118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24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anose="020F0502020204030204"/>
                <a:sym typeface="Gill Sans" charset="0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6E2CC2E6-95E9-4903-8A64-7DF371FD26A3}"/>
              </a:ext>
            </a:extLst>
          </p:cNvPr>
          <p:cNvSpPr/>
          <p:nvPr/>
        </p:nvSpPr>
        <p:spPr>
          <a:xfrm flipH="1">
            <a:off x="1023748" y="2534696"/>
            <a:ext cx="41671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b="1" i="1" dirty="0" err="1">
                <a:solidFill>
                  <a:prstClr val="black"/>
                </a:solidFill>
                <a:cs typeface="Segoe UI" panose="020B0502040204020203" pitchFamily="34" charset="0"/>
              </a:rPr>
              <a:t>Pruebas</a:t>
            </a:r>
            <a:r>
              <a:rPr lang="en-US" b="1" i="1" dirty="0">
                <a:solidFill>
                  <a:prstClr val="black"/>
                </a:solidFill>
                <a:cs typeface="Segoe UI" panose="020B0502040204020203" pitchFamily="34" charset="0"/>
              </a:rPr>
              <a:t> </a:t>
            </a:r>
            <a:r>
              <a:rPr lang="en-US" b="1" i="1" dirty="0" err="1">
                <a:solidFill>
                  <a:prstClr val="black"/>
                </a:solidFill>
                <a:cs typeface="Segoe UI" panose="020B0502040204020203" pitchFamily="34" charset="0"/>
              </a:rPr>
              <a:t>Técnicas</a:t>
            </a:r>
            <a:endParaRPr lang="en-US" b="1" i="1" dirty="0">
              <a:solidFill>
                <a:prstClr val="black"/>
              </a:solidFill>
              <a:cs typeface="Segoe UI" panose="020B0502040204020203" pitchFamily="34" charset="0"/>
            </a:endParaRPr>
          </a:p>
          <a:p>
            <a:pPr lvl="0">
              <a:defRPr/>
            </a:pPr>
            <a:r>
              <a:rPr lang="en-US" b="1" i="1" dirty="0" err="1">
                <a:solidFill>
                  <a:prstClr val="black"/>
                </a:solidFill>
                <a:ea typeface="Lato Heavy" panose="020F0502020204030203" pitchFamily="34" charset="0"/>
                <a:cs typeface="Segoe UI" panose="020B0502040204020203" pitchFamily="34" charset="0"/>
              </a:rPr>
              <a:t>Compatibilidad</a:t>
            </a:r>
            <a:endParaRPr lang="en-US" b="1" i="1" dirty="0">
              <a:solidFill>
                <a:prstClr val="black"/>
              </a:solidFill>
              <a:ea typeface="Lato Heavy" panose="020F0502020204030203" pitchFamily="34" charset="0"/>
              <a:cs typeface="Segoe UI" panose="020B0502040204020203" pitchFamily="34" charset="0"/>
            </a:endParaRPr>
          </a:p>
          <a:p>
            <a:pPr lvl="0"/>
            <a:r>
              <a:rPr lang="en-US" b="1" i="1" dirty="0">
                <a:solidFill>
                  <a:prstClr val="black"/>
                </a:solidFill>
                <a:ea typeface="Lato Heavy" panose="020F0502020204030203" pitchFamily="34" charset="0"/>
                <a:cs typeface="Segoe UI" panose="020B0502040204020203" pitchFamily="34" charset="0"/>
              </a:rPr>
              <a:t>¿</a:t>
            </a:r>
            <a:r>
              <a:rPr lang="en-US" b="1" i="1" dirty="0" err="1">
                <a:solidFill>
                  <a:prstClr val="black"/>
                </a:solidFill>
                <a:ea typeface="Lato Heavy" panose="020F0502020204030203" pitchFamily="34" charset="0"/>
                <a:cs typeface="Segoe UI" panose="020B0502040204020203" pitchFamily="34" charset="0"/>
              </a:rPr>
              <a:t>Cumple</a:t>
            </a:r>
            <a:r>
              <a:rPr lang="en-US" b="1" i="1" dirty="0">
                <a:solidFill>
                  <a:prstClr val="black"/>
                </a:solidFill>
                <a:ea typeface="Lato Heavy" panose="020F0502020204030203" pitchFamily="34" charset="0"/>
                <a:cs typeface="Segoe UI" panose="020B0502040204020203" pitchFamily="34" charset="0"/>
              </a:rPr>
              <a:t> </a:t>
            </a:r>
            <a:r>
              <a:rPr lang="en-US" b="1" i="1" dirty="0" err="1">
                <a:solidFill>
                  <a:prstClr val="black"/>
                </a:solidFill>
                <a:ea typeface="Lato Heavy" panose="020F0502020204030203" pitchFamily="34" charset="0"/>
                <a:cs typeface="Segoe UI" panose="020B0502040204020203" pitchFamily="34" charset="0"/>
              </a:rPr>
              <a:t>su</a:t>
            </a:r>
            <a:r>
              <a:rPr lang="en-US" b="1" i="1" dirty="0">
                <a:solidFill>
                  <a:prstClr val="black"/>
                </a:solidFill>
                <a:ea typeface="Lato Heavy" panose="020F0502020204030203" pitchFamily="34" charset="0"/>
                <a:cs typeface="Segoe UI" panose="020B0502040204020203" pitchFamily="34" charset="0"/>
              </a:rPr>
              <a:t> </a:t>
            </a:r>
            <a:r>
              <a:rPr lang="en-US" b="1" i="1" dirty="0" err="1">
                <a:solidFill>
                  <a:prstClr val="black"/>
                </a:solidFill>
                <a:ea typeface="Lato Heavy" panose="020F0502020204030203" pitchFamily="34" charset="0"/>
                <a:cs typeface="Segoe UI" panose="020B0502040204020203" pitchFamily="34" charset="0"/>
              </a:rPr>
              <a:t>Propósito</a:t>
            </a:r>
            <a:r>
              <a:rPr lang="en-US" b="1" i="1" dirty="0">
                <a:solidFill>
                  <a:prstClr val="black"/>
                </a:solidFill>
                <a:ea typeface="Lato Heavy" panose="020F0502020204030203" pitchFamily="34" charset="0"/>
                <a:cs typeface="Segoe UI" panose="020B0502040204020203" pitchFamily="34" charset="0"/>
              </a:rPr>
              <a:t>?</a:t>
            </a:r>
            <a:endParaRPr lang="en-US" b="1" i="1" dirty="0">
              <a:solidFill>
                <a:prstClr val="black"/>
              </a:solidFill>
              <a:ea typeface="Lato Heavy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Freeform 42"/>
          <p:cNvSpPr>
            <a:spLocks/>
          </p:cNvSpPr>
          <p:nvPr/>
        </p:nvSpPr>
        <p:spPr bwMode="auto">
          <a:xfrm>
            <a:off x="6132956" y="-121"/>
            <a:ext cx="1151204" cy="4672960"/>
          </a:xfrm>
          <a:custGeom>
            <a:avLst/>
            <a:gdLst>
              <a:gd name="T0" fmla="*/ 3389 w 3854"/>
              <a:gd name="T1" fmla="*/ 12498 h 15636"/>
              <a:gd name="T2" fmla="*/ 3186 w 3854"/>
              <a:gd name="T3" fmla="*/ 12127 h 15636"/>
              <a:gd name="T4" fmla="*/ 3044 w 3854"/>
              <a:gd name="T5" fmla="*/ 11815 h 15636"/>
              <a:gd name="T6" fmla="*/ 2954 w 3854"/>
              <a:gd name="T7" fmla="*/ 11560 h 15636"/>
              <a:gd name="T8" fmla="*/ 2904 w 3854"/>
              <a:gd name="T9" fmla="*/ 11360 h 15636"/>
              <a:gd name="T10" fmla="*/ 2882 w 3854"/>
              <a:gd name="T11" fmla="*/ 11216 h 15636"/>
              <a:gd name="T12" fmla="*/ 2880 w 3854"/>
              <a:gd name="T13" fmla="*/ 11090 h 15636"/>
              <a:gd name="T14" fmla="*/ 3037 w 3854"/>
              <a:gd name="T15" fmla="*/ 9944 h 15636"/>
              <a:gd name="T16" fmla="*/ 3023 w 3854"/>
              <a:gd name="T17" fmla="*/ 9801 h 15636"/>
              <a:gd name="T18" fmla="*/ 2981 w 3854"/>
              <a:gd name="T19" fmla="*/ 9668 h 15636"/>
              <a:gd name="T20" fmla="*/ 2916 w 3854"/>
              <a:gd name="T21" fmla="*/ 9548 h 15636"/>
              <a:gd name="T22" fmla="*/ 2830 w 3854"/>
              <a:gd name="T23" fmla="*/ 9443 h 15636"/>
              <a:gd name="T24" fmla="*/ 2724 w 3854"/>
              <a:gd name="T25" fmla="*/ 9356 h 15636"/>
              <a:gd name="T26" fmla="*/ 2604 w 3854"/>
              <a:gd name="T27" fmla="*/ 9291 h 15636"/>
              <a:gd name="T28" fmla="*/ 2471 w 3854"/>
              <a:gd name="T29" fmla="*/ 9250 h 15636"/>
              <a:gd name="T30" fmla="*/ 2328 w 3854"/>
              <a:gd name="T31" fmla="*/ 9236 h 15636"/>
              <a:gd name="T32" fmla="*/ 1828 w 3854"/>
              <a:gd name="T33" fmla="*/ 9236 h 15636"/>
              <a:gd name="T34" fmla="*/ 1418 w 3854"/>
              <a:gd name="T35" fmla="*/ 9244 h 15636"/>
              <a:gd name="T36" fmla="*/ 1282 w 3854"/>
              <a:gd name="T37" fmla="*/ 9278 h 15636"/>
              <a:gd name="T38" fmla="*/ 1159 w 3854"/>
              <a:gd name="T39" fmla="*/ 9338 h 15636"/>
              <a:gd name="T40" fmla="*/ 1050 w 3854"/>
              <a:gd name="T41" fmla="*/ 9420 h 15636"/>
              <a:gd name="T42" fmla="*/ 958 w 3854"/>
              <a:gd name="T43" fmla="*/ 9520 h 15636"/>
              <a:gd name="T44" fmla="*/ 887 w 3854"/>
              <a:gd name="T45" fmla="*/ 9637 h 15636"/>
              <a:gd name="T46" fmla="*/ 839 w 3854"/>
              <a:gd name="T47" fmla="*/ 9768 h 15636"/>
              <a:gd name="T48" fmla="*/ 818 w 3854"/>
              <a:gd name="T49" fmla="*/ 9908 h 15636"/>
              <a:gd name="T50" fmla="*/ 974 w 3854"/>
              <a:gd name="T51" fmla="*/ 11084 h 15636"/>
              <a:gd name="T52" fmla="*/ 976 w 3854"/>
              <a:gd name="T53" fmla="*/ 11142 h 15636"/>
              <a:gd name="T54" fmla="*/ 964 w 3854"/>
              <a:gd name="T55" fmla="*/ 11281 h 15636"/>
              <a:gd name="T56" fmla="*/ 929 w 3854"/>
              <a:gd name="T57" fmla="*/ 11453 h 15636"/>
              <a:gd name="T58" fmla="*/ 861 w 3854"/>
              <a:gd name="T59" fmla="*/ 11681 h 15636"/>
              <a:gd name="T60" fmla="*/ 746 w 3854"/>
              <a:gd name="T61" fmla="*/ 11964 h 15636"/>
              <a:gd name="T62" fmla="*/ 575 w 3854"/>
              <a:gd name="T63" fmla="*/ 12305 h 15636"/>
              <a:gd name="T64" fmla="*/ 337 w 3854"/>
              <a:gd name="T65" fmla="*/ 12706 h 15636"/>
              <a:gd name="T66" fmla="*/ 212 w 3854"/>
              <a:gd name="T67" fmla="*/ 12921 h 15636"/>
              <a:gd name="T68" fmla="*/ 111 w 3854"/>
              <a:gd name="T69" fmla="*/ 13148 h 15636"/>
              <a:gd name="T70" fmla="*/ 41 w 3854"/>
              <a:gd name="T71" fmla="*/ 13388 h 15636"/>
              <a:gd name="T72" fmla="*/ 5 w 3854"/>
              <a:gd name="T73" fmla="*/ 13638 h 15636"/>
              <a:gd name="T74" fmla="*/ 11 w 3854"/>
              <a:gd name="T75" fmla="*/ 13959 h 15636"/>
              <a:gd name="T76" fmla="*/ 87 w 3854"/>
              <a:gd name="T77" fmla="*/ 14324 h 15636"/>
              <a:gd name="T78" fmla="*/ 233 w 3854"/>
              <a:gd name="T79" fmla="*/ 14659 h 15636"/>
              <a:gd name="T80" fmla="*/ 441 w 3854"/>
              <a:gd name="T81" fmla="*/ 14956 h 15636"/>
              <a:gd name="T82" fmla="*/ 702 w 3854"/>
              <a:gd name="T83" fmla="*/ 15210 h 15636"/>
              <a:gd name="T84" fmla="*/ 1009 w 3854"/>
              <a:gd name="T85" fmla="*/ 15411 h 15636"/>
              <a:gd name="T86" fmla="*/ 1355 w 3854"/>
              <a:gd name="T87" fmla="*/ 15552 h 15636"/>
              <a:gd name="T88" fmla="*/ 1731 w 3854"/>
              <a:gd name="T89" fmla="*/ 15627 h 15636"/>
              <a:gd name="T90" fmla="*/ 2124 w 3854"/>
              <a:gd name="T91" fmla="*/ 15627 h 15636"/>
              <a:gd name="T92" fmla="*/ 2500 w 3854"/>
              <a:gd name="T93" fmla="*/ 15552 h 15636"/>
              <a:gd name="T94" fmla="*/ 2845 w 3854"/>
              <a:gd name="T95" fmla="*/ 15411 h 15636"/>
              <a:gd name="T96" fmla="*/ 3153 w 3854"/>
              <a:gd name="T97" fmla="*/ 15210 h 15636"/>
              <a:gd name="T98" fmla="*/ 3413 w 3854"/>
              <a:gd name="T99" fmla="*/ 14956 h 15636"/>
              <a:gd name="T100" fmla="*/ 3621 w 3854"/>
              <a:gd name="T101" fmla="*/ 14659 h 15636"/>
              <a:gd name="T102" fmla="*/ 3767 w 3854"/>
              <a:gd name="T103" fmla="*/ 14324 h 15636"/>
              <a:gd name="T104" fmla="*/ 3843 w 3854"/>
              <a:gd name="T105" fmla="*/ 13959 h 15636"/>
              <a:gd name="T106" fmla="*/ 3849 w 3854"/>
              <a:gd name="T107" fmla="*/ 13638 h 15636"/>
              <a:gd name="T108" fmla="*/ 3813 w 3854"/>
              <a:gd name="T109" fmla="*/ 13388 h 15636"/>
              <a:gd name="T110" fmla="*/ 3744 w 3854"/>
              <a:gd name="T111" fmla="*/ 13148 h 15636"/>
              <a:gd name="T112" fmla="*/ 3643 w 3854"/>
              <a:gd name="T113" fmla="*/ 12921 h 15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854" h="15636">
                <a:moveTo>
                  <a:pt x="3589" y="12815"/>
                </a:moveTo>
                <a:lnTo>
                  <a:pt x="3518" y="12706"/>
                </a:lnTo>
                <a:lnTo>
                  <a:pt x="3451" y="12600"/>
                </a:lnTo>
                <a:lnTo>
                  <a:pt x="3389" y="12498"/>
                </a:lnTo>
                <a:lnTo>
                  <a:pt x="3331" y="12400"/>
                </a:lnTo>
                <a:lnTo>
                  <a:pt x="3279" y="12305"/>
                </a:lnTo>
                <a:lnTo>
                  <a:pt x="3230" y="12215"/>
                </a:lnTo>
                <a:lnTo>
                  <a:pt x="3186" y="12127"/>
                </a:lnTo>
                <a:lnTo>
                  <a:pt x="3145" y="12044"/>
                </a:lnTo>
                <a:lnTo>
                  <a:pt x="3107" y="11964"/>
                </a:lnTo>
                <a:lnTo>
                  <a:pt x="3075" y="11888"/>
                </a:lnTo>
                <a:lnTo>
                  <a:pt x="3044" y="11815"/>
                </a:lnTo>
                <a:lnTo>
                  <a:pt x="3017" y="11746"/>
                </a:lnTo>
                <a:lnTo>
                  <a:pt x="2994" y="11681"/>
                </a:lnTo>
                <a:lnTo>
                  <a:pt x="2973" y="11619"/>
                </a:lnTo>
                <a:lnTo>
                  <a:pt x="2954" y="11560"/>
                </a:lnTo>
                <a:lnTo>
                  <a:pt x="2939" y="11505"/>
                </a:lnTo>
                <a:lnTo>
                  <a:pt x="2925" y="11453"/>
                </a:lnTo>
                <a:lnTo>
                  <a:pt x="2913" y="11404"/>
                </a:lnTo>
                <a:lnTo>
                  <a:pt x="2904" y="11360"/>
                </a:lnTo>
                <a:lnTo>
                  <a:pt x="2897" y="11319"/>
                </a:lnTo>
                <a:lnTo>
                  <a:pt x="2891" y="11281"/>
                </a:lnTo>
                <a:lnTo>
                  <a:pt x="2886" y="11246"/>
                </a:lnTo>
                <a:lnTo>
                  <a:pt x="2882" y="11216"/>
                </a:lnTo>
                <a:lnTo>
                  <a:pt x="2880" y="11187"/>
                </a:lnTo>
                <a:lnTo>
                  <a:pt x="2878" y="11142"/>
                </a:lnTo>
                <a:lnTo>
                  <a:pt x="2879" y="11110"/>
                </a:lnTo>
                <a:lnTo>
                  <a:pt x="2880" y="11090"/>
                </a:lnTo>
                <a:lnTo>
                  <a:pt x="2880" y="11084"/>
                </a:lnTo>
                <a:lnTo>
                  <a:pt x="2880" y="10936"/>
                </a:lnTo>
                <a:lnTo>
                  <a:pt x="3037" y="10936"/>
                </a:lnTo>
                <a:lnTo>
                  <a:pt x="3037" y="9944"/>
                </a:lnTo>
                <a:lnTo>
                  <a:pt x="3036" y="9908"/>
                </a:lnTo>
                <a:lnTo>
                  <a:pt x="3034" y="9872"/>
                </a:lnTo>
                <a:lnTo>
                  <a:pt x="3029" y="9837"/>
                </a:lnTo>
                <a:lnTo>
                  <a:pt x="3023" y="9801"/>
                </a:lnTo>
                <a:lnTo>
                  <a:pt x="3015" y="9768"/>
                </a:lnTo>
                <a:lnTo>
                  <a:pt x="3005" y="9734"/>
                </a:lnTo>
                <a:lnTo>
                  <a:pt x="2994" y="9701"/>
                </a:lnTo>
                <a:lnTo>
                  <a:pt x="2981" y="9668"/>
                </a:lnTo>
                <a:lnTo>
                  <a:pt x="2967" y="9637"/>
                </a:lnTo>
                <a:lnTo>
                  <a:pt x="2952" y="9606"/>
                </a:lnTo>
                <a:lnTo>
                  <a:pt x="2934" y="9577"/>
                </a:lnTo>
                <a:lnTo>
                  <a:pt x="2916" y="9548"/>
                </a:lnTo>
                <a:lnTo>
                  <a:pt x="2897" y="9520"/>
                </a:lnTo>
                <a:lnTo>
                  <a:pt x="2875" y="9493"/>
                </a:lnTo>
                <a:lnTo>
                  <a:pt x="2853" y="9468"/>
                </a:lnTo>
                <a:lnTo>
                  <a:pt x="2830" y="9443"/>
                </a:lnTo>
                <a:lnTo>
                  <a:pt x="2805" y="9420"/>
                </a:lnTo>
                <a:lnTo>
                  <a:pt x="2779" y="9397"/>
                </a:lnTo>
                <a:lnTo>
                  <a:pt x="2752" y="9376"/>
                </a:lnTo>
                <a:lnTo>
                  <a:pt x="2724" y="9356"/>
                </a:lnTo>
                <a:lnTo>
                  <a:pt x="2696" y="9338"/>
                </a:lnTo>
                <a:lnTo>
                  <a:pt x="2666" y="9321"/>
                </a:lnTo>
                <a:lnTo>
                  <a:pt x="2635" y="9305"/>
                </a:lnTo>
                <a:lnTo>
                  <a:pt x="2604" y="9291"/>
                </a:lnTo>
                <a:lnTo>
                  <a:pt x="2572" y="9278"/>
                </a:lnTo>
                <a:lnTo>
                  <a:pt x="2539" y="9267"/>
                </a:lnTo>
                <a:lnTo>
                  <a:pt x="2505" y="9258"/>
                </a:lnTo>
                <a:lnTo>
                  <a:pt x="2471" y="9250"/>
                </a:lnTo>
                <a:lnTo>
                  <a:pt x="2436" y="9244"/>
                </a:lnTo>
                <a:lnTo>
                  <a:pt x="2401" y="9239"/>
                </a:lnTo>
                <a:lnTo>
                  <a:pt x="2365" y="9236"/>
                </a:lnTo>
                <a:lnTo>
                  <a:pt x="2328" y="9236"/>
                </a:lnTo>
                <a:lnTo>
                  <a:pt x="2026" y="9236"/>
                </a:lnTo>
                <a:lnTo>
                  <a:pt x="2026" y="0"/>
                </a:lnTo>
                <a:lnTo>
                  <a:pt x="1828" y="0"/>
                </a:lnTo>
                <a:lnTo>
                  <a:pt x="1828" y="9236"/>
                </a:lnTo>
                <a:lnTo>
                  <a:pt x="1527" y="9236"/>
                </a:lnTo>
                <a:lnTo>
                  <a:pt x="1489" y="9236"/>
                </a:lnTo>
                <a:lnTo>
                  <a:pt x="1454" y="9239"/>
                </a:lnTo>
                <a:lnTo>
                  <a:pt x="1418" y="9244"/>
                </a:lnTo>
                <a:lnTo>
                  <a:pt x="1384" y="9250"/>
                </a:lnTo>
                <a:lnTo>
                  <a:pt x="1349" y="9258"/>
                </a:lnTo>
                <a:lnTo>
                  <a:pt x="1316" y="9267"/>
                </a:lnTo>
                <a:lnTo>
                  <a:pt x="1282" y="9278"/>
                </a:lnTo>
                <a:lnTo>
                  <a:pt x="1250" y="9291"/>
                </a:lnTo>
                <a:lnTo>
                  <a:pt x="1219" y="9305"/>
                </a:lnTo>
                <a:lnTo>
                  <a:pt x="1188" y="9321"/>
                </a:lnTo>
                <a:lnTo>
                  <a:pt x="1159" y="9338"/>
                </a:lnTo>
                <a:lnTo>
                  <a:pt x="1130" y="9356"/>
                </a:lnTo>
                <a:lnTo>
                  <a:pt x="1101" y="9376"/>
                </a:lnTo>
                <a:lnTo>
                  <a:pt x="1076" y="9397"/>
                </a:lnTo>
                <a:lnTo>
                  <a:pt x="1050" y="9420"/>
                </a:lnTo>
                <a:lnTo>
                  <a:pt x="1025" y="9443"/>
                </a:lnTo>
                <a:lnTo>
                  <a:pt x="1002" y="9468"/>
                </a:lnTo>
                <a:lnTo>
                  <a:pt x="980" y="9493"/>
                </a:lnTo>
                <a:lnTo>
                  <a:pt x="958" y="9520"/>
                </a:lnTo>
                <a:lnTo>
                  <a:pt x="939" y="9548"/>
                </a:lnTo>
                <a:lnTo>
                  <a:pt x="920" y="9577"/>
                </a:lnTo>
                <a:lnTo>
                  <a:pt x="902" y="9606"/>
                </a:lnTo>
                <a:lnTo>
                  <a:pt x="887" y="9637"/>
                </a:lnTo>
                <a:lnTo>
                  <a:pt x="873" y="9668"/>
                </a:lnTo>
                <a:lnTo>
                  <a:pt x="860" y="9701"/>
                </a:lnTo>
                <a:lnTo>
                  <a:pt x="849" y="9734"/>
                </a:lnTo>
                <a:lnTo>
                  <a:pt x="839" y="9768"/>
                </a:lnTo>
                <a:lnTo>
                  <a:pt x="832" y="9801"/>
                </a:lnTo>
                <a:lnTo>
                  <a:pt x="825" y="9837"/>
                </a:lnTo>
                <a:lnTo>
                  <a:pt x="820" y="9872"/>
                </a:lnTo>
                <a:lnTo>
                  <a:pt x="818" y="9908"/>
                </a:lnTo>
                <a:lnTo>
                  <a:pt x="817" y="9944"/>
                </a:lnTo>
                <a:lnTo>
                  <a:pt x="817" y="10936"/>
                </a:lnTo>
                <a:lnTo>
                  <a:pt x="974" y="10936"/>
                </a:lnTo>
                <a:lnTo>
                  <a:pt x="974" y="11084"/>
                </a:lnTo>
                <a:lnTo>
                  <a:pt x="974" y="11084"/>
                </a:lnTo>
                <a:lnTo>
                  <a:pt x="975" y="11090"/>
                </a:lnTo>
                <a:lnTo>
                  <a:pt x="976" y="11110"/>
                </a:lnTo>
                <a:lnTo>
                  <a:pt x="976" y="11142"/>
                </a:lnTo>
                <a:lnTo>
                  <a:pt x="974" y="11187"/>
                </a:lnTo>
                <a:lnTo>
                  <a:pt x="971" y="11216"/>
                </a:lnTo>
                <a:lnTo>
                  <a:pt x="969" y="11246"/>
                </a:lnTo>
                <a:lnTo>
                  <a:pt x="964" y="11281"/>
                </a:lnTo>
                <a:lnTo>
                  <a:pt x="958" y="11319"/>
                </a:lnTo>
                <a:lnTo>
                  <a:pt x="950" y="11360"/>
                </a:lnTo>
                <a:lnTo>
                  <a:pt x="941" y="11404"/>
                </a:lnTo>
                <a:lnTo>
                  <a:pt x="929" y="11453"/>
                </a:lnTo>
                <a:lnTo>
                  <a:pt x="916" y="11505"/>
                </a:lnTo>
                <a:lnTo>
                  <a:pt x="900" y="11560"/>
                </a:lnTo>
                <a:lnTo>
                  <a:pt x="882" y="11619"/>
                </a:lnTo>
                <a:lnTo>
                  <a:pt x="861" y="11681"/>
                </a:lnTo>
                <a:lnTo>
                  <a:pt x="837" y="11746"/>
                </a:lnTo>
                <a:lnTo>
                  <a:pt x="810" y="11815"/>
                </a:lnTo>
                <a:lnTo>
                  <a:pt x="780" y="11888"/>
                </a:lnTo>
                <a:lnTo>
                  <a:pt x="746" y="11964"/>
                </a:lnTo>
                <a:lnTo>
                  <a:pt x="710" y="12044"/>
                </a:lnTo>
                <a:lnTo>
                  <a:pt x="669" y="12127"/>
                </a:lnTo>
                <a:lnTo>
                  <a:pt x="625" y="12215"/>
                </a:lnTo>
                <a:lnTo>
                  <a:pt x="575" y="12305"/>
                </a:lnTo>
                <a:lnTo>
                  <a:pt x="523" y="12400"/>
                </a:lnTo>
                <a:lnTo>
                  <a:pt x="465" y="12498"/>
                </a:lnTo>
                <a:lnTo>
                  <a:pt x="404" y="12600"/>
                </a:lnTo>
                <a:lnTo>
                  <a:pt x="337" y="12706"/>
                </a:lnTo>
                <a:lnTo>
                  <a:pt x="266" y="12815"/>
                </a:lnTo>
                <a:lnTo>
                  <a:pt x="273" y="12815"/>
                </a:lnTo>
                <a:lnTo>
                  <a:pt x="241" y="12868"/>
                </a:lnTo>
                <a:lnTo>
                  <a:pt x="212" y="12921"/>
                </a:lnTo>
                <a:lnTo>
                  <a:pt x="184" y="12976"/>
                </a:lnTo>
                <a:lnTo>
                  <a:pt x="158" y="13033"/>
                </a:lnTo>
                <a:lnTo>
                  <a:pt x="134" y="13090"/>
                </a:lnTo>
                <a:lnTo>
                  <a:pt x="111" y="13148"/>
                </a:lnTo>
                <a:lnTo>
                  <a:pt x="90" y="13206"/>
                </a:lnTo>
                <a:lnTo>
                  <a:pt x="73" y="13266"/>
                </a:lnTo>
                <a:lnTo>
                  <a:pt x="56" y="13326"/>
                </a:lnTo>
                <a:lnTo>
                  <a:pt x="41" y="13388"/>
                </a:lnTo>
                <a:lnTo>
                  <a:pt x="29" y="13449"/>
                </a:lnTo>
                <a:lnTo>
                  <a:pt x="19" y="13512"/>
                </a:lnTo>
                <a:lnTo>
                  <a:pt x="11" y="13575"/>
                </a:lnTo>
                <a:lnTo>
                  <a:pt x="5" y="13638"/>
                </a:lnTo>
                <a:lnTo>
                  <a:pt x="1" y="13703"/>
                </a:lnTo>
                <a:lnTo>
                  <a:pt x="0" y="13768"/>
                </a:lnTo>
                <a:lnTo>
                  <a:pt x="3" y="13865"/>
                </a:lnTo>
                <a:lnTo>
                  <a:pt x="11" y="13959"/>
                </a:lnTo>
                <a:lnTo>
                  <a:pt x="22" y="14053"/>
                </a:lnTo>
                <a:lnTo>
                  <a:pt x="40" y="14145"/>
                </a:lnTo>
                <a:lnTo>
                  <a:pt x="61" y="14235"/>
                </a:lnTo>
                <a:lnTo>
                  <a:pt x="87" y="14324"/>
                </a:lnTo>
                <a:lnTo>
                  <a:pt x="117" y="14411"/>
                </a:lnTo>
                <a:lnTo>
                  <a:pt x="152" y="14495"/>
                </a:lnTo>
                <a:lnTo>
                  <a:pt x="191" y="14578"/>
                </a:lnTo>
                <a:lnTo>
                  <a:pt x="233" y="14659"/>
                </a:lnTo>
                <a:lnTo>
                  <a:pt x="279" y="14737"/>
                </a:lnTo>
                <a:lnTo>
                  <a:pt x="329" y="14812"/>
                </a:lnTo>
                <a:lnTo>
                  <a:pt x="383" y="14886"/>
                </a:lnTo>
                <a:lnTo>
                  <a:pt x="441" y="14956"/>
                </a:lnTo>
                <a:lnTo>
                  <a:pt x="501" y="15024"/>
                </a:lnTo>
                <a:lnTo>
                  <a:pt x="565" y="15089"/>
                </a:lnTo>
                <a:lnTo>
                  <a:pt x="632" y="15151"/>
                </a:lnTo>
                <a:lnTo>
                  <a:pt x="702" y="15210"/>
                </a:lnTo>
                <a:lnTo>
                  <a:pt x="774" y="15265"/>
                </a:lnTo>
                <a:lnTo>
                  <a:pt x="849" y="15317"/>
                </a:lnTo>
                <a:lnTo>
                  <a:pt x="928" y="15365"/>
                </a:lnTo>
                <a:lnTo>
                  <a:pt x="1009" y="15411"/>
                </a:lnTo>
                <a:lnTo>
                  <a:pt x="1092" y="15452"/>
                </a:lnTo>
                <a:lnTo>
                  <a:pt x="1178" y="15490"/>
                </a:lnTo>
                <a:lnTo>
                  <a:pt x="1264" y="15522"/>
                </a:lnTo>
                <a:lnTo>
                  <a:pt x="1355" y="15552"/>
                </a:lnTo>
                <a:lnTo>
                  <a:pt x="1446" y="15577"/>
                </a:lnTo>
                <a:lnTo>
                  <a:pt x="1538" y="15599"/>
                </a:lnTo>
                <a:lnTo>
                  <a:pt x="1633" y="15615"/>
                </a:lnTo>
                <a:lnTo>
                  <a:pt x="1731" y="15627"/>
                </a:lnTo>
                <a:lnTo>
                  <a:pt x="1828" y="15634"/>
                </a:lnTo>
                <a:lnTo>
                  <a:pt x="1927" y="15636"/>
                </a:lnTo>
                <a:lnTo>
                  <a:pt x="2026" y="15634"/>
                </a:lnTo>
                <a:lnTo>
                  <a:pt x="2124" y="15627"/>
                </a:lnTo>
                <a:lnTo>
                  <a:pt x="2220" y="15615"/>
                </a:lnTo>
                <a:lnTo>
                  <a:pt x="2315" y="15599"/>
                </a:lnTo>
                <a:lnTo>
                  <a:pt x="2409" y="15577"/>
                </a:lnTo>
                <a:lnTo>
                  <a:pt x="2500" y="15552"/>
                </a:lnTo>
                <a:lnTo>
                  <a:pt x="2590" y="15522"/>
                </a:lnTo>
                <a:lnTo>
                  <a:pt x="2677" y="15490"/>
                </a:lnTo>
                <a:lnTo>
                  <a:pt x="2763" y="15452"/>
                </a:lnTo>
                <a:lnTo>
                  <a:pt x="2845" y="15411"/>
                </a:lnTo>
                <a:lnTo>
                  <a:pt x="2926" y="15365"/>
                </a:lnTo>
                <a:lnTo>
                  <a:pt x="3004" y="15317"/>
                </a:lnTo>
                <a:lnTo>
                  <a:pt x="3079" y="15265"/>
                </a:lnTo>
                <a:lnTo>
                  <a:pt x="3153" y="15210"/>
                </a:lnTo>
                <a:lnTo>
                  <a:pt x="3222" y="15151"/>
                </a:lnTo>
                <a:lnTo>
                  <a:pt x="3289" y="15089"/>
                </a:lnTo>
                <a:lnTo>
                  <a:pt x="3354" y="15024"/>
                </a:lnTo>
                <a:lnTo>
                  <a:pt x="3413" y="14956"/>
                </a:lnTo>
                <a:lnTo>
                  <a:pt x="3471" y="14886"/>
                </a:lnTo>
                <a:lnTo>
                  <a:pt x="3525" y="14812"/>
                </a:lnTo>
                <a:lnTo>
                  <a:pt x="3575" y="14737"/>
                </a:lnTo>
                <a:lnTo>
                  <a:pt x="3621" y="14659"/>
                </a:lnTo>
                <a:lnTo>
                  <a:pt x="3664" y="14578"/>
                </a:lnTo>
                <a:lnTo>
                  <a:pt x="3703" y="14495"/>
                </a:lnTo>
                <a:lnTo>
                  <a:pt x="3737" y="14411"/>
                </a:lnTo>
                <a:lnTo>
                  <a:pt x="3767" y="14324"/>
                </a:lnTo>
                <a:lnTo>
                  <a:pt x="3793" y="14235"/>
                </a:lnTo>
                <a:lnTo>
                  <a:pt x="3815" y="14145"/>
                </a:lnTo>
                <a:lnTo>
                  <a:pt x="3832" y="14053"/>
                </a:lnTo>
                <a:lnTo>
                  <a:pt x="3843" y="13959"/>
                </a:lnTo>
                <a:lnTo>
                  <a:pt x="3852" y="13865"/>
                </a:lnTo>
                <a:lnTo>
                  <a:pt x="3854" y="13768"/>
                </a:lnTo>
                <a:lnTo>
                  <a:pt x="3853" y="13703"/>
                </a:lnTo>
                <a:lnTo>
                  <a:pt x="3849" y="13638"/>
                </a:lnTo>
                <a:lnTo>
                  <a:pt x="3843" y="13575"/>
                </a:lnTo>
                <a:lnTo>
                  <a:pt x="3835" y="13512"/>
                </a:lnTo>
                <a:lnTo>
                  <a:pt x="3826" y="13449"/>
                </a:lnTo>
                <a:lnTo>
                  <a:pt x="3813" y="13388"/>
                </a:lnTo>
                <a:lnTo>
                  <a:pt x="3799" y="13326"/>
                </a:lnTo>
                <a:lnTo>
                  <a:pt x="3782" y="13266"/>
                </a:lnTo>
                <a:lnTo>
                  <a:pt x="3764" y="13206"/>
                </a:lnTo>
                <a:lnTo>
                  <a:pt x="3744" y="13148"/>
                </a:lnTo>
                <a:lnTo>
                  <a:pt x="3720" y="13090"/>
                </a:lnTo>
                <a:lnTo>
                  <a:pt x="3697" y="13033"/>
                </a:lnTo>
                <a:lnTo>
                  <a:pt x="3671" y="12976"/>
                </a:lnTo>
                <a:lnTo>
                  <a:pt x="3643" y="12921"/>
                </a:lnTo>
                <a:lnTo>
                  <a:pt x="3612" y="12868"/>
                </a:lnTo>
                <a:lnTo>
                  <a:pt x="3582" y="12815"/>
                </a:lnTo>
                <a:lnTo>
                  <a:pt x="3589" y="12815"/>
                </a:lnTo>
                <a:close/>
              </a:path>
            </a:pathLst>
          </a:custGeom>
          <a:solidFill>
            <a:srgbClr val="E6E6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28" name="Rectangle 58"/>
          <p:cNvSpPr>
            <a:spLocks noChangeArrowheads="1"/>
          </p:cNvSpPr>
          <p:nvPr/>
        </p:nvSpPr>
        <p:spPr bwMode="auto">
          <a:xfrm>
            <a:off x="6436598" y="-120"/>
            <a:ext cx="58576" cy="2694512"/>
          </a:xfrm>
          <a:prstGeom prst="rect">
            <a:avLst/>
          </a:prstGeom>
          <a:solidFill>
            <a:srgbClr val="071C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29" name="Freeform 59"/>
          <p:cNvSpPr>
            <a:spLocks/>
          </p:cNvSpPr>
          <p:nvPr/>
        </p:nvSpPr>
        <p:spPr bwMode="auto">
          <a:xfrm>
            <a:off x="5890284" y="3108013"/>
            <a:ext cx="1151204" cy="1360406"/>
          </a:xfrm>
          <a:custGeom>
            <a:avLst/>
            <a:gdLst>
              <a:gd name="T0" fmla="*/ 211 w 3853"/>
              <a:gd name="T1" fmla="*/ 1837 h 4552"/>
              <a:gd name="T2" fmla="*/ 133 w 3853"/>
              <a:gd name="T3" fmla="*/ 2006 h 4552"/>
              <a:gd name="T4" fmla="*/ 72 w 3853"/>
              <a:gd name="T5" fmla="*/ 2182 h 4552"/>
              <a:gd name="T6" fmla="*/ 28 w 3853"/>
              <a:gd name="T7" fmla="*/ 2365 h 4552"/>
              <a:gd name="T8" fmla="*/ 5 w 3853"/>
              <a:gd name="T9" fmla="*/ 2554 h 4552"/>
              <a:gd name="T10" fmla="*/ 2 w 3853"/>
              <a:gd name="T11" fmla="*/ 2781 h 4552"/>
              <a:gd name="T12" fmla="*/ 39 w 3853"/>
              <a:gd name="T13" fmla="*/ 3061 h 4552"/>
              <a:gd name="T14" fmla="*/ 116 w 3853"/>
              <a:gd name="T15" fmla="*/ 3326 h 4552"/>
              <a:gd name="T16" fmla="*/ 232 w 3853"/>
              <a:gd name="T17" fmla="*/ 3575 h 4552"/>
              <a:gd name="T18" fmla="*/ 382 w 3853"/>
              <a:gd name="T19" fmla="*/ 3802 h 4552"/>
              <a:gd name="T20" fmla="*/ 564 w 3853"/>
              <a:gd name="T21" fmla="*/ 4005 h 4552"/>
              <a:gd name="T22" fmla="*/ 773 w 3853"/>
              <a:gd name="T23" fmla="*/ 4181 h 4552"/>
              <a:gd name="T24" fmla="*/ 1008 w 3853"/>
              <a:gd name="T25" fmla="*/ 4327 h 4552"/>
              <a:gd name="T26" fmla="*/ 1264 w 3853"/>
              <a:gd name="T27" fmla="*/ 4438 h 4552"/>
              <a:gd name="T28" fmla="*/ 1539 w 3853"/>
              <a:gd name="T29" fmla="*/ 4514 h 4552"/>
              <a:gd name="T30" fmla="*/ 1827 w 3853"/>
              <a:gd name="T31" fmla="*/ 4550 h 4552"/>
              <a:gd name="T32" fmla="*/ 2123 w 3853"/>
              <a:gd name="T33" fmla="*/ 4543 h 4552"/>
              <a:gd name="T34" fmla="*/ 2408 w 3853"/>
              <a:gd name="T35" fmla="*/ 4493 h 4552"/>
              <a:gd name="T36" fmla="*/ 2676 w 3853"/>
              <a:gd name="T37" fmla="*/ 4406 h 4552"/>
              <a:gd name="T38" fmla="*/ 2926 w 3853"/>
              <a:gd name="T39" fmla="*/ 4281 h 4552"/>
              <a:gd name="T40" fmla="*/ 3152 w 3853"/>
              <a:gd name="T41" fmla="*/ 4126 h 4552"/>
              <a:gd name="T42" fmla="*/ 3352 w 3853"/>
              <a:gd name="T43" fmla="*/ 3940 h 4552"/>
              <a:gd name="T44" fmla="*/ 3524 w 3853"/>
              <a:gd name="T45" fmla="*/ 3728 h 4552"/>
              <a:gd name="T46" fmla="*/ 3663 w 3853"/>
              <a:gd name="T47" fmla="*/ 3494 h 4552"/>
              <a:gd name="T48" fmla="*/ 3766 w 3853"/>
              <a:gd name="T49" fmla="*/ 3240 h 4552"/>
              <a:gd name="T50" fmla="*/ 3831 w 3853"/>
              <a:gd name="T51" fmla="*/ 2969 h 4552"/>
              <a:gd name="T52" fmla="*/ 3853 w 3853"/>
              <a:gd name="T53" fmla="*/ 2684 h 4552"/>
              <a:gd name="T54" fmla="*/ 3842 w 3853"/>
              <a:gd name="T55" fmla="*/ 2491 h 4552"/>
              <a:gd name="T56" fmla="*/ 3812 w 3853"/>
              <a:gd name="T57" fmla="*/ 2303 h 4552"/>
              <a:gd name="T58" fmla="*/ 3763 w 3853"/>
              <a:gd name="T59" fmla="*/ 2122 h 4552"/>
              <a:gd name="T60" fmla="*/ 3696 w 3853"/>
              <a:gd name="T61" fmla="*/ 1949 h 4552"/>
              <a:gd name="T62" fmla="*/ 3613 w 3853"/>
              <a:gd name="T63" fmla="*/ 1784 h 4552"/>
              <a:gd name="T64" fmla="*/ 3517 w 3853"/>
              <a:gd name="T65" fmla="*/ 1622 h 4552"/>
              <a:gd name="T66" fmla="*/ 3331 w 3853"/>
              <a:gd name="T67" fmla="*/ 1316 h 4552"/>
              <a:gd name="T68" fmla="*/ 3185 w 3853"/>
              <a:gd name="T69" fmla="*/ 1043 h 4552"/>
              <a:gd name="T70" fmla="*/ 3074 w 3853"/>
              <a:gd name="T71" fmla="*/ 804 h 4552"/>
              <a:gd name="T72" fmla="*/ 2993 w 3853"/>
              <a:gd name="T73" fmla="*/ 596 h 4552"/>
              <a:gd name="T74" fmla="*/ 2938 w 3853"/>
              <a:gd name="T75" fmla="*/ 421 h 4552"/>
              <a:gd name="T76" fmla="*/ 2904 w 3853"/>
              <a:gd name="T77" fmla="*/ 276 h 4552"/>
              <a:gd name="T78" fmla="*/ 2885 w 3853"/>
              <a:gd name="T79" fmla="*/ 162 h 4552"/>
              <a:gd name="T80" fmla="*/ 2878 w 3853"/>
              <a:gd name="T81" fmla="*/ 58 h 4552"/>
              <a:gd name="T82" fmla="*/ 2880 w 3853"/>
              <a:gd name="T83" fmla="*/ 0 h 4552"/>
              <a:gd name="T84" fmla="*/ 974 w 3853"/>
              <a:gd name="T85" fmla="*/ 6 h 4552"/>
              <a:gd name="T86" fmla="*/ 974 w 3853"/>
              <a:gd name="T87" fmla="*/ 103 h 4552"/>
              <a:gd name="T88" fmla="*/ 963 w 3853"/>
              <a:gd name="T89" fmla="*/ 197 h 4552"/>
              <a:gd name="T90" fmla="*/ 940 w 3853"/>
              <a:gd name="T91" fmla="*/ 320 h 4552"/>
              <a:gd name="T92" fmla="*/ 899 w 3853"/>
              <a:gd name="T93" fmla="*/ 476 h 4552"/>
              <a:gd name="T94" fmla="*/ 837 w 3853"/>
              <a:gd name="T95" fmla="*/ 661 h 4552"/>
              <a:gd name="T96" fmla="*/ 745 w 3853"/>
              <a:gd name="T97" fmla="*/ 880 h 4552"/>
              <a:gd name="T98" fmla="*/ 623 w 3853"/>
              <a:gd name="T99" fmla="*/ 1131 h 4552"/>
              <a:gd name="T100" fmla="*/ 465 w 3853"/>
              <a:gd name="T101" fmla="*/ 1414 h 4552"/>
              <a:gd name="T102" fmla="*/ 265 w 3853"/>
              <a:gd name="T103" fmla="*/ 1731 h 4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853" h="4552">
                <a:moveTo>
                  <a:pt x="272" y="1731"/>
                </a:moveTo>
                <a:lnTo>
                  <a:pt x="240" y="1784"/>
                </a:lnTo>
                <a:lnTo>
                  <a:pt x="211" y="1837"/>
                </a:lnTo>
                <a:lnTo>
                  <a:pt x="183" y="1892"/>
                </a:lnTo>
                <a:lnTo>
                  <a:pt x="157" y="1949"/>
                </a:lnTo>
                <a:lnTo>
                  <a:pt x="133" y="2006"/>
                </a:lnTo>
                <a:lnTo>
                  <a:pt x="110" y="2064"/>
                </a:lnTo>
                <a:lnTo>
                  <a:pt x="90" y="2122"/>
                </a:lnTo>
                <a:lnTo>
                  <a:pt x="72" y="2182"/>
                </a:lnTo>
                <a:lnTo>
                  <a:pt x="55" y="2242"/>
                </a:lnTo>
                <a:lnTo>
                  <a:pt x="41" y="2303"/>
                </a:lnTo>
                <a:lnTo>
                  <a:pt x="28" y="2365"/>
                </a:lnTo>
                <a:lnTo>
                  <a:pt x="18" y="2428"/>
                </a:lnTo>
                <a:lnTo>
                  <a:pt x="11" y="2491"/>
                </a:lnTo>
                <a:lnTo>
                  <a:pt x="5" y="2554"/>
                </a:lnTo>
                <a:lnTo>
                  <a:pt x="1" y="2619"/>
                </a:lnTo>
                <a:lnTo>
                  <a:pt x="0" y="2684"/>
                </a:lnTo>
                <a:lnTo>
                  <a:pt x="2" y="2781"/>
                </a:lnTo>
                <a:lnTo>
                  <a:pt x="9" y="2875"/>
                </a:lnTo>
                <a:lnTo>
                  <a:pt x="22" y="2969"/>
                </a:lnTo>
                <a:lnTo>
                  <a:pt x="39" y="3061"/>
                </a:lnTo>
                <a:lnTo>
                  <a:pt x="60" y="3151"/>
                </a:lnTo>
                <a:lnTo>
                  <a:pt x="87" y="3240"/>
                </a:lnTo>
                <a:lnTo>
                  <a:pt x="116" y="3326"/>
                </a:lnTo>
                <a:lnTo>
                  <a:pt x="151" y="3411"/>
                </a:lnTo>
                <a:lnTo>
                  <a:pt x="190" y="3494"/>
                </a:lnTo>
                <a:lnTo>
                  <a:pt x="232" y="3575"/>
                </a:lnTo>
                <a:lnTo>
                  <a:pt x="279" y="3652"/>
                </a:lnTo>
                <a:lnTo>
                  <a:pt x="328" y="3728"/>
                </a:lnTo>
                <a:lnTo>
                  <a:pt x="382" y="3802"/>
                </a:lnTo>
                <a:lnTo>
                  <a:pt x="440" y="3872"/>
                </a:lnTo>
                <a:lnTo>
                  <a:pt x="500" y="3940"/>
                </a:lnTo>
                <a:lnTo>
                  <a:pt x="564" y="4005"/>
                </a:lnTo>
                <a:lnTo>
                  <a:pt x="631" y="4067"/>
                </a:lnTo>
                <a:lnTo>
                  <a:pt x="701" y="4126"/>
                </a:lnTo>
                <a:lnTo>
                  <a:pt x="773" y="4181"/>
                </a:lnTo>
                <a:lnTo>
                  <a:pt x="850" y="4233"/>
                </a:lnTo>
                <a:lnTo>
                  <a:pt x="927" y="4281"/>
                </a:lnTo>
                <a:lnTo>
                  <a:pt x="1008" y="4327"/>
                </a:lnTo>
                <a:lnTo>
                  <a:pt x="1091" y="4368"/>
                </a:lnTo>
                <a:lnTo>
                  <a:pt x="1177" y="4406"/>
                </a:lnTo>
                <a:lnTo>
                  <a:pt x="1264" y="4438"/>
                </a:lnTo>
                <a:lnTo>
                  <a:pt x="1353" y="4468"/>
                </a:lnTo>
                <a:lnTo>
                  <a:pt x="1445" y="4493"/>
                </a:lnTo>
                <a:lnTo>
                  <a:pt x="1539" y="4514"/>
                </a:lnTo>
                <a:lnTo>
                  <a:pt x="1634" y="4531"/>
                </a:lnTo>
                <a:lnTo>
                  <a:pt x="1730" y="4543"/>
                </a:lnTo>
                <a:lnTo>
                  <a:pt x="1827" y="4550"/>
                </a:lnTo>
                <a:lnTo>
                  <a:pt x="1926" y="4552"/>
                </a:lnTo>
                <a:lnTo>
                  <a:pt x="2026" y="4550"/>
                </a:lnTo>
                <a:lnTo>
                  <a:pt x="2123" y="4543"/>
                </a:lnTo>
                <a:lnTo>
                  <a:pt x="2219" y="4531"/>
                </a:lnTo>
                <a:lnTo>
                  <a:pt x="2314" y="4514"/>
                </a:lnTo>
                <a:lnTo>
                  <a:pt x="2408" y="4493"/>
                </a:lnTo>
                <a:lnTo>
                  <a:pt x="2499" y="4468"/>
                </a:lnTo>
                <a:lnTo>
                  <a:pt x="2589" y="4438"/>
                </a:lnTo>
                <a:lnTo>
                  <a:pt x="2676" y="4406"/>
                </a:lnTo>
                <a:lnTo>
                  <a:pt x="2762" y="4368"/>
                </a:lnTo>
                <a:lnTo>
                  <a:pt x="2845" y="4327"/>
                </a:lnTo>
                <a:lnTo>
                  <a:pt x="2926" y="4281"/>
                </a:lnTo>
                <a:lnTo>
                  <a:pt x="3003" y="4233"/>
                </a:lnTo>
                <a:lnTo>
                  <a:pt x="3079" y="4181"/>
                </a:lnTo>
                <a:lnTo>
                  <a:pt x="3152" y="4126"/>
                </a:lnTo>
                <a:lnTo>
                  <a:pt x="3221" y="4067"/>
                </a:lnTo>
                <a:lnTo>
                  <a:pt x="3289" y="4005"/>
                </a:lnTo>
                <a:lnTo>
                  <a:pt x="3352" y="3940"/>
                </a:lnTo>
                <a:lnTo>
                  <a:pt x="3413" y="3872"/>
                </a:lnTo>
                <a:lnTo>
                  <a:pt x="3471" y="3802"/>
                </a:lnTo>
                <a:lnTo>
                  <a:pt x="3524" y="3728"/>
                </a:lnTo>
                <a:lnTo>
                  <a:pt x="3574" y="3652"/>
                </a:lnTo>
                <a:lnTo>
                  <a:pt x="3621" y="3575"/>
                </a:lnTo>
                <a:lnTo>
                  <a:pt x="3663" y="3494"/>
                </a:lnTo>
                <a:lnTo>
                  <a:pt x="3702" y="3411"/>
                </a:lnTo>
                <a:lnTo>
                  <a:pt x="3736" y="3326"/>
                </a:lnTo>
                <a:lnTo>
                  <a:pt x="3766" y="3240"/>
                </a:lnTo>
                <a:lnTo>
                  <a:pt x="3792" y="3151"/>
                </a:lnTo>
                <a:lnTo>
                  <a:pt x="3814" y="3061"/>
                </a:lnTo>
                <a:lnTo>
                  <a:pt x="3831" y="2969"/>
                </a:lnTo>
                <a:lnTo>
                  <a:pt x="3843" y="2875"/>
                </a:lnTo>
                <a:lnTo>
                  <a:pt x="3850" y="2781"/>
                </a:lnTo>
                <a:lnTo>
                  <a:pt x="3853" y="2684"/>
                </a:lnTo>
                <a:lnTo>
                  <a:pt x="3852" y="2619"/>
                </a:lnTo>
                <a:lnTo>
                  <a:pt x="3848" y="2554"/>
                </a:lnTo>
                <a:lnTo>
                  <a:pt x="3842" y="2491"/>
                </a:lnTo>
                <a:lnTo>
                  <a:pt x="3834" y="2428"/>
                </a:lnTo>
                <a:lnTo>
                  <a:pt x="3825" y="2365"/>
                </a:lnTo>
                <a:lnTo>
                  <a:pt x="3812" y="2303"/>
                </a:lnTo>
                <a:lnTo>
                  <a:pt x="3798" y="2242"/>
                </a:lnTo>
                <a:lnTo>
                  <a:pt x="3781" y="2182"/>
                </a:lnTo>
                <a:lnTo>
                  <a:pt x="3763" y="2122"/>
                </a:lnTo>
                <a:lnTo>
                  <a:pt x="3743" y="2064"/>
                </a:lnTo>
                <a:lnTo>
                  <a:pt x="3720" y="2006"/>
                </a:lnTo>
                <a:lnTo>
                  <a:pt x="3696" y="1949"/>
                </a:lnTo>
                <a:lnTo>
                  <a:pt x="3670" y="1892"/>
                </a:lnTo>
                <a:lnTo>
                  <a:pt x="3642" y="1837"/>
                </a:lnTo>
                <a:lnTo>
                  <a:pt x="3613" y="1784"/>
                </a:lnTo>
                <a:lnTo>
                  <a:pt x="3581" y="1731"/>
                </a:lnTo>
                <a:lnTo>
                  <a:pt x="3588" y="1731"/>
                </a:lnTo>
                <a:lnTo>
                  <a:pt x="3517" y="1622"/>
                </a:lnTo>
                <a:lnTo>
                  <a:pt x="3450" y="1516"/>
                </a:lnTo>
                <a:lnTo>
                  <a:pt x="3388" y="1414"/>
                </a:lnTo>
                <a:lnTo>
                  <a:pt x="3331" y="1316"/>
                </a:lnTo>
                <a:lnTo>
                  <a:pt x="3277" y="1221"/>
                </a:lnTo>
                <a:lnTo>
                  <a:pt x="3229" y="1131"/>
                </a:lnTo>
                <a:lnTo>
                  <a:pt x="3185" y="1043"/>
                </a:lnTo>
                <a:lnTo>
                  <a:pt x="3144" y="960"/>
                </a:lnTo>
                <a:lnTo>
                  <a:pt x="3108" y="880"/>
                </a:lnTo>
                <a:lnTo>
                  <a:pt x="3074" y="804"/>
                </a:lnTo>
                <a:lnTo>
                  <a:pt x="3043" y="731"/>
                </a:lnTo>
                <a:lnTo>
                  <a:pt x="3017" y="661"/>
                </a:lnTo>
                <a:lnTo>
                  <a:pt x="2993" y="596"/>
                </a:lnTo>
                <a:lnTo>
                  <a:pt x="2972" y="535"/>
                </a:lnTo>
                <a:lnTo>
                  <a:pt x="2954" y="476"/>
                </a:lnTo>
                <a:lnTo>
                  <a:pt x="2938" y="421"/>
                </a:lnTo>
                <a:lnTo>
                  <a:pt x="2924" y="368"/>
                </a:lnTo>
                <a:lnTo>
                  <a:pt x="2913" y="320"/>
                </a:lnTo>
                <a:lnTo>
                  <a:pt x="2904" y="276"/>
                </a:lnTo>
                <a:lnTo>
                  <a:pt x="2896" y="235"/>
                </a:lnTo>
                <a:lnTo>
                  <a:pt x="2890" y="197"/>
                </a:lnTo>
                <a:lnTo>
                  <a:pt x="2885" y="162"/>
                </a:lnTo>
                <a:lnTo>
                  <a:pt x="2881" y="132"/>
                </a:lnTo>
                <a:lnTo>
                  <a:pt x="2879" y="103"/>
                </a:lnTo>
                <a:lnTo>
                  <a:pt x="2878" y="58"/>
                </a:lnTo>
                <a:lnTo>
                  <a:pt x="2878" y="26"/>
                </a:lnTo>
                <a:lnTo>
                  <a:pt x="2879" y="6"/>
                </a:lnTo>
                <a:lnTo>
                  <a:pt x="2880" y="0"/>
                </a:lnTo>
                <a:lnTo>
                  <a:pt x="1926" y="0"/>
                </a:lnTo>
                <a:lnTo>
                  <a:pt x="973" y="0"/>
                </a:lnTo>
                <a:lnTo>
                  <a:pt x="974" y="6"/>
                </a:lnTo>
                <a:lnTo>
                  <a:pt x="975" y="26"/>
                </a:lnTo>
                <a:lnTo>
                  <a:pt x="975" y="58"/>
                </a:lnTo>
                <a:lnTo>
                  <a:pt x="974" y="103"/>
                </a:lnTo>
                <a:lnTo>
                  <a:pt x="971" y="132"/>
                </a:lnTo>
                <a:lnTo>
                  <a:pt x="968" y="162"/>
                </a:lnTo>
                <a:lnTo>
                  <a:pt x="963" y="197"/>
                </a:lnTo>
                <a:lnTo>
                  <a:pt x="957" y="235"/>
                </a:lnTo>
                <a:lnTo>
                  <a:pt x="949" y="276"/>
                </a:lnTo>
                <a:lnTo>
                  <a:pt x="940" y="320"/>
                </a:lnTo>
                <a:lnTo>
                  <a:pt x="929" y="368"/>
                </a:lnTo>
                <a:lnTo>
                  <a:pt x="915" y="421"/>
                </a:lnTo>
                <a:lnTo>
                  <a:pt x="899" y="476"/>
                </a:lnTo>
                <a:lnTo>
                  <a:pt x="881" y="535"/>
                </a:lnTo>
                <a:lnTo>
                  <a:pt x="860" y="596"/>
                </a:lnTo>
                <a:lnTo>
                  <a:pt x="837" y="661"/>
                </a:lnTo>
                <a:lnTo>
                  <a:pt x="810" y="731"/>
                </a:lnTo>
                <a:lnTo>
                  <a:pt x="779" y="804"/>
                </a:lnTo>
                <a:lnTo>
                  <a:pt x="745" y="880"/>
                </a:lnTo>
                <a:lnTo>
                  <a:pt x="709" y="960"/>
                </a:lnTo>
                <a:lnTo>
                  <a:pt x="668" y="1043"/>
                </a:lnTo>
                <a:lnTo>
                  <a:pt x="623" y="1131"/>
                </a:lnTo>
                <a:lnTo>
                  <a:pt x="575" y="1221"/>
                </a:lnTo>
                <a:lnTo>
                  <a:pt x="523" y="1316"/>
                </a:lnTo>
                <a:lnTo>
                  <a:pt x="465" y="1414"/>
                </a:lnTo>
                <a:lnTo>
                  <a:pt x="403" y="1516"/>
                </a:lnTo>
                <a:lnTo>
                  <a:pt x="336" y="1622"/>
                </a:lnTo>
                <a:lnTo>
                  <a:pt x="265" y="1731"/>
                </a:lnTo>
                <a:lnTo>
                  <a:pt x="272" y="173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34" name="Freeform 60"/>
          <p:cNvSpPr>
            <a:spLocks/>
          </p:cNvSpPr>
          <p:nvPr/>
        </p:nvSpPr>
        <p:spPr bwMode="auto">
          <a:xfrm>
            <a:off x="6180775" y="2755359"/>
            <a:ext cx="570223" cy="352655"/>
          </a:xfrm>
          <a:custGeom>
            <a:avLst/>
            <a:gdLst>
              <a:gd name="T0" fmla="*/ 953 w 1907"/>
              <a:gd name="T1" fmla="*/ 1182 h 1182"/>
              <a:gd name="T2" fmla="*/ 953 w 1907"/>
              <a:gd name="T3" fmla="*/ 1182 h 1182"/>
              <a:gd name="T4" fmla="*/ 1907 w 1907"/>
              <a:gd name="T5" fmla="*/ 1182 h 1182"/>
              <a:gd name="T6" fmla="*/ 1907 w 1907"/>
              <a:gd name="T7" fmla="*/ 394 h 1182"/>
              <a:gd name="T8" fmla="*/ 1648 w 1907"/>
              <a:gd name="T9" fmla="*/ 0 h 1182"/>
              <a:gd name="T10" fmla="*/ 953 w 1907"/>
              <a:gd name="T11" fmla="*/ 0 h 1182"/>
              <a:gd name="T12" fmla="*/ 953 w 1907"/>
              <a:gd name="T13" fmla="*/ 0 h 1182"/>
              <a:gd name="T14" fmla="*/ 259 w 1907"/>
              <a:gd name="T15" fmla="*/ 0 h 1182"/>
              <a:gd name="T16" fmla="*/ 0 w 1907"/>
              <a:gd name="T17" fmla="*/ 394 h 1182"/>
              <a:gd name="T18" fmla="*/ 0 w 1907"/>
              <a:gd name="T19" fmla="*/ 1182 h 1182"/>
              <a:gd name="T20" fmla="*/ 953 w 1907"/>
              <a:gd name="T21" fmla="*/ 1182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07" h="1182">
                <a:moveTo>
                  <a:pt x="953" y="1182"/>
                </a:moveTo>
                <a:lnTo>
                  <a:pt x="953" y="1182"/>
                </a:lnTo>
                <a:lnTo>
                  <a:pt x="1907" y="1182"/>
                </a:lnTo>
                <a:lnTo>
                  <a:pt x="1907" y="394"/>
                </a:lnTo>
                <a:lnTo>
                  <a:pt x="1648" y="0"/>
                </a:lnTo>
                <a:lnTo>
                  <a:pt x="953" y="0"/>
                </a:lnTo>
                <a:lnTo>
                  <a:pt x="953" y="0"/>
                </a:lnTo>
                <a:lnTo>
                  <a:pt x="259" y="0"/>
                </a:lnTo>
                <a:lnTo>
                  <a:pt x="0" y="394"/>
                </a:lnTo>
                <a:lnTo>
                  <a:pt x="0" y="1182"/>
                </a:lnTo>
                <a:lnTo>
                  <a:pt x="953" y="1182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35" name="Freeform 61"/>
          <p:cNvSpPr>
            <a:spLocks/>
          </p:cNvSpPr>
          <p:nvPr/>
        </p:nvSpPr>
        <p:spPr bwMode="auto">
          <a:xfrm>
            <a:off x="6134152" y="2555721"/>
            <a:ext cx="663467" cy="508061"/>
          </a:xfrm>
          <a:custGeom>
            <a:avLst/>
            <a:gdLst>
              <a:gd name="T0" fmla="*/ 0 w 2219"/>
              <a:gd name="T1" fmla="*/ 1700 h 1700"/>
              <a:gd name="T2" fmla="*/ 0 w 2219"/>
              <a:gd name="T3" fmla="*/ 672 h 1700"/>
              <a:gd name="T4" fmla="*/ 8 w 2219"/>
              <a:gd name="T5" fmla="*/ 601 h 1700"/>
              <a:gd name="T6" fmla="*/ 22 w 2219"/>
              <a:gd name="T7" fmla="*/ 531 h 1700"/>
              <a:gd name="T8" fmla="*/ 42 w 2219"/>
              <a:gd name="T9" fmla="*/ 465 h 1700"/>
              <a:gd name="T10" fmla="*/ 69 w 2219"/>
              <a:gd name="T11" fmla="*/ 400 h 1700"/>
              <a:gd name="T12" fmla="*/ 102 w 2219"/>
              <a:gd name="T13" fmla="*/ 341 h 1700"/>
              <a:gd name="T14" fmla="*/ 140 w 2219"/>
              <a:gd name="T15" fmla="*/ 284 h 1700"/>
              <a:gd name="T16" fmla="*/ 184 w 2219"/>
              <a:gd name="T17" fmla="*/ 232 h 1700"/>
              <a:gd name="T18" fmla="*/ 232 w 2219"/>
              <a:gd name="T19" fmla="*/ 184 h 1700"/>
              <a:gd name="T20" fmla="*/ 285 w 2219"/>
              <a:gd name="T21" fmla="*/ 140 h 1700"/>
              <a:gd name="T22" fmla="*/ 341 w 2219"/>
              <a:gd name="T23" fmla="*/ 102 h 1700"/>
              <a:gd name="T24" fmla="*/ 401 w 2219"/>
              <a:gd name="T25" fmla="*/ 69 h 1700"/>
              <a:gd name="T26" fmla="*/ 465 w 2219"/>
              <a:gd name="T27" fmla="*/ 42 h 1700"/>
              <a:gd name="T28" fmla="*/ 532 w 2219"/>
              <a:gd name="T29" fmla="*/ 22 h 1700"/>
              <a:gd name="T30" fmla="*/ 601 w 2219"/>
              <a:gd name="T31" fmla="*/ 8 h 1700"/>
              <a:gd name="T32" fmla="*/ 672 w 2219"/>
              <a:gd name="T33" fmla="*/ 0 h 1700"/>
              <a:gd name="T34" fmla="*/ 1510 w 2219"/>
              <a:gd name="T35" fmla="*/ 0 h 1700"/>
              <a:gd name="T36" fmla="*/ 1583 w 2219"/>
              <a:gd name="T37" fmla="*/ 3 h 1700"/>
              <a:gd name="T38" fmla="*/ 1653 w 2219"/>
              <a:gd name="T39" fmla="*/ 14 h 1700"/>
              <a:gd name="T40" fmla="*/ 1721 w 2219"/>
              <a:gd name="T41" fmla="*/ 31 h 1700"/>
              <a:gd name="T42" fmla="*/ 1787 w 2219"/>
              <a:gd name="T43" fmla="*/ 55 h 1700"/>
              <a:gd name="T44" fmla="*/ 1849 w 2219"/>
              <a:gd name="T45" fmla="*/ 85 h 1700"/>
              <a:gd name="T46" fmla="*/ 1906 w 2219"/>
              <a:gd name="T47" fmla="*/ 120 h 1700"/>
              <a:gd name="T48" fmla="*/ 1961 w 2219"/>
              <a:gd name="T49" fmla="*/ 161 h 1700"/>
              <a:gd name="T50" fmla="*/ 2012 w 2219"/>
              <a:gd name="T51" fmla="*/ 207 h 1700"/>
              <a:gd name="T52" fmla="*/ 2057 w 2219"/>
              <a:gd name="T53" fmla="*/ 257 h 1700"/>
              <a:gd name="T54" fmla="*/ 2098 w 2219"/>
              <a:gd name="T55" fmla="*/ 311 h 1700"/>
              <a:gd name="T56" fmla="*/ 2134 w 2219"/>
              <a:gd name="T57" fmla="*/ 370 h 1700"/>
              <a:gd name="T58" fmla="*/ 2164 w 2219"/>
              <a:gd name="T59" fmla="*/ 432 h 1700"/>
              <a:gd name="T60" fmla="*/ 2187 w 2219"/>
              <a:gd name="T61" fmla="*/ 498 h 1700"/>
              <a:gd name="T62" fmla="*/ 2205 w 2219"/>
              <a:gd name="T63" fmla="*/ 565 h 1700"/>
              <a:gd name="T64" fmla="*/ 2216 w 2219"/>
              <a:gd name="T65" fmla="*/ 636 h 1700"/>
              <a:gd name="T66" fmla="*/ 2219 w 2219"/>
              <a:gd name="T67" fmla="*/ 708 h 1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219" h="1700">
                <a:moveTo>
                  <a:pt x="2219" y="1700"/>
                </a:moveTo>
                <a:lnTo>
                  <a:pt x="0" y="1700"/>
                </a:lnTo>
                <a:lnTo>
                  <a:pt x="0" y="708"/>
                </a:lnTo>
                <a:lnTo>
                  <a:pt x="0" y="672"/>
                </a:lnTo>
                <a:lnTo>
                  <a:pt x="3" y="636"/>
                </a:lnTo>
                <a:lnTo>
                  <a:pt x="8" y="601"/>
                </a:lnTo>
                <a:lnTo>
                  <a:pt x="14" y="565"/>
                </a:lnTo>
                <a:lnTo>
                  <a:pt x="22" y="531"/>
                </a:lnTo>
                <a:lnTo>
                  <a:pt x="31" y="498"/>
                </a:lnTo>
                <a:lnTo>
                  <a:pt x="42" y="465"/>
                </a:lnTo>
                <a:lnTo>
                  <a:pt x="55" y="432"/>
                </a:lnTo>
                <a:lnTo>
                  <a:pt x="69" y="400"/>
                </a:lnTo>
                <a:lnTo>
                  <a:pt x="85" y="370"/>
                </a:lnTo>
                <a:lnTo>
                  <a:pt x="102" y="341"/>
                </a:lnTo>
                <a:lnTo>
                  <a:pt x="121" y="311"/>
                </a:lnTo>
                <a:lnTo>
                  <a:pt x="140" y="284"/>
                </a:lnTo>
                <a:lnTo>
                  <a:pt x="162" y="257"/>
                </a:lnTo>
                <a:lnTo>
                  <a:pt x="184" y="232"/>
                </a:lnTo>
                <a:lnTo>
                  <a:pt x="207" y="207"/>
                </a:lnTo>
                <a:lnTo>
                  <a:pt x="232" y="184"/>
                </a:lnTo>
                <a:lnTo>
                  <a:pt x="258" y="161"/>
                </a:lnTo>
                <a:lnTo>
                  <a:pt x="285" y="140"/>
                </a:lnTo>
                <a:lnTo>
                  <a:pt x="312" y="120"/>
                </a:lnTo>
                <a:lnTo>
                  <a:pt x="341" y="102"/>
                </a:lnTo>
                <a:lnTo>
                  <a:pt x="370" y="85"/>
                </a:lnTo>
                <a:lnTo>
                  <a:pt x="401" y="69"/>
                </a:lnTo>
                <a:lnTo>
                  <a:pt x="432" y="55"/>
                </a:lnTo>
                <a:lnTo>
                  <a:pt x="465" y="42"/>
                </a:lnTo>
                <a:lnTo>
                  <a:pt x="498" y="31"/>
                </a:lnTo>
                <a:lnTo>
                  <a:pt x="532" y="22"/>
                </a:lnTo>
                <a:lnTo>
                  <a:pt x="566" y="14"/>
                </a:lnTo>
                <a:lnTo>
                  <a:pt x="601" y="8"/>
                </a:lnTo>
                <a:lnTo>
                  <a:pt x="636" y="3"/>
                </a:lnTo>
                <a:lnTo>
                  <a:pt x="672" y="0"/>
                </a:lnTo>
                <a:lnTo>
                  <a:pt x="709" y="0"/>
                </a:lnTo>
                <a:lnTo>
                  <a:pt x="1510" y="0"/>
                </a:lnTo>
                <a:lnTo>
                  <a:pt x="1547" y="0"/>
                </a:lnTo>
                <a:lnTo>
                  <a:pt x="1583" y="3"/>
                </a:lnTo>
                <a:lnTo>
                  <a:pt x="1618" y="8"/>
                </a:lnTo>
                <a:lnTo>
                  <a:pt x="1653" y="14"/>
                </a:lnTo>
                <a:lnTo>
                  <a:pt x="1687" y="22"/>
                </a:lnTo>
                <a:lnTo>
                  <a:pt x="1721" y="31"/>
                </a:lnTo>
                <a:lnTo>
                  <a:pt x="1754" y="42"/>
                </a:lnTo>
                <a:lnTo>
                  <a:pt x="1787" y="55"/>
                </a:lnTo>
                <a:lnTo>
                  <a:pt x="1817" y="69"/>
                </a:lnTo>
                <a:lnTo>
                  <a:pt x="1849" y="85"/>
                </a:lnTo>
                <a:lnTo>
                  <a:pt x="1878" y="102"/>
                </a:lnTo>
                <a:lnTo>
                  <a:pt x="1906" y="120"/>
                </a:lnTo>
                <a:lnTo>
                  <a:pt x="1934" y="140"/>
                </a:lnTo>
                <a:lnTo>
                  <a:pt x="1961" y="161"/>
                </a:lnTo>
                <a:lnTo>
                  <a:pt x="1987" y="184"/>
                </a:lnTo>
                <a:lnTo>
                  <a:pt x="2012" y="207"/>
                </a:lnTo>
                <a:lnTo>
                  <a:pt x="2035" y="232"/>
                </a:lnTo>
                <a:lnTo>
                  <a:pt x="2057" y="257"/>
                </a:lnTo>
                <a:lnTo>
                  <a:pt x="2079" y="284"/>
                </a:lnTo>
                <a:lnTo>
                  <a:pt x="2098" y="311"/>
                </a:lnTo>
                <a:lnTo>
                  <a:pt x="2117" y="341"/>
                </a:lnTo>
                <a:lnTo>
                  <a:pt x="2134" y="370"/>
                </a:lnTo>
                <a:lnTo>
                  <a:pt x="2150" y="400"/>
                </a:lnTo>
                <a:lnTo>
                  <a:pt x="2164" y="432"/>
                </a:lnTo>
                <a:lnTo>
                  <a:pt x="2177" y="465"/>
                </a:lnTo>
                <a:lnTo>
                  <a:pt x="2187" y="498"/>
                </a:lnTo>
                <a:lnTo>
                  <a:pt x="2197" y="531"/>
                </a:lnTo>
                <a:lnTo>
                  <a:pt x="2205" y="565"/>
                </a:lnTo>
                <a:lnTo>
                  <a:pt x="2211" y="601"/>
                </a:lnTo>
                <a:lnTo>
                  <a:pt x="2216" y="636"/>
                </a:lnTo>
                <a:lnTo>
                  <a:pt x="2218" y="672"/>
                </a:lnTo>
                <a:lnTo>
                  <a:pt x="2219" y="708"/>
                </a:lnTo>
                <a:lnTo>
                  <a:pt x="2219" y="1700"/>
                </a:lnTo>
                <a:close/>
              </a:path>
            </a:pathLst>
          </a:custGeom>
          <a:solidFill>
            <a:srgbClr val="071C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36" name="TextBox 89"/>
          <p:cNvSpPr txBox="1"/>
          <p:nvPr/>
        </p:nvSpPr>
        <p:spPr>
          <a:xfrm>
            <a:off x="6058808" y="3601197"/>
            <a:ext cx="814154" cy="55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96" dirty="0" smtClean="0">
                <a:solidFill>
                  <a:schemeClr val="bg1"/>
                </a:solidFill>
              </a:rPr>
              <a:t>06</a:t>
            </a:r>
            <a:endParaRPr lang="en-US" sz="2996" dirty="0">
              <a:solidFill>
                <a:schemeClr val="bg1"/>
              </a:solidFill>
            </a:endParaRPr>
          </a:p>
        </p:txBody>
      </p:sp>
      <p:sp>
        <p:nvSpPr>
          <p:cNvPr id="38" name="Freeform 101"/>
          <p:cNvSpPr>
            <a:spLocks noChangeArrowheads="1"/>
          </p:cNvSpPr>
          <p:nvPr/>
        </p:nvSpPr>
        <p:spPr bwMode="auto">
          <a:xfrm>
            <a:off x="6309448" y="2705092"/>
            <a:ext cx="307967" cy="235891"/>
          </a:xfrm>
          <a:custGeom>
            <a:avLst/>
            <a:gdLst>
              <a:gd name="T0" fmla="*/ 36030 w 497"/>
              <a:gd name="T1" fmla="*/ 111308 h 382"/>
              <a:gd name="T2" fmla="*/ 36030 w 497"/>
              <a:gd name="T3" fmla="*/ 111308 h 382"/>
              <a:gd name="T4" fmla="*/ 71610 w 497"/>
              <a:gd name="T5" fmla="*/ 147214 h 382"/>
              <a:gd name="T6" fmla="*/ 111693 w 497"/>
              <a:gd name="T7" fmla="*/ 171001 h 382"/>
              <a:gd name="T8" fmla="*/ 151777 w 497"/>
              <a:gd name="T9" fmla="*/ 151253 h 382"/>
              <a:gd name="T10" fmla="*/ 175647 w 497"/>
              <a:gd name="T11" fmla="*/ 115796 h 382"/>
              <a:gd name="T12" fmla="*/ 111693 w 497"/>
              <a:gd name="T13" fmla="*/ 147214 h 382"/>
              <a:gd name="T14" fmla="*/ 36030 w 497"/>
              <a:gd name="T15" fmla="*/ 111308 h 382"/>
              <a:gd name="T16" fmla="*/ 219333 w 497"/>
              <a:gd name="T17" fmla="*/ 55654 h 382"/>
              <a:gd name="T18" fmla="*/ 219333 w 497"/>
              <a:gd name="T19" fmla="*/ 55654 h 382"/>
              <a:gd name="T20" fmla="*/ 123403 w 497"/>
              <a:gd name="T21" fmla="*/ 4039 h 382"/>
              <a:gd name="T22" fmla="*/ 99533 w 497"/>
              <a:gd name="T23" fmla="*/ 4039 h 382"/>
              <a:gd name="T24" fmla="*/ 4053 w 497"/>
              <a:gd name="T25" fmla="*/ 55654 h 382"/>
              <a:gd name="T26" fmla="*/ 4053 w 497"/>
              <a:gd name="T27" fmla="*/ 71812 h 382"/>
              <a:gd name="T28" fmla="*/ 99533 w 497"/>
              <a:gd name="T29" fmla="*/ 123426 h 382"/>
              <a:gd name="T30" fmla="*/ 123403 w 497"/>
              <a:gd name="T31" fmla="*/ 123426 h 382"/>
              <a:gd name="T32" fmla="*/ 183754 w 497"/>
              <a:gd name="T33" fmla="*/ 87520 h 382"/>
              <a:gd name="T34" fmla="*/ 119800 w 497"/>
              <a:gd name="T35" fmla="*/ 71812 h 382"/>
              <a:gd name="T36" fmla="*/ 111693 w 497"/>
              <a:gd name="T37" fmla="*/ 75402 h 382"/>
              <a:gd name="T38" fmla="*/ 91426 w 497"/>
              <a:gd name="T39" fmla="*/ 59693 h 382"/>
              <a:gd name="T40" fmla="*/ 111693 w 497"/>
              <a:gd name="T41" fmla="*/ 48024 h 382"/>
              <a:gd name="T42" fmla="*/ 131960 w 497"/>
              <a:gd name="T43" fmla="*/ 55654 h 382"/>
              <a:gd name="T44" fmla="*/ 199517 w 497"/>
              <a:gd name="T45" fmla="*/ 79441 h 382"/>
              <a:gd name="T46" fmla="*/ 219333 w 497"/>
              <a:gd name="T47" fmla="*/ 71812 h 382"/>
              <a:gd name="T48" fmla="*/ 219333 w 497"/>
              <a:gd name="T49" fmla="*/ 55654 h 382"/>
              <a:gd name="T50" fmla="*/ 191410 w 497"/>
              <a:gd name="T51" fmla="*/ 155292 h 382"/>
              <a:gd name="T52" fmla="*/ 191410 w 497"/>
              <a:gd name="T53" fmla="*/ 155292 h 382"/>
              <a:gd name="T54" fmla="*/ 207623 w 497"/>
              <a:gd name="T55" fmla="*/ 151253 h 382"/>
              <a:gd name="T56" fmla="*/ 199517 w 497"/>
              <a:gd name="T57" fmla="*/ 79441 h 382"/>
              <a:gd name="T58" fmla="*/ 183754 w 497"/>
              <a:gd name="T59" fmla="*/ 87520 h 382"/>
              <a:gd name="T60" fmla="*/ 191410 w 497"/>
              <a:gd name="T61" fmla="*/ 155292 h 38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497" h="382">
                <a:moveTo>
                  <a:pt x="80" y="248"/>
                </a:moveTo>
                <a:lnTo>
                  <a:pt x="80" y="248"/>
                </a:lnTo>
                <a:cubicBezTo>
                  <a:pt x="97" y="293"/>
                  <a:pt x="106" y="311"/>
                  <a:pt x="159" y="328"/>
                </a:cubicBezTo>
                <a:cubicBezTo>
                  <a:pt x="203" y="355"/>
                  <a:pt x="230" y="381"/>
                  <a:pt x="248" y="381"/>
                </a:cubicBezTo>
                <a:cubicBezTo>
                  <a:pt x="266" y="381"/>
                  <a:pt x="293" y="355"/>
                  <a:pt x="337" y="337"/>
                </a:cubicBezTo>
                <a:cubicBezTo>
                  <a:pt x="390" y="311"/>
                  <a:pt x="372" y="311"/>
                  <a:pt x="390" y="258"/>
                </a:cubicBezTo>
                <a:cubicBezTo>
                  <a:pt x="248" y="328"/>
                  <a:pt x="248" y="328"/>
                  <a:pt x="248" y="328"/>
                </a:cubicBezTo>
                <a:lnTo>
                  <a:pt x="80" y="248"/>
                </a:lnTo>
                <a:close/>
                <a:moveTo>
                  <a:pt x="487" y="124"/>
                </a:moveTo>
                <a:lnTo>
                  <a:pt x="487" y="124"/>
                </a:lnTo>
                <a:cubicBezTo>
                  <a:pt x="274" y="9"/>
                  <a:pt x="274" y="9"/>
                  <a:pt x="274" y="9"/>
                </a:cubicBezTo>
                <a:cubicBezTo>
                  <a:pt x="266" y="0"/>
                  <a:pt x="239" y="0"/>
                  <a:pt x="221" y="9"/>
                </a:cubicBezTo>
                <a:cubicBezTo>
                  <a:pt x="9" y="124"/>
                  <a:pt x="9" y="124"/>
                  <a:pt x="9" y="124"/>
                </a:cubicBezTo>
                <a:cubicBezTo>
                  <a:pt x="0" y="133"/>
                  <a:pt x="0" y="142"/>
                  <a:pt x="9" y="160"/>
                </a:cubicBezTo>
                <a:cubicBezTo>
                  <a:pt x="221" y="275"/>
                  <a:pt x="221" y="275"/>
                  <a:pt x="221" y="275"/>
                </a:cubicBezTo>
                <a:cubicBezTo>
                  <a:pt x="239" y="284"/>
                  <a:pt x="266" y="284"/>
                  <a:pt x="274" y="275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266" y="160"/>
                  <a:pt x="266" y="160"/>
                  <a:pt x="266" y="160"/>
                </a:cubicBezTo>
                <a:cubicBezTo>
                  <a:pt x="257" y="160"/>
                  <a:pt x="257" y="168"/>
                  <a:pt x="248" y="168"/>
                </a:cubicBezTo>
                <a:cubicBezTo>
                  <a:pt x="221" y="168"/>
                  <a:pt x="203" y="151"/>
                  <a:pt x="203" y="133"/>
                </a:cubicBezTo>
                <a:cubicBezTo>
                  <a:pt x="203" y="124"/>
                  <a:pt x="221" y="107"/>
                  <a:pt x="248" y="107"/>
                </a:cubicBezTo>
                <a:cubicBezTo>
                  <a:pt x="266" y="107"/>
                  <a:pt x="284" y="115"/>
                  <a:pt x="293" y="124"/>
                </a:cubicBezTo>
                <a:cubicBezTo>
                  <a:pt x="443" y="177"/>
                  <a:pt x="443" y="177"/>
                  <a:pt x="443" y="177"/>
                </a:cubicBezTo>
                <a:cubicBezTo>
                  <a:pt x="487" y="160"/>
                  <a:pt x="487" y="160"/>
                  <a:pt x="487" y="160"/>
                </a:cubicBezTo>
                <a:cubicBezTo>
                  <a:pt x="496" y="142"/>
                  <a:pt x="496" y="133"/>
                  <a:pt x="487" y="124"/>
                </a:cubicBezTo>
                <a:close/>
                <a:moveTo>
                  <a:pt x="425" y="346"/>
                </a:moveTo>
                <a:lnTo>
                  <a:pt x="425" y="346"/>
                </a:lnTo>
                <a:cubicBezTo>
                  <a:pt x="416" y="355"/>
                  <a:pt x="452" y="364"/>
                  <a:pt x="461" y="337"/>
                </a:cubicBezTo>
                <a:cubicBezTo>
                  <a:pt x="469" y="213"/>
                  <a:pt x="443" y="177"/>
                  <a:pt x="443" y="177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408" y="195"/>
                  <a:pt x="443" y="222"/>
                  <a:pt x="425" y="3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25678" tIns="12839" rIns="25678" bIns="12839" anchor="ctr"/>
          <a:lstStyle/>
          <a:p>
            <a:endParaRPr lang="en-US" sz="1349" dirty="0"/>
          </a:p>
        </p:txBody>
      </p:sp>
      <p:sp>
        <p:nvSpPr>
          <p:cNvPr id="39" name="Freeform 38"/>
          <p:cNvSpPr>
            <a:spLocks/>
          </p:cNvSpPr>
          <p:nvPr/>
        </p:nvSpPr>
        <p:spPr bwMode="auto">
          <a:xfrm>
            <a:off x="7242355" y="-120"/>
            <a:ext cx="1152401" cy="2925233"/>
          </a:xfrm>
          <a:custGeom>
            <a:avLst/>
            <a:gdLst>
              <a:gd name="T0" fmla="*/ 3451 w 3854"/>
              <a:gd name="T1" fmla="*/ 6752 h 9787"/>
              <a:gd name="T2" fmla="*/ 3229 w 3854"/>
              <a:gd name="T3" fmla="*/ 6366 h 9787"/>
              <a:gd name="T4" fmla="*/ 3075 w 3854"/>
              <a:gd name="T5" fmla="*/ 6040 h 9787"/>
              <a:gd name="T6" fmla="*/ 2973 w 3854"/>
              <a:gd name="T7" fmla="*/ 5769 h 9787"/>
              <a:gd name="T8" fmla="*/ 2913 w 3854"/>
              <a:gd name="T9" fmla="*/ 5556 h 9787"/>
              <a:gd name="T10" fmla="*/ 2886 w 3854"/>
              <a:gd name="T11" fmla="*/ 5398 h 9787"/>
              <a:gd name="T12" fmla="*/ 2878 w 3854"/>
              <a:gd name="T13" fmla="*/ 5262 h 9787"/>
              <a:gd name="T14" fmla="*/ 3037 w 3854"/>
              <a:gd name="T15" fmla="*/ 5087 h 9787"/>
              <a:gd name="T16" fmla="*/ 3029 w 3854"/>
              <a:gd name="T17" fmla="*/ 3988 h 9787"/>
              <a:gd name="T18" fmla="*/ 2994 w 3854"/>
              <a:gd name="T19" fmla="*/ 3852 h 9787"/>
              <a:gd name="T20" fmla="*/ 2934 w 3854"/>
              <a:gd name="T21" fmla="*/ 3728 h 9787"/>
              <a:gd name="T22" fmla="*/ 2852 w 3854"/>
              <a:gd name="T23" fmla="*/ 3619 h 9787"/>
              <a:gd name="T24" fmla="*/ 2753 w 3854"/>
              <a:gd name="T25" fmla="*/ 3528 h 9787"/>
              <a:gd name="T26" fmla="*/ 2635 w 3854"/>
              <a:gd name="T27" fmla="*/ 3456 h 9787"/>
              <a:gd name="T28" fmla="*/ 2505 w 3854"/>
              <a:gd name="T29" fmla="*/ 3409 h 9787"/>
              <a:gd name="T30" fmla="*/ 2365 w 3854"/>
              <a:gd name="T31" fmla="*/ 3387 h 9787"/>
              <a:gd name="T32" fmla="*/ 1828 w 3854"/>
              <a:gd name="T33" fmla="*/ 0 h 9787"/>
              <a:gd name="T34" fmla="*/ 1453 w 3854"/>
              <a:gd name="T35" fmla="*/ 3391 h 9787"/>
              <a:gd name="T36" fmla="*/ 1315 w 3854"/>
              <a:gd name="T37" fmla="*/ 3419 h 9787"/>
              <a:gd name="T38" fmla="*/ 1188 w 3854"/>
              <a:gd name="T39" fmla="*/ 3473 h 9787"/>
              <a:gd name="T40" fmla="*/ 1075 w 3854"/>
              <a:gd name="T41" fmla="*/ 3549 h 9787"/>
              <a:gd name="T42" fmla="*/ 978 w 3854"/>
              <a:gd name="T43" fmla="*/ 3645 h 9787"/>
              <a:gd name="T44" fmla="*/ 902 w 3854"/>
              <a:gd name="T45" fmla="*/ 3757 h 9787"/>
              <a:gd name="T46" fmla="*/ 848 w 3854"/>
              <a:gd name="T47" fmla="*/ 3885 h 9787"/>
              <a:gd name="T48" fmla="*/ 820 w 3854"/>
              <a:gd name="T49" fmla="*/ 4023 h 9787"/>
              <a:gd name="T50" fmla="*/ 974 w 3854"/>
              <a:gd name="T51" fmla="*/ 5087 h 9787"/>
              <a:gd name="T52" fmla="*/ 975 w 3854"/>
              <a:gd name="T53" fmla="*/ 5262 h 9787"/>
              <a:gd name="T54" fmla="*/ 968 w 3854"/>
              <a:gd name="T55" fmla="*/ 5398 h 9787"/>
              <a:gd name="T56" fmla="*/ 941 w 3854"/>
              <a:gd name="T57" fmla="*/ 5556 h 9787"/>
              <a:gd name="T58" fmla="*/ 881 w 3854"/>
              <a:gd name="T59" fmla="*/ 5769 h 9787"/>
              <a:gd name="T60" fmla="*/ 779 w 3854"/>
              <a:gd name="T61" fmla="*/ 6040 h 9787"/>
              <a:gd name="T62" fmla="*/ 625 w 3854"/>
              <a:gd name="T63" fmla="*/ 6366 h 9787"/>
              <a:gd name="T64" fmla="*/ 403 w 3854"/>
              <a:gd name="T65" fmla="*/ 6752 h 9787"/>
              <a:gd name="T66" fmla="*/ 241 w 3854"/>
              <a:gd name="T67" fmla="*/ 7019 h 9787"/>
              <a:gd name="T68" fmla="*/ 134 w 3854"/>
              <a:gd name="T69" fmla="*/ 7240 h 9787"/>
              <a:gd name="T70" fmla="*/ 55 w 3854"/>
              <a:gd name="T71" fmla="*/ 7477 h 9787"/>
              <a:gd name="T72" fmla="*/ 11 w 3854"/>
              <a:gd name="T73" fmla="*/ 7727 h 9787"/>
              <a:gd name="T74" fmla="*/ 2 w 3854"/>
              <a:gd name="T75" fmla="*/ 8016 h 9787"/>
              <a:gd name="T76" fmla="*/ 61 w 3854"/>
              <a:gd name="T77" fmla="*/ 8386 h 9787"/>
              <a:gd name="T78" fmla="*/ 190 w 3854"/>
              <a:gd name="T79" fmla="*/ 8729 h 9787"/>
              <a:gd name="T80" fmla="*/ 383 w 3854"/>
              <a:gd name="T81" fmla="*/ 9038 h 9787"/>
              <a:gd name="T82" fmla="*/ 632 w 3854"/>
              <a:gd name="T83" fmla="*/ 9302 h 9787"/>
              <a:gd name="T84" fmla="*/ 928 w 3854"/>
              <a:gd name="T85" fmla="*/ 9517 h 9787"/>
              <a:gd name="T86" fmla="*/ 1264 w 3854"/>
              <a:gd name="T87" fmla="*/ 9674 h 9787"/>
              <a:gd name="T88" fmla="*/ 1633 w 3854"/>
              <a:gd name="T89" fmla="*/ 9765 h 9787"/>
              <a:gd name="T90" fmla="*/ 2026 w 3854"/>
              <a:gd name="T91" fmla="*/ 9785 h 9787"/>
              <a:gd name="T92" fmla="*/ 2408 w 3854"/>
              <a:gd name="T93" fmla="*/ 9729 h 9787"/>
              <a:gd name="T94" fmla="*/ 2762 w 3854"/>
              <a:gd name="T95" fmla="*/ 9603 h 9787"/>
              <a:gd name="T96" fmla="*/ 3079 w 3854"/>
              <a:gd name="T97" fmla="*/ 9416 h 9787"/>
              <a:gd name="T98" fmla="*/ 3352 w 3854"/>
              <a:gd name="T99" fmla="*/ 9176 h 9787"/>
              <a:gd name="T100" fmla="*/ 3575 w 3854"/>
              <a:gd name="T101" fmla="*/ 8888 h 9787"/>
              <a:gd name="T102" fmla="*/ 3737 w 3854"/>
              <a:gd name="T103" fmla="*/ 8562 h 9787"/>
              <a:gd name="T104" fmla="*/ 3832 w 3854"/>
              <a:gd name="T105" fmla="*/ 8205 h 9787"/>
              <a:gd name="T106" fmla="*/ 3853 w 3854"/>
              <a:gd name="T107" fmla="*/ 7854 h 9787"/>
              <a:gd name="T108" fmla="*/ 3825 w 3854"/>
              <a:gd name="T109" fmla="*/ 7600 h 9787"/>
              <a:gd name="T110" fmla="*/ 3764 w 3854"/>
              <a:gd name="T111" fmla="*/ 7358 h 9787"/>
              <a:gd name="T112" fmla="*/ 3670 w 3854"/>
              <a:gd name="T113" fmla="*/ 7128 h 9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854" h="9787">
                <a:moveTo>
                  <a:pt x="3581" y="6966"/>
                </a:moveTo>
                <a:lnTo>
                  <a:pt x="3589" y="6966"/>
                </a:lnTo>
                <a:lnTo>
                  <a:pt x="3518" y="6857"/>
                </a:lnTo>
                <a:lnTo>
                  <a:pt x="3451" y="6752"/>
                </a:lnTo>
                <a:lnTo>
                  <a:pt x="3389" y="6650"/>
                </a:lnTo>
                <a:lnTo>
                  <a:pt x="3331" y="6552"/>
                </a:lnTo>
                <a:lnTo>
                  <a:pt x="3279" y="6457"/>
                </a:lnTo>
                <a:lnTo>
                  <a:pt x="3229" y="6366"/>
                </a:lnTo>
                <a:lnTo>
                  <a:pt x="3185" y="6279"/>
                </a:lnTo>
                <a:lnTo>
                  <a:pt x="3145" y="6195"/>
                </a:lnTo>
                <a:lnTo>
                  <a:pt x="3108" y="6116"/>
                </a:lnTo>
                <a:lnTo>
                  <a:pt x="3075" y="6040"/>
                </a:lnTo>
                <a:lnTo>
                  <a:pt x="3044" y="5966"/>
                </a:lnTo>
                <a:lnTo>
                  <a:pt x="3017" y="5897"/>
                </a:lnTo>
                <a:lnTo>
                  <a:pt x="2994" y="5831"/>
                </a:lnTo>
                <a:lnTo>
                  <a:pt x="2973" y="5769"/>
                </a:lnTo>
                <a:lnTo>
                  <a:pt x="2954" y="5710"/>
                </a:lnTo>
                <a:lnTo>
                  <a:pt x="2938" y="5655"/>
                </a:lnTo>
                <a:lnTo>
                  <a:pt x="2925" y="5604"/>
                </a:lnTo>
                <a:lnTo>
                  <a:pt x="2913" y="5556"/>
                </a:lnTo>
                <a:lnTo>
                  <a:pt x="2904" y="5511"/>
                </a:lnTo>
                <a:lnTo>
                  <a:pt x="2897" y="5470"/>
                </a:lnTo>
                <a:lnTo>
                  <a:pt x="2890" y="5433"/>
                </a:lnTo>
                <a:lnTo>
                  <a:pt x="2886" y="5398"/>
                </a:lnTo>
                <a:lnTo>
                  <a:pt x="2883" y="5367"/>
                </a:lnTo>
                <a:lnTo>
                  <a:pt x="2880" y="5339"/>
                </a:lnTo>
                <a:lnTo>
                  <a:pt x="2878" y="5293"/>
                </a:lnTo>
                <a:lnTo>
                  <a:pt x="2878" y="5262"/>
                </a:lnTo>
                <a:lnTo>
                  <a:pt x="2880" y="5242"/>
                </a:lnTo>
                <a:lnTo>
                  <a:pt x="2880" y="5236"/>
                </a:lnTo>
                <a:lnTo>
                  <a:pt x="2880" y="5087"/>
                </a:lnTo>
                <a:lnTo>
                  <a:pt x="3037" y="5087"/>
                </a:lnTo>
                <a:lnTo>
                  <a:pt x="3037" y="4096"/>
                </a:lnTo>
                <a:lnTo>
                  <a:pt x="3036" y="4060"/>
                </a:lnTo>
                <a:lnTo>
                  <a:pt x="3034" y="4023"/>
                </a:lnTo>
                <a:lnTo>
                  <a:pt x="3029" y="3988"/>
                </a:lnTo>
                <a:lnTo>
                  <a:pt x="3022" y="3953"/>
                </a:lnTo>
                <a:lnTo>
                  <a:pt x="3015" y="3918"/>
                </a:lnTo>
                <a:lnTo>
                  <a:pt x="3004" y="3885"/>
                </a:lnTo>
                <a:lnTo>
                  <a:pt x="2994" y="3852"/>
                </a:lnTo>
                <a:lnTo>
                  <a:pt x="2981" y="3819"/>
                </a:lnTo>
                <a:lnTo>
                  <a:pt x="2967" y="3788"/>
                </a:lnTo>
                <a:lnTo>
                  <a:pt x="2952" y="3757"/>
                </a:lnTo>
                <a:lnTo>
                  <a:pt x="2934" y="3728"/>
                </a:lnTo>
                <a:lnTo>
                  <a:pt x="2915" y="3699"/>
                </a:lnTo>
                <a:lnTo>
                  <a:pt x="2895" y="3672"/>
                </a:lnTo>
                <a:lnTo>
                  <a:pt x="2876" y="3645"/>
                </a:lnTo>
                <a:lnTo>
                  <a:pt x="2852" y="3619"/>
                </a:lnTo>
                <a:lnTo>
                  <a:pt x="2829" y="3594"/>
                </a:lnTo>
                <a:lnTo>
                  <a:pt x="2804" y="3571"/>
                </a:lnTo>
                <a:lnTo>
                  <a:pt x="2778" y="3549"/>
                </a:lnTo>
                <a:lnTo>
                  <a:pt x="2753" y="3528"/>
                </a:lnTo>
                <a:lnTo>
                  <a:pt x="2724" y="3508"/>
                </a:lnTo>
                <a:lnTo>
                  <a:pt x="2695" y="3489"/>
                </a:lnTo>
                <a:lnTo>
                  <a:pt x="2666" y="3473"/>
                </a:lnTo>
                <a:lnTo>
                  <a:pt x="2635" y="3456"/>
                </a:lnTo>
                <a:lnTo>
                  <a:pt x="2604" y="3442"/>
                </a:lnTo>
                <a:lnTo>
                  <a:pt x="2572" y="3429"/>
                </a:lnTo>
                <a:lnTo>
                  <a:pt x="2538" y="3419"/>
                </a:lnTo>
                <a:lnTo>
                  <a:pt x="2505" y="3409"/>
                </a:lnTo>
                <a:lnTo>
                  <a:pt x="2470" y="3401"/>
                </a:lnTo>
                <a:lnTo>
                  <a:pt x="2436" y="3395"/>
                </a:lnTo>
                <a:lnTo>
                  <a:pt x="2400" y="3391"/>
                </a:lnTo>
                <a:lnTo>
                  <a:pt x="2365" y="3387"/>
                </a:lnTo>
                <a:lnTo>
                  <a:pt x="2328" y="3387"/>
                </a:lnTo>
                <a:lnTo>
                  <a:pt x="2026" y="3387"/>
                </a:lnTo>
                <a:lnTo>
                  <a:pt x="2026" y="0"/>
                </a:lnTo>
                <a:lnTo>
                  <a:pt x="1828" y="0"/>
                </a:lnTo>
                <a:lnTo>
                  <a:pt x="1828" y="3387"/>
                </a:lnTo>
                <a:lnTo>
                  <a:pt x="1526" y="3387"/>
                </a:lnTo>
                <a:lnTo>
                  <a:pt x="1489" y="3387"/>
                </a:lnTo>
                <a:lnTo>
                  <a:pt x="1453" y="3391"/>
                </a:lnTo>
                <a:lnTo>
                  <a:pt x="1418" y="3395"/>
                </a:lnTo>
                <a:lnTo>
                  <a:pt x="1383" y="3401"/>
                </a:lnTo>
                <a:lnTo>
                  <a:pt x="1349" y="3409"/>
                </a:lnTo>
                <a:lnTo>
                  <a:pt x="1315" y="3419"/>
                </a:lnTo>
                <a:lnTo>
                  <a:pt x="1282" y="3429"/>
                </a:lnTo>
                <a:lnTo>
                  <a:pt x="1250" y="3442"/>
                </a:lnTo>
                <a:lnTo>
                  <a:pt x="1219" y="3456"/>
                </a:lnTo>
                <a:lnTo>
                  <a:pt x="1188" y="3473"/>
                </a:lnTo>
                <a:lnTo>
                  <a:pt x="1158" y="3489"/>
                </a:lnTo>
                <a:lnTo>
                  <a:pt x="1130" y="3508"/>
                </a:lnTo>
                <a:lnTo>
                  <a:pt x="1102" y="3528"/>
                </a:lnTo>
                <a:lnTo>
                  <a:pt x="1075" y="3549"/>
                </a:lnTo>
                <a:lnTo>
                  <a:pt x="1049" y="3571"/>
                </a:lnTo>
                <a:lnTo>
                  <a:pt x="1024" y="3594"/>
                </a:lnTo>
                <a:lnTo>
                  <a:pt x="1001" y="3619"/>
                </a:lnTo>
                <a:lnTo>
                  <a:pt x="978" y="3645"/>
                </a:lnTo>
                <a:lnTo>
                  <a:pt x="957" y="3672"/>
                </a:lnTo>
                <a:lnTo>
                  <a:pt x="937" y="3699"/>
                </a:lnTo>
                <a:lnTo>
                  <a:pt x="920" y="3728"/>
                </a:lnTo>
                <a:lnTo>
                  <a:pt x="902" y="3757"/>
                </a:lnTo>
                <a:lnTo>
                  <a:pt x="887" y="3788"/>
                </a:lnTo>
                <a:lnTo>
                  <a:pt x="873" y="3819"/>
                </a:lnTo>
                <a:lnTo>
                  <a:pt x="860" y="3852"/>
                </a:lnTo>
                <a:lnTo>
                  <a:pt x="848" y="3885"/>
                </a:lnTo>
                <a:lnTo>
                  <a:pt x="839" y="3918"/>
                </a:lnTo>
                <a:lnTo>
                  <a:pt x="831" y="3953"/>
                </a:lnTo>
                <a:lnTo>
                  <a:pt x="825" y="3988"/>
                </a:lnTo>
                <a:lnTo>
                  <a:pt x="820" y="4023"/>
                </a:lnTo>
                <a:lnTo>
                  <a:pt x="818" y="4060"/>
                </a:lnTo>
                <a:lnTo>
                  <a:pt x="817" y="4096"/>
                </a:lnTo>
                <a:lnTo>
                  <a:pt x="817" y="5087"/>
                </a:lnTo>
                <a:lnTo>
                  <a:pt x="974" y="5087"/>
                </a:lnTo>
                <a:lnTo>
                  <a:pt x="974" y="5236"/>
                </a:lnTo>
                <a:lnTo>
                  <a:pt x="974" y="5236"/>
                </a:lnTo>
                <a:lnTo>
                  <a:pt x="974" y="5242"/>
                </a:lnTo>
                <a:lnTo>
                  <a:pt x="975" y="5262"/>
                </a:lnTo>
                <a:lnTo>
                  <a:pt x="976" y="5293"/>
                </a:lnTo>
                <a:lnTo>
                  <a:pt x="974" y="5339"/>
                </a:lnTo>
                <a:lnTo>
                  <a:pt x="971" y="5367"/>
                </a:lnTo>
                <a:lnTo>
                  <a:pt x="968" y="5398"/>
                </a:lnTo>
                <a:lnTo>
                  <a:pt x="963" y="5433"/>
                </a:lnTo>
                <a:lnTo>
                  <a:pt x="957" y="5470"/>
                </a:lnTo>
                <a:lnTo>
                  <a:pt x="950" y="5511"/>
                </a:lnTo>
                <a:lnTo>
                  <a:pt x="941" y="5556"/>
                </a:lnTo>
                <a:lnTo>
                  <a:pt x="929" y="5604"/>
                </a:lnTo>
                <a:lnTo>
                  <a:pt x="915" y="5655"/>
                </a:lnTo>
                <a:lnTo>
                  <a:pt x="900" y="5710"/>
                </a:lnTo>
                <a:lnTo>
                  <a:pt x="881" y="5769"/>
                </a:lnTo>
                <a:lnTo>
                  <a:pt x="860" y="5831"/>
                </a:lnTo>
                <a:lnTo>
                  <a:pt x="837" y="5897"/>
                </a:lnTo>
                <a:lnTo>
                  <a:pt x="810" y="5966"/>
                </a:lnTo>
                <a:lnTo>
                  <a:pt x="779" y="6040"/>
                </a:lnTo>
                <a:lnTo>
                  <a:pt x="746" y="6116"/>
                </a:lnTo>
                <a:lnTo>
                  <a:pt x="709" y="6195"/>
                </a:lnTo>
                <a:lnTo>
                  <a:pt x="669" y="6279"/>
                </a:lnTo>
                <a:lnTo>
                  <a:pt x="625" y="6366"/>
                </a:lnTo>
                <a:lnTo>
                  <a:pt x="575" y="6457"/>
                </a:lnTo>
                <a:lnTo>
                  <a:pt x="523" y="6552"/>
                </a:lnTo>
                <a:lnTo>
                  <a:pt x="465" y="6650"/>
                </a:lnTo>
                <a:lnTo>
                  <a:pt x="403" y="6752"/>
                </a:lnTo>
                <a:lnTo>
                  <a:pt x="336" y="6857"/>
                </a:lnTo>
                <a:lnTo>
                  <a:pt x="265" y="6966"/>
                </a:lnTo>
                <a:lnTo>
                  <a:pt x="272" y="6966"/>
                </a:lnTo>
                <a:lnTo>
                  <a:pt x="241" y="7019"/>
                </a:lnTo>
                <a:lnTo>
                  <a:pt x="211" y="7073"/>
                </a:lnTo>
                <a:lnTo>
                  <a:pt x="184" y="7128"/>
                </a:lnTo>
                <a:lnTo>
                  <a:pt x="157" y="7184"/>
                </a:lnTo>
                <a:lnTo>
                  <a:pt x="134" y="7240"/>
                </a:lnTo>
                <a:lnTo>
                  <a:pt x="111" y="7299"/>
                </a:lnTo>
                <a:lnTo>
                  <a:pt x="90" y="7358"/>
                </a:lnTo>
                <a:lnTo>
                  <a:pt x="72" y="7417"/>
                </a:lnTo>
                <a:lnTo>
                  <a:pt x="55" y="7477"/>
                </a:lnTo>
                <a:lnTo>
                  <a:pt x="41" y="7538"/>
                </a:lnTo>
                <a:lnTo>
                  <a:pt x="29" y="7600"/>
                </a:lnTo>
                <a:lnTo>
                  <a:pt x="19" y="7663"/>
                </a:lnTo>
                <a:lnTo>
                  <a:pt x="11" y="7727"/>
                </a:lnTo>
                <a:lnTo>
                  <a:pt x="5" y="7790"/>
                </a:lnTo>
                <a:lnTo>
                  <a:pt x="1" y="7854"/>
                </a:lnTo>
                <a:lnTo>
                  <a:pt x="0" y="7920"/>
                </a:lnTo>
                <a:lnTo>
                  <a:pt x="2" y="8016"/>
                </a:lnTo>
                <a:lnTo>
                  <a:pt x="11" y="8111"/>
                </a:lnTo>
                <a:lnTo>
                  <a:pt x="22" y="8205"/>
                </a:lnTo>
                <a:lnTo>
                  <a:pt x="40" y="8296"/>
                </a:lnTo>
                <a:lnTo>
                  <a:pt x="61" y="8386"/>
                </a:lnTo>
                <a:lnTo>
                  <a:pt x="87" y="8475"/>
                </a:lnTo>
                <a:lnTo>
                  <a:pt x="117" y="8562"/>
                </a:lnTo>
                <a:lnTo>
                  <a:pt x="151" y="8646"/>
                </a:lnTo>
                <a:lnTo>
                  <a:pt x="190" y="8729"/>
                </a:lnTo>
                <a:lnTo>
                  <a:pt x="233" y="8810"/>
                </a:lnTo>
                <a:lnTo>
                  <a:pt x="279" y="8888"/>
                </a:lnTo>
                <a:lnTo>
                  <a:pt x="329" y="8964"/>
                </a:lnTo>
                <a:lnTo>
                  <a:pt x="383" y="9038"/>
                </a:lnTo>
                <a:lnTo>
                  <a:pt x="441" y="9108"/>
                </a:lnTo>
                <a:lnTo>
                  <a:pt x="500" y="9176"/>
                </a:lnTo>
                <a:lnTo>
                  <a:pt x="565" y="9240"/>
                </a:lnTo>
                <a:lnTo>
                  <a:pt x="632" y="9302"/>
                </a:lnTo>
                <a:lnTo>
                  <a:pt x="701" y="9361"/>
                </a:lnTo>
                <a:lnTo>
                  <a:pt x="775" y="9416"/>
                </a:lnTo>
                <a:lnTo>
                  <a:pt x="850" y="9469"/>
                </a:lnTo>
                <a:lnTo>
                  <a:pt x="928" y="9517"/>
                </a:lnTo>
                <a:lnTo>
                  <a:pt x="1009" y="9561"/>
                </a:lnTo>
                <a:lnTo>
                  <a:pt x="1092" y="9603"/>
                </a:lnTo>
                <a:lnTo>
                  <a:pt x="1177" y="9641"/>
                </a:lnTo>
                <a:lnTo>
                  <a:pt x="1264" y="9674"/>
                </a:lnTo>
                <a:lnTo>
                  <a:pt x="1353" y="9703"/>
                </a:lnTo>
                <a:lnTo>
                  <a:pt x="1445" y="9729"/>
                </a:lnTo>
                <a:lnTo>
                  <a:pt x="1539" y="9749"/>
                </a:lnTo>
                <a:lnTo>
                  <a:pt x="1633" y="9765"/>
                </a:lnTo>
                <a:lnTo>
                  <a:pt x="1730" y="9778"/>
                </a:lnTo>
                <a:lnTo>
                  <a:pt x="1828" y="9785"/>
                </a:lnTo>
                <a:lnTo>
                  <a:pt x="1926" y="9787"/>
                </a:lnTo>
                <a:lnTo>
                  <a:pt x="2026" y="9785"/>
                </a:lnTo>
                <a:lnTo>
                  <a:pt x="2124" y="9778"/>
                </a:lnTo>
                <a:lnTo>
                  <a:pt x="2221" y="9765"/>
                </a:lnTo>
                <a:lnTo>
                  <a:pt x="2315" y="9749"/>
                </a:lnTo>
                <a:lnTo>
                  <a:pt x="2408" y="9729"/>
                </a:lnTo>
                <a:lnTo>
                  <a:pt x="2499" y="9703"/>
                </a:lnTo>
                <a:lnTo>
                  <a:pt x="2590" y="9674"/>
                </a:lnTo>
                <a:lnTo>
                  <a:pt x="2676" y="9641"/>
                </a:lnTo>
                <a:lnTo>
                  <a:pt x="2762" y="9603"/>
                </a:lnTo>
                <a:lnTo>
                  <a:pt x="2845" y="9561"/>
                </a:lnTo>
                <a:lnTo>
                  <a:pt x="2926" y="9517"/>
                </a:lnTo>
                <a:lnTo>
                  <a:pt x="3004" y="9469"/>
                </a:lnTo>
                <a:lnTo>
                  <a:pt x="3079" y="9416"/>
                </a:lnTo>
                <a:lnTo>
                  <a:pt x="3152" y="9361"/>
                </a:lnTo>
                <a:lnTo>
                  <a:pt x="3222" y="9302"/>
                </a:lnTo>
                <a:lnTo>
                  <a:pt x="3289" y="9240"/>
                </a:lnTo>
                <a:lnTo>
                  <a:pt x="3352" y="9176"/>
                </a:lnTo>
                <a:lnTo>
                  <a:pt x="3413" y="9108"/>
                </a:lnTo>
                <a:lnTo>
                  <a:pt x="3471" y="9038"/>
                </a:lnTo>
                <a:lnTo>
                  <a:pt x="3525" y="8964"/>
                </a:lnTo>
                <a:lnTo>
                  <a:pt x="3575" y="8888"/>
                </a:lnTo>
                <a:lnTo>
                  <a:pt x="3621" y="8810"/>
                </a:lnTo>
                <a:lnTo>
                  <a:pt x="3663" y="8729"/>
                </a:lnTo>
                <a:lnTo>
                  <a:pt x="3702" y="8646"/>
                </a:lnTo>
                <a:lnTo>
                  <a:pt x="3737" y="8562"/>
                </a:lnTo>
                <a:lnTo>
                  <a:pt x="3767" y="8475"/>
                </a:lnTo>
                <a:lnTo>
                  <a:pt x="3793" y="8386"/>
                </a:lnTo>
                <a:lnTo>
                  <a:pt x="3814" y="8296"/>
                </a:lnTo>
                <a:lnTo>
                  <a:pt x="3832" y="8205"/>
                </a:lnTo>
                <a:lnTo>
                  <a:pt x="3843" y="8111"/>
                </a:lnTo>
                <a:lnTo>
                  <a:pt x="3850" y="8016"/>
                </a:lnTo>
                <a:lnTo>
                  <a:pt x="3854" y="7920"/>
                </a:lnTo>
                <a:lnTo>
                  <a:pt x="3853" y="7854"/>
                </a:lnTo>
                <a:lnTo>
                  <a:pt x="3849" y="7790"/>
                </a:lnTo>
                <a:lnTo>
                  <a:pt x="3843" y="7727"/>
                </a:lnTo>
                <a:lnTo>
                  <a:pt x="3835" y="7663"/>
                </a:lnTo>
                <a:lnTo>
                  <a:pt x="3825" y="7600"/>
                </a:lnTo>
                <a:lnTo>
                  <a:pt x="3813" y="7538"/>
                </a:lnTo>
                <a:lnTo>
                  <a:pt x="3798" y="7477"/>
                </a:lnTo>
                <a:lnTo>
                  <a:pt x="3781" y="7417"/>
                </a:lnTo>
                <a:lnTo>
                  <a:pt x="3764" y="7358"/>
                </a:lnTo>
                <a:lnTo>
                  <a:pt x="3743" y="7299"/>
                </a:lnTo>
                <a:lnTo>
                  <a:pt x="3720" y="7240"/>
                </a:lnTo>
                <a:lnTo>
                  <a:pt x="3697" y="7184"/>
                </a:lnTo>
                <a:lnTo>
                  <a:pt x="3670" y="7128"/>
                </a:lnTo>
                <a:lnTo>
                  <a:pt x="3642" y="7073"/>
                </a:lnTo>
                <a:lnTo>
                  <a:pt x="3613" y="7019"/>
                </a:lnTo>
                <a:lnTo>
                  <a:pt x="3581" y="6966"/>
                </a:lnTo>
                <a:close/>
              </a:path>
            </a:pathLst>
          </a:custGeom>
          <a:solidFill>
            <a:srgbClr val="E6E6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40" name="Rectangle 48"/>
          <p:cNvSpPr>
            <a:spLocks noChangeArrowheads="1"/>
          </p:cNvSpPr>
          <p:nvPr/>
        </p:nvSpPr>
        <p:spPr bwMode="auto">
          <a:xfrm>
            <a:off x="7545998" y="-119"/>
            <a:ext cx="59772" cy="946785"/>
          </a:xfrm>
          <a:prstGeom prst="rect">
            <a:avLst/>
          </a:prstGeom>
          <a:solidFill>
            <a:srgbClr val="071C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41" name="Freeform 49"/>
          <p:cNvSpPr>
            <a:spLocks/>
          </p:cNvSpPr>
          <p:nvPr/>
        </p:nvSpPr>
        <p:spPr bwMode="auto">
          <a:xfrm>
            <a:off x="6999683" y="1360287"/>
            <a:ext cx="1152401" cy="1360406"/>
          </a:xfrm>
          <a:custGeom>
            <a:avLst/>
            <a:gdLst>
              <a:gd name="T0" fmla="*/ 212 w 3854"/>
              <a:gd name="T1" fmla="*/ 1837 h 4551"/>
              <a:gd name="T2" fmla="*/ 134 w 3854"/>
              <a:gd name="T3" fmla="*/ 2004 h 4551"/>
              <a:gd name="T4" fmla="*/ 73 w 3854"/>
              <a:gd name="T5" fmla="*/ 2181 h 4551"/>
              <a:gd name="T6" fmla="*/ 29 w 3854"/>
              <a:gd name="T7" fmla="*/ 2364 h 4551"/>
              <a:gd name="T8" fmla="*/ 5 w 3854"/>
              <a:gd name="T9" fmla="*/ 2554 h 4551"/>
              <a:gd name="T10" fmla="*/ 4 w 3854"/>
              <a:gd name="T11" fmla="*/ 2780 h 4551"/>
              <a:gd name="T12" fmla="*/ 40 w 3854"/>
              <a:gd name="T13" fmla="*/ 3060 h 4551"/>
              <a:gd name="T14" fmla="*/ 117 w 3854"/>
              <a:gd name="T15" fmla="*/ 3326 h 4551"/>
              <a:gd name="T16" fmla="*/ 233 w 3854"/>
              <a:gd name="T17" fmla="*/ 3574 h 4551"/>
              <a:gd name="T18" fmla="*/ 383 w 3854"/>
              <a:gd name="T19" fmla="*/ 3800 h 4551"/>
              <a:gd name="T20" fmla="*/ 565 w 3854"/>
              <a:gd name="T21" fmla="*/ 4004 h 4551"/>
              <a:gd name="T22" fmla="*/ 775 w 3854"/>
              <a:gd name="T23" fmla="*/ 4180 h 4551"/>
              <a:gd name="T24" fmla="*/ 1009 w 3854"/>
              <a:gd name="T25" fmla="*/ 4325 h 4551"/>
              <a:gd name="T26" fmla="*/ 1264 w 3854"/>
              <a:gd name="T27" fmla="*/ 4438 h 4551"/>
              <a:gd name="T28" fmla="*/ 1539 w 3854"/>
              <a:gd name="T29" fmla="*/ 4513 h 4551"/>
              <a:gd name="T30" fmla="*/ 1828 w 3854"/>
              <a:gd name="T31" fmla="*/ 4549 h 4551"/>
              <a:gd name="T32" fmla="*/ 2124 w 3854"/>
              <a:gd name="T33" fmla="*/ 4542 h 4551"/>
              <a:gd name="T34" fmla="*/ 2409 w 3854"/>
              <a:gd name="T35" fmla="*/ 4493 h 4551"/>
              <a:gd name="T36" fmla="*/ 2677 w 3854"/>
              <a:gd name="T37" fmla="*/ 4404 h 4551"/>
              <a:gd name="T38" fmla="*/ 2926 w 3854"/>
              <a:gd name="T39" fmla="*/ 4281 h 4551"/>
              <a:gd name="T40" fmla="*/ 3153 w 3854"/>
              <a:gd name="T41" fmla="*/ 4125 h 4551"/>
              <a:gd name="T42" fmla="*/ 3354 w 3854"/>
              <a:gd name="T43" fmla="*/ 3940 h 4551"/>
              <a:gd name="T44" fmla="*/ 3525 w 3854"/>
              <a:gd name="T45" fmla="*/ 3728 h 4551"/>
              <a:gd name="T46" fmla="*/ 3664 w 3854"/>
              <a:gd name="T47" fmla="*/ 3493 h 4551"/>
              <a:gd name="T48" fmla="*/ 3767 w 3854"/>
              <a:gd name="T49" fmla="*/ 3239 h 4551"/>
              <a:gd name="T50" fmla="*/ 3832 w 3854"/>
              <a:gd name="T51" fmla="*/ 2967 h 4551"/>
              <a:gd name="T52" fmla="*/ 3854 w 3854"/>
              <a:gd name="T53" fmla="*/ 2684 h 4551"/>
              <a:gd name="T54" fmla="*/ 3843 w 3854"/>
              <a:gd name="T55" fmla="*/ 2491 h 4551"/>
              <a:gd name="T56" fmla="*/ 3813 w 3854"/>
              <a:gd name="T57" fmla="*/ 2302 h 4551"/>
              <a:gd name="T58" fmla="*/ 3764 w 3854"/>
              <a:gd name="T59" fmla="*/ 2122 h 4551"/>
              <a:gd name="T60" fmla="*/ 3697 w 3854"/>
              <a:gd name="T61" fmla="*/ 1948 h 4551"/>
              <a:gd name="T62" fmla="*/ 3613 w 3854"/>
              <a:gd name="T63" fmla="*/ 1783 h 4551"/>
              <a:gd name="T64" fmla="*/ 3518 w 3854"/>
              <a:gd name="T65" fmla="*/ 1621 h 4551"/>
              <a:gd name="T66" fmla="*/ 3331 w 3854"/>
              <a:gd name="T67" fmla="*/ 1315 h 4551"/>
              <a:gd name="T68" fmla="*/ 3186 w 3854"/>
              <a:gd name="T69" fmla="*/ 1042 h 4551"/>
              <a:gd name="T70" fmla="*/ 3075 w 3854"/>
              <a:gd name="T71" fmla="*/ 802 h 4551"/>
              <a:gd name="T72" fmla="*/ 2994 w 3854"/>
              <a:gd name="T73" fmla="*/ 595 h 4551"/>
              <a:gd name="T74" fmla="*/ 2939 w 3854"/>
              <a:gd name="T75" fmla="*/ 419 h 4551"/>
              <a:gd name="T76" fmla="*/ 2904 w 3854"/>
              <a:gd name="T77" fmla="*/ 275 h 4551"/>
              <a:gd name="T78" fmla="*/ 2886 w 3854"/>
              <a:gd name="T79" fmla="*/ 161 h 4551"/>
              <a:gd name="T80" fmla="*/ 2878 w 3854"/>
              <a:gd name="T81" fmla="*/ 57 h 4551"/>
              <a:gd name="T82" fmla="*/ 2880 w 3854"/>
              <a:gd name="T83" fmla="*/ 0 h 4551"/>
              <a:gd name="T84" fmla="*/ 974 w 3854"/>
              <a:gd name="T85" fmla="*/ 6 h 4551"/>
              <a:gd name="T86" fmla="*/ 974 w 3854"/>
              <a:gd name="T87" fmla="*/ 103 h 4551"/>
              <a:gd name="T88" fmla="*/ 964 w 3854"/>
              <a:gd name="T89" fmla="*/ 197 h 4551"/>
              <a:gd name="T90" fmla="*/ 941 w 3854"/>
              <a:gd name="T91" fmla="*/ 320 h 4551"/>
              <a:gd name="T92" fmla="*/ 900 w 3854"/>
              <a:gd name="T93" fmla="*/ 474 h 4551"/>
              <a:gd name="T94" fmla="*/ 837 w 3854"/>
              <a:gd name="T95" fmla="*/ 661 h 4551"/>
              <a:gd name="T96" fmla="*/ 746 w 3854"/>
              <a:gd name="T97" fmla="*/ 880 h 4551"/>
              <a:gd name="T98" fmla="*/ 625 w 3854"/>
              <a:gd name="T99" fmla="*/ 1129 h 4551"/>
              <a:gd name="T100" fmla="*/ 465 w 3854"/>
              <a:gd name="T101" fmla="*/ 1413 h 4551"/>
              <a:gd name="T102" fmla="*/ 266 w 3854"/>
              <a:gd name="T103" fmla="*/ 1730 h 4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854" h="4551">
                <a:moveTo>
                  <a:pt x="273" y="1730"/>
                </a:moveTo>
                <a:lnTo>
                  <a:pt x="241" y="1783"/>
                </a:lnTo>
                <a:lnTo>
                  <a:pt x="212" y="1837"/>
                </a:lnTo>
                <a:lnTo>
                  <a:pt x="184" y="1892"/>
                </a:lnTo>
                <a:lnTo>
                  <a:pt x="158" y="1948"/>
                </a:lnTo>
                <a:lnTo>
                  <a:pt x="134" y="2004"/>
                </a:lnTo>
                <a:lnTo>
                  <a:pt x="111" y="2063"/>
                </a:lnTo>
                <a:lnTo>
                  <a:pt x="90" y="2122"/>
                </a:lnTo>
                <a:lnTo>
                  <a:pt x="73" y="2181"/>
                </a:lnTo>
                <a:lnTo>
                  <a:pt x="56" y="2241"/>
                </a:lnTo>
                <a:lnTo>
                  <a:pt x="41" y="2302"/>
                </a:lnTo>
                <a:lnTo>
                  <a:pt x="29" y="2364"/>
                </a:lnTo>
                <a:lnTo>
                  <a:pt x="19" y="2426"/>
                </a:lnTo>
                <a:lnTo>
                  <a:pt x="11" y="2491"/>
                </a:lnTo>
                <a:lnTo>
                  <a:pt x="5" y="2554"/>
                </a:lnTo>
                <a:lnTo>
                  <a:pt x="1" y="2618"/>
                </a:lnTo>
                <a:lnTo>
                  <a:pt x="0" y="2684"/>
                </a:lnTo>
                <a:lnTo>
                  <a:pt x="4" y="2780"/>
                </a:lnTo>
                <a:lnTo>
                  <a:pt x="11" y="2875"/>
                </a:lnTo>
                <a:lnTo>
                  <a:pt x="22" y="2967"/>
                </a:lnTo>
                <a:lnTo>
                  <a:pt x="40" y="3060"/>
                </a:lnTo>
                <a:lnTo>
                  <a:pt x="61" y="3150"/>
                </a:lnTo>
                <a:lnTo>
                  <a:pt x="87" y="3239"/>
                </a:lnTo>
                <a:lnTo>
                  <a:pt x="117" y="3326"/>
                </a:lnTo>
                <a:lnTo>
                  <a:pt x="152" y="3410"/>
                </a:lnTo>
                <a:lnTo>
                  <a:pt x="191" y="3493"/>
                </a:lnTo>
                <a:lnTo>
                  <a:pt x="233" y="3574"/>
                </a:lnTo>
                <a:lnTo>
                  <a:pt x="279" y="3652"/>
                </a:lnTo>
                <a:lnTo>
                  <a:pt x="329" y="3728"/>
                </a:lnTo>
                <a:lnTo>
                  <a:pt x="383" y="3800"/>
                </a:lnTo>
                <a:lnTo>
                  <a:pt x="441" y="3872"/>
                </a:lnTo>
                <a:lnTo>
                  <a:pt x="502" y="3940"/>
                </a:lnTo>
                <a:lnTo>
                  <a:pt x="565" y="4004"/>
                </a:lnTo>
                <a:lnTo>
                  <a:pt x="632" y="4066"/>
                </a:lnTo>
                <a:lnTo>
                  <a:pt x="702" y="4125"/>
                </a:lnTo>
                <a:lnTo>
                  <a:pt x="775" y="4180"/>
                </a:lnTo>
                <a:lnTo>
                  <a:pt x="850" y="4233"/>
                </a:lnTo>
                <a:lnTo>
                  <a:pt x="928" y="4281"/>
                </a:lnTo>
                <a:lnTo>
                  <a:pt x="1009" y="4325"/>
                </a:lnTo>
                <a:lnTo>
                  <a:pt x="1092" y="4367"/>
                </a:lnTo>
                <a:lnTo>
                  <a:pt x="1178" y="4404"/>
                </a:lnTo>
                <a:lnTo>
                  <a:pt x="1264" y="4438"/>
                </a:lnTo>
                <a:lnTo>
                  <a:pt x="1355" y="4467"/>
                </a:lnTo>
                <a:lnTo>
                  <a:pt x="1446" y="4493"/>
                </a:lnTo>
                <a:lnTo>
                  <a:pt x="1539" y="4513"/>
                </a:lnTo>
                <a:lnTo>
                  <a:pt x="1633" y="4529"/>
                </a:lnTo>
                <a:lnTo>
                  <a:pt x="1731" y="4542"/>
                </a:lnTo>
                <a:lnTo>
                  <a:pt x="1828" y="4549"/>
                </a:lnTo>
                <a:lnTo>
                  <a:pt x="1928" y="4551"/>
                </a:lnTo>
                <a:lnTo>
                  <a:pt x="2026" y="4549"/>
                </a:lnTo>
                <a:lnTo>
                  <a:pt x="2124" y="4542"/>
                </a:lnTo>
                <a:lnTo>
                  <a:pt x="2221" y="4529"/>
                </a:lnTo>
                <a:lnTo>
                  <a:pt x="2315" y="4513"/>
                </a:lnTo>
                <a:lnTo>
                  <a:pt x="2409" y="4493"/>
                </a:lnTo>
                <a:lnTo>
                  <a:pt x="2501" y="4467"/>
                </a:lnTo>
                <a:lnTo>
                  <a:pt x="2590" y="4438"/>
                </a:lnTo>
                <a:lnTo>
                  <a:pt x="2677" y="4404"/>
                </a:lnTo>
                <a:lnTo>
                  <a:pt x="2762" y="4367"/>
                </a:lnTo>
                <a:lnTo>
                  <a:pt x="2845" y="4325"/>
                </a:lnTo>
                <a:lnTo>
                  <a:pt x="2926" y="4281"/>
                </a:lnTo>
                <a:lnTo>
                  <a:pt x="3004" y="4233"/>
                </a:lnTo>
                <a:lnTo>
                  <a:pt x="3079" y="4180"/>
                </a:lnTo>
                <a:lnTo>
                  <a:pt x="3153" y="4125"/>
                </a:lnTo>
                <a:lnTo>
                  <a:pt x="3222" y="4066"/>
                </a:lnTo>
                <a:lnTo>
                  <a:pt x="3289" y="4004"/>
                </a:lnTo>
                <a:lnTo>
                  <a:pt x="3354" y="3940"/>
                </a:lnTo>
                <a:lnTo>
                  <a:pt x="3413" y="3872"/>
                </a:lnTo>
                <a:lnTo>
                  <a:pt x="3471" y="3800"/>
                </a:lnTo>
                <a:lnTo>
                  <a:pt x="3525" y="3728"/>
                </a:lnTo>
                <a:lnTo>
                  <a:pt x="3575" y="3652"/>
                </a:lnTo>
                <a:lnTo>
                  <a:pt x="3621" y="3574"/>
                </a:lnTo>
                <a:lnTo>
                  <a:pt x="3664" y="3493"/>
                </a:lnTo>
                <a:lnTo>
                  <a:pt x="3703" y="3410"/>
                </a:lnTo>
                <a:lnTo>
                  <a:pt x="3737" y="3326"/>
                </a:lnTo>
                <a:lnTo>
                  <a:pt x="3767" y="3239"/>
                </a:lnTo>
                <a:lnTo>
                  <a:pt x="3793" y="3150"/>
                </a:lnTo>
                <a:lnTo>
                  <a:pt x="3814" y="3060"/>
                </a:lnTo>
                <a:lnTo>
                  <a:pt x="3832" y="2967"/>
                </a:lnTo>
                <a:lnTo>
                  <a:pt x="3843" y="2875"/>
                </a:lnTo>
                <a:lnTo>
                  <a:pt x="3852" y="2780"/>
                </a:lnTo>
                <a:lnTo>
                  <a:pt x="3854" y="2684"/>
                </a:lnTo>
                <a:lnTo>
                  <a:pt x="3853" y="2618"/>
                </a:lnTo>
                <a:lnTo>
                  <a:pt x="3849" y="2554"/>
                </a:lnTo>
                <a:lnTo>
                  <a:pt x="3843" y="2491"/>
                </a:lnTo>
                <a:lnTo>
                  <a:pt x="3835" y="2426"/>
                </a:lnTo>
                <a:lnTo>
                  <a:pt x="3825" y="2364"/>
                </a:lnTo>
                <a:lnTo>
                  <a:pt x="3813" y="2302"/>
                </a:lnTo>
                <a:lnTo>
                  <a:pt x="3799" y="2241"/>
                </a:lnTo>
                <a:lnTo>
                  <a:pt x="3782" y="2181"/>
                </a:lnTo>
                <a:lnTo>
                  <a:pt x="3764" y="2122"/>
                </a:lnTo>
                <a:lnTo>
                  <a:pt x="3744" y="2063"/>
                </a:lnTo>
                <a:lnTo>
                  <a:pt x="3720" y="2004"/>
                </a:lnTo>
                <a:lnTo>
                  <a:pt x="3697" y="1948"/>
                </a:lnTo>
                <a:lnTo>
                  <a:pt x="3670" y="1892"/>
                </a:lnTo>
                <a:lnTo>
                  <a:pt x="3643" y="1837"/>
                </a:lnTo>
                <a:lnTo>
                  <a:pt x="3613" y="1783"/>
                </a:lnTo>
                <a:lnTo>
                  <a:pt x="3582" y="1730"/>
                </a:lnTo>
                <a:lnTo>
                  <a:pt x="3589" y="1730"/>
                </a:lnTo>
                <a:lnTo>
                  <a:pt x="3518" y="1621"/>
                </a:lnTo>
                <a:lnTo>
                  <a:pt x="3451" y="1515"/>
                </a:lnTo>
                <a:lnTo>
                  <a:pt x="3389" y="1413"/>
                </a:lnTo>
                <a:lnTo>
                  <a:pt x="3331" y="1315"/>
                </a:lnTo>
                <a:lnTo>
                  <a:pt x="3279" y="1221"/>
                </a:lnTo>
                <a:lnTo>
                  <a:pt x="3231" y="1129"/>
                </a:lnTo>
                <a:lnTo>
                  <a:pt x="3186" y="1042"/>
                </a:lnTo>
                <a:lnTo>
                  <a:pt x="3145" y="959"/>
                </a:lnTo>
                <a:lnTo>
                  <a:pt x="3108" y="880"/>
                </a:lnTo>
                <a:lnTo>
                  <a:pt x="3075" y="802"/>
                </a:lnTo>
                <a:lnTo>
                  <a:pt x="3044" y="730"/>
                </a:lnTo>
                <a:lnTo>
                  <a:pt x="3017" y="661"/>
                </a:lnTo>
                <a:lnTo>
                  <a:pt x="2994" y="595"/>
                </a:lnTo>
                <a:lnTo>
                  <a:pt x="2973" y="533"/>
                </a:lnTo>
                <a:lnTo>
                  <a:pt x="2954" y="474"/>
                </a:lnTo>
                <a:lnTo>
                  <a:pt x="2939" y="419"/>
                </a:lnTo>
                <a:lnTo>
                  <a:pt x="2925" y="368"/>
                </a:lnTo>
                <a:lnTo>
                  <a:pt x="2913" y="320"/>
                </a:lnTo>
                <a:lnTo>
                  <a:pt x="2904" y="275"/>
                </a:lnTo>
                <a:lnTo>
                  <a:pt x="2897" y="234"/>
                </a:lnTo>
                <a:lnTo>
                  <a:pt x="2891" y="197"/>
                </a:lnTo>
                <a:lnTo>
                  <a:pt x="2886" y="161"/>
                </a:lnTo>
                <a:lnTo>
                  <a:pt x="2883" y="131"/>
                </a:lnTo>
                <a:lnTo>
                  <a:pt x="2880" y="103"/>
                </a:lnTo>
                <a:lnTo>
                  <a:pt x="2878" y="57"/>
                </a:lnTo>
                <a:lnTo>
                  <a:pt x="2879" y="24"/>
                </a:lnTo>
                <a:lnTo>
                  <a:pt x="2880" y="6"/>
                </a:lnTo>
                <a:lnTo>
                  <a:pt x="2880" y="0"/>
                </a:lnTo>
                <a:lnTo>
                  <a:pt x="1928" y="0"/>
                </a:lnTo>
                <a:lnTo>
                  <a:pt x="974" y="0"/>
                </a:lnTo>
                <a:lnTo>
                  <a:pt x="974" y="6"/>
                </a:lnTo>
                <a:lnTo>
                  <a:pt x="976" y="24"/>
                </a:lnTo>
                <a:lnTo>
                  <a:pt x="976" y="57"/>
                </a:lnTo>
                <a:lnTo>
                  <a:pt x="974" y="103"/>
                </a:lnTo>
                <a:lnTo>
                  <a:pt x="971" y="131"/>
                </a:lnTo>
                <a:lnTo>
                  <a:pt x="969" y="161"/>
                </a:lnTo>
                <a:lnTo>
                  <a:pt x="964" y="197"/>
                </a:lnTo>
                <a:lnTo>
                  <a:pt x="959" y="234"/>
                </a:lnTo>
                <a:lnTo>
                  <a:pt x="950" y="275"/>
                </a:lnTo>
                <a:lnTo>
                  <a:pt x="941" y="320"/>
                </a:lnTo>
                <a:lnTo>
                  <a:pt x="929" y="368"/>
                </a:lnTo>
                <a:lnTo>
                  <a:pt x="916" y="419"/>
                </a:lnTo>
                <a:lnTo>
                  <a:pt x="900" y="474"/>
                </a:lnTo>
                <a:lnTo>
                  <a:pt x="881" y="533"/>
                </a:lnTo>
                <a:lnTo>
                  <a:pt x="861" y="595"/>
                </a:lnTo>
                <a:lnTo>
                  <a:pt x="837" y="661"/>
                </a:lnTo>
                <a:lnTo>
                  <a:pt x="810" y="730"/>
                </a:lnTo>
                <a:lnTo>
                  <a:pt x="780" y="802"/>
                </a:lnTo>
                <a:lnTo>
                  <a:pt x="746" y="880"/>
                </a:lnTo>
                <a:lnTo>
                  <a:pt x="710" y="959"/>
                </a:lnTo>
                <a:lnTo>
                  <a:pt x="669" y="1042"/>
                </a:lnTo>
                <a:lnTo>
                  <a:pt x="625" y="1129"/>
                </a:lnTo>
                <a:lnTo>
                  <a:pt x="575" y="1221"/>
                </a:lnTo>
                <a:lnTo>
                  <a:pt x="523" y="1315"/>
                </a:lnTo>
                <a:lnTo>
                  <a:pt x="465" y="1413"/>
                </a:lnTo>
                <a:lnTo>
                  <a:pt x="404" y="1515"/>
                </a:lnTo>
                <a:lnTo>
                  <a:pt x="338" y="1621"/>
                </a:lnTo>
                <a:lnTo>
                  <a:pt x="266" y="1730"/>
                </a:lnTo>
                <a:lnTo>
                  <a:pt x="273" y="173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42" name="Freeform 50"/>
          <p:cNvSpPr>
            <a:spLocks/>
          </p:cNvSpPr>
          <p:nvPr/>
        </p:nvSpPr>
        <p:spPr bwMode="auto">
          <a:xfrm>
            <a:off x="7291371" y="1007634"/>
            <a:ext cx="569027" cy="352655"/>
          </a:xfrm>
          <a:custGeom>
            <a:avLst/>
            <a:gdLst>
              <a:gd name="T0" fmla="*/ 954 w 1906"/>
              <a:gd name="T1" fmla="*/ 1182 h 1182"/>
              <a:gd name="T2" fmla="*/ 954 w 1906"/>
              <a:gd name="T3" fmla="*/ 1182 h 1182"/>
              <a:gd name="T4" fmla="*/ 1906 w 1906"/>
              <a:gd name="T5" fmla="*/ 1182 h 1182"/>
              <a:gd name="T6" fmla="*/ 1906 w 1906"/>
              <a:gd name="T7" fmla="*/ 393 h 1182"/>
              <a:gd name="T8" fmla="*/ 1648 w 1906"/>
              <a:gd name="T9" fmla="*/ 0 h 1182"/>
              <a:gd name="T10" fmla="*/ 954 w 1906"/>
              <a:gd name="T11" fmla="*/ 0 h 1182"/>
              <a:gd name="T12" fmla="*/ 954 w 1906"/>
              <a:gd name="T13" fmla="*/ 0 h 1182"/>
              <a:gd name="T14" fmla="*/ 259 w 1906"/>
              <a:gd name="T15" fmla="*/ 0 h 1182"/>
              <a:gd name="T16" fmla="*/ 0 w 1906"/>
              <a:gd name="T17" fmla="*/ 393 h 1182"/>
              <a:gd name="T18" fmla="*/ 0 w 1906"/>
              <a:gd name="T19" fmla="*/ 1182 h 1182"/>
              <a:gd name="T20" fmla="*/ 954 w 1906"/>
              <a:gd name="T21" fmla="*/ 1182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06" h="1182">
                <a:moveTo>
                  <a:pt x="954" y="1182"/>
                </a:moveTo>
                <a:lnTo>
                  <a:pt x="954" y="1182"/>
                </a:lnTo>
                <a:lnTo>
                  <a:pt x="1906" y="1182"/>
                </a:lnTo>
                <a:lnTo>
                  <a:pt x="1906" y="393"/>
                </a:lnTo>
                <a:lnTo>
                  <a:pt x="1648" y="0"/>
                </a:lnTo>
                <a:lnTo>
                  <a:pt x="954" y="0"/>
                </a:lnTo>
                <a:lnTo>
                  <a:pt x="954" y="0"/>
                </a:lnTo>
                <a:lnTo>
                  <a:pt x="259" y="0"/>
                </a:lnTo>
                <a:lnTo>
                  <a:pt x="0" y="393"/>
                </a:lnTo>
                <a:lnTo>
                  <a:pt x="0" y="1182"/>
                </a:lnTo>
                <a:lnTo>
                  <a:pt x="954" y="118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43" name="Freeform 51"/>
          <p:cNvSpPr>
            <a:spLocks/>
          </p:cNvSpPr>
          <p:nvPr/>
        </p:nvSpPr>
        <p:spPr bwMode="auto">
          <a:xfrm>
            <a:off x="7243553" y="807996"/>
            <a:ext cx="664663" cy="508061"/>
          </a:xfrm>
          <a:custGeom>
            <a:avLst/>
            <a:gdLst>
              <a:gd name="T0" fmla="*/ 0 w 2220"/>
              <a:gd name="T1" fmla="*/ 1701 h 1701"/>
              <a:gd name="T2" fmla="*/ 1 w 2220"/>
              <a:gd name="T3" fmla="*/ 674 h 1701"/>
              <a:gd name="T4" fmla="*/ 8 w 2220"/>
              <a:gd name="T5" fmla="*/ 601 h 1701"/>
              <a:gd name="T6" fmla="*/ 22 w 2220"/>
              <a:gd name="T7" fmla="*/ 532 h 1701"/>
              <a:gd name="T8" fmla="*/ 43 w 2220"/>
              <a:gd name="T9" fmla="*/ 466 h 1701"/>
              <a:gd name="T10" fmla="*/ 70 w 2220"/>
              <a:gd name="T11" fmla="*/ 402 h 1701"/>
              <a:gd name="T12" fmla="*/ 103 w 2220"/>
              <a:gd name="T13" fmla="*/ 342 h 1701"/>
              <a:gd name="T14" fmla="*/ 142 w 2220"/>
              <a:gd name="T15" fmla="*/ 286 h 1701"/>
              <a:gd name="T16" fmla="*/ 185 w 2220"/>
              <a:gd name="T17" fmla="*/ 233 h 1701"/>
              <a:gd name="T18" fmla="*/ 233 w 2220"/>
              <a:gd name="T19" fmla="*/ 185 h 1701"/>
              <a:gd name="T20" fmla="*/ 284 w 2220"/>
              <a:gd name="T21" fmla="*/ 142 h 1701"/>
              <a:gd name="T22" fmla="*/ 342 w 2220"/>
              <a:gd name="T23" fmla="*/ 103 h 1701"/>
              <a:gd name="T24" fmla="*/ 402 w 2220"/>
              <a:gd name="T25" fmla="*/ 70 h 1701"/>
              <a:gd name="T26" fmla="*/ 465 w 2220"/>
              <a:gd name="T27" fmla="*/ 43 h 1701"/>
              <a:gd name="T28" fmla="*/ 532 w 2220"/>
              <a:gd name="T29" fmla="*/ 23 h 1701"/>
              <a:gd name="T30" fmla="*/ 601 w 2220"/>
              <a:gd name="T31" fmla="*/ 8 h 1701"/>
              <a:gd name="T32" fmla="*/ 672 w 2220"/>
              <a:gd name="T33" fmla="*/ 1 h 1701"/>
              <a:gd name="T34" fmla="*/ 1511 w 2220"/>
              <a:gd name="T35" fmla="*/ 0 h 1701"/>
              <a:gd name="T36" fmla="*/ 1584 w 2220"/>
              <a:gd name="T37" fmla="*/ 5 h 1701"/>
              <a:gd name="T38" fmla="*/ 1654 w 2220"/>
              <a:gd name="T39" fmla="*/ 15 h 1701"/>
              <a:gd name="T40" fmla="*/ 1722 w 2220"/>
              <a:gd name="T41" fmla="*/ 33 h 1701"/>
              <a:gd name="T42" fmla="*/ 1787 w 2220"/>
              <a:gd name="T43" fmla="*/ 56 h 1701"/>
              <a:gd name="T44" fmla="*/ 1849 w 2220"/>
              <a:gd name="T45" fmla="*/ 87 h 1701"/>
              <a:gd name="T46" fmla="*/ 1907 w 2220"/>
              <a:gd name="T47" fmla="*/ 122 h 1701"/>
              <a:gd name="T48" fmla="*/ 1962 w 2220"/>
              <a:gd name="T49" fmla="*/ 163 h 1701"/>
              <a:gd name="T50" fmla="*/ 2013 w 2220"/>
              <a:gd name="T51" fmla="*/ 208 h 1701"/>
              <a:gd name="T52" fmla="*/ 2059 w 2220"/>
              <a:gd name="T53" fmla="*/ 259 h 1701"/>
              <a:gd name="T54" fmla="*/ 2100 w 2220"/>
              <a:gd name="T55" fmla="*/ 313 h 1701"/>
              <a:gd name="T56" fmla="*/ 2135 w 2220"/>
              <a:gd name="T57" fmla="*/ 371 h 1701"/>
              <a:gd name="T58" fmla="*/ 2164 w 2220"/>
              <a:gd name="T59" fmla="*/ 433 h 1701"/>
              <a:gd name="T60" fmla="*/ 2189 w 2220"/>
              <a:gd name="T61" fmla="*/ 499 h 1701"/>
              <a:gd name="T62" fmla="*/ 2206 w 2220"/>
              <a:gd name="T63" fmla="*/ 567 h 1701"/>
              <a:gd name="T64" fmla="*/ 2217 w 2220"/>
              <a:gd name="T65" fmla="*/ 637 h 1701"/>
              <a:gd name="T66" fmla="*/ 2220 w 2220"/>
              <a:gd name="T67" fmla="*/ 710 h 1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220" h="1701">
                <a:moveTo>
                  <a:pt x="2220" y="1701"/>
                </a:moveTo>
                <a:lnTo>
                  <a:pt x="0" y="1701"/>
                </a:lnTo>
                <a:lnTo>
                  <a:pt x="0" y="710"/>
                </a:lnTo>
                <a:lnTo>
                  <a:pt x="1" y="674"/>
                </a:lnTo>
                <a:lnTo>
                  <a:pt x="3" y="637"/>
                </a:lnTo>
                <a:lnTo>
                  <a:pt x="8" y="601"/>
                </a:lnTo>
                <a:lnTo>
                  <a:pt x="15" y="567"/>
                </a:lnTo>
                <a:lnTo>
                  <a:pt x="22" y="532"/>
                </a:lnTo>
                <a:lnTo>
                  <a:pt x="33" y="499"/>
                </a:lnTo>
                <a:lnTo>
                  <a:pt x="43" y="466"/>
                </a:lnTo>
                <a:lnTo>
                  <a:pt x="56" y="433"/>
                </a:lnTo>
                <a:lnTo>
                  <a:pt x="70" y="402"/>
                </a:lnTo>
                <a:lnTo>
                  <a:pt x="85" y="371"/>
                </a:lnTo>
                <a:lnTo>
                  <a:pt x="103" y="342"/>
                </a:lnTo>
                <a:lnTo>
                  <a:pt x="122" y="313"/>
                </a:lnTo>
                <a:lnTo>
                  <a:pt x="142" y="286"/>
                </a:lnTo>
                <a:lnTo>
                  <a:pt x="161" y="259"/>
                </a:lnTo>
                <a:lnTo>
                  <a:pt x="185" y="233"/>
                </a:lnTo>
                <a:lnTo>
                  <a:pt x="208" y="208"/>
                </a:lnTo>
                <a:lnTo>
                  <a:pt x="233" y="185"/>
                </a:lnTo>
                <a:lnTo>
                  <a:pt x="259" y="163"/>
                </a:lnTo>
                <a:lnTo>
                  <a:pt x="284" y="142"/>
                </a:lnTo>
                <a:lnTo>
                  <a:pt x="313" y="122"/>
                </a:lnTo>
                <a:lnTo>
                  <a:pt x="342" y="103"/>
                </a:lnTo>
                <a:lnTo>
                  <a:pt x="371" y="87"/>
                </a:lnTo>
                <a:lnTo>
                  <a:pt x="402" y="70"/>
                </a:lnTo>
                <a:lnTo>
                  <a:pt x="433" y="56"/>
                </a:lnTo>
                <a:lnTo>
                  <a:pt x="465" y="43"/>
                </a:lnTo>
                <a:lnTo>
                  <a:pt x="499" y="33"/>
                </a:lnTo>
                <a:lnTo>
                  <a:pt x="532" y="23"/>
                </a:lnTo>
                <a:lnTo>
                  <a:pt x="567" y="15"/>
                </a:lnTo>
                <a:lnTo>
                  <a:pt x="601" y="8"/>
                </a:lnTo>
                <a:lnTo>
                  <a:pt x="637" y="5"/>
                </a:lnTo>
                <a:lnTo>
                  <a:pt x="672" y="1"/>
                </a:lnTo>
                <a:lnTo>
                  <a:pt x="709" y="0"/>
                </a:lnTo>
                <a:lnTo>
                  <a:pt x="1511" y="0"/>
                </a:lnTo>
                <a:lnTo>
                  <a:pt x="1548" y="1"/>
                </a:lnTo>
                <a:lnTo>
                  <a:pt x="1584" y="5"/>
                </a:lnTo>
                <a:lnTo>
                  <a:pt x="1619" y="8"/>
                </a:lnTo>
                <a:lnTo>
                  <a:pt x="1654" y="15"/>
                </a:lnTo>
                <a:lnTo>
                  <a:pt x="1688" y="23"/>
                </a:lnTo>
                <a:lnTo>
                  <a:pt x="1722" y="33"/>
                </a:lnTo>
                <a:lnTo>
                  <a:pt x="1755" y="43"/>
                </a:lnTo>
                <a:lnTo>
                  <a:pt x="1787" y="56"/>
                </a:lnTo>
                <a:lnTo>
                  <a:pt x="1818" y="70"/>
                </a:lnTo>
                <a:lnTo>
                  <a:pt x="1849" y="87"/>
                </a:lnTo>
                <a:lnTo>
                  <a:pt x="1879" y="103"/>
                </a:lnTo>
                <a:lnTo>
                  <a:pt x="1907" y="122"/>
                </a:lnTo>
                <a:lnTo>
                  <a:pt x="1935" y="142"/>
                </a:lnTo>
                <a:lnTo>
                  <a:pt x="1962" y="163"/>
                </a:lnTo>
                <a:lnTo>
                  <a:pt x="1988" y="185"/>
                </a:lnTo>
                <a:lnTo>
                  <a:pt x="2013" y="208"/>
                </a:lnTo>
                <a:lnTo>
                  <a:pt x="2036" y="233"/>
                </a:lnTo>
                <a:lnTo>
                  <a:pt x="2059" y="259"/>
                </a:lnTo>
                <a:lnTo>
                  <a:pt x="2080" y="286"/>
                </a:lnTo>
                <a:lnTo>
                  <a:pt x="2100" y="313"/>
                </a:lnTo>
                <a:lnTo>
                  <a:pt x="2117" y="342"/>
                </a:lnTo>
                <a:lnTo>
                  <a:pt x="2135" y="371"/>
                </a:lnTo>
                <a:lnTo>
                  <a:pt x="2150" y="402"/>
                </a:lnTo>
                <a:lnTo>
                  <a:pt x="2164" y="433"/>
                </a:lnTo>
                <a:lnTo>
                  <a:pt x="2177" y="466"/>
                </a:lnTo>
                <a:lnTo>
                  <a:pt x="2189" y="499"/>
                </a:lnTo>
                <a:lnTo>
                  <a:pt x="2198" y="532"/>
                </a:lnTo>
                <a:lnTo>
                  <a:pt x="2206" y="567"/>
                </a:lnTo>
                <a:lnTo>
                  <a:pt x="2212" y="601"/>
                </a:lnTo>
                <a:lnTo>
                  <a:pt x="2217" y="637"/>
                </a:lnTo>
                <a:lnTo>
                  <a:pt x="2219" y="674"/>
                </a:lnTo>
                <a:lnTo>
                  <a:pt x="2220" y="710"/>
                </a:lnTo>
                <a:lnTo>
                  <a:pt x="2220" y="1701"/>
                </a:lnTo>
                <a:close/>
              </a:path>
            </a:pathLst>
          </a:custGeom>
          <a:solidFill>
            <a:srgbClr val="071C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45" name="Freeform 110"/>
          <p:cNvSpPr>
            <a:spLocks noChangeArrowheads="1"/>
          </p:cNvSpPr>
          <p:nvPr/>
        </p:nvSpPr>
        <p:spPr bwMode="auto">
          <a:xfrm>
            <a:off x="7421673" y="946264"/>
            <a:ext cx="286125" cy="231522"/>
          </a:xfrm>
          <a:custGeom>
            <a:avLst/>
            <a:gdLst>
              <a:gd name="T0" fmla="*/ 199860 w 462"/>
              <a:gd name="T1" fmla="*/ 4060 h 373"/>
              <a:gd name="T2" fmla="*/ 199860 w 462"/>
              <a:gd name="T3" fmla="*/ 4060 h 373"/>
              <a:gd name="T4" fmla="*/ 4051 w 462"/>
              <a:gd name="T5" fmla="*/ 72182 h 373"/>
              <a:gd name="T6" fmla="*/ 4051 w 462"/>
              <a:gd name="T7" fmla="*/ 76243 h 373"/>
              <a:gd name="T8" fmla="*/ 44113 w 462"/>
              <a:gd name="T9" fmla="*/ 96093 h 373"/>
              <a:gd name="T10" fmla="*/ 44113 w 462"/>
              <a:gd name="T11" fmla="*/ 96093 h 373"/>
              <a:gd name="T12" fmla="*/ 72021 w 462"/>
              <a:gd name="T13" fmla="*/ 103762 h 373"/>
              <a:gd name="T14" fmla="*/ 195358 w 462"/>
              <a:gd name="T15" fmla="*/ 15790 h 373"/>
              <a:gd name="T16" fmla="*/ 195358 w 462"/>
              <a:gd name="T17" fmla="*/ 15790 h 373"/>
              <a:gd name="T18" fmla="*/ 108032 w 462"/>
              <a:gd name="T19" fmla="*/ 111883 h 373"/>
              <a:gd name="T20" fmla="*/ 108032 w 462"/>
              <a:gd name="T21" fmla="*/ 111883 h 373"/>
              <a:gd name="T22" fmla="*/ 103981 w 462"/>
              <a:gd name="T23" fmla="*/ 115943 h 373"/>
              <a:gd name="T24" fmla="*/ 108032 w 462"/>
              <a:gd name="T25" fmla="*/ 120003 h 373"/>
              <a:gd name="T26" fmla="*/ 108032 w 462"/>
              <a:gd name="T27" fmla="*/ 120003 h 373"/>
              <a:gd name="T28" fmla="*/ 163399 w 462"/>
              <a:gd name="T29" fmla="*/ 152034 h 373"/>
              <a:gd name="T30" fmla="*/ 175552 w 462"/>
              <a:gd name="T31" fmla="*/ 147974 h 373"/>
              <a:gd name="T32" fmla="*/ 207512 w 462"/>
              <a:gd name="T33" fmla="*/ 8121 h 373"/>
              <a:gd name="T34" fmla="*/ 199860 w 462"/>
              <a:gd name="T35" fmla="*/ 4060 h 373"/>
              <a:gd name="T36" fmla="*/ 72021 w 462"/>
              <a:gd name="T37" fmla="*/ 163764 h 373"/>
              <a:gd name="T38" fmla="*/ 72021 w 462"/>
              <a:gd name="T39" fmla="*/ 163764 h 373"/>
              <a:gd name="T40" fmla="*/ 76073 w 462"/>
              <a:gd name="T41" fmla="*/ 167824 h 373"/>
              <a:gd name="T42" fmla="*/ 108032 w 462"/>
              <a:gd name="T43" fmla="*/ 139853 h 373"/>
              <a:gd name="T44" fmla="*/ 72021 w 462"/>
              <a:gd name="T45" fmla="*/ 120003 h 373"/>
              <a:gd name="T46" fmla="*/ 72021 w 462"/>
              <a:gd name="T47" fmla="*/ 163764 h 37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462" h="373">
                <a:moveTo>
                  <a:pt x="444" y="9"/>
                </a:moveTo>
                <a:lnTo>
                  <a:pt x="444" y="9"/>
                </a:lnTo>
                <a:cubicBezTo>
                  <a:pt x="434" y="9"/>
                  <a:pt x="18" y="160"/>
                  <a:pt x="9" y="160"/>
                </a:cubicBezTo>
                <a:cubicBezTo>
                  <a:pt x="0" y="160"/>
                  <a:pt x="0" y="169"/>
                  <a:pt x="9" y="169"/>
                </a:cubicBezTo>
                <a:cubicBezTo>
                  <a:pt x="18" y="177"/>
                  <a:pt x="98" y="213"/>
                  <a:pt x="98" y="213"/>
                </a:cubicBezTo>
                <a:cubicBezTo>
                  <a:pt x="160" y="230"/>
                  <a:pt x="160" y="230"/>
                  <a:pt x="160" y="230"/>
                </a:cubicBezTo>
                <a:cubicBezTo>
                  <a:pt x="160" y="230"/>
                  <a:pt x="425" y="35"/>
                  <a:pt x="434" y="35"/>
                </a:cubicBezTo>
                <a:cubicBezTo>
                  <a:pt x="434" y="26"/>
                  <a:pt x="434" y="35"/>
                  <a:pt x="434" y="35"/>
                </a:cubicBezTo>
                <a:lnTo>
                  <a:pt x="240" y="248"/>
                </a:lnTo>
                <a:cubicBezTo>
                  <a:pt x="231" y="257"/>
                  <a:pt x="231" y="257"/>
                  <a:pt x="231" y="257"/>
                </a:cubicBezTo>
                <a:cubicBezTo>
                  <a:pt x="240" y="266"/>
                  <a:pt x="240" y="266"/>
                  <a:pt x="240" y="266"/>
                </a:cubicBezTo>
                <a:cubicBezTo>
                  <a:pt x="240" y="266"/>
                  <a:pt x="363" y="328"/>
                  <a:pt x="363" y="337"/>
                </a:cubicBezTo>
                <a:cubicBezTo>
                  <a:pt x="372" y="337"/>
                  <a:pt x="381" y="337"/>
                  <a:pt x="390" y="328"/>
                </a:cubicBezTo>
                <a:cubicBezTo>
                  <a:pt x="390" y="319"/>
                  <a:pt x="461" y="26"/>
                  <a:pt x="461" y="18"/>
                </a:cubicBezTo>
                <a:cubicBezTo>
                  <a:pt x="461" y="9"/>
                  <a:pt x="453" y="0"/>
                  <a:pt x="444" y="9"/>
                </a:cubicBezTo>
                <a:close/>
                <a:moveTo>
                  <a:pt x="160" y="363"/>
                </a:moveTo>
                <a:lnTo>
                  <a:pt x="160" y="363"/>
                </a:lnTo>
                <a:cubicBezTo>
                  <a:pt x="160" y="372"/>
                  <a:pt x="160" y="372"/>
                  <a:pt x="169" y="372"/>
                </a:cubicBezTo>
                <a:cubicBezTo>
                  <a:pt x="169" y="363"/>
                  <a:pt x="240" y="310"/>
                  <a:pt x="240" y="310"/>
                </a:cubicBezTo>
                <a:cubicBezTo>
                  <a:pt x="160" y="266"/>
                  <a:pt x="160" y="266"/>
                  <a:pt x="160" y="266"/>
                </a:cubicBezTo>
                <a:lnTo>
                  <a:pt x="160" y="3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25678" tIns="12839" rIns="25678" bIns="12839" anchor="ctr"/>
          <a:lstStyle/>
          <a:p>
            <a:endParaRPr lang="en-US" sz="1349" dirty="0"/>
          </a:p>
        </p:txBody>
      </p:sp>
      <p:grpSp>
        <p:nvGrpSpPr>
          <p:cNvPr id="33" name="Group 149"/>
          <p:cNvGrpSpPr/>
          <p:nvPr/>
        </p:nvGrpSpPr>
        <p:grpSpPr>
          <a:xfrm>
            <a:off x="923604" y="3778934"/>
            <a:ext cx="2203801" cy="2038386"/>
            <a:chOff x="400050" y="838200"/>
            <a:chExt cx="5372101" cy="4968876"/>
          </a:xfrm>
        </p:grpSpPr>
        <p:sp>
          <p:nvSpPr>
            <p:cNvPr id="44" name="Freeform 5"/>
            <p:cNvSpPr>
              <a:spLocks/>
            </p:cNvSpPr>
            <p:nvPr/>
          </p:nvSpPr>
          <p:spPr bwMode="auto">
            <a:xfrm>
              <a:off x="1209675" y="5522913"/>
              <a:ext cx="1711325" cy="284163"/>
            </a:xfrm>
            <a:custGeom>
              <a:avLst/>
              <a:gdLst>
                <a:gd name="T0" fmla="*/ 5376 w 5390"/>
                <a:gd name="T1" fmla="*/ 494 h 897"/>
                <a:gd name="T2" fmla="*/ 5305 w 5390"/>
                <a:gd name="T3" fmla="*/ 560 h 897"/>
                <a:gd name="T4" fmla="*/ 5178 w 5390"/>
                <a:gd name="T5" fmla="*/ 623 h 897"/>
                <a:gd name="T6" fmla="*/ 5000 w 5390"/>
                <a:gd name="T7" fmla="*/ 681 h 897"/>
                <a:gd name="T8" fmla="*/ 4774 w 5390"/>
                <a:gd name="T9" fmla="*/ 733 h 897"/>
                <a:gd name="T10" fmla="*/ 4507 w 5390"/>
                <a:gd name="T11" fmla="*/ 781 h 897"/>
                <a:gd name="T12" fmla="*/ 4201 w 5390"/>
                <a:gd name="T13" fmla="*/ 820 h 897"/>
                <a:gd name="T14" fmla="*/ 3863 w 5390"/>
                <a:gd name="T15" fmla="*/ 853 h 897"/>
                <a:gd name="T16" fmla="*/ 3496 w 5390"/>
                <a:gd name="T17" fmla="*/ 877 h 897"/>
                <a:gd name="T18" fmla="*/ 3106 w 5390"/>
                <a:gd name="T19" fmla="*/ 892 h 897"/>
                <a:gd name="T20" fmla="*/ 2694 w 5390"/>
                <a:gd name="T21" fmla="*/ 897 h 897"/>
                <a:gd name="T22" fmla="*/ 2284 w 5390"/>
                <a:gd name="T23" fmla="*/ 892 h 897"/>
                <a:gd name="T24" fmla="*/ 1893 w 5390"/>
                <a:gd name="T25" fmla="*/ 877 h 897"/>
                <a:gd name="T26" fmla="*/ 1526 w 5390"/>
                <a:gd name="T27" fmla="*/ 853 h 897"/>
                <a:gd name="T28" fmla="*/ 1187 w 5390"/>
                <a:gd name="T29" fmla="*/ 820 h 897"/>
                <a:gd name="T30" fmla="*/ 883 w 5390"/>
                <a:gd name="T31" fmla="*/ 781 h 897"/>
                <a:gd name="T32" fmla="*/ 615 w 5390"/>
                <a:gd name="T33" fmla="*/ 733 h 897"/>
                <a:gd name="T34" fmla="*/ 390 w 5390"/>
                <a:gd name="T35" fmla="*/ 681 h 897"/>
                <a:gd name="T36" fmla="*/ 211 w 5390"/>
                <a:gd name="T37" fmla="*/ 623 h 897"/>
                <a:gd name="T38" fmla="*/ 84 w 5390"/>
                <a:gd name="T39" fmla="*/ 560 h 897"/>
                <a:gd name="T40" fmla="*/ 13 w 5390"/>
                <a:gd name="T41" fmla="*/ 494 h 897"/>
                <a:gd name="T42" fmla="*/ 3 w 5390"/>
                <a:gd name="T43" fmla="*/ 424 h 897"/>
                <a:gd name="T44" fmla="*/ 54 w 5390"/>
                <a:gd name="T45" fmla="*/ 358 h 897"/>
                <a:gd name="T46" fmla="*/ 163 w 5390"/>
                <a:gd name="T47" fmla="*/ 293 h 897"/>
                <a:gd name="T48" fmla="*/ 324 w 5390"/>
                <a:gd name="T49" fmla="*/ 234 h 897"/>
                <a:gd name="T50" fmla="*/ 535 w 5390"/>
                <a:gd name="T51" fmla="*/ 179 h 897"/>
                <a:gd name="T52" fmla="*/ 789 w 5390"/>
                <a:gd name="T53" fmla="*/ 131 h 897"/>
                <a:gd name="T54" fmla="*/ 1082 w 5390"/>
                <a:gd name="T55" fmla="*/ 88 h 897"/>
                <a:gd name="T56" fmla="*/ 1410 w 5390"/>
                <a:gd name="T57" fmla="*/ 53 h 897"/>
                <a:gd name="T58" fmla="*/ 1768 w 5390"/>
                <a:gd name="T59" fmla="*/ 26 h 897"/>
                <a:gd name="T60" fmla="*/ 2152 w 5390"/>
                <a:gd name="T61" fmla="*/ 8 h 897"/>
                <a:gd name="T62" fmla="*/ 2556 w 5390"/>
                <a:gd name="T63" fmla="*/ 0 h 897"/>
                <a:gd name="T64" fmla="*/ 2970 w 5390"/>
                <a:gd name="T65" fmla="*/ 2 h 897"/>
                <a:gd name="T66" fmla="*/ 3368 w 5390"/>
                <a:gd name="T67" fmla="*/ 13 h 897"/>
                <a:gd name="T68" fmla="*/ 3743 w 5390"/>
                <a:gd name="T69" fmla="*/ 34 h 897"/>
                <a:gd name="T70" fmla="*/ 4092 w 5390"/>
                <a:gd name="T71" fmla="*/ 64 h 897"/>
                <a:gd name="T72" fmla="*/ 4409 w 5390"/>
                <a:gd name="T73" fmla="*/ 102 h 897"/>
                <a:gd name="T74" fmla="*/ 4690 w 5390"/>
                <a:gd name="T75" fmla="*/ 146 h 897"/>
                <a:gd name="T76" fmla="*/ 4930 w 5390"/>
                <a:gd name="T77" fmla="*/ 197 h 897"/>
                <a:gd name="T78" fmla="*/ 5124 w 5390"/>
                <a:gd name="T79" fmla="*/ 253 h 897"/>
                <a:gd name="T80" fmla="*/ 5269 w 5390"/>
                <a:gd name="T81" fmla="*/ 315 h 897"/>
                <a:gd name="T82" fmla="*/ 5359 w 5390"/>
                <a:gd name="T83" fmla="*/ 380 h 897"/>
                <a:gd name="T84" fmla="*/ 5390 w 5390"/>
                <a:gd name="T85" fmla="*/ 448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390" h="897">
                  <a:moveTo>
                    <a:pt x="5390" y="448"/>
                  </a:moveTo>
                  <a:lnTo>
                    <a:pt x="5387" y="471"/>
                  </a:lnTo>
                  <a:lnTo>
                    <a:pt x="5376" y="494"/>
                  </a:lnTo>
                  <a:lnTo>
                    <a:pt x="5359" y="516"/>
                  </a:lnTo>
                  <a:lnTo>
                    <a:pt x="5335" y="539"/>
                  </a:lnTo>
                  <a:lnTo>
                    <a:pt x="5305" y="560"/>
                  </a:lnTo>
                  <a:lnTo>
                    <a:pt x="5269" y="582"/>
                  </a:lnTo>
                  <a:lnTo>
                    <a:pt x="5226" y="602"/>
                  </a:lnTo>
                  <a:lnTo>
                    <a:pt x="5178" y="623"/>
                  </a:lnTo>
                  <a:lnTo>
                    <a:pt x="5124" y="642"/>
                  </a:lnTo>
                  <a:lnTo>
                    <a:pt x="5065" y="662"/>
                  </a:lnTo>
                  <a:lnTo>
                    <a:pt x="5000" y="681"/>
                  </a:lnTo>
                  <a:lnTo>
                    <a:pt x="4930" y="699"/>
                  </a:lnTo>
                  <a:lnTo>
                    <a:pt x="4855" y="716"/>
                  </a:lnTo>
                  <a:lnTo>
                    <a:pt x="4774" y="733"/>
                  </a:lnTo>
                  <a:lnTo>
                    <a:pt x="4690" y="750"/>
                  </a:lnTo>
                  <a:lnTo>
                    <a:pt x="4601" y="766"/>
                  </a:lnTo>
                  <a:lnTo>
                    <a:pt x="4507" y="781"/>
                  </a:lnTo>
                  <a:lnTo>
                    <a:pt x="4409" y="794"/>
                  </a:lnTo>
                  <a:lnTo>
                    <a:pt x="4307" y="808"/>
                  </a:lnTo>
                  <a:lnTo>
                    <a:pt x="4201" y="820"/>
                  </a:lnTo>
                  <a:lnTo>
                    <a:pt x="4092" y="833"/>
                  </a:lnTo>
                  <a:lnTo>
                    <a:pt x="3979" y="843"/>
                  </a:lnTo>
                  <a:lnTo>
                    <a:pt x="3863" y="853"/>
                  </a:lnTo>
                  <a:lnTo>
                    <a:pt x="3743" y="862"/>
                  </a:lnTo>
                  <a:lnTo>
                    <a:pt x="3622" y="870"/>
                  </a:lnTo>
                  <a:lnTo>
                    <a:pt x="3496" y="877"/>
                  </a:lnTo>
                  <a:lnTo>
                    <a:pt x="3368" y="883"/>
                  </a:lnTo>
                  <a:lnTo>
                    <a:pt x="3238" y="887"/>
                  </a:lnTo>
                  <a:lnTo>
                    <a:pt x="3106" y="892"/>
                  </a:lnTo>
                  <a:lnTo>
                    <a:pt x="2970" y="895"/>
                  </a:lnTo>
                  <a:lnTo>
                    <a:pt x="2834" y="896"/>
                  </a:lnTo>
                  <a:lnTo>
                    <a:pt x="2694" y="897"/>
                  </a:lnTo>
                  <a:lnTo>
                    <a:pt x="2556" y="896"/>
                  </a:lnTo>
                  <a:lnTo>
                    <a:pt x="2419" y="895"/>
                  </a:lnTo>
                  <a:lnTo>
                    <a:pt x="2284" y="892"/>
                  </a:lnTo>
                  <a:lnTo>
                    <a:pt x="2152" y="887"/>
                  </a:lnTo>
                  <a:lnTo>
                    <a:pt x="2021" y="883"/>
                  </a:lnTo>
                  <a:lnTo>
                    <a:pt x="1893" y="877"/>
                  </a:lnTo>
                  <a:lnTo>
                    <a:pt x="1768" y="870"/>
                  </a:lnTo>
                  <a:lnTo>
                    <a:pt x="1645" y="862"/>
                  </a:lnTo>
                  <a:lnTo>
                    <a:pt x="1526" y="853"/>
                  </a:lnTo>
                  <a:lnTo>
                    <a:pt x="1410" y="843"/>
                  </a:lnTo>
                  <a:lnTo>
                    <a:pt x="1297" y="833"/>
                  </a:lnTo>
                  <a:lnTo>
                    <a:pt x="1187" y="820"/>
                  </a:lnTo>
                  <a:lnTo>
                    <a:pt x="1082" y="808"/>
                  </a:lnTo>
                  <a:lnTo>
                    <a:pt x="980" y="794"/>
                  </a:lnTo>
                  <a:lnTo>
                    <a:pt x="883" y="781"/>
                  </a:lnTo>
                  <a:lnTo>
                    <a:pt x="789" y="766"/>
                  </a:lnTo>
                  <a:lnTo>
                    <a:pt x="700" y="750"/>
                  </a:lnTo>
                  <a:lnTo>
                    <a:pt x="615" y="733"/>
                  </a:lnTo>
                  <a:lnTo>
                    <a:pt x="535" y="716"/>
                  </a:lnTo>
                  <a:lnTo>
                    <a:pt x="460" y="699"/>
                  </a:lnTo>
                  <a:lnTo>
                    <a:pt x="390" y="681"/>
                  </a:lnTo>
                  <a:lnTo>
                    <a:pt x="324" y="662"/>
                  </a:lnTo>
                  <a:lnTo>
                    <a:pt x="265" y="642"/>
                  </a:lnTo>
                  <a:lnTo>
                    <a:pt x="211" y="623"/>
                  </a:lnTo>
                  <a:lnTo>
                    <a:pt x="163" y="602"/>
                  </a:lnTo>
                  <a:lnTo>
                    <a:pt x="120" y="582"/>
                  </a:lnTo>
                  <a:lnTo>
                    <a:pt x="84" y="560"/>
                  </a:lnTo>
                  <a:lnTo>
                    <a:pt x="54" y="539"/>
                  </a:lnTo>
                  <a:lnTo>
                    <a:pt x="30" y="516"/>
                  </a:lnTo>
                  <a:lnTo>
                    <a:pt x="13" y="494"/>
                  </a:lnTo>
                  <a:lnTo>
                    <a:pt x="3" y="471"/>
                  </a:lnTo>
                  <a:lnTo>
                    <a:pt x="0" y="448"/>
                  </a:lnTo>
                  <a:lnTo>
                    <a:pt x="3" y="424"/>
                  </a:lnTo>
                  <a:lnTo>
                    <a:pt x="13" y="402"/>
                  </a:lnTo>
                  <a:lnTo>
                    <a:pt x="30" y="380"/>
                  </a:lnTo>
                  <a:lnTo>
                    <a:pt x="54" y="358"/>
                  </a:lnTo>
                  <a:lnTo>
                    <a:pt x="84" y="336"/>
                  </a:lnTo>
                  <a:lnTo>
                    <a:pt x="120" y="315"/>
                  </a:lnTo>
                  <a:lnTo>
                    <a:pt x="163" y="293"/>
                  </a:lnTo>
                  <a:lnTo>
                    <a:pt x="211" y="273"/>
                  </a:lnTo>
                  <a:lnTo>
                    <a:pt x="265" y="253"/>
                  </a:lnTo>
                  <a:lnTo>
                    <a:pt x="324" y="234"/>
                  </a:lnTo>
                  <a:lnTo>
                    <a:pt x="390" y="215"/>
                  </a:lnTo>
                  <a:lnTo>
                    <a:pt x="460" y="197"/>
                  </a:lnTo>
                  <a:lnTo>
                    <a:pt x="535" y="179"/>
                  </a:lnTo>
                  <a:lnTo>
                    <a:pt x="615" y="162"/>
                  </a:lnTo>
                  <a:lnTo>
                    <a:pt x="700" y="146"/>
                  </a:lnTo>
                  <a:lnTo>
                    <a:pt x="789" y="131"/>
                  </a:lnTo>
                  <a:lnTo>
                    <a:pt x="883" y="116"/>
                  </a:lnTo>
                  <a:lnTo>
                    <a:pt x="980" y="102"/>
                  </a:lnTo>
                  <a:lnTo>
                    <a:pt x="1082" y="88"/>
                  </a:lnTo>
                  <a:lnTo>
                    <a:pt x="1187" y="76"/>
                  </a:lnTo>
                  <a:lnTo>
                    <a:pt x="1297" y="64"/>
                  </a:lnTo>
                  <a:lnTo>
                    <a:pt x="1410" y="53"/>
                  </a:lnTo>
                  <a:lnTo>
                    <a:pt x="1526" y="43"/>
                  </a:lnTo>
                  <a:lnTo>
                    <a:pt x="1645" y="34"/>
                  </a:lnTo>
                  <a:lnTo>
                    <a:pt x="1768" y="26"/>
                  </a:lnTo>
                  <a:lnTo>
                    <a:pt x="1893" y="20"/>
                  </a:lnTo>
                  <a:lnTo>
                    <a:pt x="2021" y="13"/>
                  </a:lnTo>
                  <a:lnTo>
                    <a:pt x="2152" y="8"/>
                  </a:lnTo>
                  <a:lnTo>
                    <a:pt x="2284" y="4"/>
                  </a:lnTo>
                  <a:lnTo>
                    <a:pt x="2419" y="2"/>
                  </a:lnTo>
                  <a:lnTo>
                    <a:pt x="2556" y="0"/>
                  </a:lnTo>
                  <a:lnTo>
                    <a:pt x="2694" y="0"/>
                  </a:lnTo>
                  <a:lnTo>
                    <a:pt x="2834" y="0"/>
                  </a:lnTo>
                  <a:lnTo>
                    <a:pt x="2970" y="2"/>
                  </a:lnTo>
                  <a:lnTo>
                    <a:pt x="3106" y="4"/>
                  </a:lnTo>
                  <a:lnTo>
                    <a:pt x="3238" y="8"/>
                  </a:lnTo>
                  <a:lnTo>
                    <a:pt x="3368" y="13"/>
                  </a:lnTo>
                  <a:lnTo>
                    <a:pt x="3496" y="20"/>
                  </a:lnTo>
                  <a:lnTo>
                    <a:pt x="3622" y="26"/>
                  </a:lnTo>
                  <a:lnTo>
                    <a:pt x="3743" y="34"/>
                  </a:lnTo>
                  <a:lnTo>
                    <a:pt x="3863" y="43"/>
                  </a:lnTo>
                  <a:lnTo>
                    <a:pt x="3979" y="53"/>
                  </a:lnTo>
                  <a:lnTo>
                    <a:pt x="4092" y="64"/>
                  </a:lnTo>
                  <a:lnTo>
                    <a:pt x="4201" y="76"/>
                  </a:lnTo>
                  <a:lnTo>
                    <a:pt x="4307" y="88"/>
                  </a:lnTo>
                  <a:lnTo>
                    <a:pt x="4409" y="102"/>
                  </a:lnTo>
                  <a:lnTo>
                    <a:pt x="4507" y="116"/>
                  </a:lnTo>
                  <a:lnTo>
                    <a:pt x="4601" y="131"/>
                  </a:lnTo>
                  <a:lnTo>
                    <a:pt x="4690" y="146"/>
                  </a:lnTo>
                  <a:lnTo>
                    <a:pt x="4774" y="162"/>
                  </a:lnTo>
                  <a:lnTo>
                    <a:pt x="4855" y="179"/>
                  </a:lnTo>
                  <a:lnTo>
                    <a:pt x="4930" y="197"/>
                  </a:lnTo>
                  <a:lnTo>
                    <a:pt x="5000" y="215"/>
                  </a:lnTo>
                  <a:lnTo>
                    <a:pt x="5065" y="234"/>
                  </a:lnTo>
                  <a:lnTo>
                    <a:pt x="5124" y="253"/>
                  </a:lnTo>
                  <a:lnTo>
                    <a:pt x="5178" y="273"/>
                  </a:lnTo>
                  <a:lnTo>
                    <a:pt x="5226" y="293"/>
                  </a:lnTo>
                  <a:lnTo>
                    <a:pt x="5269" y="315"/>
                  </a:lnTo>
                  <a:lnTo>
                    <a:pt x="5305" y="336"/>
                  </a:lnTo>
                  <a:lnTo>
                    <a:pt x="5335" y="358"/>
                  </a:lnTo>
                  <a:lnTo>
                    <a:pt x="5359" y="380"/>
                  </a:lnTo>
                  <a:lnTo>
                    <a:pt x="5376" y="402"/>
                  </a:lnTo>
                  <a:lnTo>
                    <a:pt x="5387" y="424"/>
                  </a:lnTo>
                  <a:lnTo>
                    <a:pt x="5390" y="448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6" name="Freeform 6"/>
            <p:cNvSpPr>
              <a:spLocks/>
            </p:cNvSpPr>
            <p:nvPr/>
          </p:nvSpPr>
          <p:spPr bwMode="auto">
            <a:xfrm>
              <a:off x="3013075" y="5522913"/>
              <a:ext cx="1712913" cy="284163"/>
            </a:xfrm>
            <a:custGeom>
              <a:avLst/>
              <a:gdLst>
                <a:gd name="T0" fmla="*/ 5377 w 5391"/>
                <a:gd name="T1" fmla="*/ 494 h 897"/>
                <a:gd name="T2" fmla="*/ 5306 w 5391"/>
                <a:gd name="T3" fmla="*/ 560 h 897"/>
                <a:gd name="T4" fmla="*/ 5179 w 5391"/>
                <a:gd name="T5" fmla="*/ 623 h 897"/>
                <a:gd name="T6" fmla="*/ 5000 w 5391"/>
                <a:gd name="T7" fmla="*/ 681 h 897"/>
                <a:gd name="T8" fmla="*/ 4775 w 5391"/>
                <a:gd name="T9" fmla="*/ 733 h 897"/>
                <a:gd name="T10" fmla="*/ 4508 w 5391"/>
                <a:gd name="T11" fmla="*/ 781 h 897"/>
                <a:gd name="T12" fmla="*/ 4202 w 5391"/>
                <a:gd name="T13" fmla="*/ 820 h 897"/>
                <a:gd name="T14" fmla="*/ 3864 w 5391"/>
                <a:gd name="T15" fmla="*/ 853 h 897"/>
                <a:gd name="T16" fmla="*/ 3497 w 5391"/>
                <a:gd name="T17" fmla="*/ 877 h 897"/>
                <a:gd name="T18" fmla="*/ 3105 w 5391"/>
                <a:gd name="T19" fmla="*/ 892 h 897"/>
                <a:gd name="T20" fmla="*/ 2695 w 5391"/>
                <a:gd name="T21" fmla="*/ 897 h 897"/>
                <a:gd name="T22" fmla="*/ 2285 w 5391"/>
                <a:gd name="T23" fmla="*/ 892 h 897"/>
                <a:gd name="T24" fmla="*/ 1894 w 5391"/>
                <a:gd name="T25" fmla="*/ 877 h 897"/>
                <a:gd name="T26" fmla="*/ 1527 w 5391"/>
                <a:gd name="T27" fmla="*/ 853 h 897"/>
                <a:gd name="T28" fmla="*/ 1188 w 5391"/>
                <a:gd name="T29" fmla="*/ 820 h 897"/>
                <a:gd name="T30" fmla="*/ 884 w 5391"/>
                <a:gd name="T31" fmla="*/ 781 h 897"/>
                <a:gd name="T32" fmla="*/ 615 w 5391"/>
                <a:gd name="T33" fmla="*/ 733 h 897"/>
                <a:gd name="T34" fmla="*/ 390 w 5391"/>
                <a:gd name="T35" fmla="*/ 681 h 897"/>
                <a:gd name="T36" fmla="*/ 212 w 5391"/>
                <a:gd name="T37" fmla="*/ 623 h 897"/>
                <a:gd name="T38" fmla="*/ 85 w 5391"/>
                <a:gd name="T39" fmla="*/ 560 h 897"/>
                <a:gd name="T40" fmla="*/ 14 w 5391"/>
                <a:gd name="T41" fmla="*/ 494 h 897"/>
                <a:gd name="T42" fmla="*/ 4 w 5391"/>
                <a:gd name="T43" fmla="*/ 424 h 897"/>
                <a:gd name="T44" fmla="*/ 55 w 5391"/>
                <a:gd name="T45" fmla="*/ 358 h 897"/>
                <a:gd name="T46" fmla="*/ 163 w 5391"/>
                <a:gd name="T47" fmla="*/ 293 h 897"/>
                <a:gd name="T48" fmla="*/ 325 w 5391"/>
                <a:gd name="T49" fmla="*/ 234 h 897"/>
                <a:gd name="T50" fmla="*/ 536 w 5391"/>
                <a:gd name="T51" fmla="*/ 179 h 897"/>
                <a:gd name="T52" fmla="*/ 790 w 5391"/>
                <a:gd name="T53" fmla="*/ 131 h 897"/>
                <a:gd name="T54" fmla="*/ 1082 w 5391"/>
                <a:gd name="T55" fmla="*/ 88 h 897"/>
                <a:gd name="T56" fmla="*/ 1410 w 5391"/>
                <a:gd name="T57" fmla="*/ 53 h 897"/>
                <a:gd name="T58" fmla="*/ 1769 w 5391"/>
                <a:gd name="T59" fmla="*/ 26 h 897"/>
                <a:gd name="T60" fmla="*/ 2153 w 5391"/>
                <a:gd name="T61" fmla="*/ 8 h 897"/>
                <a:gd name="T62" fmla="*/ 2557 w 5391"/>
                <a:gd name="T63" fmla="*/ 0 h 897"/>
                <a:gd name="T64" fmla="*/ 2971 w 5391"/>
                <a:gd name="T65" fmla="*/ 2 h 897"/>
                <a:gd name="T66" fmla="*/ 3369 w 5391"/>
                <a:gd name="T67" fmla="*/ 13 h 897"/>
                <a:gd name="T68" fmla="*/ 3744 w 5391"/>
                <a:gd name="T69" fmla="*/ 34 h 897"/>
                <a:gd name="T70" fmla="*/ 4093 w 5391"/>
                <a:gd name="T71" fmla="*/ 64 h 897"/>
                <a:gd name="T72" fmla="*/ 4409 w 5391"/>
                <a:gd name="T73" fmla="*/ 102 h 897"/>
                <a:gd name="T74" fmla="*/ 4691 w 5391"/>
                <a:gd name="T75" fmla="*/ 146 h 897"/>
                <a:gd name="T76" fmla="*/ 4931 w 5391"/>
                <a:gd name="T77" fmla="*/ 197 h 897"/>
                <a:gd name="T78" fmla="*/ 5125 w 5391"/>
                <a:gd name="T79" fmla="*/ 253 h 897"/>
                <a:gd name="T80" fmla="*/ 5269 w 5391"/>
                <a:gd name="T81" fmla="*/ 315 h 897"/>
                <a:gd name="T82" fmla="*/ 5360 w 5391"/>
                <a:gd name="T83" fmla="*/ 380 h 897"/>
                <a:gd name="T84" fmla="*/ 5391 w 5391"/>
                <a:gd name="T85" fmla="*/ 448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391" h="897">
                  <a:moveTo>
                    <a:pt x="5391" y="448"/>
                  </a:moveTo>
                  <a:lnTo>
                    <a:pt x="5388" y="471"/>
                  </a:lnTo>
                  <a:lnTo>
                    <a:pt x="5377" y="494"/>
                  </a:lnTo>
                  <a:lnTo>
                    <a:pt x="5360" y="516"/>
                  </a:lnTo>
                  <a:lnTo>
                    <a:pt x="5336" y="539"/>
                  </a:lnTo>
                  <a:lnTo>
                    <a:pt x="5306" y="560"/>
                  </a:lnTo>
                  <a:lnTo>
                    <a:pt x="5269" y="582"/>
                  </a:lnTo>
                  <a:lnTo>
                    <a:pt x="5227" y="602"/>
                  </a:lnTo>
                  <a:lnTo>
                    <a:pt x="5179" y="623"/>
                  </a:lnTo>
                  <a:lnTo>
                    <a:pt x="5125" y="642"/>
                  </a:lnTo>
                  <a:lnTo>
                    <a:pt x="5065" y="662"/>
                  </a:lnTo>
                  <a:lnTo>
                    <a:pt x="5000" y="681"/>
                  </a:lnTo>
                  <a:lnTo>
                    <a:pt x="4931" y="699"/>
                  </a:lnTo>
                  <a:lnTo>
                    <a:pt x="4856" y="716"/>
                  </a:lnTo>
                  <a:lnTo>
                    <a:pt x="4775" y="733"/>
                  </a:lnTo>
                  <a:lnTo>
                    <a:pt x="4691" y="750"/>
                  </a:lnTo>
                  <a:lnTo>
                    <a:pt x="4601" y="766"/>
                  </a:lnTo>
                  <a:lnTo>
                    <a:pt x="4508" y="781"/>
                  </a:lnTo>
                  <a:lnTo>
                    <a:pt x="4409" y="794"/>
                  </a:lnTo>
                  <a:lnTo>
                    <a:pt x="4308" y="808"/>
                  </a:lnTo>
                  <a:lnTo>
                    <a:pt x="4202" y="820"/>
                  </a:lnTo>
                  <a:lnTo>
                    <a:pt x="4093" y="833"/>
                  </a:lnTo>
                  <a:lnTo>
                    <a:pt x="3980" y="843"/>
                  </a:lnTo>
                  <a:lnTo>
                    <a:pt x="3864" y="853"/>
                  </a:lnTo>
                  <a:lnTo>
                    <a:pt x="3744" y="862"/>
                  </a:lnTo>
                  <a:lnTo>
                    <a:pt x="3623" y="870"/>
                  </a:lnTo>
                  <a:lnTo>
                    <a:pt x="3497" y="877"/>
                  </a:lnTo>
                  <a:lnTo>
                    <a:pt x="3369" y="883"/>
                  </a:lnTo>
                  <a:lnTo>
                    <a:pt x="3239" y="887"/>
                  </a:lnTo>
                  <a:lnTo>
                    <a:pt x="3105" y="892"/>
                  </a:lnTo>
                  <a:lnTo>
                    <a:pt x="2971" y="895"/>
                  </a:lnTo>
                  <a:lnTo>
                    <a:pt x="2834" y="896"/>
                  </a:lnTo>
                  <a:lnTo>
                    <a:pt x="2695" y="897"/>
                  </a:lnTo>
                  <a:lnTo>
                    <a:pt x="2557" y="896"/>
                  </a:lnTo>
                  <a:lnTo>
                    <a:pt x="2420" y="895"/>
                  </a:lnTo>
                  <a:lnTo>
                    <a:pt x="2285" y="892"/>
                  </a:lnTo>
                  <a:lnTo>
                    <a:pt x="2153" y="887"/>
                  </a:lnTo>
                  <a:lnTo>
                    <a:pt x="2022" y="883"/>
                  </a:lnTo>
                  <a:lnTo>
                    <a:pt x="1894" y="877"/>
                  </a:lnTo>
                  <a:lnTo>
                    <a:pt x="1769" y="870"/>
                  </a:lnTo>
                  <a:lnTo>
                    <a:pt x="1646" y="862"/>
                  </a:lnTo>
                  <a:lnTo>
                    <a:pt x="1527" y="853"/>
                  </a:lnTo>
                  <a:lnTo>
                    <a:pt x="1410" y="843"/>
                  </a:lnTo>
                  <a:lnTo>
                    <a:pt x="1298" y="833"/>
                  </a:lnTo>
                  <a:lnTo>
                    <a:pt x="1188" y="820"/>
                  </a:lnTo>
                  <a:lnTo>
                    <a:pt x="1082" y="808"/>
                  </a:lnTo>
                  <a:lnTo>
                    <a:pt x="981" y="794"/>
                  </a:lnTo>
                  <a:lnTo>
                    <a:pt x="884" y="781"/>
                  </a:lnTo>
                  <a:lnTo>
                    <a:pt x="790" y="766"/>
                  </a:lnTo>
                  <a:lnTo>
                    <a:pt x="701" y="750"/>
                  </a:lnTo>
                  <a:lnTo>
                    <a:pt x="615" y="733"/>
                  </a:lnTo>
                  <a:lnTo>
                    <a:pt x="536" y="716"/>
                  </a:lnTo>
                  <a:lnTo>
                    <a:pt x="461" y="699"/>
                  </a:lnTo>
                  <a:lnTo>
                    <a:pt x="390" y="681"/>
                  </a:lnTo>
                  <a:lnTo>
                    <a:pt x="325" y="662"/>
                  </a:lnTo>
                  <a:lnTo>
                    <a:pt x="266" y="642"/>
                  </a:lnTo>
                  <a:lnTo>
                    <a:pt x="212" y="623"/>
                  </a:lnTo>
                  <a:lnTo>
                    <a:pt x="163" y="602"/>
                  </a:lnTo>
                  <a:lnTo>
                    <a:pt x="121" y="582"/>
                  </a:lnTo>
                  <a:lnTo>
                    <a:pt x="85" y="560"/>
                  </a:lnTo>
                  <a:lnTo>
                    <a:pt x="55" y="539"/>
                  </a:lnTo>
                  <a:lnTo>
                    <a:pt x="31" y="516"/>
                  </a:lnTo>
                  <a:lnTo>
                    <a:pt x="14" y="494"/>
                  </a:lnTo>
                  <a:lnTo>
                    <a:pt x="4" y="471"/>
                  </a:lnTo>
                  <a:lnTo>
                    <a:pt x="0" y="448"/>
                  </a:lnTo>
                  <a:lnTo>
                    <a:pt x="4" y="424"/>
                  </a:lnTo>
                  <a:lnTo>
                    <a:pt x="14" y="402"/>
                  </a:lnTo>
                  <a:lnTo>
                    <a:pt x="31" y="380"/>
                  </a:lnTo>
                  <a:lnTo>
                    <a:pt x="55" y="358"/>
                  </a:lnTo>
                  <a:lnTo>
                    <a:pt x="85" y="336"/>
                  </a:lnTo>
                  <a:lnTo>
                    <a:pt x="121" y="315"/>
                  </a:lnTo>
                  <a:lnTo>
                    <a:pt x="163" y="293"/>
                  </a:lnTo>
                  <a:lnTo>
                    <a:pt x="212" y="273"/>
                  </a:lnTo>
                  <a:lnTo>
                    <a:pt x="266" y="253"/>
                  </a:lnTo>
                  <a:lnTo>
                    <a:pt x="325" y="234"/>
                  </a:lnTo>
                  <a:lnTo>
                    <a:pt x="390" y="215"/>
                  </a:lnTo>
                  <a:lnTo>
                    <a:pt x="461" y="197"/>
                  </a:lnTo>
                  <a:lnTo>
                    <a:pt x="536" y="179"/>
                  </a:lnTo>
                  <a:lnTo>
                    <a:pt x="615" y="162"/>
                  </a:lnTo>
                  <a:lnTo>
                    <a:pt x="701" y="146"/>
                  </a:lnTo>
                  <a:lnTo>
                    <a:pt x="790" y="131"/>
                  </a:lnTo>
                  <a:lnTo>
                    <a:pt x="884" y="116"/>
                  </a:lnTo>
                  <a:lnTo>
                    <a:pt x="981" y="102"/>
                  </a:lnTo>
                  <a:lnTo>
                    <a:pt x="1082" y="88"/>
                  </a:lnTo>
                  <a:lnTo>
                    <a:pt x="1188" y="76"/>
                  </a:lnTo>
                  <a:lnTo>
                    <a:pt x="1298" y="64"/>
                  </a:lnTo>
                  <a:lnTo>
                    <a:pt x="1410" y="53"/>
                  </a:lnTo>
                  <a:lnTo>
                    <a:pt x="1527" y="43"/>
                  </a:lnTo>
                  <a:lnTo>
                    <a:pt x="1646" y="34"/>
                  </a:lnTo>
                  <a:lnTo>
                    <a:pt x="1769" y="26"/>
                  </a:lnTo>
                  <a:lnTo>
                    <a:pt x="1894" y="20"/>
                  </a:lnTo>
                  <a:lnTo>
                    <a:pt x="2022" y="13"/>
                  </a:lnTo>
                  <a:lnTo>
                    <a:pt x="2153" y="8"/>
                  </a:lnTo>
                  <a:lnTo>
                    <a:pt x="2285" y="4"/>
                  </a:lnTo>
                  <a:lnTo>
                    <a:pt x="2420" y="2"/>
                  </a:lnTo>
                  <a:lnTo>
                    <a:pt x="2557" y="0"/>
                  </a:lnTo>
                  <a:lnTo>
                    <a:pt x="2695" y="0"/>
                  </a:lnTo>
                  <a:lnTo>
                    <a:pt x="2834" y="0"/>
                  </a:lnTo>
                  <a:lnTo>
                    <a:pt x="2971" y="2"/>
                  </a:lnTo>
                  <a:lnTo>
                    <a:pt x="3105" y="4"/>
                  </a:lnTo>
                  <a:lnTo>
                    <a:pt x="3239" y="8"/>
                  </a:lnTo>
                  <a:lnTo>
                    <a:pt x="3369" y="13"/>
                  </a:lnTo>
                  <a:lnTo>
                    <a:pt x="3497" y="20"/>
                  </a:lnTo>
                  <a:lnTo>
                    <a:pt x="3623" y="26"/>
                  </a:lnTo>
                  <a:lnTo>
                    <a:pt x="3744" y="34"/>
                  </a:lnTo>
                  <a:lnTo>
                    <a:pt x="3864" y="43"/>
                  </a:lnTo>
                  <a:lnTo>
                    <a:pt x="3980" y="53"/>
                  </a:lnTo>
                  <a:lnTo>
                    <a:pt x="4093" y="64"/>
                  </a:lnTo>
                  <a:lnTo>
                    <a:pt x="4202" y="76"/>
                  </a:lnTo>
                  <a:lnTo>
                    <a:pt x="4308" y="88"/>
                  </a:lnTo>
                  <a:lnTo>
                    <a:pt x="4409" y="102"/>
                  </a:lnTo>
                  <a:lnTo>
                    <a:pt x="4508" y="116"/>
                  </a:lnTo>
                  <a:lnTo>
                    <a:pt x="4601" y="131"/>
                  </a:lnTo>
                  <a:lnTo>
                    <a:pt x="4691" y="146"/>
                  </a:lnTo>
                  <a:lnTo>
                    <a:pt x="4775" y="162"/>
                  </a:lnTo>
                  <a:lnTo>
                    <a:pt x="4856" y="179"/>
                  </a:lnTo>
                  <a:lnTo>
                    <a:pt x="4931" y="197"/>
                  </a:lnTo>
                  <a:lnTo>
                    <a:pt x="5000" y="215"/>
                  </a:lnTo>
                  <a:lnTo>
                    <a:pt x="5065" y="234"/>
                  </a:lnTo>
                  <a:lnTo>
                    <a:pt x="5125" y="253"/>
                  </a:lnTo>
                  <a:lnTo>
                    <a:pt x="5179" y="273"/>
                  </a:lnTo>
                  <a:lnTo>
                    <a:pt x="5227" y="293"/>
                  </a:lnTo>
                  <a:lnTo>
                    <a:pt x="5269" y="315"/>
                  </a:lnTo>
                  <a:lnTo>
                    <a:pt x="5306" y="336"/>
                  </a:lnTo>
                  <a:lnTo>
                    <a:pt x="5336" y="358"/>
                  </a:lnTo>
                  <a:lnTo>
                    <a:pt x="5360" y="380"/>
                  </a:lnTo>
                  <a:lnTo>
                    <a:pt x="5377" y="402"/>
                  </a:lnTo>
                  <a:lnTo>
                    <a:pt x="5388" y="424"/>
                  </a:lnTo>
                  <a:lnTo>
                    <a:pt x="5391" y="448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7" name="Freeform 7"/>
            <p:cNvSpPr>
              <a:spLocks/>
            </p:cNvSpPr>
            <p:nvPr/>
          </p:nvSpPr>
          <p:spPr bwMode="auto">
            <a:xfrm>
              <a:off x="2743200" y="3582988"/>
              <a:ext cx="385763" cy="255588"/>
            </a:xfrm>
            <a:custGeom>
              <a:avLst/>
              <a:gdLst>
                <a:gd name="T0" fmla="*/ 65 w 1218"/>
                <a:gd name="T1" fmla="*/ 222 h 803"/>
                <a:gd name="T2" fmla="*/ 62 w 1218"/>
                <a:gd name="T3" fmla="*/ 246 h 803"/>
                <a:gd name="T4" fmla="*/ 66 w 1218"/>
                <a:gd name="T5" fmla="*/ 272 h 803"/>
                <a:gd name="T6" fmla="*/ 76 w 1218"/>
                <a:gd name="T7" fmla="*/ 301 h 803"/>
                <a:gd name="T8" fmla="*/ 91 w 1218"/>
                <a:gd name="T9" fmla="*/ 331 h 803"/>
                <a:gd name="T10" fmla="*/ 111 w 1218"/>
                <a:gd name="T11" fmla="*/ 360 h 803"/>
                <a:gd name="T12" fmla="*/ 135 w 1218"/>
                <a:gd name="T13" fmla="*/ 391 h 803"/>
                <a:gd name="T14" fmla="*/ 162 w 1218"/>
                <a:gd name="T15" fmla="*/ 422 h 803"/>
                <a:gd name="T16" fmla="*/ 205 w 1218"/>
                <a:gd name="T17" fmla="*/ 467 h 803"/>
                <a:gd name="T18" fmla="*/ 267 w 1218"/>
                <a:gd name="T19" fmla="*/ 522 h 803"/>
                <a:gd name="T20" fmla="*/ 327 w 1218"/>
                <a:gd name="T21" fmla="*/ 568 h 803"/>
                <a:gd name="T22" fmla="*/ 379 w 1218"/>
                <a:gd name="T23" fmla="*/ 602 h 803"/>
                <a:gd name="T24" fmla="*/ 910 w 1218"/>
                <a:gd name="T25" fmla="*/ 790 h 803"/>
                <a:gd name="T26" fmla="*/ 929 w 1218"/>
                <a:gd name="T27" fmla="*/ 798 h 803"/>
                <a:gd name="T28" fmla="*/ 949 w 1218"/>
                <a:gd name="T29" fmla="*/ 802 h 803"/>
                <a:gd name="T30" fmla="*/ 969 w 1218"/>
                <a:gd name="T31" fmla="*/ 803 h 803"/>
                <a:gd name="T32" fmla="*/ 989 w 1218"/>
                <a:gd name="T33" fmla="*/ 801 h 803"/>
                <a:gd name="T34" fmla="*/ 1010 w 1218"/>
                <a:gd name="T35" fmla="*/ 796 h 803"/>
                <a:gd name="T36" fmla="*/ 1030 w 1218"/>
                <a:gd name="T37" fmla="*/ 788 h 803"/>
                <a:gd name="T38" fmla="*/ 1069 w 1218"/>
                <a:gd name="T39" fmla="*/ 767 h 803"/>
                <a:gd name="T40" fmla="*/ 1106 w 1218"/>
                <a:gd name="T41" fmla="*/ 738 h 803"/>
                <a:gd name="T42" fmla="*/ 1140 w 1218"/>
                <a:gd name="T43" fmla="*/ 703 h 803"/>
                <a:gd name="T44" fmla="*/ 1170 w 1218"/>
                <a:gd name="T45" fmla="*/ 664 h 803"/>
                <a:gd name="T46" fmla="*/ 1194 w 1218"/>
                <a:gd name="T47" fmla="*/ 621 h 803"/>
                <a:gd name="T48" fmla="*/ 1210 w 1218"/>
                <a:gd name="T49" fmla="*/ 578 h 803"/>
                <a:gd name="T50" fmla="*/ 1217 w 1218"/>
                <a:gd name="T51" fmla="*/ 534 h 803"/>
                <a:gd name="T52" fmla="*/ 1217 w 1218"/>
                <a:gd name="T53" fmla="*/ 490 h 803"/>
                <a:gd name="T54" fmla="*/ 1209 w 1218"/>
                <a:gd name="T55" fmla="*/ 449 h 803"/>
                <a:gd name="T56" fmla="*/ 1194 w 1218"/>
                <a:gd name="T57" fmla="*/ 411 h 803"/>
                <a:gd name="T58" fmla="*/ 1172 w 1218"/>
                <a:gd name="T59" fmla="*/ 377 h 803"/>
                <a:gd name="T60" fmla="*/ 1158 w 1218"/>
                <a:gd name="T61" fmla="*/ 362 h 803"/>
                <a:gd name="T62" fmla="*/ 1143 w 1218"/>
                <a:gd name="T63" fmla="*/ 349 h 803"/>
                <a:gd name="T64" fmla="*/ 1126 w 1218"/>
                <a:gd name="T65" fmla="*/ 337 h 803"/>
                <a:gd name="T66" fmla="*/ 1107 w 1218"/>
                <a:gd name="T67" fmla="*/ 327 h 803"/>
                <a:gd name="T68" fmla="*/ 543 w 1218"/>
                <a:gd name="T69" fmla="*/ 20 h 803"/>
                <a:gd name="T70" fmla="*/ 517 w 1218"/>
                <a:gd name="T71" fmla="*/ 12 h 803"/>
                <a:gd name="T72" fmla="*/ 488 w 1218"/>
                <a:gd name="T73" fmla="*/ 6 h 803"/>
                <a:gd name="T74" fmla="*/ 453 w 1218"/>
                <a:gd name="T75" fmla="*/ 2 h 803"/>
                <a:gd name="T76" fmla="*/ 415 w 1218"/>
                <a:gd name="T77" fmla="*/ 0 h 803"/>
                <a:gd name="T78" fmla="*/ 375 w 1218"/>
                <a:gd name="T79" fmla="*/ 0 h 803"/>
                <a:gd name="T80" fmla="*/ 332 w 1218"/>
                <a:gd name="T81" fmla="*/ 2 h 803"/>
                <a:gd name="T82" fmla="*/ 289 w 1218"/>
                <a:gd name="T83" fmla="*/ 6 h 803"/>
                <a:gd name="T84" fmla="*/ 246 w 1218"/>
                <a:gd name="T85" fmla="*/ 12 h 803"/>
                <a:gd name="T86" fmla="*/ 203 w 1218"/>
                <a:gd name="T87" fmla="*/ 23 h 803"/>
                <a:gd name="T88" fmla="*/ 162 w 1218"/>
                <a:gd name="T89" fmla="*/ 35 h 803"/>
                <a:gd name="T90" fmla="*/ 123 w 1218"/>
                <a:gd name="T91" fmla="*/ 51 h 803"/>
                <a:gd name="T92" fmla="*/ 88 w 1218"/>
                <a:gd name="T93" fmla="*/ 68 h 803"/>
                <a:gd name="T94" fmla="*/ 56 w 1218"/>
                <a:gd name="T95" fmla="*/ 91 h 803"/>
                <a:gd name="T96" fmla="*/ 30 w 1218"/>
                <a:gd name="T97" fmla="*/ 116 h 803"/>
                <a:gd name="T98" fmla="*/ 9 w 1218"/>
                <a:gd name="T99" fmla="*/ 145 h 803"/>
                <a:gd name="T100" fmla="*/ 69 w 1218"/>
                <a:gd name="T101" fmla="*/ 211 h 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18" h="803">
                  <a:moveTo>
                    <a:pt x="69" y="211"/>
                  </a:moveTo>
                  <a:lnTo>
                    <a:pt x="65" y="222"/>
                  </a:lnTo>
                  <a:lnTo>
                    <a:pt x="63" y="233"/>
                  </a:lnTo>
                  <a:lnTo>
                    <a:pt x="62" y="246"/>
                  </a:lnTo>
                  <a:lnTo>
                    <a:pt x="64" y="259"/>
                  </a:lnTo>
                  <a:lnTo>
                    <a:pt x="66" y="272"/>
                  </a:lnTo>
                  <a:lnTo>
                    <a:pt x="70" y="286"/>
                  </a:lnTo>
                  <a:lnTo>
                    <a:pt x="76" y="301"/>
                  </a:lnTo>
                  <a:lnTo>
                    <a:pt x="84" y="316"/>
                  </a:lnTo>
                  <a:lnTo>
                    <a:pt x="91" y="331"/>
                  </a:lnTo>
                  <a:lnTo>
                    <a:pt x="101" y="345"/>
                  </a:lnTo>
                  <a:lnTo>
                    <a:pt x="111" y="360"/>
                  </a:lnTo>
                  <a:lnTo>
                    <a:pt x="123" y="376"/>
                  </a:lnTo>
                  <a:lnTo>
                    <a:pt x="135" y="391"/>
                  </a:lnTo>
                  <a:lnTo>
                    <a:pt x="148" y="407"/>
                  </a:lnTo>
                  <a:lnTo>
                    <a:pt x="162" y="422"/>
                  </a:lnTo>
                  <a:lnTo>
                    <a:pt x="176" y="437"/>
                  </a:lnTo>
                  <a:lnTo>
                    <a:pt x="205" y="467"/>
                  </a:lnTo>
                  <a:lnTo>
                    <a:pt x="236" y="496"/>
                  </a:lnTo>
                  <a:lnTo>
                    <a:pt x="267" y="522"/>
                  </a:lnTo>
                  <a:lnTo>
                    <a:pt x="297" y="546"/>
                  </a:lnTo>
                  <a:lnTo>
                    <a:pt x="327" y="568"/>
                  </a:lnTo>
                  <a:lnTo>
                    <a:pt x="353" y="587"/>
                  </a:lnTo>
                  <a:lnTo>
                    <a:pt x="379" y="602"/>
                  </a:lnTo>
                  <a:lnTo>
                    <a:pt x="400" y="614"/>
                  </a:lnTo>
                  <a:lnTo>
                    <a:pt x="910" y="790"/>
                  </a:lnTo>
                  <a:lnTo>
                    <a:pt x="919" y="795"/>
                  </a:lnTo>
                  <a:lnTo>
                    <a:pt x="929" y="798"/>
                  </a:lnTo>
                  <a:lnTo>
                    <a:pt x="939" y="800"/>
                  </a:lnTo>
                  <a:lnTo>
                    <a:pt x="949" y="802"/>
                  </a:lnTo>
                  <a:lnTo>
                    <a:pt x="959" y="803"/>
                  </a:lnTo>
                  <a:lnTo>
                    <a:pt x="969" y="803"/>
                  </a:lnTo>
                  <a:lnTo>
                    <a:pt x="979" y="802"/>
                  </a:lnTo>
                  <a:lnTo>
                    <a:pt x="989" y="801"/>
                  </a:lnTo>
                  <a:lnTo>
                    <a:pt x="1000" y="799"/>
                  </a:lnTo>
                  <a:lnTo>
                    <a:pt x="1010" y="796"/>
                  </a:lnTo>
                  <a:lnTo>
                    <a:pt x="1020" y="793"/>
                  </a:lnTo>
                  <a:lnTo>
                    <a:pt x="1030" y="788"/>
                  </a:lnTo>
                  <a:lnTo>
                    <a:pt x="1050" y="779"/>
                  </a:lnTo>
                  <a:lnTo>
                    <a:pt x="1069" y="767"/>
                  </a:lnTo>
                  <a:lnTo>
                    <a:pt x="1088" y="753"/>
                  </a:lnTo>
                  <a:lnTo>
                    <a:pt x="1106" y="738"/>
                  </a:lnTo>
                  <a:lnTo>
                    <a:pt x="1124" y="721"/>
                  </a:lnTo>
                  <a:lnTo>
                    <a:pt x="1140" y="703"/>
                  </a:lnTo>
                  <a:lnTo>
                    <a:pt x="1156" y="684"/>
                  </a:lnTo>
                  <a:lnTo>
                    <a:pt x="1170" y="664"/>
                  </a:lnTo>
                  <a:lnTo>
                    <a:pt x="1183" y="642"/>
                  </a:lnTo>
                  <a:lnTo>
                    <a:pt x="1194" y="621"/>
                  </a:lnTo>
                  <a:lnTo>
                    <a:pt x="1203" y="599"/>
                  </a:lnTo>
                  <a:lnTo>
                    <a:pt x="1210" y="578"/>
                  </a:lnTo>
                  <a:lnTo>
                    <a:pt x="1214" y="556"/>
                  </a:lnTo>
                  <a:lnTo>
                    <a:pt x="1217" y="534"/>
                  </a:lnTo>
                  <a:lnTo>
                    <a:pt x="1218" y="512"/>
                  </a:lnTo>
                  <a:lnTo>
                    <a:pt x="1217" y="490"/>
                  </a:lnTo>
                  <a:lnTo>
                    <a:pt x="1214" y="469"/>
                  </a:lnTo>
                  <a:lnTo>
                    <a:pt x="1209" y="449"/>
                  </a:lnTo>
                  <a:lnTo>
                    <a:pt x="1203" y="430"/>
                  </a:lnTo>
                  <a:lnTo>
                    <a:pt x="1194" y="411"/>
                  </a:lnTo>
                  <a:lnTo>
                    <a:pt x="1184" y="394"/>
                  </a:lnTo>
                  <a:lnTo>
                    <a:pt x="1172" y="377"/>
                  </a:lnTo>
                  <a:lnTo>
                    <a:pt x="1166" y="370"/>
                  </a:lnTo>
                  <a:lnTo>
                    <a:pt x="1158" y="362"/>
                  </a:lnTo>
                  <a:lnTo>
                    <a:pt x="1151" y="355"/>
                  </a:lnTo>
                  <a:lnTo>
                    <a:pt x="1143" y="349"/>
                  </a:lnTo>
                  <a:lnTo>
                    <a:pt x="1135" y="342"/>
                  </a:lnTo>
                  <a:lnTo>
                    <a:pt x="1126" y="337"/>
                  </a:lnTo>
                  <a:lnTo>
                    <a:pt x="1117" y="332"/>
                  </a:lnTo>
                  <a:lnTo>
                    <a:pt x="1107" y="327"/>
                  </a:lnTo>
                  <a:lnTo>
                    <a:pt x="552" y="24"/>
                  </a:lnTo>
                  <a:lnTo>
                    <a:pt x="543" y="20"/>
                  </a:lnTo>
                  <a:lnTo>
                    <a:pt x="530" y="16"/>
                  </a:lnTo>
                  <a:lnTo>
                    <a:pt x="517" y="12"/>
                  </a:lnTo>
                  <a:lnTo>
                    <a:pt x="503" y="9"/>
                  </a:lnTo>
                  <a:lnTo>
                    <a:pt x="488" y="6"/>
                  </a:lnTo>
                  <a:lnTo>
                    <a:pt x="471" y="4"/>
                  </a:lnTo>
                  <a:lnTo>
                    <a:pt x="453" y="2"/>
                  </a:lnTo>
                  <a:lnTo>
                    <a:pt x="435" y="1"/>
                  </a:lnTo>
                  <a:lnTo>
                    <a:pt x="415" y="0"/>
                  </a:lnTo>
                  <a:lnTo>
                    <a:pt x="395" y="0"/>
                  </a:lnTo>
                  <a:lnTo>
                    <a:pt x="375" y="0"/>
                  </a:lnTo>
                  <a:lnTo>
                    <a:pt x="353" y="0"/>
                  </a:lnTo>
                  <a:lnTo>
                    <a:pt x="332" y="2"/>
                  </a:lnTo>
                  <a:lnTo>
                    <a:pt x="311" y="4"/>
                  </a:lnTo>
                  <a:lnTo>
                    <a:pt x="289" y="6"/>
                  </a:lnTo>
                  <a:lnTo>
                    <a:pt x="268" y="9"/>
                  </a:lnTo>
                  <a:lnTo>
                    <a:pt x="246" y="12"/>
                  </a:lnTo>
                  <a:lnTo>
                    <a:pt x="224" y="18"/>
                  </a:lnTo>
                  <a:lnTo>
                    <a:pt x="203" y="23"/>
                  </a:lnTo>
                  <a:lnTo>
                    <a:pt x="182" y="28"/>
                  </a:lnTo>
                  <a:lnTo>
                    <a:pt x="162" y="35"/>
                  </a:lnTo>
                  <a:lnTo>
                    <a:pt x="142" y="42"/>
                  </a:lnTo>
                  <a:lnTo>
                    <a:pt x="123" y="51"/>
                  </a:lnTo>
                  <a:lnTo>
                    <a:pt x="105" y="59"/>
                  </a:lnTo>
                  <a:lnTo>
                    <a:pt x="88" y="68"/>
                  </a:lnTo>
                  <a:lnTo>
                    <a:pt x="71" y="79"/>
                  </a:lnTo>
                  <a:lnTo>
                    <a:pt x="56" y="91"/>
                  </a:lnTo>
                  <a:lnTo>
                    <a:pt x="43" y="103"/>
                  </a:lnTo>
                  <a:lnTo>
                    <a:pt x="30" y="116"/>
                  </a:lnTo>
                  <a:lnTo>
                    <a:pt x="18" y="130"/>
                  </a:lnTo>
                  <a:lnTo>
                    <a:pt x="9" y="145"/>
                  </a:lnTo>
                  <a:lnTo>
                    <a:pt x="0" y="160"/>
                  </a:lnTo>
                  <a:lnTo>
                    <a:pt x="69" y="211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8" name="Freeform 8"/>
            <p:cNvSpPr>
              <a:spLocks/>
            </p:cNvSpPr>
            <p:nvPr/>
          </p:nvSpPr>
          <p:spPr bwMode="auto">
            <a:xfrm>
              <a:off x="2976563" y="3013075"/>
              <a:ext cx="1049338" cy="863600"/>
            </a:xfrm>
            <a:custGeom>
              <a:avLst/>
              <a:gdLst>
                <a:gd name="T0" fmla="*/ 473 w 3308"/>
                <a:gd name="T1" fmla="*/ 2018 h 2723"/>
                <a:gd name="T2" fmla="*/ 793 w 3308"/>
                <a:gd name="T3" fmla="*/ 2027 h 2723"/>
                <a:gd name="T4" fmla="*/ 1087 w 3308"/>
                <a:gd name="T5" fmla="*/ 2009 h 2723"/>
                <a:gd name="T6" fmla="*/ 1355 w 3308"/>
                <a:gd name="T7" fmla="*/ 1962 h 2723"/>
                <a:gd name="T8" fmla="*/ 1600 w 3308"/>
                <a:gd name="T9" fmla="*/ 1878 h 2723"/>
                <a:gd name="T10" fmla="*/ 1824 w 3308"/>
                <a:gd name="T11" fmla="*/ 1757 h 2723"/>
                <a:gd name="T12" fmla="*/ 2028 w 3308"/>
                <a:gd name="T13" fmla="*/ 1593 h 2723"/>
                <a:gd name="T14" fmla="*/ 2217 w 3308"/>
                <a:gd name="T15" fmla="*/ 1381 h 2723"/>
                <a:gd name="T16" fmla="*/ 2362 w 3308"/>
                <a:gd name="T17" fmla="*/ 1172 h 2723"/>
                <a:gd name="T18" fmla="*/ 2464 w 3308"/>
                <a:gd name="T19" fmla="*/ 981 h 2723"/>
                <a:gd name="T20" fmla="*/ 2512 w 3308"/>
                <a:gd name="T21" fmla="*/ 861 h 2723"/>
                <a:gd name="T22" fmla="*/ 2539 w 3308"/>
                <a:gd name="T23" fmla="*/ 762 h 2723"/>
                <a:gd name="T24" fmla="*/ 2559 w 3308"/>
                <a:gd name="T25" fmla="*/ 657 h 2723"/>
                <a:gd name="T26" fmla="*/ 2571 w 3308"/>
                <a:gd name="T27" fmla="*/ 546 h 2723"/>
                <a:gd name="T28" fmla="*/ 2572 w 3308"/>
                <a:gd name="T29" fmla="*/ 489 h 2723"/>
                <a:gd name="T30" fmla="*/ 2574 w 3308"/>
                <a:gd name="T31" fmla="*/ 383 h 2723"/>
                <a:gd name="T32" fmla="*/ 2588 w 3308"/>
                <a:gd name="T33" fmla="*/ 308 h 2723"/>
                <a:gd name="T34" fmla="*/ 2615 w 3308"/>
                <a:gd name="T35" fmla="*/ 235 h 2723"/>
                <a:gd name="T36" fmla="*/ 2654 w 3308"/>
                <a:gd name="T37" fmla="*/ 168 h 2723"/>
                <a:gd name="T38" fmla="*/ 2704 w 3308"/>
                <a:gd name="T39" fmla="*/ 109 h 2723"/>
                <a:gd name="T40" fmla="*/ 2762 w 3308"/>
                <a:gd name="T41" fmla="*/ 60 h 2723"/>
                <a:gd name="T42" fmla="*/ 2828 w 3308"/>
                <a:gd name="T43" fmla="*/ 24 h 2723"/>
                <a:gd name="T44" fmla="*/ 2900 w 3308"/>
                <a:gd name="T45" fmla="*/ 3 h 2723"/>
                <a:gd name="T46" fmla="*/ 2973 w 3308"/>
                <a:gd name="T47" fmla="*/ 1 h 2723"/>
                <a:gd name="T48" fmla="*/ 3042 w 3308"/>
                <a:gd name="T49" fmla="*/ 17 h 2723"/>
                <a:gd name="T50" fmla="*/ 3104 w 3308"/>
                <a:gd name="T51" fmla="*/ 47 h 2723"/>
                <a:gd name="T52" fmla="*/ 3161 w 3308"/>
                <a:gd name="T53" fmla="*/ 90 h 2723"/>
                <a:gd name="T54" fmla="*/ 3210 w 3308"/>
                <a:gd name="T55" fmla="*/ 143 h 2723"/>
                <a:gd name="T56" fmla="*/ 3250 w 3308"/>
                <a:gd name="T57" fmla="*/ 205 h 2723"/>
                <a:gd name="T58" fmla="*/ 3281 w 3308"/>
                <a:gd name="T59" fmla="*/ 270 h 2723"/>
                <a:gd name="T60" fmla="*/ 3301 w 3308"/>
                <a:gd name="T61" fmla="*/ 340 h 2723"/>
                <a:gd name="T62" fmla="*/ 3307 w 3308"/>
                <a:gd name="T63" fmla="*/ 393 h 2723"/>
                <a:gd name="T64" fmla="*/ 3307 w 3308"/>
                <a:gd name="T65" fmla="*/ 530 h 2723"/>
                <a:gd name="T66" fmla="*/ 3298 w 3308"/>
                <a:gd name="T67" fmla="*/ 706 h 2723"/>
                <a:gd name="T68" fmla="*/ 3277 w 3308"/>
                <a:gd name="T69" fmla="*/ 873 h 2723"/>
                <a:gd name="T70" fmla="*/ 3245 w 3308"/>
                <a:gd name="T71" fmla="*/ 1036 h 2723"/>
                <a:gd name="T72" fmla="*/ 3197 w 3308"/>
                <a:gd name="T73" fmla="*/ 1195 h 2723"/>
                <a:gd name="T74" fmla="*/ 3135 w 3308"/>
                <a:gd name="T75" fmla="*/ 1354 h 2723"/>
                <a:gd name="T76" fmla="*/ 3055 w 3308"/>
                <a:gd name="T77" fmla="*/ 1515 h 2723"/>
                <a:gd name="T78" fmla="*/ 2958 w 3308"/>
                <a:gd name="T79" fmla="*/ 1679 h 2723"/>
                <a:gd name="T80" fmla="*/ 2750 w 3308"/>
                <a:gd name="T81" fmla="*/ 1966 h 2723"/>
                <a:gd name="T82" fmla="*/ 2475 w 3308"/>
                <a:gd name="T83" fmla="*/ 2239 h 2723"/>
                <a:gd name="T84" fmla="*/ 2166 w 3308"/>
                <a:gd name="T85" fmla="*/ 2451 h 2723"/>
                <a:gd name="T86" fmla="*/ 1821 w 3308"/>
                <a:gd name="T87" fmla="*/ 2603 h 2723"/>
                <a:gd name="T88" fmla="*/ 1445 w 3308"/>
                <a:gd name="T89" fmla="*/ 2693 h 2723"/>
                <a:gd name="T90" fmla="*/ 1034 w 3308"/>
                <a:gd name="T91" fmla="*/ 2723 h 2723"/>
                <a:gd name="T92" fmla="*/ 593 w 3308"/>
                <a:gd name="T93" fmla="*/ 2690 h 2723"/>
                <a:gd name="T94" fmla="*/ 123 w 3308"/>
                <a:gd name="T95" fmla="*/ 2597 h 2723"/>
                <a:gd name="T96" fmla="*/ 77 w 3308"/>
                <a:gd name="T97" fmla="*/ 2363 h 2723"/>
                <a:gd name="T98" fmla="*/ 186 w 3308"/>
                <a:gd name="T99" fmla="*/ 2067 h 2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08" h="2723">
                  <a:moveTo>
                    <a:pt x="214" y="1995"/>
                  </a:moveTo>
                  <a:lnTo>
                    <a:pt x="303" y="2005"/>
                  </a:lnTo>
                  <a:lnTo>
                    <a:pt x="388" y="2012"/>
                  </a:lnTo>
                  <a:lnTo>
                    <a:pt x="473" y="2018"/>
                  </a:lnTo>
                  <a:lnTo>
                    <a:pt x="556" y="2023"/>
                  </a:lnTo>
                  <a:lnTo>
                    <a:pt x="637" y="2026"/>
                  </a:lnTo>
                  <a:lnTo>
                    <a:pt x="716" y="2027"/>
                  </a:lnTo>
                  <a:lnTo>
                    <a:pt x="793" y="2027"/>
                  </a:lnTo>
                  <a:lnTo>
                    <a:pt x="869" y="2025"/>
                  </a:lnTo>
                  <a:lnTo>
                    <a:pt x="943" y="2022"/>
                  </a:lnTo>
                  <a:lnTo>
                    <a:pt x="1016" y="2017"/>
                  </a:lnTo>
                  <a:lnTo>
                    <a:pt x="1087" y="2009"/>
                  </a:lnTo>
                  <a:lnTo>
                    <a:pt x="1156" y="2001"/>
                  </a:lnTo>
                  <a:lnTo>
                    <a:pt x="1224" y="1989"/>
                  </a:lnTo>
                  <a:lnTo>
                    <a:pt x="1290" y="1976"/>
                  </a:lnTo>
                  <a:lnTo>
                    <a:pt x="1355" y="1962"/>
                  </a:lnTo>
                  <a:lnTo>
                    <a:pt x="1418" y="1944"/>
                  </a:lnTo>
                  <a:lnTo>
                    <a:pt x="1481" y="1925"/>
                  </a:lnTo>
                  <a:lnTo>
                    <a:pt x="1541" y="1902"/>
                  </a:lnTo>
                  <a:lnTo>
                    <a:pt x="1600" y="1878"/>
                  </a:lnTo>
                  <a:lnTo>
                    <a:pt x="1658" y="1852"/>
                  </a:lnTo>
                  <a:lnTo>
                    <a:pt x="1714" y="1822"/>
                  </a:lnTo>
                  <a:lnTo>
                    <a:pt x="1769" y="1791"/>
                  </a:lnTo>
                  <a:lnTo>
                    <a:pt x="1824" y="1757"/>
                  </a:lnTo>
                  <a:lnTo>
                    <a:pt x="1877" y="1720"/>
                  </a:lnTo>
                  <a:lnTo>
                    <a:pt x="1929" y="1680"/>
                  </a:lnTo>
                  <a:lnTo>
                    <a:pt x="1980" y="1638"/>
                  </a:lnTo>
                  <a:lnTo>
                    <a:pt x="2028" y="1593"/>
                  </a:lnTo>
                  <a:lnTo>
                    <a:pt x="2077" y="1544"/>
                  </a:lnTo>
                  <a:lnTo>
                    <a:pt x="2125" y="1493"/>
                  </a:lnTo>
                  <a:lnTo>
                    <a:pt x="2171" y="1438"/>
                  </a:lnTo>
                  <a:lnTo>
                    <a:pt x="2217" y="1381"/>
                  </a:lnTo>
                  <a:lnTo>
                    <a:pt x="2261" y="1321"/>
                  </a:lnTo>
                  <a:lnTo>
                    <a:pt x="2297" y="1270"/>
                  </a:lnTo>
                  <a:lnTo>
                    <a:pt x="2330" y="1221"/>
                  </a:lnTo>
                  <a:lnTo>
                    <a:pt x="2362" y="1172"/>
                  </a:lnTo>
                  <a:lnTo>
                    <a:pt x="2390" y="1123"/>
                  </a:lnTo>
                  <a:lnTo>
                    <a:pt x="2418" y="1076"/>
                  </a:lnTo>
                  <a:lnTo>
                    <a:pt x="2442" y="1028"/>
                  </a:lnTo>
                  <a:lnTo>
                    <a:pt x="2464" y="981"/>
                  </a:lnTo>
                  <a:lnTo>
                    <a:pt x="2484" y="933"/>
                  </a:lnTo>
                  <a:lnTo>
                    <a:pt x="2494" y="910"/>
                  </a:lnTo>
                  <a:lnTo>
                    <a:pt x="2503" y="886"/>
                  </a:lnTo>
                  <a:lnTo>
                    <a:pt x="2512" y="861"/>
                  </a:lnTo>
                  <a:lnTo>
                    <a:pt x="2519" y="837"/>
                  </a:lnTo>
                  <a:lnTo>
                    <a:pt x="2527" y="812"/>
                  </a:lnTo>
                  <a:lnTo>
                    <a:pt x="2533" y="787"/>
                  </a:lnTo>
                  <a:lnTo>
                    <a:pt x="2539" y="762"/>
                  </a:lnTo>
                  <a:lnTo>
                    <a:pt x="2546" y="737"/>
                  </a:lnTo>
                  <a:lnTo>
                    <a:pt x="2551" y="710"/>
                  </a:lnTo>
                  <a:lnTo>
                    <a:pt x="2555" y="684"/>
                  </a:lnTo>
                  <a:lnTo>
                    <a:pt x="2559" y="657"/>
                  </a:lnTo>
                  <a:lnTo>
                    <a:pt x="2564" y="630"/>
                  </a:lnTo>
                  <a:lnTo>
                    <a:pt x="2567" y="602"/>
                  </a:lnTo>
                  <a:lnTo>
                    <a:pt x="2569" y="575"/>
                  </a:lnTo>
                  <a:lnTo>
                    <a:pt x="2571" y="546"/>
                  </a:lnTo>
                  <a:lnTo>
                    <a:pt x="2573" y="517"/>
                  </a:lnTo>
                  <a:lnTo>
                    <a:pt x="2573" y="517"/>
                  </a:lnTo>
                  <a:lnTo>
                    <a:pt x="2573" y="517"/>
                  </a:lnTo>
                  <a:lnTo>
                    <a:pt x="2572" y="489"/>
                  </a:lnTo>
                  <a:lnTo>
                    <a:pt x="2572" y="461"/>
                  </a:lnTo>
                  <a:lnTo>
                    <a:pt x="2572" y="432"/>
                  </a:lnTo>
                  <a:lnTo>
                    <a:pt x="2573" y="402"/>
                  </a:lnTo>
                  <a:lnTo>
                    <a:pt x="2574" y="383"/>
                  </a:lnTo>
                  <a:lnTo>
                    <a:pt x="2576" y="364"/>
                  </a:lnTo>
                  <a:lnTo>
                    <a:pt x="2579" y="345"/>
                  </a:lnTo>
                  <a:lnTo>
                    <a:pt x="2584" y="327"/>
                  </a:lnTo>
                  <a:lnTo>
                    <a:pt x="2588" y="308"/>
                  </a:lnTo>
                  <a:lnTo>
                    <a:pt x="2594" y="289"/>
                  </a:lnTo>
                  <a:lnTo>
                    <a:pt x="2601" y="271"/>
                  </a:lnTo>
                  <a:lnTo>
                    <a:pt x="2608" y="253"/>
                  </a:lnTo>
                  <a:lnTo>
                    <a:pt x="2615" y="235"/>
                  </a:lnTo>
                  <a:lnTo>
                    <a:pt x="2625" y="219"/>
                  </a:lnTo>
                  <a:lnTo>
                    <a:pt x="2633" y="201"/>
                  </a:lnTo>
                  <a:lnTo>
                    <a:pt x="2644" y="185"/>
                  </a:lnTo>
                  <a:lnTo>
                    <a:pt x="2654" y="168"/>
                  </a:lnTo>
                  <a:lnTo>
                    <a:pt x="2666" y="152"/>
                  </a:lnTo>
                  <a:lnTo>
                    <a:pt x="2679" y="137"/>
                  </a:lnTo>
                  <a:lnTo>
                    <a:pt x="2691" y="122"/>
                  </a:lnTo>
                  <a:lnTo>
                    <a:pt x="2704" y="109"/>
                  </a:lnTo>
                  <a:lnTo>
                    <a:pt x="2718" y="95"/>
                  </a:lnTo>
                  <a:lnTo>
                    <a:pt x="2733" y="82"/>
                  </a:lnTo>
                  <a:lnTo>
                    <a:pt x="2748" y="71"/>
                  </a:lnTo>
                  <a:lnTo>
                    <a:pt x="2762" y="60"/>
                  </a:lnTo>
                  <a:lnTo>
                    <a:pt x="2778" y="49"/>
                  </a:lnTo>
                  <a:lnTo>
                    <a:pt x="2795" y="40"/>
                  </a:lnTo>
                  <a:lnTo>
                    <a:pt x="2811" y="31"/>
                  </a:lnTo>
                  <a:lnTo>
                    <a:pt x="2828" y="24"/>
                  </a:lnTo>
                  <a:lnTo>
                    <a:pt x="2846" y="17"/>
                  </a:lnTo>
                  <a:lnTo>
                    <a:pt x="2863" y="11"/>
                  </a:lnTo>
                  <a:lnTo>
                    <a:pt x="2881" y="7"/>
                  </a:lnTo>
                  <a:lnTo>
                    <a:pt x="2900" y="3"/>
                  </a:lnTo>
                  <a:lnTo>
                    <a:pt x="2918" y="1"/>
                  </a:lnTo>
                  <a:lnTo>
                    <a:pt x="2937" y="0"/>
                  </a:lnTo>
                  <a:lnTo>
                    <a:pt x="2956" y="0"/>
                  </a:lnTo>
                  <a:lnTo>
                    <a:pt x="2973" y="1"/>
                  </a:lnTo>
                  <a:lnTo>
                    <a:pt x="2991" y="3"/>
                  </a:lnTo>
                  <a:lnTo>
                    <a:pt x="3008" y="7"/>
                  </a:lnTo>
                  <a:lnTo>
                    <a:pt x="3025" y="11"/>
                  </a:lnTo>
                  <a:lnTo>
                    <a:pt x="3042" y="17"/>
                  </a:lnTo>
                  <a:lnTo>
                    <a:pt x="3057" y="23"/>
                  </a:lnTo>
                  <a:lnTo>
                    <a:pt x="3073" y="30"/>
                  </a:lnTo>
                  <a:lnTo>
                    <a:pt x="3089" y="38"/>
                  </a:lnTo>
                  <a:lnTo>
                    <a:pt x="3104" y="47"/>
                  </a:lnTo>
                  <a:lnTo>
                    <a:pt x="3119" y="57"/>
                  </a:lnTo>
                  <a:lnTo>
                    <a:pt x="3134" y="67"/>
                  </a:lnTo>
                  <a:lnTo>
                    <a:pt x="3147" y="78"/>
                  </a:lnTo>
                  <a:lnTo>
                    <a:pt x="3161" y="90"/>
                  </a:lnTo>
                  <a:lnTo>
                    <a:pt x="3174" y="102"/>
                  </a:lnTo>
                  <a:lnTo>
                    <a:pt x="3186" y="116"/>
                  </a:lnTo>
                  <a:lnTo>
                    <a:pt x="3198" y="130"/>
                  </a:lnTo>
                  <a:lnTo>
                    <a:pt x="3210" y="143"/>
                  </a:lnTo>
                  <a:lnTo>
                    <a:pt x="3221" y="158"/>
                  </a:lnTo>
                  <a:lnTo>
                    <a:pt x="3231" y="173"/>
                  </a:lnTo>
                  <a:lnTo>
                    <a:pt x="3241" y="189"/>
                  </a:lnTo>
                  <a:lnTo>
                    <a:pt x="3250" y="205"/>
                  </a:lnTo>
                  <a:lnTo>
                    <a:pt x="3259" y="221"/>
                  </a:lnTo>
                  <a:lnTo>
                    <a:pt x="3267" y="238"/>
                  </a:lnTo>
                  <a:lnTo>
                    <a:pt x="3274" y="253"/>
                  </a:lnTo>
                  <a:lnTo>
                    <a:pt x="3281" y="270"/>
                  </a:lnTo>
                  <a:lnTo>
                    <a:pt x="3287" y="288"/>
                  </a:lnTo>
                  <a:lnTo>
                    <a:pt x="3292" y="305"/>
                  </a:lnTo>
                  <a:lnTo>
                    <a:pt x="3296" y="323"/>
                  </a:lnTo>
                  <a:lnTo>
                    <a:pt x="3301" y="340"/>
                  </a:lnTo>
                  <a:lnTo>
                    <a:pt x="3304" y="358"/>
                  </a:lnTo>
                  <a:lnTo>
                    <a:pt x="3306" y="375"/>
                  </a:lnTo>
                  <a:lnTo>
                    <a:pt x="3307" y="393"/>
                  </a:lnTo>
                  <a:lnTo>
                    <a:pt x="3307" y="393"/>
                  </a:lnTo>
                  <a:lnTo>
                    <a:pt x="3307" y="393"/>
                  </a:lnTo>
                  <a:lnTo>
                    <a:pt x="3308" y="439"/>
                  </a:lnTo>
                  <a:lnTo>
                    <a:pt x="3308" y="485"/>
                  </a:lnTo>
                  <a:lnTo>
                    <a:pt x="3307" y="530"/>
                  </a:lnTo>
                  <a:lnTo>
                    <a:pt x="3306" y="575"/>
                  </a:lnTo>
                  <a:lnTo>
                    <a:pt x="3304" y="619"/>
                  </a:lnTo>
                  <a:lnTo>
                    <a:pt x="3302" y="663"/>
                  </a:lnTo>
                  <a:lnTo>
                    <a:pt x="3298" y="706"/>
                  </a:lnTo>
                  <a:lnTo>
                    <a:pt x="3294" y="748"/>
                  </a:lnTo>
                  <a:lnTo>
                    <a:pt x="3289" y="790"/>
                  </a:lnTo>
                  <a:lnTo>
                    <a:pt x="3284" y="832"/>
                  </a:lnTo>
                  <a:lnTo>
                    <a:pt x="3277" y="873"/>
                  </a:lnTo>
                  <a:lnTo>
                    <a:pt x="3270" y="914"/>
                  </a:lnTo>
                  <a:lnTo>
                    <a:pt x="3263" y="955"/>
                  </a:lnTo>
                  <a:lnTo>
                    <a:pt x="3254" y="995"/>
                  </a:lnTo>
                  <a:lnTo>
                    <a:pt x="3245" y="1036"/>
                  </a:lnTo>
                  <a:lnTo>
                    <a:pt x="3234" y="1076"/>
                  </a:lnTo>
                  <a:lnTo>
                    <a:pt x="3222" y="1115"/>
                  </a:lnTo>
                  <a:lnTo>
                    <a:pt x="3210" y="1155"/>
                  </a:lnTo>
                  <a:lnTo>
                    <a:pt x="3197" y="1195"/>
                  </a:lnTo>
                  <a:lnTo>
                    <a:pt x="3182" y="1234"/>
                  </a:lnTo>
                  <a:lnTo>
                    <a:pt x="3167" y="1275"/>
                  </a:lnTo>
                  <a:lnTo>
                    <a:pt x="3151" y="1314"/>
                  </a:lnTo>
                  <a:lnTo>
                    <a:pt x="3135" y="1354"/>
                  </a:lnTo>
                  <a:lnTo>
                    <a:pt x="3117" y="1394"/>
                  </a:lnTo>
                  <a:lnTo>
                    <a:pt x="3097" y="1433"/>
                  </a:lnTo>
                  <a:lnTo>
                    <a:pt x="3076" y="1474"/>
                  </a:lnTo>
                  <a:lnTo>
                    <a:pt x="3055" y="1515"/>
                  </a:lnTo>
                  <a:lnTo>
                    <a:pt x="3033" y="1555"/>
                  </a:lnTo>
                  <a:lnTo>
                    <a:pt x="3009" y="1596"/>
                  </a:lnTo>
                  <a:lnTo>
                    <a:pt x="2984" y="1637"/>
                  </a:lnTo>
                  <a:lnTo>
                    <a:pt x="2958" y="1679"/>
                  </a:lnTo>
                  <a:lnTo>
                    <a:pt x="2932" y="1721"/>
                  </a:lnTo>
                  <a:lnTo>
                    <a:pt x="2873" y="1806"/>
                  </a:lnTo>
                  <a:lnTo>
                    <a:pt x="2812" y="1888"/>
                  </a:lnTo>
                  <a:lnTo>
                    <a:pt x="2750" y="1966"/>
                  </a:lnTo>
                  <a:lnTo>
                    <a:pt x="2684" y="2040"/>
                  </a:lnTo>
                  <a:lnTo>
                    <a:pt x="2616" y="2110"/>
                  </a:lnTo>
                  <a:lnTo>
                    <a:pt x="2547" y="2176"/>
                  </a:lnTo>
                  <a:lnTo>
                    <a:pt x="2475" y="2239"/>
                  </a:lnTo>
                  <a:lnTo>
                    <a:pt x="2401" y="2298"/>
                  </a:lnTo>
                  <a:lnTo>
                    <a:pt x="2325" y="2353"/>
                  </a:lnTo>
                  <a:lnTo>
                    <a:pt x="2246" y="2404"/>
                  </a:lnTo>
                  <a:lnTo>
                    <a:pt x="2166" y="2451"/>
                  </a:lnTo>
                  <a:lnTo>
                    <a:pt x="2082" y="2495"/>
                  </a:lnTo>
                  <a:lnTo>
                    <a:pt x="1998" y="2535"/>
                  </a:lnTo>
                  <a:lnTo>
                    <a:pt x="1911" y="2571"/>
                  </a:lnTo>
                  <a:lnTo>
                    <a:pt x="1821" y="2603"/>
                  </a:lnTo>
                  <a:lnTo>
                    <a:pt x="1730" y="2631"/>
                  </a:lnTo>
                  <a:lnTo>
                    <a:pt x="1637" y="2656"/>
                  </a:lnTo>
                  <a:lnTo>
                    <a:pt x="1542" y="2676"/>
                  </a:lnTo>
                  <a:lnTo>
                    <a:pt x="1445" y="2693"/>
                  </a:lnTo>
                  <a:lnTo>
                    <a:pt x="1344" y="2706"/>
                  </a:lnTo>
                  <a:lnTo>
                    <a:pt x="1244" y="2715"/>
                  </a:lnTo>
                  <a:lnTo>
                    <a:pt x="1140" y="2721"/>
                  </a:lnTo>
                  <a:lnTo>
                    <a:pt x="1034" y="2723"/>
                  </a:lnTo>
                  <a:lnTo>
                    <a:pt x="928" y="2721"/>
                  </a:lnTo>
                  <a:lnTo>
                    <a:pt x="818" y="2714"/>
                  </a:lnTo>
                  <a:lnTo>
                    <a:pt x="707" y="2704"/>
                  </a:lnTo>
                  <a:lnTo>
                    <a:pt x="593" y="2690"/>
                  </a:lnTo>
                  <a:lnTo>
                    <a:pt x="478" y="2673"/>
                  </a:lnTo>
                  <a:lnTo>
                    <a:pt x="362" y="2651"/>
                  </a:lnTo>
                  <a:lnTo>
                    <a:pt x="243" y="2626"/>
                  </a:lnTo>
                  <a:lnTo>
                    <a:pt x="123" y="2597"/>
                  </a:lnTo>
                  <a:lnTo>
                    <a:pt x="0" y="2563"/>
                  </a:lnTo>
                  <a:lnTo>
                    <a:pt x="26" y="2502"/>
                  </a:lnTo>
                  <a:lnTo>
                    <a:pt x="51" y="2434"/>
                  </a:lnTo>
                  <a:lnTo>
                    <a:pt x="77" y="2363"/>
                  </a:lnTo>
                  <a:lnTo>
                    <a:pt x="104" y="2290"/>
                  </a:lnTo>
                  <a:lnTo>
                    <a:pt x="131" y="2215"/>
                  </a:lnTo>
                  <a:lnTo>
                    <a:pt x="159" y="2141"/>
                  </a:lnTo>
                  <a:lnTo>
                    <a:pt x="186" y="2067"/>
                  </a:lnTo>
                  <a:lnTo>
                    <a:pt x="214" y="1995"/>
                  </a:lnTo>
                  <a:close/>
                </a:path>
              </a:pathLst>
            </a:custGeom>
            <a:solidFill>
              <a:srgbClr val="493B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9" name="Freeform 9"/>
            <p:cNvSpPr>
              <a:spLocks/>
            </p:cNvSpPr>
            <p:nvPr/>
          </p:nvSpPr>
          <p:spPr bwMode="auto">
            <a:xfrm>
              <a:off x="2681288" y="3600450"/>
              <a:ext cx="147638" cy="120650"/>
            </a:xfrm>
            <a:custGeom>
              <a:avLst/>
              <a:gdLst>
                <a:gd name="T0" fmla="*/ 23 w 463"/>
                <a:gd name="T1" fmla="*/ 350 h 381"/>
                <a:gd name="T2" fmla="*/ 37 w 463"/>
                <a:gd name="T3" fmla="*/ 362 h 381"/>
                <a:gd name="T4" fmla="*/ 52 w 463"/>
                <a:gd name="T5" fmla="*/ 372 h 381"/>
                <a:gd name="T6" fmla="*/ 68 w 463"/>
                <a:gd name="T7" fmla="*/ 378 h 381"/>
                <a:gd name="T8" fmla="*/ 85 w 463"/>
                <a:gd name="T9" fmla="*/ 381 h 381"/>
                <a:gd name="T10" fmla="*/ 103 w 463"/>
                <a:gd name="T11" fmla="*/ 381 h 381"/>
                <a:gd name="T12" fmla="*/ 121 w 463"/>
                <a:gd name="T13" fmla="*/ 377 h 381"/>
                <a:gd name="T14" fmla="*/ 138 w 463"/>
                <a:gd name="T15" fmla="*/ 370 h 381"/>
                <a:gd name="T16" fmla="*/ 424 w 463"/>
                <a:gd name="T17" fmla="*/ 168 h 381"/>
                <a:gd name="T18" fmla="*/ 438 w 463"/>
                <a:gd name="T19" fmla="*/ 156 h 381"/>
                <a:gd name="T20" fmla="*/ 449 w 463"/>
                <a:gd name="T21" fmla="*/ 141 h 381"/>
                <a:gd name="T22" fmla="*/ 457 w 463"/>
                <a:gd name="T23" fmla="*/ 126 h 381"/>
                <a:gd name="T24" fmla="*/ 462 w 463"/>
                <a:gd name="T25" fmla="*/ 108 h 381"/>
                <a:gd name="T26" fmla="*/ 463 w 463"/>
                <a:gd name="T27" fmla="*/ 91 h 381"/>
                <a:gd name="T28" fmla="*/ 461 w 463"/>
                <a:gd name="T29" fmla="*/ 73 h 381"/>
                <a:gd name="T30" fmla="*/ 455 w 463"/>
                <a:gd name="T31" fmla="*/ 55 h 381"/>
                <a:gd name="T32" fmla="*/ 446 w 463"/>
                <a:gd name="T33" fmla="*/ 39 h 381"/>
                <a:gd name="T34" fmla="*/ 433 w 463"/>
                <a:gd name="T35" fmla="*/ 25 h 381"/>
                <a:gd name="T36" fmla="*/ 418 w 463"/>
                <a:gd name="T37" fmla="*/ 13 h 381"/>
                <a:gd name="T38" fmla="*/ 403 w 463"/>
                <a:gd name="T39" fmla="*/ 6 h 381"/>
                <a:gd name="T40" fmla="*/ 386 w 463"/>
                <a:gd name="T41" fmla="*/ 1 h 381"/>
                <a:gd name="T42" fmla="*/ 368 w 463"/>
                <a:gd name="T43" fmla="*/ 0 h 381"/>
                <a:gd name="T44" fmla="*/ 350 w 463"/>
                <a:gd name="T45" fmla="*/ 2 h 381"/>
                <a:gd name="T46" fmla="*/ 333 w 463"/>
                <a:gd name="T47" fmla="*/ 7 h 381"/>
                <a:gd name="T48" fmla="*/ 316 w 463"/>
                <a:gd name="T49" fmla="*/ 17 h 381"/>
                <a:gd name="T50" fmla="*/ 31 w 463"/>
                <a:gd name="T51" fmla="*/ 219 h 381"/>
                <a:gd name="T52" fmla="*/ 19 w 463"/>
                <a:gd name="T53" fmla="*/ 232 h 381"/>
                <a:gd name="T54" fmla="*/ 9 w 463"/>
                <a:gd name="T55" fmla="*/ 248 h 381"/>
                <a:gd name="T56" fmla="*/ 3 w 463"/>
                <a:gd name="T57" fmla="*/ 264 h 381"/>
                <a:gd name="T58" fmla="*/ 0 w 463"/>
                <a:gd name="T59" fmla="*/ 282 h 381"/>
                <a:gd name="T60" fmla="*/ 1 w 463"/>
                <a:gd name="T61" fmla="*/ 300 h 381"/>
                <a:gd name="T62" fmla="*/ 4 w 463"/>
                <a:gd name="T63" fmla="*/ 318 h 381"/>
                <a:gd name="T64" fmla="*/ 11 w 463"/>
                <a:gd name="T65" fmla="*/ 335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3" h="381">
                  <a:moveTo>
                    <a:pt x="17" y="342"/>
                  </a:moveTo>
                  <a:lnTo>
                    <a:pt x="23" y="350"/>
                  </a:lnTo>
                  <a:lnTo>
                    <a:pt x="29" y="357"/>
                  </a:lnTo>
                  <a:lnTo>
                    <a:pt x="37" y="362"/>
                  </a:lnTo>
                  <a:lnTo>
                    <a:pt x="44" y="368"/>
                  </a:lnTo>
                  <a:lnTo>
                    <a:pt x="52" y="372"/>
                  </a:lnTo>
                  <a:lnTo>
                    <a:pt x="60" y="376"/>
                  </a:lnTo>
                  <a:lnTo>
                    <a:pt x="68" y="378"/>
                  </a:lnTo>
                  <a:lnTo>
                    <a:pt x="77" y="380"/>
                  </a:lnTo>
                  <a:lnTo>
                    <a:pt x="85" y="381"/>
                  </a:lnTo>
                  <a:lnTo>
                    <a:pt x="95" y="381"/>
                  </a:lnTo>
                  <a:lnTo>
                    <a:pt x="103" y="381"/>
                  </a:lnTo>
                  <a:lnTo>
                    <a:pt x="113" y="379"/>
                  </a:lnTo>
                  <a:lnTo>
                    <a:pt x="121" y="377"/>
                  </a:lnTo>
                  <a:lnTo>
                    <a:pt x="130" y="374"/>
                  </a:lnTo>
                  <a:lnTo>
                    <a:pt x="138" y="370"/>
                  </a:lnTo>
                  <a:lnTo>
                    <a:pt x="147" y="364"/>
                  </a:lnTo>
                  <a:lnTo>
                    <a:pt x="424" y="168"/>
                  </a:lnTo>
                  <a:lnTo>
                    <a:pt x="431" y="163"/>
                  </a:lnTo>
                  <a:lnTo>
                    <a:pt x="438" y="156"/>
                  </a:lnTo>
                  <a:lnTo>
                    <a:pt x="444" y="149"/>
                  </a:lnTo>
                  <a:lnTo>
                    <a:pt x="449" y="141"/>
                  </a:lnTo>
                  <a:lnTo>
                    <a:pt x="453" y="134"/>
                  </a:lnTo>
                  <a:lnTo>
                    <a:pt x="457" y="126"/>
                  </a:lnTo>
                  <a:lnTo>
                    <a:pt x="460" y="117"/>
                  </a:lnTo>
                  <a:lnTo>
                    <a:pt x="462" y="108"/>
                  </a:lnTo>
                  <a:lnTo>
                    <a:pt x="463" y="99"/>
                  </a:lnTo>
                  <a:lnTo>
                    <a:pt x="463" y="91"/>
                  </a:lnTo>
                  <a:lnTo>
                    <a:pt x="462" y="81"/>
                  </a:lnTo>
                  <a:lnTo>
                    <a:pt x="461" y="73"/>
                  </a:lnTo>
                  <a:lnTo>
                    <a:pt x="459" y="64"/>
                  </a:lnTo>
                  <a:lnTo>
                    <a:pt x="455" y="55"/>
                  </a:lnTo>
                  <a:lnTo>
                    <a:pt x="451" y="47"/>
                  </a:lnTo>
                  <a:lnTo>
                    <a:pt x="446" y="39"/>
                  </a:lnTo>
                  <a:lnTo>
                    <a:pt x="440" y="31"/>
                  </a:lnTo>
                  <a:lnTo>
                    <a:pt x="433" y="25"/>
                  </a:lnTo>
                  <a:lnTo>
                    <a:pt x="427" y="19"/>
                  </a:lnTo>
                  <a:lnTo>
                    <a:pt x="418" y="13"/>
                  </a:lnTo>
                  <a:lnTo>
                    <a:pt x="411" y="9"/>
                  </a:lnTo>
                  <a:lnTo>
                    <a:pt x="403" y="6"/>
                  </a:lnTo>
                  <a:lnTo>
                    <a:pt x="394" y="3"/>
                  </a:lnTo>
                  <a:lnTo>
                    <a:pt x="386" y="1"/>
                  </a:lnTo>
                  <a:lnTo>
                    <a:pt x="377" y="0"/>
                  </a:lnTo>
                  <a:lnTo>
                    <a:pt x="368" y="0"/>
                  </a:lnTo>
                  <a:lnTo>
                    <a:pt x="359" y="0"/>
                  </a:lnTo>
                  <a:lnTo>
                    <a:pt x="350" y="2"/>
                  </a:lnTo>
                  <a:lnTo>
                    <a:pt x="341" y="4"/>
                  </a:lnTo>
                  <a:lnTo>
                    <a:pt x="333" y="7"/>
                  </a:lnTo>
                  <a:lnTo>
                    <a:pt x="324" y="11"/>
                  </a:lnTo>
                  <a:lnTo>
                    <a:pt x="316" y="17"/>
                  </a:lnTo>
                  <a:lnTo>
                    <a:pt x="39" y="213"/>
                  </a:lnTo>
                  <a:lnTo>
                    <a:pt x="31" y="219"/>
                  </a:lnTo>
                  <a:lnTo>
                    <a:pt x="25" y="225"/>
                  </a:lnTo>
                  <a:lnTo>
                    <a:pt x="19" y="232"/>
                  </a:lnTo>
                  <a:lnTo>
                    <a:pt x="13" y="240"/>
                  </a:lnTo>
                  <a:lnTo>
                    <a:pt x="9" y="248"/>
                  </a:lnTo>
                  <a:lnTo>
                    <a:pt x="6" y="256"/>
                  </a:lnTo>
                  <a:lnTo>
                    <a:pt x="3" y="264"/>
                  </a:lnTo>
                  <a:lnTo>
                    <a:pt x="1" y="274"/>
                  </a:lnTo>
                  <a:lnTo>
                    <a:pt x="0" y="282"/>
                  </a:lnTo>
                  <a:lnTo>
                    <a:pt x="0" y="290"/>
                  </a:lnTo>
                  <a:lnTo>
                    <a:pt x="1" y="300"/>
                  </a:lnTo>
                  <a:lnTo>
                    <a:pt x="2" y="308"/>
                  </a:lnTo>
                  <a:lnTo>
                    <a:pt x="4" y="318"/>
                  </a:lnTo>
                  <a:lnTo>
                    <a:pt x="7" y="326"/>
                  </a:lnTo>
                  <a:lnTo>
                    <a:pt x="11" y="335"/>
                  </a:lnTo>
                  <a:lnTo>
                    <a:pt x="17" y="342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0" name="Freeform 10"/>
            <p:cNvSpPr>
              <a:spLocks/>
            </p:cNvSpPr>
            <p:nvPr/>
          </p:nvSpPr>
          <p:spPr bwMode="auto">
            <a:xfrm>
              <a:off x="2716213" y="3648075"/>
              <a:ext cx="133350" cy="136525"/>
            </a:xfrm>
            <a:custGeom>
              <a:avLst/>
              <a:gdLst>
                <a:gd name="T0" fmla="*/ 35 w 421"/>
                <a:gd name="T1" fmla="*/ 410 h 430"/>
                <a:gd name="T2" fmla="*/ 51 w 421"/>
                <a:gd name="T3" fmla="*/ 420 h 430"/>
                <a:gd name="T4" fmla="*/ 67 w 421"/>
                <a:gd name="T5" fmla="*/ 426 h 430"/>
                <a:gd name="T6" fmla="*/ 85 w 421"/>
                <a:gd name="T7" fmla="*/ 429 h 430"/>
                <a:gd name="T8" fmla="*/ 103 w 421"/>
                <a:gd name="T9" fmla="*/ 429 h 430"/>
                <a:gd name="T10" fmla="*/ 121 w 421"/>
                <a:gd name="T11" fmla="*/ 426 h 430"/>
                <a:gd name="T12" fmla="*/ 137 w 421"/>
                <a:gd name="T13" fmla="*/ 419 h 430"/>
                <a:gd name="T14" fmla="*/ 153 w 421"/>
                <a:gd name="T15" fmla="*/ 408 h 430"/>
                <a:gd name="T16" fmla="*/ 395 w 421"/>
                <a:gd name="T17" fmla="*/ 156 h 430"/>
                <a:gd name="T18" fmla="*/ 407 w 421"/>
                <a:gd name="T19" fmla="*/ 143 h 430"/>
                <a:gd name="T20" fmla="*/ 415 w 421"/>
                <a:gd name="T21" fmla="*/ 126 h 430"/>
                <a:gd name="T22" fmla="*/ 420 w 421"/>
                <a:gd name="T23" fmla="*/ 109 h 430"/>
                <a:gd name="T24" fmla="*/ 421 w 421"/>
                <a:gd name="T25" fmla="*/ 91 h 430"/>
                <a:gd name="T26" fmla="*/ 419 w 421"/>
                <a:gd name="T27" fmla="*/ 73 h 430"/>
                <a:gd name="T28" fmla="*/ 414 w 421"/>
                <a:gd name="T29" fmla="*/ 56 h 430"/>
                <a:gd name="T30" fmla="*/ 406 w 421"/>
                <a:gd name="T31" fmla="*/ 40 h 430"/>
                <a:gd name="T32" fmla="*/ 393 w 421"/>
                <a:gd name="T33" fmla="*/ 25 h 430"/>
                <a:gd name="T34" fmla="*/ 378 w 421"/>
                <a:gd name="T35" fmla="*/ 14 h 430"/>
                <a:gd name="T36" fmla="*/ 362 w 421"/>
                <a:gd name="T37" fmla="*/ 6 h 430"/>
                <a:gd name="T38" fmla="*/ 344 w 421"/>
                <a:gd name="T39" fmla="*/ 1 h 430"/>
                <a:gd name="T40" fmla="*/ 327 w 421"/>
                <a:gd name="T41" fmla="*/ 0 h 430"/>
                <a:gd name="T42" fmla="*/ 309 w 421"/>
                <a:gd name="T43" fmla="*/ 2 h 430"/>
                <a:gd name="T44" fmla="*/ 292 w 421"/>
                <a:gd name="T45" fmla="*/ 7 h 430"/>
                <a:gd name="T46" fmla="*/ 277 w 421"/>
                <a:gd name="T47" fmla="*/ 16 h 430"/>
                <a:gd name="T48" fmla="*/ 262 w 421"/>
                <a:gd name="T49" fmla="*/ 28 h 430"/>
                <a:gd name="T50" fmla="*/ 20 w 421"/>
                <a:gd name="T51" fmla="*/ 280 h 430"/>
                <a:gd name="T52" fmla="*/ 9 w 421"/>
                <a:gd name="T53" fmla="*/ 295 h 430"/>
                <a:gd name="T54" fmla="*/ 3 w 421"/>
                <a:gd name="T55" fmla="*/ 312 h 430"/>
                <a:gd name="T56" fmla="*/ 0 w 421"/>
                <a:gd name="T57" fmla="*/ 330 h 430"/>
                <a:gd name="T58" fmla="*/ 1 w 421"/>
                <a:gd name="T59" fmla="*/ 348 h 430"/>
                <a:gd name="T60" fmla="*/ 4 w 421"/>
                <a:gd name="T61" fmla="*/ 365 h 430"/>
                <a:gd name="T62" fmla="*/ 11 w 421"/>
                <a:gd name="T63" fmla="*/ 382 h 430"/>
                <a:gd name="T64" fmla="*/ 22 w 421"/>
                <a:gd name="T65" fmla="*/ 396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21" h="430">
                  <a:moveTo>
                    <a:pt x="28" y="404"/>
                  </a:moveTo>
                  <a:lnTo>
                    <a:pt x="35" y="410"/>
                  </a:lnTo>
                  <a:lnTo>
                    <a:pt x="43" y="415"/>
                  </a:lnTo>
                  <a:lnTo>
                    <a:pt x="51" y="420"/>
                  </a:lnTo>
                  <a:lnTo>
                    <a:pt x="59" y="424"/>
                  </a:lnTo>
                  <a:lnTo>
                    <a:pt x="67" y="426"/>
                  </a:lnTo>
                  <a:lnTo>
                    <a:pt x="77" y="428"/>
                  </a:lnTo>
                  <a:lnTo>
                    <a:pt x="85" y="429"/>
                  </a:lnTo>
                  <a:lnTo>
                    <a:pt x="95" y="430"/>
                  </a:lnTo>
                  <a:lnTo>
                    <a:pt x="103" y="429"/>
                  </a:lnTo>
                  <a:lnTo>
                    <a:pt x="112" y="428"/>
                  </a:lnTo>
                  <a:lnTo>
                    <a:pt x="121" y="426"/>
                  </a:lnTo>
                  <a:lnTo>
                    <a:pt x="130" y="423"/>
                  </a:lnTo>
                  <a:lnTo>
                    <a:pt x="137" y="419"/>
                  </a:lnTo>
                  <a:lnTo>
                    <a:pt x="145" y="413"/>
                  </a:lnTo>
                  <a:lnTo>
                    <a:pt x="153" y="408"/>
                  </a:lnTo>
                  <a:lnTo>
                    <a:pt x="159" y="402"/>
                  </a:lnTo>
                  <a:lnTo>
                    <a:pt x="395" y="156"/>
                  </a:lnTo>
                  <a:lnTo>
                    <a:pt x="401" y="150"/>
                  </a:lnTo>
                  <a:lnTo>
                    <a:pt x="407" y="143"/>
                  </a:lnTo>
                  <a:lnTo>
                    <a:pt x="412" y="134"/>
                  </a:lnTo>
                  <a:lnTo>
                    <a:pt x="415" y="126"/>
                  </a:lnTo>
                  <a:lnTo>
                    <a:pt x="418" y="117"/>
                  </a:lnTo>
                  <a:lnTo>
                    <a:pt x="420" y="109"/>
                  </a:lnTo>
                  <a:lnTo>
                    <a:pt x="421" y="99"/>
                  </a:lnTo>
                  <a:lnTo>
                    <a:pt x="421" y="91"/>
                  </a:lnTo>
                  <a:lnTo>
                    <a:pt x="420" y="82"/>
                  </a:lnTo>
                  <a:lnTo>
                    <a:pt x="419" y="73"/>
                  </a:lnTo>
                  <a:lnTo>
                    <a:pt x="417" y="64"/>
                  </a:lnTo>
                  <a:lnTo>
                    <a:pt x="414" y="56"/>
                  </a:lnTo>
                  <a:lnTo>
                    <a:pt x="410" y="48"/>
                  </a:lnTo>
                  <a:lnTo>
                    <a:pt x="406" y="40"/>
                  </a:lnTo>
                  <a:lnTo>
                    <a:pt x="399" y="33"/>
                  </a:lnTo>
                  <a:lnTo>
                    <a:pt x="393" y="25"/>
                  </a:lnTo>
                  <a:lnTo>
                    <a:pt x="386" y="19"/>
                  </a:lnTo>
                  <a:lnTo>
                    <a:pt x="378" y="14"/>
                  </a:lnTo>
                  <a:lnTo>
                    <a:pt x="371" y="9"/>
                  </a:lnTo>
                  <a:lnTo>
                    <a:pt x="362" y="6"/>
                  </a:lnTo>
                  <a:lnTo>
                    <a:pt x="354" y="3"/>
                  </a:lnTo>
                  <a:lnTo>
                    <a:pt x="344" y="1"/>
                  </a:lnTo>
                  <a:lnTo>
                    <a:pt x="336" y="0"/>
                  </a:lnTo>
                  <a:lnTo>
                    <a:pt x="327" y="0"/>
                  </a:lnTo>
                  <a:lnTo>
                    <a:pt x="318" y="0"/>
                  </a:lnTo>
                  <a:lnTo>
                    <a:pt x="309" y="2"/>
                  </a:lnTo>
                  <a:lnTo>
                    <a:pt x="301" y="4"/>
                  </a:lnTo>
                  <a:lnTo>
                    <a:pt x="292" y="7"/>
                  </a:lnTo>
                  <a:lnTo>
                    <a:pt x="284" y="11"/>
                  </a:lnTo>
                  <a:lnTo>
                    <a:pt x="277" y="16"/>
                  </a:lnTo>
                  <a:lnTo>
                    <a:pt x="269" y="21"/>
                  </a:lnTo>
                  <a:lnTo>
                    <a:pt x="262" y="28"/>
                  </a:lnTo>
                  <a:lnTo>
                    <a:pt x="26" y="273"/>
                  </a:lnTo>
                  <a:lnTo>
                    <a:pt x="20" y="280"/>
                  </a:lnTo>
                  <a:lnTo>
                    <a:pt x="14" y="287"/>
                  </a:lnTo>
                  <a:lnTo>
                    <a:pt x="9" y="295"/>
                  </a:lnTo>
                  <a:lnTo>
                    <a:pt x="6" y="303"/>
                  </a:lnTo>
                  <a:lnTo>
                    <a:pt x="3" y="312"/>
                  </a:lnTo>
                  <a:lnTo>
                    <a:pt x="1" y="321"/>
                  </a:lnTo>
                  <a:lnTo>
                    <a:pt x="0" y="330"/>
                  </a:lnTo>
                  <a:lnTo>
                    <a:pt x="0" y="338"/>
                  </a:lnTo>
                  <a:lnTo>
                    <a:pt x="1" y="348"/>
                  </a:lnTo>
                  <a:lnTo>
                    <a:pt x="2" y="356"/>
                  </a:lnTo>
                  <a:lnTo>
                    <a:pt x="4" y="365"/>
                  </a:lnTo>
                  <a:lnTo>
                    <a:pt x="7" y="373"/>
                  </a:lnTo>
                  <a:lnTo>
                    <a:pt x="11" y="382"/>
                  </a:lnTo>
                  <a:lnTo>
                    <a:pt x="15" y="389"/>
                  </a:lnTo>
                  <a:lnTo>
                    <a:pt x="22" y="396"/>
                  </a:lnTo>
                  <a:lnTo>
                    <a:pt x="28" y="404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1" name="Freeform 11"/>
            <p:cNvSpPr>
              <a:spLocks/>
            </p:cNvSpPr>
            <p:nvPr/>
          </p:nvSpPr>
          <p:spPr bwMode="auto">
            <a:xfrm>
              <a:off x="2776538" y="3687763"/>
              <a:ext cx="111125" cy="125413"/>
            </a:xfrm>
            <a:custGeom>
              <a:avLst/>
              <a:gdLst>
                <a:gd name="T0" fmla="*/ 38 w 350"/>
                <a:gd name="T1" fmla="*/ 384 h 397"/>
                <a:gd name="T2" fmla="*/ 52 w 350"/>
                <a:gd name="T3" fmla="*/ 392 h 397"/>
                <a:gd name="T4" fmla="*/ 68 w 350"/>
                <a:gd name="T5" fmla="*/ 396 h 397"/>
                <a:gd name="T6" fmla="*/ 83 w 350"/>
                <a:gd name="T7" fmla="*/ 397 h 397"/>
                <a:gd name="T8" fmla="*/ 98 w 350"/>
                <a:gd name="T9" fmla="*/ 395 h 397"/>
                <a:gd name="T10" fmla="*/ 114 w 350"/>
                <a:gd name="T11" fmla="*/ 391 h 397"/>
                <a:gd name="T12" fmla="*/ 128 w 350"/>
                <a:gd name="T13" fmla="*/ 383 h 397"/>
                <a:gd name="T14" fmla="*/ 141 w 350"/>
                <a:gd name="T15" fmla="*/ 373 h 397"/>
                <a:gd name="T16" fmla="*/ 332 w 350"/>
                <a:gd name="T17" fmla="*/ 132 h 397"/>
                <a:gd name="T18" fmla="*/ 342 w 350"/>
                <a:gd name="T19" fmla="*/ 118 h 397"/>
                <a:gd name="T20" fmla="*/ 347 w 350"/>
                <a:gd name="T21" fmla="*/ 103 h 397"/>
                <a:gd name="T22" fmla="*/ 350 w 350"/>
                <a:gd name="T23" fmla="*/ 87 h 397"/>
                <a:gd name="T24" fmla="*/ 349 w 350"/>
                <a:gd name="T25" fmla="*/ 71 h 397"/>
                <a:gd name="T26" fmla="*/ 346 w 350"/>
                <a:gd name="T27" fmla="*/ 57 h 397"/>
                <a:gd name="T28" fmla="*/ 339 w 350"/>
                <a:gd name="T29" fmla="*/ 42 h 397"/>
                <a:gd name="T30" fmla="*/ 331 w 350"/>
                <a:gd name="T31" fmla="*/ 29 h 397"/>
                <a:gd name="T32" fmla="*/ 319 w 350"/>
                <a:gd name="T33" fmla="*/ 17 h 397"/>
                <a:gd name="T34" fmla="*/ 306 w 350"/>
                <a:gd name="T35" fmla="*/ 8 h 397"/>
                <a:gd name="T36" fmla="*/ 290 w 350"/>
                <a:gd name="T37" fmla="*/ 3 h 397"/>
                <a:gd name="T38" fmla="*/ 275 w 350"/>
                <a:gd name="T39" fmla="*/ 0 h 397"/>
                <a:gd name="T40" fmla="*/ 259 w 350"/>
                <a:gd name="T41" fmla="*/ 0 h 397"/>
                <a:gd name="T42" fmla="*/ 243 w 350"/>
                <a:gd name="T43" fmla="*/ 3 h 397"/>
                <a:gd name="T44" fmla="*/ 229 w 350"/>
                <a:gd name="T45" fmla="*/ 9 h 397"/>
                <a:gd name="T46" fmla="*/ 216 w 350"/>
                <a:gd name="T47" fmla="*/ 19 h 397"/>
                <a:gd name="T48" fmla="*/ 204 w 350"/>
                <a:gd name="T49" fmla="*/ 30 h 397"/>
                <a:gd name="T50" fmla="*/ 13 w 350"/>
                <a:gd name="T51" fmla="*/ 271 h 397"/>
                <a:gd name="T52" fmla="*/ 5 w 350"/>
                <a:gd name="T53" fmla="*/ 286 h 397"/>
                <a:gd name="T54" fmla="*/ 1 w 350"/>
                <a:gd name="T55" fmla="*/ 301 h 397"/>
                <a:gd name="T56" fmla="*/ 0 w 350"/>
                <a:gd name="T57" fmla="*/ 317 h 397"/>
                <a:gd name="T58" fmla="*/ 2 w 350"/>
                <a:gd name="T59" fmla="*/ 332 h 397"/>
                <a:gd name="T60" fmla="*/ 6 w 350"/>
                <a:gd name="T61" fmla="*/ 347 h 397"/>
                <a:gd name="T62" fmla="*/ 14 w 350"/>
                <a:gd name="T63" fmla="*/ 361 h 397"/>
                <a:gd name="T64" fmla="*/ 24 w 350"/>
                <a:gd name="T65" fmla="*/ 374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0" h="397">
                  <a:moveTo>
                    <a:pt x="31" y="379"/>
                  </a:moveTo>
                  <a:lnTo>
                    <a:pt x="38" y="384"/>
                  </a:lnTo>
                  <a:lnTo>
                    <a:pt x="44" y="389"/>
                  </a:lnTo>
                  <a:lnTo>
                    <a:pt x="52" y="392"/>
                  </a:lnTo>
                  <a:lnTo>
                    <a:pt x="60" y="394"/>
                  </a:lnTo>
                  <a:lnTo>
                    <a:pt x="68" y="396"/>
                  </a:lnTo>
                  <a:lnTo>
                    <a:pt x="75" y="397"/>
                  </a:lnTo>
                  <a:lnTo>
                    <a:pt x="83" y="397"/>
                  </a:lnTo>
                  <a:lnTo>
                    <a:pt x="91" y="396"/>
                  </a:lnTo>
                  <a:lnTo>
                    <a:pt x="98" y="395"/>
                  </a:lnTo>
                  <a:lnTo>
                    <a:pt x="107" y="393"/>
                  </a:lnTo>
                  <a:lnTo>
                    <a:pt x="114" y="391"/>
                  </a:lnTo>
                  <a:lnTo>
                    <a:pt x="120" y="386"/>
                  </a:lnTo>
                  <a:lnTo>
                    <a:pt x="128" y="383"/>
                  </a:lnTo>
                  <a:lnTo>
                    <a:pt x="134" y="378"/>
                  </a:lnTo>
                  <a:lnTo>
                    <a:pt x="141" y="373"/>
                  </a:lnTo>
                  <a:lnTo>
                    <a:pt x="146" y="366"/>
                  </a:lnTo>
                  <a:lnTo>
                    <a:pt x="332" y="132"/>
                  </a:lnTo>
                  <a:lnTo>
                    <a:pt x="337" y="125"/>
                  </a:lnTo>
                  <a:lnTo>
                    <a:pt x="342" y="118"/>
                  </a:lnTo>
                  <a:lnTo>
                    <a:pt x="345" y="111"/>
                  </a:lnTo>
                  <a:lnTo>
                    <a:pt x="347" y="103"/>
                  </a:lnTo>
                  <a:lnTo>
                    <a:pt x="349" y="96"/>
                  </a:lnTo>
                  <a:lnTo>
                    <a:pt x="350" y="87"/>
                  </a:lnTo>
                  <a:lnTo>
                    <a:pt x="350" y="80"/>
                  </a:lnTo>
                  <a:lnTo>
                    <a:pt x="349" y="71"/>
                  </a:lnTo>
                  <a:lnTo>
                    <a:pt x="348" y="64"/>
                  </a:lnTo>
                  <a:lnTo>
                    <a:pt x="346" y="57"/>
                  </a:lnTo>
                  <a:lnTo>
                    <a:pt x="344" y="49"/>
                  </a:lnTo>
                  <a:lnTo>
                    <a:pt x="339" y="42"/>
                  </a:lnTo>
                  <a:lnTo>
                    <a:pt x="336" y="35"/>
                  </a:lnTo>
                  <a:lnTo>
                    <a:pt x="331" y="29"/>
                  </a:lnTo>
                  <a:lnTo>
                    <a:pt x="326" y="23"/>
                  </a:lnTo>
                  <a:lnTo>
                    <a:pt x="319" y="17"/>
                  </a:lnTo>
                  <a:lnTo>
                    <a:pt x="312" y="12"/>
                  </a:lnTo>
                  <a:lnTo>
                    <a:pt x="306" y="8"/>
                  </a:lnTo>
                  <a:lnTo>
                    <a:pt x="298" y="5"/>
                  </a:lnTo>
                  <a:lnTo>
                    <a:pt x="290" y="3"/>
                  </a:lnTo>
                  <a:lnTo>
                    <a:pt x="282" y="1"/>
                  </a:lnTo>
                  <a:lnTo>
                    <a:pt x="275" y="0"/>
                  </a:lnTo>
                  <a:lnTo>
                    <a:pt x="266" y="0"/>
                  </a:lnTo>
                  <a:lnTo>
                    <a:pt x="259" y="0"/>
                  </a:lnTo>
                  <a:lnTo>
                    <a:pt x="251" y="2"/>
                  </a:lnTo>
                  <a:lnTo>
                    <a:pt x="243" y="3"/>
                  </a:lnTo>
                  <a:lnTo>
                    <a:pt x="236" y="6"/>
                  </a:lnTo>
                  <a:lnTo>
                    <a:pt x="229" y="9"/>
                  </a:lnTo>
                  <a:lnTo>
                    <a:pt x="222" y="13"/>
                  </a:lnTo>
                  <a:lnTo>
                    <a:pt x="216" y="19"/>
                  </a:lnTo>
                  <a:lnTo>
                    <a:pt x="209" y="24"/>
                  </a:lnTo>
                  <a:lnTo>
                    <a:pt x="204" y="30"/>
                  </a:lnTo>
                  <a:lnTo>
                    <a:pt x="18" y="264"/>
                  </a:lnTo>
                  <a:lnTo>
                    <a:pt x="13" y="271"/>
                  </a:lnTo>
                  <a:lnTo>
                    <a:pt x="8" y="279"/>
                  </a:lnTo>
                  <a:lnTo>
                    <a:pt x="5" y="286"/>
                  </a:lnTo>
                  <a:lnTo>
                    <a:pt x="3" y="293"/>
                  </a:lnTo>
                  <a:lnTo>
                    <a:pt x="1" y="301"/>
                  </a:lnTo>
                  <a:lnTo>
                    <a:pt x="0" y="308"/>
                  </a:lnTo>
                  <a:lnTo>
                    <a:pt x="0" y="317"/>
                  </a:lnTo>
                  <a:lnTo>
                    <a:pt x="1" y="324"/>
                  </a:lnTo>
                  <a:lnTo>
                    <a:pt x="2" y="332"/>
                  </a:lnTo>
                  <a:lnTo>
                    <a:pt x="4" y="340"/>
                  </a:lnTo>
                  <a:lnTo>
                    <a:pt x="6" y="347"/>
                  </a:lnTo>
                  <a:lnTo>
                    <a:pt x="11" y="355"/>
                  </a:lnTo>
                  <a:lnTo>
                    <a:pt x="14" y="361"/>
                  </a:lnTo>
                  <a:lnTo>
                    <a:pt x="19" y="367"/>
                  </a:lnTo>
                  <a:lnTo>
                    <a:pt x="24" y="374"/>
                  </a:lnTo>
                  <a:lnTo>
                    <a:pt x="31" y="379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2" name="Freeform 12"/>
            <p:cNvSpPr>
              <a:spLocks/>
            </p:cNvSpPr>
            <p:nvPr/>
          </p:nvSpPr>
          <p:spPr bwMode="auto">
            <a:xfrm>
              <a:off x="2830513" y="3714750"/>
              <a:ext cx="76200" cy="112713"/>
            </a:xfrm>
            <a:custGeom>
              <a:avLst/>
              <a:gdLst>
                <a:gd name="T0" fmla="*/ 45 w 242"/>
                <a:gd name="T1" fmla="*/ 353 h 357"/>
                <a:gd name="T2" fmla="*/ 57 w 242"/>
                <a:gd name="T3" fmla="*/ 356 h 357"/>
                <a:gd name="T4" fmla="*/ 71 w 242"/>
                <a:gd name="T5" fmla="*/ 357 h 357"/>
                <a:gd name="T6" fmla="*/ 84 w 242"/>
                <a:gd name="T7" fmla="*/ 355 h 357"/>
                <a:gd name="T8" fmla="*/ 95 w 242"/>
                <a:gd name="T9" fmla="*/ 351 h 357"/>
                <a:gd name="T10" fmla="*/ 107 w 242"/>
                <a:gd name="T11" fmla="*/ 345 h 357"/>
                <a:gd name="T12" fmla="*/ 117 w 242"/>
                <a:gd name="T13" fmla="*/ 336 h 357"/>
                <a:gd name="T14" fmla="*/ 125 w 242"/>
                <a:gd name="T15" fmla="*/ 326 h 357"/>
                <a:gd name="T16" fmla="*/ 236 w 242"/>
                <a:gd name="T17" fmla="*/ 97 h 357"/>
                <a:gd name="T18" fmla="*/ 240 w 242"/>
                <a:gd name="T19" fmla="*/ 85 h 357"/>
                <a:gd name="T20" fmla="*/ 242 w 242"/>
                <a:gd name="T21" fmla="*/ 71 h 357"/>
                <a:gd name="T22" fmla="*/ 242 w 242"/>
                <a:gd name="T23" fmla="*/ 58 h 357"/>
                <a:gd name="T24" fmla="*/ 239 w 242"/>
                <a:gd name="T25" fmla="*/ 46 h 357"/>
                <a:gd name="T26" fmla="*/ 234 w 242"/>
                <a:gd name="T27" fmla="*/ 34 h 357"/>
                <a:gd name="T28" fmla="*/ 225 w 242"/>
                <a:gd name="T29" fmla="*/ 23 h 357"/>
                <a:gd name="T30" fmla="*/ 216 w 242"/>
                <a:gd name="T31" fmla="*/ 14 h 357"/>
                <a:gd name="T32" fmla="*/ 204 w 242"/>
                <a:gd name="T33" fmla="*/ 8 h 357"/>
                <a:gd name="T34" fmla="*/ 192 w 242"/>
                <a:gd name="T35" fmla="*/ 2 h 357"/>
                <a:gd name="T36" fmla="*/ 179 w 242"/>
                <a:gd name="T37" fmla="*/ 0 h 357"/>
                <a:gd name="T38" fmla="*/ 165 w 242"/>
                <a:gd name="T39" fmla="*/ 1 h 357"/>
                <a:gd name="T40" fmla="*/ 153 w 242"/>
                <a:gd name="T41" fmla="*/ 4 h 357"/>
                <a:gd name="T42" fmla="*/ 141 w 242"/>
                <a:gd name="T43" fmla="*/ 10 h 357"/>
                <a:gd name="T44" fmla="*/ 130 w 242"/>
                <a:gd name="T45" fmla="*/ 17 h 357"/>
                <a:gd name="T46" fmla="*/ 122 w 242"/>
                <a:gd name="T47" fmla="*/ 27 h 357"/>
                <a:gd name="T48" fmla="*/ 114 w 242"/>
                <a:gd name="T49" fmla="*/ 38 h 357"/>
                <a:gd name="T50" fmla="*/ 4 w 242"/>
                <a:gd name="T51" fmla="*/ 267 h 357"/>
                <a:gd name="T52" fmla="*/ 1 w 242"/>
                <a:gd name="T53" fmla="*/ 280 h 357"/>
                <a:gd name="T54" fmla="*/ 0 w 242"/>
                <a:gd name="T55" fmla="*/ 293 h 357"/>
                <a:gd name="T56" fmla="*/ 2 w 242"/>
                <a:gd name="T57" fmla="*/ 306 h 357"/>
                <a:gd name="T58" fmla="*/ 7 w 242"/>
                <a:gd name="T59" fmla="*/ 318 h 357"/>
                <a:gd name="T60" fmla="*/ 13 w 242"/>
                <a:gd name="T61" fmla="*/ 329 h 357"/>
                <a:gd name="T62" fmla="*/ 21 w 242"/>
                <a:gd name="T63" fmla="*/ 340 h 357"/>
                <a:gd name="T64" fmla="*/ 32 w 242"/>
                <a:gd name="T65" fmla="*/ 347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2" h="357">
                  <a:moveTo>
                    <a:pt x="38" y="351"/>
                  </a:moveTo>
                  <a:lnTo>
                    <a:pt x="45" y="353"/>
                  </a:lnTo>
                  <a:lnTo>
                    <a:pt x="51" y="355"/>
                  </a:lnTo>
                  <a:lnTo>
                    <a:pt x="57" y="356"/>
                  </a:lnTo>
                  <a:lnTo>
                    <a:pt x="64" y="357"/>
                  </a:lnTo>
                  <a:lnTo>
                    <a:pt x="71" y="357"/>
                  </a:lnTo>
                  <a:lnTo>
                    <a:pt x="77" y="356"/>
                  </a:lnTo>
                  <a:lnTo>
                    <a:pt x="84" y="355"/>
                  </a:lnTo>
                  <a:lnTo>
                    <a:pt x="90" y="353"/>
                  </a:lnTo>
                  <a:lnTo>
                    <a:pt x="95" y="351"/>
                  </a:lnTo>
                  <a:lnTo>
                    <a:pt x="102" y="348"/>
                  </a:lnTo>
                  <a:lnTo>
                    <a:pt x="107" y="345"/>
                  </a:lnTo>
                  <a:lnTo>
                    <a:pt x="112" y="341"/>
                  </a:lnTo>
                  <a:lnTo>
                    <a:pt x="117" y="336"/>
                  </a:lnTo>
                  <a:lnTo>
                    <a:pt x="121" y="331"/>
                  </a:lnTo>
                  <a:lnTo>
                    <a:pt x="125" y="326"/>
                  </a:lnTo>
                  <a:lnTo>
                    <a:pt x="128" y="319"/>
                  </a:lnTo>
                  <a:lnTo>
                    <a:pt x="236" y="97"/>
                  </a:lnTo>
                  <a:lnTo>
                    <a:pt x="238" y="91"/>
                  </a:lnTo>
                  <a:lnTo>
                    <a:pt x="240" y="85"/>
                  </a:lnTo>
                  <a:lnTo>
                    <a:pt x="241" y="77"/>
                  </a:lnTo>
                  <a:lnTo>
                    <a:pt x="242" y="71"/>
                  </a:lnTo>
                  <a:lnTo>
                    <a:pt x="242" y="65"/>
                  </a:lnTo>
                  <a:lnTo>
                    <a:pt x="242" y="58"/>
                  </a:lnTo>
                  <a:lnTo>
                    <a:pt x="240" y="52"/>
                  </a:lnTo>
                  <a:lnTo>
                    <a:pt x="239" y="46"/>
                  </a:lnTo>
                  <a:lnTo>
                    <a:pt x="236" y="39"/>
                  </a:lnTo>
                  <a:lnTo>
                    <a:pt x="234" y="34"/>
                  </a:lnTo>
                  <a:lnTo>
                    <a:pt x="230" y="29"/>
                  </a:lnTo>
                  <a:lnTo>
                    <a:pt x="225" y="23"/>
                  </a:lnTo>
                  <a:lnTo>
                    <a:pt x="221" y="18"/>
                  </a:lnTo>
                  <a:lnTo>
                    <a:pt x="216" y="14"/>
                  </a:lnTo>
                  <a:lnTo>
                    <a:pt x="211" y="11"/>
                  </a:lnTo>
                  <a:lnTo>
                    <a:pt x="204" y="8"/>
                  </a:lnTo>
                  <a:lnTo>
                    <a:pt x="198" y="4"/>
                  </a:lnTo>
                  <a:lnTo>
                    <a:pt x="192" y="2"/>
                  </a:lnTo>
                  <a:lnTo>
                    <a:pt x="185" y="1"/>
                  </a:lnTo>
                  <a:lnTo>
                    <a:pt x="179" y="0"/>
                  </a:lnTo>
                  <a:lnTo>
                    <a:pt x="172" y="0"/>
                  </a:lnTo>
                  <a:lnTo>
                    <a:pt x="165" y="1"/>
                  </a:lnTo>
                  <a:lnTo>
                    <a:pt x="159" y="2"/>
                  </a:lnTo>
                  <a:lnTo>
                    <a:pt x="153" y="4"/>
                  </a:lnTo>
                  <a:lnTo>
                    <a:pt x="147" y="7"/>
                  </a:lnTo>
                  <a:lnTo>
                    <a:pt x="141" y="10"/>
                  </a:lnTo>
                  <a:lnTo>
                    <a:pt x="136" y="13"/>
                  </a:lnTo>
                  <a:lnTo>
                    <a:pt x="130" y="17"/>
                  </a:lnTo>
                  <a:lnTo>
                    <a:pt x="126" y="21"/>
                  </a:lnTo>
                  <a:lnTo>
                    <a:pt x="122" y="27"/>
                  </a:lnTo>
                  <a:lnTo>
                    <a:pt x="118" y="32"/>
                  </a:lnTo>
                  <a:lnTo>
                    <a:pt x="114" y="38"/>
                  </a:lnTo>
                  <a:lnTo>
                    <a:pt x="7" y="260"/>
                  </a:lnTo>
                  <a:lnTo>
                    <a:pt x="4" y="267"/>
                  </a:lnTo>
                  <a:lnTo>
                    <a:pt x="2" y="273"/>
                  </a:lnTo>
                  <a:lnTo>
                    <a:pt x="1" y="280"/>
                  </a:lnTo>
                  <a:lnTo>
                    <a:pt x="0" y="287"/>
                  </a:lnTo>
                  <a:lnTo>
                    <a:pt x="0" y="293"/>
                  </a:lnTo>
                  <a:lnTo>
                    <a:pt x="1" y="299"/>
                  </a:lnTo>
                  <a:lnTo>
                    <a:pt x="2" y="306"/>
                  </a:lnTo>
                  <a:lnTo>
                    <a:pt x="3" y="312"/>
                  </a:lnTo>
                  <a:lnTo>
                    <a:pt x="7" y="318"/>
                  </a:lnTo>
                  <a:lnTo>
                    <a:pt x="10" y="324"/>
                  </a:lnTo>
                  <a:lnTo>
                    <a:pt x="13" y="329"/>
                  </a:lnTo>
                  <a:lnTo>
                    <a:pt x="17" y="334"/>
                  </a:lnTo>
                  <a:lnTo>
                    <a:pt x="21" y="340"/>
                  </a:lnTo>
                  <a:lnTo>
                    <a:pt x="27" y="344"/>
                  </a:lnTo>
                  <a:lnTo>
                    <a:pt x="32" y="347"/>
                  </a:lnTo>
                  <a:lnTo>
                    <a:pt x="38" y="351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3" name="Freeform 13"/>
            <p:cNvSpPr>
              <a:spLocks/>
            </p:cNvSpPr>
            <p:nvPr/>
          </p:nvSpPr>
          <p:spPr bwMode="auto">
            <a:xfrm>
              <a:off x="3725863" y="4071938"/>
              <a:ext cx="292100" cy="1452563"/>
            </a:xfrm>
            <a:custGeom>
              <a:avLst/>
              <a:gdLst>
                <a:gd name="T0" fmla="*/ 2 w 923"/>
                <a:gd name="T1" fmla="*/ 644 h 4575"/>
                <a:gd name="T2" fmla="*/ 2 w 923"/>
                <a:gd name="T3" fmla="*/ 579 h 4575"/>
                <a:gd name="T4" fmla="*/ 7 w 923"/>
                <a:gd name="T5" fmla="*/ 516 h 4575"/>
                <a:gd name="T6" fmla="*/ 16 w 923"/>
                <a:gd name="T7" fmla="*/ 455 h 4575"/>
                <a:gd name="T8" fmla="*/ 29 w 923"/>
                <a:gd name="T9" fmla="*/ 395 h 4575"/>
                <a:gd name="T10" fmla="*/ 45 w 923"/>
                <a:gd name="T11" fmla="*/ 339 h 4575"/>
                <a:gd name="T12" fmla="*/ 64 w 923"/>
                <a:gd name="T13" fmla="*/ 287 h 4575"/>
                <a:gd name="T14" fmla="*/ 86 w 923"/>
                <a:gd name="T15" fmla="*/ 237 h 4575"/>
                <a:gd name="T16" fmla="*/ 112 w 923"/>
                <a:gd name="T17" fmla="*/ 190 h 4575"/>
                <a:gd name="T18" fmla="*/ 140 w 923"/>
                <a:gd name="T19" fmla="*/ 149 h 4575"/>
                <a:gd name="T20" fmla="*/ 170 w 923"/>
                <a:gd name="T21" fmla="*/ 111 h 4575"/>
                <a:gd name="T22" fmla="*/ 202 w 923"/>
                <a:gd name="T23" fmla="*/ 79 h 4575"/>
                <a:gd name="T24" fmla="*/ 237 w 923"/>
                <a:gd name="T25" fmla="*/ 52 h 4575"/>
                <a:gd name="T26" fmla="*/ 274 w 923"/>
                <a:gd name="T27" fmla="*/ 30 h 4575"/>
                <a:gd name="T28" fmla="*/ 312 w 923"/>
                <a:gd name="T29" fmla="*/ 14 h 4575"/>
                <a:gd name="T30" fmla="*/ 353 w 923"/>
                <a:gd name="T31" fmla="*/ 3 h 4575"/>
                <a:gd name="T32" fmla="*/ 394 w 923"/>
                <a:gd name="T33" fmla="*/ 0 h 4575"/>
                <a:gd name="T34" fmla="*/ 437 w 923"/>
                <a:gd name="T35" fmla="*/ 3 h 4575"/>
                <a:gd name="T36" fmla="*/ 481 w 923"/>
                <a:gd name="T37" fmla="*/ 14 h 4575"/>
                <a:gd name="T38" fmla="*/ 526 w 923"/>
                <a:gd name="T39" fmla="*/ 30 h 4575"/>
                <a:gd name="T40" fmla="*/ 572 w 923"/>
                <a:gd name="T41" fmla="*/ 52 h 4575"/>
                <a:gd name="T42" fmla="*/ 617 w 923"/>
                <a:gd name="T43" fmla="*/ 79 h 4575"/>
                <a:gd name="T44" fmla="*/ 660 w 923"/>
                <a:gd name="T45" fmla="*/ 111 h 4575"/>
                <a:gd name="T46" fmla="*/ 704 w 923"/>
                <a:gd name="T47" fmla="*/ 149 h 4575"/>
                <a:gd name="T48" fmla="*/ 744 w 923"/>
                <a:gd name="T49" fmla="*/ 190 h 4575"/>
                <a:gd name="T50" fmla="*/ 782 w 923"/>
                <a:gd name="T51" fmla="*/ 237 h 4575"/>
                <a:gd name="T52" fmla="*/ 817 w 923"/>
                <a:gd name="T53" fmla="*/ 287 h 4575"/>
                <a:gd name="T54" fmla="*/ 848 w 923"/>
                <a:gd name="T55" fmla="*/ 339 h 4575"/>
                <a:gd name="T56" fmla="*/ 873 w 923"/>
                <a:gd name="T57" fmla="*/ 395 h 4575"/>
                <a:gd name="T58" fmla="*/ 895 w 923"/>
                <a:gd name="T59" fmla="*/ 455 h 4575"/>
                <a:gd name="T60" fmla="*/ 910 w 923"/>
                <a:gd name="T61" fmla="*/ 516 h 4575"/>
                <a:gd name="T62" fmla="*/ 919 w 923"/>
                <a:gd name="T63" fmla="*/ 579 h 4575"/>
                <a:gd name="T64" fmla="*/ 923 w 923"/>
                <a:gd name="T65" fmla="*/ 644 h 4575"/>
                <a:gd name="T66" fmla="*/ 67 w 923"/>
                <a:gd name="T67" fmla="*/ 4575 h 4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23" h="4575">
                  <a:moveTo>
                    <a:pt x="67" y="4575"/>
                  </a:moveTo>
                  <a:lnTo>
                    <a:pt x="2" y="644"/>
                  </a:lnTo>
                  <a:lnTo>
                    <a:pt x="0" y="612"/>
                  </a:lnTo>
                  <a:lnTo>
                    <a:pt x="2" y="579"/>
                  </a:lnTo>
                  <a:lnTo>
                    <a:pt x="4" y="548"/>
                  </a:lnTo>
                  <a:lnTo>
                    <a:pt x="7" y="516"/>
                  </a:lnTo>
                  <a:lnTo>
                    <a:pt x="11" y="485"/>
                  </a:lnTo>
                  <a:lnTo>
                    <a:pt x="16" y="455"/>
                  </a:lnTo>
                  <a:lnTo>
                    <a:pt x="22" y="425"/>
                  </a:lnTo>
                  <a:lnTo>
                    <a:pt x="29" y="395"/>
                  </a:lnTo>
                  <a:lnTo>
                    <a:pt x="36" y="367"/>
                  </a:lnTo>
                  <a:lnTo>
                    <a:pt x="45" y="339"/>
                  </a:lnTo>
                  <a:lnTo>
                    <a:pt x="54" y="312"/>
                  </a:lnTo>
                  <a:lnTo>
                    <a:pt x="64" y="287"/>
                  </a:lnTo>
                  <a:lnTo>
                    <a:pt x="75" y="261"/>
                  </a:lnTo>
                  <a:lnTo>
                    <a:pt x="86" y="237"/>
                  </a:lnTo>
                  <a:lnTo>
                    <a:pt x="99" y="213"/>
                  </a:lnTo>
                  <a:lnTo>
                    <a:pt x="112" y="190"/>
                  </a:lnTo>
                  <a:lnTo>
                    <a:pt x="125" y="169"/>
                  </a:lnTo>
                  <a:lnTo>
                    <a:pt x="140" y="149"/>
                  </a:lnTo>
                  <a:lnTo>
                    <a:pt x="155" y="129"/>
                  </a:lnTo>
                  <a:lnTo>
                    <a:pt x="170" y="111"/>
                  </a:lnTo>
                  <a:lnTo>
                    <a:pt x="187" y="94"/>
                  </a:lnTo>
                  <a:lnTo>
                    <a:pt x="202" y="79"/>
                  </a:lnTo>
                  <a:lnTo>
                    <a:pt x="220" y="65"/>
                  </a:lnTo>
                  <a:lnTo>
                    <a:pt x="237" y="52"/>
                  </a:lnTo>
                  <a:lnTo>
                    <a:pt x="255" y="40"/>
                  </a:lnTo>
                  <a:lnTo>
                    <a:pt x="274" y="30"/>
                  </a:lnTo>
                  <a:lnTo>
                    <a:pt x="293" y="21"/>
                  </a:lnTo>
                  <a:lnTo>
                    <a:pt x="312" y="14"/>
                  </a:lnTo>
                  <a:lnTo>
                    <a:pt x="333" y="7"/>
                  </a:lnTo>
                  <a:lnTo>
                    <a:pt x="353" y="3"/>
                  </a:lnTo>
                  <a:lnTo>
                    <a:pt x="374" y="1"/>
                  </a:lnTo>
                  <a:lnTo>
                    <a:pt x="394" y="0"/>
                  </a:lnTo>
                  <a:lnTo>
                    <a:pt x="415" y="1"/>
                  </a:lnTo>
                  <a:lnTo>
                    <a:pt x="437" y="3"/>
                  </a:lnTo>
                  <a:lnTo>
                    <a:pt x="458" y="7"/>
                  </a:lnTo>
                  <a:lnTo>
                    <a:pt x="481" y="14"/>
                  </a:lnTo>
                  <a:lnTo>
                    <a:pt x="504" y="21"/>
                  </a:lnTo>
                  <a:lnTo>
                    <a:pt x="526" y="30"/>
                  </a:lnTo>
                  <a:lnTo>
                    <a:pt x="548" y="40"/>
                  </a:lnTo>
                  <a:lnTo>
                    <a:pt x="572" y="52"/>
                  </a:lnTo>
                  <a:lnTo>
                    <a:pt x="594" y="65"/>
                  </a:lnTo>
                  <a:lnTo>
                    <a:pt x="617" y="79"/>
                  </a:lnTo>
                  <a:lnTo>
                    <a:pt x="639" y="94"/>
                  </a:lnTo>
                  <a:lnTo>
                    <a:pt x="660" y="111"/>
                  </a:lnTo>
                  <a:lnTo>
                    <a:pt x="683" y="129"/>
                  </a:lnTo>
                  <a:lnTo>
                    <a:pt x="704" y="149"/>
                  </a:lnTo>
                  <a:lnTo>
                    <a:pt x="724" y="169"/>
                  </a:lnTo>
                  <a:lnTo>
                    <a:pt x="744" y="190"/>
                  </a:lnTo>
                  <a:lnTo>
                    <a:pt x="763" y="213"/>
                  </a:lnTo>
                  <a:lnTo>
                    <a:pt x="782" y="237"/>
                  </a:lnTo>
                  <a:lnTo>
                    <a:pt x="800" y="261"/>
                  </a:lnTo>
                  <a:lnTo>
                    <a:pt x="817" y="287"/>
                  </a:lnTo>
                  <a:lnTo>
                    <a:pt x="833" y="312"/>
                  </a:lnTo>
                  <a:lnTo>
                    <a:pt x="848" y="339"/>
                  </a:lnTo>
                  <a:lnTo>
                    <a:pt x="861" y="367"/>
                  </a:lnTo>
                  <a:lnTo>
                    <a:pt x="873" y="395"/>
                  </a:lnTo>
                  <a:lnTo>
                    <a:pt x="885" y="425"/>
                  </a:lnTo>
                  <a:lnTo>
                    <a:pt x="895" y="455"/>
                  </a:lnTo>
                  <a:lnTo>
                    <a:pt x="904" y="485"/>
                  </a:lnTo>
                  <a:lnTo>
                    <a:pt x="910" y="516"/>
                  </a:lnTo>
                  <a:lnTo>
                    <a:pt x="915" y="548"/>
                  </a:lnTo>
                  <a:lnTo>
                    <a:pt x="919" y="579"/>
                  </a:lnTo>
                  <a:lnTo>
                    <a:pt x="922" y="612"/>
                  </a:lnTo>
                  <a:lnTo>
                    <a:pt x="923" y="644"/>
                  </a:lnTo>
                  <a:lnTo>
                    <a:pt x="726" y="4575"/>
                  </a:lnTo>
                  <a:lnTo>
                    <a:pt x="67" y="4575"/>
                  </a:lnTo>
                  <a:close/>
                </a:path>
              </a:pathLst>
            </a:custGeom>
            <a:solidFill>
              <a:srgbClr val="493B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4" name="Freeform 14"/>
            <p:cNvSpPr>
              <a:spLocks/>
            </p:cNvSpPr>
            <p:nvPr/>
          </p:nvSpPr>
          <p:spPr bwMode="auto">
            <a:xfrm>
              <a:off x="3962400" y="4071938"/>
              <a:ext cx="377825" cy="1452563"/>
            </a:xfrm>
            <a:custGeom>
              <a:avLst/>
              <a:gdLst>
                <a:gd name="T0" fmla="*/ 332 w 1188"/>
                <a:gd name="T1" fmla="*/ 4575 h 4575"/>
                <a:gd name="T2" fmla="*/ 1 w 1188"/>
                <a:gd name="T3" fmla="*/ 612 h 4575"/>
                <a:gd name="T4" fmla="*/ 11 w 1188"/>
                <a:gd name="T5" fmla="*/ 548 h 4575"/>
                <a:gd name="T6" fmla="*/ 30 w 1188"/>
                <a:gd name="T7" fmla="*/ 485 h 4575"/>
                <a:gd name="T8" fmla="*/ 57 w 1188"/>
                <a:gd name="T9" fmla="*/ 425 h 4575"/>
                <a:gd name="T10" fmla="*/ 92 w 1188"/>
                <a:gd name="T11" fmla="*/ 367 h 4575"/>
                <a:gd name="T12" fmla="*/ 133 w 1188"/>
                <a:gd name="T13" fmla="*/ 312 h 4575"/>
                <a:gd name="T14" fmla="*/ 181 w 1188"/>
                <a:gd name="T15" fmla="*/ 261 h 4575"/>
                <a:gd name="T16" fmla="*/ 234 w 1188"/>
                <a:gd name="T17" fmla="*/ 213 h 4575"/>
                <a:gd name="T18" fmla="*/ 289 w 1188"/>
                <a:gd name="T19" fmla="*/ 169 h 4575"/>
                <a:gd name="T20" fmla="*/ 348 w 1188"/>
                <a:gd name="T21" fmla="*/ 129 h 4575"/>
                <a:gd name="T22" fmla="*/ 407 w 1188"/>
                <a:gd name="T23" fmla="*/ 94 h 4575"/>
                <a:gd name="T24" fmla="*/ 469 w 1188"/>
                <a:gd name="T25" fmla="*/ 65 h 4575"/>
                <a:gd name="T26" fmla="*/ 529 w 1188"/>
                <a:gd name="T27" fmla="*/ 40 h 4575"/>
                <a:gd name="T28" fmla="*/ 588 w 1188"/>
                <a:gd name="T29" fmla="*/ 21 h 4575"/>
                <a:gd name="T30" fmla="*/ 645 w 1188"/>
                <a:gd name="T31" fmla="*/ 7 h 4575"/>
                <a:gd name="T32" fmla="*/ 699 w 1188"/>
                <a:gd name="T33" fmla="*/ 1 h 4575"/>
                <a:gd name="T34" fmla="*/ 749 w 1188"/>
                <a:gd name="T35" fmla="*/ 1 h 4575"/>
                <a:gd name="T36" fmla="*/ 796 w 1188"/>
                <a:gd name="T37" fmla="*/ 7 h 4575"/>
                <a:gd name="T38" fmla="*/ 843 w 1188"/>
                <a:gd name="T39" fmla="*/ 21 h 4575"/>
                <a:gd name="T40" fmla="*/ 887 w 1188"/>
                <a:gd name="T41" fmla="*/ 40 h 4575"/>
                <a:gd name="T42" fmla="*/ 930 w 1188"/>
                <a:gd name="T43" fmla="*/ 65 h 4575"/>
                <a:gd name="T44" fmla="*/ 969 w 1188"/>
                <a:gd name="T45" fmla="*/ 94 h 4575"/>
                <a:gd name="T46" fmla="*/ 1007 w 1188"/>
                <a:gd name="T47" fmla="*/ 129 h 4575"/>
                <a:gd name="T48" fmla="*/ 1041 w 1188"/>
                <a:gd name="T49" fmla="*/ 169 h 4575"/>
                <a:gd name="T50" fmla="*/ 1072 w 1188"/>
                <a:gd name="T51" fmla="*/ 213 h 4575"/>
                <a:gd name="T52" fmla="*/ 1101 w 1188"/>
                <a:gd name="T53" fmla="*/ 261 h 4575"/>
                <a:gd name="T54" fmla="*/ 1125 w 1188"/>
                <a:gd name="T55" fmla="*/ 312 h 4575"/>
                <a:gd name="T56" fmla="*/ 1147 w 1188"/>
                <a:gd name="T57" fmla="*/ 367 h 4575"/>
                <a:gd name="T58" fmla="*/ 1163 w 1188"/>
                <a:gd name="T59" fmla="*/ 425 h 4575"/>
                <a:gd name="T60" fmla="*/ 1176 w 1188"/>
                <a:gd name="T61" fmla="*/ 485 h 4575"/>
                <a:gd name="T62" fmla="*/ 1185 w 1188"/>
                <a:gd name="T63" fmla="*/ 548 h 4575"/>
                <a:gd name="T64" fmla="*/ 1188 w 1188"/>
                <a:gd name="T65" fmla="*/ 612 h 4575"/>
                <a:gd name="T66" fmla="*/ 1111 w 1188"/>
                <a:gd name="T67" fmla="*/ 4575 h 4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88" h="4575">
                  <a:moveTo>
                    <a:pt x="1111" y="4575"/>
                  </a:moveTo>
                  <a:lnTo>
                    <a:pt x="332" y="4575"/>
                  </a:lnTo>
                  <a:lnTo>
                    <a:pt x="0" y="644"/>
                  </a:lnTo>
                  <a:lnTo>
                    <a:pt x="1" y="612"/>
                  </a:lnTo>
                  <a:lnTo>
                    <a:pt x="4" y="579"/>
                  </a:lnTo>
                  <a:lnTo>
                    <a:pt x="11" y="548"/>
                  </a:lnTo>
                  <a:lnTo>
                    <a:pt x="19" y="516"/>
                  </a:lnTo>
                  <a:lnTo>
                    <a:pt x="30" y="485"/>
                  </a:lnTo>
                  <a:lnTo>
                    <a:pt x="42" y="455"/>
                  </a:lnTo>
                  <a:lnTo>
                    <a:pt x="57" y="425"/>
                  </a:lnTo>
                  <a:lnTo>
                    <a:pt x="74" y="395"/>
                  </a:lnTo>
                  <a:lnTo>
                    <a:pt x="92" y="367"/>
                  </a:lnTo>
                  <a:lnTo>
                    <a:pt x="112" y="339"/>
                  </a:lnTo>
                  <a:lnTo>
                    <a:pt x="133" y="312"/>
                  </a:lnTo>
                  <a:lnTo>
                    <a:pt x="157" y="287"/>
                  </a:lnTo>
                  <a:lnTo>
                    <a:pt x="181" y="261"/>
                  </a:lnTo>
                  <a:lnTo>
                    <a:pt x="206" y="237"/>
                  </a:lnTo>
                  <a:lnTo>
                    <a:pt x="234" y="213"/>
                  </a:lnTo>
                  <a:lnTo>
                    <a:pt x="261" y="190"/>
                  </a:lnTo>
                  <a:lnTo>
                    <a:pt x="289" y="169"/>
                  </a:lnTo>
                  <a:lnTo>
                    <a:pt x="318" y="149"/>
                  </a:lnTo>
                  <a:lnTo>
                    <a:pt x="348" y="129"/>
                  </a:lnTo>
                  <a:lnTo>
                    <a:pt x="378" y="111"/>
                  </a:lnTo>
                  <a:lnTo>
                    <a:pt x="407" y="94"/>
                  </a:lnTo>
                  <a:lnTo>
                    <a:pt x="438" y="79"/>
                  </a:lnTo>
                  <a:lnTo>
                    <a:pt x="469" y="65"/>
                  </a:lnTo>
                  <a:lnTo>
                    <a:pt x="499" y="52"/>
                  </a:lnTo>
                  <a:lnTo>
                    <a:pt x="529" y="40"/>
                  </a:lnTo>
                  <a:lnTo>
                    <a:pt x="559" y="30"/>
                  </a:lnTo>
                  <a:lnTo>
                    <a:pt x="588" y="21"/>
                  </a:lnTo>
                  <a:lnTo>
                    <a:pt x="617" y="14"/>
                  </a:lnTo>
                  <a:lnTo>
                    <a:pt x="645" y="7"/>
                  </a:lnTo>
                  <a:lnTo>
                    <a:pt x="673" y="3"/>
                  </a:lnTo>
                  <a:lnTo>
                    <a:pt x="699" y="1"/>
                  </a:lnTo>
                  <a:lnTo>
                    <a:pt x="724" y="0"/>
                  </a:lnTo>
                  <a:lnTo>
                    <a:pt x="749" y="1"/>
                  </a:lnTo>
                  <a:lnTo>
                    <a:pt x="772" y="3"/>
                  </a:lnTo>
                  <a:lnTo>
                    <a:pt x="796" y="7"/>
                  </a:lnTo>
                  <a:lnTo>
                    <a:pt x="820" y="14"/>
                  </a:lnTo>
                  <a:lnTo>
                    <a:pt x="843" y="21"/>
                  </a:lnTo>
                  <a:lnTo>
                    <a:pt x="865" y="30"/>
                  </a:lnTo>
                  <a:lnTo>
                    <a:pt x="887" y="40"/>
                  </a:lnTo>
                  <a:lnTo>
                    <a:pt x="909" y="52"/>
                  </a:lnTo>
                  <a:lnTo>
                    <a:pt x="930" y="65"/>
                  </a:lnTo>
                  <a:lnTo>
                    <a:pt x="950" y="79"/>
                  </a:lnTo>
                  <a:lnTo>
                    <a:pt x="969" y="94"/>
                  </a:lnTo>
                  <a:lnTo>
                    <a:pt x="988" y="111"/>
                  </a:lnTo>
                  <a:lnTo>
                    <a:pt x="1007" y="129"/>
                  </a:lnTo>
                  <a:lnTo>
                    <a:pt x="1024" y="149"/>
                  </a:lnTo>
                  <a:lnTo>
                    <a:pt x="1041" y="169"/>
                  </a:lnTo>
                  <a:lnTo>
                    <a:pt x="1058" y="190"/>
                  </a:lnTo>
                  <a:lnTo>
                    <a:pt x="1072" y="213"/>
                  </a:lnTo>
                  <a:lnTo>
                    <a:pt x="1087" y="237"/>
                  </a:lnTo>
                  <a:lnTo>
                    <a:pt x="1101" y="261"/>
                  </a:lnTo>
                  <a:lnTo>
                    <a:pt x="1114" y="287"/>
                  </a:lnTo>
                  <a:lnTo>
                    <a:pt x="1125" y="312"/>
                  </a:lnTo>
                  <a:lnTo>
                    <a:pt x="1137" y="339"/>
                  </a:lnTo>
                  <a:lnTo>
                    <a:pt x="1147" y="367"/>
                  </a:lnTo>
                  <a:lnTo>
                    <a:pt x="1155" y="395"/>
                  </a:lnTo>
                  <a:lnTo>
                    <a:pt x="1163" y="425"/>
                  </a:lnTo>
                  <a:lnTo>
                    <a:pt x="1171" y="455"/>
                  </a:lnTo>
                  <a:lnTo>
                    <a:pt x="1176" y="485"/>
                  </a:lnTo>
                  <a:lnTo>
                    <a:pt x="1180" y="516"/>
                  </a:lnTo>
                  <a:lnTo>
                    <a:pt x="1185" y="548"/>
                  </a:lnTo>
                  <a:lnTo>
                    <a:pt x="1187" y="579"/>
                  </a:lnTo>
                  <a:lnTo>
                    <a:pt x="1188" y="612"/>
                  </a:lnTo>
                  <a:lnTo>
                    <a:pt x="1188" y="644"/>
                  </a:lnTo>
                  <a:lnTo>
                    <a:pt x="1111" y="4575"/>
                  </a:lnTo>
                  <a:close/>
                </a:path>
              </a:pathLst>
            </a:custGeom>
            <a:solidFill>
              <a:srgbClr val="7E6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5" name="Freeform 15"/>
            <p:cNvSpPr>
              <a:spLocks/>
            </p:cNvSpPr>
            <p:nvPr/>
          </p:nvSpPr>
          <p:spPr bwMode="auto">
            <a:xfrm>
              <a:off x="3932238" y="2608263"/>
              <a:ext cx="215900" cy="452438"/>
            </a:xfrm>
            <a:custGeom>
              <a:avLst/>
              <a:gdLst>
                <a:gd name="T0" fmla="*/ 2 w 683"/>
                <a:gd name="T1" fmla="*/ 1122 h 1428"/>
                <a:gd name="T2" fmla="*/ 11 w 683"/>
                <a:gd name="T3" fmla="*/ 1172 h 1428"/>
                <a:gd name="T4" fmla="*/ 27 w 683"/>
                <a:gd name="T5" fmla="*/ 1220 h 1428"/>
                <a:gd name="T6" fmla="*/ 49 w 683"/>
                <a:gd name="T7" fmla="*/ 1264 h 1428"/>
                <a:gd name="T8" fmla="*/ 78 w 683"/>
                <a:gd name="T9" fmla="*/ 1304 h 1428"/>
                <a:gd name="T10" fmla="*/ 112 w 683"/>
                <a:gd name="T11" fmla="*/ 1340 h 1428"/>
                <a:gd name="T12" fmla="*/ 151 w 683"/>
                <a:gd name="T13" fmla="*/ 1370 h 1428"/>
                <a:gd name="T14" fmla="*/ 193 w 683"/>
                <a:gd name="T15" fmla="*/ 1395 h 1428"/>
                <a:gd name="T16" fmla="*/ 240 w 683"/>
                <a:gd name="T17" fmla="*/ 1413 h 1428"/>
                <a:gd name="T18" fmla="*/ 290 w 683"/>
                <a:gd name="T19" fmla="*/ 1425 h 1428"/>
                <a:gd name="T20" fmla="*/ 341 w 683"/>
                <a:gd name="T21" fmla="*/ 1428 h 1428"/>
                <a:gd name="T22" fmla="*/ 394 w 683"/>
                <a:gd name="T23" fmla="*/ 1425 h 1428"/>
                <a:gd name="T24" fmla="*/ 443 w 683"/>
                <a:gd name="T25" fmla="*/ 1413 h 1428"/>
                <a:gd name="T26" fmla="*/ 489 w 683"/>
                <a:gd name="T27" fmla="*/ 1395 h 1428"/>
                <a:gd name="T28" fmla="*/ 533 w 683"/>
                <a:gd name="T29" fmla="*/ 1370 h 1428"/>
                <a:gd name="T30" fmla="*/ 572 w 683"/>
                <a:gd name="T31" fmla="*/ 1340 h 1428"/>
                <a:gd name="T32" fmla="*/ 606 w 683"/>
                <a:gd name="T33" fmla="*/ 1304 h 1428"/>
                <a:gd name="T34" fmla="*/ 634 w 683"/>
                <a:gd name="T35" fmla="*/ 1264 h 1428"/>
                <a:gd name="T36" fmla="*/ 656 w 683"/>
                <a:gd name="T37" fmla="*/ 1220 h 1428"/>
                <a:gd name="T38" fmla="*/ 672 w 683"/>
                <a:gd name="T39" fmla="*/ 1172 h 1428"/>
                <a:gd name="T40" fmla="*/ 682 w 683"/>
                <a:gd name="T41" fmla="*/ 1122 h 1428"/>
                <a:gd name="T42" fmla="*/ 683 w 683"/>
                <a:gd name="T43" fmla="*/ 341 h 1428"/>
                <a:gd name="T44" fmla="*/ 680 w 683"/>
                <a:gd name="T45" fmla="*/ 290 h 1428"/>
                <a:gd name="T46" fmla="*/ 668 w 683"/>
                <a:gd name="T47" fmla="*/ 240 h 1428"/>
                <a:gd name="T48" fmla="*/ 650 w 683"/>
                <a:gd name="T49" fmla="*/ 193 h 1428"/>
                <a:gd name="T50" fmla="*/ 625 w 683"/>
                <a:gd name="T51" fmla="*/ 151 h 1428"/>
                <a:gd name="T52" fmla="*/ 595 w 683"/>
                <a:gd name="T53" fmla="*/ 112 h 1428"/>
                <a:gd name="T54" fmla="*/ 559 w 683"/>
                <a:gd name="T55" fmla="*/ 78 h 1428"/>
                <a:gd name="T56" fmla="*/ 519 w 683"/>
                <a:gd name="T57" fmla="*/ 50 h 1428"/>
                <a:gd name="T58" fmla="*/ 475 w 683"/>
                <a:gd name="T59" fmla="*/ 27 h 1428"/>
                <a:gd name="T60" fmla="*/ 427 w 683"/>
                <a:gd name="T61" fmla="*/ 12 h 1428"/>
                <a:gd name="T62" fmla="*/ 376 w 683"/>
                <a:gd name="T63" fmla="*/ 2 h 1428"/>
                <a:gd name="T64" fmla="*/ 324 w 683"/>
                <a:gd name="T65" fmla="*/ 1 h 1428"/>
                <a:gd name="T66" fmla="*/ 273 w 683"/>
                <a:gd name="T67" fmla="*/ 7 h 1428"/>
                <a:gd name="T68" fmla="*/ 224 w 683"/>
                <a:gd name="T69" fmla="*/ 21 h 1428"/>
                <a:gd name="T70" fmla="*/ 179 w 683"/>
                <a:gd name="T71" fmla="*/ 41 h 1428"/>
                <a:gd name="T72" fmla="*/ 137 w 683"/>
                <a:gd name="T73" fmla="*/ 69 h 1428"/>
                <a:gd name="T74" fmla="*/ 100 w 683"/>
                <a:gd name="T75" fmla="*/ 100 h 1428"/>
                <a:gd name="T76" fmla="*/ 69 w 683"/>
                <a:gd name="T77" fmla="*/ 137 h 1428"/>
                <a:gd name="T78" fmla="*/ 41 w 683"/>
                <a:gd name="T79" fmla="*/ 180 h 1428"/>
                <a:gd name="T80" fmla="*/ 21 w 683"/>
                <a:gd name="T81" fmla="*/ 224 h 1428"/>
                <a:gd name="T82" fmla="*/ 7 w 683"/>
                <a:gd name="T83" fmla="*/ 273 h 1428"/>
                <a:gd name="T84" fmla="*/ 1 w 683"/>
                <a:gd name="T85" fmla="*/ 324 h 1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83" h="1428">
                  <a:moveTo>
                    <a:pt x="0" y="1087"/>
                  </a:moveTo>
                  <a:lnTo>
                    <a:pt x="1" y="1105"/>
                  </a:lnTo>
                  <a:lnTo>
                    <a:pt x="2" y="1122"/>
                  </a:lnTo>
                  <a:lnTo>
                    <a:pt x="4" y="1139"/>
                  </a:lnTo>
                  <a:lnTo>
                    <a:pt x="7" y="1156"/>
                  </a:lnTo>
                  <a:lnTo>
                    <a:pt x="11" y="1172"/>
                  </a:lnTo>
                  <a:lnTo>
                    <a:pt x="16" y="1189"/>
                  </a:lnTo>
                  <a:lnTo>
                    <a:pt x="21" y="1205"/>
                  </a:lnTo>
                  <a:lnTo>
                    <a:pt x="27" y="1220"/>
                  </a:lnTo>
                  <a:lnTo>
                    <a:pt x="34" y="1235"/>
                  </a:lnTo>
                  <a:lnTo>
                    <a:pt x="41" y="1249"/>
                  </a:lnTo>
                  <a:lnTo>
                    <a:pt x="49" y="1264"/>
                  </a:lnTo>
                  <a:lnTo>
                    <a:pt x="59" y="1278"/>
                  </a:lnTo>
                  <a:lnTo>
                    <a:pt x="69" y="1292"/>
                  </a:lnTo>
                  <a:lnTo>
                    <a:pt x="78" y="1304"/>
                  </a:lnTo>
                  <a:lnTo>
                    <a:pt x="89" y="1317"/>
                  </a:lnTo>
                  <a:lnTo>
                    <a:pt x="100" y="1329"/>
                  </a:lnTo>
                  <a:lnTo>
                    <a:pt x="112" y="1340"/>
                  </a:lnTo>
                  <a:lnTo>
                    <a:pt x="125" y="1351"/>
                  </a:lnTo>
                  <a:lnTo>
                    <a:pt x="137" y="1360"/>
                  </a:lnTo>
                  <a:lnTo>
                    <a:pt x="151" y="1370"/>
                  </a:lnTo>
                  <a:lnTo>
                    <a:pt x="165" y="1379"/>
                  </a:lnTo>
                  <a:lnTo>
                    <a:pt x="179" y="1387"/>
                  </a:lnTo>
                  <a:lnTo>
                    <a:pt x="193" y="1395"/>
                  </a:lnTo>
                  <a:lnTo>
                    <a:pt x="209" y="1402"/>
                  </a:lnTo>
                  <a:lnTo>
                    <a:pt x="224" y="1408"/>
                  </a:lnTo>
                  <a:lnTo>
                    <a:pt x="240" y="1413"/>
                  </a:lnTo>
                  <a:lnTo>
                    <a:pt x="257" y="1417"/>
                  </a:lnTo>
                  <a:lnTo>
                    <a:pt x="273" y="1422"/>
                  </a:lnTo>
                  <a:lnTo>
                    <a:pt x="290" y="1425"/>
                  </a:lnTo>
                  <a:lnTo>
                    <a:pt x="306" y="1427"/>
                  </a:lnTo>
                  <a:lnTo>
                    <a:pt x="324" y="1428"/>
                  </a:lnTo>
                  <a:lnTo>
                    <a:pt x="341" y="1428"/>
                  </a:lnTo>
                  <a:lnTo>
                    <a:pt x="359" y="1428"/>
                  </a:lnTo>
                  <a:lnTo>
                    <a:pt x="376" y="1427"/>
                  </a:lnTo>
                  <a:lnTo>
                    <a:pt x="394" y="1425"/>
                  </a:lnTo>
                  <a:lnTo>
                    <a:pt x="411" y="1422"/>
                  </a:lnTo>
                  <a:lnTo>
                    <a:pt x="427" y="1417"/>
                  </a:lnTo>
                  <a:lnTo>
                    <a:pt x="443" y="1413"/>
                  </a:lnTo>
                  <a:lnTo>
                    <a:pt x="459" y="1408"/>
                  </a:lnTo>
                  <a:lnTo>
                    <a:pt x="475" y="1402"/>
                  </a:lnTo>
                  <a:lnTo>
                    <a:pt x="489" y="1395"/>
                  </a:lnTo>
                  <a:lnTo>
                    <a:pt x="504" y="1387"/>
                  </a:lnTo>
                  <a:lnTo>
                    <a:pt x="519" y="1379"/>
                  </a:lnTo>
                  <a:lnTo>
                    <a:pt x="533" y="1370"/>
                  </a:lnTo>
                  <a:lnTo>
                    <a:pt x="547" y="1360"/>
                  </a:lnTo>
                  <a:lnTo>
                    <a:pt x="559" y="1351"/>
                  </a:lnTo>
                  <a:lnTo>
                    <a:pt x="572" y="1340"/>
                  </a:lnTo>
                  <a:lnTo>
                    <a:pt x="584" y="1329"/>
                  </a:lnTo>
                  <a:lnTo>
                    <a:pt x="595" y="1317"/>
                  </a:lnTo>
                  <a:lnTo>
                    <a:pt x="606" y="1304"/>
                  </a:lnTo>
                  <a:lnTo>
                    <a:pt x="615" y="1292"/>
                  </a:lnTo>
                  <a:lnTo>
                    <a:pt x="625" y="1278"/>
                  </a:lnTo>
                  <a:lnTo>
                    <a:pt x="634" y="1264"/>
                  </a:lnTo>
                  <a:lnTo>
                    <a:pt x="642" y="1249"/>
                  </a:lnTo>
                  <a:lnTo>
                    <a:pt x="650" y="1235"/>
                  </a:lnTo>
                  <a:lnTo>
                    <a:pt x="656" y="1220"/>
                  </a:lnTo>
                  <a:lnTo>
                    <a:pt x="663" y="1205"/>
                  </a:lnTo>
                  <a:lnTo>
                    <a:pt x="668" y="1189"/>
                  </a:lnTo>
                  <a:lnTo>
                    <a:pt x="672" y="1172"/>
                  </a:lnTo>
                  <a:lnTo>
                    <a:pt x="677" y="1156"/>
                  </a:lnTo>
                  <a:lnTo>
                    <a:pt x="680" y="1139"/>
                  </a:lnTo>
                  <a:lnTo>
                    <a:pt x="682" y="1122"/>
                  </a:lnTo>
                  <a:lnTo>
                    <a:pt x="683" y="1105"/>
                  </a:lnTo>
                  <a:lnTo>
                    <a:pt x="683" y="1087"/>
                  </a:lnTo>
                  <a:lnTo>
                    <a:pt x="683" y="341"/>
                  </a:lnTo>
                  <a:lnTo>
                    <a:pt x="683" y="324"/>
                  </a:lnTo>
                  <a:lnTo>
                    <a:pt x="682" y="307"/>
                  </a:lnTo>
                  <a:lnTo>
                    <a:pt x="680" y="290"/>
                  </a:lnTo>
                  <a:lnTo>
                    <a:pt x="677" y="273"/>
                  </a:lnTo>
                  <a:lnTo>
                    <a:pt x="672" y="257"/>
                  </a:lnTo>
                  <a:lnTo>
                    <a:pt x="668" y="240"/>
                  </a:lnTo>
                  <a:lnTo>
                    <a:pt x="663" y="224"/>
                  </a:lnTo>
                  <a:lnTo>
                    <a:pt x="656" y="209"/>
                  </a:lnTo>
                  <a:lnTo>
                    <a:pt x="650" y="193"/>
                  </a:lnTo>
                  <a:lnTo>
                    <a:pt x="642" y="180"/>
                  </a:lnTo>
                  <a:lnTo>
                    <a:pt x="634" y="165"/>
                  </a:lnTo>
                  <a:lnTo>
                    <a:pt x="625" y="151"/>
                  </a:lnTo>
                  <a:lnTo>
                    <a:pt x="615" y="137"/>
                  </a:lnTo>
                  <a:lnTo>
                    <a:pt x="606" y="125"/>
                  </a:lnTo>
                  <a:lnTo>
                    <a:pt x="595" y="112"/>
                  </a:lnTo>
                  <a:lnTo>
                    <a:pt x="584" y="100"/>
                  </a:lnTo>
                  <a:lnTo>
                    <a:pt x="572" y="89"/>
                  </a:lnTo>
                  <a:lnTo>
                    <a:pt x="559" y="78"/>
                  </a:lnTo>
                  <a:lnTo>
                    <a:pt x="547" y="69"/>
                  </a:lnTo>
                  <a:lnTo>
                    <a:pt x="533" y="59"/>
                  </a:lnTo>
                  <a:lnTo>
                    <a:pt x="519" y="50"/>
                  </a:lnTo>
                  <a:lnTo>
                    <a:pt x="504" y="41"/>
                  </a:lnTo>
                  <a:lnTo>
                    <a:pt x="489" y="34"/>
                  </a:lnTo>
                  <a:lnTo>
                    <a:pt x="475" y="27"/>
                  </a:lnTo>
                  <a:lnTo>
                    <a:pt x="459" y="21"/>
                  </a:lnTo>
                  <a:lnTo>
                    <a:pt x="443" y="16"/>
                  </a:lnTo>
                  <a:lnTo>
                    <a:pt x="427" y="12"/>
                  </a:lnTo>
                  <a:lnTo>
                    <a:pt x="411" y="7"/>
                  </a:lnTo>
                  <a:lnTo>
                    <a:pt x="394" y="4"/>
                  </a:lnTo>
                  <a:lnTo>
                    <a:pt x="376" y="2"/>
                  </a:lnTo>
                  <a:lnTo>
                    <a:pt x="359" y="1"/>
                  </a:lnTo>
                  <a:lnTo>
                    <a:pt x="341" y="0"/>
                  </a:lnTo>
                  <a:lnTo>
                    <a:pt x="324" y="1"/>
                  </a:lnTo>
                  <a:lnTo>
                    <a:pt x="306" y="2"/>
                  </a:lnTo>
                  <a:lnTo>
                    <a:pt x="290" y="4"/>
                  </a:lnTo>
                  <a:lnTo>
                    <a:pt x="273" y="7"/>
                  </a:lnTo>
                  <a:lnTo>
                    <a:pt x="257" y="12"/>
                  </a:lnTo>
                  <a:lnTo>
                    <a:pt x="240" y="16"/>
                  </a:lnTo>
                  <a:lnTo>
                    <a:pt x="224" y="21"/>
                  </a:lnTo>
                  <a:lnTo>
                    <a:pt x="209" y="27"/>
                  </a:lnTo>
                  <a:lnTo>
                    <a:pt x="193" y="34"/>
                  </a:lnTo>
                  <a:lnTo>
                    <a:pt x="179" y="41"/>
                  </a:lnTo>
                  <a:lnTo>
                    <a:pt x="165" y="50"/>
                  </a:lnTo>
                  <a:lnTo>
                    <a:pt x="151" y="59"/>
                  </a:lnTo>
                  <a:lnTo>
                    <a:pt x="137" y="69"/>
                  </a:lnTo>
                  <a:lnTo>
                    <a:pt x="125" y="78"/>
                  </a:lnTo>
                  <a:lnTo>
                    <a:pt x="112" y="89"/>
                  </a:lnTo>
                  <a:lnTo>
                    <a:pt x="100" y="100"/>
                  </a:lnTo>
                  <a:lnTo>
                    <a:pt x="89" y="112"/>
                  </a:lnTo>
                  <a:lnTo>
                    <a:pt x="78" y="125"/>
                  </a:lnTo>
                  <a:lnTo>
                    <a:pt x="69" y="137"/>
                  </a:lnTo>
                  <a:lnTo>
                    <a:pt x="59" y="151"/>
                  </a:lnTo>
                  <a:lnTo>
                    <a:pt x="49" y="165"/>
                  </a:lnTo>
                  <a:lnTo>
                    <a:pt x="41" y="180"/>
                  </a:lnTo>
                  <a:lnTo>
                    <a:pt x="34" y="193"/>
                  </a:lnTo>
                  <a:lnTo>
                    <a:pt x="27" y="209"/>
                  </a:lnTo>
                  <a:lnTo>
                    <a:pt x="21" y="224"/>
                  </a:lnTo>
                  <a:lnTo>
                    <a:pt x="16" y="240"/>
                  </a:lnTo>
                  <a:lnTo>
                    <a:pt x="11" y="257"/>
                  </a:lnTo>
                  <a:lnTo>
                    <a:pt x="7" y="273"/>
                  </a:lnTo>
                  <a:lnTo>
                    <a:pt x="4" y="290"/>
                  </a:lnTo>
                  <a:lnTo>
                    <a:pt x="2" y="307"/>
                  </a:lnTo>
                  <a:lnTo>
                    <a:pt x="1" y="324"/>
                  </a:lnTo>
                  <a:lnTo>
                    <a:pt x="0" y="341"/>
                  </a:lnTo>
                  <a:lnTo>
                    <a:pt x="0" y="1087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6" name="Freeform 16"/>
            <p:cNvSpPr>
              <a:spLocks/>
            </p:cNvSpPr>
            <p:nvPr/>
          </p:nvSpPr>
          <p:spPr bwMode="auto">
            <a:xfrm>
              <a:off x="3625850" y="1924050"/>
              <a:ext cx="758825" cy="758825"/>
            </a:xfrm>
            <a:custGeom>
              <a:avLst/>
              <a:gdLst>
                <a:gd name="T0" fmla="*/ 2381 w 2387"/>
                <a:gd name="T1" fmla="*/ 1315 h 2387"/>
                <a:gd name="T2" fmla="*/ 2350 w 2387"/>
                <a:gd name="T3" fmla="*/ 1491 h 2387"/>
                <a:gd name="T4" fmla="*/ 2293 w 2387"/>
                <a:gd name="T5" fmla="*/ 1657 h 2387"/>
                <a:gd name="T6" fmla="*/ 2215 w 2387"/>
                <a:gd name="T7" fmla="*/ 1812 h 2387"/>
                <a:gd name="T8" fmla="*/ 2115 w 2387"/>
                <a:gd name="T9" fmla="*/ 1952 h 2387"/>
                <a:gd name="T10" fmla="*/ 1996 w 2387"/>
                <a:gd name="T11" fmla="*/ 2076 h 2387"/>
                <a:gd name="T12" fmla="*/ 1861 w 2387"/>
                <a:gd name="T13" fmla="*/ 2183 h 2387"/>
                <a:gd name="T14" fmla="*/ 1712 w 2387"/>
                <a:gd name="T15" fmla="*/ 2268 h 2387"/>
                <a:gd name="T16" fmla="*/ 1549 w 2387"/>
                <a:gd name="T17" fmla="*/ 2333 h 2387"/>
                <a:gd name="T18" fmla="*/ 1375 w 2387"/>
                <a:gd name="T19" fmla="*/ 2373 h 2387"/>
                <a:gd name="T20" fmla="*/ 1193 w 2387"/>
                <a:gd name="T21" fmla="*/ 2387 h 2387"/>
                <a:gd name="T22" fmla="*/ 1012 w 2387"/>
                <a:gd name="T23" fmla="*/ 2373 h 2387"/>
                <a:gd name="T24" fmla="*/ 839 w 2387"/>
                <a:gd name="T25" fmla="*/ 2333 h 2387"/>
                <a:gd name="T26" fmla="*/ 676 w 2387"/>
                <a:gd name="T27" fmla="*/ 2268 h 2387"/>
                <a:gd name="T28" fmla="*/ 526 w 2387"/>
                <a:gd name="T29" fmla="*/ 2183 h 2387"/>
                <a:gd name="T30" fmla="*/ 391 w 2387"/>
                <a:gd name="T31" fmla="*/ 2076 h 2387"/>
                <a:gd name="T32" fmla="*/ 272 w 2387"/>
                <a:gd name="T33" fmla="*/ 1952 h 2387"/>
                <a:gd name="T34" fmla="*/ 173 w 2387"/>
                <a:gd name="T35" fmla="*/ 1812 h 2387"/>
                <a:gd name="T36" fmla="*/ 94 w 2387"/>
                <a:gd name="T37" fmla="*/ 1657 h 2387"/>
                <a:gd name="T38" fmla="*/ 38 w 2387"/>
                <a:gd name="T39" fmla="*/ 1491 h 2387"/>
                <a:gd name="T40" fmla="*/ 6 w 2387"/>
                <a:gd name="T41" fmla="*/ 1315 h 2387"/>
                <a:gd name="T42" fmla="*/ 2 w 2387"/>
                <a:gd name="T43" fmla="*/ 1132 h 2387"/>
                <a:gd name="T44" fmla="*/ 24 w 2387"/>
                <a:gd name="T45" fmla="*/ 952 h 2387"/>
                <a:gd name="T46" fmla="*/ 72 w 2387"/>
                <a:gd name="T47" fmla="*/ 783 h 2387"/>
                <a:gd name="T48" fmla="*/ 144 w 2387"/>
                <a:gd name="T49" fmla="*/ 624 h 2387"/>
                <a:gd name="T50" fmla="*/ 237 w 2387"/>
                <a:gd name="T51" fmla="*/ 479 h 2387"/>
                <a:gd name="T52" fmla="*/ 350 w 2387"/>
                <a:gd name="T53" fmla="*/ 350 h 2387"/>
                <a:gd name="T54" fmla="*/ 480 w 2387"/>
                <a:gd name="T55" fmla="*/ 236 h 2387"/>
                <a:gd name="T56" fmla="*/ 625 w 2387"/>
                <a:gd name="T57" fmla="*/ 143 h 2387"/>
                <a:gd name="T58" fmla="*/ 783 w 2387"/>
                <a:gd name="T59" fmla="*/ 72 h 2387"/>
                <a:gd name="T60" fmla="*/ 953 w 2387"/>
                <a:gd name="T61" fmla="*/ 24 h 2387"/>
                <a:gd name="T62" fmla="*/ 1132 w 2387"/>
                <a:gd name="T63" fmla="*/ 1 h 2387"/>
                <a:gd name="T64" fmla="*/ 1316 w 2387"/>
                <a:gd name="T65" fmla="*/ 6 h 2387"/>
                <a:gd name="T66" fmla="*/ 1492 w 2387"/>
                <a:gd name="T67" fmla="*/ 38 h 2387"/>
                <a:gd name="T68" fmla="*/ 1659 w 2387"/>
                <a:gd name="T69" fmla="*/ 94 h 2387"/>
                <a:gd name="T70" fmla="*/ 1813 w 2387"/>
                <a:gd name="T71" fmla="*/ 172 h 2387"/>
                <a:gd name="T72" fmla="*/ 1953 w 2387"/>
                <a:gd name="T73" fmla="*/ 272 h 2387"/>
                <a:gd name="T74" fmla="*/ 2078 w 2387"/>
                <a:gd name="T75" fmla="*/ 391 h 2387"/>
                <a:gd name="T76" fmla="*/ 2183 w 2387"/>
                <a:gd name="T77" fmla="*/ 526 h 2387"/>
                <a:gd name="T78" fmla="*/ 2270 w 2387"/>
                <a:gd name="T79" fmla="*/ 675 h 2387"/>
                <a:gd name="T80" fmla="*/ 2333 w 2387"/>
                <a:gd name="T81" fmla="*/ 838 h 2387"/>
                <a:gd name="T82" fmla="*/ 2374 w 2387"/>
                <a:gd name="T83" fmla="*/ 1011 h 2387"/>
                <a:gd name="T84" fmla="*/ 2387 w 2387"/>
                <a:gd name="T85" fmla="*/ 1193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87" h="2387">
                  <a:moveTo>
                    <a:pt x="2387" y="1193"/>
                  </a:moveTo>
                  <a:lnTo>
                    <a:pt x="2386" y="1254"/>
                  </a:lnTo>
                  <a:lnTo>
                    <a:pt x="2381" y="1315"/>
                  </a:lnTo>
                  <a:lnTo>
                    <a:pt x="2374" y="1375"/>
                  </a:lnTo>
                  <a:lnTo>
                    <a:pt x="2363" y="1433"/>
                  </a:lnTo>
                  <a:lnTo>
                    <a:pt x="2350" y="1491"/>
                  </a:lnTo>
                  <a:lnTo>
                    <a:pt x="2333" y="1548"/>
                  </a:lnTo>
                  <a:lnTo>
                    <a:pt x="2315" y="1603"/>
                  </a:lnTo>
                  <a:lnTo>
                    <a:pt x="2293" y="1657"/>
                  </a:lnTo>
                  <a:lnTo>
                    <a:pt x="2270" y="1710"/>
                  </a:lnTo>
                  <a:lnTo>
                    <a:pt x="2244" y="1762"/>
                  </a:lnTo>
                  <a:lnTo>
                    <a:pt x="2215" y="1812"/>
                  </a:lnTo>
                  <a:lnTo>
                    <a:pt x="2183" y="1860"/>
                  </a:lnTo>
                  <a:lnTo>
                    <a:pt x="2150" y="1907"/>
                  </a:lnTo>
                  <a:lnTo>
                    <a:pt x="2115" y="1952"/>
                  </a:lnTo>
                  <a:lnTo>
                    <a:pt x="2078" y="1995"/>
                  </a:lnTo>
                  <a:lnTo>
                    <a:pt x="2038" y="2037"/>
                  </a:lnTo>
                  <a:lnTo>
                    <a:pt x="1996" y="2076"/>
                  </a:lnTo>
                  <a:lnTo>
                    <a:pt x="1953" y="2114"/>
                  </a:lnTo>
                  <a:lnTo>
                    <a:pt x="1908" y="2149"/>
                  </a:lnTo>
                  <a:lnTo>
                    <a:pt x="1861" y="2183"/>
                  </a:lnTo>
                  <a:lnTo>
                    <a:pt x="1813" y="2213"/>
                  </a:lnTo>
                  <a:lnTo>
                    <a:pt x="1762" y="2242"/>
                  </a:lnTo>
                  <a:lnTo>
                    <a:pt x="1712" y="2268"/>
                  </a:lnTo>
                  <a:lnTo>
                    <a:pt x="1659" y="2292"/>
                  </a:lnTo>
                  <a:lnTo>
                    <a:pt x="1604" y="2314"/>
                  </a:lnTo>
                  <a:lnTo>
                    <a:pt x="1549" y="2333"/>
                  </a:lnTo>
                  <a:lnTo>
                    <a:pt x="1492" y="2349"/>
                  </a:lnTo>
                  <a:lnTo>
                    <a:pt x="1435" y="2362"/>
                  </a:lnTo>
                  <a:lnTo>
                    <a:pt x="1375" y="2373"/>
                  </a:lnTo>
                  <a:lnTo>
                    <a:pt x="1316" y="2380"/>
                  </a:lnTo>
                  <a:lnTo>
                    <a:pt x="1255" y="2384"/>
                  </a:lnTo>
                  <a:lnTo>
                    <a:pt x="1193" y="2387"/>
                  </a:lnTo>
                  <a:lnTo>
                    <a:pt x="1132" y="2384"/>
                  </a:lnTo>
                  <a:lnTo>
                    <a:pt x="1072" y="2380"/>
                  </a:lnTo>
                  <a:lnTo>
                    <a:pt x="1012" y="2373"/>
                  </a:lnTo>
                  <a:lnTo>
                    <a:pt x="953" y="2362"/>
                  </a:lnTo>
                  <a:lnTo>
                    <a:pt x="895" y="2349"/>
                  </a:lnTo>
                  <a:lnTo>
                    <a:pt x="839" y="2333"/>
                  </a:lnTo>
                  <a:lnTo>
                    <a:pt x="783" y="2314"/>
                  </a:lnTo>
                  <a:lnTo>
                    <a:pt x="729" y="2292"/>
                  </a:lnTo>
                  <a:lnTo>
                    <a:pt x="676" y="2268"/>
                  </a:lnTo>
                  <a:lnTo>
                    <a:pt x="625" y="2242"/>
                  </a:lnTo>
                  <a:lnTo>
                    <a:pt x="575" y="2213"/>
                  </a:lnTo>
                  <a:lnTo>
                    <a:pt x="526" y="2183"/>
                  </a:lnTo>
                  <a:lnTo>
                    <a:pt x="480" y="2149"/>
                  </a:lnTo>
                  <a:lnTo>
                    <a:pt x="434" y="2114"/>
                  </a:lnTo>
                  <a:lnTo>
                    <a:pt x="391" y="2076"/>
                  </a:lnTo>
                  <a:lnTo>
                    <a:pt x="350" y="2037"/>
                  </a:lnTo>
                  <a:lnTo>
                    <a:pt x="310" y="1995"/>
                  </a:lnTo>
                  <a:lnTo>
                    <a:pt x="272" y="1952"/>
                  </a:lnTo>
                  <a:lnTo>
                    <a:pt x="237" y="1907"/>
                  </a:lnTo>
                  <a:lnTo>
                    <a:pt x="204" y="1860"/>
                  </a:lnTo>
                  <a:lnTo>
                    <a:pt x="173" y="1812"/>
                  </a:lnTo>
                  <a:lnTo>
                    <a:pt x="144" y="1762"/>
                  </a:lnTo>
                  <a:lnTo>
                    <a:pt x="118" y="1710"/>
                  </a:lnTo>
                  <a:lnTo>
                    <a:pt x="94" y="1657"/>
                  </a:lnTo>
                  <a:lnTo>
                    <a:pt x="72" y="1603"/>
                  </a:lnTo>
                  <a:lnTo>
                    <a:pt x="53" y="1548"/>
                  </a:lnTo>
                  <a:lnTo>
                    <a:pt x="38" y="1491"/>
                  </a:lnTo>
                  <a:lnTo>
                    <a:pt x="24" y="1433"/>
                  </a:lnTo>
                  <a:lnTo>
                    <a:pt x="13" y="1375"/>
                  </a:lnTo>
                  <a:lnTo>
                    <a:pt x="6" y="1315"/>
                  </a:lnTo>
                  <a:lnTo>
                    <a:pt x="2" y="1254"/>
                  </a:lnTo>
                  <a:lnTo>
                    <a:pt x="0" y="1193"/>
                  </a:lnTo>
                  <a:lnTo>
                    <a:pt x="2" y="1132"/>
                  </a:lnTo>
                  <a:lnTo>
                    <a:pt x="6" y="1071"/>
                  </a:lnTo>
                  <a:lnTo>
                    <a:pt x="13" y="1011"/>
                  </a:lnTo>
                  <a:lnTo>
                    <a:pt x="24" y="952"/>
                  </a:lnTo>
                  <a:lnTo>
                    <a:pt x="38" y="895"/>
                  </a:lnTo>
                  <a:lnTo>
                    <a:pt x="53" y="838"/>
                  </a:lnTo>
                  <a:lnTo>
                    <a:pt x="72" y="783"/>
                  </a:lnTo>
                  <a:lnTo>
                    <a:pt x="94" y="728"/>
                  </a:lnTo>
                  <a:lnTo>
                    <a:pt x="118" y="675"/>
                  </a:lnTo>
                  <a:lnTo>
                    <a:pt x="144" y="624"/>
                  </a:lnTo>
                  <a:lnTo>
                    <a:pt x="173" y="574"/>
                  </a:lnTo>
                  <a:lnTo>
                    <a:pt x="204" y="526"/>
                  </a:lnTo>
                  <a:lnTo>
                    <a:pt x="237" y="479"/>
                  </a:lnTo>
                  <a:lnTo>
                    <a:pt x="272" y="434"/>
                  </a:lnTo>
                  <a:lnTo>
                    <a:pt x="310" y="391"/>
                  </a:lnTo>
                  <a:lnTo>
                    <a:pt x="350" y="350"/>
                  </a:lnTo>
                  <a:lnTo>
                    <a:pt x="391" y="309"/>
                  </a:lnTo>
                  <a:lnTo>
                    <a:pt x="434" y="272"/>
                  </a:lnTo>
                  <a:lnTo>
                    <a:pt x="480" y="236"/>
                  </a:lnTo>
                  <a:lnTo>
                    <a:pt x="526" y="204"/>
                  </a:lnTo>
                  <a:lnTo>
                    <a:pt x="575" y="172"/>
                  </a:lnTo>
                  <a:lnTo>
                    <a:pt x="625" y="143"/>
                  </a:lnTo>
                  <a:lnTo>
                    <a:pt x="676" y="117"/>
                  </a:lnTo>
                  <a:lnTo>
                    <a:pt x="729" y="94"/>
                  </a:lnTo>
                  <a:lnTo>
                    <a:pt x="783" y="72"/>
                  </a:lnTo>
                  <a:lnTo>
                    <a:pt x="839" y="54"/>
                  </a:lnTo>
                  <a:lnTo>
                    <a:pt x="895" y="38"/>
                  </a:lnTo>
                  <a:lnTo>
                    <a:pt x="953" y="24"/>
                  </a:lnTo>
                  <a:lnTo>
                    <a:pt x="1012" y="13"/>
                  </a:lnTo>
                  <a:lnTo>
                    <a:pt x="1072" y="6"/>
                  </a:lnTo>
                  <a:lnTo>
                    <a:pt x="1132" y="1"/>
                  </a:lnTo>
                  <a:lnTo>
                    <a:pt x="1193" y="0"/>
                  </a:lnTo>
                  <a:lnTo>
                    <a:pt x="1255" y="1"/>
                  </a:lnTo>
                  <a:lnTo>
                    <a:pt x="1316" y="6"/>
                  </a:lnTo>
                  <a:lnTo>
                    <a:pt x="1375" y="13"/>
                  </a:lnTo>
                  <a:lnTo>
                    <a:pt x="1435" y="24"/>
                  </a:lnTo>
                  <a:lnTo>
                    <a:pt x="1492" y="38"/>
                  </a:lnTo>
                  <a:lnTo>
                    <a:pt x="1549" y="54"/>
                  </a:lnTo>
                  <a:lnTo>
                    <a:pt x="1604" y="72"/>
                  </a:lnTo>
                  <a:lnTo>
                    <a:pt x="1659" y="94"/>
                  </a:lnTo>
                  <a:lnTo>
                    <a:pt x="1712" y="117"/>
                  </a:lnTo>
                  <a:lnTo>
                    <a:pt x="1762" y="143"/>
                  </a:lnTo>
                  <a:lnTo>
                    <a:pt x="1813" y="172"/>
                  </a:lnTo>
                  <a:lnTo>
                    <a:pt x="1861" y="204"/>
                  </a:lnTo>
                  <a:lnTo>
                    <a:pt x="1908" y="236"/>
                  </a:lnTo>
                  <a:lnTo>
                    <a:pt x="1953" y="272"/>
                  </a:lnTo>
                  <a:lnTo>
                    <a:pt x="1996" y="309"/>
                  </a:lnTo>
                  <a:lnTo>
                    <a:pt x="2038" y="350"/>
                  </a:lnTo>
                  <a:lnTo>
                    <a:pt x="2078" y="391"/>
                  </a:lnTo>
                  <a:lnTo>
                    <a:pt x="2115" y="434"/>
                  </a:lnTo>
                  <a:lnTo>
                    <a:pt x="2150" y="479"/>
                  </a:lnTo>
                  <a:lnTo>
                    <a:pt x="2183" y="526"/>
                  </a:lnTo>
                  <a:lnTo>
                    <a:pt x="2215" y="574"/>
                  </a:lnTo>
                  <a:lnTo>
                    <a:pt x="2244" y="624"/>
                  </a:lnTo>
                  <a:lnTo>
                    <a:pt x="2270" y="675"/>
                  </a:lnTo>
                  <a:lnTo>
                    <a:pt x="2293" y="728"/>
                  </a:lnTo>
                  <a:lnTo>
                    <a:pt x="2315" y="783"/>
                  </a:lnTo>
                  <a:lnTo>
                    <a:pt x="2333" y="838"/>
                  </a:lnTo>
                  <a:lnTo>
                    <a:pt x="2350" y="895"/>
                  </a:lnTo>
                  <a:lnTo>
                    <a:pt x="2363" y="952"/>
                  </a:lnTo>
                  <a:lnTo>
                    <a:pt x="2374" y="1011"/>
                  </a:lnTo>
                  <a:lnTo>
                    <a:pt x="2381" y="1071"/>
                  </a:lnTo>
                  <a:lnTo>
                    <a:pt x="2386" y="1132"/>
                  </a:lnTo>
                  <a:lnTo>
                    <a:pt x="2387" y="1193"/>
                  </a:lnTo>
                  <a:close/>
                </a:path>
              </a:pathLst>
            </a:custGeom>
            <a:solidFill>
              <a:srgbClr val="8E5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7" name="Freeform 17"/>
            <p:cNvSpPr>
              <a:spLocks/>
            </p:cNvSpPr>
            <p:nvPr/>
          </p:nvSpPr>
          <p:spPr bwMode="auto">
            <a:xfrm>
              <a:off x="3705225" y="2309813"/>
              <a:ext cx="596900" cy="565150"/>
            </a:xfrm>
            <a:custGeom>
              <a:avLst/>
              <a:gdLst>
                <a:gd name="T0" fmla="*/ 1 w 1884"/>
                <a:gd name="T1" fmla="*/ 0 h 1779"/>
                <a:gd name="T2" fmla="*/ 0 w 1884"/>
                <a:gd name="T3" fmla="*/ 8 h 1779"/>
                <a:gd name="T4" fmla="*/ 1 w 1884"/>
                <a:gd name="T5" fmla="*/ 886 h 1779"/>
                <a:gd name="T6" fmla="*/ 12 w 1884"/>
                <a:gd name="T7" fmla="*/ 980 h 1779"/>
                <a:gd name="T8" fmla="*/ 30 w 1884"/>
                <a:gd name="T9" fmla="*/ 1072 h 1779"/>
                <a:gd name="T10" fmla="*/ 57 w 1884"/>
                <a:gd name="T11" fmla="*/ 1161 h 1779"/>
                <a:gd name="T12" fmla="*/ 93 w 1884"/>
                <a:gd name="T13" fmla="*/ 1246 h 1779"/>
                <a:gd name="T14" fmla="*/ 136 w 1884"/>
                <a:gd name="T15" fmla="*/ 1326 h 1779"/>
                <a:gd name="T16" fmla="*/ 187 w 1884"/>
                <a:gd name="T17" fmla="*/ 1401 h 1779"/>
                <a:gd name="T18" fmla="*/ 245 w 1884"/>
                <a:gd name="T19" fmla="*/ 1471 h 1779"/>
                <a:gd name="T20" fmla="*/ 309 w 1884"/>
                <a:gd name="T21" fmla="*/ 1534 h 1779"/>
                <a:gd name="T22" fmla="*/ 379 w 1884"/>
                <a:gd name="T23" fmla="*/ 1592 h 1779"/>
                <a:gd name="T24" fmla="*/ 454 w 1884"/>
                <a:gd name="T25" fmla="*/ 1643 h 1779"/>
                <a:gd name="T26" fmla="*/ 534 w 1884"/>
                <a:gd name="T27" fmla="*/ 1686 h 1779"/>
                <a:gd name="T28" fmla="*/ 619 w 1884"/>
                <a:gd name="T29" fmla="*/ 1722 h 1779"/>
                <a:gd name="T30" fmla="*/ 707 w 1884"/>
                <a:gd name="T31" fmla="*/ 1750 h 1779"/>
                <a:gd name="T32" fmla="*/ 798 w 1884"/>
                <a:gd name="T33" fmla="*/ 1768 h 1779"/>
                <a:gd name="T34" fmla="*/ 894 w 1884"/>
                <a:gd name="T35" fmla="*/ 1777 h 1779"/>
                <a:gd name="T36" fmla="*/ 991 w 1884"/>
                <a:gd name="T37" fmla="*/ 1777 h 1779"/>
                <a:gd name="T38" fmla="*/ 1086 w 1884"/>
                <a:gd name="T39" fmla="*/ 1768 h 1779"/>
                <a:gd name="T40" fmla="*/ 1178 w 1884"/>
                <a:gd name="T41" fmla="*/ 1750 h 1779"/>
                <a:gd name="T42" fmla="*/ 1266 w 1884"/>
                <a:gd name="T43" fmla="*/ 1722 h 1779"/>
                <a:gd name="T44" fmla="*/ 1350 w 1884"/>
                <a:gd name="T45" fmla="*/ 1686 h 1779"/>
                <a:gd name="T46" fmla="*/ 1431 w 1884"/>
                <a:gd name="T47" fmla="*/ 1643 h 1779"/>
                <a:gd name="T48" fmla="*/ 1506 w 1884"/>
                <a:gd name="T49" fmla="*/ 1592 h 1779"/>
                <a:gd name="T50" fmla="*/ 1576 w 1884"/>
                <a:gd name="T51" fmla="*/ 1534 h 1779"/>
                <a:gd name="T52" fmla="*/ 1640 w 1884"/>
                <a:gd name="T53" fmla="*/ 1471 h 1779"/>
                <a:gd name="T54" fmla="*/ 1697 w 1884"/>
                <a:gd name="T55" fmla="*/ 1401 h 1779"/>
                <a:gd name="T56" fmla="*/ 1748 w 1884"/>
                <a:gd name="T57" fmla="*/ 1326 h 1779"/>
                <a:gd name="T58" fmla="*/ 1791 w 1884"/>
                <a:gd name="T59" fmla="*/ 1246 h 1779"/>
                <a:gd name="T60" fmla="*/ 1827 w 1884"/>
                <a:gd name="T61" fmla="*/ 1161 h 1779"/>
                <a:gd name="T62" fmla="*/ 1855 w 1884"/>
                <a:gd name="T63" fmla="*/ 1072 h 1779"/>
                <a:gd name="T64" fmla="*/ 1874 w 1884"/>
                <a:gd name="T65" fmla="*/ 980 h 1779"/>
                <a:gd name="T66" fmla="*/ 1883 w 1884"/>
                <a:gd name="T67" fmla="*/ 886 h 1779"/>
                <a:gd name="T68" fmla="*/ 1884 w 1884"/>
                <a:gd name="T69" fmla="*/ 384 h 1779"/>
                <a:gd name="T70" fmla="*/ 1847 w 1884"/>
                <a:gd name="T71" fmla="*/ 378 h 1779"/>
                <a:gd name="T72" fmla="*/ 1814 w 1884"/>
                <a:gd name="T73" fmla="*/ 368 h 1779"/>
                <a:gd name="T74" fmla="*/ 1782 w 1884"/>
                <a:gd name="T75" fmla="*/ 354 h 1779"/>
                <a:gd name="T76" fmla="*/ 1753 w 1884"/>
                <a:gd name="T77" fmla="*/ 339 h 1779"/>
                <a:gd name="T78" fmla="*/ 1728 w 1884"/>
                <a:gd name="T79" fmla="*/ 318 h 1779"/>
                <a:gd name="T80" fmla="*/ 1706 w 1884"/>
                <a:gd name="T81" fmla="*/ 296 h 1779"/>
                <a:gd name="T82" fmla="*/ 1686 w 1884"/>
                <a:gd name="T83" fmla="*/ 272 h 1779"/>
                <a:gd name="T84" fmla="*/ 1669 w 1884"/>
                <a:gd name="T85" fmla="*/ 246 h 1779"/>
                <a:gd name="T86" fmla="*/ 1655 w 1884"/>
                <a:gd name="T87" fmla="*/ 217 h 1779"/>
                <a:gd name="T88" fmla="*/ 1643 w 1884"/>
                <a:gd name="T89" fmla="*/ 188 h 1779"/>
                <a:gd name="T90" fmla="*/ 1635 w 1884"/>
                <a:gd name="T91" fmla="*/ 158 h 1779"/>
                <a:gd name="T92" fmla="*/ 1630 w 1884"/>
                <a:gd name="T93" fmla="*/ 126 h 1779"/>
                <a:gd name="T94" fmla="*/ 1627 w 1884"/>
                <a:gd name="T95" fmla="*/ 94 h 1779"/>
                <a:gd name="T96" fmla="*/ 1628 w 1884"/>
                <a:gd name="T97" fmla="*/ 63 h 1779"/>
                <a:gd name="T98" fmla="*/ 1632 w 1884"/>
                <a:gd name="T99" fmla="*/ 31 h 1779"/>
                <a:gd name="T100" fmla="*/ 1638 w 1884"/>
                <a:gd name="T101" fmla="*/ 0 h 1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84" h="1779">
                  <a:moveTo>
                    <a:pt x="1638" y="0"/>
                  </a:moveTo>
                  <a:lnTo>
                    <a:pt x="1" y="0"/>
                  </a:lnTo>
                  <a:lnTo>
                    <a:pt x="0" y="3"/>
                  </a:lnTo>
                  <a:lnTo>
                    <a:pt x="0" y="8"/>
                  </a:lnTo>
                  <a:lnTo>
                    <a:pt x="0" y="837"/>
                  </a:lnTo>
                  <a:lnTo>
                    <a:pt x="1" y="886"/>
                  </a:lnTo>
                  <a:lnTo>
                    <a:pt x="5" y="934"/>
                  </a:lnTo>
                  <a:lnTo>
                    <a:pt x="12" y="980"/>
                  </a:lnTo>
                  <a:lnTo>
                    <a:pt x="19" y="1027"/>
                  </a:lnTo>
                  <a:lnTo>
                    <a:pt x="30" y="1072"/>
                  </a:lnTo>
                  <a:lnTo>
                    <a:pt x="42" y="1118"/>
                  </a:lnTo>
                  <a:lnTo>
                    <a:pt x="57" y="1161"/>
                  </a:lnTo>
                  <a:lnTo>
                    <a:pt x="74" y="1204"/>
                  </a:lnTo>
                  <a:lnTo>
                    <a:pt x="93" y="1246"/>
                  </a:lnTo>
                  <a:lnTo>
                    <a:pt x="114" y="1286"/>
                  </a:lnTo>
                  <a:lnTo>
                    <a:pt x="136" y="1326"/>
                  </a:lnTo>
                  <a:lnTo>
                    <a:pt x="161" y="1364"/>
                  </a:lnTo>
                  <a:lnTo>
                    <a:pt x="187" y="1401"/>
                  </a:lnTo>
                  <a:lnTo>
                    <a:pt x="216" y="1436"/>
                  </a:lnTo>
                  <a:lnTo>
                    <a:pt x="245" y="1471"/>
                  </a:lnTo>
                  <a:lnTo>
                    <a:pt x="276" y="1503"/>
                  </a:lnTo>
                  <a:lnTo>
                    <a:pt x="309" y="1534"/>
                  </a:lnTo>
                  <a:lnTo>
                    <a:pt x="344" y="1564"/>
                  </a:lnTo>
                  <a:lnTo>
                    <a:pt x="379" y="1592"/>
                  </a:lnTo>
                  <a:lnTo>
                    <a:pt x="416" y="1618"/>
                  </a:lnTo>
                  <a:lnTo>
                    <a:pt x="454" y="1643"/>
                  </a:lnTo>
                  <a:lnTo>
                    <a:pt x="494" y="1665"/>
                  </a:lnTo>
                  <a:lnTo>
                    <a:pt x="534" y="1686"/>
                  </a:lnTo>
                  <a:lnTo>
                    <a:pt x="575" y="1705"/>
                  </a:lnTo>
                  <a:lnTo>
                    <a:pt x="619" y="1722"/>
                  </a:lnTo>
                  <a:lnTo>
                    <a:pt x="662" y="1737"/>
                  </a:lnTo>
                  <a:lnTo>
                    <a:pt x="707" y="1750"/>
                  </a:lnTo>
                  <a:lnTo>
                    <a:pt x="753" y="1759"/>
                  </a:lnTo>
                  <a:lnTo>
                    <a:pt x="798" y="1768"/>
                  </a:lnTo>
                  <a:lnTo>
                    <a:pt x="846" y="1774"/>
                  </a:lnTo>
                  <a:lnTo>
                    <a:pt x="894" y="1777"/>
                  </a:lnTo>
                  <a:lnTo>
                    <a:pt x="942" y="1779"/>
                  </a:lnTo>
                  <a:lnTo>
                    <a:pt x="991" y="1777"/>
                  </a:lnTo>
                  <a:lnTo>
                    <a:pt x="1038" y="1774"/>
                  </a:lnTo>
                  <a:lnTo>
                    <a:pt x="1086" y="1768"/>
                  </a:lnTo>
                  <a:lnTo>
                    <a:pt x="1132" y="1759"/>
                  </a:lnTo>
                  <a:lnTo>
                    <a:pt x="1178" y="1750"/>
                  </a:lnTo>
                  <a:lnTo>
                    <a:pt x="1222" y="1737"/>
                  </a:lnTo>
                  <a:lnTo>
                    <a:pt x="1266" y="1722"/>
                  </a:lnTo>
                  <a:lnTo>
                    <a:pt x="1309" y="1705"/>
                  </a:lnTo>
                  <a:lnTo>
                    <a:pt x="1350" y="1686"/>
                  </a:lnTo>
                  <a:lnTo>
                    <a:pt x="1392" y="1665"/>
                  </a:lnTo>
                  <a:lnTo>
                    <a:pt x="1431" y="1643"/>
                  </a:lnTo>
                  <a:lnTo>
                    <a:pt x="1469" y="1618"/>
                  </a:lnTo>
                  <a:lnTo>
                    <a:pt x="1506" y="1592"/>
                  </a:lnTo>
                  <a:lnTo>
                    <a:pt x="1542" y="1564"/>
                  </a:lnTo>
                  <a:lnTo>
                    <a:pt x="1576" y="1534"/>
                  </a:lnTo>
                  <a:lnTo>
                    <a:pt x="1608" y="1503"/>
                  </a:lnTo>
                  <a:lnTo>
                    <a:pt x="1640" y="1471"/>
                  </a:lnTo>
                  <a:lnTo>
                    <a:pt x="1670" y="1436"/>
                  </a:lnTo>
                  <a:lnTo>
                    <a:pt x="1697" y="1401"/>
                  </a:lnTo>
                  <a:lnTo>
                    <a:pt x="1724" y="1364"/>
                  </a:lnTo>
                  <a:lnTo>
                    <a:pt x="1748" y="1326"/>
                  </a:lnTo>
                  <a:lnTo>
                    <a:pt x="1770" y="1286"/>
                  </a:lnTo>
                  <a:lnTo>
                    <a:pt x="1791" y="1246"/>
                  </a:lnTo>
                  <a:lnTo>
                    <a:pt x="1810" y="1204"/>
                  </a:lnTo>
                  <a:lnTo>
                    <a:pt x="1827" y="1161"/>
                  </a:lnTo>
                  <a:lnTo>
                    <a:pt x="1842" y="1118"/>
                  </a:lnTo>
                  <a:lnTo>
                    <a:pt x="1855" y="1072"/>
                  </a:lnTo>
                  <a:lnTo>
                    <a:pt x="1865" y="1027"/>
                  </a:lnTo>
                  <a:lnTo>
                    <a:pt x="1874" y="980"/>
                  </a:lnTo>
                  <a:lnTo>
                    <a:pt x="1879" y="934"/>
                  </a:lnTo>
                  <a:lnTo>
                    <a:pt x="1883" y="886"/>
                  </a:lnTo>
                  <a:lnTo>
                    <a:pt x="1884" y="837"/>
                  </a:lnTo>
                  <a:lnTo>
                    <a:pt x="1884" y="384"/>
                  </a:lnTo>
                  <a:lnTo>
                    <a:pt x="1865" y="381"/>
                  </a:lnTo>
                  <a:lnTo>
                    <a:pt x="1847" y="378"/>
                  </a:lnTo>
                  <a:lnTo>
                    <a:pt x="1829" y="373"/>
                  </a:lnTo>
                  <a:lnTo>
                    <a:pt x="1814" y="368"/>
                  </a:lnTo>
                  <a:lnTo>
                    <a:pt x="1797" y="362"/>
                  </a:lnTo>
                  <a:lnTo>
                    <a:pt x="1782" y="354"/>
                  </a:lnTo>
                  <a:lnTo>
                    <a:pt x="1767" y="347"/>
                  </a:lnTo>
                  <a:lnTo>
                    <a:pt x="1753" y="339"/>
                  </a:lnTo>
                  <a:lnTo>
                    <a:pt x="1741" y="329"/>
                  </a:lnTo>
                  <a:lnTo>
                    <a:pt x="1728" y="318"/>
                  </a:lnTo>
                  <a:lnTo>
                    <a:pt x="1716" y="308"/>
                  </a:lnTo>
                  <a:lnTo>
                    <a:pt x="1706" y="296"/>
                  </a:lnTo>
                  <a:lnTo>
                    <a:pt x="1695" y="285"/>
                  </a:lnTo>
                  <a:lnTo>
                    <a:pt x="1686" y="272"/>
                  </a:lnTo>
                  <a:lnTo>
                    <a:pt x="1677" y="259"/>
                  </a:lnTo>
                  <a:lnTo>
                    <a:pt x="1669" y="246"/>
                  </a:lnTo>
                  <a:lnTo>
                    <a:pt x="1661" y="232"/>
                  </a:lnTo>
                  <a:lnTo>
                    <a:pt x="1655" y="217"/>
                  </a:lnTo>
                  <a:lnTo>
                    <a:pt x="1649" y="203"/>
                  </a:lnTo>
                  <a:lnTo>
                    <a:pt x="1643" y="188"/>
                  </a:lnTo>
                  <a:lnTo>
                    <a:pt x="1639" y="173"/>
                  </a:lnTo>
                  <a:lnTo>
                    <a:pt x="1635" y="158"/>
                  </a:lnTo>
                  <a:lnTo>
                    <a:pt x="1633" y="142"/>
                  </a:lnTo>
                  <a:lnTo>
                    <a:pt x="1630" y="126"/>
                  </a:lnTo>
                  <a:lnTo>
                    <a:pt x="1628" y="110"/>
                  </a:lnTo>
                  <a:lnTo>
                    <a:pt x="1627" y="94"/>
                  </a:lnTo>
                  <a:lnTo>
                    <a:pt x="1627" y="78"/>
                  </a:lnTo>
                  <a:lnTo>
                    <a:pt x="1628" y="63"/>
                  </a:lnTo>
                  <a:lnTo>
                    <a:pt x="1630" y="47"/>
                  </a:lnTo>
                  <a:lnTo>
                    <a:pt x="1632" y="31"/>
                  </a:lnTo>
                  <a:lnTo>
                    <a:pt x="1634" y="15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8" name="Freeform 18"/>
            <p:cNvSpPr>
              <a:spLocks/>
            </p:cNvSpPr>
            <p:nvPr/>
          </p:nvSpPr>
          <p:spPr bwMode="auto">
            <a:xfrm>
              <a:off x="3844925" y="2373313"/>
              <a:ext cx="96838" cy="266700"/>
            </a:xfrm>
            <a:custGeom>
              <a:avLst/>
              <a:gdLst>
                <a:gd name="T0" fmla="*/ 197 w 308"/>
                <a:gd name="T1" fmla="*/ 9 h 838"/>
                <a:gd name="T2" fmla="*/ 179 w 308"/>
                <a:gd name="T3" fmla="*/ 60 h 838"/>
                <a:gd name="T4" fmla="*/ 147 w 308"/>
                <a:gd name="T5" fmla="*/ 152 h 838"/>
                <a:gd name="T6" fmla="*/ 109 w 308"/>
                <a:gd name="T7" fmla="*/ 271 h 838"/>
                <a:gd name="T8" fmla="*/ 70 w 308"/>
                <a:gd name="T9" fmla="*/ 401 h 838"/>
                <a:gd name="T10" fmla="*/ 34 w 308"/>
                <a:gd name="T11" fmla="*/ 530 h 838"/>
                <a:gd name="T12" fmla="*/ 14 w 308"/>
                <a:gd name="T13" fmla="*/ 618 h 838"/>
                <a:gd name="T14" fmla="*/ 5 w 308"/>
                <a:gd name="T15" fmla="*/ 669 h 838"/>
                <a:gd name="T16" fmla="*/ 0 w 308"/>
                <a:gd name="T17" fmla="*/ 713 h 838"/>
                <a:gd name="T18" fmla="*/ 0 w 308"/>
                <a:gd name="T19" fmla="*/ 746 h 838"/>
                <a:gd name="T20" fmla="*/ 5 w 308"/>
                <a:gd name="T21" fmla="*/ 769 h 838"/>
                <a:gd name="T22" fmla="*/ 16 w 308"/>
                <a:gd name="T23" fmla="*/ 785 h 838"/>
                <a:gd name="T24" fmla="*/ 29 w 308"/>
                <a:gd name="T25" fmla="*/ 799 h 838"/>
                <a:gd name="T26" fmla="*/ 47 w 308"/>
                <a:gd name="T27" fmla="*/ 811 h 838"/>
                <a:gd name="T28" fmla="*/ 68 w 308"/>
                <a:gd name="T29" fmla="*/ 820 h 838"/>
                <a:gd name="T30" fmla="*/ 90 w 308"/>
                <a:gd name="T31" fmla="*/ 828 h 838"/>
                <a:gd name="T32" fmla="*/ 126 w 308"/>
                <a:gd name="T33" fmla="*/ 835 h 838"/>
                <a:gd name="T34" fmla="*/ 175 w 308"/>
                <a:gd name="T35" fmla="*/ 838 h 838"/>
                <a:gd name="T36" fmla="*/ 222 w 308"/>
                <a:gd name="T37" fmla="*/ 836 h 838"/>
                <a:gd name="T38" fmla="*/ 260 w 308"/>
                <a:gd name="T39" fmla="*/ 828 h 838"/>
                <a:gd name="T40" fmla="*/ 279 w 308"/>
                <a:gd name="T41" fmla="*/ 819 h 838"/>
                <a:gd name="T42" fmla="*/ 286 w 308"/>
                <a:gd name="T43" fmla="*/ 813 h 838"/>
                <a:gd name="T44" fmla="*/ 293 w 308"/>
                <a:gd name="T45" fmla="*/ 790 h 838"/>
                <a:gd name="T46" fmla="*/ 300 w 308"/>
                <a:gd name="T47" fmla="*/ 745 h 838"/>
                <a:gd name="T48" fmla="*/ 305 w 308"/>
                <a:gd name="T49" fmla="*/ 691 h 838"/>
                <a:gd name="T50" fmla="*/ 308 w 308"/>
                <a:gd name="T51" fmla="*/ 631 h 838"/>
                <a:gd name="T52" fmla="*/ 305 w 308"/>
                <a:gd name="T53" fmla="*/ 533 h 838"/>
                <a:gd name="T54" fmla="*/ 296 w 308"/>
                <a:gd name="T55" fmla="*/ 393 h 838"/>
                <a:gd name="T56" fmla="*/ 280 w 308"/>
                <a:gd name="T57" fmla="*/ 258 h 838"/>
                <a:gd name="T58" fmla="*/ 265 w 308"/>
                <a:gd name="T59" fmla="*/ 166 h 838"/>
                <a:gd name="T60" fmla="*/ 254 w 308"/>
                <a:gd name="T61" fmla="*/ 113 h 838"/>
                <a:gd name="T62" fmla="*/ 242 w 308"/>
                <a:gd name="T63" fmla="*/ 68 h 838"/>
                <a:gd name="T64" fmla="*/ 229 w 308"/>
                <a:gd name="T65" fmla="*/ 33 h 838"/>
                <a:gd name="T66" fmla="*/ 218 w 308"/>
                <a:gd name="T67" fmla="*/ 11 h 838"/>
                <a:gd name="T68" fmla="*/ 205 w 308"/>
                <a:gd name="T69" fmla="*/ 0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8" h="838">
                  <a:moveTo>
                    <a:pt x="200" y="1"/>
                  </a:moveTo>
                  <a:lnTo>
                    <a:pt x="197" y="9"/>
                  </a:lnTo>
                  <a:lnTo>
                    <a:pt x="189" y="29"/>
                  </a:lnTo>
                  <a:lnTo>
                    <a:pt x="179" y="60"/>
                  </a:lnTo>
                  <a:lnTo>
                    <a:pt x="164" y="103"/>
                  </a:lnTo>
                  <a:lnTo>
                    <a:pt x="147" y="152"/>
                  </a:lnTo>
                  <a:lnTo>
                    <a:pt x="129" y="209"/>
                  </a:lnTo>
                  <a:lnTo>
                    <a:pt x="109" y="271"/>
                  </a:lnTo>
                  <a:lnTo>
                    <a:pt x="89" y="335"/>
                  </a:lnTo>
                  <a:lnTo>
                    <a:pt x="70" y="401"/>
                  </a:lnTo>
                  <a:lnTo>
                    <a:pt x="51" y="466"/>
                  </a:lnTo>
                  <a:lnTo>
                    <a:pt x="34" y="530"/>
                  </a:lnTo>
                  <a:lnTo>
                    <a:pt x="20" y="590"/>
                  </a:lnTo>
                  <a:lnTo>
                    <a:pt x="14" y="618"/>
                  </a:lnTo>
                  <a:lnTo>
                    <a:pt x="9" y="645"/>
                  </a:lnTo>
                  <a:lnTo>
                    <a:pt x="5" y="669"/>
                  </a:lnTo>
                  <a:lnTo>
                    <a:pt x="2" y="692"/>
                  </a:lnTo>
                  <a:lnTo>
                    <a:pt x="0" y="713"/>
                  </a:lnTo>
                  <a:lnTo>
                    <a:pt x="0" y="731"/>
                  </a:lnTo>
                  <a:lnTo>
                    <a:pt x="0" y="746"/>
                  </a:lnTo>
                  <a:lnTo>
                    <a:pt x="2" y="759"/>
                  </a:lnTo>
                  <a:lnTo>
                    <a:pt x="5" y="769"/>
                  </a:lnTo>
                  <a:lnTo>
                    <a:pt x="10" y="777"/>
                  </a:lnTo>
                  <a:lnTo>
                    <a:pt x="16" y="785"/>
                  </a:lnTo>
                  <a:lnTo>
                    <a:pt x="22" y="793"/>
                  </a:lnTo>
                  <a:lnTo>
                    <a:pt x="29" y="799"/>
                  </a:lnTo>
                  <a:lnTo>
                    <a:pt x="38" y="806"/>
                  </a:lnTo>
                  <a:lnTo>
                    <a:pt x="47" y="811"/>
                  </a:lnTo>
                  <a:lnTo>
                    <a:pt x="57" y="816"/>
                  </a:lnTo>
                  <a:lnTo>
                    <a:pt x="68" y="820"/>
                  </a:lnTo>
                  <a:lnTo>
                    <a:pt x="78" y="825"/>
                  </a:lnTo>
                  <a:lnTo>
                    <a:pt x="90" y="828"/>
                  </a:lnTo>
                  <a:lnTo>
                    <a:pt x="101" y="831"/>
                  </a:lnTo>
                  <a:lnTo>
                    <a:pt x="126" y="835"/>
                  </a:lnTo>
                  <a:lnTo>
                    <a:pt x="151" y="838"/>
                  </a:lnTo>
                  <a:lnTo>
                    <a:pt x="175" y="838"/>
                  </a:lnTo>
                  <a:lnTo>
                    <a:pt x="200" y="838"/>
                  </a:lnTo>
                  <a:lnTo>
                    <a:pt x="222" y="836"/>
                  </a:lnTo>
                  <a:lnTo>
                    <a:pt x="242" y="833"/>
                  </a:lnTo>
                  <a:lnTo>
                    <a:pt x="260" y="828"/>
                  </a:lnTo>
                  <a:lnTo>
                    <a:pt x="274" y="822"/>
                  </a:lnTo>
                  <a:lnTo>
                    <a:pt x="279" y="819"/>
                  </a:lnTo>
                  <a:lnTo>
                    <a:pt x="283" y="816"/>
                  </a:lnTo>
                  <a:lnTo>
                    <a:pt x="286" y="813"/>
                  </a:lnTo>
                  <a:lnTo>
                    <a:pt x="289" y="809"/>
                  </a:lnTo>
                  <a:lnTo>
                    <a:pt x="293" y="790"/>
                  </a:lnTo>
                  <a:lnTo>
                    <a:pt x="297" y="769"/>
                  </a:lnTo>
                  <a:lnTo>
                    <a:pt x="300" y="745"/>
                  </a:lnTo>
                  <a:lnTo>
                    <a:pt x="303" y="719"/>
                  </a:lnTo>
                  <a:lnTo>
                    <a:pt x="305" y="691"/>
                  </a:lnTo>
                  <a:lnTo>
                    <a:pt x="307" y="662"/>
                  </a:lnTo>
                  <a:lnTo>
                    <a:pt x="308" y="631"/>
                  </a:lnTo>
                  <a:lnTo>
                    <a:pt x="308" y="599"/>
                  </a:lnTo>
                  <a:lnTo>
                    <a:pt x="305" y="533"/>
                  </a:lnTo>
                  <a:lnTo>
                    <a:pt x="301" y="463"/>
                  </a:lnTo>
                  <a:lnTo>
                    <a:pt x="296" y="393"/>
                  </a:lnTo>
                  <a:lnTo>
                    <a:pt x="289" y="325"/>
                  </a:lnTo>
                  <a:lnTo>
                    <a:pt x="280" y="258"/>
                  </a:lnTo>
                  <a:lnTo>
                    <a:pt x="271" y="196"/>
                  </a:lnTo>
                  <a:lnTo>
                    <a:pt x="265" y="166"/>
                  </a:lnTo>
                  <a:lnTo>
                    <a:pt x="259" y="139"/>
                  </a:lnTo>
                  <a:lnTo>
                    <a:pt x="254" y="113"/>
                  </a:lnTo>
                  <a:lnTo>
                    <a:pt x="247" y="90"/>
                  </a:lnTo>
                  <a:lnTo>
                    <a:pt x="242" y="68"/>
                  </a:lnTo>
                  <a:lnTo>
                    <a:pt x="236" y="50"/>
                  </a:lnTo>
                  <a:lnTo>
                    <a:pt x="229" y="33"/>
                  </a:lnTo>
                  <a:lnTo>
                    <a:pt x="224" y="20"/>
                  </a:lnTo>
                  <a:lnTo>
                    <a:pt x="218" y="11"/>
                  </a:lnTo>
                  <a:lnTo>
                    <a:pt x="211" y="3"/>
                  </a:lnTo>
                  <a:lnTo>
                    <a:pt x="205" y="0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E6A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9" name="Freeform 19"/>
            <p:cNvSpPr>
              <a:spLocks/>
            </p:cNvSpPr>
            <p:nvPr/>
          </p:nvSpPr>
          <p:spPr bwMode="auto">
            <a:xfrm>
              <a:off x="4229100" y="2420938"/>
              <a:ext cx="169863" cy="171450"/>
            </a:xfrm>
            <a:custGeom>
              <a:avLst/>
              <a:gdLst>
                <a:gd name="T0" fmla="*/ 1 w 537"/>
                <a:gd name="T1" fmla="*/ 296 h 537"/>
                <a:gd name="T2" fmla="*/ 8 w 537"/>
                <a:gd name="T3" fmla="*/ 335 h 537"/>
                <a:gd name="T4" fmla="*/ 21 w 537"/>
                <a:gd name="T5" fmla="*/ 373 h 537"/>
                <a:gd name="T6" fmla="*/ 39 w 537"/>
                <a:gd name="T7" fmla="*/ 408 h 537"/>
                <a:gd name="T8" fmla="*/ 61 w 537"/>
                <a:gd name="T9" fmla="*/ 439 h 537"/>
                <a:gd name="T10" fmla="*/ 87 w 537"/>
                <a:gd name="T11" fmla="*/ 467 h 537"/>
                <a:gd name="T12" fmla="*/ 118 w 537"/>
                <a:gd name="T13" fmla="*/ 491 h 537"/>
                <a:gd name="T14" fmla="*/ 152 w 537"/>
                <a:gd name="T15" fmla="*/ 511 h 537"/>
                <a:gd name="T16" fmla="*/ 188 w 537"/>
                <a:gd name="T17" fmla="*/ 525 h 537"/>
                <a:gd name="T18" fmla="*/ 227 w 537"/>
                <a:gd name="T19" fmla="*/ 534 h 537"/>
                <a:gd name="T20" fmla="*/ 268 w 537"/>
                <a:gd name="T21" fmla="*/ 537 h 537"/>
                <a:gd name="T22" fmla="*/ 310 w 537"/>
                <a:gd name="T23" fmla="*/ 534 h 537"/>
                <a:gd name="T24" fmla="*/ 349 w 537"/>
                <a:gd name="T25" fmla="*/ 525 h 537"/>
                <a:gd name="T26" fmla="*/ 385 w 537"/>
                <a:gd name="T27" fmla="*/ 511 h 537"/>
                <a:gd name="T28" fmla="*/ 418 w 537"/>
                <a:gd name="T29" fmla="*/ 491 h 537"/>
                <a:gd name="T30" fmla="*/ 449 w 537"/>
                <a:gd name="T31" fmla="*/ 467 h 537"/>
                <a:gd name="T32" fmla="*/ 476 w 537"/>
                <a:gd name="T33" fmla="*/ 439 h 537"/>
                <a:gd name="T34" fmla="*/ 498 w 537"/>
                <a:gd name="T35" fmla="*/ 408 h 537"/>
                <a:gd name="T36" fmla="*/ 516 w 537"/>
                <a:gd name="T37" fmla="*/ 373 h 537"/>
                <a:gd name="T38" fmla="*/ 528 w 537"/>
                <a:gd name="T39" fmla="*/ 335 h 537"/>
                <a:gd name="T40" fmla="*/ 536 w 537"/>
                <a:gd name="T41" fmla="*/ 296 h 537"/>
                <a:gd name="T42" fmla="*/ 537 w 537"/>
                <a:gd name="T43" fmla="*/ 255 h 537"/>
                <a:gd name="T44" fmla="*/ 532 w 537"/>
                <a:gd name="T45" fmla="*/ 215 h 537"/>
                <a:gd name="T46" fmla="*/ 521 w 537"/>
                <a:gd name="T47" fmla="*/ 176 h 537"/>
                <a:gd name="T48" fmla="*/ 504 w 537"/>
                <a:gd name="T49" fmla="*/ 141 h 537"/>
                <a:gd name="T50" fmla="*/ 484 w 537"/>
                <a:gd name="T51" fmla="*/ 108 h 537"/>
                <a:gd name="T52" fmla="*/ 459 w 537"/>
                <a:gd name="T53" fmla="*/ 78 h 537"/>
                <a:gd name="T54" fmla="*/ 429 w 537"/>
                <a:gd name="T55" fmla="*/ 53 h 537"/>
                <a:gd name="T56" fmla="*/ 396 w 537"/>
                <a:gd name="T57" fmla="*/ 32 h 537"/>
                <a:gd name="T58" fmla="*/ 360 w 537"/>
                <a:gd name="T59" fmla="*/ 16 h 537"/>
                <a:gd name="T60" fmla="*/ 322 w 537"/>
                <a:gd name="T61" fmla="*/ 6 h 537"/>
                <a:gd name="T62" fmla="*/ 282 w 537"/>
                <a:gd name="T63" fmla="*/ 0 h 537"/>
                <a:gd name="T64" fmla="*/ 241 w 537"/>
                <a:gd name="T65" fmla="*/ 1 h 537"/>
                <a:gd name="T66" fmla="*/ 201 w 537"/>
                <a:gd name="T67" fmla="*/ 9 h 537"/>
                <a:gd name="T68" fmla="*/ 164 w 537"/>
                <a:gd name="T69" fmla="*/ 21 h 537"/>
                <a:gd name="T70" fmla="*/ 129 w 537"/>
                <a:gd name="T71" fmla="*/ 38 h 537"/>
                <a:gd name="T72" fmla="*/ 97 w 537"/>
                <a:gd name="T73" fmla="*/ 62 h 537"/>
                <a:gd name="T74" fmla="*/ 69 w 537"/>
                <a:gd name="T75" fmla="*/ 88 h 537"/>
                <a:gd name="T76" fmla="*/ 45 w 537"/>
                <a:gd name="T77" fmla="*/ 119 h 537"/>
                <a:gd name="T78" fmla="*/ 26 w 537"/>
                <a:gd name="T79" fmla="*/ 152 h 537"/>
                <a:gd name="T80" fmla="*/ 11 w 537"/>
                <a:gd name="T81" fmla="*/ 188 h 537"/>
                <a:gd name="T82" fmla="*/ 3 w 537"/>
                <a:gd name="T83" fmla="*/ 227 h 537"/>
                <a:gd name="T84" fmla="*/ 0 w 537"/>
                <a:gd name="T85" fmla="*/ 269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37" h="537">
                  <a:moveTo>
                    <a:pt x="0" y="269"/>
                  </a:moveTo>
                  <a:lnTo>
                    <a:pt x="0" y="282"/>
                  </a:lnTo>
                  <a:lnTo>
                    <a:pt x="1" y="296"/>
                  </a:lnTo>
                  <a:lnTo>
                    <a:pt x="3" y="309"/>
                  </a:lnTo>
                  <a:lnTo>
                    <a:pt x="5" y="323"/>
                  </a:lnTo>
                  <a:lnTo>
                    <a:pt x="8" y="335"/>
                  </a:lnTo>
                  <a:lnTo>
                    <a:pt x="11" y="348"/>
                  </a:lnTo>
                  <a:lnTo>
                    <a:pt x="16" y="361"/>
                  </a:lnTo>
                  <a:lnTo>
                    <a:pt x="21" y="373"/>
                  </a:lnTo>
                  <a:lnTo>
                    <a:pt x="26" y="385"/>
                  </a:lnTo>
                  <a:lnTo>
                    <a:pt x="32" y="397"/>
                  </a:lnTo>
                  <a:lnTo>
                    <a:pt x="39" y="408"/>
                  </a:lnTo>
                  <a:lnTo>
                    <a:pt x="45" y="419"/>
                  </a:lnTo>
                  <a:lnTo>
                    <a:pt x="53" y="429"/>
                  </a:lnTo>
                  <a:lnTo>
                    <a:pt x="61" y="439"/>
                  </a:lnTo>
                  <a:lnTo>
                    <a:pt x="69" y="449"/>
                  </a:lnTo>
                  <a:lnTo>
                    <a:pt x="78" y="458"/>
                  </a:lnTo>
                  <a:lnTo>
                    <a:pt x="87" y="467"/>
                  </a:lnTo>
                  <a:lnTo>
                    <a:pt x="97" y="476"/>
                  </a:lnTo>
                  <a:lnTo>
                    <a:pt x="108" y="483"/>
                  </a:lnTo>
                  <a:lnTo>
                    <a:pt x="118" y="491"/>
                  </a:lnTo>
                  <a:lnTo>
                    <a:pt x="129" y="498"/>
                  </a:lnTo>
                  <a:lnTo>
                    <a:pt x="140" y="504"/>
                  </a:lnTo>
                  <a:lnTo>
                    <a:pt x="152" y="511"/>
                  </a:lnTo>
                  <a:lnTo>
                    <a:pt x="164" y="516"/>
                  </a:lnTo>
                  <a:lnTo>
                    <a:pt x="176" y="520"/>
                  </a:lnTo>
                  <a:lnTo>
                    <a:pt x="188" y="525"/>
                  </a:lnTo>
                  <a:lnTo>
                    <a:pt x="201" y="529"/>
                  </a:lnTo>
                  <a:lnTo>
                    <a:pt x="214" y="532"/>
                  </a:lnTo>
                  <a:lnTo>
                    <a:pt x="227" y="534"/>
                  </a:lnTo>
                  <a:lnTo>
                    <a:pt x="241" y="536"/>
                  </a:lnTo>
                  <a:lnTo>
                    <a:pt x="255" y="537"/>
                  </a:lnTo>
                  <a:lnTo>
                    <a:pt x="268" y="537"/>
                  </a:lnTo>
                  <a:lnTo>
                    <a:pt x="282" y="537"/>
                  </a:lnTo>
                  <a:lnTo>
                    <a:pt x="296" y="536"/>
                  </a:lnTo>
                  <a:lnTo>
                    <a:pt x="310" y="534"/>
                  </a:lnTo>
                  <a:lnTo>
                    <a:pt x="322" y="532"/>
                  </a:lnTo>
                  <a:lnTo>
                    <a:pt x="336" y="529"/>
                  </a:lnTo>
                  <a:lnTo>
                    <a:pt x="349" y="525"/>
                  </a:lnTo>
                  <a:lnTo>
                    <a:pt x="360" y="520"/>
                  </a:lnTo>
                  <a:lnTo>
                    <a:pt x="373" y="516"/>
                  </a:lnTo>
                  <a:lnTo>
                    <a:pt x="385" y="511"/>
                  </a:lnTo>
                  <a:lnTo>
                    <a:pt x="396" y="504"/>
                  </a:lnTo>
                  <a:lnTo>
                    <a:pt x="408" y="498"/>
                  </a:lnTo>
                  <a:lnTo>
                    <a:pt x="418" y="491"/>
                  </a:lnTo>
                  <a:lnTo>
                    <a:pt x="429" y="483"/>
                  </a:lnTo>
                  <a:lnTo>
                    <a:pt x="440" y="476"/>
                  </a:lnTo>
                  <a:lnTo>
                    <a:pt x="449" y="467"/>
                  </a:lnTo>
                  <a:lnTo>
                    <a:pt x="459" y="458"/>
                  </a:lnTo>
                  <a:lnTo>
                    <a:pt x="467" y="449"/>
                  </a:lnTo>
                  <a:lnTo>
                    <a:pt x="476" y="439"/>
                  </a:lnTo>
                  <a:lnTo>
                    <a:pt x="484" y="429"/>
                  </a:lnTo>
                  <a:lnTo>
                    <a:pt x="491" y="419"/>
                  </a:lnTo>
                  <a:lnTo>
                    <a:pt x="498" y="408"/>
                  </a:lnTo>
                  <a:lnTo>
                    <a:pt x="504" y="397"/>
                  </a:lnTo>
                  <a:lnTo>
                    <a:pt x="510" y="385"/>
                  </a:lnTo>
                  <a:lnTo>
                    <a:pt x="516" y="373"/>
                  </a:lnTo>
                  <a:lnTo>
                    <a:pt x="521" y="361"/>
                  </a:lnTo>
                  <a:lnTo>
                    <a:pt x="525" y="348"/>
                  </a:lnTo>
                  <a:lnTo>
                    <a:pt x="528" y="335"/>
                  </a:lnTo>
                  <a:lnTo>
                    <a:pt x="532" y="323"/>
                  </a:lnTo>
                  <a:lnTo>
                    <a:pt x="534" y="309"/>
                  </a:lnTo>
                  <a:lnTo>
                    <a:pt x="536" y="296"/>
                  </a:lnTo>
                  <a:lnTo>
                    <a:pt x="537" y="282"/>
                  </a:lnTo>
                  <a:lnTo>
                    <a:pt x="537" y="269"/>
                  </a:lnTo>
                  <a:lnTo>
                    <a:pt x="537" y="255"/>
                  </a:lnTo>
                  <a:lnTo>
                    <a:pt x="536" y="241"/>
                  </a:lnTo>
                  <a:lnTo>
                    <a:pt x="534" y="227"/>
                  </a:lnTo>
                  <a:lnTo>
                    <a:pt x="532" y="215"/>
                  </a:lnTo>
                  <a:lnTo>
                    <a:pt x="528" y="201"/>
                  </a:lnTo>
                  <a:lnTo>
                    <a:pt x="525" y="188"/>
                  </a:lnTo>
                  <a:lnTo>
                    <a:pt x="521" y="176"/>
                  </a:lnTo>
                  <a:lnTo>
                    <a:pt x="516" y="164"/>
                  </a:lnTo>
                  <a:lnTo>
                    <a:pt x="510" y="152"/>
                  </a:lnTo>
                  <a:lnTo>
                    <a:pt x="504" y="141"/>
                  </a:lnTo>
                  <a:lnTo>
                    <a:pt x="498" y="129"/>
                  </a:lnTo>
                  <a:lnTo>
                    <a:pt x="491" y="119"/>
                  </a:lnTo>
                  <a:lnTo>
                    <a:pt x="484" y="108"/>
                  </a:lnTo>
                  <a:lnTo>
                    <a:pt x="476" y="97"/>
                  </a:lnTo>
                  <a:lnTo>
                    <a:pt x="467" y="88"/>
                  </a:lnTo>
                  <a:lnTo>
                    <a:pt x="459" y="78"/>
                  </a:lnTo>
                  <a:lnTo>
                    <a:pt x="449" y="70"/>
                  </a:lnTo>
                  <a:lnTo>
                    <a:pt x="440" y="62"/>
                  </a:lnTo>
                  <a:lnTo>
                    <a:pt x="429" y="53"/>
                  </a:lnTo>
                  <a:lnTo>
                    <a:pt x="418" y="46"/>
                  </a:lnTo>
                  <a:lnTo>
                    <a:pt x="408" y="38"/>
                  </a:lnTo>
                  <a:lnTo>
                    <a:pt x="396" y="32"/>
                  </a:lnTo>
                  <a:lnTo>
                    <a:pt x="385" y="27"/>
                  </a:lnTo>
                  <a:lnTo>
                    <a:pt x="373" y="21"/>
                  </a:lnTo>
                  <a:lnTo>
                    <a:pt x="360" y="16"/>
                  </a:lnTo>
                  <a:lnTo>
                    <a:pt x="349" y="12"/>
                  </a:lnTo>
                  <a:lnTo>
                    <a:pt x="336" y="9"/>
                  </a:lnTo>
                  <a:lnTo>
                    <a:pt x="322" y="6"/>
                  </a:lnTo>
                  <a:lnTo>
                    <a:pt x="310" y="3"/>
                  </a:lnTo>
                  <a:lnTo>
                    <a:pt x="296" y="1"/>
                  </a:lnTo>
                  <a:lnTo>
                    <a:pt x="282" y="0"/>
                  </a:lnTo>
                  <a:lnTo>
                    <a:pt x="268" y="0"/>
                  </a:lnTo>
                  <a:lnTo>
                    <a:pt x="255" y="0"/>
                  </a:lnTo>
                  <a:lnTo>
                    <a:pt x="241" y="1"/>
                  </a:lnTo>
                  <a:lnTo>
                    <a:pt x="227" y="3"/>
                  </a:lnTo>
                  <a:lnTo>
                    <a:pt x="214" y="6"/>
                  </a:lnTo>
                  <a:lnTo>
                    <a:pt x="201" y="9"/>
                  </a:lnTo>
                  <a:lnTo>
                    <a:pt x="188" y="12"/>
                  </a:lnTo>
                  <a:lnTo>
                    <a:pt x="176" y="16"/>
                  </a:lnTo>
                  <a:lnTo>
                    <a:pt x="164" y="21"/>
                  </a:lnTo>
                  <a:lnTo>
                    <a:pt x="152" y="27"/>
                  </a:lnTo>
                  <a:lnTo>
                    <a:pt x="140" y="32"/>
                  </a:lnTo>
                  <a:lnTo>
                    <a:pt x="129" y="38"/>
                  </a:lnTo>
                  <a:lnTo>
                    <a:pt x="118" y="46"/>
                  </a:lnTo>
                  <a:lnTo>
                    <a:pt x="108" y="53"/>
                  </a:lnTo>
                  <a:lnTo>
                    <a:pt x="97" y="62"/>
                  </a:lnTo>
                  <a:lnTo>
                    <a:pt x="87" y="70"/>
                  </a:lnTo>
                  <a:lnTo>
                    <a:pt x="78" y="78"/>
                  </a:lnTo>
                  <a:lnTo>
                    <a:pt x="69" y="88"/>
                  </a:lnTo>
                  <a:lnTo>
                    <a:pt x="61" y="97"/>
                  </a:lnTo>
                  <a:lnTo>
                    <a:pt x="53" y="108"/>
                  </a:lnTo>
                  <a:lnTo>
                    <a:pt x="45" y="119"/>
                  </a:lnTo>
                  <a:lnTo>
                    <a:pt x="39" y="129"/>
                  </a:lnTo>
                  <a:lnTo>
                    <a:pt x="32" y="141"/>
                  </a:lnTo>
                  <a:lnTo>
                    <a:pt x="26" y="152"/>
                  </a:lnTo>
                  <a:lnTo>
                    <a:pt x="21" y="164"/>
                  </a:lnTo>
                  <a:lnTo>
                    <a:pt x="16" y="176"/>
                  </a:lnTo>
                  <a:lnTo>
                    <a:pt x="11" y="188"/>
                  </a:lnTo>
                  <a:lnTo>
                    <a:pt x="8" y="201"/>
                  </a:lnTo>
                  <a:lnTo>
                    <a:pt x="5" y="215"/>
                  </a:lnTo>
                  <a:lnTo>
                    <a:pt x="3" y="227"/>
                  </a:lnTo>
                  <a:lnTo>
                    <a:pt x="1" y="241"/>
                  </a:lnTo>
                  <a:lnTo>
                    <a:pt x="0" y="255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60" name="Freeform 20"/>
            <p:cNvSpPr>
              <a:spLocks/>
            </p:cNvSpPr>
            <p:nvPr/>
          </p:nvSpPr>
          <p:spPr bwMode="auto">
            <a:xfrm>
              <a:off x="3954463" y="2652713"/>
              <a:ext cx="190500" cy="133350"/>
            </a:xfrm>
            <a:custGeom>
              <a:avLst/>
              <a:gdLst>
                <a:gd name="T0" fmla="*/ 8 w 599"/>
                <a:gd name="T1" fmla="*/ 254 h 423"/>
                <a:gd name="T2" fmla="*/ 48 w 599"/>
                <a:gd name="T3" fmla="*/ 280 h 423"/>
                <a:gd name="T4" fmla="*/ 91 w 599"/>
                <a:gd name="T5" fmla="*/ 301 h 423"/>
                <a:gd name="T6" fmla="*/ 130 w 599"/>
                <a:gd name="T7" fmla="*/ 316 h 423"/>
                <a:gd name="T8" fmla="*/ 159 w 599"/>
                <a:gd name="T9" fmla="*/ 323 h 423"/>
                <a:gd name="T10" fmla="*/ 190 w 599"/>
                <a:gd name="T11" fmla="*/ 329 h 423"/>
                <a:gd name="T12" fmla="*/ 223 w 599"/>
                <a:gd name="T13" fmla="*/ 332 h 423"/>
                <a:gd name="T14" fmla="*/ 256 w 599"/>
                <a:gd name="T15" fmla="*/ 332 h 423"/>
                <a:gd name="T16" fmla="*/ 291 w 599"/>
                <a:gd name="T17" fmla="*/ 329 h 423"/>
                <a:gd name="T18" fmla="*/ 326 w 599"/>
                <a:gd name="T19" fmla="*/ 324 h 423"/>
                <a:gd name="T20" fmla="*/ 361 w 599"/>
                <a:gd name="T21" fmla="*/ 316 h 423"/>
                <a:gd name="T22" fmla="*/ 388 w 599"/>
                <a:gd name="T23" fmla="*/ 308 h 423"/>
                <a:gd name="T24" fmla="*/ 390 w 599"/>
                <a:gd name="T25" fmla="*/ 307 h 423"/>
                <a:gd name="T26" fmla="*/ 389 w 599"/>
                <a:gd name="T27" fmla="*/ 308 h 423"/>
                <a:gd name="T28" fmla="*/ 390 w 599"/>
                <a:gd name="T29" fmla="*/ 307 h 423"/>
                <a:gd name="T30" fmla="*/ 405 w 599"/>
                <a:gd name="T31" fmla="*/ 302 h 423"/>
                <a:gd name="T32" fmla="*/ 426 w 599"/>
                <a:gd name="T33" fmla="*/ 292 h 423"/>
                <a:gd name="T34" fmla="*/ 452 w 599"/>
                <a:gd name="T35" fmla="*/ 274 h 423"/>
                <a:gd name="T36" fmla="*/ 476 w 599"/>
                <a:gd name="T37" fmla="*/ 253 h 423"/>
                <a:gd name="T38" fmla="*/ 497 w 599"/>
                <a:gd name="T39" fmla="*/ 229 h 423"/>
                <a:gd name="T40" fmla="*/ 514 w 599"/>
                <a:gd name="T41" fmla="*/ 201 h 423"/>
                <a:gd name="T42" fmla="*/ 535 w 599"/>
                <a:gd name="T43" fmla="*/ 159 h 423"/>
                <a:gd name="T44" fmla="*/ 554 w 599"/>
                <a:gd name="T45" fmla="*/ 105 h 423"/>
                <a:gd name="T46" fmla="*/ 567 w 599"/>
                <a:gd name="T47" fmla="*/ 58 h 423"/>
                <a:gd name="T48" fmla="*/ 574 w 599"/>
                <a:gd name="T49" fmla="*/ 23 h 423"/>
                <a:gd name="T50" fmla="*/ 578 w 599"/>
                <a:gd name="T51" fmla="*/ 4 h 423"/>
                <a:gd name="T52" fmla="*/ 579 w 599"/>
                <a:gd name="T53" fmla="*/ 4 h 423"/>
                <a:gd name="T54" fmla="*/ 586 w 599"/>
                <a:gd name="T55" fmla="*/ 22 h 423"/>
                <a:gd name="T56" fmla="*/ 593 w 599"/>
                <a:gd name="T57" fmla="*/ 59 h 423"/>
                <a:gd name="T58" fmla="*/ 598 w 599"/>
                <a:gd name="T59" fmla="*/ 96 h 423"/>
                <a:gd name="T60" fmla="*/ 599 w 599"/>
                <a:gd name="T61" fmla="*/ 125 h 423"/>
                <a:gd name="T62" fmla="*/ 597 w 599"/>
                <a:gd name="T63" fmla="*/ 158 h 423"/>
                <a:gd name="T64" fmla="*/ 592 w 599"/>
                <a:gd name="T65" fmla="*/ 194 h 423"/>
                <a:gd name="T66" fmla="*/ 582 w 599"/>
                <a:gd name="T67" fmla="*/ 231 h 423"/>
                <a:gd name="T68" fmla="*/ 567 w 599"/>
                <a:gd name="T69" fmla="*/ 270 h 423"/>
                <a:gd name="T70" fmla="*/ 550 w 599"/>
                <a:gd name="T71" fmla="*/ 299 h 423"/>
                <a:gd name="T72" fmla="*/ 536 w 599"/>
                <a:gd name="T73" fmla="*/ 318 h 423"/>
                <a:gd name="T74" fmla="*/ 520 w 599"/>
                <a:gd name="T75" fmla="*/ 336 h 423"/>
                <a:gd name="T76" fmla="*/ 503 w 599"/>
                <a:gd name="T77" fmla="*/ 351 h 423"/>
                <a:gd name="T78" fmla="*/ 483 w 599"/>
                <a:gd name="T79" fmla="*/ 366 h 423"/>
                <a:gd name="T80" fmla="*/ 463 w 599"/>
                <a:gd name="T81" fmla="*/ 379 h 423"/>
                <a:gd name="T82" fmla="*/ 440 w 599"/>
                <a:gd name="T83" fmla="*/ 391 h 423"/>
                <a:gd name="T84" fmla="*/ 425 w 599"/>
                <a:gd name="T85" fmla="*/ 397 h 423"/>
                <a:gd name="T86" fmla="*/ 419 w 599"/>
                <a:gd name="T87" fmla="*/ 399 h 423"/>
                <a:gd name="T88" fmla="*/ 387 w 599"/>
                <a:gd name="T89" fmla="*/ 409 h 423"/>
                <a:gd name="T90" fmla="*/ 342 w 599"/>
                <a:gd name="T91" fmla="*/ 418 h 423"/>
                <a:gd name="T92" fmla="*/ 298 w 599"/>
                <a:gd name="T93" fmla="*/ 422 h 423"/>
                <a:gd name="T94" fmla="*/ 254 w 599"/>
                <a:gd name="T95" fmla="*/ 422 h 423"/>
                <a:gd name="T96" fmla="*/ 210 w 599"/>
                <a:gd name="T97" fmla="*/ 416 h 423"/>
                <a:gd name="T98" fmla="*/ 171 w 599"/>
                <a:gd name="T99" fmla="*/ 404 h 423"/>
                <a:gd name="T100" fmla="*/ 134 w 599"/>
                <a:gd name="T101" fmla="*/ 389 h 423"/>
                <a:gd name="T102" fmla="*/ 103 w 599"/>
                <a:gd name="T103" fmla="*/ 370 h 423"/>
                <a:gd name="T104" fmla="*/ 76 w 599"/>
                <a:gd name="T105" fmla="*/ 350 h 423"/>
                <a:gd name="T106" fmla="*/ 54 w 599"/>
                <a:gd name="T107" fmla="*/ 330 h 423"/>
                <a:gd name="T108" fmla="*/ 28 w 599"/>
                <a:gd name="T109" fmla="*/ 301 h 423"/>
                <a:gd name="T110" fmla="*/ 8 w 599"/>
                <a:gd name="T111" fmla="*/ 269 h 423"/>
                <a:gd name="T112" fmla="*/ 1 w 599"/>
                <a:gd name="T113" fmla="*/ 251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9" h="423">
                  <a:moveTo>
                    <a:pt x="0" y="248"/>
                  </a:moveTo>
                  <a:lnTo>
                    <a:pt x="8" y="254"/>
                  </a:lnTo>
                  <a:lnTo>
                    <a:pt x="32" y="269"/>
                  </a:lnTo>
                  <a:lnTo>
                    <a:pt x="48" y="280"/>
                  </a:lnTo>
                  <a:lnTo>
                    <a:pt x="69" y="290"/>
                  </a:lnTo>
                  <a:lnTo>
                    <a:pt x="91" y="301"/>
                  </a:lnTo>
                  <a:lnTo>
                    <a:pt x="116" y="310"/>
                  </a:lnTo>
                  <a:lnTo>
                    <a:pt x="130" y="316"/>
                  </a:lnTo>
                  <a:lnTo>
                    <a:pt x="145" y="320"/>
                  </a:lnTo>
                  <a:lnTo>
                    <a:pt x="159" y="323"/>
                  </a:lnTo>
                  <a:lnTo>
                    <a:pt x="174" y="326"/>
                  </a:lnTo>
                  <a:lnTo>
                    <a:pt x="190" y="329"/>
                  </a:lnTo>
                  <a:lnTo>
                    <a:pt x="206" y="330"/>
                  </a:lnTo>
                  <a:lnTo>
                    <a:pt x="223" y="332"/>
                  </a:lnTo>
                  <a:lnTo>
                    <a:pt x="239" y="332"/>
                  </a:lnTo>
                  <a:lnTo>
                    <a:pt x="256" y="332"/>
                  </a:lnTo>
                  <a:lnTo>
                    <a:pt x="274" y="331"/>
                  </a:lnTo>
                  <a:lnTo>
                    <a:pt x="291" y="329"/>
                  </a:lnTo>
                  <a:lnTo>
                    <a:pt x="309" y="327"/>
                  </a:lnTo>
                  <a:lnTo>
                    <a:pt x="326" y="324"/>
                  </a:lnTo>
                  <a:lnTo>
                    <a:pt x="343" y="321"/>
                  </a:lnTo>
                  <a:lnTo>
                    <a:pt x="361" y="316"/>
                  </a:lnTo>
                  <a:lnTo>
                    <a:pt x="378" y="310"/>
                  </a:lnTo>
                  <a:lnTo>
                    <a:pt x="388" y="308"/>
                  </a:lnTo>
                  <a:lnTo>
                    <a:pt x="390" y="307"/>
                  </a:lnTo>
                  <a:lnTo>
                    <a:pt x="390" y="307"/>
                  </a:lnTo>
                  <a:lnTo>
                    <a:pt x="390" y="307"/>
                  </a:lnTo>
                  <a:lnTo>
                    <a:pt x="389" y="308"/>
                  </a:lnTo>
                  <a:lnTo>
                    <a:pt x="389" y="308"/>
                  </a:lnTo>
                  <a:lnTo>
                    <a:pt x="390" y="307"/>
                  </a:lnTo>
                  <a:lnTo>
                    <a:pt x="395" y="305"/>
                  </a:lnTo>
                  <a:lnTo>
                    <a:pt x="405" y="302"/>
                  </a:lnTo>
                  <a:lnTo>
                    <a:pt x="412" y="299"/>
                  </a:lnTo>
                  <a:lnTo>
                    <a:pt x="426" y="292"/>
                  </a:lnTo>
                  <a:lnTo>
                    <a:pt x="440" y="284"/>
                  </a:lnTo>
                  <a:lnTo>
                    <a:pt x="452" y="274"/>
                  </a:lnTo>
                  <a:lnTo>
                    <a:pt x="465" y="265"/>
                  </a:lnTo>
                  <a:lnTo>
                    <a:pt x="476" y="253"/>
                  </a:lnTo>
                  <a:lnTo>
                    <a:pt x="486" y="242"/>
                  </a:lnTo>
                  <a:lnTo>
                    <a:pt x="497" y="229"/>
                  </a:lnTo>
                  <a:lnTo>
                    <a:pt x="505" y="215"/>
                  </a:lnTo>
                  <a:lnTo>
                    <a:pt x="514" y="201"/>
                  </a:lnTo>
                  <a:lnTo>
                    <a:pt x="521" y="188"/>
                  </a:lnTo>
                  <a:lnTo>
                    <a:pt x="535" y="159"/>
                  </a:lnTo>
                  <a:lnTo>
                    <a:pt x="545" y="132"/>
                  </a:lnTo>
                  <a:lnTo>
                    <a:pt x="554" y="105"/>
                  </a:lnTo>
                  <a:lnTo>
                    <a:pt x="561" y="80"/>
                  </a:lnTo>
                  <a:lnTo>
                    <a:pt x="567" y="58"/>
                  </a:lnTo>
                  <a:lnTo>
                    <a:pt x="571" y="39"/>
                  </a:lnTo>
                  <a:lnTo>
                    <a:pt x="574" y="23"/>
                  </a:lnTo>
                  <a:lnTo>
                    <a:pt x="576" y="11"/>
                  </a:lnTo>
                  <a:lnTo>
                    <a:pt x="578" y="4"/>
                  </a:lnTo>
                  <a:lnTo>
                    <a:pt x="578" y="0"/>
                  </a:lnTo>
                  <a:lnTo>
                    <a:pt x="579" y="4"/>
                  </a:lnTo>
                  <a:lnTo>
                    <a:pt x="581" y="10"/>
                  </a:lnTo>
                  <a:lnTo>
                    <a:pt x="586" y="22"/>
                  </a:lnTo>
                  <a:lnTo>
                    <a:pt x="590" y="39"/>
                  </a:lnTo>
                  <a:lnTo>
                    <a:pt x="593" y="59"/>
                  </a:lnTo>
                  <a:lnTo>
                    <a:pt x="597" y="83"/>
                  </a:lnTo>
                  <a:lnTo>
                    <a:pt x="598" y="96"/>
                  </a:lnTo>
                  <a:lnTo>
                    <a:pt x="598" y="110"/>
                  </a:lnTo>
                  <a:lnTo>
                    <a:pt x="599" y="125"/>
                  </a:lnTo>
                  <a:lnTo>
                    <a:pt x="598" y="141"/>
                  </a:lnTo>
                  <a:lnTo>
                    <a:pt x="597" y="158"/>
                  </a:lnTo>
                  <a:lnTo>
                    <a:pt x="595" y="176"/>
                  </a:lnTo>
                  <a:lnTo>
                    <a:pt x="592" y="194"/>
                  </a:lnTo>
                  <a:lnTo>
                    <a:pt x="588" y="212"/>
                  </a:lnTo>
                  <a:lnTo>
                    <a:pt x="582" y="231"/>
                  </a:lnTo>
                  <a:lnTo>
                    <a:pt x="575" y="251"/>
                  </a:lnTo>
                  <a:lnTo>
                    <a:pt x="567" y="270"/>
                  </a:lnTo>
                  <a:lnTo>
                    <a:pt x="556" y="289"/>
                  </a:lnTo>
                  <a:lnTo>
                    <a:pt x="550" y="299"/>
                  </a:lnTo>
                  <a:lnTo>
                    <a:pt x="543" y="308"/>
                  </a:lnTo>
                  <a:lnTo>
                    <a:pt x="536" y="318"/>
                  </a:lnTo>
                  <a:lnTo>
                    <a:pt x="529" y="326"/>
                  </a:lnTo>
                  <a:lnTo>
                    <a:pt x="520" y="336"/>
                  </a:lnTo>
                  <a:lnTo>
                    <a:pt x="512" y="343"/>
                  </a:lnTo>
                  <a:lnTo>
                    <a:pt x="503" y="351"/>
                  </a:lnTo>
                  <a:lnTo>
                    <a:pt x="494" y="359"/>
                  </a:lnTo>
                  <a:lnTo>
                    <a:pt x="483" y="366"/>
                  </a:lnTo>
                  <a:lnTo>
                    <a:pt x="474" y="373"/>
                  </a:lnTo>
                  <a:lnTo>
                    <a:pt x="463" y="379"/>
                  </a:lnTo>
                  <a:lnTo>
                    <a:pt x="451" y="385"/>
                  </a:lnTo>
                  <a:lnTo>
                    <a:pt x="440" y="391"/>
                  </a:lnTo>
                  <a:lnTo>
                    <a:pt x="430" y="395"/>
                  </a:lnTo>
                  <a:lnTo>
                    <a:pt x="425" y="397"/>
                  </a:lnTo>
                  <a:lnTo>
                    <a:pt x="421" y="398"/>
                  </a:lnTo>
                  <a:lnTo>
                    <a:pt x="419" y="399"/>
                  </a:lnTo>
                  <a:lnTo>
                    <a:pt x="408" y="402"/>
                  </a:lnTo>
                  <a:lnTo>
                    <a:pt x="387" y="409"/>
                  </a:lnTo>
                  <a:lnTo>
                    <a:pt x="365" y="414"/>
                  </a:lnTo>
                  <a:lnTo>
                    <a:pt x="342" y="418"/>
                  </a:lnTo>
                  <a:lnTo>
                    <a:pt x="320" y="421"/>
                  </a:lnTo>
                  <a:lnTo>
                    <a:pt x="298" y="422"/>
                  </a:lnTo>
                  <a:lnTo>
                    <a:pt x="276" y="423"/>
                  </a:lnTo>
                  <a:lnTo>
                    <a:pt x="254" y="422"/>
                  </a:lnTo>
                  <a:lnTo>
                    <a:pt x="231" y="419"/>
                  </a:lnTo>
                  <a:lnTo>
                    <a:pt x="210" y="416"/>
                  </a:lnTo>
                  <a:lnTo>
                    <a:pt x="190" y="411"/>
                  </a:lnTo>
                  <a:lnTo>
                    <a:pt x="171" y="404"/>
                  </a:lnTo>
                  <a:lnTo>
                    <a:pt x="152" y="397"/>
                  </a:lnTo>
                  <a:lnTo>
                    <a:pt x="134" y="389"/>
                  </a:lnTo>
                  <a:lnTo>
                    <a:pt x="118" y="380"/>
                  </a:lnTo>
                  <a:lnTo>
                    <a:pt x="103" y="370"/>
                  </a:lnTo>
                  <a:lnTo>
                    <a:pt x="89" y="361"/>
                  </a:lnTo>
                  <a:lnTo>
                    <a:pt x="76" y="350"/>
                  </a:lnTo>
                  <a:lnTo>
                    <a:pt x="64" y="341"/>
                  </a:lnTo>
                  <a:lnTo>
                    <a:pt x="54" y="330"/>
                  </a:lnTo>
                  <a:lnTo>
                    <a:pt x="44" y="320"/>
                  </a:lnTo>
                  <a:lnTo>
                    <a:pt x="28" y="301"/>
                  </a:lnTo>
                  <a:lnTo>
                    <a:pt x="17" y="284"/>
                  </a:lnTo>
                  <a:lnTo>
                    <a:pt x="8" y="269"/>
                  </a:lnTo>
                  <a:lnTo>
                    <a:pt x="3" y="257"/>
                  </a:lnTo>
                  <a:lnTo>
                    <a:pt x="1" y="251"/>
                  </a:lnTo>
                  <a:lnTo>
                    <a:pt x="0" y="248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61" name="Freeform 21"/>
            <p:cNvSpPr>
              <a:spLocks/>
            </p:cNvSpPr>
            <p:nvPr/>
          </p:nvSpPr>
          <p:spPr bwMode="auto">
            <a:xfrm>
              <a:off x="4013200" y="2406650"/>
              <a:ext cx="84138" cy="90488"/>
            </a:xfrm>
            <a:custGeom>
              <a:avLst/>
              <a:gdLst>
                <a:gd name="T0" fmla="*/ 117 w 263"/>
                <a:gd name="T1" fmla="*/ 0 h 286"/>
                <a:gd name="T2" fmla="*/ 92 w 263"/>
                <a:gd name="T3" fmla="*/ 5 h 286"/>
                <a:gd name="T4" fmla="*/ 69 w 263"/>
                <a:gd name="T5" fmla="*/ 16 h 286"/>
                <a:gd name="T6" fmla="*/ 47 w 263"/>
                <a:gd name="T7" fmla="*/ 29 h 286"/>
                <a:gd name="T8" fmla="*/ 29 w 263"/>
                <a:gd name="T9" fmla="*/ 47 h 286"/>
                <a:gd name="T10" fmla="*/ 16 w 263"/>
                <a:gd name="T11" fmla="*/ 68 h 286"/>
                <a:gd name="T12" fmla="*/ 5 w 263"/>
                <a:gd name="T13" fmla="*/ 92 h 286"/>
                <a:gd name="T14" fmla="*/ 0 w 263"/>
                <a:gd name="T15" fmla="*/ 117 h 286"/>
                <a:gd name="T16" fmla="*/ 0 w 263"/>
                <a:gd name="T17" fmla="*/ 189 h 286"/>
                <a:gd name="T18" fmla="*/ 2 w 263"/>
                <a:gd name="T19" fmla="*/ 218 h 286"/>
                <a:gd name="T20" fmla="*/ 12 w 263"/>
                <a:gd name="T21" fmla="*/ 243 h 286"/>
                <a:gd name="T22" fmla="*/ 24 w 263"/>
                <a:gd name="T23" fmla="*/ 266 h 286"/>
                <a:gd name="T24" fmla="*/ 42 w 263"/>
                <a:gd name="T25" fmla="*/ 286 h 286"/>
                <a:gd name="T26" fmla="*/ 61 w 263"/>
                <a:gd name="T27" fmla="*/ 271 h 286"/>
                <a:gd name="T28" fmla="*/ 82 w 263"/>
                <a:gd name="T29" fmla="*/ 261 h 286"/>
                <a:gd name="T30" fmla="*/ 106 w 263"/>
                <a:gd name="T31" fmla="*/ 255 h 286"/>
                <a:gd name="T32" fmla="*/ 131 w 263"/>
                <a:gd name="T33" fmla="*/ 251 h 286"/>
                <a:gd name="T34" fmla="*/ 156 w 263"/>
                <a:gd name="T35" fmla="*/ 255 h 286"/>
                <a:gd name="T36" fmla="*/ 180 w 263"/>
                <a:gd name="T37" fmla="*/ 261 h 286"/>
                <a:gd name="T38" fmla="*/ 201 w 263"/>
                <a:gd name="T39" fmla="*/ 271 h 286"/>
                <a:gd name="T40" fmla="*/ 220 w 263"/>
                <a:gd name="T41" fmla="*/ 286 h 286"/>
                <a:gd name="T42" fmla="*/ 238 w 263"/>
                <a:gd name="T43" fmla="*/ 266 h 286"/>
                <a:gd name="T44" fmla="*/ 252 w 263"/>
                <a:gd name="T45" fmla="*/ 243 h 286"/>
                <a:gd name="T46" fmla="*/ 260 w 263"/>
                <a:gd name="T47" fmla="*/ 218 h 286"/>
                <a:gd name="T48" fmla="*/ 263 w 263"/>
                <a:gd name="T49" fmla="*/ 189 h 286"/>
                <a:gd name="T50" fmla="*/ 262 w 263"/>
                <a:gd name="T51" fmla="*/ 117 h 286"/>
                <a:gd name="T52" fmla="*/ 257 w 263"/>
                <a:gd name="T53" fmla="*/ 92 h 286"/>
                <a:gd name="T54" fmla="*/ 247 w 263"/>
                <a:gd name="T55" fmla="*/ 68 h 286"/>
                <a:gd name="T56" fmla="*/ 233 w 263"/>
                <a:gd name="T57" fmla="*/ 47 h 286"/>
                <a:gd name="T58" fmla="*/ 215 w 263"/>
                <a:gd name="T59" fmla="*/ 29 h 286"/>
                <a:gd name="T60" fmla="*/ 193 w 263"/>
                <a:gd name="T61" fmla="*/ 16 h 286"/>
                <a:gd name="T62" fmla="*/ 170 w 263"/>
                <a:gd name="T63" fmla="*/ 5 h 286"/>
                <a:gd name="T64" fmla="*/ 145 w 263"/>
                <a:gd name="T65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3" h="286">
                  <a:moveTo>
                    <a:pt x="131" y="0"/>
                  </a:moveTo>
                  <a:lnTo>
                    <a:pt x="117" y="0"/>
                  </a:lnTo>
                  <a:lnTo>
                    <a:pt x="105" y="2"/>
                  </a:lnTo>
                  <a:lnTo>
                    <a:pt x="92" y="5"/>
                  </a:lnTo>
                  <a:lnTo>
                    <a:pt x="80" y="9"/>
                  </a:lnTo>
                  <a:lnTo>
                    <a:pt x="69" y="16"/>
                  </a:lnTo>
                  <a:lnTo>
                    <a:pt x="58" y="22"/>
                  </a:lnTo>
                  <a:lnTo>
                    <a:pt x="47" y="29"/>
                  </a:lnTo>
                  <a:lnTo>
                    <a:pt x="38" y="38"/>
                  </a:lnTo>
                  <a:lnTo>
                    <a:pt x="29" y="47"/>
                  </a:lnTo>
                  <a:lnTo>
                    <a:pt x="22" y="58"/>
                  </a:lnTo>
                  <a:lnTo>
                    <a:pt x="16" y="68"/>
                  </a:lnTo>
                  <a:lnTo>
                    <a:pt x="9" y="80"/>
                  </a:lnTo>
                  <a:lnTo>
                    <a:pt x="5" y="92"/>
                  </a:lnTo>
                  <a:lnTo>
                    <a:pt x="2" y="104"/>
                  </a:lnTo>
                  <a:lnTo>
                    <a:pt x="0" y="117"/>
                  </a:lnTo>
                  <a:lnTo>
                    <a:pt x="0" y="131"/>
                  </a:lnTo>
                  <a:lnTo>
                    <a:pt x="0" y="189"/>
                  </a:lnTo>
                  <a:lnTo>
                    <a:pt x="0" y="204"/>
                  </a:lnTo>
                  <a:lnTo>
                    <a:pt x="2" y="218"/>
                  </a:lnTo>
                  <a:lnTo>
                    <a:pt x="6" y="230"/>
                  </a:lnTo>
                  <a:lnTo>
                    <a:pt x="12" y="243"/>
                  </a:lnTo>
                  <a:lnTo>
                    <a:pt x="17" y="256"/>
                  </a:lnTo>
                  <a:lnTo>
                    <a:pt x="24" y="266"/>
                  </a:lnTo>
                  <a:lnTo>
                    <a:pt x="33" y="277"/>
                  </a:lnTo>
                  <a:lnTo>
                    <a:pt x="42" y="286"/>
                  </a:lnTo>
                  <a:lnTo>
                    <a:pt x="52" y="279"/>
                  </a:lnTo>
                  <a:lnTo>
                    <a:pt x="61" y="271"/>
                  </a:lnTo>
                  <a:lnTo>
                    <a:pt x="72" y="266"/>
                  </a:lnTo>
                  <a:lnTo>
                    <a:pt x="82" y="261"/>
                  </a:lnTo>
                  <a:lnTo>
                    <a:pt x="94" y="257"/>
                  </a:lnTo>
                  <a:lnTo>
                    <a:pt x="106" y="255"/>
                  </a:lnTo>
                  <a:lnTo>
                    <a:pt x="118" y="252"/>
                  </a:lnTo>
                  <a:lnTo>
                    <a:pt x="131" y="251"/>
                  </a:lnTo>
                  <a:lnTo>
                    <a:pt x="144" y="252"/>
                  </a:lnTo>
                  <a:lnTo>
                    <a:pt x="156" y="255"/>
                  </a:lnTo>
                  <a:lnTo>
                    <a:pt x="168" y="257"/>
                  </a:lnTo>
                  <a:lnTo>
                    <a:pt x="180" y="261"/>
                  </a:lnTo>
                  <a:lnTo>
                    <a:pt x="190" y="266"/>
                  </a:lnTo>
                  <a:lnTo>
                    <a:pt x="201" y="271"/>
                  </a:lnTo>
                  <a:lnTo>
                    <a:pt x="210" y="279"/>
                  </a:lnTo>
                  <a:lnTo>
                    <a:pt x="220" y="286"/>
                  </a:lnTo>
                  <a:lnTo>
                    <a:pt x="229" y="277"/>
                  </a:lnTo>
                  <a:lnTo>
                    <a:pt x="238" y="266"/>
                  </a:lnTo>
                  <a:lnTo>
                    <a:pt x="245" y="256"/>
                  </a:lnTo>
                  <a:lnTo>
                    <a:pt x="252" y="243"/>
                  </a:lnTo>
                  <a:lnTo>
                    <a:pt x="256" y="230"/>
                  </a:lnTo>
                  <a:lnTo>
                    <a:pt x="260" y="218"/>
                  </a:lnTo>
                  <a:lnTo>
                    <a:pt x="262" y="204"/>
                  </a:lnTo>
                  <a:lnTo>
                    <a:pt x="263" y="189"/>
                  </a:lnTo>
                  <a:lnTo>
                    <a:pt x="263" y="131"/>
                  </a:lnTo>
                  <a:lnTo>
                    <a:pt x="262" y="117"/>
                  </a:lnTo>
                  <a:lnTo>
                    <a:pt x="260" y="104"/>
                  </a:lnTo>
                  <a:lnTo>
                    <a:pt x="257" y="92"/>
                  </a:lnTo>
                  <a:lnTo>
                    <a:pt x="253" y="80"/>
                  </a:lnTo>
                  <a:lnTo>
                    <a:pt x="247" y="68"/>
                  </a:lnTo>
                  <a:lnTo>
                    <a:pt x="240" y="58"/>
                  </a:lnTo>
                  <a:lnTo>
                    <a:pt x="233" y="47"/>
                  </a:lnTo>
                  <a:lnTo>
                    <a:pt x="224" y="38"/>
                  </a:lnTo>
                  <a:lnTo>
                    <a:pt x="215" y="29"/>
                  </a:lnTo>
                  <a:lnTo>
                    <a:pt x="205" y="22"/>
                  </a:lnTo>
                  <a:lnTo>
                    <a:pt x="193" y="16"/>
                  </a:lnTo>
                  <a:lnTo>
                    <a:pt x="183" y="9"/>
                  </a:lnTo>
                  <a:lnTo>
                    <a:pt x="170" y="5"/>
                  </a:lnTo>
                  <a:lnTo>
                    <a:pt x="157" y="2"/>
                  </a:lnTo>
                  <a:lnTo>
                    <a:pt x="145" y="0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62" name="Freeform 22"/>
            <p:cNvSpPr>
              <a:spLocks/>
            </p:cNvSpPr>
            <p:nvPr/>
          </p:nvSpPr>
          <p:spPr bwMode="auto">
            <a:xfrm>
              <a:off x="3759200" y="2416175"/>
              <a:ext cx="63500" cy="71438"/>
            </a:xfrm>
            <a:custGeom>
              <a:avLst/>
              <a:gdLst>
                <a:gd name="T0" fmla="*/ 92 w 204"/>
                <a:gd name="T1" fmla="*/ 2 h 222"/>
                <a:gd name="T2" fmla="*/ 72 w 204"/>
                <a:gd name="T3" fmla="*/ 6 h 222"/>
                <a:gd name="T4" fmla="*/ 53 w 204"/>
                <a:gd name="T5" fmla="*/ 13 h 222"/>
                <a:gd name="T6" fmla="*/ 37 w 204"/>
                <a:gd name="T7" fmla="*/ 24 h 222"/>
                <a:gd name="T8" fmla="*/ 23 w 204"/>
                <a:gd name="T9" fmla="*/ 39 h 222"/>
                <a:gd name="T10" fmla="*/ 13 w 204"/>
                <a:gd name="T11" fmla="*/ 54 h 222"/>
                <a:gd name="T12" fmla="*/ 4 w 204"/>
                <a:gd name="T13" fmla="*/ 72 h 222"/>
                <a:gd name="T14" fmla="*/ 1 w 204"/>
                <a:gd name="T15" fmla="*/ 92 h 222"/>
                <a:gd name="T16" fmla="*/ 0 w 204"/>
                <a:gd name="T17" fmla="*/ 147 h 222"/>
                <a:gd name="T18" fmla="*/ 2 w 204"/>
                <a:gd name="T19" fmla="*/ 170 h 222"/>
                <a:gd name="T20" fmla="*/ 10 w 204"/>
                <a:gd name="T21" fmla="*/ 190 h 222"/>
                <a:gd name="T22" fmla="*/ 19 w 204"/>
                <a:gd name="T23" fmla="*/ 208 h 222"/>
                <a:gd name="T24" fmla="*/ 33 w 204"/>
                <a:gd name="T25" fmla="*/ 222 h 222"/>
                <a:gd name="T26" fmla="*/ 48 w 204"/>
                <a:gd name="T27" fmla="*/ 212 h 222"/>
                <a:gd name="T28" fmla="*/ 65 w 204"/>
                <a:gd name="T29" fmla="*/ 203 h 222"/>
                <a:gd name="T30" fmla="*/ 83 w 204"/>
                <a:gd name="T31" fmla="*/ 198 h 222"/>
                <a:gd name="T32" fmla="*/ 102 w 204"/>
                <a:gd name="T33" fmla="*/ 196 h 222"/>
                <a:gd name="T34" fmla="*/ 122 w 204"/>
                <a:gd name="T35" fmla="*/ 198 h 222"/>
                <a:gd name="T36" fmla="*/ 140 w 204"/>
                <a:gd name="T37" fmla="*/ 203 h 222"/>
                <a:gd name="T38" fmla="*/ 156 w 204"/>
                <a:gd name="T39" fmla="*/ 212 h 222"/>
                <a:gd name="T40" fmla="*/ 170 w 204"/>
                <a:gd name="T41" fmla="*/ 222 h 222"/>
                <a:gd name="T42" fmla="*/ 184 w 204"/>
                <a:gd name="T43" fmla="*/ 208 h 222"/>
                <a:gd name="T44" fmla="*/ 195 w 204"/>
                <a:gd name="T45" fmla="*/ 190 h 222"/>
                <a:gd name="T46" fmla="*/ 201 w 204"/>
                <a:gd name="T47" fmla="*/ 170 h 222"/>
                <a:gd name="T48" fmla="*/ 204 w 204"/>
                <a:gd name="T49" fmla="*/ 147 h 222"/>
                <a:gd name="T50" fmla="*/ 203 w 204"/>
                <a:gd name="T51" fmla="*/ 92 h 222"/>
                <a:gd name="T52" fmla="*/ 199 w 204"/>
                <a:gd name="T53" fmla="*/ 72 h 222"/>
                <a:gd name="T54" fmla="*/ 192 w 204"/>
                <a:gd name="T55" fmla="*/ 54 h 222"/>
                <a:gd name="T56" fmla="*/ 181 w 204"/>
                <a:gd name="T57" fmla="*/ 39 h 222"/>
                <a:gd name="T58" fmla="*/ 167 w 204"/>
                <a:gd name="T59" fmla="*/ 24 h 222"/>
                <a:gd name="T60" fmla="*/ 150 w 204"/>
                <a:gd name="T61" fmla="*/ 13 h 222"/>
                <a:gd name="T62" fmla="*/ 132 w 204"/>
                <a:gd name="T63" fmla="*/ 6 h 222"/>
                <a:gd name="T64" fmla="*/ 112 w 204"/>
                <a:gd name="T65" fmla="*/ 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4" h="222">
                  <a:moveTo>
                    <a:pt x="102" y="0"/>
                  </a:moveTo>
                  <a:lnTo>
                    <a:pt x="92" y="2"/>
                  </a:lnTo>
                  <a:lnTo>
                    <a:pt x="82" y="3"/>
                  </a:lnTo>
                  <a:lnTo>
                    <a:pt x="72" y="6"/>
                  </a:lnTo>
                  <a:lnTo>
                    <a:pt x="63" y="9"/>
                  </a:lnTo>
                  <a:lnTo>
                    <a:pt x="53" y="13"/>
                  </a:lnTo>
                  <a:lnTo>
                    <a:pt x="46" y="18"/>
                  </a:lnTo>
                  <a:lnTo>
                    <a:pt x="37" y="24"/>
                  </a:lnTo>
                  <a:lnTo>
                    <a:pt x="30" y="31"/>
                  </a:lnTo>
                  <a:lnTo>
                    <a:pt x="23" y="39"/>
                  </a:lnTo>
                  <a:lnTo>
                    <a:pt x="18" y="46"/>
                  </a:lnTo>
                  <a:lnTo>
                    <a:pt x="13" y="54"/>
                  </a:lnTo>
                  <a:lnTo>
                    <a:pt x="9" y="63"/>
                  </a:lnTo>
                  <a:lnTo>
                    <a:pt x="4" y="72"/>
                  </a:lnTo>
                  <a:lnTo>
                    <a:pt x="2" y="82"/>
                  </a:lnTo>
                  <a:lnTo>
                    <a:pt x="1" y="92"/>
                  </a:lnTo>
                  <a:lnTo>
                    <a:pt x="0" y="103"/>
                  </a:lnTo>
                  <a:lnTo>
                    <a:pt x="0" y="147"/>
                  </a:lnTo>
                  <a:lnTo>
                    <a:pt x="1" y="159"/>
                  </a:lnTo>
                  <a:lnTo>
                    <a:pt x="2" y="170"/>
                  </a:lnTo>
                  <a:lnTo>
                    <a:pt x="5" y="179"/>
                  </a:lnTo>
                  <a:lnTo>
                    <a:pt x="10" y="190"/>
                  </a:lnTo>
                  <a:lnTo>
                    <a:pt x="14" y="198"/>
                  </a:lnTo>
                  <a:lnTo>
                    <a:pt x="19" y="208"/>
                  </a:lnTo>
                  <a:lnTo>
                    <a:pt x="27" y="215"/>
                  </a:lnTo>
                  <a:lnTo>
                    <a:pt x="33" y="222"/>
                  </a:lnTo>
                  <a:lnTo>
                    <a:pt x="40" y="217"/>
                  </a:lnTo>
                  <a:lnTo>
                    <a:pt x="48" y="212"/>
                  </a:lnTo>
                  <a:lnTo>
                    <a:pt x="56" y="207"/>
                  </a:lnTo>
                  <a:lnTo>
                    <a:pt x="65" y="203"/>
                  </a:lnTo>
                  <a:lnTo>
                    <a:pt x="73" y="200"/>
                  </a:lnTo>
                  <a:lnTo>
                    <a:pt x="83" y="198"/>
                  </a:lnTo>
                  <a:lnTo>
                    <a:pt x="92" y="196"/>
                  </a:lnTo>
                  <a:lnTo>
                    <a:pt x="102" y="196"/>
                  </a:lnTo>
                  <a:lnTo>
                    <a:pt x="112" y="196"/>
                  </a:lnTo>
                  <a:lnTo>
                    <a:pt x="122" y="198"/>
                  </a:lnTo>
                  <a:lnTo>
                    <a:pt x="130" y="200"/>
                  </a:lnTo>
                  <a:lnTo>
                    <a:pt x="140" y="203"/>
                  </a:lnTo>
                  <a:lnTo>
                    <a:pt x="148" y="207"/>
                  </a:lnTo>
                  <a:lnTo>
                    <a:pt x="156" y="212"/>
                  </a:lnTo>
                  <a:lnTo>
                    <a:pt x="164" y="217"/>
                  </a:lnTo>
                  <a:lnTo>
                    <a:pt x="170" y="222"/>
                  </a:lnTo>
                  <a:lnTo>
                    <a:pt x="178" y="215"/>
                  </a:lnTo>
                  <a:lnTo>
                    <a:pt x="184" y="208"/>
                  </a:lnTo>
                  <a:lnTo>
                    <a:pt x="191" y="198"/>
                  </a:lnTo>
                  <a:lnTo>
                    <a:pt x="195" y="190"/>
                  </a:lnTo>
                  <a:lnTo>
                    <a:pt x="199" y="179"/>
                  </a:lnTo>
                  <a:lnTo>
                    <a:pt x="201" y="170"/>
                  </a:lnTo>
                  <a:lnTo>
                    <a:pt x="203" y="159"/>
                  </a:lnTo>
                  <a:lnTo>
                    <a:pt x="204" y="147"/>
                  </a:lnTo>
                  <a:lnTo>
                    <a:pt x="204" y="103"/>
                  </a:lnTo>
                  <a:lnTo>
                    <a:pt x="203" y="92"/>
                  </a:lnTo>
                  <a:lnTo>
                    <a:pt x="202" y="82"/>
                  </a:lnTo>
                  <a:lnTo>
                    <a:pt x="199" y="72"/>
                  </a:lnTo>
                  <a:lnTo>
                    <a:pt x="196" y="63"/>
                  </a:lnTo>
                  <a:lnTo>
                    <a:pt x="192" y="54"/>
                  </a:lnTo>
                  <a:lnTo>
                    <a:pt x="186" y="46"/>
                  </a:lnTo>
                  <a:lnTo>
                    <a:pt x="181" y="39"/>
                  </a:lnTo>
                  <a:lnTo>
                    <a:pt x="174" y="31"/>
                  </a:lnTo>
                  <a:lnTo>
                    <a:pt x="167" y="24"/>
                  </a:lnTo>
                  <a:lnTo>
                    <a:pt x="159" y="18"/>
                  </a:lnTo>
                  <a:lnTo>
                    <a:pt x="150" y="13"/>
                  </a:lnTo>
                  <a:lnTo>
                    <a:pt x="142" y="9"/>
                  </a:lnTo>
                  <a:lnTo>
                    <a:pt x="132" y="6"/>
                  </a:lnTo>
                  <a:lnTo>
                    <a:pt x="123" y="3"/>
                  </a:lnTo>
                  <a:lnTo>
                    <a:pt x="112" y="2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63" name="Freeform 23"/>
            <p:cNvSpPr>
              <a:spLocks/>
            </p:cNvSpPr>
            <p:nvPr/>
          </p:nvSpPr>
          <p:spPr bwMode="auto">
            <a:xfrm>
              <a:off x="4211638" y="2271713"/>
              <a:ext cx="90488" cy="295275"/>
            </a:xfrm>
            <a:custGeom>
              <a:avLst/>
              <a:gdLst>
                <a:gd name="T0" fmla="*/ 286 w 287"/>
                <a:gd name="T1" fmla="*/ 802 h 931"/>
                <a:gd name="T2" fmla="*/ 281 w 287"/>
                <a:gd name="T3" fmla="*/ 830 h 931"/>
                <a:gd name="T4" fmla="*/ 269 w 287"/>
                <a:gd name="T5" fmla="*/ 856 h 931"/>
                <a:gd name="T6" fmla="*/ 255 w 287"/>
                <a:gd name="T7" fmla="*/ 878 h 931"/>
                <a:gd name="T8" fmla="*/ 234 w 287"/>
                <a:gd name="T9" fmla="*/ 898 h 931"/>
                <a:gd name="T10" fmla="*/ 212 w 287"/>
                <a:gd name="T11" fmla="*/ 914 h 931"/>
                <a:gd name="T12" fmla="*/ 186 w 287"/>
                <a:gd name="T13" fmla="*/ 925 h 931"/>
                <a:gd name="T14" fmla="*/ 158 w 287"/>
                <a:gd name="T15" fmla="*/ 930 h 931"/>
                <a:gd name="T16" fmla="*/ 129 w 287"/>
                <a:gd name="T17" fmla="*/ 930 h 931"/>
                <a:gd name="T18" fmla="*/ 100 w 287"/>
                <a:gd name="T19" fmla="*/ 925 h 931"/>
                <a:gd name="T20" fmla="*/ 75 w 287"/>
                <a:gd name="T21" fmla="*/ 914 h 931"/>
                <a:gd name="T22" fmla="*/ 52 w 287"/>
                <a:gd name="T23" fmla="*/ 898 h 931"/>
                <a:gd name="T24" fmla="*/ 32 w 287"/>
                <a:gd name="T25" fmla="*/ 878 h 931"/>
                <a:gd name="T26" fmla="*/ 17 w 287"/>
                <a:gd name="T27" fmla="*/ 856 h 931"/>
                <a:gd name="T28" fmla="*/ 6 w 287"/>
                <a:gd name="T29" fmla="*/ 830 h 931"/>
                <a:gd name="T30" fmla="*/ 1 w 287"/>
                <a:gd name="T31" fmla="*/ 802 h 931"/>
                <a:gd name="T32" fmla="*/ 0 w 287"/>
                <a:gd name="T33" fmla="*/ 143 h 931"/>
                <a:gd name="T34" fmla="*/ 3 w 287"/>
                <a:gd name="T35" fmla="*/ 114 h 931"/>
                <a:gd name="T36" fmla="*/ 11 w 287"/>
                <a:gd name="T37" fmla="*/ 87 h 931"/>
                <a:gd name="T38" fmla="*/ 24 w 287"/>
                <a:gd name="T39" fmla="*/ 63 h 931"/>
                <a:gd name="T40" fmla="*/ 42 w 287"/>
                <a:gd name="T41" fmla="*/ 42 h 931"/>
                <a:gd name="T42" fmla="*/ 63 w 287"/>
                <a:gd name="T43" fmla="*/ 24 h 931"/>
                <a:gd name="T44" fmla="*/ 87 w 287"/>
                <a:gd name="T45" fmla="*/ 10 h 931"/>
                <a:gd name="T46" fmla="*/ 114 w 287"/>
                <a:gd name="T47" fmla="*/ 3 h 931"/>
                <a:gd name="T48" fmla="*/ 144 w 287"/>
                <a:gd name="T49" fmla="*/ 0 h 931"/>
                <a:gd name="T50" fmla="*/ 172 w 287"/>
                <a:gd name="T51" fmla="*/ 3 h 931"/>
                <a:gd name="T52" fmla="*/ 200 w 287"/>
                <a:gd name="T53" fmla="*/ 10 h 931"/>
                <a:gd name="T54" fmla="*/ 224 w 287"/>
                <a:gd name="T55" fmla="*/ 24 h 931"/>
                <a:gd name="T56" fmla="*/ 245 w 287"/>
                <a:gd name="T57" fmla="*/ 42 h 931"/>
                <a:gd name="T58" fmla="*/ 263 w 287"/>
                <a:gd name="T59" fmla="*/ 63 h 931"/>
                <a:gd name="T60" fmla="*/ 276 w 287"/>
                <a:gd name="T61" fmla="*/ 87 h 931"/>
                <a:gd name="T62" fmla="*/ 284 w 287"/>
                <a:gd name="T63" fmla="*/ 114 h 931"/>
                <a:gd name="T64" fmla="*/ 287 w 287"/>
                <a:gd name="T65" fmla="*/ 143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7" h="931">
                  <a:moveTo>
                    <a:pt x="287" y="787"/>
                  </a:moveTo>
                  <a:lnTo>
                    <a:pt x="286" y="802"/>
                  </a:lnTo>
                  <a:lnTo>
                    <a:pt x="284" y="816"/>
                  </a:lnTo>
                  <a:lnTo>
                    <a:pt x="281" y="830"/>
                  </a:lnTo>
                  <a:lnTo>
                    <a:pt x="276" y="843"/>
                  </a:lnTo>
                  <a:lnTo>
                    <a:pt x="269" y="856"/>
                  </a:lnTo>
                  <a:lnTo>
                    <a:pt x="263" y="868"/>
                  </a:lnTo>
                  <a:lnTo>
                    <a:pt x="255" y="878"/>
                  </a:lnTo>
                  <a:lnTo>
                    <a:pt x="245" y="889"/>
                  </a:lnTo>
                  <a:lnTo>
                    <a:pt x="234" y="898"/>
                  </a:lnTo>
                  <a:lnTo>
                    <a:pt x="224" y="907"/>
                  </a:lnTo>
                  <a:lnTo>
                    <a:pt x="212" y="914"/>
                  </a:lnTo>
                  <a:lnTo>
                    <a:pt x="200" y="919"/>
                  </a:lnTo>
                  <a:lnTo>
                    <a:pt x="186" y="925"/>
                  </a:lnTo>
                  <a:lnTo>
                    <a:pt x="172" y="928"/>
                  </a:lnTo>
                  <a:lnTo>
                    <a:pt x="158" y="930"/>
                  </a:lnTo>
                  <a:lnTo>
                    <a:pt x="144" y="931"/>
                  </a:lnTo>
                  <a:lnTo>
                    <a:pt x="129" y="930"/>
                  </a:lnTo>
                  <a:lnTo>
                    <a:pt x="114" y="928"/>
                  </a:lnTo>
                  <a:lnTo>
                    <a:pt x="100" y="925"/>
                  </a:lnTo>
                  <a:lnTo>
                    <a:pt x="87" y="919"/>
                  </a:lnTo>
                  <a:lnTo>
                    <a:pt x="75" y="914"/>
                  </a:lnTo>
                  <a:lnTo>
                    <a:pt x="63" y="907"/>
                  </a:lnTo>
                  <a:lnTo>
                    <a:pt x="52" y="898"/>
                  </a:lnTo>
                  <a:lnTo>
                    <a:pt x="42" y="889"/>
                  </a:lnTo>
                  <a:lnTo>
                    <a:pt x="32" y="878"/>
                  </a:lnTo>
                  <a:lnTo>
                    <a:pt x="24" y="868"/>
                  </a:lnTo>
                  <a:lnTo>
                    <a:pt x="17" y="856"/>
                  </a:lnTo>
                  <a:lnTo>
                    <a:pt x="11" y="843"/>
                  </a:lnTo>
                  <a:lnTo>
                    <a:pt x="6" y="830"/>
                  </a:lnTo>
                  <a:lnTo>
                    <a:pt x="3" y="816"/>
                  </a:lnTo>
                  <a:lnTo>
                    <a:pt x="1" y="802"/>
                  </a:lnTo>
                  <a:lnTo>
                    <a:pt x="0" y="787"/>
                  </a:lnTo>
                  <a:lnTo>
                    <a:pt x="0" y="143"/>
                  </a:lnTo>
                  <a:lnTo>
                    <a:pt x="1" y="129"/>
                  </a:lnTo>
                  <a:lnTo>
                    <a:pt x="3" y="114"/>
                  </a:lnTo>
                  <a:lnTo>
                    <a:pt x="6" y="100"/>
                  </a:lnTo>
                  <a:lnTo>
                    <a:pt x="11" y="87"/>
                  </a:lnTo>
                  <a:lnTo>
                    <a:pt x="17" y="75"/>
                  </a:lnTo>
                  <a:lnTo>
                    <a:pt x="24" y="63"/>
                  </a:lnTo>
                  <a:lnTo>
                    <a:pt x="32" y="52"/>
                  </a:lnTo>
                  <a:lnTo>
                    <a:pt x="42" y="42"/>
                  </a:lnTo>
                  <a:lnTo>
                    <a:pt x="52" y="32"/>
                  </a:lnTo>
                  <a:lnTo>
                    <a:pt x="63" y="24"/>
                  </a:lnTo>
                  <a:lnTo>
                    <a:pt x="75" y="17"/>
                  </a:lnTo>
                  <a:lnTo>
                    <a:pt x="87" y="10"/>
                  </a:lnTo>
                  <a:lnTo>
                    <a:pt x="100" y="6"/>
                  </a:lnTo>
                  <a:lnTo>
                    <a:pt x="114" y="3"/>
                  </a:lnTo>
                  <a:lnTo>
                    <a:pt x="129" y="0"/>
                  </a:lnTo>
                  <a:lnTo>
                    <a:pt x="144" y="0"/>
                  </a:lnTo>
                  <a:lnTo>
                    <a:pt x="158" y="0"/>
                  </a:lnTo>
                  <a:lnTo>
                    <a:pt x="172" y="3"/>
                  </a:lnTo>
                  <a:lnTo>
                    <a:pt x="186" y="6"/>
                  </a:lnTo>
                  <a:lnTo>
                    <a:pt x="200" y="10"/>
                  </a:lnTo>
                  <a:lnTo>
                    <a:pt x="212" y="17"/>
                  </a:lnTo>
                  <a:lnTo>
                    <a:pt x="224" y="24"/>
                  </a:lnTo>
                  <a:lnTo>
                    <a:pt x="234" y="32"/>
                  </a:lnTo>
                  <a:lnTo>
                    <a:pt x="245" y="42"/>
                  </a:lnTo>
                  <a:lnTo>
                    <a:pt x="255" y="52"/>
                  </a:lnTo>
                  <a:lnTo>
                    <a:pt x="263" y="63"/>
                  </a:lnTo>
                  <a:lnTo>
                    <a:pt x="269" y="75"/>
                  </a:lnTo>
                  <a:lnTo>
                    <a:pt x="276" y="87"/>
                  </a:lnTo>
                  <a:lnTo>
                    <a:pt x="281" y="100"/>
                  </a:lnTo>
                  <a:lnTo>
                    <a:pt x="284" y="114"/>
                  </a:lnTo>
                  <a:lnTo>
                    <a:pt x="286" y="129"/>
                  </a:lnTo>
                  <a:lnTo>
                    <a:pt x="287" y="143"/>
                  </a:lnTo>
                  <a:lnTo>
                    <a:pt x="287" y="787"/>
                  </a:lnTo>
                  <a:close/>
                </a:path>
              </a:pathLst>
            </a:custGeom>
            <a:solidFill>
              <a:srgbClr val="8E5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64" name="Freeform 24"/>
            <p:cNvSpPr>
              <a:spLocks/>
            </p:cNvSpPr>
            <p:nvPr/>
          </p:nvSpPr>
          <p:spPr bwMode="auto">
            <a:xfrm>
              <a:off x="3705225" y="2957513"/>
              <a:ext cx="708025" cy="1420813"/>
            </a:xfrm>
            <a:custGeom>
              <a:avLst/>
              <a:gdLst>
                <a:gd name="T0" fmla="*/ 165 w 2234"/>
                <a:gd name="T1" fmla="*/ 1204 h 4477"/>
                <a:gd name="T2" fmla="*/ 207 w 2234"/>
                <a:gd name="T3" fmla="*/ 881 h 4477"/>
                <a:gd name="T4" fmla="*/ 227 w 2234"/>
                <a:gd name="T5" fmla="*/ 741 h 4477"/>
                <a:gd name="T6" fmla="*/ 247 w 2234"/>
                <a:gd name="T7" fmla="*/ 617 h 4477"/>
                <a:gd name="T8" fmla="*/ 267 w 2234"/>
                <a:gd name="T9" fmla="*/ 506 h 4477"/>
                <a:gd name="T10" fmla="*/ 291 w 2234"/>
                <a:gd name="T11" fmla="*/ 407 h 4477"/>
                <a:gd name="T12" fmla="*/ 316 w 2234"/>
                <a:gd name="T13" fmla="*/ 322 h 4477"/>
                <a:gd name="T14" fmla="*/ 346 w 2234"/>
                <a:gd name="T15" fmla="*/ 248 h 4477"/>
                <a:gd name="T16" fmla="*/ 381 w 2234"/>
                <a:gd name="T17" fmla="*/ 184 h 4477"/>
                <a:gd name="T18" fmla="*/ 421 w 2234"/>
                <a:gd name="T19" fmla="*/ 132 h 4477"/>
                <a:gd name="T20" fmla="*/ 467 w 2234"/>
                <a:gd name="T21" fmla="*/ 89 h 4477"/>
                <a:gd name="T22" fmla="*/ 521 w 2234"/>
                <a:gd name="T23" fmla="*/ 55 h 4477"/>
                <a:gd name="T24" fmla="*/ 584 w 2234"/>
                <a:gd name="T25" fmla="*/ 30 h 4477"/>
                <a:gd name="T26" fmla="*/ 656 w 2234"/>
                <a:gd name="T27" fmla="*/ 13 h 4477"/>
                <a:gd name="T28" fmla="*/ 737 w 2234"/>
                <a:gd name="T29" fmla="*/ 3 h 4477"/>
                <a:gd name="T30" fmla="*/ 830 w 2234"/>
                <a:gd name="T31" fmla="*/ 0 h 4477"/>
                <a:gd name="T32" fmla="*/ 1417 w 2234"/>
                <a:gd name="T33" fmla="*/ 1 h 4477"/>
                <a:gd name="T34" fmla="*/ 1570 w 2234"/>
                <a:gd name="T35" fmla="*/ 13 h 4477"/>
                <a:gd name="T36" fmla="*/ 1704 w 2234"/>
                <a:gd name="T37" fmla="*/ 35 h 4477"/>
                <a:gd name="T38" fmla="*/ 1819 w 2234"/>
                <a:gd name="T39" fmla="*/ 69 h 4477"/>
                <a:gd name="T40" fmla="*/ 1916 w 2234"/>
                <a:gd name="T41" fmla="*/ 111 h 4477"/>
                <a:gd name="T42" fmla="*/ 1998 w 2234"/>
                <a:gd name="T43" fmla="*/ 163 h 4477"/>
                <a:gd name="T44" fmla="*/ 2064 w 2234"/>
                <a:gd name="T45" fmla="*/ 223 h 4477"/>
                <a:gd name="T46" fmla="*/ 2118 w 2234"/>
                <a:gd name="T47" fmla="*/ 292 h 4477"/>
                <a:gd name="T48" fmla="*/ 2159 w 2234"/>
                <a:gd name="T49" fmla="*/ 368 h 4477"/>
                <a:gd name="T50" fmla="*/ 2190 w 2234"/>
                <a:gd name="T51" fmla="*/ 450 h 4477"/>
                <a:gd name="T52" fmla="*/ 2212 w 2234"/>
                <a:gd name="T53" fmla="*/ 538 h 4477"/>
                <a:gd name="T54" fmla="*/ 2226 w 2234"/>
                <a:gd name="T55" fmla="*/ 633 h 4477"/>
                <a:gd name="T56" fmla="*/ 2232 w 2234"/>
                <a:gd name="T57" fmla="*/ 731 h 4477"/>
                <a:gd name="T58" fmla="*/ 2234 w 2234"/>
                <a:gd name="T59" fmla="*/ 833 h 4477"/>
                <a:gd name="T60" fmla="*/ 2229 w 2234"/>
                <a:gd name="T61" fmla="*/ 994 h 4477"/>
                <a:gd name="T62" fmla="*/ 2088 w 2234"/>
                <a:gd name="T63" fmla="*/ 4476 h 4477"/>
                <a:gd name="T64" fmla="*/ 558 w 2234"/>
                <a:gd name="T65" fmla="*/ 4396 h 4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34" h="4477">
                  <a:moveTo>
                    <a:pt x="0" y="4451"/>
                  </a:moveTo>
                  <a:lnTo>
                    <a:pt x="165" y="1204"/>
                  </a:lnTo>
                  <a:lnTo>
                    <a:pt x="187" y="1035"/>
                  </a:lnTo>
                  <a:lnTo>
                    <a:pt x="207" y="881"/>
                  </a:lnTo>
                  <a:lnTo>
                    <a:pt x="217" y="810"/>
                  </a:lnTo>
                  <a:lnTo>
                    <a:pt x="227" y="741"/>
                  </a:lnTo>
                  <a:lnTo>
                    <a:pt x="237" y="678"/>
                  </a:lnTo>
                  <a:lnTo>
                    <a:pt x="247" y="617"/>
                  </a:lnTo>
                  <a:lnTo>
                    <a:pt x="257" y="560"/>
                  </a:lnTo>
                  <a:lnTo>
                    <a:pt x="267" y="506"/>
                  </a:lnTo>
                  <a:lnTo>
                    <a:pt x="279" y="455"/>
                  </a:lnTo>
                  <a:lnTo>
                    <a:pt x="291" y="407"/>
                  </a:lnTo>
                  <a:lnTo>
                    <a:pt x="303" y="363"/>
                  </a:lnTo>
                  <a:lnTo>
                    <a:pt x="316" y="322"/>
                  </a:lnTo>
                  <a:lnTo>
                    <a:pt x="331" y="283"/>
                  </a:lnTo>
                  <a:lnTo>
                    <a:pt x="346" y="248"/>
                  </a:lnTo>
                  <a:lnTo>
                    <a:pt x="363" y="215"/>
                  </a:lnTo>
                  <a:lnTo>
                    <a:pt x="381" y="184"/>
                  </a:lnTo>
                  <a:lnTo>
                    <a:pt x="400" y="157"/>
                  </a:lnTo>
                  <a:lnTo>
                    <a:pt x="421" y="132"/>
                  </a:lnTo>
                  <a:lnTo>
                    <a:pt x="443" y="109"/>
                  </a:lnTo>
                  <a:lnTo>
                    <a:pt x="467" y="89"/>
                  </a:lnTo>
                  <a:lnTo>
                    <a:pt x="493" y="71"/>
                  </a:lnTo>
                  <a:lnTo>
                    <a:pt x="521" y="55"/>
                  </a:lnTo>
                  <a:lnTo>
                    <a:pt x="551" y="42"/>
                  </a:lnTo>
                  <a:lnTo>
                    <a:pt x="584" y="30"/>
                  </a:lnTo>
                  <a:lnTo>
                    <a:pt x="619" y="21"/>
                  </a:lnTo>
                  <a:lnTo>
                    <a:pt x="656" y="13"/>
                  </a:lnTo>
                  <a:lnTo>
                    <a:pt x="695" y="7"/>
                  </a:lnTo>
                  <a:lnTo>
                    <a:pt x="737" y="3"/>
                  </a:lnTo>
                  <a:lnTo>
                    <a:pt x="782" y="0"/>
                  </a:lnTo>
                  <a:lnTo>
                    <a:pt x="830" y="0"/>
                  </a:lnTo>
                  <a:lnTo>
                    <a:pt x="1333" y="0"/>
                  </a:lnTo>
                  <a:lnTo>
                    <a:pt x="1417" y="1"/>
                  </a:lnTo>
                  <a:lnTo>
                    <a:pt x="1496" y="6"/>
                  </a:lnTo>
                  <a:lnTo>
                    <a:pt x="1570" y="13"/>
                  </a:lnTo>
                  <a:lnTo>
                    <a:pt x="1640" y="23"/>
                  </a:lnTo>
                  <a:lnTo>
                    <a:pt x="1704" y="35"/>
                  </a:lnTo>
                  <a:lnTo>
                    <a:pt x="1764" y="51"/>
                  </a:lnTo>
                  <a:lnTo>
                    <a:pt x="1819" y="69"/>
                  </a:lnTo>
                  <a:lnTo>
                    <a:pt x="1870" y="89"/>
                  </a:lnTo>
                  <a:lnTo>
                    <a:pt x="1916" y="111"/>
                  </a:lnTo>
                  <a:lnTo>
                    <a:pt x="1958" y="137"/>
                  </a:lnTo>
                  <a:lnTo>
                    <a:pt x="1998" y="163"/>
                  </a:lnTo>
                  <a:lnTo>
                    <a:pt x="2032" y="193"/>
                  </a:lnTo>
                  <a:lnTo>
                    <a:pt x="2064" y="223"/>
                  </a:lnTo>
                  <a:lnTo>
                    <a:pt x="2093" y="257"/>
                  </a:lnTo>
                  <a:lnTo>
                    <a:pt x="2118" y="292"/>
                  </a:lnTo>
                  <a:lnTo>
                    <a:pt x="2140" y="329"/>
                  </a:lnTo>
                  <a:lnTo>
                    <a:pt x="2159" y="368"/>
                  </a:lnTo>
                  <a:lnTo>
                    <a:pt x="2176" y="408"/>
                  </a:lnTo>
                  <a:lnTo>
                    <a:pt x="2190" y="450"/>
                  </a:lnTo>
                  <a:lnTo>
                    <a:pt x="2203" y="494"/>
                  </a:lnTo>
                  <a:lnTo>
                    <a:pt x="2212" y="538"/>
                  </a:lnTo>
                  <a:lnTo>
                    <a:pt x="2220" y="585"/>
                  </a:lnTo>
                  <a:lnTo>
                    <a:pt x="2226" y="633"/>
                  </a:lnTo>
                  <a:lnTo>
                    <a:pt x="2230" y="681"/>
                  </a:lnTo>
                  <a:lnTo>
                    <a:pt x="2232" y="731"/>
                  </a:lnTo>
                  <a:lnTo>
                    <a:pt x="2234" y="782"/>
                  </a:lnTo>
                  <a:lnTo>
                    <a:pt x="2234" y="833"/>
                  </a:lnTo>
                  <a:lnTo>
                    <a:pt x="2233" y="886"/>
                  </a:lnTo>
                  <a:lnTo>
                    <a:pt x="2229" y="994"/>
                  </a:lnTo>
                  <a:lnTo>
                    <a:pt x="2223" y="1105"/>
                  </a:lnTo>
                  <a:lnTo>
                    <a:pt x="2088" y="4476"/>
                  </a:lnTo>
                  <a:lnTo>
                    <a:pt x="624" y="4477"/>
                  </a:lnTo>
                  <a:lnTo>
                    <a:pt x="558" y="4396"/>
                  </a:lnTo>
                  <a:lnTo>
                    <a:pt x="0" y="4451"/>
                  </a:lnTo>
                  <a:close/>
                </a:path>
              </a:pathLst>
            </a:custGeom>
            <a:solidFill>
              <a:srgbClr val="665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65" name="Freeform 25"/>
            <p:cNvSpPr>
              <a:spLocks/>
            </p:cNvSpPr>
            <p:nvPr/>
          </p:nvSpPr>
          <p:spPr bwMode="auto">
            <a:xfrm>
              <a:off x="3436938" y="5524500"/>
              <a:ext cx="519113" cy="174625"/>
            </a:xfrm>
            <a:custGeom>
              <a:avLst/>
              <a:gdLst>
                <a:gd name="T0" fmla="*/ 967 w 1633"/>
                <a:gd name="T1" fmla="*/ 2 h 546"/>
                <a:gd name="T2" fmla="*/ 916 w 1633"/>
                <a:gd name="T3" fmla="*/ 15 h 546"/>
                <a:gd name="T4" fmla="*/ 824 w 1633"/>
                <a:gd name="T5" fmla="*/ 36 h 546"/>
                <a:gd name="T6" fmla="*/ 700 w 1633"/>
                <a:gd name="T7" fmla="*/ 58 h 546"/>
                <a:gd name="T8" fmla="*/ 578 w 1633"/>
                <a:gd name="T9" fmla="*/ 74 h 546"/>
                <a:gd name="T10" fmla="*/ 479 w 1633"/>
                <a:gd name="T11" fmla="*/ 87 h 546"/>
                <a:gd name="T12" fmla="*/ 390 w 1633"/>
                <a:gd name="T13" fmla="*/ 102 h 546"/>
                <a:gd name="T14" fmla="*/ 311 w 1633"/>
                <a:gd name="T15" fmla="*/ 118 h 546"/>
                <a:gd name="T16" fmla="*/ 256 w 1633"/>
                <a:gd name="T17" fmla="*/ 135 h 546"/>
                <a:gd name="T18" fmla="*/ 223 w 1633"/>
                <a:gd name="T19" fmla="*/ 148 h 546"/>
                <a:gd name="T20" fmla="*/ 192 w 1633"/>
                <a:gd name="T21" fmla="*/ 162 h 546"/>
                <a:gd name="T22" fmla="*/ 162 w 1633"/>
                <a:gd name="T23" fmla="*/ 178 h 546"/>
                <a:gd name="T24" fmla="*/ 134 w 1633"/>
                <a:gd name="T25" fmla="*/ 196 h 546"/>
                <a:gd name="T26" fmla="*/ 108 w 1633"/>
                <a:gd name="T27" fmla="*/ 216 h 546"/>
                <a:gd name="T28" fmla="*/ 85 w 1633"/>
                <a:gd name="T29" fmla="*/ 238 h 546"/>
                <a:gd name="T30" fmla="*/ 61 w 1633"/>
                <a:gd name="T31" fmla="*/ 263 h 546"/>
                <a:gd name="T32" fmla="*/ 42 w 1633"/>
                <a:gd name="T33" fmla="*/ 290 h 546"/>
                <a:gd name="T34" fmla="*/ 27 w 1633"/>
                <a:gd name="T35" fmla="*/ 314 h 546"/>
                <a:gd name="T36" fmla="*/ 15 w 1633"/>
                <a:gd name="T37" fmla="*/ 337 h 546"/>
                <a:gd name="T38" fmla="*/ 8 w 1633"/>
                <a:gd name="T39" fmla="*/ 358 h 546"/>
                <a:gd name="T40" fmla="*/ 2 w 1633"/>
                <a:gd name="T41" fmla="*/ 378 h 546"/>
                <a:gd name="T42" fmla="*/ 0 w 1633"/>
                <a:gd name="T43" fmla="*/ 396 h 546"/>
                <a:gd name="T44" fmla="*/ 0 w 1633"/>
                <a:gd name="T45" fmla="*/ 414 h 546"/>
                <a:gd name="T46" fmla="*/ 3 w 1633"/>
                <a:gd name="T47" fmla="*/ 430 h 546"/>
                <a:gd name="T48" fmla="*/ 11 w 1633"/>
                <a:gd name="T49" fmla="*/ 451 h 546"/>
                <a:gd name="T50" fmla="*/ 26 w 1633"/>
                <a:gd name="T51" fmla="*/ 476 h 546"/>
                <a:gd name="T52" fmla="*/ 46 w 1633"/>
                <a:gd name="T53" fmla="*/ 496 h 546"/>
                <a:gd name="T54" fmla="*/ 66 w 1633"/>
                <a:gd name="T55" fmla="*/ 511 h 546"/>
                <a:gd name="T56" fmla="*/ 94 w 1633"/>
                <a:gd name="T57" fmla="*/ 525 h 546"/>
                <a:gd name="T58" fmla="*/ 151 w 1633"/>
                <a:gd name="T59" fmla="*/ 537 h 546"/>
                <a:gd name="T60" fmla="*/ 230 w 1633"/>
                <a:gd name="T61" fmla="*/ 543 h 546"/>
                <a:gd name="T62" fmla="*/ 328 w 1633"/>
                <a:gd name="T63" fmla="*/ 546 h 546"/>
                <a:gd name="T64" fmla="*/ 440 w 1633"/>
                <a:gd name="T65" fmla="*/ 543 h 546"/>
                <a:gd name="T66" fmla="*/ 565 w 1633"/>
                <a:gd name="T67" fmla="*/ 538 h 546"/>
                <a:gd name="T68" fmla="*/ 764 w 1633"/>
                <a:gd name="T69" fmla="*/ 526 h 546"/>
                <a:gd name="T70" fmla="*/ 1032 w 1633"/>
                <a:gd name="T71" fmla="*/ 504 h 546"/>
                <a:gd name="T72" fmla="*/ 1280 w 1633"/>
                <a:gd name="T73" fmla="*/ 480 h 546"/>
                <a:gd name="T74" fmla="*/ 1473 w 1633"/>
                <a:gd name="T75" fmla="*/ 460 h 546"/>
                <a:gd name="T76" fmla="*/ 1585 w 1633"/>
                <a:gd name="T77" fmla="*/ 446 h 546"/>
                <a:gd name="T78" fmla="*/ 1633 w 1633"/>
                <a:gd name="T79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33" h="546">
                  <a:moveTo>
                    <a:pt x="974" y="0"/>
                  </a:moveTo>
                  <a:lnTo>
                    <a:pt x="967" y="2"/>
                  </a:lnTo>
                  <a:lnTo>
                    <a:pt x="948" y="7"/>
                  </a:lnTo>
                  <a:lnTo>
                    <a:pt x="916" y="15"/>
                  </a:lnTo>
                  <a:lnTo>
                    <a:pt x="875" y="25"/>
                  </a:lnTo>
                  <a:lnTo>
                    <a:pt x="824" y="36"/>
                  </a:lnTo>
                  <a:lnTo>
                    <a:pt x="765" y="48"/>
                  </a:lnTo>
                  <a:lnTo>
                    <a:pt x="700" y="58"/>
                  </a:lnTo>
                  <a:lnTo>
                    <a:pt x="630" y="68"/>
                  </a:lnTo>
                  <a:lnTo>
                    <a:pt x="578" y="74"/>
                  </a:lnTo>
                  <a:lnTo>
                    <a:pt x="528" y="80"/>
                  </a:lnTo>
                  <a:lnTo>
                    <a:pt x="479" y="87"/>
                  </a:lnTo>
                  <a:lnTo>
                    <a:pt x="434" y="93"/>
                  </a:lnTo>
                  <a:lnTo>
                    <a:pt x="390" y="102"/>
                  </a:lnTo>
                  <a:lnTo>
                    <a:pt x="349" y="110"/>
                  </a:lnTo>
                  <a:lnTo>
                    <a:pt x="311" y="118"/>
                  </a:lnTo>
                  <a:lnTo>
                    <a:pt x="274" y="129"/>
                  </a:lnTo>
                  <a:lnTo>
                    <a:pt x="256" y="135"/>
                  </a:lnTo>
                  <a:lnTo>
                    <a:pt x="239" y="142"/>
                  </a:lnTo>
                  <a:lnTo>
                    <a:pt x="223" y="148"/>
                  </a:lnTo>
                  <a:lnTo>
                    <a:pt x="207" y="154"/>
                  </a:lnTo>
                  <a:lnTo>
                    <a:pt x="192" y="162"/>
                  </a:lnTo>
                  <a:lnTo>
                    <a:pt x="177" y="169"/>
                  </a:lnTo>
                  <a:lnTo>
                    <a:pt x="162" y="178"/>
                  </a:lnTo>
                  <a:lnTo>
                    <a:pt x="148" y="186"/>
                  </a:lnTo>
                  <a:lnTo>
                    <a:pt x="134" y="196"/>
                  </a:lnTo>
                  <a:lnTo>
                    <a:pt x="121" y="205"/>
                  </a:lnTo>
                  <a:lnTo>
                    <a:pt x="108" y="216"/>
                  </a:lnTo>
                  <a:lnTo>
                    <a:pt x="96" y="226"/>
                  </a:lnTo>
                  <a:lnTo>
                    <a:pt x="85" y="238"/>
                  </a:lnTo>
                  <a:lnTo>
                    <a:pt x="73" y="251"/>
                  </a:lnTo>
                  <a:lnTo>
                    <a:pt x="61" y="263"/>
                  </a:lnTo>
                  <a:lnTo>
                    <a:pt x="52" y="277"/>
                  </a:lnTo>
                  <a:lnTo>
                    <a:pt x="42" y="290"/>
                  </a:lnTo>
                  <a:lnTo>
                    <a:pt x="34" y="302"/>
                  </a:lnTo>
                  <a:lnTo>
                    <a:pt x="27" y="314"/>
                  </a:lnTo>
                  <a:lnTo>
                    <a:pt x="21" y="326"/>
                  </a:lnTo>
                  <a:lnTo>
                    <a:pt x="15" y="337"/>
                  </a:lnTo>
                  <a:lnTo>
                    <a:pt x="11" y="348"/>
                  </a:lnTo>
                  <a:lnTo>
                    <a:pt x="8" y="358"/>
                  </a:lnTo>
                  <a:lnTo>
                    <a:pt x="4" y="368"/>
                  </a:lnTo>
                  <a:lnTo>
                    <a:pt x="2" y="378"/>
                  </a:lnTo>
                  <a:lnTo>
                    <a:pt x="1" y="388"/>
                  </a:lnTo>
                  <a:lnTo>
                    <a:pt x="0" y="396"/>
                  </a:lnTo>
                  <a:lnTo>
                    <a:pt x="0" y="406"/>
                  </a:lnTo>
                  <a:lnTo>
                    <a:pt x="0" y="414"/>
                  </a:lnTo>
                  <a:lnTo>
                    <a:pt x="1" y="422"/>
                  </a:lnTo>
                  <a:lnTo>
                    <a:pt x="3" y="430"/>
                  </a:lnTo>
                  <a:lnTo>
                    <a:pt x="5" y="438"/>
                  </a:lnTo>
                  <a:lnTo>
                    <a:pt x="11" y="451"/>
                  </a:lnTo>
                  <a:lnTo>
                    <a:pt x="18" y="464"/>
                  </a:lnTo>
                  <a:lnTo>
                    <a:pt x="26" y="476"/>
                  </a:lnTo>
                  <a:lnTo>
                    <a:pt x="35" y="486"/>
                  </a:lnTo>
                  <a:lnTo>
                    <a:pt x="46" y="496"/>
                  </a:lnTo>
                  <a:lnTo>
                    <a:pt x="55" y="504"/>
                  </a:lnTo>
                  <a:lnTo>
                    <a:pt x="66" y="511"/>
                  </a:lnTo>
                  <a:lnTo>
                    <a:pt x="75" y="517"/>
                  </a:lnTo>
                  <a:lnTo>
                    <a:pt x="94" y="525"/>
                  </a:lnTo>
                  <a:lnTo>
                    <a:pt x="120" y="532"/>
                  </a:lnTo>
                  <a:lnTo>
                    <a:pt x="151" y="537"/>
                  </a:lnTo>
                  <a:lnTo>
                    <a:pt x="187" y="540"/>
                  </a:lnTo>
                  <a:lnTo>
                    <a:pt x="230" y="543"/>
                  </a:lnTo>
                  <a:lnTo>
                    <a:pt x="276" y="544"/>
                  </a:lnTo>
                  <a:lnTo>
                    <a:pt x="328" y="546"/>
                  </a:lnTo>
                  <a:lnTo>
                    <a:pt x="382" y="544"/>
                  </a:lnTo>
                  <a:lnTo>
                    <a:pt x="440" y="543"/>
                  </a:lnTo>
                  <a:lnTo>
                    <a:pt x="501" y="541"/>
                  </a:lnTo>
                  <a:lnTo>
                    <a:pt x="565" y="538"/>
                  </a:lnTo>
                  <a:lnTo>
                    <a:pt x="629" y="535"/>
                  </a:lnTo>
                  <a:lnTo>
                    <a:pt x="764" y="526"/>
                  </a:lnTo>
                  <a:lnTo>
                    <a:pt x="899" y="516"/>
                  </a:lnTo>
                  <a:lnTo>
                    <a:pt x="1032" y="504"/>
                  </a:lnTo>
                  <a:lnTo>
                    <a:pt x="1160" y="492"/>
                  </a:lnTo>
                  <a:lnTo>
                    <a:pt x="1280" y="480"/>
                  </a:lnTo>
                  <a:lnTo>
                    <a:pt x="1384" y="469"/>
                  </a:lnTo>
                  <a:lnTo>
                    <a:pt x="1473" y="460"/>
                  </a:lnTo>
                  <a:lnTo>
                    <a:pt x="1541" y="451"/>
                  </a:lnTo>
                  <a:lnTo>
                    <a:pt x="1585" y="446"/>
                  </a:lnTo>
                  <a:lnTo>
                    <a:pt x="1600" y="445"/>
                  </a:lnTo>
                  <a:lnTo>
                    <a:pt x="1633" y="0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rgbClr val="21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66" name="Freeform 26"/>
            <p:cNvSpPr>
              <a:spLocks/>
            </p:cNvSpPr>
            <p:nvPr/>
          </p:nvSpPr>
          <p:spPr bwMode="auto">
            <a:xfrm>
              <a:off x="3787775" y="5524500"/>
              <a:ext cx="533400" cy="212725"/>
            </a:xfrm>
            <a:custGeom>
              <a:avLst/>
              <a:gdLst>
                <a:gd name="T0" fmla="*/ 891 w 1680"/>
                <a:gd name="T1" fmla="*/ 4 h 667"/>
                <a:gd name="T2" fmla="*/ 838 w 1680"/>
                <a:gd name="T3" fmla="*/ 36 h 667"/>
                <a:gd name="T4" fmla="*/ 771 w 1680"/>
                <a:gd name="T5" fmla="*/ 73 h 667"/>
                <a:gd name="T6" fmla="*/ 715 w 1680"/>
                <a:gd name="T7" fmla="*/ 99 h 667"/>
                <a:gd name="T8" fmla="*/ 654 w 1680"/>
                <a:gd name="T9" fmla="*/ 127 h 667"/>
                <a:gd name="T10" fmla="*/ 586 w 1680"/>
                <a:gd name="T11" fmla="*/ 152 h 667"/>
                <a:gd name="T12" fmla="*/ 468 w 1680"/>
                <a:gd name="T13" fmla="*/ 189 h 667"/>
                <a:gd name="T14" fmla="*/ 351 w 1680"/>
                <a:gd name="T15" fmla="*/ 221 h 667"/>
                <a:gd name="T16" fmla="*/ 280 w 1680"/>
                <a:gd name="T17" fmla="*/ 243 h 667"/>
                <a:gd name="T18" fmla="*/ 217 w 1680"/>
                <a:gd name="T19" fmla="*/ 266 h 667"/>
                <a:gd name="T20" fmla="*/ 174 w 1680"/>
                <a:gd name="T21" fmla="*/ 288 h 667"/>
                <a:gd name="T22" fmla="*/ 147 w 1680"/>
                <a:gd name="T23" fmla="*/ 303 h 667"/>
                <a:gd name="T24" fmla="*/ 123 w 1680"/>
                <a:gd name="T25" fmla="*/ 321 h 667"/>
                <a:gd name="T26" fmla="*/ 100 w 1680"/>
                <a:gd name="T27" fmla="*/ 340 h 667"/>
                <a:gd name="T28" fmla="*/ 80 w 1680"/>
                <a:gd name="T29" fmla="*/ 363 h 667"/>
                <a:gd name="T30" fmla="*/ 61 w 1680"/>
                <a:gd name="T31" fmla="*/ 388 h 667"/>
                <a:gd name="T32" fmla="*/ 37 w 1680"/>
                <a:gd name="T33" fmla="*/ 427 h 667"/>
                <a:gd name="T34" fmla="*/ 16 w 1680"/>
                <a:gd name="T35" fmla="*/ 474 h 667"/>
                <a:gd name="T36" fmla="*/ 4 w 1680"/>
                <a:gd name="T37" fmla="*/ 514 h 667"/>
                <a:gd name="T38" fmla="*/ 0 w 1680"/>
                <a:gd name="T39" fmla="*/ 548 h 667"/>
                <a:gd name="T40" fmla="*/ 3 w 1680"/>
                <a:gd name="T41" fmla="*/ 576 h 667"/>
                <a:gd name="T42" fmla="*/ 13 w 1680"/>
                <a:gd name="T43" fmla="*/ 599 h 667"/>
                <a:gd name="T44" fmla="*/ 27 w 1680"/>
                <a:gd name="T45" fmla="*/ 620 h 667"/>
                <a:gd name="T46" fmla="*/ 43 w 1680"/>
                <a:gd name="T47" fmla="*/ 635 h 667"/>
                <a:gd name="T48" fmla="*/ 65 w 1680"/>
                <a:gd name="T49" fmla="*/ 647 h 667"/>
                <a:gd name="T50" fmla="*/ 110 w 1680"/>
                <a:gd name="T51" fmla="*/ 657 h 667"/>
                <a:gd name="T52" fmla="*/ 177 w 1680"/>
                <a:gd name="T53" fmla="*/ 663 h 667"/>
                <a:gd name="T54" fmla="*/ 264 w 1680"/>
                <a:gd name="T55" fmla="*/ 666 h 667"/>
                <a:gd name="T56" fmla="*/ 367 w 1680"/>
                <a:gd name="T57" fmla="*/ 666 h 667"/>
                <a:gd name="T58" fmla="*/ 482 w 1680"/>
                <a:gd name="T59" fmla="*/ 664 h 667"/>
                <a:gd name="T60" fmla="*/ 606 w 1680"/>
                <a:gd name="T61" fmla="*/ 659 h 667"/>
                <a:gd name="T62" fmla="*/ 737 w 1680"/>
                <a:gd name="T63" fmla="*/ 650 h 667"/>
                <a:gd name="T64" fmla="*/ 871 w 1680"/>
                <a:gd name="T65" fmla="*/ 641 h 667"/>
                <a:gd name="T66" fmla="*/ 1004 w 1680"/>
                <a:gd name="T67" fmla="*/ 627 h 667"/>
                <a:gd name="T68" fmla="*/ 1132 w 1680"/>
                <a:gd name="T69" fmla="*/ 612 h 667"/>
                <a:gd name="T70" fmla="*/ 1254 w 1680"/>
                <a:gd name="T71" fmla="*/ 595 h 667"/>
                <a:gd name="T72" fmla="*/ 1365 w 1680"/>
                <a:gd name="T73" fmla="*/ 576 h 667"/>
                <a:gd name="T74" fmla="*/ 1463 w 1680"/>
                <a:gd name="T75" fmla="*/ 555 h 667"/>
                <a:gd name="T76" fmla="*/ 1543 w 1680"/>
                <a:gd name="T77" fmla="*/ 532 h 667"/>
                <a:gd name="T78" fmla="*/ 1603 w 1680"/>
                <a:gd name="T79" fmla="*/ 507 h 667"/>
                <a:gd name="T80" fmla="*/ 1633 w 1680"/>
                <a:gd name="T81" fmla="*/ 486 h 667"/>
                <a:gd name="T82" fmla="*/ 1648 w 1680"/>
                <a:gd name="T83" fmla="*/ 466 h 667"/>
                <a:gd name="T84" fmla="*/ 1661 w 1680"/>
                <a:gd name="T85" fmla="*/ 438 h 667"/>
                <a:gd name="T86" fmla="*/ 1669 w 1680"/>
                <a:gd name="T87" fmla="*/ 405 h 667"/>
                <a:gd name="T88" fmla="*/ 1674 w 1680"/>
                <a:gd name="T89" fmla="*/ 368 h 667"/>
                <a:gd name="T90" fmla="*/ 1678 w 1680"/>
                <a:gd name="T91" fmla="*/ 328 h 667"/>
                <a:gd name="T92" fmla="*/ 1680 w 1680"/>
                <a:gd name="T93" fmla="*/ 263 h 667"/>
                <a:gd name="T94" fmla="*/ 1676 w 1680"/>
                <a:gd name="T95" fmla="*/ 178 h 667"/>
                <a:gd name="T96" fmla="*/ 1670 w 1680"/>
                <a:gd name="T97" fmla="*/ 100 h 667"/>
                <a:gd name="T98" fmla="*/ 1659 w 1680"/>
                <a:gd name="T99" fmla="*/ 18 h 667"/>
                <a:gd name="T100" fmla="*/ 898 w 1680"/>
                <a:gd name="T101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80" h="667">
                  <a:moveTo>
                    <a:pt x="898" y="0"/>
                  </a:moveTo>
                  <a:lnTo>
                    <a:pt x="891" y="4"/>
                  </a:lnTo>
                  <a:lnTo>
                    <a:pt x="871" y="17"/>
                  </a:lnTo>
                  <a:lnTo>
                    <a:pt x="838" y="36"/>
                  </a:lnTo>
                  <a:lnTo>
                    <a:pt x="795" y="59"/>
                  </a:lnTo>
                  <a:lnTo>
                    <a:pt x="771" y="73"/>
                  </a:lnTo>
                  <a:lnTo>
                    <a:pt x="744" y="86"/>
                  </a:lnTo>
                  <a:lnTo>
                    <a:pt x="715" y="99"/>
                  </a:lnTo>
                  <a:lnTo>
                    <a:pt x="685" y="113"/>
                  </a:lnTo>
                  <a:lnTo>
                    <a:pt x="654" y="127"/>
                  </a:lnTo>
                  <a:lnTo>
                    <a:pt x="621" y="140"/>
                  </a:lnTo>
                  <a:lnTo>
                    <a:pt x="586" y="152"/>
                  </a:lnTo>
                  <a:lnTo>
                    <a:pt x="551" y="164"/>
                  </a:lnTo>
                  <a:lnTo>
                    <a:pt x="468" y="189"/>
                  </a:lnTo>
                  <a:lnTo>
                    <a:pt x="388" y="210"/>
                  </a:lnTo>
                  <a:lnTo>
                    <a:pt x="351" y="221"/>
                  </a:lnTo>
                  <a:lnTo>
                    <a:pt x="315" y="232"/>
                  </a:lnTo>
                  <a:lnTo>
                    <a:pt x="280" y="243"/>
                  </a:lnTo>
                  <a:lnTo>
                    <a:pt x="248" y="254"/>
                  </a:lnTo>
                  <a:lnTo>
                    <a:pt x="217" y="266"/>
                  </a:lnTo>
                  <a:lnTo>
                    <a:pt x="187" y="280"/>
                  </a:lnTo>
                  <a:lnTo>
                    <a:pt x="174" y="288"/>
                  </a:lnTo>
                  <a:lnTo>
                    <a:pt x="160" y="295"/>
                  </a:lnTo>
                  <a:lnTo>
                    <a:pt x="147" y="303"/>
                  </a:lnTo>
                  <a:lnTo>
                    <a:pt x="135" y="312"/>
                  </a:lnTo>
                  <a:lnTo>
                    <a:pt x="123" y="321"/>
                  </a:lnTo>
                  <a:lnTo>
                    <a:pt x="111" y="331"/>
                  </a:lnTo>
                  <a:lnTo>
                    <a:pt x="100" y="340"/>
                  </a:lnTo>
                  <a:lnTo>
                    <a:pt x="89" y="351"/>
                  </a:lnTo>
                  <a:lnTo>
                    <a:pt x="80" y="363"/>
                  </a:lnTo>
                  <a:lnTo>
                    <a:pt x="70" y="375"/>
                  </a:lnTo>
                  <a:lnTo>
                    <a:pt x="61" y="388"/>
                  </a:lnTo>
                  <a:lnTo>
                    <a:pt x="52" y="401"/>
                  </a:lnTo>
                  <a:lnTo>
                    <a:pt x="37" y="427"/>
                  </a:lnTo>
                  <a:lnTo>
                    <a:pt x="26" y="451"/>
                  </a:lnTo>
                  <a:lnTo>
                    <a:pt x="16" y="474"/>
                  </a:lnTo>
                  <a:lnTo>
                    <a:pt x="10" y="495"/>
                  </a:lnTo>
                  <a:lnTo>
                    <a:pt x="4" y="514"/>
                  </a:lnTo>
                  <a:lnTo>
                    <a:pt x="1" y="532"/>
                  </a:lnTo>
                  <a:lnTo>
                    <a:pt x="0" y="548"/>
                  </a:lnTo>
                  <a:lnTo>
                    <a:pt x="1" y="562"/>
                  </a:lnTo>
                  <a:lnTo>
                    <a:pt x="3" y="576"/>
                  </a:lnTo>
                  <a:lnTo>
                    <a:pt x="8" y="589"/>
                  </a:lnTo>
                  <a:lnTo>
                    <a:pt x="13" y="599"/>
                  </a:lnTo>
                  <a:lnTo>
                    <a:pt x="19" y="610"/>
                  </a:lnTo>
                  <a:lnTo>
                    <a:pt x="27" y="620"/>
                  </a:lnTo>
                  <a:lnTo>
                    <a:pt x="34" y="628"/>
                  </a:lnTo>
                  <a:lnTo>
                    <a:pt x="43" y="635"/>
                  </a:lnTo>
                  <a:lnTo>
                    <a:pt x="52" y="642"/>
                  </a:lnTo>
                  <a:lnTo>
                    <a:pt x="65" y="647"/>
                  </a:lnTo>
                  <a:lnTo>
                    <a:pt x="85" y="652"/>
                  </a:lnTo>
                  <a:lnTo>
                    <a:pt x="110" y="657"/>
                  </a:lnTo>
                  <a:lnTo>
                    <a:pt x="141" y="661"/>
                  </a:lnTo>
                  <a:lnTo>
                    <a:pt x="177" y="663"/>
                  </a:lnTo>
                  <a:lnTo>
                    <a:pt x="218" y="665"/>
                  </a:lnTo>
                  <a:lnTo>
                    <a:pt x="264" y="666"/>
                  </a:lnTo>
                  <a:lnTo>
                    <a:pt x="313" y="667"/>
                  </a:lnTo>
                  <a:lnTo>
                    <a:pt x="367" y="666"/>
                  </a:lnTo>
                  <a:lnTo>
                    <a:pt x="423" y="666"/>
                  </a:lnTo>
                  <a:lnTo>
                    <a:pt x="482" y="664"/>
                  </a:lnTo>
                  <a:lnTo>
                    <a:pt x="544" y="662"/>
                  </a:lnTo>
                  <a:lnTo>
                    <a:pt x="606" y="659"/>
                  </a:lnTo>
                  <a:lnTo>
                    <a:pt x="672" y="654"/>
                  </a:lnTo>
                  <a:lnTo>
                    <a:pt x="737" y="650"/>
                  </a:lnTo>
                  <a:lnTo>
                    <a:pt x="804" y="646"/>
                  </a:lnTo>
                  <a:lnTo>
                    <a:pt x="871" y="641"/>
                  </a:lnTo>
                  <a:lnTo>
                    <a:pt x="937" y="634"/>
                  </a:lnTo>
                  <a:lnTo>
                    <a:pt x="1004" y="627"/>
                  </a:lnTo>
                  <a:lnTo>
                    <a:pt x="1068" y="621"/>
                  </a:lnTo>
                  <a:lnTo>
                    <a:pt x="1132" y="612"/>
                  </a:lnTo>
                  <a:lnTo>
                    <a:pt x="1194" y="604"/>
                  </a:lnTo>
                  <a:lnTo>
                    <a:pt x="1254" y="595"/>
                  </a:lnTo>
                  <a:lnTo>
                    <a:pt x="1312" y="586"/>
                  </a:lnTo>
                  <a:lnTo>
                    <a:pt x="1365" y="576"/>
                  </a:lnTo>
                  <a:lnTo>
                    <a:pt x="1416" y="566"/>
                  </a:lnTo>
                  <a:lnTo>
                    <a:pt x="1463" y="555"/>
                  </a:lnTo>
                  <a:lnTo>
                    <a:pt x="1505" y="543"/>
                  </a:lnTo>
                  <a:lnTo>
                    <a:pt x="1543" y="532"/>
                  </a:lnTo>
                  <a:lnTo>
                    <a:pt x="1576" y="520"/>
                  </a:lnTo>
                  <a:lnTo>
                    <a:pt x="1603" y="507"/>
                  </a:lnTo>
                  <a:lnTo>
                    <a:pt x="1625" y="495"/>
                  </a:lnTo>
                  <a:lnTo>
                    <a:pt x="1633" y="486"/>
                  </a:lnTo>
                  <a:lnTo>
                    <a:pt x="1641" y="477"/>
                  </a:lnTo>
                  <a:lnTo>
                    <a:pt x="1648" y="466"/>
                  </a:lnTo>
                  <a:lnTo>
                    <a:pt x="1654" y="452"/>
                  </a:lnTo>
                  <a:lnTo>
                    <a:pt x="1661" y="438"/>
                  </a:lnTo>
                  <a:lnTo>
                    <a:pt x="1665" y="422"/>
                  </a:lnTo>
                  <a:lnTo>
                    <a:pt x="1669" y="405"/>
                  </a:lnTo>
                  <a:lnTo>
                    <a:pt x="1672" y="387"/>
                  </a:lnTo>
                  <a:lnTo>
                    <a:pt x="1674" y="368"/>
                  </a:lnTo>
                  <a:lnTo>
                    <a:pt x="1676" y="348"/>
                  </a:lnTo>
                  <a:lnTo>
                    <a:pt x="1678" y="328"/>
                  </a:lnTo>
                  <a:lnTo>
                    <a:pt x="1678" y="307"/>
                  </a:lnTo>
                  <a:lnTo>
                    <a:pt x="1680" y="263"/>
                  </a:lnTo>
                  <a:lnTo>
                    <a:pt x="1678" y="220"/>
                  </a:lnTo>
                  <a:lnTo>
                    <a:pt x="1676" y="178"/>
                  </a:lnTo>
                  <a:lnTo>
                    <a:pt x="1673" y="137"/>
                  </a:lnTo>
                  <a:lnTo>
                    <a:pt x="1670" y="100"/>
                  </a:lnTo>
                  <a:lnTo>
                    <a:pt x="1666" y="67"/>
                  </a:lnTo>
                  <a:lnTo>
                    <a:pt x="1659" y="18"/>
                  </a:lnTo>
                  <a:lnTo>
                    <a:pt x="1657" y="0"/>
                  </a:lnTo>
                  <a:lnTo>
                    <a:pt x="898" y="0"/>
                  </a:lnTo>
                  <a:close/>
                </a:path>
              </a:pathLst>
            </a:custGeom>
            <a:solidFill>
              <a:srgbClr val="3324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67" name="Freeform 27"/>
            <p:cNvSpPr>
              <a:spLocks/>
            </p:cNvSpPr>
            <p:nvPr/>
          </p:nvSpPr>
          <p:spPr bwMode="auto">
            <a:xfrm>
              <a:off x="3875088" y="2949575"/>
              <a:ext cx="241300" cy="652463"/>
            </a:xfrm>
            <a:custGeom>
              <a:avLst/>
              <a:gdLst>
                <a:gd name="T0" fmla="*/ 758 w 758"/>
                <a:gd name="T1" fmla="*/ 19 h 2054"/>
                <a:gd name="T2" fmla="*/ 0 w 758"/>
                <a:gd name="T3" fmla="*/ 2054 h 2054"/>
                <a:gd name="T4" fmla="*/ 48 w 758"/>
                <a:gd name="T5" fmla="*/ 479 h 2054"/>
                <a:gd name="T6" fmla="*/ 110 w 758"/>
                <a:gd name="T7" fmla="*/ 0 h 2054"/>
                <a:gd name="T8" fmla="*/ 758 w 758"/>
                <a:gd name="T9" fmla="*/ 19 h 2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" h="2054">
                  <a:moveTo>
                    <a:pt x="758" y="19"/>
                  </a:moveTo>
                  <a:lnTo>
                    <a:pt x="0" y="2054"/>
                  </a:lnTo>
                  <a:lnTo>
                    <a:pt x="48" y="479"/>
                  </a:lnTo>
                  <a:lnTo>
                    <a:pt x="110" y="0"/>
                  </a:lnTo>
                  <a:lnTo>
                    <a:pt x="758" y="1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68" name="Freeform 28"/>
            <p:cNvSpPr>
              <a:spLocks/>
            </p:cNvSpPr>
            <p:nvPr/>
          </p:nvSpPr>
          <p:spPr bwMode="auto">
            <a:xfrm>
              <a:off x="3927475" y="2978150"/>
              <a:ext cx="88900" cy="107950"/>
            </a:xfrm>
            <a:custGeom>
              <a:avLst/>
              <a:gdLst>
                <a:gd name="T0" fmla="*/ 0 w 278"/>
                <a:gd name="T1" fmla="*/ 205 h 341"/>
                <a:gd name="T2" fmla="*/ 2 w 278"/>
                <a:gd name="T3" fmla="*/ 231 h 341"/>
                <a:gd name="T4" fmla="*/ 10 w 278"/>
                <a:gd name="T5" fmla="*/ 257 h 341"/>
                <a:gd name="T6" fmla="*/ 21 w 278"/>
                <a:gd name="T7" fmla="*/ 280 h 341"/>
                <a:gd name="T8" fmla="*/ 37 w 278"/>
                <a:gd name="T9" fmla="*/ 300 h 341"/>
                <a:gd name="T10" fmla="*/ 57 w 278"/>
                <a:gd name="T11" fmla="*/ 317 h 341"/>
                <a:gd name="T12" fmla="*/ 80 w 278"/>
                <a:gd name="T13" fmla="*/ 330 h 341"/>
                <a:gd name="T14" fmla="*/ 106 w 278"/>
                <a:gd name="T15" fmla="*/ 338 h 341"/>
                <a:gd name="T16" fmla="*/ 133 w 278"/>
                <a:gd name="T17" fmla="*/ 341 h 341"/>
                <a:gd name="T18" fmla="*/ 160 w 278"/>
                <a:gd name="T19" fmla="*/ 339 h 341"/>
                <a:gd name="T20" fmla="*/ 185 w 278"/>
                <a:gd name="T21" fmla="*/ 332 h 341"/>
                <a:gd name="T22" fmla="*/ 207 w 278"/>
                <a:gd name="T23" fmla="*/ 320 h 341"/>
                <a:gd name="T24" fmla="*/ 229 w 278"/>
                <a:gd name="T25" fmla="*/ 304 h 341"/>
                <a:gd name="T26" fmla="*/ 245 w 278"/>
                <a:gd name="T27" fmla="*/ 284 h 341"/>
                <a:gd name="T28" fmla="*/ 258 w 278"/>
                <a:gd name="T29" fmla="*/ 262 h 341"/>
                <a:gd name="T30" fmla="*/ 267 w 278"/>
                <a:gd name="T31" fmla="*/ 237 h 341"/>
                <a:gd name="T32" fmla="*/ 277 w 278"/>
                <a:gd name="T33" fmla="*/ 151 h 341"/>
                <a:gd name="T34" fmla="*/ 277 w 278"/>
                <a:gd name="T35" fmla="*/ 123 h 341"/>
                <a:gd name="T36" fmla="*/ 273 w 278"/>
                <a:gd name="T37" fmla="*/ 97 h 341"/>
                <a:gd name="T38" fmla="*/ 263 w 278"/>
                <a:gd name="T39" fmla="*/ 73 h 341"/>
                <a:gd name="T40" fmla="*/ 249 w 278"/>
                <a:gd name="T41" fmla="*/ 52 h 341"/>
                <a:gd name="T42" fmla="*/ 231 w 278"/>
                <a:gd name="T43" fmla="*/ 33 h 341"/>
                <a:gd name="T44" fmla="*/ 209 w 278"/>
                <a:gd name="T45" fmla="*/ 18 h 341"/>
                <a:gd name="T46" fmla="*/ 185 w 278"/>
                <a:gd name="T47" fmla="*/ 7 h 341"/>
                <a:gd name="T48" fmla="*/ 159 w 278"/>
                <a:gd name="T49" fmla="*/ 1 h 341"/>
                <a:gd name="T50" fmla="*/ 131 w 278"/>
                <a:gd name="T51" fmla="*/ 1 h 341"/>
                <a:gd name="T52" fmla="*/ 106 w 278"/>
                <a:gd name="T53" fmla="*/ 5 h 341"/>
                <a:gd name="T54" fmla="*/ 82 w 278"/>
                <a:gd name="T55" fmla="*/ 16 h 341"/>
                <a:gd name="T56" fmla="*/ 59 w 278"/>
                <a:gd name="T57" fmla="*/ 29 h 341"/>
                <a:gd name="T58" fmla="*/ 41 w 278"/>
                <a:gd name="T59" fmla="*/ 47 h 341"/>
                <a:gd name="T60" fmla="*/ 27 w 278"/>
                <a:gd name="T61" fmla="*/ 69 h 341"/>
                <a:gd name="T62" fmla="*/ 15 w 278"/>
                <a:gd name="T63" fmla="*/ 93 h 341"/>
                <a:gd name="T64" fmla="*/ 10 w 278"/>
                <a:gd name="T65" fmla="*/ 119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8" h="341">
                  <a:moveTo>
                    <a:pt x="1" y="191"/>
                  </a:moveTo>
                  <a:lnTo>
                    <a:pt x="0" y="205"/>
                  </a:lnTo>
                  <a:lnTo>
                    <a:pt x="0" y="219"/>
                  </a:lnTo>
                  <a:lnTo>
                    <a:pt x="2" y="231"/>
                  </a:lnTo>
                  <a:lnTo>
                    <a:pt x="5" y="244"/>
                  </a:lnTo>
                  <a:lnTo>
                    <a:pt x="10" y="257"/>
                  </a:lnTo>
                  <a:lnTo>
                    <a:pt x="15" y="268"/>
                  </a:lnTo>
                  <a:lnTo>
                    <a:pt x="21" y="280"/>
                  </a:lnTo>
                  <a:lnTo>
                    <a:pt x="29" y="290"/>
                  </a:lnTo>
                  <a:lnTo>
                    <a:pt x="37" y="300"/>
                  </a:lnTo>
                  <a:lnTo>
                    <a:pt x="47" y="308"/>
                  </a:lnTo>
                  <a:lnTo>
                    <a:pt x="57" y="317"/>
                  </a:lnTo>
                  <a:lnTo>
                    <a:pt x="68" y="324"/>
                  </a:lnTo>
                  <a:lnTo>
                    <a:pt x="80" y="330"/>
                  </a:lnTo>
                  <a:lnTo>
                    <a:pt x="92" y="335"/>
                  </a:lnTo>
                  <a:lnTo>
                    <a:pt x="106" y="338"/>
                  </a:lnTo>
                  <a:lnTo>
                    <a:pt x="120" y="340"/>
                  </a:lnTo>
                  <a:lnTo>
                    <a:pt x="133" y="341"/>
                  </a:lnTo>
                  <a:lnTo>
                    <a:pt x="146" y="341"/>
                  </a:lnTo>
                  <a:lnTo>
                    <a:pt x="160" y="339"/>
                  </a:lnTo>
                  <a:lnTo>
                    <a:pt x="172" y="336"/>
                  </a:lnTo>
                  <a:lnTo>
                    <a:pt x="185" y="332"/>
                  </a:lnTo>
                  <a:lnTo>
                    <a:pt x="197" y="326"/>
                  </a:lnTo>
                  <a:lnTo>
                    <a:pt x="207" y="320"/>
                  </a:lnTo>
                  <a:lnTo>
                    <a:pt x="218" y="313"/>
                  </a:lnTo>
                  <a:lnTo>
                    <a:pt x="229" y="304"/>
                  </a:lnTo>
                  <a:lnTo>
                    <a:pt x="237" y="295"/>
                  </a:lnTo>
                  <a:lnTo>
                    <a:pt x="245" y="284"/>
                  </a:lnTo>
                  <a:lnTo>
                    <a:pt x="252" y="274"/>
                  </a:lnTo>
                  <a:lnTo>
                    <a:pt x="258" y="262"/>
                  </a:lnTo>
                  <a:lnTo>
                    <a:pt x="262" y="249"/>
                  </a:lnTo>
                  <a:lnTo>
                    <a:pt x="267" y="237"/>
                  </a:lnTo>
                  <a:lnTo>
                    <a:pt x="269" y="223"/>
                  </a:lnTo>
                  <a:lnTo>
                    <a:pt x="277" y="151"/>
                  </a:lnTo>
                  <a:lnTo>
                    <a:pt x="278" y="137"/>
                  </a:lnTo>
                  <a:lnTo>
                    <a:pt x="277" y="123"/>
                  </a:lnTo>
                  <a:lnTo>
                    <a:pt x="276" y="110"/>
                  </a:lnTo>
                  <a:lnTo>
                    <a:pt x="273" y="97"/>
                  </a:lnTo>
                  <a:lnTo>
                    <a:pt x="269" y="84"/>
                  </a:lnTo>
                  <a:lnTo>
                    <a:pt x="263" y="73"/>
                  </a:lnTo>
                  <a:lnTo>
                    <a:pt x="256" y="62"/>
                  </a:lnTo>
                  <a:lnTo>
                    <a:pt x="249" y="52"/>
                  </a:lnTo>
                  <a:lnTo>
                    <a:pt x="240" y="42"/>
                  </a:lnTo>
                  <a:lnTo>
                    <a:pt x="231" y="33"/>
                  </a:lnTo>
                  <a:lnTo>
                    <a:pt x="221" y="25"/>
                  </a:lnTo>
                  <a:lnTo>
                    <a:pt x="209" y="18"/>
                  </a:lnTo>
                  <a:lnTo>
                    <a:pt x="198" y="11"/>
                  </a:lnTo>
                  <a:lnTo>
                    <a:pt x="185" y="7"/>
                  </a:lnTo>
                  <a:lnTo>
                    <a:pt x="172" y="3"/>
                  </a:lnTo>
                  <a:lnTo>
                    <a:pt x="159" y="1"/>
                  </a:lnTo>
                  <a:lnTo>
                    <a:pt x="145" y="0"/>
                  </a:lnTo>
                  <a:lnTo>
                    <a:pt x="131" y="1"/>
                  </a:lnTo>
                  <a:lnTo>
                    <a:pt x="119" y="2"/>
                  </a:lnTo>
                  <a:lnTo>
                    <a:pt x="106" y="5"/>
                  </a:lnTo>
                  <a:lnTo>
                    <a:pt x="93" y="9"/>
                  </a:lnTo>
                  <a:lnTo>
                    <a:pt x="82" y="16"/>
                  </a:lnTo>
                  <a:lnTo>
                    <a:pt x="70" y="22"/>
                  </a:lnTo>
                  <a:lnTo>
                    <a:pt x="59" y="29"/>
                  </a:lnTo>
                  <a:lnTo>
                    <a:pt x="50" y="38"/>
                  </a:lnTo>
                  <a:lnTo>
                    <a:pt x="41" y="47"/>
                  </a:lnTo>
                  <a:lnTo>
                    <a:pt x="33" y="57"/>
                  </a:lnTo>
                  <a:lnTo>
                    <a:pt x="27" y="69"/>
                  </a:lnTo>
                  <a:lnTo>
                    <a:pt x="20" y="80"/>
                  </a:lnTo>
                  <a:lnTo>
                    <a:pt x="15" y="93"/>
                  </a:lnTo>
                  <a:lnTo>
                    <a:pt x="12" y="106"/>
                  </a:lnTo>
                  <a:lnTo>
                    <a:pt x="10" y="119"/>
                  </a:lnTo>
                  <a:lnTo>
                    <a:pt x="1" y="191"/>
                  </a:lnTo>
                  <a:close/>
                </a:path>
              </a:pathLst>
            </a:custGeom>
            <a:solidFill>
              <a:srgbClr val="893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69" name="Freeform 29"/>
            <p:cNvSpPr>
              <a:spLocks/>
            </p:cNvSpPr>
            <p:nvPr/>
          </p:nvSpPr>
          <p:spPr bwMode="auto">
            <a:xfrm>
              <a:off x="3875088" y="3040063"/>
              <a:ext cx="104775" cy="561975"/>
            </a:xfrm>
            <a:custGeom>
              <a:avLst/>
              <a:gdLst>
                <a:gd name="T0" fmla="*/ 328 w 328"/>
                <a:gd name="T1" fmla="*/ 12 h 1771"/>
                <a:gd name="T2" fmla="*/ 264 w 328"/>
                <a:gd name="T3" fmla="*/ 1063 h 1771"/>
                <a:gd name="T4" fmla="*/ 0 w 328"/>
                <a:gd name="T5" fmla="*/ 1771 h 1771"/>
                <a:gd name="T6" fmla="*/ 17 w 328"/>
                <a:gd name="T7" fmla="*/ 1027 h 1771"/>
                <a:gd name="T8" fmla="*/ 246 w 328"/>
                <a:gd name="T9" fmla="*/ 0 h 1771"/>
                <a:gd name="T10" fmla="*/ 328 w 328"/>
                <a:gd name="T11" fmla="*/ 12 h 1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8" h="1771">
                  <a:moveTo>
                    <a:pt x="328" y="12"/>
                  </a:moveTo>
                  <a:lnTo>
                    <a:pt x="264" y="1063"/>
                  </a:lnTo>
                  <a:lnTo>
                    <a:pt x="0" y="1771"/>
                  </a:lnTo>
                  <a:lnTo>
                    <a:pt x="17" y="1027"/>
                  </a:lnTo>
                  <a:lnTo>
                    <a:pt x="246" y="0"/>
                  </a:lnTo>
                  <a:lnTo>
                    <a:pt x="328" y="12"/>
                  </a:lnTo>
                  <a:close/>
                </a:path>
              </a:pathLst>
            </a:custGeom>
            <a:solidFill>
              <a:srgbClr val="893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70" name="Freeform 30"/>
            <p:cNvSpPr>
              <a:spLocks/>
            </p:cNvSpPr>
            <p:nvPr/>
          </p:nvSpPr>
          <p:spPr bwMode="auto">
            <a:xfrm>
              <a:off x="3871913" y="3013075"/>
              <a:ext cx="266700" cy="619125"/>
            </a:xfrm>
            <a:custGeom>
              <a:avLst/>
              <a:gdLst>
                <a:gd name="T0" fmla="*/ 840 w 840"/>
                <a:gd name="T1" fmla="*/ 0 h 1947"/>
                <a:gd name="T2" fmla="*/ 668 w 840"/>
                <a:gd name="T3" fmla="*/ 968 h 1947"/>
                <a:gd name="T4" fmla="*/ 415 w 840"/>
                <a:gd name="T5" fmla="*/ 1065 h 1947"/>
                <a:gd name="T6" fmla="*/ 441 w 840"/>
                <a:gd name="T7" fmla="*/ 1401 h 1947"/>
                <a:gd name="T8" fmla="*/ 0 w 840"/>
                <a:gd name="T9" fmla="*/ 1947 h 1947"/>
                <a:gd name="T10" fmla="*/ 681 w 840"/>
                <a:gd name="T11" fmla="*/ 58 h 1947"/>
                <a:gd name="T12" fmla="*/ 840 w 840"/>
                <a:gd name="T13" fmla="*/ 0 h 1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0" h="1947">
                  <a:moveTo>
                    <a:pt x="840" y="0"/>
                  </a:moveTo>
                  <a:lnTo>
                    <a:pt x="668" y="968"/>
                  </a:lnTo>
                  <a:lnTo>
                    <a:pt x="415" y="1065"/>
                  </a:lnTo>
                  <a:lnTo>
                    <a:pt x="441" y="1401"/>
                  </a:lnTo>
                  <a:lnTo>
                    <a:pt x="0" y="1947"/>
                  </a:lnTo>
                  <a:lnTo>
                    <a:pt x="681" y="58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rgbClr val="514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71" name="Freeform 31"/>
            <p:cNvSpPr>
              <a:spLocks/>
            </p:cNvSpPr>
            <p:nvPr/>
          </p:nvSpPr>
          <p:spPr bwMode="auto">
            <a:xfrm>
              <a:off x="4011613" y="2862263"/>
              <a:ext cx="209550" cy="233363"/>
            </a:xfrm>
            <a:custGeom>
              <a:avLst/>
              <a:gdLst>
                <a:gd name="T0" fmla="*/ 74 w 657"/>
                <a:gd name="T1" fmla="*/ 735 h 735"/>
                <a:gd name="T2" fmla="*/ 657 w 657"/>
                <a:gd name="T3" fmla="*/ 268 h 735"/>
                <a:gd name="T4" fmla="*/ 484 w 657"/>
                <a:gd name="T5" fmla="*/ 0 h 735"/>
                <a:gd name="T6" fmla="*/ 0 w 657"/>
                <a:gd name="T7" fmla="*/ 294 h 735"/>
                <a:gd name="T8" fmla="*/ 74 w 657"/>
                <a:gd name="T9" fmla="*/ 735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7" h="735">
                  <a:moveTo>
                    <a:pt x="74" y="735"/>
                  </a:moveTo>
                  <a:lnTo>
                    <a:pt x="657" y="268"/>
                  </a:lnTo>
                  <a:lnTo>
                    <a:pt x="484" y="0"/>
                  </a:lnTo>
                  <a:lnTo>
                    <a:pt x="0" y="294"/>
                  </a:lnTo>
                  <a:lnTo>
                    <a:pt x="74" y="7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72" name="Freeform 32"/>
            <p:cNvSpPr>
              <a:spLocks/>
            </p:cNvSpPr>
            <p:nvPr/>
          </p:nvSpPr>
          <p:spPr bwMode="auto">
            <a:xfrm>
              <a:off x="3825875" y="2976563"/>
              <a:ext cx="66675" cy="630238"/>
            </a:xfrm>
            <a:custGeom>
              <a:avLst/>
              <a:gdLst>
                <a:gd name="T0" fmla="*/ 174 w 213"/>
                <a:gd name="T1" fmla="*/ 1986 h 1986"/>
                <a:gd name="T2" fmla="*/ 188 w 213"/>
                <a:gd name="T3" fmla="*/ 982 h 1986"/>
                <a:gd name="T4" fmla="*/ 213 w 213"/>
                <a:gd name="T5" fmla="*/ 334 h 1986"/>
                <a:gd name="T6" fmla="*/ 213 w 213"/>
                <a:gd name="T7" fmla="*/ 48 h 1986"/>
                <a:gd name="T8" fmla="*/ 162 w 213"/>
                <a:gd name="T9" fmla="*/ 0 h 1986"/>
                <a:gd name="T10" fmla="*/ 0 w 213"/>
                <a:gd name="T11" fmla="*/ 1009 h 1986"/>
                <a:gd name="T12" fmla="*/ 94 w 213"/>
                <a:gd name="T13" fmla="*/ 1144 h 1986"/>
                <a:gd name="T14" fmla="*/ 0 w 213"/>
                <a:gd name="T15" fmla="*/ 1397 h 1986"/>
                <a:gd name="T16" fmla="*/ 174 w 213"/>
                <a:gd name="T17" fmla="*/ 1986 h 1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3" h="1986">
                  <a:moveTo>
                    <a:pt x="174" y="1986"/>
                  </a:moveTo>
                  <a:lnTo>
                    <a:pt x="188" y="982"/>
                  </a:lnTo>
                  <a:lnTo>
                    <a:pt x="213" y="334"/>
                  </a:lnTo>
                  <a:lnTo>
                    <a:pt x="213" y="48"/>
                  </a:lnTo>
                  <a:lnTo>
                    <a:pt x="162" y="0"/>
                  </a:lnTo>
                  <a:lnTo>
                    <a:pt x="0" y="1009"/>
                  </a:lnTo>
                  <a:lnTo>
                    <a:pt x="94" y="1144"/>
                  </a:lnTo>
                  <a:lnTo>
                    <a:pt x="0" y="1397"/>
                  </a:lnTo>
                  <a:lnTo>
                    <a:pt x="174" y="1986"/>
                  </a:lnTo>
                  <a:close/>
                </a:path>
              </a:pathLst>
            </a:custGeom>
            <a:solidFill>
              <a:srgbClr val="514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73" name="Freeform 33"/>
            <p:cNvSpPr>
              <a:spLocks/>
            </p:cNvSpPr>
            <p:nvPr/>
          </p:nvSpPr>
          <p:spPr bwMode="auto">
            <a:xfrm>
              <a:off x="4095750" y="3033713"/>
              <a:ext cx="358775" cy="1344613"/>
            </a:xfrm>
            <a:custGeom>
              <a:avLst/>
              <a:gdLst>
                <a:gd name="T0" fmla="*/ 1129 w 1129"/>
                <a:gd name="T1" fmla="*/ 1571 h 4237"/>
                <a:gd name="T2" fmla="*/ 1092 w 1129"/>
                <a:gd name="T3" fmla="*/ 1390 h 4237"/>
                <a:gd name="T4" fmla="*/ 1053 w 1129"/>
                <a:gd name="T5" fmla="*/ 1215 h 4237"/>
                <a:gd name="T6" fmla="*/ 1011 w 1129"/>
                <a:gd name="T7" fmla="*/ 1045 h 4237"/>
                <a:gd name="T8" fmla="*/ 967 w 1129"/>
                <a:gd name="T9" fmla="*/ 881 h 4237"/>
                <a:gd name="T10" fmla="*/ 919 w 1129"/>
                <a:gd name="T11" fmla="*/ 724 h 4237"/>
                <a:gd name="T12" fmla="*/ 870 w 1129"/>
                <a:gd name="T13" fmla="*/ 575 h 4237"/>
                <a:gd name="T14" fmla="*/ 820 w 1129"/>
                <a:gd name="T15" fmla="*/ 436 h 4237"/>
                <a:gd name="T16" fmla="*/ 767 w 1129"/>
                <a:gd name="T17" fmla="*/ 307 h 4237"/>
                <a:gd name="T18" fmla="*/ 743 w 1129"/>
                <a:gd name="T19" fmla="*/ 264 h 4237"/>
                <a:gd name="T20" fmla="*/ 705 w 1129"/>
                <a:gd name="T21" fmla="*/ 210 h 4237"/>
                <a:gd name="T22" fmla="*/ 656 w 1129"/>
                <a:gd name="T23" fmla="*/ 153 h 4237"/>
                <a:gd name="T24" fmla="*/ 626 w 1129"/>
                <a:gd name="T25" fmla="*/ 124 h 4237"/>
                <a:gd name="T26" fmla="*/ 593 w 1129"/>
                <a:gd name="T27" fmla="*/ 97 h 4237"/>
                <a:gd name="T28" fmla="*/ 559 w 1129"/>
                <a:gd name="T29" fmla="*/ 72 h 4237"/>
                <a:gd name="T30" fmla="*/ 522 w 1129"/>
                <a:gd name="T31" fmla="*/ 49 h 4237"/>
                <a:gd name="T32" fmla="*/ 483 w 1129"/>
                <a:gd name="T33" fmla="*/ 30 h 4237"/>
                <a:gd name="T34" fmla="*/ 443 w 1129"/>
                <a:gd name="T35" fmla="*/ 15 h 4237"/>
                <a:gd name="T36" fmla="*/ 401 w 1129"/>
                <a:gd name="T37" fmla="*/ 6 h 4237"/>
                <a:gd name="T38" fmla="*/ 357 w 1129"/>
                <a:gd name="T39" fmla="*/ 0 h 4237"/>
                <a:gd name="T40" fmla="*/ 313 w 1129"/>
                <a:gd name="T41" fmla="*/ 2 h 4237"/>
                <a:gd name="T42" fmla="*/ 268 w 1129"/>
                <a:gd name="T43" fmla="*/ 12 h 4237"/>
                <a:gd name="T44" fmla="*/ 204 w 1129"/>
                <a:gd name="T45" fmla="*/ 33 h 4237"/>
                <a:gd name="T46" fmla="*/ 151 w 1129"/>
                <a:gd name="T47" fmla="*/ 58 h 4237"/>
                <a:gd name="T48" fmla="*/ 108 w 1129"/>
                <a:gd name="T49" fmla="*/ 87 h 4237"/>
                <a:gd name="T50" fmla="*/ 74 w 1129"/>
                <a:gd name="T51" fmla="*/ 119 h 4237"/>
                <a:gd name="T52" fmla="*/ 47 w 1129"/>
                <a:gd name="T53" fmla="*/ 151 h 4237"/>
                <a:gd name="T54" fmla="*/ 28 w 1129"/>
                <a:gd name="T55" fmla="*/ 185 h 4237"/>
                <a:gd name="T56" fmla="*/ 14 w 1129"/>
                <a:gd name="T57" fmla="*/ 220 h 4237"/>
                <a:gd name="T58" fmla="*/ 5 w 1129"/>
                <a:gd name="T59" fmla="*/ 254 h 4237"/>
                <a:gd name="T60" fmla="*/ 1 w 1129"/>
                <a:gd name="T61" fmla="*/ 287 h 4237"/>
                <a:gd name="T62" fmla="*/ 0 w 1129"/>
                <a:gd name="T63" fmla="*/ 317 h 4237"/>
                <a:gd name="T64" fmla="*/ 5 w 1129"/>
                <a:gd name="T65" fmla="*/ 370 h 4237"/>
                <a:gd name="T66" fmla="*/ 17 w 1129"/>
                <a:gd name="T67" fmla="*/ 420 h 4237"/>
                <a:gd name="T68" fmla="*/ 32 w 1129"/>
                <a:gd name="T69" fmla="*/ 508 h 4237"/>
                <a:gd name="T70" fmla="*/ 50 w 1129"/>
                <a:gd name="T71" fmla="*/ 594 h 4237"/>
                <a:gd name="T72" fmla="*/ 70 w 1129"/>
                <a:gd name="T73" fmla="*/ 680 h 4237"/>
                <a:gd name="T74" fmla="*/ 93 w 1129"/>
                <a:gd name="T75" fmla="*/ 767 h 4237"/>
                <a:gd name="T76" fmla="*/ 144 w 1129"/>
                <a:gd name="T77" fmla="*/ 939 h 4237"/>
                <a:gd name="T78" fmla="*/ 200 w 1129"/>
                <a:gd name="T79" fmla="*/ 1116 h 4237"/>
                <a:gd name="T80" fmla="*/ 258 w 1129"/>
                <a:gd name="T81" fmla="*/ 1296 h 4237"/>
                <a:gd name="T82" fmla="*/ 316 w 1129"/>
                <a:gd name="T83" fmla="*/ 1487 h 4237"/>
                <a:gd name="T84" fmla="*/ 372 w 1129"/>
                <a:gd name="T85" fmla="*/ 1686 h 4237"/>
                <a:gd name="T86" fmla="*/ 399 w 1129"/>
                <a:gd name="T87" fmla="*/ 1791 h 4237"/>
                <a:gd name="T88" fmla="*/ 423 w 1129"/>
                <a:gd name="T89" fmla="*/ 1899 h 4237"/>
                <a:gd name="T90" fmla="*/ 444 w 1129"/>
                <a:gd name="T91" fmla="*/ 2002 h 4237"/>
                <a:gd name="T92" fmla="*/ 463 w 1129"/>
                <a:gd name="T93" fmla="*/ 2110 h 4237"/>
                <a:gd name="T94" fmla="*/ 480 w 1129"/>
                <a:gd name="T95" fmla="*/ 2221 h 4237"/>
                <a:gd name="T96" fmla="*/ 495 w 1129"/>
                <a:gd name="T97" fmla="*/ 2335 h 4237"/>
                <a:gd name="T98" fmla="*/ 509 w 1129"/>
                <a:gd name="T99" fmla="*/ 2456 h 4237"/>
                <a:gd name="T100" fmla="*/ 519 w 1129"/>
                <a:gd name="T101" fmla="*/ 2581 h 4237"/>
                <a:gd name="T102" fmla="*/ 529 w 1129"/>
                <a:gd name="T103" fmla="*/ 2712 h 4237"/>
                <a:gd name="T104" fmla="*/ 536 w 1129"/>
                <a:gd name="T105" fmla="*/ 2849 h 4237"/>
                <a:gd name="T106" fmla="*/ 545 w 1129"/>
                <a:gd name="T107" fmla="*/ 3144 h 4237"/>
                <a:gd name="T108" fmla="*/ 547 w 1129"/>
                <a:gd name="T109" fmla="*/ 3472 h 4237"/>
                <a:gd name="T110" fmla="*/ 541 w 1129"/>
                <a:gd name="T111" fmla="*/ 3834 h 4237"/>
                <a:gd name="T112" fmla="*/ 529 w 1129"/>
                <a:gd name="T113" fmla="*/ 4237 h 4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29" h="4237">
                  <a:moveTo>
                    <a:pt x="1024" y="4237"/>
                  </a:moveTo>
                  <a:lnTo>
                    <a:pt x="1129" y="1571"/>
                  </a:lnTo>
                  <a:lnTo>
                    <a:pt x="1111" y="1480"/>
                  </a:lnTo>
                  <a:lnTo>
                    <a:pt x="1092" y="1390"/>
                  </a:lnTo>
                  <a:lnTo>
                    <a:pt x="1073" y="1302"/>
                  </a:lnTo>
                  <a:lnTo>
                    <a:pt x="1053" y="1215"/>
                  </a:lnTo>
                  <a:lnTo>
                    <a:pt x="1032" y="1128"/>
                  </a:lnTo>
                  <a:lnTo>
                    <a:pt x="1011" y="1045"/>
                  </a:lnTo>
                  <a:lnTo>
                    <a:pt x="989" y="961"/>
                  </a:lnTo>
                  <a:lnTo>
                    <a:pt x="967" y="881"/>
                  </a:lnTo>
                  <a:lnTo>
                    <a:pt x="943" y="802"/>
                  </a:lnTo>
                  <a:lnTo>
                    <a:pt x="919" y="724"/>
                  </a:lnTo>
                  <a:lnTo>
                    <a:pt x="896" y="648"/>
                  </a:lnTo>
                  <a:lnTo>
                    <a:pt x="870" y="575"/>
                  </a:lnTo>
                  <a:lnTo>
                    <a:pt x="845" y="505"/>
                  </a:lnTo>
                  <a:lnTo>
                    <a:pt x="820" y="436"/>
                  </a:lnTo>
                  <a:lnTo>
                    <a:pt x="793" y="370"/>
                  </a:lnTo>
                  <a:lnTo>
                    <a:pt x="767" y="307"/>
                  </a:lnTo>
                  <a:lnTo>
                    <a:pt x="757" y="287"/>
                  </a:lnTo>
                  <a:lnTo>
                    <a:pt x="743" y="264"/>
                  </a:lnTo>
                  <a:lnTo>
                    <a:pt x="727" y="237"/>
                  </a:lnTo>
                  <a:lnTo>
                    <a:pt x="705" y="210"/>
                  </a:lnTo>
                  <a:lnTo>
                    <a:pt x="682" y="181"/>
                  </a:lnTo>
                  <a:lnTo>
                    <a:pt x="656" y="153"/>
                  </a:lnTo>
                  <a:lnTo>
                    <a:pt x="641" y="138"/>
                  </a:lnTo>
                  <a:lnTo>
                    <a:pt x="626" y="124"/>
                  </a:lnTo>
                  <a:lnTo>
                    <a:pt x="610" y="110"/>
                  </a:lnTo>
                  <a:lnTo>
                    <a:pt x="593" y="97"/>
                  </a:lnTo>
                  <a:lnTo>
                    <a:pt x="576" y="84"/>
                  </a:lnTo>
                  <a:lnTo>
                    <a:pt x="559" y="72"/>
                  </a:lnTo>
                  <a:lnTo>
                    <a:pt x="540" y="61"/>
                  </a:lnTo>
                  <a:lnTo>
                    <a:pt x="522" y="49"/>
                  </a:lnTo>
                  <a:lnTo>
                    <a:pt x="503" y="39"/>
                  </a:lnTo>
                  <a:lnTo>
                    <a:pt x="483" y="30"/>
                  </a:lnTo>
                  <a:lnTo>
                    <a:pt x="463" y="23"/>
                  </a:lnTo>
                  <a:lnTo>
                    <a:pt x="443" y="15"/>
                  </a:lnTo>
                  <a:lnTo>
                    <a:pt x="422" y="10"/>
                  </a:lnTo>
                  <a:lnTo>
                    <a:pt x="401" y="6"/>
                  </a:lnTo>
                  <a:lnTo>
                    <a:pt x="380" y="2"/>
                  </a:lnTo>
                  <a:lnTo>
                    <a:pt x="357" y="0"/>
                  </a:lnTo>
                  <a:lnTo>
                    <a:pt x="335" y="1"/>
                  </a:lnTo>
                  <a:lnTo>
                    <a:pt x="313" y="2"/>
                  </a:lnTo>
                  <a:lnTo>
                    <a:pt x="290" y="7"/>
                  </a:lnTo>
                  <a:lnTo>
                    <a:pt x="268" y="12"/>
                  </a:lnTo>
                  <a:lnTo>
                    <a:pt x="235" y="21"/>
                  </a:lnTo>
                  <a:lnTo>
                    <a:pt x="204" y="33"/>
                  </a:lnTo>
                  <a:lnTo>
                    <a:pt x="177" y="46"/>
                  </a:lnTo>
                  <a:lnTo>
                    <a:pt x="151" y="58"/>
                  </a:lnTo>
                  <a:lnTo>
                    <a:pt x="129" y="72"/>
                  </a:lnTo>
                  <a:lnTo>
                    <a:pt x="108" y="87"/>
                  </a:lnTo>
                  <a:lnTo>
                    <a:pt x="90" y="103"/>
                  </a:lnTo>
                  <a:lnTo>
                    <a:pt x="74" y="119"/>
                  </a:lnTo>
                  <a:lnTo>
                    <a:pt x="59" y="135"/>
                  </a:lnTo>
                  <a:lnTo>
                    <a:pt x="47" y="151"/>
                  </a:lnTo>
                  <a:lnTo>
                    <a:pt x="36" y="168"/>
                  </a:lnTo>
                  <a:lnTo>
                    <a:pt x="28" y="185"/>
                  </a:lnTo>
                  <a:lnTo>
                    <a:pt x="20" y="203"/>
                  </a:lnTo>
                  <a:lnTo>
                    <a:pt x="14" y="220"/>
                  </a:lnTo>
                  <a:lnTo>
                    <a:pt x="8" y="237"/>
                  </a:lnTo>
                  <a:lnTo>
                    <a:pt x="5" y="254"/>
                  </a:lnTo>
                  <a:lnTo>
                    <a:pt x="2" y="271"/>
                  </a:lnTo>
                  <a:lnTo>
                    <a:pt x="1" y="287"/>
                  </a:lnTo>
                  <a:lnTo>
                    <a:pt x="0" y="303"/>
                  </a:lnTo>
                  <a:lnTo>
                    <a:pt x="0" y="317"/>
                  </a:lnTo>
                  <a:lnTo>
                    <a:pt x="1" y="346"/>
                  </a:lnTo>
                  <a:lnTo>
                    <a:pt x="5" y="370"/>
                  </a:lnTo>
                  <a:lnTo>
                    <a:pt x="13" y="406"/>
                  </a:lnTo>
                  <a:lnTo>
                    <a:pt x="17" y="420"/>
                  </a:lnTo>
                  <a:lnTo>
                    <a:pt x="24" y="463"/>
                  </a:lnTo>
                  <a:lnTo>
                    <a:pt x="32" y="508"/>
                  </a:lnTo>
                  <a:lnTo>
                    <a:pt x="40" y="551"/>
                  </a:lnTo>
                  <a:lnTo>
                    <a:pt x="50" y="594"/>
                  </a:lnTo>
                  <a:lnTo>
                    <a:pt x="59" y="638"/>
                  </a:lnTo>
                  <a:lnTo>
                    <a:pt x="70" y="680"/>
                  </a:lnTo>
                  <a:lnTo>
                    <a:pt x="81" y="723"/>
                  </a:lnTo>
                  <a:lnTo>
                    <a:pt x="93" y="767"/>
                  </a:lnTo>
                  <a:lnTo>
                    <a:pt x="117" y="852"/>
                  </a:lnTo>
                  <a:lnTo>
                    <a:pt x="144" y="939"/>
                  </a:lnTo>
                  <a:lnTo>
                    <a:pt x="171" y="1027"/>
                  </a:lnTo>
                  <a:lnTo>
                    <a:pt x="200" y="1116"/>
                  </a:lnTo>
                  <a:lnTo>
                    <a:pt x="228" y="1205"/>
                  </a:lnTo>
                  <a:lnTo>
                    <a:pt x="258" y="1296"/>
                  </a:lnTo>
                  <a:lnTo>
                    <a:pt x="288" y="1390"/>
                  </a:lnTo>
                  <a:lnTo>
                    <a:pt x="316" y="1487"/>
                  </a:lnTo>
                  <a:lnTo>
                    <a:pt x="345" y="1585"/>
                  </a:lnTo>
                  <a:lnTo>
                    <a:pt x="372" y="1686"/>
                  </a:lnTo>
                  <a:lnTo>
                    <a:pt x="386" y="1738"/>
                  </a:lnTo>
                  <a:lnTo>
                    <a:pt x="399" y="1791"/>
                  </a:lnTo>
                  <a:lnTo>
                    <a:pt x="411" y="1844"/>
                  </a:lnTo>
                  <a:lnTo>
                    <a:pt x="423" y="1899"/>
                  </a:lnTo>
                  <a:lnTo>
                    <a:pt x="434" y="1951"/>
                  </a:lnTo>
                  <a:lnTo>
                    <a:pt x="444" y="2002"/>
                  </a:lnTo>
                  <a:lnTo>
                    <a:pt x="454" y="2056"/>
                  </a:lnTo>
                  <a:lnTo>
                    <a:pt x="463" y="2110"/>
                  </a:lnTo>
                  <a:lnTo>
                    <a:pt x="472" y="2165"/>
                  </a:lnTo>
                  <a:lnTo>
                    <a:pt x="480" y="2221"/>
                  </a:lnTo>
                  <a:lnTo>
                    <a:pt x="489" y="2277"/>
                  </a:lnTo>
                  <a:lnTo>
                    <a:pt x="495" y="2335"/>
                  </a:lnTo>
                  <a:lnTo>
                    <a:pt x="502" y="2396"/>
                  </a:lnTo>
                  <a:lnTo>
                    <a:pt x="509" y="2456"/>
                  </a:lnTo>
                  <a:lnTo>
                    <a:pt x="514" y="2517"/>
                  </a:lnTo>
                  <a:lnTo>
                    <a:pt x="519" y="2581"/>
                  </a:lnTo>
                  <a:lnTo>
                    <a:pt x="525" y="2645"/>
                  </a:lnTo>
                  <a:lnTo>
                    <a:pt x="529" y="2712"/>
                  </a:lnTo>
                  <a:lnTo>
                    <a:pt x="533" y="2779"/>
                  </a:lnTo>
                  <a:lnTo>
                    <a:pt x="536" y="2849"/>
                  </a:lnTo>
                  <a:lnTo>
                    <a:pt x="541" y="2993"/>
                  </a:lnTo>
                  <a:lnTo>
                    <a:pt x="545" y="3144"/>
                  </a:lnTo>
                  <a:lnTo>
                    <a:pt x="547" y="3304"/>
                  </a:lnTo>
                  <a:lnTo>
                    <a:pt x="547" y="3472"/>
                  </a:lnTo>
                  <a:lnTo>
                    <a:pt x="545" y="3648"/>
                  </a:lnTo>
                  <a:lnTo>
                    <a:pt x="541" y="3834"/>
                  </a:lnTo>
                  <a:lnTo>
                    <a:pt x="536" y="4031"/>
                  </a:lnTo>
                  <a:lnTo>
                    <a:pt x="529" y="4237"/>
                  </a:lnTo>
                  <a:lnTo>
                    <a:pt x="1024" y="4237"/>
                  </a:lnTo>
                  <a:close/>
                </a:path>
              </a:pathLst>
            </a:custGeom>
            <a:solidFill>
              <a:srgbClr val="514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74" name="Freeform 34"/>
            <p:cNvSpPr>
              <a:spLocks/>
            </p:cNvSpPr>
            <p:nvPr/>
          </p:nvSpPr>
          <p:spPr bwMode="auto">
            <a:xfrm>
              <a:off x="3875088" y="2895600"/>
              <a:ext cx="69850" cy="196850"/>
            </a:xfrm>
            <a:custGeom>
              <a:avLst/>
              <a:gdLst>
                <a:gd name="T0" fmla="*/ 175 w 220"/>
                <a:gd name="T1" fmla="*/ 0 h 624"/>
                <a:gd name="T2" fmla="*/ 0 w 220"/>
                <a:gd name="T3" fmla="*/ 197 h 624"/>
                <a:gd name="T4" fmla="*/ 41 w 220"/>
                <a:gd name="T5" fmla="*/ 624 h 624"/>
                <a:gd name="T6" fmla="*/ 220 w 220"/>
                <a:gd name="T7" fmla="*/ 201 h 624"/>
                <a:gd name="T8" fmla="*/ 175 w 220"/>
                <a:gd name="T9" fmla="*/ 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624">
                  <a:moveTo>
                    <a:pt x="175" y="0"/>
                  </a:moveTo>
                  <a:lnTo>
                    <a:pt x="0" y="197"/>
                  </a:lnTo>
                  <a:lnTo>
                    <a:pt x="41" y="624"/>
                  </a:lnTo>
                  <a:lnTo>
                    <a:pt x="220" y="201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75" name="Freeform 35"/>
            <p:cNvSpPr>
              <a:spLocks/>
            </p:cNvSpPr>
            <p:nvPr/>
          </p:nvSpPr>
          <p:spPr bwMode="auto">
            <a:xfrm>
              <a:off x="4376738" y="4454525"/>
              <a:ext cx="57150" cy="142875"/>
            </a:xfrm>
            <a:custGeom>
              <a:avLst/>
              <a:gdLst>
                <a:gd name="T0" fmla="*/ 57 w 181"/>
                <a:gd name="T1" fmla="*/ 452 h 453"/>
                <a:gd name="T2" fmla="*/ 43 w 181"/>
                <a:gd name="T3" fmla="*/ 447 h 453"/>
                <a:gd name="T4" fmla="*/ 32 w 181"/>
                <a:gd name="T5" fmla="*/ 439 h 453"/>
                <a:gd name="T6" fmla="*/ 21 w 181"/>
                <a:gd name="T7" fmla="*/ 428 h 453"/>
                <a:gd name="T8" fmla="*/ 13 w 181"/>
                <a:gd name="T9" fmla="*/ 416 h 453"/>
                <a:gd name="T10" fmla="*/ 6 w 181"/>
                <a:gd name="T11" fmla="*/ 404 h 453"/>
                <a:gd name="T12" fmla="*/ 2 w 181"/>
                <a:gd name="T13" fmla="*/ 391 h 453"/>
                <a:gd name="T14" fmla="*/ 0 w 181"/>
                <a:gd name="T15" fmla="*/ 378 h 453"/>
                <a:gd name="T16" fmla="*/ 12 w 181"/>
                <a:gd name="T17" fmla="*/ 46 h 453"/>
                <a:gd name="T18" fmla="*/ 16 w 181"/>
                <a:gd name="T19" fmla="*/ 36 h 453"/>
                <a:gd name="T20" fmla="*/ 23 w 181"/>
                <a:gd name="T21" fmla="*/ 26 h 453"/>
                <a:gd name="T22" fmla="*/ 34 w 181"/>
                <a:gd name="T23" fmla="*/ 18 h 453"/>
                <a:gd name="T24" fmla="*/ 46 w 181"/>
                <a:gd name="T25" fmla="*/ 10 h 453"/>
                <a:gd name="T26" fmla="*/ 77 w 181"/>
                <a:gd name="T27" fmla="*/ 2 h 453"/>
                <a:gd name="T28" fmla="*/ 93 w 181"/>
                <a:gd name="T29" fmla="*/ 0 h 453"/>
                <a:gd name="T30" fmla="*/ 108 w 181"/>
                <a:gd name="T31" fmla="*/ 0 h 453"/>
                <a:gd name="T32" fmla="*/ 122 w 181"/>
                <a:gd name="T33" fmla="*/ 3 h 453"/>
                <a:gd name="T34" fmla="*/ 134 w 181"/>
                <a:gd name="T35" fmla="*/ 7 h 453"/>
                <a:gd name="T36" fmla="*/ 154 w 181"/>
                <a:gd name="T37" fmla="*/ 21 h 453"/>
                <a:gd name="T38" fmla="*/ 162 w 181"/>
                <a:gd name="T39" fmla="*/ 29 h 453"/>
                <a:gd name="T40" fmla="*/ 167 w 181"/>
                <a:gd name="T41" fmla="*/ 40 h 453"/>
                <a:gd name="T42" fmla="*/ 170 w 181"/>
                <a:gd name="T43" fmla="*/ 51 h 453"/>
                <a:gd name="T44" fmla="*/ 170 w 181"/>
                <a:gd name="T45" fmla="*/ 61 h 453"/>
                <a:gd name="T46" fmla="*/ 175 w 181"/>
                <a:gd name="T47" fmla="*/ 77 h 453"/>
                <a:gd name="T48" fmla="*/ 180 w 181"/>
                <a:gd name="T49" fmla="*/ 99 h 453"/>
                <a:gd name="T50" fmla="*/ 181 w 181"/>
                <a:gd name="T51" fmla="*/ 132 h 453"/>
                <a:gd name="T52" fmla="*/ 178 w 181"/>
                <a:gd name="T53" fmla="*/ 176 h 453"/>
                <a:gd name="T54" fmla="*/ 168 w 181"/>
                <a:gd name="T55" fmla="*/ 235 h 453"/>
                <a:gd name="T56" fmla="*/ 150 w 181"/>
                <a:gd name="T57" fmla="*/ 306 h 453"/>
                <a:gd name="T58" fmla="*/ 120 w 181"/>
                <a:gd name="T59" fmla="*/ 394 h 453"/>
                <a:gd name="T60" fmla="*/ 112 w 181"/>
                <a:gd name="T61" fmla="*/ 416 h 453"/>
                <a:gd name="T62" fmla="*/ 102 w 181"/>
                <a:gd name="T63" fmla="*/ 435 h 453"/>
                <a:gd name="T64" fmla="*/ 96 w 181"/>
                <a:gd name="T65" fmla="*/ 444 h 453"/>
                <a:gd name="T66" fmla="*/ 88 w 181"/>
                <a:gd name="T67" fmla="*/ 450 h 453"/>
                <a:gd name="T68" fmla="*/ 77 w 181"/>
                <a:gd name="T69" fmla="*/ 453 h 453"/>
                <a:gd name="T70" fmla="*/ 64 w 181"/>
                <a:gd name="T71" fmla="*/ 45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453">
                  <a:moveTo>
                    <a:pt x="64" y="453"/>
                  </a:moveTo>
                  <a:lnTo>
                    <a:pt x="57" y="452"/>
                  </a:lnTo>
                  <a:lnTo>
                    <a:pt x="51" y="450"/>
                  </a:lnTo>
                  <a:lnTo>
                    <a:pt x="43" y="447"/>
                  </a:lnTo>
                  <a:lnTo>
                    <a:pt x="38" y="443"/>
                  </a:lnTo>
                  <a:lnTo>
                    <a:pt x="32" y="439"/>
                  </a:lnTo>
                  <a:lnTo>
                    <a:pt x="26" y="433"/>
                  </a:lnTo>
                  <a:lnTo>
                    <a:pt x="21" y="428"/>
                  </a:lnTo>
                  <a:lnTo>
                    <a:pt x="17" y="423"/>
                  </a:lnTo>
                  <a:lnTo>
                    <a:pt x="13" y="416"/>
                  </a:lnTo>
                  <a:lnTo>
                    <a:pt x="9" y="410"/>
                  </a:lnTo>
                  <a:lnTo>
                    <a:pt x="6" y="404"/>
                  </a:lnTo>
                  <a:lnTo>
                    <a:pt x="3" y="397"/>
                  </a:lnTo>
                  <a:lnTo>
                    <a:pt x="2" y="391"/>
                  </a:lnTo>
                  <a:lnTo>
                    <a:pt x="1" y="385"/>
                  </a:lnTo>
                  <a:lnTo>
                    <a:pt x="0" y="378"/>
                  </a:lnTo>
                  <a:lnTo>
                    <a:pt x="0" y="373"/>
                  </a:lnTo>
                  <a:lnTo>
                    <a:pt x="12" y="46"/>
                  </a:lnTo>
                  <a:lnTo>
                    <a:pt x="13" y="41"/>
                  </a:lnTo>
                  <a:lnTo>
                    <a:pt x="16" y="36"/>
                  </a:lnTo>
                  <a:lnTo>
                    <a:pt x="19" y="32"/>
                  </a:lnTo>
                  <a:lnTo>
                    <a:pt x="23" y="26"/>
                  </a:lnTo>
                  <a:lnTo>
                    <a:pt x="28" y="22"/>
                  </a:lnTo>
                  <a:lnTo>
                    <a:pt x="34" y="18"/>
                  </a:lnTo>
                  <a:lnTo>
                    <a:pt x="40" y="15"/>
                  </a:lnTo>
                  <a:lnTo>
                    <a:pt x="46" y="10"/>
                  </a:lnTo>
                  <a:lnTo>
                    <a:pt x="61" y="5"/>
                  </a:lnTo>
                  <a:lnTo>
                    <a:pt x="77" y="2"/>
                  </a:lnTo>
                  <a:lnTo>
                    <a:pt x="86" y="0"/>
                  </a:lnTo>
                  <a:lnTo>
                    <a:pt x="93" y="0"/>
                  </a:lnTo>
                  <a:lnTo>
                    <a:pt x="100" y="0"/>
                  </a:lnTo>
                  <a:lnTo>
                    <a:pt x="108" y="0"/>
                  </a:lnTo>
                  <a:lnTo>
                    <a:pt x="114" y="1"/>
                  </a:lnTo>
                  <a:lnTo>
                    <a:pt x="122" y="3"/>
                  </a:lnTo>
                  <a:lnTo>
                    <a:pt x="128" y="5"/>
                  </a:lnTo>
                  <a:lnTo>
                    <a:pt x="134" y="7"/>
                  </a:lnTo>
                  <a:lnTo>
                    <a:pt x="145" y="14"/>
                  </a:lnTo>
                  <a:lnTo>
                    <a:pt x="154" y="21"/>
                  </a:lnTo>
                  <a:lnTo>
                    <a:pt x="159" y="25"/>
                  </a:lnTo>
                  <a:lnTo>
                    <a:pt x="162" y="29"/>
                  </a:lnTo>
                  <a:lnTo>
                    <a:pt x="165" y="35"/>
                  </a:lnTo>
                  <a:lnTo>
                    <a:pt x="167" y="40"/>
                  </a:lnTo>
                  <a:lnTo>
                    <a:pt x="169" y="45"/>
                  </a:lnTo>
                  <a:lnTo>
                    <a:pt x="170" y="51"/>
                  </a:lnTo>
                  <a:lnTo>
                    <a:pt x="170" y="56"/>
                  </a:lnTo>
                  <a:lnTo>
                    <a:pt x="170" y="61"/>
                  </a:lnTo>
                  <a:lnTo>
                    <a:pt x="172" y="64"/>
                  </a:lnTo>
                  <a:lnTo>
                    <a:pt x="175" y="77"/>
                  </a:lnTo>
                  <a:lnTo>
                    <a:pt x="178" y="87"/>
                  </a:lnTo>
                  <a:lnTo>
                    <a:pt x="180" y="99"/>
                  </a:lnTo>
                  <a:lnTo>
                    <a:pt x="181" y="114"/>
                  </a:lnTo>
                  <a:lnTo>
                    <a:pt x="181" y="132"/>
                  </a:lnTo>
                  <a:lnTo>
                    <a:pt x="180" y="152"/>
                  </a:lnTo>
                  <a:lnTo>
                    <a:pt x="178" y="176"/>
                  </a:lnTo>
                  <a:lnTo>
                    <a:pt x="174" y="204"/>
                  </a:lnTo>
                  <a:lnTo>
                    <a:pt x="168" y="235"/>
                  </a:lnTo>
                  <a:lnTo>
                    <a:pt x="161" y="268"/>
                  </a:lnTo>
                  <a:lnTo>
                    <a:pt x="150" y="306"/>
                  </a:lnTo>
                  <a:lnTo>
                    <a:pt x="136" y="349"/>
                  </a:lnTo>
                  <a:lnTo>
                    <a:pt x="120" y="394"/>
                  </a:lnTo>
                  <a:lnTo>
                    <a:pt x="116" y="405"/>
                  </a:lnTo>
                  <a:lnTo>
                    <a:pt x="112" y="416"/>
                  </a:lnTo>
                  <a:lnTo>
                    <a:pt x="108" y="426"/>
                  </a:lnTo>
                  <a:lnTo>
                    <a:pt x="102" y="435"/>
                  </a:lnTo>
                  <a:lnTo>
                    <a:pt x="99" y="440"/>
                  </a:lnTo>
                  <a:lnTo>
                    <a:pt x="96" y="444"/>
                  </a:lnTo>
                  <a:lnTo>
                    <a:pt x="92" y="447"/>
                  </a:lnTo>
                  <a:lnTo>
                    <a:pt x="88" y="450"/>
                  </a:lnTo>
                  <a:lnTo>
                    <a:pt x="82" y="452"/>
                  </a:lnTo>
                  <a:lnTo>
                    <a:pt x="77" y="453"/>
                  </a:lnTo>
                  <a:lnTo>
                    <a:pt x="71" y="453"/>
                  </a:lnTo>
                  <a:lnTo>
                    <a:pt x="64" y="453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76" name="Freeform 36"/>
            <p:cNvSpPr>
              <a:spLocks/>
            </p:cNvSpPr>
            <p:nvPr/>
          </p:nvSpPr>
          <p:spPr bwMode="auto">
            <a:xfrm>
              <a:off x="4357688" y="4510088"/>
              <a:ext cx="69850" cy="134938"/>
            </a:xfrm>
            <a:custGeom>
              <a:avLst/>
              <a:gdLst>
                <a:gd name="T0" fmla="*/ 44 w 219"/>
                <a:gd name="T1" fmla="*/ 421 h 425"/>
                <a:gd name="T2" fmla="*/ 31 w 219"/>
                <a:gd name="T3" fmla="*/ 416 h 425"/>
                <a:gd name="T4" fmla="*/ 21 w 219"/>
                <a:gd name="T5" fmla="*/ 408 h 425"/>
                <a:gd name="T6" fmla="*/ 12 w 219"/>
                <a:gd name="T7" fmla="*/ 400 h 425"/>
                <a:gd name="T8" fmla="*/ 6 w 219"/>
                <a:gd name="T9" fmla="*/ 392 h 425"/>
                <a:gd name="T10" fmla="*/ 2 w 219"/>
                <a:gd name="T11" fmla="*/ 381 h 425"/>
                <a:gd name="T12" fmla="*/ 0 w 219"/>
                <a:gd name="T13" fmla="*/ 370 h 425"/>
                <a:gd name="T14" fmla="*/ 0 w 219"/>
                <a:gd name="T15" fmla="*/ 360 h 425"/>
                <a:gd name="T16" fmla="*/ 63 w 219"/>
                <a:gd name="T17" fmla="*/ 38 h 425"/>
                <a:gd name="T18" fmla="*/ 68 w 219"/>
                <a:gd name="T19" fmla="*/ 28 h 425"/>
                <a:gd name="T20" fmla="*/ 78 w 219"/>
                <a:gd name="T21" fmla="*/ 19 h 425"/>
                <a:gd name="T22" fmla="*/ 90 w 219"/>
                <a:gd name="T23" fmla="*/ 12 h 425"/>
                <a:gd name="T24" fmla="*/ 103 w 219"/>
                <a:gd name="T25" fmla="*/ 6 h 425"/>
                <a:gd name="T26" fmla="*/ 135 w 219"/>
                <a:gd name="T27" fmla="*/ 0 h 425"/>
                <a:gd name="T28" fmla="*/ 151 w 219"/>
                <a:gd name="T29" fmla="*/ 0 h 425"/>
                <a:gd name="T30" fmla="*/ 166 w 219"/>
                <a:gd name="T31" fmla="*/ 4 h 425"/>
                <a:gd name="T32" fmla="*/ 178 w 219"/>
                <a:gd name="T33" fmla="*/ 8 h 425"/>
                <a:gd name="T34" fmla="*/ 190 w 219"/>
                <a:gd name="T35" fmla="*/ 14 h 425"/>
                <a:gd name="T36" fmla="*/ 208 w 219"/>
                <a:gd name="T37" fmla="*/ 31 h 425"/>
                <a:gd name="T38" fmla="*/ 214 w 219"/>
                <a:gd name="T39" fmla="*/ 42 h 425"/>
                <a:gd name="T40" fmla="*/ 218 w 219"/>
                <a:gd name="T41" fmla="*/ 52 h 425"/>
                <a:gd name="T42" fmla="*/ 219 w 219"/>
                <a:gd name="T43" fmla="*/ 63 h 425"/>
                <a:gd name="T44" fmla="*/ 218 w 219"/>
                <a:gd name="T45" fmla="*/ 73 h 425"/>
                <a:gd name="T46" fmla="*/ 217 w 219"/>
                <a:gd name="T47" fmla="*/ 90 h 425"/>
                <a:gd name="T48" fmla="*/ 207 w 219"/>
                <a:gd name="T49" fmla="*/ 142 h 425"/>
                <a:gd name="T50" fmla="*/ 182 w 219"/>
                <a:gd name="T51" fmla="*/ 234 h 425"/>
                <a:gd name="T52" fmla="*/ 160 w 219"/>
                <a:gd name="T53" fmla="*/ 296 h 425"/>
                <a:gd name="T54" fmla="*/ 133 w 219"/>
                <a:gd name="T55" fmla="*/ 370 h 425"/>
                <a:gd name="T56" fmla="*/ 120 w 219"/>
                <a:gd name="T57" fmla="*/ 392 h 425"/>
                <a:gd name="T58" fmla="*/ 101 w 219"/>
                <a:gd name="T59" fmla="*/ 411 h 425"/>
                <a:gd name="T60" fmla="*/ 90 w 219"/>
                <a:gd name="T61" fmla="*/ 418 h 425"/>
                <a:gd name="T62" fmla="*/ 77 w 219"/>
                <a:gd name="T63" fmla="*/ 423 h 425"/>
                <a:gd name="T64" fmla="*/ 64 w 219"/>
                <a:gd name="T65" fmla="*/ 425 h 425"/>
                <a:gd name="T66" fmla="*/ 51 w 219"/>
                <a:gd name="T67" fmla="*/ 423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9" h="425">
                  <a:moveTo>
                    <a:pt x="51" y="423"/>
                  </a:moveTo>
                  <a:lnTo>
                    <a:pt x="44" y="421"/>
                  </a:lnTo>
                  <a:lnTo>
                    <a:pt x="38" y="419"/>
                  </a:lnTo>
                  <a:lnTo>
                    <a:pt x="31" y="416"/>
                  </a:lnTo>
                  <a:lnTo>
                    <a:pt x="26" y="413"/>
                  </a:lnTo>
                  <a:lnTo>
                    <a:pt x="21" y="408"/>
                  </a:lnTo>
                  <a:lnTo>
                    <a:pt x="17" y="404"/>
                  </a:lnTo>
                  <a:lnTo>
                    <a:pt x="12" y="400"/>
                  </a:lnTo>
                  <a:lnTo>
                    <a:pt x="9" y="396"/>
                  </a:lnTo>
                  <a:lnTo>
                    <a:pt x="6" y="392"/>
                  </a:lnTo>
                  <a:lnTo>
                    <a:pt x="4" y="386"/>
                  </a:lnTo>
                  <a:lnTo>
                    <a:pt x="2" y="381"/>
                  </a:lnTo>
                  <a:lnTo>
                    <a:pt x="1" y="376"/>
                  </a:lnTo>
                  <a:lnTo>
                    <a:pt x="0" y="370"/>
                  </a:lnTo>
                  <a:lnTo>
                    <a:pt x="0" y="365"/>
                  </a:lnTo>
                  <a:lnTo>
                    <a:pt x="0" y="360"/>
                  </a:lnTo>
                  <a:lnTo>
                    <a:pt x="2" y="355"/>
                  </a:lnTo>
                  <a:lnTo>
                    <a:pt x="63" y="38"/>
                  </a:lnTo>
                  <a:lnTo>
                    <a:pt x="65" y="33"/>
                  </a:lnTo>
                  <a:lnTo>
                    <a:pt x="68" y="28"/>
                  </a:lnTo>
                  <a:lnTo>
                    <a:pt x="73" y="24"/>
                  </a:lnTo>
                  <a:lnTo>
                    <a:pt x="78" y="19"/>
                  </a:lnTo>
                  <a:lnTo>
                    <a:pt x="83" y="15"/>
                  </a:lnTo>
                  <a:lnTo>
                    <a:pt x="90" y="12"/>
                  </a:lnTo>
                  <a:lnTo>
                    <a:pt x="96" y="9"/>
                  </a:lnTo>
                  <a:lnTo>
                    <a:pt x="103" y="6"/>
                  </a:lnTo>
                  <a:lnTo>
                    <a:pt x="119" y="3"/>
                  </a:lnTo>
                  <a:lnTo>
                    <a:pt x="135" y="0"/>
                  </a:lnTo>
                  <a:lnTo>
                    <a:pt x="143" y="0"/>
                  </a:lnTo>
                  <a:lnTo>
                    <a:pt x="151" y="0"/>
                  </a:lnTo>
                  <a:lnTo>
                    <a:pt x="158" y="1"/>
                  </a:lnTo>
                  <a:lnTo>
                    <a:pt x="166" y="4"/>
                  </a:lnTo>
                  <a:lnTo>
                    <a:pt x="172" y="6"/>
                  </a:lnTo>
                  <a:lnTo>
                    <a:pt x="178" y="8"/>
                  </a:lnTo>
                  <a:lnTo>
                    <a:pt x="185" y="11"/>
                  </a:lnTo>
                  <a:lnTo>
                    <a:pt x="190" y="14"/>
                  </a:lnTo>
                  <a:lnTo>
                    <a:pt x="200" y="23"/>
                  </a:lnTo>
                  <a:lnTo>
                    <a:pt x="208" y="31"/>
                  </a:lnTo>
                  <a:lnTo>
                    <a:pt x="211" y="36"/>
                  </a:lnTo>
                  <a:lnTo>
                    <a:pt x="214" y="42"/>
                  </a:lnTo>
                  <a:lnTo>
                    <a:pt x="217" y="47"/>
                  </a:lnTo>
                  <a:lnTo>
                    <a:pt x="218" y="52"/>
                  </a:lnTo>
                  <a:lnTo>
                    <a:pt x="219" y="57"/>
                  </a:lnTo>
                  <a:lnTo>
                    <a:pt x="219" y="63"/>
                  </a:lnTo>
                  <a:lnTo>
                    <a:pt x="219" y="68"/>
                  </a:lnTo>
                  <a:lnTo>
                    <a:pt x="218" y="73"/>
                  </a:lnTo>
                  <a:lnTo>
                    <a:pt x="218" y="78"/>
                  </a:lnTo>
                  <a:lnTo>
                    <a:pt x="217" y="90"/>
                  </a:lnTo>
                  <a:lnTo>
                    <a:pt x="213" y="111"/>
                  </a:lnTo>
                  <a:lnTo>
                    <a:pt x="207" y="142"/>
                  </a:lnTo>
                  <a:lnTo>
                    <a:pt x="196" y="183"/>
                  </a:lnTo>
                  <a:lnTo>
                    <a:pt x="182" y="234"/>
                  </a:lnTo>
                  <a:lnTo>
                    <a:pt x="172" y="264"/>
                  </a:lnTo>
                  <a:lnTo>
                    <a:pt x="160" y="296"/>
                  </a:lnTo>
                  <a:lnTo>
                    <a:pt x="148" y="332"/>
                  </a:lnTo>
                  <a:lnTo>
                    <a:pt x="133" y="370"/>
                  </a:lnTo>
                  <a:lnTo>
                    <a:pt x="128" y="381"/>
                  </a:lnTo>
                  <a:lnTo>
                    <a:pt x="120" y="392"/>
                  </a:lnTo>
                  <a:lnTo>
                    <a:pt x="112" y="402"/>
                  </a:lnTo>
                  <a:lnTo>
                    <a:pt x="101" y="411"/>
                  </a:lnTo>
                  <a:lnTo>
                    <a:pt x="96" y="415"/>
                  </a:lnTo>
                  <a:lnTo>
                    <a:pt x="90" y="418"/>
                  </a:lnTo>
                  <a:lnTo>
                    <a:pt x="83" y="421"/>
                  </a:lnTo>
                  <a:lnTo>
                    <a:pt x="77" y="423"/>
                  </a:lnTo>
                  <a:lnTo>
                    <a:pt x="71" y="424"/>
                  </a:lnTo>
                  <a:lnTo>
                    <a:pt x="64" y="425"/>
                  </a:lnTo>
                  <a:lnTo>
                    <a:pt x="57" y="424"/>
                  </a:lnTo>
                  <a:lnTo>
                    <a:pt x="51" y="423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77" name="Freeform 37"/>
            <p:cNvSpPr>
              <a:spLocks/>
            </p:cNvSpPr>
            <p:nvPr/>
          </p:nvSpPr>
          <p:spPr bwMode="auto">
            <a:xfrm>
              <a:off x="4427538" y="4484688"/>
              <a:ext cx="61913" cy="144463"/>
            </a:xfrm>
            <a:custGeom>
              <a:avLst/>
              <a:gdLst>
                <a:gd name="T0" fmla="*/ 53 w 193"/>
                <a:gd name="T1" fmla="*/ 450 h 453"/>
                <a:gd name="T2" fmla="*/ 40 w 193"/>
                <a:gd name="T3" fmla="*/ 445 h 453"/>
                <a:gd name="T4" fmla="*/ 28 w 193"/>
                <a:gd name="T5" fmla="*/ 436 h 453"/>
                <a:gd name="T6" fmla="*/ 19 w 193"/>
                <a:gd name="T7" fmla="*/ 425 h 453"/>
                <a:gd name="T8" fmla="*/ 10 w 193"/>
                <a:gd name="T9" fmla="*/ 412 h 453"/>
                <a:gd name="T10" fmla="*/ 4 w 193"/>
                <a:gd name="T11" fmla="*/ 400 h 453"/>
                <a:gd name="T12" fmla="*/ 1 w 193"/>
                <a:gd name="T13" fmla="*/ 386 h 453"/>
                <a:gd name="T14" fmla="*/ 0 w 193"/>
                <a:gd name="T15" fmla="*/ 374 h 453"/>
                <a:gd name="T16" fmla="*/ 28 w 193"/>
                <a:gd name="T17" fmla="*/ 43 h 453"/>
                <a:gd name="T18" fmla="*/ 32 w 193"/>
                <a:gd name="T19" fmla="*/ 33 h 453"/>
                <a:gd name="T20" fmla="*/ 40 w 193"/>
                <a:gd name="T21" fmla="*/ 23 h 453"/>
                <a:gd name="T22" fmla="*/ 52 w 193"/>
                <a:gd name="T23" fmla="*/ 16 h 453"/>
                <a:gd name="T24" fmla="*/ 65 w 193"/>
                <a:gd name="T25" fmla="*/ 10 h 453"/>
                <a:gd name="T26" fmla="*/ 96 w 193"/>
                <a:gd name="T27" fmla="*/ 1 h 453"/>
                <a:gd name="T28" fmla="*/ 112 w 193"/>
                <a:gd name="T29" fmla="*/ 0 h 453"/>
                <a:gd name="T30" fmla="*/ 127 w 193"/>
                <a:gd name="T31" fmla="*/ 2 h 453"/>
                <a:gd name="T32" fmla="*/ 140 w 193"/>
                <a:gd name="T33" fmla="*/ 5 h 453"/>
                <a:gd name="T34" fmla="*/ 152 w 193"/>
                <a:gd name="T35" fmla="*/ 11 h 453"/>
                <a:gd name="T36" fmla="*/ 172 w 193"/>
                <a:gd name="T37" fmla="*/ 25 h 453"/>
                <a:gd name="T38" fmla="*/ 178 w 193"/>
                <a:gd name="T39" fmla="*/ 34 h 453"/>
                <a:gd name="T40" fmla="*/ 184 w 193"/>
                <a:gd name="T41" fmla="*/ 45 h 453"/>
                <a:gd name="T42" fmla="*/ 186 w 193"/>
                <a:gd name="T43" fmla="*/ 55 h 453"/>
                <a:gd name="T44" fmla="*/ 186 w 193"/>
                <a:gd name="T45" fmla="*/ 66 h 453"/>
                <a:gd name="T46" fmla="*/ 190 w 193"/>
                <a:gd name="T47" fmla="*/ 82 h 453"/>
                <a:gd name="T48" fmla="*/ 193 w 193"/>
                <a:gd name="T49" fmla="*/ 104 h 453"/>
                <a:gd name="T50" fmla="*/ 193 w 193"/>
                <a:gd name="T51" fmla="*/ 136 h 453"/>
                <a:gd name="T52" fmla="*/ 188 w 193"/>
                <a:gd name="T53" fmla="*/ 181 h 453"/>
                <a:gd name="T54" fmla="*/ 175 w 193"/>
                <a:gd name="T55" fmla="*/ 239 h 453"/>
                <a:gd name="T56" fmla="*/ 153 w 193"/>
                <a:gd name="T57" fmla="*/ 310 h 453"/>
                <a:gd name="T58" fmla="*/ 119 w 193"/>
                <a:gd name="T59" fmla="*/ 397 h 453"/>
                <a:gd name="T60" fmla="*/ 111 w 193"/>
                <a:gd name="T61" fmla="*/ 418 h 453"/>
                <a:gd name="T62" fmla="*/ 99 w 193"/>
                <a:gd name="T63" fmla="*/ 437 h 453"/>
                <a:gd name="T64" fmla="*/ 92 w 193"/>
                <a:gd name="T65" fmla="*/ 444 h 453"/>
                <a:gd name="T66" fmla="*/ 83 w 193"/>
                <a:gd name="T67" fmla="*/ 449 h 453"/>
                <a:gd name="T68" fmla="*/ 73 w 193"/>
                <a:gd name="T69" fmla="*/ 453 h 453"/>
                <a:gd name="T70" fmla="*/ 60 w 193"/>
                <a:gd name="T71" fmla="*/ 45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3" h="453">
                  <a:moveTo>
                    <a:pt x="60" y="453"/>
                  </a:moveTo>
                  <a:lnTo>
                    <a:pt x="53" y="450"/>
                  </a:lnTo>
                  <a:lnTo>
                    <a:pt x="46" y="448"/>
                  </a:lnTo>
                  <a:lnTo>
                    <a:pt x="40" y="445"/>
                  </a:lnTo>
                  <a:lnTo>
                    <a:pt x="35" y="441"/>
                  </a:lnTo>
                  <a:lnTo>
                    <a:pt x="28" y="436"/>
                  </a:lnTo>
                  <a:lnTo>
                    <a:pt x="23" y="430"/>
                  </a:lnTo>
                  <a:lnTo>
                    <a:pt x="19" y="425"/>
                  </a:lnTo>
                  <a:lnTo>
                    <a:pt x="15" y="419"/>
                  </a:lnTo>
                  <a:lnTo>
                    <a:pt x="10" y="412"/>
                  </a:lnTo>
                  <a:lnTo>
                    <a:pt x="7" y="406"/>
                  </a:lnTo>
                  <a:lnTo>
                    <a:pt x="4" y="400"/>
                  </a:lnTo>
                  <a:lnTo>
                    <a:pt x="2" y="392"/>
                  </a:lnTo>
                  <a:lnTo>
                    <a:pt x="1" y="386"/>
                  </a:lnTo>
                  <a:lnTo>
                    <a:pt x="0" y="380"/>
                  </a:lnTo>
                  <a:lnTo>
                    <a:pt x="0" y="374"/>
                  </a:lnTo>
                  <a:lnTo>
                    <a:pt x="1" y="368"/>
                  </a:lnTo>
                  <a:lnTo>
                    <a:pt x="28" y="43"/>
                  </a:lnTo>
                  <a:lnTo>
                    <a:pt x="29" y="38"/>
                  </a:lnTo>
                  <a:lnTo>
                    <a:pt x="32" y="33"/>
                  </a:lnTo>
                  <a:lnTo>
                    <a:pt x="36" y="29"/>
                  </a:lnTo>
                  <a:lnTo>
                    <a:pt x="40" y="23"/>
                  </a:lnTo>
                  <a:lnTo>
                    <a:pt x="45" y="19"/>
                  </a:lnTo>
                  <a:lnTo>
                    <a:pt x="52" y="16"/>
                  </a:lnTo>
                  <a:lnTo>
                    <a:pt x="58" y="13"/>
                  </a:lnTo>
                  <a:lnTo>
                    <a:pt x="65" y="10"/>
                  </a:lnTo>
                  <a:lnTo>
                    <a:pt x="80" y="4"/>
                  </a:lnTo>
                  <a:lnTo>
                    <a:pt x="96" y="1"/>
                  </a:lnTo>
                  <a:lnTo>
                    <a:pt x="103" y="1"/>
                  </a:lnTo>
                  <a:lnTo>
                    <a:pt x="112" y="0"/>
                  </a:lnTo>
                  <a:lnTo>
                    <a:pt x="119" y="1"/>
                  </a:lnTo>
                  <a:lnTo>
                    <a:pt x="127" y="2"/>
                  </a:lnTo>
                  <a:lnTo>
                    <a:pt x="133" y="3"/>
                  </a:lnTo>
                  <a:lnTo>
                    <a:pt x="140" y="5"/>
                  </a:lnTo>
                  <a:lnTo>
                    <a:pt x="146" y="8"/>
                  </a:lnTo>
                  <a:lnTo>
                    <a:pt x="152" y="11"/>
                  </a:lnTo>
                  <a:lnTo>
                    <a:pt x="163" y="17"/>
                  </a:lnTo>
                  <a:lnTo>
                    <a:pt x="172" y="25"/>
                  </a:lnTo>
                  <a:lnTo>
                    <a:pt x="175" y="30"/>
                  </a:lnTo>
                  <a:lnTo>
                    <a:pt x="178" y="34"/>
                  </a:lnTo>
                  <a:lnTo>
                    <a:pt x="182" y="39"/>
                  </a:lnTo>
                  <a:lnTo>
                    <a:pt x="184" y="45"/>
                  </a:lnTo>
                  <a:lnTo>
                    <a:pt x="185" y="50"/>
                  </a:lnTo>
                  <a:lnTo>
                    <a:pt x="186" y="55"/>
                  </a:lnTo>
                  <a:lnTo>
                    <a:pt x="186" y="60"/>
                  </a:lnTo>
                  <a:lnTo>
                    <a:pt x="186" y="66"/>
                  </a:lnTo>
                  <a:lnTo>
                    <a:pt x="187" y="70"/>
                  </a:lnTo>
                  <a:lnTo>
                    <a:pt x="190" y="82"/>
                  </a:lnTo>
                  <a:lnTo>
                    <a:pt x="192" y="92"/>
                  </a:lnTo>
                  <a:lnTo>
                    <a:pt x="193" y="104"/>
                  </a:lnTo>
                  <a:lnTo>
                    <a:pt x="193" y="119"/>
                  </a:lnTo>
                  <a:lnTo>
                    <a:pt x="193" y="136"/>
                  </a:lnTo>
                  <a:lnTo>
                    <a:pt x="191" y="158"/>
                  </a:lnTo>
                  <a:lnTo>
                    <a:pt x="188" y="181"/>
                  </a:lnTo>
                  <a:lnTo>
                    <a:pt x="183" y="208"/>
                  </a:lnTo>
                  <a:lnTo>
                    <a:pt x="175" y="239"/>
                  </a:lnTo>
                  <a:lnTo>
                    <a:pt x="166" y="273"/>
                  </a:lnTo>
                  <a:lnTo>
                    <a:pt x="153" y="310"/>
                  </a:lnTo>
                  <a:lnTo>
                    <a:pt x="138" y="351"/>
                  </a:lnTo>
                  <a:lnTo>
                    <a:pt x="119" y="397"/>
                  </a:lnTo>
                  <a:lnTo>
                    <a:pt x="115" y="406"/>
                  </a:lnTo>
                  <a:lnTo>
                    <a:pt x="111" y="418"/>
                  </a:lnTo>
                  <a:lnTo>
                    <a:pt x="105" y="427"/>
                  </a:lnTo>
                  <a:lnTo>
                    <a:pt x="99" y="437"/>
                  </a:lnTo>
                  <a:lnTo>
                    <a:pt x="96" y="441"/>
                  </a:lnTo>
                  <a:lnTo>
                    <a:pt x="92" y="444"/>
                  </a:lnTo>
                  <a:lnTo>
                    <a:pt x="87" y="447"/>
                  </a:lnTo>
                  <a:lnTo>
                    <a:pt x="83" y="449"/>
                  </a:lnTo>
                  <a:lnTo>
                    <a:pt x="78" y="451"/>
                  </a:lnTo>
                  <a:lnTo>
                    <a:pt x="73" y="453"/>
                  </a:lnTo>
                  <a:lnTo>
                    <a:pt x="66" y="453"/>
                  </a:lnTo>
                  <a:lnTo>
                    <a:pt x="60" y="453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78" name="Freeform 38"/>
            <p:cNvSpPr>
              <a:spLocks/>
            </p:cNvSpPr>
            <p:nvPr/>
          </p:nvSpPr>
          <p:spPr bwMode="auto">
            <a:xfrm>
              <a:off x="4406900" y="4540250"/>
              <a:ext cx="74613" cy="133350"/>
            </a:xfrm>
            <a:custGeom>
              <a:avLst/>
              <a:gdLst>
                <a:gd name="T0" fmla="*/ 41 w 235"/>
                <a:gd name="T1" fmla="*/ 415 h 419"/>
                <a:gd name="T2" fmla="*/ 30 w 235"/>
                <a:gd name="T3" fmla="*/ 409 h 419"/>
                <a:gd name="T4" fmla="*/ 19 w 235"/>
                <a:gd name="T5" fmla="*/ 401 h 419"/>
                <a:gd name="T6" fmla="*/ 12 w 235"/>
                <a:gd name="T7" fmla="*/ 393 h 419"/>
                <a:gd name="T8" fmla="*/ 5 w 235"/>
                <a:gd name="T9" fmla="*/ 383 h 419"/>
                <a:gd name="T10" fmla="*/ 2 w 235"/>
                <a:gd name="T11" fmla="*/ 373 h 419"/>
                <a:gd name="T12" fmla="*/ 0 w 235"/>
                <a:gd name="T13" fmla="*/ 362 h 419"/>
                <a:gd name="T14" fmla="*/ 1 w 235"/>
                <a:gd name="T15" fmla="*/ 352 h 419"/>
                <a:gd name="T16" fmla="*/ 80 w 235"/>
                <a:gd name="T17" fmla="*/ 33 h 419"/>
                <a:gd name="T18" fmla="*/ 86 w 235"/>
                <a:gd name="T19" fmla="*/ 23 h 419"/>
                <a:gd name="T20" fmla="*/ 95 w 235"/>
                <a:gd name="T21" fmla="*/ 16 h 419"/>
                <a:gd name="T22" fmla="*/ 108 w 235"/>
                <a:gd name="T23" fmla="*/ 8 h 419"/>
                <a:gd name="T24" fmla="*/ 122 w 235"/>
                <a:gd name="T25" fmla="*/ 4 h 419"/>
                <a:gd name="T26" fmla="*/ 153 w 235"/>
                <a:gd name="T27" fmla="*/ 0 h 419"/>
                <a:gd name="T28" fmla="*/ 169 w 235"/>
                <a:gd name="T29" fmla="*/ 1 h 419"/>
                <a:gd name="T30" fmla="*/ 184 w 235"/>
                <a:gd name="T31" fmla="*/ 4 h 419"/>
                <a:gd name="T32" fmla="*/ 197 w 235"/>
                <a:gd name="T33" fmla="*/ 9 h 419"/>
                <a:gd name="T34" fmla="*/ 208 w 235"/>
                <a:gd name="T35" fmla="*/ 17 h 419"/>
                <a:gd name="T36" fmla="*/ 225 w 235"/>
                <a:gd name="T37" fmla="*/ 33 h 419"/>
                <a:gd name="T38" fmla="*/ 231 w 235"/>
                <a:gd name="T39" fmla="*/ 44 h 419"/>
                <a:gd name="T40" fmla="*/ 234 w 235"/>
                <a:gd name="T41" fmla="*/ 55 h 419"/>
                <a:gd name="T42" fmla="*/ 235 w 235"/>
                <a:gd name="T43" fmla="*/ 65 h 419"/>
                <a:gd name="T44" fmla="*/ 233 w 235"/>
                <a:gd name="T45" fmla="*/ 76 h 419"/>
                <a:gd name="T46" fmla="*/ 231 w 235"/>
                <a:gd name="T47" fmla="*/ 93 h 419"/>
                <a:gd name="T48" fmla="*/ 218 w 235"/>
                <a:gd name="T49" fmla="*/ 144 h 419"/>
                <a:gd name="T50" fmla="*/ 188 w 235"/>
                <a:gd name="T51" fmla="*/ 235 h 419"/>
                <a:gd name="T52" fmla="*/ 165 w 235"/>
                <a:gd name="T53" fmla="*/ 297 h 419"/>
                <a:gd name="T54" fmla="*/ 133 w 235"/>
                <a:gd name="T55" fmla="*/ 369 h 419"/>
                <a:gd name="T56" fmla="*/ 120 w 235"/>
                <a:gd name="T57" fmla="*/ 389 h 419"/>
                <a:gd name="T58" fmla="*/ 99 w 235"/>
                <a:gd name="T59" fmla="*/ 408 h 419"/>
                <a:gd name="T60" fmla="*/ 88 w 235"/>
                <a:gd name="T61" fmla="*/ 414 h 419"/>
                <a:gd name="T62" fmla="*/ 75 w 235"/>
                <a:gd name="T63" fmla="*/ 418 h 419"/>
                <a:gd name="T64" fmla="*/ 61 w 235"/>
                <a:gd name="T65" fmla="*/ 419 h 419"/>
                <a:gd name="T66" fmla="*/ 48 w 235"/>
                <a:gd name="T67" fmla="*/ 41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5" h="419">
                  <a:moveTo>
                    <a:pt x="48" y="417"/>
                  </a:moveTo>
                  <a:lnTo>
                    <a:pt x="41" y="415"/>
                  </a:lnTo>
                  <a:lnTo>
                    <a:pt x="35" y="412"/>
                  </a:lnTo>
                  <a:lnTo>
                    <a:pt x="30" y="409"/>
                  </a:lnTo>
                  <a:lnTo>
                    <a:pt x="24" y="406"/>
                  </a:lnTo>
                  <a:lnTo>
                    <a:pt x="19" y="401"/>
                  </a:lnTo>
                  <a:lnTo>
                    <a:pt x="15" y="397"/>
                  </a:lnTo>
                  <a:lnTo>
                    <a:pt x="12" y="393"/>
                  </a:lnTo>
                  <a:lnTo>
                    <a:pt x="9" y="388"/>
                  </a:lnTo>
                  <a:lnTo>
                    <a:pt x="5" y="383"/>
                  </a:lnTo>
                  <a:lnTo>
                    <a:pt x="3" y="378"/>
                  </a:lnTo>
                  <a:lnTo>
                    <a:pt x="2" y="373"/>
                  </a:lnTo>
                  <a:lnTo>
                    <a:pt x="1" y="368"/>
                  </a:lnTo>
                  <a:lnTo>
                    <a:pt x="0" y="362"/>
                  </a:lnTo>
                  <a:lnTo>
                    <a:pt x="0" y="357"/>
                  </a:lnTo>
                  <a:lnTo>
                    <a:pt x="1" y="352"/>
                  </a:lnTo>
                  <a:lnTo>
                    <a:pt x="2" y="346"/>
                  </a:lnTo>
                  <a:lnTo>
                    <a:pt x="80" y="33"/>
                  </a:lnTo>
                  <a:lnTo>
                    <a:pt x="83" y="28"/>
                  </a:lnTo>
                  <a:lnTo>
                    <a:pt x="86" y="23"/>
                  </a:lnTo>
                  <a:lnTo>
                    <a:pt x="90" y="19"/>
                  </a:lnTo>
                  <a:lnTo>
                    <a:pt x="95" y="16"/>
                  </a:lnTo>
                  <a:lnTo>
                    <a:pt x="102" y="11"/>
                  </a:lnTo>
                  <a:lnTo>
                    <a:pt x="108" y="8"/>
                  </a:lnTo>
                  <a:lnTo>
                    <a:pt x="114" y="6"/>
                  </a:lnTo>
                  <a:lnTo>
                    <a:pt x="122" y="4"/>
                  </a:lnTo>
                  <a:lnTo>
                    <a:pt x="138" y="1"/>
                  </a:lnTo>
                  <a:lnTo>
                    <a:pt x="153" y="0"/>
                  </a:lnTo>
                  <a:lnTo>
                    <a:pt x="162" y="0"/>
                  </a:lnTo>
                  <a:lnTo>
                    <a:pt x="169" y="1"/>
                  </a:lnTo>
                  <a:lnTo>
                    <a:pt x="177" y="2"/>
                  </a:lnTo>
                  <a:lnTo>
                    <a:pt x="184" y="4"/>
                  </a:lnTo>
                  <a:lnTo>
                    <a:pt x="190" y="6"/>
                  </a:lnTo>
                  <a:lnTo>
                    <a:pt x="197" y="9"/>
                  </a:lnTo>
                  <a:lnTo>
                    <a:pt x="203" y="12"/>
                  </a:lnTo>
                  <a:lnTo>
                    <a:pt x="208" y="17"/>
                  </a:lnTo>
                  <a:lnTo>
                    <a:pt x="218" y="24"/>
                  </a:lnTo>
                  <a:lnTo>
                    <a:pt x="225" y="33"/>
                  </a:lnTo>
                  <a:lnTo>
                    <a:pt x="229" y="39"/>
                  </a:lnTo>
                  <a:lnTo>
                    <a:pt x="231" y="44"/>
                  </a:lnTo>
                  <a:lnTo>
                    <a:pt x="233" y="49"/>
                  </a:lnTo>
                  <a:lnTo>
                    <a:pt x="234" y="55"/>
                  </a:lnTo>
                  <a:lnTo>
                    <a:pt x="235" y="60"/>
                  </a:lnTo>
                  <a:lnTo>
                    <a:pt x="235" y="65"/>
                  </a:lnTo>
                  <a:lnTo>
                    <a:pt x="234" y="70"/>
                  </a:lnTo>
                  <a:lnTo>
                    <a:pt x="233" y="76"/>
                  </a:lnTo>
                  <a:lnTo>
                    <a:pt x="233" y="80"/>
                  </a:lnTo>
                  <a:lnTo>
                    <a:pt x="231" y="93"/>
                  </a:lnTo>
                  <a:lnTo>
                    <a:pt x="226" y="114"/>
                  </a:lnTo>
                  <a:lnTo>
                    <a:pt x="218" y="144"/>
                  </a:lnTo>
                  <a:lnTo>
                    <a:pt x="206" y="185"/>
                  </a:lnTo>
                  <a:lnTo>
                    <a:pt x="188" y="235"/>
                  </a:lnTo>
                  <a:lnTo>
                    <a:pt x="178" y="264"/>
                  </a:lnTo>
                  <a:lnTo>
                    <a:pt x="165" y="297"/>
                  </a:lnTo>
                  <a:lnTo>
                    <a:pt x="150" y="331"/>
                  </a:lnTo>
                  <a:lnTo>
                    <a:pt x="133" y="369"/>
                  </a:lnTo>
                  <a:lnTo>
                    <a:pt x="127" y="378"/>
                  </a:lnTo>
                  <a:lnTo>
                    <a:pt x="120" y="389"/>
                  </a:lnTo>
                  <a:lnTo>
                    <a:pt x="110" y="399"/>
                  </a:lnTo>
                  <a:lnTo>
                    <a:pt x="99" y="408"/>
                  </a:lnTo>
                  <a:lnTo>
                    <a:pt x="93" y="411"/>
                  </a:lnTo>
                  <a:lnTo>
                    <a:pt x="88" y="414"/>
                  </a:lnTo>
                  <a:lnTo>
                    <a:pt x="82" y="416"/>
                  </a:lnTo>
                  <a:lnTo>
                    <a:pt x="75" y="418"/>
                  </a:lnTo>
                  <a:lnTo>
                    <a:pt x="68" y="419"/>
                  </a:lnTo>
                  <a:lnTo>
                    <a:pt x="61" y="419"/>
                  </a:lnTo>
                  <a:lnTo>
                    <a:pt x="55" y="419"/>
                  </a:lnTo>
                  <a:lnTo>
                    <a:pt x="48" y="417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79" name="Freeform 39"/>
            <p:cNvSpPr>
              <a:spLocks/>
            </p:cNvSpPr>
            <p:nvPr/>
          </p:nvSpPr>
          <p:spPr bwMode="auto">
            <a:xfrm>
              <a:off x="4525963" y="4379913"/>
              <a:ext cx="52388" cy="182563"/>
            </a:xfrm>
            <a:custGeom>
              <a:avLst/>
              <a:gdLst>
                <a:gd name="T0" fmla="*/ 93 w 167"/>
                <a:gd name="T1" fmla="*/ 575 h 575"/>
                <a:gd name="T2" fmla="*/ 80 w 167"/>
                <a:gd name="T3" fmla="*/ 572 h 575"/>
                <a:gd name="T4" fmla="*/ 68 w 167"/>
                <a:gd name="T5" fmla="*/ 567 h 575"/>
                <a:gd name="T6" fmla="*/ 57 w 167"/>
                <a:gd name="T7" fmla="*/ 558 h 575"/>
                <a:gd name="T8" fmla="*/ 43 w 167"/>
                <a:gd name="T9" fmla="*/ 544 h 575"/>
                <a:gd name="T10" fmla="*/ 33 w 167"/>
                <a:gd name="T11" fmla="*/ 527 h 575"/>
                <a:gd name="T12" fmla="*/ 30 w 167"/>
                <a:gd name="T13" fmla="*/ 516 h 575"/>
                <a:gd name="T14" fmla="*/ 0 w 167"/>
                <a:gd name="T15" fmla="*/ 56 h 575"/>
                <a:gd name="T16" fmla="*/ 1 w 167"/>
                <a:gd name="T17" fmla="*/ 46 h 575"/>
                <a:gd name="T18" fmla="*/ 7 w 167"/>
                <a:gd name="T19" fmla="*/ 36 h 575"/>
                <a:gd name="T20" fmla="*/ 15 w 167"/>
                <a:gd name="T21" fmla="*/ 27 h 575"/>
                <a:gd name="T22" fmla="*/ 26 w 167"/>
                <a:gd name="T23" fmla="*/ 18 h 575"/>
                <a:gd name="T24" fmla="*/ 52 w 167"/>
                <a:gd name="T25" fmla="*/ 6 h 575"/>
                <a:gd name="T26" fmla="*/ 81 w 167"/>
                <a:gd name="T27" fmla="*/ 0 h 575"/>
                <a:gd name="T28" fmla="*/ 105 w 167"/>
                <a:gd name="T29" fmla="*/ 2 h 575"/>
                <a:gd name="T30" fmla="*/ 126 w 167"/>
                <a:gd name="T31" fmla="*/ 13 h 575"/>
                <a:gd name="T32" fmla="*/ 135 w 167"/>
                <a:gd name="T33" fmla="*/ 19 h 575"/>
                <a:gd name="T34" fmla="*/ 140 w 167"/>
                <a:gd name="T35" fmla="*/ 28 h 575"/>
                <a:gd name="T36" fmla="*/ 144 w 167"/>
                <a:gd name="T37" fmla="*/ 37 h 575"/>
                <a:gd name="T38" fmla="*/ 146 w 167"/>
                <a:gd name="T39" fmla="*/ 47 h 575"/>
                <a:gd name="T40" fmla="*/ 153 w 167"/>
                <a:gd name="T41" fmla="*/ 85 h 575"/>
                <a:gd name="T42" fmla="*/ 159 w 167"/>
                <a:gd name="T43" fmla="*/ 129 h 575"/>
                <a:gd name="T44" fmla="*/ 164 w 167"/>
                <a:gd name="T45" fmla="*/ 187 h 575"/>
                <a:gd name="T46" fmla="*/ 167 w 167"/>
                <a:gd name="T47" fmla="*/ 257 h 575"/>
                <a:gd name="T48" fmla="*/ 166 w 167"/>
                <a:gd name="T49" fmla="*/ 336 h 575"/>
                <a:gd name="T50" fmla="*/ 158 w 167"/>
                <a:gd name="T51" fmla="*/ 422 h 575"/>
                <a:gd name="T52" fmla="*/ 143 w 167"/>
                <a:gd name="T53" fmla="*/ 514 h 575"/>
                <a:gd name="T54" fmla="*/ 139 w 167"/>
                <a:gd name="T55" fmla="*/ 534 h 575"/>
                <a:gd name="T56" fmla="*/ 133 w 167"/>
                <a:gd name="T57" fmla="*/ 554 h 575"/>
                <a:gd name="T58" fmla="*/ 127 w 167"/>
                <a:gd name="T59" fmla="*/ 563 h 575"/>
                <a:gd name="T60" fmla="*/ 120 w 167"/>
                <a:gd name="T61" fmla="*/ 569 h 575"/>
                <a:gd name="T62" fmla="*/ 112 w 167"/>
                <a:gd name="T63" fmla="*/ 573 h 575"/>
                <a:gd name="T64" fmla="*/ 100 w 167"/>
                <a:gd name="T65" fmla="*/ 5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7" h="575">
                  <a:moveTo>
                    <a:pt x="100" y="575"/>
                  </a:moveTo>
                  <a:lnTo>
                    <a:pt x="93" y="575"/>
                  </a:lnTo>
                  <a:lnTo>
                    <a:pt x="86" y="574"/>
                  </a:lnTo>
                  <a:lnTo>
                    <a:pt x="80" y="572"/>
                  </a:lnTo>
                  <a:lnTo>
                    <a:pt x="74" y="570"/>
                  </a:lnTo>
                  <a:lnTo>
                    <a:pt x="68" y="567"/>
                  </a:lnTo>
                  <a:lnTo>
                    <a:pt x="62" y="563"/>
                  </a:lnTo>
                  <a:lnTo>
                    <a:pt x="57" y="558"/>
                  </a:lnTo>
                  <a:lnTo>
                    <a:pt x="51" y="554"/>
                  </a:lnTo>
                  <a:lnTo>
                    <a:pt x="43" y="544"/>
                  </a:lnTo>
                  <a:lnTo>
                    <a:pt x="37" y="532"/>
                  </a:lnTo>
                  <a:lnTo>
                    <a:pt x="33" y="527"/>
                  </a:lnTo>
                  <a:lnTo>
                    <a:pt x="31" y="521"/>
                  </a:lnTo>
                  <a:lnTo>
                    <a:pt x="30" y="516"/>
                  </a:lnTo>
                  <a:lnTo>
                    <a:pt x="30" y="511"/>
                  </a:lnTo>
                  <a:lnTo>
                    <a:pt x="0" y="56"/>
                  </a:lnTo>
                  <a:lnTo>
                    <a:pt x="0" y="51"/>
                  </a:lnTo>
                  <a:lnTo>
                    <a:pt x="1" y="46"/>
                  </a:lnTo>
                  <a:lnTo>
                    <a:pt x="4" y="40"/>
                  </a:lnTo>
                  <a:lnTo>
                    <a:pt x="7" y="36"/>
                  </a:lnTo>
                  <a:lnTo>
                    <a:pt x="11" y="31"/>
                  </a:lnTo>
                  <a:lnTo>
                    <a:pt x="15" y="27"/>
                  </a:lnTo>
                  <a:lnTo>
                    <a:pt x="21" y="22"/>
                  </a:lnTo>
                  <a:lnTo>
                    <a:pt x="26" y="18"/>
                  </a:lnTo>
                  <a:lnTo>
                    <a:pt x="39" y="11"/>
                  </a:lnTo>
                  <a:lnTo>
                    <a:pt x="52" y="6"/>
                  </a:lnTo>
                  <a:lnTo>
                    <a:pt x="67" y="1"/>
                  </a:lnTo>
                  <a:lnTo>
                    <a:pt x="81" y="0"/>
                  </a:lnTo>
                  <a:lnTo>
                    <a:pt x="94" y="0"/>
                  </a:lnTo>
                  <a:lnTo>
                    <a:pt x="105" y="2"/>
                  </a:lnTo>
                  <a:lnTo>
                    <a:pt x="117" y="7"/>
                  </a:lnTo>
                  <a:lnTo>
                    <a:pt x="126" y="13"/>
                  </a:lnTo>
                  <a:lnTo>
                    <a:pt x="131" y="16"/>
                  </a:lnTo>
                  <a:lnTo>
                    <a:pt x="135" y="19"/>
                  </a:lnTo>
                  <a:lnTo>
                    <a:pt x="138" y="24"/>
                  </a:lnTo>
                  <a:lnTo>
                    <a:pt x="140" y="28"/>
                  </a:lnTo>
                  <a:lnTo>
                    <a:pt x="143" y="32"/>
                  </a:lnTo>
                  <a:lnTo>
                    <a:pt x="144" y="37"/>
                  </a:lnTo>
                  <a:lnTo>
                    <a:pt x="145" y="41"/>
                  </a:lnTo>
                  <a:lnTo>
                    <a:pt x="146" y="47"/>
                  </a:lnTo>
                  <a:lnTo>
                    <a:pt x="149" y="56"/>
                  </a:lnTo>
                  <a:lnTo>
                    <a:pt x="153" y="85"/>
                  </a:lnTo>
                  <a:lnTo>
                    <a:pt x="156" y="105"/>
                  </a:lnTo>
                  <a:lnTo>
                    <a:pt x="159" y="129"/>
                  </a:lnTo>
                  <a:lnTo>
                    <a:pt x="161" y="157"/>
                  </a:lnTo>
                  <a:lnTo>
                    <a:pt x="164" y="187"/>
                  </a:lnTo>
                  <a:lnTo>
                    <a:pt x="166" y="221"/>
                  </a:lnTo>
                  <a:lnTo>
                    <a:pt x="167" y="257"/>
                  </a:lnTo>
                  <a:lnTo>
                    <a:pt x="167" y="295"/>
                  </a:lnTo>
                  <a:lnTo>
                    <a:pt x="166" y="336"/>
                  </a:lnTo>
                  <a:lnTo>
                    <a:pt x="162" y="379"/>
                  </a:lnTo>
                  <a:lnTo>
                    <a:pt x="158" y="422"/>
                  </a:lnTo>
                  <a:lnTo>
                    <a:pt x="152" y="467"/>
                  </a:lnTo>
                  <a:lnTo>
                    <a:pt x="143" y="514"/>
                  </a:lnTo>
                  <a:lnTo>
                    <a:pt x="141" y="524"/>
                  </a:lnTo>
                  <a:lnTo>
                    <a:pt x="139" y="534"/>
                  </a:lnTo>
                  <a:lnTo>
                    <a:pt x="136" y="545"/>
                  </a:lnTo>
                  <a:lnTo>
                    <a:pt x="133" y="554"/>
                  </a:lnTo>
                  <a:lnTo>
                    <a:pt x="130" y="558"/>
                  </a:lnTo>
                  <a:lnTo>
                    <a:pt x="127" y="563"/>
                  </a:lnTo>
                  <a:lnTo>
                    <a:pt x="124" y="566"/>
                  </a:lnTo>
                  <a:lnTo>
                    <a:pt x="120" y="569"/>
                  </a:lnTo>
                  <a:lnTo>
                    <a:pt x="116" y="572"/>
                  </a:lnTo>
                  <a:lnTo>
                    <a:pt x="112" y="573"/>
                  </a:lnTo>
                  <a:lnTo>
                    <a:pt x="105" y="575"/>
                  </a:lnTo>
                  <a:lnTo>
                    <a:pt x="100" y="575"/>
                  </a:lnTo>
                  <a:close/>
                </a:path>
              </a:pathLst>
            </a:custGeom>
            <a:solidFill>
              <a:srgbClr val="EBC1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80" name="Freeform 40"/>
            <p:cNvSpPr>
              <a:spLocks/>
            </p:cNvSpPr>
            <p:nvPr/>
          </p:nvSpPr>
          <p:spPr bwMode="auto">
            <a:xfrm>
              <a:off x="4484688" y="4454525"/>
              <a:ext cx="53975" cy="160338"/>
            </a:xfrm>
            <a:custGeom>
              <a:avLst/>
              <a:gdLst>
                <a:gd name="T0" fmla="*/ 50 w 170"/>
                <a:gd name="T1" fmla="*/ 505 h 506"/>
                <a:gd name="T2" fmla="*/ 39 w 170"/>
                <a:gd name="T3" fmla="*/ 500 h 506"/>
                <a:gd name="T4" fmla="*/ 27 w 170"/>
                <a:gd name="T5" fmla="*/ 492 h 506"/>
                <a:gd name="T6" fmla="*/ 18 w 170"/>
                <a:gd name="T7" fmla="*/ 482 h 506"/>
                <a:gd name="T8" fmla="*/ 8 w 170"/>
                <a:gd name="T9" fmla="*/ 465 h 506"/>
                <a:gd name="T10" fmla="*/ 1 w 170"/>
                <a:gd name="T11" fmla="*/ 448 h 506"/>
                <a:gd name="T12" fmla="*/ 0 w 170"/>
                <a:gd name="T13" fmla="*/ 436 h 506"/>
                <a:gd name="T14" fmla="*/ 17 w 170"/>
                <a:gd name="T15" fmla="*/ 40 h 506"/>
                <a:gd name="T16" fmla="*/ 21 w 170"/>
                <a:gd name="T17" fmla="*/ 31 h 506"/>
                <a:gd name="T18" fmla="*/ 28 w 170"/>
                <a:gd name="T19" fmla="*/ 22 h 506"/>
                <a:gd name="T20" fmla="*/ 37 w 170"/>
                <a:gd name="T21" fmla="*/ 15 h 506"/>
                <a:gd name="T22" fmla="*/ 50 w 170"/>
                <a:gd name="T23" fmla="*/ 8 h 506"/>
                <a:gd name="T24" fmla="*/ 78 w 170"/>
                <a:gd name="T25" fmla="*/ 1 h 506"/>
                <a:gd name="T26" fmla="*/ 105 w 170"/>
                <a:gd name="T27" fmla="*/ 0 h 506"/>
                <a:gd name="T28" fmla="*/ 128 w 170"/>
                <a:gd name="T29" fmla="*/ 7 h 506"/>
                <a:gd name="T30" fmla="*/ 147 w 170"/>
                <a:gd name="T31" fmla="*/ 21 h 506"/>
                <a:gd name="T32" fmla="*/ 158 w 170"/>
                <a:gd name="T33" fmla="*/ 38 h 506"/>
                <a:gd name="T34" fmla="*/ 160 w 170"/>
                <a:gd name="T35" fmla="*/ 47 h 506"/>
                <a:gd name="T36" fmla="*/ 160 w 170"/>
                <a:gd name="T37" fmla="*/ 57 h 506"/>
                <a:gd name="T38" fmla="*/ 165 w 170"/>
                <a:gd name="T39" fmla="*/ 87 h 506"/>
                <a:gd name="T40" fmla="*/ 169 w 170"/>
                <a:gd name="T41" fmla="*/ 122 h 506"/>
                <a:gd name="T42" fmla="*/ 170 w 170"/>
                <a:gd name="T43" fmla="*/ 169 h 506"/>
                <a:gd name="T44" fmla="*/ 166 w 170"/>
                <a:gd name="T45" fmla="*/ 227 h 506"/>
                <a:gd name="T46" fmla="*/ 156 w 170"/>
                <a:gd name="T47" fmla="*/ 295 h 506"/>
                <a:gd name="T48" fmla="*/ 138 w 170"/>
                <a:gd name="T49" fmla="*/ 371 h 506"/>
                <a:gd name="T50" fmla="*/ 125 w 170"/>
                <a:gd name="T51" fmla="*/ 412 h 506"/>
                <a:gd name="T52" fmla="*/ 109 w 170"/>
                <a:gd name="T53" fmla="*/ 454 h 506"/>
                <a:gd name="T54" fmla="*/ 101 w 170"/>
                <a:gd name="T55" fmla="*/ 473 h 506"/>
                <a:gd name="T56" fmla="*/ 91 w 170"/>
                <a:gd name="T57" fmla="*/ 491 h 506"/>
                <a:gd name="T58" fmla="*/ 85 w 170"/>
                <a:gd name="T59" fmla="*/ 499 h 506"/>
                <a:gd name="T60" fmla="*/ 78 w 170"/>
                <a:gd name="T61" fmla="*/ 504 h 506"/>
                <a:gd name="T62" fmla="*/ 68 w 170"/>
                <a:gd name="T63" fmla="*/ 506 h 506"/>
                <a:gd name="T64" fmla="*/ 56 w 170"/>
                <a:gd name="T65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506">
                  <a:moveTo>
                    <a:pt x="56" y="506"/>
                  </a:moveTo>
                  <a:lnTo>
                    <a:pt x="50" y="505"/>
                  </a:lnTo>
                  <a:lnTo>
                    <a:pt x="44" y="503"/>
                  </a:lnTo>
                  <a:lnTo>
                    <a:pt x="39" y="500"/>
                  </a:lnTo>
                  <a:lnTo>
                    <a:pt x="32" y="497"/>
                  </a:lnTo>
                  <a:lnTo>
                    <a:pt x="27" y="492"/>
                  </a:lnTo>
                  <a:lnTo>
                    <a:pt x="23" y="487"/>
                  </a:lnTo>
                  <a:lnTo>
                    <a:pt x="18" y="482"/>
                  </a:lnTo>
                  <a:lnTo>
                    <a:pt x="14" y="477"/>
                  </a:lnTo>
                  <a:lnTo>
                    <a:pt x="8" y="465"/>
                  </a:lnTo>
                  <a:lnTo>
                    <a:pt x="3" y="453"/>
                  </a:lnTo>
                  <a:lnTo>
                    <a:pt x="1" y="448"/>
                  </a:lnTo>
                  <a:lnTo>
                    <a:pt x="0" y="442"/>
                  </a:lnTo>
                  <a:lnTo>
                    <a:pt x="0" y="436"/>
                  </a:lnTo>
                  <a:lnTo>
                    <a:pt x="0" y="431"/>
                  </a:lnTo>
                  <a:lnTo>
                    <a:pt x="17" y="40"/>
                  </a:lnTo>
                  <a:lnTo>
                    <a:pt x="18" y="36"/>
                  </a:lnTo>
                  <a:lnTo>
                    <a:pt x="21" y="31"/>
                  </a:lnTo>
                  <a:lnTo>
                    <a:pt x="24" y="26"/>
                  </a:lnTo>
                  <a:lnTo>
                    <a:pt x="28" y="22"/>
                  </a:lnTo>
                  <a:lnTo>
                    <a:pt x="32" y="18"/>
                  </a:lnTo>
                  <a:lnTo>
                    <a:pt x="37" y="15"/>
                  </a:lnTo>
                  <a:lnTo>
                    <a:pt x="44" y="12"/>
                  </a:lnTo>
                  <a:lnTo>
                    <a:pt x="50" y="8"/>
                  </a:lnTo>
                  <a:lnTo>
                    <a:pt x="64" y="4"/>
                  </a:lnTo>
                  <a:lnTo>
                    <a:pt x="78" y="1"/>
                  </a:lnTo>
                  <a:lnTo>
                    <a:pt x="91" y="0"/>
                  </a:lnTo>
                  <a:lnTo>
                    <a:pt x="105" y="0"/>
                  </a:lnTo>
                  <a:lnTo>
                    <a:pt x="118" y="3"/>
                  </a:lnTo>
                  <a:lnTo>
                    <a:pt x="128" y="7"/>
                  </a:lnTo>
                  <a:lnTo>
                    <a:pt x="139" y="14"/>
                  </a:lnTo>
                  <a:lnTo>
                    <a:pt x="147" y="21"/>
                  </a:lnTo>
                  <a:lnTo>
                    <a:pt x="154" y="28"/>
                  </a:lnTo>
                  <a:lnTo>
                    <a:pt x="158" y="38"/>
                  </a:lnTo>
                  <a:lnTo>
                    <a:pt x="159" y="42"/>
                  </a:lnTo>
                  <a:lnTo>
                    <a:pt x="160" y="47"/>
                  </a:lnTo>
                  <a:lnTo>
                    <a:pt x="161" y="53"/>
                  </a:lnTo>
                  <a:lnTo>
                    <a:pt x="160" y="57"/>
                  </a:lnTo>
                  <a:lnTo>
                    <a:pt x="162" y="64"/>
                  </a:lnTo>
                  <a:lnTo>
                    <a:pt x="165" y="87"/>
                  </a:lnTo>
                  <a:lnTo>
                    <a:pt x="168" y="103"/>
                  </a:lnTo>
                  <a:lnTo>
                    <a:pt x="169" y="122"/>
                  </a:lnTo>
                  <a:lnTo>
                    <a:pt x="170" y="145"/>
                  </a:lnTo>
                  <a:lnTo>
                    <a:pt x="170" y="169"/>
                  </a:lnTo>
                  <a:lnTo>
                    <a:pt x="169" y="198"/>
                  </a:lnTo>
                  <a:lnTo>
                    <a:pt x="166" y="227"/>
                  </a:lnTo>
                  <a:lnTo>
                    <a:pt x="162" y="260"/>
                  </a:lnTo>
                  <a:lnTo>
                    <a:pt x="156" y="295"/>
                  </a:lnTo>
                  <a:lnTo>
                    <a:pt x="148" y="332"/>
                  </a:lnTo>
                  <a:lnTo>
                    <a:pt x="138" y="371"/>
                  </a:lnTo>
                  <a:lnTo>
                    <a:pt x="132" y="391"/>
                  </a:lnTo>
                  <a:lnTo>
                    <a:pt x="125" y="412"/>
                  </a:lnTo>
                  <a:lnTo>
                    <a:pt x="117" y="432"/>
                  </a:lnTo>
                  <a:lnTo>
                    <a:pt x="109" y="454"/>
                  </a:lnTo>
                  <a:lnTo>
                    <a:pt x="105" y="464"/>
                  </a:lnTo>
                  <a:lnTo>
                    <a:pt x="101" y="473"/>
                  </a:lnTo>
                  <a:lnTo>
                    <a:pt x="97" y="483"/>
                  </a:lnTo>
                  <a:lnTo>
                    <a:pt x="91" y="491"/>
                  </a:lnTo>
                  <a:lnTo>
                    <a:pt x="88" y="495"/>
                  </a:lnTo>
                  <a:lnTo>
                    <a:pt x="85" y="499"/>
                  </a:lnTo>
                  <a:lnTo>
                    <a:pt x="82" y="501"/>
                  </a:lnTo>
                  <a:lnTo>
                    <a:pt x="78" y="504"/>
                  </a:lnTo>
                  <a:lnTo>
                    <a:pt x="73" y="505"/>
                  </a:lnTo>
                  <a:lnTo>
                    <a:pt x="68" y="506"/>
                  </a:lnTo>
                  <a:lnTo>
                    <a:pt x="63" y="506"/>
                  </a:lnTo>
                  <a:lnTo>
                    <a:pt x="56" y="506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81" name="Freeform 41"/>
            <p:cNvSpPr>
              <a:spLocks/>
            </p:cNvSpPr>
            <p:nvPr/>
          </p:nvSpPr>
          <p:spPr bwMode="auto">
            <a:xfrm>
              <a:off x="4465638" y="4535488"/>
              <a:ext cx="66675" cy="120650"/>
            </a:xfrm>
            <a:custGeom>
              <a:avLst/>
              <a:gdLst>
                <a:gd name="T0" fmla="*/ 33 w 207"/>
                <a:gd name="T1" fmla="*/ 376 h 382"/>
                <a:gd name="T2" fmla="*/ 14 w 207"/>
                <a:gd name="T3" fmla="*/ 363 h 382"/>
                <a:gd name="T4" fmla="*/ 3 w 207"/>
                <a:gd name="T5" fmla="*/ 346 h 382"/>
                <a:gd name="T6" fmla="*/ 0 w 207"/>
                <a:gd name="T7" fmla="*/ 332 h 382"/>
                <a:gd name="T8" fmla="*/ 0 w 207"/>
                <a:gd name="T9" fmla="*/ 322 h 382"/>
                <a:gd name="T10" fmla="*/ 5 w 207"/>
                <a:gd name="T11" fmla="*/ 309 h 382"/>
                <a:gd name="T12" fmla="*/ 20 w 207"/>
                <a:gd name="T13" fmla="*/ 253 h 382"/>
                <a:gd name="T14" fmla="*/ 43 w 207"/>
                <a:gd name="T15" fmla="*/ 166 h 382"/>
                <a:gd name="T16" fmla="*/ 57 w 207"/>
                <a:gd name="T17" fmla="*/ 95 h 382"/>
                <a:gd name="T18" fmla="*/ 64 w 207"/>
                <a:gd name="T19" fmla="*/ 51 h 382"/>
                <a:gd name="T20" fmla="*/ 67 w 207"/>
                <a:gd name="T21" fmla="*/ 27 h 382"/>
                <a:gd name="T22" fmla="*/ 73 w 207"/>
                <a:gd name="T23" fmla="*/ 18 h 382"/>
                <a:gd name="T24" fmla="*/ 83 w 207"/>
                <a:gd name="T25" fmla="*/ 11 h 382"/>
                <a:gd name="T26" fmla="*/ 94 w 207"/>
                <a:gd name="T27" fmla="*/ 5 h 382"/>
                <a:gd name="T28" fmla="*/ 117 w 207"/>
                <a:gd name="T29" fmla="*/ 1 h 382"/>
                <a:gd name="T30" fmla="*/ 139 w 207"/>
                <a:gd name="T31" fmla="*/ 0 h 382"/>
                <a:gd name="T32" fmla="*/ 153 w 207"/>
                <a:gd name="T33" fmla="*/ 1 h 382"/>
                <a:gd name="T34" fmla="*/ 172 w 207"/>
                <a:gd name="T35" fmla="*/ 7 h 382"/>
                <a:gd name="T36" fmla="*/ 191 w 207"/>
                <a:gd name="T37" fmla="*/ 21 h 382"/>
                <a:gd name="T38" fmla="*/ 203 w 207"/>
                <a:gd name="T39" fmla="*/ 39 h 382"/>
                <a:gd name="T40" fmla="*/ 207 w 207"/>
                <a:gd name="T41" fmla="*/ 53 h 382"/>
                <a:gd name="T42" fmla="*/ 207 w 207"/>
                <a:gd name="T43" fmla="*/ 62 h 382"/>
                <a:gd name="T44" fmla="*/ 204 w 207"/>
                <a:gd name="T45" fmla="*/ 72 h 382"/>
                <a:gd name="T46" fmla="*/ 200 w 207"/>
                <a:gd name="T47" fmla="*/ 102 h 382"/>
                <a:gd name="T48" fmla="*/ 183 w 207"/>
                <a:gd name="T49" fmla="*/ 167 h 382"/>
                <a:gd name="T50" fmla="*/ 159 w 207"/>
                <a:gd name="T51" fmla="*/ 240 h 382"/>
                <a:gd name="T52" fmla="*/ 135 w 207"/>
                <a:gd name="T53" fmla="*/ 300 h 382"/>
                <a:gd name="T54" fmla="*/ 116 w 207"/>
                <a:gd name="T55" fmla="*/ 344 h 382"/>
                <a:gd name="T56" fmla="*/ 101 w 207"/>
                <a:gd name="T57" fmla="*/ 362 h 382"/>
                <a:gd name="T58" fmla="*/ 86 w 207"/>
                <a:gd name="T59" fmla="*/ 374 h 382"/>
                <a:gd name="T60" fmla="*/ 74 w 207"/>
                <a:gd name="T61" fmla="*/ 379 h 382"/>
                <a:gd name="T62" fmla="*/ 63 w 207"/>
                <a:gd name="T63" fmla="*/ 382 h 382"/>
                <a:gd name="T64" fmla="*/ 51 w 207"/>
                <a:gd name="T65" fmla="*/ 382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7" h="382">
                  <a:moveTo>
                    <a:pt x="45" y="380"/>
                  </a:moveTo>
                  <a:lnTo>
                    <a:pt x="33" y="376"/>
                  </a:lnTo>
                  <a:lnTo>
                    <a:pt x="23" y="370"/>
                  </a:lnTo>
                  <a:lnTo>
                    <a:pt x="14" y="363"/>
                  </a:lnTo>
                  <a:lnTo>
                    <a:pt x="8" y="355"/>
                  </a:lnTo>
                  <a:lnTo>
                    <a:pt x="3" y="346"/>
                  </a:lnTo>
                  <a:lnTo>
                    <a:pt x="0" y="337"/>
                  </a:lnTo>
                  <a:lnTo>
                    <a:pt x="0" y="332"/>
                  </a:lnTo>
                  <a:lnTo>
                    <a:pt x="0" y="327"/>
                  </a:lnTo>
                  <a:lnTo>
                    <a:pt x="0" y="322"/>
                  </a:lnTo>
                  <a:lnTo>
                    <a:pt x="1" y="317"/>
                  </a:lnTo>
                  <a:lnTo>
                    <a:pt x="5" y="309"/>
                  </a:lnTo>
                  <a:lnTo>
                    <a:pt x="11" y="286"/>
                  </a:lnTo>
                  <a:lnTo>
                    <a:pt x="20" y="253"/>
                  </a:lnTo>
                  <a:lnTo>
                    <a:pt x="31" y="211"/>
                  </a:lnTo>
                  <a:lnTo>
                    <a:pt x="43" y="166"/>
                  </a:lnTo>
                  <a:lnTo>
                    <a:pt x="52" y="118"/>
                  </a:lnTo>
                  <a:lnTo>
                    <a:pt x="57" y="95"/>
                  </a:lnTo>
                  <a:lnTo>
                    <a:pt x="61" y="73"/>
                  </a:lnTo>
                  <a:lnTo>
                    <a:pt x="64" y="51"/>
                  </a:lnTo>
                  <a:lnTo>
                    <a:pt x="66" y="31"/>
                  </a:lnTo>
                  <a:lnTo>
                    <a:pt x="67" y="27"/>
                  </a:lnTo>
                  <a:lnTo>
                    <a:pt x="69" y="22"/>
                  </a:lnTo>
                  <a:lnTo>
                    <a:pt x="73" y="18"/>
                  </a:lnTo>
                  <a:lnTo>
                    <a:pt x="78" y="14"/>
                  </a:lnTo>
                  <a:lnTo>
                    <a:pt x="83" y="11"/>
                  </a:lnTo>
                  <a:lnTo>
                    <a:pt x="88" y="8"/>
                  </a:lnTo>
                  <a:lnTo>
                    <a:pt x="94" y="5"/>
                  </a:lnTo>
                  <a:lnTo>
                    <a:pt x="102" y="3"/>
                  </a:lnTo>
                  <a:lnTo>
                    <a:pt x="117" y="1"/>
                  </a:lnTo>
                  <a:lnTo>
                    <a:pt x="131" y="0"/>
                  </a:lnTo>
                  <a:lnTo>
                    <a:pt x="139" y="0"/>
                  </a:lnTo>
                  <a:lnTo>
                    <a:pt x="146" y="0"/>
                  </a:lnTo>
                  <a:lnTo>
                    <a:pt x="153" y="1"/>
                  </a:lnTo>
                  <a:lnTo>
                    <a:pt x="160" y="3"/>
                  </a:lnTo>
                  <a:lnTo>
                    <a:pt x="172" y="7"/>
                  </a:lnTo>
                  <a:lnTo>
                    <a:pt x="182" y="13"/>
                  </a:lnTo>
                  <a:lnTo>
                    <a:pt x="191" y="21"/>
                  </a:lnTo>
                  <a:lnTo>
                    <a:pt x="198" y="29"/>
                  </a:lnTo>
                  <a:lnTo>
                    <a:pt x="203" y="39"/>
                  </a:lnTo>
                  <a:lnTo>
                    <a:pt x="205" y="48"/>
                  </a:lnTo>
                  <a:lnTo>
                    <a:pt x="207" y="53"/>
                  </a:lnTo>
                  <a:lnTo>
                    <a:pt x="207" y="58"/>
                  </a:lnTo>
                  <a:lnTo>
                    <a:pt x="207" y="62"/>
                  </a:lnTo>
                  <a:lnTo>
                    <a:pt x="205" y="67"/>
                  </a:lnTo>
                  <a:lnTo>
                    <a:pt x="204" y="72"/>
                  </a:lnTo>
                  <a:lnTo>
                    <a:pt x="203" y="82"/>
                  </a:lnTo>
                  <a:lnTo>
                    <a:pt x="200" y="102"/>
                  </a:lnTo>
                  <a:lnTo>
                    <a:pt x="194" y="130"/>
                  </a:lnTo>
                  <a:lnTo>
                    <a:pt x="183" y="167"/>
                  </a:lnTo>
                  <a:lnTo>
                    <a:pt x="168" y="213"/>
                  </a:lnTo>
                  <a:lnTo>
                    <a:pt x="159" y="240"/>
                  </a:lnTo>
                  <a:lnTo>
                    <a:pt x="147" y="268"/>
                  </a:lnTo>
                  <a:lnTo>
                    <a:pt x="135" y="300"/>
                  </a:lnTo>
                  <a:lnTo>
                    <a:pt x="121" y="335"/>
                  </a:lnTo>
                  <a:lnTo>
                    <a:pt x="116" y="344"/>
                  </a:lnTo>
                  <a:lnTo>
                    <a:pt x="109" y="354"/>
                  </a:lnTo>
                  <a:lnTo>
                    <a:pt x="101" y="362"/>
                  </a:lnTo>
                  <a:lnTo>
                    <a:pt x="91" y="371"/>
                  </a:lnTo>
                  <a:lnTo>
                    <a:pt x="86" y="374"/>
                  </a:lnTo>
                  <a:lnTo>
                    <a:pt x="81" y="377"/>
                  </a:lnTo>
                  <a:lnTo>
                    <a:pt x="74" y="379"/>
                  </a:lnTo>
                  <a:lnTo>
                    <a:pt x="69" y="381"/>
                  </a:lnTo>
                  <a:lnTo>
                    <a:pt x="63" y="382"/>
                  </a:lnTo>
                  <a:lnTo>
                    <a:pt x="56" y="382"/>
                  </a:lnTo>
                  <a:lnTo>
                    <a:pt x="51" y="382"/>
                  </a:lnTo>
                  <a:lnTo>
                    <a:pt x="45" y="380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82" name="Freeform 42"/>
            <p:cNvSpPr>
              <a:spLocks/>
            </p:cNvSpPr>
            <p:nvPr/>
          </p:nvSpPr>
          <p:spPr bwMode="auto">
            <a:xfrm>
              <a:off x="4351338" y="4294188"/>
              <a:ext cx="209550" cy="220663"/>
            </a:xfrm>
            <a:custGeom>
              <a:avLst/>
              <a:gdLst>
                <a:gd name="T0" fmla="*/ 463 w 662"/>
                <a:gd name="T1" fmla="*/ 0 h 695"/>
                <a:gd name="T2" fmla="*/ 527 w 662"/>
                <a:gd name="T3" fmla="*/ 16 h 695"/>
                <a:gd name="T4" fmla="*/ 555 w 662"/>
                <a:gd name="T5" fmla="*/ 24 h 695"/>
                <a:gd name="T6" fmla="*/ 579 w 662"/>
                <a:gd name="T7" fmla="*/ 34 h 695"/>
                <a:gd name="T8" fmla="*/ 602 w 662"/>
                <a:gd name="T9" fmla="*/ 47 h 695"/>
                <a:gd name="T10" fmla="*/ 623 w 662"/>
                <a:gd name="T11" fmla="*/ 65 h 695"/>
                <a:gd name="T12" fmla="*/ 643 w 662"/>
                <a:gd name="T13" fmla="*/ 88 h 695"/>
                <a:gd name="T14" fmla="*/ 662 w 662"/>
                <a:gd name="T15" fmla="*/ 120 h 695"/>
                <a:gd name="T16" fmla="*/ 581 w 662"/>
                <a:gd name="T17" fmla="*/ 252 h 695"/>
                <a:gd name="T18" fmla="*/ 571 w 662"/>
                <a:gd name="T19" fmla="*/ 314 h 695"/>
                <a:gd name="T20" fmla="*/ 566 w 662"/>
                <a:gd name="T21" fmla="*/ 353 h 695"/>
                <a:gd name="T22" fmla="*/ 564 w 662"/>
                <a:gd name="T23" fmla="*/ 392 h 695"/>
                <a:gd name="T24" fmla="*/ 565 w 662"/>
                <a:gd name="T25" fmla="*/ 433 h 695"/>
                <a:gd name="T26" fmla="*/ 568 w 662"/>
                <a:gd name="T27" fmla="*/ 480 h 695"/>
                <a:gd name="T28" fmla="*/ 576 w 662"/>
                <a:gd name="T29" fmla="*/ 531 h 695"/>
                <a:gd name="T30" fmla="*/ 582 w 662"/>
                <a:gd name="T31" fmla="*/ 581 h 695"/>
                <a:gd name="T32" fmla="*/ 579 w 662"/>
                <a:gd name="T33" fmla="*/ 618 h 695"/>
                <a:gd name="T34" fmla="*/ 564 w 662"/>
                <a:gd name="T35" fmla="*/ 647 h 695"/>
                <a:gd name="T36" fmla="*/ 541 w 662"/>
                <a:gd name="T37" fmla="*/ 669 h 695"/>
                <a:gd name="T38" fmla="*/ 510 w 662"/>
                <a:gd name="T39" fmla="*/ 684 h 695"/>
                <a:gd name="T40" fmla="*/ 473 w 662"/>
                <a:gd name="T41" fmla="*/ 692 h 695"/>
                <a:gd name="T42" fmla="*/ 431 w 662"/>
                <a:gd name="T43" fmla="*/ 695 h 695"/>
                <a:gd name="T44" fmla="*/ 386 w 662"/>
                <a:gd name="T45" fmla="*/ 693 h 695"/>
                <a:gd name="T46" fmla="*/ 339 w 662"/>
                <a:gd name="T47" fmla="*/ 687 h 695"/>
                <a:gd name="T48" fmla="*/ 291 w 662"/>
                <a:gd name="T49" fmla="*/ 675 h 695"/>
                <a:gd name="T50" fmla="*/ 244 w 662"/>
                <a:gd name="T51" fmla="*/ 660 h 695"/>
                <a:gd name="T52" fmla="*/ 199 w 662"/>
                <a:gd name="T53" fmla="*/ 642 h 695"/>
                <a:gd name="T54" fmla="*/ 158 w 662"/>
                <a:gd name="T55" fmla="*/ 621 h 695"/>
                <a:gd name="T56" fmla="*/ 122 w 662"/>
                <a:gd name="T57" fmla="*/ 598 h 695"/>
                <a:gd name="T58" fmla="*/ 92 w 662"/>
                <a:gd name="T59" fmla="*/ 573 h 695"/>
                <a:gd name="T60" fmla="*/ 69 w 662"/>
                <a:gd name="T61" fmla="*/ 546 h 695"/>
                <a:gd name="T62" fmla="*/ 23 w 662"/>
                <a:gd name="T63" fmla="*/ 458 h 695"/>
                <a:gd name="T64" fmla="*/ 8 w 662"/>
                <a:gd name="T65" fmla="*/ 426 h 695"/>
                <a:gd name="T66" fmla="*/ 1 w 662"/>
                <a:gd name="T67" fmla="*/ 398 h 695"/>
                <a:gd name="T68" fmla="*/ 0 w 662"/>
                <a:gd name="T69" fmla="*/ 374 h 695"/>
                <a:gd name="T70" fmla="*/ 3 w 662"/>
                <a:gd name="T71" fmla="*/ 352 h 695"/>
                <a:gd name="T72" fmla="*/ 21 w 662"/>
                <a:gd name="T73" fmla="*/ 305 h 695"/>
                <a:gd name="T74" fmla="*/ 46 w 662"/>
                <a:gd name="T75" fmla="*/ 246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2" h="695">
                  <a:moveTo>
                    <a:pt x="46" y="246"/>
                  </a:moveTo>
                  <a:lnTo>
                    <a:pt x="463" y="0"/>
                  </a:lnTo>
                  <a:lnTo>
                    <a:pt x="497" y="8"/>
                  </a:lnTo>
                  <a:lnTo>
                    <a:pt x="527" y="16"/>
                  </a:lnTo>
                  <a:lnTo>
                    <a:pt x="541" y="20"/>
                  </a:lnTo>
                  <a:lnTo>
                    <a:pt x="555" y="24"/>
                  </a:lnTo>
                  <a:lnTo>
                    <a:pt x="567" y="28"/>
                  </a:lnTo>
                  <a:lnTo>
                    <a:pt x="579" y="34"/>
                  </a:lnTo>
                  <a:lnTo>
                    <a:pt x="591" y="40"/>
                  </a:lnTo>
                  <a:lnTo>
                    <a:pt x="602" y="47"/>
                  </a:lnTo>
                  <a:lnTo>
                    <a:pt x="613" y="56"/>
                  </a:lnTo>
                  <a:lnTo>
                    <a:pt x="623" y="65"/>
                  </a:lnTo>
                  <a:lnTo>
                    <a:pt x="633" y="76"/>
                  </a:lnTo>
                  <a:lnTo>
                    <a:pt x="643" y="88"/>
                  </a:lnTo>
                  <a:lnTo>
                    <a:pt x="652" y="103"/>
                  </a:lnTo>
                  <a:lnTo>
                    <a:pt x="662" y="120"/>
                  </a:lnTo>
                  <a:lnTo>
                    <a:pt x="590" y="206"/>
                  </a:lnTo>
                  <a:lnTo>
                    <a:pt x="581" y="252"/>
                  </a:lnTo>
                  <a:lnTo>
                    <a:pt x="574" y="295"/>
                  </a:lnTo>
                  <a:lnTo>
                    <a:pt x="571" y="314"/>
                  </a:lnTo>
                  <a:lnTo>
                    <a:pt x="568" y="334"/>
                  </a:lnTo>
                  <a:lnTo>
                    <a:pt x="566" y="353"/>
                  </a:lnTo>
                  <a:lnTo>
                    <a:pt x="565" y="372"/>
                  </a:lnTo>
                  <a:lnTo>
                    <a:pt x="564" y="392"/>
                  </a:lnTo>
                  <a:lnTo>
                    <a:pt x="564" y="412"/>
                  </a:lnTo>
                  <a:lnTo>
                    <a:pt x="565" y="433"/>
                  </a:lnTo>
                  <a:lnTo>
                    <a:pt x="566" y="455"/>
                  </a:lnTo>
                  <a:lnTo>
                    <a:pt x="568" y="480"/>
                  </a:lnTo>
                  <a:lnTo>
                    <a:pt x="572" y="504"/>
                  </a:lnTo>
                  <a:lnTo>
                    <a:pt x="576" y="531"/>
                  </a:lnTo>
                  <a:lnTo>
                    <a:pt x="580" y="560"/>
                  </a:lnTo>
                  <a:lnTo>
                    <a:pt x="582" y="581"/>
                  </a:lnTo>
                  <a:lnTo>
                    <a:pt x="582" y="601"/>
                  </a:lnTo>
                  <a:lnTo>
                    <a:pt x="579" y="618"/>
                  </a:lnTo>
                  <a:lnTo>
                    <a:pt x="573" y="633"/>
                  </a:lnTo>
                  <a:lnTo>
                    <a:pt x="564" y="647"/>
                  </a:lnTo>
                  <a:lnTo>
                    <a:pt x="554" y="658"/>
                  </a:lnTo>
                  <a:lnTo>
                    <a:pt x="541" y="669"/>
                  </a:lnTo>
                  <a:lnTo>
                    <a:pt x="526" y="677"/>
                  </a:lnTo>
                  <a:lnTo>
                    <a:pt x="510" y="684"/>
                  </a:lnTo>
                  <a:lnTo>
                    <a:pt x="492" y="689"/>
                  </a:lnTo>
                  <a:lnTo>
                    <a:pt x="473" y="692"/>
                  </a:lnTo>
                  <a:lnTo>
                    <a:pt x="452" y="694"/>
                  </a:lnTo>
                  <a:lnTo>
                    <a:pt x="431" y="695"/>
                  </a:lnTo>
                  <a:lnTo>
                    <a:pt x="409" y="695"/>
                  </a:lnTo>
                  <a:lnTo>
                    <a:pt x="386" y="693"/>
                  </a:lnTo>
                  <a:lnTo>
                    <a:pt x="362" y="691"/>
                  </a:lnTo>
                  <a:lnTo>
                    <a:pt x="339" y="687"/>
                  </a:lnTo>
                  <a:lnTo>
                    <a:pt x="315" y="682"/>
                  </a:lnTo>
                  <a:lnTo>
                    <a:pt x="291" y="675"/>
                  </a:lnTo>
                  <a:lnTo>
                    <a:pt x="267" y="669"/>
                  </a:lnTo>
                  <a:lnTo>
                    <a:pt x="244" y="660"/>
                  </a:lnTo>
                  <a:lnTo>
                    <a:pt x="222" y="652"/>
                  </a:lnTo>
                  <a:lnTo>
                    <a:pt x="199" y="642"/>
                  </a:lnTo>
                  <a:lnTo>
                    <a:pt x="178" y="632"/>
                  </a:lnTo>
                  <a:lnTo>
                    <a:pt x="158" y="621"/>
                  </a:lnTo>
                  <a:lnTo>
                    <a:pt x="139" y="610"/>
                  </a:lnTo>
                  <a:lnTo>
                    <a:pt x="122" y="598"/>
                  </a:lnTo>
                  <a:lnTo>
                    <a:pt x="106" y="585"/>
                  </a:lnTo>
                  <a:lnTo>
                    <a:pt x="92" y="573"/>
                  </a:lnTo>
                  <a:lnTo>
                    <a:pt x="80" y="560"/>
                  </a:lnTo>
                  <a:lnTo>
                    <a:pt x="69" y="546"/>
                  </a:lnTo>
                  <a:lnTo>
                    <a:pt x="62" y="532"/>
                  </a:lnTo>
                  <a:lnTo>
                    <a:pt x="23" y="458"/>
                  </a:lnTo>
                  <a:lnTo>
                    <a:pt x="14" y="442"/>
                  </a:lnTo>
                  <a:lnTo>
                    <a:pt x="8" y="426"/>
                  </a:lnTo>
                  <a:lnTo>
                    <a:pt x="4" y="412"/>
                  </a:lnTo>
                  <a:lnTo>
                    <a:pt x="1" y="398"/>
                  </a:lnTo>
                  <a:lnTo>
                    <a:pt x="0" y="387"/>
                  </a:lnTo>
                  <a:lnTo>
                    <a:pt x="0" y="374"/>
                  </a:lnTo>
                  <a:lnTo>
                    <a:pt x="1" y="363"/>
                  </a:lnTo>
                  <a:lnTo>
                    <a:pt x="3" y="352"/>
                  </a:lnTo>
                  <a:lnTo>
                    <a:pt x="10" y="330"/>
                  </a:lnTo>
                  <a:lnTo>
                    <a:pt x="21" y="305"/>
                  </a:lnTo>
                  <a:lnTo>
                    <a:pt x="32" y="278"/>
                  </a:lnTo>
                  <a:lnTo>
                    <a:pt x="46" y="246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83" name="Freeform 43"/>
            <p:cNvSpPr>
              <a:spLocks/>
            </p:cNvSpPr>
            <p:nvPr/>
          </p:nvSpPr>
          <p:spPr bwMode="auto">
            <a:xfrm>
              <a:off x="4319588" y="4397375"/>
              <a:ext cx="79375" cy="128588"/>
            </a:xfrm>
            <a:custGeom>
              <a:avLst/>
              <a:gdLst>
                <a:gd name="T0" fmla="*/ 39 w 246"/>
                <a:gd name="T1" fmla="*/ 399 h 404"/>
                <a:gd name="T2" fmla="*/ 28 w 246"/>
                <a:gd name="T3" fmla="*/ 390 h 404"/>
                <a:gd name="T4" fmla="*/ 17 w 246"/>
                <a:gd name="T5" fmla="*/ 379 h 404"/>
                <a:gd name="T6" fmla="*/ 10 w 246"/>
                <a:gd name="T7" fmla="*/ 366 h 404"/>
                <a:gd name="T8" fmla="*/ 5 w 246"/>
                <a:gd name="T9" fmla="*/ 351 h 404"/>
                <a:gd name="T10" fmla="*/ 1 w 246"/>
                <a:gd name="T11" fmla="*/ 336 h 404"/>
                <a:gd name="T12" fmla="*/ 0 w 246"/>
                <a:gd name="T13" fmla="*/ 323 h 404"/>
                <a:gd name="T14" fmla="*/ 2 w 246"/>
                <a:gd name="T15" fmla="*/ 309 h 404"/>
                <a:gd name="T16" fmla="*/ 98 w 246"/>
                <a:gd name="T17" fmla="*/ 38 h 404"/>
                <a:gd name="T18" fmla="*/ 102 w 246"/>
                <a:gd name="T19" fmla="*/ 27 h 404"/>
                <a:gd name="T20" fmla="*/ 110 w 246"/>
                <a:gd name="T21" fmla="*/ 18 h 404"/>
                <a:gd name="T22" fmla="*/ 120 w 246"/>
                <a:gd name="T23" fmla="*/ 10 h 404"/>
                <a:gd name="T24" fmla="*/ 132 w 246"/>
                <a:gd name="T25" fmla="*/ 5 h 404"/>
                <a:gd name="T26" fmla="*/ 144 w 246"/>
                <a:gd name="T27" fmla="*/ 1 h 404"/>
                <a:gd name="T28" fmla="*/ 158 w 246"/>
                <a:gd name="T29" fmla="*/ 0 h 404"/>
                <a:gd name="T30" fmla="*/ 173 w 246"/>
                <a:gd name="T31" fmla="*/ 0 h 404"/>
                <a:gd name="T32" fmla="*/ 189 w 246"/>
                <a:gd name="T33" fmla="*/ 5 h 404"/>
                <a:gd name="T34" fmla="*/ 202 w 246"/>
                <a:gd name="T35" fmla="*/ 10 h 404"/>
                <a:gd name="T36" fmla="*/ 215 w 246"/>
                <a:gd name="T37" fmla="*/ 17 h 404"/>
                <a:gd name="T38" fmla="*/ 226 w 246"/>
                <a:gd name="T39" fmla="*/ 27 h 404"/>
                <a:gd name="T40" fmla="*/ 235 w 246"/>
                <a:gd name="T41" fmla="*/ 37 h 404"/>
                <a:gd name="T42" fmla="*/ 241 w 246"/>
                <a:gd name="T43" fmla="*/ 48 h 404"/>
                <a:gd name="T44" fmla="*/ 245 w 246"/>
                <a:gd name="T45" fmla="*/ 59 h 404"/>
                <a:gd name="T46" fmla="*/ 246 w 246"/>
                <a:gd name="T47" fmla="*/ 72 h 404"/>
                <a:gd name="T48" fmla="*/ 244 w 246"/>
                <a:gd name="T49" fmla="*/ 84 h 404"/>
                <a:gd name="T50" fmla="*/ 148 w 246"/>
                <a:gd name="T51" fmla="*/ 354 h 404"/>
                <a:gd name="T52" fmla="*/ 141 w 246"/>
                <a:gd name="T53" fmla="*/ 366 h 404"/>
                <a:gd name="T54" fmla="*/ 130 w 246"/>
                <a:gd name="T55" fmla="*/ 378 h 404"/>
                <a:gd name="T56" fmla="*/ 118 w 246"/>
                <a:gd name="T57" fmla="*/ 387 h 404"/>
                <a:gd name="T58" fmla="*/ 103 w 246"/>
                <a:gd name="T59" fmla="*/ 396 h 404"/>
                <a:gd name="T60" fmla="*/ 87 w 246"/>
                <a:gd name="T61" fmla="*/ 401 h 404"/>
                <a:gd name="T62" fmla="*/ 71 w 246"/>
                <a:gd name="T63" fmla="*/ 404 h 404"/>
                <a:gd name="T64" fmla="*/ 55 w 246"/>
                <a:gd name="T65" fmla="*/ 403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6" h="404">
                  <a:moveTo>
                    <a:pt x="47" y="401"/>
                  </a:moveTo>
                  <a:lnTo>
                    <a:pt x="39" y="399"/>
                  </a:lnTo>
                  <a:lnTo>
                    <a:pt x="33" y="395"/>
                  </a:lnTo>
                  <a:lnTo>
                    <a:pt x="28" y="390"/>
                  </a:lnTo>
                  <a:lnTo>
                    <a:pt x="22" y="385"/>
                  </a:lnTo>
                  <a:lnTo>
                    <a:pt x="17" y="379"/>
                  </a:lnTo>
                  <a:lnTo>
                    <a:pt x="13" y="372"/>
                  </a:lnTo>
                  <a:lnTo>
                    <a:pt x="10" y="366"/>
                  </a:lnTo>
                  <a:lnTo>
                    <a:pt x="7" y="359"/>
                  </a:lnTo>
                  <a:lnTo>
                    <a:pt x="5" y="351"/>
                  </a:lnTo>
                  <a:lnTo>
                    <a:pt x="2" y="344"/>
                  </a:lnTo>
                  <a:lnTo>
                    <a:pt x="1" y="336"/>
                  </a:lnTo>
                  <a:lnTo>
                    <a:pt x="1" y="329"/>
                  </a:lnTo>
                  <a:lnTo>
                    <a:pt x="0" y="323"/>
                  </a:lnTo>
                  <a:lnTo>
                    <a:pt x="1" y="315"/>
                  </a:lnTo>
                  <a:lnTo>
                    <a:pt x="2" y="309"/>
                  </a:lnTo>
                  <a:lnTo>
                    <a:pt x="4" y="303"/>
                  </a:lnTo>
                  <a:lnTo>
                    <a:pt x="98" y="38"/>
                  </a:lnTo>
                  <a:lnTo>
                    <a:pt x="100" y="32"/>
                  </a:lnTo>
                  <a:lnTo>
                    <a:pt x="102" y="27"/>
                  </a:lnTo>
                  <a:lnTo>
                    <a:pt x="106" y="22"/>
                  </a:lnTo>
                  <a:lnTo>
                    <a:pt x="110" y="18"/>
                  </a:lnTo>
                  <a:lnTo>
                    <a:pt x="115" y="14"/>
                  </a:lnTo>
                  <a:lnTo>
                    <a:pt x="120" y="10"/>
                  </a:lnTo>
                  <a:lnTo>
                    <a:pt x="125" y="8"/>
                  </a:lnTo>
                  <a:lnTo>
                    <a:pt x="132" y="5"/>
                  </a:lnTo>
                  <a:lnTo>
                    <a:pt x="138" y="2"/>
                  </a:lnTo>
                  <a:lnTo>
                    <a:pt x="144" y="1"/>
                  </a:lnTo>
                  <a:lnTo>
                    <a:pt x="152" y="0"/>
                  </a:lnTo>
                  <a:lnTo>
                    <a:pt x="158" y="0"/>
                  </a:lnTo>
                  <a:lnTo>
                    <a:pt x="165" y="0"/>
                  </a:lnTo>
                  <a:lnTo>
                    <a:pt x="173" y="0"/>
                  </a:lnTo>
                  <a:lnTo>
                    <a:pt x="180" y="2"/>
                  </a:lnTo>
                  <a:lnTo>
                    <a:pt x="189" y="5"/>
                  </a:lnTo>
                  <a:lnTo>
                    <a:pt x="196" y="7"/>
                  </a:lnTo>
                  <a:lnTo>
                    <a:pt x="202" y="10"/>
                  </a:lnTo>
                  <a:lnTo>
                    <a:pt x="209" y="14"/>
                  </a:lnTo>
                  <a:lnTo>
                    <a:pt x="215" y="17"/>
                  </a:lnTo>
                  <a:lnTo>
                    <a:pt x="221" y="22"/>
                  </a:lnTo>
                  <a:lnTo>
                    <a:pt x="226" y="27"/>
                  </a:lnTo>
                  <a:lnTo>
                    <a:pt x="231" y="32"/>
                  </a:lnTo>
                  <a:lnTo>
                    <a:pt x="235" y="37"/>
                  </a:lnTo>
                  <a:lnTo>
                    <a:pt x="238" y="43"/>
                  </a:lnTo>
                  <a:lnTo>
                    <a:pt x="241" y="48"/>
                  </a:lnTo>
                  <a:lnTo>
                    <a:pt x="244" y="54"/>
                  </a:lnTo>
                  <a:lnTo>
                    <a:pt x="245" y="59"/>
                  </a:lnTo>
                  <a:lnTo>
                    <a:pt x="246" y="66"/>
                  </a:lnTo>
                  <a:lnTo>
                    <a:pt x="246" y="72"/>
                  </a:lnTo>
                  <a:lnTo>
                    <a:pt x="245" y="77"/>
                  </a:lnTo>
                  <a:lnTo>
                    <a:pt x="244" y="84"/>
                  </a:lnTo>
                  <a:lnTo>
                    <a:pt x="151" y="348"/>
                  </a:lnTo>
                  <a:lnTo>
                    <a:pt x="148" y="354"/>
                  </a:lnTo>
                  <a:lnTo>
                    <a:pt x="144" y="361"/>
                  </a:lnTo>
                  <a:lnTo>
                    <a:pt x="141" y="366"/>
                  </a:lnTo>
                  <a:lnTo>
                    <a:pt x="136" y="371"/>
                  </a:lnTo>
                  <a:lnTo>
                    <a:pt x="130" y="378"/>
                  </a:lnTo>
                  <a:lnTo>
                    <a:pt x="124" y="382"/>
                  </a:lnTo>
                  <a:lnTo>
                    <a:pt x="118" y="387"/>
                  </a:lnTo>
                  <a:lnTo>
                    <a:pt x="110" y="391"/>
                  </a:lnTo>
                  <a:lnTo>
                    <a:pt x="103" y="396"/>
                  </a:lnTo>
                  <a:lnTo>
                    <a:pt x="94" y="399"/>
                  </a:lnTo>
                  <a:lnTo>
                    <a:pt x="87" y="401"/>
                  </a:lnTo>
                  <a:lnTo>
                    <a:pt x="79" y="403"/>
                  </a:lnTo>
                  <a:lnTo>
                    <a:pt x="71" y="404"/>
                  </a:lnTo>
                  <a:lnTo>
                    <a:pt x="63" y="404"/>
                  </a:lnTo>
                  <a:lnTo>
                    <a:pt x="55" y="403"/>
                  </a:lnTo>
                  <a:lnTo>
                    <a:pt x="47" y="401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84" name="Freeform 44"/>
            <p:cNvSpPr>
              <a:spLocks/>
            </p:cNvSpPr>
            <p:nvPr/>
          </p:nvSpPr>
          <p:spPr bwMode="auto">
            <a:xfrm>
              <a:off x="4178300" y="3033713"/>
              <a:ext cx="423863" cy="1368425"/>
            </a:xfrm>
            <a:custGeom>
              <a:avLst/>
              <a:gdLst>
                <a:gd name="T0" fmla="*/ 399 w 1334"/>
                <a:gd name="T1" fmla="*/ 1791 h 4313"/>
                <a:gd name="T2" fmla="*/ 345 w 1334"/>
                <a:gd name="T3" fmla="*/ 1585 h 4313"/>
                <a:gd name="T4" fmla="*/ 258 w 1334"/>
                <a:gd name="T5" fmla="*/ 1296 h 4313"/>
                <a:gd name="T6" fmla="*/ 171 w 1334"/>
                <a:gd name="T7" fmla="*/ 1027 h 4313"/>
                <a:gd name="T8" fmla="*/ 93 w 1334"/>
                <a:gd name="T9" fmla="*/ 767 h 4313"/>
                <a:gd name="T10" fmla="*/ 60 w 1334"/>
                <a:gd name="T11" fmla="*/ 638 h 4313"/>
                <a:gd name="T12" fmla="*/ 32 w 1334"/>
                <a:gd name="T13" fmla="*/ 508 h 4313"/>
                <a:gd name="T14" fmla="*/ 13 w 1334"/>
                <a:gd name="T15" fmla="*/ 406 h 4313"/>
                <a:gd name="T16" fmla="*/ 0 w 1334"/>
                <a:gd name="T17" fmla="*/ 317 h 4313"/>
                <a:gd name="T18" fmla="*/ 2 w 1334"/>
                <a:gd name="T19" fmla="*/ 271 h 4313"/>
                <a:gd name="T20" fmla="*/ 14 w 1334"/>
                <a:gd name="T21" fmla="*/ 220 h 4313"/>
                <a:gd name="T22" fmla="*/ 36 w 1334"/>
                <a:gd name="T23" fmla="*/ 168 h 4313"/>
                <a:gd name="T24" fmla="*/ 74 w 1334"/>
                <a:gd name="T25" fmla="*/ 119 h 4313"/>
                <a:gd name="T26" fmla="*/ 129 w 1334"/>
                <a:gd name="T27" fmla="*/ 72 h 4313"/>
                <a:gd name="T28" fmla="*/ 204 w 1334"/>
                <a:gd name="T29" fmla="*/ 33 h 4313"/>
                <a:gd name="T30" fmla="*/ 291 w 1334"/>
                <a:gd name="T31" fmla="*/ 7 h 4313"/>
                <a:gd name="T32" fmla="*/ 358 w 1334"/>
                <a:gd name="T33" fmla="*/ 0 h 4313"/>
                <a:gd name="T34" fmla="*/ 422 w 1334"/>
                <a:gd name="T35" fmla="*/ 10 h 4313"/>
                <a:gd name="T36" fmla="*/ 483 w 1334"/>
                <a:gd name="T37" fmla="*/ 30 h 4313"/>
                <a:gd name="T38" fmla="*/ 542 w 1334"/>
                <a:gd name="T39" fmla="*/ 61 h 4313"/>
                <a:gd name="T40" fmla="*/ 593 w 1334"/>
                <a:gd name="T41" fmla="*/ 97 h 4313"/>
                <a:gd name="T42" fmla="*/ 641 w 1334"/>
                <a:gd name="T43" fmla="*/ 138 h 4313"/>
                <a:gd name="T44" fmla="*/ 707 w 1334"/>
                <a:gd name="T45" fmla="*/ 210 h 4313"/>
                <a:gd name="T46" fmla="*/ 757 w 1334"/>
                <a:gd name="T47" fmla="*/ 287 h 4313"/>
                <a:gd name="T48" fmla="*/ 845 w 1334"/>
                <a:gd name="T49" fmla="*/ 503 h 4313"/>
                <a:gd name="T50" fmla="*/ 954 w 1334"/>
                <a:gd name="T51" fmla="*/ 832 h 4313"/>
                <a:gd name="T52" fmla="*/ 1050 w 1334"/>
                <a:gd name="T53" fmla="*/ 1194 h 4313"/>
                <a:gd name="T54" fmla="*/ 1134 w 1334"/>
                <a:gd name="T55" fmla="*/ 1582 h 4313"/>
                <a:gd name="T56" fmla="*/ 1205 w 1334"/>
                <a:gd name="T57" fmla="*/ 1987 h 4313"/>
                <a:gd name="T58" fmla="*/ 1261 w 1334"/>
                <a:gd name="T59" fmla="*/ 2400 h 4313"/>
                <a:gd name="T60" fmla="*/ 1302 w 1334"/>
                <a:gd name="T61" fmla="*/ 2813 h 4313"/>
                <a:gd name="T62" fmla="*/ 1326 w 1334"/>
                <a:gd name="T63" fmla="*/ 3220 h 4313"/>
                <a:gd name="T64" fmla="*/ 1334 w 1334"/>
                <a:gd name="T65" fmla="*/ 3611 h 4313"/>
                <a:gd name="T66" fmla="*/ 1323 w 1334"/>
                <a:gd name="T67" fmla="*/ 3978 h 4313"/>
                <a:gd name="T68" fmla="*/ 1293 w 1334"/>
                <a:gd name="T69" fmla="*/ 4313 h 4313"/>
                <a:gd name="T70" fmla="*/ 1097 w 1334"/>
                <a:gd name="T71" fmla="*/ 4303 h 4313"/>
                <a:gd name="T72" fmla="*/ 921 w 1334"/>
                <a:gd name="T73" fmla="*/ 4302 h 4313"/>
                <a:gd name="T74" fmla="*/ 768 w 1334"/>
                <a:gd name="T75" fmla="*/ 4307 h 4313"/>
                <a:gd name="T76" fmla="*/ 639 w 1334"/>
                <a:gd name="T77" fmla="*/ 4312 h 4313"/>
                <a:gd name="T78" fmla="*/ 534 w 1334"/>
                <a:gd name="T79" fmla="*/ 4312 h 4313"/>
                <a:gd name="T80" fmla="*/ 522 w 1334"/>
                <a:gd name="T81" fmla="*/ 3871 h 4313"/>
                <a:gd name="T82" fmla="*/ 534 w 1334"/>
                <a:gd name="T83" fmla="*/ 3312 h 4313"/>
                <a:gd name="T84" fmla="*/ 534 w 1334"/>
                <a:gd name="T85" fmla="*/ 2996 h 4313"/>
                <a:gd name="T86" fmla="*/ 528 w 1334"/>
                <a:gd name="T87" fmla="*/ 2783 h 4313"/>
                <a:gd name="T88" fmla="*/ 517 w 1334"/>
                <a:gd name="T89" fmla="*/ 2586 h 4313"/>
                <a:gd name="T90" fmla="*/ 502 w 1334"/>
                <a:gd name="T91" fmla="*/ 2402 h 4313"/>
                <a:gd name="T92" fmla="*/ 481 w 1334"/>
                <a:gd name="T93" fmla="*/ 2229 h 4313"/>
                <a:gd name="T94" fmla="*/ 456 w 1334"/>
                <a:gd name="T95" fmla="*/ 2062 h 4313"/>
                <a:gd name="T96" fmla="*/ 423 w 1334"/>
                <a:gd name="T97" fmla="*/ 1899 h 4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34" h="4313">
                  <a:moveTo>
                    <a:pt x="423" y="1899"/>
                  </a:moveTo>
                  <a:lnTo>
                    <a:pt x="412" y="1844"/>
                  </a:lnTo>
                  <a:lnTo>
                    <a:pt x="399" y="1791"/>
                  </a:lnTo>
                  <a:lnTo>
                    <a:pt x="386" y="1738"/>
                  </a:lnTo>
                  <a:lnTo>
                    <a:pt x="372" y="1686"/>
                  </a:lnTo>
                  <a:lnTo>
                    <a:pt x="345" y="1585"/>
                  </a:lnTo>
                  <a:lnTo>
                    <a:pt x="316" y="1487"/>
                  </a:lnTo>
                  <a:lnTo>
                    <a:pt x="288" y="1390"/>
                  </a:lnTo>
                  <a:lnTo>
                    <a:pt x="258" y="1296"/>
                  </a:lnTo>
                  <a:lnTo>
                    <a:pt x="229" y="1205"/>
                  </a:lnTo>
                  <a:lnTo>
                    <a:pt x="200" y="1116"/>
                  </a:lnTo>
                  <a:lnTo>
                    <a:pt x="171" y="1027"/>
                  </a:lnTo>
                  <a:lnTo>
                    <a:pt x="144" y="939"/>
                  </a:lnTo>
                  <a:lnTo>
                    <a:pt x="118" y="852"/>
                  </a:lnTo>
                  <a:lnTo>
                    <a:pt x="93" y="767"/>
                  </a:lnTo>
                  <a:lnTo>
                    <a:pt x="82" y="723"/>
                  </a:lnTo>
                  <a:lnTo>
                    <a:pt x="70" y="680"/>
                  </a:lnTo>
                  <a:lnTo>
                    <a:pt x="60" y="638"/>
                  </a:lnTo>
                  <a:lnTo>
                    <a:pt x="50" y="594"/>
                  </a:lnTo>
                  <a:lnTo>
                    <a:pt x="41" y="551"/>
                  </a:lnTo>
                  <a:lnTo>
                    <a:pt x="32" y="508"/>
                  </a:lnTo>
                  <a:lnTo>
                    <a:pt x="24" y="463"/>
                  </a:lnTo>
                  <a:lnTo>
                    <a:pt x="17" y="420"/>
                  </a:lnTo>
                  <a:lnTo>
                    <a:pt x="13" y="406"/>
                  </a:lnTo>
                  <a:lnTo>
                    <a:pt x="5" y="370"/>
                  </a:lnTo>
                  <a:lnTo>
                    <a:pt x="2" y="346"/>
                  </a:lnTo>
                  <a:lnTo>
                    <a:pt x="0" y="317"/>
                  </a:lnTo>
                  <a:lnTo>
                    <a:pt x="0" y="303"/>
                  </a:lnTo>
                  <a:lnTo>
                    <a:pt x="1" y="287"/>
                  </a:lnTo>
                  <a:lnTo>
                    <a:pt x="2" y="271"/>
                  </a:lnTo>
                  <a:lnTo>
                    <a:pt x="5" y="254"/>
                  </a:lnTo>
                  <a:lnTo>
                    <a:pt x="9" y="237"/>
                  </a:lnTo>
                  <a:lnTo>
                    <a:pt x="14" y="220"/>
                  </a:lnTo>
                  <a:lnTo>
                    <a:pt x="20" y="203"/>
                  </a:lnTo>
                  <a:lnTo>
                    <a:pt x="28" y="185"/>
                  </a:lnTo>
                  <a:lnTo>
                    <a:pt x="36" y="168"/>
                  </a:lnTo>
                  <a:lnTo>
                    <a:pt x="48" y="151"/>
                  </a:lnTo>
                  <a:lnTo>
                    <a:pt x="59" y="135"/>
                  </a:lnTo>
                  <a:lnTo>
                    <a:pt x="74" y="119"/>
                  </a:lnTo>
                  <a:lnTo>
                    <a:pt x="90" y="103"/>
                  </a:lnTo>
                  <a:lnTo>
                    <a:pt x="108" y="87"/>
                  </a:lnTo>
                  <a:lnTo>
                    <a:pt x="129" y="72"/>
                  </a:lnTo>
                  <a:lnTo>
                    <a:pt x="151" y="58"/>
                  </a:lnTo>
                  <a:lnTo>
                    <a:pt x="177" y="46"/>
                  </a:lnTo>
                  <a:lnTo>
                    <a:pt x="204" y="33"/>
                  </a:lnTo>
                  <a:lnTo>
                    <a:pt x="235" y="21"/>
                  </a:lnTo>
                  <a:lnTo>
                    <a:pt x="268" y="12"/>
                  </a:lnTo>
                  <a:lnTo>
                    <a:pt x="291" y="7"/>
                  </a:lnTo>
                  <a:lnTo>
                    <a:pt x="313" y="2"/>
                  </a:lnTo>
                  <a:lnTo>
                    <a:pt x="335" y="1"/>
                  </a:lnTo>
                  <a:lnTo>
                    <a:pt x="358" y="0"/>
                  </a:lnTo>
                  <a:lnTo>
                    <a:pt x="380" y="2"/>
                  </a:lnTo>
                  <a:lnTo>
                    <a:pt x="401" y="6"/>
                  </a:lnTo>
                  <a:lnTo>
                    <a:pt x="422" y="10"/>
                  </a:lnTo>
                  <a:lnTo>
                    <a:pt x="443" y="15"/>
                  </a:lnTo>
                  <a:lnTo>
                    <a:pt x="463" y="23"/>
                  </a:lnTo>
                  <a:lnTo>
                    <a:pt x="483" y="30"/>
                  </a:lnTo>
                  <a:lnTo>
                    <a:pt x="504" y="39"/>
                  </a:lnTo>
                  <a:lnTo>
                    <a:pt x="523" y="49"/>
                  </a:lnTo>
                  <a:lnTo>
                    <a:pt x="542" y="61"/>
                  </a:lnTo>
                  <a:lnTo>
                    <a:pt x="560" y="72"/>
                  </a:lnTo>
                  <a:lnTo>
                    <a:pt x="577" y="84"/>
                  </a:lnTo>
                  <a:lnTo>
                    <a:pt x="593" y="97"/>
                  </a:lnTo>
                  <a:lnTo>
                    <a:pt x="610" y="110"/>
                  </a:lnTo>
                  <a:lnTo>
                    <a:pt x="626" y="124"/>
                  </a:lnTo>
                  <a:lnTo>
                    <a:pt x="641" y="138"/>
                  </a:lnTo>
                  <a:lnTo>
                    <a:pt x="656" y="153"/>
                  </a:lnTo>
                  <a:lnTo>
                    <a:pt x="682" y="181"/>
                  </a:lnTo>
                  <a:lnTo>
                    <a:pt x="707" y="210"/>
                  </a:lnTo>
                  <a:lnTo>
                    <a:pt x="727" y="237"/>
                  </a:lnTo>
                  <a:lnTo>
                    <a:pt x="744" y="264"/>
                  </a:lnTo>
                  <a:lnTo>
                    <a:pt x="757" y="287"/>
                  </a:lnTo>
                  <a:lnTo>
                    <a:pt x="767" y="307"/>
                  </a:lnTo>
                  <a:lnTo>
                    <a:pt x="807" y="402"/>
                  </a:lnTo>
                  <a:lnTo>
                    <a:pt x="845" y="503"/>
                  </a:lnTo>
                  <a:lnTo>
                    <a:pt x="883" y="608"/>
                  </a:lnTo>
                  <a:lnTo>
                    <a:pt x="919" y="718"/>
                  </a:lnTo>
                  <a:lnTo>
                    <a:pt x="954" y="832"/>
                  </a:lnTo>
                  <a:lnTo>
                    <a:pt x="987" y="950"/>
                  </a:lnTo>
                  <a:lnTo>
                    <a:pt x="1020" y="1070"/>
                  </a:lnTo>
                  <a:lnTo>
                    <a:pt x="1050" y="1194"/>
                  </a:lnTo>
                  <a:lnTo>
                    <a:pt x="1080" y="1321"/>
                  </a:lnTo>
                  <a:lnTo>
                    <a:pt x="1107" y="1451"/>
                  </a:lnTo>
                  <a:lnTo>
                    <a:pt x="1134" y="1582"/>
                  </a:lnTo>
                  <a:lnTo>
                    <a:pt x="1159" y="1715"/>
                  </a:lnTo>
                  <a:lnTo>
                    <a:pt x="1182" y="1850"/>
                  </a:lnTo>
                  <a:lnTo>
                    <a:pt x="1205" y="1987"/>
                  </a:lnTo>
                  <a:lnTo>
                    <a:pt x="1225" y="2123"/>
                  </a:lnTo>
                  <a:lnTo>
                    <a:pt x="1244" y="2261"/>
                  </a:lnTo>
                  <a:lnTo>
                    <a:pt x="1261" y="2400"/>
                  </a:lnTo>
                  <a:lnTo>
                    <a:pt x="1277" y="2538"/>
                  </a:lnTo>
                  <a:lnTo>
                    <a:pt x="1290" y="2676"/>
                  </a:lnTo>
                  <a:lnTo>
                    <a:pt x="1302" y="2813"/>
                  </a:lnTo>
                  <a:lnTo>
                    <a:pt x="1313" y="2951"/>
                  </a:lnTo>
                  <a:lnTo>
                    <a:pt x="1320" y="3086"/>
                  </a:lnTo>
                  <a:lnTo>
                    <a:pt x="1326" y="3220"/>
                  </a:lnTo>
                  <a:lnTo>
                    <a:pt x="1332" y="3352"/>
                  </a:lnTo>
                  <a:lnTo>
                    <a:pt x="1334" y="3483"/>
                  </a:lnTo>
                  <a:lnTo>
                    <a:pt x="1334" y="3611"/>
                  </a:lnTo>
                  <a:lnTo>
                    <a:pt x="1333" y="3736"/>
                  </a:lnTo>
                  <a:lnTo>
                    <a:pt x="1329" y="3859"/>
                  </a:lnTo>
                  <a:lnTo>
                    <a:pt x="1323" y="3978"/>
                  </a:lnTo>
                  <a:lnTo>
                    <a:pt x="1316" y="4093"/>
                  </a:lnTo>
                  <a:lnTo>
                    <a:pt x="1306" y="4205"/>
                  </a:lnTo>
                  <a:lnTo>
                    <a:pt x="1293" y="4313"/>
                  </a:lnTo>
                  <a:lnTo>
                    <a:pt x="1226" y="4308"/>
                  </a:lnTo>
                  <a:lnTo>
                    <a:pt x="1160" y="4305"/>
                  </a:lnTo>
                  <a:lnTo>
                    <a:pt x="1097" y="4303"/>
                  </a:lnTo>
                  <a:lnTo>
                    <a:pt x="1035" y="4302"/>
                  </a:lnTo>
                  <a:lnTo>
                    <a:pt x="977" y="4302"/>
                  </a:lnTo>
                  <a:lnTo>
                    <a:pt x="921" y="4302"/>
                  </a:lnTo>
                  <a:lnTo>
                    <a:pt x="867" y="4304"/>
                  </a:lnTo>
                  <a:lnTo>
                    <a:pt x="817" y="4305"/>
                  </a:lnTo>
                  <a:lnTo>
                    <a:pt x="768" y="4307"/>
                  </a:lnTo>
                  <a:lnTo>
                    <a:pt x="722" y="4309"/>
                  </a:lnTo>
                  <a:lnTo>
                    <a:pt x="679" y="4310"/>
                  </a:lnTo>
                  <a:lnTo>
                    <a:pt x="639" y="4312"/>
                  </a:lnTo>
                  <a:lnTo>
                    <a:pt x="601" y="4313"/>
                  </a:lnTo>
                  <a:lnTo>
                    <a:pt x="566" y="4313"/>
                  </a:lnTo>
                  <a:lnTo>
                    <a:pt x="534" y="4312"/>
                  </a:lnTo>
                  <a:lnTo>
                    <a:pt x="505" y="4311"/>
                  </a:lnTo>
                  <a:lnTo>
                    <a:pt x="514" y="4084"/>
                  </a:lnTo>
                  <a:lnTo>
                    <a:pt x="522" y="3871"/>
                  </a:lnTo>
                  <a:lnTo>
                    <a:pt x="528" y="3673"/>
                  </a:lnTo>
                  <a:lnTo>
                    <a:pt x="532" y="3487"/>
                  </a:lnTo>
                  <a:lnTo>
                    <a:pt x="534" y="3312"/>
                  </a:lnTo>
                  <a:lnTo>
                    <a:pt x="535" y="3149"/>
                  </a:lnTo>
                  <a:lnTo>
                    <a:pt x="534" y="3071"/>
                  </a:lnTo>
                  <a:lnTo>
                    <a:pt x="534" y="2996"/>
                  </a:lnTo>
                  <a:lnTo>
                    <a:pt x="532" y="2923"/>
                  </a:lnTo>
                  <a:lnTo>
                    <a:pt x="530" y="2851"/>
                  </a:lnTo>
                  <a:lnTo>
                    <a:pt x="528" y="2783"/>
                  </a:lnTo>
                  <a:lnTo>
                    <a:pt x="525" y="2715"/>
                  </a:lnTo>
                  <a:lnTo>
                    <a:pt x="522" y="2649"/>
                  </a:lnTo>
                  <a:lnTo>
                    <a:pt x="517" y="2586"/>
                  </a:lnTo>
                  <a:lnTo>
                    <a:pt x="513" y="2524"/>
                  </a:lnTo>
                  <a:lnTo>
                    <a:pt x="508" y="2462"/>
                  </a:lnTo>
                  <a:lnTo>
                    <a:pt x="502" y="2402"/>
                  </a:lnTo>
                  <a:lnTo>
                    <a:pt x="496" y="2343"/>
                  </a:lnTo>
                  <a:lnTo>
                    <a:pt x="489" y="2286"/>
                  </a:lnTo>
                  <a:lnTo>
                    <a:pt x="481" y="2229"/>
                  </a:lnTo>
                  <a:lnTo>
                    <a:pt x="474" y="2173"/>
                  </a:lnTo>
                  <a:lnTo>
                    <a:pt x="465" y="2117"/>
                  </a:lnTo>
                  <a:lnTo>
                    <a:pt x="456" y="2062"/>
                  </a:lnTo>
                  <a:lnTo>
                    <a:pt x="445" y="2008"/>
                  </a:lnTo>
                  <a:lnTo>
                    <a:pt x="435" y="1953"/>
                  </a:lnTo>
                  <a:lnTo>
                    <a:pt x="423" y="1899"/>
                  </a:lnTo>
                  <a:close/>
                </a:path>
              </a:pathLst>
            </a:custGeom>
            <a:solidFill>
              <a:srgbClr val="7E6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85" name="Freeform 45"/>
            <p:cNvSpPr>
              <a:spLocks/>
            </p:cNvSpPr>
            <p:nvPr/>
          </p:nvSpPr>
          <p:spPr bwMode="auto">
            <a:xfrm>
              <a:off x="2427288" y="4198938"/>
              <a:ext cx="249238" cy="223838"/>
            </a:xfrm>
            <a:custGeom>
              <a:avLst/>
              <a:gdLst>
                <a:gd name="T0" fmla="*/ 87 w 783"/>
                <a:gd name="T1" fmla="*/ 81 h 705"/>
                <a:gd name="T2" fmla="*/ 46 w 783"/>
                <a:gd name="T3" fmla="*/ 138 h 705"/>
                <a:gd name="T4" fmla="*/ 29 w 783"/>
                <a:gd name="T5" fmla="*/ 163 h 705"/>
                <a:gd name="T6" fmla="*/ 15 w 783"/>
                <a:gd name="T7" fmla="*/ 188 h 705"/>
                <a:gd name="T8" fmla="*/ 6 w 783"/>
                <a:gd name="T9" fmla="*/ 214 h 705"/>
                <a:gd name="T10" fmla="*/ 1 w 783"/>
                <a:gd name="T11" fmla="*/ 243 h 705"/>
                <a:gd name="T12" fmla="*/ 1 w 783"/>
                <a:gd name="T13" fmla="*/ 275 h 705"/>
                <a:gd name="T14" fmla="*/ 7 w 783"/>
                <a:gd name="T15" fmla="*/ 314 h 705"/>
                <a:gd name="T16" fmla="*/ 30 w 783"/>
                <a:gd name="T17" fmla="*/ 420 h 705"/>
                <a:gd name="T18" fmla="*/ 41 w 783"/>
                <a:gd name="T19" fmla="*/ 457 h 705"/>
                <a:gd name="T20" fmla="*/ 56 w 783"/>
                <a:gd name="T21" fmla="*/ 492 h 705"/>
                <a:gd name="T22" fmla="*/ 75 w 783"/>
                <a:gd name="T23" fmla="*/ 525 h 705"/>
                <a:gd name="T24" fmla="*/ 96 w 783"/>
                <a:gd name="T25" fmla="*/ 556 h 705"/>
                <a:gd name="T26" fmla="*/ 120 w 783"/>
                <a:gd name="T27" fmla="*/ 584 h 705"/>
                <a:gd name="T28" fmla="*/ 146 w 783"/>
                <a:gd name="T29" fmla="*/ 609 h 705"/>
                <a:gd name="T30" fmla="*/ 176 w 783"/>
                <a:gd name="T31" fmla="*/ 633 h 705"/>
                <a:gd name="T32" fmla="*/ 206 w 783"/>
                <a:gd name="T33" fmla="*/ 653 h 705"/>
                <a:gd name="T34" fmla="*/ 238 w 783"/>
                <a:gd name="T35" fmla="*/ 670 h 705"/>
                <a:gd name="T36" fmla="*/ 273 w 783"/>
                <a:gd name="T37" fmla="*/ 683 h 705"/>
                <a:gd name="T38" fmla="*/ 308 w 783"/>
                <a:gd name="T39" fmla="*/ 694 h 705"/>
                <a:gd name="T40" fmla="*/ 345 w 783"/>
                <a:gd name="T41" fmla="*/ 701 h 705"/>
                <a:gd name="T42" fmla="*/ 382 w 783"/>
                <a:gd name="T43" fmla="*/ 705 h 705"/>
                <a:gd name="T44" fmla="*/ 420 w 783"/>
                <a:gd name="T45" fmla="*/ 705 h 705"/>
                <a:gd name="T46" fmla="*/ 459 w 783"/>
                <a:gd name="T47" fmla="*/ 700 h 705"/>
                <a:gd name="T48" fmla="*/ 497 w 783"/>
                <a:gd name="T49" fmla="*/ 692 h 705"/>
                <a:gd name="T50" fmla="*/ 534 w 783"/>
                <a:gd name="T51" fmla="*/ 680 h 705"/>
                <a:gd name="T52" fmla="*/ 569 w 783"/>
                <a:gd name="T53" fmla="*/ 666 h 705"/>
                <a:gd name="T54" fmla="*/ 602 w 783"/>
                <a:gd name="T55" fmla="*/ 648 h 705"/>
                <a:gd name="T56" fmla="*/ 633 w 783"/>
                <a:gd name="T57" fmla="*/ 625 h 705"/>
                <a:gd name="T58" fmla="*/ 661 w 783"/>
                <a:gd name="T59" fmla="*/ 602 h 705"/>
                <a:gd name="T60" fmla="*/ 687 w 783"/>
                <a:gd name="T61" fmla="*/ 576 h 705"/>
                <a:gd name="T62" fmla="*/ 710 w 783"/>
                <a:gd name="T63" fmla="*/ 547 h 705"/>
                <a:gd name="T64" fmla="*/ 730 w 783"/>
                <a:gd name="T65" fmla="*/ 516 h 705"/>
                <a:gd name="T66" fmla="*/ 747 w 783"/>
                <a:gd name="T67" fmla="*/ 484 h 705"/>
                <a:gd name="T68" fmla="*/ 761 w 783"/>
                <a:gd name="T69" fmla="*/ 450 h 705"/>
                <a:gd name="T70" fmla="*/ 771 w 783"/>
                <a:gd name="T71" fmla="*/ 414 h 705"/>
                <a:gd name="T72" fmla="*/ 779 w 783"/>
                <a:gd name="T73" fmla="*/ 377 h 705"/>
                <a:gd name="T74" fmla="*/ 782 w 783"/>
                <a:gd name="T75" fmla="*/ 340 h 705"/>
                <a:gd name="T76" fmla="*/ 782 w 783"/>
                <a:gd name="T77" fmla="*/ 302 h 705"/>
                <a:gd name="T78" fmla="*/ 778 w 783"/>
                <a:gd name="T79" fmla="*/ 263 h 705"/>
                <a:gd name="T80" fmla="*/ 771 w 783"/>
                <a:gd name="T81" fmla="*/ 234 h 705"/>
                <a:gd name="T82" fmla="*/ 757 w 783"/>
                <a:gd name="T83" fmla="*/ 192 h 705"/>
                <a:gd name="T84" fmla="*/ 740 w 783"/>
                <a:gd name="T85" fmla="*/ 153 h 705"/>
                <a:gd name="T86" fmla="*/ 718 w 783"/>
                <a:gd name="T87" fmla="*/ 109 h 705"/>
                <a:gd name="T88" fmla="*/ 691 w 783"/>
                <a:gd name="T89" fmla="*/ 67 h 705"/>
                <a:gd name="T90" fmla="*/ 665 w 783"/>
                <a:gd name="T91" fmla="*/ 40 h 705"/>
                <a:gd name="T92" fmla="*/ 646 w 783"/>
                <a:gd name="T93" fmla="*/ 24 h 705"/>
                <a:gd name="T94" fmla="*/ 627 w 783"/>
                <a:gd name="T95" fmla="*/ 12 h 705"/>
                <a:gd name="T96" fmla="*/ 605 w 783"/>
                <a:gd name="T97" fmla="*/ 3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83" h="705">
                  <a:moveTo>
                    <a:pt x="595" y="0"/>
                  </a:moveTo>
                  <a:lnTo>
                    <a:pt x="87" y="81"/>
                  </a:lnTo>
                  <a:lnTo>
                    <a:pt x="65" y="112"/>
                  </a:lnTo>
                  <a:lnTo>
                    <a:pt x="46" y="138"/>
                  </a:lnTo>
                  <a:lnTo>
                    <a:pt x="37" y="151"/>
                  </a:lnTo>
                  <a:lnTo>
                    <a:pt x="29" y="163"/>
                  </a:lnTo>
                  <a:lnTo>
                    <a:pt x="21" y="175"/>
                  </a:lnTo>
                  <a:lnTo>
                    <a:pt x="15" y="188"/>
                  </a:lnTo>
                  <a:lnTo>
                    <a:pt x="10" y="200"/>
                  </a:lnTo>
                  <a:lnTo>
                    <a:pt x="6" y="214"/>
                  </a:lnTo>
                  <a:lnTo>
                    <a:pt x="3" y="228"/>
                  </a:lnTo>
                  <a:lnTo>
                    <a:pt x="1" y="243"/>
                  </a:lnTo>
                  <a:lnTo>
                    <a:pt x="0" y="259"/>
                  </a:lnTo>
                  <a:lnTo>
                    <a:pt x="1" y="275"/>
                  </a:lnTo>
                  <a:lnTo>
                    <a:pt x="3" y="294"/>
                  </a:lnTo>
                  <a:lnTo>
                    <a:pt x="7" y="314"/>
                  </a:lnTo>
                  <a:lnTo>
                    <a:pt x="26" y="401"/>
                  </a:lnTo>
                  <a:lnTo>
                    <a:pt x="30" y="420"/>
                  </a:lnTo>
                  <a:lnTo>
                    <a:pt x="35" y="439"/>
                  </a:lnTo>
                  <a:lnTo>
                    <a:pt x="41" y="457"/>
                  </a:lnTo>
                  <a:lnTo>
                    <a:pt x="49" y="475"/>
                  </a:lnTo>
                  <a:lnTo>
                    <a:pt x="56" y="492"/>
                  </a:lnTo>
                  <a:lnTo>
                    <a:pt x="66" y="509"/>
                  </a:lnTo>
                  <a:lnTo>
                    <a:pt x="75" y="525"/>
                  </a:lnTo>
                  <a:lnTo>
                    <a:pt x="85" y="541"/>
                  </a:lnTo>
                  <a:lnTo>
                    <a:pt x="96" y="556"/>
                  </a:lnTo>
                  <a:lnTo>
                    <a:pt x="108" y="570"/>
                  </a:lnTo>
                  <a:lnTo>
                    <a:pt x="120" y="584"/>
                  </a:lnTo>
                  <a:lnTo>
                    <a:pt x="133" y="597"/>
                  </a:lnTo>
                  <a:lnTo>
                    <a:pt x="146" y="609"/>
                  </a:lnTo>
                  <a:lnTo>
                    <a:pt x="161" y="621"/>
                  </a:lnTo>
                  <a:lnTo>
                    <a:pt x="176" y="633"/>
                  </a:lnTo>
                  <a:lnTo>
                    <a:pt x="191" y="642"/>
                  </a:lnTo>
                  <a:lnTo>
                    <a:pt x="206" y="653"/>
                  </a:lnTo>
                  <a:lnTo>
                    <a:pt x="222" y="661"/>
                  </a:lnTo>
                  <a:lnTo>
                    <a:pt x="238" y="670"/>
                  </a:lnTo>
                  <a:lnTo>
                    <a:pt x="255" y="677"/>
                  </a:lnTo>
                  <a:lnTo>
                    <a:pt x="273" y="683"/>
                  </a:lnTo>
                  <a:lnTo>
                    <a:pt x="290" y="689"/>
                  </a:lnTo>
                  <a:lnTo>
                    <a:pt x="308" y="694"/>
                  </a:lnTo>
                  <a:lnTo>
                    <a:pt x="326" y="698"/>
                  </a:lnTo>
                  <a:lnTo>
                    <a:pt x="345" y="701"/>
                  </a:lnTo>
                  <a:lnTo>
                    <a:pt x="363" y="704"/>
                  </a:lnTo>
                  <a:lnTo>
                    <a:pt x="382" y="705"/>
                  </a:lnTo>
                  <a:lnTo>
                    <a:pt x="401" y="705"/>
                  </a:lnTo>
                  <a:lnTo>
                    <a:pt x="420" y="705"/>
                  </a:lnTo>
                  <a:lnTo>
                    <a:pt x="440" y="703"/>
                  </a:lnTo>
                  <a:lnTo>
                    <a:pt x="459" y="700"/>
                  </a:lnTo>
                  <a:lnTo>
                    <a:pt x="478" y="697"/>
                  </a:lnTo>
                  <a:lnTo>
                    <a:pt x="497" y="692"/>
                  </a:lnTo>
                  <a:lnTo>
                    <a:pt x="516" y="687"/>
                  </a:lnTo>
                  <a:lnTo>
                    <a:pt x="534" y="680"/>
                  </a:lnTo>
                  <a:lnTo>
                    <a:pt x="552" y="673"/>
                  </a:lnTo>
                  <a:lnTo>
                    <a:pt x="569" y="666"/>
                  </a:lnTo>
                  <a:lnTo>
                    <a:pt x="586" y="657"/>
                  </a:lnTo>
                  <a:lnTo>
                    <a:pt x="602" y="648"/>
                  </a:lnTo>
                  <a:lnTo>
                    <a:pt x="618" y="637"/>
                  </a:lnTo>
                  <a:lnTo>
                    <a:pt x="633" y="625"/>
                  </a:lnTo>
                  <a:lnTo>
                    <a:pt x="647" y="614"/>
                  </a:lnTo>
                  <a:lnTo>
                    <a:pt x="661" y="602"/>
                  </a:lnTo>
                  <a:lnTo>
                    <a:pt x="674" y="589"/>
                  </a:lnTo>
                  <a:lnTo>
                    <a:pt x="687" y="576"/>
                  </a:lnTo>
                  <a:lnTo>
                    <a:pt x="698" y="561"/>
                  </a:lnTo>
                  <a:lnTo>
                    <a:pt x="710" y="547"/>
                  </a:lnTo>
                  <a:lnTo>
                    <a:pt x="720" y="531"/>
                  </a:lnTo>
                  <a:lnTo>
                    <a:pt x="730" y="516"/>
                  </a:lnTo>
                  <a:lnTo>
                    <a:pt x="738" y="500"/>
                  </a:lnTo>
                  <a:lnTo>
                    <a:pt x="747" y="484"/>
                  </a:lnTo>
                  <a:lnTo>
                    <a:pt x="754" y="467"/>
                  </a:lnTo>
                  <a:lnTo>
                    <a:pt x="761" y="450"/>
                  </a:lnTo>
                  <a:lnTo>
                    <a:pt x="767" y="432"/>
                  </a:lnTo>
                  <a:lnTo>
                    <a:pt x="771" y="414"/>
                  </a:lnTo>
                  <a:lnTo>
                    <a:pt x="775" y="396"/>
                  </a:lnTo>
                  <a:lnTo>
                    <a:pt x="779" y="377"/>
                  </a:lnTo>
                  <a:lnTo>
                    <a:pt x="781" y="359"/>
                  </a:lnTo>
                  <a:lnTo>
                    <a:pt x="782" y="340"/>
                  </a:lnTo>
                  <a:lnTo>
                    <a:pt x="783" y="321"/>
                  </a:lnTo>
                  <a:lnTo>
                    <a:pt x="782" y="302"/>
                  </a:lnTo>
                  <a:lnTo>
                    <a:pt x="781" y="283"/>
                  </a:lnTo>
                  <a:lnTo>
                    <a:pt x="778" y="263"/>
                  </a:lnTo>
                  <a:lnTo>
                    <a:pt x="774" y="244"/>
                  </a:lnTo>
                  <a:lnTo>
                    <a:pt x="771" y="234"/>
                  </a:lnTo>
                  <a:lnTo>
                    <a:pt x="764" y="209"/>
                  </a:lnTo>
                  <a:lnTo>
                    <a:pt x="757" y="192"/>
                  </a:lnTo>
                  <a:lnTo>
                    <a:pt x="750" y="173"/>
                  </a:lnTo>
                  <a:lnTo>
                    <a:pt x="740" y="153"/>
                  </a:lnTo>
                  <a:lnTo>
                    <a:pt x="730" y="132"/>
                  </a:lnTo>
                  <a:lnTo>
                    <a:pt x="718" y="109"/>
                  </a:lnTo>
                  <a:lnTo>
                    <a:pt x="706" y="88"/>
                  </a:lnTo>
                  <a:lnTo>
                    <a:pt x="691" y="67"/>
                  </a:lnTo>
                  <a:lnTo>
                    <a:pt x="674" y="48"/>
                  </a:lnTo>
                  <a:lnTo>
                    <a:pt x="665" y="40"/>
                  </a:lnTo>
                  <a:lnTo>
                    <a:pt x="656" y="31"/>
                  </a:lnTo>
                  <a:lnTo>
                    <a:pt x="646" y="24"/>
                  </a:lnTo>
                  <a:lnTo>
                    <a:pt x="637" y="18"/>
                  </a:lnTo>
                  <a:lnTo>
                    <a:pt x="627" y="12"/>
                  </a:lnTo>
                  <a:lnTo>
                    <a:pt x="617" y="7"/>
                  </a:lnTo>
                  <a:lnTo>
                    <a:pt x="605" y="3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EDC8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86" name="Freeform 46"/>
            <p:cNvSpPr>
              <a:spLocks noEditPoints="1"/>
            </p:cNvSpPr>
            <p:nvPr/>
          </p:nvSpPr>
          <p:spPr bwMode="auto">
            <a:xfrm>
              <a:off x="2427288" y="4289425"/>
              <a:ext cx="306388" cy="225425"/>
            </a:xfrm>
            <a:custGeom>
              <a:avLst/>
              <a:gdLst>
                <a:gd name="T0" fmla="*/ 223 w 964"/>
                <a:gd name="T1" fmla="*/ 82 h 708"/>
                <a:gd name="T2" fmla="*/ 165 w 964"/>
                <a:gd name="T3" fmla="*/ 108 h 708"/>
                <a:gd name="T4" fmla="*/ 113 w 964"/>
                <a:gd name="T5" fmla="*/ 143 h 708"/>
                <a:gd name="T6" fmla="*/ 71 w 964"/>
                <a:gd name="T7" fmla="*/ 187 h 708"/>
                <a:gd name="T8" fmla="*/ 37 w 964"/>
                <a:gd name="T9" fmla="*/ 239 h 708"/>
                <a:gd name="T10" fmla="*/ 14 w 964"/>
                <a:gd name="T11" fmla="*/ 296 h 708"/>
                <a:gd name="T12" fmla="*/ 2 w 964"/>
                <a:gd name="T13" fmla="*/ 357 h 708"/>
                <a:gd name="T14" fmla="*/ 2 w 964"/>
                <a:gd name="T15" fmla="*/ 421 h 708"/>
                <a:gd name="T16" fmla="*/ 16 w 964"/>
                <a:gd name="T17" fmla="*/ 485 h 708"/>
                <a:gd name="T18" fmla="*/ 41 w 964"/>
                <a:gd name="T19" fmla="*/ 543 h 708"/>
                <a:gd name="T20" fmla="*/ 76 w 964"/>
                <a:gd name="T21" fmla="*/ 595 h 708"/>
                <a:gd name="T22" fmla="*/ 121 w 964"/>
                <a:gd name="T23" fmla="*/ 638 h 708"/>
                <a:gd name="T24" fmla="*/ 173 w 964"/>
                <a:gd name="T25" fmla="*/ 671 h 708"/>
                <a:gd name="T26" fmla="*/ 230 w 964"/>
                <a:gd name="T27" fmla="*/ 694 h 708"/>
                <a:gd name="T28" fmla="*/ 291 w 964"/>
                <a:gd name="T29" fmla="*/ 707 h 708"/>
                <a:gd name="T30" fmla="*/ 354 w 964"/>
                <a:gd name="T31" fmla="*/ 706 h 708"/>
                <a:gd name="T32" fmla="*/ 725 w 964"/>
                <a:gd name="T33" fmla="*/ 630 h 708"/>
                <a:gd name="T34" fmla="*/ 785 w 964"/>
                <a:gd name="T35" fmla="*/ 608 h 708"/>
                <a:gd name="T36" fmla="*/ 838 w 964"/>
                <a:gd name="T37" fmla="*/ 575 h 708"/>
                <a:gd name="T38" fmla="*/ 883 w 964"/>
                <a:gd name="T39" fmla="*/ 533 h 708"/>
                <a:gd name="T40" fmla="*/ 919 w 964"/>
                <a:gd name="T41" fmla="*/ 482 h 708"/>
                <a:gd name="T42" fmla="*/ 946 w 964"/>
                <a:gd name="T43" fmla="*/ 427 h 708"/>
                <a:gd name="T44" fmla="*/ 960 w 964"/>
                <a:gd name="T45" fmla="*/ 367 h 708"/>
                <a:gd name="T46" fmla="*/ 962 w 964"/>
                <a:gd name="T47" fmla="*/ 303 h 708"/>
                <a:gd name="T48" fmla="*/ 953 w 964"/>
                <a:gd name="T49" fmla="*/ 238 h 708"/>
                <a:gd name="T50" fmla="*/ 930 w 964"/>
                <a:gd name="T51" fmla="*/ 178 h 708"/>
                <a:gd name="T52" fmla="*/ 897 w 964"/>
                <a:gd name="T53" fmla="*/ 125 h 708"/>
                <a:gd name="T54" fmla="*/ 855 w 964"/>
                <a:gd name="T55" fmla="*/ 79 h 708"/>
                <a:gd name="T56" fmla="*/ 805 w 964"/>
                <a:gd name="T57" fmla="*/ 43 h 708"/>
                <a:gd name="T58" fmla="*/ 749 w 964"/>
                <a:gd name="T59" fmla="*/ 18 h 708"/>
                <a:gd name="T60" fmla="*/ 689 w 964"/>
                <a:gd name="T61" fmla="*/ 3 h 708"/>
                <a:gd name="T62" fmla="*/ 625 w 964"/>
                <a:gd name="T63" fmla="*/ 0 h 708"/>
                <a:gd name="T64" fmla="*/ 642 w 964"/>
                <a:gd name="T65" fmla="*/ 552 h 708"/>
                <a:gd name="T66" fmla="*/ 392 w 964"/>
                <a:gd name="T67" fmla="*/ 604 h 708"/>
                <a:gd name="T68" fmla="*/ 347 w 964"/>
                <a:gd name="T69" fmla="*/ 604 h 708"/>
                <a:gd name="T70" fmla="*/ 304 w 964"/>
                <a:gd name="T71" fmla="*/ 595 h 708"/>
                <a:gd name="T72" fmla="*/ 244 w 964"/>
                <a:gd name="T73" fmla="*/ 568 h 708"/>
                <a:gd name="T74" fmla="*/ 196 w 964"/>
                <a:gd name="T75" fmla="*/ 524 h 708"/>
                <a:gd name="T76" fmla="*/ 170 w 964"/>
                <a:gd name="T77" fmla="*/ 488 h 708"/>
                <a:gd name="T78" fmla="*/ 152 w 964"/>
                <a:gd name="T79" fmla="*/ 447 h 708"/>
                <a:gd name="T80" fmla="*/ 143 w 964"/>
                <a:gd name="T81" fmla="*/ 402 h 708"/>
                <a:gd name="T82" fmla="*/ 143 w 964"/>
                <a:gd name="T83" fmla="*/ 356 h 708"/>
                <a:gd name="T84" fmla="*/ 151 w 964"/>
                <a:gd name="T85" fmla="*/ 313 h 708"/>
                <a:gd name="T86" fmla="*/ 179 w 964"/>
                <a:gd name="T87" fmla="*/ 254 h 708"/>
                <a:gd name="T88" fmla="*/ 221 w 964"/>
                <a:gd name="T89" fmla="*/ 205 h 708"/>
                <a:gd name="T90" fmla="*/ 258 w 964"/>
                <a:gd name="T91" fmla="*/ 180 h 708"/>
                <a:gd name="T92" fmla="*/ 299 w 964"/>
                <a:gd name="T93" fmla="*/ 162 h 708"/>
                <a:gd name="T94" fmla="*/ 561 w 964"/>
                <a:gd name="T95" fmla="*/ 106 h 708"/>
                <a:gd name="T96" fmla="*/ 606 w 964"/>
                <a:gd name="T97" fmla="*/ 104 h 708"/>
                <a:gd name="T98" fmla="*/ 649 w 964"/>
                <a:gd name="T99" fmla="*/ 110 h 708"/>
                <a:gd name="T100" fmla="*/ 700 w 964"/>
                <a:gd name="T101" fmla="*/ 129 h 708"/>
                <a:gd name="T102" fmla="*/ 760 w 964"/>
                <a:gd name="T103" fmla="*/ 175 h 708"/>
                <a:gd name="T104" fmla="*/ 788 w 964"/>
                <a:gd name="T105" fmla="*/ 210 h 708"/>
                <a:gd name="T106" fmla="*/ 808 w 964"/>
                <a:gd name="T107" fmla="*/ 250 h 708"/>
                <a:gd name="T108" fmla="*/ 820 w 964"/>
                <a:gd name="T109" fmla="*/ 295 h 708"/>
                <a:gd name="T110" fmla="*/ 822 w 964"/>
                <a:gd name="T111" fmla="*/ 340 h 708"/>
                <a:gd name="T112" fmla="*/ 815 w 964"/>
                <a:gd name="T113" fmla="*/ 385 h 708"/>
                <a:gd name="T114" fmla="*/ 796 w 964"/>
                <a:gd name="T115" fmla="*/ 435 h 708"/>
                <a:gd name="T116" fmla="*/ 750 w 964"/>
                <a:gd name="T117" fmla="*/ 496 h 708"/>
                <a:gd name="T118" fmla="*/ 715 w 964"/>
                <a:gd name="T119" fmla="*/ 522 h 708"/>
                <a:gd name="T120" fmla="*/ 675 w 964"/>
                <a:gd name="T121" fmla="*/ 542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64" h="708">
                  <a:moveTo>
                    <a:pt x="576" y="6"/>
                  </a:moveTo>
                  <a:lnTo>
                    <a:pt x="255" y="74"/>
                  </a:lnTo>
                  <a:lnTo>
                    <a:pt x="239" y="77"/>
                  </a:lnTo>
                  <a:lnTo>
                    <a:pt x="223" y="82"/>
                  </a:lnTo>
                  <a:lnTo>
                    <a:pt x="208" y="88"/>
                  </a:lnTo>
                  <a:lnTo>
                    <a:pt x="194" y="93"/>
                  </a:lnTo>
                  <a:lnTo>
                    <a:pt x="179" y="100"/>
                  </a:lnTo>
                  <a:lnTo>
                    <a:pt x="165" y="108"/>
                  </a:lnTo>
                  <a:lnTo>
                    <a:pt x="151" y="115"/>
                  </a:lnTo>
                  <a:lnTo>
                    <a:pt x="139" y="124"/>
                  </a:lnTo>
                  <a:lnTo>
                    <a:pt x="126" y="133"/>
                  </a:lnTo>
                  <a:lnTo>
                    <a:pt x="113" y="143"/>
                  </a:lnTo>
                  <a:lnTo>
                    <a:pt x="102" y="153"/>
                  </a:lnTo>
                  <a:lnTo>
                    <a:pt x="91" y="164"/>
                  </a:lnTo>
                  <a:lnTo>
                    <a:pt x="80" y="175"/>
                  </a:lnTo>
                  <a:lnTo>
                    <a:pt x="71" y="187"/>
                  </a:lnTo>
                  <a:lnTo>
                    <a:pt x="61" y="200"/>
                  </a:lnTo>
                  <a:lnTo>
                    <a:pt x="53" y="212"/>
                  </a:lnTo>
                  <a:lnTo>
                    <a:pt x="45" y="225"/>
                  </a:lnTo>
                  <a:lnTo>
                    <a:pt x="37" y="239"/>
                  </a:lnTo>
                  <a:lnTo>
                    <a:pt x="30" y="253"/>
                  </a:lnTo>
                  <a:lnTo>
                    <a:pt x="24" y="266"/>
                  </a:lnTo>
                  <a:lnTo>
                    <a:pt x="18" y="281"/>
                  </a:lnTo>
                  <a:lnTo>
                    <a:pt x="14" y="296"/>
                  </a:lnTo>
                  <a:lnTo>
                    <a:pt x="10" y="311"/>
                  </a:lnTo>
                  <a:lnTo>
                    <a:pt x="6" y="326"/>
                  </a:lnTo>
                  <a:lnTo>
                    <a:pt x="3" y="341"/>
                  </a:lnTo>
                  <a:lnTo>
                    <a:pt x="2" y="357"/>
                  </a:lnTo>
                  <a:lnTo>
                    <a:pt x="1" y="373"/>
                  </a:lnTo>
                  <a:lnTo>
                    <a:pt x="0" y="389"/>
                  </a:lnTo>
                  <a:lnTo>
                    <a:pt x="1" y="405"/>
                  </a:lnTo>
                  <a:lnTo>
                    <a:pt x="2" y="421"/>
                  </a:lnTo>
                  <a:lnTo>
                    <a:pt x="4" y="438"/>
                  </a:lnTo>
                  <a:lnTo>
                    <a:pt x="8" y="453"/>
                  </a:lnTo>
                  <a:lnTo>
                    <a:pt x="11" y="469"/>
                  </a:lnTo>
                  <a:lnTo>
                    <a:pt x="16" y="485"/>
                  </a:lnTo>
                  <a:lnTo>
                    <a:pt x="21" y="500"/>
                  </a:lnTo>
                  <a:lnTo>
                    <a:pt x="27" y="515"/>
                  </a:lnTo>
                  <a:lnTo>
                    <a:pt x="34" y="530"/>
                  </a:lnTo>
                  <a:lnTo>
                    <a:pt x="41" y="543"/>
                  </a:lnTo>
                  <a:lnTo>
                    <a:pt x="49" y="557"/>
                  </a:lnTo>
                  <a:lnTo>
                    <a:pt x="57" y="571"/>
                  </a:lnTo>
                  <a:lnTo>
                    <a:pt x="67" y="582"/>
                  </a:lnTo>
                  <a:lnTo>
                    <a:pt x="76" y="595"/>
                  </a:lnTo>
                  <a:lnTo>
                    <a:pt x="87" y="607"/>
                  </a:lnTo>
                  <a:lnTo>
                    <a:pt x="97" y="617"/>
                  </a:lnTo>
                  <a:lnTo>
                    <a:pt x="109" y="628"/>
                  </a:lnTo>
                  <a:lnTo>
                    <a:pt x="121" y="638"/>
                  </a:lnTo>
                  <a:lnTo>
                    <a:pt x="133" y="647"/>
                  </a:lnTo>
                  <a:lnTo>
                    <a:pt x="146" y="656"/>
                  </a:lnTo>
                  <a:lnTo>
                    <a:pt x="159" y="664"/>
                  </a:lnTo>
                  <a:lnTo>
                    <a:pt x="173" y="671"/>
                  </a:lnTo>
                  <a:lnTo>
                    <a:pt x="186" y="679"/>
                  </a:lnTo>
                  <a:lnTo>
                    <a:pt x="200" y="685"/>
                  </a:lnTo>
                  <a:lnTo>
                    <a:pt x="215" y="690"/>
                  </a:lnTo>
                  <a:lnTo>
                    <a:pt x="230" y="694"/>
                  </a:lnTo>
                  <a:lnTo>
                    <a:pt x="244" y="699"/>
                  </a:lnTo>
                  <a:lnTo>
                    <a:pt x="259" y="702"/>
                  </a:lnTo>
                  <a:lnTo>
                    <a:pt x="275" y="705"/>
                  </a:lnTo>
                  <a:lnTo>
                    <a:pt x="291" y="707"/>
                  </a:lnTo>
                  <a:lnTo>
                    <a:pt x="307" y="708"/>
                  </a:lnTo>
                  <a:lnTo>
                    <a:pt x="323" y="708"/>
                  </a:lnTo>
                  <a:lnTo>
                    <a:pt x="339" y="708"/>
                  </a:lnTo>
                  <a:lnTo>
                    <a:pt x="354" y="706"/>
                  </a:lnTo>
                  <a:lnTo>
                    <a:pt x="371" y="704"/>
                  </a:lnTo>
                  <a:lnTo>
                    <a:pt x="387" y="702"/>
                  </a:lnTo>
                  <a:lnTo>
                    <a:pt x="709" y="634"/>
                  </a:lnTo>
                  <a:lnTo>
                    <a:pt x="725" y="630"/>
                  </a:lnTo>
                  <a:lnTo>
                    <a:pt x="740" y="626"/>
                  </a:lnTo>
                  <a:lnTo>
                    <a:pt x="755" y="620"/>
                  </a:lnTo>
                  <a:lnTo>
                    <a:pt x="770" y="614"/>
                  </a:lnTo>
                  <a:lnTo>
                    <a:pt x="785" y="608"/>
                  </a:lnTo>
                  <a:lnTo>
                    <a:pt x="799" y="600"/>
                  </a:lnTo>
                  <a:lnTo>
                    <a:pt x="812" y="592"/>
                  </a:lnTo>
                  <a:lnTo>
                    <a:pt x="825" y="583"/>
                  </a:lnTo>
                  <a:lnTo>
                    <a:pt x="838" y="575"/>
                  </a:lnTo>
                  <a:lnTo>
                    <a:pt x="850" y="564"/>
                  </a:lnTo>
                  <a:lnTo>
                    <a:pt x="861" y="555"/>
                  </a:lnTo>
                  <a:lnTo>
                    <a:pt x="873" y="543"/>
                  </a:lnTo>
                  <a:lnTo>
                    <a:pt x="883" y="533"/>
                  </a:lnTo>
                  <a:lnTo>
                    <a:pt x="893" y="520"/>
                  </a:lnTo>
                  <a:lnTo>
                    <a:pt x="902" y="508"/>
                  </a:lnTo>
                  <a:lnTo>
                    <a:pt x="911" y="496"/>
                  </a:lnTo>
                  <a:lnTo>
                    <a:pt x="919" y="482"/>
                  </a:lnTo>
                  <a:lnTo>
                    <a:pt x="926" y="469"/>
                  </a:lnTo>
                  <a:lnTo>
                    <a:pt x="933" y="456"/>
                  </a:lnTo>
                  <a:lnTo>
                    <a:pt x="939" y="441"/>
                  </a:lnTo>
                  <a:lnTo>
                    <a:pt x="946" y="427"/>
                  </a:lnTo>
                  <a:lnTo>
                    <a:pt x="950" y="412"/>
                  </a:lnTo>
                  <a:lnTo>
                    <a:pt x="954" y="397"/>
                  </a:lnTo>
                  <a:lnTo>
                    <a:pt x="957" y="382"/>
                  </a:lnTo>
                  <a:lnTo>
                    <a:pt x="960" y="367"/>
                  </a:lnTo>
                  <a:lnTo>
                    <a:pt x="961" y="351"/>
                  </a:lnTo>
                  <a:lnTo>
                    <a:pt x="962" y="335"/>
                  </a:lnTo>
                  <a:lnTo>
                    <a:pt x="964" y="319"/>
                  </a:lnTo>
                  <a:lnTo>
                    <a:pt x="962" y="303"/>
                  </a:lnTo>
                  <a:lnTo>
                    <a:pt x="961" y="286"/>
                  </a:lnTo>
                  <a:lnTo>
                    <a:pt x="959" y="271"/>
                  </a:lnTo>
                  <a:lnTo>
                    <a:pt x="956" y="255"/>
                  </a:lnTo>
                  <a:lnTo>
                    <a:pt x="953" y="238"/>
                  </a:lnTo>
                  <a:lnTo>
                    <a:pt x="948" y="223"/>
                  </a:lnTo>
                  <a:lnTo>
                    <a:pt x="942" y="207"/>
                  </a:lnTo>
                  <a:lnTo>
                    <a:pt x="937" y="192"/>
                  </a:lnTo>
                  <a:lnTo>
                    <a:pt x="930" y="178"/>
                  </a:lnTo>
                  <a:lnTo>
                    <a:pt x="922" y="164"/>
                  </a:lnTo>
                  <a:lnTo>
                    <a:pt x="915" y="150"/>
                  </a:lnTo>
                  <a:lnTo>
                    <a:pt x="906" y="137"/>
                  </a:lnTo>
                  <a:lnTo>
                    <a:pt x="897" y="125"/>
                  </a:lnTo>
                  <a:lnTo>
                    <a:pt x="887" y="113"/>
                  </a:lnTo>
                  <a:lnTo>
                    <a:pt x="877" y="101"/>
                  </a:lnTo>
                  <a:lnTo>
                    <a:pt x="866" y="90"/>
                  </a:lnTo>
                  <a:lnTo>
                    <a:pt x="855" y="79"/>
                  </a:lnTo>
                  <a:lnTo>
                    <a:pt x="843" y="70"/>
                  </a:lnTo>
                  <a:lnTo>
                    <a:pt x="830" y="60"/>
                  </a:lnTo>
                  <a:lnTo>
                    <a:pt x="818" y="52"/>
                  </a:lnTo>
                  <a:lnTo>
                    <a:pt x="805" y="43"/>
                  </a:lnTo>
                  <a:lnTo>
                    <a:pt x="791" y="36"/>
                  </a:lnTo>
                  <a:lnTo>
                    <a:pt x="777" y="30"/>
                  </a:lnTo>
                  <a:lnTo>
                    <a:pt x="764" y="23"/>
                  </a:lnTo>
                  <a:lnTo>
                    <a:pt x="749" y="18"/>
                  </a:lnTo>
                  <a:lnTo>
                    <a:pt x="734" y="13"/>
                  </a:lnTo>
                  <a:lnTo>
                    <a:pt x="719" y="8"/>
                  </a:lnTo>
                  <a:lnTo>
                    <a:pt x="703" y="5"/>
                  </a:lnTo>
                  <a:lnTo>
                    <a:pt x="689" y="3"/>
                  </a:lnTo>
                  <a:lnTo>
                    <a:pt x="673" y="1"/>
                  </a:lnTo>
                  <a:lnTo>
                    <a:pt x="657" y="0"/>
                  </a:lnTo>
                  <a:lnTo>
                    <a:pt x="641" y="0"/>
                  </a:lnTo>
                  <a:lnTo>
                    <a:pt x="625" y="0"/>
                  </a:lnTo>
                  <a:lnTo>
                    <a:pt x="609" y="1"/>
                  </a:lnTo>
                  <a:lnTo>
                    <a:pt x="592" y="3"/>
                  </a:lnTo>
                  <a:lnTo>
                    <a:pt x="576" y="6"/>
                  </a:lnTo>
                  <a:close/>
                  <a:moveTo>
                    <a:pt x="642" y="552"/>
                  </a:moveTo>
                  <a:lnTo>
                    <a:pt x="642" y="552"/>
                  </a:lnTo>
                  <a:lnTo>
                    <a:pt x="415" y="599"/>
                  </a:lnTo>
                  <a:lnTo>
                    <a:pt x="403" y="601"/>
                  </a:lnTo>
                  <a:lnTo>
                    <a:pt x="392" y="604"/>
                  </a:lnTo>
                  <a:lnTo>
                    <a:pt x="381" y="604"/>
                  </a:lnTo>
                  <a:lnTo>
                    <a:pt x="369" y="605"/>
                  </a:lnTo>
                  <a:lnTo>
                    <a:pt x="358" y="605"/>
                  </a:lnTo>
                  <a:lnTo>
                    <a:pt x="347" y="604"/>
                  </a:lnTo>
                  <a:lnTo>
                    <a:pt x="335" y="602"/>
                  </a:lnTo>
                  <a:lnTo>
                    <a:pt x="325" y="600"/>
                  </a:lnTo>
                  <a:lnTo>
                    <a:pt x="314" y="598"/>
                  </a:lnTo>
                  <a:lnTo>
                    <a:pt x="304" y="595"/>
                  </a:lnTo>
                  <a:lnTo>
                    <a:pt x="293" y="592"/>
                  </a:lnTo>
                  <a:lnTo>
                    <a:pt x="282" y="588"/>
                  </a:lnTo>
                  <a:lnTo>
                    <a:pt x="263" y="578"/>
                  </a:lnTo>
                  <a:lnTo>
                    <a:pt x="244" y="568"/>
                  </a:lnTo>
                  <a:lnTo>
                    <a:pt x="226" y="555"/>
                  </a:lnTo>
                  <a:lnTo>
                    <a:pt x="211" y="540"/>
                  </a:lnTo>
                  <a:lnTo>
                    <a:pt x="202" y="533"/>
                  </a:lnTo>
                  <a:lnTo>
                    <a:pt x="196" y="524"/>
                  </a:lnTo>
                  <a:lnTo>
                    <a:pt x="188" y="516"/>
                  </a:lnTo>
                  <a:lnTo>
                    <a:pt x="182" y="507"/>
                  </a:lnTo>
                  <a:lnTo>
                    <a:pt x="176" y="498"/>
                  </a:lnTo>
                  <a:lnTo>
                    <a:pt x="170" y="488"/>
                  </a:lnTo>
                  <a:lnTo>
                    <a:pt x="165" y="478"/>
                  </a:lnTo>
                  <a:lnTo>
                    <a:pt x="160" y="468"/>
                  </a:lnTo>
                  <a:lnTo>
                    <a:pt x="156" y="458"/>
                  </a:lnTo>
                  <a:lnTo>
                    <a:pt x="152" y="447"/>
                  </a:lnTo>
                  <a:lnTo>
                    <a:pt x="149" y="435"/>
                  </a:lnTo>
                  <a:lnTo>
                    <a:pt x="146" y="424"/>
                  </a:lnTo>
                  <a:lnTo>
                    <a:pt x="144" y="412"/>
                  </a:lnTo>
                  <a:lnTo>
                    <a:pt x="143" y="402"/>
                  </a:lnTo>
                  <a:lnTo>
                    <a:pt x="142" y="390"/>
                  </a:lnTo>
                  <a:lnTo>
                    <a:pt x="142" y="378"/>
                  </a:lnTo>
                  <a:lnTo>
                    <a:pt x="142" y="367"/>
                  </a:lnTo>
                  <a:lnTo>
                    <a:pt x="143" y="356"/>
                  </a:lnTo>
                  <a:lnTo>
                    <a:pt x="144" y="346"/>
                  </a:lnTo>
                  <a:lnTo>
                    <a:pt x="146" y="334"/>
                  </a:lnTo>
                  <a:lnTo>
                    <a:pt x="148" y="323"/>
                  </a:lnTo>
                  <a:lnTo>
                    <a:pt x="151" y="313"/>
                  </a:lnTo>
                  <a:lnTo>
                    <a:pt x="155" y="302"/>
                  </a:lnTo>
                  <a:lnTo>
                    <a:pt x="159" y="292"/>
                  </a:lnTo>
                  <a:lnTo>
                    <a:pt x="167" y="273"/>
                  </a:lnTo>
                  <a:lnTo>
                    <a:pt x="179" y="254"/>
                  </a:lnTo>
                  <a:lnTo>
                    <a:pt x="192" y="236"/>
                  </a:lnTo>
                  <a:lnTo>
                    <a:pt x="205" y="220"/>
                  </a:lnTo>
                  <a:lnTo>
                    <a:pt x="214" y="212"/>
                  </a:lnTo>
                  <a:lnTo>
                    <a:pt x="221" y="205"/>
                  </a:lnTo>
                  <a:lnTo>
                    <a:pt x="230" y="198"/>
                  </a:lnTo>
                  <a:lnTo>
                    <a:pt x="239" y="191"/>
                  </a:lnTo>
                  <a:lnTo>
                    <a:pt x="249" y="185"/>
                  </a:lnTo>
                  <a:lnTo>
                    <a:pt x="258" y="180"/>
                  </a:lnTo>
                  <a:lnTo>
                    <a:pt x="268" y="174"/>
                  </a:lnTo>
                  <a:lnTo>
                    <a:pt x="278" y="170"/>
                  </a:lnTo>
                  <a:lnTo>
                    <a:pt x="289" y="166"/>
                  </a:lnTo>
                  <a:lnTo>
                    <a:pt x="299" y="162"/>
                  </a:lnTo>
                  <a:lnTo>
                    <a:pt x="310" y="159"/>
                  </a:lnTo>
                  <a:lnTo>
                    <a:pt x="322" y="155"/>
                  </a:lnTo>
                  <a:lnTo>
                    <a:pt x="549" y="108"/>
                  </a:lnTo>
                  <a:lnTo>
                    <a:pt x="561" y="106"/>
                  </a:lnTo>
                  <a:lnTo>
                    <a:pt x="571" y="105"/>
                  </a:lnTo>
                  <a:lnTo>
                    <a:pt x="583" y="104"/>
                  </a:lnTo>
                  <a:lnTo>
                    <a:pt x="594" y="104"/>
                  </a:lnTo>
                  <a:lnTo>
                    <a:pt x="606" y="104"/>
                  </a:lnTo>
                  <a:lnTo>
                    <a:pt x="617" y="105"/>
                  </a:lnTo>
                  <a:lnTo>
                    <a:pt x="628" y="106"/>
                  </a:lnTo>
                  <a:lnTo>
                    <a:pt x="639" y="108"/>
                  </a:lnTo>
                  <a:lnTo>
                    <a:pt x="649" y="110"/>
                  </a:lnTo>
                  <a:lnTo>
                    <a:pt x="660" y="113"/>
                  </a:lnTo>
                  <a:lnTo>
                    <a:pt x="671" y="116"/>
                  </a:lnTo>
                  <a:lnTo>
                    <a:pt x="681" y="120"/>
                  </a:lnTo>
                  <a:lnTo>
                    <a:pt x="700" y="129"/>
                  </a:lnTo>
                  <a:lnTo>
                    <a:pt x="719" y="141"/>
                  </a:lnTo>
                  <a:lnTo>
                    <a:pt x="737" y="153"/>
                  </a:lnTo>
                  <a:lnTo>
                    <a:pt x="753" y="167"/>
                  </a:lnTo>
                  <a:lnTo>
                    <a:pt x="760" y="175"/>
                  </a:lnTo>
                  <a:lnTo>
                    <a:pt x="768" y="184"/>
                  </a:lnTo>
                  <a:lnTo>
                    <a:pt x="775" y="192"/>
                  </a:lnTo>
                  <a:lnTo>
                    <a:pt x="782" y="201"/>
                  </a:lnTo>
                  <a:lnTo>
                    <a:pt x="788" y="210"/>
                  </a:lnTo>
                  <a:lnTo>
                    <a:pt x="793" y="220"/>
                  </a:lnTo>
                  <a:lnTo>
                    <a:pt x="799" y="229"/>
                  </a:lnTo>
                  <a:lnTo>
                    <a:pt x="804" y="240"/>
                  </a:lnTo>
                  <a:lnTo>
                    <a:pt x="808" y="250"/>
                  </a:lnTo>
                  <a:lnTo>
                    <a:pt x="811" y="261"/>
                  </a:lnTo>
                  <a:lnTo>
                    <a:pt x="814" y="273"/>
                  </a:lnTo>
                  <a:lnTo>
                    <a:pt x="818" y="283"/>
                  </a:lnTo>
                  <a:lnTo>
                    <a:pt x="820" y="295"/>
                  </a:lnTo>
                  <a:lnTo>
                    <a:pt x="821" y="307"/>
                  </a:lnTo>
                  <a:lnTo>
                    <a:pt x="822" y="318"/>
                  </a:lnTo>
                  <a:lnTo>
                    <a:pt x="822" y="329"/>
                  </a:lnTo>
                  <a:lnTo>
                    <a:pt x="822" y="340"/>
                  </a:lnTo>
                  <a:lnTo>
                    <a:pt x="821" y="352"/>
                  </a:lnTo>
                  <a:lnTo>
                    <a:pt x="820" y="363"/>
                  </a:lnTo>
                  <a:lnTo>
                    <a:pt x="818" y="373"/>
                  </a:lnTo>
                  <a:lnTo>
                    <a:pt x="815" y="385"/>
                  </a:lnTo>
                  <a:lnTo>
                    <a:pt x="812" y="395"/>
                  </a:lnTo>
                  <a:lnTo>
                    <a:pt x="809" y="405"/>
                  </a:lnTo>
                  <a:lnTo>
                    <a:pt x="805" y="415"/>
                  </a:lnTo>
                  <a:lnTo>
                    <a:pt x="796" y="435"/>
                  </a:lnTo>
                  <a:lnTo>
                    <a:pt x="785" y="455"/>
                  </a:lnTo>
                  <a:lnTo>
                    <a:pt x="772" y="471"/>
                  </a:lnTo>
                  <a:lnTo>
                    <a:pt x="758" y="488"/>
                  </a:lnTo>
                  <a:lnTo>
                    <a:pt x="750" y="496"/>
                  </a:lnTo>
                  <a:lnTo>
                    <a:pt x="742" y="503"/>
                  </a:lnTo>
                  <a:lnTo>
                    <a:pt x="733" y="509"/>
                  </a:lnTo>
                  <a:lnTo>
                    <a:pt x="725" y="517"/>
                  </a:lnTo>
                  <a:lnTo>
                    <a:pt x="715" y="522"/>
                  </a:lnTo>
                  <a:lnTo>
                    <a:pt x="705" y="529"/>
                  </a:lnTo>
                  <a:lnTo>
                    <a:pt x="696" y="534"/>
                  </a:lnTo>
                  <a:lnTo>
                    <a:pt x="685" y="538"/>
                  </a:lnTo>
                  <a:lnTo>
                    <a:pt x="675" y="542"/>
                  </a:lnTo>
                  <a:lnTo>
                    <a:pt x="664" y="546"/>
                  </a:lnTo>
                  <a:lnTo>
                    <a:pt x="654" y="550"/>
                  </a:lnTo>
                  <a:lnTo>
                    <a:pt x="642" y="552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87" name="Freeform 47"/>
            <p:cNvSpPr>
              <a:spLocks/>
            </p:cNvSpPr>
            <p:nvPr/>
          </p:nvSpPr>
          <p:spPr bwMode="auto">
            <a:xfrm>
              <a:off x="2079625" y="4332288"/>
              <a:ext cx="1163638" cy="896938"/>
            </a:xfrm>
            <a:custGeom>
              <a:avLst/>
              <a:gdLst>
                <a:gd name="T0" fmla="*/ 3664 w 3666"/>
                <a:gd name="T1" fmla="*/ 2038 h 2823"/>
                <a:gd name="T2" fmla="*/ 3666 w 3666"/>
                <a:gd name="T3" fmla="*/ 2062 h 2823"/>
                <a:gd name="T4" fmla="*/ 3665 w 3666"/>
                <a:gd name="T5" fmla="*/ 2082 h 2823"/>
                <a:gd name="T6" fmla="*/ 3662 w 3666"/>
                <a:gd name="T7" fmla="*/ 2100 h 2823"/>
                <a:gd name="T8" fmla="*/ 3655 w 3666"/>
                <a:gd name="T9" fmla="*/ 2115 h 2823"/>
                <a:gd name="T10" fmla="*/ 3648 w 3666"/>
                <a:gd name="T11" fmla="*/ 2130 h 2823"/>
                <a:gd name="T12" fmla="*/ 3637 w 3666"/>
                <a:gd name="T13" fmla="*/ 2144 h 2823"/>
                <a:gd name="T14" fmla="*/ 3625 w 3666"/>
                <a:gd name="T15" fmla="*/ 2156 h 2823"/>
                <a:gd name="T16" fmla="*/ 3602 w 3666"/>
                <a:gd name="T17" fmla="*/ 2171 h 2823"/>
                <a:gd name="T18" fmla="*/ 3567 w 3666"/>
                <a:gd name="T19" fmla="*/ 2188 h 2823"/>
                <a:gd name="T20" fmla="*/ 3524 w 3666"/>
                <a:gd name="T21" fmla="*/ 2201 h 2823"/>
                <a:gd name="T22" fmla="*/ 3479 w 3666"/>
                <a:gd name="T23" fmla="*/ 2213 h 2823"/>
                <a:gd name="T24" fmla="*/ 656 w 3666"/>
                <a:gd name="T25" fmla="*/ 2805 h 2823"/>
                <a:gd name="T26" fmla="*/ 609 w 3666"/>
                <a:gd name="T27" fmla="*/ 2814 h 2823"/>
                <a:gd name="T28" fmla="*/ 563 w 3666"/>
                <a:gd name="T29" fmla="*/ 2820 h 2823"/>
                <a:gd name="T30" fmla="*/ 522 w 3666"/>
                <a:gd name="T31" fmla="*/ 2823 h 2823"/>
                <a:gd name="T32" fmla="*/ 485 w 3666"/>
                <a:gd name="T33" fmla="*/ 2818 h 2823"/>
                <a:gd name="T34" fmla="*/ 468 w 3666"/>
                <a:gd name="T35" fmla="*/ 2813 h 2823"/>
                <a:gd name="T36" fmla="*/ 452 w 3666"/>
                <a:gd name="T37" fmla="*/ 2807 h 2823"/>
                <a:gd name="T38" fmla="*/ 439 w 3666"/>
                <a:gd name="T39" fmla="*/ 2797 h 2823"/>
                <a:gd name="T40" fmla="*/ 425 w 3666"/>
                <a:gd name="T41" fmla="*/ 2786 h 2823"/>
                <a:gd name="T42" fmla="*/ 414 w 3666"/>
                <a:gd name="T43" fmla="*/ 2772 h 2823"/>
                <a:gd name="T44" fmla="*/ 405 w 3666"/>
                <a:gd name="T45" fmla="*/ 2755 h 2823"/>
                <a:gd name="T46" fmla="*/ 396 w 3666"/>
                <a:gd name="T47" fmla="*/ 2736 h 2823"/>
                <a:gd name="T48" fmla="*/ 391 w 3666"/>
                <a:gd name="T49" fmla="*/ 2713 h 2823"/>
                <a:gd name="T50" fmla="*/ 3 w 3666"/>
                <a:gd name="T51" fmla="*/ 865 h 2823"/>
                <a:gd name="T52" fmla="*/ 1 w 3666"/>
                <a:gd name="T53" fmla="*/ 841 h 2823"/>
                <a:gd name="T54" fmla="*/ 1 w 3666"/>
                <a:gd name="T55" fmla="*/ 817 h 2823"/>
                <a:gd name="T56" fmla="*/ 3 w 3666"/>
                <a:gd name="T57" fmla="*/ 793 h 2823"/>
                <a:gd name="T58" fmla="*/ 7 w 3666"/>
                <a:gd name="T59" fmla="*/ 770 h 2823"/>
                <a:gd name="T60" fmla="*/ 13 w 3666"/>
                <a:gd name="T61" fmla="*/ 748 h 2823"/>
                <a:gd name="T62" fmla="*/ 23 w 3666"/>
                <a:gd name="T63" fmla="*/ 726 h 2823"/>
                <a:gd name="T64" fmla="*/ 34 w 3666"/>
                <a:gd name="T65" fmla="*/ 706 h 2823"/>
                <a:gd name="T66" fmla="*/ 46 w 3666"/>
                <a:gd name="T67" fmla="*/ 686 h 2823"/>
                <a:gd name="T68" fmla="*/ 61 w 3666"/>
                <a:gd name="T69" fmla="*/ 668 h 2823"/>
                <a:gd name="T70" fmla="*/ 77 w 3666"/>
                <a:gd name="T71" fmla="*/ 651 h 2823"/>
                <a:gd name="T72" fmla="*/ 95 w 3666"/>
                <a:gd name="T73" fmla="*/ 637 h 2823"/>
                <a:gd name="T74" fmla="*/ 114 w 3666"/>
                <a:gd name="T75" fmla="*/ 623 h 2823"/>
                <a:gd name="T76" fmla="*/ 135 w 3666"/>
                <a:gd name="T77" fmla="*/ 611 h 2823"/>
                <a:gd name="T78" fmla="*/ 157 w 3666"/>
                <a:gd name="T79" fmla="*/ 602 h 2823"/>
                <a:gd name="T80" fmla="*/ 181 w 3666"/>
                <a:gd name="T81" fmla="*/ 594 h 2823"/>
                <a:gd name="T82" fmla="*/ 2990 w 3666"/>
                <a:gd name="T83" fmla="*/ 5 h 2823"/>
                <a:gd name="T84" fmla="*/ 3015 w 3666"/>
                <a:gd name="T85" fmla="*/ 1 h 2823"/>
                <a:gd name="T86" fmla="*/ 3039 w 3666"/>
                <a:gd name="T87" fmla="*/ 0 h 2823"/>
                <a:gd name="T88" fmla="*/ 3063 w 3666"/>
                <a:gd name="T89" fmla="*/ 1 h 2823"/>
                <a:gd name="T90" fmla="*/ 3087 w 3666"/>
                <a:gd name="T91" fmla="*/ 4 h 2823"/>
                <a:gd name="T92" fmla="*/ 3109 w 3666"/>
                <a:gd name="T93" fmla="*/ 10 h 2823"/>
                <a:gd name="T94" fmla="*/ 3131 w 3666"/>
                <a:gd name="T95" fmla="*/ 17 h 2823"/>
                <a:gd name="T96" fmla="*/ 3152 w 3666"/>
                <a:gd name="T97" fmla="*/ 28 h 2823"/>
                <a:gd name="T98" fmla="*/ 3172 w 3666"/>
                <a:gd name="T99" fmla="*/ 39 h 2823"/>
                <a:gd name="T100" fmla="*/ 3191 w 3666"/>
                <a:gd name="T101" fmla="*/ 53 h 2823"/>
                <a:gd name="T102" fmla="*/ 3208 w 3666"/>
                <a:gd name="T103" fmla="*/ 68 h 2823"/>
                <a:gd name="T104" fmla="*/ 3224 w 3666"/>
                <a:gd name="T105" fmla="*/ 85 h 2823"/>
                <a:gd name="T106" fmla="*/ 3239 w 3666"/>
                <a:gd name="T107" fmla="*/ 104 h 2823"/>
                <a:gd name="T108" fmla="*/ 3251 w 3666"/>
                <a:gd name="T109" fmla="*/ 124 h 2823"/>
                <a:gd name="T110" fmla="*/ 3262 w 3666"/>
                <a:gd name="T111" fmla="*/ 145 h 2823"/>
                <a:gd name="T112" fmla="*/ 3271 w 3666"/>
                <a:gd name="T113" fmla="*/ 168 h 2823"/>
                <a:gd name="T114" fmla="*/ 3277 w 3666"/>
                <a:gd name="T115" fmla="*/ 192 h 2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666" h="2823">
                  <a:moveTo>
                    <a:pt x="3662" y="2027"/>
                  </a:moveTo>
                  <a:lnTo>
                    <a:pt x="3664" y="2038"/>
                  </a:lnTo>
                  <a:lnTo>
                    <a:pt x="3665" y="2050"/>
                  </a:lnTo>
                  <a:lnTo>
                    <a:pt x="3666" y="2062"/>
                  </a:lnTo>
                  <a:lnTo>
                    <a:pt x="3666" y="2071"/>
                  </a:lnTo>
                  <a:lnTo>
                    <a:pt x="3665" y="2082"/>
                  </a:lnTo>
                  <a:lnTo>
                    <a:pt x="3664" y="2091"/>
                  </a:lnTo>
                  <a:lnTo>
                    <a:pt x="3662" y="2100"/>
                  </a:lnTo>
                  <a:lnTo>
                    <a:pt x="3659" y="2108"/>
                  </a:lnTo>
                  <a:lnTo>
                    <a:pt x="3655" y="2115"/>
                  </a:lnTo>
                  <a:lnTo>
                    <a:pt x="3652" y="2124"/>
                  </a:lnTo>
                  <a:lnTo>
                    <a:pt x="3648" y="2130"/>
                  </a:lnTo>
                  <a:lnTo>
                    <a:pt x="3643" y="2138"/>
                  </a:lnTo>
                  <a:lnTo>
                    <a:pt x="3637" y="2144"/>
                  </a:lnTo>
                  <a:lnTo>
                    <a:pt x="3631" y="2150"/>
                  </a:lnTo>
                  <a:lnTo>
                    <a:pt x="3625" y="2156"/>
                  </a:lnTo>
                  <a:lnTo>
                    <a:pt x="3617" y="2161"/>
                  </a:lnTo>
                  <a:lnTo>
                    <a:pt x="3602" y="2171"/>
                  </a:lnTo>
                  <a:lnTo>
                    <a:pt x="3585" y="2180"/>
                  </a:lnTo>
                  <a:lnTo>
                    <a:pt x="3567" y="2188"/>
                  </a:lnTo>
                  <a:lnTo>
                    <a:pt x="3547" y="2195"/>
                  </a:lnTo>
                  <a:lnTo>
                    <a:pt x="3524" y="2201"/>
                  </a:lnTo>
                  <a:lnTo>
                    <a:pt x="3502" y="2207"/>
                  </a:lnTo>
                  <a:lnTo>
                    <a:pt x="3479" y="2213"/>
                  </a:lnTo>
                  <a:lnTo>
                    <a:pt x="3455" y="2218"/>
                  </a:lnTo>
                  <a:lnTo>
                    <a:pt x="656" y="2805"/>
                  </a:lnTo>
                  <a:lnTo>
                    <a:pt x="632" y="2810"/>
                  </a:lnTo>
                  <a:lnTo>
                    <a:pt x="609" y="2814"/>
                  </a:lnTo>
                  <a:lnTo>
                    <a:pt x="586" y="2817"/>
                  </a:lnTo>
                  <a:lnTo>
                    <a:pt x="563" y="2820"/>
                  </a:lnTo>
                  <a:lnTo>
                    <a:pt x="542" y="2822"/>
                  </a:lnTo>
                  <a:lnTo>
                    <a:pt x="522" y="2823"/>
                  </a:lnTo>
                  <a:lnTo>
                    <a:pt x="503" y="2820"/>
                  </a:lnTo>
                  <a:lnTo>
                    <a:pt x="485" y="2818"/>
                  </a:lnTo>
                  <a:lnTo>
                    <a:pt x="477" y="2816"/>
                  </a:lnTo>
                  <a:lnTo>
                    <a:pt x="468" y="2813"/>
                  </a:lnTo>
                  <a:lnTo>
                    <a:pt x="460" y="2810"/>
                  </a:lnTo>
                  <a:lnTo>
                    <a:pt x="452" y="2807"/>
                  </a:lnTo>
                  <a:lnTo>
                    <a:pt x="445" y="2803"/>
                  </a:lnTo>
                  <a:lnTo>
                    <a:pt x="439" y="2797"/>
                  </a:lnTo>
                  <a:lnTo>
                    <a:pt x="431" y="2792"/>
                  </a:lnTo>
                  <a:lnTo>
                    <a:pt x="425" y="2786"/>
                  </a:lnTo>
                  <a:lnTo>
                    <a:pt x="420" y="2779"/>
                  </a:lnTo>
                  <a:lnTo>
                    <a:pt x="414" y="2772"/>
                  </a:lnTo>
                  <a:lnTo>
                    <a:pt x="409" y="2764"/>
                  </a:lnTo>
                  <a:lnTo>
                    <a:pt x="405" y="2755"/>
                  </a:lnTo>
                  <a:lnTo>
                    <a:pt x="400" y="2745"/>
                  </a:lnTo>
                  <a:lnTo>
                    <a:pt x="396" y="2736"/>
                  </a:lnTo>
                  <a:lnTo>
                    <a:pt x="393" y="2724"/>
                  </a:lnTo>
                  <a:lnTo>
                    <a:pt x="391" y="2713"/>
                  </a:lnTo>
                  <a:lnTo>
                    <a:pt x="5" y="878"/>
                  </a:lnTo>
                  <a:lnTo>
                    <a:pt x="3" y="865"/>
                  </a:lnTo>
                  <a:lnTo>
                    <a:pt x="2" y="853"/>
                  </a:lnTo>
                  <a:lnTo>
                    <a:pt x="1" y="841"/>
                  </a:lnTo>
                  <a:lnTo>
                    <a:pt x="0" y="829"/>
                  </a:lnTo>
                  <a:lnTo>
                    <a:pt x="1" y="817"/>
                  </a:lnTo>
                  <a:lnTo>
                    <a:pt x="1" y="805"/>
                  </a:lnTo>
                  <a:lnTo>
                    <a:pt x="3" y="793"/>
                  </a:lnTo>
                  <a:lnTo>
                    <a:pt x="5" y="781"/>
                  </a:lnTo>
                  <a:lnTo>
                    <a:pt x="7" y="770"/>
                  </a:lnTo>
                  <a:lnTo>
                    <a:pt x="10" y="759"/>
                  </a:lnTo>
                  <a:lnTo>
                    <a:pt x="13" y="748"/>
                  </a:lnTo>
                  <a:lnTo>
                    <a:pt x="18" y="737"/>
                  </a:lnTo>
                  <a:lnTo>
                    <a:pt x="23" y="726"/>
                  </a:lnTo>
                  <a:lnTo>
                    <a:pt x="28" y="716"/>
                  </a:lnTo>
                  <a:lnTo>
                    <a:pt x="34" y="706"/>
                  </a:lnTo>
                  <a:lnTo>
                    <a:pt x="40" y="696"/>
                  </a:lnTo>
                  <a:lnTo>
                    <a:pt x="46" y="686"/>
                  </a:lnTo>
                  <a:lnTo>
                    <a:pt x="54" y="677"/>
                  </a:lnTo>
                  <a:lnTo>
                    <a:pt x="61" y="668"/>
                  </a:lnTo>
                  <a:lnTo>
                    <a:pt x="68" y="660"/>
                  </a:lnTo>
                  <a:lnTo>
                    <a:pt x="77" y="651"/>
                  </a:lnTo>
                  <a:lnTo>
                    <a:pt x="85" y="644"/>
                  </a:lnTo>
                  <a:lnTo>
                    <a:pt x="95" y="637"/>
                  </a:lnTo>
                  <a:lnTo>
                    <a:pt x="104" y="629"/>
                  </a:lnTo>
                  <a:lnTo>
                    <a:pt x="114" y="623"/>
                  </a:lnTo>
                  <a:lnTo>
                    <a:pt x="124" y="618"/>
                  </a:lnTo>
                  <a:lnTo>
                    <a:pt x="135" y="611"/>
                  </a:lnTo>
                  <a:lnTo>
                    <a:pt x="146" y="607"/>
                  </a:lnTo>
                  <a:lnTo>
                    <a:pt x="157" y="602"/>
                  </a:lnTo>
                  <a:lnTo>
                    <a:pt x="168" y="597"/>
                  </a:lnTo>
                  <a:lnTo>
                    <a:pt x="181" y="594"/>
                  </a:lnTo>
                  <a:lnTo>
                    <a:pt x="192" y="592"/>
                  </a:lnTo>
                  <a:lnTo>
                    <a:pt x="2990" y="5"/>
                  </a:lnTo>
                  <a:lnTo>
                    <a:pt x="3003" y="2"/>
                  </a:lnTo>
                  <a:lnTo>
                    <a:pt x="3015" y="1"/>
                  </a:lnTo>
                  <a:lnTo>
                    <a:pt x="3027" y="0"/>
                  </a:lnTo>
                  <a:lnTo>
                    <a:pt x="3039" y="0"/>
                  </a:lnTo>
                  <a:lnTo>
                    <a:pt x="3051" y="0"/>
                  </a:lnTo>
                  <a:lnTo>
                    <a:pt x="3063" y="1"/>
                  </a:lnTo>
                  <a:lnTo>
                    <a:pt x="3075" y="2"/>
                  </a:lnTo>
                  <a:lnTo>
                    <a:pt x="3087" y="4"/>
                  </a:lnTo>
                  <a:lnTo>
                    <a:pt x="3098" y="7"/>
                  </a:lnTo>
                  <a:lnTo>
                    <a:pt x="3109" y="10"/>
                  </a:lnTo>
                  <a:lnTo>
                    <a:pt x="3120" y="14"/>
                  </a:lnTo>
                  <a:lnTo>
                    <a:pt x="3131" y="17"/>
                  </a:lnTo>
                  <a:lnTo>
                    <a:pt x="3142" y="22"/>
                  </a:lnTo>
                  <a:lnTo>
                    <a:pt x="3152" y="28"/>
                  </a:lnTo>
                  <a:lnTo>
                    <a:pt x="3163" y="33"/>
                  </a:lnTo>
                  <a:lnTo>
                    <a:pt x="3172" y="39"/>
                  </a:lnTo>
                  <a:lnTo>
                    <a:pt x="3182" y="46"/>
                  </a:lnTo>
                  <a:lnTo>
                    <a:pt x="3191" y="53"/>
                  </a:lnTo>
                  <a:lnTo>
                    <a:pt x="3200" y="60"/>
                  </a:lnTo>
                  <a:lnTo>
                    <a:pt x="3208" y="68"/>
                  </a:lnTo>
                  <a:lnTo>
                    <a:pt x="3217" y="76"/>
                  </a:lnTo>
                  <a:lnTo>
                    <a:pt x="3224" y="85"/>
                  </a:lnTo>
                  <a:lnTo>
                    <a:pt x="3231" y="94"/>
                  </a:lnTo>
                  <a:lnTo>
                    <a:pt x="3239" y="104"/>
                  </a:lnTo>
                  <a:lnTo>
                    <a:pt x="3245" y="113"/>
                  </a:lnTo>
                  <a:lnTo>
                    <a:pt x="3251" y="124"/>
                  </a:lnTo>
                  <a:lnTo>
                    <a:pt x="3257" y="134"/>
                  </a:lnTo>
                  <a:lnTo>
                    <a:pt x="3262" y="145"/>
                  </a:lnTo>
                  <a:lnTo>
                    <a:pt x="3266" y="157"/>
                  </a:lnTo>
                  <a:lnTo>
                    <a:pt x="3271" y="168"/>
                  </a:lnTo>
                  <a:lnTo>
                    <a:pt x="3274" y="180"/>
                  </a:lnTo>
                  <a:lnTo>
                    <a:pt x="3277" y="192"/>
                  </a:lnTo>
                  <a:lnTo>
                    <a:pt x="3662" y="2027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88" name="Freeform 48"/>
            <p:cNvSpPr>
              <a:spLocks/>
            </p:cNvSpPr>
            <p:nvPr/>
          </p:nvSpPr>
          <p:spPr bwMode="auto">
            <a:xfrm>
              <a:off x="2554288" y="4492625"/>
              <a:ext cx="125413" cy="173038"/>
            </a:xfrm>
            <a:custGeom>
              <a:avLst/>
              <a:gdLst>
                <a:gd name="T0" fmla="*/ 397 w 398"/>
                <a:gd name="T1" fmla="*/ 345 h 544"/>
                <a:gd name="T2" fmla="*/ 398 w 398"/>
                <a:gd name="T3" fmla="*/ 381 h 544"/>
                <a:gd name="T4" fmla="*/ 391 w 398"/>
                <a:gd name="T5" fmla="*/ 415 h 544"/>
                <a:gd name="T6" fmla="*/ 378 w 398"/>
                <a:gd name="T7" fmla="*/ 448 h 544"/>
                <a:gd name="T8" fmla="*/ 359 w 398"/>
                <a:gd name="T9" fmla="*/ 476 h 544"/>
                <a:gd name="T10" fmla="*/ 335 w 398"/>
                <a:gd name="T11" fmla="*/ 501 h 544"/>
                <a:gd name="T12" fmla="*/ 306 w 398"/>
                <a:gd name="T13" fmla="*/ 522 h 544"/>
                <a:gd name="T14" fmla="*/ 274 w 398"/>
                <a:gd name="T15" fmla="*/ 535 h 544"/>
                <a:gd name="T16" fmla="*/ 238 w 398"/>
                <a:gd name="T17" fmla="*/ 543 h 544"/>
                <a:gd name="T18" fmla="*/ 202 w 398"/>
                <a:gd name="T19" fmla="*/ 543 h 544"/>
                <a:gd name="T20" fmla="*/ 167 w 398"/>
                <a:gd name="T21" fmla="*/ 536 h 544"/>
                <a:gd name="T22" fmla="*/ 135 w 398"/>
                <a:gd name="T23" fmla="*/ 524 h 544"/>
                <a:gd name="T24" fmla="*/ 107 w 398"/>
                <a:gd name="T25" fmla="*/ 505 h 544"/>
                <a:gd name="T26" fmla="*/ 81 w 398"/>
                <a:gd name="T27" fmla="*/ 480 h 544"/>
                <a:gd name="T28" fmla="*/ 61 w 398"/>
                <a:gd name="T29" fmla="*/ 452 h 544"/>
                <a:gd name="T30" fmla="*/ 47 w 398"/>
                <a:gd name="T31" fmla="*/ 419 h 544"/>
                <a:gd name="T32" fmla="*/ 4 w 398"/>
                <a:gd name="T33" fmla="*/ 218 h 544"/>
                <a:gd name="T34" fmla="*/ 0 w 398"/>
                <a:gd name="T35" fmla="*/ 181 h 544"/>
                <a:gd name="T36" fmla="*/ 4 w 398"/>
                <a:gd name="T37" fmla="*/ 146 h 544"/>
                <a:gd name="T38" fmla="*/ 14 w 398"/>
                <a:gd name="T39" fmla="*/ 114 h 544"/>
                <a:gd name="T40" fmla="*/ 29 w 398"/>
                <a:gd name="T41" fmla="*/ 83 h 544"/>
                <a:gd name="T42" fmla="*/ 52 w 398"/>
                <a:gd name="T43" fmla="*/ 55 h 544"/>
                <a:gd name="T44" fmla="*/ 78 w 398"/>
                <a:gd name="T45" fmla="*/ 33 h 544"/>
                <a:gd name="T46" fmla="*/ 109 w 398"/>
                <a:gd name="T47" fmla="*/ 15 h 544"/>
                <a:gd name="T48" fmla="*/ 144 w 398"/>
                <a:gd name="T49" fmla="*/ 5 h 544"/>
                <a:gd name="T50" fmla="*/ 180 w 398"/>
                <a:gd name="T51" fmla="*/ 0 h 544"/>
                <a:gd name="T52" fmla="*/ 214 w 398"/>
                <a:gd name="T53" fmla="*/ 5 h 544"/>
                <a:gd name="T54" fmla="*/ 248 w 398"/>
                <a:gd name="T55" fmla="*/ 14 h 544"/>
                <a:gd name="T56" fmla="*/ 279 w 398"/>
                <a:gd name="T57" fmla="*/ 30 h 544"/>
                <a:gd name="T58" fmla="*/ 305 w 398"/>
                <a:gd name="T59" fmla="*/ 52 h 544"/>
                <a:gd name="T60" fmla="*/ 329 w 398"/>
                <a:gd name="T61" fmla="*/ 79 h 544"/>
                <a:gd name="T62" fmla="*/ 346 w 398"/>
                <a:gd name="T63" fmla="*/ 109 h 544"/>
                <a:gd name="T64" fmla="*/ 356 w 398"/>
                <a:gd name="T65" fmla="*/ 1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8" h="544">
                  <a:moveTo>
                    <a:pt x="395" y="327"/>
                  </a:moveTo>
                  <a:lnTo>
                    <a:pt x="397" y="345"/>
                  </a:lnTo>
                  <a:lnTo>
                    <a:pt x="398" y="363"/>
                  </a:lnTo>
                  <a:lnTo>
                    <a:pt x="398" y="381"/>
                  </a:lnTo>
                  <a:lnTo>
                    <a:pt x="395" y="398"/>
                  </a:lnTo>
                  <a:lnTo>
                    <a:pt x="391" y="415"/>
                  </a:lnTo>
                  <a:lnTo>
                    <a:pt x="386" y="432"/>
                  </a:lnTo>
                  <a:lnTo>
                    <a:pt x="378" y="448"/>
                  </a:lnTo>
                  <a:lnTo>
                    <a:pt x="370" y="462"/>
                  </a:lnTo>
                  <a:lnTo>
                    <a:pt x="359" y="476"/>
                  </a:lnTo>
                  <a:lnTo>
                    <a:pt x="348" y="489"/>
                  </a:lnTo>
                  <a:lnTo>
                    <a:pt x="335" y="501"/>
                  </a:lnTo>
                  <a:lnTo>
                    <a:pt x="321" y="512"/>
                  </a:lnTo>
                  <a:lnTo>
                    <a:pt x="306" y="522"/>
                  </a:lnTo>
                  <a:lnTo>
                    <a:pt x="291" y="529"/>
                  </a:lnTo>
                  <a:lnTo>
                    <a:pt x="274" y="535"/>
                  </a:lnTo>
                  <a:lnTo>
                    <a:pt x="256" y="540"/>
                  </a:lnTo>
                  <a:lnTo>
                    <a:pt x="238" y="543"/>
                  </a:lnTo>
                  <a:lnTo>
                    <a:pt x="220" y="544"/>
                  </a:lnTo>
                  <a:lnTo>
                    <a:pt x="202" y="543"/>
                  </a:lnTo>
                  <a:lnTo>
                    <a:pt x="184" y="541"/>
                  </a:lnTo>
                  <a:lnTo>
                    <a:pt x="167" y="536"/>
                  </a:lnTo>
                  <a:lnTo>
                    <a:pt x="151" y="531"/>
                  </a:lnTo>
                  <a:lnTo>
                    <a:pt x="135" y="524"/>
                  </a:lnTo>
                  <a:lnTo>
                    <a:pt x="120" y="514"/>
                  </a:lnTo>
                  <a:lnTo>
                    <a:pt x="107" y="505"/>
                  </a:lnTo>
                  <a:lnTo>
                    <a:pt x="93" y="493"/>
                  </a:lnTo>
                  <a:lnTo>
                    <a:pt x="81" y="480"/>
                  </a:lnTo>
                  <a:lnTo>
                    <a:pt x="71" y="467"/>
                  </a:lnTo>
                  <a:lnTo>
                    <a:pt x="61" y="452"/>
                  </a:lnTo>
                  <a:lnTo>
                    <a:pt x="54" y="436"/>
                  </a:lnTo>
                  <a:lnTo>
                    <a:pt x="47" y="419"/>
                  </a:lnTo>
                  <a:lnTo>
                    <a:pt x="42" y="401"/>
                  </a:lnTo>
                  <a:lnTo>
                    <a:pt x="4" y="218"/>
                  </a:lnTo>
                  <a:lnTo>
                    <a:pt x="1" y="199"/>
                  </a:lnTo>
                  <a:lnTo>
                    <a:pt x="0" y="181"/>
                  </a:lnTo>
                  <a:lnTo>
                    <a:pt x="1" y="164"/>
                  </a:lnTo>
                  <a:lnTo>
                    <a:pt x="4" y="146"/>
                  </a:lnTo>
                  <a:lnTo>
                    <a:pt x="8" y="129"/>
                  </a:lnTo>
                  <a:lnTo>
                    <a:pt x="14" y="114"/>
                  </a:lnTo>
                  <a:lnTo>
                    <a:pt x="21" y="98"/>
                  </a:lnTo>
                  <a:lnTo>
                    <a:pt x="29" y="83"/>
                  </a:lnTo>
                  <a:lnTo>
                    <a:pt x="40" y="68"/>
                  </a:lnTo>
                  <a:lnTo>
                    <a:pt x="52" y="55"/>
                  </a:lnTo>
                  <a:lnTo>
                    <a:pt x="64" y="44"/>
                  </a:lnTo>
                  <a:lnTo>
                    <a:pt x="78" y="33"/>
                  </a:lnTo>
                  <a:lnTo>
                    <a:pt x="93" y="24"/>
                  </a:lnTo>
                  <a:lnTo>
                    <a:pt x="109" y="15"/>
                  </a:lnTo>
                  <a:lnTo>
                    <a:pt x="126" y="9"/>
                  </a:lnTo>
                  <a:lnTo>
                    <a:pt x="144" y="5"/>
                  </a:lnTo>
                  <a:lnTo>
                    <a:pt x="162" y="1"/>
                  </a:lnTo>
                  <a:lnTo>
                    <a:pt x="180" y="0"/>
                  </a:lnTo>
                  <a:lnTo>
                    <a:pt x="198" y="1"/>
                  </a:lnTo>
                  <a:lnTo>
                    <a:pt x="214" y="5"/>
                  </a:lnTo>
                  <a:lnTo>
                    <a:pt x="231" y="8"/>
                  </a:lnTo>
                  <a:lnTo>
                    <a:pt x="248" y="14"/>
                  </a:lnTo>
                  <a:lnTo>
                    <a:pt x="264" y="22"/>
                  </a:lnTo>
                  <a:lnTo>
                    <a:pt x="279" y="30"/>
                  </a:lnTo>
                  <a:lnTo>
                    <a:pt x="293" y="41"/>
                  </a:lnTo>
                  <a:lnTo>
                    <a:pt x="305" y="52"/>
                  </a:lnTo>
                  <a:lnTo>
                    <a:pt x="318" y="65"/>
                  </a:lnTo>
                  <a:lnTo>
                    <a:pt x="329" y="79"/>
                  </a:lnTo>
                  <a:lnTo>
                    <a:pt x="338" y="93"/>
                  </a:lnTo>
                  <a:lnTo>
                    <a:pt x="346" y="109"/>
                  </a:lnTo>
                  <a:lnTo>
                    <a:pt x="352" y="126"/>
                  </a:lnTo>
                  <a:lnTo>
                    <a:pt x="356" y="144"/>
                  </a:lnTo>
                  <a:lnTo>
                    <a:pt x="395" y="327"/>
                  </a:lnTo>
                  <a:close/>
                </a:path>
              </a:pathLst>
            </a:custGeom>
            <a:solidFill>
              <a:srgbClr val="BF97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89" name="Freeform 49"/>
            <p:cNvSpPr>
              <a:spLocks/>
            </p:cNvSpPr>
            <p:nvPr/>
          </p:nvSpPr>
          <p:spPr bwMode="auto">
            <a:xfrm>
              <a:off x="2052638" y="3465513"/>
              <a:ext cx="588963" cy="884238"/>
            </a:xfrm>
            <a:custGeom>
              <a:avLst/>
              <a:gdLst>
                <a:gd name="T0" fmla="*/ 640 w 1856"/>
                <a:gd name="T1" fmla="*/ 166 h 2788"/>
                <a:gd name="T2" fmla="*/ 622 w 1856"/>
                <a:gd name="T3" fmla="*/ 120 h 2788"/>
                <a:gd name="T4" fmla="*/ 606 w 1856"/>
                <a:gd name="T5" fmla="*/ 73 h 2788"/>
                <a:gd name="T6" fmla="*/ 594 w 1856"/>
                <a:gd name="T7" fmla="*/ 24 h 2788"/>
                <a:gd name="T8" fmla="*/ 0 w 1856"/>
                <a:gd name="T9" fmla="*/ 0 h 2788"/>
                <a:gd name="T10" fmla="*/ 15 w 1856"/>
                <a:gd name="T11" fmla="*/ 195 h 2788"/>
                <a:gd name="T12" fmla="*/ 38 w 1856"/>
                <a:gd name="T13" fmla="*/ 388 h 2788"/>
                <a:gd name="T14" fmla="*/ 70 w 1856"/>
                <a:gd name="T15" fmla="*/ 578 h 2788"/>
                <a:gd name="T16" fmla="*/ 111 w 1856"/>
                <a:gd name="T17" fmla="*/ 765 h 2788"/>
                <a:gd name="T18" fmla="*/ 160 w 1856"/>
                <a:gd name="T19" fmla="*/ 950 h 2788"/>
                <a:gd name="T20" fmla="*/ 218 w 1856"/>
                <a:gd name="T21" fmla="*/ 1132 h 2788"/>
                <a:gd name="T22" fmla="*/ 283 w 1856"/>
                <a:gd name="T23" fmla="*/ 1310 h 2788"/>
                <a:gd name="T24" fmla="*/ 357 w 1856"/>
                <a:gd name="T25" fmla="*/ 1487 h 2788"/>
                <a:gd name="T26" fmla="*/ 440 w 1856"/>
                <a:gd name="T27" fmla="*/ 1659 h 2788"/>
                <a:gd name="T28" fmla="*/ 531 w 1856"/>
                <a:gd name="T29" fmla="*/ 1829 h 2788"/>
                <a:gd name="T30" fmla="*/ 629 w 1856"/>
                <a:gd name="T31" fmla="*/ 1998 h 2788"/>
                <a:gd name="T32" fmla="*/ 735 w 1856"/>
                <a:gd name="T33" fmla="*/ 2161 h 2788"/>
                <a:gd name="T34" fmla="*/ 849 w 1856"/>
                <a:gd name="T35" fmla="*/ 2323 h 2788"/>
                <a:gd name="T36" fmla="*/ 971 w 1856"/>
                <a:gd name="T37" fmla="*/ 2482 h 2788"/>
                <a:gd name="T38" fmla="*/ 1100 w 1856"/>
                <a:gd name="T39" fmla="*/ 2636 h 2788"/>
                <a:gd name="T40" fmla="*/ 1237 w 1856"/>
                <a:gd name="T41" fmla="*/ 2788 h 2788"/>
                <a:gd name="T42" fmla="*/ 1338 w 1856"/>
                <a:gd name="T43" fmla="*/ 2706 h 2788"/>
                <a:gd name="T44" fmla="*/ 1434 w 1856"/>
                <a:gd name="T45" fmla="*/ 2633 h 2788"/>
                <a:gd name="T46" fmla="*/ 1524 w 1856"/>
                <a:gd name="T47" fmla="*/ 2568 h 2788"/>
                <a:gd name="T48" fmla="*/ 1608 w 1856"/>
                <a:gd name="T49" fmla="*/ 2511 h 2788"/>
                <a:gd name="T50" fmla="*/ 1751 w 1856"/>
                <a:gd name="T51" fmla="*/ 2415 h 2788"/>
                <a:gd name="T52" fmla="*/ 1809 w 1856"/>
                <a:gd name="T53" fmla="*/ 2375 h 2788"/>
                <a:gd name="T54" fmla="*/ 1856 w 1856"/>
                <a:gd name="T55" fmla="*/ 2339 h 2788"/>
                <a:gd name="T56" fmla="*/ 1720 w 1856"/>
                <a:gd name="T57" fmla="*/ 2162 h 2788"/>
                <a:gd name="T58" fmla="*/ 1598 w 1856"/>
                <a:gd name="T59" fmla="*/ 1993 h 2788"/>
                <a:gd name="T60" fmla="*/ 1487 w 1856"/>
                <a:gd name="T61" fmla="*/ 1829 h 2788"/>
                <a:gd name="T62" fmla="*/ 1385 w 1856"/>
                <a:gd name="T63" fmla="*/ 1672 h 2788"/>
                <a:gd name="T64" fmla="*/ 1294 w 1856"/>
                <a:gd name="T65" fmla="*/ 1520 h 2788"/>
                <a:gd name="T66" fmla="*/ 1211 w 1856"/>
                <a:gd name="T67" fmla="*/ 1374 h 2788"/>
                <a:gd name="T68" fmla="*/ 1136 w 1856"/>
                <a:gd name="T69" fmla="*/ 1233 h 2788"/>
                <a:gd name="T70" fmla="*/ 1067 w 1856"/>
                <a:gd name="T71" fmla="*/ 1098 h 2788"/>
                <a:gd name="T72" fmla="*/ 1005 w 1856"/>
                <a:gd name="T73" fmla="*/ 968 h 2788"/>
                <a:gd name="T74" fmla="*/ 946 w 1856"/>
                <a:gd name="T75" fmla="*/ 842 h 2788"/>
                <a:gd name="T76" fmla="*/ 842 w 1856"/>
                <a:gd name="T77" fmla="*/ 606 h 2788"/>
                <a:gd name="T78" fmla="*/ 745 w 1856"/>
                <a:gd name="T79" fmla="*/ 389 h 2788"/>
                <a:gd name="T80" fmla="*/ 699 w 1856"/>
                <a:gd name="T81" fmla="*/ 287 h 2788"/>
                <a:gd name="T82" fmla="*/ 651 w 1856"/>
                <a:gd name="T83" fmla="*/ 189 h 2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788">
                  <a:moveTo>
                    <a:pt x="651" y="189"/>
                  </a:moveTo>
                  <a:lnTo>
                    <a:pt x="640" y="166"/>
                  </a:lnTo>
                  <a:lnTo>
                    <a:pt x="630" y="143"/>
                  </a:lnTo>
                  <a:lnTo>
                    <a:pt x="622" y="120"/>
                  </a:lnTo>
                  <a:lnTo>
                    <a:pt x="613" y="96"/>
                  </a:lnTo>
                  <a:lnTo>
                    <a:pt x="606" y="73"/>
                  </a:lnTo>
                  <a:lnTo>
                    <a:pt x="600" y="48"/>
                  </a:lnTo>
                  <a:lnTo>
                    <a:pt x="594" y="24"/>
                  </a:lnTo>
                  <a:lnTo>
                    <a:pt x="590" y="0"/>
                  </a:lnTo>
                  <a:lnTo>
                    <a:pt x="0" y="0"/>
                  </a:lnTo>
                  <a:lnTo>
                    <a:pt x="6" y="98"/>
                  </a:lnTo>
                  <a:lnTo>
                    <a:pt x="15" y="195"/>
                  </a:lnTo>
                  <a:lnTo>
                    <a:pt x="25" y="291"/>
                  </a:lnTo>
                  <a:lnTo>
                    <a:pt x="38" y="388"/>
                  </a:lnTo>
                  <a:lnTo>
                    <a:pt x="53" y="483"/>
                  </a:lnTo>
                  <a:lnTo>
                    <a:pt x="70" y="578"/>
                  </a:lnTo>
                  <a:lnTo>
                    <a:pt x="89" y="672"/>
                  </a:lnTo>
                  <a:lnTo>
                    <a:pt x="111" y="765"/>
                  </a:lnTo>
                  <a:lnTo>
                    <a:pt x="134" y="858"/>
                  </a:lnTo>
                  <a:lnTo>
                    <a:pt x="160" y="950"/>
                  </a:lnTo>
                  <a:lnTo>
                    <a:pt x="187" y="1041"/>
                  </a:lnTo>
                  <a:lnTo>
                    <a:pt x="218" y="1132"/>
                  </a:lnTo>
                  <a:lnTo>
                    <a:pt x="249" y="1222"/>
                  </a:lnTo>
                  <a:lnTo>
                    <a:pt x="283" y="1310"/>
                  </a:lnTo>
                  <a:lnTo>
                    <a:pt x="319" y="1399"/>
                  </a:lnTo>
                  <a:lnTo>
                    <a:pt x="357" y="1487"/>
                  </a:lnTo>
                  <a:lnTo>
                    <a:pt x="398" y="1574"/>
                  </a:lnTo>
                  <a:lnTo>
                    <a:pt x="440" y="1659"/>
                  </a:lnTo>
                  <a:lnTo>
                    <a:pt x="484" y="1745"/>
                  </a:lnTo>
                  <a:lnTo>
                    <a:pt x="531" y="1829"/>
                  </a:lnTo>
                  <a:lnTo>
                    <a:pt x="578" y="1914"/>
                  </a:lnTo>
                  <a:lnTo>
                    <a:pt x="629" y="1998"/>
                  </a:lnTo>
                  <a:lnTo>
                    <a:pt x="681" y="2080"/>
                  </a:lnTo>
                  <a:lnTo>
                    <a:pt x="735" y="2161"/>
                  </a:lnTo>
                  <a:lnTo>
                    <a:pt x="791" y="2243"/>
                  </a:lnTo>
                  <a:lnTo>
                    <a:pt x="849" y="2323"/>
                  </a:lnTo>
                  <a:lnTo>
                    <a:pt x="909" y="2402"/>
                  </a:lnTo>
                  <a:lnTo>
                    <a:pt x="971" y="2482"/>
                  </a:lnTo>
                  <a:lnTo>
                    <a:pt x="1034" y="2559"/>
                  </a:lnTo>
                  <a:lnTo>
                    <a:pt x="1100" y="2636"/>
                  </a:lnTo>
                  <a:lnTo>
                    <a:pt x="1167" y="2713"/>
                  </a:lnTo>
                  <a:lnTo>
                    <a:pt x="1237" y="2788"/>
                  </a:lnTo>
                  <a:lnTo>
                    <a:pt x="1288" y="2746"/>
                  </a:lnTo>
                  <a:lnTo>
                    <a:pt x="1338" y="2706"/>
                  </a:lnTo>
                  <a:lnTo>
                    <a:pt x="1386" y="2669"/>
                  </a:lnTo>
                  <a:lnTo>
                    <a:pt x="1434" y="2633"/>
                  </a:lnTo>
                  <a:lnTo>
                    <a:pt x="1479" y="2599"/>
                  </a:lnTo>
                  <a:lnTo>
                    <a:pt x="1524" y="2568"/>
                  </a:lnTo>
                  <a:lnTo>
                    <a:pt x="1567" y="2539"/>
                  </a:lnTo>
                  <a:lnTo>
                    <a:pt x="1608" y="2511"/>
                  </a:lnTo>
                  <a:lnTo>
                    <a:pt x="1684" y="2461"/>
                  </a:lnTo>
                  <a:lnTo>
                    <a:pt x="1751" y="2415"/>
                  </a:lnTo>
                  <a:lnTo>
                    <a:pt x="1782" y="2395"/>
                  </a:lnTo>
                  <a:lnTo>
                    <a:pt x="1809" y="2375"/>
                  </a:lnTo>
                  <a:lnTo>
                    <a:pt x="1834" y="2357"/>
                  </a:lnTo>
                  <a:lnTo>
                    <a:pt x="1856" y="2339"/>
                  </a:lnTo>
                  <a:lnTo>
                    <a:pt x="1787" y="2250"/>
                  </a:lnTo>
                  <a:lnTo>
                    <a:pt x="1720" y="2162"/>
                  </a:lnTo>
                  <a:lnTo>
                    <a:pt x="1658" y="2077"/>
                  </a:lnTo>
                  <a:lnTo>
                    <a:pt x="1598" y="1993"/>
                  </a:lnTo>
                  <a:lnTo>
                    <a:pt x="1541" y="1911"/>
                  </a:lnTo>
                  <a:lnTo>
                    <a:pt x="1487" y="1829"/>
                  </a:lnTo>
                  <a:lnTo>
                    <a:pt x="1435" y="1750"/>
                  </a:lnTo>
                  <a:lnTo>
                    <a:pt x="1385" y="1672"/>
                  </a:lnTo>
                  <a:lnTo>
                    <a:pt x="1339" y="1595"/>
                  </a:lnTo>
                  <a:lnTo>
                    <a:pt x="1294" y="1520"/>
                  </a:lnTo>
                  <a:lnTo>
                    <a:pt x="1252" y="1446"/>
                  </a:lnTo>
                  <a:lnTo>
                    <a:pt x="1211" y="1374"/>
                  </a:lnTo>
                  <a:lnTo>
                    <a:pt x="1173" y="1303"/>
                  </a:lnTo>
                  <a:lnTo>
                    <a:pt x="1136" y="1233"/>
                  </a:lnTo>
                  <a:lnTo>
                    <a:pt x="1101" y="1165"/>
                  </a:lnTo>
                  <a:lnTo>
                    <a:pt x="1067" y="1098"/>
                  </a:lnTo>
                  <a:lnTo>
                    <a:pt x="1035" y="1032"/>
                  </a:lnTo>
                  <a:lnTo>
                    <a:pt x="1005" y="968"/>
                  </a:lnTo>
                  <a:lnTo>
                    <a:pt x="975" y="905"/>
                  </a:lnTo>
                  <a:lnTo>
                    <a:pt x="946" y="842"/>
                  </a:lnTo>
                  <a:lnTo>
                    <a:pt x="892" y="722"/>
                  </a:lnTo>
                  <a:lnTo>
                    <a:pt x="842" y="606"/>
                  </a:lnTo>
                  <a:lnTo>
                    <a:pt x="793" y="495"/>
                  </a:lnTo>
                  <a:lnTo>
                    <a:pt x="745" y="389"/>
                  </a:lnTo>
                  <a:lnTo>
                    <a:pt x="722" y="337"/>
                  </a:lnTo>
                  <a:lnTo>
                    <a:pt x="699" y="287"/>
                  </a:lnTo>
                  <a:lnTo>
                    <a:pt x="675" y="238"/>
                  </a:lnTo>
                  <a:lnTo>
                    <a:pt x="651" y="189"/>
                  </a:lnTo>
                  <a:close/>
                </a:path>
              </a:pathLst>
            </a:custGeom>
            <a:solidFill>
              <a:srgbClr val="4D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90" name="Freeform 50"/>
            <p:cNvSpPr>
              <a:spLocks/>
            </p:cNvSpPr>
            <p:nvPr/>
          </p:nvSpPr>
          <p:spPr bwMode="auto">
            <a:xfrm>
              <a:off x="2593975" y="4265613"/>
              <a:ext cx="88900" cy="119063"/>
            </a:xfrm>
            <a:custGeom>
              <a:avLst/>
              <a:gdLst>
                <a:gd name="T0" fmla="*/ 236 w 278"/>
                <a:gd name="T1" fmla="*/ 369 h 375"/>
                <a:gd name="T2" fmla="*/ 222 w 278"/>
                <a:gd name="T3" fmla="*/ 374 h 375"/>
                <a:gd name="T4" fmla="*/ 207 w 278"/>
                <a:gd name="T5" fmla="*/ 375 h 375"/>
                <a:gd name="T6" fmla="*/ 193 w 278"/>
                <a:gd name="T7" fmla="*/ 374 h 375"/>
                <a:gd name="T8" fmla="*/ 180 w 278"/>
                <a:gd name="T9" fmla="*/ 371 h 375"/>
                <a:gd name="T10" fmla="*/ 167 w 278"/>
                <a:gd name="T11" fmla="*/ 364 h 375"/>
                <a:gd name="T12" fmla="*/ 156 w 278"/>
                <a:gd name="T13" fmla="*/ 356 h 375"/>
                <a:gd name="T14" fmla="*/ 147 w 278"/>
                <a:gd name="T15" fmla="*/ 345 h 375"/>
                <a:gd name="T16" fmla="*/ 9 w 278"/>
                <a:gd name="T17" fmla="*/ 109 h 375"/>
                <a:gd name="T18" fmla="*/ 3 w 278"/>
                <a:gd name="T19" fmla="*/ 95 h 375"/>
                <a:gd name="T20" fmla="*/ 0 w 278"/>
                <a:gd name="T21" fmla="*/ 81 h 375"/>
                <a:gd name="T22" fmla="*/ 0 w 278"/>
                <a:gd name="T23" fmla="*/ 67 h 375"/>
                <a:gd name="T24" fmla="*/ 2 w 278"/>
                <a:gd name="T25" fmla="*/ 54 h 375"/>
                <a:gd name="T26" fmla="*/ 7 w 278"/>
                <a:gd name="T27" fmla="*/ 40 h 375"/>
                <a:gd name="T28" fmla="*/ 14 w 278"/>
                <a:gd name="T29" fmla="*/ 28 h 375"/>
                <a:gd name="T30" fmla="*/ 24 w 278"/>
                <a:gd name="T31" fmla="*/ 18 h 375"/>
                <a:gd name="T32" fmla="*/ 36 w 278"/>
                <a:gd name="T33" fmla="*/ 9 h 375"/>
                <a:gd name="T34" fmla="*/ 50 w 278"/>
                <a:gd name="T35" fmla="*/ 3 h 375"/>
                <a:gd name="T36" fmla="*/ 63 w 278"/>
                <a:gd name="T37" fmla="*/ 0 h 375"/>
                <a:gd name="T38" fmla="*/ 77 w 278"/>
                <a:gd name="T39" fmla="*/ 0 h 375"/>
                <a:gd name="T40" fmla="*/ 91 w 278"/>
                <a:gd name="T41" fmla="*/ 2 h 375"/>
                <a:gd name="T42" fmla="*/ 105 w 278"/>
                <a:gd name="T43" fmla="*/ 7 h 375"/>
                <a:gd name="T44" fmla="*/ 116 w 278"/>
                <a:gd name="T45" fmla="*/ 15 h 375"/>
                <a:gd name="T46" fmla="*/ 127 w 278"/>
                <a:gd name="T47" fmla="*/ 24 h 375"/>
                <a:gd name="T48" fmla="*/ 135 w 278"/>
                <a:gd name="T49" fmla="*/ 36 h 375"/>
                <a:gd name="T50" fmla="*/ 272 w 278"/>
                <a:gd name="T51" fmla="*/ 273 h 375"/>
                <a:gd name="T52" fmla="*/ 277 w 278"/>
                <a:gd name="T53" fmla="*/ 286 h 375"/>
                <a:gd name="T54" fmla="*/ 278 w 278"/>
                <a:gd name="T55" fmla="*/ 301 h 375"/>
                <a:gd name="T56" fmla="*/ 277 w 278"/>
                <a:gd name="T57" fmla="*/ 315 h 375"/>
                <a:gd name="T58" fmla="*/ 274 w 278"/>
                <a:gd name="T59" fmla="*/ 329 h 375"/>
                <a:gd name="T60" fmla="*/ 267 w 278"/>
                <a:gd name="T61" fmla="*/ 340 h 375"/>
                <a:gd name="T62" fmla="*/ 259 w 278"/>
                <a:gd name="T63" fmla="*/ 352 h 375"/>
                <a:gd name="T64" fmla="*/ 248 w 278"/>
                <a:gd name="T65" fmla="*/ 36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8" h="375">
                  <a:moveTo>
                    <a:pt x="242" y="366"/>
                  </a:moveTo>
                  <a:lnTo>
                    <a:pt x="236" y="369"/>
                  </a:lnTo>
                  <a:lnTo>
                    <a:pt x="228" y="372"/>
                  </a:lnTo>
                  <a:lnTo>
                    <a:pt x="222" y="374"/>
                  </a:lnTo>
                  <a:lnTo>
                    <a:pt x="214" y="375"/>
                  </a:lnTo>
                  <a:lnTo>
                    <a:pt x="207" y="375"/>
                  </a:lnTo>
                  <a:lnTo>
                    <a:pt x="201" y="375"/>
                  </a:lnTo>
                  <a:lnTo>
                    <a:pt x="193" y="374"/>
                  </a:lnTo>
                  <a:lnTo>
                    <a:pt x="187" y="373"/>
                  </a:lnTo>
                  <a:lnTo>
                    <a:pt x="180" y="371"/>
                  </a:lnTo>
                  <a:lnTo>
                    <a:pt x="173" y="368"/>
                  </a:lnTo>
                  <a:lnTo>
                    <a:pt x="167" y="364"/>
                  </a:lnTo>
                  <a:lnTo>
                    <a:pt x="162" y="360"/>
                  </a:lnTo>
                  <a:lnTo>
                    <a:pt x="156" y="356"/>
                  </a:lnTo>
                  <a:lnTo>
                    <a:pt x="151" y="351"/>
                  </a:lnTo>
                  <a:lnTo>
                    <a:pt x="147" y="345"/>
                  </a:lnTo>
                  <a:lnTo>
                    <a:pt x="143" y="339"/>
                  </a:lnTo>
                  <a:lnTo>
                    <a:pt x="9" y="109"/>
                  </a:lnTo>
                  <a:lnTo>
                    <a:pt x="6" y="102"/>
                  </a:lnTo>
                  <a:lnTo>
                    <a:pt x="3" y="95"/>
                  </a:lnTo>
                  <a:lnTo>
                    <a:pt x="1" y="89"/>
                  </a:lnTo>
                  <a:lnTo>
                    <a:pt x="0" y="81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1" y="60"/>
                  </a:lnTo>
                  <a:lnTo>
                    <a:pt x="2" y="54"/>
                  </a:lnTo>
                  <a:lnTo>
                    <a:pt x="4" y="46"/>
                  </a:lnTo>
                  <a:lnTo>
                    <a:pt x="7" y="40"/>
                  </a:lnTo>
                  <a:lnTo>
                    <a:pt x="10" y="34"/>
                  </a:lnTo>
                  <a:lnTo>
                    <a:pt x="14" y="28"/>
                  </a:lnTo>
                  <a:lnTo>
                    <a:pt x="19" y="23"/>
                  </a:lnTo>
                  <a:lnTo>
                    <a:pt x="24" y="18"/>
                  </a:lnTo>
                  <a:lnTo>
                    <a:pt x="29" y="14"/>
                  </a:lnTo>
                  <a:lnTo>
                    <a:pt x="36" y="9"/>
                  </a:lnTo>
                  <a:lnTo>
                    <a:pt x="42" y="6"/>
                  </a:lnTo>
                  <a:lnTo>
                    <a:pt x="50" y="3"/>
                  </a:lnTo>
                  <a:lnTo>
                    <a:pt x="56" y="1"/>
                  </a:lnTo>
                  <a:lnTo>
                    <a:pt x="63" y="0"/>
                  </a:lnTo>
                  <a:lnTo>
                    <a:pt x="71" y="0"/>
                  </a:lnTo>
                  <a:lnTo>
                    <a:pt x="77" y="0"/>
                  </a:lnTo>
                  <a:lnTo>
                    <a:pt x="84" y="1"/>
                  </a:lnTo>
                  <a:lnTo>
                    <a:pt x="91" y="2"/>
                  </a:lnTo>
                  <a:lnTo>
                    <a:pt x="97" y="4"/>
                  </a:lnTo>
                  <a:lnTo>
                    <a:pt x="105" y="7"/>
                  </a:lnTo>
                  <a:lnTo>
                    <a:pt x="110" y="10"/>
                  </a:lnTo>
                  <a:lnTo>
                    <a:pt x="116" y="15"/>
                  </a:lnTo>
                  <a:lnTo>
                    <a:pt x="121" y="19"/>
                  </a:lnTo>
                  <a:lnTo>
                    <a:pt x="127" y="24"/>
                  </a:lnTo>
                  <a:lnTo>
                    <a:pt x="131" y="29"/>
                  </a:lnTo>
                  <a:lnTo>
                    <a:pt x="135" y="36"/>
                  </a:lnTo>
                  <a:lnTo>
                    <a:pt x="268" y="266"/>
                  </a:lnTo>
                  <a:lnTo>
                    <a:pt x="272" y="273"/>
                  </a:lnTo>
                  <a:lnTo>
                    <a:pt x="275" y="280"/>
                  </a:lnTo>
                  <a:lnTo>
                    <a:pt x="277" y="286"/>
                  </a:lnTo>
                  <a:lnTo>
                    <a:pt x="278" y="294"/>
                  </a:lnTo>
                  <a:lnTo>
                    <a:pt x="278" y="301"/>
                  </a:lnTo>
                  <a:lnTo>
                    <a:pt x="278" y="307"/>
                  </a:lnTo>
                  <a:lnTo>
                    <a:pt x="277" y="315"/>
                  </a:lnTo>
                  <a:lnTo>
                    <a:pt x="276" y="321"/>
                  </a:lnTo>
                  <a:lnTo>
                    <a:pt x="274" y="329"/>
                  </a:lnTo>
                  <a:lnTo>
                    <a:pt x="271" y="335"/>
                  </a:lnTo>
                  <a:lnTo>
                    <a:pt x="267" y="340"/>
                  </a:lnTo>
                  <a:lnTo>
                    <a:pt x="263" y="347"/>
                  </a:lnTo>
                  <a:lnTo>
                    <a:pt x="259" y="352"/>
                  </a:lnTo>
                  <a:lnTo>
                    <a:pt x="254" y="357"/>
                  </a:lnTo>
                  <a:lnTo>
                    <a:pt x="248" y="361"/>
                  </a:lnTo>
                  <a:lnTo>
                    <a:pt x="242" y="366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91" name="Freeform 51"/>
            <p:cNvSpPr>
              <a:spLocks/>
            </p:cNvSpPr>
            <p:nvPr/>
          </p:nvSpPr>
          <p:spPr bwMode="auto">
            <a:xfrm>
              <a:off x="2563813" y="4287838"/>
              <a:ext cx="74613" cy="125413"/>
            </a:xfrm>
            <a:custGeom>
              <a:avLst/>
              <a:gdLst>
                <a:gd name="T0" fmla="*/ 177 w 233"/>
                <a:gd name="T1" fmla="*/ 394 h 396"/>
                <a:gd name="T2" fmla="*/ 163 w 233"/>
                <a:gd name="T3" fmla="*/ 396 h 396"/>
                <a:gd name="T4" fmla="*/ 150 w 233"/>
                <a:gd name="T5" fmla="*/ 395 h 396"/>
                <a:gd name="T6" fmla="*/ 136 w 233"/>
                <a:gd name="T7" fmla="*/ 392 h 396"/>
                <a:gd name="T8" fmla="*/ 123 w 233"/>
                <a:gd name="T9" fmla="*/ 385 h 396"/>
                <a:gd name="T10" fmla="*/ 112 w 233"/>
                <a:gd name="T11" fmla="*/ 377 h 396"/>
                <a:gd name="T12" fmla="*/ 102 w 233"/>
                <a:gd name="T13" fmla="*/ 366 h 396"/>
                <a:gd name="T14" fmla="*/ 95 w 233"/>
                <a:gd name="T15" fmla="*/ 355 h 396"/>
                <a:gd name="T16" fmla="*/ 4 w 233"/>
                <a:gd name="T17" fmla="*/ 96 h 396"/>
                <a:gd name="T18" fmla="*/ 1 w 233"/>
                <a:gd name="T19" fmla="*/ 82 h 396"/>
                <a:gd name="T20" fmla="*/ 1 w 233"/>
                <a:gd name="T21" fmla="*/ 67 h 396"/>
                <a:gd name="T22" fmla="*/ 3 w 233"/>
                <a:gd name="T23" fmla="*/ 53 h 396"/>
                <a:gd name="T24" fmla="*/ 7 w 233"/>
                <a:gd name="T25" fmla="*/ 41 h 396"/>
                <a:gd name="T26" fmla="*/ 14 w 233"/>
                <a:gd name="T27" fmla="*/ 29 h 396"/>
                <a:gd name="T28" fmla="*/ 24 w 233"/>
                <a:gd name="T29" fmla="*/ 19 h 396"/>
                <a:gd name="T30" fmla="*/ 35 w 233"/>
                <a:gd name="T31" fmla="*/ 10 h 396"/>
                <a:gd name="T32" fmla="*/ 49 w 233"/>
                <a:gd name="T33" fmla="*/ 4 h 396"/>
                <a:gd name="T34" fmla="*/ 63 w 233"/>
                <a:gd name="T35" fmla="*/ 0 h 396"/>
                <a:gd name="T36" fmla="*/ 78 w 233"/>
                <a:gd name="T37" fmla="*/ 0 h 396"/>
                <a:gd name="T38" fmla="*/ 92 w 233"/>
                <a:gd name="T39" fmla="*/ 2 h 396"/>
                <a:gd name="T40" fmla="*/ 104 w 233"/>
                <a:gd name="T41" fmla="*/ 7 h 396"/>
                <a:gd name="T42" fmla="*/ 116 w 233"/>
                <a:gd name="T43" fmla="*/ 13 h 396"/>
                <a:gd name="T44" fmla="*/ 126 w 233"/>
                <a:gd name="T45" fmla="*/ 23 h 396"/>
                <a:gd name="T46" fmla="*/ 135 w 233"/>
                <a:gd name="T47" fmla="*/ 34 h 396"/>
                <a:gd name="T48" fmla="*/ 141 w 233"/>
                <a:gd name="T49" fmla="*/ 48 h 396"/>
                <a:gd name="T50" fmla="*/ 231 w 233"/>
                <a:gd name="T51" fmla="*/ 306 h 396"/>
                <a:gd name="T52" fmla="*/ 233 w 233"/>
                <a:gd name="T53" fmla="*/ 321 h 396"/>
                <a:gd name="T54" fmla="*/ 232 w 233"/>
                <a:gd name="T55" fmla="*/ 335 h 396"/>
                <a:gd name="T56" fmla="*/ 229 w 233"/>
                <a:gd name="T57" fmla="*/ 348 h 396"/>
                <a:gd name="T58" fmla="*/ 223 w 233"/>
                <a:gd name="T59" fmla="*/ 361 h 396"/>
                <a:gd name="T60" fmla="*/ 214 w 233"/>
                <a:gd name="T61" fmla="*/ 373 h 396"/>
                <a:gd name="T62" fmla="*/ 205 w 233"/>
                <a:gd name="T63" fmla="*/ 382 h 396"/>
                <a:gd name="T64" fmla="*/ 192 w 233"/>
                <a:gd name="T65" fmla="*/ 39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3" h="396">
                  <a:moveTo>
                    <a:pt x="185" y="392"/>
                  </a:moveTo>
                  <a:lnTo>
                    <a:pt x="177" y="394"/>
                  </a:lnTo>
                  <a:lnTo>
                    <a:pt x="171" y="396"/>
                  </a:lnTo>
                  <a:lnTo>
                    <a:pt x="163" y="396"/>
                  </a:lnTo>
                  <a:lnTo>
                    <a:pt x="156" y="396"/>
                  </a:lnTo>
                  <a:lnTo>
                    <a:pt x="150" y="395"/>
                  </a:lnTo>
                  <a:lnTo>
                    <a:pt x="142" y="394"/>
                  </a:lnTo>
                  <a:lnTo>
                    <a:pt x="136" y="392"/>
                  </a:lnTo>
                  <a:lnTo>
                    <a:pt x="130" y="389"/>
                  </a:lnTo>
                  <a:lnTo>
                    <a:pt x="123" y="385"/>
                  </a:lnTo>
                  <a:lnTo>
                    <a:pt x="117" y="382"/>
                  </a:lnTo>
                  <a:lnTo>
                    <a:pt x="112" y="377"/>
                  </a:lnTo>
                  <a:lnTo>
                    <a:pt x="106" y="373"/>
                  </a:lnTo>
                  <a:lnTo>
                    <a:pt x="102" y="366"/>
                  </a:lnTo>
                  <a:lnTo>
                    <a:pt x="98" y="361"/>
                  </a:lnTo>
                  <a:lnTo>
                    <a:pt x="95" y="355"/>
                  </a:lnTo>
                  <a:lnTo>
                    <a:pt x="93" y="347"/>
                  </a:lnTo>
                  <a:lnTo>
                    <a:pt x="4" y="96"/>
                  </a:lnTo>
                  <a:lnTo>
                    <a:pt x="2" y="89"/>
                  </a:lnTo>
                  <a:lnTo>
                    <a:pt x="1" y="82"/>
                  </a:lnTo>
                  <a:lnTo>
                    <a:pt x="0" y="75"/>
                  </a:lnTo>
                  <a:lnTo>
                    <a:pt x="1" y="67"/>
                  </a:lnTo>
                  <a:lnTo>
                    <a:pt x="1" y="61"/>
                  </a:lnTo>
                  <a:lnTo>
                    <a:pt x="3" y="53"/>
                  </a:lnTo>
                  <a:lnTo>
                    <a:pt x="5" y="47"/>
                  </a:lnTo>
                  <a:lnTo>
                    <a:pt x="7" y="41"/>
                  </a:lnTo>
                  <a:lnTo>
                    <a:pt x="10" y="34"/>
                  </a:lnTo>
                  <a:lnTo>
                    <a:pt x="14" y="29"/>
                  </a:lnTo>
                  <a:lnTo>
                    <a:pt x="19" y="23"/>
                  </a:lnTo>
                  <a:lnTo>
                    <a:pt x="24" y="19"/>
                  </a:lnTo>
                  <a:lnTo>
                    <a:pt x="29" y="13"/>
                  </a:lnTo>
                  <a:lnTo>
                    <a:pt x="35" y="10"/>
                  </a:lnTo>
                  <a:lnTo>
                    <a:pt x="42" y="6"/>
                  </a:lnTo>
                  <a:lnTo>
                    <a:pt x="49" y="4"/>
                  </a:lnTo>
                  <a:lnTo>
                    <a:pt x="56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8" y="0"/>
                  </a:lnTo>
                  <a:lnTo>
                    <a:pt x="84" y="1"/>
                  </a:lnTo>
                  <a:lnTo>
                    <a:pt x="92" y="2"/>
                  </a:lnTo>
                  <a:lnTo>
                    <a:pt x="98" y="4"/>
                  </a:lnTo>
                  <a:lnTo>
                    <a:pt x="104" y="7"/>
                  </a:lnTo>
                  <a:lnTo>
                    <a:pt x="111" y="10"/>
                  </a:lnTo>
                  <a:lnTo>
                    <a:pt x="116" y="13"/>
                  </a:lnTo>
                  <a:lnTo>
                    <a:pt x="122" y="19"/>
                  </a:lnTo>
                  <a:lnTo>
                    <a:pt x="126" y="23"/>
                  </a:lnTo>
                  <a:lnTo>
                    <a:pt x="132" y="29"/>
                  </a:lnTo>
                  <a:lnTo>
                    <a:pt x="135" y="34"/>
                  </a:lnTo>
                  <a:lnTo>
                    <a:pt x="139" y="41"/>
                  </a:lnTo>
                  <a:lnTo>
                    <a:pt x="141" y="48"/>
                  </a:lnTo>
                  <a:lnTo>
                    <a:pt x="229" y="300"/>
                  </a:lnTo>
                  <a:lnTo>
                    <a:pt x="231" y="306"/>
                  </a:lnTo>
                  <a:lnTo>
                    <a:pt x="233" y="314"/>
                  </a:lnTo>
                  <a:lnTo>
                    <a:pt x="233" y="321"/>
                  </a:lnTo>
                  <a:lnTo>
                    <a:pt x="233" y="328"/>
                  </a:lnTo>
                  <a:lnTo>
                    <a:pt x="232" y="335"/>
                  </a:lnTo>
                  <a:lnTo>
                    <a:pt x="231" y="342"/>
                  </a:lnTo>
                  <a:lnTo>
                    <a:pt x="229" y="348"/>
                  </a:lnTo>
                  <a:lnTo>
                    <a:pt x="226" y="355"/>
                  </a:lnTo>
                  <a:lnTo>
                    <a:pt x="223" y="361"/>
                  </a:lnTo>
                  <a:lnTo>
                    <a:pt x="219" y="366"/>
                  </a:lnTo>
                  <a:lnTo>
                    <a:pt x="214" y="373"/>
                  </a:lnTo>
                  <a:lnTo>
                    <a:pt x="210" y="377"/>
                  </a:lnTo>
                  <a:lnTo>
                    <a:pt x="205" y="382"/>
                  </a:lnTo>
                  <a:lnTo>
                    <a:pt x="198" y="385"/>
                  </a:lnTo>
                  <a:lnTo>
                    <a:pt x="192" y="390"/>
                  </a:lnTo>
                  <a:lnTo>
                    <a:pt x="185" y="392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92" name="Freeform 52"/>
            <p:cNvSpPr>
              <a:spLocks/>
            </p:cNvSpPr>
            <p:nvPr/>
          </p:nvSpPr>
          <p:spPr bwMode="auto">
            <a:xfrm>
              <a:off x="2524125" y="4300538"/>
              <a:ext cx="58738" cy="130175"/>
            </a:xfrm>
            <a:custGeom>
              <a:avLst/>
              <a:gdLst>
                <a:gd name="T0" fmla="*/ 118 w 187"/>
                <a:gd name="T1" fmla="*/ 408 h 408"/>
                <a:gd name="T2" fmla="*/ 104 w 187"/>
                <a:gd name="T3" fmla="*/ 407 h 408"/>
                <a:gd name="T4" fmla="*/ 91 w 187"/>
                <a:gd name="T5" fmla="*/ 404 h 408"/>
                <a:gd name="T6" fmla="*/ 78 w 187"/>
                <a:gd name="T7" fmla="*/ 398 h 408"/>
                <a:gd name="T8" fmla="*/ 66 w 187"/>
                <a:gd name="T9" fmla="*/ 390 h 408"/>
                <a:gd name="T10" fmla="*/ 57 w 187"/>
                <a:gd name="T11" fmla="*/ 379 h 408"/>
                <a:gd name="T12" fmla="*/ 49 w 187"/>
                <a:gd name="T13" fmla="*/ 368 h 408"/>
                <a:gd name="T14" fmla="*/ 44 w 187"/>
                <a:gd name="T15" fmla="*/ 354 h 408"/>
                <a:gd name="T16" fmla="*/ 1 w 187"/>
                <a:gd name="T17" fmla="*/ 83 h 408"/>
                <a:gd name="T18" fmla="*/ 0 w 187"/>
                <a:gd name="T19" fmla="*/ 69 h 408"/>
                <a:gd name="T20" fmla="*/ 2 w 187"/>
                <a:gd name="T21" fmla="*/ 55 h 408"/>
                <a:gd name="T22" fmla="*/ 6 w 187"/>
                <a:gd name="T23" fmla="*/ 42 h 408"/>
                <a:gd name="T24" fmla="*/ 13 w 187"/>
                <a:gd name="T25" fmla="*/ 30 h 408"/>
                <a:gd name="T26" fmla="*/ 22 w 187"/>
                <a:gd name="T27" fmla="*/ 19 h 408"/>
                <a:gd name="T28" fmla="*/ 34 w 187"/>
                <a:gd name="T29" fmla="*/ 10 h 408"/>
                <a:gd name="T30" fmla="*/ 46 w 187"/>
                <a:gd name="T31" fmla="*/ 4 h 408"/>
                <a:gd name="T32" fmla="*/ 61 w 187"/>
                <a:gd name="T33" fmla="*/ 1 h 408"/>
                <a:gd name="T34" fmla="*/ 76 w 187"/>
                <a:gd name="T35" fmla="*/ 0 h 408"/>
                <a:gd name="T36" fmla="*/ 90 w 187"/>
                <a:gd name="T37" fmla="*/ 2 h 408"/>
                <a:gd name="T38" fmla="*/ 102 w 187"/>
                <a:gd name="T39" fmla="*/ 6 h 408"/>
                <a:gd name="T40" fmla="*/ 115 w 187"/>
                <a:gd name="T41" fmla="*/ 14 h 408"/>
                <a:gd name="T42" fmla="*/ 126 w 187"/>
                <a:gd name="T43" fmla="*/ 22 h 408"/>
                <a:gd name="T44" fmla="*/ 134 w 187"/>
                <a:gd name="T45" fmla="*/ 34 h 408"/>
                <a:gd name="T46" fmla="*/ 140 w 187"/>
                <a:gd name="T47" fmla="*/ 46 h 408"/>
                <a:gd name="T48" fmla="*/ 144 w 187"/>
                <a:gd name="T49" fmla="*/ 61 h 408"/>
                <a:gd name="T50" fmla="*/ 187 w 187"/>
                <a:gd name="T51" fmla="*/ 331 h 408"/>
                <a:gd name="T52" fmla="*/ 187 w 187"/>
                <a:gd name="T53" fmla="*/ 346 h 408"/>
                <a:gd name="T54" fmla="*/ 183 w 187"/>
                <a:gd name="T55" fmla="*/ 359 h 408"/>
                <a:gd name="T56" fmla="*/ 177 w 187"/>
                <a:gd name="T57" fmla="*/ 372 h 408"/>
                <a:gd name="T58" fmla="*/ 169 w 187"/>
                <a:gd name="T59" fmla="*/ 384 h 408"/>
                <a:gd name="T60" fmla="*/ 158 w 187"/>
                <a:gd name="T61" fmla="*/ 393 h 408"/>
                <a:gd name="T62" fmla="*/ 147 w 187"/>
                <a:gd name="T63" fmla="*/ 401 h 408"/>
                <a:gd name="T64" fmla="*/ 133 w 187"/>
                <a:gd name="T65" fmla="*/ 406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7" h="408">
                  <a:moveTo>
                    <a:pt x="126" y="407"/>
                  </a:moveTo>
                  <a:lnTo>
                    <a:pt x="118" y="408"/>
                  </a:lnTo>
                  <a:lnTo>
                    <a:pt x="111" y="408"/>
                  </a:lnTo>
                  <a:lnTo>
                    <a:pt x="104" y="407"/>
                  </a:lnTo>
                  <a:lnTo>
                    <a:pt x="97" y="406"/>
                  </a:lnTo>
                  <a:lnTo>
                    <a:pt x="91" y="404"/>
                  </a:lnTo>
                  <a:lnTo>
                    <a:pt x="83" y="402"/>
                  </a:lnTo>
                  <a:lnTo>
                    <a:pt x="78" y="398"/>
                  </a:lnTo>
                  <a:lnTo>
                    <a:pt x="72" y="394"/>
                  </a:lnTo>
                  <a:lnTo>
                    <a:pt x="66" y="390"/>
                  </a:lnTo>
                  <a:lnTo>
                    <a:pt x="61" y="385"/>
                  </a:lnTo>
                  <a:lnTo>
                    <a:pt x="57" y="379"/>
                  </a:lnTo>
                  <a:lnTo>
                    <a:pt x="53" y="374"/>
                  </a:lnTo>
                  <a:lnTo>
                    <a:pt x="49" y="368"/>
                  </a:lnTo>
                  <a:lnTo>
                    <a:pt x="46" y="361"/>
                  </a:lnTo>
                  <a:lnTo>
                    <a:pt x="44" y="354"/>
                  </a:lnTo>
                  <a:lnTo>
                    <a:pt x="42" y="347"/>
                  </a:lnTo>
                  <a:lnTo>
                    <a:pt x="1" y="83"/>
                  </a:lnTo>
                  <a:lnTo>
                    <a:pt x="0" y="76"/>
                  </a:lnTo>
                  <a:lnTo>
                    <a:pt x="0" y="69"/>
                  </a:lnTo>
                  <a:lnTo>
                    <a:pt x="0" y="62"/>
                  </a:lnTo>
                  <a:lnTo>
                    <a:pt x="2" y="55"/>
                  </a:lnTo>
                  <a:lnTo>
                    <a:pt x="4" y="49"/>
                  </a:lnTo>
                  <a:lnTo>
                    <a:pt x="6" y="42"/>
                  </a:lnTo>
                  <a:lnTo>
                    <a:pt x="9" y="36"/>
                  </a:lnTo>
                  <a:lnTo>
                    <a:pt x="13" y="30"/>
                  </a:lnTo>
                  <a:lnTo>
                    <a:pt x="18" y="24"/>
                  </a:lnTo>
                  <a:lnTo>
                    <a:pt x="22" y="19"/>
                  </a:lnTo>
                  <a:lnTo>
                    <a:pt x="28" y="15"/>
                  </a:lnTo>
                  <a:lnTo>
                    <a:pt x="34" y="10"/>
                  </a:lnTo>
                  <a:lnTo>
                    <a:pt x="40" y="7"/>
                  </a:lnTo>
                  <a:lnTo>
                    <a:pt x="46" y="4"/>
                  </a:lnTo>
                  <a:lnTo>
                    <a:pt x="54" y="2"/>
                  </a:lnTo>
                  <a:lnTo>
                    <a:pt x="61" y="1"/>
                  </a:lnTo>
                  <a:lnTo>
                    <a:pt x="68" y="0"/>
                  </a:lnTo>
                  <a:lnTo>
                    <a:pt x="76" y="0"/>
                  </a:lnTo>
                  <a:lnTo>
                    <a:pt x="82" y="0"/>
                  </a:lnTo>
                  <a:lnTo>
                    <a:pt x="90" y="2"/>
                  </a:lnTo>
                  <a:lnTo>
                    <a:pt x="96" y="4"/>
                  </a:lnTo>
                  <a:lnTo>
                    <a:pt x="102" y="6"/>
                  </a:lnTo>
                  <a:lnTo>
                    <a:pt x="109" y="9"/>
                  </a:lnTo>
                  <a:lnTo>
                    <a:pt x="115" y="14"/>
                  </a:lnTo>
                  <a:lnTo>
                    <a:pt x="120" y="18"/>
                  </a:lnTo>
                  <a:lnTo>
                    <a:pt x="126" y="22"/>
                  </a:lnTo>
                  <a:lnTo>
                    <a:pt x="130" y="28"/>
                  </a:lnTo>
                  <a:lnTo>
                    <a:pt x="134" y="34"/>
                  </a:lnTo>
                  <a:lnTo>
                    <a:pt x="137" y="40"/>
                  </a:lnTo>
                  <a:lnTo>
                    <a:pt x="140" y="46"/>
                  </a:lnTo>
                  <a:lnTo>
                    <a:pt x="143" y="54"/>
                  </a:lnTo>
                  <a:lnTo>
                    <a:pt x="144" y="61"/>
                  </a:lnTo>
                  <a:lnTo>
                    <a:pt x="186" y="323"/>
                  </a:lnTo>
                  <a:lnTo>
                    <a:pt x="187" y="331"/>
                  </a:lnTo>
                  <a:lnTo>
                    <a:pt x="187" y="338"/>
                  </a:lnTo>
                  <a:lnTo>
                    <a:pt x="187" y="346"/>
                  </a:lnTo>
                  <a:lnTo>
                    <a:pt x="185" y="353"/>
                  </a:lnTo>
                  <a:lnTo>
                    <a:pt x="183" y="359"/>
                  </a:lnTo>
                  <a:lnTo>
                    <a:pt x="181" y="366"/>
                  </a:lnTo>
                  <a:lnTo>
                    <a:pt x="177" y="372"/>
                  </a:lnTo>
                  <a:lnTo>
                    <a:pt x="173" y="378"/>
                  </a:lnTo>
                  <a:lnTo>
                    <a:pt x="169" y="384"/>
                  </a:lnTo>
                  <a:lnTo>
                    <a:pt x="164" y="388"/>
                  </a:lnTo>
                  <a:lnTo>
                    <a:pt x="158" y="393"/>
                  </a:lnTo>
                  <a:lnTo>
                    <a:pt x="153" y="397"/>
                  </a:lnTo>
                  <a:lnTo>
                    <a:pt x="147" y="401"/>
                  </a:lnTo>
                  <a:lnTo>
                    <a:pt x="140" y="404"/>
                  </a:lnTo>
                  <a:lnTo>
                    <a:pt x="133" y="406"/>
                  </a:lnTo>
                  <a:lnTo>
                    <a:pt x="126" y="407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93" name="Freeform 53"/>
            <p:cNvSpPr>
              <a:spLocks/>
            </p:cNvSpPr>
            <p:nvPr/>
          </p:nvSpPr>
          <p:spPr bwMode="auto">
            <a:xfrm>
              <a:off x="2474913" y="4313238"/>
              <a:ext cx="50800" cy="107950"/>
            </a:xfrm>
            <a:custGeom>
              <a:avLst/>
              <a:gdLst>
                <a:gd name="T0" fmla="*/ 70 w 156"/>
                <a:gd name="T1" fmla="*/ 342 h 343"/>
                <a:gd name="T2" fmla="*/ 55 w 156"/>
                <a:gd name="T3" fmla="*/ 340 h 343"/>
                <a:gd name="T4" fmla="*/ 41 w 156"/>
                <a:gd name="T5" fmla="*/ 336 h 343"/>
                <a:gd name="T6" fmla="*/ 28 w 156"/>
                <a:gd name="T7" fmla="*/ 329 h 343"/>
                <a:gd name="T8" fmla="*/ 17 w 156"/>
                <a:gd name="T9" fmla="*/ 321 h 343"/>
                <a:gd name="T10" fmla="*/ 10 w 156"/>
                <a:gd name="T11" fmla="*/ 312 h 343"/>
                <a:gd name="T12" fmla="*/ 4 w 156"/>
                <a:gd name="T13" fmla="*/ 300 h 343"/>
                <a:gd name="T14" fmla="*/ 0 w 156"/>
                <a:gd name="T15" fmla="*/ 288 h 343"/>
                <a:gd name="T16" fmla="*/ 0 w 156"/>
                <a:gd name="T17" fmla="*/ 61 h 343"/>
                <a:gd name="T18" fmla="*/ 2 w 156"/>
                <a:gd name="T19" fmla="*/ 48 h 343"/>
                <a:gd name="T20" fmla="*/ 6 w 156"/>
                <a:gd name="T21" fmla="*/ 37 h 343"/>
                <a:gd name="T22" fmla="*/ 13 w 156"/>
                <a:gd name="T23" fmla="*/ 26 h 343"/>
                <a:gd name="T24" fmla="*/ 23 w 156"/>
                <a:gd name="T25" fmla="*/ 18 h 343"/>
                <a:gd name="T26" fmla="*/ 34 w 156"/>
                <a:gd name="T27" fmla="*/ 10 h 343"/>
                <a:gd name="T28" fmla="*/ 48 w 156"/>
                <a:gd name="T29" fmla="*/ 5 h 343"/>
                <a:gd name="T30" fmla="*/ 63 w 156"/>
                <a:gd name="T31" fmla="*/ 1 h 343"/>
                <a:gd name="T32" fmla="*/ 79 w 156"/>
                <a:gd name="T33" fmla="*/ 0 h 343"/>
                <a:gd name="T34" fmla="*/ 94 w 156"/>
                <a:gd name="T35" fmla="*/ 1 h 343"/>
                <a:gd name="T36" fmla="*/ 108 w 156"/>
                <a:gd name="T37" fmla="*/ 5 h 343"/>
                <a:gd name="T38" fmla="*/ 122 w 156"/>
                <a:gd name="T39" fmla="*/ 10 h 343"/>
                <a:gd name="T40" fmla="*/ 134 w 156"/>
                <a:gd name="T41" fmla="*/ 18 h 343"/>
                <a:gd name="T42" fmla="*/ 143 w 156"/>
                <a:gd name="T43" fmla="*/ 27 h 343"/>
                <a:gd name="T44" fmla="*/ 151 w 156"/>
                <a:gd name="T45" fmla="*/ 37 h 343"/>
                <a:gd name="T46" fmla="*/ 155 w 156"/>
                <a:gd name="T47" fmla="*/ 48 h 343"/>
                <a:gd name="T48" fmla="*/ 156 w 156"/>
                <a:gd name="T49" fmla="*/ 61 h 343"/>
                <a:gd name="T50" fmla="*/ 156 w 156"/>
                <a:gd name="T51" fmla="*/ 288 h 343"/>
                <a:gd name="T52" fmla="*/ 153 w 156"/>
                <a:gd name="T53" fmla="*/ 300 h 343"/>
                <a:gd name="T54" fmla="*/ 146 w 156"/>
                <a:gd name="T55" fmla="*/ 312 h 343"/>
                <a:gd name="T56" fmla="*/ 139 w 156"/>
                <a:gd name="T57" fmla="*/ 321 h 343"/>
                <a:gd name="T58" fmla="*/ 128 w 156"/>
                <a:gd name="T59" fmla="*/ 329 h 343"/>
                <a:gd name="T60" fmla="*/ 116 w 156"/>
                <a:gd name="T61" fmla="*/ 336 h 343"/>
                <a:gd name="T62" fmla="*/ 101 w 156"/>
                <a:gd name="T63" fmla="*/ 340 h 343"/>
                <a:gd name="T64" fmla="*/ 86 w 156"/>
                <a:gd name="T65" fmla="*/ 342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6" h="343">
                  <a:moveTo>
                    <a:pt x="79" y="343"/>
                  </a:moveTo>
                  <a:lnTo>
                    <a:pt x="70" y="342"/>
                  </a:lnTo>
                  <a:lnTo>
                    <a:pt x="63" y="341"/>
                  </a:lnTo>
                  <a:lnTo>
                    <a:pt x="55" y="340"/>
                  </a:lnTo>
                  <a:lnTo>
                    <a:pt x="48" y="338"/>
                  </a:lnTo>
                  <a:lnTo>
                    <a:pt x="41" y="336"/>
                  </a:lnTo>
                  <a:lnTo>
                    <a:pt x="34" y="333"/>
                  </a:lnTo>
                  <a:lnTo>
                    <a:pt x="28" y="329"/>
                  </a:lnTo>
                  <a:lnTo>
                    <a:pt x="23" y="325"/>
                  </a:lnTo>
                  <a:lnTo>
                    <a:pt x="17" y="321"/>
                  </a:lnTo>
                  <a:lnTo>
                    <a:pt x="13" y="316"/>
                  </a:lnTo>
                  <a:lnTo>
                    <a:pt x="10" y="312"/>
                  </a:lnTo>
                  <a:lnTo>
                    <a:pt x="6" y="306"/>
                  </a:lnTo>
                  <a:lnTo>
                    <a:pt x="4" y="300"/>
                  </a:lnTo>
                  <a:lnTo>
                    <a:pt x="2" y="295"/>
                  </a:lnTo>
                  <a:lnTo>
                    <a:pt x="0" y="288"/>
                  </a:lnTo>
                  <a:lnTo>
                    <a:pt x="0" y="282"/>
                  </a:lnTo>
                  <a:lnTo>
                    <a:pt x="0" y="61"/>
                  </a:lnTo>
                  <a:lnTo>
                    <a:pt x="0" y="55"/>
                  </a:lnTo>
                  <a:lnTo>
                    <a:pt x="2" y="48"/>
                  </a:lnTo>
                  <a:lnTo>
                    <a:pt x="4" y="42"/>
                  </a:lnTo>
                  <a:lnTo>
                    <a:pt x="6" y="37"/>
                  </a:lnTo>
                  <a:lnTo>
                    <a:pt x="9" y="32"/>
                  </a:lnTo>
                  <a:lnTo>
                    <a:pt x="13" y="26"/>
                  </a:lnTo>
                  <a:lnTo>
                    <a:pt x="17" y="22"/>
                  </a:lnTo>
                  <a:lnTo>
                    <a:pt x="23" y="18"/>
                  </a:lnTo>
                  <a:lnTo>
                    <a:pt x="28" y="14"/>
                  </a:lnTo>
                  <a:lnTo>
                    <a:pt x="34" y="10"/>
                  </a:lnTo>
                  <a:lnTo>
                    <a:pt x="41" y="7"/>
                  </a:lnTo>
                  <a:lnTo>
                    <a:pt x="48" y="5"/>
                  </a:lnTo>
                  <a:lnTo>
                    <a:pt x="55" y="3"/>
                  </a:lnTo>
                  <a:lnTo>
                    <a:pt x="63" y="1"/>
                  </a:lnTo>
                  <a:lnTo>
                    <a:pt x="70" y="1"/>
                  </a:lnTo>
                  <a:lnTo>
                    <a:pt x="79" y="0"/>
                  </a:lnTo>
                  <a:lnTo>
                    <a:pt x="86" y="1"/>
                  </a:lnTo>
                  <a:lnTo>
                    <a:pt x="94" y="1"/>
                  </a:lnTo>
                  <a:lnTo>
                    <a:pt x="101" y="3"/>
                  </a:lnTo>
                  <a:lnTo>
                    <a:pt x="108" y="5"/>
                  </a:lnTo>
                  <a:lnTo>
                    <a:pt x="116" y="7"/>
                  </a:lnTo>
                  <a:lnTo>
                    <a:pt x="122" y="10"/>
                  </a:lnTo>
                  <a:lnTo>
                    <a:pt x="128" y="14"/>
                  </a:lnTo>
                  <a:lnTo>
                    <a:pt x="134" y="18"/>
                  </a:lnTo>
                  <a:lnTo>
                    <a:pt x="139" y="22"/>
                  </a:lnTo>
                  <a:lnTo>
                    <a:pt x="143" y="27"/>
                  </a:lnTo>
                  <a:lnTo>
                    <a:pt x="146" y="32"/>
                  </a:lnTo>
                  <a:lnTo>
                    <a:pt x="151" y="37"/>
                  </a:lnTo>
                  <a:lnTo>
                    <a:pt x="153" y="42"/>
                  </a:lnTo>
                  <a:lnTo>
                    <a:pt x="155" y="48"/>
                  </a:lnTo>
                  <a:lnTo>
                    <a:pt x="156" y="55"/>
                  </a:lnTo>
                  <a:lnTo>
                    <a:pt x="156" y="61"/>
                  </a:lnTo>
                  <a:lnTo>
                    <a:pt x="156" y="282"/>
                  </a:lnTo>
                  <a:lnTo>
                    <a:pt x="156" y="288"/>
                  </a:lnTo>
                  <a:lnTo>
                    <a:pt x="155" y="295"/>
                  </a:lnTo>
                  <a:lnTo>
                    <a:pt x="153" y="300"/>
                  </a:lnTo>
                  <a:lnTo>
                    <a:pt x="151" y="306"/>
                  </a:lnTo>
                  <a:lnTo>
                    <a:pt x="146" y="312"/>
                  </a:lnTo>
                  <a:lnTo>
                    <a:pt x="143" y="316"/>
                  </a:lnTo>
                  <a:lnTo>
                    <a:pt x="139" y="321"/>
                  </a:lnTo>
                  <a:lnTo>
                    <a:pt x="134" y="325"/>
                  </a:lnTo>
                  <a:lnTo>
                    <a:pt x="128" y="329"/>
                  </a:lnTo>
                  <a:lnTo>
                    <a:pt x="122" y="333"/>
                  </a:lnTo>
                  <a:lnTo>
                    <a:pt x="116" y="336"/>
                  </a:lnTo>
                  <a:lnTo>
                    <a:pt x="108" y="338"/>
                  </a:lnTo>
                  <a:lnTo>
                    <a:pt x="101" y="340"/>
                  </a:lnTo>
                  <a:lnTo>
                    <a:pt x="94" y="341"/>
                  </a:lnTo>
                  <a:lnTo>
                    <a:pt x="86" y="342"/>
                  </a:lnTo>
                  <a:lnTo>
                    <a:pt x="79" y="343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94" name="Freeform 54"/>
            <p:cNvSpPr>
              <a:spLocks/>
            </p:cNvSpPr>
            <p:nvPr/>
          </p:nvSpPr>
          <p:spPr bwMode="auto">
            <a:xfrm>
              <a:off x="2560638" y="4237038"/>
              <a:ext cx="96838" cy="107950"/>
            </a:xfrm>
            <a:custGeom>
              <a:avLst/>
              <a:gdLst>
                <a:gd name="T0" fmla="*/ 38 w 307"/>
                <a:gd name="T1" fmla="*/ 319 h 341"/>
                <a:gd name="T2" fmla="*/ 21 w 307"/>
                <a:gd name="T3" fmla="*/ 301 h 341"/>
                <a:gd name="T4" fmla="*/ 12 w 307"/>
                <a:gd name="T5" fmla="*/ 287 h 341"/>
                <a:gd name="T6" fmla="*/ 4 w 307"/>
                <a:gd name="T7" fmla="*/ 272 h 341"/>
                <a:gd name="T8" fmla="*/ 1 w 307"/>
                <a:gd name="T9" fmla="*/ 255 h 341"/>
                <a:gd name="T10" fmla="*/ 1 w 307"/>
                <a:gd name="T11" fmla="*/ 236 h 341"/>
                <a:gd name="T12" fmla="*/ 5 w 307"/>
                <a:gd name="T13" fmla="*/ 216 h 341"/>
                <a:gd name="T14" fmla="*/ 17 w 307"/>
                <a:gd name="T15" fmla="*/ 191 h 341"/>
                <a:gd name="T16" fmla="*/ 33 w 307"/>
                <a:gd name="T17" fmla="*/ 164 h 341"/>
                <a:gd name="T18" fmla="*/ 69 w 307"/>
                <a:gd name="T19" fmla="*/ 113 h 341"/>
                <a:gd name="T20" fmla="*/ 121 w 307"/>
                <a:gd name="T21" fmla="*/ 47 h 341"/>
                <a:gd name="T22" fmla="*/ 146 w 307"/>
                <a:gd name="T23" fmla="*/ 26 h 341"/>
                <a:gd name="T24" fmla="*/ 172 w 307"/>
                <a:gd name="T25" fmla="*/ 12 h 341"/>
                <a:gd name="T26" fmla="*/ 199 w 307"/>
                <a:gd name="T27" fmla="*/ 3 h 341"/>
                <a:gd name="T28" fmla="*/ 225 w 307"/>
                <a:gd name="T29" fmla="*/ 0 h 341"/>
                <a:gd name="T30" fmla="*/ 248 w 307"/>
                <a:gd name="T31" fmla="*/ 1 h 341"/>
                <a:gd name="T32" fmla="*/ 270 w 307"/>
                <a:gd name="T33" fmla="*/ 5 h 341"/>
                <a:gd name="T34" fmla="*/ 288 w 307"/>
                <a:gd name="T35" fmla="*/ 13 h 341"/>
                <a:gd name="T36" fmla="*/ 299 w 307"/>
                <a:gd name="T37" fmla="*/ 21 h 341"/>
                <a:gd name="T38" fmla="*/ 306 w 307"/>
                <a:gd name="T39" fmla="*/ 31 h 341"/>
                <a:gd name="T40" fmla="*/ 307 w 307"/>
                <a:gd name="T41" fmla="*/ 42 h 341"/>
                <a:gd name="T42" fmla="*/ 302 w 307"/>
                <a:gd name="T43" fmla="*/ 54 h 341"/>
                <a:gd name="T44" fmla="*/ 284 w 307"/>
                <a:gd name="T45" fmla="*/ 88 h 341"/>
                <a:gd name="T46" fmla="*/ 264 w 307"/>
                <a:gd name="T47" fmla="*/ 133 h 341"/>
                <a:gd name="T48" fmla="*/ 248 w 307"/>
                <a:gd name="T49" fmla="*/ 168 h 341"/>
                <a:gd name="T50" fmla="*/ 220 w 307"/>
                <a:gd name="T51" fmla="*/ 218 h 341"/>
                <a:gd name="T52" fmla="*/ 182 w 307"/>
                <a:gd name="T53" fmla="*/ 273 h 341"/>
                <a:gd name="T54" fmla="*/ 155 w 307"/>
                <a:gd name="T55" fmla="*/ 305 h 341"/>
                <a:gd name="T56" fmla="*/ 147 w 307"/>
                <a:gd name="T57" fmla="*/ 316 h 341"/>
                <a:gd name="T58" fmla="*/ 137 w 307"/>
                <a:gd name="T59" fmla="*/ 325 h 341"/>
                <a:gd name="T60" fmla="*/ 125 w 307"/>
                <a:gd name="T61" fmla="*/ 333 h 341"/>
                <a:gd name="T62" fmla="*/ 112 w 307"/>
                <a:gd name="T63" fmla="*/ 338 h 341"/>
                <a:gd name="T64" fmla="*/ 98 w 307"/>
                <a:gd name="T65" fmla="*/ 341 h 341"/>
                <a:gd name="T66" fmla="*/ 85 w 307"/>
                <a:gd name="T67" fmla="*/ 341 h 341"/>
                <a:gd name="T68" fmla="*/ 71 w 307"/>
                <a:gd name="T69" fmla="*/ 338 h 341"/>
                <a:gd name="T70" fmla="*/ 57 w 307"/>
                <a:gd name="T71" fmla="*/ 333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7" h="341">
                  <a:moveTo>
                    <a:pt x="51" y="329"/>
                  </a:moveTo>
                  <a:lnTo>
                    <a:pt x="38" y="319"/>
                  </a:lnTo>
                  <a:lnTo>
                    <a:pt x="26" y="309"/>
                  </a:lnTo>
                  <a:lnTo>
                    <a:pt x="21" y="301"/>
                  </a:lnTo>
                  <a:lnTo>
                    <a:pt x="16" y="295"/>
                  </a:lnTo>
                  <a:lnTo>
                    <a:pt x="12" y="287"/>
                  </a:lnTo>
                  <a:lnTo>
                    <a:pt x="7" y="280"/>
                  </a:lnTo>
                  <a:lnTo>
                    <a:pt x="4" y="272"/>
                  </a:lnTo>
                  <a:lnTo>
                    <a:pt x="2" y="263"/>
                  </a:lnTo>
                  <a:lnTo>
                    <a:pt x="1" y="255"/>
                  </a:lnTo>
                  <a:lnTo>
                    <a:pt x="0" y="245"/>
                  </a:lnTo>
                  <a:lnTo>
                    <a:pt x="1" y="236"/>
                  </a:lnTo>
                  <a:lnTo>
                    <a:pt x="2" y="226"/>
                  </a:lnTo>
                  <a:lnTo>
                    <a:pt x="5" y="216"/>
                  </a:lnTo>
                  <a:lnTo>
                    <a:pt x="9" y="205"/>
                  </a:lnTo>
                  <a:lnTo>
                    <a:pt x="17" y="191"/>
                  </a:lnTo>
                  <a:lnTo>
                    <a:pt x="24" y="177"/>
                  </a:lnTo>
                  <a:lnTo>
                    <a:pt x="33" y="164"/>
                  </a:lnTo>
                  <a:lnTo>
                    <a:pt x="42" y="149"/>
                  </a:lnTo>
                  <a:lnTo>
                    <a:pt x="69" y="113"/>
                  </a:lnTo>
                  <a:lnTo>
                    <a:pt x="109" y="61"/>
                  </a:lnTo>
                  <a:lnTo>
                    <a:pt x="121" y="47"/>
                  </a:lnTo>
                  <a:lnTo>
                    <a:pt x="133" y="36"/>
                  </a:lnTo>
                  <a:lnTo>
                    <a:pt x="146" y="26"/>
                  </a:lnTo>
                  <a:lnTo>
                    <a:pt x="159" y="18"/>
                  </a:lnTo>
                  <a:lnTo>
                    <a:pt x="172" y="12"/>
                  </a:lnTo>
                  <a:lnTo>
                    <a:pt x="185" y="6"/>
                  </a:lnTo>
                  <a:lnTo>
                    <a:pt x="199" y="3"/>
                  </a:lnTo>
                  <a:lnTo>
                    <a:pt x="211" y="1"/>
                  </a:lnTo>
                  <a:lnTo>
                    <a:pt x="225" y="0"/>
                  </a:lnTo>
                  <a:lnTo>
                    <a:pt x="237" y="0"/>
                  </a:lnTo>
                  <a:lnTo>
                    <a:pt x="248" y="1"/>
                  </a:lnTo>
                  <a:lnTo>
                    <a:pt x="260" y="3"/>
                  </a:lnTo>
                  <a:lnTo>
                    <a:pt x="270" y="5"/>
                  </a:lnTo>
                  <a:lnTo>
                    <a:pt x="279" y="9"/>
                  </a:lnTo>
                  <a:lnTo>
                    <a:pt x="288" y="13"/>
                  </a:lnTo>
                  <a:lnTo>
                    <a:pt x="294" y="17"/>
                  </a:lnTo>
                  <a:lnTo>
                    <a:pt x="299" y="21"/>
                  </a:lnTo>
                  <a:lnTo>
                    <a:pt x="303" y="26"/>
                  </a:lnTo>
                  <a:lnTo>
                    <a:pt x="306" y="31"/>
                  </a:lnTo>
                  <a:lnTo>
                    <a:pt x="307" y="36"/>
                  </a:lnTo>
                  <a:lnTo>
                    <a:pt x="307" y="42"/>
                  </a:lnTo>
                  <a:lnTo>
                    <a:pt x="305" y="47"/>
                  </a:lnTo>
                  <a:lnTo>
                    <a:pt x="302" y="54"/>
                  </a:lnTo>
                  <a:lnTo>
                    <a:pt x="300" y="60"/>
                  </a:lnTo>
                  <a:lnTo>
                    <a:pt x="284" y="88"/>
                  </a:lnTo>
                  <a:lnTo>
                    <a:pt x="271" y="115"/>
                  </a:lnTo>
                  <a:lnTo>
                    <a:pt x="264" y="133"/>
                  </a:lnTo>
                  <a:lnTo>
                    <a:pt x="257" y="151"/>
                  </a:lnTo>
                  <a:lnTo>
                    <a:pt x="248" y="168"/>
                  </a:lnTo>
                  <a:lnTo>
                    <a:pt x="239" y="185"/>
                  </a:lnTo>
                  <a:lnTo>
                    <a:pt x="220" y="218"/>
                  </a:lnTo>
                  <a:lnTo>
                    <a:pt x="200" y="247"/>
                  </a:lnTo>
                  <a:lnTo>
                    <a:pt x="182" y="273"/>
                  </a:lnTo>
                  <a:lnTo>
                    <a:pt x="166" y="293"/>
                  </a:lnTo>
                  <a:lnTo>
                    <a:pt x="155" y="305"/>
                  </a:lnTo>
                  <a:lnTo>
                    <a:pt x="152" y="310"/>
                  </a:lnTo>
                  <a:lnTo>
                    <a:pt x="147" y="316"/>
                  </a:lnTo>
                  <a:lnTo>
                    <a:pt x="143" y="321"/>
                  </a:lnTo>
                  <a:lnTo>
                    <a:pt x="137" y="325"/>
                  </a:lnTo>
                  <a:lnTo>
                    <a:pt x="131" y="330"/>
                  </a:lnTo>
                  <a:lnTo>
                    <a:pt x="125" y="333"/>
                  </a:lnTo>
                  <a:lnTo>
                    <a:pt x="118" y="336"/>
                  </a:lnTo>
                  <a:lnTo>
                    <a:pt x="112" y="338"/>
                  </a:lnTo>
                  <a:lnTo>
                    <a:pt x="106" y="340"/>
                  </a:lnTo>
                  <a:lnTo>
                    <a:pt x="98" y="341"/>
                  </a:lnTo>
                  <a:lnTo>
                    <a:pt x="92" y="341"/>
                  </a:lnTo>
                  <a:lnTo>
                    <a:pt x="85" y="341"/>
                  </a:lnTo>
                  <a:lnTo>
                    <a:pt x="77" y="340"/>
                  </a:lnTo>
                  <a:lnTo>
                    <a:pt x="71" y="338"/>
                  </a:lnTo>
                  <a:lnTo>
                    <a:pt x="63" y="336"/>
                  </a:lnTo>
                  <a:lnTo>
                    <a:pt x="57" y="333"/>
                  </a:lnTo>
                  <a:lnTo>
                    <a:pt x="51" y="329"/>
                  </a:lnTo>
                  <a:close/>
                </a:path>
              </a:pathLst>
            </a:custGeom>
            <a:solidFill>
              <a:srgbClr val="EDC8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95" name="Freeform 55"/>
            <p:cNvSpPr>
              <a:spLocks/>
            </p:cNvSpPr>
            <p:nvPr/>
          </p:nvSpPr>
          <p:spPr bwMode="auto">
            <a:xfrm>
              <a:off x="2570163" y="4214813"/>
              <a:ext cx="92075" cy="115888"/>
            </a:xfrm>
            <a:custGeom>
              <a:avLst/>
              <a:gdLst>
                <a:gd name="T0" fmla="*/ 26 w 290"/>
                <a:gd name="T1" fmla="*/ 346 h 363"/>
                <a:gd name="T2" fmla="*/ 15 w 290"/>
                <a:gd name="T3" fmla="*/ 335 h 363"/>
                <a:gd name="T4" fmla="*/ 8 w 290"/>
                <a:gd name="T5" fmla="*/ 324 h 363"/>
                <a:gd name="T6" fmla="*/ 3 w 290"/>
                <a:gd name="T7" fmla="*/ 311 h 363"/>
                <a:gd name="T8" fmla="*/ 1 w 290"/>
                <a:gd name="T9" fmla="*/ 297 h 363"/>
                <a:gd name="T10" fmla="*/ 1 w 290"/>
                <a:gd name="T11" fmla="*/ 284 h 363"/>
                <a:gd name="T12" fmla="*/ 3 w 290"/>
                <a:gd name="T13" fmla="*/ 270 h 363"/>
                <a:gd name="T14" fmla="*/ 9 w 290"/>
                <a:gd name="T15" fmla="*/ 256 h 363"/>
                <a:gd name="T16" fmla="*/ 14 w 290"/>
                <a:gd name="T17" fmla="*/ 246 h 363"/>
                <a:gd name="T18" fmla="*/ 26 w 290"/>
                <a:gd name="T19" fmla="*/ 217 h 363"/>
                <a:gd name="T20" fmla="*/ 50 w 290"/>
                <a:gd name="T21" fmla="*/ 167 h 363"/>
                <a:gd name="T22" fmla="*/ 76 w 290"/>
                <a:gd name="T23" fmla="*/ 123 h 363"/>
                <a:gd name="T24" fmla="*/ 96 w 290"/>
                <a:gd name="T25" fmla="*/ 92 h 363"/>
                <a:gd name="T26" fmla="*/ 119 w 290"/>
                <a:gd name="T27" fmla="*/ 63 h 363"/>
                <a:gd name="T28" fmla="*/ 142 w 290"/>
                <a:gd name="T29" fmla="*/ 39 h 363"/>
                <a:gd name="T30" fmla="*/ 165 w 290"/>
                <a:gd name="T31" fmla="*/ 21 h 363"/>
                <a:gd name="T32" fmla="*/ 186 w 290"/>
                <a:gd name="T33" fmla="*/ 10 h 363"/>
                <a:gd name="T34" fmla="*/ 206 w 290"/>
                <a:gd name="T35" fmla="*/ 2 h 363"/>
                <a:gd name="T36" fmla="*/ 225 w 290"/>
                <a:gd name="T37" fmla="*/ 0 h 363"/>
                <a:gd name="T38" fmla="*/ 242 w 290"/>
                <a:gd name="T39" fmla="*/ 1 h 363"/>
                <a:gd name="T40" fmla="*/ 257 w 290"/>
                <a:gd name="T41" fmla="*/ 7 h 363"/>
                <a:gd name="T42" fmla="*/ 269 w 290"/>
                <a:gd name="T43" fmla="*/ 15 h 363"/>
                <a:gd name="T44" fmla="*/ 279 w 290"/>
                <a:gd name="T45" fmla="*/ 25 h 363"/>
                <a:gd name="T46" fmla="*/ 285 w 290"/>
                <a:gd name="T47" fmla="*/ 36 h 363"/>
                <a:gd name="T48" fmla="*/ 289 w 290"/>
                <a:gd name="T49" fmla="*/ 48 h 363"/>
                <a:gd name="T50" fmla="*/ 290 w 290"/>
                <a:gd name="T51" fmla="*/ 68 h 363"/>
                <a:gd name="T52" fmla="*/ 287 w 290"/>
                <a:gd name="T53" fmla="*/ 97 h 363"/>
                <a:gd name="T54" fmla="*/ 276 w 290"/>
                <a:gd name="T55" fmla="*/ 129 h 363"/>
                <a:gd name="T56" fmla="*/ 258 w 290"/>
                <a:gd name="T57" fmla="*/ 166 h 363"/>
                <a:gd name="T58" fmla="*/ 234 w 290"/>
                <a:gd name="T59" fmla="*/ 203 h 363"/>
                <a:gd name="T60" fmla="*/ 209 w 290"/>
                <a:gd name="T61" fmla="*/ 239 h 363"/>
                <a:gd name="T62" fmla="*/ 172 w 290"/>
                <a:gd name="T63" fmla="*/ 287 h 363"/>
                <a:gd name="T64" fmla="*/ 138 w 290"/>
                <a:gd name="T65" fmla="*/ 326 h 363"/>
                <a:gd name="T66" fmla="*/ 129 w 290"/>
                <a:gd name="T67" fmla="*/ 338 h 363"/>
                <a:gd name="T68" fmla="*/ 118 w 290"/>
                <a:gd name="T69" fmla="*/ 347 h 363"/>
                <a:gd name="T70" fmla="*/ 106 w 290"/>
                <a:gd name="T71" fmla="*/ 356 h 363"/>
                <a:gd name="T72" fmla="*/ 93 w 290"/>
                <a:gd name="T73" fmla="*/ 361 h 363"/>
                <a:gd name="T74" fmla="*/ 80 w 290"/>
                <a:gd name="T75" fmla="*/ 363 h 363"/>
                <a:gd name="T76" fmla="*/ 65 w 290"/>
                <a:gd name="T77" fmla="*/ 363 h 363"/>
                <a:gd name="T78" fmla="*/ 51 w 290"/>
                <a:gd name="T79" fmla="*/ 360 h 363"/>
                <a:gd name="T80" fmla="*/ 38 w 290"/>
                <a:gd name="T81" fmla="*/ 354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90" h="363">
                  <a:moveTo>
                    <a:pt x="31" y="351"/>
                  </a:moveTo>
                  <a:lnTo>
                    <a:pt x="26" y="346"/>
                  </a:lnTo>
                  <a:lnTo>
                    <a:pt x="21" y="342"/>
                  </a:lnTo>
                  <a:lnTo>
                    <a:pt x="15" y="335"/>
                  </a:lnTo>
                  <a:lnTo>
                    <a:pt x="11" y="330"/>
                  </a:lnTo>
                  <a:lnTo>
                    <a:pt x="8" y="324"/>
                  </a:lnTo>
                  <a:lnTo>
                    <a:pt x="5" y="317"/>
                  </a:lnTo>
                  <a:lnTo>
                    <a:pt x="3" y="311"/>
                  </a:lnTo>
                  <a:lnTo>
                    <a:pt x="2" y="305"/>
                  </a:lnTo>
                  <a:lnTo>
                    <a:pt x="1" y="297"/>
                  </a:lnTo>
                  <a:lnTo>
                    <a:pt x="0" y="290"/>
                  </a:lnTo>
                  <a:lnTo>
                    <a:pt x="1" y="284"/>
                  </a:lnTo>
                  <a:lnTo>
                    <a:pt x="2" y="276"/>
                  </a:lnTo>
                  <a:lnTo>
                    <a:pt x="3" y="270"/>
                  </a:lnTo>
                  <a:lnTo>
                    <a:pt x="6" y="263"/>
                  </a:lnTo>
                  <a:lnTo>
                    <a:pt x="9" y="256"/>
                  </a:lnTo>
                  <a:lnTo>
                    <a:pt x="12" y="250"/>
                  </a:lnTo>
                  <a:lnTo>
                    <a:pt x="14" y="246"/>
                  </a:lnTo>
                  <a:lnTo>
                    <a:pt x="19" y="234"/>
                  </a:lnTo>
                  <a:lnTo>
                    <a:pt x="26" y="217"/>
                  </a:lnTo>
                  <a:lnTo>
                    <a:pt x="37" y="194"/>
                  </a:lnTo>
                  <a:lnTo>
                    <a:pt x="50" y="167"/>
                  </a:lnTo>
                  <a:lnTo>
                    <a:pt x="66" y="139"/>
                  </a:lnTo>
                  <a:lnTo>
                    <a:pt x="76" y="123"/>
                  </a:lnTo>
                  <a:lnTo>
                    <a:pt x="85" y="108"/>
                  </a:lnTo>
                  <a:lnTo>
                    <a:pt x="96" y="92"/>
                  </a:lnTo>
                  <a:lnTo>
                    <a:pt x="107" y="78"/>
                  </a:lnTo>
                  <a:lnTo>
                    <a:pt x="119" y="63"/>
                  </a:lnTo>
                  <a:lnTo>
                    <a:pt x="131" y="51"/>
                  </a:lnTo>
                  <a:lnTo>
                    <a:pt x="142" y="39"/>
                  </a:lnTo>
                  <a:lnTo>
                    <a:pt x="153" y="30"/>
                  </a:lnTo>
                  <a:lnTo>
                    <a:pt x="165" y="21"/>
                  </a:lnTo>
                  <a:lnTo>
                    <a:pt x="175" y="15"/>
                  </a:lnTo>
                  <a:lnTo>
                    <a:pt x="186" y="10"/>
                  </a:lnTo>
                  <a:lnTo>
                    <a:pt x="196" y="6"/>
                  </a:lnTo>
                  <a:lnTo>
                    <a:pt x="206" y="2"/>
                  </a:lnTo>
                  <a:lnTo>
                    <a:pt x="215" y="0"/>
                  </a:lnTo>
                  <a:lnTo>
                    <a:pt x="225" y="0"/>
                  </a:lnTo>
                  <a:lnTo>
                    <a:pt x="233" y="0"/>
                  </a:lnTo>
                  <a:lnTo>
                    <a:pt x="242" y="1"/>
                  </a:lnTo>
                  <a:lnTo>
                    <a:pt x="249" y="4"/>
                  </a:lnTo>
                  <a:lnTo>
                    <a:pt x="257" y="7"/>
                  </a:lnTo>
                  <a:lnTo>
                    <a:pt x="263" y="10"/>
                  </a:lnTo>
                  <a:lnTo>
                    <a:pt x="269" y="15"/>
                  </a:lnTo>
                  <a:lnTo>
                    <a:pt x="275" y="19"/>
                  </a:lnTo>
                  <a:lnTo>
                    <a:pt x="279" y="25"/>
                  </a:lnTo>
                  <a:lnTo>
                    <a:pt x="282" y="30"/>
                  </a:lnTo>
                  <a:lnTo>
                    <a:pt x="285" y="36"/>
                  </a:lnTo>
                  <a:lnTo>
                    <a:pt x="287" y="42"/>
                  </a:lnTo>
                  <a:lnTo>
                    <a:pt x="289" y="48"/>
                  </a:lnTo>
                  <a:lnTo>
                    <a:pt x="290" y="55"/>
                  </a:lnTo>
                  <a:lnTo>
                    <a:pt x="290" y="68"/>
                  </a:lnTo>
                  <a:lnTo>
                    <a:pt x="289" y="83"/>
                  </a:lnTo>
                  <a:lnTo>
                    <a:pt x="287" y="97"/>
                  </a:lnTo>
                  <a:lnTo>
                    <a:pt x="283" y="111"/>
                  </a:lnTo>
                  <a:lnTo>
                    <a:pt x="276" y="129"/>
                  </a:lnTo>
                  <a:lnTo>
                    <a:pt x="267" y="147"/>
                  </a:lnTo>
                  <a:lnTo>
                    <a:pt x="258" y="166"/>
                  </a:lnTo>
                  <a:lnTo>
                    <a:pt x="246" y="185"/>
                  </a:lnTo>
                  <a:lnTo>
                    <a:pt x="234" y="203"/>
                  </a:lnTo>
                  <a:lnTo>
                    <a:pt x="222" y="222"/>
                  </a:lnTo>
                  <a:lnTo>
                    <a:pt x="209" y="239"/>
                  </a:lnTo>
                  <a:lnTo>
                    <a:pt x="196" y="256"/>
                  </a:lnTo>
                  <a:lnTo>
                    <a:pt x="172" y="287"/>
                  </a:lnTo>
                  <a:lnTo>
                    <a:pt x="152" y="310"/>
                  </a:lnTo>
                  <a:lnTo>
                    <a:pt x="138" y="326"/>
                  </a:lnTo>
                  <a:lnTo>
                    <a:pt x="133" y="331"/>
                  </a:lnTo>
                  <a:lnTo>
                    <a:pt x="129" y="338"/>
                  </a:lnTo>
                  <a:lnTo>
                    <a:pt x="123" y="343"/>
                  </a:lnTo>
                  <a:lnTo>
                    <a:pt x="118" y="347"/>
                  </a:lnTo>
                  <a:lnTo>
                    <a:pt x="113" y="351"/>
                  </a:lnTo>
                  <a:lnTo>
                    <a:pt x="106" y="356"/>
                  </a:lnTo>
                  <a:lnTo>
                    <a:pt x="100" y="358"/>
                  </a:lnTo>
                  <a:lnTo>
                    <a:pt x="93" y="361"/>
                  </a:lnTo>
                  <a:lnTo>
                    <a:pt x="86" y="362"/>
                  </a:lnTo>
                  <a:lnTo>
                    <a:pt x="80" y="363"/>
                  </a:lnTo>
                  <a:lnTo>
                    <a:pt x="73" y="363"/>
                  </a:lnTo>
                  <a:lnTo>
                    <a:pt x="65" y="363"/>
                  </a:lnTo>
                  <a:lnTo>
                    <a:pt x="59" y="362"/>
                  </a:lnTo>
                  <a:lnTo>
                    <a:pt x="51" y="360"/>
                  </a:lnTo>
                  <a:lnTo>
                    <a:pt x="45" y="358"/>
                  </a:lnTo>
                  <a:lnTo>
                    <a:pt x="38" y="354"/>
                  </a:lnTo>
                  <a:lnTo>
                    <a:pt x="31" y="351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96" name="Freeform 56"/>
            <p:cNvSpPr>
              <a:spLocks/>
            </p:cNvSpPr>
            <p:nvPr/>
          </p:nvSpPr>
          <p:spPr bwMode="auto">
            <a:xfrm>
              <a:off x="2516188" y="3630613"/>
              <a:ext cx="358775" cy="241300"/>
            </a:xfrm>
            <a:custGeom>
              <a:avLst/>
              <a:gdLst>
                <a:gd name="T0" fmla="*/ 1130 w 1131"/>
                <a:gd name="T1" fmla="*/ 228 h 759"/>
                <a:gd name="T2" fmla="*/ 1131 w 1131"/>
                <a:gd name="T3" fmla="*/ 252 h 759"/>
                <a:gd name="T4" fmla="*/ 1127 w 1131"/>
                <a:gd name="T5" fmla="*/ 277 h 759"/>
                <a:gd name="T6" fmla="*/ 1115 w 1131"/>
                <a:gd name="T7" fmla="*/ 303 h 759"/>
                <a:gd name="T8" fmla="*/ 1099 w 1131"/>
                <a:gd name="T9" fmla="*/ 332 h 759"/>
                <a:gd name="T10" fmla="*/ 1079 w 1131"/>
                <a:gd name="T11" fmla="*/ 360 h 759"/>
                <a:gd name="T12" fmla="*/ 1042 w 1131"/>
                <a:gd name="T13" fmla="*/ 404 h 759"/>
                <a:gd name="T14" fmla="*/ 984 w 1131"/>
                <a:gd name="T15" fmla="*/ 460 h 759"/>
                <a:gd name="T16" fmla="*/ 922 w 1131"/>
                <a:gd name="T17" fmla="*/ 512 h 759"/>
                <a:gd name="T18" fmla="*/ 863 w 1131"/>
                <a:gd name="T19" fmla="*/ 554 h 759"/>
                <a:gd name="T20" fmla="*/ 811 w 1131"/>
                <a:gd name="T21" fmla="*/ 586 h 759"/>
                <a:gd name="T22" fmla="*/ 290 w 1131"/>
                <a:gd name="T23" fmla="*/ 748 h 759"/>
                <a:gd name="T24" fmla="*/ 271 w 1131"/>
                <a:gd name="T25" fmla="*/ 755 h 759"/>
                <a:gd name="T26" fmla="*/ 251 w 1131"/>
                <a:gd name="T27" fmla="*/ 758 h 759"/>
                <a:gd name="T28" fmla="*/ 232 w 1131"/>
                <a:gd name="T29" fmla="*/ 758 h 759"/>
                <a:gd name="T30" fmla="*/ 212 w 1131"/>
                <a:gd name="T31" fmla="*/ 756 h 759"/>
                <a:gd name="T32" fmla="*/ 193 w 1131"/>
                <a:gd name="T33" fmla="*/ 750 h 759"/>
                <a:gd name="T34" fmla="*/ 174 w 1131"/>
                <a:gd name="T35" fmla="*/ 742 h 759"/>
                <a:gd name="T36" fmla="*/ 136 w 1131"/>
                <a:gd name="T37" fmla="*/ 720 h 759"/>
                <a:gd name="T38" fmla="*/ 101 w 1131"/>
                <a:gd name="T39" fmla="*/ 690 h 759"/>
                <a:gd name="T40" fmla="*/ 69 w 1131"/>
                <a:gd name="T41" fmla="*/ 655 h 759"/>
                <a:gd name="T42" fmla="*/ 42 w 1131"/>
                <a:gd name="T43" fmla="*/ 616 h 759"/>
                <a:gd name="T44" fmla="*/ 20 w 1131"/>
                <a:gd name="T45" fmla="*/ 574 h 759"/>
                <a:gd name="T46" fmla="*/ 7 w 1131"/>
                <a:gd name="T47" fmla="*/ 532 h 759"/>
                <a:gd name="T48" fmla="*/ 0 w 1131"/>
                <a:gd name="T49" fmla="*/ 488 h 759"/>
                <a:gd name="T50" fmla="*/ 2 w 1131"/>
                <a:gd name="T51" fmla="*/ 447 h 759"/>
                <a:gd name="T52" fmla="*/ 12 w 1131"/>
                <a:gd name="T53" fmla="*/ 407 h 759"/>
                <a:gd name="T54" fmla="*/ 28 w 1131"/>
                <a:gd name="T55" fmla="*/ 371 h 759"/>
                <a:gd name="T56" fmla="*/ 51 w 1131"/>
                <a:gd name="T57" fmla="*/ 338 h 759"/>
                <a:gd name="T58" fmla="*/ 64 w 1131"/>
                <a:gd name="T59" fmla="*/ 324 h 759"/>
                <a:gd name="T60" fmla="*/ 80 w 1131"/>
                <a:gd name="T61" fmla="*/ 312 h 759"/>
                <a:gd name="T62" fmla="*/ 97 w 1131"/>
                <a:gd name="T63" fmla="*/ 301 h 759"/>
                <a:gd name="T64" fmla="*/ 115 w 1131"/>
                <a:gd name="T65" fmla="*/ 292 h 759"/>
                <a:gd name="T66" fmla="*/ 674 w 1131"/>
                <a:gd name="T67" fmla="*/ 15 h 759"/>
                <a:gd name="T68" fmla="*/ 696 w 1131"/>
                <a:gd name="T69" fmla="*/ 8 h 759"/>
                <a:gd name="T70" fmla="*/ 737 w 1131"/>
                <a:gd name="T71" fmla="*/ 2 h 759"/>
                <a:gd name="T72" fmla="*/ 800 w 1131"/>
                <a:gd name="T73" fmla="*/ 0 h 759"/>
                <a:gd name="T74" fmla="*/ 867 w 1131"/>
                <a:gd name="T75" fmla="*/ 5 h 759"/>
                <a:gd name="T76" fmla="*/ 936 w 1131"/>
                <a:gd name="T77" fmla="*/ 18 h 759"/>
                <a:gd name="T78" fmla="*/ 984 w 1131"/>
                <a:gd name="T79" fmla="*/ 33 h 759"/>
                <a:gd name="T80" fmla="*/ 1013 w 1131"/>
                <a:gd name="T81" fmla="*/ 44 h 759"/>
                <a:gd name="T82" fmla="*/ 1040 w 1131"/>
                <a:gd name="T83" fmla="*/ 58 h 759"/>
                <a:gd name="T84" fmla="*/ 1063 w 1131"/>
                <a:gd name="T85" fmla="*/ 74 h 759"/>
                <a:gd name="T86" fmla="*/ 1082 w 1131"/>
                <a:gd name="T87" fmla="*/ 91 h 759"/>
                <a:gd name="T88" fmla="*/ 1097 w 1131"/>
                <a:gd name="T89" fmla="*/ 110 h 759"/>
                <a:gd name="T90" fmla="*/ 1125 w 1131"/>
                <a:gd name="T91" fmla="*/ 217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31" h="759">
                  <a:moveTo>
                    <a:pt x="1125" y="217"/>
                  </a:moveTo>
                  <a:lnTo>
                    <a:pt x="1130" y="228"/>
                  </a:lnTo>
                  <a:lnTo>
                    <a:pt x="1131" y="239"/>
                  </a:lnTo>
                  <a:lnTo>
                    <a:pt x="1131" y="252"/>
                  </a:lnTo>
                  <a:lnTo>
                    <a:pt x="1130" y="264"/>
                  </a:lnTo>
                  <a:lnTo>
                    <a:pt x="1127" y="277"/>
                  </a:lnTo>
                  <a:lnTo>
                    <a:pt x="1121" y="290"/>
                  </a:lnTo>
                  <a:lnTo>
                    <a:pt x="1115" y="303"/>
                  </a:lnTo>
                  <a:lnTo>
                    <a:pt x="1108" y="318"/>
                  </a:lnTo>
                  <a:lnTo>
                    <a:pt x="1099" y="332"/>
                  </a:lnTo>
                  <a:lnTo>
                    <a:pt x="1090" y="346"/>
                  </a:lnTo>
                  <a:lnTo>
                    <a:pt x="1079" y="360"/>
                  </a:lnTo>
                  <a:lnTo>
                    <a:pt x="1067" y="375"/>
                  </a:lnTo>
                  <a:lnTo>
                    <a:pt x="1042" y="404"/>
                  </a:lnTo>
                  <a:lnTo>
                    <a:pt x="1014" y="432"/>
                  </a:lnTo>
                  <a:lnTo>
                    <a:pt x="984" y="460"/>
                  </a:lnTo>
                  <a:lnTo>
                    <a:pt x="953" y="486"/>
                  </a:lnTo>
                  <a:lnTo>
                    <a:pt x="922" y="512"/>
                  </a:lnTo>
                  <a:lnTo>
                    <a:pt x="892" y="534"/>
                  </a:lnTo>
                  <a:lnTo>
                    <a:pt x="863" y="554"/>
                  </a:lnTo>
                  <a:lnTo>
                    <a:pt x="836" y="572"/>
                  </a:lnTo>
                  <a:lnTo>
                    <a:pt x="811" y="586"/>
                  </a:lnTo>
                  <a:lnTo>
                    <a:pt x="790" y="595"/>
                  </a:lnTo>
                  <a:lnTo>
                    <a:pt x="290" y="748"/>
                  </a:lnTo>
                  <a:lnTo>
                    <a:pt x="281" y="753"/>
                  </a:lnTo>
                  <a:lnTo>
                    <a:pt x="271" y="755"/>
                  </a:lnTo>
                  <a:lnTo>
                    <a:pt x="262" y="757"/>
                  </a:lnTo>
                  <a:lnTo>
                    <a:pt x="251" y="758"/>
                  </a:lnTo>
                  <a:lnTo>
                    <a:pt x="241" y="759"/>
                  </a:lnTo>
                  <a:lnTo>
                    <a:pt x="232" y="758"/>
                  </a:lnTo>
                  <a:lnTo>
                    <a:pt x="222" y="757"/>
                  </a:lnTo>
                  <a:lnTo>
                    <a:pt x="212" y="756"/>
                  </a:lnTo>
                  <a:lnTo>
                    <a:pt x="202" y="753"/>
                  </a:lnTo>
                  <a:lnTo>
                    <a:pt x="193" y="750"/>
                  </a:lnTo>
                  <a:lnTo>
                    <a:pt x="183" y="746"/>
                  </a:lnTo>
                  <a:lnTo>
                    <a:pt x="174" y="742"/>
                  </a:lnTo>
                  <a:lnTo>
                    <a:pt x="155" y="732"/>
                  </a:lnTo>
                  <a:lnTo>
                    <a:pt x="136" y="720"/>
                  </a:lnTo>
                  <a:lnTo>
                    <a:pt x="118" y="706"/>
                  </a:lnTo>
                  <a:lnTo>
                    <a:pt x="101" y="690"/>
                  </a:lnTo>
                  <a:lnTo>
                    <a:pt x="84" y="673"/>
                  </a:lnTo>
                  <a:lnTo>
                    <a:pt x="69" y="655"/>
                  </a:lnTo>
                  <a:lnTo>
                    <a:pt x="55" y="636"/>
                  </a:lnTo>
                  <a:lnTo>
                    <a:pt x="42" y="616"/>
                  </a:lnTo>
                  <a:lnTo>
                    <a:pt x="31" y="595"/>
                  </a:lnTo>
                  <a:lnTo>
                    <a:pt x="20" y="574"/>
                  </a:lnTo>
                  <a:lnTo>
                    <a:pt x="13" y="553"/>
                  </a:lnTo>
                  <a:lnTo>
                    <a:pt x="7" y="532"/>
                  </a:lnTo>
                  <a:lnTo>
                    <a:pt x="2" y="510"/>
                  </a:lnTo>
                  <a:lnTo>
                    <a:pt x="0" y="488"/>
                  </a:lnTo>
                  <a:lnTo>
                    <a:pt x="0" y="467"/>
                  </a:lnTo>
                  <a:lnTo>
                    <a:pt x="2" y="447"/>
                  </a:lnTo>
                  <a:lnTo>
                    <a:pt x="7" y="427"/>
                  </a:lnTo>
                  <a:lnTo>
                    <a:pt x="12" y="407"/>
                  </a:lnTo>
                  <a:lnTo>
                    <a:pt x="19" y="388"/>
                  </a:lnTo>
                  <a:lnTo>
                    <a:pt x="28" y="371"/>
                  </a:lnTo>
                  <a:lnTo>
                    <a:pt x="38" y="354"/>
                  </a:lnTo>
                  <a:lnTo>
                    <a:pt x="51" y="338"/>
                  </a:lnTo>
                  <a:lnTo>
                    <a:pt x="57" y="332"/>
                  </a:lnTo>
                  <a:lnTo>
                    <a:pt x="64" y="324"/>
                  </a:lnTo>
                  <a:lnTo>
                    <a:pt x="71" y="318"/>
                  </a:lnTo>
                  <a:lnTo>
                    <a:pt x="80" y="312"/>
                  </a:lnTo>
                  <a:lnTo>
                    <a:pt x="88" y="306"/>
                  </a:lnTo>
                  <a:lnTo>
                    <a:pt x="97" y="301"/>
                  </a:lnTo>
                  <a:lnTo>
                    <a:pt x="105" y="297"/>
                  </a:lnTo>
                  <a:lnTo>
                    <a:pt x="115" y="292"/>
                  </a:lnTo>
                  <a:lnTo>
                    <a:pt x="663" y="18"/>
                  </a:lnTo>
                  <a:lnTo>
                    <a:pt x="674" y="15"/>
                  </a:lnTo>
                  <a:lnTo>
                    <a:pt x="685" y="12"/>
                  </a:lnTo>
                  <a:lnTo>
                    <a:pt x="696" y="8"/>
                  </a:lnTo>
                  <a:lnTo>
                    <a:pt x="709" y="5"/>
                  </a:lnTo>
                  <a:lnTo>
                    <a:pt x="737" y="2"/>
                  </a:lnTo>
                  <a:lnTo>
                    <a:pt x="767" y="0"/>
                  </a:lnTo>
                  <a:lnTo>
                    <a:pt x="800" y="0"/>
                  </a:lnTo>
                  <a:lnTo>
                    <a:pt x="834" y="2"/>
                  </a:lnTo>
                  <a:lnTo>
                    <a:pt x="867" y="5"/>
                  </a:lnTo>
                  <a:lnTo>
                    <a:pt x="902" y="10"/>
                  </a:lnTo>
                  <a:lnTo>
                    <a:pt x="936" y="18"/>
                  </a:lnTo>
                  <a:lnTo>
                    <a:pt x="968" y="27"/>
                  </a:lnTo>
                  <a:lnTo>
                    <a:pt x="984" y="33"/>
                  </a:lnTo>
                  <a:lnTo>
                    <a:pt x="999" y="38"/>
                  </a:lnTo>
                  <a:lnTo>
                    <a:pt x="1013" y="44"/>
                  </a:lnTo>
                  <a:lnTo>
                    <a:pt x="1027" y="51"/>
                  </a:lnTo>
                  <a:lnTo>
                    <a:pt x="1040" y="58"/>
                  </a:lnTo>
                  <a:lnTo>
                    <a:pt x="1051" y="65"/>
                  </a:lnTo>
                  <a:lnTo>
                    <a:pt x="1063" y="74"/>
                  </a:lnTo>
                  <a:lnTo>
                    <a:pt x="1073" y="82"/>
                  </a:lnTo>
                  <a:lnTo>
                    <a:pt x="1082" y="91"/>
                  </a:lnTo>
                  <a:lnTo>
                    <a:pt x="1090" y="100"/>
                  </a:lnTo>
                  <a:lnTo>
                    <a:pt x="1097" y="110"/>
                  </a:lnTo>
                  <a:lnTo>
                    <a:pt x="1102" y="120"/>
                  </a:lnTo>
                  <a:lnTo>
                    <a:pt x="1125" y="217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97" name="Freeform 57"/>
            <p:cNvSpPr>
              <a:spLocks/>
            </p:cNvSpPr>
            <p:nvPr/>
          </p:nvSpPr>
          <p:spPr bwMode="auto">
            <a:xfrm>
              <a:off x="2032000" y="4089400"/>
              <a:ext cx="282575" cy="1408113"/>
            </a:xfrm>
            <a:custGeom>
              <a:avLst/>
              <a:gdLst>
                <a:gd name="T0" fmla="*/ 894 w 894"/>
                <a:gd name="T1" fmla="*/ 626 h 4438"/>
                <a:gd name="T2" fmla="*/ 893 w 894"/>
                <a:gd name="T3" fmla="*/ 562 h 4438"/>
                <a:gd name="T4" fmla="*/ 888 w 894"/>
                <a:gd name="T5" fmla="*/ 501 h 4438"/>
                <a:gd name="T6" fmla="*/ 879 w 894"/>
                <a:gd name="T7" fmla="*/ 441 h 4438"/>
                <a:gd name="T8" fmla="*/ 866 w 894"/>
                <a:gd name="T9" fmla="*/ 383 h 4438"/>
                <a:gd name="T10" fmla="*/ 852 w 894"/>
                <a:gd name="T11" fmla="*/ 330 h 4438"/>
                <a:gd name="T12" fmla="*/ 833 w 894"/>
                <a:gd name="T13" fmla="*/ 278 h 4438"/>
                <a:gd name="T14" fmla="*/ 810 w 894"/>
                <a:gd name="T15" fmla="*/ 229 h 4438"/>
                <a:gd name="T16" fmla="*/ 786 w 894"/>
                <a:gd name="T17" fmla="*/ 185 h 4438"/>
                <a:gd name="T18" fmla="*/ 760 w 894"/>
                <a:gd name="T19" fmla="*/ 145 h 4438"/>
                <a:gd name="T20" fmla="*/ 730 w 894"/>
                <a:gd name="T21" fmla="*/ 108 h 4438"/>
                <a:gd name="T22" fmla="*/ 698 w 894"/>
                <a:gd name="T23" fmla="*/ 77 h 4438"/>
                <a:gd name="T24" fmla="*/ 665 w 894"/>
                <a:gd name="T25" fmla="*/ 51 h 4438"/>
                <a:gd name="T26" fmla="*/ 629 w 894"/>
                <a:gd name="T27" fmla="*/ 28 h 4438"/>
                <a:gd name="T28" fmla="*/ 592 w 894"/>
                <a:gd name="T29" fmla="*/ 14 h 4438"/>
                <a:gd name="T30" fmla="*/ 552 w 894"/>
                <a:gd name="T31" fmla="*/ 4 h 4438"/>
                <a:gd name="T32" fmla="*/ 512 w 894"/>
                <a:gd name="T33" fmla="*/ 0 h 4438"/>
                <a:gd name="T34" fmla="*/ 471 w 894"/>
                <a:gd name="T35" fmla="*/ 4 h 4438"/>
                <a:gd name="T36" fmla="*/ 428 w 894"/>
                <a:gd name="T37" fmla="*/ 14 h 4438"/>
                <a:gd name="T38" fmla="*/ 384 w 894"/>
                <a:gd name="T39" fmla="*/ 28 h 4438"/>
                <a:gd name="T40" fmla="*/ 341 w 894"/>
                <a:gd name="T41" fmla="*/ 51 h 4438"/>
                <a:gd name="T42" fmla="*/ 296 w 894"/>
                <a:gd name="T43" fmla="*/ 77 h 4438"/>
                <a:gd name="T44" fmla="*/ 254 w 894"/>
                <a:gd name="T45" fmla="*/ 108 h 4438"/>
                <a:gd name="T46" fmla="*/ 213 w 894"/>
                <a:gd name="T47" fmla="*/ 145 h 4438"/>
                <a:gd name="T48" fmla="*/ 173 w 894"/>
                <a:gd name="T49" fmla="*/ 185 h 4438"/>
                <a:gd name="T50" fmla="*/ 137 w 894"/>
                <a:gd name="T51" fmla="*/ 229 h 4438"/>
                <a:gd name="T52" fmla="*/ 103 w 894"/>
                <a:gd name="T53" fmla="*/ 278 h 4438"/>
                <a:gd name="T54" fmla="*/ 73 w 894"/>
                <a:gd name="T55" fmla="*/ 330 h 4438"/>
                <a:gd name="T56" fmla="*/ 47 w 894"/>
                <a:gd name="T57" fmla="*/ 383 h 4438"/>
                <a:gd name="T58" fmla="*/ 27 w 894"/>
                <a:gd name="T59" fmla="*/ 441 h 4438"/>
                <a:gd name="T60" fmla="*/ 12 w 894"/>
                <a:gd name="T61" fmla="*/ 501 h 4438"/>
                <a:gd name="T62" fmla="*/ 3 w 894"/>
                <a:gd name="T63" fmla="*/ 562 h 4438"/>
                <a:gd name="T64" fmla="*/ 0 w 894"/>
                <a:gd name="T65" fmla="*/ 626 h 4438"/>
                <a:gd name="T66" fmla="*/ 829 w 894"/>
                <a:gd name="T67" fmla="*/ 4438 h 4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4" h="4438">
                  <a:moveTo>
                    <a:pt x="829" y="4438"/>
                  </a:moveTo>
                  <a:lnTo>
                    <a:pt x="894" y="626"/>
                  </a:lnTo>
                  <a:lnTo>
                    <a:pt x="894" y="594"/>
                  </a:lnTo>
                  <a:lnTo>
                    <a:pt x="893" y="562"/>
                  </a:lnTo>
                  <a:lnTo>
                    <a:pt x="891" y="530"/>
                  </a:lnTo>
                  <a:lnTo>
                    <a:pt x="888" y="501"/>
                  </a:lnTo>
                  <a:lnTo>
                    <a:pt x="884" y="470"/>
                  </a:lnTo>
                  <a:lnTo>
                    <a:pt x="879" y="441"/>
                  </a:lnTo>
                  <a:lnTo>
                    <a:pt x="874" y="412"/>
                  </a:lnTo>
                  <a:lnTo>
                    <a:pt x="866" y="383"/>
                  </a:lnTo>
                  <a:lnTo>
                    <a:pt x="859" y="356"/>
                  </a:lnTo>
                  <a:lnTo>
                    <a:pt x="852" y="330"/>
                  </a:lnTo>
                  <a:lnTo>
                    <a:pt x="842" y="303"/>
                  </a:lnTo>
                  <a:lnTo>
                    <a:pt x="833" y="278"/>
                  </a:lnTo>
                  <a:lnTo>
                    <a:pt x="822" y="253"/>
                  </a:lnTo>
                  <a:lnTo>
                    <a:pt x="810" y="229"/>
                  </a:lnTo>
                  <a:lnTo>
                    <a:pt x="799" y="207"/>
                  </a:lnTo>
                  <a:lnTo>
                    <a:pt x="786" y="185"/>
                  </a:lnTo>
                  <a:lnTo>
                    <a:pt x="773" y="164"/>
                  </a:lnTo>
                  <a:lnTo>
                    <a:pt x="760" y="145"/>
                  </a:lnTo>
                  <a:lnTo>
                    <a:pt x="745" y="126"/>
                  </a:lnTo>
                  <a:lnTo>
                    <a:pt x="730" y="108"/>
                  </a:lnTo>
                  <a:lnTo>
                    <a:pt x="714" y="92"/>
                  </a:lnTo>
                  <a:lnTo>
                    <a:pt x="698" y="77"/>
                  </a:lnTo>
                  <a:lnTo>
                    <a:pt x="681" y="62"/>
                  </a:lnTo>
                  <a:lnTo>
                    <a:pt x="665" y="51"/>
                  </a:lnTo>
                  <a:lnTo>
                    <a:pt x="647" y="39"/>
                  </a:lnTo>
                  <a:lnTo>
                    <a:pt x="629" y="28"/>
                  </a:lnTo>
                  <a:lnTo>
                    <a:pt x="611" y="20"/>
                  </a:lnTo>
                  <a:lnTo>
                    <a:pt x="592" y="14"/>
                  </a:lnTo>
                  <a:lnTo>
                    <a:pt x="573" y="7"/>
                  </a:lnTo>
                  <a:lnTo>
                    <a:pt x="552" y="4"/>
                  </a:lnTo>
                  <a:lnTo>
                    <a:pt x="532" y="1"/>
                  </a:lnTo>
                  <a:lnTo>
                    <a:pt x="512" y="0"/>
                  </a:lnTo>
                  <a:lnTo>
                    <a:pt x="492" y="1"/>
                  </a:lnTo>
                  <a:lnTo>
                    <a:pt x="471" y="4"/>
                  </a:lnTo>
                  <a:lnTo>
                    <a:pt x="450" y="7"/>
                  </a:lnTo>
                  <a:lnTo>
                    <a:pt x="428" y="14"/>
                  </a:lnTo>
                  <a:lnTo>
                    <a:pt x="406" y="20"/>
                  </a:lnTo>
                  <a:lnTo>
                    <a:pt x="384" y="28"/>
                  </a:lnTo>
                  <a:lnTo>
                    <a:pt x="362" y="39"/>
                  </a:lnTo>
                  <a:lnTo>
                    <a:pt x="341" y="51"/>
                  </a:lnTo>
                  <a:lnTo>
                    <a:pt x="319" y="62"/>
                  </a:lnTo>
                  <a:lnTo>
                    <a:pt x="296" y="77"/>
                  </a:lnTo>
                  <a:lnTo>
                    <a:pt x="275" y="92"/>
                  </a:lnTo>
                  <a:lnTo>
                    <a:pt x="254" y="108"/>
                  </a:lnTo>
                  <a:lnTo>
                    <a:pt x="233" y="126"/>
                  </a:lnTo>
                  <a:lnTo>
                    <a:pt x="213" y="145"/>
                  </a:lnTo>
                  <a:lnTo>
                    <a:pt x="193" y="164"/>
                  </a:lnTo>
                  <a:lnTo>
                    <a:pt x="173" y="185"/>
                  </a:lnTo>
                  <a:lnTo>
                    <a:pt x="155" y="207"/>
                  </a:lnTo>
                  <a:lnTo>
                    <a:pt x="137" y="229"/>
                  </a:lnTo>
                  <a:lnTo>
                    <a:pt x="119" y="253"/>
                  </a:lnTo>
                  <a:lnTo>
                    <a:pt x="103" y="278"/>
                  </a:lnTo>
                  <a:lnTo>
                    <a:pt x="87" y="303"/>
                  </a:lnTo>
                  <a:lnTo>
                    <a:pt x="73" y="330"/>
                  </a:lnTo>
                  <a:lnTo>
                    <a:pt x="60" y="356"/>
                  </a:lnTo>
                  <a:lnTo>
                    <a:pt x="47" y="383"/>
                  </a:lnTo>
                  <a:lnTo>
                    <a:pt x="36" y="412"/>
                  </a:lnTo>
                  <a:lnTo>
                    <a:pt x="27" y="441"/>
                  </a:lnTo>
                  <a:lnTo>
                    <a:pt x="18" y="470"/>
                  </a:lnTo>
                  <a:lnTo>
                    <a:pt x="12" y="501"/>
                  </a:lnTo>
                  <a:lnTo>
                    <a:pt x="7" y="530"/>
                  </a:lnTo>
                  <a:lnTo>
                    <a:pt x="3" y="562"/>
                  </a:lnTo>
                  <a:lnTo>
                    <a:pt x="0" y="594"/>
                  </a:lnTo>
                  <a:lnTo>
                    <a:pt x="0" y="626"/>
                  </a:lnTo>
                  <a:lnTo>
                    <a:pt x="191" y="4438"/>
                  </a:lnTo>
                  <a:lnTo>
                    <a:pt x="829" y="4438"/>
                  </a:lnTo>
                  <a:close/>
                </a:path>
              </a:pathLst>
            </a:custGeom>
            <a:solidFill>
              <a:srgbClr val="4D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98" name="Freeform 58"/>
            <p:cNvSpPr>
              <a:spLocks/>
            </p:cNvSpPr>
            <p:nvPr/>
          </p:nvSpPr>
          <p:spPr bwMode="auto">
            <a:xfrm>
              <a:off x="1719263" y="4089400"/>
              <a:ext cx="365125" cy="1408113"/>
            </a:xfrm>
            <a:custGeom>
              <a:avLst/>
              <a:gdLst>
                <a:gd name="T0" fmla="*/ 830 w 1151"/>
                <a:gd name="T1" fmla="*/ 4438 h 4438"/>
                <a:gd name="T2" fmla="*/ 1150 w 1151"/>
                <a:gd name="T3" fmla="*/ 594 h 4438"/>
                <a:gd name="T4" fmla="*/ 1142 w 1151"/>
                <a:gd name="T5" fmla="*/ 530 h 4438"/>
                <a:gd name="T6" fmla="*/ 1124 w 1151"/>
                <a:gd name="T7" fmla="*/ 470 h 4438"/>
                <a:gd name="T8" fmla="*/ 1096 w 1151"/>
                <a:gd name="T9" fmla="*/ 412 h 4438"/>
                <a:gd name="T10" fmla="*/ 1063 w 1151"/>
                <a:gd name="T11" fmla="*/ 356 h 4438"/>
                <a:gd name="T12" fmla="*/ 1022 w 1151"/>
                <a:gd name="T13" fmla="*/ 303 h 4438"/>
                <a:gd name="T14" fmla="*/ 976 w 1151"/>
                <a:gd name="T15" fmla="*/ 253 h 4438"/>
                <a:gd name="T16" fmla="*/ 925 w 1151"/>
                <a:gd name="T17" fmla="*/ 207 h 4438"/>
                <a:gd name="T18" fmla="*/ 871 w 1151"/>
                <a:gd name="T19" fmla="*/ 164 h 4438"/>
                <a:gd name="T20" fmla="*/ 815 w 1151"/>
                <a:gd name="T21" fmla="*/ 126 h 4438"/>
                <a:gd name="T22" fmla="*/ 757 w 1151"/>
                <a:gd name="T23" fmla="*/ 92 h 4438"/>
                <a:gd name="T24" fmla="*/ 698 w 1151"/>
                <a:gd name="T25" fmla="*/ 62 h 4438"/>
                <a:gd name="T26" fmla="*/ 639 w 1151"/>
                <a:gd name="T27" fmla="*/ 39 h 4438"/>
                <a:gd name="T28" fmla="*/ 581 w 1151"/>
                <a:gd name="T29" fmla="*/ 20 h 4438"/>
                <a:gd name="T30" fmla="*/ 526 w 1151"/>
                <a:gd name="T31" fmla="*/ 7 h 4438"/>
                <a:gd name="T32" fmla="*/ 475 w 1151"/>
                <a:gd name="T33" fmla="*/ 1 h 4438"/>
                <a:gd name="T34" fmla="*/ 426 w 1151"/>
                <a:gd name="T35" fmla="*/ 1 h 4438"/>
                <a:gd name="T36" fmla="*/ 380 w 1151"/>
                <a:gd name="T37" fmla="*/ 7 h 4438"/>
                <a:gd name="T38" fmla="*/ 335 w 1151"/>
                <a:gd name="T39" fmla="*/ 20 h 4438"/>
                <a:gd name="T40" fmla="*/ 292 w 1151"/>
                <a:gd name="T41" fmla="*/ 39 h 4438"/>
                <a:gd name="T42" fmla="*/ 250 w 1151"/>
                <a:gd name="T43" fmla="*/ 62 h 4438"/>
                <a:gd name="T44" fmla="*/ 211 w 1151"/>
                <a:gd name="T45" fmla="*/ 92 h 4438"/>
                <a:gd name="T46" fmla="*/ 175 w 1151"/>
                <a:gd name="T47" fmla="*/ 126 h 4438"/>
                <a:gd name="T48" fmla="*/ 143 w 1151"/>
                <a:gd name="T49" fmla="*/ 164 h 4438"/>
                <a:gd name="T50" fmla="*/ 112 w 1151"/>
                <a:gd name="T51" fmla="*/ 207 h 4438"/>
                <a:gd name="T52" fmla="*/ 84 w 1151"/>
                <a:gd name="T53" fmla="*/ 253 h 4438"/>
                <a:gd name="T54" fmla="*/ 60 w 1151"/>
                <a:gd name="T55" fmla="*/ 303 h 4438"/>
                <a:gd name="T56" fmla="*/ 40 w 1151"/>
                <a:gd name="T57" fmla="*/ 356 h 4438"/>
                <a:gd name="T58" fmla="*/ 23 w 1151"/>
                <a:gd name="T59" fmla="*/ 412 h 4438"/>
                <a:gd name="T60" fmla="*/ 11 w 1151"/>
                <a:gd name="T61" fmla="*/ 470 h 4438"/>
                <a:gd name="T62" fmla="*/ 3 w 1151"/>
                <a:gd name="T63" fmla="*/ 530 h 4438"/>
                <a:gd name="T64" fmla="*/ 0 w 1151"/>
                <a:gd name="T65" fmla="*/ 594 h 4438"/>
                <a:gd name="T66" fmla="*/ 75 w 1151"/>
                <a:gd name="T67" fmla="*/ 4438 h 4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51" h="4438">
                  <a:moveTo>
                    <a:pt x="75" y="4438"/>
                  </a:moveTo>
                  <a:lnTo>
                    <a:pt x="830" y="4438"/>
                  </a:lnTo>
                  <a:lnTo>
                    <a:pt x="1151" y="626"/>
                  </a:lnTo>
                  <a:lnTo>
                    <a:pt x="1150" y="594"/>
                  </a:lnTo>
                  <a:lnTo>
                    <a:pt x="1147" y="562"/>
                  </a:lnTo>
                  <a:lnTo>
                    <a:pt x="1142" y="530"/>
                  </a:lnTo>
                  <a:lnTo>
                    <a:pt x="1134" y="501"/>
                  </a:lnTo>
                  <a:lnTo>
                    <a:pt x="1124" y="470"/>
                  </a:lnTo>
                  <a:lnTo>
                    <a:pt x="1111" y="441"/>
                  </a:lnTo>
                  <a:lnTo>
                    <a:pt x="1096" y="412"/>
                  </a:lnTo>
                  <a:lnTo>
                    <a:pt x="1081" y="383"/>
                  </a:lnTo>
                  <a:lnTo>
                    <a:pt x="1063" y="356"/>
                  </a:lnTo>
                  <a:lnTo>
                    <a:pt x="1044" y="330"/>
                  </a:lnTo>
                  <a:lnTo>
                    <a:pt x="1022" y="303"/>
                  </a:lnTo>
                  <a:lnTo>
                    <a:pt x="1000" y="278"/>
                  </a:lnTo>
                  <a:lnTo>
                    <a:pt x="976" y="253"/>
                  </a:lnTo>
                  <a:lnTo>
                    <a:pt x="952" y="229"/>
                  </a:lnTo>
                  <a:lnTo>
                    <a:pt x="925" y="207"/>
                  </a:lnTo>
                  <a:lnTo>
                    <a:pt x="899" y="185"/>
                  </a:lnTo>
                  <a:lnTo>
                    <a:pt x="871" y="164"/>
                  </a:lnTo>
                  <a:lnTo>
                    <a:pt x="844" y="145"/>
                  </a:lnTo>
                  <a:lnTo>
                    <a:pt x="815" y="126"/>
                  </a:lnTo>
                  <a:lnTo>
                    <a:pt x="786" y="108"/>
                  </a:lnTo>
                  <a:lnTo>
                    <a:pt x="757" y="92"/>
                  </a:lnTo>
                  <a:lnTo>
                    <a:pt x="727" y="77"/>
                  </a:lnTo>
                  <a:lnTo>
                    <a:pt x="698" y="62"/>
                  </a:lnTo>
                  <a:lnTo>
                    <a:pt x="668" y="51"/>
                  </a:lnTo>
                  <a:lnTo>
                    <a:pt x="639" y="39"/>
                  </a:lnTo>
                  <a:lnTo>
                    <a:pt x="610" y="28"/>
                  </a:lnTo>
                  <a:lnTo>
                    <a:pt x="581" y="20"/>
                  </a:lnTo>
                  <a:lnTo>
                    <a:pt x="554" y="14"/>
                  </a:lnTo>
                  <a:lnTo>
                    <a:pt x="526" y="7"/>
                  </a:lnTo>
                  <a:lnTo>
                    <a:pt x="500" y="4"/>
                  </a:lnTo>
                  <a:lnTo>
                    <a:pt x="475" y="1"/>
                  </a:lnTo>
                  <a:lnTo>
                    <a:pt x="450" y="0"/>
                  </a:lnTo>
                  <a:lnTo>
                    <a:pt x="426" y="1"/>
                  </a:lnTo>
                  <a:lnTo>
                    <a:pt x="403" y="4"/>
                  </a:lnTo>
                  <a:lnTo>
                    <a:pt x="380" y="7"/>
                  </a:lnTo>
                  <a:lnTo>
                    <a:pt x="357" y="14"/>
                  </a:lnTo>
                  <a:lnTo>
                    <a:pt x="335" y="20"/>
                  </a:lnTo>
                  <a:lnTo>
                    <a:pt x="313" y="28"/>
                  </a:lnTo>
                  <a:lnTo>
                    <a:pt x="292" y="39"/>
                  </a:lnTo>
                  <a:lnTo>
                    <a:pt x="271" y="51"/>
                  </a:lnTo>
                  <a:lnTo>
                    <a:pt x="250" y="62"/>
                  </a:lnTo>
                  <a:lnTo>
                    <a:pt x="231" y="77"/>
                  </a:lnTo>
                  <a:lnTo>
                    <a:pt x="211" y="92"/>
                  </a:lnTo>
                  <a:lnTo>
                    <a:pt x="193" y="108"/>
                  </a:lnTo>
                  <a:lnTo>
                    <a:pt x="175" y="126"/>
                  </a:lnTo>
                  <a:lnTo>
                    <a:pt x="158" y="145"/>
                  </a:lnTo>
                  <a:lnTo>
                    <a:pt x="143" y="164"/>
                  </a:lnTo>
                  <a:lnTo>
                    <a:pt x="127" y="185"/>
                  </a:lnTo>
                  <a:lnTo>
                    <a:pt x="112" y="207"/>
                  </a:lnTo>
                  <a:lnTo>
                    <a:pt x="97" y="229"/>
                  </a:lnTo>
                  <a:lnTo>
                    <a:pt x="84" y="253"/>
                  </a:lnTo>
                  <a:lnTo>
                    <a:pt x="72" y="278"/>
                  </a:lnTo>
                  <a:lnTo>
                    <a:pt x="60" y="303"/>
                  </a:lnTo>
                  <a:lnTo>
                    <a:pt x="50" y="330"/>
                  </a:lnTo>
                  <a:lnTo>
                    <a:pt x="40" y="356"/>
                  </a:lnTo>
                  <a:lnTo>
                    <a:pt x="32" y="383"/>
                  </a:lnTo>
                  <a:lnTo>
                    <a:pt x="23" y="412"/>
                  </a:lnTo>
                  <a:lnTo>
                    <a:pt x="17" y="441"/>
                  </a:lnTo>
                  <a:lnTo>
                    <a:pt x="11" y="470"/>
                  </a:lnTo>
                  <a:lnTo>
                    <a:pt x="6" y="501"/>
                  </a:lnTo>
                  <a:lnTo>
                    <a:pt x="3" y="530"/>
                  </a:lnTo>
                  <a:lnTo>
                    <a:pt x="1" y="562"/>
                  </a:lnTo>
                  <a:lnTo>
                    <a:pt x="0" y="594"/>
                  </a:lnTo>
                  <a:lnTo>
                    <a:pt x="0" y="626"/>
                  </a:lnTo>
                  <a:lnTo>
                    <a:pt x="75" y="4438"/>
                  </a:lnTo>
                  <a:close/>
                </a:path>
              </a:pathLst>
            </a:custGeom>
            <a:solidFill>
              <a:srgbClr val="7289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99" name="Freeform 59"/>
            <p:cNvSpPr>
              <a:spLocks/>
            </p:cNvSpPr>
            <p:nvPr/>
          </p:nvSpPr>
          <p:spPr bwMode="auto">
            <a:xfrm>
              <a:off x="1755775" y="2090738"/>
              <a:ext cx="579438" cy="836613"/>
            </a:xfrm>
            <a:custGeom>
              <a:avLst/>
              <a:gdLst>
                <a:gd name="T0" fmla="*/ 1823 w 1827"/>
                <a:gd name="T1" fmla="*/ 1812 h 2632"/>
                <a:gd name="T2" fmla="*/ 1799 w 1827"/>
                <a:gd name="T3" fmla="*/ 1947 h 2632"/>
                <a:gd name="T4" fmla="*/ 1756 w 1827"/>
                <a:gd name="T5" fmla="*/ 2074 h 2632"/>
                <a:gd name="T6" fmla="*/ 1695 w 1827"/>
                <a:gd name="T7" fmla="*/ 2192 h 2632"/>
                <a:gd name="T8" fmla="*/ 1619 w 1827"/>
                <a:gd name="T9" fmla="*/ 2299 h 2632"/>
                <a:gd name="T10" fmla="*/ 1528 w 1827"/>
                <a:gd name="T11" fmla="*/ 2394 h 2632"/>
                <a:gd name="T12" fmla="*/ 1425 w 1827"/>
                <a:gd name="T13" fmla="*/ 2476 h 2632"/>
                <a:gd name="T14" fmla="*/ 1310 w 1827"/>
                <a:gd name="T15" fmla="*/ 2542 h 2632"/>
                <a:gd name="T16" fmla="*/ 1186 w 1827"/>
                <a:gd name="T17" fmla="*/ 2591 h 2632"/>
                <a:gd name="T18" fmla="*/ 1053 w 1827"/>
                <a:gd name="T19" fmla="*/ 2622 h 2632"/>
                <a:gd name="T20" fmla="*/ 914 w 1827"/>
                <a:gd name="T21" fmla="*/ 2632 h 2632"/>
                <a:gd name="T22" fmla="*/ 774 w 1827"/>
                <a:gd name="T23" fmla="*/ 2622 h 2632"/>
                <a:gd name="T24" fmla="*/ 642 w 1827"/>
                <a:gd name="T25" fmla="*/ 2591 h 2632"/>
                <a:gd name="T26" fmla="*/ 517 w 1827"/>
                <a:gd name="T27" fmla="*/ 2542 h 2632"/>
                <a:gd name="T28" fmla="*/ 403 w 1827"/>
                <a:gd name="T29" fmla="*/ 2476 h 2632"/>
                <a:gd name="T30" fmla="*/ 299 w 1827"/>
                <a:gd name="T31" fmla="*/ 2394 h 2632"/>
                <a:gd name="T32" fmla="*/ 208 w 1827"/>
                <a:gd name="T33" fmla="*/ 2299 h 2632"/>
                <a:gd name="T34" fmla="*/ 132 w 1827"/>
                <a:gd name="T35" fmla="*/ 2192 h 2632"/>
                <a:gd name="T36" fmla="*/ 72 w 1827"/>
                <a:gd name="T37" fmla="*/ 2074 h 2632"/>
                <a:gd name="T38" fmla="*/ 29 w 1827"/>
                <a:gd name="T39" fmla="*/ 1947 h 2632"/>
                <a:gd name="T40" fmla="*/ 4 w 1827"/>
                <a:gd name="T41" fmla="*/ 1812 h 2632"/>
                <a:gd name="T42" fmla="*/ 0 w 1827"/>
                <a:gd name="T43" fmla="*/ 913 h 2632"/>
                <a:gd name="T44" fmla="*/ 11 w 1827"/>
                <a:gd name="T45" fmla="*/ 774 h 2632"/>
                <a:gd name="T46" fmla="*/ 41 w 1827"/>
                <a:gd name="T47" fmla="*/ 642 h 2632"/>
                <a:gd name="T48" fmla="*/ 90 w 1827"/>
                <a:gd name="T49" fmla="*/ 517 h 2632"/>
                <a:gd name="T50" fmla="*/ 156 w 1827"/>
                <a:gd name="T51" fmla="*/ 403 h 2632"/>
                <a:gd name="T52" fmla="*/ 237 w 1827"/>
                <a:gd name="T53" fmla="*/ 299 h 2632"/>
                <a:gd name="T54" fmla="*/ 332 w 1827"/>
                <a:gd name="T55" fmla="*/ 208 h 2632"/>
                <a:gd name="T56" fmla="*/ 440 w 1827"/>
                <a:gd name="T57" fmla="*/ 132 h 2632"/>
                <a:gd name="T58" fmla="*/ 558 w 1827"/>
                <a:gd name="T59" fmla="*/ 72 h 2632"/>
                <a:gd name="T60" fmla="*/ 685 w 1827"/>
                <a:gd name="T61" fmla="*/ 29 h 2632"/>
                <a:gd name="T62" fmla="*/ 821 w 1827"/>
                <a:gd name="T63" fmla="*/ 4 h 2632"/>
                <a:gd name="T64" fmla="*/ 960 w 1827"/>
                <a:gd name="T65" fmla="*/ 1 h 2632"/>
                <a:gd name="T66" fmla="*/ 1098 w 1827"/>
                <a:gd name="T67" fmla="*/ 18 h 2632"/>
                <a:gd name="T68" fmla="*/ 1228 w 1827"/>
                <a:gd name="T69" fmla="*/ 55 h 2632"/>
                <a:gd name="T70" fmla="*/ 1349 w 1827"/>
                <a:gd name="T71" fmla="*/ 110 h 2632"/>
                <a:gd name="T72" fmla="*/ 1460 w 1827"/>
                <a:gd name="T73" fmla="*/ 182 h 2632"/>
                <a:gd name="T74" fmla="*/ 1560 w 1827"/>
                <a:gd name="T75" fmla="*/ 268 h 2632"/>
                <a:gd name="T76" fmla="*/ 1646 w 1827"/>
                <a:gd name="T77" fmla="*/ 367 h 2632"/>
                <a:gd name="T78" fmla="*/ 1717 w 1827"/>
                <a:gd name="T79" fmla="*/ 478 h 2632"/>
                <a:gd name="T80" fmla="*/ 1772 w 1827"/>
                <a:gd name="T81" fmla="*/ 599 h 2632"/>
                <a:gd name="T82" fmla="*/ 1809 w 1827"/>
                <a:gd name="T83" fmla="*/ 729 h 2632"/>
                <a:gd name="T84" fmla="*/ 1826 w 1827"/>
                <a:gd name="T85" fmla="*/ 867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27" h="2632">
                  <a:moveTo>
                    <a:pt x="1827" y="1719"/>
                  </a:moveTo>
                  <a:lnTo>
                    <a:pt x="1826" y="1765"/>
                  </a:lnTo>
                  <a:lnTo>
                    <a:pt x="1823" y="1812"/>
                  </a:lnTo>
                  <a:lnTo>
                    <a:pt x="1817" y="1857"/>
                  </a:lnTo>
                  <a:lnTo>
                    <a:pt x="1809" y="1903"/>
                  </a:lnTo>
                  <a:lnTo>
                    <a:pt x="1799" y="1947"/>
                  </a:lnTo>
                  <a:lnTo>
                    <a:pt x="1786" y="1991"/>
                  </a:lnTo>
                  <a:lnTo>
                    <a:pt x="1772" y="2033"/>
                  </a:lnTo>
                  <a:lnTo>
                    <a:pt x="1756" y="2074"/>
                  </a:lnTo>
                  <a:lnTo>
                    <a:pt x="1738" y="2114"/>
                  </a:lnTo>
                  <a:lnTo>
                    <a:pt x="1717" y="2154"/>
                  </a:lnTo>
                  <a:lnTo>
                    <a:pt x="1695" y="2192"/>
                  </a:lnTo>
                  <a:lnTo>
                    <a:pt x="1671" y="2229"/>
                  </a:lnTo>
                  <a:lnTo>
                    <a:pt x="1646" y="2265"/>
                  </a:lnTo>
                  <a:lnTo>
                    <a:pt x="1619" y="2299"/>
                  </a:lnTo>
                  <a:lnTo>
                    <a:pt x="1591" y="2333"/>
                  </a:lnTo>
                  <a:lnTo>
                    <a:pt x="1560" y="2365"/>
                  </a:lnTo>
                  <a:lnTo>
                    <a:pt x="1528" y="2394"/>
                  </a:lnTo>
                  <a:lnTo>
                    <a:pt x="1495" y="2424"/>
                  </a:lnTo>
                  <a:lnTo>
                    <a:pt x="1460" y="2450"/>
                  </a:lnTo>
                  <a:lnTo>
                    <a:pt x="1425" y="2476"/>
                  </a:lnTo>
                  <a:lnTo>
                    <a:pt x="1388" y="2500"/>
                  </a:lnTo>
                  <a:lnTo>
                    <a:pt x="1349" y="2522"/>
                  </a:lnTo>
                  <a:lnTo>
                    <a:pt x="1310" y="2542"/>
                  </a:lnTo>
                  <a:lnTo>
                    <a:pt x="1269" y="2560"/>
                  </a:lnTo>
                  <a:lnTo>
                    <a:pt x="1228" y="2576"/>
                  </a:lnTo>
                  <a:lnTo>
                    <a:pt x="1186" y="2591"/>
                  </a:lnTo>
                  <a:lnTo>
                    <a:pt x="1142" y="2604"/>
                  </a:lnTo>
                  <a:lnTo>
                    <a:pt x="1098" y="2613"/>
                  </a:lnTo>
                  <a:lnTo>
                    <a:pt x="1053" y="2622"/>
                  </a:lnTo>
                  <a:lnTo>
                    <a:pt x="1007" y="2627"/>
                  </a:lnTo>
                  <a:lnTo>
                    <a:pt x="960" y="2631"/>
                  </a:lnTo>
                  <a:lnTo>
                    <a:pt x="914" y="2632"/>
                  </a:lnTo>
                  <a:lnTo>
                    <a:pt x="866" y="2631"/>
                  </a:lnTo>
                  <a:lnTo>
                    <a:pt x="821" y="2627"/>
                  </a:lnTo>
                  <a:lnTo>
                    <a:pt x="774" y="2622"/>
                  </a:lnTo>
                  <a:lnTo>
                    <a:pt x="730" y="2613"/>
                  </a:lnTo>
                  <a:lnTo>
                    <a:pt x="685" y="2604"/>
                  </a:lnTo>
                  <a:lnTo>
                    <a:pt x="642" y="2591"/>
                  </a:lnTo>
                  <a:lnTo>
                    <a:pt x="600" y="2576"/>
                  </a:lnTo>
                  <a:lnTo>
                    <a:pt x="558" y="2560"/>
                  </a:lnTo>
                  <a:lnTo>
                    <a:pt x="517" y="2542"/>
                  </a:lnTo>
                  <a:lnTo>
                    <a:pt x="478" y="2522"/>
                  </a:lnTo>
                  <a:lnTo>
                    <a:pt x="440" y="2500"/>
                  </a:lnTo>
                  <a:lnTo>
                    <a:pt x="403" y="2476"/>
                  </a:lnTo>
                  <a:lnTo>
                    <a:pt x="367" y="2450"/>
                  </a:lnTo>
                  <a:lnTo>
                    <a:pt x="332" y="2424"/>
                  </a:lnTo>
                  <a:lnTo>
                    <a:pt x="299" y="2394"/>
                  </a:lnTo>
                  <a:lnTo>
                    <a:pt x="268" y="2365"/>
                  </a:lnTo>
                  <a:lnTo>
                    <a:pt x="237" y="2333"/>
                  </a:lnTo>
                  <a:lnTo>
                    <a:pt x="208" y="2299"/>
                  </a:lnTo>
                  <a:lnTo>
                    <a:pt x="181" y="2265"/>
                  </a:lnTo>
                  <a:lnTo>
                    <a:pt x="156" y="2229"/>
                  </a:lnTo>
                  <a:lnTo>
                    <a:pt x="132" y="2192"/>
                  </a:lnTo>
                  <a:lnTo>
                    <a:pt x="110" y="2154"/>
                  </a:lnTo>
                  <a:lnTo>
                    <a:pt x="90" y="2114"/>
                  </a:lnTo>
                  <a:lnTo>
                    <a:pt x="72" y="2074"/>
                  </a:lnTo>
                  <a:lnTo>
                    <a:pt x="55" y="2033"/>
                  </a:lnTo>
                  <a:lnTo>
                    <a:pt x="41" y="1991"/>
                  </a:lnTo>
                  <a:lnTo>
                    <a:pt x="29" y="1947"/>
                  </a:lnTo>
                  <a:lnTo>
                    <a:pt x="18" y="1903"/>
                  </a:lnTo>
                  <a:lnTo>
                    <a:pt x="11" y="1857"/>
                  </a:lnTo>
                  <a:lnTo>
                    <a:pt x="4" y="1812"/>
                  </a:lnTo>
                  <a:lnTo>
                    <a:pt x="1" y="1765"/>
                  </a:lnTo>
                  <a:lnTo>
                    <a:pt x="0" y="1719"/>
                  </a:lnTo>
                  <a:lnTo>
                    <a:pt x="0" y="913"/>
                  </a:lnTo>
                  <a:lnTo>
                    <a:pt x="1" y="867"/>
                  </a:lnTo>
                  <a:lnTo>
                    <a:pt x="4" y="820"/>
                  </a:lnTo>
                  <a:lnTo>
                    <a:pt x="11" y="774"/>
                  </a:lnTo>
                  <a:lnTo>
                    <a:pt x="18" y="729"/>
                  </a:lnTo>
                  <a:lnTo>
                    <a:pt x="29" y="685"/>
                  </a:lnTo>
                  <a:lnTo>
                    <a:pt x="41" y="642"/>
                  </a:lnTo>
                  <a:lnTo>
                    <a:pt x="55" y="599"/>
                  </a:lnTo>
                  <a:lnTo>
                    <a:pt x="72" y="558"/>
                  </a:lnTo>
                  <a:lnTo>
                    <a:pt x="90" y="517"/>
                  </a:lnTo>
                  <a:lnTo>
                    <a:pt x="110" y="478"/>
                  </a:lnTo>
                  <a:lnTo>
                    <a:pt x="132" y="440"/>
                  </a:lnTo>
                  <a:lnTo>
                    <a:pt x="156" y="403"/>
                  </a:lnTo>
                  <a:lnTo>
                    <a:pt x="181" y="367"/>
                  </a:lnTo>
                  <a:lnTo>
                    <a:pt x="208" y="332"/>
                  </a:lnTo>
                  <a:lnTo>
                    <a:pt x="237" y="299"/>
                  </a:lnTo>
                  <a:lnTo>
                    <a:pt x="268" y="268"/>
                  </a:lnTo>
                  <a:lnTo>
                    <a:pt x="299" y="237"/>
                  </a:lnTo>
                  <a:lnTo>
                    <a:pt x="332" y="208"/>
                  </a:lnTo>
                  <a:lnTo>
                    <a:pt x="367" y="182"/>
                  </a:lnTo>
                  <a:lnTo>
                    <a:pt x="403" y="155"/>
                  </a:lnTo>
                  <a:lnTo>
                    <a:pt x="440" y="132"/>
                  </a:lnTo>
                  <a:lnTo>
                    <a:pt x="478" y="110"/>
                  </a:lnTo>
                  <a:lnTo>
                    <a:pt x="517" y="90"/>
                  </a:lnTo>
                  <a:lnTo>
                    <a:pt x="558" y="72"/>
                  </a:lnTo>
                  <a:lnTo>
                    <a:pt x="600" y="55"/>
                  </a:lnTo>
                  <a:lnTo>
                    <a:pt x="642" y="41"/>
                  </a:lnTo>
                  <a:lnTo>
                    <a:pt x="685" y="29"/>
                  </a:lnTo>
                  <a:lnTo>
                    <a:pt x="730" y="18"/>
                  </a:lnTo>
                  <a:lnTo>
                    <a:pt x="774" y="11"/>
                  </a:lnTo>
                  <a:lnTo>
                    <a:pt x="821" y="4"/>
                  </a:lnTo>
                  <a:lnTo>
                    <a:pt x="866" y="1"/>
                  </a:lnTo>
                  <a:lnTo>
                    <a:pt x="914" y="0"/>
                  </a:lnTo>
                  <a:lnTo>
                    <a:pt x="960" y="1"/>
                  </a:lnTo>
                  <a:lnTo>
                    <a:pt x="1007" y="4"/>
                  </a:lnTo>
                  <a:lnTo>
                    <a:pt x="1053" y="11"/>
                  </a:lnTo>
                  <a:lnTo>
                    <a:pt x="1098" y="18"/>
                  </a:lnTo>
                  <a:lnTo>
                    <a:pt x="1142" y="29"/>
                  </a:lnTo>
                  <a:lnTo>
                    <a:pt x="1186" y="41"/>
                  </a:lnTo>
                  <a:lnTo>
                    <a:pt x="1228" y="55"/>
                  </a:lnTo>
                  <a:lnTo>
                    <a:pt x="1269" y="72"/>
                  </a:lnTo>
                  <a:lnTo>
                    <a:pt x="1310" y="90"/>
                  </a:lnTo>
                  <a:lnTo>
                    <a:pt x="1349" y="110"/>
                  </a:lnTo>
                  <a:lnTo>
                    <a:pt x="1388" y="132"/>
                  </a:lnTo>
                  <a:lnTo>
                    <a:pt x="1425" y="155"/>
                  </a:lnTo>
                  <a:lnTo>
                    <a:pt x="1460" y="182"/>
                  </a:lnTo>
                  <a:lnTo>
                    <a:pt x="1495" y="208"/>
                  </a:lnTo>
                  <a:lnTo>
                    <a:pt x="1528" y="237"/>
                  </a:lnTo>
                  <a:lnTo>
                    <a:pt x="1560" y="268"/>
                  </a:lnTo>
                  <a:lnTo>
                    <a:pt x="1591" y="299"/>
                  </a:lnTo>
                  <a:lnTo>
                    <a:pt x="1619" y="332"/>
                  </a:lnTo>
                  <a:lnTo>
                    <a:pt x="1646" y="367"/>
                  </a:lnTo>
                  <a:lnTo>
                    <a:pt x="1671" y="403"/>
                  </a:lnTo>
                  <a:lnTo>
                    <a:pt x="1695" y="440"/>
                  </a:lnTo>
                  <a:lnTo>
                    <a:pt x="1717" y="478"/>
                  </a:lnTo>
                  <a:lnTo>
                    <a:pt x="1738" y="517"/>
                  </a:lnTo>
                  <a:lnTo>
                    <a:pt x="1756" y="558"/>
                  </a:lnTo>
                  <a:lnTo>
                    <a:pt x="1772" y="599"/>
                  </a:lnTo>
                  <a:lnTo>
                    <a:pt x="1786" y="642"/>
                  </a:lnTo>
                  <a:lnTo>
                    <a:pt x="1799" y="685"/>
                  </a:lnTo>
                  <a:lnTo>
                    <a:pt x="1809" y="729"/>
                  </a:lnTo>
                  <a:lnTo>
                    <a:pt x="1817" y="774"/>
                  </a:lnTo>
                  <a:lnTo>
                    <a:pt x="1823" y="820"/>
                  </a:lnTo>
                  <a:lnTo>
                    <a:pt x="1826" y="867"/>
                  </a:lnTo>
                  <a:lnTo>
                    <a:pt x="1827" y="913"/>
                  </a:lnTo>
                  <a:lnTo>
                    <a:pt x="1827" y="1719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00" name="Freeform 60"/>
            <p:cNvSpPr>
              <a:spLocks/>
            </p:cNvSpPr>
            <p:nvPr/>
          </p:nvSpPr>
          <p:spPr bwMode="auto">
            <a:xfrm>
              <a:off x="1905000" y="2668588"/>
              <a:ext cx="209550" cy="439738"/>
            </a:xfrm>
            <a:custGeom>
              <a:avLst/>
              <a:gdLst>
                <a:gd name="T0" fmla="*/ 661 w 662"/>
                <a:gd name="T1" fmla="*/ 1089 h 1386"/>
                <a:gd name="T2" fmla="*/ 651 w 662"/>
                <a:gd name="T3" fmla="*/ 1138 h 1386"/>
                <a:gd name="T4" fmla="*/ 636 w 662"/>
                <a:gd name="T5" fmla="*/ 1184 h 1386"/>
                <a:gd name="T6" fmla="*/ 614 w 662"/>
                <a:gd name="T7" fmla="*/ 1226 h 1386"/>
                <a:gd name="T8" fmla="*/ 587 w 662"/>
                <a:gd name="T9" fmla="*/ 1265 h 1386"/>
                <a:gd name="T10" fmla="*/ 554 w 662"/>
                <a:gd name="T11" fmla="*/ 1300 h 1386"/>
                <a:gd name="T12" fmla="*/ 516 w 662"/>
                <a:gd name="T13" fmla="*/ 1329 h 1386"/>
                <a:gd name="T14" fmla="*/ 475 w 662"/>
                <a:gd name="T15" fmla="*/ 1353 h 1386"/>
                <a:gd name="T16" fmla="*/ 429 w 662"/>
                <a:gd name="T17" fmla="*/ 1371 h 1386"/>
                <a:gd name="T18" fmla="*/ 381 w 662"/>
                <a:gd name="T19" fmla="*/ 1382 h 1386"/>
                <a:gd name="T20" fmla="*/ 331 w 662"/>
                <a:gd name="T21" fmla="*/ 1386 h 1386"/>
                <a:gd name="T22" fmla="*/ 280 w 662"/>
                <a:gd name="T23" fmla="*/ 1382 h 1386"/>
                <a:gd name="T24" fmla="*/ 232 w 662"/>
                <a:gd name="T25" fmla="*/ 1371 h 1386"/>
                <a:gd name="T26" fmla="*/ 187 w 662"/>
                <a:gd name="T27" fmla="*/ 1353 h 1386"/>
                <a:gd name="T28" fmla="*/ 146 w 662"/>
                <a:gd name="T29" fmla="*/ 1329 h 1386"/>
                <a:gd name="T30" fmla="*/ 108 w 662"/>
                <a:gd name="T31" fmla="*/ 1300 h 1386"/>
                <a:gd name="T32" fmla="*/ 75 w 662"/>
                <a:gd name="T33" fmla="*/ 1265 h 1386"/>
                <a:gd name="T34" fmla="*/ 47 w 662"/>
                <a:gd name="T35" fmla="*/ 1226 h 1386"/>
                <a:gd name="T36" fmla="*/ 25 w 662"/>
                <a:gd name="T37" fmla="*/ 1184 h 1386"/>
                <a:gd name="T38" fmla="*/ 9 w 662"/>
                <a:gd name="T39" fmla="*/ 1138 h 1386"/>
                <a:gd name="T40" fmla="*/ 1 w 662"/>
                <a:gd name="T41" fmla="*/ 1089 h 1386"/>
                <a:gd name="T42" fmla="*/ 0 w 662"/>
                <a:gd name="T43" fmla="*/ 332 h 1386"/>
                <a:gd name="T44" fmla="*/ 3 w 662"/>
                <a:gd name="T45" fmla="*/ 281 h 1386"/>
                <a:gd name="T46" fmla="*/ 15 w 662"/>
                <a:gd name="T47" fmla="*/ 234 h 1386"/>
                <a:gd name="T48" fmla="*/ 31 w 662"/>
                <a:gd name="T49" fmla="*/ 188 h 1386"/>
                <a:gd name="T50" fmla="*/ 56 w 662"/>
                <a:gd name="T51" fmla="*/ 147 h 1386"/>
                <a:gd name="T52" fmla="*/ 85 w 662"/>
                <a:gd name="T53" fmla="*/ 109 h 1386"/>
                <a:gd name="T54" fmla="*/ 120 w 662"/>
                <a:gd name="T55" fmla="*/ 76 h 1386"/>
                <a:gd name="T56" fmla="*/ 158 w 662"/>
                <a:gd name="T57" fmla="*/ 49 h 1386"/>
                <a:gd name="T58" fmla="*/ 202 w 662"/>
                <a:gd name="T59" fmla="*/ 27 h 1386"/>
                <a:gd name="T60" fmla="*/ 248 w 662"/>
                <a:gd name="T61" fmla="*/ 11 h 1386"/>
                <a:gd name="T62" fmla="*/ 297 w 662"/>
                <a:gd name="T63" fmla="*/ 2 h 1386"/>
                <a:gd name="T64" fmla="*/ 348 w 662"/>
                <a:gd name="T65" fmla="*/ 1 h 1386"/>
                <a:gd name="T66" fmla="*/ 397 w 662"/>
                <a:gd name="T67" fmla="*/ 8 h 1386"/>
                <a:gd name="T68" fmla="*/ 445 w 662"/>
                <a:gd name="T69" fmla="*/ 21 h 1386"/>
                <a:gd name="T70" fmla="*/ 488 w 662"/>
                <a:gd name="T71" fmla="*/ 40 h 1386"/>
                <a:gd name="T72" fmla="*/ 528 w 662"/>
                <a:gd name="T73" fmla="*/ 67 h 1386"/>
                <a:gd name="T74" fmla="*/ 564 w 662"/>
                <a:gd name="T75" fmla="*/ 97 h 1386"/>
                <a:gd name="T76" fmla="*/ 596 w 662"/>
                <a:gd name="T77" fmla="*/ 133 h 1386"/>
                <a:gd name="T78" fmla="*/ 622 w 662"/>
                <a:gd name="T79" fmla="*/ 174 h 1386"/>
                <a:gd name="T80" fmla="*/ 642 w 662"/>
                <a:gd name="T81" fmla="*/ 218 h 1386"/>
                <a:gd name="T82" fmla="*/ 655 w 662"/>
                <a:gd name="T83" fmla="*/ 266 h 1386"/>
                <a:gd name="T84" fmla="*/ 662 w 662"/>
                <a:gd name="T85" fmla="*/ 315 h 1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62" h="1386">
                  <a:moveTo>
                    <a:pt x="662" y="1055"/>
                  </a:moveTo>
                  <a:lnTo>
                    <a:pt x="662" y="1072"/>
                  </a:lnTo>
                  <a:lnTo>
                    <a:pt x="661" y="1089"/>
                  </a:lnTo>
                  <a:lnTo>
                    <a:pt x="659" y="1105"/>
                  </a:lnTo>
                  <a:lnTo>
                    <a:pt x="655" y="1122"/>
                  </a:lnTo>
                  <a:lnTo>
                    <a:pt x="651" y="1138"/>
                  </a:lnTo>
                  <a:lnTo>
                    <a:pt x="647" y="1153"/>
                  </a:lnTo>
                  <a:lnTo>
                    <a:pt x="642" y="1168"/>
                  </a:lnTo>
                  <a:lnTo>
                    <a:pt x="636" y="1184"/>
                  </a:lnTo>
                  <a:lnTo>
                    <a:pt x="629" y="1199"/>
                  </a:lnTo>
                  <a:lnTo>
                    <a:pt x="622" y="1213"/>
                  </a:lnTo>
                  <a:lnTo>
                    <a:pt x="614" y="1226"/>
                  </a:lnTo>
                  <a:lnTo>
                    <a:pt x="606" y="1240"/>
                  </a:lnTo>
                  <a:lnTo>
                    <a:pt x="596" y="1253"/>
                  </a:lnTo>
                  <a:lnTo>
                    <a:pt x="587" y="1265"/>
                  </a:lnTo>
                  <a:lnTo>
                    <a:pt x="576" y="1277"/>
                  </a:lnTo>
                  <a:lnTo>
                    <a:pt x="564" y="1289"/>
                  </a:lnTo>
                  <a:lnTo>
                    <a:pt x="554" y="1300"/>
                  </a:lnTo>
                  <a:lnTo>
                    <a:pt x="541" y="1310"/>
                  </a:lnTo>
                  <a:lnTo>
                    <a:pt x="528" y="1320"/>
                  </a:lnTo>
                  <a:lnTo>
                    <a:pt x="516" y="1329"/>
                  </a:lnTo>
                  <a:lnTo>
                    <a:pt x="502" y="1338"/>
                  </a:lnTo>
                  <a:lnTo>
                    <a:pt x="488" y="1346"/>
                  </a:lnTo>
                  <a:lnTo>
                    <a:pt x="475" y="1353"/>
                  </a:lnTo>
                  <a:lnTo>
                    <a:pt x="460" y="1360"/>
                  </a:lnTo>
                  <a:lnTo>
                    <a:pt x="445" y="1366"/>
                  </a:lnTo>
                  <a:lnTo>
                    <a:pt x="429" y="1371"/>
                  </a:lnTo>
                  <a:lnTo>
                    <a:pt x="413" y="1375"/>
                  </a:lnTo>
                  <a:lnTo>
                    <a:pt x="397" y="1380"/>
                  </a:lnTo>
                  <a:lnTo>
                    <a:pt x="381" y="1382"/>
                  </a:lnTo>
                  <a:lnTo>
                    <a:pt x="365" y="1384"/>
                  </a:lnTo>
                  <a:lnTo>
                    <a:pt x="348" y="1386"/>
                  </a:lnTo>
                  <a:lnTo>
                    <a:pt x="331" y="1386"/>
                  </a:lnTo>
                  <a:lnTo>
                    <a:pt x="314" y="1386"/>
                  </a:lnTo>
                  <a:lnTo>
                    <a:pt x="297" y="1384"/>
                  </a:lnTo>
                  <a:lnTo>
                    <a:pt x="280" y="1382"/>
                  </a:lnTo>
                  <a:lnTo>
                    <a:pt x="264" y="1380"/>
                  </a:lnTo>
                  <a:lnTo>
                    <a:pt x="248" y="1375"/>
                  </a:lnTo>
                  <a:lnTo>
                    <a:pt x="232" y="1371"/>
                  </a:lnTo>
                  <a:lnTo>
                    <a:pt x="217" y="1366"/>
                  </a:lnTo>
                  <a:lnTo>
                    <a:pt x="202" y="1360"/>
                  </a:lnTo>
                  <a:lnTo>
                    <a:pt x="187" y="1353"/>
                  </a:lnTo>
                  <a:lnTo>
                    <a:pt x="173" y="1346"/>
                  </a:lnTo>
                  <a:lnTo>
                    <a:pt x="158" y="1338"/>
                  </a:lnTo>
                  <a:lnTo>
                    <a:pt x="146" y="1329"/>
                  </a:lnTo>
                  <a:lnTo>
                    <a:pt x="132" y="1320"/>
                  </a:lnTo>
                  <a:lnTo>
                    <a:pt x="120" y="1310"/>
                  </a:lnTo>
                  <a:lnTo>
                    <a:pt x="108" y="1300"/>
                  </a:lnTo>
                  <a:lnTo>
                    <a:pt x="96" y="1289"/>
                  </a:lnTo>
                  <a:lnTo>
                    <a:pt x="85" y="1277"/>
                  </a:lnTo>
                  <a:lnTo>
                    <a:pt x="75" y="1265"/>
                  </a:lnTo>
                  <a:lnTo>
                    <a:pt x="65" y="1253"/>
                  </a:lnTo>
                  <a:lnTo>
                    <a:pt x="56" y="1240"/>
                  </a:lnTo>
                  <a:lnTo>
                    <a:pt x="47" y="1226"/>
                  </a:lnTo>
                  <a:lnTo>
                    <a:pt x="39" y="1213"/>
                  </a:lnTo>
                  <a:lnTo>
                    <a:pt x="31" y="1199"/>
                  </a:lnTo>
                  <a:lnTo>
                    <a:pt x="25" y="1184"/>
                  </a:lnTo>
                  <a:lnTo>
                    <a:pt x="20" y="1168"/>
                  </a:lnTo>
                  <a:lnTo>
                    <a:pt x="15" y="1153"/>
                  </a:lnTo>
                  <a:lnTo>
                    <a:pt x="9" y="1138"/>
                  </a:lnTo>
                  <a:lnTo>
                    <a:pt x="6" y="1122"/>
                  </a:lnTo>
                  <a:lnTo>
                    <a:pt x="3" y="1105"/>
                  </a:lnTo>
                  <a:lnTo>
                    <a:pt x="1" y="1089"/>
                  </a:lnTo>
                  <a:lnTo>
                    <a:pt x="0" y="1072"/>
                  </a:lnTo>
                  <a:lnTo>
                    <a:pt x="0" y="1055"/>
                  </a:lnTo>
                  <a:lnTo>
                    <a:pt x="0" y="332"/>
                  </a:lnTo>
                  <a:lnTo>
                    <a:pt x="0" y="315"/>
                  </a:lnTo>
                  <a:lnTo>
                    <a:pt x="1" y="298"/>
                  </a:lnTo>
                  <a:lnTo>
                    <a:pt x="3" y="281"/>
                  </a:lnTo>
                  <a:lnTo>
                    <a:pt x="6" y="266"/>
                  </a:lnTo>
                  <a:lnTo>
                    <a:pt x="9" y="250"/>
                  </a:lnTo>
                  <a:lnTo>
                    <a:pt x="15" y="234"/>
                  </a:lnTo>
                  <a:lnTo>
                    <a:pt x="20" y="218"/>
                  </a:lnTo>
                  <a:lnTo>
                    <a:pt x="25" y="203"/>
                  </a:lnTo>
                  <a:lnTo>
                    <a:pt x="31" y="188"/>
                  </a:lnTo>
                  <a:lnTo>
                    <a:pt x="39" y="174"/>
                  </a:lnTo>
                  <a:lnTo>
                    <a:pt x="47" y="160"/>
                  </a:lnTo>
                  <a:lnTo>
                    <a:pt x="56" y="147"/>
                  </a:lnTo>
                  <a:lnTo>
                    <a:pt x="65" y="133"/>
                  </a:lnTo>
                  <a:lnTo>
                    <a:pt x="75" y="122"/>
                  </a:lnTo>
                  <a:lnTo>
                    <a:pt x="85" y="109"/>
                  </a:lnTo>
                  <a:lnTo>
                    <a:pt x="96" y="97"/>
                  </a:lnTo>
                  <a:lnTo>
                    <a:pt x="108" y="87"/>
                  </a:lnTo>
                  <a:lnTo>
                    <a:pt x="120" y="76"/>
                  </a:lnTo>
                  <a:lnTo>
                    <a:pt x="132" y="67"/>
                  </a:lnTo>
                  <a:lnTo>
                    <a:pt x="146" y="57"/>
                  </a:lnTo>
                  <a:lnTo>
                    <a:pt x="158" y="49"/>
                  </a:lnTo>
                  <a:lnTo>
                    <a:pt x="173" y="40"/>
                  </a:lnTo>
                  <a:lnTo>
                    <a:pt x="187" y="33"/>
                  </a:lnTo>
                  <a:lnTo>
                    <a:pt x="202" y="27"/>
                  </a:lnTo>
                  <a:lnTo>
                    <a:pt x="217" y="21"/>
                  </a:lnTo>
                  <a:lnTo>
                    <a:pt x="232" y="16"/>
                  </a:lnTo>
                  <a:lnTo>
                    <a:pt x="248" y="11"/>
                  </a:lnTo>
                  <a:lnTo>
                    <a:pt x="264" y="8"/>
                  </a:lnTo>
                  <a:lnTo>
                    <a:pt x="280" y="4"/>
                  </a:lnTo>
                  <a:lnTo>
                    <a:pt x="297" y="2"/>
                  </a:lnTo>
                  <a:lnTo>
                    <a:pt x="314" y="1"/>
                  </a:lnTo>
                  <a:lnTo>
                    <a:pt x="331" y="0"/>
                  </a:lnTo>
                  <a:lnTo>
                    <a:pt x="348" y="1"/>
                  </a:lnTo>
                  <a:lnTo>
                    <a:pt x="365" y="2"/>
                  </a:lnTo>
                  <a:lnTo>
                    <a:pt x="381" y="4"/>
                  </a:lnTo>
                  <a:lnTo>
                    <a:pt x="397" y="8"/>
                  </a:lnTo>
                  <a:lnTo>
                    <a:pt x="413" y="11"/>
                  </a:lnTo>
                  <a:lnTo>
                    <a:pt x="429" y="16"/>
                  </a:lnTo>
                  <a:lnTo>
                    <a:pt x="445" y="21"/>
                  </a:lnTo>
                  <a:lnTo>
                    <a:pt x="460" y="27"/>
                  </a:lnTo>
                  <a:lnTo>
                    <a:pt x="475" y="33"/>
                  </a:lnTo>
                  <a:lnTo>
                    <a:pt x="488" y="40"/>
                  </a:lnTo>
                  <a:lnTo>
                    <a:pt x="502" y="49"/>
                  </a:lnTo>
                  <a:lnTo>
                    <a:pt x="516" y="57"/>
                  </a:lnTo>
                  <a:lnTo>
                    <a:pt x="528" y="67"/>
                  </a:lnTo>
                  <a:lnTo>
                    <a:pt x="541" y="76"/>
                  </a:lnTo>
                  <a:lnTo>
                    <a:pt x="554" y="87"/>
                  </a:lnTo>
                  <a:lnTo>
                    <a:pt x="564" y="97"/>
                  </a:lnTo>
                  <a:lnTo>
                    <a:pt x="576" y="109"/>
                  </a:lnTo>
                  <a:lnTo>
                    <a:pt x="587" y="122"/>
                  </a:lnTo>
                  <a:lnTo>
                    <a:pt x="596" y="133"/>
                  </a:lnTo>
                  <a:lnTo>
                    <a:pt x="606" y="147"/>
                  </a:lnTo>
                  <a:lnTo>
                    <a:pt x="614" y="160"/>
                  </a:lnTo>
                  <a:lnTo>
                    <a:pt x="622" y="174"/>
                  </a:lnTo>
                  <a:lnTo>
                    <a:pt x="629" y="188"/>
                  </a:lnTo>
                  <a:lnTo>
                    <a:pt x="636" y="203"/>
                  </a:lnTo>
                  <a:lnTo>
                    <a:pt x="642" y="218"/>
                  </a:lnTo>
                  <a:lnTo>
                    <a:pt x="647" y="234"/>
                  </a:lnTo>
                  <a:lnTo>
                    <a:pt x="651" y="250"/>
                  </a:lnTo>
                  <a:lnTo>
                    <a:pt x="655" y="266"/>
                  </a:lnTo>
                  <a:lnTo>
                    <a:pt x="659" y="281"/>
                  </a:lnTo>
                  <a:lnTo>
                    <a:pt x="661" y="298"/>
                  </a:lnTo>
                  <a:lnTo>
                    <a:pt x="662" y="315"/>
                  </a:lnTo>
                  <a:lnTo>
                    <a:pt x="662" y="332"/>
                  </a:lnTo>
                  <a:lnTo>
                    <a:pt x="662" y="1055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01" name="Freeform 61"/>
            <p:cNvSpPr>
              <a:spLocks/>
            </p:cNvSpPr>
            <p:nvPr/>
          </p:nvSpPr>
          <p:spPr bwMode="auto">
            <a:xfrm>
              <a:off x="2068513" y="2416175"/>
              <a:ext cx="95250" cy="258763"/>
            </a:xfrm>
            <a:custGeom>
              <a:avLst/>
              <a:gdLst>
                <a:gd name="T0" fmla="*/ 114 w 298"/>
                <a:gd name="T1" fmla="*/ 28 h 814"/>
                <a:gd name="T2" fmla="*/ 172 w 298"/>
                <a:gd name="T3" fmla="*/ 203 h 814"/>
                <a:gd name="T4" fmla="*/ 230 w 298"/>
                <a:gd name="T5" fmla="*/ 389 h 814"/>
                <a:gd name="T6" fmla="*/ 264 w 298"/>
                <a:gd name="T7" fmla="*/ 515 h 814"/>
                <a:gd name="T8" fmla="*/ 284 w 298"/>
                <a:gd name="T9" fmla="*/ 600 h 814"/>
                <a:gd name="T10" fmla="*/ 293 w 298"/>
                <a:gd name="T11" fmla="*/ 649 h 814"/>
                <a:gd name="T12" fmla="*/ 297 w 298"/>
                <a:gd name="T13" fmla="*/ 692 h 814"/>
                <a:gd name="T14" fmla="*/ 297 w 298"/>
                <a:gd name="T15" fmla="*/ 724 h 814"/>
                <a:gd name="T16" fmla="*/ 292 w 298"/>
                <a:gd name="T17" fmla="*/ 746 h 814"/>
                <a:gd name="T18" fmla="*/ 282 w 298"/>
                <a:gd name="T19" fmla="*/ 763 h 814"/>
                <a:gd name="T20" fmla="*/ 268 w 298"/>
                <a:gd name="T21" fmla="*/ 776 h 814"/>
                <a:gd name="T22" fmla="*/ 251 w 298"/>
                <a:gd name="T23" fmla="*/ 788 h 814"/>
                <a:gd name="T24" fmla="*/ 232 w 298"/>
                <a:gd name="T25" fmla="*/ 796 h 814"/>
                <a:gd name="T26" fmla="*/ 210 w 298"/>
                <a:gd name="T27" fmla="*/ 804 h 814"/>
                <a:gd name="T28" fmla="*/ 175 w 298"/>
                <a:gd name="T29" fmla="*/ 811 h 814"/>
                <a:gd name="T30" fmla="*/ 127 w 298"/>
                <a:gd name="T31" fmla="*/ 814 h 814"/>
                <a:gd name="T32" fmla="*/ 82 w 298"/>
                <a:gd name="T33" fmla="*/ 812 h 814"/>
                <a:gd name="T34" fmla="*/ 45 w 298"/>
                <a:gd name="T35" fmla="*/ 804 h 814"/>
                <a:gd name="T36" fmla="*/ 27 w 298"/>
                <a:gd name="T37" fmla="*/ 795 h 814"/>
                <a:gd name="T38" fmla="*/ 20 w 298"/>
                <a:gd name="T39" fmla="*/ 789 h 814"/>
                <a:gd name="T40" fmla="*/ 14 w 298"/>
                <a:gd name="T41" fmla="*/ 767 h 814"/>
                <a:gd name="T42" fmla="*/ 6 w 298"/>
                <a:gd name="T43" fmla="*/ 723 h 814"/>
                <a:gd name="T44" fmla="*/ 2 w 298"/>
                <a:gd name="T45" fmla="*/ 672 h 814"/>
                <a:gd name="T46" fmla="*/ 0 w 298"/>
                <a:gd name="T47" fmla="*/ 613 h 814"/>
                <a:gd name="T48" fmla="*/ 1 w 298"/>
                <a:gd name="T49" fmla="*/ 517 h 814"/>
                <a:gd name="T50" fmla="*/ 10 w 298"/>
                <a:gd name="T51" fmla="*/ 382 h 814"/>
                <a:gd name="T52" fmla="*/ 26 w 298"/>
                <a:gd name="T53" fmla="*/ 251 h 814"/>
                <a:gd name="T54" fmla="*/ 41 w 298"/>
                <a:gd name="T55" fmla="*/ 162 h 814"/>
                <a:gd name="T56" fmla="*/ 52 w 298"/>
                <a:gd name="T57" fmla="*/ 110 h 814"/>
                <a:gd name="T58" fmla="*/ 63 w 298"/>
                <a:gd name="T59" fmla="*/ 67 h 814"/>
                <a:gd name="T60" fmla="*/ 75 w 298"/>
                <a:gd name="T61" fmla="*/ 33 h 814"/>
                <a:gd name="T62" fmla="*/ 86 w 298"/>
                <a:gd name="T63" fmla="*/ 11 h 814"/>
                <a:gd name="T64" fmla="*/ 98 w 298"/>
                <a:gd name="T65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8" h="814">
                  <a:moveTo>
                    <a:pt x="104" y="1"/>
                  </a:moveTo>
                  <a:lnTo>
                    <a:pt x="114" y="28"/>
                  </a:lnTo>
                  <a:lnTo>
                    <a:pt x="138" y="100"/>
                  </a:lnTo>
                  <a:lnTo>
                    <a:pt x="172" y="203"/>
                  </a:lnTo>
                  <a:lnTo>
                    <a:pt x="211" y="326"/>
                  </a:lnTo>
                  <a:lnTo>
                    <a:pt x="230" y="389"/>
                  </a:lnTo>
                  <a:lnTo>
                    <a:pt x="248" y="453"/>
                  </a:lnTo>
                  <a:lnTo>
                    <a:pt x="264" y="515"/>
                  </a:lnTo>
                  <a:lnTo>
                    <a:pt x="278" y="573"/>
                  </a:lnTo>
                  <a:lnTo>
                    <a:pt x="284" y="600"/>
                  </a:lnTo>
                  <a:lnTo>
                    <a:pt x="288" y="626"/>
                  </a:lnTo>
                  <a:lnTo>
                    <a:pt x="293" y="649"/>
                  </a:lnTo>
                  <a:lnTo>
                    <a:pt x="296" y="672"/>
                  </a:lnTo>
                  <a:lnTo>
                    <a:pt x="297" y="692"/>
                  </a:lnTo>
                  <a:lnTo>
                    <a:pt x="298" y="710"/>
                  </a:lnTo>
                  <a:lnTo>
                    <a:pt x="297" y="724"/>
                  </a:lnTo>
                  <a:lnTo>
                    <a:pt x="295" y="737"/>
                  </a:lnTo>
                  <a:lnTo>
                    <a:pt x="292" y="746"/>
                  </a:lnTo>
                  <a:lnTo>
                    <a:pt x="287" y="754"/>
                  </a:lnTo>
                  <a:lnTo>
                    <a:pt x="282" y="763"/>
                  </a:lnTo>
                  <a:lnTo>
                    <a:pt x="276" y="769"/>
                  </a:lnTo>
                  <a:lnTo>
                    <a:pt x="268" y="776"/>
                  </a:lnTo>
                  <a:lnTo>
                    <a:pt x="261" y="782"/>
                  </a:lnTo>
                  <a:lnTo>
                    <a:pt x="251" y="788"/>
                  </a:lnTo>
                  <a:lnTo>
                    <a:pt x="242" y="792"/>
                  </a:lnTo>
                  <a:lnTo>
                    <a:pt x="232" y="796"/>
                  </a:lnTo>
                  <a:lnTo>
                    <a:pt x="222" y="801"/>
                  </a:lnTo>
                  <a:lnTo>
                    <a:pt x="210" y="804"/>
                  </a:lnTo>
                  <a:lnTo>
                    <a:pt x="199" y="807"/>
                  </a:lnTo>
                  <a:lnTo>
                    <a:pt x="175" y="811"/>
                  </a:lnTo>
                  <a:lnTo>
                    <a:pt x="151" y="813"/>
                  </a:lnTo>
                  <a:lnTo>
                    <a:pt x="127" y="814"/>
                  </a:lnTo>
                  <a:lnTo>
                    <a:pt x="104" y="813"/>
                  </a:lnTo>
                  <a:lnTo>
                    <a:pt x="82" y="812"/>
                  </a:lnTo>
                  <a:lnTo>
                    <a:pt x="62" y="808"/>
                  </a:lnTo>
                  <a:lnTo>
                    <a:pt x="45" y="804"/>
                  </a:lnTo>
                  <a:lnTo>
                    <a:pt x="33" y="798"/>
                  </a:lnTo>
                  <a:lnTo>
                    <a:pt x="27" y="795"/>
                  </a:lnTo>
                  <a:lnTo>
                    <a:pt x="23" y="792"/>
                  </a:lnTo>
                  <a:lnTo>
                    <a:pt x="20" y="789"/>
                  </a:lnTo>
                  <a:lnTo>
                    <a:pt x="18" y="785"/>
                  </a:lnTo>
                  <a:lnTo>
                    <a:pt x="14" y="767"/>
                  </a:lnTo>
                  <a:lnTo>
                    <a:pt x="9" y="746"/>
                  </a:lnTo>
                  <a:lnTo>
                    <a:pt x="6" y="723"/>
                  </a:lnTo>
                  <a:lnTo>
                    <a:pt x="3" y="698"/>
                  </a:lnTo>
                  <a:lnTo>
                    <a:pt x="2" y="672"/>
                  </a:lnTo>
                  <a:lnTo>
                    <a:pt x="0" y="643"/>
                  </a:lnTo>
                  <a:lnTo>
                    <a:pt x="0" y="613"/>
                  </a:lnTo>
                  <a:lnTo>
                    <a:pt x="0" y="582"/>
                  </a:lnTo>
                  <a:lnTo>
                    <a:pt x="1" y="517"/>
                  </a:lnTo>
                  <a:lnTo>
                    <a:pt x="5" y="451"/>
                  </a:lnTo>
                  <a:lnTo>
                    <a:pt x="10" y="382"/>
                  </a:lnTo>
                  <a:lnTo>
                    <a:pt x="18" y="315"/>
                  </a:lnTo>
                  <a:lnTo>
                    <a:pt x="26" y="251"/>
                  </a:lnTo>
                  <a:lnTo>
                    <a:pt x="36" y="190"/>
                  </a:lnTo>
                  <a:lnTo>
                    <a:pt x="41" y="162"/>
                  </a:lnTo>
                  <a:lnTo>
                    <a:pt x="46" y="135"/>
                  </a:lnTo>
                  <a:lnTo>
                    <a:pt x="52" y="110"/>
                  </a:lnTo>
                  <a:lnTo>
                    <a:pt x="57" y="87"/>
                  </a:lnTo>
                  <a:lnTo>
                    <a:pt x="63" y="67"/>
                  </a:lnTo>
                  <a:lnTo>
                    <a:pt x="69" y="49"/>
                  </a:lnTo>
                  <a:lnTo>
                    <a:pt x="75" y="33"/>
                  </a:lnTo>
                  <a:lnTo>
                    <a:pt x="80" y="20"/>
                  </a:lnTo>
                  <a:lnTo>
                    <a:pt x="86" y="11"/>
                  </a:lnTo>
                  <a:lnTo>
                    <a:pt x="93" y="4"/>
                  </a:lnTo>
                  <a:lnTo>
                    <a:pt x="98" y="0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E6A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02" name="Freeform 62"/>
            <p:cNvSpPr>
              <a:spLocks/>
            </p:cNvSpPr>
            <p:nvPr/>
          </p:nvSpPr>
          <p:spPr bwMode="auto">
            <a:xfrm>
              <a:off x="1941513" y="2689225"/>
              <a:ext cx="320675" cy="149225"/>
            </a:xfrm>
            <a:custGeom>
              <a:avLst/>
              <a:gdLst>
                <a:gd name="T0" fmla="*/ 953 w 1007"/>
                <a:gd name="T1" fmla="*/ 36 h 471"/>
                <a:gd name="T2" fmla="*/ 847 w 1007"/>
                <a:gd name="T3" fmla="*/ 93 h 471"/>
                <a:gd name="T4" fmla="*/ 747 w 1007"/>
                <a:gd name="T5" fmla="*/ 135 h 471"/>
                <a:gd name="T6" fmla="*/ 650 w 1007"/>
                <a:gd name="T7" fmla="*/ 162 h 471"/>
                <a:gd name="T8" fmla="*/ 560 w 1007"/>
                <a:gd name="T9" fmla="*/ 176 h 471"/>
                <a:gd name="T10" fmla="*/ 474 w 1007"/>
                <a:gd name="T11" fmla="*/ 179 h 471"/>
                <a:gd name="T12" fmla="*/ 393 w 1007"/>
                <a:gd name="T13" fmla="*/ 173 h 471"/>
                <a:gd name="T14" fmla="*/ 319 w 1007"/>
                <a:gd name="T15" fmla="*/ 160 h 471"/>
                <a:gd name="T16" fmla="*/ 253 w 1007"/>
                <a:gd name="T17" fmla="*/ 141 h 471"/>
                <a:gd name="T18" fmla="*/ 193 w 1007"/>
                <a:gd name="T19" fmla="*/ 119 h 471"/>
                <a:gd name="T20" fmla="*/ 140 w 1007"/>
                <a:gd name="T21" fmla="*/ 94 h 471"/>
                <a:gd name="T22" fmla="*/ 95 w 1007"/>
                <a:gd name="T23" fmla="*/ 68 h 471"/>
                <a:gd name="T24" fmla="*/ 43 w 1007"/>
                <a:gd name="T25" fmla="*/ 35 h 471"/>
                <a:gd name="T26" fmla="*/ 5 w 1007"/>
                <a:gd name="T27" fmla="*/ 4 h 471"/>
                <a:gd name="T28" fmla="*/ 0 w 1007"/>
                <a:gd name="T29" fmla="*/ 5 h 471"/>
                <a:gd name="T30" fmla="*/ 4 w 1007"/>
                <a:gd name="T31" fmla="*/ 43 h 471"/>
                <a:gd name="T32" fmla="*/ 14 w 1007"/>
                <a:gd name="T33" fmla="*/ 91 h 471"/>
                <a:gd name="T34" fmla="*/ 25 w 1007"/>
                <a:gd name="T35" fmla="*/ 129 h 471"/>
                <a:gd name="T36" fmla="*/ 40 w 1007"/>
                <a:gd name="T37" fmla="*/ 170 h 471"/>
                <a:gd name="T38" fmla="*/ 61 w 1007"/>
                <a:gd name="T39" fmla="*/ 213 h 471"/>
                <a:gd name="T40" fmla="*/ 88 w 1007"/>
                <a:gd name="T41" fmla="*/ 258 h 471"/>
                <a:gd name="T42" fmla="*/ 122 w 1007"/>
                <a:gd name="T43" fmla="*/ 301 h 471"/>
                <a:gd name="T44" fmla="*/ 162 w 1007"/>
                <a:gd name="T45" fmla="*/ 342 h 471"/>
                <a:gd name="T46" fmla="*/ 212 w 1007"/>
                <a:gd name="T47" fmla="*/ 380 h 471"/>
                <a:gd name="T48" fmla="*/ 270 w 1007"/>
                <a:gd name="T49" fmla="*/ 413 h 471"/>
                <a:gd name="T50" fmla="*/ 338 w 1007"/>
                <a:gd name="T51" fmla="*/ 440 h 471"/>
                <a:gd name="T52" fmla="*/ 418 w 1007"/>
                <a:gd name="T53" fmla="*/ 460 h 471"/>
                <a:gd name="T54" fmla="*/ 508 w 1007"/>
                <a:gd name="T55" fmla="*/ 469 h 471"/>
                <a:gd name="T56" fmla="*/ 591 w 1007"/>
                <a:gd name="T57" fmla="*/ 469 h 471"/>
                <a:gd name="T58" fmla="*/ 653 w 1007"/>
                <a:gd name="T59" fmla="*/ 460 h 471"/>
                <a:gd name="T60" fmla="*/ 709 w 1007"/>
                <a:gd name="T61" fmla="*/ 440 h 471"/>
                <a:gd name="T62" fmla="*/ 758 w 1007"/>
                <a:gd name="T63" fmla="*/ 413 h 471"/>
                <a:gd name="T64" fmla="*/ 803 w 1007"/>
                <a:gd name="T65" fmla="*/ 380 h 471"/>
                <a:gd name="T66" fmla="*/ 842 w 1007"/>
                <a:gd name="T67" fmla="*/ 342 h 471"/>
                <a:gd name="T68" fmla="*/ 876 w 1007"/>
                <a:gd name="T69" fmla="*/ 301 h 471"/>
                <a:gd name="T70" fmla="*/ 905 w 1007"/>
                <a:gd name="T71" fmla="*/ 258 h 471"/>
                <a:gd name="T72" fmla="*/ 930 w 1007"/>
                <a:gd name="T73" fmla="*/ 213 h 471"/>
                <a:gd name="T74" fmla="*/ 951 w 1007"/>
                <a:gd name="T75" fmla="*/ 170 h 471"/>
                <a:gd name="T76" fmla="*/ 975 w 1007"/>
                <a:gd name="T77" fmla="*/ 110 h 471"/>
                <a:gd name="T78" fmla="*/ 1003 w 1007"/>
                <a:gd name="T79" fmla="*/ 2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07" h="471">
                  <a:moveTo>
                    <a:pt x="1007" y="0"/>
                  </a:moveTo>
                  <a:lnTo>
                    <a:pt x="953" y="36"/>
                  </a:lnTo>
                  <a:lnTo>
                    <a:pt x="900" y="66"/>
                  </a:lnTo>
                  <a:lnTo>
                    <a:pt x="847" y="93"/>
                  </a:lnTo>
                  <a:lnTo>
                    <a:pt x="796" y="116"/>
                  </a:lnTo>
                  <a:lnTo>
                    <a:pt x="747" y="135"/>
                  </a:lnTo>
                  <a:lnTo>
                    <a:pt x="698" y="150"/>
                  </a:lnTo>
                  <a:lnTo>
                    <a:pt x="650" y="162"/>
                  </a:lnTo>
                  <a:lnTo>
                    <a:pt x="604" y="170"/>
                  </a:lnTo>
                  <a:lnTo>
                    <a:pt x="560" y="176"/>
                  </a:lnTo>
                  <a:lnTo>
                    <a:pt x="516" y="179"/>
                  </a:lnTo>
                  <a:lnTo>
                    <a:pt x="474" y="179"/>
                  </a:lnTo>
                  <a:lnTo>
                    <a:pt x="433" y="177"/>
                  </a:lnTo>
                  <a:lnTo>
                    <a:pt x="393" y="173"/>
                  </a:lnTo>
                  <a:lnTo>
                    <a:pt x="356" y="168"/>
                  </a:lnTo>
                  <a:lnTo>
                    <a:pt x="319" y="160"/>
                  </a:lnTo>
                  <a:lnTo>
                    <a:pt x="286" y="151"/>
                  </a:lnTo>
                  <a:lnTo>
                    <a:pt x="253" y="141"/>
                  </a:lnTo>
                  <a:lnTo>
                    <a:pt x="222" y="131"/>
                  </a:lnTo>
                  <a:lnTo>
                    <a:pt x="193" y="119"/>
                  </a:lnTo>
                  <a:lnTo>
                    <a:pt x="165" y="107"/>
                  </a:lnTo>
                  <a:lnTo>
                    <a:pt x="140" y="94"/>
                  </a:lnTo>
                  <a:lnTo>
                    <a:pt x="116" y="81"/>
                  </a:lnTo>
                  <a:lnTo>
                    <a:pt x="95" y="68"/>
                  </a:lnTo>
                  <a:lnTo>
                    <a:pt x="75" y="57"/>
                  </a:lnTo>
                  <a:lnTo>
                    <a:pt x="43" y="35"/>
                  </a:lnTo>
                  <a:lnTo>
                    <a:pt x="19" y="17"/>
                  </a:lnTo>
                  <a:lnTo>
                    <a:pt x="5" y="4"/>
                  </a:lnTo>
                  <a:lnTo>
                    <a:pt x="0" y="0"/>
                  </a:lnTo>
                  <a:lnTo>
                    <a:pt x="0" y="5"/>
                  </a:lnTo>
                  <a:lnTo>
                    <a:pt x="1" y="20"/>
                  </a:lnTo>
                  <a:lnTo>
                    <a:pt x="4" y="43"/>
                  </a:lnTo>
                  <a:lnTo>
                    <a:pt x="11" y="74"/>
                  </a:lnTo>
                  <a:lnTo>
                    <a:pt x="14" y="91"/>
                  </a:lnTo>
                  <a:lnTo>
                    <a:pt x="19" y="110"/>
                  </a:lnTo>
                  <a:lnTo>
                    <a:pt x="25" y="129"/>
                  </a:lnTo>
                  <a:lnTo>
                    <a:pt x="32" y="149"/>
                  </a:lnTo>
                  <a:lnTo>
                    <a:pt x="40" y="170"/>
                  </a:lnTo>
                  <a:lnTo>
                    <a:pt x="50" y="191"/>
                  </a:lnTo>
                  <a:lnTo>
                    <a:pt x="61" y="213"/>
                  </a:lnTo>
                  <a:lnTo>
                    <a:pt x="74" y="235"/>
                  </a:lnTo>
                  <a:lnTo>
                    <a:pt x="88" y="258"/>
                  </a:lnTo>
                  <a:lnTo>
                    <a:pt x="104" y="280"/>
                  </a:lnTo>
                  <a:lnTo>
                    <a:pt x="122" y="301"/>
                  </a:lnTo>
                  <a:lnTo>
                    <a:pt x="141" y="322"/>
                  </a:lnTo>
                  <a:lnTo>
                    <a:pt x="162" y="342"/>
                  </a:lnTo>
                  <a:lnTo>
                    <a:pt x="186" y="361"/>
                  </a:lnTo>
                  <a:lnTo>
                    <a:pt x="212" y="380"/>
                  </a:lnTo>
                  <a:lnTo>
                    <a:pt x="240" y="397"/>
                  </a:lnTo>
                  <a:lnTo>
                    <a:pt x="270" y="413"/>
                  </a:lnTo>
                  <a:lnTo>
                    <a:pt x="304" y="428"/>
                  </a:lnTo>
                  <a:lnTo>
                    <a:pt x="338" y="440"/>
                  </a:lnTo>
                  <a:lnTo>
                    <a:pt x="377" y="451"/>
                  </a:lnTo>
                  <a:lnTo>
                    <a:pt x="418" y="460"/>
                  </a:lnTo>
                  <a:lnTo>
                    <a:pt x="461" y="466"/>
                  </a:lnTo>
                  <a:lnTo>
                    <a:pt x="508" y="469"/>
                  </a:lnTo>
                  <a:lnTo>
                    <a:pt x="557" y="471"/>
                  </a:lnTo>
                  <a:lnTo>
                    <a:pt x="591" y="469"/>
                  </a:lnTo>
                  <a:lnTo>
                    <a:pt x="623" y="466"/>
                  </a:lnTo>
                  <a:lnTo>
                    <a:pt x="653" y="460"/>
                  </a:lnTo>
                  <a:lnTo>
                    <a:pt x="681" y="451"/>
                  </a:lnTo>
                  <a:lnTo>
                    <a:pt x="709" y="440"/>
                  </a:lnTo>
                  <a:lnTo>
                    <a:pt x="734" y="428"/>
                  </a:lnTo>
                  <a:lnTo>
                    <a:pt x="758" y="413"/>
                  </a:lnTo>
                  <a:lnTo>
                    <a:pt x="781" y="397"/>
                  </a:lnTo>
                  <a:lnTo>
                    <a:pt x="803" y="380"/>
                  </a:lnTo>
                  <a:lnTo>
                    <a:pt x="823" y="361"/>
                  </a:lnTo>
                  <a:lnTo>
                    <a:pt x="842" y="342"/>
                  </a:lnTo>
                  <a:lnTo>
                    <a:pt x="859" y="322"/>
                  </a:lnTo>
                  <a:lnTo>
                    <a:pt x="876" y="301"/>
                  </a:lnTo>
                  <a:lnTo>
                    <a:pt x="891" y="280"/>
                  </a:lnTo>
                  <a:lnTo>
                    <a:pt x="905" y="258"/>
                  </a:lnTo>
                  <a:lnTo>
                    <a:pt x="918" y="235"/>
                  </a:lnTo>
                  <a:lnTo>
                    <a:pt x="930" y="213"/>
                  </a:lnTo>
                  <a:lnTo>
                    <a:pt x="941" y="191"/>
                  </a:lnTo>
                  <a:lnTo>
                    <a:pt x="951" y="170"/>
                  </a:lnTo>
                  <a:lnTo>
                    <a:pt x="960" y="149"/>
                  </a:lnTo>
                  <a:lnTo>
                    <a:pt x="975" y="110"/>
                  </a:lnTo>
                  <a:lnTo>
                    <a:pt x="988" y="74"/>
                  </a:lnTo>
                  <a:lnTo>
                    <a:pt x="1003" y="20"/>
                  </a:lnTo>
                  <a:lnTo>
                    <a:pt x="10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03" name="Freeform 63"/>
            <p:cNvSpPr>
              <a:spLocks/>
            </p:cNvSpPr>
            <p:nvPr/>
          </p:nvSpPr>
          <p:spPr bwMode="auto">
            <a:xfrm>
              <a:off x="1905000" y="2430463"/>
              <a:ext cx="123825" cy="79375"/>
            </a:xfrm>
            <a:custGeom>
              <a:avLst/>
              <a:gdLst>
                <a:gd name="T0" fmla="*/ 202 w 389"/>
                <a:gd name="T1" fmla="*/ 83 h 253"/>
                <a:gd name="T2" fmla="*/ 236 w 389"/>
                <a:gd name="T3" fmla="*/ 86 h 253"/>
                <a:gd name="T4" fmla="*/ 267 w 389"/>
                <a:gd name="T5" fmla="*/ 95 h 253"/>
                <a:gd name="T6" fmla="*/ 297 w 389"/>
                <a:gd name="T7" fmla="*/ 107 h 253"/>
                <a:gd name="T8" fmla="*/ 323 w 389"/>
                <a:gd name="T9" fmla="*/ 127 h 253"/>
                <a:gd name="T10" fmla="*/ 347 w 389"/>
                <a:gd name="T11" fmla="*/ 149 h 253"/>
                <a:gd name="T12" fmla="*/ 367 w 389"/>
                <a:gd name="T13" fmla="*/ 174 h 253"/>
                <a:gd name="T14" fmla="*/ 382 w 389"/>
                <a:gd name="T15" fmla="*/ 204 h 253"/>
                <a:gd name="T16" fmla="*/ 389 w 389"/>
                <a:gd name="T17" fmla="*/ 209 h 253"/>
                <a:gd name="T18" fmla="*/ 389 w 389"/>
                <a:gd name="T19" fmla="*/ 188 h 253"/>
                <a:gd name="T20" fmla="*/ 386 w 389"/>
                <a:gd name="T21" fmla="*/ 157 h 253"/>
                <a:gd name="T22" fmla="*/ 374 w 389"/>
                <a:gd name="T23" fmla="*/ 120 h 253"/>
                <a:gd name="T24" fmla="*/ 356 w 389"/>
                <a:gd name="T25" fmla="*/ 86 h 253"/>
                <a:gd name="T26" fmla="*/ 333 w 389"/>
                <a:gd name="T27" fmla="*/ 58 h 253"/>
                <a:gd name="T28" fmla="*/ 304 w 389"/>
                <a:gd name="T29" fmla="*/ 33 h 253"/>
                <a:gd name="T30" fmla="*/ 272 w 389"/>
                <a:gd name="T31" fmla="*/ 16 h 253"/>
                <a:gd name="T32" fmla="*/ 236 w 389"/>
                <a:gd name="T33" fmla="*/ 4 h 253"/>
                <a:gd name="T34" fmla="*/ 197 w 389"/>
                <a:gd name="T35" fmla="*/ 0 h 253"/>
                <a:gd name="T36" fmla="*/ 157 w 389"/>
                <a:gd name="T37" fmla="*/ 4 h 253"/>
                <a:gd name="T38" fmla="*/ 120 w 389"/>
                <a:gd name="T39" fmla="*/ 14 h 253"/>
                <a:gd name="T40" fmla="*/ 87 w 389"/>
                <a:gd name="T41" fmla="*/ 32 h 253"/>
                <a:gd name="T42" fmla="*/ 58 w 389"/>
                <a:gd name="T43" fmla="*/ 56 h 253"/>
                <a:gd name="T44" fmla="*/ 34 w 389"/>
                <a:gd name="T45" fmla="*/ 84 h 253"/>
                <a:gd name="T46" fmla="*/ 16 w 389"/>
                <a:gd name="T47" fmla="*/ 117 h 253"/>
                <a:gd name="T48" fmla="*/ 4 w 389"/>
                <a:gd name="T49" fmla="*/ 154 h 253"/>
                <a:gd name="T50" fmla="*/ 0 w 389"/>
                <a:gd name="T51" fmla="*/ 192 h 253"/>
                <a:gd name="T52" fmla="*/ 2 w 389"/>
                <a:gd name="T53" fmla="*/ 223 h 253"/>
                <a:gd name="T54" fmla="*/ 6 w 389"/>
                <a:gd name="T55" fmla="*/ 243 h 253"/>
                <a:gd name="T56" fmla="*/ 11 w 389"/>
                <a:gd name="T57" fmla="*/ 236 h 253"/>
                <a:gd name="T58" fmla="*/ 21 w 389"/>
                <a:gd name="T59" fmla="*/ 206 h 253"/>
                <a:gd name="T60" fmla="*/ 36 w 389"/>
                <a:gd name="T61" fmla="*/ 176 h 253"/>
                <a:gd name="T62" fmla="*/ 55 w 389"/>
                <a:gd name="T63" fmla="*/ 150 h 253"/>
                <a:gd name="T64" fmla="*/ 78 w 389"/>
                <a:gd name="T65" fmla="*/ 128 h 253"/>
                <a:gd name="T66" fmla="*/ 105 w 389"/>
                <a:gd name="T67" fmla="*/ 109 h 253"/>
                <a:gd name="T68" fmla="*/ 135 w 389"/>
                <a:gd name="T69" fmla="*/ 95 h 253"/>
                <a:gd name="T70" fmla="*/ 167 w 389"/>
                <a:gd name="T71" fmla="*/ 86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89" h="253">
                  <a:moveTo>
                    <a:pt x="185" y="84"/>
                  </a:moveTo>
                  <a:lnTo>
                    <a:pt x="202" y="83"/>
                  </a:lnTo>
                  <a:lnTo>
                    <a:pt x="219" y="84"/>
                  </a:lnTo>
                  <a:lnTo>
                    <a:pt x="236" y="86"/>
                  </a:lnTo>
                  <a:lnTo>
                    <a:pt x="252" y="90"/>
                  </a:lnTo>
                  <a:lnTo>
                    <a:pt x="267" y="95"/>
                  </a:lnTo>
                  <a:lnTo>
                    <a:pt x="282" y="100"/>
                  </a:lnTo>
                  <a:lnTo>
                    <a:pt x="297" y="107"/>
                  </a:lnTo>
                  <a:lnTo>
                    <a:pt x="311" y="116"/>
                  </a:lnTo>
                  <a:lnTo>
                    <a:pt x="323" y="127"/>
                  </a:lnTo>
                  <a:lnTo>
                    <a:pt x="336" y="137"/>
                  </a:lnTo>
                  <a:lnTo>
                    <a:pt x="347" y="149"/>
                  </a:lnTo>
                  <a:lnTo>
                    <a:pt x="357" y="160"/>
                  </a:lnTo>
                  <a:lnTo>
                    <a:pt x="367" y="174"/>
                  </a:lnTo>
                  <a:lnTo>
                    <a:pt x="375" y="189"/>
                  </a:lnTo>
                  <a:lnTo>
                    <a:pt x="382" y="204"/>
                  </a:lnTo>
                  <a:lnTo>
                    <a:pt x="388" y="220"/>
                  </a:lnTo>
                  <a:lnTo>
                    <a:pt x="389" y="209"/>
                  </a:lnTo>
                  <a:lnTo>
                    <a:pt x="389" y="198"/>
                  </a:lnTo>
                  <a:lnTo>
                    <a:pt x="389" y="188"/>
                  </a:lnTo>
                  <a:lnTo>
                    <a:pt x="388" y="177"/>
                  </a:lnTo>
                  <a:lnTo>
                    <a:pt x="386" y="157"/>
                  </a:lnTo>
                  <a:lnTo>
                    <a:pt x="381" y="138"/>
                  </a:lnTo>
                  <a:lnTo>
                    <a:pt x="374" y="120"/>
                  </a:lnTo>
                  <a:lnTo>
                    <a:pt x="367" y="103"/>
                  </a:lnTo>
                  <a:lnTo>
                    <a:pt x="356" y="86"/>
                  </a:lnTo>
                  <a:lnTo>
                    <a:pt x="346" y="72"/>
                  </a:lnTo>
                  <a:lnTo>
                    <a:pt x="333" y="58"/>
                  </a:lnTo>
                  <a:lnTo>
                    <a:pt x="319" y="45"/>
                  </a:lnTo>
                  <a:lnTo>
                    <a:pt x="304" y="33"/>
                  </a:lnTo>
                  <a:lnTo>
                    <a:pt x="289" y="24"/>
                  </a:lnTo>
                  <a:lnTo>
                    <a:pt x="272" y="16"/>
                  </a:lnTo>
                  <a:lnTo>
                    <a:pt x="254" y="9"/>
                  </a:lnTo>
                  <a:lnTo>
                    <a:pt x="236" y="4"/>
                  </a:lnTo>
                  <a:lnTo>
                    <a:pt x="217" y="1"/>
                  </a:lnTo>
                  <a:lnTo>
                    <a:pt x="197" y="0"/>
                  </a:lnTo>
                  <a:lnTo>
                    <a:pt x="177" y="1"/>
                  </a:lnTo>
                  <a:lnTo>
                    <a:pt x="157" y="4"/>
                  </a:lnTo>
                  <a:lnTo>
                    <a:pt x="138" y="8"/>
                  </a:lnTo>
                  <a:lnTo>
                    <a:pt x="120" y="14"/>
                  </a:lnTo>
                  <a:lnTo>
                    <a:pt x="103" y="23"/>
                  </a:lnTo>
                  <a:lnTo>
                    <a:pt x="87" y="32"/>
                  </a:lnTo>
                  <a:lnTo>
                    <a:pt x="72" y="44"/>
                  </a:lnTo>
                  <a:lnTo>
                    <a:pt x="58" y="56"/>
                  </a:lnTo>
                  <a:lnTo>
                    <a:pt x="45" y="69"/>
                  </a:lnTo>
                  <a:lnTo>
                    <a:pt x="34" y="84"/>
                  </a:lnTo>
                  <a:lnTo>
                    <a:pt x="24" y="101"/>
                  </a:lnTo>
                  <a:lnTo>
                    <a:pt x="16" y="117"/>
                  </a:lnTo>
                  <a:lnTo>
                    <a:pt x="9" y="135"/>
                  </a:lnTo>
                  <a:lnTo>
                    <a:pt x="4" y="154"/>
                  </a:lnTo>
                  <a:lnTo>
                    <a:pt x="1" y="173"/>
                  </a:lnTo>
                  <a:lnTo>
                    <a:pt x="0" y="192"/>
                  </a:lnTo>
                  <a:lnTo>
                    <a:pt x="1" y="212"/>
                  </a:lnTo>
                  <a:lnTo>
                    <a:pt x="2" y="223"/>
                  </a:lnTo>
                  <a:lnTo>
                    <a:pt x="4" y="233"/>
                  </a:lnTo>
                  <a:lnTo>
                    <a:pt x="6" y="243"/>
                  </a:lnTo>
                  <a:lnTo>
                    <a:pt x="9" y="253"/>
                  </a:lnTo>
                  <a:lnTo>
                    <a:pt x="11" y="236"/>
                  </a:lnTo>
                  <a:lnTo>
                    <a:pt x="16" y="221"/>
                  </a:lnTo>
                  <a:lnTo>
                    <a:pt x="21" y="206"/>
                  </a:lnTo>
                  <a:lnTo>
                    <a:pt x="28" y="191"/>
                  </a:lnTo>
                  <a:lnTo>
                    <a:pt x="36" y="176"/>
                  </a:lnTo>
                  <a:lnTo>
                    <a:pt x="45" y="162"/>
                  </a:lnTo>
                  <a:lnTo>
                    <a:pt x="55" y="150"/>
                  </a:lnTo>
                  <a:lnTo>
                    <a:pt x="66" y="138"/>
                  </a:lnTo>
                  <a:lnTo>
                    <a:pt x="78" y="128"/>
                  </a:lnTo>
                  <a:lnTo>
                    <a:pt x="91" y="118"/>
                  </a:lnTo>
                  <a:lnTo>
                    <a:pt x="105" y="109"/>
                  </a:lnTo>
                  <a:lnTo>
                    <a:pt x="119" y="101"/>
                  </a:lnTo>
                  <a:lnTo>
                    <a:pt x="135" y="95"/>
                  </a:lnTo>
                  <a:lnTo>
                    <a:pt x="151" y="90"/>
                  </a:lnTo>
                  <a:lnTo>
                    <a:pt x="167" y="86"/>
                  </a:lnTo>
                  <a:lnTo>
                    <a:pt x="185" y="84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04" name="Freeform 64"/>
            <p:cNvSpPr>
              <a:spLocks/>
            </p:cNvSpPr>
            <p:nvPr/>
          </p:nvSpPr>
          <p:spPr bwMode="auto">
            <a:xfrm>
              <a:off x="2163763" y="2433638"/>
              <a:ext cx="111125" cy="68263"/>
            </a:xfrm>
            <a:custGeom>
              <a:avLst/>
              <a:gdLst>
                <a:gd name="T0" fmla="*/ 191 w 349"/>
                <a:gd name="T1" fmla="*/ 76 h 213"/>
                <a:gd name="T2" fmla="*/ 220 w 349"/>
                <a:gd name="T3" fmla="*/ 82 h 213"/>
                <a:gd name="T4" fmla="*/ 248 w 349"/>
                <a:gd name="T5" fmla="*/ 91 h 213"/>
                <a:gd name="T6" fmla="*/ 273 w 349"/>
                <a:gd name="T7" fmla="*/ 106 h 213"/>
                <a:gd name="T8" fmla="*/ 296 w 349"/>
                <a:gd name="T9" fmla="*/ 124 h 213"/>
                <a:gd name="T10" fmla="*/ 315 w 349"/>
                <a:gd name="T11" fmla="*/ 146 h 213"/>
                <a:gd name="T12" fmla="*/ 330 w 349"/>
                <a:gd name="T13" fmla="*/ 171 h 213"/>
                <a:gd name="T14" fmla="*/ 342 w 349"/>
                <a:gd name="T15" fmla="*/ 198 h 213"/>
                <a:gd name="T16" fmla="*/ 347 w 349"/>
                <a:gd name="T17" fmla="*/ 203 h 213"/>
                <a:gd name="T18" fmla="*/ 349 w 349"/>
                <a:gd name="T19" fmla="*/ 184 h 213"/>
                <a:gd name="T20" fmla="*/ 349 w 349"/>
                <a:gd name="T21" fmla="*/ 157 h 213"/>
                <a:gd name="T22" fmla="*/ 342 w 349"/>
                <a:gd name="T23" fmla="*/ 123 h 213"/>
                <a:gd name="T24" fmla="*/ 328 w 349"/>
                <a:gd name="T25" fmla="*/ 92 h 213"/>
                <a:gd name="T26" fmla="*/ 310 w 349"/>
                <a:gd name="T27" fmla="*/ 64 h 213"/>
                <a:gd name="T28" fmla="*/ 286 w 349"/>
                <a:gd name="T29" fmla="*/ 41 h 213"/>
                <a:gd name="T30" fmla="*/ 258 w 349"/>
                <a:gd name="T31" fmla="*/ 21 h 213"/>
                <a:gd name="T32" fmla="*/ 226 w 349"/>
                <a:gd name="T33" fmla="*/ 9 h 213"/>
                <a:gd name="T34" fmla="*/ 193 w 349"/>
                <a:gd name="T35" fmla="*/ 1 h 213"/>
                <a:gd name="T36" fmla="*/ 157 w 349"/>
                <a:gd name="T37" fmla="*/ 1 h 213"/>
                <a:gd name="T38" fmla="*/ 123 w 349"/>
                <a:gd name="T39" fmla="*/ 9 h 213"/>
                <a:gd name="T40" fmla="*/ 92 w 349"/>
                <a:gd name="T41" fmla="*/ 21 h 213"/>
                <a:gd name="T42" fmla="*/ 64 w 349"/>
                <a:gd name="T43" fmla="*/ 41 h 213"/>
                <a:gd name="T44" fmla="*/ 40 w 349"/>
                <a:gd name="T45" fmla="*/ 64 h 213"/>
                <a:gd name="T46" fmla="*/ 21 w 349"/>
                <a:gd name="T47" fmla="*/ 92 h 213"/>
                <a:gd name="T48" fmla="*/ 9 w 349"/>
                <a:gd name="T49" fmla="*/ 123 h 213"/>
                <a:gd name="T50" fmla="*/ 1 w 349"/>
                <a:gd name="T51" fmla="*/ 157 h 213"/>
                <a:gd name="T52" fmla="*/ 0 w 349"/>
                <a:gd name="T53" fmla="*/ 184 h 213"/>
                <a:gd name="T54" fmla="*/ 2 w 349"/>
                <a:gd name="T55" fmla="*/ 203 h 213"/>
                <a:gd name="T56" fmla="*/ 9 w 349"/>
                <a:gd name="T57" fmla="*/ 198 h 213"/>
                <a:gd name="T58" fmla="*/ 19 w 349"/>
                <a:gd name="T59" fmla="*/ 171 h 213"/>
                <a:gd name="T60" fmla="*/ 35 w 349"/>
                <a:gd name="T61" fmla="*/ 146 h 213"/>
                <a:gd name="T62" fmla="*/ 54 w 349"/>
                <a:gd name="T63" fmla="*/ 124 h 213"/>
                <a:gd name="T64" fmla="*/ 76 w 349"/>
                <a:gd name="T65" fmla="*/ 106 h 213"/>
                <a:gd name="T66" fmla="*/ 102 w 349"/>
                <a:gd name="T67" fmla="*/ 91 h 213"/>
                <a:gd name="T68" fmla="*/ 129 w 349"/>
                <a:gd name="T69" fmla="*/ 82 h 213"/>
                <a:gd name="T70" fmla="*/ 160 w 349"/>
                <a:gd name="T71" fmla="*/ 7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9" h="213">
                  <a:moveTo>
                    <a:pt x="175" y="75"/>
                  </a:moveTo>
                  <a:lnTo>
                    <a:pt x="191" y="76"/>
                  </a:lnTo>
                  <a:lnTo>
                    <a:pt x="205" y="79"/>
                  </a:lnTo>
                  <a:lnTo>
                    <a:pt x="220" y="82"/>
                  </a:lnTo>
                  <a:lnTo>
                    <a:pt x="235" y="86"/>
                  </a:lnTo>
                  <a:lnTo>
                    <a:pt x="248" y="91"/>
                  </a:lnTo>
                  <a:lnTo>
                    <a:pt x="261" y="98"/>
                  </a:lnTo>
                  <a:lnTo>
                    <a:pt x="273" y="106"/>
                  </a:lnTo>
                  <a:lnTo>
                    <a:pt x="285" y="115"/>
                  </a:lnTo>
                  <a:lnTo>
                    <a:pt x="296" y="124"/>
                  </a:lnTo>
                  <a:lnTo>
                    <a:pt x="306" y="135"/>
                  </a:lnTo>
                  <a:lnTo>
                    <a:pt x="315" y="146"/>
                  </a:lnTo>
                  <a:lnTo>
                    <a:pt x="324" y="158"/>
                  </a:lnTo>
                  <a:lnTo>
                    <a:pt x="330" y="171"/>
                  </a:lnTo>
                  <a:lnTo>
                    <a:pt x="336" y="184"/>
                  </a:lnTo>
                  <a:lnTo>
                    <a:pt x="342" y="198"/>
                  </a:lnTo>
                  <a:lnTo>
                    <a:pt x="345" y="213"/>
                  </a:lnTo>
                  <a:lnTo>
                    <a:pt x="347" y="203"/>
                  </a:lnTo>
                  <a:lnTo>
                    <a:pt x="348" y="194"/>
                  </a:lnTo>
                  <a:lnTo>
                    <a:pt x="349" y="184"/>
                  </a:lnTo>
                  <a:lnTo>
                    <a:pt x="349" y="175"/>
                  </a:lnTo>
                  <a:lnTo>
                    <a:pt x="349" y="157"/>
                  </a:lnTo>
                  <a:lnTo>
                    <a:pt x="346" y="140"/>
                  </a:lnTo>
                  <a:lnTo>
                    <a:pt x="342" y="123"/>
                  </a:lnTo>
                  <a:lnTo>
                    <a:pt x="335" y="107"/>
                  </a:lnTo>
                  <a:lnTo>
                    <a:pt x="328" y="92"/>
                  </a:lnTo>
                  <a:lnTo>
                    <a:pt x="320" y="78"/>
                  </a:lnTo>
                  <a:lnTo>
                    <a:pt x="310" y="64"/>
                  </a:lnTo>
                  <a:lnTo>
                    <a:pt x="298" y="51"/>
                  </a:lnTo>
                  <a:lnTo>
                    <a:pt x="286" y="41"/>
                  </a:lnTo>
                  <a:lnTo>
                    <a:pt x="273" y="30"/>
                  </a:lnTo>
                  <a:lnTo>
                    <a:pt x="258" y="21"/>
                  </a:lnTo>
                  <a:lnTo>
                    <a:pt x="243" y="14"/>
                  </a:lnTo>
                  <a:lnTo>
                    <a:pt x="226" y="9"/>
                  </a:lnTo>
                  <a:lnTo>
                    <a:pt x="211" y="4"/>
                  </a:lnTo>
                  <a:lnTo>
                    <a:pt x="193" y="1"/>
                  </a:lnTo>
                  <a:lnTo>
                    <a:pt x="175" y="0"/>
                  </a:lnTo>
                  <a:lnTo>
                    <a:pt x="157" y="1"/>
                  </a:lnTo>
                  <a:lnTo>
                    <a:pt x="140" y="4"/>
                  </a:lnTo>
                  <a:lnTo>
                    <a:pt x="123" y="9"/>
                  </a:lnTo>
                  <a:lnTo>
                    <a:pt x="107" y="14"/>
                  </a:lnTo>
                  <a:lnTo>
                    <a:pt x="92" y="21"/>
                  </a:lnTo>
                  <a:lnTo>
                    <a:pt x="77" y="30"/>
                  </a:lnTo>
                  <a:lnTo>
                    <a:pt x="64" y="41"/>
                  </a:lnTo>
                  <a:lnTo>
                    <a:pt x="52" y="51"/>
                  </a:lnTo>
                  <a:lnTo>
                    <a:pt x="40" y="64"/>
                  </a:lnTo>
                  <a:lnTo>
                    <a:pt x="30" y="78"/>
                  </a:lnTo>
                  <a:lnTo>
                    <a:pt x="21" y="92"/>
                  </a:lnTo>
                  <a:lnTo>
                    <a:pt x="14" y="107"/>
                  </a:lnTo>
                  <a:lnTo>
                    <a:pt x="9" y="123"/>
                  </a:lnTo>
                  <a:lnTo>
                    <a:pt x="4" y="140"/>
                  </a:lnTo>
                  <a:lnTo>
                    <a:pt x="1" y="157"/>
                  </a:lnTo>
                  <a:lnTo>
                    <a:pt x="0" y="175"/>
                  </a:lnTo>
                  <a:lnTo>
                    <a:pt x="0" y="184"/>
                  </a:lnTo>
                  <a:lnTo>
                    <a:pt x="1" y="194"/>
                  </a:lnTo>
                  <a:lnTo>
                    <a:pt x="2" y="203"/>
                  </a:lnTo>
                  <a:lnTo>
                    <a:pt x="4" y="213"/>
                  </a:lnTo>
                  <a:lnTo>
                    <a:pt x="9" y="198"/>
                  </a:lnTo>
                  <a:lnTo>
                    <a:pt x="13" y="184"/>
                  </a:lnTo>
                  <a:lnTo>
                    <a:pt x="19" y="171"/>
                  </a:lnTo>
                  <a:lnTo>
                    <a:pt x="27" y="158"/>
                  </a:lnTo>
                  <a:lnTo>
                    <a:pt x="35" y="146"/>
                  </a:lnTo>
                  <a:lnTo>
                    <a:pt x="44" y="135"/>
                  </a:lnTo>
                  <a:lnTo>
                    <a:pt x="54" y="124"/>
                  </a:lnTo>
                  <a:lnTo>
                    <a:pt x="65" y="115"/>
                  </a:lnTo>
                  <a:lnTo>
                    <a:pt x="76" y="106"/>
                  </a:lnTo>
                  <a:lnTo>
                    <a:pt x="89" y="98"/>
                  </a:lnTo>
                  <a:lnTo>
                    <a:pt x="102" y="91"/>
                  </a:lnTo>
                  <a:lnTo>
                    <a:pt x="115" y="86"/>
                  </a:lnTo>
                  <a:lnTo>
                    <a:pt x="129" y="82"/>
                  </a:lnTo>
                  <a:lnTo>
                    <a:pt x="144" y="79"/>
                  </a:lnTo>
                  <a:lnTo>
                    <a:pt x="160" y="76"/>
                  </a:lnTo>
                  <a:lnTo>
                    <a:pt x="175" y="75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05" name="Freeform 65"/>
            <p:cNvSpPr>
              <a:spLocks/>
            </p:cNvSpPr>
            <p:nvPr/>
          </p:nvSpPr>
          <p:spPr bwMode="auto">
            <a:xfrm>
              <a:off x="1662113" y="2486025"/>
              <a:ext cx="165100" cy="166688"/>
            </a:xfrm>
            <a:custGeom>
              <a:avLst/>
              <a:gdLst>
                <a:gd name="T0" fmla="*/ 520 w 521"/>
                <a:gd name="T1" fmla="*/ 288 h 521"/>
                <a:gd name="T2" fmla="*/ 513 w 521"/>
                <a:gd name="T3" fmla="*/ 326 h 521"/>
                <a:gd name="T4" fmla="*/ 501 w 521"/>
                <a:gd name="T5" fmla="*/ 363 h 521"/>
                <a:gd name="T6" fmla="*/ 484 w 521"/>
                <a:gd name="T7" fmla="*/ 397 h 521"/>
                <a:gd name="T8" fmla="*/ 462 w 521"/>
                <a:gd name="T9" fmla="*/ 427 h 521"/>
                <a:gd name="T10" fmla="*/ 436 w 521"/>
                <a:gd name="T11" fmla="*/ 454 h 521"/>
                <a:gd name="T12" fmla="*/ 407 w 521"/>
                <a:gd name="T13" fmla="*/ 477 h 521"/>
                <a:gd name="T14" fmla="*/ 374 w 521"/>
                <a:gd name="T15" fmla="*/ 496 h 521"/>
                <a:gd name="T16" fmla="*/ 338 w 521"/>
                <a:gd name="T17" fmla="*/ 510 h 521"/>
                <a:gd name="T18" fmla="*/ 300 w 521"/>
                <a:gd name="T19" fmla="*/ 518 h 521"/>
                <a:gd name="T20" fmla="*/ 261 w 521"/>
                <a:gd name="T21" fmla="*/ 521 h 521"/>
                <a:gd name="T22" fmla="*/ 221 w 521"/>
                <a:gd name="T23" fmla="*/ 518 h 521"/>
                <a:gd name="T24" fmla="*/ 183 w 521"/>
                <a:gd name="T25" fmla="*/ 510 h 521"/>
                <a:gd name="T26" fmla="*/ 148 w 521"/>
                <a:gd name="T27" fmla="*/ 496 h 521"/>
                <a:gd name="T28" fmla="*/ 115 w 521"/>
                <a:gd name="T29" fmla="*/ 477 h 521"/>
                <a:gd name="T30" fmla="*/ 86 w 521"/>
                <a:gd name="T31" fmla="*/ 454 h 521"/>
                <a:gd name="T32" fmla="*/ 60 w 521"/>
                <a:gd name="T33" fmla="*/ 427 h 521"/>
                <a:gd name="T34" fmla="*/ 38 w 521"/>
                <a:gd name="T35" fmla="*/ 397 h 521"/>
                <a:gd name="T36" fmla="*/ 21 w 521"/>
                <a:gd name="T37" fmla="*/ 363 h 521"/>
                <a:gd name="T38" fmla="*/ 8 w 521"/>
                <a:gd name="T39" fmla="*/ 326 h 521"/>
                <a:gd name="T40" fmla="*/ 2 w 521"/>
                <a:gd name="T41" fmla="*/ 288 h 521"/>
                <a:gd name="T42" fmla="*/ 1 w 521"/>
                <a:gd name="T43" fmla="*/ 248 h 521"/>
                <a:gd name="T44" fmla="*/ 5 w 521"/>
                <a:gd name="T45" fmla="*/ 209 h 521"/>
                <a:gd name="T46" fmla="*/ 16 w 521"/>
                <a:gd name="T47" fmla="*/ 172 h 521"/>
                <a:gd name="T48" fmla="*/ 32 w 521"/>
                <a:gd name="T49" fmla="*/ 137 h 521"/>
                <a:gd name="T50" fmla="*/ 52 w 521"/>
                <a:gd name="T51" fmla="*/ 105 h 521"/>
                <a:gd name="T52" fmla="*/ 76 w 521"/>
                <a:gd name="T53" fmla="*/ 78 h 521"/>
                <a:gd name="T54" fmla="*/ 105 w 521"/>
                <a:gd name="T55" fmla="*/ 52 h 521"/>
                <a:gd name="T56" fmla="*/ 136 w 521"/>
                <a:gd name="T57" fmla="*/ 32 h 521"/>
                <a:gd name="T58" fmla="*/ 171 w 521"/>
                <a:gd name="T59" fmla="*/ 16 h 521"/>
                <a:gd name="T60" fmla="*/ 208 w 521"/>
                <a:gd name="T61" fmla="*/ 6 h 521"/>
                <a:gd name="T62" fmla="*/ 247 w 521"/>
                <a:gd name="T63" fmla="*/ 1 h 521"/>
                <a:gd name="T64" fmla="*/ 288 w 521"/>
                <a:gd name="T65" fmla="*/ 2 h 521"/>
                <a:gd name="T66" fmla="*/ 326 w 521"/>
                <a:gd name="T67" fmla="*/ 9 h 521"/>
                <a:gd name="T68" fmla="*/ 363 w 521"/>
                <a:gd name="T69" fmla="*/ 21 h 521"/>
                <a:gd name="T70" fmla="*/ 397 w 521"/>
                <a:gd name="T71" fmla="*/ 38 h 521"/>
                <a:gd name="T72" fmla="*/ 427 w 521"/>
                <a:gd name="T73" fmla="*/ 61 h 521"/>
                <a:gd name="T74" fmla="*/ 454 w 521"/>
                <a:gd name="T75" fmla="*/ 86 h 521"/>
                <a:gd name="T76" fmla="*/ 477 w 521"/>
                <a:gd name="T77" fmla="*/ 116 h 521"/>
                <a:gd name="T78" fmla="*/ 496 w 521"/>
                <a:gd name="T79" fmla="*/ 148 h 521"/>
                <a:gd name="T80" fmla="*/ 510 w 521"/>
                <a:gd name="T81" fmla="*/ 184 h 521"/>
                <a:gd name="T82" fmla="*/ 518 w 521"/>
                <a:gd name="T83" fmla="*/ 221 h 521"/>
                <a:gd name="T84" fmla="*/ 521 w 521"/>
                <a:gd name="T85" fmla="*/ 261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1" h="521">
                  <a:moveTo>
                    <a:pt x="521" y="261"/>
                  </a:moveTo>
                  <a:lnTo>
                    <a:pt x="521" y="275"/>
                  </a:lnTo>
                  <a:lnTo>
                    <a:pt x="520" y="288"/>
                  </a:lnTo>
                  <a:lnTo>
                    <a:pt x="518" y="301"/>
                  </a:lnTo>
                  <a:lnTo>
                    <a:pt x="516" y="314"/>
                  </a:lnTo>
                  <a:lnTo>
                    <a:pt x="513" y="326"/>
                  </a:lnTo>
                  <a:lnTo>
                    <a:pt x="510" y="339"/>
                  </a:lnTo>
                  <a:lnTo>
                    <a:pt x="506" y="351"/>
                  </a:lnTo>
                  <a:lnTo>
                    <a:pt x="501" y="363"/>
                  </a:lnTo>
                  <a:lnTo>
                    <a:pt x="496" y="375"/>
                  </a:lnTo>
                  <a:lnTo>
                    <a:pt x="490" y="385"/>
                  </a:lnTo>
                  <a:lnTo>
                    <a:pt x="484" y="397"/>
                  </a:lnTo>
                  <a:lnTo>
                    <a:pt x="477" y="407"/>
                  </a:lnTo>
                  <a:lnTo>
                    <a:pt x="470" y="417"/>
                  </a:lnTo>
                  <a:lnTo>
                    <a:pt x="462" y="427"/>
                  </a:lnTo>
                  <a:lnTo>
                    <a:pt x="454" y="437"/>
                  </a:lnTo>
                  <a:lnTo>
                    <a:pt x="445" y="445"/>
                  </a:lnTo>
                  <a:lnTo>
                    <a:pt x="436" y="454"/>
                  </a:lnTo>
                  <a:lnTo>
                    <a:pt x="427" y="462"/>
                  </a:lnTo>
                  <a:lnTo>
                    <a:pt x="417" y="470"/>
                  </a:lnTo>
                  <a:lnTo>
                    <a:pt x="407" y="477"/>
                  </a:lnTo>
                  <a:lnTo>
                    <a:pt x="397" y="484"/>
                  </a:lnTo>
                  <a:lnTo>
                    <a:pt x="385" y="491"/>
                  </a:lnTo>
                  <a:lnTo>
                    <a:pt x="374" y="496"/>
                  </a:lnTo>
                  <a:lnTo>
                    <a:pt x="363" y="501"/>
                  </a:lnTo>
                  <a:lnTo>
                    <a:pt x="351" y="506"/>
                  </a:lnTo>
                  <a:lnTo>
                    <a:pt x="338" y="510"/>
                  </a:lnTo>
                  <a:lnTo>
                    <a:pt x="326" y="514"/>
                  </a:lnTo>
                  <a:lnTo>
                    <a:pt x="313" y="516"/>
                  </a:lnTo>
                  <a:lnTo>
                    <a:pt x="300" y="518"/>
                  </a:lnTo>
                  <a:lnTo>
                    <a:pt x="288" y="520"/>
                  </a:lnTo>
                  <a:lnTo>
                    <a:pt x="274" y="521"/>
                  </a:lnTo>
                  <a:lnTo>
                    <a:pt x="261" y="521"/>
                  </a:lnTo>
                  <a:lnTo>
                    <a:pt x="247" y="521"/>
                  </a:lnTo>
                  <a:lnTo>
                    <a:pt x="235" y="520"/>
                  </a:lnTo>
                  <a:lnTo>
                    <a:pt x="221" y="518"/>
                  </a:lnTo>
                  <a:lnTo>
                    <a:pt x="208" y="516"/>
                  </a:lnTo>
                  <a:lnTo>
                    <a:pt x="196" y="514"/>
                  </a:lnTo>
                  <a:lnTo>
                    <a:pt x="183" y="510"/>
                  </a:lnTo>
                  <a:lnTo>
                    <a:pt x="171" y="506"/>
                  </a:lnTo>
                  <a:lnTo>
                    <a:pt x="160" y="501"/>
                  </a:lnTo>
                  <a:lnTo>
                    <a:pt x="148" y="496"/>
                  </a:lnTo>
                  <a:lnTo>
                    <a:pt x="136" y="491"/>
                  </a:lnTo>
                  <a:lnTo>
                    <a:pt x="126" y="484"/>
                  </a:lnTo>
                  <a:lnTo>
                    <a:pt x="115" y="477"/>
                  </a:lnTo>
                  <a:lnTo>
                    <a:pt x="105" y="470"/>
                  </a:lnTo>
                  <a:lnTo>
                    <a:pt x="95" y="462"/>
                  </a:lnTo>
                  <a:lnTo>
                    <a:pt x="86" y="454"/>
                  </a:lnTo>
                  <a:lnTo>
                    <a:pt x="76" y="445"/>
                  </a:lnTo>
                  <a:lnTo>
                    <a:pt x="68" y="437"/>
                  </a:lnTo>
                  <a:lnTo>
                    <a:pt x="60" y="427"/>
                  </a:lnTo>
                  <a:lnTo>
                    <a:pt x="52" y="417"/>
                  </a:lnTo>
                  <a:lnTo>
                    <a:pt x="44" y="407"/>
                  </a:lnTo>
                  <a:lnTo>
                    <a:pt x="38" y="397"/>
                  </a:lnTo>
                  <a:lnTo>
                    <a:pt x="32" y="385"/>
                  </a:lnTo>
                  <a:lnTo>
                    <a:pt x="26" y="375"/>
                  </a:lnTo>
                  <a:lnTo>
                    <a:pt x="21" y="363"/>
                  </a:lnTo>
                  <a:lnTo>
                    <a:pt x="16" y="351"/>
                  </a:lnTo>
                  <a:lnTo>
                    <a:pt x="12" y="339"/>
                  </a:lnTo>
                  <a:lnTo>
                    <a:pt x="8" y="326"/>
                  </a:lnTo>
                  <a:lnTo>
                    <a:pt x="5" y="314"/>
                  </a:lnTo>
                  <a:lnTo>
                    <a:pt x="3" y="301"/>
                  </a:lnTo>
                  <a:lnTo>
                    <a:pt x="2" y="288"/>
                  </a:lnTo>
                  <a:lnTo>
                    <a:pt x="1" y="275"/>
                  </a:lnTo>
                  <a:lnTo>
                    <a:pt x="0" y="261"/>
                  </a:lnTo>
                  <a:lnTo>
                    <a:pt x="1" y="248"/>
                  </a:lnTo>
                  <a:lnTo>
                    <a:pt x="2" y="235"/>
                  </a:lnTo>
                  <a:lnTo>
                    <a:pt x="3" y="221"/>
                  </a:lnTo>
                  <a:lnTo>
                    <a:pt x="5" y="209"/>
                  </a:lnTo>
                  <a:lnTo>
                    <a:pt x="8" y="196"/>
                  </a:lnTo>
                  <a:lnTo>
                    <a:pt x="12" y="184"/>
                  </a:lnTo>
                  <a:lnTo>
                    <a:pt x="16" y="172"/>
                  </a:lnTo>
                  <a:lnTo>
                    <a:pt x="21" y="160"/>
                  </a:lnTo>
                  <a:lnTo>
                    <a:pt x="26" y="148"/>
                  </a:lnTo>
                  <a:lnTo>
                    <a:pt x="32" y="137"/>
                  </a:lnTo>
                  <a:lnTo>
                    <a:pt x="38" y="126"/>
                  </a:lnTo>
                  <a:lnTo>
                    <a:pt x="44" y="116"/>
                  </a:lnTo>
                  <a:lnTo>
                    <a:pt x="52" y="105"/>
                  </a:lnTo>
                  <a:lnTo>
                    <a:pt x="60" y="95"/>
                  </a:lnTo>
                  <a:lnTo>
                    <a:pt x="68" y="86"/>
                  </a:lnTo>
                  <a:lnTo>
                    <a:pt x="76" y="78"/>
                  </a:lnTo>
                  <a:lnTo>
                    <a:pt x="86" y="68"/>
                  </a:lnTo>
                  <a:lnTo>
                    <a:pt x="95" y="61"/>
                  </a:lnTo>
                  <a:lnTo>
                    <a:pt x="105" y="52"/>
                  </a:lnTo>
                  <a:lnTo>
                    <a:pt x="115" y="45"/>
                  </a:lnTo>
                  <a:lnTo>
                    <a:pt x="126" y="38"/>
                  </a:lnTo>
                  <a:lnTo>
                    <a:pt x="136" y="32"/>
                  </a:lnTo>
                  <a:lnTo>
                    <a:pt x="148" y="27"/>
                  </a:lnTo>
                  <a:lnTo>
                    <a:pt x="160" y="21"/>
                  </a:lnTo>
                  <a:lnTo>
                    <a:pt x="171" y="16"/>
                  </a:lnTo>
                  <a:lnTo>
                    <a:pt x="183" y="12"/>
                  </a:lnTo>
                  <a:lnTo>
                    <a:pt x="196" y="9"/>
                  </a:lnTo>
                  <a:lnTo>
                    <a:pt x="208" y="6"/>
                  </a:lnTo>
                  <a:lnTo>
                    <a:pt x="221" y="4"/>
                  </a:lnTo>
                  <a:lnTo>
                    <a:pt x="235" y="2"/>
                  </a:lnTo>
                  <a:lnTo>
                    <a:pt x="247" y="1"/>
                  </a:lnTo>
                  <a:lnTo>
                    <a:pt x="261" y="0"/>
                  </a:lnTo>
                  <a:lnTo>
                    <a:pt x="274" y="1"/>
                  </a:lnTo>
                  <a:lnTo>
                    <a:pt x="288" y="2"/>
                  </a:lnTo>
                  <a:lnTo>
                    <a:pt x="300" y="4"/>
                  </a:lnTo>
                  <a:lnTo>
                    <a:pt x="313" y="6"/>
                  </a:lnTo>
                  <a:lnTo>
                    <a:pt x="326" y="9"/>
                  </a:lnTo>
                  <a:lnTo>
                    <a:pt x="338" y="12"/>
                  </a:lnTo>
                  <a:lnTo>
                    <a:pt x="351" y="16"/>
                  </a:lnTo>
                  <a:lnTo>
                    <a:pt x="363" y="21"/>
                  </a:lnTo>
                  <a:lnTo>
                    <a:pt x="374" y="27"/>
                  </a:lnTo>
                  <a:lnTo>
                    <a:pt x="385" y="32"/>
                  </a:lnTo>
                  <a:lnTo>
                    <a:pt x="397" y="38"/>
                  </a:lnTo>
                  <a:lnTo>
                    <a:pt x="407" y="45"/>
                  </a:lnTo>
                  <a:lnTo>
                    <a:pt x="417" y="52"/>
                  </a:lnTo>
                  <a:lnTo>
                    <a:pt x="427" y="61"/>
                  </a:lnTo>
                  <a:lnTo>
                    <a:pt x="436" y="68"/>
                  </a:lnTo>
                  <a:lnTo>
                    <a:pt x="445" y="78"/>
                  </a:lnTo>
                  <a:lnTo>
                    <a:pt x="454" y="86"/>
                  </a:lnTo>
                  <a:lnTo>
                    <a:pt x="462" y="95"/>
                  </a:lnTo>
                  <a:lnTo>
                    <a:pt x="470" y="105"/>
                  </a:lnTo>
                  <a:lnTo>
                    <a:pt x="477" y="116"/>
                  </a:lnTo>
                  <a:lnTo>
                    <a:pt x="484" y="126"/>
                  </a:lnTo>
                  <a:lnTo>
                    <a:pt x="490" y="137"/>
                  </a:lnTo>
                  <a:lnTo>
                    <a:pt x="496" y="148"/>
                  </a:lnTo>
                  <a:lnTo>
                    <a:pt x="501" y="160"/>
                  </a:lnTo>
                  <a:lnTo>
                    <a:pt x="506" y="172"/>
                  </a:lnTo>
                  <a:lnTo>
                    <a:pt x="510" y="184"/>
                  </a:lnTo>
                  <a:lnTo>
                    <a:pt x="513" y="196"/>
                  </a:lnTo>
                  <a:lnTo>
                    <a:pt x="516" y="209"/>
                  </a:lnTo>
                  <a:lnTo>
                    <a:pt x="518" y="221"/>
                  </a:lnTo>
                  <a:lnTo>
                    <a:pt x="520" y="235"/>
                  </a:lnTo>
                  <a:lnTo>
                    <a:pt x="521" y="248"/>
                  </a:lnTo>
                  <a:lnTo>
                    <a:pt x="521" y="261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06" name="Freeform 66"/>
            <p:cNvSpPr>
              <a:spLocks/>
            </p:cNvSpPr>
            <p:nvPr/>
          </p:nvSpPr>
          <p:spPr bwMode="auto">
            <a:xfrm>
              <a:off x="1711325" y="2008188"/>
              <a:ext cx="803275" cy="608013"/>
            </a:xfrm>
            <a:custGeom>
              <a:avLst/>
              <a:gdLst>
                <a:gd name="T0" fmla="*/ 2503 w 2528"/>
                <a:gd name="T1" fmla="*/ 221 h 1919"/>
                <a:gd name="T2" fmla="*/ 2523 w 2528"/>
                <a:gd name="T3" fmla="*/ 342 h 1919"/>
                <a:gd name="T4" fmla="*/ 2528 w 2528"/>
                <a:gd name="T5" fmla="*/ 462 h 1919"/>
                <a:gd name="T6" fmla="*/ 2516 w 2528"/>
                <a:gd name="T7" fmla="*/ 576 h 1919"/>
                <a:gd name="T8" fmla="*/ 2489 w 2528"/>
                <a:gd name="T9" fmla="*/ 682 h 1919"/>
                <a:gd name="T10" fmla="*/ 2444 w 2528"/>
                <a:gd name="T11" fmla="*/ 778 h 1919"/>
                <a:gd name="T12" fmla="*/ 2383 w 2528"/>
                <a:gd name="T13" fmla="*/ 860 h 1919"/>
                <a:gd name="T14" fmla="*/ 2305 w 2528"/>
                <a:gd name="T15" fmla="*/ 926 h 1919"/>
                <a:gd name="T16" fmla="*/ 2210 w 2528"/>
                <a:gd name="T17" fmla="*/ 974 h 1919"/>
                <a:gd name="T18" fmla="*/ 2097 w 2528"/>
                <a:gd name="T19" fmla="*/ 1000 h 1919"/>
                <a:gd name="T20" fmla="*/ 1965 w 2528"/>
                <a:gd name="T21" fmla="*/ 1002 h 1919"/>
                <a:gd name="T22" fmla="*/ 1839 w 2528"/>
                <a:gd name="T23" fmla="*/ 982 h 1919"/>
                <a:gd name="T24" fmla="*/ 1726 w 2528"/>
                <a:gd name="T25" fmla="*/ 949 h 1919"/>
                <a:gd name="T26" fmla="*/ 1590 w 2528"/>
                <a:gd name="T27" fmla="*/ 892 h 1919"/>
                <a:gd name="T28" fmla="*/ 1461 w 2528"/>
                <a:gd name="T29" fmla="*/ 832 h 1919"/>
                <a:gd name="T30" fmla="*/ 1364 w 2528"/>
                <a:gd name="T31" fmla="*/ 793 h 1919"/>
                <a:gd name="T32" fmla="*/ 1260 w 2528"/>
                <a:gd name="T33" fmla="*/ 765 h 1919"/>
                <a:gd name="T34" fmla="*/ 1146 w 2528"/>
                <a:gd name="T35" fmla="*/ 752 h 1919"/>
                <a:gd name="T36" fmla="*/ 1018 w 2528"/>
                <a:gd name="T37" fmla="*/ 763 h 1919"/>
                <a:gd name="T38" fmla="*/ 872 w 2528"/>
                <a:gd name="T39" fmla="*/ 800 h 1919"/>
                <a:gd name="T40" fmla="*/ 703 w 2528"/>
                <a:gd name="T41" fmla="*/ 870 h 1919"/>
                <a:gd name="T42" fmla="*/ 568 w 2528"/>
                <a:gd name="T43" fmla="*/ 955 h 1919"/>
                <a:gd name="T44" fmla="*/ 468 w 2528"/>
                <a:gd name="T45" fmla="*/ 1063 h 1919"/>
                <a:gd name="T46" fmla="*/ 395 w 2528"/>
                <a:gd name="T47" fmla="*/ 1185 h 1919"/>
                <a:gd name="T48" fmla="*/ 346 w 2528"/>
                <a:gd name="T49" fmla="*/ 1316 h 1919"/>
                <a:gd name="T50" fmla="*/ 317 w 2528"/>
                <a:gd name="T51" fmla="*/ 1449 h 1919"/>
                <a:gd name="T52" fmla="*/ 304 w 2528"/>
                <a:gd name="T53" fmla="*/ 1577 h 1919"/>
                <a:gd name="T54" fmla="*/ 302 w 2528"/>
                <a:gd name="T55" fmla="*/ 1693 h 1919"/>
                <a:gd name="T56" fmla="*/ 307 w 2528"/>
                <a:gd name="T57" fmla="*/ 1793 h 1919"/>
                <a:gd name="T58" fmla="*/ 323 w 2528"/>
                <a:gd name="T59" fmla="*/ 1911 h 1919"/>
                <a:gd name="T60" fmla="*/ 56 w 2528"/>
                <a:gd name="T61" fmla="*/ 1509 h 1919"/>
                <a:gd name="T62" fmla="*/ 37 w 2528"/>
                <a:gd name="T63" fmla="*/ 1434 h 1919"/>
                <a:gd name="T64" fmla="*/ 16 w 2528"/>
                <a:gd name="T65" fmla="*/ 1328 h 1919"/>
                <a:gd name="T66" fmla="*/ 2 w 2528"/>
                <a:gd name="T67" fmla="*/ 1188 h 1919"/>
                <a:gd name="T68" fmla="*/ 2 w 2528"/>
                <a:gd name="T69" fmla="*/ 1022 h 1919"/>
                <a:gd name="T70" fmla="*/ 24 w 2528"/>
                <a:gd name="T71" fmla="*/ 842 h 1919"/>
                <a:gd name="T72" fmla="*/ 78 w 2528"/>
                <a:gd name="T73" fmla="*/ 656 h 1919"/>
                <a:gd name="T74" fmla="*/ 173 w 2528"/>
                <a:gd name="T75" fmla="*/ 474 h 1919"/>
                <a:gd name="T76" fmla="*/ 318 w 2528"/>
                <a:gd name="T77" fmla="*/ 306 h 1919"/>
                <a:gd name="T78" fmla="*/ 522 w 2528"/>
                <a:gd name="T79" fmla="*/ 161 h 1919"/>
                <a:gd name="T80" fmla="*/ 793 w 2528"/>
                <a:gd name="T81" fmla="*/ 47 h 1919"/>
                <a:gd name="T82" fmla="*/ 1012 w 2528"/>
                <a:gd name="T83" fmla="*/ 4 h 1919"/>
                <a:gd name="T84" fmla="*/ 1214 w 2528"/>
                <a:gd name="T85" fmla="*/ 3 h 1919"/>
                <a:gd name="T86" fmla="*/ 1400 w 2528"/>
                <a:gd name="T87" fmla="*/ 36 h 1919"/>
                <a:gd name="T88" fmla="*/ 1572 w 2528"/>
                <a:gd name="T89" fmla="*/ 88 h 1919"/>
                <a:gd name="T90" fmla="*/ 1733 w 2528"/>
                <a:gd name="T91" fmla="*/ 150 h 1919"/>
                <a:gd name="T92" fmla="*/ 1882 w 2528"/>
                <a:gd name="T93" fmla="*/ 210 h 1919"/>
                <a:gd name="T94" fmla="*/ 2021 w 2528"/>
                <a:gd name="T95" fmla="*/ 258 h 1919"/>
                <a:gd name="T96" fmla="*/ 2154 w 2528"/>
                <a:gd name="T97" fmla="*/ 281 h 1919"/>
                <a:gd name="T98" fmla="*/ 2280 w 2528"/>
                <a:gd name="T99" fmla="*/ 269 h 1919"/>
                <a:gd name="T100" fmla="*/ 2401 w 2528"/>
                <a:gd name="T101" fmla="*/ 210 h 1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28" h="1919">
                  <a:moveTo>
                    <a:pt x="2479" y="140"/>
                  </a:moveTo>
                  <a:lnTo>
                    <a:pt x="2492" y="181"/>
                  </a:lnTo>
                  <a:lnTo>
                    <a:pt x="2503" y="221"/>
                  </a:lnTo>
                  <a:lnTo>
                    <a:pt x="2511" y="261"/>
                  </a:lnTo>
                  <a:lnTo>
                    <a:pt x="2517" y="302"/>
                  </a:lnTo>
                  <a:lnTo>
                    <a:pt x="2523" y="342"/>
                  </a:lnTo>
                  <a:lnTo>
                    <a:pt x="2527" y="383"/>
                  </a:lnTo>
                  <a:lnTo>
                    <a:pt x="2528" y="422"/>
                  </a:lnTo>
                  <a:lnTo>
                    <a:pt x="2528" y="462"/>
                  </a:lnTo>
                  <a:lnTo>
                    <a:pt x="2526" y="500"/>
                  </a:lnTo>
                  <a:lnTo>
                    <a:pt x="2523" y="538"/>
                  </a:lnTo>
                  <a:lnTo>
                    <a:pt x="2516" y="576"/>
                  </a:lnTo>
                  <a:lnTo>
                    <a:pt x="2509" y="612"/>
                  </a:lnTo>
                  <a:lnTo>
                    <a:pt x="2501" y="648"/>
                  </a:lnTo>
                  <a:lnTo>
                    <a:pt x="2489" y="682"/>
                  </a:lnTo>
                  <a:lnTo>
                    <a:pt x="2476" y="714"/>
                  </a:lnTo>
                  <a:lnTo>
                    <a:pt x="2461" y="747"/>
                  </a:lnTo>
                  <a:lnTo>
                    <a:pt x="2444" y="778"/>
                  </a:lnTo>
                  <a:lnTo>
                    <a:pt x="2427" y="806"/>
                  </a:lnTo>
                  <a:lnTo>
                    <a:pt x="2406" y="834"/>
                  </a:lnTo>
                  <a:lnTo>
                    <a:pt x="2383" y="860"/>
                  </a:lnTo>
                  <a:lnTo>
                    <a:pt x="2360" y="884"/>
                  </a:lnTo>
                  <a:lnTo>
                    <a:pt x="2333" y="906"/>
                  </a:lnTo>
                  <a:lnTo>
                    <a:pt x="2305" y="926"/>
                  </a:lnTo>
                  <a:lnTo>
                    <a:pt x="2275" y="945"/>
                  </a:lnTo>
                  <a:lnTo>
                    <a:pt x="2244" y="961"/>
                  </a:lnTo>
                  <a:lnTo>
                    <a:pt x="2210" y="974"/>
                  </a:lnTo>
                  <a:lnTo>
                    <a:pt x="2174" y="985"/>
                  </a:lnTo>
                  <a:lnTo>
                    <a:pt x="2137" y="994"/>
                  </a:lnTo>
                  <a:lnTo>
                    <a:pt x="2097" y="1000"/>
                  </a:lnTo>
                  <a:lnTo>
                    <a:pt x="2055" y="1003"/>
                  </a:lnTo>
                  <a:lnTo>
                    <a:pt x="2011" y="1004"/>
                  </a:lnTo>
                  <a:lnTo>
                    <a:pt x="1965" y="1002"/>
                  </a:lnTo>
                  <a:lnTo>
                    <a:pt x="1921" y="998"/>
                  </a:lnTo>
                  <a:lnTo>
                    <a:pt x="1880" y="990"/>
                  </a:lnTo>
                  <a:lnTo>
                    <a:pt x="1839" y="982"/>
                  </a:lnTo>
                  <a:lnTo>
                    <a:pt x="1800" y="972"/>
                  </a:lnTo>
                  <a:lnTo>
                    <a:pt x="1762" y="961"/>
                  </a:lnTo>
                  <a:lnTo>
                    <a:pt x="1726" y="949"/>
                  </a:lnTo>
                  <a:lnTo>
                    <a:pt x="1690" y="935"/>
                  </a:lnTo>
                  <a:lnTo>
                    <a:pt x="1657" y="922"/>
                  </a:lnTo>
                  <a:lnTo>
                    <a:pt x="1590" y="892"/>
                  </a:lnTo>
                  <a:lnTo>
                    <a:pt x="1526" y="861"/>
                  </a:lnTo>
                  <a:lnTo>
                    <a:pt x="1494" y="847"/>
                  </a:lnTo>
                  <a:lnTo>
                    <a:pt x="1461" y="832"/>
                  </a:lnTo>
                  <a:lnTo>
                    <a:pt x="1429" y="818"/>
                  </a:lnTo>
                  <a:lnTo>
                    <a:pt x="1396" y="804"/>
                  </a:lnTo>
                  <a:lnTo>
                    <a:pt x="1364" y="793"/>
                  </a:lnTo>
                  <a:lnTo>
                    <a:pt x="1330" y="782"/>
                  </a:lnTo>
                  <a:lnTo>
                    <a:pt x="1295" y="773"/>
                  </a:lnTo>
                  <a:lnTo>
                    <a:pt x="1260" y="765"/>
                  </a:lnTo>
                  <a:lnTo>
                    <a:pt x="1223" y="759"/>
                  </a:lnTo>
                  <a:lnTo>
                    <a:pt x="1185" y="755"/>
                  </a:lnTo>
                  <a:lnTo>
                    <a:pt x="1146" y="752"/>
                  </a:lnTo>
                  <a:lnTo>
                    <a:pt x="1106" y="754"/>
                  </a:lnTo>
                  <a:lnTo>
                    <a:pt x="1062" y="757"/>
                  </a:lnTo>
                  <a:lnTo>
                    <a:pt x="1018" y="763"/>
                  </a:lnTo>
                  <a:lnTo>
                    <a:pt x="971" y="773"/>
                  </a:lnTo>
                  <a:lnTo>
                    <a:pt x="923" y="784"/>
                  </a:lnTo>
                  <a:lnTo>
                    <a:pt x="872" y="800"/>
                  </a:lnTo>
                  <a:lnTo>
                    <a:pt x="818" y="819"/>
                  </a:lnTo>
                  <a:lnTo>
                    <a:pt x="762" y="842"/>
                  </a:lnTo>
                  <a:lnTo>
                    <a:pt x="703" y="870"/>
                  </a:lnTo>
                  <a:lnTo>
                    <a:pt x="654" y="895"/>
                  </a:lnTo>
                  <a:lnTo>
                    <a:pt x="610" y="924"/>
                  </a:lnTo>
                  <a:lnTo>
                    <a:pt x="568" y="955"/>
                  </a:lnTo>
                  <a:lnTo>
                    <a:pt x="531" y="989"/>
                  </a:lnTo>
                  <a:lnTo>
                    <a:pt x="498" y="1025"/>
                  </a:lnTo>
                  <a:lnTo>
                    <a:pt x="468" y="1063"/>
                  </a:lnTo>
                  <a:lnTo>
                    <a:pt x="441" y="1102"/>
                  </a:lnTo>
                  <a:lnTo>
                    <a:pt x="416" y="1144"/>
                  </a:lnTo>
                  <a:lnTo>
                    <a:pt x="395" y="1185"/>
                  </a:lnTo>
                  <a:lnTo>
                    <a:pt x="376" y="1228"/>
                  </a:lnTo>
                  <a:lnTo>
                    <a:pt x="360" y="1272"/>
                  </a:lnTo>
                  <a:lnTo>
                    <a:pt x="346" y="1316"/>
                  </a:lnTo>
                  <a:lnTo>
                    <a:pt x="335" y="1360"/>
                  </a:lnTo>
                  <a:lnTo>
                    <a:pt x="325" y="1405"/>
                  </a:lnTo>
                  <a:lnTo>
                    <a:pt x="317" y="1449"/>
                  </a:lnTo>
                  <a:lnTo>
                    <a:pt x="312" y="1492"/>
                  </a:lnTo>
                  <a:lnTo>
                    <a:pt x="307" y="1535"/>
                  </a:lnTo>
                  <a:lnTo>
                    <a:pt x="304" y="1577"/>
                  </a:lnTo>
                  <a:lnTo>
                    <a:pt x="302" y="1617"/>
                  </a:lnTo>
                  <a:lnTo>
                    <a:pt x="302" y="1656"/>
                  </a:lnTo>
                  <a:lnTo>
                    <a:pt x="302" y="1693"/>
                  </a:lnTo>
                  <a:lnTo>
                    <a:pt x="303" y="1728"/>
                  </a:lnTo>
                  <a:lnTo>
                    <a:pt x="305" y="1762"/>
                  </a:lnTo>
                  <a:lnTo>
                    <a:pt x="307" y="1793"/>
                  </a:lnTo>
                  <a:lnTo>
                    <a:pt x="314" y="1846"/>
                  </a:lnTo>
                  <a:lnTo>
                    <a:pt x="319" y="1886"/>
                  </a:lnTo>
                  <a:lnTo>
                    <a:pt x="323" y="1911"/>
                  </a:lnTo>
                  <a:lnTo>
                    <a:pt x="324" y="1919"/>
                  </a:lnTo>
                  <a:lnTo>
                    <a:pt x="216" y="1919"/>
                  </a:lnTo>
                  <a:lnTo>
                    <a:pt x="56" y="1509"/>
                  </a:lnTo>
                  <a:lnTo>
                    <a:pt x="52" y="1497"/>
                  </a:lnTo>
                  <a:lnTo>
                    <a:pt x="42" y="1461"/>
                  </a:lnTo>
                  <a:lnTo>
                    <a:pt x="37" y="1434"/>
                  </a:lnTo>
                  <a:lnTo>
                    <a:pt x="30" y="1404"/>
                  </a:lnTo>
                  <a:lnTo>
                    <a:pt x="23" y="1368"/>
                  </a:lnTo>
                  <a:lnTo>
                    <a:pt x="16" y="1328"/>
                  </a:lnTo>
                  <a:lnTo>
                    <a:pt x="11" y="1284"/>
                  </a:lnTo>
                  <a:lnTo>
                    <a:pt x="6" y="1238"/>
                  </a:lnTo>
                  <a:lnTo>
                    <a:pt x="2" y="1188"/>
                  </a:lnTo>
                  <a:lnTo>
                    <a:pt x="0" y="1135"/>
                  </a:lnTo>
                  <a:lnTo>
                    <a:pt x="0" y="1079"/>
                  </a:lnTo>
                  <a:lnTo>
                    <a:pt x="2" y="1022"/>
                  </a:lnTo>
                  <a:lnTo>
                    <a:pt x="6" y="964"/>
                  </a:lnTo>
                  <a:lnTo>
                    <a:pt x="13" y="904"/>
                  </a:lnTo>
                  <a:lnTo>
                    <a:pt x="24" y="842"/>
                  </a:lnTo>
                  <a:lnTo>
                    <a:pt x="38" y="780"/>
                  </a:lnTo>
                  <a:lnTo>
                    <a:pt x="56" y="719"/>
                  </a:lnTo>
                  <a:lnTo>
                    <a:pt x="78" y="656"/>
                  </a:lnTo>
                  <a:lnTo>
                    <a:pt x="104" y="595"/>
                  </a:lnTo>
                  <a:lnTo>
                    <a:pt x="136" y="534"/>
                  </a:lnTo>
                  <a:lnTo>
                    <a:pt x="173" y="474"/>
                  </a:lnTo>
                  <a:lnTo>
                    <a:pt x="215" y="416"/>
                  </a:lnTo>
                  <a:lnTo>
                    <a:pt x="264" y="360"/>
                  </a:lnTo>
                  <a:lnTo>
                    <a:pt x="318" y="306"/>
                  </a:lnTo>
                  <a:lnTo>
                    <a:pt x="379" y="255"/>
                  </a:lnTo>
                  <a:lnTo>
                    <a:pt x="447" y="206"/>
                  </a:lnTo>
                  <a:lnTo>
                    <a:pt x="522" y="161"/>
                  </a:lnTo>
                  <a:lnTo>
                    <a:pt x="604" y="118"/>
                  </a:lnTo>
                  <a:lnTo>
                    <a:pt x="694" y="81"/>
                  </a:lnTo>
                  <a:lnTo>
                    <a:pt x="793" y="47"/>
                  </a:lnTo>
                  <a:lnTo>
                    <a:pt x="868" y="27"/>
                  </a:lnTo>
                  <a:lnTo>
                    <a:pt x="941" y="13"/>
                  </a:lnTo>
                  <a:lnTo>
                    <a:pt x="1012" y="4"/>
                  </a:lnTo>
                  <a:lnTo>
                    <a:pt x="1080" y="0"/>
                  </a:lnTo>
                  <a:lnTo>
                    <a:pt x="1148" y="0"/>
                  </a:lnTo>
                  <a:lnTo>
                    <a:pt x="1214" y="3"/>
                  </a:lnTo>
                  <a:lnTo>
                    <a:pt x="1277" y="11"/>
                  </a:lnTo>
                  <a:lnTo>
                    <a:pt x="1339" y="22"/>
                  </a:lnTo>
                  <a:lnTo>
                    <a:pt x="1400" y="36"/>
                  </a:lnTo>
                  <a:lnTo>
                    <a:pt x="1459" y="51"/>
                  </a:lnTo>
                  <a:lnTo>
                    <a:pt x="1516" y="69"/>
                  </a:lnTo>
                  <a:lnTo>
                    <a:pt x="1572" y="88"/>
                  </a:lnTo>
                  <a:lnTo>
                    <a:pt x="1627" y="108"/>
                  </a:lnTo>
                  <a:lnTo>
                    <a:pt x="1680" y="129"/>
                  </a:lnTo>
                  <a:lnTo>
                    <a:pt x="1733" y="150"/>
                  </a:lnTo>
                  <a:lnTo>
                    <a:pt x="1784" y="171"/>
                  </a:lnTo>
                  <a:lnTo>
                    <a:pt x="1833" y="191"/>
                  </a:lnTo>
                  <a:lnTo>
                    <a:pt x="1882" y="210"/>
                  </a:lnTo>
                  <a:lnTo>
                    <a:pt x="1929" y="228"/>
                  </a:lnTo>
                  <a:lnTo>
                    <a:pt x="1976" y="244"/>
                  </a:lnTo>
                  <a:lnTo>
                    <a:pt x="2021" y="258"/>
                  </a:lnTo>
                  <a:lnTo>
                    <a:pt x="2067" y="269"/>
                  </a:lnTo>
                  <a:lnTo>
                    <a:pt x="2110" y="277"/>
                  </a:lnTo>
                  <a:lnTo>
                    <a:pt x="2154" y="281"/>
                  </a:lnTo>
                  <a:lnTo>
                    <a:pt x="2197" y="282"/>
                  </a:lnTo>
                  <a:lnTo>
                    <a:pt x="2238" y="278"/>
                  </a:lnTo>
                  <a:lnTo>
                    <a:pt x="2280" y="269"/>
                  </a:lnTo>
                  <a:lnTo>
                    <a:pt x="2321" y="256"/>
                  </a:lnTo>
                  <a:lnTo>
                    <a:pt x="2361" y="236"/>
                  </a:lnTo>
                  <a:lnTo>
                    <a:pt x="2401" y="210"/>
                  </a:lnTo>
                  <a:lnTo>
                    <a:pt x="2440" y="178"/>
                  </a:lnTo>
                  <a:lnTo>
                    <a:pt x="2479" y="140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07" name="Freeform 67"/>
            <p:cNvSpPr>
              <a:spLocks/>
            </p:cNvSpPr>
            <p:nvPr/>
          </p:nvSpPr>
          <p:spPr bwMode="auto">
            <a:xfrm>
              <a:off x="1647825" y="3006725"/>
              <a:ext cx="687388" cy="1379538"/>
            </a:xfrm>
            <a:custGeom>
              <a:avLst/>
              <a:gdLst>
                <a:gd name="T0" fmla="*/ 2007 w 2166"/>
                <a:gd name="T1" fmla="*/ 1169 h 4343"/>
                <a:gd name="T2" fmla="*/ 1966 w 2166"/>
                <a:gd name="T3" fmla="*/ 855 h 4343"/>
                <a:gd name="T4" fmla="*/ 1946 w 2166"/>
                <a:gd name="T5" fmla="*/ 720 h 4343"/>
                <a:gd name="T6" fmla="*/ 1927 w 2166"/>
                <a:gd name="T7" fmla="*/ 599 h 4343"/>
                <a:gd name="T8" fmla="*/ 1907 w 2166"/>
                <a:gd name="T9" fmla="*/ 491 h 4343"/>
                <a:gd name="T10" fmla="*/ 1885 w 2166"/>
                <a:gd name="T11" fmla="*/ 396 h 4343"/>
                <a:gd name="T12" fmla="*/ 1860 w 2166"/>
                <a:gd name="T13" fmla="*/ 313 h 4343"/>
                <a:gd name="T14" fmla="*/ 1831 w 2166"/>
                <a:gd name="T15" fmla="*/ 241 h 4343"/>
                <a:gd name="T16" fmla="*/ 1797 w 2166"/>
                <a:gd name="T17" fmla="*/ 180 h 4343"/>
                <a:gd name="T18" fmla="*/ 1759 w 2166"/>
                <a:gd name="T19" fmla="*/ 128 h 4343"/>
                <a:gd name="T20" fmla="*/ 1714 w 2166"/>
                <a:gd name="T21" fmla="*/ 87 h 4343"/>
                <a:gd name="T22" fmla="*/ 1661 w 2166"/>
                <a:gd name="T23" fmla="*/ 54 h 4343"/>
                <a:gd name="T24" fmla="*/ 1601 w 2166"/>
                <a:gd name="T25" fmla="*/ 29 h 4343"/>
                <a:gd name="T26" fmla="*/ 1531 w 2166"/>
                <a:gd name="T27" fmla="*/ 13 h 4343"/>
                <a:gd name="T28" fmla="*/ 1452 w 2166"/>
                <a:gd name="T29" fmla="*/ 3 h 4343"/>
                <a:gd name="T30" fmla="*/ 1362 w 2166"/>
                <a:gd name="T31" fmla="*/ 0 h 4343"/>
                <a:gd name="T32" fmla="*/ 792 w 2166"/>
                <a:gd name="T33" fmla="*/ 2 h 4343"/>
                <a:gd name="T34" fmla="*/ 644 w 2166"/>
                <a:gd name="T35" fmla="*/ 13 h 4343"/>
                <a:gd name="T36" fmla="*/ 514 w 2166"/>
                <a:gd name="T37" fmla="*/ 35 h 4343"/>
                <a:gd name="T38" fmla="*/ 403 w 2166"/>
                <a:gd name="T39" fmla="*/ 66 h 4343"/>
                <a:gd name="T40" fmla="*/ 308 w 2166"/>
                <a:gd name="T41" fmla="*/ 109 h 4343"/>
                <a:gd name="T42" fmla="*/ 229 w 2166"/>
                <a:gd name="T43" fmla="*/ 158 h 4343"/>
                <a:gd name="T44" fmla="*/ 165 w 2166"/>
                <a:gd name="T45" fmla="*/ 218 h 4343"/>
                <a:gd name="T46" fmla="*/ 112 w 2166"/>
                <a:gd name="T47" fmla="*/ 284 h 4343"/>
                <a:gd name="T48" fmla="*/ 72 w 2166"/>
                <a:gd name="T49" fmla="*/ 357 h 4343"/>
                <a:gd name="T50" fmla="*/ 42 w 2166"/>
                <a:gd name="T51" fmla="*/ 437 h 4343"/>
                <a:gd name="T52" fmla="*/ 21 w 2166"/>
                <a:gd name="T53" fmla="*/ 523 h 4343"/>
                <a:gd name="T54" fmla="*/ 8 w 2166"/>
                <a:gd name="T55" fmla="*/ 614 h 4343"/>
                <a:gd name="T56" fmla="*/ 1 w 2166"/>
                <a:gd name="T57" fmla="*/ 709 h 4343"/>
                <a:gd name="T58" fmla="*/ 0 w 2166"/>
                <a:gd name="T59" fmla="*/ 808 h 4343"/>
                <a:gd name="T60" fmla="*/ 5 w 2166"/>
                <a:gd name="T61" fmla="*/ 965 h 4343"/>
                <a:gd name="T62" fmla="*/ 141 w 2166"/>
                <a:gd name="T63" fmla="*/ 4342 h 4343"/>
                <a:gd name="T64" fmla="*/ 1625 w 2166"/>
                <a:gd name="T65" fmla="*/ 4265 h 4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66" h="4343">
                  <a:moveTo>
                    <a:pt x="2166" y="4318"/>
                  </a:moveTo>
                  <a:lnTo>
                    <a:pt x="2007" y="1169"/>
                  </a:lnTo>
                  <a:lnTo>
                    <a:pt x="1986" y="1004"/>
                  </a:lnTo>
                  <a:lnTo>
                    <a:pt x="1966" y="855"/>
                  </a:lnTo>
                  <a:lnTo>
                    <a:pt x="1956" y="785"/>
                  </a:lnTo>
                  <a:lnTo>
                    <a:pt x="1946" y="720"/>
                  </a:lnTo>
                  <a:lnTo>
                    <a:pt x="1937" y="657"/>
                  </a:lnTo>
                  <a:lnTo>
                    <a:pt x="1927" y="599"/>
                  </a:lnTo>
                  <a:lnTo>
                    <a:pt x="1917" y="543"/>
                  </a:lnTo>
                  <a:lnTo>
                    <a:pt x="1907" y="491"/>
                  </a:lnTo>
                  <a:lnTo>
                    <a:pt x="1896" y="442"/>
                  </a:lnTo>
                  <a:lnTo>
                    <a:pt x="1885" y="396"/>
                  </a:lnTo>
                  <a:lnTo>
                    <a:pt x="1872" y="353"/>
                  </a:lnTo>
                  <a:lnTo>
                    <a:pt x="1860" y="313"/>
                  </a:lnTo>
                  <a:lnTo>
                    <a:pt x="1846" y="275"/>
                  </a:lnTo>
                  <a:lnTo>
                    <a:pt x="1831" y="241"/>
                  </a:lnTo>
                  <a:lnTo>
                    <a:pt x="1815" y="208"/>
                  </a:lnTo>
                  <a:lnTo>
                    <a:pt x="1797" y="180"/>
                  </a:lnTo>
                  <a:lnTo>
                    <a:pt x="1779" y="152"/>
                  </a:lnTo>
                  <a:lnTo>
                    <a:pt x="1759" y="128"/>
                  </a:lnTo>
                  <a:lnTo>
                    <a:pt x="1737" y="106"/>
                  </a:lnTo>
                  <a:lnTo>
                    <a:pt x="1714" y="87"/>
                  </a:lnTo>
                  <a:lnTo>
                    <a:pt x="1688" y="69"/>
                  </a:lnTo>
                  <a:lnTo>
                    <a:pt x="1661" y="54"/>
                  </a:lnTo>
                  <a:lnTo>
                    <a:pt x="1632" y="41"/>
                  </a:lnTo>
                  <a:lnTo>
                    <a:pt x="1601" y="29"/>
                  </a:lnTo>
                  <a:lnTo>
                    <a:pt x="1567" y="20"/>
                  </a:lnTo>
                  <a:lnTo>
                    <a:pt x="1531" y="13"/>
                  </a:lnTo>
                  <a:lnTo>
                    <a:pt x="1493" y="7"/>
                  </a:lnTo>
                  <a:lnTo>
                    <a:pt x="1452" y="3"/>
                  </a:lnTo>
                  <a:lnTo>
                    <a:pt x="1408" y="1"/>
                  </a:lnTo>
                  <a:lnTo>
                    <a:pt x="1362" y="0"/>
                  </a:lnTo>
                  <a:lnTo>
                    <a:pt x="874" y="0"/>
                  </a:lnTo>
                  <a:lnTo>
                    <a:pt x="792" y="2"/>
                  </a:lnTo>
                  <a:lnTo>
                    <a:pt x="716" y="6"/>
                  </a:lnTo>
                  <a:lnTo>
                    <a:pt x="644" y="13"/>
                  </a:lnTo>
                  <a:lnTo>
                    <a:pt x="576" y="23"/>
                  </a:lnTo>
                  <a:lnTo>
                    <a:pt x="514" y="35"/>
                  </a:lnTo>
                  <a:lnTo>
                    <a:pt x="456" y="50"/>
                  </a:lnTo>
                  <a:lnTo>
                    <a:pt x="403" y="66"/>
                  </a:lnTo>
                  <a:lnTo>
                    <a:pt x="354" y="87"/>
                  </a:lnTo>
                  <a:lnTo>
                    <a:pt x="308" y="109"/>
                  </a:lnTo>
                  <a:lnTo>
                    <a:pt x="267" y="133"/>
                  </a:lnTo>
                  <a:lnTo>
                    <a:pt x="229" y="158"/>
                  </a:lnTo>
                  <a:lnTo>
                    <a:pt x="195" y="187"/>
                  </a:lnTo>
                  <a:lnTo>
                    <a:pt x="165" y="218"/>
                  </a:lnTo>
                  <a:lnTo>
                    <a:pt x="137" y="249"/>
                  </a:lnTo>
                  <a:lnTo>
                    <a:pt x="112" y="284"/>
                  </a:lnTo>
                  <a:lnTo>
                    <a:pt x="91" y="319"/>
                  </a:lnTo>
                  <a:lnTo>
                    <a:pt x="72" y="357"/>
                  </a:lnTo>
                  <a:lnTo>
                    <a:pt x="56" y="396"/>
                  </a:lnTo>
                  <a:lnTo>
                    <a:pt x="42" y="437"/>
                  </a:lnTo>
                  <a:lnTo>
                    <a:pt x="30" y="479"/>
                  </a:lnTo>
                  <a:lnTo>
                    <a:pt x="21" y="523"/>
                  </a:lnTo>
                  <a:lnTo>
                    <a:pt x="13" y="567"/>
                  </a:lnTo>
                  <a:lnTo>
                    <a:pt x="8" y="614"/>
                  </a:lnTo>
                  <a:lnTo>
                    <a:pt x="4" y="660"/>
                  </a:lnTo>
                  <a:lnTo>
                    <a:pt x="1" y="709"/>
                  </a:lnTo>
                  <a:lnTo>
                    <a:pt x="0" y="759"/>
                  </a:lnTo>
                  <a:lnTo>
                    <a:pt x="0" y="808"/>
                  </a:lnTo>
                  <a:lnTo>
                    <a:pt x="1" y="860"/>
                  </a:lnTo>
                  <a:lnTo>
                    <a:pt x="5" y="965"/>
                  </a:lnTo>
                  <a:lnTo>
                    <a:pt x="10" y="1072"/>
                  </a:lnTo>
                  <a:lnTo>
                    <a:pt x="141" y="4342"/>
                  </a:lnTo>
                  <a:lnTo>
                    <a:pt x="1562" y="4343"/>
                  </a:lnTo>
                  <a:lnTo>
                    <a:pt x="1625" y="4265"/>
                  </a:lnTo>
                  <a:lnTo>
                    <a:pt x="2166" y="4318"/>
                  </a:lnTo>
                  <a:close/>
                </a:path>
              </a:pathLst>
            </a:custGeom>
            <a:solidFill>
              <a:srgbClr val="607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08" name="Freeform 68"/>
            <p:cNvSpPr>
              <a:spLocks/>
            </p:cNvSpPr>
            <p:nvPr/>
          </p:nvSpPr>
          <p:spPr bwMode="auto">
            <a:xfrm>
              <a:off x="1666875" y="3040063"/>
              <a:ext cx="995363" cy="904875"/>
            </a:xfrm>
            <a:custGeom>
              <a:avLst/>
              <a:gdLst>
                <a:gd name="T0" fmla="*/ 2743 w 3132"/>
                <a:gd name="T1" fmla="*/ 2096 h 2847"/>
                <a:gd name="T2" fmla="*/ 2469 w 3132"/>
                <a:gd name="T3" fmla="*/ 2137 h 2847"/>
                <a:gd name="T4" fmla="*/ 2195 w 3132"/>
                <a:gd name="T5" fmla="*/ 2133 h 2847"/>
                <a:gd name="T6" fmla="*/ 1926 w 3132"/>
                <a:gd name="T7" fmla="*/ 2084 h 2847"/>
                <a:gd name="T8" fmla="*/ 1668 w 3132"/>
                <a:gd name="T9" fmla="*/ 1990 h 2847"/>
                <a:gd name="T10" fmla="*/ 1428 w 3132"/>
                <a:gd name="T11" fmla="*/ 1855 h 2847"/>
                <a:gd name="T12" fmla="*/ 1211 w 3132"/>
                <a:gd name="T13" fmla="*/ 1677 h 2847"/>
                <a:gd name="T14" fmla="*/ 1023 w 3132"/>
                <a:gd name="T15" fmla="*/ 1459 h 2847"/>
                <a:gd name="T16" fmla="*/ 933 w 3132"/>
                <a:gd name="T17" fmla="*/ 1321 h 2847"/>
                <a:gd name="T18" fmla="*/ 877 w 3132"/>
                <a:gd name="T19" fmla="*/ 1215 h 2847"/>
                <a:gd name="T20" fmla="*/ 828 w 3132"/>
                <a:gd name="T21" fmla="*/ 1106 h 2847"/>
                <a:gd name="T22" fmla="*/ 765 w 3132"/>
                <a:gd name="T23" fmla="*/ 912 h 2847"/>
                <a:gd name="T24" fmla="*/ 722 w 3132"/>
                <a:gd name="T25" fmla="*/ 686 h 2847"/>
                <a:gd name="T26" fmla="*/ 712 w 3132"/>
                <a:gd name="T27" fmla="*/ 514 h 2847"/>
                <a:gd name="T28" fmla="*/ 715 w 3132"/>
                <a:gd name="T29" fmla="*/ 432 h 2847"/>
                <a:gd name="T30" fmla="*/ 711 w 3132"/>
                <a:gd name="T31" fmla="*/ 348 h 2847"/>
                <a:gd name="T32" fmla="*/ 694 w 3132"/>
                <a:gd name="T33" fmla="*/ 275 h 2847"/>
                <a:gd name="T34" fmla="*/ 663 w 3132"/>
                <a:gd name="T35" fmla="*/ 206 h 2847"/>
                <a:gd name="T36" fmla="*/ 623 w 3132"/>
                <a:gd name="T37" fmla="*/ 142 h 2847"/>
                <a:gd name="T38" fmla="*/ 572 w 3132"/>
                <a:gd name="T39" fmla="*/ 87 h 2847"/>
                <a:gd name="T40" fmla="*/ 513 w 3132"/>
                <a:gd name="T41" fmla="*/ 44 h 2847"/>
                <a:gd name="T42" fmla="*/ 448 w 3132"/>
                <a:gd name="T43" fmla="*/ 14 h 2847"/>
                <a:gd name="T44" fmla="*/ 378 w 3132"/>
                <a:gd name="T45" fmla="*/ 0 h 2847"/>
                <a:gd name="T46" fmla="*/ 308 w 3132"/>
                <a:gd name="T47" fmla="*/ 4 h 2847"/>
                <a:gd name="T48" fmla="*/ 243 w 3132"/>
                <a:gd name="T49" fmla="*/ 25 h 2847"/>
                <a:gd name="T50" fmla="*/ 184 w 3132"/>
                <a:gd name="T51" fmla="*/ 59 h 2847"/>
                <a:gd name="T52" fmla="*/ 131 w 3132"/>
                <a:gd name="T53" fmla="*/ 103 h 2847"/>
                <a:gd name="T54" fmla="*/ 86 w 3132"/>
                <a:gd name="T55" fmla="*/ 157 h 2847"/>
                <a:gd name="T56" fmla="*/ 49 w 3132"/>
                <a:gd name="T57" fmla="*/ 218 h 2847"/>
                <a:gd name="T58" fmla="*/ 21 w 3132"/>
                <a:gd name="T59" fmla="*/ 284 h 2847"/>
                <a:gd name="T60" fmla="*/ 5 w 3132"/>
                <a:gd name="T61" fmla="*/ 350 h 2847"/>
                <a:gd name="T62" fmla="*/ 2 w 3132"/>
                <a:gd name="T63" fmla="*/ 413 h 2847"/>
                <a:gd name="T64" fmla="*/ 3 w 3132"/>
                <a:gd name="T65" fmla="*/ 595 h 2847"/>
                <a:gd name="T66" fmla="*/ 20 w 3132"/>
                <a:gd name="T67" fmla="*/ 776 h 2847"/>
                <a:gd name="T68" fmla="*/ 51 w 3132"/>
                <a:gd name="T69" fmla="*/ 957 h 2847"/>
                <a:gd name="T70" fmla="*/ 96 w 3132"/>
                <a:gd name="T71" fmla="*/ 1137 h 2847"/>
                <a:gd name="T72" fmla="*/ 156 w 3132"/>
                <a:gd name="T73" fmla="*/ 1315 h 2847"/>
                <a:gd name="T74" fmla="*/ 228 w 3132"/>
                <a:gd name="T75" fmla="*/ 1489 h 2847"/>
                <a:gd name="T76" fmla="*/ 314 w 3132"/>
                <a:gd name="T77" fmla="*/ 1661 h 2847"/>
                <a:gd name="T78" fmla="*/ 441 w 3132"/>
                <a:gd name="T79" fmla="*/ 1874 h 2847"/>
                <a:gd name="T80" fmla="*/ 687 w 3132"/>
                <a:gd name="T81" fmla="*/ 2186 h 2847"/>
                <a:gd name="T82" fmla="*/ 977 w 3132"/>
                <a:gd name="T83" fmla="*/ 2445 h 2847"/>
                <a:gd name="T84" fmla="*/ 1304 w 3132"/>
                <a:gd name="T85" fmla="*/ 2645 h 2847"/>
                <a:gd name="T86" fmla="*/ 1660 w 3132"/>
                <a:gd name="T87" fmla="*/ 2781 h 2847"/>
                <a:gd name="T88" fmla="*/ 2038 w 3132"/>
                <a:gd name="T89" fmla="*/ 2844 h 2847"/>
                <a:gd name="T90" fmla="*/ 2431 w 3132"/>
                <a:gd name="T91" fmla="*/ 2828 h 2847"/>
                <a:gd name="T92" fmla="*/ 2831 w 3132"/>
                <a:gd name="T93" fmla="*/ 2727 h 2847"/>
                <a:gd name="T94" fmla="*/ 3120 w 3132"/>
                <a:gd name="T95" fmla="*/ 2574 h 2847"/>
                <a:gd name="T96" fmla="*/ 3080 w 3132"/>
                <a:gd name="T97" fmla="*/ 2503 h 2847"/>
                <a:gd name="T98" fmla="*/ 3044 w 3132"/>
                <a:gd name="T99" fmla="*/ 2415 h 2847"/>
                <a:gd name="T100" fmla="*/ 2998 w 3132"/>
                <a:gd name="T101" fmla="*/ 2241 h 2847"/>
                <a:gd name="T102" fmla="*/ 2957 w 3132"/>
                <a:gd name="T103" fmla="*/ 2067 h 2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32" h="2847">
                  <a:moveTo>
                    <a:pt x="2945" y="2032"/>
                  </a:moveTo>
                  <a:lnTo>
                    <a:pt x="2879" y="2057"/>
                  </a:lnTo>
                  <a:lnTo>
                    <a:pt x="2811" y="2078"/>
                  </a:lnTo>
                  <a:lnTo>
                    <a:pt x="2743" y="2096"/>
                  </a:lnTo>
                  <a:lnTo>
                    <a:pt x="2676" y="2111"/>
                  </a:lnTo>
                  <a:lnTo>
                    <a:pt x="2607" y="2122"/>
                  </a:lnTo>
                  <a:lnTo>
                    <a:pt x="2538" y="2132"/>
                  </a:lnTo>
                  <a:lnTo>
                    <a:pt x="2469" y="2137"/>
                  </a:lnTo>
                  <a:lnTo>
                    <a:pt x="2401" y="2141"/>
                  </a:lnTo>
                  <a:lnTo>
                    <a:pt x="2332" y="2141"/>
                  </a:lnTo>
                  <a:lnTo>
                    <a:pt x="2263" y="2138"/>
                  </a:lnTo>
                  <a:lnTo>
                    <a:pt x="2195" y="2133"/>
                  </a:lnTo>
                  <a:lnTo>
                    <a:pt x="2127" y="2125"/>
                  </a:lnTo>
                  <a:lnTo>
                    <a:pt x="2059" y="2114"/>
                  </a:lnTo>
                  <a:lnTo>
                    <a:pt x="1992" y="2100"/>
                  </a:lnTo>
                  <a:lnTo>
                    <a:pt x="1926" y="2084"/>
                  </a:lnTo>
                  <a:lnTo>
                    <a:pt x="1860" y="2064"/>
                  </a:lnTo>
                  <a:lnTo>
                    <a:pt x="1795" y="2043"/>
                  </a:lnTo>
                  <a:lnTo>
                    <a:pt x="1731" y="2017"/>
                  </a:lnTo>
                  <a:lnTo>
                    <a:pt x="1668" y="1990"/>
                  </a:lnTo>
                  <a:lnTo>
                    <a:pt x="1606" y="1960"/>
                  </a:lnTo>
                  <a:lnTo>
                    <a:pt x="1545" y="1928"/>
                  </a:lnTo>
                  <a:lnTo>
                    <a:pt x="1486" y="1893"/>
                  </a:lnTo>
                  <a:lnTo>
                    <a:pt x="1428" y="1855"/>
                  </a:lnTo>
                  <a:lnTo>
                    <a:pt x="1371" y="1813"/>
                  </a:lnTo>
                  <a:lnTo>
                    <a:pt x="1316" y="1771"/>
                  </a:lnTo>
                  <a:lnTo>
                    <a:pt x="1263" y="1725"/>
                  </a:lnTo>
                  <a:lnTo>
                    <a:pt x="1211" y="1677"/>
                  </a:lnTo>
                  <a:lnTo>
                    <a:pt x="1160" y="1626"/>
                  </a:lnTo>
                  <a:lnTo>
                    <a:pt x="1113" y="1574"/>
                  </a:lnTo>
                  <a:lnTo>
                    <a:pt x="1066" y="1517"/>
                  </a:lnTo>
                  <a:lnTo>
                    <a:pt x="1023" y="1459"/>
                  </a:lnTo>
                  <a:lnTo>
                    <a:pt x="981" y="1399"/>
                  </a:lnTo>
                  <a:lnTo>
                    <a:pt x="965" y="1373"/>
                  </a:lnTo>
                  <a:lnTo>
                    <a:pt x="949" y="1347"/>
                  </a:lnTo>
                  <a:lnTo>
                    <a:pt x="933" y="1321"/>
                  </a:lnTo>
                  <a:lnTo>
                    <a:pt x="918" y="1294"/>
                  </a:lnTo>
                  <a:lnTo>
                    <a:pt x="903" y="1268"/>
                  </a:lnTo>
                  <a:lnTo>
                    <a:pt x="889" y="1242"/>
                  </a:lnTo>
                  <a:lnTo>
                    <a:pt x="877" y="1215"/>
                  </a:lnTo>
                  <a:lnTo>
                    <a:pt x="864" y="1188"/>
                  </a:lnTo>
                  <a:lnTo>
                    <a:pt x="851" y="1161"/>
                  </a:lnTo>
                  <a:lnTo>
                    <a:pt x="840" y="1134"/>
                  </a:lnTo>
                  <a:lnTo>
                    <a:pt x="828" y="1106"/>
                  </a:lnTo>
                  <a:lnTo>
                    <a:pt x="818" y="1079"/>
                  </a:lnTo>
                  <a:lnTo>
                    <a:pt x="797" y="1024"/>
                  </a:lnTo>
                  <a:lnTo>
                    <a:pt x="780" y="968"/>
                  </a:lnTo>
                  <a:lnTo>
                    <a:pt x="765" y="912"/>
                  </a:lnTo>
                  <a:lnTo>
                    <a:pt x="751" y="856"/>
                  </a:lnTo>
                  <a:lnTo>
                    <a:pt x="739" y="800"/>
                  </a:lnTo>
                  <a:lnTo>
                    <a:pt x="730" y="743"/>
                  </a:lnTo>
                  <a:lnTo>
                    <a:pt x="722" y="686"/>
                  </a:lnTo>
                  <a:lnTo>
                    <a:pt x="717" y="628"/>
                  </a:lnTo>
                  <a:lnTo>
                    <a:pt x="713" y="571"/>
                  </a:lnTo>
                  <a:lnTo>
                    <a:pt x="712" y="514"/>
                  </a:lnTo>
                  <a:lnTo>
                    <a:pt x="712" y="514"/>
                  </a:lnTo>
                  <a:lnTo>
                    <a:pt x="712" y="514"/>
                  </a:lnTo>
                  <a:lnTo>
                    <a:pt x="714" y="488"/>
                  </a:lnTo>
                  <a:lnTo>
                    <a:pt x="715" y="460"/>
                  </a:lnTo>
                  <a:lnTo>
                    <a:pt x="715" y="432"/>
                  </a:lnTo>
                  <a:lnTo>
                    <a:pt x="715" y="403"/>
                  </a:lnTo>
                  <a:lnTo>
                    <a:pt x="715" y="385"/>
                  </a:lnTo>
                  <a:lnTo>
                    <a:pt x="713" y="366"/>
                  </a:lnTo>
                  <a:lnTo>
                    <a:pt x="711" y="348"/>
                  </a:lnTo>
                  <a:lnTo>
                    <a:pt x="708" y="330"/>
                  </a:lnTo>
                  <a:lnTo>
                    <a:pt x="704" y="311"/>
                  </a:lnTo>
                  <a:lnTo>
                    <a:pt x="699" y="293"/>
                  </a:lnTo>
                  <a:lnTo>
                    <a:pt x="694" y="275"/>
                  </a:lnTo>
                  <a:lnTo>
                    <a:pt x="687" y="257"/>
                  </a:lnTo>
                  <a:lnTo>
                    <a:pt x="680" y="241"/>
                  </a:lnTo>
                  <a:lnTo>
                    <a:pt x="673" y="223"/>
                  </a:lnTo>
                  <a:lnTo>
                    <a:pt x="663" y="206"/>
                  </a:lnTo>
                  <a:lnTo>
                    <a:pt x="655" y="190"/>
                  </a:lnTo>
                  <a:lnTo>
                    <a:pt x="644" y="173"/>
                  </a:lnTo>
                  <a:lnTo>
                    <a:pt x="634" y="158"/>
                  </a:lnTo>
                  <a:lnTo>
                    <a:pt x="623" y="142"/>
                  </a:lnTo>
                  <a:lnTo>
                    <a:pt x="611" y="127"/>
                  </a:lnTo>
                  <a:lnTo>
                    <a:pt x="599" y="114"/>
                  </a:lnTo>
                  <a:lnTo>
                    <a:pt x="586" y="100"/>
                  </a:lnTo>
                  <a:lnTo>
                    <a:pt x="572" y="87"/>
                  </a:lnTo>
                  <a:lnTo>
                    <a:pt x="558" y="76"/>
                  </a:lnTo>
                  <a:lnTo>
                    <a:pt x="544" y="64"/>
                  </a:lnTo>
                  <a:lnTo>
                    <a:pt x="529" y="53"/>
                  </a:lnTo>
                  <a:lnTo>
                    <a:pt x="513" y="44"/>
                  </a:lnTo>
                  <a:lnTo>
                    <a:pt x="498" y="35"/>
                  </a:lnTo>
                  <a:lnTo>
                    <a:pt x="481" y="27"/>
                  </a:lnTo>
                  <a:lnTo>
                    <a:pt x="465" y="20"/>
                  </a:lnTo>
                  <a:lnTo>
                    <a:pt x="448" y="14"/>
                  </a:lnTo>
                  <a:lnTo>
                    <a:pt x="430" y="9"/>
                  </a:lnTo>
                  <a:lnTo>
                    <a:pt x="414" y="5"/>
                  </a:lnTo>
                  <a:lnTo>
                    <a:pt x="396" y="2"/>
                  </a:lnTo>
                  <a:lnTo>
                    <a:pt x="378" y="0"/>
                  </a:lnTo>
                  <a:lnTo>
                    <a:pt x="359" y="0"/>
                  </a:lnTo>
                  <a:lnTo>
                    <a:pt x="342" y="0"/>
                  </a:lnTo>
                  <a:lnTo>
                    <a:pt x="325" y="2"/>
                  </a:lnTo>
                  <a:lnTo>
                    <a:pt x="308" y="4"/>
                  </a:lnTo>
                  <a:lnTo>
                    <a:pt x="292" y="8"/>
                  </a:lnTo>
                  <a:lnTo>
                    <a:pt x="275" y="12"/>
                  </a:lnTo>
                  <a:lnTo>
                    <a:pt x="259" y="17"/>
                  </a:lnTo>
                  <a:lnTo>
                    <a:pt x="243" y="25"/>
                  </a:lnTo>
                  <a:lnTo>
                    <a:pt x="228" y="31"/>
                  </a:lnTo>
                  <a:lnTo>
                    <a:pt x="214" y="40"/>
                  </a:lnTo>
                  <a:lnTo>
                    <a:pt x="199" y="48"/>
                  </a:lnTo>
                  <a:lnTo>
                    <a:pt x="184" y="59"/>
                  </a:lnTo>
                  <a:lnTo>
                    <a:pt x="170" y="68"/>
                  </a:lnTo>
                  <a:lnTo>
                    <a:pt x="157" y="80"/>
                  </a:lnTo>
                  <a:lnTo>
                    <a:pt x="144" y="91"/>
                  </a:lnTo>
                  <a:lnTo>
                    <a:pt x="131" y="103"/>
                  </a:lnTo>
                  <a:lnTo>
                    <a:pt x="119" y="116"/>
                  </a:lnTo>
                  <a:lnTo>
                    <a:pt x="107" y="130"/>
                  </a:lnTo>
                  <a:lnTo>
                    <a:pt x="96" y="143"/>
                  </a:lnTo>
                  <a:lnTo>
                    <a:pt x="86" y="157"/>
                  </a:lnTo>
                  <a:lnTo>
                    <a:pt x="75" y="172"/>
                  </a:lnTo>
                  <a:lnTo>
                    <a:pt x="66" y="188"/>
                  </a:lnTo>
                  <a:lnTo>
                    <a:pt x="57" y="202"/>
                  </a:lnTo>
                  <a:lnTo>
                    <a:pt x="49" y="218"/>
                  </a:lnTo>
                  <a:lnTo>
                    <a:pt x="41" y="234"/>
                  </a:lnTo>
                  <a:lnTo>
                    <a:pt x="34" y="250"/>
                  </a:lnTo>
                  <a:lnTo>
                    <a:pt x="28" y="267"/>
                  </a:lnTo>
                  <a:lnTo>
                    <a:pt x="21" y="284"/>
                  </a:lnTo>
                  <a:lnTo>
                    <a:pt x="17" y="300"/>
                  </a:lnTo>
                  <a:lnTo>
                    <a:pt x="13" y="317"/>
                  </a:lnTo>
                  <a:lnTo>
                    <a:pt x="9" y="334"/>
                  </a:lnTo>
                  <a:lnTo>
                    <a:pt x="5" y="350"/>
                  </a:lnTo>
                  <a:lnTo>
                    <a:pt x="4" y="367"/>
                  </a:lnTo>
                  <a:lnTo>
                    <a:pt x="4" y="367"/>
                  </a:lnTo>
                  <a:lnTo>
                    <a:pt x="4" y="367"/>
                  </a:lnTo>
                  <a:lnTo>
                    <a:pt x="2" y="413"/>
                  </a:lnTo>
                  <a:lnTo>
                    <a:pt x="1" y="458"/>
                  </a:lnTo>
                  <a:lnTo>
                    <a:pt x="0" y="504"/>
                  </a:lnTo>
                  <a:lnTo>
                    <a:pt x="1" y="549"/>
                  </a:lnTo>
                  <a:lnTo>
                    <a:pt x="3" y="595"/>
                  </a:lnTo>
                  <a:lnTo>
                    <a:pt x="6" y="640"/>
                  </a:lnTo>
                  <a:lnTo>
                    <a:pt x="10" y="686"/>
                  </a:lnTo>
                  <a:lnTo>
                    <a:pt x="14" y="731"/>
                  </a:lnTo>
                  <a:lnTo>
                    <a:pt x="20" y="776"/>
                  </a:lnTo>
                  <a:lnTo>
                    <a:pt x="27" y="822"/>
                  </a:lnTo>
                  <a:lnTo>
                    <a:pt x="34" y="867"/>
                  </a:lnTo>
                  <a:lnTo>
                    <a:pt x="41" y="912"/>
                  </a:lnTo>
                  <a:lnTo>
                    <a:pt x="51" y="957"/>
                  </a:lnTo>
                  <a:lnTo>
                    <a:pt x="61" y="1003"/>
                  </a:lnTo>
                  <a:lnTo>
                    <a:pt x="72" y="1047"/>
                  </a:lnTo>
                  <a:lnTo>
                    <a:pt x="84" y="1091"/>
                  </a:lnTo>
                  <a:lnTo>
                    <a:pt x="96" y="1137"/>
                  </a:lnTo>
                  <a:lnTo>
                    <a:pt x="110" y="1181"/>
                  </a:lnTo>
                  <a:lnTo>
                    <a:pt x="124" y="1226"/>
                  </a:lnTo>
                  <a:lnTo>
                    <a:pt x="140" y="1270"/>
                  </a:lnTo>
                  <a:lnTo>
                    <a:pt x="156" y="1315"/>
                  </a:lnTo>
                  <a:lnTo>
                    <a:pt x="172" y="1358"/>
                  </a:lnTo>
                  <a:lnTo>
                    <a:pt x="190" y="1402"/>
                  </a:lnTo>
                  <a:lnTo>
                    <a:pt x="208" y="1446"/>
                  </a:lnTo>
                  <a:lnTo>
                    <a:pt x="228" y="1489"/>
                  </a:lnTo>
                  <a:lnTo>
                    <a:pt x="249" y="1532"/>
                  </a:lnTo>
                  <a:lnTo>
                    <a:pt x="270" y="1576"/>
                  </a:lnTo>
                  <a:lnTo>
                    <a:pt x="291" y="1619"/>
                  </a:lnTo>
                  <a:lnTo>
                    <a:pt x="314" y="1661"/>
                  </a:lnTo>
                  <a:lnTo>
                    <a:pt x="337" y="1704"/>
                  </a:lnTo>
                  <a:lnTo>
                    <a:pt x="362" y="1747"/>
                  </a:lnTo>
                  <a:lnTo>
                    <a:pt x="387" y="1788"/>
                  </a:lnTo>
                  <a:lnTo>
                    <a:pt x="441" y="1874"/>
                  </a:lnTo>
                  <a:lnTo>
                    <a:pt x="498" y="1956"/>
                  </a:lnTo>
                  <a:lnTo>
                    <a:pt x="557" y="2035"/>
                  </a:lnTo>
                  <a:lnTo>
                    <a:pt x="621" y="2112"/>
                  </a:lnTo>
                  <a:lnTo>
                    <a:pt x="687" y="2186"/>
                  </a:lnTo>
                  <a:lnTo>
                    <a:pt x="756" y="2255"/>
                  </a:lnTo>
                  <a:lnTo>
                    <a:pt x="827" y="2322"/>
                  </a:lnTo>
                  <a:lnTo>
                    <a:pt x="901" y="2385"/>
                  </a:lnTo>
                  <a:lnTo>
                    <a:pt x="977" y="2445"/>
                  </a:lnTo>
                  <a:lnTo>
                    <a:pt x="1055" y="2501"/>
                  </a:lnTo>
                  <a:lnTo>
                    <a:pt x="1137" y="2552"/>
                  </a:lnTo>
                  <a:lnTo>
                    <a:pt x="1219" y="2601"/>
                  </a:lnTo>
                  <a:lnTo>
                    <a:pt x="1304" y="2645"/>
                  </a:lnTo>
                  <a:lnTo>
                    <a:pt x="1391" y="2686"/>
                  </a:lnTo>
                  <a:lnTo>
                    <a:pt x="1478" y="2721"/>
                  </a:lnTo>
                  <a:lnTo>
                    <a:pt x="1568" y="2753"/>
                  </a:lnTo>
                  <a:lnTo>
                    <a:pt x="1660" y="2781"/>
                  </a:lnTo>
                  <a:lnTo>
                    <a:pt x="1753" y="2803"/>
                  </a:lnTo>
                  <a:lnTo>
                    <a:pt x="1846" y="2822"/>
                  </a:lnTo>
                  <a:lnTo>
                    <a:pt x="1942" y="2835"/>
                  </a:lnTo>
                  <a:lnTo>
                    <a:pt x="2038" y="2844"/>
                  </a:lnTo>
                  <a:lnTo>
                    <a:pt x="2135" y="2847"/>
                  </a:lnTo>
                  <a:lnTo>
                    <a:pt x="2234" y="2846"/>
                  </a:lnTo>
                  <a:lnTo>
                    <a:pt x="2332" y="2840"/>
                  </a:lnTo>
                  <a:lnTo>
                    <a:pt x="2431" y="2828"/>
                  </a:lnTo>
                  <a:lnTo>
                    <a:pt x="2531" y="2811"/>
                  </a:lnTo>
                  <a:lnTo>
                    <a:pt x="2631" y="2788"/>
                  </a:lnTo>
                  <a:lnTo>
                    <a:pt x="2731" y="2761"/>
                  </a:lnTo>
                  <a:lnTo>
                    <a:pt x="2831" y="2727"/>
                  </a:lnTo>
                  <a:lnTo>
                    <a:pt x="2931" y="2688"/>
                  </a:lnTo>
                  <a:lnTo>
                    <a:pt x="3032" y="2642"/>
                  </a:lnTo>
                  <a:lnTo>
                    <a:pt x="3132" y="2590"/>
                  </a:lnTo>
                  <a:lnTo>
                    <a:pt x="3120" y="2574"/>
                  </a:lnTo>
                  <a:lnTo>
                    <a:pt x="3109" y="2556"/>
                  </a:lnTo>
                  <a:lnTo>
                    <a:pt x="3099" y="2538"/>
                  </a:lnTo>
                  <a:lnTo>
                    <a:pt x="3089" y="2521"/>
                  </a:lnTo>
                  <a:lnTo>
                    <a:pt x="3080" y="2503"/>
                  </a:lnTo>
                  <a:lnTo>
                    <a:pt x="3071" y="2485"/>
                  </a:lnTo>
                  <a:lnTo>
                    <a:pt x="3064" y="2468"/>
                  </a:lnTo>
                  <a:lnTo>
                    <a:pt x="3056" y="2450"/>
                  </a:lnTo>
                  <a:lnTo>
                    <a:pt x="3044" y="2415"/>
                  </a:lnTo>
                  <a:lnTo>
                    <a:pt x="3032" y="2380"/>
                  </a:lnTo>
                  <a:lnTo>
                    <a:pt x="3022" y="2345"/>
                  </a:lnTo>
                  <a:lnTo>
                    <a:pt x="3014" y="2310"/>
                  </a:lnTo>
                  <a:lnTo>
                    <a:pt x="2998" y="2241"/>
                  </a:lnTo>
                  <a:lnTo>
                    <a:pt x="2983" y="2171"/>
                  </a:lnTo>
                  <a:lnTo>
                    <a:pt x="2975" y="2136"/>
                  </a:lnTo>
                  <a:lnTo>
                    <a:pt x="2966" y="2102"/>
                  </a:lnTo>
                  <a:lnTo>
                    <a:pt x="2957" y="2067"/>
                  </a:lnTo>
                  <a:lnTo>
                    <a:pt x="2945" y="2032"/>
                  </a:lnTo>
                  <a:close/>
                </a:path>
              </a:pathLst>
            </a:custGeom>
            <a:solidFill>
              <a:srgbClr val="7289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09" name="Freeform 69"/>
            <p:cNvSpPr>
              <a:spLocks/>
            </p:cNvSpPr>
            <p:nvPr/>
          </p:nvSpPr>
          <p:spPr bwMode="auto">
            <a:xfrm>
              <a:off x="2092325" y="5497513"/>
              <a:ext cx="539750" cy="174625"/>
            </a:xfrm>
            <a:custGeom>
              <a:avLst/>
              <a:gdLst>
                <a:gd name="T0" fmla="*/ 648 w 1703"/>
                <a:gd name="T1" fmla="*/ 1 h 549"/>
                <a:gd name="T2" fmla="*/ 710 w 1703"/>
                <a:gd name="T3" fmla="*/ 9 h 549"/>
                <a:gd name="T4" fmla="*/ 816 w 1703"/>
                <a:gd name="T5" fmla="*/ 25 h 549"/>
                <a:gd name="T6" fmla="*/ 944 w 1703"/>
                <a:gd name="T7" fmla="*/ 45 h 549"/>
                <a:gd name="T8" fmla="*/ 1060 w 1703"/>
                <a:gd name="T9" fmla="*/ 66 h 549"/>
                <a:gd name="T10" fmla="*/ 1163 w 1703"/>
                <a:gd name="T11" fmla="*/ 82 h 549"/>
                <a:gd name="T12" fmla="*/ 1265 w 1703"/>
                <a:gd name="T13" fmla="*/ 96 h 549"/>
                <a:gd name="T14" fmla="*/ 1362 w 1703"/>
                <a:gd name="T15" fmla="*/ 112 h 549"/>
                <a:gd name="T16" fmla="*/ 1431 w 1703"/>
                <a:gd name="T17" fmla="*/ 128 h 549"/>
                <a:gd name="T18" fmla="*/ 1474 w 1703"/>
                <a:gd name="T19" fmla="*/ 140 h 549"/>
                <a:gd name="T20" fmla="*/ 1514 w 1703"/>
                <a:gd name="T21" fmla="*/ 155 h 549"/>
                <a:gd name="T22" fmla="*/ 1552 w 1703"/>
                <a:gd name="T23" fmla="*/ 173 h 549"/>
                <a:gd name="T24" fmla="*/ 1586 w 1703"/>
                <a:gd name="T25" fmla="*/ 193 h 549"/>
                <a:gd name="T26" fmla="*/ 1617 w 1703"/>
                <a:gd name="T27" fmla="*/ 216 h 549"/>
                <a:gd name="T28" fmla="*/ 1643 w 1703"/>
                <a:gd name="T29" fmla="*/ 244 h 549"/>
                <a:gd name="T30" fmla="*/ 1665 w 1703"/>
                <a:gd name="T31" fmla="*/ 274 h 549"/>
                <a:gd name="T32" fmla="*/ 1684 w 1703"/>
                <a:gd name="T33" fmla="*/ 314 h 549"/>
                <a:gd name="T34" fmla="*/ 1698 w 1703"/>
                <a:gd name="T35" fmla="*/ 357 h 549"/>
                <a:gd name="T36" fmla="*/ 1703 w 1703"/>
                <a:gd name="T37" fmla="*/ 396 h 549"/>
                <a:gd name="T38" fmla="*/ 1702 w 1703"/>
                <a:gd name="T39" fmla="*/ 430 h 549"/>
                <a:gd name="T40" fmla="*/ 1695 w 1703"/>
                <a:gd name="T41" fmla="*/ 459 h 549"/>
                <a:gd name="T42" fmla="*/ 1683 w 1703"/>
                <a:gd name="T43" fmla="*/ 485 h 549"/>
                <a:gd name="T44" fmla="*/ 1667 w 1703"/>
                <a:gd name="T45" fmla="*/ 505 h 549"/>
                <a:gd name="T46" fmla="*/ 1649 w 1703"/>
                <a:gd name="T47" fmla="*/ 519 h 549"/>
                <a:gd name="T48" fmla="*/ 1619 w 1703"/>
                <a:gd name="T49" fmla="*/ 532 h 549"/>
                <a:gd name="T50" fmla="*/ 1557 w 1703"/>
                <a:gd name="T51" fmla="*/ 543 h 549"/>
                <a:gd name="T52" fmla="*/ 1473 w 1703"/>
                <a:gd name="T53" fmla="*/ 548 h 549"/>
                <a:gd name="T54" fmla="*/ 1369 w 1703"/>
                <a:gd name="T55" fmla="*/ 549 h 549"/>
                <a:gd name="T56" fmla="*/ 1250 w 1703"/>
                <a:gd name="T57" fmla="*/ 545 h 549"/>
                <a:gd name="T58" fmla="*/ 1120 w 1703"/>
                <a:gd name="T59" fmla="*/ 538 h 549"/>
                <a:gd name="T60" fmla="*/ 910 w 1703"/>
                <a:gd name="T61" fmla="*/ 524 h 549"/>
                <a:gd name="T62" fmla="*/ 627 w 1703"/>
                <a:gd name="T63" fmla="*/ 498 h 549"/>
                <a:gd name="T64" fmla="*/ 368 w 1703"/>
                <a:gd name="T65" fmla="*/ 471 h 549"/>
                <a:gd name="T66" fmla="*/ 164 w 1703"/>
                <a:gd name="T67" fmla="*/ 448 h 549"/>
                <a:gd name="T68" fmla="*/ 47 w 1703"/>
                <a:gd name="T69" fmla="*/ 434 h 549"/>
                <a:gd name="T70" fmla="*/ 0 w 1703"/>
                <a:gd name="T71" fmla="*/ 0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03" h="549">
                  <a:moveTo>
                    <a:pt x="638" y="0"/>
                  </a:moveTo>
                  <a:lnTo>
                    <a:pt x="648" y="1"/>
                  </a:lnTo>
                  <a:lnTo>
                    <a:pt x="672" y="5"/>
                  </a:lnTo>
                  <a:lnTo>
                    <a:pt x="710" y="9"/>
                  </a:lnTo>
                  <a:lnTo>
                    <a:pt x="760" y="16"/>
                  </a:lnTo>
                  <a:lnTo>
                    <a:pt x="816" y="25"/>
                  </a:lnTo>
                  <a:lnTo>
                    <a:pt x="879" y="34"/>
                  </a:lnTo>
                  <a:lnTo>
                    <a:pt x="944" y="45"/>
                  </a:lnTo>
                  <a:lnTo>
                    <a:pt x="1009" y="56"/>
                  </a:lnTo>
                  <a:lnTo>
                    <a:pt x="1060" y="66"/>
                  </a:lnTo>
                  <a:lnTo>
                    <a:pt x="1111" y="74"/>
                  </a:lnTo>
                  <a:lnTo>
                    <a:pt x="1163" y="82"/>
                  </a:lnTo>
                  <a:lnTo>
                    <a:pt x="1214" y="89"/>
                  </a:lnTo>
                  <a:lnTo>
                    <a:pt x="1265" y="96"/>
                  </a:lnTo>
                  <a:lnTo>
                    <a:pt x="1314" y="104"/>
                  </a:lnTo>
                  <a:lnTo>
                    <a:pt x="1362" y="112"/>
                  </a:lnTo>
                  <a:lnTo>
                    <a:pt x="1408" y="122"/>
                  </a:lnTo>
                  <a:lnTo>
                    <a:pt x="1431" y="128"/>
                  </a:lnTo>
                  <a:lnTo>
                    <a:pt x="1453" y="134"/>
                  </a:lnTo>
                  <a:lnTo>
                    <a:pt x="1474" y="140"/>
                  </a:lnTo>
                  <a:lnTo>
                    <a:pt x="1495" y="147"/>
                  </a:lnTo>
                  <a:lnTo>
                    <a:pt x="1514" y="155"/>
                  </a:lnTo>
                  <a:lnTo>
                    <a:pt x="1533" y="163"/>
                  </a:lnTo>
                  <a:lnTo>
                    <a:pt x="1552" y="173"/>
                  </a:lnTo>
                  <a:lnTo>
                    <a:pt x="1569" y="182"/>
                  </a:lnTo>
                  <a:lnTo>
                    <a:pt x="1586" y="193"/>
                  </a:lnTo>
                  <a:lnTo>
                    <a:pt x="1602" y="203"/>
                  </a:lnTo>
                  <a:lnTo>
                    <a:pt x="1617" y="216"/>
                  </a:lnTo>
                  <a:lnTo>
                    <a:pt x="1630" y="229"/>
                  </a:lnTo>
                  <a:lnTo>
                    <a:pt x="1643" y="244"/>
                  </a:lnTo>
                  <a:lnTo>
                    <a:pt x="1655" y="258"/>
                  </a:lnTo>
                  <a:lnTo>
                    <a:pt x="1665" y="274"/>
                  </a:lnTo>
                  <a:lnTo>
                    <a:pt x="1674" y="292"/>
                  </a:lnTo>
                  <a:lnTo>
                    <a:pt x="1684" y="314"/>
                  </a:lnTo>
                  <a:lnTo>
                    <a:pt x="1692" y="337"/>
                  </a:lnTo>
                  <a:lnTo>
                    <a:pt x="1698" y="357"/>
                  </a:lnTo>
                  <a:lnTo>
                    <a:pt x="1701" y="377"/>
                  </a:lnTo>
                  <a:lnTo>
                    <a:pt x="1703" y="396"/>
                  </a:lnTo>
                  <a:lnTo>
                    <a:pt x="1703" y="414"/>
                  </a:lnTo>
                  <a:lnTo>
                    <a:pt x="1702" y="430"/>
                  </a:lnTo>
                  <a:lnTo>
                    <a:pt x="1699" y="445"/>
                  </a:lnTo>
                  <a:lnTo>
                    <a:pt x="1695" y="459"/>
                  </a:lnTo>
                  <a:lnTo>
                    <a:pt x="1690" y="473"/>
                  </a:lnTo>
                  <a:lnTo>
                    <a:pt x="1683" y="485"/>
                  </a:lnTo>
                  <a:lnTo>
                    <a:pt x="1676" y="495"/>
                  </a:lnTo>
                  <a:lnTo>
                    <a:pt x="1667" y="505"/>
                  </a:lnTo>
                  <a:lnTo>
                    <a:pt x="1659" y="513"/>
                  </a:lnTo>
                  <a:lnTo>
                    <a:pt x="1649" y="519"/>
                  </a:lnTo>
                  <a:lnTo>
                    <a:pt x="1640" y="525"/>
                  </a:lnTo>
                  <a:lnTo>
                    <a:pt x="1619" y="532"/>
                  </a:lnTo>
                  <a:lnTo>
                    <a:pt x="1591" y="538"/>
                  </a:lnTo>
                  <a:lnTo>
                    <a:pt x="1557" y="543"/>
                  </a:lnTo>
                  <a:lnTo>
                    <a:pt x="1518" y="546"/>
                  </a:lnTo>
                  <a:lnTo>
                    <a:pt x="1473" y="548"/>
                  </a:lnTo>
                  <a:lnTo>
                    <a:pt x="1423" y="549"/>
                  </a:lnTo>
                  <a:lnTo>
                    <a:pt x="1369" y="549"/>
                  </a:lnTo>
                  <a:lnTo>
                    <a:pt x="1311" y="547"/>
                  </a:lnTo>
                  <a:lnTo>
                    <a:pt x="1250" y="545"/>
                  </a:lnTo>
                  <a:lnTo>
                    <a:pt x="1186" y="542"/>
                  </a:lnTo>
                  <a:lnTo>
                    <a:pt x="1120" y="538"/>
                  </a:lnTo>
                  <a:lnTo>
                    <a:pt x="1051" y="534"/>
                  </a:lnTo>
                  <a:lnTo>
                    <a:pt x="910" y="524"/>
                  </a:lnTo>
                  <a:lnTo>
                    <a:pt x="767" y="511"/>
                  </a:lnTo>
                  <a:lnTo>
                    <a:pt x="627" y="498"/>
                  </a:lnTo>
                  <a:lnTo>
                    <a:pt x="493" y="485"/>
                  </a:lnTo>
                  <a:lnTo>
                    <a:pt x="368" y="471"/>
                  </a:lnTo>
                  <a:lnTo>
                    <a:pt x="257" y="458"/>
                  </a:lnTo>
                  <a:lnTo>
                    <a:pt x="164" y="448"/>
                  </a:lnTo>
                  <a:lnTo>
                    <a:pt x="93" y="439"/>
                  </a:lnTo>
                  <a:lnTo>
                    <a:pt x="47" y="434"/>
                  </a:lnTo>
                  <a:lnTo>
                    <a:pt x="31" y="432"/>
                  </a:lnTo>
                  <a:lnTo>
                    <a:pt x="0" y="0"/>
                  </a:lnTo>
                  <a:lnTo>
                    <a:pt x="638" y="0"/>
                  </a:lnTo>
                  <a:close/>
                </a:path>
              </a:pathLst>
            </a:custGeom>
            <a:solidFill>
              <a:srgbClr val="2D2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10" name="Freeform 70"/>
            <p:cNvSpPr>
              <a:spLocks/>
            </p:cNvSpPr>
            <p:nvPr/>
          </p:nvSpPr>
          <p:spPr bwMode="auto">
            <a:xfrm>
              <a:off x="1736725" y="5497513"/>
              <a:ext cx="593725" cy="209550"/>
            </a:xfrm>
            <a:custGeom>
              <a:avLst/>
              <a:gdLst>
                <a:gd name="T0" fmla="*/ 771 w 1869"/>
                <a:gd name="T1" fmla="*/ 4 h 659"/>
                <a:gd name="T2" fmla="*/ 848 w 1869"/>
                <a:gd name="T3" fmla="*/ 27 h 659"/>
                <a:gd name="T4" fmla="*/ 970 w 1869"/>
                <a:gd name="T5" fmla="*/ 62 h 659"/>
                <a:gd name="T6" fmla="*/ 1100 w 1869"/>
                <a:gd name="T7" fmla="*/ 97 h 659"/>
                <a:gd name="T8" fmla="*/ 1270 w 1869"/>
                <a:gd name="T9" fmla="*/ 135 h 659"/>
                <a:gd name="T10" fmla="*/ 1436 w 1869"/>
                <a:gd name="T11" fmla="*/ 172 h 659"/>
                <a:gd name="T12" fmla="*/ 1541 w 1869"/>
                <a:gd name="T13" fmla="*/ 200 h 659"/>
                <a:gd name="T14" fmla="*/ 1614 w 1869"/>
                <a:gd name="T15" fmla="*/ 225 h 659"/>
                <a:gd name="T16" fmla="*/ 1658 w 1869"/>
                <a:gd name="T17" fmla="*/ 244 h 659"/>
                <a:gd name="T18" fmla="*/ 1700 w 1869"/>
                <a:gd name="T19" fmla="*/ 264 h 659"/>
                <a:gd name="T20" fmla="*/ 1738 w 1869"/>
                <a:gd name="T21" fmla="*/ 286 h 659"/>
                <a:gd name="T22" fmla="*/ 1772 w 1869"/>
                <a:gd name="T23" fmla="*/ 311 h 659"/>
                <a:gd name="T24" fmla="*/ 1802 w 1869"/>
                <a:gd name="T25" fmla="*/ 339 h 659"/>
                <a:gd name="T26" fmla="*/ 1826 w 1869"/>
                <a:gd name="T27" fmla="*/ 368 h 659"/>
                <a:gd name="T28" fmla="*/ 1846 w 1869"/>
                <a:gd name="T29" fmla="*/ 402 h 659"/>
                <a:gd name="T30" fmla="*/ 1858 w 1869"/>
                <a:gd name="T31" fmla="*/ 433 h 659"/>
                <a:gd name="T32" fmla="*/ 1864 w 1869"/>
                <a:gd name="T33" fmla="*/ 457 h 659"/>
                <a:gd name="T34" fmla="*/ 1867 w 1869"/>
                <a:gd name="T35" fmla="*/ 479 h 659"/>
                <a:gd name="T36" fmla="*/ 1869 w 1869"/>
                <a:gd name="T37" fmla="*/ 499 h 659"/>
                <a:gd name="T38" fmla="*/ 1866 w 1869"/>
                <a:gd name="T39" fmla="*/ 518 h 659"/>
                <a:gd name="T40" fmla="*/ 1862 w 1869"/>
                <a:gd name="T41" fmla="*/ 535 h 659"/>
                <a:gd name="T42" fmla="*/ 1853 w 1869"/>
                <a:gd name="T43" fmla="*/ 559 h 659"/>
                <a:gd name="T44" fmla="*/ 1836 w 1869"/>
                <a:gd name="T45" fmla="*/ 584 h 659"/>
                <a:gd name="T46" fmla="*/ 1815 w 1869"/>
                <a:gd name="T47" fmla="*/ 605 h 659"/>
                <a:gd name="T48" fmla="*/ 1791 w 1869"/>
                <a:gd name="T49" fmla="*/ 622 h 659"/>
                <a:gd name="T50" fmla="*/ 1768 w 1869"/>
                <a:gd name="T51" fmla="*/ 635 h 659"/>
                <a:gd name="T52" fmla="*/ 1741 w 1869"/>
                <a:gd name="T53" fmla="*/ 645 h 659"/>
                <a:gd name="T54" fmla="*/ 1687 w 1869"/>
                <a:gd name="T55" fmla="*/ 654 h 659"/>
                <a:gd name="T56" fmla="*/ 1609 w 1869"/>
                <a:gd name="T57" fmla="*/ 658 h 659"/>
                <a:gd name="T58" fmla="*/ 1512 w 1869"/>
                <a:gd name="T59" fmla="*/ 659 h 659"/>
                <a:gd name="T60" fmla="*/ 1399 w 1869"/>
                <a:gd name="T61" fmla="*/ 657 h 659"/>
                <a:gd name="T62" fmla="*/ 1272 w 1869"/>
                <a:gd name="T63" fmla="*/ 652 h 659"/>
                <a:gd name="T64" fmla="*/ 1066 w 1869"/>
                <a:gd name="T65" fmla="*/ 639 h 659"/>
                <a:gd name="T66" fmla="*/ 851 w 1869"/>
                <a:gd name="T67" fmla="*/ 621 h 659"/>
                <a:gd name="T68" fmla="*/ 708 w 1869"/>
                <a:gd name="T69" fmla="*/ 606 h 659"/>
                <a:gd name="T70" fmla="*/ 570 w 1869"/>
                <a:gd name="T71" fmla="*/ 590 h 659"/>
                <a:gd name="T72" fmla="*/ 441 w 1869"/>
                <a:gd name="T73" fmla="*/ 572 h 659"/>
                <a:gd name="T74" fmla="*/ 324 w 1869"/>
                <a:gd name="T75" fmla="*/ 553 h 659"/>
                <a:gd name="T76" fmla="*/ 221 w 1869"/>
                <a:gd name="T77" fmla="*/ 533 h 659"/>
                <a:gd name="T78" fmla="*/ 137 w 1869"/>
                <a:gd name="T79" fmla="*/ 512 h 659"/>
                <a:gd name="T80" fmla="*/ 76 w 1869"/>
                <a:gd name="T81" fmla="*/ 491 h 659"/>
                <a:gd name="T82" fmla="*/ 46 w 1869"/>
                <a:gd name="T83" fmla="*/ 473 h 659"/>
                <a:gd name="T84" fmla="*/ 31 w 1869"/>
                <a:gd name="T85" fmla="*/ 454 h 659"/>
                <a:gd name="T86" fmla="*/ 19 w 1869"/>
                <a:gd name="T87" fmla="*/ 427 h 659"/>
                <a:gd name="T88" fmla="*/ 10 w 1869"/>
                <a:gd name="T89" fmla="*/ 396 h 659"/>
                <a:gd name="T90" fmla="*/ 4 w 1869"/>
                <a:gd name="T91" fmla="*/ 360 h 659"/>
                <a:gd name="T92" fmla="*/ 1 w 1869"/>
                <a:gd name="T93" fmla="*/ 321 h 659"/>
                <a:gd name="T94" fmla="*/ 0 w 1869"/>
                <a:gd name="T95" fmla="*/ 258 h 659"/>
                <a:gd name="T96" fmla="*/ 3 w 1869"/>
                <a:gd name="T97" fmla="*/ 175 h 659"/>
                <a:gd name="T98" fmla="*/ 9 w 1869"/>
                <a:gd name="T99" fmla="*/ 99 h 659"/>
                <a:gd name="T100" fmla="*/ 20 w 1869"/>
                <a:gd name="T101" fmla="*/ 18 h 659"/>
                <a:gd name="T102" fmla="*/ 759 w 1869"/>
                <a:gd name="T103" fmla="*/ 0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69" h="659">
                  <a:moveTo>
                    <a:pt x="759" y="0"/>
                  </a:moveTo>
                  <a:lnTo>
                    <a:pt x="771" y="4"/>
                  </a:lnTo>
                  <a:lnTo>
                    <a:pt x="801" y="13"/>
                  </a:lnTo>
                  <a:lnTo>
                    <a:pt x="848" y="27"/>
                  </a:lnTo>
                  <a:lnTo>
                    <a:pt x="905" y="43"/>
                  </a:lnTo>
                  <a:lnTo>
                    <a:pt x="970" y="62"/>
                  </a:lnTo>
                  <a:lnTo>
                    <a:pt x="1035" y="80"/>
                  </a:lnTo>
                  <a:lnTo>
                    <a:pt x="1100" y="97"/>
                  </a:lnTo>
                  <a:lnTo>
                    <a:pt x="1158" y="110"/>
                  </a:lnTo>
                  <a:lnTo>
                    <a:pt x="1270" y="135"/>
                  </a:lnTo>
                  <a:lnTo>
                    <a:pt x="1382" y="159"/>
                  </a:lnTo>
                  <a:lnTo>
                    <a:pt x="1436" y="172"/>
                  </a:lnTo>
                  <a:lnTo>
                    <a:pt x="1489" y="185"/>
                  </a:lnTo>
                  <a:lnTo>
                    <a:pt x="1541" y="200"/>
                  </a:lnTo>
                  <a:lnTo>
                    <a:pt x="1590" y="216"/>
                  </a:lnTo>
                  <a:lnTo>
                    <a:pt x="1614" y="225"/>
                  </a:lnTo>
                  <a:lnTo>
                    <a:pt x="1637" y="234"/>
                  </a:lnTo>
                  <a:lnTo>
                    <a:pt x="1658" y="244"/>
                  </a:lnTo>
                  <a:lnTo>
                    <a:pt x="1680" y="253"/>
                  </a:lnTo>
                  <a:lnTo>
                    <a:pt x="1700" y="264"/>
                  </a:lnTo>
                  <a:lnTo>
                    <a:pt x="1719" y="274"/>
                  </a:lnTo>
                  <a:lnTo>
                    <a:pt x="1738" y="286"/>
                  </a:lnTo>
                  <a:lnTo>
                    <a:pt x="1756" y="299"/>
                  </a:lnTo>
                  <a:lnTo>
                    <a:pt x="1772" y="311"/>
                  </a:lnTo>
                  <a:lnTo>
                    <a:pt x="1788" y="324"/>
                  </a:lnTo>
                  <a:lnTo>
                    <a:pt x="1802" y="339"/>
                  </a:lnTo>
                  <a:lnTo>
                    <a:pt x="1815" y="353"/>
                  </a:lnTo>
                  <a:lnTo>
                    <a:pt x="1826" y="368"/>
                  </a:lnTo>
                  <a:lnTo>
                    <a:pt x="1837" y="385"/>
                  </a:lnTo>
                  <a:lnTo>
                    <a:pt x="1846" y="402"/>
                  </a:lnTo>
                  <a:lnTo>
                    <a:pt x="1854" y="420"/>
                  </a:lnTo>
                  <a:lnTo>
                    <a:pt x="1858" y="433"/>
                  </a:lnTo>
                  <a:lnTo>
                    <a:pt x="1861" y="445"/>
                  </a:lnTo>
                  <a:lnTo>
                    <a:pt x="1864" y="457"/>
                  </a:lnTo>
                  <a:lnTo>
                    <a:pt x="1866" y="468"/>
                  </a:lnTo>
                  <a:lnTo>
                    <a:pt x="1867" y="479"/>
                  </a:lnTo>
                  <a:lnTo>
                    <a:pt x="1869" y="490"/>
                  </a:lnTo>
                  <a:lnTo>
                    <a:pt x="1869" y="499"/>
                  </a:lnTo>
                  <a:lnTo>
                    <a:pt x="1867" y="509"/>
                  </a:lnTo>
                  <a:lnTo>
                    <a:pt x="1866" y="518"/>
                  </a:lnTo>
                  <a:lnTo>
                    <a:pt x="1864" y="527"/>
                  </a:lnTo>
                  <a:lnTo>
                    <a:pt x="1862" y="535"/>
                  </a:lnTo>
                  <a:lnTo>
                    <a:pt x="1860" y="544"/>
                  </a:lnTo>
                  <a:lnTo>
                    <a:pt x="1853" y="559"/>
                  </a:lnTo>
                  <a:lnTo>
                    <a:pt x="1845" y="572"/>
                  </a:lnTo>
                  <a:lnTo>
                    <a:pt x="1836" y="584"/>
                  </a:lnTo>
                  <a:lnTo>
                    <a:pt x="1825" y="596"/>
                  </a:lnTo>
                  <a:lnTo>
                    <a:pt x="1815" y="605"/>
                  </a:lnTo>
                  <a:lnTo>
                    <a:pt x="1803" y="614"/>
                  </a:lnTo>
                  <a:lnTo>
                    <a:pt x="1791" y="622"/>
                  </a:lnTo>
                  <a:lnTo>
                    <a:pt x="1780" y="628"/>
                  </a:lnTo>
                  <a:lnTo>
                    <a:pt x="1768" y="635"/>
                  </a:lnTo>
                  <a:lnTo>
                    <a:pt x="1759" y="639"/>
                  </a:lnTo>
                  <a:lnTo>
                    <a:pt x="1741" y="645"/>
                  </a:lnTo>
                  <a:lnTo>
                    <a:pt x="1717" y="649"/>
                  </a:lnTo>
                  <a:lnTo>
                    <a:pt x="1687" y="654"/>
                  </a:lnTo>
                  <a:lnTo>
                    <a:pt x="1651" y="656"/>
                  </a:lnTo>
                  <a:lnTo>
                    <a:pt x="1609" y="658"/>
                  </a:lnTo>
                  <a:lnTo>
                    <a:pt x="1563" y="659"/>
                  </a:lnTo>
                  <a:lnTo>
                    <a:pt x="1512" y="659"/>
                  </a:lnTo>
                  <a:lnTo>
                    <a:pt x="1457" y="659"/>
                  </a:lnTo>
                  <a:lnTo>
                    <a:pt x="1399" y="657"/>
                  </a:lnTo>
                  <a:lnTo>
                    <a:pt x="1337" y="655"/>
                  </a:lnTo>
                  <a:lnTo>
                    <a:pt x="1272" y="652"/>
                  </a:lnTo>
                  <a:lnTo>
                    <a:pt x="1205" y="648"/>
                  </a:lnTo>
                  <a:lnTo>
                    <a:pt x="1066" y="639"/>
                  </a:lnTo>
                  <a:lnTo>
                    <a:pt x="923" y="627"/>
                  </a:lnTo>
                  <a:lnTo>
                    <a:pt x="851" y="621"/>
                  </a:lnTo>
                  <a:lnTo>
                    <a:pt x="779" y="614"/>
                  </a:lnTo>
                  <a:lnTo>
                    <a:pt x="708" y="606"/>
                  </a:lnTo>
                  <a:lnTo>
                    <a:pt x="639" y="599"/>
                  </a:lnTo>
                  <a:lnTo>
                    <a:pt x="570" y="590"/>
                  </a:lnTo>
                  <a:lnTo>
                    <a:pt x="504" y="581"/>
                  </a:lnTo>
                  <a:lnTo>
                    <a:pt x="441" y="572"/>
                  </a:lnTo>
                  <a:lnTo>
                    <a:pt x="381" y="563"/>
                  </a:lnTo>
                  <a:lnTo>
                    <a:pt x="324" y="553"/>
                  </a:lnTo>
                  <a:lnTo>
                    <a:pt x="270" y="543"/>
                  </a:lnTo>
                  <a:lnTo>
                    <a:pt x="221" y="533"/>
                  </a:lnTo>
                  <a:lnTo>
                    <a:pt x="177" y="523"/>
                  </a:lnTo>
                  <a:lnTo>
                    <a:pt x="137" y="512"/>
                  </a:lnTo>
                  <a:lnTo>
                    <a:pt x="104" y="501"/>
                  </a:lnTo>
                  <a:lnTo>
                    <a:pt x="76" y="491"/>
                  </a:lnTo>
                  <a:lnTo>
                    <a:pt x="55" y="480"/>
                  </a:lnTo>
                  <a:lnTo>
                    <a:pt x="46" y="473"/>
                  </a:lnTo>
                  <a:lnTo>
                    <a:pt x="38" y="464"/>
                  </a:lnTo>
                  <a:lnTo>
                    <a:pt x="31" y="454"/>
                  </a:lnTo>
                  <a:lnTo>
                    <a:pt x="24" y="441"/>
                  </a:lnTo>
                  <a:lnTo>
                    <a:pt x="19" y="427"/>
                  </a:lnTo>
                  <a:lnTo>
                    <a:pt x="14" y="413"/>
                  </a:lnTo>
                  <a:lnTo>
                    <a:pt x="10" y="396"/>
                  </a:lnTo>
                  <a:lnTo>
                    <a:pt x="7" y="379"/>
                  </a:lnTo>
                  <a:lnTo>
                    <a:pt x="4" y="360"/>
                  </a:lnTo>
                  <a:lnTo>
                    <a:pt x="2" y="341"/>
                  </a:lnTo>
                  <a:lnTo>
                    <a:pt x="1" y="321"/>
                  </a:lnTo>
                  <a:lnTo>
                    <a:pt x="0" y="301"/>
                  </a:lnTo>
                  <a:lnTo>
                    <a:pt x="0" y="258"/>
                  </a:lnTo>
                  <a:lnTo>
                    <a:pt x="1" y="216"/>
                  </a:lnTo>
                  <a:lnTo>
                    <a:pt x="3" y="175"/>
                  </a:lnTo>
                  <a:lnTo>
                    <a:pt x="6" y="136"/>
                  </a:lnTo>
                  <a:lnTo>
                    <a:pt x="9" y="99"/>
                  </a:lnTo>
                  <a:lnTo>
                    <a:pt x="14" y="66"/>
                  </a:lnTo>
                  <a:lnTo>
                    <a:pt x="20" y="18"/>
                  </a:lnTo>
                  <a:lnTo>
                    <a:pt x="23" y="0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11" name="Freeform 71"/>
            <p:cNvSpPr>
              <a:spLocks/>
            </p:cNvSpPr>
            <p:nvPr/>
          </p:nvSpPr>
          <p:spPr bwMode="auto">
            <a:xfrm>
              <a:off x="1936750" y="3000375"/>
              <a:ext cx="233363" cy="631825"/>
            </a:xfrm>
            <a:custGeom>
              <a:avLst/>
              <a:gdLst>
                <a:gd name="T0" fmla="*/ 0 w 736"/>
                <a:gd name="T1" fmla="*/ 18 h 1991"/>
                <a:gd name="T2" fmla="*/ 736 w 736"/>
                <a:gd name="T3" fmla="*/ 1991 h 1991"/>
                <a:gd name="T4" fmla="*/ 690 w 736"/>
                <a:gd name="T5" fmla="*/ 464 h 1991"/>
                <a:gd name="T6" fmla="*/ 629 w 736"/>
                <a:gd name="T7" fmla="*/ 0 h 1991"/>
                <a:gd name="T8" fmla="*/ 0 w 736"/>
                <a:gd name="T9" fmla="*/ 18 h 1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6" h="1991">
                  <a:moveTo>
                    <a:pt x="0" y="18"/>
                  </a:moveTo>
                  <a:lnTo>
                    <a:pt x="736" y="1991"/>
                  </a:lnTo>
                  <a:lnTo>
                    <a:pt x="690" y="464"/>
                  </a:lnTo>
                  <a:lnTo>
                    <a:pt x="629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12" name="Freeform 72"/>
            <p:cNvSpPr>
              <a:spLocks/>
            </p:cNvSpPr>
            <p:nvPr/>
          </p:nvSpPr>
          <p:spPr bwMode="auto">
            <a:xfrm>
              <a:off x="2033588" y="3025775"/>
              <a:ext cx="85725" cy="106363"/>
            </a:xfrm>
            <a:custGeom>
              <a:avLst/>
              <a:gdLst>
                <a:gd name="T0" fmla="*/ 269 w 269"/>
                <a:gd name="T1" fmla="*/ 199 h 332"/>
                <a:gd name="T2" fmla="*/ 267 w 269"/>
                <a:gd name="T3" fmla="*/ 225 h 332"/>
                <a:gd name="T4" fmla="*/ 261 w 269"/>
                <a:gd name="T5" fmla="*/ 250 h 332"/>
                <a:gd name="T6" fmla="*/ 249 w 269"/>
                <a:gd name="T7" fmla="*/ 272 h 332"/>
                <a:gd name="T8" fmla="*/ 233 w 269"/>
                <a:gd name="T9" fmla="*/ 292 h 332"/>
                <a:gd name="T10" fmla="*/ 214 w 269"/>
                <a:gd name="T11" fmla="*/ 308 h 332"/>
                <a:gd name="T12" fmla="*/ 192 w 269"/>
                <a:gd name="T13" fmla="*/ 320 h 332"/>
                <a:gd name="T14" fmla="*/ 168 w 269"/>
                <a:gd name="T15" fmla="*/ 329 h 332"/>
                <a:gd name="T16" fmla="*/ 140 w 269"/>
                <a:gd name="T17" fmla="*/ 332 h 332"/>
                <a:gd name="T18" fmla="*/ 115 w 269"/>
                <a:gd name="T19" fmla="*/ 329 h 332"/>
                <a:gd name="T20" fmla="*/ 91 w 269"/>
                <a:gd name="T21" fmla="*/ 323 h 332"/>
                <a:gd name="T22" fmla="*/ 68 w 269"/>
                <a:gd name="T23" fmla="*/ 311 h 332"/>
                <a:gd name="T24" fmla="*/ 48 w 269"/>
                <a:gd name="T25" fmla="*/ 295 h 332"/>
                <a:gd name="T26" fmla="*/ 33 w 269"/>
                <a:gd name="T27" fmla="*/ 276 h 332"/>
                <a:gd name="T28" fmla="*/ 20 w 269"/>
                <a:gd name="T29" fmla="*/ 254 h 332"/>
                <a:gd name="T30" fmla="*/ 11 w 269"/>
                <a:gd name="T31" fmla="*/ 230 h 332"/>
                <a:gd name="T32" fmla="*/ 1 w 269"/>
                <a:gd name="T33" fmla="*/ 146 h 332"/>
                <a:gd name="T34" fmla="*/ 1 w 269"/>
                <a:gd name="T35" fmla="*/ 120 h 332"/>
                <a:gd name="T36" fmla="*/ 5 w 269"/>
                <a:gd name="T37" fmla="*/ 94 h 332"/>
                <a:gd name="T38" fmla="*/ 15 w 269"/>
                <a:gd name="T39" fmla="*/ 71 h 332"/>
                <a:gd name="T40" fmla="*/ 28 w 269"/>
                <a:gd name="T41" fmla="*/ 50 h 332"/>
                <a:gd name="T42" fmla="*/ 45 w 269"/>
                <a:gd name="T43" fmla="*/ 32 h 332"/>
                <a:gd name="T44" fmla="*/ 66 w 269"/>
                <a:gd name="T45" fmla="*/ 17 h 332"/>
                <a:gd name="T46" fmla="*/ 90 w 269"/>
                <a:gd name="T47" fmla="*/ 8 h 332"/>
                <a:gd name="T48" fmla="*/ 116 w 269"/>
                <a:gd name="T49" fmla="*/ 1 h 332"/>
                <a:gd name="T50" fmla="*/ 143 w 269"/>
                <a:gd name="T51" fmla="*/ 1 h 332"/>
                <a:gd name="T52" fmla="*/ 167 w 269"/>
                <a:gd name="T53" fmla="*/ 5 h 332"/>
                <a:gd name="T54" fmla="*/ 191 w 269"/>
                <a:gd name="T55" fmla="*/ 15 h 332"/>
                <a:gd name="T56" fmla="*/ 212 w 269"/>
                <a:gd name="T57" fmla="*/ 29 h 332"/>
                <a:gd name="T58" fmla="*/ 230 w 269"/>
                <a:gd name="T59" fmla="*/ 46 h 332"/>
                <a:gd name="T60" fmla="*/ 244 w 269"/>
                <a:gd name="T61" fmla="*/ 67 h 332"/>
                <a:gd name="T62" fmla="*/ 255 w 269"/>
                <a:gd name="T63" fmla="*/ 90 h 332"/>
                <a:gd name="T64" fmla="*/ 261 w 269"/>
                <a:gd name="T65" fmla="*/ 11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9" h="332">
                  <a:moveTo>
                    <a:pt x="268" y="186"/>
                  </a:moveTo>
                  <a:lnTo>
                    <a:pt x="269" y="199"/>
                  </a:lnTo>
                  <a:lnTo>
                    <a:pt x="269" y="213"/>
                  </a:lnTo>
                  <a:lnTo>
                    <a:pt x="267" y="225"/>
                  </a:lnTo>
                  <a:lnTo>
                    <a:pt x="264" y="237"/>
                  </a:lnTo>
                  <a:lnTo>
                    <a:pt x="261" y="250"/>
                  </a:lnTo>
                  <a:lnTo>
                    <a:pt x="256" y="261"/>
                  </a:lnTo>
                  <a:lnTo>
                    <a:pt x="249" y="272"/>
                  </a:lnTo>
                  <a:lnTo>
                    <a:pt x="242" y="282"/>
                  </a:lnTo>
                  <a:lnTo>
                    <a:pt x="233" y="292"/>
                  </a:lnTo>
                  <a:lnTo>
                    <a:pt x="224" y="300"/>
                  </a:lnTo>
                  <a:lnTo>
                    <a:pt x="214" y="308"/>
                  </a:lnTo>
                  <a:lnTo>
                    <a:pt x="204" y="314"/>
                  </a:lnTo>
                  <a:lnTo>
                    <a:pt x="192" y="320"/>
                  </a:lnTo>
                  <a:lnTo>
                    <a:pt x="181" y="325"/>
                  </a:lnTo>
                  <a:lnTo>
                    <a:pt x="168" y="329"/>
                  </a:lnTo>
                  <a:lnTo>
                    <a:pt x="154" y="331"/>
                  </a:lnTo>
                  <a:lnTo>
                    <a:pt x="140" y="332"/>
                  </a:lnTo>
                  <a:lnTo>
                    <a:pt x="128" y="331"/>
                  </a:lnTo>
                  <a:lnTo>
                    <a:pt x="115" y="329"/>
                  </a:lnTo>
                  <a:lnTo>
                    <a:pt x="102" y="327"/>
                  </a:lnTo>
                  <a:lnTo>
                    <a:pt x="91" y="323"/>
                  </a:lnTo>
                  <a:lnTo>
                    <a:pt x="79" y="317"/>
                  </a:lnTo>
                  <a:lnTo>
                    <a:pt x="68" y="311"/>
                  </a:lnTo>
                  <a:lnTo>
                    <a:pt x="58" y="304"/>
                  </a:lnTo>
                  <a:lnTo>
                    <a:pt x="48" y="295"/>
                  </a:lnTo>
                  <a:lnTo>
                    <a:pt x="40" y="287"/>
                  </a:lnTo>
                  <a:lnTo>
                    <a:pt x="33" y="276"/>
                  </a:lnTo>
                  <a:lnTo>
                    <a:pt x="25" y="265"/>
                  </a:lnTo>
                  <a:lnTo>
                    <a:pt x="20" y="254"/>
                  </a:lnTo>
                  <a:lnTo>
                    <a:pt x="15" y="242"/>
                  </a:lnTo>
                  <a:lnTo>
                    <a:pt x="11" y="230"/>
                  </a:lnTo>
                  <a:lnTo>
                    <a:pt x="9" y="216"/>
                  </a:lnTo>
                  <a:lnTo>
                    <a:pt x="1" y="146"/>
                  </a:lnTo>
                  <a:lnTo>
                    <a:pt x="0" y="133"/>
                  </a:lnTo>
                  <a:lnTo>
                    <a:pt x="1" y="120"/>
                  </a:lnTo>
                  <a:lnTo>
                    <a:pt x="2" y="107"/>
                  </a:lnTo>
                  <a:lnTo>
                    <a:pt x="5" y="94"/>
                  </a:lnTo>
                  <a:lnTo>
                    <a:pt x="9" y="83"/>
                  </a:lnTo>
                  <a:lnTo>
                    <a:pt x="15" y="71"/>
                  </a:lnTo>
                  <a:lnTo>
                    <a:pt x="21" y="60"/>
                  </a:lnTo>
                  <a:lnTo>
                    <a:pt x="28" y="50"/>
                  </a:lnTo>
                  <a:lnTo>
                    <a:pt x="37" y="40"/>
                  </a:lnTo>
                  <a:lnTo>
                    <a:pt x="45" y="32"/>
                  </a:lnTo>
                  <a:lnTo>
                    <a:pt x="56" y="24"/>
                  </a:lnTo>
                  <a:lnTo>
                    <a:pt x="66" y="17"/>
                  </a:lnTo>
                  <a:lnTo>
                    <a:pt x="78" y="12"/>
                  </a:lnTo>
                  <a:lnTo>
                    <a:pt x="90" y="8"/>
                  </a:lnTo>
                  <a:lnTo>
                    <a:pt x="102" y="3"/>
                  </a:lnTo>
                  <a:lnTo>
                    <a:pt x="116" y="1"/>
                  </a:lnTo>
                  <a:lnTo>
                    <a:pt x="129" y="0"/>
                  </a:lnTo>
                  <a:lnTo>
                    <a:pt x="143" y="1"/>
                  </a:lnTo>
                  <a:lnTo>
                    <a:pt x="155" y="2"/>
                  </a:lnTo>
                  <a:lnTo>
                    <a:pt x="167" y="5"/>
                  </a:lnTo>
                  <a:lnTo>
                    <a:pt x="180" y="10"/>
                  </a:lnTo>
                  <a:lnTo>
                    <a:pt x="191" y="15"/>
                  </a:lnTo>
                  <a:lnTo>
                    <a:pt x="202" y="21"/>
                  </a:lnTo>
                  <a:lnTo>
                    <a:pt x="212" y="29"/>
                  </a:lnTo>
                  <a:lnTo>
                    <a:pt x="221" y="37"/>
                  </a:lnTo>
                  <a:lnTo>
                    <a:pt x="230" y="46"/>
                  </a:lnTo>
                  <a:lnTo>
                    <a:pt x="238" y="56"/>
                  </a:lnTo>
                  <a:lnTo>
                    <a:pt x="244" y="67"/>
                  </a:lnTo>
                  <a:lnTo>
                    <a:pt x="250" y="78"/>
                  </a:lnTo>
                  <a:lnTo>
                    <a:pt x="255" y="90"/>
                  </a:lnTo>
                  <a:lnTo>
                    <a:pt x="259" y="103"/>
                  </a:lnTo>
                  <a:lnTo>
                    <a:pt x="261" y="116"/>
                  </a:lnTo>
                  <a:lnTo>
                    <a:pt x="268" y="186"/>
                  </a:lnTo>
                  <a:close/>
                </a:path>
              </a:pathLst>
            </a:custGeom>
            <a:solidFill>
              <a:srgbClr val="036B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13" name="Freeform 73"/>
            <p:cNvSpPr>
              <a:spLocks/>
            </p:cNvSpPr>
            <p:nvPr/>
          </p:nvSpPr>
          <p:spPr bwMode="auto">
            <a:xfrm>
              <a:off x="2068513" y="3086100"/>
              <a:ext cx="101600" cy="546100"/>
            </a:xfrm>
            <a:custGeom>
              <a:avLst/>
              <a:gdLst>
                <a:gd name="T0" fmla="*/ 0 w 318"/>
                <a:gd name="T1" fmla="*/ 11 h 1717"/>
                <a:gd name="T2" fmla="*/ 62 w 318"/>
                <a:gd name="T3" fmla="*/ 1031 h 1717"/>
                <a:gd name="T4" fmla="*/ 318 w 318"/>
                <a:gd name="T5" fmla="*/ 1717 h 1717"/>
                <a:gd name="T6" fmla="*/ 301 w 318"/>
                <a:gd name="T7" fmla="*/ 995 h 1717"/>
                <a:gd name="T8" fmla="*/ 80 w 318"/>
                <a:gd name="T9" fmla="*/ 0 h 1717"/>
                <a:gd name="T10" fmla="*/ 0 w 318"/>
                <a:gd name="T11" fmla="*/ 11 h 1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8" h="1717">
                  <a:moveTo>
                    <a:pt x="0" y="11"/>
                  </a:moveTo>
                  <a:lnTo>
                    <a:pt x="62" y="1031"/>
                  </a:lnTo>
                  <a:lnTo>
                    <a:pt x="318" y="1717"/>
                  </a:lnTo>
                  <a:lnTo>
                    <a:pt x="301" y="995"/>
                  </a:lnTo>
                  <a:lnTo>
                    <a:pt x="80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036B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14" name="Freeform 74"/>
            <p:cNvSpPr>
              <a:spLocks/>
            </p:cNvSpPr>
            <p:nvPr/>
          </p:nvSpPr>
          <p:spPr bwMode="auto">
            <a:xfrm>
              <a:off x="1914525" y="3060700"/>
              <a:ext cx="258763" cy="600075"/>
            </a:xfrm>
            <a:custGeom>
              <a:avLst/>
              <a:gdLst>
                <a:gd name="T0" fmla="*/ 0 w 816"/>
                <a:gd name="T1" fmla="*/ 0 h 1888"/>
                <a:gd name="T2" fmla="*/ 167 w 816"/>
                <a:gd name="T3" fmla="*/ 939 h 1888"/>
                <a:gd name="T4" fmla="*/ 413 w 816"/>
                <a:gd name="T5" fmla="*/ 1033 h 1888"/>
                <a:gd name="T6" fmla="*/ 388 w 816"/>
                <a:gd name="T7" fmla="*/ 1358 h 1888"/>
                <a:gd name="T8" fmla="*/ 816 w 816"/>
                <a:gd name="T9" fmla="*/ 1888 h 1888"/>
                <a:gd name="T10" fmla="*/ 156 w 816"/>
                <a:gd name="T11" fmla="*/ 56 h 1888"/>
                <a:gd name="T12" fmla="*/ 0 w 816"/>
                <a:gd name="T13" fmla="*/ 0 h 1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888">
                  <a:moveTo>
                    <a:pt x="0" y="0"/>
                  </a:moveTo>
                  <a:lnTo>
                    <a:pt x="167" y="939"/>
                  </a:lnTo>
                  <a:lnTo>
                    <a:pt x="413" y="1033"/>
                  </a:lnTo>
                  <a:lnTo>
                    <a:pt x="388" y="1358"/>
                  </a:lnTo>
                  <a:lnTo>
                    <a:pt x="816" y="1888"/>
                  </a:lnTo>
                  <a:lnTo>
                    <a:pt x="156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5D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15" name="Freeform 75"/>
            <p:cNvSpPr>
              <a:spLocks/>
            </p:cNvSpPr>
            <p:nvPr/>
          </p:nvSpPr>
          <p:spPr bwMode="auto">
            <a:xfrm>
              <a:off x="1835150" y="2914650"/>
              <a:ext cx="201613" cy="227013"/>
            </a:xfrm>
            <a:custGeom>
              <a:avLst/>
              <a:gdLst>
                <a:gd name="T0" fmla="*/ 567 w 638"/>
                <a:gd name="T1" fmla="*/ 713 h 713"/>
                <a:gd name="T2" fmla="*/ 0 w 638"/>
                <a:gd name="T3" fmla="*/ 259 h 713"/>
                <a:gd name="T4" fmla="*/ 169 w 638"/>
                <a:gd name="T5" fmla="*/ 0 h 713"/>
                <a:gd name="T6" fmla="*/ 638 w 638"/>
                <a:gd name="T7" fmla="*/ 285 h 713"/>
                <a:gd name="T8" fmla="*/ 567 w 638"/>
                <a:gd name="T9" fmla="*/ 71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8" h="713">
                  <a:moveTo>
                    <a:pt x="567" y="713"/>
                  </a:moveTo>
                  <a:lnTo>
                    <a:pt x="0" y="259"/>
                  </a:lnTo>
                  <a:lnTo>
                    <a:pt x="169" y="0"/>
                  </a:lnTo>
                  <a:lnTo>
                    <a:pt x="638" y="285"/>
                  </a:lnTo>
                  <a:lnTo>
                    <a:pt x="567" y="7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16" name="Freeform 76"/>
            <p:cNvSpPr>
              <a:spLocks/>
            </p:cNvSpPr>
            <p:nvPr/>
          </p:nvSpPr>
          <p:spPr bwMode="auto">
            <a:xfrm>
              <a:off x="2152650" y="3025775"/>
              <a:ext cx="65088" cy="611188"/>
            </a:xfrm>
            <a:custGeom>
              <a:avLst/>
              <a:gdLst>
                <a:gd name="T0" fmla="*/ 38 w 207"/>
                <a:gd name="T1" fmla="*/ 1927 h 1927"/>
                <a:gd name="T2" fmla="*/ 26 w 207"/>
                <a:gd name="T3" fmla="*/ 953 h 1927"/>
                <a:gd name="T4" fmla="*/ 0 w 207"/>
                <a:gd name="T5" fmla="*/ 323 h 1927"/>
                <a:gd name="T6" fmla="*/ 0 w 207"/>
                <a:gd name="T7" fmla="*/ 48 h 1927"/>
                <a:gd name="T8" fmla="*/ 50 w 207"/>
                <a:gd name="T9" fmla="*/ 0 h 1927"/>
                <a:gd name="T10" fmla="*/ 207 w 207"/>
                <a:gd name="T11" fmla="*/ 979 h 1927"/>
                <a:gd name="T12" fmla="*/ 115 w 207"/>
                <a:gd name="T13" fmla="*/ 1111 h 1927"/>
                <a:gd name="T14" fmla="*/ 207 w 207"/>
                <a:gd name="T15" fmla="*/ 1356 h 1927"/>
                <a:gd name="T16" fmla="*/ 38 w 207"/>
                <a:gd name="T17" fmla="*/ 1927 h 1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1927">
                  <a:moveTo>
                    <a:pt x="38" y="1927"/>
                  </a:moveTo>
                  <a:lnTo>
                    <a:pt x="26" y="953"/>
                  </a:lnTo>
                  <a:lnTo>
                    <a:pt x="0" y="323"/>
                  </a:lnTo>
                  <a:lnTo>
                    <a:pt x="0" y="48"/>
                  </a:lnTo>
                  <a:lnTo>
                    <a:pt x="50" y="0"/>
                  </a:lnTo>
                  <a:lnTo>
                    <a:pt x="207" y="979"/>
                  </a:lnTo>
                  <a:lnTo>
                    <a:pt x="115" y="1111"/>
                  </a:lnTo>
                  <a:lnTo>
                    <a:pt x="207" y="1356"/>
                  </a:lnTo>
                  <a:lnTo>
                    <a:pt x="38" y="1927"/>
                  </a:lnTo>
                  <a:close/>
                </a:path>
              </a:pathLst>
            </a:custGeom>
            <a:solidFill>
              <a:srgbClr val="4D5D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17" name="Freeform 77"/>
            <p:cNvSpPr>
              <a:spLocks/>
            </p:cNvSpPr>
            <p:nvPr/>
          </p:nvSpPr>
          <p:spPr bwMode="auto">
            <a:xfrm>
              <a:off x="2101850" y="2946400"/>
              <a:ext cx="68263" cy="192088"/>
            </a:xfrm>
            <a:custGeom>
              <a:avLst/>
              <a:gdLst>
                <a:gd name="T0" fmla="*/ 45 w 214"/>
                <a:gd name="T1" fmla="*/ 0 h 606"/>
                <a:gd name="T2" fmla="*/ 214 w 214"/>
                <a:gd name="T3" fmla="*/ 192 h 606"/>
                <a:gd name="T4" fmla="*/ 174 w 214"/>
                <a:gd name="T5" fmla="*/ 606 h 606"/>
                <a:gd name="T6" fmla="*/ 0 w 214"/>
                <a:gd name="T7" fmla="*/ 196 h 606"/>
                <a:gd name="T8" fmla="*/ 45 w 214"/>
                <a:gd name="T9" fmla="*/ 0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606">
                  <a:moveTo>
                    <a:pt x="45" y="0"/>
                  </a:moveTo>
                  <a:lnTo>
                    <a:pt x="214" y="192"/>
                  </a:lnTo>
                  <a:lnTo>
                    <a:pt x="174" y="606"/>
                  </a:lnTo>
                  <a:lnTo>
                    <a:pt x="0" y="196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18" name="Freeform 78"/>
            <p:cNvSpPr>
              <a:spLocks/>
            </p:cNvSpPr>
            <p:nvPr/>
          </p:nvSpPr>
          <p:spPr bwMode="auto">
            <a:xfrm>
              <a:off x="2811463" y="3649663"/>
              <a:ext cx="141288" cy="122238"/>
            </a:xfrm>
            <a:custGeom>
              <a:avLst/>
              <a:gdLst>
                <a:gd name="T0" fmla="*/ 418 w 442"/>
                <a:gd name="T1" fmla="*/ 352 h 381"/>
                <a:gd name="T2" fmla="*/ 404 w 442"/>
                <a:gd name="T3" fmla="*/ 364 h 381"/>
                <a:gd name="T4" fmla="*/ 389 w 442"/>
                <a:gd name="T5" fmla="*/ 373 h 381"/>
                <a:gd name="T6" fmla="*/ 372 w 442"/>
                <a:gd name="T7" fmla="*/ 379 h 381"/>
                <a:gd name="T8" fmla="*/ 355 w 442"/>
                <a:gd name="T9" fmla="*/ 381 h 381"/>
                <a:gd name="T10" fmla="*/ 338 w 442"/>
                <a:gd name="T11" fmla="*/ 380 h 381"/>
                <a:gd name="T12" fmla="*/ 320 w 442"/>
                <a:gd name="T13" fmla="*/ 375 h 381"/>
                <a:gd name="T14" fmla="*/ 305 w 442"/>
                <a:gd name="T15" fmla="*/ 367 h 381"/>
                <a:gd name="T16" fmla="*/ 35 w 442"/>
                <a:gd name="T17" fmla="*/ 162 h 381"/>
                <a:gd name="T18" fmla="*/ 22 w 442"/>
                <a:gd name="T19" fmla="*/ 149 h 381"/>
                <a:gd name="T20" fmla="*/ 12 w 442"/>
                <a:gd name="T21" fmla="*/ 136 h 381"/>
                <a:gd name="T22" fmla="*/ 4 w 442"/>
                <a:gd name="T23" fmla="*/ 120 h 381"/>
                <a:gd name="T24" fmla="*/ 1 w 442"/>
                <a:gd name="T25" fmla="*/ 103 h 381"/>
                <a:gd name="T26" fmla="*/ 0 w 442"/>
                <a:gd name="T27" fmla="*/ 85 h 381"/>
                <a:gd name="T28" fmla="*/ 3 w 442"/>
                <a:gd name="T29" fmla="*/ 68 h 381"/>
                <a:gd name="T30" fmla="*/ 8 w 442"/>
                <a:gd name="T31" fmla="*/ 51 h 381"/>
                <a:gd name="T32" fmla="*/ 19 w 442"/>
                <a:gd name="T33" fmla="*/ 36 h 381"/>
                <a:gd name="T34" fmla="*/ 31 w 442"/>
                <a:gd name="T35" fmla="*/ 22 h 381"/>
                <a:gd name="T36" fmla="*/ 45 w 442"/>
                <a:gd name="T37" fmla="*/ 12 h 381"/>
                <a:gd name="T38" fmla="*/ 61 w 442"/>
                <a:gd name="T39" fmla="*/ 6 h 381"/>
                <a:gd name="T40" fmla="*/ 78 w 442"/>
                <a:gd name="T41" fmla="*/ 1 h 381"/>
                <a:gd name="T42" fmla="*/ 95 w 442"/>
                <a:gd name="T43" fmla="*/ 0 h 381"/>
                <a:gd name="T44" fmla="*/ 113 w 442"/>
                <a:gd name="T45" fmla="*/ 3 h 381"/>
                <a:gd name="T46" fmla="*/ 129 w 442"/>
                <a:gd name="T47" fmla="*/ 10 h 381"/>
                <a:gd name="T48" fmla="*/ 145 w 442"/>
                <a:gd name="T49" fmla="*/ 19 h 381"/>
                <a:gd name="T50" fmla="*/ 414 w 442"/>
                <a:gd name="T51" fmla="*/ 225 h 381"/>
                <a:gd name="T52" fmla="*/ 425 w 442"/>
                <a:gd name="T53" fmla="*/ 239 h 381"/>
                <a:gd name="T54" fmla="*/ 435 w 442"/>
                <a:gd name="T55" fmla="*/ 254 h 381"/>
                <a:gd name="T56" fmla="*/ 440 w 442"/>
                <a:gd name="T57" fmla="*/ 271 h 381"/>
                <a:gd name="T58" fmla="*/ 442 w 442"/>
                <a:gd name="T59" fmla="*/ 288 h 381"/>
                <a:gd name="T60" fmla="*/ 441 w 442"/>
                <a:gd name="T61" fmla="*/ 305 h 381"/>
                <a:gd name="T62" fmla="*/ 437 w 442"/>
                <a:gd name="T63" fmla="*/ 322 h 381"/>
                <a:gd name="T64" fmla="*/ 428 w 442"/>
                <a:gd name="T65" fmla="*/ 337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42" h="381">
                  <a:moveTo>
                    <a:pt x="423" y="346"/>
                  </a:moveTo>
                  <a:lnTo>
                    <a:pt x="418" y="352"/>
                  </a:lnTo>
                  <a:lnTo>
                    <a:pt x="411" y="359"/>
                  </a:lnTo>
                  <a:lnTo>
                    <a:pt x="404" y="364"/>
                  </a:lnTo>
                  <a:lnTo>
                    <a:pt x="397" y="369"/>
                  </a:lnTo>
                  <a:lnTo>
                    <a:pt x="389" y="373"/>
                  </a:lnTo>
                  <a:lnTo>
                    <a:pt x="381" y="377"/>
                  </a:lnTo>
                  <a:lnTo>
                    <a:pt x="372" y="379"/>
                  </a:lnTo>
                  <a:lnTo>
                    <a:pt x="364" y="380"/>
                  </a:lnTo>
                  <a:lnTo>
                    <a:pt x="355" y="381"/>
                  </a:lnTo>
                  <a:lnTo>
                    <a:pt x="347" y="381"/>
                  </a:lnTo>
                  <a:lnTo>
                    <a:pt x="338" y="380"/>
                  </a:lnTo>
                  <a:lnTo>
                    <a:pt x="329" y="378"/>
                  </a:lnTo>
                  <a:lnTo>
                    <a:pt x="320" y="375"/>
                  </a:lnTo>
                  <a:lnTo>
                    <a:pt x="313" y="372"/>
                  </a:lnTo>
                  <a:lnTo>
                    <a:pt x="305" y="367"/>
                  </a:lnTo>
                  <a:lnTo>
                    <a:pt x="297" y="363"/>
                  </a:lnTo>
                  <a:lnTo>
                    <a:pt x="35" y="162"/>
                  </a:lnTo>
                  <a:lnTo>
                    <a:pt x="29" y="156"/>
                  </a:lnTo>
                  <a:lnTo>
                    <a:pt x="22" y="149"/>
                  </a:lnTo>
                  <a:lnTo>
                    <a:pt x="17" y="143"/>
                  </a:lnTo>
                  <a:lnTo>
                    <a:pt x="12" y="136"/>
                  </a:lnTo>
                  <a:lnTo>
                    <a:pt x="7" y="127"/>
                  </a:lnTo>
                  <a:lnTo>
                    <a:pt x="4" y="120"/>
                  </a:lnTo>
                  <a:lnTo>
                    <a:pt x="2" y="111"/>
                  </a:lnTo>
                  <a:lnTo>
                    <a:pt x="1" y="103"/>
                  </a:lnTo>
                  <a:lnTo>
                    <a:pt x="0" y="93"/>
                  </a:lnTo>
                  <a:lnTo>
                    <a:pt x="0" y="85"/>
                  </a:lnTo>
                  <a:lnTo>
                    <a:pt x="1" y="76"/>
                  </a:lnTo>
                  <a:lnTo>
                    <a:pt x="3" y="68"/>
                  </a:lnTo>
                  <a:lnTo>
                    <a:pt x="5" y="59"/>
                  </a:lnTo>
                  <a:lnTo>
                    <a:pt x="8" y="51"/>
                  </a:lnTo>
                  <a:lnTo>
                    <a:pt x="14" y="44"/>
                  </a:lnTo>
                  <a:lnTo>
                    <a:pt x="19" y="36"/>
                  </a:lnTo>
                  <a:lnTo>
                    <a:pt x="24" y="29"/>
                  </a:lnTo>
                  <a:lnTo>
                    <a:pt x="31" y="22"/>
                  </a:lnTo>
                  <a:lnTo>
                    <a:pt x="38" y="17"/>
                  </a:lnTo>
                  <a:lnTo>
                    <a:pt x="45" y="12"/>
                  </a:lnTo>
                  <a:lnTo>
                    <a:pt x="53" y="9"/>
                  </a:lnTo>
                  <a:lnTo>
                    <a:pt x="61" y="6"/>
                  </a:lnTo>
                  <a:lnTo>
                    <a:pt x="70" y="2"/>
                  </a:lnTo>
                  <a:lnTo>
                    <a:pt x="78" y="1"/>
                  </a:lnTo>
                  <a:lnTo>
                    <a:pt x="87" y="0"/>
                  </a:lnTo>
                  <a:lnTo>
                    <a:pt x="95" y="0"/>
                  </a:lnTo>
                  <a:lnTo>
                    <a:pt x="104" y="1"/>
                  </a:lnTo>
                  <a:lnTo>
                    <a:pt x="113" y="3"/>
                  </a:lnTo>
                  <a:lnTo>
                    <a:pt x="122" y="6"/>
                  </a:lnTo>
                  <a:lnTo>
                    <a:pt x="129" y="10"/>
                  </a:lnTo>
                  <a:lnTo>
                    <a:pt x="137" y="14"/>
                  </a:lnTo>
                  <a:lnTo>
                    <a:pt x="145" y="19"/>
                  </a:lnTo>
                  <a:lnTo>
                    <a:pt x="407" y="219"/>
                  </a:lnTo>
                  <a:lnTo>
                    <a:pt x="414" y="225"/>
                  </a:lnTo>
                  <a:lnTo>
                    <a:pt x="420" y="232"/>
                  </a:lnTo>
                  <a:lnTo>
                    <a:pt x="425" y="239"/>
                  </a:lnTo>
                  <a:lnTo>
                    <a:pt x="430" y="247"/>
                  </a:lnTo>
                  <a:lnTo>
                    <a:pt x="435" y="254"/>
                  </a:lnTo>
                  <a:lnTo>
                    <a:pt x="438" y="262"/>
                  </a:lnTo>
                  <a:lnTo>
                    <a:pt x="440" y="271"/>
                  </a:lnTo>
                  <a:lnTo>
                    <a:pt x="441" y="279"/>
                  </a:lnTo>
                  <a:lnTo>
                    <a:pt x="442" y="288"/>
                  </a:lnTo>
                  <a:lnTo>
                    <a:pt x="442" y="296"/>
                  </a:lnTo>
                  <a:lnTo>
                    <a:pt x="441" y="305"/>
                  </a:lnTo>
                  <a:lnTo>
                    <a:pt x="439" y="313"/>
                  </a:lnTo>
                  <a:lnTo>
                    <a:pt x="437" y="322"/>
                  </a:lnTo>
                  <a:lnTo>
                    <a:pt x="434" y="330"/>
                  </a:lnTo>
                  <a:lnTo>
                    <a:pt x="428" y="337"/>
                  </a:lnTo>
                  <a:lnTo>
                    <a:pt x="423" y="346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19" name="Freeform 79"/>
            <p:cNvSpPr>
              <a:spLocks/>
            </p:cNvSpPr>
            <p:nvPr/>
          </p:nvSpPr>
          <p:spPr bwMode="auto">
            <a:xfrm>
              <a:off x="2789238" y="3695700"/>
              <a:ext cx="127000" cy="136525"/>
            </a:xfrm>
            <a:custGeom>
              <a:avLst/>
              <a:gdLst>
                <a:gd name="T0" fmla="*/ 363 w 400"/>
                <a:gd name="T1" fmla="*/ 409 h 426"/>
                <a:gd name="T2" fmla="*/ 347 w 400"/>
                <a:gd name="T3" fmla="*/ 418 h 426"/>
                <a:gd name="T4" fmla="*/ 331 w 400"/>
                <a:gd name="T5" fmla="*/ 424 h 426"/>
                <a:gd name="T6" fmla="*/ 314 w 400"/>
                <a:gd name="T7" fmla="*/ 426 h 426"/>
                <a:gd name="T8" fmla="*/ 296 w 400"/>
                <a:gd name="T9" fmla="*/ 425 h 426"/>
                <a:gd name="T10" fmla="*/ 279 w 400"/>
                <a:gd name="T11" fmla="*/ 421 h 426"/>
                <a:gd name="T12" fmla="*/ 264 w 400"/>
                <a:gd name="T13" fmla="*/ 413 h 426"/>
                <a:gd name="T14" fmla="*/ 250 w 400"/>
                <a:gd name="T15" fmla="*/ 403 h 426"/>
                <a:gd name="T16" fmla="*/ 24 w 400"/>
                <a:gd name="T17" fmla="*/ 150 h 426"/>
                <a:gd name="T18" fmla="*/ 12 w 400"/>
                <a:gd name="T19" fmla="*/ 135 h 426"/>
                <a:gd name="T20" fmla="*/ 5 w 400"/>
                <a:gd name="T21" fmla="*/ 120 h 426"/>
                <a:gd name="T22" fmla="*/ 1 w 400"/>
                <a:gd name="T23" fmla="*/ 103 h 426"/>
                <a:gd name="T24" fmla="*/ 0 w 400"/>
                <a:gd name="T25" fmla="*/ 86 h 426"/>
                <a:gd name="T26" fmla="*/ 2 w 400"/>
                <a:gd name="T27" fmla="*/ 69 h 426"/>
                <a:gd name="T28" fmla="*/ 9 w 400"/>
                <a:gd name="T29" fmla="*/ 52 h 426"/>
                <a:gd name="T30" fmla="*/ 17 w 400"/>
                <a:gd name="T31" fmla="*/ 37 h 426"/>
                <a:gd name="T32" fmla="*/ 30 w 400"/>
                <a:gd name="T33" fmla="*/ 23 h 426"/>
                <a:gd name="T34" fmla="*/ 45 w 400"/>
                <a:gd name="T35" fmla="*/ 13 h 426"/>
                <a:gd name="T36" fmla="*/ 61 w 400"/>
                <a:gd name="T37" fmla="*/ 5 h 426"/>
                <a:gd name="T38" fmla="*/ 77 w 400"/>
                <a:gd name="T39" fmla="*/ 1 h 426"/>
                <a:gd name="T40" fmla="*/ 95 w 400"/>
                <a:gd name="T41" fmla="*/ 0 h 426"/>
                <a:gd name="T42" fmla="*/ 112 w 400"/>
                <a:gd name="T43" fmla="*/ 3 h 426"/>
                <a:gd name="T44" fmla="*/ 128 w 400"/>
                <a:gd name="T45" fmla="*/ 9 h 426"/>
                <a:gd name="T46" fmla="*/ 144 w 400"/>
                <a:gd name="T47" fmla="*/ 18 h 426"/>
                <a:gd name="T48" fmla="*/ 157 w 400"/>
                <a:gd name="T49" fmla="*/ 31 h 426"/>
                <a:gd name="T50" fmla="*/ 383 w 400"/>
                <a:gd name="T51" fmla="*/ 283 h 426"/>
                <a:gd name="T52" fmla="*/ 393 w 400"/>
                <a:gd name="T53" fmla="*/ 298 h 426"/>
                <a:gd name="T54" fmla="*/ 398 w 400"/>
                <a:gd name="T55" fmla="*/ 315 h 426"/>
                <a:gd name="T56" fmla="*/ 400 w 400"/>
                <a:gd name="T57" fmla="*/ 332 h 426"/>
                <a:gd name="T58" fmla="*/ 399 w 400"/>
                <a:gd name="T59" fmla="*/ 350 h 426"/>
                <a:gd name="T60" fmla="*/ 395 w 400"/>
                <a:gd name="T61" fmla="*/ 367 h 426"/>
                <a:gd name="T62" fmla="*/ 387 w 400"/>
                <a:gd name="T63" fmla="*/ 383 h 426"/>
                <a:gd name="T64" fmla="*/ 377 w 400"/>
                <a:gd name="T65" fmla="*/ 396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0" h="426">
                  <a:moveTo>
                    <a:pt x="370" y="403"/>
                  </a:moveTo>
                  <a:lnTo>
                    <a:pt x="363" y="409"/>
                  </a:lnTo>
                  <a:lnTo>
                    <a:pt x="356" y="413"/>
                  </a:lnTo>
                  <a:lnTo>
                    <a:pt x="347" y="418"/>
                  </a:lnTo>
                  <a:lnTo>
                    <a:pt x="340" y="421"/>
                  </a:lnTo>
                  <a:lnTo>
                    <a:pt x="331" y="424"/>
                  </a:lnTo>
                  <a:lnTo>
                    <a:pt x="323" y="425"/>
                  </a:lnTo>
                  <a:lnTo>
                    <a:pt x="314" y="426"/>
                  </a:lnTo>
                  <a:lnTo>
                    <a:pt x="305" y="426"/>
                  </a:lnTo>
                  <a:lnTo>
                    <a:pt x="296" y="425"/>
                  </a:lnTo>
                  <a:lnTo>
                    <a:pt x="288" y="423"/>
                  </a:lnTo>
                  <a:lnTo>
                    <a:pt x="279" y="421"/>
                  </a:lnTo>
                  <a:lnTo>
                    <a:pt x="272" y="418"/>
                  </a:lnTo>
                  <a:lnTo>
                    <a:pt x="264" y="413"/>
                  </a:lnTo>
                  <a:lnTo>
                    <a:pt x="256" y="408"/>
                  </a:lnTo>
                  <a:lnTo>
                    <a:pt x="250" y="403"/>
                  </a:lnTo>
                  <a:lnTo>
                    <a:pt x="244" y="396"/>
                  </a:lnTo>
                  <a:lnTo>
                    <a:pt x="24" y="150"/>
                  </a:lnTo>
                  <a:lnTo>
                    <a:pt x="17" y="144"/>
                  </a:lnTo>
                  <a:lnTo>
                    <a:pt x="12" y="135"/>
                  </a:lnTo>
                  <a:lnTo>
                    <a:pt x="8" y="128"/>
                  </a:lnTo>
                  <a:lnTo>
                    <a:pt x="5" y="120"/>
                  </a:lnTo>
                  <a:lnTo>
                    <a:pt x="2" y="111"/>
                  </a:lnTo>
                  <a:lnTo>
                    <a:pt x="1" y="103"/>
                  </a:lnTo>
                  <a:lnTo>
                    <a:pt x="0" y="94"/>
                  </a:lnTo>
                  <a:lnTo>
                    <a:pt x="0" y="86"/>
                  </a:lnTo>
                  <a:lnTo>
                    <a:pt x="1" y="77"/>
                  </a:lnTo>
                  <a:lnTo>
                    <a:pt x="2" y="69"/>
                  </a:lnTo>
                  <a:lnTo>
                    <a:pt x="6" y="60"/>
                  </a:lnTo>
                  <a:lnTo>
                    <a:pt x="9" y="52"/>
                  </a:lnTo>
                  <a:lnTo>
                    <a:pt x="13" y="44"/>
                  </a:lnTo>
                  <a:lnTo>
                    <a:pt x="17" y="37"/>
                  </a:lnTo>
                  <a:lnTo>
                    <a:pt x="24" y="30"/>
                  </a:lnTo>
                  <a:lnTo>
                    <a:pt x="30" y="23"/>
                  </a:lnTo>
                  <a:lnTo>
                    <a:pt x="37" y="18"/>
                  </a:lnTo>
                  <a:lnTo>
                    <a:pt x="45" y="13"/>
                  </a:lnTo>
                  <a:lnTo>
                    <a:pt x="53" y="9"/>
                  </a:lnTo>
                  <a:lnTo>
                    <a:pt x="61" y="5"/>
                  </a:lnTo>
                  <a:lnTo>
                    <a:pt x="69" y="3"/>
                  </a:lnTo>
                  <a:lnTo>
                    <a:pt x="77" y="1"/>
                  </a:lnTo>
                  <a:lnTo>
                    <a:pt x="86" y="0"/>
                  </a:lnTo>
                  <a:lnTo>
                    <a:pt x="95" y="0"/>
                  </a:lnTo>
                  <a:lnTo>
                    <a:pt x="104" y="1"/>
                  </a:lnTo>
                  <a:lnTo>
                    <a:pt x="112" y="3"/>
                  </a:lnTo>
                  <a:lnTo>
                    <a:pt x="121" y="5"/>
                  </a:lnTo>
                  <a:lnTo>
                    <a:pt x="128" y="9"/>
                  </a:lnTo>
                  <a:lnTo>
                    <a:pt x="137" y="13"/>
                  </a:lnTo>
                  <a:lnTo>
                    <a:pt x="144" y="18"/>
                  </a:lnTo>
                  <a:lnTo>
                    <a:pt x="150" y="24"/>
                  </a:lnTo>
                  <a:lnTo>
                    <a:pt x="157" y="31"/>
                  </a:lnTo>
                  <a:lnTo>
                    <a:pt x="377" y="276"/>
                  </a:lnTo>
                  <a:lnTo>
                    <a:pt x="383" y="283"/>
                  </a:lnTo>
                  <a:lnTo>
                    <a:pt x="388" y="291"/>
                  </a:lnTo>
                  <a:lnTo>
                    <a:pt x="393" y="298"/>
                  </a:lnTo>
                  <a:lnTo>
                    <a:pt x="396" y="307"/>
                  </a:lnTo>
                  <a:lnTo>
                    <a:pt x="398" y="315"/>
                  </a:lnTo>
                  <a:lnTo>
                    <a:pt x="399" y="324"/>
                  </a:lnTo>
                  <a:lnTo>
                    <a:pt x="400" y="332"/>
                  </a:lnTo>
                  <a:lnTo>
                    <a:pt x="400" y="340"/>
                  </a:lnTo>
                  <a:lnTo>
                    <a:pt x="399" y="350"/>
                  </a:lnTo>
                  <a:lnTo>
                    <a:pt x="398" y="358"/>
                  </a:lnTo>
                  <a:lnTo>
                    <a:pt x="395" y="367"/>
                  </a:lnTo>
                  <a:lnTo>
                    <a:pt x="392" y="374"/>
                  </a:lnTo>
                  <a:lnTo>
                    <a:pt x="387" y="383"/>
                  </a:lnTo>
                  <a:lnTo>
                    <a:pt x="383" y="390"/>
                  </a:lnTo>
                  <a:lnTo>
                    <a:pt x="377" y="396"/>
                  </a:lnTo>
                  <a:lnTo>
                    <a:pt x="370" y="403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20" name="Freeform 80"/>
            <p:cNvSpPr>
              <a:spLocks/>
            </p:cNvSpPr>
            <p:nvPr/>
          </p:nvSpPr>
          <p:spPr bwMode="auto">
            <a:xfrm>
              <a:off x="2752725" y="3732213"/>
              <a:ext cx="104775" cy="123825"/>
            </a:xfrm>
            <a:custGeom>
              <a:avLst/>
              <a:gdLst>
                <a:gd name="T0" fmla="*/ 291 w 330"/>
                <a:gd name="T1" fmla="*/ 381 h 391"/>
                <a:gd name="T2" fmla="*/ 277 w 330"/>
                <a:gd name="T3" fmla="*/ 387 h 391"/>
                <a:gd name="T4" fmla="*/ 262 w 330"/>
                <a:gd name="T5" fmla="*/ 391 h 391"/>
                <a:gd name="T6" fmla="*/ 246 w 330"/>
                <a:gd name="T7" fmla="*/ 391 h 391"/>
                <a:gd name="T8" fmla="*/ 231 w 330"/>
                <a:gd name="T9" fmla="*/ 389 h 391"/>
                <a:gd name="T10" fmla="*/ 218 w 330"/>
                <a:gd name="T11" fmla="*/ 384 h 391"/>
                <a:gd name="T12" fmla="*/ 204 w 330"/>
                <a:gd name="T13" fmla="*/ 377 h 391"/>
                <a:gd name="T14" fmla="*/ 192 w 330"/>
                <a:gd name="T15" fmla="*/ 366 h 391"/>
                <a:gd name="T16" fmla="*/ 15 w 330"/>
                <a:gd name="T17" fmla="*/ 126 h 391"/>
                <a:gd name="T18" fmla="*/ 6 w 330"/>
                <a:gd name="T19" fmla="*/ 112 h 391"/>
                <a:gd name="T20" fmla="*/ 2 w 330"/>
                <a:gd name="T21" fmla="*/ 97 h 391"/>
                <a:gd name="T22" fmla="*/ 0 w 330"/>
                <a:gd name="T23" fmla="*/ 83 h 391"/>
                <a:gd name="T24" fmla="*/ 0 w 330"/>
                <a:gd name="T25" fmla="*/ 67 h 391"/>
                <a:gd name="T26" fmla="*/ 4 w 330"/>
                <a:gd name="T27" fmla="*/ 52 h 391"/>
                <a:gd name="T28" fmla="*/ 10 w 330"/>
                <a:gd name="T29" fmla="*/ 38 h 391"/>
                <a:gd name="T30" fmla="*/ 20 w 330"/>
                <a:gd name="T31" fmla="*/ 26 h 391"/>
                <a:gd name="T32" fmla="*/ 32 w 330"/>
                <a:gd name="T33" fmla="*/ 15 h 391"/>
                <a:gd name="T34" fmla="*/ 45 w 330"/>
                <a:gd name="T35" fmla="*/ 7 h 391"/>
                <a:gd name="T36" fmla="*/ 60 w 330"/>
                <a:gd name="T37" fmla="*/ 2 h 391"/>
                <a:gd name="T38" fmla="*/ 75 w 330"/>
                <a:gd name="T39" fmla="*/ 0 h 391"/>
                <a:gd name="T40" fmla="*/ 91 w 330"/>
                <a:gd name="T41" fmla="*/ 0 h 391"/>
                <a:gd name="T42" fmla="*/ 106 w 330"/>
                <a:gd name="T43" fmla="*/ 4 h 391"/>
                <a:gd name="T44" fmla="*/ 119 w 330"/>
                <a:gd name="T45" fmla="*/ 11 h 391"/>
                <a:gd name="T46" fmla="*/ 132 w 330"/>
                <a:gd name="T47" fmla="*/ 20 h 391"/>
                <a:gd name="T48" fmla="*/ 143 w 330"/>
                <a:gd name="T49" fmla="*/ 32 h 391"/>
                <a:gd name="T50" fmla="*/ 319 w 330"/>
                <a:gd name="T51" fmla="*/ 272 h 391"/>
                <a:gd name="T52" fmla="*/ 325 w 330"/>
                <a:gd name="T53" fmla="*/ 287 h 391"/>
                <a:gd name="T54" fmla="*/ 330 w 330"/>
                <a:gd name="T55" fmla="*/ 301 h 391"/>
                <a:gd name="T56" fmla="*/ 330 w 330"/>
                <a:gd name="T57" fmla="*/ 317 h 391"/>
                <a:gd name="T58" fmla="*/ 328 w 330"/>
                <a:gd name="T59" fmla="*/ 332 h 391"/>
                <a:gd name="T60" fmla="*/ 322 w 330"/>
                <a:gd name="T61" fmla="*/ 346 h 391"/>
                <a:gd name="T62" fmla="*/ 315 w 330"/>
                <a:gd name="T63" fmla="*/ 360 h 391"/>
                <a:gd name="T64" fmla="*/ 304 w 330"/>
                <a:gd name="T65" fmla="*/ 3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0" h="391">
                  <a:moveTo>
                    <a:pt x="298" y="377"/>
                  </a:moveTo>
                  <a:lnTo>
                    <a:pt x="291" y="381"/>
                  </a:lnTo>
                  <a:lnTo>
                    <a:pt x="284" y="385"/>
                  </a:lnTo>
                  <a:lnTo>
                    <a:pt x="277" y="387"/>
                  </a:lnTo>
                  <a:lnTo>
                    <a:pt x="269" y="389"/>
                  </a:lnTo>
                  <a:lnTo>
                    <a:pt x="262" y="391"/>
                  </a:lnTo>
                  <a:lnTo>
                    <a:pt x="255" y="391"/>
                  </a:lnTo>
                  <a:lnTo>
                    <a:pt x="246" y="391"/>
                  </a:lnTo>
                  <a:lnTo>
                    <a:pt x="239" y="391"/>
                  </a:lnTo>
                  <a:lnTo>
                    <a:pt x="231" y="389"/>
                  </a:lnTo>
                  <a:lnTo>
                    <a:pt x="224" y="387"/>
                  </a:lnTo>
                  <a:lnTo>
                    <a:pt x="218" y="384"/>
                  </a:lnTo>
                  <a:lnTo>
                    <a:pt x="210" y="381"/>
                  </a:lnTo>
                  <a:lnTo>
                    <a:pt x="204" y="377"/>
                  </a:lnTo>
                  <a:lnTo>
                    <a:pt x="198" y="371"/>
                  </a:lnTo>
                  <a:lnTo>
                    <a:pt x="192" y="366"/>
                  </a:lnTo>
                  <a:lnTo>
                    <a:pt x="187" y="360"/>
                  </a:lnTo>
                  <a:lnTo>
                    <a:pt x="15" y="126"/>
                  </a:lnTo>
                  <a:lnTo>
                    <a:pt x="10" y="120"/>
                  </a:lnTo>
                  <a:lnTo>
                    <a:pt x="6" y="112"/>
                  </a:lnTo>
                  <a:lnTo>
                    <a:pt x="4" y="105"/>
                  </a:lnTo>
                  <a:lnTo>
                    <a:pt x="2" y="97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0" y="75"/>
                  </a:lnTo>
                  <a:lnTo>
                    <a:pt x="0" y="67"/>
                  </a:lnTo>
                  <a:lnTo>
                    <a:pt x="2" y="59"/>
                  </a:lnTo>
                  <a:lnTo>
                    <a:pt x="4" y="52"/>
                  </a:lnTo>
                  <a:lnTo>
                    <a:pt x="7" y="46"/>
                  </a:lnTo>
                  <a:lnTo>
                    <a:pt x="10" y="38"/>
                  </a:lnTo>
                  <a:lnTo>
                    <a:pt x="15" y="32"/>
                  </a:lnTo>
                  <a:lnTo>
                    <a:pt x="20" y="26"/>
                  </a:lnTo>
                  <a:lnTo>
                    <a:pt x="25" y="20"/>
                  </a:lnTo>
                  <a:lnTo>
                    <a:pt x="32" y="15"/>
                  </a:lnTo>
                  <a:lnTo>
                    <a:pt x="39" y="11"/>
                  </a:lnTo>
                  <a:lnTo>
                    <a:pt x="45" y="7"/>
                  </a:lnTo>
                  <a:lnTo>
                    <a:pt x="53" y="4"/>
                  </a:lnTo>
                  <a:lnTo>
                    <a:pt x="60" y="2"/>
                  </a:lnTo>
                  <a:lnTo>
                    <a:pt x="67" y="0"/>
                  </a:lnTo>
                  <a:lnTo>
                    <a:pt x="75" y="0"/>
                  </a:lnTo>
                  <a:lnTo>
                    <a:pt x="83" y="0"/>
                  </a:lnTo>
                  <a:lnTo>
                    <a:pt x="91" y="0"/>
                  </a:lnTo>
                  <a:lnTo>
                    <a:pt x="98" y="2"/>
                  </a:lnTo>
                  <a:lnTo>
                    <a:pt x="106" y="4"/>
                  </a:lnTo>
                  <a:lnTo>
                    <a:pt x="112" y="8"/>
                  </a:lnTo>
                  <a:lnTo>
                    <a:pt x="119" y="11"/>
                  </a:lnTo>
                  <a:lnTo>
                    <a:pt x="126" y="15"/>
                  </a:lnTo>
                  <a:lnTo>
                    <a:pt x="132" y="20"/>
                  </a:lnTo>
                  <a:lnTo>
                    <a:pt x="137" y="26"/>
                  </a:lnTo>
                  <a:lnTo>
                    <a:pt x="143" y="32"/>
                  </a:lnTo>
                  <a:lnTo>
                    <a:pt x="315" y="266"/>
                  </a:lnTo>
                  <a:lnTo>
                    <a:pt x="319" y="272"/>
                  </a:lnTo>
                  <a:lnTo>
                    <a:pt x="323" y="279"/>
                  </a:lnTo>
                  <a:lnTo>
                    <a:pt x="325" y="287"/>
                  </a:lnTo>
                  <a:lnTo>
                    <a:pt x="328" y="294"/>
                  </a:lnTo>
                  <a:lnTo>
                    <a:pt x="330" y="301"/>
                  </a:lnTo>
                  <a:lnTo>
                    <a:pt x="330" y="309"/>
                  </a:lnTo>
                  <a:lnTo>
                    <a:pt x="330" y="317"/>
                  </a:lnTo>
                  <a:lnTo>
                    <a:pt x="330" y="325"/>
                  </a:lnTo>
                  <a:lnTo>
                    <a:pt x="328" y="332"/>
                  </a:lnTo>
                  <a:lnTo>
                    <a:pt x="325" y="340"/>
                  </a:lnTo>
                  <a:lnTo>
                    <a:pt x="322" y="346"/>
                  </a:lnTo>
                  <a:lnTo>
                    <a:pt x="319" y="353"/>
                  </a:lnTo>
                  <a:lnTo>
                    <a:pt x="315" y="360"/>
                  </a:lnTo>
                  <a:lnTo>
                    <a:pt x="310" y="366"/>
                  </a:lnTo>
                  <a:lnTo>
                    <a:pt x="304" y="371"/>
                  </a:lnTo>
                  <a:lnTo>
                    <a:pt x="298" y="377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21" name="Freeform 81"/>
            <p:cNvSpPr>
              <a:spLocks/>
            </p:cNvSpPr>
            <p:nvPr/>
          </p:nvSpPr>
          <p:spPr bwMode="auto">
            <a:xfrm>
              <a:off x="2732088" y="3759200"/>
              <a:ext cx="71438" cy="111125"/>
            </a:xfrm>
            <a:custGeom>
              <a:avLst/>
              <a:gdLst>
                <a:gd name="T0" fmla="*/ 182 w 228"/>
                <a:gd name="T1" fmla="*/ 346 h 350"/>
                <a:gd name="T2" fmla="*/ 169 w 228"/>
                <a:gd name="T3" fmla="*/ 348 h 350"/>
                <a:gd name="T4" fmla="*/ 157 w 228"/>
                <a:gd name="T5" fmla="*/ 350 h 350"/>
                <a:gd name="T6" fmla="*/ 144 w 228"/>
                <a:gd name="T7" fmla="*/ 347 h 350"/>
                <a:gd name="T8" fmla="*/ 132 w 228"/>
                <a:gd name="T9" fmla="*/ 342 h 350"/>
                <a:gd name="T10" fmla="*/ 122 w 228"/>
                <a:gd name="T11" fmla="*/ 336 h 350"/>
                <a:gd name="T12" fmla="*/ 112 w 228"/>
                <a:gd name="T13" fmla="*/ 327 h 350"/>
                <a:gd name="T14" fmla="*/ 105 w 228"/>
                <a:gd name="T15" fmla="*/ 317 h 350"/>
                <a:gd name="T16" fmla="*/ 6 w 228"/>
                <a:gd name="T17" fmla="*/ 91 h 350"/>
                <a:gd name="T18" fmla="*/ 1 w 228"/>
                <a:gd name="T19" fmla="*/ 79 h 350"/>
                <a:gd name="T20" fmla="*/ 0 w 228"/>
                <a:gd name="T21" fmla="*/ 65 h 350"/>
                <a:gd name="T22" fmla="*/ 1 w 228"/>
                <a:gd name="T23" fmla="*/ 54 h 350"/>
                <a:gd name="T24" fmla="*/ 5 w 228"/>
                <a:gd name="T25" fmla="*/ 41 h 350"/>
                <a:gd name="T26" fmla="*/ 10 w 228"/>
                <a:gd name="T27" fmla="*/ 30 h 350"/>
                <a:gd name="T28" fmla="*/ 18 w 228"/>
                <a:gd name="T29" fmla="*/ 20 h 350"/>
                <a:gd name="T30" fmla="*/ 28 w 228"/>
                <a:gd name="T31" fmla="*/ 11 h 350"/>
                <a:gd name="T32" fmla="*/ 39 w 228"/>
                <a:gd name="T33" fmla="*/ 5 h 350"/>
                <a:gd name="T34" fmla="*/ 52 w 228"/>
                <a:gd name="T35" fmla="*/ 1 h 350"/>
                <a:gd name="T36" fmla="*/ 65 w 228"/>
                <a:gd name="T37" fmla="*/ 0 h 350"/>
                <a:gd name="T38" fmla="*/ 77 w 228"/>
                <a:gd name="T39" fmla="*/ 1 h 350"/>
                <a:gd name="T40" fmla="*/ 89 w 228"/>
                <a:gd name="T41" fmla="*/ 4 h 350"/>
                <a:gd name="T42" fmla="*/ 101 w 228"/>
                <a:gd name="T43" fmla="*/ 9 h 350"/>
                <a:gd name="T44" fmla="*/ 110 w 228"/>
                <a:gd name="T45" fmla="*/ 18 h 350"/>
                <a:gd name="T46" fmla="*/ 119 w 228"/>
                <a:gd name="T47" fmla="*/ 27 h 350"/>
                <a:gd name="T48" fmla="*/ 125 w 228"/>
                <a:gd name="T49" fmla="*/ 39 h 350"/>
                <a:gd name="T50" fmla="*/ 224 w 228"/>
                <a:gd name="T51" fmla="*/ 264 h 350"/>
                <a:gd name="T52" fmla="*/ 227 w 228"/>
                <a:gd name="T53" fmla="*/ 277 h 350"/>
                <a:gd name="T54" fmla="*/ 227 w 228"/>
                <a:gd name="T55" fmla="*/ 289 h 350"/>
                <a:gd name="T56" fmla="*/ 224 w 228"/>
                <a:gd name="T57" fmla="*/ 302 h 350"/>
                <a:gd name="T58" fmla="*/ 220 w 228"/>
                <a:gd name="T59" fmla="*/ 314 h 350"/>
                <a:gd name="T60" fmla="*/ 214 w 228"/>
                <a:gd name="T61" fmla="*/ 324 h 350"/>
                <a:gd name="T62" fmla="*/ 204 w 228"/>
                <a:gd name="T63" fmla="*/ 334 h 350"/>
                <a:gd name="T64" fmla="*/ 194 w 228"/>
                <a:gd name="T65" fmla="*/ 341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8" h="350">
                  <a:moveTo>
                    <a:pt x="189" y="344"/>
                  </a:moveTo>
                  <a:lnTo>
                    <a:pt x="182" y="346"/>
                  </a:lnTo>
                  <a:lnTo>
                    <a:pt x="176" y="347"/>
                  </a:lnTo>
                  <a:lnTo>
                    <a:pt x="169" y="348"/>
                  </a:lnTo>
                  <a:lnTo>
                    <a:pt x="163" y="350"/>
                  </a:lnTo>
                  <a:lnTo>
                    <a:pt x="157" y="350"/>
                  </a:lnTo>
                  <a:lnTo>
                    <a:pt x="150" y="348"/>
                  </a:lnTo>
                  <a:lnTo>
                    <a:pt x="144" y="347"/>
                  </a:lnTo>
                  <a:lnTo>
                    <a:pt x="138" y="345"/>
                  </a:lnTo>
                  <a:lnTo>
                    <a:pt x="132" y="342"/>
                  </a:lnTo>
                  <a:lnTo>
                    <a:pt x="127" y="339"/>
                  </a:lnTo>
                  <a:lnTo>
                    <a:pt x="122" y="336"/>
                  </a:lnTo>
                  <a:lnTo>
                    <a:pt x="117" y="332"/>
                  </a:lnTo>
                  <a:lnTo>
                    <a:pt x="112" y="327"/>
                  </a:lnTo>
                  <a:lnTo>
                    <a:pt x="108" y="322"/>
                  </a:lnTo>
                  <a:lnTo>
                    <a:pt x="105" y="317"/>
                  </a:lnTo>
                  <a:lnTo>
                    <a:pt x="102" y="310"/>
                  </a:lnTo>
                  <a:lnTo>
                    <a:pt x="6" y="91"/>
                  </a:lnTo>
                  <a:lnTo>
                    <a:pt x="3" y="85"/>
                  </a:lnTo>
                  <a:lnTo>
                    <a:pt x="1" y="79"/>
                  </a:lnTo>
                  <a:lnTo>
                    <a:pt x="0" y="73"/>
                  </a:lnTo>
                  <a:lnTo>
                    <a:pt x="0" y="65"/>
                  </a:lnTo>
                  <a:lnTo>
                    <a:pt x="0" y="60"/>
                  </a:lnTo>
                  <a:lnTo>
                    <a:pt x="1" y="54"/>
                  </a:lnTo>
                  <a:lnTo>
                    <a:pt x="2" y="47"/>
                  </a:lnTo>
                  <a:lnTo>
                    <a:pt x="5" y="41"/>
                  </a:lnTo>
                  <a:lnTo>
                    <a:pt x="7" y="36"/>
                  </a:lnTo>
                  <a:lnTo>
                    <a:pt x="10" y="30"/>
                  </a:lnTo>
                  <a:lnTo>
                    <a:pt x="14" y="25"/>
                  </a:lnTo>
                  <a:lnTo>
                    <a:pt x="18" y="20"/>
                  </a:lnTo>
                  <a:lnTo>
                    <a:pt x="22" y="15"/>
                  </a:lnTo>
                  <a:lnTo>
                    <a:pt x="28" y="11"/>
                  </a:lnTo>
                  <a:lnTo>
                    <a:pt x="33" y="8"/>
                  </a:lnTo>
                  <a:lnTo>
                    <a:pt x="39" y="5"/>
                  </a:lnTo>
                  <a:lnTo>
                    <a:pt x="46" y="3"/>
                  </a:lnTo>
                  <a:lnTo>
                    <a:pt x="52" y="1"/>
                  </a:lnTo>
                  <a:lnTo>
                    <a:pt x="58" y="0"/>
                  </a:lnTo>
                  <a:lnTo>
                    <a:pt x="65" y="0"/>
                  </a:lnTo>
                  <a:lnTo>
                    <a:pt x="71" y="0"/>
                  </a:lnTo>
                  <a:lnTo>
                    <a:pt x="77" y="1"/>
                  </a:lnTo>
                  <a:lnTo>
                    <a:pt x="83" y="2"/>
                  </a:lnTo>
                  <a:lnTo>
                    <a:pt x="89" y="4"/>
                  </a:lnTo>
                  <a:lnTo>
                    <a:pt x="94" y="6"/>
                  </a:lnTo>
                  <a:lnTo>
                    <a:pt x="101" y="9"/>
                  </a:lnTo>
                  <a:lnTo>
                    <a:pt x="106" y="13"/>
                  </a:lnTo>
                  <a:lnTo>
                    <a:pt x="110" y="18"/>
                  </a:lnTo>
                  <a:lnTo>
                    <a:pt x="114" y="22"/>
                  </a:lnTo>
                  <a:lnTo>
                    <a:pt x="119" y="27"/>
                  </a:lnTo>
                  <a:lnTo>
                    <a:pt x="122" y="32"/>
                  </a:lnTo>
                  <a:lnTo>
                    <a:pt x="125" y="39"/>
                  </a:lnTo>
                  <a:lnTo>
                    <a:pt x="221" y="258"/>
                  </a:lnTo>
                  <a:lnTo>
                    <a:pt x="224" y="264"/>
                  </a:lnTo>
                  <a:lnTo>
                    <a:pt x="226" y="270"/>
                  </a:lnTo>
                  <a:lnTo>
                    <a:pt x="227" y="277"/>
                  </a:lnTo>
                  <a:lnTo>
                    <a:pt x="228" y="283"/>
                  </a:lnTo>
                  <a:lnTo>
                    <a:pt x="227" y="289"/>
                  </a:lnTo>
                  <a:lnTo>
                    <a:pt x="227" y="296"/>
                  </a:lnTo>
                  <a:lnTo>
                    <a:pt x="224" y="302"/>
                  </a:lnTo>
                  <a:lnTo>
                    <a:pt x="222" y="307"/>
                  </a:lnTo>
                  <a:lnTo>
                    <a:pt x="220" y="314"/>
                  </a:lnTo>
                  <a:lnTo>
                    <a:pt x="217" y="319"/>
                  </a:lnTo>
                  <a:lnTo>
                    <a:pt x="214" y="324"/>
                  </a:lnTo>
                  <a:lnTo>
                    <a:pt x="210" y="329"/>
                  </a:lnTo>
                  <a:lnTo>
                    <a:pt x="204" y="334"/>
                  </a:lnTo>
                  <a:lnTo>
                    <a:pt x="199" y="337"/>
                  </a:lnTo>
                  <a:lnTo>
                    <a:pt x="194" y="341"/>
                  </a:lnTo>
                  <a:lnTo>
                    <a:pt x="189" y="344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22" name="Freeform 82"/>
            <p:cNvSpPr>
              <a:spLocks/>
            </p:cNvSpPr>
            <p:nvPr/>
          </p:nvSpPr>
          <p:spPr bwMode="auto">
            <a:xfrm>
              <a:off x="2649538" y="3803650"/>
              <a:ext cx="46038" cy="61913"/>
            </a:xfrm>
            <a:custGeom>
              <a:avLst/>
              <a:gdLst>
                <a:gd name="T0" fmla="*/ 118 w 145"/>
                <a:gd name="T1" fmla="*/ 157 h 194"/>
                <a:gd name="T2" fmla="*/ 112 w 145"/>
                <a:gd name="T3" fmla="*/ 167 h 194"/>
                <a:gd name="T4" fmla="*/ 105 w 145"/>
                <a:gd name="T5" fmla="*/ 177 h 194"/>
                <a:gd name="T6" fmla="*/ 95 w 145"/>
                <a:gd name="T7" fmla="*/ 184 h 194"/>
                <a:gd name="T8" fmla="*/ 85 w 145"/>
                <a:gd name="T9" fmla="*/ 189 h 194"/>
                <a:gd name="T10" fmla="*/ 73 w 145"/>
                <a:gd name="T11" fmla="*/ 193 h 194"/>
                <a:gd name="T12" fmla="*/ 62 w 145"/>
                <a:gd name="T13" fmla="*/ 194 h 194"/>
                <a:gd name="T14" fmla="*/ 50 w 145"/>
                <a:gd name="T15" fmla="*/ 193 h 194"/>
                <a:gd name="T16" fmla="*/ 37 w 145"/>
                <a:gd name="T17" fmla="*/ 189 h 194"/>
                <a:gd name="T18" fmla="*/ 27 w 145"/>
                <a:gd name="T19" fmla="*/ 183 h 194"/>
                <a:gd name="T20" fmla="*/ 18 w 145"/>
                <a:gd name="T21" fmla="*/ 176 h 194"/>
                <a:gd name="T22" fmla="*/ 11 w 145"/>
                <a:gd name="T23" fmla="*/ 166 h 194"/>
                <a:gd name="T24" fmla="*/ 4 w 145"/>
                <a:gd name="T25" fmla="*/ 156 h 194"/>
                <a:gd name="T26" fmla="*/ 1 w 145"/>
                <a:gd name="T27" fmla="*/ 145 h 194"/>
                <a:gd name="T28" fmla="*/ 0 w 145"/>
                <a:gd name="T29" fmla="*/ 132 h 194"/>
                <a:gd name="T30" fmla="*/ 1 w 145"/>
                <a:gd name="T31" fmla="*/ 121 h 194"/>
                <a:gd name="T32" fmla="*/ 25 w 145"/>
                <a:gd name="T33" fmla="*/ 44 h 194"/>
                <a:gd name="T34" fmla="*/ 30 w 145"/>
                <a:gd name="T35" fmla="*/ 32 h 194"/>
                <a:gd name="T36" fmla="*/ 36 w 145"/>
                <a:gd name="T37" fmla="*/ 22 h 194"/>
                <a:gd name="T38" fmla="*/ 45 w 145"/>
                <a:gd name="T39" fmla="*/ 14 h 194"/>
                <a:gd name="T40" fmla="*/ 55 w 145"/>
                <a:gd name="T41" fmla="*/ 8 h 194"/>
                <a:gd name="T42" fmla="*/ 66 w 145"/>
                <a:gd name="T43" fmla="*/ 2 h 194"/>
                <a:gd name="T44" fmla="*/ 77 w 145"/>
                <a:gd name="T45" fmla="*/ 0 h 194"/>
                <a:gd name="T46" fmla="*/ 89 w 145"/>
                <a:gd name="T47" fmla="*/ 0 h 194"/>
                <a:gd name="T48" fmla="*/ 102 w 145"/>
                <a:gd name="T49" fmla="*/ 2 h 194"/>
                <a:gd name="T50" fmla="*/ 113 w 145"/>
                <a:gd name="T51" fmla="*/ 8 h 194"/>
                <a:gd name="T52" fmla="*/ 123 w 145"/>
                <a:gd name="T53" fmla="*/ 14 h 194"/>
                <a:gd name="T54" fmla="*/ 131 w 145"/>
                <a:gd name="T55" fmla="*/ 24 h 194"/>
                <a:gd name="T56" fmla="*/ 138 w 145"/>
                <a:gd name="T57" fmla="*/ 33 h 194"/>
                <a:gd name="T58" fmla="*/ 142 w 145"/>
                <a:gd name="T59" fmla="*/ 44 h 194"/>
                <a:gd name="T60" fmla="*/ 145 w 145"/>
                <a:gd name="T61" fmla="*/ 55 h 194"/>
                <a:gd name="T62" fmla="*/ 145 w 145"/>
                <a:gd name="T63" fmla="*/ 67 h 194"/>
                <a:gd name="T64" fmla="*/ 142 w 145"/>
                <a:gd name="T65" fmla="*/ 8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5" h="194">
                  <a:moveTo>
                    <a:pt x="120" y="150"/>
                  </a:moveTo>
                  <a:lnTo>
                    <a:pt x="118" y="157"/>
                  </a:lnTo>
                  <a:lnTo>
                    <a:pt x="115" y="162"/>
                  </a:lnTo>
                  <a:lnTo>
                    <a:pt x="112" y="167"/>
                  </a:lnTo>
                  <a:lnTo>
                    <a:pt x="108" y="173"/>
                  </a:lnTo>
                  <a:lnTo>
                    <a:pt x="105" y="177"/>
                  </a:lnTo>
                  <a:lnTo>
                    <a:pt x="100" y="180"/>
                  </a:lnTo>
                  <a:lnTo>
                    <a:pt x="95" y="184"/>
                  </a:lnTo>
                  <a:lnTo>
                    <a:pt x="90" y="186"/>
                  </a:lnTo>
                  <a:lnTo>
                    <a:pt x="85" y="189"/>
                  </a:lnTo>
                  <a:lnTo>
                    <a:pt x="80" y="192"/>
                  </a:lnTo>
                  <a:lnTo>
                    <a:pt x="73" y="193"/>
                  </a:lnTo>
                  <a:lnTo>
                    <a:pt x="68" y="194"/>
                  </a:lnTo>
                  <a:lnTo>
                    <a:pt x="62" y="194"/>
                  </a:lnTo>
                  <a:lnTo>
                    <a:pt x="55" y="194"/>
                  </a:lnTo>
                  <a:lnTo>
                    <a:pt x="50" y="193"/>
                  </a:lnTo>
                  <a:lnTo>
                    <a:pt x="44" y="192"/>
                  </a:lnTo>
                  <a:lnTo>
                    <a:pt x="37" y="189"/>
                  </a:lnTo>
                  <a:lnTo>
                    <a:pt x="32" y="186"/>
                  </a:lnTo>
                  <a:lnTo>
                    <a:pt x="27" y="183"/>
                  </a:lnTo>
                  <a:lnTo>
                    <a:pt x="22" y="180"/>
                  </a:lnTo>
                  <a:lnTo>
                    <a:pt x="18" y="176"/>
                  </a:lnTo>
                  <a:lnTo>
                    <a:pt x="14" y="172"/>
                  </a:lnTo>
                  <a:lnTo>
                    <a:pt x="11" y="166"/>
                  </a:lnTo>
                  <a:lnTo>
                    <a:pt x="8" y="161"/>
                  </a:lnTo>
                  <a:lnTo>
                    <a:pt x="4" y="156"/>
                  </a:lnTo>
                  <a:lnTo>
                    <a:pt x="3" y="150"/>
                  </a:lnTo>
                  <a:lnTo>
                    <a:pt x="1" y="145"/>
                  </a:lnTo>
                  <a:lnTo>
                    <a:pt x="0" y="139"/>
                  </a:lnTo>
                  <a:lnTo>
                    <a:pt x="0" y="132"/>
                  </a:lnTo>
                  <a:lnTo>
                    <a:pt x="0" y="127"/>
                  </a:lnTo>
                  <a:lnTo>
                    <a:pt x="1" y="121"/>
                  </a:lnTo>
                  <a:lnTo>
                    <a:pt x="3" y="114"/>
                  </a:lnTo>
                  <a:lnTo>
                    <a:pt x="25" y="44"/>
                  </a:lnTo>
                  <a:lnTo>
                    <a:pt x="27" y="37"/>
                  </a:lnTo>
                  <a:lnTo>
                    <a:pt x="30" y="32"/>
                  </a:lnTo>
                  <a:lnTo>
                    <a:pt x="33" y="27"/>
                  </a:lnTo>
                  <a:lnTo>
                    <a:pt x="36" y="22"/>
                  </a:lnTo>
                  <a:lnTo>
                    <a:pt x="40" y="17"/>
                  </a:lnTo>
                  <a:lnTo>
                    <a:pt x="45" y="14"/>
                  </a:lnTo>
                  <a:lnTo>
                    <a:pt x="50" y="10"/>
                  </a:lnTo>
                  <a:lnTo>
                    <a:pt x="55" y="8"/>
                  </a:lnTo>
                  <a:lnTo>
                    <a:pt x="60" y="4"/>
                  </a:lnTo>
                  <a:lnTo>
                    <a:pt x="66" y="2"/>
                  </a:lnTo>
                  <a:lnTo>
                    <a:pt x="72" y="1"/>
                  </a:lnTo>
                  <a:lnTo>
                    <a:pt x="77" y="0"/>
                  </a:lnTo>
                  <a:lnTo>
                    <a:pt x="84" y="0"/>
                  </a:lnTo>
                  <a:lnTo>
                    <a:pt x="89" y="0"/>
                  </a:lnTo>
                  <a:lnTo>
                    <a:pt x="95" y="1"/>
                  </a:lnTo>
                  <a:lnTo>
                    <a:pt x="102" y="2"/>
                  </a:lnTo>
                  <a:lnTo>
                    <a:pt x="108" y="4"/>
                  </a:lnTo>
                  <a:lnTo>
                    <a:pt x="113" y="8"/>
                  </a:lnTo>
                  <a:lnTo>
                    <a:pt x="119" y="11"/>
                  </a:lnTo>
                  <a:lnTo>
                    <a:pt x="123" y="14"/>
                  </a:lnTo>
                  <a:lnTo>
                    <a:pt x="127" y="18"/>
                  </a:lnTo>
                  <a:lnTo>
                    <a:pt x="131" y="24"/>
                  </a:lnTo>
                  <a:lnTo>
                    <a:pt x="134" y="28"/>
                  </a:lnTo>
                  <a:lnTo>
                    <a:pt x="138" y="33"/>
                  </a:lnTo>
                  <a:lnTo>
                    <a:pt x="141" y="38"/>
                  </a:lnTo>
                  <a:lnTo>
                    <a:pt x="142" y="44"/>
                  </a:lnTo>
                  <a:lnTo>
                    <a:pt x="144" y="50"/>
                  </a:lnTo>
                  <a:lnTo>
                    <a:pt x="145" y="55"/>
                  </a:lnTo>
                  <a:lnTo>
                    <a:pt x="145" y="62"/>
                  </a:lnTo>
                  <a:lnTo>
                    <a:pt x="145" y="67"/>
                  </a:lnTo>
                  <a:lnTo>
                    <a:pt x="144" y="73"/>
                  </a:lnTo>
                  <a:lnTo>
                    <a:pt x="142" y="80"/>
                  </a:lnTo>
                  <a:lnTo>
                    <a:pt x="120" y="150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23" name="Freeform 83"/>
            <p:cNvSpPr>
              <a:spLocks/>
            </p:cNvSpPr>
            <p:nvPr/>
          </p:nvSpPr>
          <p:spPr bwMode="auto">
            <a:xfrm>
              <a:off x="2695575" y="3803650"/>
              <a:ext cx="50800" cy="68263"/>
            </a:xfrm>
            <a:custGeom>
              <a:avLst/>
              <a:gdLst>
                <a:gd name="T0" fmla="*/ 132 w 162"/>
                <a:gd name="T1" fmla="*/ 176 h 217"/>
                <a:gd name="T2" fmla="*/ 126 w 162"/>
                <a:gd name="T3" fmla="*/ 187 h 217"/>
                <a:gd name="T4" fmla="*/ 116 w 162"/>
                <a:gd name="T5" fmla="*/ 198 h 217"/>
                <a:gd name="T6" fmla="*/ 107 w 162"/>
                <a:gd name="T7" fmla="*/ 206 h 217"/>
                <a:gd name="T8" fmla="*/ 95 w 162"/>
                <a:gd name="T9" fmla="*/ 213 h 217"/>
                <a:gd name="T10" fmla="*/ 83 w 162"/>
                <a:gd name="T11" fmla="*/ 216 h 217"/>
                <a:gd name="T12" fmla="*/ 69 w 162"/>
                <a:gd name="T13" fmla="*/ 217 h 217"/>
                <a:gd name="T14" fmla="*/ 55 w 162"/>
                <a:gd name="T15" fmla="*/ 216 h 217"/>
                <a:gd name="T16" fmla="*/ 41 w 162"/>
                <a:gd name="T17" fmla="*/ 212 h 217"/>
                <a:gd name="T18" fmla="*/ 30 w 162"/>
                <a:gd name="T19" fmla="*/ 205 h 217"/>
                <a:gd name="T20" fmla="*/ 19 w 162"/>
                <a:gd name="T21" fmla="*/ 197 h 217"/>
                <a:gd name="T22" fmla="*/ 12 w 162"/>
                <a:gd name="T23" fmla="*/ 186 h 217"/>
                <a:gd name="T24" fmla="*/ 5 w 162"/>
                <a:gd name="T25" fmla="*/ 175 h 217"/>
                <a:gd name="T26" fmla="*/ 1 w 162"/>
                <a:gd name="T27" fmla="*/ 162 h 217"/>
                <a:gd name="T28" fmla="*/ 0 w 162"/>
                <a:gd name="T29" fmla="*/ 148 h 217"/>
                <a:gd name="T30" fmla="*/ 1 w 162"/>
                <a:gd name="T31" fmla="*/ 136 h 217"/>
                <a:gd name="T32" fmla="*/ 28 w 162"/>
                <a:gd name="T33" fmla="*/ 49 h 217"/>
                <a:gd name="T34" fmla="*/ 33 w 162"/>
                <a:gd name="T35" fmla="*/ 36 h 217"/>
                <a:gd name="T36" fmla="*/ 40 w 162"/>
                <a:gd name="T37" fmla="*/ 25 h 217"/>
                <a:gd name="T38" fmla="*/ 50 w 162"/>
                <a:gd name="T39" fmla="*/ 15 h 217"/>
                <a:gd name="T40" fmla="*/ 61 w 162"/>
                <a:gd name="T41" fmla="*/ 8 h 217"/>
                <a:gd name="T42" fmla="*/ 73 w 162"/>
                <a:gd name="T43" fmla="*/ 3 h 217"/>
                <a:gd name="T44" fmla="*/ 87 w 162"/>
                <a:gd name="T45" fmla="*/ 0 h 217"/>
                <a:gd name="T46" fmla="*/ 101 w 162"/>
                <a:gd name="T47" fmla="*/ 0 h 217"/>
                <a:gd name="T48" fmla="*/ 113 w 162"/>
                <a:gd name="T49" fmla="*/ 3 h 217"/>
                <a:gd name="T50" fmla="*/ 127 w 162"/>
                <a:gd name="T51" fmla="*/ 9 h 217"/>
                <a:gd name="T52" fmla="*/ 138 w 162"/>
                <a:gd name="T53" fmla="*/ 16 h 217"/>
                <a:gd name="T54" fmla="*/ 147 w 162"/>
                <a:gd name="T55" fmla="*/ 26 h 217"/>
                <a:gd name="T56" fmla="*/ 154 w 162"/>
                <a:gd name="T57" fmla="*/ 37 h 217"/>
                <a:gd name="T58" fmla="*/ 160 w 162"/>
                <a:gd name="T59" fmla="*/ 49 h 217"/>
                <a:gd name="T60" fmla="*/ 162 w 162"/>
                <a:gd name="T61" fmla="*/ 62 h 217"/>
                <a:gd name="T62" fmla="*/ 162 w 162"/>
                <a:gd name="T63" fmla="*/ 75 h 217"/>
                <a:gd name="T64" fmla="*/ 159 w 162"/>
                <a:gd name="T65" fmla="*/ 89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" h="217">
                  <a:moveTo>
                    <a:pt x="134" y="169"/>
                  </a:moveTo>
                  <a:lnTo>
                    <a:pt x="132" y="176"/>
                  </a:lnTo>
                  <a:lnTo>
                    <a:pt x="129" y="182"/>
                  </a:lnTo>
                  <a:lnTo>
                    <a:pt x="126" y="187"/>
                  </a:lnTo>
                  <a:lnTo>
                    <a:pt x="122" y="193"/>
                  </a:lnTo>
                  <a:lnTo>
                    <a:pt x="116" y="198"/>
                  </a:lnTo>
                  <a:lnTo>
                    <a:pt x="112" y="202"/>
                  </a:lnTo>
                  <a:lnTo>
                    <a:pt x="107" y="206"/>
                  </a:lnTo>
                  <a:lnTo>
                    <a:pt x="101" y="210"/>
                  </a:lnTo>
                  <a:lnTo>
                    <a:pt x="95" y="213"/>
                  </a:lnTo>
                  <a:lnTo>
                    <a:pt x="89" y="215"/>
                  </a:lnTo>
                  <a:lnTo>
                    <a:pt x="83" y="216"/>
                  </a:lnTo>
                  <a:lnTo>
                    <a:pt x="75" y="217"/>
                  </a:lnTo>
                  <a:lnTo>
                    <a:pt x="69" y="217"/>
                  </a:lnTo>
                  <a:lnTo>
                    <a:pt x="62" y="217"/>
                  </a:lnTo>
                  <a:lnTo>
                    <a:pt x="55" y="216"/>
                  </a:lnTo>
                  <a:lnTo>
                    <a:pt x="49" y="214"/>
                  </a:lnTo>
                  <a:lnTo>
                    <a:pt x="41" y="212"/>
                  </a:lnTo>
                  <a:lnTo>
                    <a:pt x="36" y="209"/>
                  </a:lnTo>
                  <a:lnTo>
                    <a:pt x="30" y="205"/>
                  </a:lnTo>
                  <a:lnTo>
                    <a:pt x="24" y="201"/>
                  </a:lnTo>
                  <a:lnTo>
                    <a:pt x="19" y="197"/>
                  </a:lnTo>
                  <a:lnTo>
                    <a:pt x="15" y="192"/>
                  </a:lnTo>
                  <a:lnTo>
                    <a:pt x="12" y="186"/>
                  </a:lnTo>
                  <a:lnTo>
                    <a:pt x="7" y="181"/>
                  </a:lnTo>
                  <a:lnTo>
                    <a:pt x="5" y="175"/>
                  </a:lnTo>
                  <a:lnTo>
                    <a:pt x="3" y="168"/>
                  </a:lnTo>
                  <a:lnTo>
                    <a:pt x="1" y="162"/>
                  </a:lnTo>
                  <a:lnTo>
                    <a:pt x="0" y="156"/>
                  </a:lnTo>
                  <a:lnTo>
                    <a:pt x="0" y="148"/>
                  </a:lnTo>
                  <a:lnTo>
                    <a:pt x="0" y="142"/>
                  </a:lnTo>
                  <a:lnTo>
                    <a:pt x="1" y="136"/>
                  </a:lnTo>
                  <a:lnTo>
                    <a:pt x="3" y="128"/>
                  </a:lnTo>
                  <a:lnTo>
                    <a:pt x="28" y="49"/>
                  </a:lnTo>
                  <a:lnTo>
                    <a:pt x="30" y="41"/>
                  </a:lnTo>
                  <a:lnTo>
                    <a:pt x="33" y="36"/>
                  </a:lnTo>
                  <a:lnTo>
                    <a:pt x="37" y="30"/>
                  </a:lnTo>
                  <a:lnTo>
                    <a:pt x="40" y="25"/>
                  </a:lnTo>
                  <a:lnTo>
                    <a:pt x="46" y="19"/>
                  </a:lnTo>
                  <a:lnTo>
                    <a:pt x="50" y="15"/>
                  </a:lnTo>
                  <a:lnTo>
                    <a:pt x="56" y="12"/>
                  </a:lnTo>
                  <a:lnTo>
                    <a:pt x="61" y="8"/>
                  </a:lnTo>
                  <a:lnTo>
                    <a:pt x="68" y="6"/>
                  </a:lnTo>
                  <a:lnTo>
                    <a:pt x="73" y="3"/>
                  </a:lnTo>
                  <a:lnTo>
                    <a:pt x="80" y="1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101" y="0"/>
                  </a:lnTo>
                  <a:lnTo>
                    <a:pt x="107" y="1"/>
                  </a:lnTo>
                  <a:lnTo>
                    <a:pt x="113" y="3"/>
                  </a:lnTo>
                  <a:lnTo>
                    <a:pt x="121" y="6"/>
                  </a:lnTo>
                  <a:lnTo>
                    <a:pt x="127" y="9"/>
                  </a:lnTo>
                  <a:lnTo>
                    <a:pt x="132" y="12"/>
                  </a:lnTo>
                  <a:lnTo>
                    <a:pt x="138" y="16"/>
                  </a:lnTo>
                  <a:lnTo>
                    <a:pt x="143" y="20"/>
                  </a:lnTo>
                  <a:lnTo>
                    <a:pt x="147" y="26"/>
                  </a:lnTo>
                  <a:lnTo>
                    <a:pt x="151" y="31"/>
                  </a:lnTo>
                  <a:lnTo>
                    <a:pt x="154" y="37"/>
                  </a:lnTo>
                  <a:lnTo>
                    <a:pt x="157" y="43"/>
                  </a:lnTo>
                  <a:lnTo>
                    <a:pt x="160" y="49"/>
                  </a:lnTo>
                  <a:lnTo>
                    <a:pt x="161" y="55"/>
                  </a:lnTo>
                  <a:lnTo>
                    <a:pt x="162" y="62"/>
                  </a:lnTo>
                  <a:lnTo>
                    <a:pt x="162" y="69"/>
                  </a:lnTo>
                  <a:lnTo>
                    <a:pt x="162" y="75"/>
                  </a:lnTo>
                  <a:lnTo>
                    <a:pt x="161" y="83"/>
                  </a:lnTo>
                  <a:lnTo>
                    <a:pt x="159" y="89"/>
                  </a:lnTo>
                  <a:lnTo>
                    <a:pt x="134" y="169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24" name="Freeform 84"/>
            <p:cNvSpPr>
              <a:spLocks/>
            </p:cNvSpPr>
            <p:nvPr/>
          </p:nvSpPr>
          <p:spPr bwMode="auto">
            <a:xfrm>
              <a:off x="2736850" y="3797300"/>
              <a:ext cx="50800" cy="68263"/>
            </a:xfrm>
            <a:custGeom>
              <a:avLst/>
              <a:gdLst>
                <a:gd name="T0" fmla="*/ 131 w 162"/>
                <a:gd name="T1" fmla="*/ 176 h 218"/>
                <a:gd name="T2" fmla="*/ 125 w 162"/>
                <a:gd name="T3" fmla="*/ 188 h 218"/>
                <a:gd name="T4" fmla="*/ 117 w 162"/>
                <a:gd name="T5" fmla="*/ 198 h 218"/>
                <a:gd name="T6" fmla="*/ 106 w 162"/>
                <a:gd name="T7" fmla="*/ 206 h 218"/>
                <a:gd name="T8" fmla="*/ 94 w 162"/>
                <a:gd name="T9" fmla="*/ 213 h 218"/>
                <a:gd name="T10" fmla="*/ 82 w 162"/>
                <a:gd name="T11" fmla="*/ 217 h 218"/>
                <a:gd name="T12" fmla="*/ 69 w 162"/>
                <a:gd name="T13" fmla="*/ 218 h 218"/>
                <a:gd name="T14" fmla="*/ 55 w 162"/>
                <a:gd name="T15" fmla="*/ 217 h 218"/>
                <a:gd name="T16" fmla="*/ 41 w 162"/>
                <a:gd name="T17" fmla="*/ 213 h 218"/>
                <a:gd name="T18" fmla="*/ 30 w 162"/>
                <a:gd name="T19" fmla="*/ 205 h 218"/>
                <a:gd name="T20" fmla="*/ 19 w 162"/>
                <a:gd name="T21" fmla="*/ 197 h 218"/>
                <a:gd name="T22" fmla="*/ 11 w 162"/>
                <a:gd name="T23" fmla="*/ 186 h 218"/>
                <a:gd name="T24" fmla="*/ 4 w 162"/>
                <a:gd name="T25" fmla="*/ 175 h 218"/>
                <a:gd name="T26" fmla="*/ 1 w 162"/>
                <a:gd name="T27" fmla="*/ 162 h 218"/>
                <a:gd name="T28" fmla="*/ 0 w 162"/>
                <a:gd name="T29" fmla="*/ 149 h 218"/>
                <a:gd name="T30" fmla="*/ 1 w 162"/>
                <a:gd name="T31" fmla="*/ 135 h 218"/>
                <a:gd name="T32" fmla="*/ 28 w 162"/>
                <a:gd name="T33" fmla="*/ 49 h 218"/>
                <a:gd name="T34" fmla="*/ 33 w 162"/>
                <a:gd name="T35" fmla="*/ 36 h 218"/>
                <a:gd name="T36" fmla="*/ 40 w 162"/>
                <a:gd name="T37" fmla="*/ 24 h 218"/>
                <a:gd name="T38" fmla="*/ 50 w 162"/>
                <a:gd name="T39" fmla="*/ 16 h 218"/>
                <a:gd name="T40" fmla="*/ 62 w 162"/>
                <a:gd name="T41" fmla="*/ 9 h 218"/>
                <a:gd name="T42" fmla="*/ 73 w 162"/>
                <a:gd name="T43" fmla="*/ 3 h 218"/>
                <a:gd name="T44" fmla="*/ 86 w 162"/>
                <a:gd name="T45" fmla="*/ 1 h 218"/>
                <a:gd name="T46" fmla="*/ 100 w 162"/>
                <a:gd name="T47" fmla="*/ 1 h 218"/>
                <a:gd name="T48" fmla="*/ 113 w 162"/>
                <a:gd name="T49" fmla="*/ 3 h 218"/>
                <a:gd name="T50" fmla="*/ 126 w 162"/>
                <a:gd name="T51" fmla="*/ 9 h 218"/>
                <a:gd name="T52" fmla="*/ 138 w 162"/>
                <a:gd name="T53" fmla="*/ 17 h 218"/>
                <a:gd name="T54" fmla="*/ 147 w 162"/>
                <a:gd name="T55" fmla="*/ 26 h 218"/>
                <a:gd name="T56" fmla="*/ 154 w 162"/>
                <a:gd name="T57" fmla="*/ 37 h 218"/>
                <a:gd name="T58" fmla="*/ 159 w 162"/>
                <a:gd name="T59" fmla="*/ 49 h 218"/>
                <a:gd name="T60" fmla="*/ 162 w 162"/>
                <a:gd name="T61" fmla="*/ 63 h 218"/>
                <a:gd name="T62" fmla="*/ 162 w 162"/>
                <a:gd name="T63" fmla="*/ 76 h 218"/>
                <a:gd name="T64" fmla="*/ 159 w 162"/>
                <a:gd name="T65" fmla="*/ 8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" h="218">
                  <a:moveTo>
                    <a:pt x="135" y="169"/>
                  </a:moveTo>
                  <a:lnTo>
                    <a:pt x="131" y="176"/>
                  </a:lnTo>
                  <a:lnTo>
                    <a:pt x="129" y="182"/>
                  </a:lnTo>
                  <a:lnTo>
                    <a:pt x="125" y="188"/>
                  </a:lnTo>
                  <a:lnTo>
                    <a:pt x="121" y="194"/>
                  </a:lnTo>
                  <a:lnTo>
                    <a:pt x="117" y="198"/>
                  </a:lnTo>
                  <a:lnTo>
                    <a:pt x="111" y="202"/>
                  </a:lnTo>
                  <a:lnTo>
                    <a:pt x="106" y="206"/>
                  </a:lnTo>
                  <a:lnTo>
                    <a:pt x="101" y="209"/>
                  </a:lnTo>
                  <a:lnTo>
                    <a:pt x="94" y="213"/>
                  </a:lnTo>
                  <a:lnTo>
                    <a:pt x="88" y="215"/>
                  </a:lnTo>
                  <a:lnTo>
                    <a:pt x="82" y="217"/>
                  </a:lnTo>
                  <a:lnTo>
                    <a:pt x="75" y="217"/>
                  </a:lnTo>
                  <a:lnTo>
                    <a:pt x="69" y="218"/>
                  </a:lnTo>
                  <a:lnTo>
                    <a:pt x="62" y="217"/>
                  </a:lnTo>
                  <a:lnTo>
                    <a:pt x="55" y="217"/>
                  </a:lnTo>
                  <a:lnTo>
                    <a:pt x="48" y="215"/>
                  </a:lnTo>
                  <a:lnTo>
                    <a:pt x="41" y="213"/>
                  </a:lnTo>
                  <a:lnTo>
                    <a:pt x="35" y="209"/>
                  </a:lnTo>
                  <a:lnTo>
                    <a:pt x="30" y="205"/>
                  </a:lnTo>
                  <a:lnTo>
                    <a:pt x="25" y="202"/>
                  </a:lnTo>
                  <a:lnTo>
                    <a:pt x="19" y="197"/>
                  </a:lnTo>
                  <a:lnTo>
                    <a:pt x="15" y="193"/>
                  </a:lnTo>
                  <a:lnTo>
                    <a:pt x="11" y="186"/>
                  </a:lnTo>
                  <a:lnTo>
                    <a:pt x="8" y="181"/>
                  </a:lnTo>
                  <a:lnTo>
                    <a:pt x="4" y="175"/>
                  </a:lnTo>
                  <a:lnTo>
                    <a:pt x="2" y="169"/>
                  </a:lnTo>
                  <a:lnTo>
                    <a:pt x="1" y="162"/>
                  </a:lnTo>
                  <a:lnTo>
                    <a:pt x="0" y="156"/>
                  </a:lnTo>
                  <a:lnTo>
                    <a:pt x="0" y="149"/>
                  </a:lnTo>
                  <a:lnTo>
                    <a:pt x="0" y="142"/>
                  </a:lnTo>
                  <a:lnTo>
                    <a:pt x="1" y="135"/>
                  </a:lnTo>
                  <a:lnTo>
                    <a:pt x="3" y="129"/>
                  </a:lnTo>
                  <a:lnTo>
                    <a:pt x="28" y="49"/>
                  </a:lnTo>
                  <a:lnTo>
                    <a:pt x="30" y="42"/>
                  </a:lnTo>
                  <a:lnTo>
                    <a:pt x="33" y="36"/>
                  </a:lnTo>
                  <a:lnTo>
                    <a:pt x="36" y="30"/>
                  </a:lnTo>
                  <a:lnTo>
                    <a:pt x="40" y="24"/>
                  </a:lnTo>
                  <a:lnTo>
                    <a:pt x="45" y="20"/>
                  </a:lnTo>
                  <a:lnTo>
                    <a:pt x="50" y="16"/>
                  </a:lnTo>
                  <a:lnTo>
                    <a:pt x="55" y="12"/>
                  </a:lnTo>
                  <a:lnTo>
                    <a:pt x="62" y="9"/>
                  </a:lnTo>
                  <a:lnTo>
                    <a:pt x="67" y="5"/>
                  </a:lnTo>
                  <a:lnTo>
                    <a:pt x="73" y="3"/>
                  </a:lnTo>
                  <a:lnTo>
                    <a:pt x="80" y="2"/>
                  </a:lnTo>
                  <a:lnTo>
                    <a:pt x="86" y="1"/>
                  </a:lnTo>
                  <a:lnTo>
                    <a:pt x="93" y="0"/>
                  </a:lnTo>
                  <a:lnTo>
                    <a:pt x="100" y="1"/>
                  </a:lnTo>
                  <a:lnTo>
                    <a:pt x="107" y="2"/>
                  </a:lnTo>
                  <a:lnTo>
                    <a:pt x="113" y="3"/>
                  </a:lnTo>
                  <a:lnTo>
                    <a:pt x="120" y="5"/>
                  </a:lnTo>
                  <a:lnTo>
                    <a:pt x="126" y="9"/>
                  </a:lnTo>
                  <a:lnTo>
                    <a:pt x="132" y="13"/>
                  </a:lnTo>
                  <a:lnTo>
                    <a:pt x="138" y="17"/>
                  </a:lnTo>
                  <a:lnTo>
                    <a:pt x="142" y="21"/>
                  </a:lnTo>
                  <a:lnTo>
                    <a:pt x="147" y="26"/>
                  </a:lnTo>
                  <a:lnTo>
                    <a:pt x="150" y="32"/>
                  </a:lnTo>
                  <a:lnTo>
                    <a:pt x="154" y="37"/>
                  </a:lnTo>
                  <a:lnTo>
                    <a:pt x="157" y="44"/>
                  </a:lnTo>
                  <a:lnTo>
                    <a:pt x="159" y="49"/>
                  </a:lnTo>
                  <a:lnTo>
                    <a:pt x="161" y="56"/>
                  </a:lnTo>
                  <a:lnTo>
                    <a:pt x="162" y="63"/>
                  </a:lnTo>
                  <a:lnTo>
                    <a:pt x="162" y="69"/>
                  </a:lnTo>
                  <a:lnTo>
                    <a:pt x="162" y="76"/>
                  </a:lnTo>
                  <a:lnTo>
                    <a:pt x="161" y="83"/>
                  </a:lnTo>
                  <a:lnTo>
                    <a:pt x="159" y="89"/>
                  </a:lnTo>
                  <a:lnTo>
                    <a:pt x="135" y="169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25" name="Freeform 85"/>
            <p:cNvSpPr>
              <a:spLocks/>
            </p:cNvSpPr>
            <p:nvPr/>
          </p:nvSpPr>
          <p:spPr bwMode="auto">
            <a:xfrm>
              <a:off x="2714625" y="3622675"/>
              <a:ext cx="106363" cy="76200"/>
            </a:xfrm>
            <a:custGeom>
              <a:avLst/>
              <a:gdLst>
                <a:gd name="T0" fmla="*/ 138 w 337"/>
                <a:gd name="T1" fmla="*/ 219 h 238"/>
                <a:gd name="T2" fmla="*/ 124 w 337"/>
                <a:gd name="T3" fmla="*/ 229 h 238"/>
                <a:gd name="T4" fmla="*/ 109 w 337"/>
                <a:gd name="T5" fmla="*/ 235 h 238"/>
                <a:gd name="T6" fmla="*/ 93 w 337"/>
                <a:gd name="T7" fmla="*/ 238 h 238"/>
                <a:gd name="T8" fmla="*/ 77 w 337"/>
                <a:gd name="T9" fmla="*/ 238 h 238"/>
                <a:gd name="T10" fmla="*/ 62 w 337"/>
                <a:gd name="T11" fmla="*/ 235 h 238"/>
                <a:gd name="T12" fmla="*/ 46 w 337"/>
                <a:gd name="T13" fmla="*/ 230 h 238"/>
                <a:gd name="T14" fmla="*/ 32 w 337"/>
                <a:gd name="T15" fmla="*/ 220 h 238"/>
                <a:gd name="T16" fmla="*/ 20 w 337"/>
                <a:gd name="T17" fmla="*/ 209 h 238"/>
                <a:gd name="T18" fmla="*/ 11 w 337"/>
                <a:gd name="T19" fmla="*/ 195 h 238"/>
                <a:gd name="T20" fmla="*/ 5 w 337"/>
                <a:gd name="T21" fmla="*/ 180 h 238"/>
                <a:gd name="T22" fmla="*/ 1 w 337"/>
                <a:gd name="T23" fmla="*/ 164 h 238"/>
                <a:gd name="T24" fmla="*/ 1 w 337"/>
                <a:gd name="T25" fmla="*/ 149 h 238"/>
                <a:gd name="T26" fmla="*/ 3 w 337"/>
                <a:gd name="T27" fmla="*/ 133 h 238"/>
                <a:gd name="T28" fmla="*/ 10 w 337"/>
                <a:gd name="T29" fmla="*/ 118 h 238"/>
                <a:gd name="T30" fmla="*/ 18 w 337"/>
                <a:gd name="T31" fmla="*/ 104 h 238"/>
                <a:gd name="T32" fmla="*/ 94 w 337"/>
                <a:gd name="T33" fmla="*/ 25 h 238"/>
                <a:gd name="T34" fmla="*/ 108 w 337"/>
                <a:gd name="T35" fmla="*/ 14 h 238"/>
                <a:gd name="T36" fmla="*/ 122 w 337"/>
                <a:gd name="T37" fmla="*/ 7 h 238"/>
                <a:gd name="T38" fmla="*/ 138 w 337"/>
                <a:gd name="T39" fmla="*/ 2 h 238"/>
                <a:gd name="T40" fmla="*/ 154 w 337"/>
                <a:gd name="T41" fmla="*/ 0 h 238"/>
                <a:gd name="T42" fmla="*/ 169 w 337"/>
                <a:gd name="T43" fmla="*/ 2 h 238"/>
                <a:gd name="T44" fmla="*/ 185 w 337"/>
                <a:gd name="T45" fmla="*/ 6 h 238"/>
                <a:gd name="T46" fmla="*/ 199 w 337"/>
                <a:gd name="T47" fmla="*/ 13 h 238"/>
                <a:gd name="T48" fmla="*/ 213 w 337"/>
                <a:gd name="T49" fmla="*/ 24 h 238"/>
                <a:gd name="T50" fmla="*/ 221 w 337"/>
                <a:gd name="T51" fmla="*/ 28 h 238"/>
                <a:gd name="T52" fmla="*/ 233 w 337"/>
                <a:gd name="T53" fmla="*/ 28 h 238"/>
                <a:gd name="T54" fmla="*/ 264 w 337"/>
                <a:gd name="T55" fmla="*/ 24 h 238"/>
                <a:gd name="T56" fmla="*/ 323 w 337"/>
                <a:gd name="T57" fmla="*/ 9 h 238"/>
                <a:gd name="T58" fmla="*/ 331 w 337"/>
                <a:gd name="T59" fmla="*/ 9 h 238"/>
                <a:gd name="T60" fmla="*/ 336 w 337"/>
                <a:gd name="T61" fmla="*/ 12 h 238"/>
                <a:gd name="T62" fmla="*/ 336 w 337"/>
                <a:gd name="T63" fmla="*/ 20 h 238"/>
                <a:gd name="T64" fmla="*/ 328 w 337"/>
                <a:gd name="T65" fmla="*/ 31 h 238"/>
                <a:gd name="T66" fmla="*/ 290 w 337"/>
                <a:gd name="T67" fmla="*/ 71 h 238"/>
                <a:gd name="T68" fmla="*/ 214 w 337"/>
                <a:gd name="T69" fmla="*/ 1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37" h="238">
                  <a:moveTo>
                    <a:pt x="144" y="214"/>
                  </a:moveTo>
                  <a:lnTo>
                    <a:pt x="138" y="219"/>
                  </a:lnTo>
                  <a:lnTo>
                    <a:pt x="130" y="225"/>
                  </a:lnTo>
                  <a:lnTo>
                    <a:pt x="124" y="229"/>
                  </a:lnTo>
                  <a:lnTo>
                    <a:pt x="117" y="232"/>
                  </a:lnTo>
                  <a:lnTo>
                    <a:pt x="109" y="235"/>
                  </a:lnTo>
                  <a:lnTo>
                    <a:pt x="101" y="237"/>
                  </a:lnTo>
                  <a:lnTo>
                    <a:pt x="93" y="238"/>
                  </a:lnTo>
                  <a:lnTo>
                    <a:pt x="85" y="238"/>
                  </a:lnTo>
                  <a:lnTo>
                    <a:pt x="77" y="238"/>
                  </a:lnTo>
                  <a:lnTo>
                    <a:pt x="69" y="237"/>
                  </a:lnTo>
                  <a:lnTo>
                    <a:pt x="62" y="235"/>
                  </a:lnTo>
                  <a:lnTo>
                    <a:pt x="54" y="233"/>
                  </a:lnTo>
                  <a:lnTo>
                    <a:pt x="46" y="230"/>
                  </a:lnTo>
                  <a:lnTo>
                    <a:pt x="39" y="226"/>
                  </a:lnTo>
                  <a:lnTo>
                    <a:pt x="32" y="220"/>
                  </a:lnTo>
                  <a:lnTo>
                    <a:pt x="26" y="215"/>
                  </a:lnTo>
                  <a:lnTo>
                    <a:pt x="20" y="209"/>
                  </a:lnTo>
                  <a:lnTo>
                    <a:pt x="15" y="203"/>
                  </a:lnTo>
                  <a:lnTo>
                    <a:pt x="11" y="195"/>
                  </a:lnTo>
                  <a:lnTo>
                    <a:pt x="8" y="188"/>
                  </a:lnTo>
                  <a:lnTo>
                    <a:pt x="5" y="180"/>
                  </a:lnTo>
                  <a:lnTo>
                    <a:pt x="2" y="173"/>
                  </a:lnTo>
                  <a:lnTo>
                    <a:pt x="1" y="164"/>
                  </a:lnTo>
                  <a:lnTo>
                    <a:pt x="0" y="157"/>
                  </a:lnTo>
                  <a:lnTo>
                    <a:pt x="1" y="149"/>
                  </a:lnTo>
                  <a:lnTo>
                    <a:pt x="2" y="141"/>
                  </a:lnTo>
                  <a:lnTo>
                    <a:pt x="3" y="133"/>
                  </a:lnTo>
                  <a:lnTo>
                    <a:pt x="7" y="125"/>
                  </a:lnTo>
                  <a:lnTo>
                    <a:pt x="10" y="118"/>
                  </a:lnTo>
                  <a:lnTo>
                    <a:pt x="14" y="111"/>
                  </a:lnTo>
                  <a:lnTo>
                    <a:pt x="18" y="104"/>
                  </a:lnTo>
                  <a:lnTo>
                    <a:pt x="25" y="98"/>
                  </a:lnTo>
                  <a:lnTo>
                    <a:pt x="94" y="25"/>
                  </a:lnTo>
                  <a:lnTo>
                    <a:pt x="101" y="20"/>
                  </a:lnTo>
                  <a:lnTo>
                    <a:pt x="108" y="14"/>
                  </a:lnTo>
                  <a:lnTo>
                    <a:pt x="115" y="10"/>
                  </a:lnTo>
                  <a:lnTo>
                    <a:pt x="122" y="7"/>
                  </a:lnTo>
                  <a:lnTo>
                    <a:pt x="129" y="4"/>
                  </a:lnTo>
                  <a:lnTo>
                    <a:pt x="138" y="2"/>
                  </a:lnTo>
                  <a:lnTo>
                    <a:pt x="145" y="1"/>
                  </a:lnTo>
                  <a:lnTo>
                    <a:pt x="154" y="0"/>
                  </a:lnTo>
                  <a:lnTo>
                    <a:pt x="161" y="1"/>
                  </a:lnTo>
                  <a:lnTo>
                    <a:pt x="169" y="2"/>
                  </a:lnTo>
                  <a:lnTo>
                    <a:pt x="177" y="3"/>
                  </a:lnTo>
                  <a:lnTo>
                    <a:pt x="185" y="6"/>
                  </a:lnTo>
                  <a:lnTo>
                    <a:pt x="193" y="9"/>
                  </a:lnTo>
                  <a:lnTo>
                    <a:pt x="199" y="13"/>
                  </a:lnTo>
                  <a:lnTo>
                    <a:pt x="207" y="18"/>
                  </a:lnTo>
                  <a:lnTo>
                    <a:pt x="213" y="24"/>
                  </a:lnTo>
                  <a:lnTo>
                    <a:pt x="216" y="26"/>
                  </a:lnTo>
                  <a:lnTo>
                    <a:pt x="221" y="28"/>
                  </a:lnTo>
                  <a:lnTo>
                    <a:pt x="227" y="28"/>
                  </a:lnTo>
                  <a:lnTo>
                    <a:pt x="233" y="28"/>
                  </a:lnTo>
                  <a:lnTo>
                    <a:pt x="247" y="27"/>
                  </a:lnTo>
                  <a:lnTo>
                    <a:pt x="264" y="24"/>
                  </a:lnTo>
                  <a:lnTo>
                    <a:pt x="295" y="14"/>
                  </a:lnTo>
                  <a:lnTo>
                    <a:pt x="323" y="9"/>
                  </a:lnTo>
                  <a:lnTo>
                    <a:pt x="328" y="8"/>
                  </a:lnTo>
                  <a:lnTo>
                    <a:pt x="331" y="9"/>
                  </a:lnTo>
                  <a:lnTo>
                    <a:pt x="334" y="10"/>
                  </a:lnTo>
                  <a:lnTo>
                    <a:pt x="336" y="12"/>
                  </a:lnTo>
                  <a:lnTo>
                    <a:pt x="337" y="15"/>
                  </a:lnTo>
                  <a:lnTo>
                    <a:pt x="336" y="20"/>
                  </a:lnTo>
                  <a:lnTo>
                    <a:pt x="332" y="25"/>
                  </a:lnTo>
                  <a:lnTo>
                    <a:pt x="328" y="31"/>
                  </a:lnTo>
                  <a:lnTo>
                    <a:pt x="313" y="48"/>
                  </a:lnTo>
                  <a:lnTo>
                    <a:pt x="290" y="71"/>
                  </a:lnTo>
                  <a:lnTo>
                    <a:pt x="257" y="103"/>
                  </a:lnTo>
                  <a:lnTo>
                    <a:pt x="214" y="141"/>
                  </a:lnTo>
                  <a:lnTo>
                    <a:pt x="144" y="214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26" name="Freeform 86"/>
            <p:cNvSpPr>
              <a:spLocks/>
            </p:cNvSpPr>
            <p:nvPr/>
          </p:nvSpPr>
          <p:spPr bwMode="auto">
            <a:xfrm>
              <a:off x="693738" y="2003425"/>
              <a:ext cx="796925" cy="663575"/>
            </a:xfrm>
            <a:custGeom>
              <a:avLst/>
              <a:gdLst>
                <a:gd name="T0" fmla="*/ 2058 w 2513"/>
                <a:gd name="T1" fmla="*/ 1402 h 2090"/>
                <a:gd name="T2" fmla="*/ 2123 w 2513"/>
                <a:gd name="T3" fmla="*/ 1361 h 2090"/>
                <a:gd name="T4" fmla="*/ 2182 w 2513"/>
                <a:gd name="T5" fmla="*/ 1314 h 2090"/>
                <a:gd name="T6" fmla="*/ 2237 w 2513"/>
                <a:gd name="T7" fmla="*/ 1262 h 2090"/>
                <a:gd name="T8" fmla="*/ 2285 w 2513"/>
                <a:gd name="T9" fmla="*/ 1205 h 2090"/>
                <a:gd name="T10" fmla="*/ 2329 w 2513"/>
                <a:gd name="T11" fmla="*/ 1143 h 2090"/>
                <a:gd name="T12" fmla="*/ 2365 w 2513"/>
                <a:gd name="T13" fmla="*/ 1076 h 2090"/>
                <a:gd name="T14" fmla="*/ 2395 w 2513"/>
                <a:gd name="T15" fmla="*/ 1007 h 2090"/>
                <a:gd name="T16" fmla="*/ 2418 w 2513"/>
                <a:gd name="T17" fmla="*/ 933 h 2090"/>
                <a:gd name="T18" fmla="*/ 2434 w 2513"/>
                <a:gd name="T19" fmla="*/ 855 h 2090"/>
                <a:gd name="T20" fmla="*/ 2440 w 2513"/>
                <a:gd name="T21" fmla="*/ 776 h 2090"/>
                <a:gd name="T22" fmla="*/ 2437 w 2513"/>
                <a:gd name="T23" fmla="*/ 672 h 2090"/>
                <a:gd name="T24" fmla="*/ 2417 w 2513"/>
                <a:gd name="T25" fmla="*/ 561 h 2090"/>
                <a:gd name="T26" fmla="*/ 2382 w 2513"/>
                <a:gd name="T27" fmla="*/ 457 h 2090"/>
                <a:gd name="T28" fmla="*/ 2332 w 2513"/>
                <a:gd name="T29" fmla="*/ 361 h 2090"/>
                <a:gd name="T30" fmla="*/ 2270 w 2513"/>
                <a:gd name="T31" fmla="*/ 272 h 2090"/>
                <a:gd name="T32" fmla="*/ 2195 w 2513"/>
                <a:gd name="T33" fmla="*/ 195 h 2090"/>
                <a:gd name="T34" fmla="*/ 2110 w 2513"/>
                <a:gd name="T35" fmla="*/ 128 h 2090"/>
                <a:gd name="T36" fmla="*/ 2016 w 2513"/>
                <a:gd name="T37" fmla="*/ 74 h 2090"/>
                <a:gd name="T38" fmla="*/ 1914 w 2513"/>
                <a:gd name="T39" fmla="*/ 33 h 2090"/>
                <a:gd name="T40" fmla="*/ 1805 w 2513"/>
                <a:gd name="T41" fmla="*/ 9 h 2090"/>
                <a:gd name="T42" fmla="*/ 1691 w 2513"/>
                <a:gd name="T43" fmla="*/ 0 h 2090"/>
                <a:gd name="T44" fmla="*/ 674 w 2513"/>
                <a:gd name="T45" fmla="*/ 3 h 2090"/>
                <a:gd name="T46" fmla="*/ 563 w 2513"/>
                <a:gd name="T47" fmla="*/ 23 h 2090"/>
                <a:gd name="T48" fmla="*/ 458 w 2513"/>
                <a:gd name="T49" fmla="*/ 58 h 2090"/>
                <a:gd name="T50" fmla="*/ 362 w 2513"/>
                <a:gd name="T51" fmla="*/ 108 h 2090"/>
                <a:gd name="T52" fmla="*/ 273 w 2513"/>
                <a:gd name="T53" fmla="*/ 170 h 2090"/>
                <a:gd name="T54" fmla="*/ 196 w 2513"/>
                <a:gd name="T55" fmla="*/ 245 h 2090"/>
                <a:gd name="T56" fmla="*/ 128 w 2513"/>
                <a:gd name="T57" fmla="*/ 330 h 2090"/>
                <a:gd name="T58" fmla="*/ 74 w 2513"/>
                <a:gd name="T59" fmla="*/ 424 h 2090"/>
                <a:gd name="T60" fmla="*/ 34 w 2513"/>
                <a:gd name="T61" fmla="*/ 527 h 2090"/>
                <a:gd name="T62" fmla="*/ 10 w 2513"/>
                <a:gd name="T63" fmla="*/ 634 h 2090"/>
                <a:gd name="T64" fmla="*/ 0 w 2513"/>
                <a:gd name="T65" fmla="*/ 749 h 2090"/>
                <a:gd name="T66" fmla="*/ 10 w 2513"/>
                <a:gd name="T67" fmla="*/ 863 h 2090"/>
                <a:gd name="T68" fmla="*/ 34 w 2513"/>
                <a:gd name="T69" fmla="*/ 972 h 2090"/>
                <a:gd name="T70" fmla="*/ 74 w 2513"/>
                <a:gd name="T71" fmla="*/ 1073 h 2090"/>
                <a:gd name="T72" fmla="*/ 128 w 2513"/>
                <a:gd name="T73" fmla="*/ 1167 h 2090"/>
                <a:gd name="T74" fmla="*/ 196 w 2513"/>
                <a:gd name="T75" fmla="*/ 1253 h 2090"/>
                <a:gd name="T76" fmla="*/ 273 w 2513"/>
                <a:gd name="T77" fmla="*/ 1327 h 2090"/>
                <a:gd name="T78" fmla="*/ 362 w 2513"/>
                <a:gd name="T79" fmla="*/ 1389 h 2090"/>
                <a:gd name="T80" fmla="*/ 458 w 2513"/>
                <a:gd name="T81" fmla="*/ 1439 h 2090"/>
                <a:gd name="T82" fmla="*/ 563 w 2513"/>
                <a:gd name="T83" fmla="*/ 1475 h 2090"/>
                <a:gd name="T84" fmla="*/ 674 w 2513"/>
                <a:gd name="T85" fmla="*/ 1494 h 2090"/>
                <a:gd name="T86" fmla="*/ 1258 w 2513"/>
                <a:gd name="T87" fmla="*/ 1498 h 2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13" h="2090">
                  <a:moveTo>
                    <a:pt x="2513" y="2090"/>
                  </a:moveTo>
                  <a:lnTo>
                    <a:pt x="2036" y="1413"/>
                  </a:lnTo>
                  <a:lnTo>
                    <a:pt x="2058" y="1402"/>
                  </a:lnTo>
                  <a:lnTo>
                    <a:pt x="2080" y="1389"/>
                  </a:lnTo>
                  <a:lnTo>
                    <a:pt x="2101" y="1375"/>
                  </a:lnTo>
                  <a:lnTo>
                    <a:pt x="2123" y="1361"/>
                  </a:lnTo>
                  <a:lnTo>
                    <a:pt x="2143" y="1346"/>
                  </a:lnTo>
                  <a:lnTo>
                    <a:pt x="2163" y="1331"/>
                  </a:lnTo>
                  <a:lnTo>
                    <a:pt x="2182" y="1314"/>
                  </a:lnTo>
                  <a:lnTo>
                    <a:pt x="2201" y="1298"/>
                  </a:lnTo>
                  <a:lnTo>
                    <a:pt x="2219" y="1280"/>
                  </a:lnTo>
                  <a:lnTo>
                    <a:pt x="2237" y="1262"/>
                  </a:lnTo>
                  <a:lnTo>
                    <a:pt x="2254" y="1244"/>
                  </a:lnTo>
                  <a:lnTo>
                    <a:pt x="2270" y="1224"/>
                  </a:lnTo>
                  <a:lnTo>
                    <a:pt x="2285" y="1205"/>
                  </a:lnTo>
                  <a:lnTo>
                    <a:pt x="2300" y="1185"/>
                  </a:lnTo>
                  <a:lnTo>
                    <a:pt x="2315" y="1164"/>
                  </a:lnTo>
                  <a:lnTo>
                    <a:pt x="2329" y="1143"/>
                  </a:lnTo>
                  <a:lnTo>
                    <a:pt x="2342" y="1122"/>
                  </a:lnTo>
                  <a:lnTo>
                    <a:pt x="2354" y="1100"/>
                  </a:lnTo>
                  <a:lnTo>
                    <a:pt x="2365" y="1076"/>
                  </a:lnTo>
                  <a:lnTo>
                    <a:pt x="2376" y="1053"/>
                  </a:lnTo>
                  <a:lnTo>
                    <a:pt x="2386" y="1030"/>
                  </a:lnTo>
                  <a:lnTo>
                    <a:pt x="2395" y="1007"/>
                  </a:lnTo>
                  <a:lnTo>
                    <a:pt x="2404" y="982"/>
                  </a:lnTo>
                  <a:lnTo>
                    <a:pt x="2411" y="957"/>
                  </a:lnTo>
                  <a:lnTo>
                    <a:pt x="2418" y="933"/>
                  </a:lnTo>
                  <a:lnTo>
                    <a:pt x="2424" y="907"/>
                  </a:lnTo>
                  <a:lnTo>
                    <a:pt x="2429" y="882"/>
                  </a:lnTo>
                  <a:lnTo>
                    <a:pt x="2434" y="855"/>
                  </a:lnTo>
                  <a:lnTo>
                    <a:pt x="2437" y="829"/>
                  </a:lnTo>
                  <a:lnTo>
                    <a:pt x="2439" y="802"/>
                  </a:lnTo>
                  <a:lnTo>
                    <a:pt x="2440" y="776"/>
                  </a:lnTo>
                  <a:lnTo>
                    <a:pt x="2441" y="749"/>
                  </a:lnTo>
                  <a:lnTo>
                    <a:pt x="2440" y="711"/>
                  </a:lnTo>
                  <a:lnTo>
                    <a:pt x="2437" y="672"/>
                  </a:lnTo>
                  <a:lnTo>
                    <a:pt x="2431" y="634"/>
                  </a:lnTo>
                  <a:lnTo>
                    <a:pt x="2425" y="597"/>
                  </a:lnTo>
                  <a:lnTo>
                    <a:pt x="2417" y="561"/>
                  </a:lnTo>
                  <a:lnTo>
                    <a:pt x="2407" y="527"/>
                  </a:lnTo>
                  <a:lnTo>
                    <a:pt x="2395" y="492"/>
                  </a:lnTo>
                  <a:lnTo>
                    <a:pt x="2382" y="457"/>
                  </a:lnTo>
                  <a:lnTo>
                    <a:pt x="2367" y="424"/>
                  </a:lnTo>
                  <a:lnTo>
                    <a:pt x="2350" y="391"/>
                  </a:lnTo>
                  <a:lnTo>
                    <a:pt x="2332" y="361"/>
                  </a:lnTo>
                  <a:lnTo>
                    <a:pt x="2313" y="330"/>
                  </a:lnTo>
                  <a:lnTo>
                    <a:pt x="2292" y="300"/>
                  </a:lnTo>
                  <a:lnTo>
                    <a:pt x="2270" y="272"/>
                  </a:lnTo>
                  <a:lnTo>
                    <a:pt x="2246" y="245"/>
                  </a:lnTo>
                  <a:lnTo>
                    <a:pt x="2221" y="219"/>
                  </a:lnTo>
                  <a:lnTo>
                    <a:pt x="2195" y="195"/>
                  </a:lnTo>
                  <a:lnTo>
                    <a:pt x="2168" y="170"/>
                  </a:lnTo>
                  <a:lnTo>
                    <a:pt x="2140" y="148"/>
                  </a:lnTo>
                  <a:lnTo>
                    <a:pt x="2110" y="128"/>
                  </a:lnTo>
                  <a:lnTo>
                    <a:pt x="2079" y="108"/>
                  </a:lnTo>
                  <a:lnTo>
                    <a:pt x="2049" y="90"/>
                  </a:lnTo>
                  <a:lnTo>
                    <a:pt x="2016" y="74"/>
                  </a:lnTo>
                  <a:lnTo>
                    <a:pt x="1983" y="58"/>
                  </a:lnTo>
                  <a:lnTo>
                    <a:pt x="1949" y="46"/>
                  </a:lnTo>
                  <a:lnTo>
                    <a:pt x="1914" y="33"/>
                  </a:lnTo>
                  <a:lnTo>
                    <a:pt x="1878" y="23"/>
                  </a:lnTo>
                  <a:lnTo>
                    <a:pt x="1842" y="15"/>
                  </a:lnTo>
                  <a:lnTo>
                    <a:pt x="1805" y="9"/>
                  </a:lnTo>
                  <a:lnTo>
                    <a:pt x="1768" y="3"/>
                  </a:lnTo>
                  <a:lnTo>
                    <a:pt x="1730" y="1"/>
                  </a:lnTo>
                  <a:lnTo>
                    <a:pt x="1691" y="0"/>
                  </a:lnTo>
                  <a:lnTo>
                    <a:pt x="750" y="0"/>
                  </a:lnTo>
                  <a:lnTo>
                    <a:pt x="712" y="1"/>
                  </a:lnTo>
                  <a:lnTo>
                    <a:pt x="674" y="3"/>
                  </a:lnTo>
                  <a:lnTo>
                    <a:pt x="636" y="9"/>
                  </a:lnTo>
                  <a:lnTo>
                    <a:pt x="599" y="15"/>
                  </a:lnTo>
                  <a:lnTo>
                    <a:pt x="563" y="23"/>
                  </a:lnTo>
                  <a:lnTo>
                    <a:pt x="527" y="33"/>
                  </a:lnTo>
                  <a:lnTo>
                    <a:pt x="492" y="46"/>
                  </a:lnTo>
                  <a:lnTo>
                    <a:pt x="458" y="58"/>
                  </a:lnTo>
                  <a:lnTo>
                    <a:pt x="425" y="74"/>
                  </a:lnTo>
                  <a:lnTo>
                    <a:pt x="393" y="90"/>
                  </a:lnTo>
                  <a:lnTo>
                    <a:pt x="362" y="108"/>
                  </a:lnTo>
                  <a:lnTo>
                    <a:pt x="331" y="128"/>
                  </a:lnTo>
                  <a:lnTo>
                    <a:pt x="302" y="148"/>
                  </a:lnTo>
                  <a:lnTo>
                    <a:pt x="273" y="170"/>
                  </a:lnTo>
                  <a:lnTo>
                    <a:pt x="247" y="195"/>
                  </a:lnTo>
                  <a:lnTo>
                    <a:pt x="220" y="219"/>
                  </a:lnTo>
                  <a:lnTo>
                    <a:pt x="196" y="245"/>
                  </a:lnTo>
                  <a:lnTo>
                    <a:pt x="172" y="272"/>
                  </a:lnTo>
                  <a:lnTo>
                    <a:pt x="149" y="300"/>
                  </a:lnTo>
                  <a:lnTo>
                    <a:pt x="128" y="330"/>
                  </a:lnTo>
                  <a:lnTo>
                    <a:pt x="109" y="361"/>
                  </a:lnTo>
                  <a:lnTo>
                    <a:pt x="91" y="391"/>
                  </a:lnTo>
                  <a:lnTo>
                    <a:pt x="74" y="424"/>
                  </a:lnTo>
                  <a:lnTo>
                    <a:pt x="59" y="457"/>
                  </a:lnTo>
                  <a:lnTo>
                    <a:pt x="46" y="492"/>
                  </a:lnTo>
                  <a:lnTo>
                    <a:pt x="34" y="527"/>
                  </a:lnTo>
                  <a:lnTo>
                    <a:pt x="25" y="561"/>
                  </a:lnTo>
                  <a:lnTo>
                    <a:pt x="16" y="597"/>
                  </a:lnTo>
                  <a:lnTo>
                    <a:pt x="10" y="634"/>
                  </a:lnTo>
                  <a:lnTo>
                    <a:pt x="4" y="672"/>
                  </a:lnTo>
                  <a:lnTo>
                    <a:pt x="1" y="711"/>
                  </a:lnTo>
                  <a:lnTo>
                    <a:pt x="0" y="749"/>
                  </a:lnTo>
                  <a:lnTo>
                    <a:pt x="1" y="788"/>
                  </a:lnTo>
                  <a:lnTo>
                    <a:pt x="4" y="826"/>
                  </a:lnTo>
                  <a:lnTo>
                    <a:pt x="10" y="863"/>
                  </a:lnTo>
                  <a:lnTo>
                    <a:pt x="16" y="900"/>
                  </a:lnTo>
                  <a:lnTo>
                    <a:pt x="25" y="936"/>
                  </a:lnTo>
                  <a:lnTo>
                    <a:pt x="34" y="972"/>
                  </a:lnTo>
                  <a:lnTo>
                    <a:pt x="46" y="1007"/>
                  </a:lnTo>
                  <a:lnTo>
                    <a:pt x="59" y="1040"/>
                  </a:lnTo>
                  <a:lnTo>
                    <a:pt x="74" y="1073"/>
                  </a:lnTo>
                  <a:lnTo>
                    <a:pt x="91" y="1106"/>
                  </a:lnTo>
                  <a:lnTo>
                    <a:pt x="109" y="1138"/>
                  </a:lnTo>
                  <a:lnTo>
                    <a:pt x="128" y="1167"/>
                  </a:lnTo>
                  <a:lnTo>
                    <a:pt x="149" y="1197"/>
                  </a:lnTo>
                  <a:lnTo>
                    <a:pt x="172" y="1225"/>
                  </a:lnTo>
                  <a:lnTo>
                    <a:pt x="196" y="1253"/>
                  </a:lnTo>
                  <a:lnTo>
                    <a:pt x="220" y="1278"/>
                  </a:lnTo>
                  <a:lnTo>
                    <a:pt x="247" y="1304"/>
                  </a:lnTo>
                  <a:lnTo>
                    <a:pt x="273" y="1327"/>
                  </a:lnTo>
                  <a:lnTo>
                    <a:pt x="302" y="1349"/>
                  </a:lnTo>
                  <a:lnTo>
                    <a:pt x="331" y="1370"/>
                  </a:lnTo>
                  <a:lnTo>
                    <a:pt x="362" y="1389"/>
                  </a:lnTo>
                  <a:lnTo>
                    <a:pt x="393" y="1407"/>
                  </a:lnTo>
                  <a:lnTo>
                    <a:pt x="425" y="1424"/>
                  </a:lnTo>
                  <a:lnTo>
                    <a:pt x="458" y="1439"/>
                  </a:lnTo>
                  <a:lnTo>
                    <a:pt x="492" y="1453"/>
                  </a:lnTo>
                  <a:lnTo>
                    <a:pt x="527" y="1464"/>
                  </a:lnTo>
                  <a:lnTo>
                    <a:pt x="563" y="1475"/>
                  </a:lnTo>
                  <a:lnTo>
                    <a:pt x="599" y="1482"/>
                  </a:lnTo>
                  <a:lnTo>
                    <a:pt x="636" y="1490"/>
                  </a:lnTo>
                  <a:lnTo>
                    <a:pt x="674" y="1494"/>
                  </a:lnTo>
                  <a:lnTo>
                    <a:pt x="712" y="1497"/>
                  </a:lnTo>
                  <a:lnTo>
                    <a:pt x="750" y="1498"/>
                  </a:lnTo>
                  <a:lnTo>
                    <a:pt x="1258" y="1498"/>
                  </a:lnTo>
                  <a:lnTo>
                    <a:pt x="1221" y="1505"/>
                  </a:lnTo>
                  <a:lnTo>
                    <a:pt x="2513" y="20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27" name="Freeform 87"/>
            <p:cNvSpPr>
              <a:spLocks/>
            </p:cNvSpPr>
            <p:nvPr/>
          </p:nvSpPr>
          <p:spPr bwMode="auto">
            <a:xfrm>
              <a:off x="4632325" y="1979613"/>
              <a:ext cx="774700" cy="647700"/>
            </a:xfrm>
            <a:custGeom>
              <a:avLst/>
              <a:gdLst>
                <a:gd name="T0" fmla="*/ 712 w 2441"/>
                <a:gd name="T1" fmla="*/ 1 h 2040"/>
                <a:gd name="T2" fmla="*/ 598 w 2441"/>
                <a:gd name="T3" fmla="*/ 15 h 2040"/>
                <a:gd name="T4" fmla="*/ 492 w 2441"/>
                <a:gd name="T5" fmla="*/ 46 h 2040"/>
                <a:gd name="T6" fmla="*/ 392 w 2441"/>
                <a:gd name="T7" fmla="*/ 90 h 2040"/>
                <a:gd name="T8" fmla="*/ 301 w 2441"/>
                <a:gd name="T9" fmla="*/ 149 h 2040"/>
                <a:gd name="T10" fmla="*/ 220 w 2441"/>
                <a:gd name="T11" fmla="*/ 219 h 2040"/>
                <a:gd name="T12" fmla="*/ 149 w 2441"/>
                <a:gd name="T13" fmla="*/ 300 h 2040"/>
                <a:gd name="T14" fmla="*/ 91 w 2441"/>
                <a:gd name="T15" fmla="*/ 392 h 2040"/>
                <a:gd name="T16" fmla="*/ 45 w 2441"/>
                <a:gd name="T17" fmla="*/ 492 h 2040"/>
                <a:gd name="T18" fmla="*/ 16 w 2441"/>
                <a:gd name="T19" fmla="*/ 598 h 2040"/>
                <a:gd name="T20" fmla="*/ 1 w 2441"/>
                <a:gd name="T21" fmla="*/ 710 h 2040"/>
                <a:gd name="T22" fmla="*/ 3 w 2441"/>
                <a:gd name="T23" fmla="*/ 810 h 2040"/>
                <a:gd name="T24" fmla="*/ 16 w 2441"/>
                <a:gd name="T25" fmla="*/ 900 h 2040"/>
                <a:gd name="T26" fmla="*/ 38 w 2441"/>
                <a:gd name="T27" fmla="*/ 985 h 2040"/>
                <a:gd name="T28" fmla="*/ 71 w 2441"/>
                <a:gd name="T29" fmla="*/ 1066 h 2040"/>
                <a:gd name="T30" fmla="*/ 112 w 2441"/>
                <a:gd name="T31" fmla="*/ 1142 h 2040"/>
                <a:gd name="T32" fmla="*/ 162 w 2441"/>
                <a:gd name="T33" fmla="*/ 1213 h 2040"/>
                <a:gd name="T34" fmla="*/ 219 w 2441"/>
                <a:gd name="T35" fmla="*/ 1277 h 2040"/>
                <a:gd name="T36" fmla="*/ 282 w 2441"/>
                <a:gd name="T37" fmla="*/ 1334 h 2040"/>
                <a:gd name="T38" fmla="*/ 353 w 2441"/>
                <a:gd name="T39" fmla="*/ 1384 h 2040"/>
                <a:gd name="T40" fmla="*/ 429 w 2441"/>
                <a:gd name="T41" fmla="*/ 1426 h 2040"/>
                <a:gd name="T42" fmla="*/ 510 w 2441"/>
                <a:gd name="T43" fmla="*/ 1459 h 2040"/>
                <a:gd name="T44" fmla="*/ 1190 w 2441"/>
                <a:gd name="T45" fmla="*/ 1498 h 2040"/>
                <a:gd name="T46" fmla="*/ 1768 w 2441"/>
                <a:gd name="T47" fmla="*/ 1494 h 2040"/>
                <a:gd name="T48" fmla="*/ 1878 w 2441"/>
                <a:gd name="T49" fmla="*/ 1475 h 2040"/>
                <a:gd name="T50" fmla="*/ 1983 w 2441"/>
                <a:gd name="T51" fmla="*/ 1439 h 2040"/>
                <a:gd name="T52" fmla="*/ 2080 w 2441"/>
                <a:gd name="T53" fmla="*/ 1389 h 2040"/>
                <a:gd name="T54" fmla="*/ 2168 w 2441"/>
                <a:gd name="T55" fmla="*/ 1327 h 2040"/>
                <a:gd name="T56" fmla="*/ 2246 w 2441"/>
                <a:gd name="T57" fmla="*/ 1253 h 2040"/>
                <a:gd name="T58" fmla="*/ 2313 w 2441"/>
                <a:gd name="T59" fmla="*/ 1168 h 2040"/>
                <a:gd name="T60" fmla="*/ 2367 w 2441"/>
                <a:gd name="T61" fmla="*/ 1074 h 2040"/>
                <a:gd name="T62" fmla="*/ 2407 w 2441"/>
                <a:gd name="T63" fmla="*/ 972 h 2040"/>
                <a:gd name="T64" fmla="*/ 2432 w 2441"/>
                <a:gd name="T65" fmla="*/ 863 h 2040"/>
                <a:gd name="T66" fmla="*/ 2441 w 2441"/>
                <a:gd name="T67" fmla="*/ 748 h 2040"/>
                <a:gd name="T68" fmla="*/ 2432 w 2441"/>
                <a:gd name="T69" fmla="*/ 635 h 2040"/>
                <a:gd name="T70" fmla="*/ 2407 w 2441"/>
                <a:gd name="T71" fmla="*/ 526 h 2040"/>
                <a:gd name="T72" fmla="*/ 2367 w 2441"/>
                <a:gd name="T73" fmla="*/ 424 h 2040"/>
                <a:gd name="T74" fmla="*/ 2313 w 2441"/>
                <a:gd name="T75" fmla="*/ 330 h 2040"/>
                <a:gd name="T76" fmla="*/ 2246 w 2441"/>
                <a:gd name="T77" fmla="*/ 245 h 2040"/>
                <a:gd name="T78" fmla="*/ 2168 w 2441"/>
                <a:gd name="T79" fmla="*/ 171 h 2040"/>
                <a:gd name="T80" fmla="*/ 2080 w 2441"/>
                <a:gd name="T81" fmla="*/ 108 h 2040"/>
                <a:gd name="T82" fmla="*/ 1983 w 2441"/>
                <a:gd name="T83" fmla="*/ 59 h 2040"/>
                <a:gd name="T84" fmla="*/ 1878 w 2441"/>
                <a:gd name="T85" fmla="*/ 23 h 2040"/>
                <a:gd name="T86" fmla="*/ 1768 w 2441"/>
                <a:gd name="T87" fmla="*/ 3 h 2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41" h="2040">
                  <a:moveTo>
                    <a:pt x="1691" y="0"/>
                  </a:moveTo>
                  <a:lnTo>
                    <a:pt x="750" y="0"/>
                  </a:lnTo>
                  <a:lnTo>
                    <a:pt x="712" y="1"/>
                  </a:lnTo>
                  <a:lnTo>
                    <a:pt x="673" y="3"/>
                  </a:lnTo>
                  <a:lnTo>
                    <a:pt x="635" y="9"/>
                  </a:lnTo>
                  <a:lnTo>
                    <a:pt x="598" y="15"/>
                  </a:lnTo>
                  <a:lnTo>
                    <a:pt x="562" y="23"/>
                  </a:lnTo>
                  <a:lnTo>
                    <a:pt x="526" y="34"/>
                  </a:lnTo>
                  <a:lnTo>
                    <a:pt x="492" y="46"/>
                  </a:lnTo>
                  <a:lnTo>
                    <a:pt x="458" y="59"/>
                  </a:lnTo>
                  <a:lnTo>
                    <a:pt x="425" y="74"/>
                  </a:lnTo>
                  <a:lnTo>
                    <a:pt x="392" y="90"/>
                  </a:lnTo>
                  <a:lnTo>
                    <a:pt x="362" y="108"/>
                  </a:lnTo>
                  <a:lnTo>
                    <a:pt x="331" y="128"/>
                  </a:lnTo>
                  <a:lnTo>
                    <a:pt x="301" y="149"/>
                  </a:lnTo>
                  <a:lnTo>
                    <a:pt x="273" y="171"/>
                  </a:lnTo>
                  <a:lnTo>
                    <a:pt x="246" y="195"/>
                  </a:lnTo>
                  <a:lnTo>
                    <a:pt x="220" y="219"/>
                  </a:lnTo>
                  <a:lnTo>
                    <a:pt x="195" y="245"/>
                  </a:lnTo>
                  <a:lnTo>
                    <a:pt x="171" y="273"/>
                  </a:lnTo>
                  <a:lnTo>
                    <a:pt x="149" y="300"/>
                  </a:lnTo>
                  <a:lnTo>
                    <a:pt x="128" y="330"/>
                  </a:lnTo>
                  <a:lnTo>
                    <a:pt x="109" y="361"/>
                  </a:lnTo>
                  <a:lnTo>
                    <a:pt x="91" y="392"/>
                  </a:lnTo>
                  <a:lnTo>
                    <a:pt x="74" y="424"/>
                  </a:lnTo>
                  <a:lnTo>
                    <a:pt x="59" y="458"/>
                  </a:lnTo>
                  <a:lnTo>
                    <a:pt x="45" y="492"/>
                  </a:lnTo>
                  <a:lnTo>
                    <a:pt x="34" y="526"/>
                  </a:lnTo>
                  <a:lnTo>
                    <a:pt x="24" y="561"/>
                  </a:lnTo>
                  <a:lnTo>
                    <a:pt x="16" y="598"/>
                  </a:lnTo>
                  <a:lnTo>
                    <a:pt x="9" y="635"/>
                  </a:lnTo>
                  <a:lnTo>
                    <a:pt x="4" y="672"/>
                  </a:lnTo>
                  <a:lnTo>
                    <a:pt x="1" y="710"/>
                  </a:lnTo>
                  <a:lnTo>
                    <a:pt x="0" y="748"/>
                  </a:lnTo>
                  <a:lnTo>
                    <a:pt x="1" y="780"/>
                  </a:lnTo>
                  <a:lnTo>
                    <a:pt x="3" y="810"/>
                  </a:lnTo>
                  <a:lnTo>
                    <a:pt x="6" y="840"/>
                  </a:lnTo>
                  <a:lnTo>
                    <a:pt x="10" y="870"/>
                  </a:lnTo>
                  <a:lnTo>
                    <a:pt x="16" y="900"/>
                  </a:lnTo>
                  <a:lnTo>
                    <a:pt x="22" y="928"/>
                  </a:lnTo>
                  <a:lnTo>
                    <a:pt x="29" y="957"/>
                  </a:lnTo>
                  <a:lnTo>
                    <a:pt x="38" y="985"/>
                  </a:lnTo>
                  <a:lnTo>
                    <a:pt x="48" y="1013"/>
                  </a:lnTo>
                  <a:lnTo>
                    <a:pt x="59" y="1039"/>
                  </a:lnTo>
                  <a:lnTo>
                    <a:pt x="71" y="1066"/>
                  </a:lnTo>
                  <a:lnTo>
                    <a:pt x="83" y="1092"/>
                  </a:lnTo>
                  <a:lnTo>
                    <a:pt x="97" y="1117"/>
                  </a:lnTo>
                  <a:lnTo>
                    <a:pt x="112" y="1142"/>
                  </a:lnTo>
                  <a:lnTo>
                    <a:pt x="128" y="1166"/>
                  </a:lnTo>
                  <a:lnTo>
                    <a:pt x="144" y="1190"/>
                  </a:lnTo>
                  <a:lnTo>
                    <a:pt x="162" y="1213"/>
                  </a:lnTo>
                  <a:lnTo>
                    <a:pt x="180" y="1235"/>
                  </a:lnTo>
                  <a:lnTo>
                    <a:pt x="199" y="1256"/>
                  </a:lnTo>
                  <a:lnTo>
                    <a:pt x="219" y="1277"/>
                  </a:lnTo>
                  <a:lnTo>
                    <a:pt x="239" y="1297"/>
                  </a:lnTo>
                  <a:lnTo>
                    <a:pt x="260" y="1316"/>
                  </a:lnTo>
                  <a:lnTo>
                    <a:pt x="282" y="1334"/>
                  </a:lnTo>
                  <a:lnTo>
                    <a:pt x="305" y="1352"/>
                  </a:lnTo>
                  <a:lnTo>
                    <a:pt x="329" y="1369"/>
                  </a:lnTo>
                  <a:lnTo>
                    <a:pt x="353" y="1384"/>
                  </a:lnTo>
                  <a:lnTo>
                    <a:pt x="377" y="1399"/>
                  </a:lnTo>
                  <a:lnTo>
                    <a:pt x="403" y="1413"/>
                  </a:lnTo>
                  <a:lnTo>
                    <a:pt x="429" y="1426"/>
                  </a:lnTo>
                  <a:lnTo>
                    <a:pt x="456" y="1438"/>
                  </a:lnTo>
                  <a:lnTo>
                    <a:pt x="482" y="1448"/>
                  </a:lnTo>
                  <a:lnTo>
                    <a:pt x="510" y="1459"/>
                  </a:lnTo>
                  <a:lnTo>
                    <a:pt x="0" y="2040"/>
                  </a:lnTo>
                  <a:lnTo>
                    <a:pt x="1220" y="1505"/>
                  </a:lnTo>
                  <a:lnTo>
                    <a:pt x="1190" y="1498"/>
                  </a:lnTo>
                  <a:lnTo>
                    <a:pt x="1691" y="1498"/>
                  </a:lnTo>
                  <a:lnTo>
                    <a:pt x="1730" y="1497"/>
                  </a:lnTo>
                  <a:lnTo>
                    <a:pt x="1768" y="1494"/>
                  </a:lnTo>
                  <a:lnTo>
                    <a:pt x="1805" y="1489"/>
                  </a:lnTo>
                  <a:lnTo>
                    <a:pt x="1842" y="1483"/>
                  </a:lnTo>
                  <a:lnTo>
                    <a:pt x="1878" y="1475"/>
                  </a:lnTo>
                  <a:lnTo>
                    <a:pt x="1914" y="1464"/>
                  </a:lnTo>
                  <a:lnTo>
                    <a:pt x="1949" y="1452"/>
                  </a:lnTo>
                  <a:lnTo>
                    <a:pt x="1983" y="1439"/>
                  </a:lnTo>
                  <a:lnTo>
                    <a:pt x="2015" y="1424"/>
                  </a:lnTo>
                  <a:lnTo>
                    <a:pt x="2048" y="1408"/>
                  </a:lnTo>
                  <a:lnTo>
                    <a:pt x="2080" y="1389"/>
                  </a:lnTo>
                  <a:lnTo>
                    <a:pt x="2110" y="1370"/>
                  </a:lnTo>
                  <a:lnTo>
                    <a:pt x="2139" y="1349"/>
                  </a:lnTo>
                  <a:lnTo>
                    <a:pt x="2168" y="1327"/>
                  </a:lnTo>
                  <a:lnTo>
                    <a:pt x="2195" y="1303"/>
                  </a:lnTo>
                  <a:lnTo>
                    <a:pt x="2221" y="1279"/>
                  </a:lnTo>
                  <a:lnTo>
                    <a:pt x="2246" y="1253"/>
                  </a:lnTo>
                  <a:lnTo>
                    <a:pt x="2269" y="1225"/>
                  </a:lnTo>
                  <a:lnTo>
                    <a:pt x="2291" y="1197"/>
                  </a:lnTo>
                  <a:lnTo>
                    <a:pt x="2313" y="1168"/>
                  </a:lnTo>
                  <a:lnTo>
                    <a:pt x="2332" y="1137"/>
                  </a:lnTo>
                  <a:lnTo>
                    <a:pt x="2350" y="1106"/>
                  </a:lnTo>
                  <a:lnTo>
                    <a:pt x="2367" y="1074"/>
                  </a:lnTo>
                  <a:lnTo>
                    <a:pt x="2381" y="1040"/>
                  </a:lnTo>
                  <a:lnTo>
                    <a:pt x="2395" y="1006"/>
                  </a:lnTo>
                  <a:lnTo>
                    <a:pt x="2407" y="972"/>
                  </a:lnTo>
                  <a:lnTo>
                    <a:pt x="2416" y="937"/>
                  </a:lnTo>
                  <a:lnTo>
                    <a:pt x="2425" y="900"/>
                  </a:lnTo>
                  <a:lnTo>
                    <a:pt x="2432" y="863"/>
                  </a:lnTo>
                  <a:lnTo>
                    <a:pt x="2436" y="826"/>
                  </a:lnTo>
                  <a:lnTo>
                    <a:pt x="2439" y="788"/>
                  </a:lnTo>
                  <a:lnTo>
                    <a:pt x="2441" y="748"/>
                  </a:lnTo>
                  <a:lnTo>
                    <a:pt x="2439" y="710"/>
                  </a:lnTo>
                  <a:lnTo>
                    <a:pt x="2436" y="672"/>
                  </a:lnTo>
                  <a:lnTo>
                    <a:pt x="2432" y="635"/>
                  </a:lnTo>
                  <a:lnTo>
                    <a:pt x="2425" y="598"/>
                  </a:lnTo>
                  <a:lnTo>
                    <a:pt x="2416" y="561"/>
                  </a:lnTo>
                  <a:lnTo>
                    <a:pt x="2407" y="526"/>
                  </a:lnTo>
                  <a:lnTo>
                    <a:pt x="2395" y="492"/>
                  </a:lnTo>
                  <a:lnTo>
                    <a:pt x="2381" y="458"/>
                  </a:lnTo>
                  <a:lnTo>
                    <a:pt x="2367" y="424"/>
                  </a:lnTo>
                  <a:lnTo>
                    <a:pt x="2350" y="392"/>
                  </a:lnTo>
                  <a:lnTo>
                    <a:pt x="2332" y="361"/>
                  </a:lnTo>
                  <a:lnTo>
                    <a:pt x="2313" y="330"/>
                  </a:lnTo>
                  <a:lnTo>
                    <a:pt x="2291" y="300"/>
                  </a:lnTo>
                  <a:lnTo>
                    <a:pt x="2269" y="273"/>
                  </a:lnTo>
                  <a:lnTo>
                    <a:pt x="2246" y="245"/>
                  </a:lnTo>
                  <a:lnTo>
                    <a:pt x="2221" y="219"/>
                  </a:lnTo>
                  <a:lnTo>
                    <a:pt x="2195" y="195"/>
                  </a:lnTo>
                  <a:lnTo>
                    <a:pt x="2168" y="171"/>
                  </a:lnTo>
                  <a:lnTo>
                    <a:pt x="2139" y="149"/>
                  </a:lnTo>
                  <a:lnTo>
                    <a:pt x="2110" y="128"/>
                  </a:lnTo>
                  <a:lnTo>
                    <a:pt x="2080" y="108"/>
                  </a:lnTo>
                  <a:lnTo>
                    <a:pt x="2048" y="90"/>
                  </a:lnTo>
                  <a:lnTo>
                    <a:pt x="2015" y="74"/>
                  </a:lnTo>
                  <a:lnTo>
                    <a:pt x="1983" y="59"/>
                  </a:lnTo>
                  <a:lnTo>
                    <a:pt x="1949" y="46"/>
                  </a:lnTo>
                  <a:lnTo>
                    <a:pt x="1914" y="34"/>
                  </a:lnTo>
                  <a:lnTo>
                    <a:pt x="1878" y="23"/>
                  </a:lnTo>
                  <a:lnTo>
                    <a:pt x="1842" y="15"/>
                  </a:lnTo>
                  <a:lnTo>
                    <a:pt x="1805" y="9"/>
                  </a:lnTo>
                  <a:lnTo>
                    <a:pt x="1768" y="3"/>
                  </a:lnTo>
                  <a:lnTo>
                    <a:pt x="1730" y="1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28" name="Freeform 88"/>
            <p:cNvSpPr>
              <a:spLocks/>
            </p:cNvSpPr>
            <p:nvPr/>
          </p:nvSpPr>
          <p:spPr bwMode="auto">
            <a:xfrm>
              <a:off x="446088" y="3638550"/>
              <a:ext cx="495300" cy="495300"/>
            </a:xfrm>
            <a:custGeom>
              <a:avLst/>
              <a:gdLst>
                <a:gd name="T0" fmla="*/ 1555 w 1560"/>
                <a:gd name="T1" fmla="*/ 858 h 1560"/>
                <a:gd name="T2" fmla="*/ 1535 w 1560"/>
                <a:gd name="T3" fmla="*/ 973 h 1560"/>
                <a:gd name="T4" fmla="*/ 1498 w 1560"/>
                <a:gd name="T5" fmla="*/ 1082 h 1560"/>
                <a:gd name="T6" fmla="*/ 1448 w 1560"/>
                <a:gd name="T7" fmla="*/ 1182 h 1560"/>
                <a:gd name="T8" fmla="*/ 1382 w 1560"/>
                <a:gd name="T9" fmla="*/ 1274 h 1560"/>
                <a:gd name="T10" fmla="*/ 1305 w 1560"/>
                <a:gd name="T11" fmla="*/ 1356 h 1560"/>
                <a:gd name="T12" fmla="*/ 1217 w 1560"/>
                <a:gd name="T13" fmla="*/ 1425 h 1560"/>
                <a:gd name="T14" fmla="*/ 1119 w 1560"/>
                <a:gd name="T15" fmla="*/ 1481 h 1560"/>
                <a:gd name="T16" fmla="*/ 1013 w 1560"/>
                <a:gd name="T17" fmla="*/ 1524 h 1560"/>
                <a:gd name="T18" fmla="*/ 900 w 1560"/>
                <a:gd name="T19" fmla="*/ 1550 h 1560"/>
                <a:gd name="T20" fmla="*/ 781 w 1560"/>
                <a:gd name="T21" fmla="*/ 1560 h 1560"/>
                <a:gd name="T22" fmla="*/ 663 w 1560"/>
                <a:gd name="T23" fmla="*/ 1550 h 1560"/>
                <a:gd name="T24" fmla="*/ 550 w 1560"/>
                <a:gd name="T25" fmla="*/ 1525 h 1560"/>
                <a:gd name="T26" fmla="*/ 443 w 1560"/>
                <a:gd name="T27" fmla="*/ 1482 h 1560"/>
                <a:gd name="T28" fmla="*/ 345 w 1560"/>
                <a:gd name="T29" fmla="*/ 1426 h 1560"/>
                <a:gd name="T30" fmla="*/ 257 w 1560"/>
                <a:gd name="T31" fmla="*/ 1358 h 1560"/>
                <a:gd name="T32" fmla="*/ 179 w 1560"/>
                <a:gd name="T33" fmla="*/ 1276 h 1560"/>
                <a:gd name="T34" fmla="*/ 114 w 1560"/>
                <a:gd name="T35" fmla="*/ 1185 h 1560"/>
                <a:gd name="T36" fmla="*/ 62 w 1560"/>
                <a:gd name="T37" fmla="*/ 1085 h 1560"/>
                <a:gd name="T38" fmla="*/ 25 w 1560"/>
                <a:gd name="T39" fmla="*/ 976 h 1560"/>
                <a:gd name="T40" fmla="*/ 4 w 1560"/>
                <a:gd name="T41" fmla="*/ 861 h 1560"/>
                <a:gd name="T42" fmla="*/ 1 w 1560"/>
                <a:gd name="T43" fmla="*/ 741 h 1560"/>
                <a:gd name="T44" fmla="*/ 16 w 1560"/>
                <a:gd name="T45" fmla="*/ 624 h 1560"/>
                <a:gd name="T46" fmla="*/ 46 w 1560"/>
                <a:gd name="T47" fmla="*/ 513 h 1560"/>
                <a:gd name="T48" fmla="*/ 93 w 1560"/>
                <a:gd name="T49" fmla="*/ 409 h 1560"/>
                <a:gd name="T50" fmla="*/ 154 w 1560"/>
                <a:gd name="T51" fmla="*/ 314 h 1560"/>
                <a:gd name="T52" fmla="*/ 227 w 1560"/>
                <a:gd name="T53" fmla="*/ 230 h 1560"/>
                <a:gd name="T54" fmla="*/ 312 w 1560"/>
                <a:gd name="T55" fmla="*/ 156 h 1560"/>
                <a:gd name="T56" fmla="*/ 407 w 1560"/>
                <a:gd name="T57" fmla="*/ 94 h 1560"/>
                <a:gd name="T58" fmla="*/ 511 w 1560"/>
                <a:gd name="T59" fmla="*/ 48 h 1560"/>
                <a:gd name="T60" fmla="*/ 621 w 1560"/>
                <a:gd name="T61" fmla="*/ 16 h 1560"/>
                <a:gd name="T62" fmla="*/ 738 w 1560"/>
                <a:gd name="T63" fmla="*/ 1 h 1560"/>
                <a:gd name="T64" fmla="*/ 857 w 1560"/>
                <a:gd name="T65" fmla="*/ 4 h 1560"/>
                <a:gd name="T66" fmla="*/ 973 w 1560"/>
                <a:gd name="T67" fmla="*/ 25 h 1560"/>
                <a:gd name="T68" fmla="*/ 1082 w 1560"/>
                <a:gd name="T69" fmla="*/ 61 h 1560"/>
                <a:gd name="T70" fmla="*/ 1183 w 1560"/>
                <a:gd name="T71" fmla="*/ 112 h 1560"/>
                <a:gd name="T72" fmla="*/ 1274 w 1560"/>
                <a:gd name="T73" fmla="*/ 177 h 1560"/>
                <a:gd name="T74" fmla="*/ 1356 w 1560"/>
                <a:gd name="T75" fmla="*/ 254 h 1560"/>
                <a:gd name="T76" fmla="*/ 1425 w 1560"/>
                <a:gd name="T77" fmla="*/ 343 h 1560"/>
                <a:gd name="T78" fmla="*/ 1481 w 1560"/>
                <a:gd name="T79" fmla="*/ 440 h 1560"/>
                <a:gd name="T80" fmla="*/ 1524 w 1560"/>
                <a:gd name="T81" fmla="*/ 547 h 1560"/>
                <a:gd name="T82" fmla="*/ 1550 w 1560"/>
                <a:gd name="T83" fmla="*/ 659 h 1560"/>
                <a:gd name="T84" fmla="*/ 1560 w 1560"/>
                <a:gd name="T85" fmla="*/ 778 h 1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60" h="1560">
                  <a:moveTo>
                    <a:pt x="1560" y="778"/>
                  </a:moveTo>
                  <a:lnTo>
                    <a:pt x="1559" y="819"/>
                  </a:lnTo>
                  <a:lnTo>
                    <a:pt x="1555" y="858"/>
                  </a:lnTo>
                  <a:lnTo>
                    <a:pt x="1551" y="897"/>
                  </a:lnTo>
                  <a:lnTo>
                    <a:pt x="1544" y="935"/>
                  </a:lnTo>
                  <a:lnTo>
                    <a:pt x="1535" y="973"/>
                  </a:lnTo>
                  <a:lnTo>
                    <a:pt x="1525" y="1010"/>
                  </a:lnTo>
                  <a:lnTo>
                    <a:pt x="1513" y="1046"/>
                  </a:lnTo>
                  <a:lnTo>
                    <a:pt x="1498" y="1082"/>
                  </a:lnTo>
                  <a:lnTo>
                    <a:pt x="1483" y="1117"/>
                  </a:lnTo>
                  <a:lnTo>
                    <a:pt x="1466" y="1149"/>
                  </a:lnTo>
                  <a:lnTo>
                    <a:pt x="1448" y="1182"/>
                  </a:lnTo>
                  <a:lnTo>
                    <a:pt x="1427" y="1214"/>
                  </a:lnTo>
                  <a:lnTo>
                    <a:pt x="1405" y="1245"/>
                  </a:lnTo>
                  <a:lnTo>
                    <a:pt x="1382" y="1274"/>
                  </a:lnTo>
                  <a:lnTo>
                    <a:pt x="1358" y="1303"/>
                  </a:lnTo>
                  <a:lnTo>
                    <a:pt x="1332" y="1330"/>
                  </a:lnTo>
                  <a:lnTo>
                    <a:pt x="1305" y="1356"/>
                  </a:lnTo>
                  <a:lnTo>
                    <a:pt x="1277" y="1380"/>
                  </a:lnTo>
                  <a:lnTo>
                    <a:pt x="1248" y="1403"/>
                  </a:lnTo>
                  <a:lnTo>
                    <a:pt x="1217" y="1425"/>
                  </a:lnTo>
                  <a:lnTo>
                    <a:pt x="1185" y="1445"/>
                  </a:lnTo>
                  <a:lnTo>
                    <a:pt x="1152" y="1464"/>
                  </a:lnTo>
                  <a:lnTo>
                    <a:pt x="1119" y="1481"/>
                  </a:lnTo>
                  <a:lnTo>
                    <a:pt x="1085" y="1497"/>
                  </a:lnTo>
                  <a:lnTo>
                    <a:pt x="1049" y="1511"/>
                  </a:lnTo>
                  <a:lnTo>
                    <a:pt x="1013" y="1524"/>
                  </a:lnTo>
                  <a:lnTo>
                    <a:pt x="976" y="1534"/>
                  </a:lnTo>
                  <a:lnTo>
                    <a:pt x="938" y="1543"/>
                  </a:lnTo>
                  <a:lnTo>
                    <a:pt x="900" y="1550"/>
                  </a:lnTo>
                  <a:lnTo>
                    <a:pt x="861" y="1555"/>
                  </a:lnTo>
                  <a:lnTo>
                    <a:pt x="821" y="1558"/>
                  </a:lnTo>
                  <a:lnTo>
                    <a:pt x="781" y="1560"/>
                  </a:lnTo>
                  <a:lnTo>
                    <a:pt x="741" y="1558"/>
                  </a:lnTo>
                  <a:lnTo>
                    <a:pt x="701" y="1555"/>
                  </a:lnTo>
                  <a:lnTo>
                    <a:pt x="663" y="1550"/>
                  </a:lnTo>
                  <a:lnTo>
                    <a:pt x="624" y="1544"/>
                  </a:lnTo>
                  <a:lnTo>
                    <a:pt x="587" y="1535"/>
                  </a:lnTo>
                  <a:lnTo>
                    <a:pt x="550" y="1525"/>
                  </a:lnTo>
                  <a:lnTo>
                    <a:pt x="513" y="1512"/>
                  </a:lnTo>
                  <a:lnTo>
                    <a:pt x="478" y="1498"/>
                  </a:lnTo>
                  <a:lnTo>
                    <a:pt x="443" y="1482"/>
                  </a:lnTo>
                  <a:lnTo>
                    <a:pt x="409" y="1465"/>
                  </a:lnTo>
                  <a:lnTo>
                    <a:pt x="376" y="1447"/>
                  </a:lnTo>
                  <a:lnTo>
                    <a:pt x="345" y="1426"/>
                  </a:lnTo>
                  <a:lnTo>
                    <a:pt x="314" y="1405"/>
                  </a:lnTo>
                  <a:lnTo>
                    <a:pt x="284" y="1382"/>
                  </a:lnTo>
                  <a:lnTo>
                    <a:pt x="257" y="1358"/>
                  </a:lnTo>
                  <a:lnTo>
                    <a:pt x="229" y="1332"/>
                  </a:lnTo>
                  <a:lnTo>
                    <a:pt x="204" y="1305"/>
                  </a:lnTo>
                  <a:lnTo>
                    <a:pt x="179" y="1276"/>
                  </a:lnTo>
                  <a:lnTo>
                    <a:pt x="155" y="1248"/>
                  </a:lnTo>
                  <a:lnTo>
                    <a:pt x="134" y="1217"/>
                  </a:lnTo>
                  <a:lnTo>
                    <a:pt x="114" y="1185"/>
                  </a:lnTo>
                  <a:lnTo>
                    <a:pt x="95" y="1153"/>
                  </a:lnTo>
                  <a:lnTo>
                    <a:pt x="77" y="1119"/>
                  </a:lnTo>
                  <a:lnTo>
                    <a:pt x="62" y="1085"/>
                  </a:lnTo>
                  <a:lnTo>
                    <a:pt x="47" y="1049"/>
                  </a:lnTo>
                  <a:lnTo>
                    <a:pt x="36" y="1013"/>
                  </a:lnTo>
                  <a:lnTo>
                    <a:pt x="25" y="976"/>
                  </a:lnTo>
                  <a:lnTo>
                    <a:pt x="16" y="938"/>
                  </a:lnTo>
                  <a:lnTo>
                    <a:pt x="9" y="900"/>
                  </a:lnTo>
                  <a:lnTo>
                    <a:pt x="4" y="861"/>
                  </a:lnTo>
                  <a:lnTo>
                    <a:pt x="1" y="822"/>
                  </a:lnTo>
                  <a:lnTo>
                    <a:pt x="0" y="782"/>
                  </a:lnTo>
                  <a:lnTo>
                    <a:pt x="1" y="741"/>
                  </a:lnTo>
                  <a:lnTo>
                    <a:pt x="4" y="701"/>
                  </a:lnTo>
                  <a:lnTo>
                    <a:pt x="8" y="662"/>
                  </a:lnTo>
                  <a:lnTo>
                    <a:pt x="16" y="624"/>
                  </a:lnTo>
                  <a:lnTo>
                    <a:pt x="24" y="586"/>
                  </a:lnTo>
                  <a:lnTo>
                    <a:pt x="35" y="549"/>
                  </a:lnTo>
                  <a:lnTo>
                    <a:pt x="46" y="513"/>
                  </a:lnTo>
                  <a:lnTo>
                    <a:pt x="60" y="477"/>
                  </a:lnTo>
                  <a:lnTo>
                    <a:pt x="76" y="443"/>
                  </a:lnTo>
                  <a:lnTo>
                    <a:pt x="93" y="409"/>
                  </a:lnTo>
                  <a:lnTo>
                    <a:pt x="112" y="377"/>
                  </a:lnTo>
                  <a:lnTo>
                    <a:pt x="132" y="345"/>
                  </a:lnTo>
                  <a:lnTo>
                    <a:pt x="154" y="314"/>
                  </a:lnTo>
                  <a:lnTo>
                    <a:pt x="177" y="285"/>
                  </a:lnTo>
                  <a:lnTo>
                    <a:pt x="202" y="256"/>
                  </a:lnTo>
                  <a:lnTo>
                    <a:pt x="227" y="230"/>
                  </a:lnTo>
                  <a:lnTo>
                    <a:pt x="255" y="203"/>
                  </a:lnTo>
                  <a:lnTo>
                    <a:pt x="282" y="179"/>
                  </a:lnTo>
                  <a:lnTo>
                    <a:pt x="312" y="156"/>
                  </a:lnTo>
                  <a:lnTo>
                    <a:pt x="342" y="135"/>
                  </a:lnTo>
                  <a:lnTo>
                    <a:pt x="374" y="113"/>
                  </a:lnTo>
                  <a:lnTo>
                    <a:pt x="407" y="94"/>
                  </a:lnTo>
                  <a:lnTo>
                    <a:pt x="440" y="78"/>
                  </a:lnTo>
                  <a:lnTo>
                    <a:pt x="475" y="62"/>
                  </a:lnTo>
                  <a:lnTo>
                    <a:pt x="511" y="48"/>
                  </a:lnTo>
                  <a:lnTo>
                    <a:pt x="547" y="35"/>
                  </a:lnTo>
                  <a:lnTo>
                    <a:pt x="584" y="25"/>
                  </a:lnTo>
                  <a:lnTo>
                    <a:pt x="621" y="16"/>
                  </a:lnTo>
                  <a:lnTo>
                    <a:pt x="660" y="10"/>
                  </a:lnTo>
                  <a:lnTo>
                    <a:pt x="699" y="5"/>
                  </a:lnTo>
                  <a:lnTo>
                    <a:pt x="738" y="1"/>
                  </a:lnTo>
                  <a:lnTo>
                    <a:pt x="778" y="0"/>
                  </a:lnTo>
                  <a:lnTo>
                    <a:pt x="818" y="1"/>
                  </a:lnTo>
                  <a:lnTo>
                    <a:pt x="857" y="4"/>
                  </a:lnTo>
                  <a:lnTo>
                    <a:pt x="897" y="9"/>
                  </a:lnTo>
                  <a:lnTo>
                    <a:pt x="936" y="15"/>
                  </a:lnTo>
                  <a:lnTo>
                    <a:pt x="973" y="25"/>
                  </a:lnTo>
                  <a:lnTo>
                    <a:pt x="1010" y="35"/>
                  </a:lnTo>
                  <a:lnTo>
                    <a:pt x="1047" y="47"/>
                  </a:lnTo>
                  <a:lnTo>
                    <a:pt x="1082" y="61"/>
                  </a:lnTo>
                  <a:lnTo>
                    <a:pt x="1117" y="76"/>
                  </a:lnTo>
                  <a:lnTo>
                    <a:pt x="1150" y="93"/>
                  </a:lnTo>
                  <a:lnTo>
                    <a:pt x="1183" y="112"/>
                  </a:lnTo>
                  <a:lnTo>
                    <a:pt x="1215" y="132"/>
                  </a:lnTo>
                  <a:lnTo>
                    <a:pt x="1244" y="154"/>
                  </a:lnTo>
                  <a:lnTo>
                    <a:pt x="1274" y="177"/>
                  </a:lnTo>
                  <a:lnTo>
                    <a:pt x="1303" y="201"/>
                  </a:lnTo>
                  <a:lnTo>
                    <a:pt x="1330" y="228"/>
                  </a:lnTo>
                  <a:lnTo>
                    <a:pt x="1356" y="254"/>
                  </a:lnTo>
                  <a:lnTo>
                    <a:pt x="1381" y="283"/>
                  </a:lnTo>
                  <a:lnTo>
                    <a:pt x="1403" y="312"/>
                  </a:lnTo>
                  <a:lnTo>
                    <a:pt x="1425" y="343"/>
                  </a:lnTo>
                  <a:lnTo>
                    <a:pt x="1445" y="375"/>
                  </a:lnTo>
                  <a:lnTo>
                    <a:pt x="1464" y="406"/>
                  </a:lnTo>
                  <a:lnTo>
                    <a:pt x="1481" y="440"/>
                  </a:lnTo>
                  <a:lnTo>
                    <a:pt x="1497" y="475"/>
                  </a:lnTo>
                  <a:lnTo>
                    <a:pt x="1512" y="510"/>
                  </a:lnTo>
                  <a:lnTo>
                    <a:pt x="1524" y="547"/>
                  </a:lnTo>
                  <a:lnTo>
                    <a:pt x="1534" y="584"/>
                  </a:lnTo>
                  <a:lnTo>
                    <a:pt x="1544" y="621"/>
                  </a:lnTo>
                  <a:lnTo>
                    <a:pt x="1550" y="659"/>
                  </a:lnTo>
                  <a:lnTo>
                    <a:pt x="1555" y="698"/>
                  </a:lnTo>
                  <a:lnTo>
                    <a:pt x="1559" y="738"/>
                  </a:lnTo>
                  <a:lnTo>
                    <a:pt x="1560" y="77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29" name="Freeform 89"/>
            <p:cNvSpPr>
              <a:spLocks/>
            </p:cNvSpPr>
            <p:nvPr/>
          </p:nvSpPr>
          <p:spPr bwMode="auto">
            <a:xfrm>
              <a:off x="544513" y="3736975"/>
              <a:ext cx="298450" cy="300038"/>
            </a:xfrm>
            <a:custGeom>
              <a:avLst/>
              <a:gdLst>
                <a:gd name="T0" fmla="*/ 940 w 942"/>
                <a:gd name="T1" fmla="*/ 519 h 943"/>
                <a:gd name="T2" fmla="*/ 927 w 942"/>
                <a:gd name="T3" fmla="*/ 589 h 943"/>
                <a:gd name="T4" fmla="*/ 906 w 942"/>
                <a:gd name="T5" fmla="*/ 654 h 943"/>
                <a:gd name="T6" fmla="*/ 874 w 942"/>
                <a:gd name="T7" fmla="*/ 716 h 943"/>
                <a:gd name="T8" fmla="*/ 835 w 942"/>
                <a:gd name="T9" fmla="*/ 771 h 943"/>
                <a:gd name="T10" fmla="*/ 789 w 942"/>
                <a:gd name="T11" fmla="*/ 820 h 943"/>
                <a:gd name="T12" fmla="*/ 735 w 942"/>
                <a:gd name="T13" fmla="*/ 861 h 943"/>
                <a:gd name="T14" fmla="*/ 675 w 942"/>
                <a:gd name="T15" fmla="*/ 896 h 943"/>
                <a:gd name="T16" fmla="*/ 612 w 942"/>
                <a:gd name="T17" fmla="*/ 922 h 943"/>
                <a:gd name="T18" fmla="*/ 543 w 942"/>
                <a:gd name="T19" fmla="*/ 938 h 943"/>
                <a:gd name="T20" fmla="*/ 471 w 942"/>
                <a:gd name="T21" fmla="*/ 943 h 943"/>
                <a:gd name="T22" fmla="*/ 399 w 942"/>
                <a:gd name="T23" fmla="*/ 938 h 943"/>
                <a:gd name="T24" fmla="*/ 332 w 942"/>
                <a:gd name="T25" fmla="*/ 922 h 943"/>
                <a:gd name="T26" fmla="*/ 267 w 942"/>
                <a:gd name="T27" fmla="*/ 896 h 943"/>
                <a:gd name="T28" fmla="*/ 208 w 942"/>
                <a:gd name="T29" fmla="*/ 863 h 943"/>
                <a:gd name="T30" fmla="*/ 154 w 942"/>
                <a:gd name="T31" fmla="*/ 821 h 943"/>
                <a:gd name="T32" fmla="*/ 107 w 942"/>
                <a:gd name="T33" fmla="*/ 772 h 943"/>
                <a:gd name="T34" fmla="*/ 68 w 942"/>
                <a:gd name="T35" fmla="*/ 717 h 943"/>
                <a:gd name="T36" fmla="*/ 37 w 942"/>
                <a:gd name="T37" fmla="*/ 656 h 943"/>
                <a:gd name="T38" fmla="*/ 14 w 942"/>
                <a:gd name="T39" fmla="*/ 590 h 943"/>
                <a:gd name="T40" fmla="*/ 2 w 942"/>
                <a:gd name="T41" fmla="*/ 521 h 943"/>
                <a:gd name="T42" fmla="*/ 0 w 942"/>
                <a:gd name="T43" fmla="*/ 448 h 943"/>
                <a:gd name="T44" fmla="*/ 8 w 942"/>
                <a:gd name="T45" fmla="*/ 377 h 943"/>
                <a:gd name="T46" fmla="*/ 27 w 942"/>
                <a:gd name="T47" fmla="*/ 311 h 943"/>
                <a:gd name="T48" fmla="*/ 56 w 942"/>
                <a:gd name="T49" fmla="*/ 247 h 943"/>
                <a:gd name="T50" fmla="*/ 93 w 942"/>
                <a:gd name="T51" fmla="*/ 190 h 943"/>
                <a:gd name="T52" fmla="*/ 137 w 942"/>
                <a:gd name="T53" fmla="*/ 139 h 943"/>
                <a:gd name="T54" fmla="*/ 188 w 942"/>
                <a:gd name="T55" fmla="*/ 94 h 943"/>
                <a:gd name="T56" fmla="*/ 245 w 942"/>
                <a:gd name="T57" fmla="*/ 58 h 943"/>
                <a:gd name="T58" fmla="*/ 307 w 942"/>
                <a:gd name="T59" fmla="*/ 30 h 943"/>
                <a:gd name="T60" fmla="*/ 375 w 942"/>
                <a:gd name="T61" fmla="*/ 11 h 943"/>
                <a:gd name="T62" fmla="*/ 446 w 942"/>
                <a:gd name="T63" fmla="*/ 1 h 943"/>
                <a:gd name="T64" fmla="*/ 518 w 942"/>
                <a:gd name="T65" fmla="*/ 3 h 943"/>
                <a:gd name="T66" fmla="*/ 588 w 942"/>
                <a:gd name="T67" fmla="*/ 15 h 943"/>
                <a:gd name="T68" fmla="*/ 653 w 942"/>
                <a:gd name="T69" fmla="*/ 37 h 943"/>
                <a:gd name="T70" fmla="*/ 714 w 942"/>
                <a:gd name="T71" fmla="*/ 68 h 943"/>
                <a:gd name="T72" fmla="*/ 769 w 942"/>
                <a:gd name="T73" fmla="*/ 108 h 943"/>
                <a:gd name="T74" fmla="*/ 819 w 942"/>
                <a:gd name="T75" fmla="*/ 154 h 943"/>
                <a:gd name="T76" fmla="*/ 861 w 942"/>
                <a:gd name="T77" fmla="*/ 207 h 943"/>
                <a:gd name="T78" fmla="*/ 895 w 942"/>
                <a:gd name="T79" fmla="*/ 266 h 943"/>
                <a:gd name="T80" fmla="*/ 921 w 942"/>
                <a:gd name="T81" fmla="*/ 331 h 943"/>
                <a:gd name="T82" fmla="*/ 937 w 942"/>
                <a:gd name="T83" fmla="*/ 398 h 943"/>
                <a:gd name="T84" fmla="*/ 942 w 942"/>
                <a:gd name="T85" fmla="*/ 470 h 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2" h="943">
                  <a:moveTo>
                    <a:pt x="942" y="470"/>
                  </a:moveTo>
                  <a:lnTo>
                    <a:pt x="942" y="495"/>
                  </a:lnTo>
                  <a:lnTo>
                    <a:pt x="940" y="519"/>
                  </a:lnTo>
                  <a:lnTo>
                    <a:pt x="937" y="542"/>
                  </a:lnTo>
                  <a:lnTo>
                    <a:pt x="932" y="565"/>
                  </a:lnTo>
                  <a:lnTo>
                    <a:pt x="927" y="589"/>
                  </a:lnTo>
                  <a:lnTo>
                    <a:pt x="921" y="611"/>
                  </a:lnTo>
                  <a:lnTo>
                    <a:pt x="914" y="633"/>
                  </a:lnTo>
                  <a:lnTo>
                    <a:pt x="906" y="654"/>
                  </a:lnTo>
                  <a:lnTo>
                    <a:pt x="896" y="675"/>
                  </a:lnTo>
                  <a:lnTo>
                    <a:pt x="886" y="696"/>
                  </a:lnTo>
                  <a:lnTo>
                    <a:pt x="874" y="716"/>
                  </a:lnTo>
                  <a:lnTo>
                    <a:pt x="863" y="735"/>
                  </a:lnTo>
                  <a:lnTo>
                    <a:pt x="849" y="753"/>
                  </a:lnTo>
                  <a:lnTo>
                    <a:pt x="835" y="771"/>
                  </a:lnTo>
                  <a:lnTo>
                    <a:pt x="820" y="787"/>
                  </a:lnTo>
                  <a:lnTo>
                    <a:pt x="804" y="804"/>
                  </a:lnTo>
                  <a:lnTo>
                    <a:pt x="789" y="820"/>
                  </a:lnTo>
                  <a:lnTo>
                    <a:pt x="772" y="835"/>
                  </a:lnTo>
                  <a:lnTo>
                    <a:pt x="754" y="849"/>
                  </a:lnTo>
                  <a:lnTo>
                    <a:pt x="735" y="861"/>
                  </a:lnTo>
                  <a:lnTo>
                    <a:pt x="716" y="874"/>
                  </a:lnTo>
                  <a:lnTo>
                    <a:pt x="697" y="886"/>
                  </a:lnTo>
                  <a:lnTo>
                    <a:pt x="675" y="896"/>
                  </a:lnTo>
                  <a:lnTo>
                    <a:pt x="655" y="906"/>
                  </a:lnTo>
                  <a:lnTo>
                    <a:pt x="634" y="914"/>
                  </a:lnTo>
                  <a:lnTo>
                    <a:pt x="612" y="922"/>
                  </a:lnTo>
                  <a:lnTo>
                    <a:pt x="590" y="928"/>
                  </a:lnTo>
                  <a:lnTo>
                    <a:pt x="566" y="933"/>
                  </a:lnTo>
                  <a:lnTo>
                    <a:pt x="543" y="938"/>
                  </a:lnTo>
                  <a:lnTo>
                    <a:pt x="520" y="941"/>
                  </a:lnTo>
                  <a:lnTo>
                    <a:pt x="496" y="942"/>
                  </a:lnTo>
                  <a:lnTo>
                    <a:pt x="471" y="943"/>
                  </a:lnTo>
                  <a:lnTo>
                    <a:pt x="447" y="942"/>
                  </a:lnTo>
                  <a:lnTo>
                    <a:pt x="424" y="941"/>
                  </a:lnTo>
                  <a:lnTo>
                    <a:pt x="399" y="938"/>
                  </a:lnTo>
                  <a:lnTo>
                    <a:pt x="376" y="933"/>
                  </a:lnTo>
                  <a:lnTo>
                    <a:pt x="354" y="928"/>
                  </a:lnTo>
                  <a:lnTo>
                    <a:pt x="332" y="922"/>
                  </a:lnTo>
                  <a:lnTo>
                    <a:pt x="309" y="914"/>
                  </a:lnTo>
                  <a:lnTo>
                    <a:pt x="288" y="906"/>
                  </a:lnTo>
                  <a:lnTo>
                    <a:pt x="267" y="896"/>
                  </a:lnTo>
                  <a:lnTo>
                    <a:pt x="247" y="887"/>
                  </a:lnTo>
                  <a:lnTo>
                    <a:pt x="227" y="875"/>
                  </a:lnTo>
                  <a:lnTo>
                    <a:pt x="208" y="863"/>
                  </a:lnTo>
                  <a:lnTo>
                    <a:pt x="189" y="850"/>
                  </a:lnTo>
                  <a:lnTo>
                    <a:pt x="171" y="836"/>
                  </a:lnTo>
                  <a:lnTo>
                    <a:pt x="154" y="821"/>
                  </a:lnTo>
                  <a:lnTo>
                    <a:pt x="138" y="805"/>
                  </a:lnTo>
                  <a:lnTo>
                    <a:pt x="122" y="790"/>
                  </a:lnTo>
                  <a:lnTo>
                    <a:pt x="107" y="772"/>
                  </a:lnTo>
                  <a:lnTo>
                    <a:pt x="94" y="755"/>
                  </a:lnTo>
                  <a:lnTo>
                    <a:pt x="80" y="736"/>
                  </a:lnTo>
                  <a:lnTo>
                    <a:pt x="68" y="717"/>
                  </a:lnTo>
                  <a:lnTo>
                    <a:pt x="57" y="697"/>
                  </a:lnTo>
                  <a:lnTo>
                    <a:pt x="46" y="676"/>
                  </a:lnTo>
                  <a:lnTo>
                    <a:pt x="37" y="656"/>
                  </a:lnTo>
                  <a:lnTo>
                    <a:pt x="28" y="634"/>
                  </a:lnTo>
                  <a:lnTo>
                    <a:pt x="21" y="613"/>
                  </a:lnTo>
                  <a:lnTo>
                    <a:pt x="14" y="590"/>
                  </a:lnTo>
                  <a:lnTo>
                    <a:pt x="9" y="568"/>
                  </a:lnTo>
                  <a:lnTo>
                    <a:pt x="5" y="544"/>
                  </a:lnTo>
                  <a:lnTo>
                    <a:pt x="2" y="521"/>
                  </a:lnTo>
                  <a:lnTo>
                    <a:pt x="0" y="497"/>
                  </a:lnTo>
                  <a:lnTo>
                    <a:pt x="0" y="472"/>
                  </a:lnTo>
                  <a:lnTo>
                    <a:pt x="0" y="448"/>
                  </a:lnTo>
                  <a:lnTo>
                    <a:pt x="2" y="424"/>
                  </a:lnTo>
                  <a:lnTo>
                    <a:pt x="5" y="401"/>
                  </a:lnTo>
                  <a:lnTo>
                    <a:pt x="8" y="377"/>
                  </a:lnTo>
                  <a:lnTo>
                    <a:pt x="13" y="355"/>
                  </a:lnTo>
                  <a:lnTo>
                    <a:pt x="20" y="332"/>
                  </a:lnTo>
                  <a:lnTo>
                    <a:pt x="27" y="311"/>
                  </a:lnTo>
                  <a:lnTo>
                    <a:pt x="36" y="289"/>
                  </a:lnTo>
                  <a:lnTo>
                    <a:pt x="45" y="268"/>
                  </a:lnTo>
                  <a:lnTo>
                    <a:pt x="56" y="247"/>
                  </a:lnTo>
                  <a:lnTo>
                    <a:pt x="67" y="228"/>
                  </a:lnTo>
                  <a:lnTo>
                    <a:pt x="79" y="209"/>
                  </a:lnTo>
                  <a:lnTo>
                    <a:pt x="93" y="190"/>
                  </a:lnTo>
                  <a:lnTo>
                    <a:pt x="106" y="172"/>
                  </a:lnTo>
                  <a:lnTo>
                    <a:pt x="121" y="155"/>
                  </a:lnTo>
                  <a:lnTo>
                    <a:pt x="137" y="139"/>
                  </a:lnTo>
                  <a:lnTo>
                    <a:pt x="153" y="124"/>
                  </a:lnTo>
                  <a:lnTo>
                    <a:pt x="170" y="109"/>
                  </a:lnTo>
                  <a:lnTo>
                    <a:pt x="188" y="94"/>
                  </a:lnTo>
                  <a:lnTo>
                    <a:pt x="206" y="81"/>
                  </a:lnTo>
                  <a:lnTo>
                    <a:pt x="225" y="69"/>
                  </a:lnTo>
                  <a:lnTo>
                    <a:pt x="245" y="58"/>
                  </a:lnTo>
                  <a:lnTo>
                    <a:pt x="265" y="48"/>
                  </a:lnTo>
                  <a:lnTo>
                    <a:pt x="286" y="38"/>
                  </a:lnTo>
                  <a:lnTo>
                    <a:pt x="307" y="30"/>
                  </a:lnTo>
                  <a:lnTo>
                    <a:pt x="330" y="22"/>
                  </a:lnTo>
                  <a:lnTo>
                    <a:pt x="352" y="16"/>
                  </a:lnTo>
                  <a:lnTo>
                    <a:pt x="375" y="11"/>
                  </a:lnTo>
                  <a:lnTo>
                    <a:pt x="398" y="6"/>
                  </a:lnTo>
                  <a:lnTo>
                    <a:pt x="422" y="3"/>
                  </a:lnTo>
                  <a:lnTo>
                    <a:pt x="446" y="1"/>
                  </a:lnTo>
                  <a:lnTo>
                    <a:pt x="470" y="0"/>
                  </a:lnTo>
                  <a:lnTo>
                    <a:pt x="495" y="1"/>
                  </a:lnTo>
                  <a:lnTo>
                    <a:pt x="518" y="3"/>
                  </a:lnTo>
                  <a:lnTo>
                    <a:pt x="541" y="5"/>
                  </a:lnTo>
                  <a:lnTo>
                    <a:pt x="564" y="9"/>
                  </a:lnTo>
                  <a:lnTo>
                    <a:pt x="588" y="15"/>
                  </a:lnTo>
                  <a:lnTo>
                    <a:pt x="610" y="21"/>
                  </a:lnTo>
                  <a:lnTo>
                    <a:pt x="632" y="29"/>
                  </a:lnTo>
                  <a:lnTo>
                    <a:pt x="653" y="37"/>
                  </a:lnTo>
                  <a:lnTo>
                    <a:pt x="674" y="46"/>
                  </a:lnTo>
                  <a:lnTo>
                    <a:pt x="694" y="57"/>
                  </a:lnTo>
                  <a:lnTo>
                    <a:pt x="714" y="68"/>
                  </a:lnTo>
                  <a:lnTo>
                    <a:pt x="734" y="80"/>
                  </a:lnTo>
                  <a:lnTo>
                    <a:pt x="751" y="93"/>
                  </a:lnTo>
                  <a:lnTo>
                    <a:pt x="769" y="108"/>
                  </a:lnTo>
                  <a:lnTo>
                    <a:pt x="787" y="123"/>
                  </a:lnTo>
                  <a:lnTo>
                    <a:pt x="803" y="137"/>
                  </a:lnTo>
                  <a:lnTo>
                    <a:pt x="819" y="154"/>
                  </a:lnTo>
                  <a:lnTo>
                    <a:pt x="834" y="171"/>
                  </a:lnTo>
                  <a:lnTo>
                    <a:pt x="848" y="189"/>
                  </a:lnTo>
                  <a:lnTo>
                    <a:pt x="861" y="207"/>
                  </a:lnTo>
                  <a:lnTo>
                    <a:pt x="873" y="226"/>
                  </a:lnTo>
                  <a:lnTo>
                    <a:pt x="885" y="246"/>
                  </a:lnTo>
                  <a:lnTo>
                    <a:pt x="895" y="266"/>
                  </a:lnTo>
                  <a:lnTo>
                    <a:pt x="905" y="287"/>
                  </a:lnTo>
                  <a:lnTo>
                    <a:pt x="913" y="309"/>
                  </a:lnTo>
                  <a:lnTo>
                    <a:pt x="921" y="331"/>
                  </a:lnTo>
                  <a:lnTo>
                    <a:pt x="927" y="353"/>
                  </a:lnTo>
                  <a:lnTo>
                    <a:pt x="932" y="375"/>
                  </a:lnTo>
                  <a:lnTo>
                    <a:pt x="937" y="398"/>
                  </a:lnTo>
                  <a:lnTo>
                    <a:pt x="940" y="423"/>
                  </a:lnTo>
                  <a:lnTo>
                    <a:pt x="942" y="446"/>
                  </a:lnTo>
                  <a:lnTo>
                    <a:pt x="942" y="47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30" name="Freeform 90"/>
            <p:cNvSpPr>
              <a:spLocks noEditPoints="1"/>
            </p:cNvSpPr>
            <p:nvPr/>
          </p:nvSpPr>
          <p:spPr bwMode="auto">
            <a:xfrm>
              <a:off x="400050" y="3592513"/>
              <a:ext cx="587375" cy="587375"/>
            </a:xfrm>
            <a:custGeom>
              <a:avLst/>
              <a:gdLst>
                <a:gd name="T0" fmla="*/ 1374 w 1850"/>
                <a:gd name="T1" fmla="*/ 1089 h 1847"/>
                <a:gd name="T2" fmla="*/ 1386 w 1850"/>
                <a:gd name="T3" fmla="*/ 1050 h 1847"/>
                <a:gd name="T4" fmla="*/ 1396 w 1850"/>
                <a:gd name="T5" fmla="*/ 1010 h 1847"/>
                <a:gd name="T6" fmla="*/ 1401 w 1850"/>
                <a:gd name="T7" fmla="*/ 968 h 1847"/>
                <a:gd name="T8" fmla="*/ 1403 w 1850"/>
                <a:gd name="T9" fmla="*/ 924 h 1847"/>
                <a:gd name="T10" fmla="*/ 1847 w 1850"/>
                <a:gd name="T11" fmla="*/ 995 h 1847"/>
                <a:gd name="T12" fmla="*/ 1838 w 1850"/>
                <a:gd name="T13" fmla="*/ 1076 h 1847"/>
                <a:gd name="T14" fmla="*/ 1821 w 1850"/>
                <a:gd name="T15" fmla="*/ 1155 h 1847"/>
                <a:gd name="T16" fmla="*/ 1798 w 1850"/>
                <a:gd name="T17" fmla="*/ 1232 h 1847"/>
                <a:gd name="T18" fmla="*/ 1729 w 1850"/>
                <a:gd name="T19" fmla="*/ 468 h 1847"/>
                <a:gd name="T20" fmla="*/ 1324 w 1850"/>
                <a:gd name="T21" fmla="*/ 662 h 1847"/>
                <a:gd name="T22" fmla="*/ 1301 w 1850"/>
                <a:gd name="T23" fmla="*/ 629 h 1847"/>
                <a:gd name="T24" fmla="*/ 1274 w 1850"/>
                <a:gd name="T25" fmla="*/ 599 h 1847"/>
                <a:gd name="T26" fmla="*/ 1245 w 1850"/>
                <a:gd name="T27" fmla="*/ 570 h 1847"/>
                <a:gd name="T28" fmla="*/ 1215 w 1850"/>
                <a:gd name="T29" fmla="*/ 545 h 1847"/>
                <a:gd name="T30" fmla="*/ 1537 w 1850"/>
                <a:gd name="T31" fmla="*/ 232 h 1847"/>
                <a:gd name="T32" fmla="*/ 1593 w 1850"/>
                <a:gd name="T33" fmla="*/ 286 h 1847"/>
                <a:gd name="T34" fmla="*/ 1644 w 1850"/>
                <a:gd name="T35" fmla="*/ 344 h 1847"/>
                <a:gd name="T36" fmla="*/ 1691 w 1850"/>
                <a:gd name="T37" fmla="*/ 406 h 1847"/>
                <a:gd name="T38" fmla="*/ 1729 w 1850"/>
                <a:gd name="T39" fmla="*/ 468 h 1847"/>
                <a:gd name="T40" fmla="*/ 885 w 1850"/>
                <a:gd name="T41" fmla="*/ 448 h 1847"/>
                <a:gd name="T42" fmla="*/ 844 w 1850"/>
                <a:gd name="T43" fmla="*/ 453 h 1847"/>
                <a:gd name="T44" fmla="*/ 803 w 1850"/>
                <a:gd name="T45" fmla="*/ 461 h 1847"/>
                <a:gd name="T46" fmla="*/ 764 w 1850"/>
                <a:gd name="T47" fmla="*/ 474 h 1847"/>
                <a:gd name="T48" fmla="*/ 730 w 1850"/>
                <a:gd name="T49" fmla="*/ 488 h 1847"/>
                <a:gd name="T50" fmla="*/ 604 w 1850"/>
                <a:gd name="T51" fmla="*/ 56 h 1847"/>
                <a:gd name="T52" fmla="*/ 680 w 1850"/>
                <a:gd name="T53" fmla="*/ 32 h 1847"/>
                <a:gd name="T54" fmla="*/ 758 w 1850"/>
                <a:gd name="T55" fmla="*/ 14 h 1847"/>
                <a:gd name="T56" fmla="*/ 839 w 1850"/>
                <a:gd name="T57" fmla="*/ 4 h 1847"/>
                <a:gd name="T58" fmla="*/ 100 w 1850"/>
                <a:gd name="T59" fmla="*/ 500 h 1847"/>
                <a:gd name="T60" fmla="*/ 484 w 1850"/>
                <a:gd name="T61" fmla="*/ 735 h 1847"/>
                <a:gd name="T62" fmla="*/ 470 w 1850"/>
                <a:gd name="T63" fmla="*/ 773 h 1847"/>
                <a:gd name="T64" fmla="*/ 458 w 1850"/>
                <a:gd name="T65" fmla="*/ 812 h 1847"/>
                <a:gd name="T66" fmla="*/ 449 w 1850"/>
                <a:gd name="T67" fmla="*/ 854 h 1847"/>
                <a:gd name="T68" fmla="*/ 0 w 1850"/>
                <a:gd name="T69" fmla="*/ 855 h 1847"/>
                <a:gd name="T70" fmla="*/ 10 w 1850"/>
                <a:gd name="T71" fmla="*/ 775 h 1847"/>
                <a:gd name="T72" fmla="*/ 26 w 1850"/>
                <a:gd name="T73" fmla="*/ 696 h 1847"/>
                <a:gd name="T74" fmla="*/ 50 w 1850"/>
                <a:gd name="T75" fmla="*/ 620 h 1847"/>
                <a:gd name="T76" fmla="*/ 78 w 1850"/>
                <a:gd name="T77" fmla="*/ 546 h 1847"/>
                <a:gd name="T78" fmla="*/ 527 w 1850"/>
                <a:gd name="T79" fmla="*/ 1193 h 1847"/>
                <a:gd name="T80" fmla="*/ 547 w 1850"/>
                <a:gd name="T81" fmla="*/ 1221 h 1847"/>
                <a:gd name="T82" fmla="*/ 573 w 1850"/>
                <a:gd name="T83" fmla="*/ 1252 h 1847"/>
                <a:gd name="T84" fmla="*/ 602 w 1850"/>
                <a:gd name="T85" fmla="*/ 1281 h 1847"/>
                <a:gd name="T86" fmla="*/ 633 w 1850"/>
                <a:gd name="T87" fmla="*/ 1307 h 1847"/>
                <a:gd name="T88" fmla="*/ 662 w 1850"/>
                <a:gd name="T89" fmla="*/ 1327 h 1847"/>
                <a:gd name="T90" fmla="*/ 371 w 1850"/>
                <a:gd name="T91" fmla="*/ 1669 h 1847"/>
                <a:gd name="T92" fmla="*/ 311 w 1850"/>
                <a:gd name="T93" fmla="*/ 1620 h 1847"/>
                <a:gd name="T94" fmla="*/ 255 w 1850"/>
                <a:gd name="T95" fmla="*/ 1566 h 1847"/>
                <a:gd name="T96" fmla="*/ 203 w 1850"/>
                <a:gd name="T97" fmla="*/ 1508 h 1847"/>
                <a:gd name="T98" fmla="*/ 157 w 1850"/>
                <a:gd name="T99" fmla="*/ 1444 h 1847"/>
                <a:gd name="T100" fmla="*/ 992 w 1850"/>
                <a:gd name="T101" fmla="*/ 1400 h 1847"/>
                <a:gd name="T102" fmla="*/ 1033 w 1850"/>
                <a:gd name="T103" fmla="*/ 1393 h 1847"/>
                <a:gd name="T104" fmla="*/ 1072 w 1850"/>
                <a:gd name="T105" fmla="*/ 1381 h 1847"/>
                <a:gd name="T106" fmla="*/ 1111 w 1850"/>
                <a:gd name="T107" fmla="*/ 1366 h 1847"/>
                <a:gd name="T108" fmla="*/ 1147 w 1850"/>
                <a:gd name="T109" fmla="*/ 1349 h 1847"/>
                <a:gd name="T110" fmla="*/ 1337 w 1850"/>
                <a:gd name="T111" fmla="*/ 1754 h 1847"/>
                <a:gd name="T112" fmla="*/ 1265 w 1850"/>
                <a:gd name="T113" fmla="*/ 1787 h 1847"/>
                <a:gd name="T114" fmla="*/ 1190 w 1850"/>
                <a:gd name="T115" fmla="*/ 1812 h 1847"/>
                <a:gd name="T116" fmla="*/ 1111 w 1850"/>
                <a:gd name="T117" fmla="*/ 1832 h 1847"/>
                <a:gd name="T118" fmla="*/ 1032 w 1850"/>
                <a:gd name="T119" fmla="*/ 1845 h 1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50" h="1847">
                  <a:moveTo>
                    <a:pt x="1777" y="1286"/>
                  </a:moveTo>
                  <a:lnTo>
                    <a:pt x="1365" y="1113"/>
                  </a:lnTo>
                  <a:lnTo>
                    <a:pt x="1365" y="1111"/>
                  </a:lnTo>
                  <a:lnTo>
                    <a:pt x="1368" y="1106"/>
                  </a:lnTo>
                  <a:lnTo>
                    <a:pt x="1371" y="1100"/>
                  </a:lnTo>
                  <a:lnTo>
                    <a:pt x="1373" y="1095"/>
                  </a:lnTo>
                  <a:lnTo>
                    <a:pt x="1374" y="1089"/>
                  </a:lnTo>
                  <a:lnTo>
                    <a:pt x="1376" y="1084"/>
                  </a:lnTo>
                  <a:lnTo>
                    <a:pt x="1378" y="1079"/>
                  </a:lnTo>
                  <a:lnTo>
                    <a:pt x="1380" y="1072"/>
                  </a:lnTo>
                  <a:lnTo>
                    <a:pt x="1382" y="1067"/>
                  </a:lnTo>
                  <a:lnTo>
                    <a:pt x="1383" y="1062"/>
                  </a:lnTo>
                  <a:lnTo>
                    <a:pt x="1385" y="1056"/>
                  </a:lnTo>
                  <a:lnTo>
                    <a:pt x="1386" y="1050"/>
                  </a:lnTo>
                  <a:lnTo>
                    <a:pt x="1388" y="1045"/>
                  </a:lnTo>
                  <a:lnTo>
                    <a:pt x="1390" y="1039"/>
                  </a:lnTo>
                  <a:lnTo>
                    <a:pt x="1391" y="1033"/>
                  </a:lnTo>
                  <a:lnTo>
                    <a:pt x="1392" y="1027"/>
                  </a:lnTo>
                  <a:lnTo>
                    <a:pt x="1394" y="1022"/>
                  </a:lnTo>
                  <a:lnTo>
                    <a:pt x="1395" y="1015"/>
                  </a:lnTo>
                  <a:lnTo>
                    <a:pt x="1396" y="1010"/>
                  </a:lnTo>
                  <a:lnTo>
                    <a:pt x="1397" y="1004"/>
                  </a:lnTo>
                  <a:lnTo>
                    <a:pt x="1398" y="998"/>
                  </a:lnTo>
                  <a:lnTo>
                    <a:pt x="1398" y="992"/>
                  </a:lnTo>
                  <a:lnTo>
                    <a:pt x="1399" y="986"/>
                  </a:lnTo>
                  <a:lnTo>
                    <a:pt x="1400" y="980"/>
                  </a:lnTo>
                  <a:lnTo>
                    <a:pt x="1400" y="974"/>
                  </a:lnTo>
                  <a:lnTo>
                    <a:pt x="1401" y="968"/>
                  </a:lnTo>
                  <a:lnTo>
                    <a:pt x="1401" y="961"/>
                  </a:lnTo>
                  <a:lnTo>
                    <a:pt x="1402" y="956"/>
                  </a:lnTo>
                  <a:lnTo>
                    <a:pt x="1402" y="950"/>
                  </a:lnTo>
                  <a:lnTo>
                    <a:pt x="1402" y="943"/>
                  </a:lnTo>
                  <a:lnTo>
                    <a:pt x="1402" y="937"/>
                  </a:lnTo>
                  <a:lnTo>
                    <a:pt x="1403" y="931"/>
                  </a:lnTo>
                  <a:lnTo>
                    <a:pt x="1403" y="924"/>
                  </a:lnTo>
                  <a:lnTo>
                    <a:pt x="1850" y="923"/>
                  </a:lnTo>
                  <a:lnTo>
                    <a:pt x="1850" y="936"/>
                  </a:lnTo>
                  <a:lnTo>
                    <a:pt x="1850" y="948"/>
                  </a:lnTo>
                  <a:lnTo>
                    <a:pt x="1850" y="959"/>
                  </a:lnTo>
                  <a:lnTo>
                    <a:pt x="1849" y="971"/>
                  </a:lnTo>
                  <a:lnTo>
                    <a:pt x="1849" y="984"/>
                  </a:lnTo>
                  <a:lnTo>
                    <a:pt x="1847" y="995"/>
                  </a:lnTo>
                  <a:lnTo>
                    <a:pt x="1846" y="1007"/>
                  </a:lnTo>
                  <a:lnTo>
                    <a:pt x="1845" y="1018"/>
                  </a:lnTo>
                  <a:lnTo>
                    <a:pt x="1844" y="1030"/>
                  </a:lnTo>
                  <a:lnTo>
                    <a:pt x="1842" y="1042"/>
                  </a:lnTo>
                  <a:lnTo>
                    <a:pt x="1841" y="1053"/>
                  </a:lnTo>
                  <a:lnTo>
                    <a:pt x="1839" y="1065"/>
                  </a:lnTo>
                  <a:lnTo>
                    <a:pt x="1838" y="1076"/>
                  </a:lnTo>
                  <a:lnTo>
                    <a:pt x="1836" y="1087"/>
                  </a:lnTo>
                  <a:lnTo>
                    <a:pt x="1834" y="1099"/>
                  </a:lnTo>
                  <a:lnTo>
                    <a:pt x="1832" y="1110"/>
                  </a:lnTo>
                  <a:lnTo>
                    <a:pt x="1829" y="1121"/>
                  </a:lnTo>
                  <a:lnTo>
                    <a:pt x="1826" y="1133"/>
                  </a:lnTo>
                  <a:lnTo>
                    <a:pt x="1824" y="1144"/>
                  </a:lnTo>
                  <a:lnTo>
                    <a:pt x="1821" y="1155"/>
                  </a:lnTo>
                  <a:lnTo>
                    <a:pt x="1818" y="1166"/>
                  </a:lnTo>
                  <a:lnTo>
                    <a:pt x="1815" y="1177"/>
                  </a:lnTo>
                  <a:lnTo>
                    <a:pt x="1811" y="1189"/>
                  </a:lnTo>
                  <a:lnTo>
                    <a:pt x="1808" y="1199"/>
                  </a:lnTo>
                  <a:lnTo>
                    <a:pt x="1805" y="1210"/>
                  </a:lnTo>
                  <a:lnTo>
                    <a:pt x="1802" y="1220"/>
                  </a:lnTo>
                  <a:lnTo>
                    <a:pt x="1798" y="1232"/>
                  </a:lnTo>
                  <a:lnTo>
                    <a:pt x="1795" y="1243"/>
                  </a:lnTo>
                  <a:lnTo>
                    <a:pt x="1790" y="1253"/>
                  </a:lnTo>
                  <a:lnTo>
                    <a:pt x="1786" y="1264"/>
                  </a:lnTo>
                  <a:lnTo>
                    <a:pt x="1782" y="1274"/>
                  </a:lnTo>
                  <a:lnTo>
                    <a:pt x="1778" y="1285"/>
                  </a:lnTo>
                  <a:lnTo>
                    <a:pt x="1777" y="1286"/>
                  </a:lnTo>
                  <a:close/>
                  <a:moveTo>
                    <a:pt x="1729" y="468"/>
                  </a:moveTo>
                  <a:lnTo>
                    <a:pt x="1342" y="691"/>
                  </a:lnTo>
                  <a:lnTo>
                    <a:pt x="1339" y="687"/>
                  </a:lnTo>
                  <a:lnTo>
                    <a:pt x="1337" y="681"/>
                  </a:lnTo>
                  <a:lnTo>
                    <a:pt x="1334" y="677"/>
                  </a:lnTo>
                  <a:lnTo>
                    <a:pt x="1330" y="672"/>
                  </a:lnTo>
                  <a:lnTo>
                    <a:pt x="1327" y="666"/>
                  </a:lnTo>
                  <a:lnTo>
                    <a:pt x="1324" y="662"/>
                  </a:lnTo>
                  <a:lnTo>
                    <a:pt x="1321" y="657"/>
                  </a:lnTo>
                  <a:lnTo>
                    <a:pt x="1318" y="653"/>
                  </a:lnTo>
                  <a:lnTo>
                    <a:pt x="1314" y="647"/>
                  </a:lnTo>
                  <a:lnTo>
                    <a:pt x="1310" y="643"/>
                  </a:lnTo>
                  <a:lnTo>
                    <a:pt x="1307" y="638"/>
                  </a:lnTo>
                  <a:lnTo>
                    <a:pt x="1304" y="634"/>
                  </a:lnTo>
                  <a:lnTo>
                    <a:pt x="1301" y="629"/>
                  </a:lnTo>
                  <a:lnTo>
                    <a:pt x="1296" y="625"/>
                  </a:lnTo>
                  <a:lnTo>
                    <a:pt x="1293" y="620"/>
                  </a:lnTo>
                  <a:lnTo>
                    <a:pt x="1289" y="616"/>
                  </a:lnTo>
                  <a:lnTo>
                    <a:pt x="1286" y="611"/>
                  </a:lnTo>
                  <a:lnTo>
                    <a:pt x="1282" y="607"/>
                  </a:lnTo>
                  <a:lnTo>
                    <a:pt x="1277" y="603"/>
                  </a:lnTo>
                  <a:lnTo>
                    <a:pt x="1274" y="599"/>
                  </a:lnTo>
                  <a:lnTo>
                    <a:pt x="1270" y="595"/>
                  </a:lnTo>
                  <a:lnTo>
                    <a:pt x="1266" y="590"/>
                  </a:lnTo>
                  <a:lnTo>
                    <a:pt x="1262" y="586"/>
                  </a:lnTo>
                  <a:lnTo>
                    <a:pt x="1257" y="582"/>
                  </a:lnTo>
                  <a:lnTo>
                    <a:pt x="1253" y="578"/>
                  </a:lnTo>
                  <a:lnTo>
                    <a:pt x="1249" y="574"/>
                  </a:lnTo>
                  <a:lnTo>
                    <a:pt x="1245" y="570"/>
                  </a:lnTo>
                  <a:lnTo>
                    <a:pt x="1240" y="566"/>
                  </a:lnTo>
                  <a:lnTo>
                    <a:pt x="1236" y="563"/>
                  </a:lnTo>
                  <a:lnTo>
                    <a:pt x="1232" y="559"/>
                  </a:lnTo>
                  <a:lnTo>
                    <a:pt x="1228" y="555"/>
                  </a:lnTo>
                  <a:lnTo>
                    <a:pt x="1224" y="551"/>
                  </a:lnTo>
                  <a:lnTo>
                    <a:pt x="1218" y="548"/>
                  </a:lnTo>
                  <a:lnTo>
                    <a:pt x="1215" y="545"/>
                  </a:lnTo>
                  <a:lnTo>
                    <a:pt x="1487" y="191"/>
                  </a:lnTo>
                  <a:lnTo>
                    <a:pt x="1494" y="196"/>
                  </a:lnTo>
                  <a:lnTo>
                    <a:pt x="1503" y="203"/>
                  </a:lnTo>
                  <a:lnTo>
                    <a:pt x="1511" y="210"/>
                  </a:lnTo>
                  <a:lnTo>
                    <a:pt x="1520" y="217"/>
                  </a:lnTo>
                  <a:lnTo>
                    <a:pt x="1528" y="225"/>
                  </a:lnTo>
                  <a:lnTo>
                    <a:pt x="1537" y="232"/>
                  </a:lnTo>
                  <a:lnTo>
                    <a:pt x="1545" y="239"/>
                  </a:lnTo>
                  <a:lnTo>
                    <a:pt x="1553" y="247"/>
                  </a:lnTo>
                  <a:lnTo>
                    <a:pt x="1562" y="254"/>
                  </a:lnTo>
                  <a:lnTo>
                    <a:pt x="1569" y="262"/>
                  </a:lnTo>
                  <a:lnTo>
                    <a:pt x="1577" y="270"/>
                  </a:lnTo>
                  <a:lnTo>
                    <a:pt x="1585" y="277"/>
                  </a:lnTo>
                  <a:lnTo>
                    <a:pt x="1593" y="286"/>
                  </a:lnTo>
                  <a:lnTo>
                    <a:pt x="1600" y="293"/>
                  </a:lnTo>
                  <a:lnTo>
                    <a:pt x="1608" y="302"/>
                  </a:lnTo>
                  <a:lnTo>
                    <a:pt x="1616" y="310"/>
                  </a:lnTo>
                  <a:lnTo>
                    <a:pt x="1623" y="319"/>
                  </a:lnTo>
                  <a:lnTo>
                    <a:pt x="1630" y="327"/>
                  </a:lnTo>
                  <a:lnTo>
                    <a:pt x="1637" y="336"/>
                  </a:lnTo>
                  <a:lnTo>
                    <a:pt x="1644" y="344"/>
                  </a:lnTo>
                  <a:lnTo>
                    <a:pt x="1651" y="352"/>
                  </a:lnTo>
                  <a:lnTo>
                    <a:pt x="1658" y="361"/>
                  </a:lnTo>
                  <a:lnTo>
                    <a:pt x="1665" y="370"/>
                  </a:lnTo>
                  <a:lnTo>
                    <a:pt x="1671" y="379"/>
                  </a:lnTo>
                  <a:lnTo>
                    <a:pt x="1678" y="388"/>
                  </a:lnTo>
                  <a:lnTo>
                    <a:pt x="1685" y="397"/>
                  </a:lnTo>
                  <a:lnTo>
                    <a:pt x="1691" y="406"/>
                  </a:lnTo>
                  <a:lnTo>
                    <a:pt x="1696" y="416"/>
                  </a:lnTo>
                  <a:lnTo>
                    <a:pt x="1703" y="425"/>
                  </a:lnTo>
                  <a:lnTo>
                    <a:pt x="1709" y="434"/>
                  </a:lnTo>
                  <a:lnTo>
                    <a:pt x="1714" y="443"/>
                  </a:lnTo>
                  <a:lnTo>
                    <a:pt x="1721" y="453"/>
                  </a:lnTo>
                  <a:lnTo>
                    <a:pt x="1726" y="463"/>
                  </a:lnTo>
                  <a:lnTo>
                    <a:pt x="1729" y="468"/>
                  </a:lnTo>
                  <a:close/>
                  <a:moveTo>
                    <a:pt x="905" y="0"/>
                  </a:moveTo>
                  <a:lnTo>
                    <a:pt x="917" y="447"/>
                  </a:lnTo>
                  <a:lnTo>
                    <a:pt x="911" y="447"/>
                  </a:lnTo>
                  <a:lnTo>
                    <a:pt x="904" y="447"/>
                  </a:lnTo>
                  <a:lnTo>
                    <a:pt x="898" y="448"/>
                  </a:lnTo>
                  <a:lnTo>
                    <a:pt x="891" y="448"/>
                  </a:lnTo>
                  <a:lnTo>
                    <a:pt x="885" y="448"/>
                  </a:lnTo>
                  <a:lnTo>
                    <a:pt x="880" y="449"/>
                  </a:lnTo>
                  <a:lnTo>
                    <a:pt x="873" y="449"/>
                  </a:lnTo>
                  <a:lnTo>
                    <a:pt x="867" y="450"/>
                  </a:lnTo>
                  <a:lnTo>
                    <a:pt x="862" y="451"/>
                  </a:lnTo>
                  <a:lnTo>
                    <a:pt x="856" y="452"/>
                  </a:lnTo>
                  <a:lnTo>
                    <a:pt x="849" y="452"/>
                  </a:lnTo>
                  <a:lnTo>
                    <a:pt x="844" y="453"/>
                  </a:lnTo>
                  <a:lnTo>
                    <a:pt x="838" y="454"/>
                  </a:lnTo>
                  <a:lnTo>
                    <a:pt x="832" y="455"/>
                  </a:lnTo>
                  <a:lnTo>
                    <a:pt x="826" y="456"/>
                  </a:lnTo>
                  <a:lnTo>
                    <a:pt x="820" y="458"/>
                  </a:lnTo>
                  <a:lnTo>
                    <a:pt x="814" y="459"/>
                  </a:lnTo>
                  <a:lnTo>
                    <a:pt x="809" y="460"/>
                  </a:lnTo>
                  <a:lnTo>
                    <a:pt x="803" y="461"/>
                  </a:lnTo>
                  <a:lnTo>
                    <a:pt x="797" y="463"/>
                  </a:lnTo>
                  <a:lnTo>
                    <a:pt x="791" y="465"/>
                  </a:lnTo>
                  <a:lnTo>
                    <a:pt x="786" y="467"/>
                  </a:lnTo>
                  <a:lnTo>
                    <a:pt x="780" y="469"/>
                  </a:lnTo>
                  <a:lnTo>
                    <a:pt x="775" y="470"/>
                  </a:lnTo>
                  <a:lnTo>
                    <a:pt x="769" y="472"/>
                  </a:lnTo>
                  <a:lnTo>
                    <a:pt x="764" y="474"/>
                  </a:lnTo>
                  <a:lnTo>
                    <a:pt x="758" y="476"/>
                  </a:lnTo>
                  <a:lnTo>
                    <a:pt x="753" y="478"/>
                  </a:lnTo>
                  <a:lnTo>
                    <a:pt x="747" y="480"/>
                  </a:lnTo>
                  <a:lnTo>
                    <a:pt x="741" y="483"/>
                  </a:lnTo>
                  <a:lnTo>
                    <a:pt x="736" y="485"/>
                  </a:lnTo>
                  <a:lnTo>
                    <a:pt x="731" y="487"/>
                  </a:lnTo>
                  <a:lnTo>
                    <a:pt x="730" y="488"/>
                  </a:lnTo>
                  <a:lnTo>
                    <a:pt x="545" y="81"/>
                  </a:lnTo>
                  <a:lnTo>
                    <a:pt x="551" y="78"/>
                  </a:lnTo>
                  <a:lnTo>
                    <a:pt x="562" y="73"/>
                  </a:lnTo>
                  <a:lnTo>
                    <a:pt x="572" y="69"/>
                  </a:lnTo>
                  <a:lnTo>
                    <a:pt x="583" y="65"/>
                  </a:lnTo>
                  <a:lnTo>
                    <a:pt x="593" y="61"/>
                  </a:lnTo>
                  <a:lnTo>
                    <a:pt x="604" y="56"/>
                  </a:lnTo>
                  <a:lnTo>
                    <a:pt x="614" y="52"/>
                  </a:lnTo>
                  <a:lnTo>
                    <a:pt x="625" y="49"/>
                  </a:lnTo>
                  <a:lnTo>
                    <a:pt x="636" y="46"/>
                  </a:lnTo>
                  <a:lnTo>
                    <a:pt x="646" y="42"/>
                  </a:lnTo>
                  <a:lnTo>
                    <a:pt x="658" y="39"/>
                  </a:lnTo>
                  <a:lnTo>
                    <a:pt x="668" y="35"/>
                  </a:lnTo>
                  <a:lnTo>
                    <a:pt x="680" y="32"/>
                  </a:lnTo>
                  <a:lnTo>
                    <a:pt x="691" y="29"/>
                  </a:lnTo>
                  <a:lnTo>
                    <a:pt x="702" y="27"/>
                  </a:lnTo>
                  <a:lnTo>
                    <a:pt x="713" y="24"/>
                  </a:lnTo>
                  <a:lnTo>
                    <a:pt x="724" y="22"/>
                  </a:lnTo>
                  <a:lnTo>
                    <a:pt x="736" y="18"/>
                  </a:lnTo>
                  <a:lnTo>
                    <a:pt x="747" y="16"/>
                  </a:lnTo>
                  <a:lnTo>
                    <a:pt x="758" y="14"/>
                  </a:lnTo>
                  <a:lnTo>
                    <a:pt x="770" y="12"/>
                  </a:lnTo>
                  <a:lnTo>
                    <a:pt x="781" y="11"/>
                  </a:lnTo>
                  <a:lnTo>
                    <a:pt x="793" y="9"/>
                  </a:lnTo>
                  <a:lnTo>
                    <a:pt x="805" y="8"/>
                  </a:lnTo>
                  <a:lnTo>
                    <a:pt x="815" y="6"/>
                  </a:lnTo>
                  <a:lnTo>
                    <a:pt x="828" y="5"/>
                  </a:lnTo>
                  <a:lnTo>
                    <a:pt x="839" y="4"/>
                  </a:lnTo>
                  <a:lnTo>
                    <a:pt x="851" y="3"/>
                  </a:lnTo>
                  <a:lnTo>
                    <a:pt x="863" y="2"/>
                  </a:lnTo>
                  <a:lnTo>
                    <a:pt x="875" y="2"/>
                  </a:lnTo>
                  <a:lnTo>
                    <a:pt x="886" y="0"/>
                  </a:lnTo>
                  <a:lnTo>
                    <a:pt x="898" y="0"/>
                  </a:lnTo>
                  <a:lnTo>
                    <a:pt x="905" y="0"/>
                  </a:lnTo>
                  <a:close/>
                  <a:moveTo>
                    <a:pt x="100" y="500"/>
                  </a:moveTo>
                  <a:lnTo>
                    <a:pt x="499" y="702"/>
                  </a:lnTo>
                  <a:lnTo>
                    <a:pt x="496" y="709"/>
                  </a:lnTo>
                  <a:lnTo>
                    <a:pt x="494" y="714"/>
                  </a:lnTo>
                  <a:lnTo>
                    <a:pt x="491" y="719"/>
                  </a:lnTo>
                  <a:lnTo>
                    <a:pt x="489" y="725"/>
                  </a:lnTo>
                  <a:lnTo>
                    <a:pt x="486" y="730"/>
                  </a:lnTo>
                  <a:lnTo>
                    <a:pt x="484" y="735"/>
                  </a:lnTo>
                  <a:lnTo>
                    <a:pt x="481" y="740"/>
                  </a:lnTo>
                  <a:lnTo>
                    <a:pt x="479" y="746"/>
                  </a:lnTo>
                  <a:lnTo>
                    <a:pt x="477" y="751"/>
                  </a:lnTo>
                  <a:lnTo>
                    <a:pt x="475" y="756"/>
                  </a:lnTo>
                  <a:lnTo>
                    <a:pt x="473" y="762"/>
                  </a:lnTo>
                  <a:lnTo>
                    <a:pt x="472" y="767"/>
                  </a:lnTo>
                  <a:lnTo>
                    <a:pt x="470" y="773"/>
                  </a:lnTo>
                  <a:lnTo>
                    <a:pt x="467" y="778"/>
                  </a:lnTo>
                  <a:lnTo>
                    <a:pt x="465" y="784"/>
                  </a:lnTo>
                  <a:lnTo>
                    <a:pt x="464" y="789"/>
                  </a:lnTo>
                  <a:lnTo>
                    <a:pt x="462" y="795"/>
                  </a:lnTo>
                  <a:lnTo>
                    <a:pt x="461" y="801"/>
                  </a:lnTo>
                  <a:lnTo>
                    <a:pt x="459" y="807"/>
                  </a:lnTo>
                  <a:lnTo>
                    <a:pt x="458" y="812"/>
                  </a:lnTo>
                  <a:lnTo>
                    <a:pt x="457" y="819"/>
                  </a:lnTo>
                  <a:lnTo>
                    <a:pt x="455" y="824"/>
                  </a:lnTo>
                  <a:lnTo>
                    <a:pt x="454" y="829"/>
                  </a:lnTo>
                  <a:lnTo>
                    <a:pt x="453" y="836"/>
                  </a:lnTo>
                  <a:lnTo>
                    <a:pt x="452" y="842"/>
                  </a:lnTo>
                  <a:lnTo>
                    <a:pt x="450" y="847"/>
                  </a:lnTo>
                  <a:lnTo>
                    <a:pt x="449" y="854"/>
                  </a:lnTo>
                  <a:lnTo>
                    <a:pt x="449" y="859"/>
                  </a:lnTo>
                  <a:lnTo>
                    <a:pt x="448" y="865"/>
                  </a:lnTo>
                  <a:lnTo>
                    <a:pt x="447" y="872"/>
                  </a:lnTo>
                  <a:lnTo>
                    <a:pt x="447" y="878"/>
                  </a:lnTo>
                  <a:lnTo>
                    <a:pt x="446" y="883"/>
                  </a:lnTo>
                  <a:lnTo>
                    <a:pt x="446" y="888"/>
                  </a:lnTo>
                  <a:lnTo>
                    <a:pt x="0" y="855"/>
                  </a:lnTo>
                  <a:lnTo>
                    <a:pt x="1" y="845"/>
                  </a:lnTo>
                  <a:lnTo>
                    <a:pt x="2" y="833"/>
                  </a:lnTo>
                  <a:lnTo>
                    <a:pt x="3" y="822"/>
                  </a:lnTo>
                  <a:lnTo>
                    <a:pt x="4" y="810"/>
                  </a:lnTo>
                  <a:lnTo>
                    <a:pt x="6" y="799"/>
                  </a:lnTo>
                  <a:lnTo>
                    <a:pt x="7" y="787"/>
                  </a:lnTo>
                  <a:lnTo>
                    <a:pt x="10" y="775"/>
                  </a:lnTo>
                  <a:lnTo>
                    <a:pt x="12" y="764"/>
                  </a:lnTo>
                  <a:lnTo>
                    <a:pt x="14" y="752"/>
                  </a:lnTo>
                  <a:lnTo>
                    <a:pt x="16" y="741"/>
                  </a:lnTo>
                  <a:lnTo>
                    <a:pt x="18" y="730"/>
                  </a:lnTo>
                  <a:lnTo>
                    <a:pt x="21" y="718"/>
                  </a:lnTo>
                  <a:lnTo>
                    <a:pt x="23" y="708"/>
                  </a:lnTo>
                  <a:lnTo>
                    <a:pt x="26" y="696"/>
                  </a:lnTo>
                  <a:lnTo>
                    <a:pt x="30" y="685"/>
                  </a:lnTo>
                  <a:lnTo>
                    <a:pt x="32" y="674"/>
                  </a:lnTo>
                  <a:lnTo>
                    <a:pt x="35" y="663"/>
                  </a:lnTo>
                  <a:lnTo>
                    <a:pt x="39" y="652"/>
                  </a:lnTo>
                  <a:lnTo>
                    <a:pt x="42" y="641"/>
                  </a:lnTo>
                  <a:lnTo>
                    <a:pt x="45" y="630"/>
                  </a:lnTo>
                  <a:lnTo>
                    <a:pt x="50" y="620"/>
                  </a:lnTo>
                  <a:lnTo>
                    <a:pt x="53" y="609"/>
                  </a:lnTo>
                  <a:lnTo>
                    <a:pt x="57" y="599"/>
                  </a:lnTo>
                  <a:lnTo>
                    <a:pt x="61" y="588"/>
                  </a:lnTo>
                  <a:lnTo>
                    <a:pt x="66" y="578"/>
                  </a:lnTo>
                  <a:lnTo>
                    <a:pt x="70" y="567"/>
                  </a:lnTo>
                  <a:lnTo>
                    <a:pt x="74" y="556"/>
                  </a:lnTo>
                  <a:lnTo>
                    <a:pt x="78" y="546"/>
                  </a:lnTo>
                  <a:lnTo>
                    <a:pt x="84" y="536"/>
                  </a:lnTo>
                  <a:lnTo>
                    <a:pt x="88" y="526"/>
                  </a:lnTo>
                  <a:lnTo>
                    <a:pt x="93" y="515"/>
                  </a:lnTo>
                  <a:lnTo>
                    <a:pt x="98" y="506"/>
                  </a:lnTo>
                  <a:lnTo>
                    <a:pt x="100" y="500"/>
                  </a:lnTo>
                  <a:close/>
                  <a:moveTo>
                    <a:pt x="157" y="1444"/>
                  </a:moveTo>
                  <a:lnTo>
                    <a:pt x="527" y="1193"/>
                  </a:lnTo>
                  <a:lnTo>
                    <a:pt x="527" y="1194"/>
                  </a:lnTo>
                  <a:lnTo>
                    <a:pt x="530" y="1199"/>
                  </a:lnTo>
                  <a:lnTo>
                    <a:pt x="533" y="1203"/>
                  </a:lnTo>
                  <a:lnTo>
                    <a:pt x="536" y="1209"/>
                  </a:lnTo>
                  <a:lnTo>
                    <a:pt x="540" y="1213"/>
                  </a:lnTo>
                  <a:lnTo>
                    <a:pt x="544" y="1217"/>
                  </a:lnTo>
                  <a:lnTo>
                    <a:pt x="547" y="1221"/>
                  </a:lnTo>
                  <a:lnTo>
                    <a:pt x="551" y="1227"/>
                  </a:lnTo>
                  <a:lnTo>
                    <a:pt x="554" y="1231"/>
                  </a:lnTo>
                  <a:lnTo>
                    <a:pt x="558" y="1235"/>
                  </a:lnTo>
                  <a:lnTo>
                    <a:pt x="562" y="1239"/>
                  </a:lnTo>
                  <a:lnTo>
                    <a:pt x="566" y="1244"/>
                  </a:lnTo>
                  <a:lnTo>
                    <a:pt x="570" y="1249"/>
                  </a:lnTo>
                  <a:lnTo>
                    <a:pt x="573" y="1252"/>
                  </a:lnTo>
                  <a:lnTo>
                    <a:pt x="577" y="1256"/>
                  </a:lnTo>
                  <a:lnTo>
                    <a:pt x="582" y="1261"/>
                  </a:lnTo>
                  <a:lnTo>
                    <a:pt x="586" y="1265"/>
                  </a:lnTo>
                  <a:lnTo>
                    <a:pt x="589" y="1269"/>
                  </a:lnTo>
                  <a:lnTo>
                    <a:pt x="593" y="1273"/>
                  </a:lnTo>
                  <a:lnTo>
                    <a:pt x="597" y="1277"/>
                  </a:lnTo>
                  <a:lnTo>
                    <a:pt x="602" y="1281"/>
                  </a:lnTo>
                  <a:lnTo>
                    <a:pt x="606" y="1285"/>
                  </a:lnTo>
                  <a:lnTo>
                    <a:pt x="611" y="1288"/>
                  </a:lnTo>
                  <a:lnTo>
                    <a:pt x="615" y="1292"/>
                  </a:lnTo>
                  <a:lnTo>
                    <a:pt x="620" y="1295"/>
                  </a:lnTo>
                  <a:lnTo>
                    <a:pt x="624" y="1300"/>
                  </a:lnTo>
                  <a:lnTo>
                    <a:pt x="628" y="1303"/>
                  </a:lnTo>
                  <a:lnTo>
                    <a:pt x="633" y="1307"/>
                  </a:lnTo>
                  <a:lnTo>
                    <a:pt x="638" y="1310"/>
                  </a:lnTo>
                  <a:lnTo>
                    <a:pt x="643" y="1313"/>
                  </a:lnTo>
                  <a:lnTo>
                    <a:pt x="647" y="1317"/>
                  </a:lnTo>
                  <a:lnTo>
                    <a:pt x="651" y="1320"/>
                  </a:lnTo>
                  <a:lnTo>
                    <a:pt x="657" y="1324"/>
                  </a:lnTo>
                  <a:lnTo>
                    <a:pt x="661" y="1327"/>
                  </a:lnTo>
                  <a:lnTo>
                    <a:pt x="662" y="1327"/>
                  </a:lnTo>
                  <a:lnTo>
                    <a:pt x="422" y="1703"/>
                  </a:lnTo>
                  <a:lnTo>
                    <a:pt x="417" y="1700"/>
                  </a:lnTo>
                  <a:lnTo>
                    <a:pt x="407" y="1694"/>
                  </a:lnTo>
                  <a:lnTo>
                    <a:pt x="398" y="1688"/>
                  </a:lnTo>
                  <a:lnTo>
                    <a:pt x="389" y="1681"/>
                  </a:lnTo>
                  <a:lnTo>
                    <a:pt x="380" y="1675"/>
                  </a:lnTo>
                  <a:lnTo>
                    <a:pt x="371" y="1669"/>
                  </a:lnTo>
                  <a:lnTo>
                    <a:pt x="362" y="1662"/>
                  </a:lnTo>
                  <a:lnTo>
                    <a:pt x="353" y="1655"/>
                  </a:lnTo>
                  <a:lnTo>
                    <a:pt x="345" y="1648"/>
                  </a:lnTo>
                  <a:lnTo>
                    <a:pt x="336" y="1641"/>
                  </a:lnTo>
                  <a:lnTo>
                    <a:pt x="327" y="1634"/>
                  </a:lnTo>
                  <a:lnTo>
                    <a:pt x="318" y="1626"/>
                  </a:lnTo>
                  <a:lnTo>
                    <a:pt x="311" y="1620"/>
                  </a:lnTo>
                  <a:lnTo>
                    <a:pt x="302" y="1613"/>
                  </a:lnTo>
                  <a:lnTo>
                    <a:pt x="294" y="1604"/>
                  </a:lnTo>
                  <a:lnTo>
                    <a:pt x="286" y="1597"/>
                  </a:lnTo>
                  <a:lnTo>
                    <a:pt x="278" y="1589"/>
                  </a:lnTo>
                  <a:lnTo>
                    <a:pt x="270" y="1582"/>
                  </a:lnTo>
                  <a:lnTo>
                    <a:pt x="262" y="1573"/>
                  </a:lnTo>
                  <a:lnTo>
                    <a:pt x="255" y="1566"/>
                  </a:lnTo>
                  <a:lnTo>
                    <a:pt x="246" y="1558"/>
                  </a:lnTo>
                  <a:lnTo>
                    <a:pt x="239" y="1549"/>
                  </a:lnTo>
                  <a:lnTo>
                    <a:pt x="232" y="1542"/>
                  </a:lnTo>
                  <a:lnTo>
                    <a:pt x="224" y="1533"/>
                  </a:lnTo>
                  <a:lnTo>
                    <a:pt x="217" y="1525"/>
                  </a:lnTo>
                  <a:lnTo>
                    <a:pt x="210" y="1516"/>
                  </a:lnTo>
                  <a:lnTo>
                    <a:pt x="203" y="1508"/>
                  </a:lnTo>
                  <a:lnTo>
                    <a:pt x="197" y="1498"/>
                  </a:lnTo>
                  <a:lnTo>
                    <a:pt x="189" y="1490"/>
                  </a:lnTo>
                  <a:lnTo>
                    <a:pt x="183" y="1481"/>
                  </a:lnTo>
                  <a:lnTo>
                    <a:pt x="176" y="1472"/>
                  </a:lnTo>
                  <a:lnTo>
                    <a:pt x="169" y="1463"/>
                  </a:lnTo>
                  <a:lnTo>
                    <a:pt x="163" y="1454"/>
                  </a:lnTo>
                  <a:lnTo>
                    <a:pt x="157" y="1444"/>
                  </a:lnTo>
                  <a:lnTo>
                    <a:pt x="157" y="1444"/>
                  </a:lnTo>
                  <a:close/>
                  <a:moveTo>
                    <a:pt x="1014" y="1847"/>
                  </a:moveTo>
                  <a:lnTo>
                    <a:pt x="969" y="1402"/>
                  </a:lnTo>
                  <a:lnTo>
                    <a:pt x="974" y="1402"/>
                  </a:lnTo>
                  <a:lnTo>
                    <a:pt x="979" y="1401"/>
                  </a:lnTo>
                  <a:lnTo>
                    <a:pt x="986" y="1401"/>
                  </a:lnTo>
                  <a:lnTo>
                    <a:pt x="992" y="1400"/>
                  </a:lnTo>
                  <a:lnTo>
                    <a:pt x="998" y="1399"/>
                  </a:lnTo>
                  <a:lnTo>
                    <a:pt x="1004" y="1398"/>
                  </a:lnTo>
                  <a:lnTo>
                    <a:pt x="1010" y="1397"/>
                  </a:lnTo>
                  <a:lnTo>
                    <a:pt x="1015" y="1396"/>
                  </a:lnTo>
                  <a:lnTo>
                    <a:pt x="1022" y="1395"/>
                  </a:lnTo>
                  <a:lnTo>
                    <a:pt x="1027" y="1394"/>
                  </a:lnTo>
                  <a:lnTo>
                    <a:pt x="1033" y="1393"/>
                  </a:lnTo>
                  <a:lnTo>
                    <a:pt x="1038" y="1391"/>
                  </a:lnTo>
                  <a:lnTo>
                    <a:pt x="1045" y="1389"/>
                  </a:lnTo>
                  <a:lnTo>
                    <a:pt x="1050" y="1387"/>
                  </a:lnTo>
                  <a:lnTo>
                    <a:pt x="1055" y="1386"/>
                  </a:lnTo>
                  <a:lnTo>
                    <a:pt x="1062" y="1384"/>
                  </a:lnTo>
                  <a:lnTo>
                    <a:pt x="1067" y="1383"/>
                  </a:lnTo>
                  <a:lnTo>
                    <a:pt x="1072" y="1381"/>
                  </a:lnTo>
                  <a:lnTo>
                    <a:pt x="1079" y="1379"/>
                  </a:lnTo>
                  <a:lnTo>
                    <a:pt x="1084" y="1378"/>
                  </a:lnTo>
                  <a:lnTo>
                    <a:pt x="1089" y="1376"/>
                  </a:lnTo>
                  <a:lnTo>
                    <a:pt x="1095" y="1374"/>
                  </a:lnTo>
                  <a:lnTo>
                    <a:pt x="1100" y="1372"/>
                  </a:lnTo>
                  <a:lnTo>
                    <a:pt x="1105" y="1369"/>
                  </a:lnTo>
                  <a:lnTo>
                    <a:pt x="1111" y="1366"/>
                  </a:lnTo>
                  <a:lnTo>
                    <a:pt x="1117" y="1364"/>
                  </a:lnTo>
                  <a:lnTo>
                    <a:pt x="1122" y="1362"/>
                  </a:lnTo>
                  <a:lnTo>
                    <a:pt x="1127" y="1360"/>
                  </a:lnTo>
                  <a:lnTo>
                    <a:pt x="1133" y="1357"/>
                  </a:lnTo>
                  <a:lnTo>
                    <a:pt x="1137" y="1355"/>
                  </a:lnTo>
                  <a:lnTo>
                    <a:pt x="1142" y="1352"/>
                  </a:lnTo>
                  <a:lnTo>
                    <a:pt x="1147" y="1349"/>
                  </a:lnTo>
                  <a:lnTo>
                    <a:pt x="1153" y="1346"/>
                  </a:lnTo>
                  <a:lnTo>
                    <a:pt x="1151" y="1347"/>
                  </a:lnTo>
                  <a:lnTo>
                    <a:pt x="1369" y="1737"/>
                  </a:lnTo>
                  <a:lnTo>
                    <a:pt x="1366" y="1738"/>
                  </a:lnTo>
                  <a:lnTo>
                    <a:pt x="1357" y="1744"/>
                  </a:lnTo>
                  <a:lnTo>
                    <a:pt x="1347" y="1749"/>
                  </a:lnTo>
                  <a:lnTo>
                    <a:pt x="1337" y="1754"/>
                  </a:lnTo>
                  <a:lnTo>
                    <a:pt x="1327" y="1759"/>
                  </a:lnTo>
                  <a:lnTo>
                    <a:pt x="1317" y="1764"/>
                  </a:lnTo>
                  <a:lnTo>
                    <a:pt x="1307" y="1769"/>
                  </a:lnTo>
                  <a:lnTo>
                    <a:pt x="1296" y="1773"/>
                  </a:lnTo>
                  <a:lnTo>
                    <a:pt x="1286" y="1777"/>
                  </a:lnTo>
                  <a:lnTo>
                    <a:pt x="1275" y="1783"/>
                  </a:lnTo>
                  <a:lnTo>
                    <a:pt x="1265" y="1787"/>
                  </a:lnTo>
                  <a:lnTo>
                    <a:pt x="1254" y="1790"/>
                  </a:lnTo>
                  <a:lnTo>
                    <a:pt x="1244" y="1794"/>
                  </a:lnTo>
                  <a:lnTo>
                    <a:pt x="1233" y="1799"/>
                  </a:lnTo>
                  <a:lnTo>
                    <a:pt x="1222" y="1802"/>
                  </a:lnTo>
                  <a:lnTo>
                    <a:pt x="1212" y="1806"/>
                  </a:lnTo>
                  <a:lnTo>
                    <a:pt x="1200" y="1809"/>
                  </a:lnTo>
                  <a:lnTo>
                    <a:pt x="1190" y="1812"/>
                  </a:lnTo>
                  <a:lnTo>
                    <a:pt x="1179" y="1815"/>
                  </a:lnTo>
                  <a:lnTo>
                    <a:pt x="1167" y="1819"/>
                  </a:lnTo>
                  <a:lnTo>
                    <a:pt x="1157" y="1822"/>
                  </a:lnTo>
                  <a:lnTo>
                    <a:pt x="1145" y="1825"/>
                  </a:lnTo>
                  <a:lnTo>
                    <a:pt x="1135" y="1827"/>
                  </a:lnTo>
                  <a:lnTo>
                    <a:pt x="1123" y="1830"/>
                  </a:lnTo>
                  <a:lnTo>
                    <a:pt x="1111" y="1832"/>
                  </a:lnTo>
                  <a:lnTo>
                    <a:pt x="1101" y="1834"/>
                  </a:lnTo>
                  <a:lnTo>
                    <a:pt x="1089" y="1837"/>
                  </a:lnTo>
                  <a:lnTo>
                    <a:pt x="1078" y="1839"/>
                  </a:lnTo>
                  <a:lnTo>
                    <a:pt x="1066" y="1841"/>
                  </a:lnTo>
                  <a:lnTo>
                    <a:pt x="1054" y="1842"/>
                  </a:lnTo>
                  <a:lnTo>
                    <a:pt x="1043" y="1844"/>
                  </a:lnTo>
                  <a:lnTo>
                    <a:pt x="1032" y="1845"/>
                  </a:lnTo>
                  <a:lnTo>
                    <a:pt x="1019" y="1846"/>
                  </a:lnTo>
                  <a:lnTo>
                    <a:pt x="1014" y="184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31" name="Freeform 91"/>
            <p:cNvSpPr>
              <a:spLocks/>
            </p:cNvSpPr>
            <p:nvPr/>
          </p:nvSpPr>
          <p:spPr bwMode="auto">
            <a:xfrm>
              <a:off x="4635500" y="4927600"/>
              <a:ext cx="355600" cy="357188"/>
            </a:xfrm>
            <a:custGeom>
              <a:avLst/>
              <a:gdLst>
                <a:gd name="T0" fmla="*/ 1120 w 1123"/>
                <a:gd name="T1" fmla="*/ 618 h 1123"/>
                <a:gd name="T2" fmla="*/ 1105 w 1123"/>
                <a:gd name="T3" fmla="*/ 701 h 1123"/>
                <a:gd name="T4" fmla="*/ 1080 w 1123"/>
                <a:gd name="T5" fmla="*/ 780 h 1123"/>
                <a:gd name="T6" fmla="*/ 1042 w 1123"/>
                <a:gd name="T7" fmla="*/ 851 h 1123"/>
                <a:gd name="T8" fmla="*/ 995 w 1123"/>
                <a:gd name="T9" fmla="*/ 918 h 1123"/>
                <a:gd name="T10" fmla="*/ 940 w 1123"/>
                <a:gd name="T11" fmla="*/ 976 h 1123"/>
                <a:gd name="T12" fmla="*/ 877 w 1123"/>
                <a:gd name="T13" fmla="*/ 1027 h 1123"/>
                <a:gd name="T14" fmla="*/ 806 w 1123"/>
                <a:gd name="T15" fmla="*/ 1067 h 1123"/>
                <a:gd name="T16" fmla="*/ 730 w 1123"/>
                <a:gd name="T17" fmla="*/ 1098 h 1123"/>
                <a:gd name="T18" fmla="*/ 649 w 1123"/>
                <a:gd name="T19" fmla="*/ 1117 h 1123"/>
                <a:gd name="T20" fmla="*/ 563 w 1123"/>
                <a:gd name="T21" fmla="*/ 1123 h 1123"/>
                <a:gd name="T22" fmla="*/ 477 w 1123"/>
                <a:gd name="T23" fmla="*/ 1117 h 1123"/>
                <a:gd name="T24" fmla="*/ 396 w 1123"/>
                <a:gd name="T25" fmla="*/ 1098 h 1123"/>
                <a:gd name="T26" fmla="*/ 319 w 1123"/>
                <a:gd name="T27" fmla="*/ 1068 h 1123"/>
                <a:gd name="T28" fmla="*/ 249 w 1123"/>
                <a:gd name="T29" fmla="*/ 1028 h 1123"/>
                <a:gd name="T30" fmla="*/ 184 w 1123"/>
                <a:gd name="T31" fmla="*/ 978 h 1123"/>
                <a:gd name="T32" fmla="*/ 129 w 1123"/>
                <a:gd name="T33" fmla="*/ 919 h 1123"/>
                <a:gd name="T34" fmla="*/ 82 w 1123"/>
                <a:gd name="T35" fmla="*/ 854 h 1123"/>
                <a:gd name="T36" fmla="*/ 45 w 1123"/>
                <a:gd name="T37" fmla="*/ 781 h 1123"/>
                <a:gd name="T38" fmla="*/ 18 w 1123"/>
                <a:gd name="T39" fmla="*/ 703 h 1123"/>
                <a:gd name="T40" fmla="*/ 3 w 1123"/>
                <a:gd name="T41" fmla="*/ 620 h 1123"/>
                <a:gd name="T42" fmla="*/ 0 w 1123"/>
                <a:gd name="T43" fmla="*/ 534 h 1123"/>
                <a:gd name="T44" fmla="*/ 11 w 1123"/>
                <a:gd name="T45" fmla="*/ 450 h 1123"/>
                <a:gd name="T46" fmla="*/ 34 w 1123"/>
                <a:gd name="T47" fmla="*/ 369 h 1123"/>
                <a:gd name="T48" fmla="*/ 67 w 1123"/>
                <a:gd name="T49" fmla="*/ 295 h 1123"/>
                <a:gd name="T50" fmla="*/ 111 w 1123"/>
                <a:gd name="T51" fmla="*/ 227 h 1123"/>
                <a:gd name="T52" fmla="*/ 164 w 1123"/>
                <a:gd name="T53" fmla="*/ 165 h 1123"/>
                <a:gd name="T54" fmla="*/ 224 w 1123"/>
                <a:gd name="T55" fmla="*/ 113 h 1123"/>
                <a:gd name="T56" fmla="*/ 293 w 1123"/>
                <a:gd name="T57" fmla="*/ 68 h 1123"/>
                <a:gd name="T58" fmla="*/ 367 w 1123"/>
                <a:gd name="T59" fmla="*/ 34 h 1123"/>
                <a:gd name="T60" fmla="*/ 448 w 1123"/>
                <a:gd name="T61" fmla="*/ 12 h 1123"/>
                <a:gd name="T62" fmla="*/ 531 w 1123"/>
                <a:gd name="T63" fmla="*/ 2 h 1123"/>
                <a:gd name="T64" fmla="*/ 618 w 1123"/>
                <a:gd name="T65" fmla="*/ 3 h 1123"/>
                <a:gd name="T66" fmla="*/ 700 w 1123"/>
                <a:gd name="T67" fmla="*/ 17 h 1123"/>
                <a:gd name="T68" fmla="*/ 780 w 1123"/>
                <a:gd name="T69" fmla="*/ 44 h 1123"/>
                <a:gd name="T70" fmla="*/ 852 w 1123"/>
                <a:gd name="T71" fmla="*/ 81 h 1123"/>
                <a:gd name="T72" fmla="*/ 918 w 1123"/>
                <a:gd name="T73" fmla="*/ 127 h 1123"/>
                <a:gd name="T74" fmla="*/ 976 w 1123"/>
                <a:gd name="T75" fmla="*/ 183 h 1123"/>
                <a:gd name="T76" fmla="*/ 1027 w 1123"/>
                <a:gd name="T77" fmla="*/ 247 h 1123"/>
                <a:gd name="T78" fmla="*/ 1067 w 1123"/>
                <a:gd name="T79" fmla="*/ 318 h 1123"/>
                <a:gd name="T80" fmla="*/ 1098 w 1123"/>
                <a:gd name="T81" fmla="*/ 394 h 1123"/>
                <a:gd name="T82" fmla="*/ 1117 w 1123"/>
                <a:gd name="T83" fmla="*/ 475 h 1123"/>
                <a:gd name="T84" fmla="*/ 1123 w 1123"/>
                <a:gd name="T85" fmla="*/ 561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23" h="1123">
                  <a:moveTo>
                    <a:pt x="1123" y="561"/>
                  </a:moveTo>
                  <a:lnTo>
                    <a:pt x="1122" y="589"/>
                  </a:lnTo>
                  <a:lnTo>
                    <a:pt x="1120" y="618"/>
                  </a:lnTo>
                  <a:lnTo>
                    <a:pt x="1117" y="646"/>
                  </a:lnTo>
                  <a:lnTo>
                    <a:pt x="1112" y="674"/>
                  </a:lnTo>
                  <a:lnTo>
                    <a:pt x="1105" y="701"/>
                  </a:lnTo>
                  <a:lnTo>
                    <a:pt x="1098" y="728"/>
                  </a:lnTo>
                  <a:lnTo>
                    <a:pt x="1090" y="753"/>
                  </a:lnTo>
                  <a:lnTo>
                    <a:pt x="1080" y="780"/>
                  </a:lnTo>
                  <a:lnTo>
                    <a:pt x="1068" y="804"/>
                  </a:lnTo>
                  <a:lnTo>
                    <a:pt x="1056" y="828"/>
                  </a:lnTo>
                  <a:lnTo>
                    <a:pt x="1042" y="851"/>
                  </a:lnTo>
                  <a:lnTo>
                    <a:pt x="1028" y="875"/>
                  </a:lnTo>
                  <a:lnTo>
                    <a:pt x="1012" y="897"/>
                  </a:lnTo>
                  <a:lnTo>
                    <a:pt x="995" y="918"/>
                  </a:lnTo>
                  <a:lnTo>
                    <a:pt x="978" y="938"/>
                  </a:lnTo>
                  <a:lnTo>
                    <a:pt x="959" y="958"/>
                  </a:lnTo>
                  <a:lnTo>
                    <a:pt x="940" y="976"/>
                  </a:lnTo>
                  <a:lnTo>
                    <a:pt x="919" y="994"/>
                  </a:lnTo>
                  <a:lnTo>
                    <a:pt x="898" y="1011"/>
                  </a:lnTo>
                  <a:lnTo>
                    <a:pt x="877" y="1027"/>
                  </a:lnTo>
                  <a:lnTo>
                    <a:pt x="854" y="1041"/>
                  </a:lnTo>
                  <a:lnTo>
                    <a:pt x="830" y="1054"/>
                  </a:lnTo>
                  <a:lnTo>
                    <a:pt x="806" y="1067"/>
                  </a:lnTo>
                  <a:lnTo>
                    <a:pt x="781" y="1079"/>
                  </a:lnTo>
                  <a:lnTo>
                    <a:pt x="755" y="1088"/>
                  </a:lnTo>
                  <a:lnTo>
                    <a:pt x="730" y="1098"/>
                  </a:lnTo>
                  <a:lnTo>
                    <a:pt x="702" y="1105"/>
                  </a:lnTo>
                  <a:lnTo>
                    <a:pt x="676" y="1111"/>
                  </a:lnTo>
                  <a:lnTo>
                    <a:pt x="649" y="1117"/>
                  </a:lnTo>
                  <a:lnTo>
                    <a:pt x="620" y="1120"/>
                  </a:lnTo>
                  <a:lnTo>
                    <a:pt x="591" y="1122"/>
                  </a:lnTo>
                  <a:lnTo>
                    <a:pt x="563" y="1123"/>
                  </a:lnTo>
                  <a:lnTo>
                    <a:pt x="533" y="1122"/>
                  </a:lnTo>
                  <a:lnTo>
                    <a:pt x="505" y="1120"/>
                  </a:lnTo>
                  <a:lnTo>
                    <a:pt x="477" y="1117"/>
                  </a:lnTo>
                  <a:lnTo>
                    <a:pt x="450" y="1111"/>
                  </a:lnTo>
                  <a:lnTo>
                    <a:pt x="422" y="1105"/>
                  </a:lnTo>
                  <a:lnTo>
                    <a:pt x="396" y="1098"/>
                  </a:lnTo>
                  <a:lnTo>
                    <a:pt x="369" y="1089"/>
                  </a:lnTo>
                  <a:lnTo>
                    <a:pt x="344" y="1080"/>
                  </a:lnTo>
                  <a:lnTo>
                    <a:pt x="319" y="1068"/>
                  </a:lnTo>
                  <a:lnTo>
                    <a:pt x="295" y="1055"/>
                  </a:lnTo>
                  <a:lnTo>
                    <a:pt x="271" y="1043"/>
                  </a:lnTo>
                  <a:lnTo>
                    <a:pt x="249" y="1028"/>
                  </a:lnTo>
                  <a:lnTo>
                    <a:pt x="227" y="1012"/>
                  </a:lnTo>
                  <a:lnTo>
                    <a:pt x="205" y="995"/>
                  </a:lnTo>
                  <a:lnTo>
                    <a:pt x="184" y="978"/>
                  </a:lnTo>
                  <a:lnTo>
                    <a:pt x="165" y="959"/>
                  </a:lnTo>
                  <a:lnTo>
                    <a:pt x="146" y="940"/>
                  </a:lnTo>
                  <a:lnTo>
                    <a:pt x="129" y="919"/>
                  </a:lnTo>
                  <a:lnTo>
                    <a:pt x="112" y="898"/>
                  </a:lnTo>
                  <a:lnTo>
                    <a:pt x="97" y="877"/>
                  </a:lnTo>
                  <a:lnTo>
                    <a:pt x="82" y="854"/>
                  </a:lnTo>
                  <a:lnTo>
                    <a:pt x="68" y="830"/>
                  </a:lnTo>
                  <a:lnTo>
                    <a:pt x="56" y="806"/>
                  </a:lnTo>
                  <a:lnTo>
                    <a:pt x="45" y="781"/>
                  </a:lnTo>
                  <a:lnTo>
                    <a:pt x="34" y="755"/>
                  </a:lnTo>
                  <a:lnTo>
                    <a:pt x="26" y="730"/>
                  </a:lnTo>
                  <a:lnTo>
                    <a:pt x="18" y="703"/>
                  </a:lnTo>
                  <a:lnTo>
                    <a:pt x="12" y="676"/>
                  </a:lnTo>
                  <a:lnTo>
                    <a:pt x="7" y="648"/>
                  </a:lnTo>
                  <a:lnTo>
                    <a:pt x="3" y="620"/>
                  </a:lnTo>
                  <a:lnTo>
                    <a:pt x="0" y="591"/>
                  </a:lnTo>
                  <a:lnTo>
                    <a:pt x="0" y="563"/>
                  </a:lnTo>
                  <a:lnTo>
                    <a:pt x="0" y="534"/>
                  </a:lnTo>
                  <a:lnTo>
                    <a:pt x="2" y="506"/>
                  </a:lnTo>
                  <a:lnTo>
                    <a:pt x="7" y="477"/>
                  </a:lnTo>
                  <a:lnTo>
                    <a:pt x="11" y="450"/>
                  </a:lnTo>
                  <a:lnTo>
                    <a:pt x="17" y="422"/>
                  </a:lnTo>
                  <a:lnTo>
                    <a:pt x="25" y="396"/>
                  </a:lnTo>
                  <a:lnTo>
                    <a:pt x="34" y="369"/>
                  </a:lnTo>
                  <a:lnTo>
                    <a:pt x="44" y="344"/>
                  </a:lnTo>
                  <a:lnTo>
                    <a:pt x="55" y="320"/>
                  </a:lnTo>
                  <a:lnTo>
                    <a:pt x="67" y="295"/>
                  </a:lnTo>
                  <a:lnTo>
                    <a:pt x="81" y="271"/>
                  </a:lnTo>
                  <a:lnTo>
                    <a:pt x="95" y="249"/>
                  </a:lnTo>
                  <a:lnTo>
                    <a:pt x="111" y="227"/>
                  </a:lnTo>
                  <a:lnTo>
                    <a:pt x="127" y="206"/>
                  </a:lnTo>
                  <a:lnTo>
                    <a:pt x="145" y="185"/>
                  </a:lnTo>
                  <a:lnTo>
                    <a:pt x="164" y="165"/>
                  </a:lnTo>
                  <a:lnTo>
                    <a:pt x="183" y="146"/>
                  </a:lnTo>
                  <a:lnTo>
                    <a:pt x="203" y="129"/>
                  </a:lnTo>
                  <a:lnTo>
                    <a:pt x="224" y="113"/>
                  </a:lnTo>
                  <a:lnTo>
                    <a:pt x="247" y="97"/>
                  </a:lnTo>
                  <a:lnTo>
                    <a:pt x="270" y="82"/>
                  </a:lnTo>
                  <a:lnTo>
                    <a:pt x="293" y="68"/>
                  </a:lnTo>
                  <a:lnTo>
                    <a:pt x="318" y="56"/>
                  </a:lnTo>
                  <a:lnTo>
                    <a:pt x="342" y="45"/>
                  </a:lnTo>
                  <a:lnTo>
                    <a:pt x="367" y="34"/>
                  </a:lnTo>
                  <a:lnTo>
                    <a:pt x="394" y="26"/>
                  </a:lnTo>
                  <a:lnTo>
                    <a:pt x="420" y="18"/>
                  </a:lnTo>
                  <a:lnTo>
                    <a:pt x="448" y="12"/>
                  </a:lnTo>
                  <a:lnTo>
                    <a:pt x="475" y="7"/>
                  </a:lnTo>
                  <a:lnTo>
                    <a:pt x="503" y="4"/>
                  </a:lnTo>
                  <a:lnTo>
                    <a:pt x="531" y="2"/>
                  </a:lnTo>
                  <a:lnTo>
                    <a:pt x="561" y="0"/>
                  </a:lnTo>
                  <a:lnTo>
                    <a:pt x="589" y="0"/>
                  </a:lnTo>
                  <a:lnTo>
                    <a:pt x="618" y="3"/>
                  </a:lnTo>
                  <a:lnTo>
                    <a:pt x="646" y="7"/>
                  </a:lnTo>
                  <a:lnTo>
                    <a:pt x="674" y="11"/>
                  </a:lnTo>
                  <a:lnTo>
                    <a:pt x="700" y="17"/>
                  </a:lnTo>
                  <a:lnTo>
                    <a:pt x="728" y="25"/>
                  </a:lnTo>
                  <a:lnTo>
                    <a:pt x="753" y="34"/>
                  </a:lnTo>
                  <a:lnTo>
                    <a:pt x="780" y="44"/>
                  </a:lnTo>
                  <a:lnTo>
                    <a:pt x="804" y="55"/>
                  </a:lnTo>
                  <a:lnTo>
                    <a:pt x="828" y="67"/>
                  </a:lnTo>
                  <a:lnTo>
                    <a:pt x="852" y="81"/>
                  </a:lnTo>
                  <a:lnTo>
                    <a:pt x="875" y="96"/>
                  </a:lnTo>
                  <a:lnTo>
                    <a:pt x="897" y="111"/>
                  </a:lnTo>
                  <a:lnTo>
                    <a:pt x="918" y="127"/>
                  </a:lnTo>
                  <a:lnTo>
                    <a:pt x="938" y="145"/>
                  </a:lnTo>
                  <a:lnTo>
                    <a:pt x="958" y="164"/>
                  </a:lnTo>
                  <a:lnTo>
                    <a:pt x="976" y="183"/>
                  </a:lnTo>
                  <a:lnTo>
                    <a:pt x="994" y="203"/>
                  </a:lnTo>
                  <a:lnTo>
                    <a:pt x="1011" y="225"/>
                  </a:lnTo>
                  <a:lnTo>
                    <a:pt x="1027" y="247"/>
                  </a:lnTo>
                  <a:lnTo>
                    <a:pt x="1041" y="270"/>
                  </a:lnTo>
                  <a:lnTo>
                    <a:pt x="1055" y="293"/>
                  </a:lnTo>
                  <a:lnTo>
                    <a:pt x="1067" y="318"/>
                  </a:lnTo>
                  <a:lnTo>
                    <a:pt x="1079" y="342"/>
                  </a:lnTo>
                  <a:lnTo>
                    <a:pt x="1088" y="367"/>
                  </a:lnTo>
                  <a:lnTo>
                    <a:pt x="1098" y="394"/>
                  </a:lnTo>
                  <a:lnTo>
                    <a:pt x="1105" y="420"/>
                  </a:lnTo>
                  <a:lnTo>
                    <a:pt x="1112" y="448"/>
                  </a:lnTo>
                  <a:lnTo>
                    <a:pt x="1117" y="475"/>
                  </a:lnTo>
                  <a:lnTo>
                    <a:pt x="1120" y="504"/>
                  </a:lnTo>
                  <a:lnTo>
                    <a:pt x="1122" y="531"/>
                  </a:lnTo>
                  <a:lnTo>
                    <a:pt x="1123" y="561"/>
                  </a:lnTo>
                  <a:close/>
                </a:path>
              </a:pathLst>
            </a:custGeom>
            <a:solidFill>
              <a:srgbClr val="90B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32" name="Freeform 92"/>
            <p:cNvSpPr>
              <a:spLocks noEditPoints="1"/>
            </p:cNvSpPr>
            <p:nvPr/>
          </p:nvSpPr>
          <p:spPr bwMode="auto">
            <a:xfrm>
              <a:off x="4578350" y="4870450"/>
              <a:ext cx="471488" cy="468313"/>
            </a:xfrm>
            <a:custGeom>
              <a:avLst/>
              <a:gdLst>
                <a:gd name="T0" fmla="*/ 999 w 1486"/>
                <a:gd name="T1" fmla="*/ 820 h 1473"/>
                <a:gd name="T2" fmla="*/ 1005 w 1486"/>
                <a:gd name="T3" fmla="*/ 795 h 1473"/>
                <a:gd name="T4" fmla="*/ 1009 w 1486"/>
                <a:gd name="T5" fmla="*/ 768 h 1473"/>
                <a:gd name="T6" fmla="*/ 1010 w 1486"/>
                <a:gd name="T7" fmla="*/ 740 h 1473"/>
                <a:gd name="T8" fmla="*/ 1484 w 1486"/>
                <a:gd name="T9" fmla="*/ 796 h 1473"/>
                <a:gd name="T10" fmla="*/ 1476 w 1486"/>
                <a:gd name="T11" fmla="*/ 871 h 1473"/>
                <a:gd name="T12" fmla="*/ 1459 w 1486"/>
                <a:gd name="T13" fmla="*/ 943 h 1473"/>
                <a:gd name="T14" fmla="*/ 1360 w 1486"/>
                <a:gd name="T15" fmla="*/ 325 h 1473"/>
                <a:gd name="T16" fmla="*/ 958 w 1486"/>
                <a:gd name="T17" fmla="*/ 580 h 1473"/>
                <a:gd name="T18" fmla="*/ 941 w 1486"/>
                <a:gd name="T19" fmla="*/ 560 h 1473"/>
                <a:gd name="T20" fmla="*/ 923 w 1486"/>
                <a:gd name="T21" fmla="*/ 542 h 1473"/>
                <a:gd name="T22" fmla="*/ 904 w 1486"/>
                <a:gd name="T23" fmla="*/ 526 h 1473"/>
                <a:gd name="T24" fmla="*/ 1228 w 1486"/>
                <a:gd name="T25" fmla="*/ 177 h 1473"/>
                <a:gd name="T26" fmla="*/ 1280 w 1486"/>
                <a:gd name="T27" fmla="*/ 226 h 1473"/>
                <a:gd name="T28" fmla="*/ 1327 w 1486"/>
                <a:gd name="T29" fmla="*/ 280 h 1473"/>
                <a:gd name="T30" fmla="*/ 1360 w 1486"/>
                <a:gd name="T31" fmla="*/ 325 h 1473"/>
                <a:gd name="T32" fmla="*/ 708 w 1486"/>
                <a:gd name="T33" fmla="*/ 474 h 1473"/>
                <a:gd name="T34" fmla="*/ 682 w 1486"/>
                <a:gd name="T35" fmla="*/ 480 h 1473"/>
                <a:gd name="T36" fmla="*/ 656 w 1486"/>
                <a:gd name="T37" fmla="*/ 487 h 1473"/>
                <a:gd name="T38" fmla="*/ 632 w 1486"/>
                <a:gd name="T39" fmla="*/ 497 h 1473"/>
                <a:gd name="T40" fmla="*/ 452 w 1486"/>
                <a:gd name="T41" fmla="*/ 56 h 1473"/>
                <a:gd name="T42" fmla="*/ 520 w 1486"/>
                <a:gd name="T43" fmla="*/ 30 h 1473"/>
                <a:gd name="T44" fmla="*/ 592 w 1486"/>
                <a:gd name="T45" fmla="*/ 12 h 1473"/>
                <a:gd name="T46" fmla="*/ 666 w 1486"/>
                <a:gd name="T47" fmla="*/ 1 h 1473"/>
                <a:gd name="T48" fmla="*/ 495 w 1486"/>
                <a:gd name="T49" fmla="*/ 637 h 1473"/>
                <a:gd name="T50" fmla="*/ 486 w 1486"/>
                <a:gd name="T51" fmla="*/ 661 h 1473"/>
                <a:gd name="T52" fmla="*/ 480 w 1486"/>
                <a:gd name="T53" fmla="*/ 687 h 1473"/>
                <a:gd name="T54" fmla="*/ 475 w 1486"/>
                <a:gd name="T55" fmla="*/ 713 h 1473"/>
                <a:gd name="T56" fmla="*/ 0 w 1486"/>
                <a:gd name="T57" fmla="*/ 685 h 1473"/>
                <a:gd name="T58" fmla="*/ 10 w 1486"/>
                <a:gd name="T59" fmla="*/ 611 h 1473"/>
                <a:gd name="T60" fmla="*/ 27 w 1486"/>
                <a:gd name="T61" fmla="*/ 539 h 1473"/>
                <a:gd name="T62" fmla="*/ 50 w 1486"/>
                <a:gd name="T63" fmla="*/ 469 h 1473"/>
                <a:gd name="T64" fmla="*/ 530 w 1486"/>
                <a:gd name="T65" fmla="*/ 905 h 1473"/>
                <a:gd name="T66" fmla="*/ 544 w 1486"/>
                <a:gd name="T67" fmla="*/ 922 h 1473"/>
                <a:gd name="T68" fmla="*/ 563 w 1486"/>
                <a:gd name="T69" fmla="*/ 939 h 1473"/>
                <a:gd name="T70" fmla="*/ 583 w 1486"/>
                <a:gd name="T71" fmla="*/ 955 h 1473"/>
                <a:gd name="T72" fmla="*/ 341 w 1486"/>
                <a:gd name="T73" fmla="*/ 1367 h 1473"/>
                <a:gd name="T74" fmla="*/ 284 w 1486"/>
                <a:gd name="T75" fmla="*/ 1326 h 1473"/>
                <a:gd name="T76" fmla="*/ 230 w 1486"/>
                <a:gd name="T77" fmla="*/ 1280 h 1473"/>
                <a:gd name="T78" fmla="*/ 181 w 1486"/>
                <a:gd name="T79" fmla="*/ 1228 h 1473"/>
                <a:gd name="T80" fmla="*/ 867 w 1486"/>
                <a:gd name="T81" fmla="*/ 1473 h 1473"/>
                <a:gd name="T82" fmla="*/ 804 w 1486"/>
                <a:gd name="T83" fmla="*/ 1002 h 1473"/>
                <a:gd name="T84" fmla="*/ 830 w 1486"/>
                <a:gd name="T85" fmla="*/ 994 h 1473"/>
                <a:gd name="T86" fmla="*/ 853 w 1486"/>
                <a:gd name="T87" fmla="*/ 985 h 1473"/>
                <a:gd name="T88" fmla="*/ 867 w 1486"/>
                <a:gd name="T89" fmla="*/ 979 h 1473"/>
                <a:gd name="T90" fmla="*/ 1066 w 1486"/>
                <a:gd name="T91" fmla="*/ 1410 h 1473"/>
                <a:gd name="T92" fmla="*/ 1000 w 1486"/>
                <a:gd name="T93" fmla="*/ 1438 h 1473"/>
                <a:gd name="T94" fmla="*/ 930 w 1486"/>
                <a:gd name="T95" fmla="*/ 1461 h 1473"/>
                <a:gd name="T96" fmla="*/ 867 w 1486"/>
                <a:gd name="T97" fmla="*/ 1473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86" h="1473">
                  <a:moveTo>
                    <a:pt x="1446" y="983"/>
                  </a:moveTo>
                  <a:lnTo>
                    <a:pt x="995" y="832"/>
                  </a:lnTo>
                  <a:lnTo>
                    <a:pt x="997" y="826"/>
                  </a:lnTo>
                  <a:lnTo>
                    <a:pt x="999" y="820"/>
                  </a:lnTo>
                  <a:lnTo>
                    <a:pt x="1001" y="814"/>
                  </a:lnTo>
                  <a:lnTo>
                    <a:pt x="1003" y="807"/>
                  </a:lnTo>
                  <a:lnTo>
                    <a:pt x="1004" y="801"/>
                  </a:lnTo>
                  <a:lnTo>
                    <a:pt x="1005" y="795"/>
                  </a:lnTo>
                  <a:lnTo>
                    <a:pt x="1006" y="787"/>
                  </a:lnTo>
                  <a:lnTo>
                    <a:pt x="1008" y="781"/>
                  </a:lnTo>
                  <a:lnTo>
                    <a:pt x="1008" y="775"/>
                  </a:lnTo>
                  <a:lnTo>
                    <a:pt x="1009" y="768"/>
                  </a:lnTo>
                  <a:lnTo>
                    <a:pt x="1010" y="761"/>
                  </a:lnTo>
                  <a:lnTo>
                    <a:pt x="1010" y="755"/>
                  </a:lnTo>
                  <a:lnTo>
                    <a:pt x="1010" y="747"/>
                  </a:lnTo>
                  <a:lnTo>
                    <a:pt x="1010" y="740"/>
                  </a:lnTo>
                  <a:lnTo>
                    <a:pt x="1486" y="739"/>
                  </a:lnTo>
                  <a:lnTo>
                    <a:pt x="1486" y="759"/>
                  </a:lnTo>
                  <a:lnTo>
                    <a:pt x="1486" y="777"/>
                  </a:lnTo>
                  <a:lnTo>
                    <a:pt x="1484" y="796"/>
                  </a:lnTo>
                  <a:lnTo>
                    <a:pt x="1483" y="815"/>
                  </a:lnTo>
                  <a:lnTo>
                    <a:pt x="1481" y="834"/>
                  </a:lnTo>
                  <a:lnTo>
                    <a:pt x="1478" y="852"/>
                  </a:lnTo>
                  <a:lnTo>
                    <a:pt x="1476" y="871"/>
                  </a:lnTo>
                  <a:lnTo>
                    <a:pt x="1471" y="889"/>
                  </a:lnTo>
                  <a:lnTo>
                    <a:pt x="1468" y="907"/>
                  </a:lnTo>
                  <a:lnTo>
                    <a:pt x="1464" y="925"/>
                  </a:lnTo>
                  <a:lnTo>
                    <a:pt x="1459" y="943"/>
                  </a:lnTo>
                  <a:lnTo>
                    <a:pt x="1453" y="961"/>
                  </a:lnTo>
                  <a:lnTo>
                    <a:pt x="1448" y="978"/>
                  </a:lnTo>
                  <a:lnTo>
                    <a:pt x="1446" y="983"/>
                  </a:lnTo>
                  <a:close/>
                  <a:moveTo>
                    <a:pt x="1360" y="325"/>
                  </a:moveTo>
                  <a:lnTo>
                    <a:pt x="966" y="593"/>
                  </a:lnTo>
                  <a:lnTo>
                    <a:pt x="965" y="591"/>
                  </a:lnTo>
                  <a:lnTo>
                    <a:pt x="961" y="585"/>
                  </a:lnTo>
                  <a:lnTo>
                    <a:pt x="958" y="580"/>
                  </a:lnTo>
                  <a:lnTo>
                    <a:pt x="953" y="575"/>
                  </a:lnTo>
                  <a:lnTo>
                    <a:pt x="949" y="570"/>
                  </a:lnTo>
                  <a:lnTo>
                    <a:pt x="945" y="565"/>
                  </a:lnTo>
                  <a:lnTo>
                    <a:pt x="941" y="560"/>
                  </a:lnTo>
                  <a:lnTo>
                    <a:pt x="936" y="556"/>
                  </a:lnTo>
                  <a:lnTo>
                    <a:pt x="932" y="550"/>
                  </a:lnTo>
                  <a:lnTo>
                    <a:pt x="927" y="546"/>
                  </a:lnTo>
                  <a:lnTo>
                    <a:pt x="923" y="542"/>
                  </a:lnTo>
                  <a:lnTo>
                    <a:pt x="917" y="538"/>
                  </a:lnTo>
                  <a:lnTo>
                    <a:pt x="913" y="534"/>
                  </a:lnTo>
                  <a:lnTo>
                    <a:pt x="908" y="529"/>
                  </a:lnTo>
                  <a:lnTo>
                    <a:pt x="904" y="526"/>
                  </a:lnTo>
                  <a:lnTo>
                    <a:pt x="1188" y="145"/>
                  </a:lnTo>
                  <a:lnTo>
                    <a:pt x="1201" y="155"/>
                  </a:lnTo>
                  <a:lnTo>
                    <a:pt x="1214" y="166"/>
                  </a:lnTo>
                  <a:lnTo>
                    <a:pt x="1228" y="177"/>
                  </a:lnTo>
                  <a:lnTo>
                    <a:pt x="1242" y="189"/>
                  </a:lnTo>
                  <a:lnTo>
                    <a:pt x="1255" y="202"/>
                  </a:lnTo>
                  <a:lnTo>
                    <a:pt x="1267" y="213"/>
                  </a:lnTo>
                  <a:lnTo>
                    <a:pt x="1280" y="226"/>
                  </a:lnTo>
                  <a:lnTo>
                    <a:pt x="1293" y="240"/>
                  </a:lnTo>
                  <a:lnTo>
                    <a:pt x="1304" y="252"/>
                  </a:lnTo>
                  <a:lnTo>
                    <a:pt x="1316" y="266"/>
                  </a:lnTo>
                  <a:lnTo>
                    <a:pt x="1327" y="280"/>
                  </a:lnTo>
                  <a:lnTo>
                    <a:pt x="1338" y="295"/>
                  </a:lnTo>
                  <a:lnTo>
                    <a:pt x="1349" y="308"/>
                  </a:lnTo>
                  <a:lnTo>
                    <a:pt x="1358" y="323"/>
                  </a:lnTo>
                  <a:lnTo>
                    <a:pt x="1360" y="325"/>
                  </a:lnTo>
                  <a:close/>
                  <a:moveTo>
                    <a:pt x="672" y="0"/>
                  </a:moveTo>
                  <a:lnTo>
                    <a:pt x="722" y="473"/>
                  </a:lnTo>
                  <a:lnTo>
                    <a:pt x="714" y="474"/>
                  </a:lnTo>
                  <a:lnTo>
                    <a:pt x="708" y="474"/>
                  </a:lnTo>
                  <a:lnTo>
                    <a:pt x="701" y="475"/>
                  </a:lnTo>
                  <a:lnTo>
                    <a:pt x="694" y="477"/>
                  </a:lnTo>
                  <a:lnTo>
                    <a:pt x="688" y="478"/>
                  </a:lnTo>
                  <a:lnTo>
                    <a:pt x="682" y="480"/>
                  </a:lnTo>
                  <a:lnTo>
                    <a:pt x="675" y="481"/>
                  </a:lnTo>
                  <a:lnTo>
                    <a:pt x="669" y="483"/>
                  </a:lnTo>
                  <a:lnTo>
                    <a:pt x="662" y="485"/>
                  </a:lnTo>
                  <a:lnTo>
                    <a:pt x="656" y="487"/>
                  </a:lnTo>
                  <a:lnTo>
                    <a:pt x="650" y="489"/>
                  </a:lnTo>
                  <a:lnTo>
                    <a:pt x="643" y="491"/>
                  </a:lnTo>
                  <a:lnTo>
                    <a:pt x="638" y="493"/>
                  </a:lnTo>
                  <a:lnTo>
                    <a:pt x="632" y="497"/>
                  </a:lnTo>
                  <a:lnTo>
                    <a:pt x="636" y="494"/>
                  </a:lnTo>
                  <a:lnTo>
                    <a:pt x="429" y="66"/>
                  </a:lnTo>
                  <a:lnTo>
                    <a:pt x="435" y="63"/>
                  </a:lnTo>
                  <a:lnTo>
                    <a:pt x="452" y="56"/>
                  </a:lnTo>
                  <a:lnTo>
                    <a:pt x="468" y="49"/>
                  </a:lnTo>
                  <a:lnTo>
                    <a:pt x="486" y="42"/>
                  </a:lnTo>
                  <a:lnTo>
                    <a:pt x="503" y="37"/>
                  </a:lnTo>
                  <a:lnTo>
                    <a:pt x="520" y="30"/>
                  </a:lnTo>
                  <a:lnTo>
                    <a:pt x="538" y="25"/>
                  </a:lnTo>
                  <a:lnTo>
                    <a:pt x="556" y="21"/>
                  </a:lnTo>
                  <a:lnTo>
                    <a:pt x="574" y="17"/>
                  </a:lnTo>
                  <a:lnTo>
                    <a:pt x="592" y="12"/>
                  </a:lnTo>
                  <a:lnTo>
                    <a:pt x="610" y="8"/>
                  </a:lnTo>
                  <a:lnTo>
                    <a:pt x="629" y="6"/>
                  </a:lnTo>
                  <a:lnTo>
                    <a:pt x="647" y="3"/>
                  </a:lnTo>
                  <a:lnTo>
                    <a:pt x="666" y="1"/>
                  </a:lnTo>
                  <a:lnTo>
                    <a:pt x="672" y="0"/>
                  </a:lnTo>
                  <a:close/>
                  <a:moveTo>
                    <a:pt x="59" y="447"/>
                  </a:moveTo>
                  <a:lnTo>
                    <a:pt x="497" y="632"/>
                  </a:lnTo>
                  <a:lnTo>
                    <a:pt x="495" y="637"/>
                  </a:lnTo>
                  <a:lnTo>
                    <a:pt x="492" y="642"/>
                  </a:lnTo>
                  <a:lnTo>
                    <a:pt x="490" y="649"/>
                  </a:lnTo>
                  <a:lnTo>
                    <a:pt x="488" y="655"/>
                  </a:lnTo>
                  <a:lnTo>
                    <a:pt x="486" y="661"/>
                  </a:lnTo>
                  <a:lnTo>
                    <a:pt x="485" y="668"/>
                  </a:lnTo>
                  <a:lnTo>
                    <a:pt x="483" y="674"/>
                  </a:lnTo>
                  <a:lnTo>
                    <a:pt x="482" y="681"/>
                  </a:lnTo>
                  <a:lnTo>
                    <a:pt x="480" y="687"/>
                  </a:lnTo>
                  <a:lnTo>
                    <a:pt x="478" y="693"/>
                  </a:lnTo>
                  <a:lnTo>
                    <a:pt x="477" y="700"/>
                  </a:lnTo>
                  <a:lnTo>
                    <a:pt x="476" y="707"/>
                  </a:lnTo>
                  <a:lnTo>
                    <a:pt x="475" y="713"/>
                  </a:lnTo>
                  <a:lnTo>
                    <a:pt x="475" y="721"/>
                  </a:lnTo>
                  <a:lnTo>
                    <a:pt x="475" y="716"/>
                  </a:lnTo>
                  <a:lnTo>
                    <a:pt x="0" y="693"/>
                  </a:lnTo>
                  <a:lnTo>
                    <a:pt x="0" y="685"/>
                  </a:lnTo>
                  <a:lnTo>
                    <a:pt x="3" y="667"/>
                  </a:lnTo>
                  <a:lnTo>
                    <a:pt x="5" y="648"/>
                  </a:lnTo>
                  <a:lnTo>
                    <a:pt x="7" y="629"/>
                  </a:lnTo>
                  <a:lnTo>
                    <a:pt x="10" y="611"/>
                  </a:lnTo>
                  <a:lnTo>
                    <a:pt x="13" y="593"/>
                  </a:lnTo>
                  <a:lnTo>
                    <a:pt x="17" y="574"/>
                  </a:lnTo>
                  <a:lnTo>
                    <a:pt x="22" y="556"/>
                  </a:lnTo>
                  <a:lnTo>
                    <a:pt x="27" y="539"/>
                  </a:lnTo>
                  <a:lnTo>
                    <a:pt x="31" y="521"/>
                  </a:lnTo>
                  <a:lnTo>
                    <a:pt x="37" y="504"/>
                  </a:lnTo>
                  <a:lnTo>
                    <a:pt x="43" y="486"/>
                  </a:lnTo>
                  <a:lnTo>
                    <a:pt x="50" y="469"/>
                  </a:lnTo>
                  <a:lnTo>
                    <a:pt x="57" y="452"/>
                  </a:lnTo>
                  <a:lnTo>
                    <a:pt x="59" y="447"/>
                  </a:lnTo>
                  <a:close/>
                  <a:moveTo>
                    <a:pt x="157" y="1200"/>
                  </a:moveTo>
                  <a:lnTo>
                    <a:pt x="530" y="905"/>
                  </a:lnTo>
                  <a:lnTo>
                    <a:pt x="531" y="907"/>
                  </a:lnTo>
                  <a:lnTo>
                    <a:pt x="536" y="911"/>
                  </a:lnTo>
                  <a:lnTo>
                    <a:pt x="540" y="916"/>
                  </a:lnTo>
                  <a:lnTo>
                    <a:pt x="544" y="922"/>
                  </a:lnTo>
                  <a:lnTo>
                    <a:pt x="548" y="926"/>
                  </a:lnTo>
                  <a:lnTo>
                    <a:pt x="554" y="930"/>
                  </a:lnTo>
                  <a:lnTo>
                    <a:pt x="558" y="935"/>
                  </a:lnTo>
                  <a:lnTo>
                    <a:pt x="563" y="939"/>
                  </a:lnTo>
                  <a:lnTo>
                    <a:pt x="567" y="944"/>
                  </a:lnTo>
                  <a:lnTo>
                    <a:pt x="573" y="948"/>
                  </a:lnTo>
                  <a:lnTo>
                    <a:pt x="578" y="952"/>
                  </a:lnTo>
                  <a:lnTo>
                    <a:pt x="583" y="955"/>
                  </a:lnTo>
                  <a:lnTo>
                    <a:pt x="588" y="960"/>
                  </a:lnTo>
                  <a:lnTo>
                    <a:pt x="594" y="963"/>
                  </a:lnTo>
                  <a:lnTo>
                    <a:pt x="598" y="966"/>
                  </a:lnTo>
                  <a:lnTo>
                    <a:pt x="341" y="1367"/>
                  </a:lnTo>
                  <a:lnTo>
                    <a:pt x="327" y="1358"/>
                  </a:lnTo>
                  <a:lnTo>
                    <a:pt x="312" y="1348"/>
                  </a:lnTo>
                  <a:lnTo>
                    <a:pt x="299" y="1337"/>
                  </a:lnTo>
                  <a:lnTo>
                    <a:pt x="284" y="1326"/>
                  </a:lnTo>
                  <a:lnTo>
                    <a:pt x="270" y="1315"/>
                  </a:lnTo>
                  <a:lnTo>
                    <a:pt x="256" y="1304"/>
                  </a:lnTo>
                  <a:lnTo>
                    <a:pt x="244" y="1292"/>
                  </a:lnTo>
                  <a:lnTo>
                    <a:pt x="230" y="1280"/>
                  </a:lnTo>
                  <a:lnTo>
                    <a:pt x="217" y="1267"/>
                  </a:lnTo>
                  <a:lnTo>
                    <a:pt x="205" y="1255"/>
                  </a:lnTo>
                  <a:lnTo>
                    <a:pt x="193" y="1242"/>
                  </a:lnTo>
                  <a:lnTo>
                    <a:pt x="181" y="1228"/>
                  </a:lnTo>
                  <a:lnTo>
                    <a:pt x="170" y="1215"/>
                  </a:lnTo>
                  <a:lnTo>
                    <a:pt x="158" y="1201"/>
                  </a:lnTo>
                  <a:lnTo>
                    <a:pt x="157" y="1200"/>
                  </a:lnTo>
                  <a:close/>
                  <a:moveTo>
                    <a:pt x="867" y="1473"/>
                  </a:moveTo>
                  <a:lnTo>
                    <a:pt x="782" y="1006"/>
                  </a:lnTo>
                  <a:lnTo>
                    <a:pt x="790" y="1004"/>
                  </a:lnTo>
                  <a:lnTo>
                    <a:pt x="798" y="1003"/>
                  </a:lnTo>
                  <a:lnTo>
                    <a:pt x="804" y="1002"/>
                  </a:lnTo>
                  <a:lnTo>
                    <a:pt x="811" y="1000"/>
                  </a:lnTo>
                  <a:lnTo>
                    <a:pt x="817" y="999"/>
                  </a:lnTo>
                  <a:lnTo>
                    <a:pt x="823" y="997"/>
                  </a:lnTo>
                  <a:lnTo>
                    <a:pt x="830" y="994"/>
                  </a:lnTo>
                  <a:lnTo>
                    <a:pt x="835" y="992"/>
                  </a:lnTo>
                  <a:lnTo>
                    <a:pt x="841" y="990"/>
                  </a:lnTo>
                  <a:lnTo>
                    <a:pt x="848" y="987"/>
                  </a:lnTo>
                  <a:lnTo>
                    <a:pt x="853" y="985"/>
                  </a:lnTo>
                  <a:lnTo>
                    <a:pt x="859" y="982"/>
                  </a:lnTo>
                  <a:lnTo>
                    <a:pt x="866" y="980"/>
                  </a:lnTo>
                  <a:lnTo>
                    <a:pt x="871" y="976"/>
                  </a:lnTo>
                  <a:lnTo>
                    <a:pt x="867" y="979"/>
                  </a:lnTo>
                  <a:lnTo>
                    <a:pt x="1105" y="1390"/>
                  </a:lnTo>
                  <a:lnTo>
                    <a:pt x="1099" y="1394"/>
                  </a:lnTo>
                  <a:lnTo>
                    <a:pt x="1082" y="1402"/>
                  </a:lnTo>
                  <a:lnTo>
                    <a:pt x="1066" y="1410"/>
                  </a:lnTo>
                  <a:lnTo>
                    <a:pt x="1051" y="1418"/>
                  </a:lnTo>
                  <a:lnTo>
                    <a:pt x="1034" y="1425"/>
                  </a:lnTo>
                  <a:lnTo>
                    <a:pt x="1017" y="1432"/>
                  </a:lnTo>
                  <a:lnTo>
                    <a:pt x="1000" y="1438"/>
                  </a:lnTo>
                  <a:lnTo>
                    <a:pt x="983" y="1445"/>
                  </a:lnTo>
                  <a:lnTo>
                    <a:pt x="965" y="1450"/>
                  </a:lnTo>
                  <a:lnTo>
                    <a:pt x="948" y="1455"/>
                  </a:lnTo>
                  <a:lnTo>
                    <a:pt x="930" y="1461"/>
                  </a:lnTo>
                  <a:lnTo>
                    <a:pt x="912" y="1465"/>
                  </a:lnTo>
                  <a:lnTo>
                    <a:pt x="894" y="1469"/>
                  </a:lnTo>
                  <a:lnTo>
                    <a:pt x="875" y="1472"/>
                  </a:lnTo>
                  <a:lnTo>
                    <a:pt x="867" y="1473"/>
                  </a:lnTo>
                  <a:close/>
                </a:path>
              </a:pathLst>
            </a:custGeom>
            <a:solidFill>
              <a:srgbClr val="90B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33" name="Freeform 93"/>
            <p:cNvSpPr>
              <a:spLocks/>
            </p:cNvSpPr>
            <p:nvPr/>
          </p:nvSpPr>
          <p:spPr bwMode="auto">
            <a:xfrm>
              <a:off x="4665663" y="4959350"/>
              <a:ext cx="295275" cy="293688"/>
            </a:xfrm>
            <a:custGeom>
              <a:avLst/>
              <a:gdLst>
                <a:gd name="T0" fmla="*/ 926 w 928"/>
                <a:gd name="T1" fmla="*/ 510 h 928"/>
                <a:gd name="T2" fmla="*/ 913 w 928"/>
                <a:gd name="T3" fmla="*/ 579 h 928"/>
                <a:gd name="T4" fmla="*/ 892 w 928"/>
                <a:gd name="T5" fmla="*/ 643 h 928"/>
                <a:gd name="T6" fmla="*/ 861 w 928"/>
                <a:gd name="T7" fmla="*/ 704 h 928"/>
                <a:gd name="T8" fmla="*/ 822 w 928"/>
                <a:gd name="T9" fmla="*/ 758 h 928"/>
                <a:gd name="T10" fmla="*/ 777 w 928"/>
                <a:gd name="T11" fmla="*/ 806 h 928"/>
                <a:gd name="T12" fmla="*/ 724 w 928"/>
                <a:gd name="T13" fmla="*/ 847 h 928"/>
                <a:gd name="T14" fmla="*/ 666 w 928"/>
                <a:gd name="T15" fmla="*/ 881 h 928"/>
                <a:gd name="T16" fmla="*/ 602 w 928"/>
                <a:gd name="T17" fmla="*/ 907 h 928"/>
                <a:gd name="T18" fmla="*/ 535 w 928"/>
                <a:gd name="T19" fmla="*/ 923 h 928"/>
                <a:gd name="T20" fmla="*/ 465 w 928"/>
                <a:gd name="T21" fmla="*/ 928 h 928"/>
                <a:gd name="T22" fmla="*/ 394 w 928"/>
                <a:gd name="T23" fmla="*/ 923 h 928"/>
                <a:gd name="T24" fmla="*/ 326 w 928"/>
                <a:gd name="T25" fmla="*/ 907 h 928"/>
                <a:gd name="T26" fmla="*/ 263 w 928"/>
                <a:gd name="T27" fmla="*/ 882 h 928"/>
                <a:gd name="T28" fmla="*/ 205 w 928"/>
                <a:gd name="T29" fmla="*/ 849 h 928"/>
                <a:gd name="T30" fmla="*/ 152 w 928"/>
                <a:gd name="T31" fmla="*/ 807 h 928"/>
                <a:gd name="T32" fmla="*/ 105 w 928"/>
                <a:gd name="T33" fmla="*/ 760 h 928"/>
                <a:gd name="T34" fmla="*/ 67 w 928"/>
                <a:gd name="T35" fmla="*/ 705 h 928"/>
                <a:gd name="T36" fmla="*/ 36 w 928"/>
                <a:gd name="T37" fmla="*/ 646 h 928"/>
                <a:gd name="T38" fmla="*/ 14 w 928"/>
                <a:gd name="T39" fmla="*/ 580 h 928"/>
                <a:gd name="T40" fmla="*/ 2 w 928"/>
                <a:gd name="T41" fmla="*/ 512 h 928"/>
                <a:gd name="T42" fmla="*/ 0 w 928"/>
                <a:gd name="T43" fmla="*/ 441 h 928"/>
                <a:gd name="T44" fmla="*/ 8 w 928"/>
                <a:gd name="T45" fmla="*/ 371 h 928"/>
                <a:gd name="T46" fmla="*/ 27 w 928"/>
                <a:gd name="T47" fmla="*/ 305 h 928"/>
                <a:gd name="T48" fmla="*/ 55 w 928"/>
                <a:gd name="T49" fmla="*/ 243 h 928"/>
                <a:gd name="T50" fmla="*/ 91 w 928"/>
                <a:gd name="T51" fmla="*/ 187 h 928"/>
                <a:gd name="T52" fmla="*/ 135 w 928"/>
                <a:gd name="T53" fmla="*/ 136 h 928"/>
                <a:gd name="T54" fmla="*/ 185 w 928"/>
                <a:gd name="T55" fmla="*/ 92 h 928"/>
                <a:gd name="T56" fmla="*/ 242 w 928"/>
                <a:gd name="T57" fmla="*/ 56 h 928"/>
                <a:gd name="T58" fmla="*/ 303 w 928"/>
                <a:gd name="T59" fmla="*/ 28 h 928"/>
                <a:gd name="T60" fmla="*/ 369 w 928"/>
                <a:gd name="T61" fmla="*/ 9 h 928"/>
                <a:gd name="T62" fmla="*/ 438 w 928"/>
                <a:gd name="T63" fmla="*/ 0 h 928"/>
                <a:gd name="T64" fmla="*/ 510 w 928"/>
                <a:gd name="T65" fmla="*/ 2 h 928"/>
                <a:gd name="T66" fmla="*/ 579 w 928"/>
                <a:gd name="T67" fmla="*/ 13 h 928"/>
                <a:gd name="T68" fmla="*/ 644 w 928"/>
                <a:gd name="T69" fmla="*/ 36 h 928"/>
                <a:gd name="T70" fmla="*/ 704 w 928"/>
                <a:gd name="T71" fmla="*/ 66 h 928"/>
                <a:gd name="T72" fmla="*/ 758 w 928"/>
                <a:gd name="T73" fmla="*/ 104 h 928"/>
                <a:gd name="T74" fmla="*/ 806 w 928"/>
                <a:gd name="T75" fmla="*/ 151 h 928"/>
                <a:gd name="T76" fmla="*/ 848 w 928"/>
                <a:gd name="T77" fmla="*/ 204 h 928"/>
                <a:gd name="T78" fmla="*/ 882 w 928"/>
                <a:gd name="T79" fmla="*/ 262 h 928"/>
                <a:gd name="T80" fmla="*/ 907 w 928"/>
                <a:gd name="T81" fmla="*/ 324 h 928"/>
                <a:gd name="T82" fmla="*/ 923 w 928"/>
                <a:gd name="T83" fmla="*/ 392 h 928"/>
                <a:gd name="T84" fmla="*/ 928 w 928"/>
                <a:gd name="T85" fmla="*/ 463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28" h="928">
                  <a:moveTo>
                    <a:pt x="928" y="463"/>
                  </a:moveTo>
                  <a:lnTo>
                    <a:pt x="927" y="487"/>
                  </a:lnTo>
                  <a:lnTo>
                    <a:pt x="926" y="510"/>
                  </a:lnTo>
                  <a:lnTo>
                    <a:pt x="923" y="534"/>
                  </a:lnTo>
                  <a:lnTo>
                    <a:pt x="919" y="557"/>
                  </a:lnTo>
                  <a:lnTo>
                    <a:pt x="913" y="579"/>
                  </a:lnTo>
                  <a:lnTo>
                    <a:pt x="907" y="601"/>
                  </a:lnTo>
                  <a:lnTo>
                    <a:pt x="901" y="622"/>
                  </a:lnTo>
                  <a:lnTo>
                    <a:pt x="892" y="643"/>
                  </a:lnTo>
                  <a:lnTo>
                    <a:pt x="883" y="664"/>
                  </a:lnTo>
                  <a:lnTo>
                    <a:pt x="872" y="684"/>
                  </a:lnTo>
                  <a:lnTo>
                    <a:pt x="861" y="704"/>
                  </a:lnTo>
                  <a:lnTo>
                    <a:pt x="849" y="723"/>
                  </a:lnTo>
                  <a:lnTo>
                    <a:pt x="836" y="741"/>
                  </a:lnTo>
                  <a:lnTo>
                    <a:pt x="822" y="758"/>
                  </a:lnTo>
                  <a:lnTo>
                    <a:pt x="808" y="775"/>
                  </a:lnTo>
                  <a:lnTo>
                    <a:pt x="793" y="791"/>
                  </a:lnTo>
                  <a:lnTo>
                    <a:pt x="777" y="806"/>
                  </a:lnTo>
                  <a:lnTo>
                    <a:pt x="760" y="821"/>
                  </a:lnTo>
                  <a:lnTo>
                    <a:pt x="742" y="835"/>
                  </a:lnTo>
                  <a:lnTo>
                    <a:pt x="724" y="847"/>
                  </a:lnTo>
                  <a:lnTo>
                    <a:pt x="705" y="860"/>
                  </a:lnTo>
                  <a:lnTo>
                    <a:pt x="686" y="872"/>
                  </a:lnTo>
                  <a:lnTo>
                    <a:pt x="666" y="881"/>
                  </a:lnTo>
                  <a:lnTo>
                    <a:pt x="645" y="891"/>
                  </a:lnTo>
                  <a:lnTo>
                    <a:pt x="625" y="899"/>
                  </a:lnTo>
                  <a:lnTo>
                    <a:pt x="602" y="907"/>
                  </a:lnTo>
                  <a:lnTo>
                    <a:pt x="580" y="913"/>
                  </a:lnTo>
                  <a:lnTo>
                    <a:pt x="558" y="918"/>
                  </a:lnTo>
                  <a:lnTo>
                    <a:pt x="535" y="923"/>
                  </a:lnTo>
                  <a:lnTo>
                    <a:pt x="512" y="926"/>
                  </a:lnTo>
                  <a:lnTo>
                    <a:pt x="488" y="927"/>
                  </a:lnTo>
                  <a:lnTo>
                    <a:pt x="465" y="928"/>
                  </a:lnTo>
                  <a:lnTo>
                    <a:pt x="441" y="927"/>
                  </a:lnTo>
                  <a:lnTo>
                    <a:pt x="417" y="926"/>
                  </a:lnTo>
                  <a:lnTo>
                    <a:pt x="394" y="923"/>
                  </a:lnTo>
                  <a:lnTo>
                    <a:pt x="371" y="918"/>
                  </a:lnTo>
                  <a:lnTo>
                    <a:pt x="349" y="913"/>
                  </a:lnTo>
                  <a:lnTo>
                    <a:pt x="326" y="907"/>
                  </a:lnTo>
                  <a:lnTo>
                    <a:pt x="305" y="900"/>
                  </a:lnTo>
                  <a:lnTo>
                    <a:pt x="284" y="892"/>
                  </a:lnTo>
                  <a:lnTo>
                    <a:pt x="263" y="882"/>
                  </a:lnTo>
                  <a:lnTo>
                    <a:pt x="243" y="872"/>
                  </a:lnTo>
                  <a:lnTo>
                    <a:pt x="224" y="861"/>
                  </a:lnTo>
                  <a:lnTo>
                    <a:pt x="205" y="849"/>
                  </a:lnTo>
                  <a:lnTo>
                    <a:pt x="187" y="836"/>
                  </a:lnTo>
                  <a:lnTo>
                    <a:pt x="169" y="822"/>
                  </a:lnTo>
                  <a:lnTo>
                    <a:pt x="152" y="807"/>
                  </a:lnTo>
                  <a:lnTo>
                    <a:pt x="136" y="793"/>
                  </a:lnTo>
                  <a:lnTo>
                    <a:pt x="120" y="777"/>
                  </a:lnTo>
                  <a:lnTo>
                    <a:pt x="105" y="760"/>
                  </a:lnTo>
                  <a:lnTo>
                    <a:pt x="92" y="742"/>
                  </a:lnTo>
                  <a:lnTo>
                    <a:pt x="79" y="724"/>
                  </a:lnTo>
                  <a:lnTo>
                    <a:pt x="67" y="705"/>
                  </a:lnTo>
                  <a:lnTo>
                    <a:pt x="56" y="686"/>
                  </a:lnTo>
                  <a:lnTo>
                    <a:pt x="45" y="666"/>
                  </a:lnTo>
                  <a:lnTo>
                    <a:pt x="36" y="646"/>
                  </a:lnTo>
                  <a:lnTo>
                    <a:pt x="28" y="624"/>
                  </a:lnTo>
                  <a:lnTo>
                    <a:pt x="21" y="602"/>
                  </a:lnTo>
                  <a:lnTo>
                    <a:pt x="14" y="580"/>
                  </a:lnTo>
                  <a:lnTo>
                    <a:pt x="9" y="558"/>
                  </a:lnTo>
                  <a:lnTo>
                    <a:pt x="5" y="536"/>
                  </a:lnTo>
                  <a:lnTo>
                    <a:pt x="2" y="512"/>
                  </a:lnTo>
                  <a:lnTo>
                    <a:pt x="0" y="488"/>
                  </a:lnTo>
                  <a:lnTo>
                    <a:pt x="0" y="465"/>
                  </a:lnTo>
                  <a:lnTo>
                    <a:pt x="0" y="441"/>
                  </a:lnTo>
                  <a:lnTo>
                    <a:pt x="2" y="417"/>
                  </a:lnTo>
                  <a:lnTo>
                    <a:pt x="5" y="394"/>
                  </a:lnTo>
                  <a:lnTo>
                    <a:pt x="8" y="371"/>
                  </a:lnTo>
                  <a:lnTo>
                    <a:pt x="13" y="349"/>
                  </a:lnTo>
                  <a:lnTo>
                    <a:pt x="20" y="326"/>
                  </a:lnTo>
                  <a:lnTo>
                    <a:pt x="27" y="305"/>
                  </a:lnTo>
                  <a:lnTo>
                    <a:pt x="36" y="284"/>
                  </a:lnTo>
                  <a:lnTo>
                    <a:pt x="45" y="263"/>
                  </a:lnTo>
                  <a:lnTo>
                    <a:pt x="55" y="243"/>
                  </a:lnTo>
                  <a:lnTo>
                    <a:pt x="66" y="224"/>
                  </a:lnTo>
                  <a:lnTo>
                    <a:pt x="78" y="205"/>
                  </a:lnTo>
                  <a:lnTo>
                    <a:pt x="91" y="187"/>
                  </a:lnTo>
                  <a:lnTo>
                    <a:pt x="104" y="169"/>
                  </a:lnTo>
                  <a:lnTo>
                    <a:pt x="119" y="152"/>
                  </a:lnTo>
                  <a:lnTo>
                    <a:pt x="135" y="136"/>
                  </a:lnTo>
                  <a:lnTo>
                    <a:pt x="151" y="120"/>
                  </a:lnTo>
                  <a:lnTo>
                    <a:pt x="168" y="106"/>
                  </a:lnTo>
                  <a:lnTo>
                    <a:pt x="185" y="92"/>
                  </a:lnTo>
                  <a:lnTo>
                    <a:pt x="204" y="79"/>
                  </a:lnTo>
                  <a:lnTo>
                    <a:pt x="222" y="67"/>
                  </a:lnTo>
                  <a:lnTo>
                    <a:pt x="242" y="56"/>
                  </a:lnTo>
                  <a:lnTo>
                    <a:pt x="262" y="45"/>
                  </a:lnTo>
                  <a:lnTo>
                    <a:pt x="282" y="37"/>
                  </a:lnTo>
                  <a:lnTo>
                    <a:pt x="303" y="28"/>
                  </a:lnTo>
                  <a:lnTo>
                    <a:pt x="324" y="21"/>
                  </a:lnTo>
                  <a:lnTo>
                    <a:pt x="346" y="15"/>
                  </a:lnTo>
                  <a:lnTo>
                    <a:pt x="369" y="9"/>
                  </a:lnTo>
                  <a:lnTo>
                    <a:pt x="392" y="5"/>
                  </a:lnTo>
                  <a:lnTo>
                    <a:pt x="415" y="2"/>
                  </a:lnTo>
                  <a:lnTo>
                    <a:pt x="438" y="0"/>
                  </a:lnTo>
                  <a:lnTo>
                    <a:pt x="463" y="0"/>
                  </a:lnTo>
                  <a:lnTo>
                    <a:pt x="487" y="0"/>
                  </a:lnTo>
                  <a:lnTo>
                    <a:pt x="510" y="2"/>
                  </a:lnTo>
                  <a:lnTo>
                    <a:pt x="534" y="5"/>
                  </a:lnTo>
                  <a:lnTo>
                    <a:pt x="556" y="8"/>
                  </a:lnTo>
                  <a:lnTo>
                    <a:pt x="579" y="13"/>
                  </a:lnTo>
                  <a:lnTo>
                    <a:pt x="601" y="20"/>
                  </a:lnTo>
                  <a:lnTo>
                    <a:pt x="622" y="27"/>
                  </a:lnTo>
                  <a:lnTo>
                    <a:pt x="644" y="36"/>
                  </a:lnTo>
                  <a:lnTo>
                    <a:pt x="664" y="45"/>
                  </a:lnTo>
                  <a:lnTo>
                    <a:pt x="684" y="55"/>
                  </a:lnTo>
                  <a:lnTo>
                    <a:pt x="704" y="66"/>
                  </a:lnTo>
                  <a:lnTo>
                    <a:pt x="723" y="78"/>
                  </a:lnTo>
                  <a:lnTo>
                    <a:pt x="741" y="91"/>
                  </a:lnTo>
                  <a:lnTo>
                    <a:pt x="758" y="104"/>
                  </a:lnTo>
                  <a:lnTo>
                    <a:pt x="775" y="119"/>
                  </a:lnTo>
                  <a:lnTo>
                    <a:pt x="792" y="135"/>
                  </a:lnTo>
                  <a:lnTo>
                    <a:pt x="806" y="151"/>
                  </a:lnTo>
                  <a:lnTo>
                    <a:pt x="821" y="168"/>
                  </a:lnTo>
                  <a:lnTo>
                    <a:pt x="835" y="185"/>
                  </a:lnTo>
                  <a:lnTo>
                    <a:pt x="848" y="204"/>
                  </a:lnTo>
                  <a:lnTo>
                    <a:pt x="860" y="222"/>
                  </a:lnTo>
                  <a:lnTo>
                    <a:pt x="872" y="242"/>
                  </a:lnTo>
                  <a:lnTo>
                    <a:pt x="882" y="262"/>
                  </a:lnTo>
                  <a:lnTo>
                    <a:pt x="891" y="282"/>
                  </a:lnTo>
                  <a:lnTo>
                    <a:pt x="900" y="303"/>
                  </a:lnTo>
                  <a:lnTo>
                    <a:pt x="907" y="324"/>
                  </a:lnTo>
                  <a:lnTo>
                    <a:pt x="913" y="346"/>
                  </a:lnTo>
                  <a:lnTo>
                    <a:pt x="919" y="369"/>
                  </a:lnTo>
                  <a:lnTo>
                    <a:pt x="923" y="392"/>
                  </a:lnTo>
                  <a:lnTo>
                    <a:pt x="926" y="415"/>
                  </a:lnTo>
                  <a:lnTo>
                    <a:pt x="927" y="438"/>
                  </a:lnTo>
                  <a:lnTo>
                    <a:pt x="928" y="463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34" name="Freeform 94"/>
            <p:cNvSpPr>
              <a:spLocks/>
            </p:cNvSpPr>
            <p:nvPr/>
          </p:nvSpPr>
          <p:spPr bwMode="auto">
            <a:xfrm>
              <a:off x="4259263" y="1165225"/>
              <a:ext cx="392113" cy="390525"/>
            </a:xfrm>
            <a:custGeom>
              <a:avLst/>
              <a:gdLst>
                <a:gd name="T0" fmla="*/ 1229 w 1232"/>
                <a:gd name="T1" fmla="*/ 678 h 1231"/>
                <a:gd name="T2" fmla="*/ 1213 w 1232"/>
                <a:gd name="T3" fmla="*/ 769 h 1231"/>
                <a:gd name="T4" fmla="*/ 1184 w 1232"/>
                <a:gd name="T5" fmla="*/ 855 h 1231"/>
                <a:gd name="T6" fmla="*/ 1143 w 1232"/>
                <a:gd name="T7" fmla="*/ 935 h 1231"/>
                <a:gd name="T8" fmla="*/ 1091 w 1232"/>
                <a:gd name="T9" fmla="*/ 1007 h 1231"/>
                <a:gd name="T10" fmla="*/ 1030 w 1232"/>
                <a:gd name="T11" fmla="*/ 1071 h 1231"/>
                <a:gd name="T12" fmla="*/ 960 w 1232"/>
                <a:gd name="T13" fmla="*/ 1126 h 1231"/>
                <a:gd name="T14" fmla="*/ 883 w 1232"/>
                <a:gd name="T15" fmla="*/ 1171 h 1231"/>
                <a:gd name="T16" fmla="*/ 799 w 1232"/>
                <a:gd name="T17" fmla="*/ 1204 h 1231"/>
                <a:gd name="T18" fmla="*/ 710 w 1232"/>
                <a:gd name="T19" fmla="*/ 1225 h 1231"/>
                <a:gd name="T20" fmla="*/ 615 w 1232"/>
                <a:gd name="T21" fmla="*/ 1231 h 1231"/>
                <a:gd name="T22" fmla="*/ 522 w 1232"/>
                <a:gd name="T23" fmla="*/ 1225 h 1231"/>
                <a:gd name="T24" fmla="*/ 432 w 1232"/>
                <a:gd name="T25" fmla="*/ 1204 h 1231"/>
                <a:gd name="T26" fmla="*/ 349 w 1232"/>
                <a:gd name="T27" fmla="*/ 1171 h 1231"/>
                <a:gd name="T28" fmla="*/ 272 w 1232"/>
                <a:gd name="T29" fmla="*/ 1126 h 1231"/>
                <a:gd name="T30" fmla="*/ 202 w 1232"/>
                <a:gd name="T31" fmla="*/ 1071 h 1231"/>
                <a:gd name="T32" fmla="*/ 141 w 1232"/>
                <a:gd name="T33" fmla="*/ 1007 h 1231"/>
                <a:gd name="T34" fmla="*/ 89 w 1232"/>
                <a:gd name="T35" fmla="*/ 935 h 1231"/>
                <a:gd name="T36" fmla="*/ 48 w 1232"/>
                <a:gd name="T37" fmla="*/ 855 h 1231"/>
                <a:gd name="T38" fmla="*/ 19 w 1232"/>
                <a:gd name="T39" fmla="*/ 769 h 1231"/>
                <a:gd name="T40" fmla="*/ 3 w 1232"/>
                <a:gd name="T41" fmla="*/ 678 h 1231"/>
                <a:gd name="T42" fmla="*/ 0 w 1232"/>
                <a:gd name="T43" fmla="*/ 583 h 1231"/>
                <a:gd name="T44" fmla="*/ 12 w 1232"/>
                <a:gd name="T45" fmla="*/ 491 h 1231"/>
                <a:gd name="T46" fmla="*/ 37 w 1232"/>
                <a:gd name="T47" fmla="*/ 403 h 1231"/>
                <a:gd name="T48" fmla="*/ 74 w 1232"/>
                <a:gd name="T49" fmla="*/ 322 h 1231"/>
                <a:gd name="T50" fmla="*/ 122 w 1232"/>
                <a:gd name="T51" fmla="*/ 247 h 1231"/>
                <a:gd name="T52" fmla="*/ 180 w 1232"/>
                <a:gd name="T53" fmla="*/ 179 h 1231"/>
                <a:gd name="T54" fmla="*/ 247 w 1232"/>
                <a:gd name="T55" fmla="*/ 121 h 1231"/>
                <a:gd name="T56" fmla="*/ 323 w 1232"/>
                <a:gd name="T57" fmla="*/ 74 h 1231"/>
                <a:gd name="T58" fmla="*/ 404 w 1232"/>
                <a:gd name="T59" fmla="*/ 37 h 1231"/>
                <a:gd name="T60" fmla="*/ 492 w 1232"/>
                <a:gd name="T61" fmla="*/ 11 h 1231"/>
                <a:gd name="T62" fmla="*/ 584 w 1232"/>
                <a:gd name="T63" fmla="*/ 0 h 1231"/>
                <a:gd name="T64" fmla="*/ 679 w 1232"/>
                <a:gd name="T65" fmla="*/ 3 h 1231"/>
                <a:gd name="T66" fmla="*/ 770 w 1232"/>
                <a:gd name="T67" fmla="*/ 19 h 1231"/>
                <a:gd name="T68" fmla="*/ 855 w 1232"/>
                <a:gd name="T69" fmla="*/ 47 h 1231"/>
                <a:gd name="T70" fmla="*/ 936 w 1232"/>
                <a:gd name="T71" fmla="*/ 88 h 1231"/>
                <a:gd name="T72" fmla="*/ 1008 w 1232"/>
                <a:gd name="T73" fmla="*/ 140 h 1231"/>
                <a:gd name="T74" fmla="*/ 1072 w 1232"/>
                <a:gd name="T75" fmla="*/ 201 h 1231"/>
                <a:gd name="T76" fmla="*/ 1127 w 1232"/>
                <a:gd name="T77" fmla="*/ 271 h 1231"/>
                <a:gd name="T78" fmla="*/ 1172 w 1232"/>
                <a:gd name="T79" fmla="*/ 348 h 1231"/>
                <a:gd name="T80" fmla="*/ 1204 w 1232"/>
                <a:gd name="T81" fmla="*/ 432 h 1231"/>
                <a:gd name="T82" fmla="*/ 1226 w 1232"/>
                <a:gd name="T83" fmla="*/ 522 h 1231"/>
                <a:gd name="T84" fmla="*/ 1232 w 1232"/>
                <a:gd name="T85" fmla="*/ 615 h 1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32" h="1231">
                  <a:moveTo>
                    <a:pt x="1232" y="615"/>
                  </a:moveTo>
                  <a:lnTo>
                    <a:pt x="1232" y="647"/>
                  </a:lnTo>
                  <a:lnTo>
                    <a:pt x="1229" y="678"/>
                  </a:lnTo>
                  <a:lnTo>
                    <a:pt x="1226" y="709"/>
                  </a:lnTo>
                  <a:lnTo>
                    <a:pt x="1220" y="740"/>
                  </a:lnTo>
                  <a:lnTo>
                    <a:pt x="1213" y="769"/>
                  </a:lnTo>
                  <a:lnTo>
                    <a:pt x="1204" y="799"/>
                  </a:lnTo>
                  <a:lnTo>
                    <a:pt x="1195" y="827"/>
                  </a:lnTo>
                  <a:lnTo>
                    <a:pt x="1184" y="855"/>
                  </a:lnTo>
                  <a:lnTo>
                    <a:pt x="1172" y="882"/>
                  </a:lnTo>
                  <a:lnTo>
                    <a:pt x="1158" y="909"/>
                  </a:lnTo>
                  <a:lnTo>
                    <a:pt x="1143" y="935"/>
                  </a:lnTo>
                  <a:lnTo>
                    <a:pt x="1127" y="959"/>
                  </a:lnTo>
                  <a:lnTo>
                    <a:pt x="1110" y="984"/>
                  </a:lnTo>
                  <a:lnTo>
                    <a:pt x="1091" y="1007"/>
                  </a:lnTo>
                  <a:lnTo>
                    <a:pt x="1072" y="1029"/>
                  </a:lnTo>
                  <a:lnTo>
                    <a:pt x="1052" y="1051"/>
                  </a:lnTo>
                  <a:lnTo>
                    <a:pt x="1030" y="1071"/>
                  </a:lnTo>
                  <a:lnTo>
                    <a:pt x="1008" y="1090"/>
                  </a:lnTo>
                  <a:lnTo>
                    <a:pt x="984" y="1110"/>
                  </a:lnTo>
                  <a:lnTo>
                    <a:pt x="960" y="1126"/>
                  </a:lnTo>
                  <a:lnTo>
                    <a:pt x="936" y="1142"/>
                  </a:lnTo>
                  <a:lnTo>
                    <a:pt x="909" y="1157"/>
                  </a:lnTo>
                  <a:lnTo>
                    <a:pt x="883" y="1171"/>
                  </a:lnTo>
                  <a:lnTo>
                    <a:pt x="855" y="1184"/>
                  </a:lnTo>
                  <a:lnTo>
                    <a:pt x="828" y="1194"/>
                  </a:lnTo>
                  <a:lnTo>
                    <a:pt x="799" y="1204"/>
                  </a:lnTo>
                  <a:lnTo>
                    <a:pt x="770" y="1212"/>
                  </a:lnTo>
                  <a:lnTo>
                    <a:pt x="740" y="1219"/>
                  </a:lnTo>
                  <a:lnTo>
                    <a:pt x="710" y="1225"/>
                  </a:lnTo>
                  <a:lnTo>
                    <a:pt x="679" y="1228"/>
                  </a:lnTo>
                  <a:lnTo>
                    <a:pt x="647" y="1231"/>
                  </a:lnTo>
                  <a:lnTo>
                    <a:pt x="615" y="1231"/>
                  </a:lnTo>
                  <a:lnTo>
                    <a:pt x="584" y="1231"/>
                  </a:lnTo>
                  <a:lnTo>
                    <a:pt x="553" y="1228"/>
                  </a:lnTo>
                  <a:lnTo>
                    <a:pt x="522" y="1225"/>
                  </a:lnTo>
                  <a:lnTo>
                    <a:pt x="492" y="1219"/>
                  </a:lnTo>
                  <a:lnTo>
                    <a:pt x="462" y="1212"/>
                  </a:lnTo>
                  <a:lnTo>
                    <a:pt x="432" y="1204"/>
                  </a:lnTo>
                  <a:lnTo>
                    <a:pt x="404" y="1194"/>
                  </a:lnTo>
                  <a:lnTo>
                    <a:pt x="376" y="1184"/>
                  </a:lnTo>
                  <a:lnTo>
                    <a:pt x="349" y="1171"/>
                  </a:lnTo>
                  <a:lnTo>
                    <a:pt x="323" y="1157"/>
                  </a:lnTo>
                  <a:lnTo>
                    <a:pt x="296" y="1142"/>
                  </a:lnTo>
                  <a:lnTo>
                    <a:pt x="272" y="1126"/>
                  </a:lnTo>
                  <a:lnTo>
                    <a:pt x="247" y="1110"/>
                  </a:lnTo>
                  <a:lnTo>
                    <a:pt x="224" y="1090"/>
                  </a:lnTo>
                  <a:lnTo>
                    <a:pt x="202" y="1071"/>
                  </a:lnTo>
                  <a:lnTo>
                    <a:pt x="180" y="1051"/>
                  </a:lnTo>
                  <a:lnTo>
                    <a:pt x="160" y="1029"/>
                  </a:lnTo>
                  <a:lnTo>
                    <a:pt x="141" y="1007"/>
                  </a:lnTo>
                  <a:lnTo>
                    <a:pt x="122" y="984"/>
                  </a:lnTo>
                  <a:lnTo>
                    <a:pt x="105" y="959"/>
                  </a:lnTo>
                  <a:lnTo>
                    <a:pt x="89" y="935"/>
                  </a:lnTo>
                  <a:lnTo>
                    <a:pt x="74" y="909"/>
                  </a:lnTo>
                  <a:lnTo>
                    <a:pt x="60" y="882"/>
                  </a:lnTo>
                  <a:lnTo>
                    <a:pt x="48" y="855"/>
                  </a:lnTo>
                  <a:lnTo>
                    <a:pt x="37" y="827"/>
                  </a:lnTo>
                  <a:lnTo>
                    <a:pt x="27" y="799"/>
                  </a:lnTo>
                  <a:lnTo>
                    <a:pt x="19" y="769"/>
                  </a:lnTo>
                  <a:lnTo>
                    <a:pt x="12" y="740"/>
                  </a:lnTo>
                  <a:lnTo>
                    <a:pt x="6" y="709"/>
                  </a:lnTo>
                  <a:lnTo>
                    <a:pt x="3" y="678"/>
                  </a:lnTo>
                  <a:lnTo>
                    <a:pt x="0" y="647"/>
                  </a:lnTo>
                  <a:lnTo>
                    <a:pt x="0" y="615"/>
                  </a:lnTo>
                  <a:lnTo>
                    <a:pt x="0" y="583"/>
                  </a:lnTo>
                  <a:lnTo>
                    <a:pt x="3" y="552"/>
                  </a:lnTo>
                  <a:lnTo>
                    <a:pt x="6" y="522"/>
                  </a:lnTo>
                  <a:lnTo>
                    <a:pt x="12" y="491"/>
                  </a:lnTo>
                  <a:lnTo>
                    <a:pt x="19" y="462"/>
                  </a:lnTo>
                  <a:lnTo>
                    <a:pt x="27" y="432"/>
                  </a:lnTo>
                  <a:lnTo>
                    <a:pt x="37" y="403"/>
                  </a:lnTo>
                  <a:lnTo>
                    <a:pt x="48" y="376"/>
                  </a:lnTo>
                  <a:lnTo>
                    <a:pt x="60" y="348"/>
                  </a:lnTo>
                  <a:lnTo>
                    <a:pt x="74" y="322"/>
                  </a:lnTo>
                  <a:lnTo>
                    <a:pt x="89" y="296"/>
                  </a:lnTo>
                  <a:lnTo>
                    <a:pt x="105" y="271"/>
                  </a:lnTo>
                  <a:lnTo>
                    <a:pt x="122" y="247"/>
                  </a:lnTo>
                  <a:lnTo>
                    <a:pt x="141" y="224"/>
                  </a:lnTo>
                  <a:lnTo>
                    <a:pt x="160" y="201"/>
                  </a:lnTo>
                  <a:lnTo>
                    <a:pt x="180" y="179"/>
                  </a:lnTo>
                  <a:lnTo>
                    <a:pt x="202" y="159"/>
                  </a:lnTo>
                  <a:lnTo>
                    <a:pt x="224" y="140"/>
                  </a:lnTo>
                  <a:lnTo>
                    <a:pt x="247" y="121"/>
                  </a:lnTo>
                  <a:lnTo>
                    <a:pt x="272" y="104"/>
                  </a:lnTo>
                  <a:lnTo>
                    <a:pt x="296" y="88"/>
                  </a:lnTo>
                  <a:lnTo>
                    <a:pt x="323" y="74"/>
                  </a:lnTo>
                  <a:lnTo>
                    <a:pt x="349" y="60"/>
                  </a:lnTo>
                  <a:lnTo>
                    <a:pt x="376" y="47"/>
                  </a:lnTo>
                  <a:lnTo>
                    <a:pt x="404" y="37"/>
                  </a:lnTo>
                  <a:lnTo>
                    <a:pt x="432" y="27"/>
                  </a:lnTo>
                  <a:lnTo>
                    <a:pt x="462" y="19"/>
                  </a:lnTo>
                  <a:lnTo>
                    <a:pt x="492" y="11"/>
                  </a:lnTo>
                  <a:lnTo>
                    <a:pt x="522" y="6"/>
                  </a:lnTo>
                  <a:lnTo>
                    <a:pt x="553" y="3"/>
                  </a:lnTo>
                  <a:lnTo>
                    <a:pt x="584" y="0"/>
                  </a:lnTo>
                  <a:lnTo>
                    <a:pt x="615" y="0"/>
                  </a:lnTo>
                  <a:lnTo>
                    <a:pt x="647" y="0"/>
                  </a:lnTo>
                  <a:lnTo>
                    <a:pt x="679" y="3"/>
                  </a:lnTo>
                  <a:lnTo>
                    <a:pt x="710" y="6"/>
                  </a:lnTo>
                  <a:lnTo>
                    <a:pt x="740" y="11"/>
                  </a:lnTo>
                  <a:lnTo>
                    <a:pt x="770" y="19"/>
                  </a:lnTo>
                  <a:lnTo>
                    <a:pt x="799" y="27"/>
                  </a:lnTo>
                  <a:lnTo>
                    <a:pt x="828" y="37"/>
                  </a:lnTo>
                  <a:lnTo>
                    <a:pt x="855" y="47"/>
                  </a:lnTo>
                  <a:lnTo>
                    <a:pt x="883" y="60"/>
                  </a:lnTo>
                  <a:lnTo>
                    <a:pt x="909" y="74"/>
                  </a:lnTo>
                  <a:lnTo>
                    <a:pt x="936" y="88"/>
                  </a:lnTo>
                  <a:lnTo>
                    <a:pt x="960" y="104"/>
                  </a:lnTo>
                  <a:lnTo>
                    <a:pt x="984" y="121"/>
                  </a:lnTo>
                  <a:lnTo>
                    <a:pt x="1008" y="140"/>
                  </a:lnTo>
                  <a:lnTo>
                    <a:pt x="1030" y="159"/>
                  </a:lnTo>
                  <a:lnTo>
                    <a:pt x="1052" y="179"/>
                  </a:lnTo>
                  <a:lnTo>
                    <a:pt x="1072" y="201"/>
                  </a:lnTo>
                  <a:lnTo>
                    <a:pt x="1091" y="224"/>
                  </a:lnTo>
                  <a:lnTo>
                    <a:pt x="1110" y="247"/>
                  </a:lnTo>
                  <a:lnTo>
                    <a:pt x="1127" y="271"/>
                  </a:lnTo>
                  <a:lnTo>
                    <a:pt x="1143" y="296"/>
                  </a:lnTo>
                  <a:lnTo>
                    <a:pt x="1158" y="322"/>
                  </a:lnTo>
                  <a:lnTo>
                    <a:pt x="1172" y="348"/>
                  </a:lnTo>
                  <a:lnTo>
                    <a:pt x="1184" y="376"/>
                  </a:lnTo>
                  <a:lnTo>
                    <a:pt x="1195" y="403"/>
                  </a:lnTo>
                  <a:lnTo>
                    <a:pt x="1204" y="432"/>
                  </a:lnTo>
                  <a:lnTo>
                    <a:pt x="1213" y="462"/>
                  </a:lnTo>
                  <a:lnTo>
                    <a:pt x="1220" y="491"/>
                  </a:lnTo>
                  <a:lnTo>
                    <a:pt x="1226" y="522"/>
                  </a:lnTo>
                  <a:lnTo>
                    <a:pt x="1229" y="552"/>
                  </a:lnTo>
                  <a:lnTo>
                    <a:pt x="1232" y="583"/>
                  </a:lnTo>
                  <a:lnTo>
                    <a:pt x="1232" y="615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35" name="Freeform 95"/>
            <p:cNvSpPr>
              <a:spLocks/>
            </p:cNvSpPr>
            <p:nvPr/>
          </p:nvSpPr>
          <p:spPr bwMode="auto">
            <a:xfrm>
              <a:off x="4362450" y="1328738"/>
              <a:ext cx="185738" cy="327025"/>
            </a:xfrm>
            <a:custGeom>
              <a:avLst/>
              <a:gdLst>
                <a:gd name="T0" fmla="*/ 582 w 582"/>
                <a:gd name="T1" fmla="*/ 893 h 1026"/>
                <a:gd name="T2" fmla="*/ 579 w 582"/>
                <a:gd name="T3" fmla="*/ 919 h 1026"/>
                <a:gd name="T4" fmla="*/ 573 w 582"/>
                <a:gd name="T5" fmla="*/ 941 h 1026"/>
                <a:gd name="T6" fmla="*/ 564 w 582"/>
                <a:gd name="T7" fmla="*/ 960 h 1026"/>
                <a:gd name="T8" fmla="*/ 554 w 582"/>
                <a:gd name="T9" fmla="*/ 976 h 1026"/>
                <a:gd name="T10" fmla="*/ 540 w 582"/>
                <a:gd name="T11" fmla="*/ 990 h 1026"/>
                <a:gd name="T12" fmla="*/ 524 w 582"/>
                <a:gd name="T13" fmla="*/ 1001 h 1026"/>
                <a:gd name="T14" fmla="*/ 507 w 582"/>
                <a:gd name="T15" fmla="*/ 1009 h 1026"/>
                <a:gd name="T16" fmla="*/ 477 w 582"/>
                <a:gd name="T17" fmla="*/ 1017 h 1026"/>
                <a:gd name="T18" fmla="*/ 430 w 582"/>
                <a:gd name="T19" fmla="*/ 1024 h 1026"/>
                <a:gd name="T20" fmla="*/ 350 w 582"/>
                <a:gd name="T21" fmla="*/ 1026 h 1026"/>
                <a:gd name="T22" fmla="*/ 232 w 582"/>
                <a:gd name="T23" fmla="*/ 1026 h 1026"/>
                <a:gd name="T24" fmla="*/ 152 w 582"/>
                <a:gd name="T25" fmla="*/ 1024 h 1026"/>
                <a:gd name="T26" fmla="*/ 105 w 582"/>
                <a:gd name="T27" fmla="*/ 1017 h 1026"/>
                <a:gd name="T28" fmla="*/ 75 w 582"/>
                <a:gd name="T29" fmla="*/ 1009 h 1026"/>
                <a:gd name="T30" fmla="*/ 58 w 582"/>
                <a:gd name="T31" fmla="*/ 1001 h 1026"/>
                <a:gd name="T32" fmla="*/ 42 w 582"/>
                <a:gd name="T33" fmla="*/ 990 h 1026"/>
                <a:gd name="T34" fmla="*/ 28 w 582"/>
                <a:gd name="T35" fmla="*/ 976 h 1026"/>
                <a:gd name="T36" fmla="*/ 18 w 582"/>
                <a:gd name="T37" fmla="*/ 960 h 1026"/>
                <a:gd name="T38" fmla="*/ 9 w 582"/>
                <a:gd name="T39" fmla="*/ 941 h 1026"/>
                <a:gd name="T40" fmla="*/ 3 w 582"/>
                <a:gd name="T41" fmla="*/ 919 h 1026"/>
                <a:gd name="T42" fmla="*/ 0 w 582"/>
                <a:gd name="T43" fmla="*/ 893 h 1026"/>
                <a:gd name="T44" fmla="*/ 0 w 582"/>
                <a:gd name="T45" fmla="*/ 291 h 1026"/>
                <a:gd name="T46" fmla="*/ 1 w 582"/>
                <a:gd name="T47" fmla="*/ 262 h 1026"/>
                <a:gd name="T48" fmla="*/ 5 w 582"/>
                <a:gd name="T49" fmla="*/ 232 h 1026"/>
                <a:gd name="T50" fmla="*/ 12 w 582"/>
                <a:gd name="T51" fmla="*/ 205 h 1026"/>
                <a:gd name="T52" fmla="*/ 22 w 582"/>
                <a:gd name="T53" fmla="*/ 178 h 1026"/>
                <a:gd name="T54" fmla="*/ 35 w 582"/>
                <a:gd name="T55" fmla="*/ 153 h 1026"/>
                <a:gd name="T56" fmla="*/ 49 w 582"/>
                <a:gd name="T57" fmla="*/ 128 h 1026"/>
                <a:gd name="T58" fmla="*/ 66 w 582"/>
                <a:gd name="T59" fmla="*/ 106 h 1026"/>
                <a:gd name="T60" fmla="*/ 85 w 582"/>
                <a:gd name="T61" fmla="*/ 85 h 1026"/>
                <a:gd name="T62" fmla="*/ 105 w 582"/>
                <a:gd name="T63" fmla="*/ 66 h 1026"/>
                <a:gd name="T64" fmla="*/ 128 w 582"/>
                <a:gd name="T65" fmla="*/ 49 h 1026"/>
                <a:gd name="T66" fmla="*/ 152 w 582"/>
                <a:gd name="T67" fmla="*/ 35 h 1026"/>
                <a:gd name="T68" fmla="*/ 177 w 582"/>
                <a:gd name="T69" fmla="*/ 23 h 1026"/>
                <a:gd name="T70" fmla="*/ 204 w 582"/>
                <a:gd name="T71" fmla="*/ 13 h 1026"/>
                <a:gd name="T72" fmla="*/ 232 w 582"/>
                <a:gd name="T73" fmla="*/ 6 h 1026"/>
                <a:gd name="T74" fmla="*/ 261 w 582"/>
                <a:gd name="T75" fmla="*/ 2 h 1026"/>
                <a:gd name="T76" fmla="*/ 290 w 582"/>
                <a:gd name="T77" fmla="*/ 0 h 1026"/>
                <a:gd name="T78" fmla="*/ 321 w 582"/>
                <a:gd name="T79" fmla="*/ 2 h 1026"/>
                <a:gd name="T80" fmla="*/ 350 w 582"/>
                <a:gd name="T81" fmla="*/ 6 h 1026"/>
                <a:gd name="T82" fmla="*/ 377 w 582"/>
                <a:gd name="T83" fmla="*/ 13 h 1026"/>
                <a:gd name="T84" fmla="*/ 405 w 582"/>
                <a:gd name="T85" fmla="*/ 23 h 1026"/>
                <a:gd name="T86" fmla="*/ 430 w 582"/>
                <a:gd name="T87" fmla="*/ 35 h 1026"/>
                <a:gd name="T88" fmla="*/ 454 w 582"/>
                <a:gd name="T89" fmla="*/ 49 h 1026"/>
                <a:gd name="T90" fmla="*/ 477 w 582"/>
                <a:gd name="T91" fmla="*/ 66 h 1026"/>
                <a:gd name="T92" fmla="*/ 497 w 582"/>
                <a:gd name="T93" fmla="*/ 85 h 1026"/>
                <a:gd name="T94" fmla="*/ 516 w 582"/>
                <a:gd name="T95" fmla="*/ 106 h 1026"/>
                <a:gd name="T96" fmla="*/ 533 w 582"/>
                <a:gd name="T97" fmla="*/ 128 h 1026"/>
                <a:gd name="T98" fmla="*/ 547 w 582"/>
                <a:gd name="T99" fmla="*/ 153 h 1026"/>
                <a:gd name="T100" fmla="*/ 559 w 582"/>
                <a:gd name="T101" fmla="*/ 178 h 1026"/>
                <a:gd name="T102" fmla="*/ 570 w 582"/>
                <a:gd name="T103" fmla="*/ 205 h 1026"/>
                <a:gd name="T104" fmla="*/ 577 w 582"/>
                <a:gd name="T105" fmla="*/ 232 h 1026"/>
                <a:gd name="T106" fmla="*/ 581 w 582"/>
                <a:gd name="T107" fmla="*/ 262 h 1026"/>
                <a:gd name="T108" fmla="*/ 582 w 582"/>
                <a:gd name="T109" fmla="*/ 291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82" h="1026">
                  <a:moveTo>
                    <a:pt x="582" y="878"/>
                  </a:moveTo>
                  <a:lnTo>
                    <a:pt x="582" y="893"/>
                  </a:lnTo>
                  <a:lnTo>
                    <a:pt x="581" y="906"/>
                  </a:lnTo>
                  <a:lnTo>
                    <a:pt x="579" y="919"/>
                  </a:lnTo>
                  <a:lnTo>
                    <a:pt x="577" y="931"/>
                  </a:lnTo>
                  <a:lnTo>
                    <a:pt x="573" y="941"/>
                  </a:lnTo>
                  <a:lnTo>
                    <a:pt x="570" y="951"/>
                  </a:lnTo>
                  <a:lnTo>
                    <a:pt x="564" y="960"/>
                  </a:lnTo>
                  <a:lnTo>
                    <a:pt x="559" y="969"/>
                  </a:lnTo>
                  <a:lnTo>
                    <a:pt x="554" y="976"/>
                  </a:lnTo>
                  <a:lnTo>
                    <a:pt x="547" y="984"/>
                  </a:lnTo>
                  <a:lnTo>
                    <a:pt x="540" y="990"/>
                  </a:lnTo>
                  <a:lnTo>
                    <a:pt x="533" y="995"/>
                  </a:lnTo>
                  <a:lnTo>
                    <a:pt x="524" y="1001"/>
                  </a:lnTo>
                  <a:lnTo>
                    <a:pt x="516" y="1005"/>
                  </a:lnTo>
                  <a:lnTo>
                    <a:pt x="507" y="1009"/>
                  </a:lnTo>
                  <a:lnTo>
                    <a:pt x="497" y="1012"/>
                  </a:lnTo>
                  <a:lnTo>
                    <a:pt x="477" y="1017"/>
                  </a:lnTo>
                  <a:lnTo>
                    <a:pt x="454" y="1022"/>
                  </a:lnTo>
                  <a:lnTo>
                    <a:pt x="430" y="1024"/>
                  </a:lnTo>
                  <a:lnTo>
                    <a:pt x="405" y="1025"/>
                  </a:lnTo>
                  <a:lnTo>
                    <a:pt x="350" y="1026"/>
                  </a:lnTo>
                  <a:lnTo>
                    <a:pt x="290" y="1026"/>
                  </a:lnTo>
                  <a:lnTo>
                    <a:pt x="232" y="1026"/>
                  </a:lnTo>
                  <a:lnTo>
                    <a:pt x="177" y="1025"/>
                  </a:lnTo>
                  <a:lnTo>
                    <a:pt x="152" y="1024"/>
                  </a:lnTo>
                  <a:lnTo>
                    <a:pt x="128" y="1022"/>
                  </a:lnTo>
                  <a:lnTo>
                    <a:pt x="105" y="1017"/>
                  </a:lnTo>
                  <a:lnTo>
                    <a:pt x="85" y="1012"/>
                  </a:lnTo>
                  <a:lnTo>
                    <a:pt x="75" y="1009"/>
                  </a:lnTo>
                  <a:lnTo>
                    <a:pt x="66" y="1005"/>
                  </a:lnTo>
                  <a:lnTo>
                    <a:pt x="58" y="1001"/>
                  </a:lnTo>
                  <a:lnTo>
                    <a:pt x="49" y="995"/>
                  </a:lnTo>
                  <a:lnTo>
                    <a:pt x="42" y="990"/>
                  </a:lnTo>
                  <a:lnTo>
                    <a:pt x="35" y="984"/>
                  </a:lnTo>
                  <a:lnTo>
                    <a:pt x="28" y="976"/>
                  </a:lnTo>
                  <a:lnTo>
                    <a:pt x="22" y="969"/>
                  </a:lnTo>
                  <a:lnTo>
                    <a:pt x="18" y="960"/>
                  </a:lnTo>
                  <a:lnTo>
                    <a:pt x="12" y="951"/>
                  </a:lnTo>
                  <a:lnTo>
                    <a:pt x="9" y="941"/>
                  </a:lnTo>
                  <a:lnTo>
                    <a:pt x="5" y="931"/>
                  </a:lnTo>
                  <a:lnTo>
                    <a:pt x="3" y="919"/>
                  </a:lnTo>
                  <a:lnTo>
                    <a:pt x="1" y="906"/>
                  </a:lnTo>
                  <a:lnTo>
                    <a:pt x="0" y="893"/>
                  </a:lnTo>
                  <a:lnTo>
                    <a:pt x="0" y="878"/>
                  </a:lnTo>
                  <a:lnTo>
                    <a:pt x="0" y="291"/>
                  </a:lnTo>
                  <a:lnTo>
                    <a:pt x="0" y="276"/>
                  </a:lnTo>
                  <a:lnTo>
                    <a:pt x="1" y="262"/>
                  </a:lnTo>
                  <a:lnTo>
                    <a:pt x="3" y="247"/>
                  </a:lnTo>
                  <a:lnTo>
                    <a:pt x="5" y="232"/>
                  </a:lnTo>
                  <a:lnTo>
                    <a:pt x="9" y="218"/>
                  </a:lnTo>
                  <a:lnTo>
                    <a:pt x="12" y="205"/>
                  </a:lnTo>
                  <a:lnTo>
                    <a:pt x="18" y="191"/>
                  </a:lnTo>
                  <a:lnTo>
                    <a:pt x="22" y="178"/>
                  </a:lnTo>
                  <a:lnTo>
                    <a:pt x="28" y="164"/>
                  </a:lnTo>
                  <a:lnTo>
                    <a:pt x="35" y="153"/>
                  </a:lnTo>
                  <a:lnTo>
                    <a:pt x="42" y="140"/>
                  </a:lnTo>
                  <a:lnTo>
                    <a:pt x="49" y="128"/>
                  </a:lnTo>
                  <a:lnTo>
                    <a:pt x="58" y="117"/>
                  </a:lnTo>
                  <a:lnTo>
                    <a:pt x="66" y="106"/>
                  </a:lnTo>
                  <a:lnTo>
                    <a:pt x="75" y="96"/>
                  </a:lnTo>
                  <a:lnTo>
                    <a:pt x="85" y="85"/>
                  </a:lnTo>
                  <a:lnTo>
                    <a:pt x="95" y="76"/>
                  </a:lnTo>
                  <a:lnTo>
                    <a:pt x="105" y="66"/>
                  </a:lnTo>
                  <a:lnTo>
                    <a:pt x="117" y="58"/>
                  </a:lnTo>
                  <a:lnTo>
                    <a:pt x="128" y="49"/>
                  </a:lnTo>
                  <a:lnTo>
                    <a:pt x="140" y="42"/>
                  </a:lnTo>
                  <a:lnTo>
                    <a:pt x="152" y="35"/>
                  </a:lnTo>
                  <a:lnTo>
                    <a:pt x="165" y="28"/>
                  </a:lnTo>
                  <a:lnTo>
                    <a:pt x="177" y="23"/>
                  </a:lnTo>
                  <a:lnTo>
                    <a:pt x="191" y="17"/>
                  </a:lnTo>
                  <a:lnTo>
                    <a:pt x="204" y="13"/>
                  </a:lnTo>
                  <a:lnTo>
                    <a:pt x="219" y="9"/>
                  </a:lnTo>
                  <a:lnTo>
                    <a:pt x="232" y="6"/>
                  </a:lnTo>
                  <a:lnTo>
                    <a:pt x="246" y="3"/>
                  </a:lnTo>
                  <a:lnTo>
                    <a:pt x="261" y="2"/>
                  </a:lnTo>
                  <a:lnTo>
                    <a:pt x="276" y="1"/>
                  </a:lnTo>
                  <a:lnTo>
                    <a:pt x="290" y="0"/>
                  </a:lnTo>
                  <a:lnTo>
                    <a:pt x="306" y="1"/>
                  </a:lnTo>
                  <a:lnTo>
                    <a:pt x="321" y="2"/>
                  </a:lnTo>
                  <a:lnTo>
                    <a:pt x="335" y="3"/>
                  </a:lnTo>
                  <a:lnTo>
                    <a:pt x="350" y="6"/>
                  </a:lnTo>
                  <a:lnTo>
                    <a:pt x="363" y="9"/>
                  </a:lnTo>
                  <a:lnTo>
                    <a:pt x="377" y="13"/>
                  </a:lnTo>
                  <a:lnTo>
                    <a:pt x="391" y="17"/>
                  </a:lnTo>
                  <a:lnTo>
                    <a:pt x="405" y="23"/>
                  </a:lnTo>
                  <a:lnTo>
                    <a:pt x="417" y="28"/>
                  </a:lnTo>
                  <a:lnTo>
                    <a:pt x="430" y="35"/>
                  </a:lnTo>
                  <a:lnTo>
                    <a:pt x="442" y="42"/>
                  </a:lnTo>
                  <a:lnTo>
                    <a:pt x="454" y="49"/>
                  </a:lnTo>
                  <a:lnTo>
                    <a:pt x="465" y="58"/>
                  </a:lnTo>
                  <a:lnTo>
                    <a:pt x="477" y="66"/>
                  </a:lnTo>
                  <a:lnTo>
                    <a:pt x="487" y="76"/>
                  </a:lnTo>
                  <a:lnTo>
                    <a:pt x="497" y="85"/>
                  </a:lnTo>
                  <a:lnTo>
                    <a:pt x="507" y="96"/>
                  </a:lnTo>
                  <a:lnTo>
                    <a:pt x="516" y="106"/>
                  </a:lnTo>
                  <a:lnTo>
                    <a:pt x="524" y="117"/>
                  </a:lnTo>
                  <a:lnTo>
                    <a:pt x="533" y="128"/>
                  </a:lnTo>
                  <a:lnTo>
                    <a:pt x="540" y="140"/>
                  </a:lnTo>
                  <a:lnTo>
                    <a:pt x="547" y="153"/>
                  </a:lnTo>
                  <a:lnTo>
                    <a:pt x="554" y="164"/>
                  </a:lnTo>
                  <a:lnTo>
                    <a:pt x="559" y="178"/>
                  </a:lnTo>
                  <a:lnTo>
                    <a:pt x="564" y="191"/>
                  </a:lnTo>
                  <a:lnTo>
                    <a:pt x="570" y="205"/>
                  </a:lnTo>
                  <a:lnTo>
                    <a:pt x="573" y="218"/>
                  </a:lnTo>
                  <a:lnTo>
                    <a:pt x="577" y="232"/>
                  </a:lnTo>
                  <a:lnTo>
                    <a:pt x="579" y="247"/>
                  </a:lnTo>
                  <a:lnTo>
                    <a:pt x="581" y="262"/>
                  </a:lnTo>
                  <a:lnTo>
                    <a:pt x="582" y="276"/>
                  </a:lnTo>
                  <a:lnTo>
                    <a:pt x="582" y="291"/>
                  </a:lnTo>
                  <a:lnTo>
                    <a:pt x="582" y="878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36" name="Rectangle 96"/>
            <p:cNvSpPr>
              <a:spLocks noChangeArrowheads="1"/>
            </p:cNvSpPr>
            <p:nvPr/>
          </p:nvSpPr>
          <p:spPr bwMode="auto">
            <a:xfrm>
              <a:off x="4362450" y="1608138"/>
              <a:ext cx="185738" cy="98425"/>
            </a:xfrm>
            <a:prstGeom prst="rect">
              <a:avLst/>
            </a:prstGeom>
            <a:solidFill>
              <a:srgbClr val="7289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37" name="Freeform 97"/>
            <p:cNvSpPr>
              <a:spLocks/>
            </p:cNvSpPr>
            <p:nvPr/>
          </p:nvSpPr>
          <p:spPr bwMode="auto">
            <a:xfrm>
              <a:off x="4395788" y="1638300"/>
              <a:ext cx="119063" cy="117475"/>
            </a:xfrm>
            <a:custGeom>
              <a:avLst/>
              <a:gdLst>
                <a:gd name="T0" fmla="*/ 370 w 372"/>
                <a:gd name="T1" fmla="*/ 205 h 372"/>
                <a:gd name="T2" fmla="*/ 363 w 372"/>
                <a:gd name="T3" fmla="*/ 241 h 372"/>
                <a:gd name="T4" fmla="*/ 349 w 372"/>
                <a:gd name="T5" fmla="*/ 275 h 372"/>
                <a:gd name="T6" fmla="*/ 329 w 372"/>
                <a:gd name="T7" fmla="*/ 305 h 372"/>
                <a:gd name="T8" fmla="*/ 304 w 372"/>
                <a:gd name="T9" fmla="*/ 330 h 372"/>
                <a:gd name="T10" fmla="*/ 274 w 372"/>
                <a:gd name="T11" fmla="*/ 350 h 372"/>
                <a:gd name="T12" fmla="*/ 241 w 372"/>
                <a:gd name="T13" fmla="*/ 364 h 372"/>
                <a:gd name="T14" fmla="*/ 204 w 372"/>
                <a:gd name="T15" fmla="*/ 371 h 372"/>
                <a:gd name="T16" fmla="*/ 167 w 372"/>
                <a:gd name="T17" fmla="*/ 371 h 372"/>
                <a:gd name="T18" fmla="*/ 130 w 372"/>
                <a:gd name="T19" fmla="*/ 364 h 372"/>
                <a:gd name="T20" fmla="*/ 98 w 372"/>
                <a:gd name="T21" fmla="*/ 350 h 372"/>
                <a:gd name="T22" fmla="*/ 68 w 372"/>
                <a:gd name="T23" fmla="*/ 330 h 372"/>
                <a:gd name="T24" fmla="*/ 43 w 372"/>
                <a:gd name="T25" fmla="*/ 305 h 372"/>
                <a:gd name="T26" fmla="*/ 23 w 372"/>
                <a:gd name="T27" fmla="*/ 275 h 372"/>
                <a:gd name="T28" fmla="*/ 9 w 372"/>
                <a:gd name="T29" fmla="*/ 241 h 372"/>
                <a:gd name="T30" fmla="*/ 1 w 372"/>
                <a:gd name="T31" fmla="*/ 205 h 372"/>
                <a:gd name="T32" fmla="*/ 1 w 372"/>
                <a:gd name="T33" fmla="*/ 167 h 372"/>
                <a:gd name="T34" fmla="*/ 9 w 372"/>
                <a:gd name="T35" fmla="*/ 131 h 372"/>
                <a:gd name="T36" fmla="*/ 23 w 372"/>
                <a:gd name="T37" fmla="*/ 97 h 372"/>
                <a:gd name="T38" fmla="*/ 43 w 372"/>
                <a:gd name="T39" fmla="*/ 68 h 372"/>
                <a:gd name="T40" fmla="*/ 68 w 372"/>
                <a:gd name="T41" fmla="*/ 42 h 372"/>
                <a:gd name="T42" fmla="*/ 98 w 372"/>
                <a:gd name="T43" fmla="*/ 23 h 372"/>
                <a:gd name="T44" fmla="*/ 130 w 372"/>
                <a:gd name="T45" fmla="*/ 9 h 372"/>
                <a:gd name="T46" fmla="*/ 167 w 372"/>
                <a:gd name="T47" fmla="*/ 1 h 372"/>
                <a:gd name="T48" fmla="*/ 204 w 372"/>
                <a:gd name="T49" fmla="*/ 1 h 372"/>
                <a:gd name="T50" fmla="*/ 241 w 372"/>
                <a:gd name="T51" fmla="*/ 9 h 372"/>
                <a:gd name="T52" fmla="*/ 274 w 372"/>
                <a:gd name="T53" fmla="*/ 23 h 372"/>
                <a:gd name="T54" fmla="*/ 304 w 372"/>
                <a:gd name="T55" fmla="*/ 42 h 372"/>
                <a:gd name="T56" fmla="*/ 329 w 372"/>
                <a:gd name="T57" fmla="*/ 68 h 372"/>
                <a:gd name="T58" fmla="*/ 349 w 372"/>
                <a:gd name="T59" fmla="*/ 97 h 372"/>
                <a:gd name="T60" fmla="*/ 363 w 372"/>
                <a:gd name="T61" fmla="*/ 131 h 372"/>
                <a:gd name="T62" fmla="*/ 370 w 372"/>
                <a:gd name="T63" fmla="*/ 167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2" h="372">
                  <a:moveTo>
                    <a:pt x="372" y="186"/>
                  </a:moveTo>
                  <a:lnTo>
                    <a:pt x="370" y="205"/>
                  </a:lnTo>
                  <a:lnTo>
                    <a:pt x="368" y="223"/>
                  </a:lnTo>
                  <a:lnTo>
                    <a:pt x="363" y="241"/>
                  </a:lnTo>
                  <a:lnTo>
                    <a:pt x="357" y="258"/>
                  </a:lnTo>
                  <a:lnTo>
                    <a:pt x="349" y="275"/>
                  </a:lnTo>
                  <a:lnTo>
                    <a:pt x="340" y="290"/>
                  </a:lnTo>
                  <a:lnTo>
                    <a:pt x="329" y="305"/>
                  </a:lnTo>
                  <a:lnTo>
                    <a:pt x="318" y="317"/>
                  </a:lnTo>
                  <a:lnTo>
                    <a:pt x="304" y="330"/>
                  </a:lnTo>
                  <a:lnTo>
                    <a:pt x="290" y="340"/>
                  </a:lnTo>
                  <a:lnTo>
                    <a:pt x="274" y="350"/>
                  </a:lnTo>
                  <a:lnTo>
                    <a:pt x="258" y="357"/>
                  </a:lnTo>
                  <a:lnTo>
                    <a:pt x="241" y="364"/>
                  </a:lnTo>
                  <a:lnTo>
                    <a:pt x="223" y="368"/>
                  </a:lnTo>
                  <a:lnTo>
                    <a:pt x="204" y="371"/>
                  </a:lnTo>
                  <a:lnTo>
                    <a:pt x="185" y="372"/>
                  </a:lnTo>
                  <a:lnTo>
                    <a:pt x="167" y="371"/>
                  </a:lnTo>
                  <a:lnTo>
                    <a:pt x="148" y="368"/>
                  </a:lnTo>
                  <a:lnTo>
                    <a:pt x="130" y="364"/>
                  </a:lnTo>
                  <a:lnTo>
                    <a:pt x="114" y="357"/>
                  </a:lnTo>
                  <a:lnTo>
                    <a:pt x="98" y="350"/>
                  </a:lnTo>
                  <a:lnTo>
                    <a:pt x="82" y="340"/>
                  </a:lnTo>
                  <a:lnTo>
                    <a:pt x="68" y="330"/>
                  </a:lnTo>
                  <a:lnTo>
                    <a:pt x="54" y="317"/>
                  </a:lnTo>
                  <a:lnTo>
                    <a:pt x="43" y="305"/>
                  </a:lnTo>
                  <a:lnTo>
                    <a:pt x="32" y="290"/>
                  </a:lnTo>
                  <a:lnTo>
                    <a:pt x="23" y="275"/>
                  </a:lnTo>
                  <a:lnTo>
                    <a:pt x="15" y="258"/>
                  </a:lnTo>
                  <a:lnTo>
                    <a:pt x="9" y="241"/>
                  </a:lnTo>
                  <a:lnTo>
                    <a:pt x="4" y="223"/>
                  </a:lnTo>
                  <a:lnTo>
                    <a:pt x="1" y="205"/>
                  </a:lnTo>
                  <a:lnTo>
                    <a:pt x="0" y="186"/>
                  </a:lnTo>
                  <a:lnTo>
                    <a:pt x="1" y="167"/>
                  </a:lnTo>
                  <a:lnTo>
                    <a:pt x="4" y="149"/>
                  </a:lnTo>
                  <a:lnTo>
                    <a:pt x="9" y="131"/>
                  </a:lnTo>
                  <a:lnTo>
                    <a:pt x="15" y="114"/>
                  </a:lnTo>
                  <a:lnTo>
                    <a:pt x="23" y="97"/>
                  </a:lnTo>
                  <a:lnTo>
                    <a:pt x="32" y="83"/>
                  </a:lnTo>
                  <a:lnTo>
                    <a:pt x="43" y="68"/>
                  </a:lnTo>
                  <a:lnTo>
                    <a:pt x="54" y="55"/>
                  </a:lnTo>
                  <a:lnTo>
                    <a:pt x="68" y="42"/>
                  </a:lnTo>
                  <a:lnTo>
                    <a:pt x="82" y="32"/>
                  </a:lnTo>
                  <a:lnTo>
                    <a:pt x="98" y="23"/>
                  </a:lnTo>
                  <a:lnTo>
                    <a:pt x="114" y="15"/>
                  </a:lnTo>
                  <a:lnTo>
                    <a:pt x="130" y="9"/>
                  </a:lnTo>
                  <a:lnTo>
                    <a:pt x="148" y="4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4" y="1"/>
                  </a:lnTo>
                  <a:lnTo>
                    <a:pt x="223" y="4"/>
                  </a:lnTo>
                  <a:lnTo>
                    <a:pt x="241" y="9"/>
                  </a:lnTo>
                  <a:lnTo>
                    <a:pt x="258" y="15"/>
                  </a:lnTo>
                  <a:lnTo>
                    <a:pt x="274" y="23"/>
                  </a:lnTo>
                  <a:lnTo>
                    <a:pt x="290" y="32"/>
                  </a:lnTo>
                  <a:lnTo>
                    <a:pt x="304" y="42"/>
                  </a:lnTo>
                  <a:lnTo>
                    <a:pt x="318" y="55"/>
                  </a:lnTo>
                  <a:lnTo>
                    <a:pt x="329" y="68"/>
                  </a:lnTo>
                  <a:lnTo>
                    <a:pt x="340" y="83"/>
                  </a:lnTo>
                  <a:lnTo>
                    <a:pt x="349" y="97"/>
                  </a:lnTo>
                  <a:lnTo>
                    <a:pt x="357" y="114"/>
                  </a:lnTo>
                  <a:lnTo>
                    <a:pt x="363" y="131"/>
                  </a:lnTo>
                  <a:lnTo>
                    <a:pt x="368" y="149"/>
                  </a:lnTo>
                  <a:lnTo>
                    <a:pt x="370" y="167"/>
                  </a:lnTo>
                  <a:lnTo>
                    <a:pt x="372" y="186"/>
                  </a:lnTo>
                  <a:close/>
                </a:path>
              </a:pathLst>
            </a:custGeom>
            <a:solidFill>
              <a:srgbClr val="7289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38" name="Freeform 98"/>
            <p:cNvSpPr>
              <a:spLocks/>
            </p:cNvSpPr>
            <p:nvPr/>
          </p:nvSpPr>
          <p:spPr bwMode="auto">
            <a:xfrm>
              <a:off x="4030663" y="1347788"/>
              <a:ext cx="138113" cy="14288"/>
            </a:xfrm>
            <a:custGeom>
              <a:avLst/>
              <a:gdLst>
                <a:gd name="T0" fmla="*/ 433 w 434"/>
                <a:gd name="T1" fmla="*/ 46 h 48"/>
                <a:gd name="T2" fmla="*/ 433 w 434"/>
                <a:gd name="T3" fmla="*/ 39 h 48"/>
                <a:gd name="T4" fmla="*/ 433 w 434"/>
                <a:gd name="T5" fmla="*/ 30 h 48"/>
                <a:gd name="T6" fmla="*/ 433 w 434"/>
                <a:gd name="T7" fmla="*/ 23 h 48"/>
                <a:gd name="T8" fmla="*/ 434 w 434"/>
                <a:gd name="T9" fmla="*/ 14 h 48"/>
                <a:gd name="T10" fmla="*/ 0 w 434"/>
                <a:gd name="T11" fmla="*/ 0 h 48"/>
                <a:gd name="T12" fmla="*/ 0 w 434"/>
                <a:gd name="T13" fmla="*/ 11 h 48"/>
                <a:gd name="T14" fmla="*/ 0 w 434"/>
                <a:gd name="T15" fmla="*/ 23 h 48"/>
                <a:gd name="T16" fmla="*/ 0 w 434"/>
                <a:gd name="T17" fmla="*/ 34 h 48"/>
                <a:gd name="T18" fmla="*/ 0 w 434"/>
                <a:gd name="T19" fmla="*/ 46 h 48"/>
                <a:gd name="T20" fmla="*/ 0 w 434"/>
                <a:gd name="T21" fmla="*/ 48 h 48"/>
                <a:gd name="T22" fmla="*/ 433 w 434"/>
                <a:gd name="T23" fmla="*/ 48 h 48"/>
                <a:gd name="T24" fmla="*/ 433 w 434"/>
                <a:gd name="T25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4" h="48">
                  <a:moveTo>
                    <a:pt x="433" y="46"/>
                  </a:moveTo>
                  <a:lnTo>
                    <a:pt x="433" y="39"/>
                  </a:lnTo>
                  <a:lnTo>
                    <a:pt x="433" y="30"/>
                  </a:lnTo>
                  <a:lnTo>
                    <a:pt x="433" y="23"/>
                  </a:lnTo>
                  <a:lnTo>
                    <a:pt x="434" y="14"/>
                  </a:lnTo>
                  <a:lnTo>
                    <a:pt x="0" y="0"/>
                  </a:lnTo>
                  <a:lnTo>
                    <a:pt x="0" y="11"/>
                  </a:lnTo>
                  <a:lnTo>
                    <a:pt x="0" y="23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0" y="48"/>
                  </a:lnTo>
                  <a:lnTo>
                    <a:pt x="433" y="48"/>
                  </a:lnTo>
                  <a:lnTo>
                    <a:pt x="433" y="46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39" name="Freeform 99"/>
            <p:cNvSpPr>
              <a:spLocks noEditPoints="1"/>
            </p:cNvSpPr>
            <p:nvPr/>
          </p:nvSpPr>
          <p:spPr bwMode="auto">
            <a:xfrm>
              <a:off x="4025900" y="1341438"/>
              <a:ext cx="147638" cy="26988"/>
            </a:xfrm>
            <a:custGeom>
              <a:avLst/>
              <a:gdLst>
                <a:gd name="T0" fmla="*/ 433 w 468"/>
                <a:gd name="T1" fmla="*/ 64 h 83"/>
                <a:gd name="T2" fmla="*/ 434 w 468"/>
                <a:gd name="T3" fmla="*/ 57 h 83"/>
                <a:gd name="T4" fmla="*/ 434 w 468"/>
                <a:gd name="T5" fmla="*/ 49 h 83"/>
                <a:gd name="T6" fmla="*/ 434 w 468"/>
                <a:gd name="T7" fmla="*/ 41 h 83"/>
                <a:gd name="T8" fmla="*/ 434 w 468"/>
                <a:gd name="T9" fmla="*/ 32 h 83"/>
                <a:gd name="T10" fmla="*/ 467 w 468"/>
                <a:gd name="T11" fmla="*/ 33 h 83"/>
                <a:gd name="T12" fmla="*/ 467 w 468"/>
                <a:gd name="T13" fmla="*/ 48 h 83"/>
                <a:gd name="T14" fmla="*/ 467 w 468"/>
                <a:gd name="T15" fmla="*/ 64 h 83"/>
                <a:gd name="T16" fmla="*/ 433 w 468"/>
                <a:gd name="T17" fmla="*/ 64 h 83"/>
                <a:gd name="T18" fmla="*/ 451 w 468"/>
                <a:gd name="T19" fmla="*/ 16 h 83"/>
                <a:gd name="T20" fmla="*/ 468 w 468"/>
                <a:gd name="T21" fmla="*/ 16 h 83"/>
                <a:gd name="T22" fmla="*/ 467 w 468"/>
                <a:gd name="T23" fmla="*/ 33 h 83"/>
                <a:gd name="T24" fmla="*/ 451 w 468"/>
                <a:gd name="T25" fmla="*/ 32 h 83"/>
                <a:gd name="T26" fmla="*/ 451 w 468"/>
                <a:gd name="T27" fmla="*/ 16 h 83"/>
                <a:gd name="T28" fmla="*/ 450 w 468"/>
                <a:gd name="T29" fmla="*/ 49 h 83"/>
                <a:gd name="T30" fmla="*/ 17 w 468"/>
                <a:gd name="T31" fmla="*/ 33 h 83"/>
                <a:gd name="T32" fmla="*/ 18 w 468"/>
                <a:gd name="T33" fmla="*/ 1 h 83"/>
                <a:gd name="T34" fmla="*/ 451 w 468"/>
                <a:gd name="T35" fmla="*/ 16 h 83"/>
                <a:gd name="T36" fmla="*/ 450 w 468"/>
                <a:gd name="T37" fmla="*/ 49 h 83"/>
                <a:gd name="T38" fmla="*/ 1 w 468"/>
                <a:gd name="T39" fmla="*/ 16 h 83"/>
                <a:gd name="T40" fmla="*/ 1 w 468"/>
                <a:gd name="T41" fmla="*/ 0 h 83"/>
                <a:gd name="T42" fmla="*/ 18 w 468"/>
                <a:gd name="T43" fmla="*/ 1 h 83"/>
                <a:gd name="T44" fmla="*/ 17 w 468"/>
                <a:gd name="T45" fmla="*/ 18 h 83"/>
                <a:gd name="T46" fmla="*/ 1 w 468"/>
                <a:gd name="T47" fmla="*/ 16 h 83"/>
                <a:gd name="T48" fmla="*/ 34 w 468"/>
                <a:gd name="T49" fmla="*/ 18 h 83"/>
                <a:gd name="T50" fmla="*/ 34 w 468"/>
                <a:gd name="T51" fmla="*/ 29 h 83"/>
                <a:gd name="T52" fmla="*/ 33 w 468"/>
                <a:gd name="T53" fmla="*/ 41 h 83"/>
                <a:gd name="T54" fmla="*/ 0 w 468"/>
                <a:gd name="T55" fmla="*/ 41 h 83"/>
                <a:gd name="T56" fmla="*/ 0 w 468"/>
                <a:gd name="T57" fmla="*/ 28 h 83"/>
                <a:gd name="T58" fmla="*/ 1 w 468"/>
                <a:gd name="T59" fmla="*/ 16 h 83"/>
                <a:gd name="T60" fmla="*/ 34 w 468"/>
                <a:gd name="T61" fmla="*/ 18 h 83"/>
                <a:gd name="T62" fmla="*/ 33 w 468"/>
                <a:gd name="T63" fmla="*/ 41 h 83"/>
                <a:gd name="T64" fmla="*/ 33 w 468"/>
                <a:gd name="T65" fmla="*/ 50 h 83"/>
                <a:gd name="T66" fmla="*/ 33 w 468"/>
                <a:gd name="T67" fmla="*/ 64 h 83"/>
                <a:gd name="T68" fmla="*/ 0 w 468"/>
                <a:gd name="T69" fmla="*/ 64 h 83"/>
                <a:gd name="T70" fmla="*/ 0 w 468"/>
                <a:gd name="T71" fmla="*/ 55 h 83"/>
                <a:gd name="T72" fmla="*/ 0 w 468"/>
                <a:gd name="T73" fmla="*/ 41 h 83"/>
                <a:gd name="T74" fmla="*/ 33 w 468"/>
                <a:gd name="T75" fmla="*/ 41 h 83"/>
                <a:gd name="T76" fmla="*/ 33 w 468"/>
                <a:gd name="T77" fmla="*/ 64 h 83"/>
                <a:gd name="T78" fmla="*/ 33 w 468"/>
                <a:gd name="T79" fmla="*/ 66 h 83"/>
                <a:gd name="T80" fmla="*/ 0 w 468"/>
                <a:gd name="T81" fmla="*/ 66 h 83"/>
                <a:gd name="T82" fmla="*/ 0 w 468"/>
                <a:gd name="T83" fmla="*/ 64 h 83"/>
                <a:gd name="T84" fmla="*/ 33 w 468"/>
                <a:gd name="T85" fmla="*/ 64 h 83"/>
                <a:gd name="T86" fmla="*/ 17 w 468"/>
                <a:gd name="T87" fmla="*/ 83 h 83"/>
                <a:gd name="T88" fmla="*/ 0 w 468"/>
                <a:gd name="T89" fmla="*/ 83 h 83"/>
                <a:gd name="T90" fmla="*/ 0 w 468"/>
                <a:gd name="T91" fmla="*/ 66 h 83"/>
                <a:gd name="T92" fmla="*/ 17 w 468"/>
                <a:gd name="T93" fmla="*/ 66 h 83"/>
                <a:gd name="T94" fmla="*/ 17 w 468"/>
                <a:gd name="T95" fmla="*/ 83 h 83"/>
                <a:gd name="T96" fmla="*/ 17 w 468"/>
                <a:gd name="T97" fmla="*/ 50 h 83"/>
                <a:gd name="T98" fmla="*/ 450 w 468"/>
                <a:gd name="T99" fmla="*/ 50 h 83"/>
                <a:gd name="T100" fmla="*/ 450 w 468"/>
                <a:gd name="T101" fmla="*/ 83 h 83"/>
                <a:gd name="T102" fmla="*/ 17 w 468"/>
                <a:gd name="T103" fmla="*/ 83 h 83"/>
                <a:gd name="T104" fmla="*/ 17 w 468"/>
                <a:gd name="T105" fmla="*/ 50 h 83"/>
                <a:gd name="T106" fmla="*/ 467 w 468"/>
                <a:gd name="T107" fmla="*/ 66 h 83"/>
                <a:gd name="T108" fmla="*/ 467 w 468"/>
                <a:gd name="T109" fmla="*/ 83 h 83"/>
                <a:gd name="T110" fmla="*/ 450 w 468"/>
                <a:gd name="T111" fmla="*/ 83 h 83"/>
                <a:gd name="T112" fmla="*/ 450 w 468"/>
                <a:gd name="T113" fmla="*/ 66 h 83"/>
                <a:gd name="T114" fmla="*/ 467 w 468"/>
                <a:gd name="T115" fmla="*/ 66 h 83"/>
                <a:gd name="T116" fmla="*/ 433 w 468"/>
                <a:gd name="T117" fmla="*/ 66 h 83"/>
                <a:gd name="T118" fmla="*/ 433 w 468"/>
                <a:gd name="T119" fmla="*/ 64 h 83"/>
                <a:gd name="T120" fmla="*/ 467 w 468"/>
                <a:gd name="T121" fmla="*/ 64 h 83"/>
                <a:gd name="T122" fmla="*/ 467 w 468"/>
                <a:gd name="T123" fmla="*/ 66 h 83"/>
                <a:gd name="T124" fmla="*/ 433 w 468"/>
                <a:gd name="T1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68" h="83">
                  <a:moveTo>
                    <a:pt x="433" y="64"/>
                  </a:moveTo>
                  <a:lnTo>
                    <a:pt x="434" y="57"/>
                  </a:lnTo>
                  <a:lnTo>
                    <a:pt x="434" y="49"/>
                  </a:lnTo>
                  <a:lnTo>
                    <a:pt x="434" y="41"/>
                  </a:lnTo>
                  <a:lnTo>
                    <a:pt x="434" y="32"/>
                  </a:lnTo>
                  <a:lnTo>
                    <a:pt x="467" y="33"/>
                  </a:lnTo>
                  <a:lnTo>
                    <a:pt x="467" y="48"/>
                  </a:lnTo>
                  <a:lnTo>
                    <a:pt x="467" y="64"/>
                  </a:lnTo>
                  <a:lnTo>
                    <a:pt x="433" y="64"/>
                  </a:lnTo>
                  <a:close/>
                  <a:moveTo>
                    <a:pt x="451" y="16"/>
                  </a:moveTo>
                  <a:lnTo>
                    <a:pt x="468" y="16"/>
                  </a:lnTo>
                  <a:lnTo>
                    <a:pt x="467" y="33"/>
                  </a:lnTo>
                  <a:lnTo>
                    <a:pt x="451" y="32"/>
                  </a:lnTo>
                  <a:lnTo>
                    <a:pt x="451" y="16"/>
                  </a:lnTo>
                  <a:close/>
                  <a:moveTo>
                    <a:pt x="450" y="49"/>
                  </a:moveTo>
                  <a:lnTo>
                    <a:pt x="17" y="33"/>
                  </a:lnTo>
                  <a:lnTo>
                    <a:pt x="18" y="1"/>
                  </a:lnTo>
                  <a:lnTo>
                    <a:pt x="451" y="16"/>
                  </a:lnTo>
                  <a:lnTo>
                    <a:pt x="450" y="49"/>
                  </a:lnTo>
                  <a:close/>
                  <a:moveTo>
                    <a:pt x="1" y="16"/>
                  </a:moveTo>
                  <a:lnTo>
                    <a:pt x="1" y="0"/>
                  </a:lnTo>
                  <a:lnTo>
                    <a:pt x="18" y="1"/>
                  </a:lnTo>
                  <a:lnTo>
                    <a:pt x="17" y="18"/>
                  </a:lnTo>
                  <a:lnTo>
                    <a:pt x="1" y="16"/>
                  </a:lnTo>
                  <a:close/>
                  <a:moveTo>
                    <a:pt x="34" y="18"/>
                  </a:moveTo>
                  <a:lnTo>
                    <a:pt x="34" y="29"/>
                  </a:lnTo>
                  <a:lnTo>
                    <a:pt x="33" y="41"/>
                  </a:lnTo>
                  <a:lnTo>
                    <a:pt x="0" y="41"/>
                  </a:lnTo>
                  <a:lnTo>
                    <a:pt x="0" y="28"/>
                  </a:lnTo>
                  <a:lnTo>
                    <a:pt x="1" y="16"/>
                  </a:lnTo>
                  <a:lnTo>
                    <a:pt x="34" y="18"/>
                  </a:lnTo>
                  <a:close/>
                  <a:moveTo>
                    <a:pt x="33" y="41"/>
                  </a:moveTo>
                  <a:lnTo>
                    <a:pt x="33" y="50"/>
                  </a:lnTo>
                  <a:lnTo>
                    <a:pt x="33" y="64"/>
                  </a:lnTo>
                  <a:lnTo>
                    <a:pt x="0" y="64"/>
                  </a:lnTo>
                  <a:lnTo>
                    <a:pt x="0" y="55"/>
                  </a:lnTo>
                  <a:lnTo>
                    <a:pt x="0" y="41"/>
                  </a:lnTo>
                  <a:lnTo>
                    <a:pt x="33" y="41"/>
                  </a:lnTo>
                  <a:close/>
                  <a:moveTo>
                    <a:pt x="33" y="64"/>
                  </a:moveTo>
                  <a:lnTo>
                    <a:pt x="33" y="66"/>
                  </a:lnTo>
                  <a:lnTo>
                    <a:pt x="0" y="66"/>
                  </a:lnTo>
                  <a:lnTo>
                    <a:pt x="0" y="64"/>
                  </a:lnTo>
                  <a:lnTo>
                    <a:pt x="33" y="64"/>
                  </a:lnTo>
                  <a:close/>
                  <a:moveTo>
                    <a:pt x="17" y="83"/>
                  </a:moveTo>
                  <a:lnTo>
                    <a:pt x="0" y="83"/>
                  </a:lnTo>
                  <a:lnTo>
                    <a:pt x="0" y="66"/>
                  </a:lnTo>
                  <a:lnTo>
                    <a:pt x="17" y="66"/>
                  </a:lnTo>
                  <a:lnTo>
                    <a:pt x="17" y="83"/>
                  </a:lnTo>
                  <a:close/>
                  <a:moveTo>
                    <a:pt x="17" y="50"/>
                  </a:moveTo>
                  <a:lnTo>
                    <a:pt x="450" y="50"/>
                  </a:lnTo>
                  <a:lnTo>
                    <a:pt x="450" y="83"/>
                  </a:lnTo>
                  <a:lnTo>
                    <a:pt x="17" y="83"/>
                  </a:lnTo>
                  <a:lnTo>
                    <a:pt x="17" y="50"/>
                  </a:lnTo>
                  <a:close/>
                  <a:moveTo>
                    <a:pt x="467" y="66"/>
                  </a:moveTo>
                  <a:lnTo>
                    <a:pt x="467" y="83"/>
                  </a:lnTo>
                  <a:lnTo>
                    <a:pt x="450" y="83"/>
                  </a:lnTo>
                  <a:lnTo>
                    <a:pt x="450" y="66"/>
                  </a:lnTo>
                  <a:lnTo>
                    <a:pt x="467" y="66"/>
                  </a:lnTo>
                  <a:close/>
                  <a:moveTo>
                    <a:pt x="433" y="66"/>
                  </a:moveTo>
                  <a:lnTo>
                    <a:pt x="433" y="64"/>
                  </a:lnTo>
                  <a:lnTo>
                    <a:pt x="467" y="64"/>
                  </a:lnTo>
                  <a:lnTo>
                    <a:pt x="467" y="66"/>
                  </a:lnTo>
                  <a:lnTo>
                    <a:pt x="433" y="66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40" name="Freeform 100"/>
            <p:cNvSpPr>
              <a:spLocks/>
            </p:cNvSpPr>
            <p:nvPr/>
          </p:nvSpPr>
          <p:spPr bwMode="auto">
            <a:xfrm>
              <a:off x="4657725" y="1060450"/>
              <a:ext cx="107950" cy="106363"/>
            </a:xfrm>
            <a:custGeom>
              <a:avLst/>
              <a:gdLst>
                <a:gd name="T0" fmla="*/ 342 w 342"/>
                <a:gd name="T1" fmla="*/ 35 h 332"/>
                <a:gd name="T2" fmla="*/ 332 w 342"/>
                <a:gd name="T3" fmla="*/ 26 h 332"/>
                <a:gd name="T4" fmla="*/ 324 w 342"/>
                <a:gd name="T5" fmla="*/ 17 h 332"/>
                <a:gd name="T6" fmla="*/ 315 w 342"/>
                <a:gd name="T7" fmla="*/ 8 h 332"/>
                <a:gd name="T8" fmla="*/ 307 w 342"/>
                <a:gd name="T9" fmla="*/ 0 h 332"/>
                <a:gd name="T10" fmla="*/ 0 w 342"/>
                <a:gd name="T11" fmla="*/ 307 h 332"/>
                <a:gd name="T12" fmla="*/ 13 w 342"/>
                <a:gd name="T13" fmla="*/ 319 h 332"/>
                <a:gd name="T14" fmla="*/ 24 w 342"/>
                <a:gd name="T15" fmla="*/ 332 h 332"/>
                <a:gd name="T16" fmla="*/ 342 w 342"/>
                <a:gd name="T17" fmla="*/ 35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2" h="332">
                  <a:moveTo>
                    <a:pt x="342" y="35"/>
                  </a:moveTo>
                  <a:lnTo>
                    <a:pt x="332" y="26"/>
                  </a:lnTo>
                  <a:lnTo>
                    <a:pt x="324" y="17"/>
                  </a:lnTo>
                  <a:lnTo>
                    <a:pt x="315" y="8"/>
                  </a:lnTo>
                  <a:lnTo>
                    <a:pt x="307" y="0"/>
                  </a:lnTo>
                  <a:lnTo>
                    <a:pt x="0" y="307"/>
                  </a:lnTo>
                  <a:lnTo>
                    <a:pt x="13" y="319"/>
                  </a:lnTo>
                  <a:lnTo>
                    <a:pt x="24" y="332"/>
                  </a:lnTo>
                  <a:lnTo>
                    <a:pt x="342" y="35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41" name="Freeform 101"/>
            <p:cNvSpPr>
              <a:spLocks noEditPoints="1"/>
            </p:cNvSpPr>
            <p:nvPr/>
          </p:nvSpPr>
          <p:spPr bwMode="auto">
            <a:xfrm>
              <a:off x="4649788" y="1054100"/>
              <a:ext cx="122238" cy="119063"/>
            </a:xfrm>
            <a:custGeom>
              <a:avLst/>
              <a:gdLst>
                <a:gd name="T0" fmla="*/ 352 w 387"/>
                <a:gd name="T1" fmla="*/ 69 h 378"/>
                <a:gd name="T2" fmla="*/ 345 w 387"/>
                <a:gd name="T3" fmla="*/ 61 h 378"/>
                <a:gd name="T4" fmla="*/ 335 w 387"/>
                <a:gd name="T5" fmla="*/ 51 h 378"/>
                <a:gd name="T6" fmla="*/ 358 w 387"/>
                <a:gd name="T7" fmla="*/ 29 h 378"/>
                <a:gd name="T8" fmla="*/ 367 w 387"/>
                <a:gd name="T9" fmla="*/ 37 h 378"/>
                <a:gd name="T10" fmla="*/ 376 w 387"/>
                <a:gd name="T11" fmla="*/ 47 h 378"/>
                <a:gd name="T12" fmla="*/ 352 w 387"/>
                <a:gd name="T13" fmla="*/ 69 h 378"/>
                <a:gd name="T14" fmla="*/ 335 w 387"/>
                <a:gd name="T15" fmla="*/ 51 h 378"/>
                <a:gd name="T16" fmla="*/ 327 w 387"/>
                <a:gd name="T17" fmla="*/ 43 h 378"/>
                <a:gd name="T18" fmla="*/ 318 w 387"/>
                <a:gd name="T19" fmla="*/ 34 h 378"/>
                <a:gd name="T20" fmla="*/ 341 w 387"/>
                <a:gd name="T21" fmla="*/ 11 h 378"/>
                <a:gd name="T22" fmla="*/ 350 w 387"/>
                <a:gd name="T23" fmla="*/ 20 h 378"/>
                <a:gd name="T24" fmla="*/ 358 w 387"/>
                <a:gd name="T25" fmla="*/ 29 h 378"/>
                <a:gd name="T26" fmla="*/ 335 w 387"/>
                <a:gd name="T27" fmla="*/ 51 h 378"/>
                <a:gd name="T28" fmla="*/ 318 w 387"/>
                <a:gd name="T29" fmla="*/ 11 h 378"/>
                <a:gd name="T30" fmla="*/ 330 w 387"/>
                <a:gd name="T31" fmla="*/ 0 h 378"/>
                <a:gd name="T32" fmla="*/ 341 w 387"/>
                <a:gd name="T33" fmla="*/ 11 h 378"/>
                <a:gd name="T34" fmla="*/ 330 w 387"/>
                <a:gd name="T35" fmla="*/ 23 h 378"/>
                <a:gd name="T36" fmla="*/ 318 w 387"/>
                <a:gd name="T37" fmla="*/ 11 h 378"/>
                <a:gd name="T38" fmla="*/ 341 w 387"/>
                <a:gd name="T39" fmla="*/ 34 h 378"/>
                <a:gd name="T40" fmla="*/ 35 w 387"/>
                <a:gd name="T41" fmla="*/ 342 h 378"/>
                <a:gd name="T42" fmla="*/ 11 w 387"/>
                <a:gd name="T43" fmla="*/ 319 h 378"/>
                <a:gd name="T44" fmla="*/ 318 w 387"/>
                <a:gd name="T45" fmla="*/ 11 h 378"/>
                <a:gd name="T46" fmla="*/ 341 w 387"/>
                <a:gd name="T47" fmla="*/ 34 h 378"/>
                <a:gd name="T48" fmla="*/ 11 w 387"/>
                <a:gd name="T49" fmla="*/ 342 h 378"/>
                <a:gd name="T50" fmla="*/ 0 w 387"/>
                <a:gd name="T51" fmla="*/ 330 h 378"/>
                <a:gd name="T52" fmla="*/ 11 w 387"/>
                <a:gd name="T53" fmla="*/ 319 h 378"/>
                <a:gd name="T54" fmla="*/ 23 w 387"/>
                <a:gd name="T55" fmla="*/ 330 h 378"/>
                <a:gd name="T56" fmla="*/ 11 w 387"/>
                <a:gd name="T57" fmla="*/ 342 h 378"/>
                <a:gd name="T58" fmla="*/ 35 w 387"/>
                <a:gd name="T59" fmla="*/ 319 h 378"/>
                <a:gd name="T60" fmla="*/ 41 w 387"/>
                <a:gd name="T61" fmla="*/ 325 h 378"/>
                <a:gd name="T62" fmla="*/ 47 w 387"/>
                <a:gd name="T63" fmla="*/ 330 h 378"/>
                <a:gd name="T64" fmla="*/ 23 w 387"/>
                <a:gd name="T65" fmla="*/ 354 h 378"/>
                <a:gd name="T66" fmla="*/ 18 w 387"/>
                <a:gd name="T67" fmla="*/ 347 h 378"/>
                <a:gd name="T68" fmla="*/ 11 w 387"/>
                <a:gd name="T69" fmla="*/ 342 h 378"/>
                <a:gd name="T70" fmla="*/ 35 w 387"/>
                <a:gd name="T71" fmla="*/ 319 h 378"/>
                <a:gd name="T72" fmla="*/ 47 w 387"/>
                <a:gd name="T73" fmla="*/ 330 h 378"/>
                <a:gd name="T74" fmla="*/ 53 w 387"/>
                <a:gd name="T75" fmla="*/ 337 h 378"/>
                <a:gd name="T76" fmla="*/ 59 w 387"/>
                <a:gd name="T77" fmla="*/ 343 h 378"/>
                <a:gd name="T78" fmla="*/ 35 w 387"/>
                <a:gd name="T79" fmla="*/ 366 h 378"/>
                <a:gd name="T80" fmla="*/ 30 w 387"/>
                <a:gd name="T81" fmla="*/ 361 h 378"/>
                <a:gd name="T82" fmla="*/ 23 w 387"/>
                <a:gd name="T83" fmla="*/ 354 h 378"/>
                <a:gd name="T84" fmla="*/ 47 w 387"/>
                <a:gd name="T85" fmla="*/ 330 h 378"/>
                <a:gd name="T86" fmla="*/ 58 w 387"/>
                <a:gd name="T87" fmla="*/ 366 h 378"/>
                <a:gd name="T88" fmla="*/ 46 w 387"/>
                <a:gd name="T89" fmla="*/ 378 h 378"/>
                <a:gd name="T90" fmla="*/ 35 w 387"/>
                <a:gd name="T91" fmla="*/ 366 h 378"/>
                <a:gd name="T92" fmla="*/ 47 w 387"/>
                <a:gd name="T93" fmla="*/ 355 h 378"/>
                <a:gd name="T94" fmla="*/ 58 w 387"/>
                <a:gd name="T95" fmla="*/ 366 h 378"/>
                <a:gd name="T96" fmla="*/ 36 w 387"/>
                <a:gd name="T97" fmla="*/ 343 h 378"/>
                <a:gd name="T98" fmla="*/ 353 w 387"/>
                <a:gd name="T99" fmla="*/ 46 h 378"/>
                <a:gd name="T100" fmla="*/ 375 w 387"/>
                <a:gd name="T101" fmla="*/ 70 h 378"/>
                <a:gd name="T102" fmla="*/ 58 w 387"/>
                <a:gd name="T103" fmla="*/ 366 h 378"/>
                <a:gd name="T104" fmla="*/ 36 w 387"/>
                <a:gd name="T105" fmla="*/ 343 h 378"/>
                <a:gd name="T106" fmla="*/ 376 w 387"/>
                <a:gd name="T107" fmla="*/ 47 h 378"/>
                <a:gd name="T108" fmla="*/ 387 w 387"/>
                <a:gd name="T109" fmla="*/ 59 h 378"/>
                <a:gd name="T110" fmla="*/ 375 w 387"/>
                <a:gd name="T111" fmla="*/ 70 h 378"/>
                <a:gd name="T112" fmla="*/ 365 w 387"/>
                <a:gd name="T113" fmla="*/ 58 h 378"/>
                <a:gd name="T114" fmla="*/ 376 w 387"/>
                <a:gd name="T115" fmla="*/ 47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87" h="378">
                  <a:moveTo>
                    <a:pt x="352" y="69"/>
                  </a:moveTo>
                  <a:lnTo>
                    <a:pt x="345" y="61"/>
                  </a:lnTo>
                  <a:lnTo>
                    <a:pt x="335" y="51"/>
                  </a:lnTo>
                  <a:lnTo>
                    <a:pt x="358" y="29"/>
                  </a:lnTo>
                  <a:lnTo>
                    <a:pt x="367" y="37"/>
                  </a:lnTo>
                  <a:lnTo>
                    <a:pt x="376" y="47"/>
                  </a:lnTo>
                  <a:lnTo>
                    <a:pt x="352" y="69"/>
                  </a:lnTo>
                  <a:close/>
                  <a:moveTo>
                    <a:pt x="335" y="51"/>
                  </a:moveTo>
                  <a:lnTo>
                    <a:pt x="327" y="43"/>
                  </a:lnTo>
                  <a:lnTo>
                    <a:pt x="318" y="34"/>
                  </a:lnTo>
                  <a:lnTo>
                    <a:pt x="341" y="11"/>
                  </a:lnTo>
                  <a:lnTo>
                    <a:pt x="350" y="20"/>
                  </a:lnTo>
                  <a:lnTo>
                    <a:pt x="358" y="29"/>
                  </a:lnTo>
                  <a:lnTo>
                    <a:pt x="335" y="51"/>
                  </a:lnTo>
                  <a:close/>
                  <a:moveTo>
                    <a:pt x="318" y="11"/>
                  </a:moveTo>
                  <a:lnTo>
                    <a:pt x="330" y="0"/>
                  </a:lnTo>
                  <a:lnTo>
                    <a:pt x="341" y="11"/>
                  </a:lnTo>
                  <a:lnTo>
                    <a:pt x="330" y="23"/>
                  </a:lnTo>
                  <a:lnTo>
                    <a:pt x="318" y="11"/>
                  </a:lnTo>
                  <a:close/>
                  <a:moveTo>
                    <a:pt x="341" y="34"/>
                  </a:moveTo>
                  <a:lnTo>
                    <a:pt x="35" y="342"/>
                  </a:lnTo>
                  <a:lnTo>
                    <a:pt x="11" y="319"/>
                  </a:lnTo>
                  <a:lnTo>
                    <a:pt x="318" y="11"/>
                  </a:lnTo>
                  <a:lnTo>
                    <a:pt x="341" y="34"/>
                  </a:lnTo>
                  <a:close/>
                  <a:moveTo>
                    <a:pt x="11" y="342"/>
                  </a:moveTo>
                  <a:lnTo>
                    <a:pt x="0" y="330"/>
                  </a:lnTo>
                  <a:lnTo>
                    <a:pt x="11" y="319"/>
                  </a:lnTo>
                  <a:lnTo>
                    <a:pt x="23" y="330"/>
                  </a:lnTo>
                  <a:lnTo>
                    <a:pt x="11" y="342"/>
                  </a:lnTo>
                  <a:close/>
                  <a:moveTo>
                    <a:pt x="35" y="319"/>
                  </a:moveTo>
                  <a:lnTo>
                    <a:pt x="41" y="325"/>
                  </a:lnTo>
                  <a:lnTo>
                    <a:pt x="47" y="330"/>
                  </a:lnTo>
                  <a:lnTo>
                    <a:pt x="23" y="354"/>
                  </a:lnTo>
                  <a:lnTo>
                    <a:pt x="18" y="347"/>
                  </a:lnTo>
                  <a:lnTo>
                    <a:pt x="11" y="342"/>
                  </a:lnTo>
                  <a:lnTo>
                    <a:pt x="35" y="319"/>
                  </a:lnTo>
                  <a:close/>
                  <a:moveTo>
                    <a:pt x="47" y="330"/>
                  </a:moveTo>
                  <a:lnTo>
                    <a:pt x="53" y="337"/>
                  </a:lnTo>
                  <a:lnTo>
                    <a:pt x="59" y="343"/>
                  </a:lnTo>
                  <a:lnTo>
                    <a:pt x="35" y="366"/>
                  </a:lnTo>
                  <a:lnTo>
                    <a:pt x="30" y="361"/>
                  </a:lnTo>
                  <a:lnTo>
                    <a:pt x="23" y="354"/>
                  </a:lnTo>
                  <a:lnTo>
                    <a:pt x="47" y="330"/>
                  </a:lnTo>
                  <a:close/>
                  <a:moveTo>
                    <a:pt x="58" y="366"/>
                  </a:moveTo>
                  <a:lnTo>
                    <a:pt x="46" y="378"/>
                  </a:lnTo>
                  <a:lnTo>
                    <a:pt x="35" y="366"/>
                  </a:lnTo>
                  <a:lnTo>
                    <a:pt x="47" y="355"/>
                  </a:lnTo>
                  <a:lnTo>
                    <a:pt x="58" y="366"/>
                  </a:lnTo>
                  <a:close/>
                  <a:moveTo>
                    <a:pt x="36" y="343"/>
                  </a:moveTo>
                  <a:lnTo>
                    <a:pt x="353" y="46"/>
                  </a:lnTo>
                  <a:lnTo>
                    <a:pt x="375" y="70"/>
                  </a:lnTo>
                  <a:lnTo>
                    <a:pt x="58" y="366"/>
                  </a:lnTo>
                  <a:lnTo>
                    <a:pt x="36" y="343"/>
                  </a:lnTo>
                  <a:close/>
                  <a:moveTo>
                    <a:pt x="376" y="47"/>
                  </a:moveTo>
                  <a:lnTo>
                    <a:pt x="387" y="59"/>
                  </a:lnTo>
                  <a:lnTo>
                    <a:pt x="375" y="70"/>
                  </a:lnTo>
                  <a:lnTo>
                    <a:pt x="365" y="58"/>
                  </a:lnTo>
                  <a:lnTo>
                    <a:pt x="376" y="47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42" name="Freeform 102"/>
            <p:cNvSpPr>
              <a:spLocks/>
            </p:cNvSpPr>
            <p:nvPr/>
          </p:nvSpPr>
          <p:spPr bwMode="auto">
            <a:xfrm>
              <a:off x="4454525" y="936625"/>
              <a:ext cx="15875" cy="138113"/>
            </a:xfrm>
            <a:custGeom>
              <a:avLst/>
              <a:gdLst>
                <a:gd name="T0" fmla="*/ 35 w 50"/>
                <a:gd name="T1" fmla="*/ 434 h 434"/>
                <a:gd name="T2" fmla="*/ 50 w 50"/>
                <a:gd name="T3" fmla="*/ 1 h 434"/>
                <a:gd name="T4" fmla="*/ 38 w 50"/>
                <a:gd name="T5" fmla="*/ 1 h 434"/>
                <a:gd name="T6" fmla="*/ 27 w 50"/>
                <a:gd name="T7" fmla="*/ 1 h 434"/>
                <a:gd name="T8" fmla="*/ 15 w 50"/>
                <a:gd name="T9" fmla="*/ 0 h 434"/>
                <a:gd name="T10" fmla="*/ 3 w 50"/>
                <a:gd name="T11" fmla="*/ 0 h 434"/>
                <a:gd name="T12" fmla="*/ 0 w 50"/>
                <a:gd name="T13" fmla="*/ 0 h 434"/>
                <a:gd name="T14" fmla="*/ 0 w 50"/>
                <a:gd name="T15" fmla="*/ 434 h 434"/>
                <a:gd name="T16" fmla="*/ 3 w 50"/>
                <a:gd name="T17" fmla="*/ 434 h 434"/>
                <a:gd name="T18" fmla="*/ 19 w 50"/>
                <a:gd name="T19" fmla="*/ 434 h 434"/>
                <a:gd name="T20" fmla="*/ 35 w 50"/>
                <a:gd name="T21" fmla="*/ 43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34">
                  <a:moveTo>
                    <a:pt x="35" y="434"/>
                  </a:moveTo>
                  <a:lnTo>
                    <a:pt x="50" y="1"/>
                  </a:lnTo>
                  <a:lnTo>
                    <a:pt x="38" y="1"/>
                  </a:lnTo>
                  <a:lnTo>
                    <a:pt x="27" y="1"/>
                  </a:lnTo>
                  <a:lnTo>
                    <a:pt x="15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434"/>
                  </a:lnTo>
                  <a:lnTo>
                    <a:pt x="3" y="434"/>
                  </a:lnTo>
                  <a:lnTo>
                    <a:pt x="19" y="434"/>
                  </a:lnTo>
                  <a:lnTo>
                    <a:pt x="35" y="434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43" name="Freeform 103"/>
            <p:cNvSpPr>
              <a:spLocks noEditPoints="1"/>
            </p:cNvSpPr>
            <p:nvPr/>
          </p:nvSpPr>
          <p:spPr bwMode="auto">
            <a:xfrm>
              <a:off x="4448175" y="931863"/>
              <a:ext cx="26988" cy="149225"/>
            </a:xfrm>
            <a:custGeom>
              <a:avLst/>
              <a:gdLst>
                <a:gd name="T0" fmla="*/ 49 w 83"/>
                <a:gd name="T1" fmla="*/ 17 h 467"/>
                <a:gd name="T2" fmla="*/ 67 w 83"/>
                <a:gd name="T3" fmla="*/ 451 h 467"/>
                <a:gd name="T4" fmla="*/ 66 w 83"/>
                <a:gd name="T5" fmla="*/ 1 h 467"/>
                <a:gd name="T6" fmla="*/ 82 w 83"/>
                <a:gd name="T7" fmla="*/ 18 h 467"/>
                <a:gd name="T8" fmla="*/ 66 w 83"/>
                <a:gd name="T9" fmla="*/ 1 h 467"/>
                <a:gd name="T10" fmla="*/ 53 w 83"/>
                <a:gd name="T11" fmla="*/ 33 h 467"/>
                <a:gd name="T12" fmla="*/ 43 w 83"/>
                <a:gd name="T13" fmla="*/ 0 h 467"/>
                <a:gd name="T14" fmla="*/ 66 w 83"/>
                <a:gd name="T15" fmla="*/ 1 h 467"/>
                <a:gd name="T16" fmla="*/ 43 w 83"/>
                <a:gd name="T17" fmla="*/ 33 h 467"/>
                <a:gd name="T18" fmla="*/ 19 w 83"/>
                <a:gd name="T19" fmla="*/ 33 h 467"/>
                <a:gd name="T20" fmla="*/ 30 w 83"/>
                <a:gd name="T21" fmla="*/ 0 h 467"/>
                <a:gd name="T22" fmla="*/ 43 w 83"/>
                <a:gd name="T23" fmla="*/ 33 h 467"/>
                <a:gd name="T24" fmla="*/ 16 w 83"/>
                <a:gd name="T25" fmla="*/ 33 h 467"/>
                <a:gd name="T26" fmla="*/ 19 w 83"/>
                <a:gd name="T27" fmla="*/ 0 h 467"/>
                <a:gd name="T28" fmla="*/ 0 w 83"/>
                <a:gd name="T29" fmla="*/ 16 h 467"/>
                <a:gd name="T30" fmla="*/ 16 w 83"/>
                <a:gd name="T31" fmla="*/ 0 h 467"/>
                <a:gd name="T32" fmla="*/ 0 w 83"/>
                <a:gd name="T33" fmla="*/ 16 h 467"/>
                <a:gd name="T34" fmla="*/ 33 w 83"/>
                <a:gd name="T35" fmla="*/ 450 h 467"/>
                <a:gd name="T36" fmla="*/ 0 w 83"/>
                <a:gd name="T37" fmla="*/ 16 h 467"/>
                <a:gd name="T38" fmla="*/ 16 w 83"/>
                <a:gd name="T39" fmla="*/ 467 h 467"/>
                <a:gd name="T40" fmla="*/ 0 w 83"/>
                <a:gd name="T41" fmla="*/ 450 h 467"/>
                <a:gd name="T42" fmla="*/ 16 w 83"/>
                <a:gd name="T43" fmla="*/ 467 h 467"/>
                <a:gd name="T44" fmla="*/ 19 w 83"/>
                <a:gd name="T45" fmla="*/ 433 h 467"/>
                <a:gd name="T46" fmla="*/ 16 w 83"/>
                <a:gd name="T47" fmla="*/ 467 h 467"/>
                <a:gd name="T48" fmla="*/ 19 w 83"/>
                <a:gd name="T49" fmla="*/ 433 h 467"/>
                <a:gd name="T50" fmla="*/ 35 w 83"/>
                <a:gd name="T51" fmla="*/ 433 h 467"/>
                <a:gd name="T52" fmla="*/ 30 w 83"/>
                <a:gd name="T53" fmla="*/ 467 h 467"/>
                <a:gd name="T54" fmla="*/ 19 w 83"/>
                <a:gd name="T55" fmla="*/ 433 h 467"/>
                <a:gd name="T56" fmla="*/ 44 w 83"/>
                <a:gd name="T57" fmla="*/ 434 h 467"/>
                <a:gd name="T58" fmla="*/ 50 w 83"/>
                <a:gd name="T59" fmla="*/ 467 h 467"/>
                <a:gd name="T60" fmla="*/ 35 w 83"/>
                <a:gd name="T61" fmla="*/ 467 h 467"/>
                <a:gd name="T62" fmla="*/ 67 w 83"/>
                <a:gd name="T63" fmla="*/ 451 h 467"/>
                <a:gd name="T64" fmla="*/ 50 w 83"/>
                <a:gd name="T65" fmla="*/ 467 h 467"/>
                <a:gd name="T66" fmla="*/ 67 w 83"/>
                <a:gd name="T67" fmla="*/ 451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3" h="467">
                  <a:moveTo>
                    <a:pt x="34" y="450"/>
                  </a:moveTo>
                  <a:lnTo>
                    <a:pt x="49" y="17"/>
                  </a:lnTo>
                  <a:lnTo>
                    <a:pt x="82" y="18"/>
                  </a:lnTo>
                  <a:lnTo>
                    <a:pt x="67" y="451"/>
                  </a:lnTo>
                  <a:lnTo>
                    <a:pt x="34" y="450"/>
                  </a:lnTo>
                  <a:close/>
                  <a:moveTo>
                    <a:pt x="66" y="1"/>
                  </a:moveTo>
                  <a:lnTo>
                    <a:pt x="83" y="1"/>
                  </a:lnTo>
                  <a:lnTo>
                    <a:pt x="82" y="18"/>
                  </a:lnTo>
                  <a:lnTo>
                    <a:pt x="66" y="17"/>
                  </a:lnTo>
                  <a:lnTo>
                    <a:pt x="66" y="1"/>
                  </a:lnTo>
                  <a:close/>
                  <a:moveTo>
                    <a:pt x="65" y="34"/>
                  </a:moveTo>
                  <a:lnTo>
                    <a:pt x="53" y="33"/>
                  </a:lnTo>
                  <a:lnTo>
                    <a:pt x="43" y="33"/>
                  </a:lnTo>
                  <a:lnTo>
                    <a:pt x="43" y="0"/>
                  </a:lnTo>
                  <a:lnTo>
                    <a:pt x="55" y="0"/>
                  </a:lnTo>
                  <a:lnTo>
                    <a:pt x="66" y="1"/>
                  </a:lnTo>
                  <a:lnTo>
                    <a:pt x="65" y="34"/>
                  </a:lnTo>
                  <a:close/>
                  <a:moveTo>
                    <a:pt x="43" y="33"/>
                  </a:moveTo>
                  <a:lnTo>
                    <a:pt x="33" y="33"/>
                  </a:lnTo>
                  <a:lnTo>
                    <a:pt x="19" y="33"/>
                  </a:lnTo>
                  <a:lnTo>
                    <a:pt x="19" y="0"/>
                  </a:lnTo>
                  <a:lnTo>
                    <a:pt x="30" y="0"/>
                  </a:lnTo>
                  <a:lnTo>
                    <a:pt x="43" y="0"/>
                  </a:lnTo>
                  <a:lnTo>
                    <a:pt x="43" y="33"/>
                  </a:lnTo>
                  <a:close/>
                  <a:moveTo>
                    <a:pt x="19" y="33"/>
                  </a:moveTo>
                  <a:lnTo>
                    <a:pt x="16" y="33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19" y="33"/>
                  </a:lnTo>
                  <a:close/>
                  <a:moveTo>
                    <a:pt x="0" y="16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  <a:moveTo>
                    <a:pt x="33" y="16"/>
                  </a:moveTo>
                  <a:lnTo>
                    <a:pt x="33" y="450"/>
                  </a:lnTo>
                  <a:lnTo>
                    <a:pt x="0" y="450"/>
                  </a:lnTo>
                  <a:lnTo>
                    <a:pt x="0" y="16"/>
                  </a:lnTo>
                  <a:lnTo>
                    <a:pt x="33" y="16"/>
                  </a:lnTo>
                  <a:close/>
                  <a:moveTo>
                    <a:pt x="16" y="467"/>
                  </a:moveTo>
                  <a:lnTo>
                    <a:pt x="0" y="467"/>
                  </a:lnTo>
                  <a:lnTo>
                    <a:pt x="0" y="450"/>
                  </a:lnTo>
                  <a:lnTo>
                    <a:pt x="16" y="450"/>
                  </a:lnTo>
                  <a:lnTo>
                    <a:pt x="16" y="467"/>
                  </a:lnTo>
                  <a:close/>
                  <a:moveTo>
                    <a:pt x="16" y="433"/>
                  </a:moveTo>
                  <a:lnTo>
                    <a:pt x="19" y="433"/>
                  </a:lnTo>
                  <a:lnTo>
                    <a:pt x="19" y="467"/>
                  </a:lnTo>
                  <a:lnTo>
                    <a:pt x="16" y="467"/>
                  </a:lnTo>
                  <a:lnTo>
                    <a:pt x="16" y="433"/>
                  </a:lnTo>
                  <a:close/>
                  <a:moveTo>
                    <a:pt x="19" y="433"/>
                  </a:moveTo>
                  <a:lnTo>
                    <a:pt x="26" y="433"/>
                  </a:lnTo>
                  <a:lnTo>
                    <a:pt x="35" y="433"/>
                  </a:lnTo>
                  <a:lnTo>
                    <a:pt x="35" y="467"/>
                  </a:lnTo>
                  <a:lnTo>
                    <a:pt x="30" y="467"/>
                  </a:lnTo>
                  <a:lnTo>
                    <a:pt x="19" y="467"/>
                  </a:lnTo>
                  <a:lnTo>
                    <a:pt x="19" y="433"/>
                  </a:lnTo>
                  <a:close/>
                  <a:moveTo>
                    <a:pt x="35" y="433"/>
                  </a:moveTo>
                  <a:lnTo>
                    <a:pt x="44" y="434"/>
                  </a:lnTo>
                  <a:lnTo>
                    <a:pt x="51" y="434"/>
                  </a:lnTo>
                  <a:lnTo>
                    <a:pt x="50" y="467"/>
                  </a:lnTo>
                  <a:lnTo>
                    <a:pt x="43" y="467"/>
                  </a:lnTo>
                  <a:lnTo>
                    <a:pt x="35" y="467"/>
                  </a:lnTo>
                  <a:lnTo>
                    <a:pt x="35" y="433"/>
                  </a:lnTo>
                  <a:close/>
                  <a:moveTo>
                    <a:pt x="67" y="451"/>
                  </a:moveTo>
                  <a:lnTo>
                    <a:pt x="67" y="467"/>
                  </a:lnTo>
                  <a:lnTo>
                    <a:pt x="50" y="467"/>
                  </a:lnTo>
                  <a:lnTo>
                    <a:pt x="51" y="450"/>
                  </a:lnTo>
                  <a:lnTo>
                    <a:pt x="67" y="451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44" name="Freeform 104"/>
            <p:cNvSpPr>
              <a:spLocks/>
            </p:cNvSpPr>
            <p:nvPr/>
          </p:nvSpPr>
          <p:spPr bwMode="auto">
            <a:xfrm>
              <a:off x="4144963" y="1557338"/>
              <a:ext cx="107950" cy="104775"/>
            </a:xfrm>
            <a:custGeom>
              <a:avLst/>
              <a:gdLst>
                <a:gd name="T0" fmla="*/ 0 w 341"/>
                <a:gd name="T1" fmla="*/ 296 h 332"/>
                <a:gd name="T2" fmla="*/ 9 w 341"/>
                <a:gd name="T3" fmla="*/ 306 h 332"/>
                <a:gd name="T4" fmla="*/ 17 w 341"/>
                <a:gd name="T5" fmla="*/ 314 h 332"/>
                <a:gd name="T6" fmla="*/ 26 w 341"/>
                <a:gd name="T7" fmla="*/ 324 h 332"/>
                <a:gd name="T8" fmla="*/ 34 w 341"/>
                <a:gd name="T9" fmla="*/ 332 h 332"/>
                <a:gd name="T10" fmla="*/ 341 w 341"/>
                <a:gd name="T11" fmla="*/ 25 h 332"/>
                <a:gd name="T12" fmla="*/ 329 w 341"/>
                <a:gd name="T13" fmla="*/ 13 h 332"/>
                <a:gd name="T14" fmla="*/ 317 w 341"/>
                <a:gd name="T15" fmla="*/ 0 h 332"/>
                <a:gd name="T16" fmla="*/ 0 w 341"/>
                <a:gd name="T17" fmla="*/ 29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1" h="332">
                  <a:moveTo>
                    <a:pt x="0" y="296"/>
                  </a:moveTo>
                  <a:lnTo>
                    <a:pt x="9" y="306"/>
                  </a:lnTo>
                  <a:lnTo>
                    <a:pt x="17" y="314"/>
                  </a:lnTo>
                  <a:lnTo>
                    <a:pt x="26" y="324"/>
                  </a:lnTo>
                  <a:lnTo>
                    <a:pt x="34" y="332"/>
                  </a:lnTo>
                  <a:lnTo>
                    <a:pt x="341" y="25"/>
                  </a:lnTo>
                  <a:lnTo>
                    <a:pt x="329" y="13"/>
                  </a:lnTo>
                  <a:lnTo>
                    <a:pt x="317" y="0"/>
                  </a:lnTo>
                  <a:lnTo>
                    <a:pt x="0" y="296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45" name="Freeform 105"/>
            <p:cNvSpPr>
              <a:spLocks noEditPoints="1"/>
            </p:cNvSpPr>
            <p:nvPr/>
          </p:nvSpPr>
          <p:spPr bwMode="auto">
            <a:xfrm>
              <a:off x="4137025" y="1549400"/>
              <a:ext cx="122238" cy="120650"/>
            </a:xfrm>
            <a:custGeom>
              <a:avLst/>
              <a:gdLst>
                <a:gd name="T0" fmla="*/ 43 w 387"/>
                <a:gd name="T1" fmla="*/ 317 h 378"/>
                <a:gd name="T2" fmla="*/ 29 w 387"/>
                <a:gd name="T3" fmla="*/ 349 h 378"/>
                <a:gd name="T4" fmla="*/ 11 w 387"/>
                <a:gd name="T5" fmla="*/ 331 h 378"/>
                <a:gd name="T6" fmla="*/ 29 w 387"/>
                <a:gd name="T7" fmla="*/ 349 h 378"/>
                <a:gd name="T8" fmla="*/ 40 w 387"/>
                <a:gd name="T9" fmla="*/ 337 h 378"/>
                <a:gd name="T10" fmla="*/ 52 w 387"/>
                <a:gd name="T11" fmla="*/ 326 h 378"/>
                <a:gd name="T12" fmla="*/ 69 w 387"/>
                <a:gd name="T13" fmla="*/ 344 h 378"/>
                <a:gd name="T14" fmla="*/ 37 w 387"/>
                <a:gd name="T15" fmla="*/ 357 h 378"/>
                <a:gd name="T16" fmla="*/ 52 w 387"/>
                <a:gd name="T17" fmla="*/ 326 h 378"/>
                <a:gd name="T18" fmla="*/ 57 w 387"/>
                <a:gd name="T19" fmla="*/ 378 h 378"/>
                <a:gd name="T20" fmla="*/ 57 w 387"/>
                <a:gd name="T21" fmla="*/ 355 h 378"/>
                <a:gd name="T22" fmla="*/ 45 w 387"/>
                <a:gd name="T23" fmla="*/ 344 h 378"/>
                <a:gd name="T24" fmla="*/ 375 w 387"/>
                <a:gd name="T25" fmla="*/ 59 h 378"/>
                <a:gd name="T26" fmla="*/ 45 w 387"/>
                <a:gd name="T27" fmla="*/ 344 h 378"/>
                <a:gd name="T28" fmla="*/ 387 w 387"/>
                <a:gd name="T29" fmla="*/ 48 h 378"/>
                <a:gd name="T30" fmla="*/ 364 w 387"/>
                <a:gd name="T31" fmla="*/ 48 h 378"/>
                <a:gd name="T32" fmla="*/ 352 w 387"/>
                <a:gd name="T33" fmla="*/ 59 h 378"/>
                <a:gd name="T34" fmla="*/ 340 w 387"/>
                <a:gd name="T35" fmla="*/ 48 h 378"/>
                <a:gd name="T36" fmla="*/ 370 w 387"/>
                <a:gd name="T37" fmla="*/ 31 h 378"/>
                <a:gd name="T38" fmla="*/ 352 w 387"/>
                <a:gd name="T39" fmla="*/ 59 h 378"/>
                <a:gd name="T40" fmla="*/ 340 w 387"/>
                <a:gd name="T41" fmla="*/ 48 h 378"/>
                <a:gd name="T42" fmla="*/ 340 w 387"/>
                <a:gd name="T43" fmla="*/ 48 h 378"/>
                <a:gd name="T44" fmla="*/ 334 w 387"/>
                <a:gd name="T45" fmla="*/ 41 h 378"/>
                <a:gd name="T46" fmla="*/ 352 w 387"/>
                <a:gd name="T47" fmla="*/ 13 h 378"/>
                <a:gd name="T48" fmla="*/ 364 w 387"/>
                <a:gd name="T49" fmla="*/ 24 h 378"/>
                <a:gd name="T50" fmla="*/ 329 w 387"/>
                <a:gd name="T51" fmla="*/ 12 h 378"/>
                <a:gd name="T52" fmla="*/ 352 w 387"/>
                <a:gd name="T53" fmla="*/ 13 h 378"/>
                <a:gd name="T54" fmla="*/ 329 w 387"/>
                <a:gd name="T55" fmla="*/ 12 h 378"/>
                <a:gd name="T56" fmla="*/ 34 w 387"/>
                <a:gd name="T57" fmla="*/ 331 h 378"/>
                <a:gd name="T58" fmla="*/ 329 w 387"/>
                <a:gd name="T59" fmla="*/ 12 h 378"/>
                <a:gd name="T60" fmla="*/ 11 w 387"/>
                <a:gd name="T61" fmla="*/ 331 h 378"/>
                <a:gd name="T62" fmla="*/ 12 w 387"/>
                <a:gd name="T63" fmla="*/ 308 h 378"/>
                <a:gd name="T64" fmla="*/ 11 w 387"/>
                <a:gd name="T65" fmla="*/ 331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7" h="378">
                  <a:moveTo>
                    <a:pt x="35" y="308"/>
                  </a:moveTo>
                  <a:lnTo>
                    <a:pt x="43" y="317"/>
                  </a:lnTo>
                  <a:lnTo>
                    <a:pt x="52" y="326"/>
                  </a:lnTo>
                  <a:lnTo>
                    <a:pt x="29" y="349"/>
                  </a:lnTo>
                  <a:lnTo>
                    <a:pt x="19" y="339"/>
                  </a:lnTo>
                  <a:lnTo>
                    <a:pt x="11" y="331"/>
                  </a:lnTo>
                  <a:lnTo>
                    <a:pt x="35" y="308"/>
                  </a:lnTo>
                  <a:close/>
                  <a:moveTo>
                    <a:pt x="29" y="349"/>
                  </a:moveTo>
                  <a:lnTo>
                    <a:pt x="29" y="349"/>
                  </a:lnTo>
                  <a:lnTo>
                    <a:pt x="40" y="337"/>
                  </a:lnTo>
                  <a:lnTo>
                    <a:pt x="29" y="349"/>
                  </a:lnTo>
                  <a:close/>
                  <a:moveTo>
                    <a:pt x="52" y="326"/>
                  </a:moveTo>
                  <a:lnTo>
                    <a:pt x="60" y="335"/>
                  </a:lnTo>
                  <a:lnTo>
                    <a:pt x="69" y="344"/>
                  </a:lnTo>
                  <a:lnTo>
                    <a:pt x="45" y="367"/>
                  </a:lnTo>
                  <a:lnTo>
                    <a:pt x="37" y="357"/>
                  </a:lnTo>
                  <a:lnTo>
                    <a:pt x="29" y="349"/>
                  </a:lnTo>
                  <a:lnTo>
                    <a:pt x="52" y="326"/>
                  </a:lnTo>
                  <a:close/>
                  <a:moveTo>
                    <a:pt x="69" y="367"/>
                  </a:moveTo>
                  <a:lnTo>
                    <a:pt x="57" y="378"/>
                  </a:lnTo>
                  <a:lnTo>
                    <a:pt x="45" y="367"/>
                  </a:lnTo>
                  <a:lnTo>
                    <a:pt x="57" y="355"/>
                  </a:lnTo>
                  <a:lnTo>
                    <a:pt x="69" y="367"/>
                  </a:lnTo>
                  <a:close/>
                  <a:moveTo>
                    <a:pt x="45" y="344"/>
                  </a:moveTo>
                  <a:lnTo>
                    <a:pt x="352" y="36"/>
                  </a:lnTo>
                  <a:lnTo>
                    <a:pt x="375" y="59"/>
                  </a:lnTo>
                  <a:lnTo>
                    <a:pt x="69" y="367"/>
                  </a:lnTo>
                  <a:lnTo>
                    <a:pt x="45" y="344"/>
                  </a:lnTo>
                  <a:close/>
                  <a:moveTo>
                    <a:pt x="375" y="36"/>
                  </a:moveTo>
                  <a:lnTo>
                    <a:pt x="387" y="48"/>
                  </a:lnTo>
                  <a:lnTo>
                    <a:pt x="375" y="59"/>
                  </a:lnTo>
                  <a:lnTo>
                    <a:pt x="364" y="48"/>
                  </a:lnTo>
                  <a:lnTo>
                    <a:pt x="375" y="36"/>
                  </a:lnTo>
                  <a:close/>
                  <a:moveTo>
                    <a:pt x="352" y="59"/>
                  </a:moveTo>
                  <a:lnTo>
                    <a:pt x="346" y="53"/>
                  </a:lnTo>
                  <a:lnTo>
                    <a:pt x="340" y="48"/>
                  </a:lnTo>
                  <a:lnTo>
                    <a:pt x="364" y="24"/>
                  </a:lnTo>
                  <a:lnTo>
                    <a:pt x="370" y="31"/>
                  </a:lnTo>
                  <a:lnTo>
                    <a:pt x="375" y="36"/>
                  </a:lnTo>
                  <a:lnTo>
                    <a:pt x="352" y="59"/>
                  </a:lnTo>
                  <a:close/>
                  <a:moveTo>
                    <a:pt x="340" y="48"/>
                  </a:moveTo>
                  <a:lnTo>
                    <a:pt x="340" y="48"/>
                  </a:lnTo>
                  <a:lnTo>
                    <a:pt x="352" y="36"/>
                  </a:lnTo>
                  <a:lnTo>
                    <a:pt x="340" y="48"/>
                  </a:lnTo>
                  <a:close/>
                  <a:moveTo>
                    <a:pt x="340" y="48"/>
                  </a:moveTo>
                  <a:lnTo>
                    <a:pt x="334" y="41"/>
                  </a:lnTo>
                  <a:lnTo>
                    <a:pt x="329" y="35"/>
                  </a:lnTo>
                  <a:lnTo>
                    <a:pt x="352" y="13"/>
                  </a:lnTo>
                  <a:lnTo>
                    <a:pt x="358" y="19"/>
                  </a:lnTo>
                  <a:lnTo>
                    <a:pt x="364" y="24"/>
                  </a:lnTo>
                  <a:lnTo>
                    <a:pt x="340" y="48"/>
                  </a:lnTo>
                  <a:close/>
                  <a:moveTo>
                    <a:pt x="329" y="12"/>
                  </a:moveTo>
                  <a:lnTo>
                    <a:pt x="342" y="0"/>
                  </a:lnTo>
                  <a:lnTo>
                    <a:pt x="352" y="13"/>
                  </a:lnTo>
                  <a:lnTo>
                    <a:pt x="340" y="23"/>
                  </a:lnTo>
                  <a:lnTo>
                    <a:pt x="329" y="12"/>
                  </a:lnTo>
                  <a:close/>
                  <a:moveTo>
                    <a:pt x="352" y="36"/>
                  </a:moveTo>
                  <a:lnTo>
                    <a:pt x="34" y="331"/>
                  </a:lnTo>
                  <a:lnTo>
                    <a:pt x="12" y="308"/>
                  </a:lnTo>
                  <a:lnTo>
                    <a:pt x="329" y="12"/>
                  </a:lnTo>
                  <a:lnTo>
                    <a:pt x="352" y="36"/>
                  </a:lnTo>
                  <a:close/>
                  <a:moveTo>
                    <a:pt x="11" y="331"/>
                  </a:moveTo>
                  <a:lnTo>
                    <a:pt x="0" y="318"/>
                  </a:lnTo>
                  <a:lnTo>
                    <a:pt x="12" y="308"/>
                  </a:lnTo>
                  <a:lnTo>
                    <a:pt x="23" y="319"/>
                  </a:lnTo>
                  <a:lnTo>
                    <a:pt x="11" y="331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46" name="Freeform 106"/>
            <p:cNvSpPr>
              <a:spLocks/>
            </p:cNvSpPr>
            <p:nvPr/>
          </p:nvSpPr>
          <p:spPr bwMode="auto">
            <a:xfrm>
              <a:off x="4741863" y="1360488"/>
              <a:ext cx="138113" cy="17463"/>
            </a:xfrm>
            <a:custGeom>
              <a:avLst/>
              <a:gdLst>
                <a:gd name="T0" fmla="*/ 434 w 434"/>
                <a:gd name="T1" fmla="*/ 0 h 54"/>
                <a:gd name="T2" fmla="*/ 1 w 434"/>
                <a:gd name="T3" fmla="*/ 0 h 54"/>
                <a:gd name="T4" fmla="*/ 1 w 434"/>
                <a:gd name="T5" fmla="*/ 4 h 54"/>
                <a:gd name="T6" fmla="*/ 1 w 434"/>
                <a:gd name="T7" fmla="*/ 12 h 54"/>
                <a:gd name="T8" fmla="*/ 1 w 434"/>
                <a:gd name="T9" fmla="*/ 21 h 54"/>
                <a:gd name="T10" fmla="*/ 0 w 434"/>
                <a:gd name="T11" fmla="*/ 29 h 54"/>
                <a:gd name="T12" fmla="*/ 0 w 434"/>
                <a:gd name="T13" fmla="*/ 38 h 54"/>
                <a:gd name="T14" fmla="*/ 433 w 434"/>
                <a:gd name="T15" fmla="*/ 54 h 54"/>
                <a:gd name="T16" fmla="*/ 434 w 434"/>
                <a:gd name="T17" fmla="*/ 42 h 54"/>
                <a:gd name="T18" fmla="*/ 434 w 434"/>
                <a:gd name="T19" fmla="*/ 29 h 54"/>
                <a:gd name="T20" fmla="*/ 434 w 434"/>
                <a:gd name="T21" fmla="*/ 17 h 54"/>
                <a:gd name="T22" fmla="*/ 434 w 434"/>
                <a:gd name="T23" fmla="*/ 4 h 54"/>
                <a:gd name="T24" fmla="*/ 434 w 434"/>
                <a:gd name="T2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4" h="54">
                  <a:moveTo>
                    <a:pt x="434" y="0"/>
                  </a:moveTo>
                  <a:lnTo>
                    <a:pt x="1" y="0"/>
                  </a:lnTo>
                  <a:lnTo>
                    <a:pt x="1" y="4"/>
                  </a:lnTo>
                  <a:lnTo>
                    <a:pt x="1" y="12"/>
                  </a:lnTo>
                  <a:lnTo>
                    <a:pt x="1" y="21"/>
                  </a:lnTo>
                  <a:lnTo>
                    <a:pt x="0" y="29"/>
                  </a:lnTo>
                  <a:lnTo>
                    <a:pt x="0" y="38"/>
                  </a:lnTo>
                  <a:lnTo>
                    <a:pt x="433" y="54"/>
                  </a:lnTo>
                  <a:lnTo>
                    <a:pt x="434" y="42"/>
                  </a:lnTo>
                  <a:lnTo>
                    <a:pt x="434" y="29"/>
                  </a:lnTo>
                  <a:lnTo>
                    <a:pt x="434" y="17"/>
                  </a:lnTo>
                  <a:lnTo>
                    <a:pt x="434" y="4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47" name="Freeform 107"/>
            <p:cNvSpPr>
              <a:spLocks noEditPoints="1"/>
            </p:cNvSpPr>
            <p:nvPr/>
          </p:nvSpPr>
          <p:spPr bwMode="auto">
            <a:xfrm>
              <a:off x="4737100" y="1355725"/>
              <a:ext cx="147638" cy="26988"/>
            </a:xfrm>
            <a:custGeom>
              <a:avLst/>
              <a:gdLst>
                <a:gd name="T0" fmla="*/ 18 w 468"/>
                <a:gd name="T1" fmla="*/ 34 h 88"/>
                <a:gd name="T2" fmla="*/ 451 w 468"/>
                <a:gd name="T3" fmla="*/ 0 h 88"/>
                <a:gd name="T4" fmla="*/ 1 w 468"/>
                <a:gd name="T5" fmla="*/ 17 h 88"/>
                <a:gd name="T6" fmla="*/ 18 w 468"/>
                <a:gd name="T7" fmla="*/ 0 h 88"/>
                <a:gd name="T8" fmla="*/ 1 w 468"/>
                <a:gd name="T9" fmla="*/ 17 h 88"/>
                <a:gd name="T10" fmla="*/ 33 w 468"/>
                <a:gd name="T11" fmla="*/ 21 h 88"/>
                <a:gd name="T12" fmla="*/ 1 w 468"/>
                <a:gd name="T13" fmla="*/ 17 h 88"/>
                <a:gd name="T14" fmla="*/ 33 w 468"/>
                <a:gd name="T15" fmla="*/ 21 h 88"/>
                <a:gd name="T16" fmla="*/ 33 w 468"/>
                <a:gd name="T17" fmla="*/ 39 h 88"/>
                <a:gd name="T18" fmla="*/ 1 w 468"/>
                <a:gd name="T19" fmla="*/ 32 h 88"/>
                <a:gd name="T20" fmla="*/ 33 w 468"/>
                <a:gd name="T21" fmla="*/ 21 h 88"/>
                <a:gd name="T22" fmla="*/ 33 w 468"/>
                <a:gd name="T23" fmla="*/ 47 h 88"/>
                <a:gd name="T24" fmla="*/ 1 w 468"/>
                <a:gd name="T25" fmla="*/ 55 h 88"/>
                <a:gd name="T26" fmla="*/ 1 w 468"/>
                <a:gd name="T27" fmla="*/ 38 h 88"/>
                <a:gd name="T28" fmla="*/ 17 w 468"/>
                <a:gd name="T29" fmla="*/ 72 h 88"/>
                <a:gd name="T30" fmla="*/ 1 w 468"/>
                <a:gd name="T31" fmla="*/ 55 h 88"/>
                <a:gd name="T32" fmla="*/ 17 w 468"/>
                <a:gd name="T33" fmla="*/ 72 h 88"/>
                <a:gd name="T34" fmla="*/ 451 w 468"/>
                <a:gd name="T35" fmla="*/ 55 h 88"/>
                <a:gd name="T36" fmla="*/ 17 w 468"/>
                <a:gd name="T37" fmla="*/ 72 h 88"/>
                <a:gd name="T38" fmla="*/ 467 w 468"/>
                <a:gd name="T39" fmla="*/ 72 h 88"/>
                <a:gd name="T40" fmla="*/ 450 w 468"/>
                <a:gd name="T41" fmla="*/ 88 h 88"/>
                <a:gd name="T42" fmla="*/ 467 w 468"/>
                <a:gd name="T43" fmla="*/ 72 h 88"/>
                <a:gd name="T44" fmla="*/ 434 w 468"/>
                <a:gd name="T45" fmla="*/ 58 h 88"/>
                <a:gd name="T46" fmla="*/ 468 w 468"/>
                <a:gd name="T47" fmla="*/ 46 h 88"/>
                <a:gd name="T48" fmla="*/ 467 w 468"/>
                <a:gd name="T49" fmla="*/ 72 h 88"/>
                <a:gd name="T50" fmla="*/ 435 w 468"/>
                <a:gd name="T51" fmla="*/ 46 h 88"/>
                <a:gd name="T52" fmla="*/ 435 w 468"/>
                <a:gd name="T53" fmla="*/ 21 h 88"/>
                <a:gd name="T54" fmla="*/ 468 w 468"/>
                <a:gd name="T55" fmla="*/ 33 h 88"/>
                <a:gd name="T56" fmla="*/ 435 w 468"/>
                <a:gd name="T57" fmla="*/ 46 h 88"/>
                <a:gd name="T58" fmla="*/ 435 w 468"/>
                <a:gd name="T59" fmla="*/ 17 h 88"/>
                <a:gd name="T60" fmla="*/ 468 w 468"/>
                <a:gd name="T61" fmla="*/ 21 h 88"/>
                <a:gd name="T62" fmla="*/ 451 w 468"/>
                <a:gd name="T63" fmla="*/ 0 h 88"/>
                <a:gd name="T64" fmla="*/ 468 w 468"/>
                <a:gd name="T65" fmla="*/ 17 h 88"/>
                <a:gd name="T66" fmla="*/ 451 w 468"/>
                <a:gd name="T6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68" h="88">
                  <a:moveTo>
                    <a:pt x="451" y="34"/>
                  </a:moveTo>
                  <a:lnTo>
                    <a:pt x="18" y="34"/>
                  </a:lnTo>
                  <a:lnTo>
                    <a:pt x="18" y="0"/>
                  </a:lnTo>
                  <a:lnTo>
                    <a:pt x="451" y="0"/>
                  </a:lnTo>
                  <a:lnTo>
                    <a:pt x="451" y="34"/>
                  </a:lnTo>
                  <a:close/>
                  <a:moveTo>
                    <a:pt x="1" y="17"/>
                  </a:moveTo>
                  <a:lnTo>
                    <a:pt x="1" y="0"/>
                  </a:lnTo>
                  <a:lnTo>
                    <a:pt x="18" y="0"/>
                  </a:lnTo>
                  <a:lnTo>
                    <a:pt x="18" y="17"/>
                  </a:lnTo>
                  <a:lnTo>
                    <a:pt x="1" y="17"/>
                  </a:lnTo>
                  <a:close/>
                  <a:moveTo>
                    <a:pt x="33" y="17"/>
                  </a:moveTo>
                  <a:lnTo>
                    <a:pt x="33" y="21"/>
                  </a:lnTo>
                  <a:lnTo>
                    <a:pt x="1" y="21"/>
                  </a:lnTo>
                  <a:lnTo>
                    <a:pt x="1" y="17"/>
                  </a:lnTo>
                  <a:lnTo>
                    <a:pt x="33" y="17"/>
                  </a:lnTo>
                  <a:close/>
                  <a:moveTo>
                    <a:pt x="33" y="21"/>
                  </a:moveTo>
                  <a:lnTo>
                    <a:pt x="33" y="28"/>
                  </a:lnTo>
                  <a:lnTo>
                    <a:pt x="33" y="39"/>
                  </a:lnTo>
                  <a:lnTo>
                    <a:pt x="1" y="38"/>
                  </a:lnTo>
                  <a:lnTo>
                    <a:pt x="1" y="32"/>
                  </a:lnTo>
                  <a:lnTo>
                    <a:pt x="1" y="21"/>
                  </a:lnTo>
                  <a:lnTo>
                    <a:pt x="33" y="21"/>
                  </a:lnTo>
                  <a:close/>
                  <a:moveTo>
                    <a:pt x="33" y="39"/>
                  </a:moveTo>
                  <a:lnTo>
                    <a:pt x="33" y="47"/>
                  </a:lnTo>
                  <a:lnTo>
                    <a:pt x="33" y="56"/>
                  </a:lnTo>
                  <a:lnTo>
                    <a:pt x="1" y="55"/>
                  </a:lnTo>
                  <a:lnTo>
                    <a:pt x="1" y="46"/>
                  </a:lnTo>
                  <a:lnTo>
                    <a:pt x="1" y="38"/>
                  </a:lnTo>
                  <a:lnTo>
                    <a:pt x="33" y="39"/>
                  </a:lnTo>
                  <a:close/>
                  <a:moveTo>
                    <a:pt x="17" y="72"/>
                  </a:moveTo>
                  <a:lnTo>
                    <a:pt x="0" y="71"/>
                  </a:lnTo>
                  <a:lnTo>
                    <a:pt x="1" y="55"/>
                  </a:lnTo>
                  <a:lnTo>
                    <a:pt x="17" y="55"/>
                  </a:lnTo>
                  <a:lnTo>
                    <a:pt x="17" y="72"/>
                  </a:lnTo>
                  <a:close/>
                  <a:moveTo>
                    <a:pt x="18" y="39"/>
                  </a:moveTo>
                  <a:lnTo>
                    <a:pt x="451" y="55"/>
                  </a:lnTo>
                  <a:lnTo>
                    <a:pt x="450" y="88"/>
                  </a:lnTo>
                  <a:lnTo>
                    <a:pt x="17" y="72"/>
                  </a:lnTo>
                  <a:lnTo>
                    <a:pt x="18" y="39"/>
                  </a:lnTo>
                  <a:close/>
                  <a:moveTo>
                    <a:pt x="467" y="72"/>
                  </a:moveTo>
                  <a:lnTo>
                    <a:pt x="466" y="88"/>
                  </a:lnTo>
                  <a:lnTo>
                    <a:pt x="450" y="88"/>
                  </a:lnTo>
                  <a:lnTo>
                    <a:pt x="450" y="71"/>
                  </a:lnTo>
                  <a:lnTo>
                    <a:pt x="467" y="72"/>
                  </a:lnTo>
                  <a:close/>
                  <a:moveTo>
                    <a:pt x="434" y="71"/>
                  </a:moveTo>
                  <a:lnTo>
                    <a:pt x="434" y="58"/>
                  </a:lnTo>
                  <a:lnTo>
                    <a:pt x="435" y="46"/>
                  </a:lnTo>
                  <a:lnTo>
                    <a:pt x="468" y="46"/>
                  </a:lnTo>
                  <a:lnTo>
                    <a:pt x="467" y="59"/>
                  </a:lnTo>
                  <a:lnTo>
                    <a:pt x="467" y="72"/>
                  </a:lnTo>
                  <a:lnTo>
                    <a:pt x="434" y="71"/>
                  </a:lnTo>
                  <a:close/>
                  <a:moveTo>
                    <a:pt x="435" y="46"/>
                  </a:moveTo>
                  <a:lnTo>
                    <a:pt x="435" y="36"/>
                  </a:lnTo>
                  <a:lnTo>
                    <a:pt x="435" y="21"/>
                  </a:lnTo>
                  <a:lnTo>
                    <a:pt x="468" y="21"/>
                  </a:lnTo>
                  <a:lnTo>
                    <a:pt x="468" y="33"/>
                  </a:lnTo>
                  <a:lnTo>
                    <a:pt x="468" y="46"/>
                  </a:lnTo>
                  <a:lnTo>
                    <a:pt x="435" y="46"/>
                  </a:lnTo>
                  <a:close/>
                  <a:moveTo>
                    <a:pt x="435" y="21"/>
                  </a:moveTo>
                  <a:lnTo>
                    <a:pt x="435" y="17"/>
                  </a:lnTo>
                  <a:lnTo>
                    <a:pt x="468" y="17"/>
                  </a:lnTo>
                  <a:lnTo>
                    <a:pt x="468" y="21"/>
                  </a:lnTo>
                  <a:lnTo>
                    <a:pt x="435" y="21"/>
                  </a:lnTo>
                  <a:close/>
                  <a:moveTo>
                    <a:pt x="451" y="0"/>
                  </a:moveTo>
                  <a:lnTo>
                    <a:pt x="468" y="0"/>
                  </a:lnTo>
                  <a:lnTo>
                    <a:pt x="468" y="17"/>
                  </a:lnTo>
                  <a:lnTo>
                    <a:pt x="451" y="17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48" name="Freeform 108"/>
            <p:cNvSpPr>
              <a:spLocks/>
            </p:cNvSpPr>
            <p:nvPr/>
          </p:nvSpPr>
          <p:spPr bwMode="auto">
            <a:xfrm>
              <a:off x="4154488" y="1050925"/>
              <a:ext cx="104775" cy="109538"/>
            </a:xfrm>
            <a:custGeom>
              <a:avLst/>
              <a:gdLst>
                <a:gd name="T0" fmla="*/ 0 w 332"/>
                <a:gd name="T1" fmla="*/ 35 h 342"/>
                <a:gd name="T2" fmla="*/ 308 w 332"/>
                <a:gd name="T3" fmla="*/ 342 h 342"/>
                <a:gd name="T4" fmla="*/ 319 w 332"/>
                <a:gd name="T5" fmla="*/ 329 h 342"/>
                <a:gd name="T6" fmla="*/ 332 w 332"/>
                <a:gd name="T7" fmla="*/ 318 h 342"/>
                <a:gd name="T8" fmla="*/ 36 w 332"/>
                <a:gd name="T9" fmla="*/ 0 h 342"/>
                <a:gd name="T10" fmla="*/ 26 w 332"/>
                <a:gd name="T11" fmla="*/ 9 h 342"/>
                <a:gd name="T12" fmla="*/ 18 w 332"/>
                <a:gd name="T13" fmla="*/ 18 h 342"/>
                <a:gd name="T14" fmla="*/ 8 w 332"/>
                <a:gd name="T15" fmla="*/ 27 h 342"/>
                <a:gd name="T16" fmla="*/ 0 w 332"/>
                <a:gd name="T17" fmla="*/ 35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342">
                  <a:moveTo>
                    <a:pt x="0" y="35"/>
                  </a:moveTo>
                  <a:lnTo>
                    <a:pt x="308" y="342"/>
                  </a:lnTo>
                  <a:lnTo>
                    <a:pt x="319" y="329"/>
                  </a:lnTo>
                  <a:lnTo>
                    <a:pt x="332" y="318"/>
                  </a:lnTo>
                  <a:lnTo>
                    <a:pt x="36" y="0"/>
                  </a:lnTo>
                  <a:lnTo>
                    <a:pt x="26" y="9"/>
                  </a:lnTo>
                  <a:lnTo>
                    <a:pt x="18" y="18"/>
                  </a:lnTo>
                  <a:lnTo>
                    <a:pt x="8" y="27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49" name="Freeform 109"/>
            <p:cNvSpPr>
              <a:spLocks noEditPoints="1"/>
            </p:cNvSpPr>
            <p:nvPr/>
          </p:nvSpPr>
          <p:spPr bwMode="auto">
            <a:xfrm>
              <a:off x="4146550" y="1044575"/>
              <a:ext cx="120650" cy="122238"/>
            </a:xfrm>
            <a:custGeom>
              <a:avLst/>
              <a:gdLst>
                <a:gd name="T0" fmla="*/ 342 w 378"/>
                <a:gd name="T1" fmla="*/ 353 h 388"/>
                <a:gd name="T2" fmla="*/ 11 w 378"/>
                <a:gd name="T3" fmla="*/ 70 h 388"/>
                <a:gd name="T4" fmla="*/ 342 w 378"/>
                <a:gd name="T5" fmla="*/ 376 h 388"/>
                <a:gd name="T6" fmla="*/ 319 w 378"/>
                <a:gd name="T7" fmla="*/ 376 h 388"/>
                <a:gd name="T8" fmla="*/ 342 w 378"/>
                <a:gd name="T9" fmla="*/ 376 h 388"/>
                <a:gd name="T10" fmla="*/ 325 w 378"/>
                <a:gd name="T11" fmla="*/ 347 h 388"/>
                <a:gd name="T12" fmla="*/ 354 w 378"/>
                <a:gd name="T13" fmla="*/ 365 h 388"/>
                <a:gd name="T14" fmla="*/ 342 w 378"/>
                <a:gd name="T15" fmla="*/ 376 h 388"/>
                <a:gd name="T16" fmla="*/ 331 w 378"/>
                <a:gd name="T17" fmla="*/ 340 h 388"/>
                <a:gd name="T18" fmla="*/ 342 w 378"/>
                <a:gd name="T19" fmla="*/ 352 h 388"/>
                <a:gd name="T20" fmla="*/ 331 w 378"/>
                <a:gd name="T21" fmla="*/ 340 h 388"/>
                <a:gd name="T22" fmla="*/ 343 w 378"/>
                <a:gd name="T23" fmla="*/ 329 h 388"/>
                <a:gd name="T24" fmla="*/ 359 w 378"/>
                <a:gd name="T25" fmla="*/ 358 h 388"/>
                <a:gd name="T26" fmla="*/ 331 w 378"/>
                <a:gd name="T27" fmla="*/ 340 h 388"/>
                <a:gd name="T28" fmla="*/ 378 w 378"/>
                <a:gd name="T29" fmla="*/ 341 h 388"/>
                <a:gd name="T30" fmla="*/ 355 w 378"/>
                <a:gd name="T31" fmla="*/ 341 h 388"/>
                <a:gd name="T32" fmla="*/ 342 w 378"/>
                <a:gd name="T33" fmla="*/ 352 h 388"/>
                <a:gd name="T34" fmla="*/ 70 w 378"/>
                <a:gd name="T35" fmla="*/ 13 h 388"/>
                <a:gd name="T36" fmla="*/ 342 w 378"/>
                <a:gd name="T37" fmla="*/ 352 h 388"/>
                <a:gd name="T38" fmla="*/ 60 w 378"/>
                <a:gd name="T39" fmla="*/ 0 h 388"/>
                <a:gd name="T40" fmla="*/ 59 w 378"/>
                <a:gd name="T41" fmla="*/ 23 h 388"/>
                <a:gd name="T42" fmla="*/ 69 w 378"/>
                <a:gd name="T43" fmla="*/ 36 h 388"/>
                <a:gd name="T44" fmla="*/ 51 w 378"/>
                <a:gd name="T45" fmla="*/ 53 h 388"/>
                <a:gd name="T46" fmla="*/ 39 w 378"/>
                <a:gd name="T47" fmla="*/ 20 h 388"/>
                <a:gd name="T48" fmla="*/ 69 w 378"/>
                <a:gd name="T49" fmla="*/ 36 h 388"/>
                <a:gd name="T50" fmla="*/ 51 w 378"/>
                <a:gd name="T51" fmla="*/ 53 h 388"/>
                <a:gd name="T52" fmla="*/ 51 w 378"/>
                <a:gd name="T53" fmla="*/ 53 h 388"/>
                <a:gd name="T54" fmla="*/ 44 w 378"/>
                <a:gd name="T55" fmla="*/ 60 h 388"/>
                <a:gd name="T56" fmla="*/ 11 w 378"/>
                <a:gd name="T57" fmla="*/ 46 h 388"/>
                <a:gd name="T58" fmla="*/ 29 w 378"/>
                <a:gd name="T59" fmla="*/ 29 h 388"/>
                <a:gd name="T60" fmla="*/ 11 w 378"/>
                <a:gd name="T61" fmla="*/ 70 h 388"/>
                <a:gd name="T62" fmla="*/ 11 w 378"/>
                <a:gd name="T63" fmla="*/ 46 h 388"/>
                <a:gd name="T64" fmla="*/ 11 w 378"/>
                <a:gd name="T65" fmla="*/ 7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8" h="388">
                  <a:moveTo>
                    <a:pt x="35" y="46"/>
                  </a:moveTo>
                  <a:lnTo>
                    <a:pt x="342" y="353"/>
                  </a:lnTo>
                  <a:lnTo>
                    <a:pt x="319" y="376"/>
                  </a:lnTo>
                  <a:lnTo>
                    <a:pt x="11" y="70"/>
                  </a:lnTo>
                  <a:lnTo>
                    <a:pt x="35" y="46"/>
                  </a:lnTo>
                  <a:close/>
                  <a:moveTo>
                    <a:pt x="342" y="376"/>
                  </a:moveTo>
                  <a:lnTo>
                    <a:pt x="331" y="388"/>
                  </a:lnTo>
                  <a:lnTo>
                    <a:pt x="319" y="376"/>
                  </a:lnTo>
                  <a:lnTo>
                    <a:pt x="331" y="365"/>
                  </a:lnTo>
                  <a:lnTo>
                    <a:pt x="342" y="376"/>
                  </a:lnTo>
                  <a:close/>
                  <a:moveTo>
                    <a:pt x="319" y="353"/>
                  </a:moveTo>
                  <a:lnTo>
                    <a:pt x="325" y="347"/>
                  </a:lnTo>
                  <a:lnTo>
                    <a:pt x="331" y="340"/>
                  </a:lnTo>
                  <a:lnTo>
                    <a:pt x="354" y="365"/>
                  </a:lnTo>
                  <a:lnTo>
                    <a:pt x="348" y="370"/>
                  </a:lnTo>
                  <a:lnTo>
                    <a:pt x="342" y="376"/>
                  </a:lnTo>
                  <a:lnTo>
                    <a:pt x="319" y="353"/>
                  </a:lnTo>
                  <a:close/>
                  <a:moveTo>
                    <a:pt x="331" y="340"/>
                  </a:moveTo>
                  <a:lnTo>
                    <a:pt x="331" y="340"/>
                  </a:lnTo>
                  <a:lnTo>
                    <a:pt x="342" y="352"/>
                  </a:lnTo>
                  <a:lnTo>
                    <a:pt x="331" y="340"/>
                  </a:lnTo>
                  <a:close/>
                  <a:moveTo>
                    <a:pt x="331" y="340"/>
                  </a:moveTo>
                  <a:lnTo>
                    <a:pt x="337" y="335"/>
                  </a:lnTo>
                  <a:lnTo>
                    <a:pt x="343" y="329"/>
                  </a:lnTo>
                  <a:lnTo>
                    <a:pt x="366" y="353"/>
                  </a:lnTo>
                  <a:lnTo>
                    <a:pt x="359" y="358"/>
                  </a:lnTo>
                  <a:lnTo>
                    <a:pt x="354" y="365"/>
                  </a:lnTo>
                  <a:lnTo>
                    <a:pt x="331" y="340"/>
                  </a:lnTo>
                  <a:close/>
                  <a:moveTo>
                    <a:pt x="367" y="330"/>
                  </a:moveTo>
                  <a:lnTo>
                    <a:pt x="378" y="341"/>
                  </a:lnTo>
                  <a:lnTo>
                    <a:pt x="366" y="353"/>
                  </a:lnTo>
                  <a:lnTo>
                    <a:pt x="355" y="341"/>
                  </a:lnTo>
                  <a:lnTo>
                    <a:pt x="367" y="330"/>
                  </a:lnTo>
                  <a:close/>
                  <a:moveTo>
                    <a:pt x="342" y="352"/>
                  </a:moveTo>
                  <a:lnTo>
                    <a:pt x="46" y="35"/>
                  </a:lnTo>
                  <a:lnTo>
                    <a:pt x="70" y="13"/>
                  </a:lnTo>
                  <a:lnTo>
                    <a:pt x="367" y="330"/>
                  </a:lnTo>
                  <a:lnTo>
                    <a:pt x="342" y="352"/>
                  </a:lnTo>
                  <a:close/>
                  <a:moveTo>
                    <a:pt x="47" y="12"/>
                  </a:moveTo>
                  <a:lnTo>
                    <a:pt x="60" y="0"/>
                  </a:lnTo>
                  <a:lnTo>
                    <a:pt x="70" y="13"/>
                  </a:lnTo>
                  <a:lnTo>
                    <a:pt x="59" y="23"/>
                  </a:lnTo>
                  <a:lnTo>
                    <a:pt x="47" y="12"/>
                  </a:lnTo>
                  <a:close/>
                  <a:moveTo>
                    <a:pt x="69" y="36"/>
                  </a:moveTo>
                  <a:lnTo>
                    <a:pt x="61" y="44"/>
                  </a:lnTo>
                  <a:lnTo>
                    <a:pt x="51" y="53"/>
                  </a:lnTo>
                  <a:lnTo>
                    <a:pt x="29" y="29"/>
                  </a:lnTo>
                  <a:lnTo>
                    <a:pt x="39" y="20"/>
                  </a:lnTo>
                  <a:lnTo>
                    <a:pt x="47" y="12"/>
                  </a:lnTo>
                  <a:lnTo>
                    <a:pt x="69" y="36"/>
                  </a:lnTo>
                  <a:close/>
                  <a:moveTo>
                    <a:pt x="51" y="53"/>
                  </a:moveTo>
                  <a:lnTo>
                    <a:pt x="51" y="53"/>
                  </a:lnTo>
                  <a:lnTo>
                    <a:pt x="41" y="41"/>
                  </a:lnTo>
                  <a:lnTo>
                    <a:pt x="51" y="53"/>
                  </a:lnTo>
                  <a:close/>
                  <a:moveTo>
                    <a:pt x="51" y="53"/>
                  </a:moveTo>
                  <a:lnTo>
                    <a:pt x="44" y="60"/>
                  </a:lnTo>
                  <a:lnTo>
                    <a:pt x="35" y="70"/>
                  </a:lnTo>
                  <a:lnTo>
                    <a:pt x="11" y="46"/>
                  </a:lnTo>
                  <a:lnTo>
                    <a:pt x="20" y="38"/>
                  </a:lnTo>
                  <a:lnTo>
                    <a:pt x="29" y="29"/>
                  </a:lnTo>
                  <a:lnTo>
                    <a:pt x="51" y="53"/>
                  </a:lnTo>
                  <a:close/>
                  <a:moveTo>
                    <a:pt x="11" y="70"/>
                  </a:moveTo>
                  <a:lnTo>
                    <a:pt x="0" y="58"/>
                  </a:lnTo>
                  <a:lnTo>
                    <a:pt x="11" y="46"/>
                  </a:lnTo>
                  <a:lnTo>
                    <a:pt x="23" y="58"/>
                  </a:lnTo>
                  <a:lnTo>
                    <a:pt x="11" y="70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50" name="Freeform 110"/>
            <p:cNvSpPr>
              <a:spLocks/>
            </p:cNvSpPr>
            <p:nvPr/>
          </p:nvSpPr>
          <p:spPr bwMode="auto">
            <a:xfrm>
              <a:off x="4649788" y="1565275"/>
              <a:ext cx="106363" cy="107950"/>
            </a:xfrm>
            <a:custGeom>
              <a:avLst/>
              <a:gdLst>
                <a:gd name="T0" fmla="*/ 0 w 331"/>
                <a:gd name="T1" fmla="*/ 23 h 341"/>
                <a:gd name="T2" fmla="*/ 295 w 331"/>
                <a:gd name="T3" fmla="*/ 341 h 341"/>
                <a:gd name="T4" fmla="*/ 304 w 331"/>
                <a:gd name="T5" fmla="*/ 332 h 341"/>
                <a:gd name="T6" fmla="*/ 313 w 331"/>
                <a:gd name="T7" fmla="*/ 324 h 341"/>
                <a:gd name="T8" fmla="*/ 322 w 331"/>
                <a:gd name="T9" fmla="*/ 315 h 341"/>
                <a:gd name="T10" fmla="*/ 331 w 331"/>
                <a:gd name="T11" fmla="*/ 306 h 341"/>
                <a:gd name="T12" fmla="*/ 24 w 331"/>
                <a:gd name="T13" fmla="*/ 0 h 341"/>
                <a:gd name="T14" fmla="*/ 13 w 331"/>
                <a:gd name="T15" fmla="*/ 11 h 341"/>
                <a:gd name="T16" fmla="*/ 0 w 331"/>
                <a:gd name="T17" fmla="*/ 23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1" h="341">
                  <a:moveTo>
                    <a:pt x="0" y="23"/>
                  </a:moveTo>
                  <a:lnTo>
                    <a:pt x="295" y="341"/>
                  </a:lnTo>
                  <a:lnTo>
                    <a:pt x="304" y="332"/>
                  </a:lnTo>
                  <a:lnTo>
                    <a:pt x="313" y="324"/>
                  </a:lnTo>
                  <a:lnTo>
                    <a:pt x="322" y="315"/>
                  </a:lnTo>
                  <a:lnTo>
                    <a:pt x="331" y="306"/>
                  </a:lnTo>
                  <a:lnTo>
                    <a:pt x="24" y="0"/>
                  </a:lnTo>
                  <a:lnTo>
                    <a:pt x="13" y="11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51" name="Freeform 111"/>
            <p:cNvSpPr>
              <a:spLocks noEditPoints="1"/>
            </p:cNvSpPr>
            <p:nvPr/>
          </p:nvSpPr>
          <p:spPr bwMode="auto">
            <a:xfrm>
              <a:off x="4643438" y="1557338"/>
              <a:ext cx="119063" cy="122238"/>
            </a:xfrm>
            <a:custGeom>
              <a:avLst/>
              <a:gdLst>
                <a:gd name="T0" fmla="*/ 36 w 377"/>
                <a:gd name="T1" fmla="*/ 35 h 388"/>
                <a:gd name="T2" fmla="*/ 331 w 377"/>
                <a:gd name="T3" fmla="*/ 354 h 388"/>
                <a:gd name="T4" fmla="*/ 306 w 377"/>
                <a:gd name="T5" fmla="*/ 377 h 388"/>
                <a:gd name="T6" fmla="*/ 11 w 377"/>
                <a:gd name="T7" fmla="*/ 58 h 388"/>
                <a:gd name="T8" fmla="*/ 36 w 377"/>
                <a:gd name="T9" fmla="*/ 35 h 388"/>
                <a:gd name="T10" fmla="*/ 330 w 377"/>
                <a:gd name="T11" fmla="*/ 378 h 388"/>
                <a:gd name="T12" fmla="*/ 317 w 377"/>
                <a:gd name="T13" fmla="*/ 388 h 388"/>
                <a:gd name="T14" fmla="*/ 306 w 377"/>
                <a:gd name="T15" fmla="*/ 377 h 388"/>
                <a:gd name="T16" fmla="*/ 318 w 377"/>
                <a:gd name="T17" fmla="*/ 365 h 388"/>
                <a:gd name="T18" fmla="*/ 330 w 377"/>
                <a:gd name="T19" fmla="*/ 378 h 388"/>
                <a:gd name="T20" fmla="*/ 307 w 377"/>
                <a:gd name="T21" fmla="*/ 353 h 388"/>
                <a:gd name="T22" fmla="*/ 316 w 377"/>
                <a:gd name="T23" fmla="*/ 345 h 388"/>
                <a:gd name="T24" fmla="*/ 325 w 377"/>
                <a:gd name="T25" fmla="*/ 336 h 388"/>
                <a:gd name="T26" fmla="*/ 348 w 377"/>
                <a:gd name="T27" fmla="*/ 360 h 388"/>
                <a:gd name="T28" fmla="*/ 338 w 377"/>
                <a:gd name="T29" fmla="*/ 368 h 388"/>
                <a:gd name="T30" fmla="*/ 330 w 377"/>
                <a:gd name="T31" fmla="*/ 378 h 388"/>
                <a:gd name="T32" fmla="*/ 307 w 377"/>
                <a:gd name="T33" fmla="*/ 353 h 388"/>
                <a:gd name="T34" fmla="*/ 325 w 377"/>
                <a:gd name="T35" fmla="*/ 336 h 388"/>
                <a:gd name="T36" fmla="*/ 334 w 377"/>
                <a:gd name="T37" fmla="*/ 327 h 388"/>
                <a:gd name="T38" fmla="*/ 342 w 377"/>
                <a:gd name="T39" fmla="*/ 318 h 388"/>
                <a:gd name="T40" fmla="*/ 366 w 377"/>
                <a:gd name="T41" fmla="*/ 342 h 388"/>
                <a:gd name="T42" fmla="*/ 357 w 377"/>
                <a:gd name="T43" fmla="*/ 351 h 388"/>
                <a:gd name="T44" fmla="*/ 348 w 377"/>
                <a:gd name="T45" fmla="*/ 360 h 388"/>
                <a:gd name="T46" fmla="*/ 325 w 377"/>
                <a:gd name="T47" fmla="*/ 336 h 388"/>
                <a:gd name="T48" fmla="*/ 366 w 377"/>
                <a:gd name="T49" fmla="*/ 318 h 388"/>
                <a:gd name="T50" fmla="*/ 377 w 377"/>
                <a:gd name="T51" fmla="*/ 330 h 388"/>
                <a:gd name="T52" fmla="*/ 366 w 377"/>
                <a:gd name="T53" fmla="*/ 342 h 388"/>
                <a:gd name="T54" fmla="*/ 354 w 377"/>
                <a:gd name="T55" fmla="*/ 330 h 388"/>
                <a:gd name="T56" fmla="*/ 366 w 377"/>
                <a:gd name="T57" fmla="*/ 318 h 388"/>
                <a:gd name="T58" fmla="*/ 342 w 377"/>
                <a:gd name="T59" fmla="*/ 342 h 388"/>
                <a:gd name="T60" fmla="*/ 36 w 377"/>
                <a:gd name="T61" fmla="*/ 35 h 388"/>
                <a:gd name="T62" fmla="*/ 59 w 377"/>
                <a:gd name="T63" fmla="*/ 12 h 388"/>
                <a:gd name="T64" fmla="*/ 366 w 377"/>
                <a:gd name="T65" fmla="*/ 318 h 388"/>
                <a:gd name="T66" fmla="*/ 342 w 377"/>
                <a:gd name="T67" fmla="*/ 342 h 388"/>
                <a:gd name="T68" fmla="*/ 36 w 377"/>
                <a:gd name="T69" fmla="*/ 12 h 388"/>
                <a:gd name="T70" fmla="*/ 47 w 377"/>
                <a:gd name="T71" fmla="*/ 0 h 388"/>
                <a:gd name="T72" fmla="*/ 59 w 377"/>
                <a:gd name="T73" fmla="*/ 12 h 388"/>
                <a:gd name="T74" fmla="*/ 47 w 377"/>
                <a:gd name="T75" fmla="*/ 24 h 388"/>
                <a:gd name="T76" fmla="*/ 36 w 377"/>
                <a:gd name="T77" fmla="*/ 12 h 388"/>
                <a:gd name="T78" fmla="*/ 59 w 377"/>
                <a:gd name="T79" fmla="*/ 35 h 388"/>
                <a:gd name="T80" fmla="*/ 53 w 377"/>
                <a:gd name="T81" fmla="*/ 41 h 388"/>
                <a:gd name="T82" fmla="*/ 46 w 377"/>
                <a:gd name="T83" fmla="*/ 47 h 388"/>
                <a:gd name="T84" fmla="*/ 24 w 377"/>
                <a:gd name="T85" fmla="*/ 24 h 388"/>
                <a:gd name="T86" fmla="*/ 29 w 377"/>
                <a:gd name="T87" fmla="*/ 17 h 388"/>
                <a:gd name="T88" fmla="*/ 36 w 377"/>
                <a:gd name="T89" fmla="*/ 12 h 388"/>
                <a:gd name="T90" fmla="*/ 59 w 377"/>
                <a:gd name="T91" fmla="*/ 35 h 388"/>
                <a:gd name="T92" fmla="*/ 46 w 377"/>
                <a:gd name="T93" fmla="*/ 47 h 388"/>
                <a:gd name="T94" fmla="*/ 40 w 377"/>
                <a:gd name="T95" fmla="*/ 53 h 388"/>
                <a:gd name="T96" fmla="*/ 35 w 377"/>
                <a:gd name="T97" fmla="*/ 58 h 388"/>
                <a:gd name="T98" fmla="*/ 12 w 377"/>
                <a:gd name="T99" fmla="*/ 35 h 388"/>
                <a:gd name="T100" fmla="*/ 18 w 377"/>
                <a:gd name="T101" fmla="*/ 29 h 388"/>
                <a:gd name="T102" fmla="*/ 24 w 377"/>
                <a:gd name="T103" fmla="*/ 24 h 388"/>
                <a:gd name="T104" fmla="*/ 46 w 377"/>
                <a:gd name="T105" fmla="*/ 47 h 388"/>
                <a:gd name="T106" fmla="*/ 11 w 377"/>
                <a:gd name="T107" fmla="*/ 58 h 388"/>
                <a:gd name="T108" fmla="*/ 0 w 377"/>
                <a:gd name="T109" fmla="*/ 46 h 388"/>
                <a:gd name="T110" fmla="*/ 12 w 377"/>
                <a:gd name="T111" fmla="*/ 35 h 388"/>
                <a:gd name="T112" fmla="*/ 23 w 377"/>
                <a:gd name="T113" fmla="*/ 47 h 388"/>
                <a:gd name="T114" fmla="*/ 11 w 377"/>
                <a:gd name="T115" fmla="*/ 58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77" h="388">
                  <a:moveTo>
                    <a:pt x="36" y="35"/>
                  </a:moveTo>
                  <a:lnTo>
                    <a:pt x="331" y="354"/>
                  </a:lnTo>
                  <a:lnTo>
                    <a:pt x="306" y="377"/>
                  </a:lnTo>
                  <a:lnTo>
                    <a:pt x="11" y="58"/>
                  </a:lnTo>
                  <a:lnTo>
                    <a:pt x="36" y="35"/>
                  </a:lnTo>
                  <a:close/>
                  <a:moveTo>
                    <a:pt x="330" y="378"/>
                  </a:moveTo>
                  <a:lnTo>
                    <a:pt x="317" y="388"/>
                  </a:lnTo>
                  <a:lnTo>
                    <a:pt x="306" y="377"/>
                  </a:lnTo>
                  <a:lnTo>
                    <a:pt x="318" y="365"/>
                  </a:lnTo>
                  <a:lnTo>
                    <a:pt x="330" y="378"/>
                  </a:lnTo>
                  <a:close/>
                  <a:moveTo>
                    <a:pt x="307" y="353"/>
                  </a:moveTo>
                  <a:lnTo>
                    <a:pt x="316" y="345"/>
                  </a:lnTo>
                  <a:lnTo>
                    <a:pt x="325" y="336"/>
                  </a:lnTo>
                  <a:lnTo>
                    <a:pt x="348" y="360"/>
                  </a:lnTo>
                  <a:lnTo>
                    <a:pt x="338" y="368"/>
                  </a:lnTo>
                  <a:lnTo>
                    <a:pt x="330" y="378"/>
                  </a:lnTo>
                  <a:lnTo>
                    <a:pt x="307" y="353"/>
                  </a:lnTo>
                  <a:close/>
                  <a:moveTo>
                    <a:pt x="325" y="336"/>
                  </a:moveTo>
                  <a:lnTo>
                    <a:pt x="334" y="327"/>
                  </a:lnTo>
                  <a:lnTo>
                    <a:pt x="342" y="318"/>
                  </a:lnTo>
                  <a:lnTo>
                    <a:pt x="366" y="342"/>
                  </a:lnTo>
                  <a:lnTo>
                    <a:pt x="357" y="351"/>
                  </a:lnTo>
                  <a:lnTo>
                    <a:pt x="348" y="360"/>
                  </a:lnTo>
                  <a:lnTo>
                    <a:pt x="325" y="336"/>
                  </a:lnTo>
                  <a:close/>
                  <a:moveTo>
                    <a:pt x="366" y="318"/>
                  </a:moveTo>
                  <a:lnTo>
                    <a:pt x="377" y="330"/>
                  </a:lnTo>
                  <a:lnTo>
                    <a:pt x="366" y="342"/>
                  </a:lnTo>
                  <a:lnTo>
                    <a:pt x="354" y="330"/>
                  </a:lnTo>
                  <a:lnTo>
                    <a:pt x="366" y="318"/>
                  </a:lnTo>
                  <a:close/>
                  <a:moveTo>
                    <a:pt x="342" y="342"/>
                  </a:moveTo>
                  <a:lnTo>
                    <a:pt x="36" y="35"/>
                  </a:lnTo>
                  <a:lnTo>
                    <a:pt x="59" y="12"/>
                  </a:lnTo>
                  <a:lnTo>
                    <a:pt x="366" y="318"/>
                  </a:lnTo>
                  <a:lnTo>
                    <a:pt x="342" y="342"/>
                  </a:lnTo>
                  <a:close/>
                  <a:moveTo>
                    <a:pt x="36" y="12"/>
                  </a:moveTo>
                  <a:lnTo>
                    <a:pt x="47" y="0"/>
                  </a:lnTo>
                  <a:lnTo>
                    <a:pt x="59" y="12"/>
                  </a:lnTo>
                  <a:lnTo>
                    <a:pt x="47" y="24"/>
                  </a:lnTo>
                  <a:lnTo>
                    <a:pt x="36" y="12"/>
                  </a:lnTo>
                  <a:close/>
                  <a:moveTo>
                    <a:pt x="59" y="35"/>
                  </a:moveTo>
                  <a:lnTo>
                    <a:pt x="53" y="41"/>
                  </a:lnTo>
                  <a:lnTo>
                    <a:pt x="46" y="47"/>
                  </a:lnTo>
                  <a:lnTo>
                    <a:pt x="24" y="24"/>
                  </a:lnTo>
                  <a:lnTo>
                    <a:pt x="29" y="17"/>
                  </a:lnTo>
                  <a:lnTo>
                    <a:pt x="36" y="12"/>
                  </a:lnTo>
                  <a:lnTo>
                    <a:pt x="59" y="35"/>
                  </a:lnTo>
                  <a:close/>
                  <a:moveTo>
                    <a:pt x="46" y="47"/>
                  </a:moveTo>
                  <a:lnTo>
                    <a:pt x="40" y="53"/>
                  </a:lnTo>
                  <a:lnTo>
                    <a:pt x="35" y="58"/>
                  </a:lnTo>
                  <a:lnTo>
                    <a:pt x="12" y="35"/>
                  </a:lnTo>
                  <a:lnTo>
                    <a:pt x="18" y="29"/>
                  </a:lnTo>
                  <a:lnTo>
                    <a:pt x="24" y="24"/>
                  </a:lnTo>
                  <a:lnTo>
                    <a:pt x="46" y="47"/>
                  </a:lnTo>
                  <a:close/>
                  <a:moveTo>
                    <a:pt x="11" y="58"/>
                  </a:moveTo>
                  <a:lnTo>
                    <a:pt x="0" y="46"/>
                  </a:lnTo>
                  <a:lnTo>
                    <a:pt x="12" y="35"/>
                  </a:lnTo>
                  <a:lnTo>
                    <a:pt x="23" y="47"/>
                  </a:lnTo>
                  <a:lnTo>
                    <a:pt x="11" y="58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52" name="Freeform 112"/>
            <p:cNvSpPr>
              <a:spLocks/>
            </p:cNvSpPr>
            <p:nvPr/>
          </p:nvSpPr>
          <p:spPr bwMode="auto">
            <a:xfrm>
              <a:off x="4714875" y="3055938"/>
              <a:ext cx="554038" cy="633413"/>
            </a:xfrm>
            <a:custGeom>
              <a:avLst/>
              <a:gdLst>
                <a:gd name="T0" fmla="*/ 1275 w 1741"/>
                <a:gd name="T1" fmla="*/ 1933 h 1992"/>
                <a:gd name="T2" fmla="*/ 1273 w 1741"/>
                <a:gd name="T3" fmla="*/ 1940 h 1992"/>
                <a:gd name="T4" fmla="*/ 1270 w 1741"/>
                <a:gd name="T5" fmla="*/ 1947 h 1992"/>
                <a:gd name="T6" fmla="*/ 1266 w 1741"/>
                <a:gd name="T7" fmla="*/ 1955 h 1992"/>
                <a:gd name="T8" fmla="*/ 1261 w 1741"/>
                <a:gd name="T9" fmla="*/ 1961 h 1992"/>
                <a:gd name="T10" fmla="*/ 1255 w 1741"/>
                <a:gd name="T11" fmla="*/ 1967 h 1992"/>
                <a:gd name="T12" fmla="*/ 1250 w 1741"/>
                <a:gd name="T13" fmla="*/ 1973 h 1992"/>
                <a:gd name="T14" fmla="*/ 1244 w 1741"/>
                <a:gd name="T15" fmla="*/ 1977 h 1992"/>
                <a:gd name="T16" fmla="*/ 1236 w 1741"/>
                <a:gd name="T17" fmla="*/ 1981 h 1992"/>
                <a:gd name="T18" fmla="*/ 1230 w 1741"/>
                <a:gd name="T19" fmla="*/ 1985 h 1992"/>
                <a:gd name="T20" fmla="*/ 1223 w 1741"/>
                <a:gd name="T21" fmla="*/ 1988 h 1992"/>
                <a:gd name="T22" fmla="*/ 1214 w 1741"/>
                <a:gd name="T23" fmla="*/ 1990 h 1992"/>
                <a:gd name="T24" fmla="*/ 1207 w 1741"/>
                <a:gd name="T25" fmla="*/ 1992 h 1992"/>
                <a:gd name="T26" fmla="*/ 1198 w 1741"/>
                <a:gd name="T27" fmla="*/ 1992 h 1992"/>
                <a:gd name="T28" fmla="*/ 1190 w 1741"/>
                <a:gd name="T29" fmla="*/ 1992 h 1992"/>
                <a:gd name="T30" fmla="*/ 1181 w 1741"/>
                <a:gd name="T31" fmla="*/ 1991 h 1992"/>
                <a:gd name="T32" fmla="*/ 1174 w 1741"/>
                <a:gd name="T33" fmla="*/ 1990 h 1992"/>
                <a:gd name="T34" fmla="*/ 61 w 1741"/>
                <a:gd name="T35" fmla="*/ 1688 h 1992"/>
                <a:gd name="T36" fmla="*/ 53 w 1741"/>
                <a:gd name="T37" fmla="*/ 1685 h 1992"/>
                <a:gd name="T38" fmla="*/ 46 w 1741"/>
                <a:gd name="T39" fmla="*/ 1682 h 1992"/>
                <a:gd name="T40" fmla="*/ 38 w 1741"/>
                <a:gd name="T41" fmla="*/ 1678 h 1992"/>
                <a:gd name="T42" fmla="*/ 32 w 1741"/>
                <a:gd name="T43" fmla="*/ 1674 h 1992"/>
                <a:gd name="T44" fmla="*/ 25 w 1741"/>
                <a:gd name="T45" fmla="*/ 1668 h 1992"/>
                <a:gd name="T46" fmla="*/ 20 w 1741"/>
                <a:gd name="T47" fmla="*/ 1663 h 1992"/>
                <a:gd name="T48" fmla="*/ 15 w 1741"/>
                <a:gd name="T49" fmla="*/ 1657 h 1992"/>
                <a:gd name="T50" fmla="*/ 11 w 1741"/>
                <a:gd name="T51" fmla="*/ 1650 h 1992"/>
                <a:gd name="T52" fmla="*/ 7 w 1741"/>
                <a:gd name="T53" fmla="*/ 1643 h 1992"/>
                <a:gd name="T54" fmla="*/ 4 w 1741"/>
                <a:gd name="T55" fmla="*/ 1636 h 1992"/>
                <a:gd name="T56" fmla="*/ 2 w 1741"/>
                <a:gd name="T57" fmla="*/ 1628 h 1992"/>
                <a:gd name="T58" fmla="*/ 1 w 1741"/>
                <a:gd name="T59" fmla="*/ 1621 h 1992"/>
                <a:gd name="T60" fmla="*/ 0 w 1741"/>
                <a:gd name="T61" fmla="*/ 1612 h 1992"/>
                <a:gd name="T62" fmla="*/ 0 w 1741"/>
                <a:gd name="T63" fmla="*/ 1605 h 1992"/>
                <a:gd name="T64" fmla="*/ 1 w 1741"/>
                <a:gd name="T65" fmla="*/ 1596 h 1992"/>
                <a:gd name="T66" fmla="*/ 3 w 1741"/>
                <a:gd name="T67" fmla="*/ 1588 h 1992"/>
                <a:gd name="T68" fmla="*/ 356 w 1741"/>
                <a:gd name="T69" fmla="*/ 335 h 1992"/>
                <a:gd name="T70" fmla="*/ 959 w 1741"/>
                <a:gd name="T71" fmla="*/ 0 h 1992"/>
                <a:gd name="T72" fmla="*/ 1679 w 1741"/>
                <a:gd name="T73" fmla="*/ 195 h 1992"/>
                <a:gd name="T74" fmla="*/ 1688 w 1741"/>
                <a:gd name="T75" fmla="*/ 198 h 1992"/>
                <a:gd name="T76" fmla="*/ 1695 w 1741"/>
                <a:gd name="T77" fmla="*/ 201 h 1992"/>
                <a:gd name="T78" fmla="*/ 1703 w 1741"/>
                <a:gd name="T79" fmla="*/ 205 h 1992"/>
                <a:gd name="T80" fmla="*/ 1709 w 1741"/>
                <a:gd name="T81" fmla="*/ 210 h 1992"/>
                <a:gd name="T82" fmla="*/ 1715 w 1741"/>
                <a:gd name="T83" fmla="*/ 215 h 1992"/>
                <a:gd name="T84" fmla="*/ 1721 w 1741"/>
                <a:gd name="T85" fmla="*/ 220 h 1992"/>
                <a:gd name="T86" fmla="*/ 1725 w 1741"/>
                <a:gd name="T87" fmla="*/ 226 h 1992"/>
                <a:gd name="T88" fmla="*/ 1729 w 1741"/>
                <a:gd name="T89" fmla="*/ 233 h 1992"/>
                <a:gd name="T90" fmla="*/ 1733 w 1741"/>
                <a:gd name="T91" fmla="*/ 240 h 1992"/>
                <a:gd name="T92" fmla="*/ 1736 w 1741"/>
                <a:gd name="T93" fmla="*/ 248 h 1992"/>
                <a:gd name="T94" fmla="*/ 1739 w 1741"/>
                <a:gd name="T95" fmla="*/ 255 h 1992"/>
                <a:gd name="T96" fmla="*/ 1740 w 1741"/>
                <a:gd name="T97" fmla="*/ 262 h 1992"/>
                <a:gd name="T98" fmla="*/ 1741 w 1741"/>
                <a:gd name="T99" fmla="*/ 271 h 1992"/>
                <a:gd name="T100" fmla="*/ 1741 w 1741"/>
                <a:gd name="T101" fmla="*/ 279 h 1992"/>
                <a:gd name="T102" fmla="*/ 1740 w 1741"/>
                <a:gd name="T103" fmla="*/ 287 h 1992"/>
                <a:gd name="T104" fmla="*/ 1738 w 1741"/>
                <a:gd name="T105" fmla="*/ 295 h 1992"/>
                <a:gd name="T106" fmla="*/ 1275 w 1741"/>
                <a:gd name="T107" fmla="*/ 1933 h 1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41" h="1992">
                  <a:moveTo>
                    <a:pt x="1275" y="1933"/>
                  </a:moveTo>
                  <a:lnTo>
                    <a:pt x="1273" y="1940"/>
                  </a:lnTo>
                  <a:lnTo>
                    <a:pt x="1270" y="1947"/>
                  </a:lnTo>
                  <a:lnTo>
                    <a:pt x="1266" y="1955"/>
                  </a:lnTo>
                  <a:lnTo>
                    <a:pt x="1261" y="1961"/>
                  </a:lnTo>
                  <a:lnTo>
                    <a:pt x="1255" y="1967"/>
                  </a:lnTo>
                  <a:lnTo>
                    <a:pt x="1250" y="1973"/>
                  </a:lnTo>
                  <a:lnTo>
                    <a:pt x="1244" y="1977"/>
                  </a:lnTo>
                  <a:lnTo>
                    <a:pt x="1236" y="1981"/>
                  </a:lnTo>
                  <a:lnTo>
                    <a:pt x="1230" y="1985"/>
                  </a:lnTo>
                  <a:lnTo>
                    <a:pt x="1223" y="1988"/>
                  </a:lnTo>
                  <a:lnTo>
                    <a:pt x="1214" y="1990"/>
                  </a:lnTo>
                  <a:lnTo>
                    <a:pt x="1207" y="1992"/>
                  </a:lnTo>
                  <a:lnTo>
                    <a:pt x="1198" y="1992"/>
                  </a:lnTo>
                  <a:lnTo>
                    <a:pt x="1190" y="1992"/>
                  </a:lnTo>
                  <a:lnTo>
                    <a:pt x="1181" y="1991"/>
                  </a:lnTo>
                  <a:lnTo>
                    <a:pt x="1174" y="1990"/>
                  </a:lnTo>
                  <a:lnTo>
                    <a:pt x="61" y="1688"/>
                  </a:lnTo>
                  <a:lnTo>
                    <a:pt x="53" y="1685"/>
                  </a:lnTo>
                  <a:lnTo>
                    <a:pt x="46" y="1682"/>
                  </a:lnTo>
                  <a:lnTo>
                    <a:pt x="38" y="1678"/>
                  </a:lnTo>
                  <a:lnTo>
                    <a:pt x="32" y="1674"/>
                  </a:lnTo>
                  <a:lnTo>
                    <a:pt x="25" y="1668"/>
                  </a:lnTo>
                  <a:lnTo>
                    <a:pt x="20" y="1663"/>
                  </a:lnTo>
                  <a:lnTo>
                    <a:pt x="15" y="1657"/>
                  </a:lnTo>
                  <a:lnTo>
                    <a:pt x="11" y="1650"/>
                  </a:lnTo>
                  <a:lnTo>
                    <a:pt x="7" y="1643"/>
                  </a:lnTo>
                  <a:lnTo>
                    <a:pt x="4" y="1636"/>
                  </a:lnTo>
                  <a:lnTo>
                    <a:pt x="2" y="1628"/>
                  </a:lnTo>
                  <a:lnTo>
                    <a:pt x="1" y="1621"/>
                  </a:lnTo>
                  <a:lnTo>
                    <a:pt x="0" y="1612"/>
                  </a:lnTo>
                  <a:lnTo>
                    <a:pt x="0" y="1605"/>
                  </a:lnTo>
                  <a:lnTo>
                    <a:pt x="1" y="1596"/>
                  </a:lnTo>
                  <a:lnTo>
                    <a:pt x="3" y="1588"/>
                  </a:lnTo>
                  <a:lnTo>
                    <a:pt x="356" y="335"/>
                  </a:lnTo>
                  <a:lnTo>
                    <a:pt x="959" y="0"/>
                  </a:lnTo>
                  <a:lnTo>
                    <a:pt x="1679" y="195"/>
                  </a:lnTo>
                  <a:lnTo>
                    <a:pt x="1688" y="198"/>
                  </a:lnTo>
                  <a:lnTo>
                    <a:pt x="1695" y="201"/>
                  </a:lnTo>
                  <a:lnTo>
                    <a:pt x="1703" y="205"/>
                  </a:lnTo>
                  <a:lnTo>
                    <a:pt x="1709" y="210"/>
                  </a:lnTo>
                  <a:lnTo>
                    <a:pt x="1715" y="215"/>
                  </a:lnTo>
                  <a:lnTo>
                    <a:pt x="1721" y="220"/>
                  </a:lnTo>
                  <a:lnTo>
                    <a:pt x="1725" y="226"/>
                  </a:lnTo>
                  <a:lnTo>
                    <a:pt x="1729" y="233"/>
                  </a:lnTo>
                  <a:lnTo>
                    <a:pt x="1733" y="240"/>
                  </a:lnTo>
                  <a:lnTo>
                    <a:pt x="1736" y="248"/>
                  </a:lnTo>
                  <a:lnTo>
                    <a:pt x="1739" y="255"/>
                  </a:lnTo>
                  <a:lnTo>
                    <a:pt x="1740" y="262"/>
                  </a:lnTo>
                  <a:lnTo>
                    <a:pt x="1741" y="271"/>
                  </a:lnTo>
                  <a:lnTo>
                    <a:pt x="1741" y="279"/>
                  </a:lnTo>
                  <a:lnTo>
                    <a:pt x="1740" y="287"/>
                  </a:lnTo>
                  <a:lnTo>
                    <a:pt x="1738" y="295"/>
                  </a:lnTo>
                  <a:lnTo>
                    <a:pt x="1275" y="193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53" name="Freeform 113"/>
            <p:cNvSpPr>
              <a:spLocks/>
            </p:cNvSpPr>
            <p:nvPr/>
          </p:nvSpPr>
          <p:spPr bwMode="auto">
            <a:xfrm>
              <a:off x="4829175" y="3055938"/>
              <a:ext cx="190500" cy="141288"/>
            </a:xfrm>
            <a:custGeom>
              <a:avLst/>
              <a:gdLst>
                <a:gd name="T0" fmla="*/ 0 w 603"/>
                <a:gd name="T1" fmla="*/ 335 h 444"/>
                <a:gd name="T2" fmla="*/ 393 w 603"/>
                <a:gd name="T3" fmla="*/ 441 h 444"/>
                <a:gd name="T4" fmla="*/ 401 w 603"/>
                <a:gd name="T5" fmla="*/ 443 h 444"/>
                <a:gd name="T6" fmla="*/ 410 w 603"/>
                <a:gd name="T7" fmla="*/ 444 h 444"/>
                <a:gd name="T8" fmla="*/ 417 w 603"/>
                <a:gd name="T9" fmla="*/ 444 h 444"/>
                <a:gd name="T10" fmla="*/ 426 w 603"/>
                <a:gd name="T11" fmla="*/ 443 h 444"/>
                <a:gd name="T12" fmla="*/ 434 w 603"/>
                <a:gd name="T13" fmla="*/ 442 h 444"/>
                <a:gd name="T14" fmla="*/ 441 w 603"/>
                <a:gd name="T15" fmla="*/ 440 h 444"/>
                <a:gd name="T16" fmla="*/ 449 w 603"/>
                <a:gd name="T17" fmla="*/ 437 h 444"/>
                <a:gd name="T18" fmla="*/ 456 w 603"/>
                <a:gd name="T19" fmla="*/ 434 h 444"/>
                <a:gd name="T20" fmla="*/ 463 w 603"/>
                <a:gd name="T21" fmla="*/ 429 h 444"/>
                <a:gd name="T22" fmla="*/ 469 w 603"/>
                <a:gd name="T23" fmla="*/ 424 h 444"/>
                <a:gd name="T24" fmla="*/ 474 w 603"/>
                <a:gd name="T25" fmla="*/ 419 h 444"/>
                <a:gd name="T26" fmla="*/ 481 w 603"/>
                <a:gd name="T27" fmla="*/ 414 h 444"/>
                <a:gd name="T28" fmla="*/ 485 w 603"/>
                <a:gd name="T29" fmla="*/ 407 h 444"/>
                <a:gd name="T30" fmla="*/ 489 w 603"/>
                <a:gd name="T31" fmla="*/ 400 h 444"/>
                <a:gd name="T32" fmla="*/ 492 w 603"/>
                <a:gd name="T33" fmla="*/ 392 h 444"/>
                <a:gd name="T34" fmla="*/ 495 w 603"/>
                <a:gd name="T35" fmla="*/ 384 h 444"/>
                <a:gd name="T36" fmla="*/ 603 w 603"/>
                <a:gd name="T37" fmla="*/ 0 h 444"/>
                <a:gd name="T38" fmla="*/ 0 w 603"/>
                <a:gd name="T39" fmla="*/ 335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3" h="444">
                  <a:moveTo>
                    <a:pt x="0" y="335"/>
                  </a:moveTo>
                  <a:lnTo>
                    <a:pt x="393" y="441"/>
                  </a:lnTo>
                  <a:lnTo>
                    <a:pt x="401" y="443"/>
                  </a:lnTo>
                  <a:lnTo>
                    <a:pt x="410" y="444"/>
                  </a:lnTo>
                  <a:lnTo>
                    <a:pt x="417" y="444"/>
                  </a:lnTo>
                  <a:lnTo>
                    <a:pt x="426" y="443"/>
                  </a:lnTo>
                  <a:lnTo>
                    <a:pt x="434" y="442"/>
                  </a:lnTo>
                  <a:lnTo>
                    <a:pt x="441" y="440"/>
                  </a:lnTo>
                  <a:lnTo>
                    <a:pt x="449" y="437"/>
                  </a:lnTo>
                  <a:lnTo>
                    <a:pt x="456" y="434"/>
                  </a:lnTo>
                  <a:lnTo>
                    <a:pt x="463" y="429"/>
                  </a:lnTo>
                  <a:lnTo>
                    <a:pt x="469" y="424"/>
                  </a:lnTo>
                  <a:lnTo>
                    <a:pt x="474" y="419"/>
                  </a:lnTo>
                  <a:lnTo>
                    <a:pt x="481" y="414"/>
                  </a:lnTo>
                  <a:lnTo>
                    <a:pt x="485" y="407"/>
                  </a:lnTo>
                  <a:lnTo>
                    <a:pt x="489" y="400"/>
                  </a:lnTo>
                  <a:lnTo>
                    <a:pt x="492" y="392"/>
                  </a:lnTo>
                  <a:lnTo>
                    <a:pt x="495" y="384"/>
                  </a:lnTo>
                  <a:lnTo>
                    <a:pt x="603" y="0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54" name="Freeform 114"/>
            <p:cNvSpPr>
              <a:spLocks/>
            </p:cNvSpPr>
            <p:nvPr/>
          </p:nvSpPr>
          <p:spPr bwMode="auto">
            <a:xfrm>
              <a:off x="5011738" y="3138488"/>
              <a:ext cx="193675" cy="69850"/>
            </a:xfrm>
            <a:custGeom>
              <a:avLst/>
              <a:gdLst>
                <a:gd name="T0" fmla="*/ 0 w 607"/>
                <a:gd name="T1" fmla="*/ 65 h 223"/>
                <a:gd name="T2" fmla="*/ 588 w 607"/>
                <a:gd name="T3" fmla="*/ 223 h 223"/>
                <a:gd name="T4" fmla="*/ 607 w 607"/>
                <a:gd name="T5" fmla="*/ 159 h 223"/>
                <a:gd name="T6" fmla="*/ 19 w 607"/>
                <a:gd name="T7" fmla="*/ 0 h 223"/>
                <a:gd name="T8" fmla="*/ 0 w 607"/>
                <a:gd name="T9" fmla="*/ 6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7" h="223">
                  <a:moveTo>
                    <a:pt x="0" y="65"/>
                  </a:moveTo>
                  <a:lnTo>
                    <a:pt x="588" y="223"/>
                  </a:lnTo>
                  <a:lnTo>
                    <a:pt x="607" y="159"/>
                  </a:lnTo>
                  <a:lnTo>
                    <a:pt x="19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55" name="Freeform 115"/>
            <p:cNvSpPr>
              <a:spLocks/>
            </p:cNvSpPr>
            <p:nvPr/>
          </p:nvSpPr>
          <p:spPr bwMode="auto">
            <a:xfrm>
              <a:off x="4757738" y="3522663"/>
              <a:ext cx="192088" cy="71438"/>
            </a:xfrm>
            <a:custGeom>
              <a:avLst/>
              <a:gdLst>
                <a:gd name="T0" fmla="*/ 0 w 606"/>
                <a:gd name="T1" fmla="*/ 65 h 225"/>
                <a:gd name="T2" fmla="*/ 588 w 606"/>
                <a:gd name="T3" fmla="*/ 225 h 225"/>
                <a:gd name="T4" fmla="*/ 606 w 606"/>
                <a:gd name="T5" fmla="*/ 159 h 225"/>
                <a:gd name="T6" fmla="*/ 18 w 606"/>
                <a:gd name="T7" fmla="*/ 0 h 225"/>
                <a:gd name="T8" fmla="*/ 0 w 606"/>
                <a:gd name="T9" fmla="*/ 65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6" h="225">
                  <a:moveTo>
                    <a:pt x="0" y="65"/>
                  </a:moveTo>
                  <a:lnTo>
                    <a:pt x="588" y="225"/>
                  </a:lnTo>
                  <a:lnTo>
                    <a:pt x="606" y="159"/>
                  </a:lnTo>
                  <a:lnTo>
                    <a:pt x="18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56" name="Freeform 116"/>
            <p:cNvSpPr>
              <a:spLocks/>
            </p:cNvSpPr>
            <p:nvPr/>
          </p:nvSpPr>
          <p:spPr bwMode="auto">
            <a:xfrm>
              <a:off x="4848225" y="3201988"/>
              <a:ext cx="328613" cy="107950"/>
            </a:xfrm>
            <a:custGeom>
              <a:avLst/>
              <a:gdLst>
                <a:gd name="T0" fmla="*/ 0 w 1034"/>
                <a:gd name="T1" fmla="*/ 65 h 339"/>
                <a:gd name="T2" fmla="*/ 1016 w 1034"/>
                <a:gd name="T3" fmla="*/ 339 h 339"/>
                <a:gd name="T4" fmla="*/ 1034 w 1034"/>
                <a:gd name="T5" fmla="*/ 275 h 339"/>
                <a:gd name="T6" fmla="*/ 18 w 1034"/>
                <a:gd name="T7" fmla="*/ 0 h 339"/>
                <a:gd name="T8" fmla="*/ 0 w 1034"/>
                <a:gd name="T9" fmla="*/ 65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4" h="339">
                  <a:moveTo>
                    <a:pt x="0" y="65"/>
                  </a:moveTo>
                  <a:lnTo>
                    <a:pt x="1016" y="339"/>
                  </a:lnTo>
                  <a:lnTo>
                    <a:pt x="1034" y="275"/>
                  </a:lnTo>
                  <a:lnTo>
                    <a:pt x="18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57" name="Freeform 117"/>
            <p:cNvSpPr>
              <a:spLocks/>
            </p:cNvSpPr>
            <p:nvPr/>
          </p:nvSpPr>
          <p:spPr bwMode="auto">
            <a:xfrm>
              <a:off x="4822825" y="3289300"/>
              <a:ext cx="328613" cy="107950"/>
            </a:xfrm>
            <a:custGeom>
              <a:avLst/>
              <a:gdLst>
                <a:gd name="T0" fmla="*/ 0 w 1034"/>
                <a:gd name="T1" fmla="*/ 65 h 340"/>
                <a:gd name="T2" fmla="*/ 1015 w 1034"/>
                <a:gd name="T3" fmla="*/ 340 h 340"/>
                <a:gd name="T4" fmla="*/ 1034 w 1034"/>
                <a:gd name="T5" fmla="*/ 275 h 340"/>
                <a:gd name="T6" fmla="*/ 17 w 1034"/>
                <a:gd name="T7" fmla="*/ 0 h 340"/>
                <a:gd name="T8" fmla="*/ 0 w 1034"/>
                <a:gd name="T9" fmla="*/ 65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4" h="340">
                  <a:moveTo>
                    <a:pt x="0" y="65"/>
                  </a:moveTo>
                  <a:lnTo>
                    <a:pt x="1015" y="340"/>
                  </a:lnTo>
                  <a:lnTo>
                    <a:pt x="1034" y="275"/>
                  </a:lnTo>
                  <a:lnTo>
                    <a:pt x="17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58" name="Freeform 118"/>
            <p:cNvSpPr>
              <a:spLocks/>
            </p:cNvSpPr>
            <p:nvPr/>
          </p:nvSpPr>
          <p:spPr bwMode="auto">
            <a:xfrm>
              <a:off x="4800600" y="3367088"/>
              <a:ext cx="328613" cy="107950"/>
            </a:xfrm>
            <a:custGeom>
              <a:avLst/>
              <a:gdLst>
                <a:gd name="T0" fmla="*/ 0 w 1035"/>
                <a:gd name="T1" fmla="*/ 66 h 340"/>
                <a:gd name="T2" fmla="*/ 1016 w 1035"/>
                <a:gd name="T3" fmla="*/ 340 h 340"/>
                <a:gd name="T4" fmla="*/ 1035 w 1035"/>
                <a:gd name="T5" fmla="*/ 275 h 340"/>
                <a:gd name="T6" fmla="*/ 19 w 1035"/>
                <a:gd name="T7" fmla="*/ 0 h 340"/>
                <a:gd name="T8" fmla="*/ 0 w 1035"/>
                <a:gd name="T9" fmla="*/ 66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5" h="340">
                  <a:moveTo>
                    <a:pt x="0" y="66"/>
                  </a:moveTo>
                  <a:lnTo>
                    <a:pt x="1016" y="340"/>
                  </a:lnTo>
                  <a:lnTo>
                    <a:pt x="1035" y="275"/>
                  </a:lnTo>
                  <a:lnTo>
                    <a:pt x="19" y="0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59" name="Freeform 119"/>
            <p:cNvSpPr>
              <a:spLocks/>
            </p:cNvSpPr>
            <p:nvPr/>
          </p:nvSpPr>
          <p:spPr bwMode="auto">
            <a:xfrm>
              <a:off x="4776788" y="3454400"/>
              <a:ext cx="328613" cy="107950"/>
            </a:xfrm>
            <a:custGeom>
              <a:avLst/>
              <a:gdLst>
                <a:gd name="T0" fmla="*/ 0 w 1035"/>
                <a:gd name="T1" fmla="*/ 64 h 339"/>
                <a:gd name="T2" fmla="*/ 1016 w 1035"/>
                <a:gd name="T3" fmla="*/ 339 h 339"/>
                <a:gd name="T4" fmla="*/ 1035 w 1035"/>
                <a:gd name="T5" fmla="*/ 275 h 339"/>
                <a:gd name="T6" fmla="*/ 19 w 1035"/>
                <a:gd name="T7" fmla="*/ 0 h 339"/>
                <a:gd name="T8" fmla="*/ 0 w 1035"/>
                <a:gd name="T9" fmla="*/ 64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5" h="339">
                  <a:moveTo>
                    <a:pt x="0" y="64"/>
                  </a:moveTo>
                  <a:lnTo>
                    <a:pt x="1016" y="339"/>
                  </a:lnTo>
                  <a:lnTo>
                    <a:pt x="1035" y="275"/>
                  </a:lnTo>
                  <a:lnTo>
                    <a:pt x="19" y="0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60" name="Freeform 120"/>
            <p:cNvSpPr>
              <a:spLocks/>
            </p:cNvSpPr>
            <p:nvPr/>
          </p:nvSpPr>
          <p:spPr bwMode="auto">
            <a:xfrm>
              <a:off x="1012825" y="4519613"/>
              <a:ext cx="422275" cy="422275"/>
            </a:xfrm>
            <a:custGeom>
              <a:avLst/>
              <a:gdLst>
                <a:gd name="T0" fmla="*/ 1326 w 1330"/>
                <a:gd name="T1" fmla="*/ 733 h 1330"/>
                <a:gd name="T2" fmla="*/ 1309 w 1330"/>
                <a:gd name="T3" fmla="*/ 831 h 1330"/>
                <a:gd name="T4" fmla="*/ 1277 w 1330"/>
                <a:gd name="T5" fmla="*/ 924 h 1330"/>
                <a:gd name="T6" fmla="*/ 1234 w 1330"/>
                <a:gd name="T7" fmla="*/ 1010 h 1330"/>
                <a:gd name="T8" fmla="*/ 1178 w 1330"/>
                <a:gd name="T9" fmla="*/ 1088 h 1330"/>
                <a:gd name="T10" fmla="*/ 1112 w 1330"/>
                <a:gd name="T11" fmla="*/ 1157 h 1330"/>
                <a:gd name="T12" fmla="*/ 1036 w 1330"/>
                <a:gd name="T13" fmla="*/ 1217 h 1330"/>
                <a:gd name="T14" fmla="*/ 954 w 1330"/>
                <a:gd name="T15" fmla="*/ 1264 h 1330"/>
                <a:gd name="T16" fmla="*/ 863 w 1330"/>
                <a:gd name="T17" fmla="*/ 1300 h 1330"/>
                <a:gd name="T18" fmla="*/ 767 w 1330"/>
                <a:gd name="T19" fmla="*/ 1322 h 1330"/>
                <a:gd name="T20" fmla="*/ 665 w 1330"/>
                <a:gd name="T21" fmla="*/ 1330 h 1330"/>
                <a:gd name="T22" fmla="*/ 563 w 1330"/>
                <a:gd name="T23" fmla="*/ 1322 h 1330"/>
                <a:gd name="T24" fmla="*/ 467 w 1330"/>
                <a:gd name="T25" fmla="*/ 1300 h 1330"/>
                <a:gd name="T26" fmla="*/ 376 w 1330"/>
                <a:gd name="T27" fmla="*/ 1264 h 1330"/>
                <a:gd name="T28" fmla="*/ 293 w 1330"/>
                <a:gd name="T29" fmla="*/ 1217 h 1330"/>
                <a:gd name="T30" fmla="*/ 218 w 1330"/>
                <a:gd name="T31" fmla="*/ 1157 h 1330"/>
                <a:gd name="T32" fmla="*/ 152 w 1330"/>
                <a:gd name="T33" fmla="*/ 1088 h 1330"/>
                <a:gd name="T34" fmla="*/ 96 w 1330"/>
                <a:gd name="T35" fmla="*/ 1010 h 1330"/>
                <a:gd name="T36" fmla="*/ 52 w 1330"/>
                <a:gd name="T37" fmla="*/ 924 h 1330"/>
                <a:gd name="T38" fmla="*/ 21 w 1330"/>
                <a:gd name="T39" fmla="*/ 831 h 1330"/>
                <a:gd name="T40" fmla="*/ 3 w 1330"/>
                <a:gd name="T41" fmla="*/ 733 h 1330"/>
                <a:gd name="T42" fmla="*/ 1 w 1330"/>
                <a:gd name="T43" fmla="*/ 631 h 1330"/>
                <a:gd name="T44" fmla="*/ 14 w 1330"/>
                <a:gd name="T45" fmla="*/ 531 h 1330"/>
                <a:gd name="T46" fmla="*/ 40 w 1330"/>
                <a:gd name="T47" fmla="*/ 437 h 1330"/>
                <a:gd name="T48" fmla="*/ 80 w 1330"/>
                <a:gd name="T49" fmla="*/ 348 h 1330"/>
                <a:gd name="T50" fmla="*/ 132 w 1330"/>
                <a:gd name="T51" fmla="*/ 267 h 1330"/>
                <a:gd name="T52" fmla="*/ 194 w 1330"/>
                <a:gd name="T53" fmla="*/ 195 h 1330"/>
                <a:gd name="T54" fmla="*/ 267 w 1330"/>
                <a:gd name="T55" fmla="*/ 132 h 1330"/>
                <a:gd name="T56" fmla="*/ 348 w 1330"/>
                <a:gd name="T57" fmla="*/ 80 h 1330"/>
                <a:gd name="T58" fmla="*/ 437 w 1330"/>
                <a:gd name="T59" fmla="*/ 40 h 1330"/>
                <a:gd name="T60" fmla="*/ 531 w 1330"/>
                <a:gd name="T61" fmla="*/ 14 h 1330"/>
                <a:gd name="T62" fmla="*/ 631 w 1330"/>
                <a:gd name="T63" fmla="*/ 1 h 1330"/>
                <a:gd name="T64" fmla="*/ 733 w 1330"/>
                <a:gd name="T65" fmla="*/ 4 h 1330"/>
                <a:gd name="T66" fmla="*/ 831 w 1330"/>
                <a:gd name="T67" fmla="*/ 21 h 1330"/>
                <a:gd name="T68" fmla="*/ 924 w 1330"/>
                <a:gd name="T69" fmla="*/ 53 h 1330"/>
                <a:gd name="T70" fmla="*/ 1010 w 1330"/>
                <a:gd name="T71" fmla="*/ 96 h 1330"/>
                <a:gd name="T72" fmla="*/ 1088 w 1330"/>
                <a:gd name="T73" fmla="*/ 152 h 1330"/>
                <a:gd name="T74" fmla="*/ 1157 w 1330"/>
                <a:gd name="T75" fmla="*/ 218 h 1330"/>
                <a:gd name="T76" fmla="*/ 1216 w 1330"/>
                <a:gd name="T77" fmla="*/ 294 h 1330"/>
                <a:gd name="T78" fmla="*/ 1265 w 1330"/>
                <a:gd name="T79" fmla="*/ 376 h 1330"/>
                <a:gd name="T80" fmla="*/ 1299 w 1330"/>
                <a:gd name="T81" fmla="*/ 467 h 1330"/>
                <a:gd name="T82" fmla="*/ 1322 w 1330"/>
                <a:gd name="T83" fmla="*/ 563 h 1330"/>
                <a:gd name="T84" fmla="*/ 1330 w 1330"/>
                <a:gd name="T85" fmla="*/ 665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30" h="1330">
                  <a:moveTo>
                    <a:pt x="1330" y="665"/>
                  </a:moveTo>
                  <a:lnTo>
                    <a:pt x="1329" y="699"/>
                  </a:lnTo>
                  <a:lnTo>
                    <a:pt x="1326" y="733"/>
                  </a:lnTo>
                  <a:lnTo>
                    <a:pt x="1322" y="766"/>
                  </a:lnTo>
                  <a:lnTo>
                    <a:pt x="1316" y="799"/>
                  </a:lnTo>
                  <a:lnTo>
                    <a:pt x="1309" y="831"/>
                  </a:lnTo>
                  <a:lnTo>
                    <a:pt x="1299" y="863"/>
                  </a:lnTo>
                  <a:lnTo>
                    <a:pt x="1290" y="893"/>
                  </a:lnTo>
                  <a:lnTo>
                    <a:pt x="1277" y="924"/>
                  </a:lnTo>
                  <a:lnTo>
                    <a:pt x="1265" y="953"/>
                  </a:lnTo>
                  <a:lnTo>
                    <a:pt x="1250" y="982"/>
                  </a:lnTo>
                  <a:lnTo>
                    <a:pt x="1234" y="1010"/>
                  </a:lnTo>
                  <a:lnTo>
                    <a:pt x="1216" y="1037"/>
                  </a:lnTo>
                  <a:lnTo>
                    <a:pt x="1198" y="1062"/>
                  </a:lnTo>
                  <a:lnTo>
                    <a:pt x="1178" y="1088"/>
                  </a:lnTo>
                  <a:lnTo>
                    <a:pt x="1157" y="1112"/>
                  </a:lnTo>
                  <a:lnTo>
                    <a:pt x="1136" y="1135"/>
                  </a:lnTo>
                  <a:lnTo>
                    <a:pt x="1112" y="1157"/>
                  </a:lnTo>
                  <a:lnTo>
                    <a:pt x="1088" y="1178"/>
                  </a:lnTo>
                  <a:lnTo>
                    <a:pt x="1063" y="1198"/>
                  </a:lnTo>
                  <a:lnTo>
                    <a:pt x="1036" y="1217"/>
                  </a:lnTo>
                  <a:lnTo>
                    <a:pt x="1010" y="1234"/>
                  </a:lnTo>
                  <a:lnTo>
                    <a:pt x="982" y="1249"/>
                  </a:lnTo>
                  <a:lnTo>
                    <a:pt x="954" y="1264"/>
                  </a:lnTo>
                  <a:lnTo>
                    <a:pt x="924" y="1277"/>
                  </a:lnTo>
                  <a:lnTo>
                    <a:pt x="893" y="1290"/>
                  </a:lnTo>
                  <a:lnTo>
                    <a:pt x="863" y="1300"/>
                  </a:lnTo>
                  <a:lnTo>
                    <a:pt x="831" y="1309"/>
                  </a:lnTo>
                  <a:lnTo>
                    <a:pt x="799" y="1316"/>
                  </a:lnTo>
                  <a:lnTo>
                    <a:pt x="767" y="1322"/>
                  </a:lnTo>
                  <a:lnTo>
                    <a:pt x="733" y="1327"/>
                  </a:lnTo>
                  <a:lnTo>
                    <a:pt x="699" y="1329"/>
                  </a:lnTo>
                  <a:lnTo>
                    <a:pt x="665" y="1330"/>
                  </a:lnTo>
                  <a:lnTo>
                    <a:pt x="631" y="1329"/>
                  </a:lnTo>
                  <a:lnTo>
                    <a:pt x="597" y="1327"/>
                  </a:lnTo>
                  <a:lnTo>
                    <a:pt x="563" y="1322"/>
                  </a:lnTo>
                  <a:lnTo>
                    <a:pt x="531" y="1316"/>
                  </a:lnTo>
                  <a:lnTo>
                    <a:pt x="499" y="1309"/>
                  </a:lnTo>
                  <a:lnTo>
                    <a:pt x="467" y="1300"/>
                  </a:lnTo>
                  <a:lnTo>
                    <a:pt x="437" y="1290"/>
                  </a:lnTo>
                  <a:lnTo>
                    <a:pt x="406" y="1277"/>
                  </a:lnTo>
                  <a:lnTo>
                    <a:pt x="376" y="1264"/>
                  </a:lnTo>
                  <a:lnTo>
                    <a:pt x="348" y="1249"/>
                  </a:lnTo>
                  <a:lnTo>
                    <a:pt x="320" y="1234"/>
                  </a:lnTo>
                  <a:lnTo>
                    <a:pt x="293" y="1217"/>
                  </a:lnTo>
                  <a:lnTo>
                    <a:pt x="267" y="1198"/>
                  </a:lnTo>
                  <a:lnTo>
                    <a:pt x="242" y="1178"/>
                  </a:lnTo>
                  <a:lnTo>
                    <a:pt x="218" y="1157"/>
                  </a:lnTo>
                  <a:lnTo>
                    <a:pt x="194" y="1135"/>
                  </a:lnTo>
                  <a:lnTo>
                    <a:pt x="172" y="1112"/>
                  </a:lnTo>
                  <a:lnTo>
                    <a:pt x="152" y="1088"/>
                  </a:lnTo>
                  <a:lnTo>
                    <a:pt x="132" y="1062"/>
                  </a:lnTo>
                  <a:lnTo>
                    <a:pt x="113" y="1037"/>
                  </a:lnTo>
                  <a:lnTo>
                    <a:pt x="96" y="1010"/>
                  </a:lnTo>
                  <a:lnTo>
                    <a:pt x="80" y="982"/>
                  </a:lnTo>
                  <a:lnTo>
                    <a:pt x="65" y="953"/>
                  </a:lnTo>
                  <a:lnTo>
                    <a:pt x="52" y="924"/>
                  </a:lnTo>
                  <a:lnTo>
                    <a:pt x="40" y="893"/>
                  </a:lnTo>
                  <a:lnTo>
                    <a:pt x="29" y="863"/>
                  </a:lnTo>
                  <a:lnTo>
                    <a:pt x="21" y="831"/>
                  </a:lnTo>
                  <a:lnTo>
                    <a:pt x="14" y="799"/>
                  </a:lnTo>
                  <a:lnTo>
                    <a:pt x="7" y="766"/>
                  </a:lnTo>
                  <a:lnTo>
                    <a:pt x="3" y="733"/>
                  </a:lnTo>
                  <a:lnTo>
                    <a:pt x="1" y="699"/>
                  </a:lnTo>
                  <a:lnTo>
                    <a:pt x="0" y="665"/>
                  </a:lnTo>
                  <a:lnTo>
                    <a:pt x="1" y="631"/>
                  </a:lnTo>
                  <a:lnTo>
                    <a:pt x="3" y="597"/>
                  </a:lnTo>
                  <a:lnTo>
                    <a:pt x="7" y="563"/>
                  </a:lnTo>
                  <a:lnTo>
                    <a:pt x="14" y="531"/>
                  </a:lnTo>
                  <a:lnTo>
                    <a:pt x="21" y="499"/>
                  </a:lnTo>
                  <a:lnTo>
                    <a:pt x="29" y="467"/>
                  </a:lnTo>
                  <a:lnTo>
                    <a:pt x="40" y="437"/>
                  </a:lnTo>
                  <a:lnTo>
                    <a:pt x="52" y="406"/>
                  </a:lnTo>
                  <a:lnTo>
                    <a:pt x="65" y="376"/>
                  </a:lnTo>
                  <a:lnTo>
                    <a:pt x="80" y="348"/>
                  </a:lnTo>
                  <a:lnTo>
                    <a:pt x="96" y="320"/>
                  </a:lnTo>
                  <a:lnTo>
                    <a:pt x="113" y="294"/>
                  </a:lnTo>
                  <a:lnTo>
                    <a:pt x="132" y="267"/>
                  </a:lnTo>
                  <a:lnTo>
                    <a:pt x="152" y="242"/>
                  </a:lnTo>
                  <a:lnTo>
                    <a:pt x="172" y="218"/>
                  </a:lnTo>
                  <a:lnTo>
                    <a:pt x="194" y="195"/>
                  </a:lnTo>
                  <a:lnTo>
                    <a:pt x="218" y="173"/>
                  </a:lnTo>
                  <a:lnTo>
                    <a:pt x="242" y="152"/>
                  </a:lnTo>
                  <a:lnTo>
                    <a:pt x="267" y="132"/>
                  </a:lnTo>
                  <a:lnTo>
                    <a:pt x="293" y="114"/>
                  </a:lnTo>
                  <a:lnTo>
                    <a:pt x="320" y="96"/>
                  </a:lnTo>
                  <a:lnTo>
                    <a:pt x="348" y="80"/>
                  </a:lnTo>
                  <a:lnTo>
                    <a:pt x="376" y="66"/>
                  </a:lnTo>
                  <a:lnTo>
                    <a:pt x="406" y="53"/>
                  </a:lnTo>
                  <a:lnTo>
                    <a:pt x="437" y="40"/>
                  </a:lnTo>
                  <a:lnTo>
                    <a:pt x="467" y="31"/>
                  </a:lnTo>
                  <a:lnTo>
                    <a:pt x="499" y="21"/>
                  </a:lnTo>
                  <a:lnTo>
                    <a:pt x="531" y="14"/>
                  </a:lnTo>
                  <a:lnTo>
                    <a:pt x="563" y="8"/>
                  </a:lnTo>
                  <a:lnTo>
                    <a:pt x="597" y="4"/>
                  </a:lnTo>
                  <a:lnTo>
                    <a:pt x="631" y="1"/>
                  </a:lnTo>
                  <a:lnTo>
                    <a:pt x="665" y="0"/>
                  </a:lnTo>
                  <a:lnTo>
                    <a:pt x="699" y="1"/>
                  </a:lnTo>
                  <a:lnTo>
                    <a:pt x="733" y="4"/>
                  </a:lnTo>
                  <a:lnTo>
                    <a:pt x="767" y="8"/>
                  </a:lnTo>
                  <a:lnTo>
                    <a:pt x="799" y="14"/>
                  </a:lnTo>
                  <a:lnTo>
                    <a:pt x="831" y="21"/>
                  </a:lnTo>
                  <a:lnTo>
                    <a:pt x="863" y="31"/>
                  </a:lnTo>
                  <a:lnTo>
                    <a:pt x="893" y="40"/>
                  </a:lnTo>
                  <a:lnTo>
                    <a:pt x="924" y="53"/>
                  </a:lnTo>
                  <a:lnTo>
                    <a:pt x="954" y="66"/>
                  </a:lnTo>
                  <a:lnTo>
                    <a:pt x="982" y="80"/>
                  </a:lnTo>
                  <a:lnTo>
                    <a:pt x="1010" y="96"/>
                  </a:lnTo>
                  <a:lnTo>
                    <a:pt x="1036" y="114"/>
                  </a:lnTo>
                  <a:lnTo>
                    <a:pt x="1063" y="132"/>
                  </a:lnTo>
                  <a:lnTo>
                    <a:pt x="1088" y="152"/>
                  </a:lnTo>
                  <a:lnTo>
                    <a:pt x="1112" y="173"/>
                  </a:lnTo>
                  <a:lnTo>
                    <a:pt x="1136" y="195"/>
                  </a:lnTo>
                  <a:lnTo>
                    <a:pt x="1157" y="218"/>
                  </a:lnTo>
                  <a:lnTo>
                    <a:pt x="1178" y="242"/>
                  </a:lnTo>
                  <a:lnTo>
                    <a:pt x="1198" y="267"/>
                  </a:lnTo>
                  <a:lnTo>
                    <a:pt x="1216" y="294"/>
                  </a:lnTo>
                  <a:lnTo>
                    <a:pt x="1234" y="320"/>
                  </a:lnTo>
                  <a:lnTo>
                    <a:pt x="1250" y="348"/>
                  </a:lnTo>
                  <a:lnTo>
                    <a:pt x="1265" y="376"/>
                  </a:lnTo>
                  <a:lnTo>
                    <a:pt x="1277" y="406"/>
                  </a:lnTo>
                  <a:lnTo>
                    <a:pt x="1290" y="437"/>
                  </a:lnTo>
                  <a:lnTo>
                    <a:pt x="1299" y="467"/>
                  </a:lnTo>
                  <a:lnTo>
                    <a:pt x="1309" y="499"/>
                  </a:lnTo>
                  <a:lnTo>
                    <a:pt x="1316" y="531"/>
                  </a:lnTo>
                  <a:lnTo>
                    <a:pt x="1322" y="563"/>
                  </a:lnTo>
                  <a:lnTo>
                    <a:pt x="1326" y="597"/>
                  </a:lnTo>
                  <a:lnTo>
                    <a:pt x="1329" y="631"/>
                  </a:lnTo>
                  <a:lnTo>
                    <a:pt x="1330" y="66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61" name="Freeform 121"/>
            <p:cNvSpPr>
              <a:spLocks/>
            </p:cNvSpPr>
            <p:nvPr/>
          </p:nvSpPr>
          <p:spPr bwMode="auto">
            <a:xfrm>
              <a:off x="1112838" y="4570413"/>
              <a:ext cx="220663" cy="328613"/>
            </a:xfrm>
            <a:custGeom>
              <a:avLst/>
              <a:gdLst>
                <a:gd name="T0" fmla="*/ 693 w 694"/>
                <a:gd name="T1" fmla="*/ 365 h 1036"/>
                <a:gd name="T2" fmla="*/ 685 w 694"/>
                <a:gd name="T3" fmla="*/ 408 h 1036"/>
                <a:gd name="T4" fmla="*/ 671 w 694"/>
                <a:gd name="T5" fmla="*/ 455 h 1036"/>
                <a:gd name="T6" fmla="*/ 652 w 694"/>
                <a:gd name="T7" fmla="*/ 507 h 1036"/>
                <a:gd name="T8" fmla="*/ 627 w 694"/>
                <a:gd name="T9" fmla="*/ 563 h 1036"/>
                <a:gd name="T10" fmla="*/ 599 w 694"/>
                <a:gd name="T11" fmla="*/ 620 h 1036"/>
                <a:gd name="T12" fmla="*/ 552 w 694"/>
                <a:gd name="T13" fmla="*/ 706 h 1036"/>
                <a:gd name="T14" fmla="*/ 488 w 694"/>
                <a:gd name="T15" fmla="*/ 817 h 1036"/>
                <a:gd name="T16" fmla="*/ 427 w 694"/>
                <a:gd name="T17" fmla="*/ 914 h 1036"/>
                <a:gd name="T18" fmla="*/ 362 w 694"/>
                <a:gd name="T19" fmla="*/ 1014 h 1036"/>
                <a:gd name="T20" fmla="*/ 332 w 694"/>
                <a:gd name="T21" fmla="*/ 1014 h 1036"/>
                <a:gd name="T22" fmla="*/ 267 w 694"/>
                <a:gd name="T23" fmla="*/ 914 h 1036"/>
                <a:gd name="T24" fmla="*/ 206 w 694"/>
                <a:gd name="T25" fmla="*/ 817 h 1036"/>
                <a:gd name="T26" fmla="*/ 141 w 694"/>
                <a:gd name="T27" fmla="*/ 706 h 1036"/>
                <a:gd name="T28" fmla="*/ 95 w 694"/>
                <a:gd name="T29" fmla="*/ 620 h 1036"/>
                <a:gd name="T30" fmla="*/ 67 w 694"/>
                <a:gd name="T31" fmla="*/ 563 h 1036"/>
                <a:gd name="T32" fmla="*/ 42 w 694"/>
                <a:gd name="T33" fmla="*/ 507 h 1036"/>
                <a:gd name="T34" fmla="*/ 22 w 694"/>
                <a:gd name="T35" fmla="*/ 455 h 1036"/>
                <a:gd name="T36" fmla="*/ 9 w 694"/>
                <a:gd name="T37" fmla="*/ 408 h 1036"/>
                <a:gd name="T38" fmla="*/ 1 w 694"/>
                <a:gd name="T39" fmla="*/ 365 h 1036"/>
                <a:gd name="T40" fmla="*/ 0 w 694"/>
                <a:gd name="T41" fmla="*/ 328 h 1036"/>
                <a:gd name="T42" fmla="*/ 4 w 694"/>
                <a:gd name="T43" fmla="*/ 294 h 1036"/>
                <a:gd name="T44" fmla="*/ 11 w 694"/>
                <a:gd name="T45" fmla="*/ 260 h 1036"/>
                <a:gd name="T46" fmla="*/ 21 w 694"/>
                <a:gd name="T47" fmla="*/ 227 h 1036"/>
                <a:gd name="T48" fmla="*/ 34 w 694"/>
                <a:gd name="T49" fmla="*/ 196 h 1036"/>
                <a:gd name="T50" fmla="*/ 50 w 694"/>
                <a:gd name="T51" fmla="*/ 167 h 1036"/>
                <a:gd name="T52" fmla="*/ 69 w 694"/>
                <a:gd name="T53" fmla="*/ 139 h 1036"/>
                <a:gd name="T54" fmla="*/ 90 w 694"/>
                <a:gd name="T55" fmla="*/ 113 h 1036"/>
                <a:gd name="T56" fmla="*/ 113 w 694"/>
                <a:gd name="T57" fmla="*/ 90 h 1036"/>
                <a:gd name="T58" fmla="*/ 140 w 694"/>
                <a:gd name="T59" fmla="*/ 68 h 1036"/>
                <a:gd name="T60" fmla="*/ 167 w 694"/>
                <a:gd name="T61" fmla="*/ 49 h 1036"/>
                <a:gd name="T62" fmla="*/ 197 w 694"/>
                <a:gd name="T63" fmla="*/ 34 h 1036"/>
                <a:gd name="T64" fmla="*/ 227 w 694"/>
                <a:gd name="T65" fmla="*/ 21 h 1036"/>
                <a:gd name="T66" fmla="*/ 260 w 694"/>
                <a:gd name="T67" fmla="*/ 10 h 1036"/>
                <a:gd name="T68" fmla="*/ 294 w 694"/>
                <a:gd name="T69" fmla="*/ 4 h 1036"/>
                <a:gd name="T70" fmla="*/ 329 w 694"/>
                <a:gd name="T71" fmla="*/ 0 h 1036"/>
                <a:gd name="T72" fmla="*/ 365 w 694"/>
                <a:gd name="T73" fmla="*/ 0 h 1036"/>
                <a:gd name="T74" fmla="*/ 400 w 694"/>
                <a:gd name="T75" fmla="*/ 4 h 1036"/>
                <a:gd name="T76" fmla="*/ 434 w 694"/>
                <a:gd name="T77" fmla="*/ 10 h 1036"/>
                <a:gd name="T78" fmla="*/ 466 w 694"/>
                <a:gd name="T79" fmla="*/ 21 h 1036"/>
                <a:gd name="T80" fmla="*/ 497 w 694"/>
                <a:gd name="T81" fmla="*/ 34 h 1036"/>
                <a:gd name="T82" fmla="*/ 527 w 694"/>
                <a:gd name="T83" fmla="*/ 49 h 1036"/>
                <a:gd name="T84" fmla="*/ 554 w 694"/>
                <a:gd name="T85" fmla="*/ 68 h 1036"/>
                <a:gd name="T86" fmla="*/ 580 w 694"/>
                <a:gd name="T87" fmla="*/ 90 h 1036"/>
                <a:gd name="T88" fmla="*/ 604 w 694"/>
                <a:gd name="T89" fmla="*/ 113 h 1036"/>
                <a:gd name="T90" fmla="*/ 625 w 694"/>
                <a:gd name="T91" fmla="*/ 139 h 1036"/>
                <a:gd name="T92" fmla="*/ 643 w 694"/>
                <a:gd name="T93" fmla="*/ 167 h 1036"/>
                <a:gd name="T94" fmla="*/ 660 w 694"/>
                <a:gd name="T95" fmla="*/ 196 h 1036"/>
                <a:gd name="T96" fmla="*/ 673 w 694"/>
                <a:gd name="T97" fmla="*/ 227 h 1036"/>
                <a:gd name="T98" fmla="*/ 683 w 694"/>
                <a:gd name="T99" fmla="*/ 260 h 1036"/>
                <a:gd name="T100" fmla="*/ 690 w 694"/>
                <a:gd name="T101" fmla="*/ 294 h 1036"/>
                <a:gd name="T102" fmla="*/ 693 w 694"/>
                <a:gd name="T103" fmla="*/ 328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94" h="1036">
                  <a:moveTo>
                    <a:pt x="694" y="346"/>
                  </a:moveTo>
                  <a:lnTo>
                    <a:pt x="693" y="365"/>
                  </a:lnTo>
                  <a:lnTo>
                    <a:pt x="690" y="386"/>
                  </a:lnTo>
                  <a:lnTo>
                    <a:pt x="685" y="408"/>
                  </a:lnTo>
                  <a:lnTo>
                    <a:pt x="679" y="431"/>
                  </a:lnTo>
                  <a:lnTo>
                    <a:pt x="671" y="455"/>
                  </a:lnTo>
                  <a:lnTo>
                    <a:pt x="662" y="481"/>
                  </a:lnTo>
                  <a:lnTo>
                    <a:pt x="652" y="507"/>
                  </a:lnTo>
                  <a:lnTo>
                    <a:pt x="640" y="535"/>
                  </a:lnTo>
                  <a:lnTo>
                    <a:pt x="627" y="563"/>
                  </a:lnTo>
                  <a:lnTo>
                    <a:pt x="613" y="591"/>
                  </a:lnTo>
                  <a:lnTo>
                    <a:pt x="599" y="620"/>
                  </a:lnTo>
                  <a:lnTo>
                    <a:pt x="584" y="649"/>
                  </a:lnTo>
                  <a:lnTo>
                    <a:pt x="552" y="706"/>
                  </a:lnTo>
                  <a:lnTo>
                    <a:pt x="520" y="763"/>
                  </a:lnTo>
                  <a:lnTo>
                    <a:pt x="488" y="817"/>
                  </a:lnTo>
                  <a:lnTo>
                    <a:pt x="457" y="869"/>
                  </a:lnTo>
                  <a:lnTo>
                    <a:pt x="427" y="914"/>
                  </a:lnTo>
                  <a:lnTo>
                    <a:pt x="401" y="955"/>
                  </a:lnTo>
                  <a:lnTo>
                    <a:pt x="362" y="1014"/>
                  </a:lnTo>
                  <a:lnTo>
                    <a:pt x="347" y="1036"/>
                  </a:lnTo>
                  <a:lnTo>
                    <a:pt x="332" y="1014"/>
                  </a:lnTo>
                  <a:lnTo>
                    <a:pt x="293" y="955"/>
                  </a:lnTo>
                  <a:lnTo>
                    <a:pt x="267" y="914"/>
                  </a:lnTo>
                  <a:lnTo>
                    <a:pt x="237" y="869"/>
                  </a:lnTo>
                  <a:lnTo>
                    <a:pt x="206" y="817"/>
                  </a:lnTo>
                  <a:lnTo>
                    <a:pt x="174" y="763"/>
                  </a:lnTo>
                  <a:lnTo>
                    <a:pt x="141" y="706"/>
                  </a:lnTo>
                  <a:lnTo>
                    <a:pt x="110" y="649"/>
                  </a:lnTo>
                  <a:lnTo>
                    <a:pt x="95" y="620"/>
                  </a:lnTo>
                  <a:lnTo>
                    <a:pt x="81" y="591"/>
                  </a:lnTo>
                  <a:lnTo>
                    <a:pt x="67" y="563"/>
                  </a:lnTo>
                  <a:lnTo>
                    <a:pt x="54" y="535"/>
                  </a:lnTo>
                  <a:lnTo>
                    <a:pt x="42" y="507"/>
                  </a:lnTo>
                  <a:lnTo>
                    <a:pt x="32" y="481"/>
                  </a:lnTo>
                  <a:lnTo>
                    <a:pt x="22" y="455"/>
                  </a:lnTo>
                  <a:lnTo>
                    <a:pt x="15" y="431"/>
                  </a:lnTo>
                  <a:lnTo>
                    <a:pt x="9" y="408"/>
                  </a:lnTo>
                  <a:lnTo>
                    <a:pt x="4" y="386"/>
                  </a:lnTo>
                  <a:lnTo>
                    <a:pt x="1" y="365"/>
                  </a:lnTo>
                  <a:lnTo>
                    <a:pt x="0" y="346"/>
                  </a:lnTo>
                  <a:lnTo>
                    <a:pt x="0" y="328"/>
                  </a:lnTo>
                  <a:lnTo>
                    <a:pt x="2" y="310"/>
                  </a:lnTo>
                  <a:lnTo>
                    <a:pt x="4" y="294"/>
                  </a:lnTo>
                  <a:lnTo>
                    <a:pt x="8" y="277"/>
                  </a:lnTo>
                  <a:lnTo>
                    <a:pt x="11" y="260"/>
                  </a:lnTo>
                  <a:lnTo>
                    <a:pt x="16" y="243"/>
                  </a:lnTo>
                  <a:lnTo>
                    <a:pt x="21" y="227"/>
                  </a:lnTo>
                  <a:lnTo>
                    <a:pt x="28" y="211"/>
                  </a:lnTo>
                  <a:lnTo>
                    <a:pt x="34" y="196"/>
                  </a:lnTo>
                  <a:lnTo>
                    <a:pt x="42" y="181"/>
                  </a:lnTo>
                  <a:lnTo>
                    <a:pt x="50" y="167"/>
                  </a:lnTo>
                  <a:lnTo>
                    <a:pt x="59" y="152"/>
                  </a:lnTo>
                  <a:lnTo>
                    <a:pt x="69" y="139"/>
                  </a:lnTo>
                  <a:lnTo>
                    <a:pt x="79" y="125"/>
                  </a:lnTo>
                  <a:lnTo>
                    <a:pt x="90" y="113"/>
                  </a:lnTo>
                  <a:lnTo>
                    <a:pt x="102" y="101"/>
                  </a:lnTo>
                  <a:lnTo>
                    <a:pt x="113" y="90"/>
                  </a:lnTo>
                  <a:lnTo>
                    <a:pt x="126" y="79"/>
                  </a:lnTo>
                  <a:lnTo>
                    <a:pt x="140" y="68"/>
                  </a:lnTo>
                  <a:lnTo>
                    <a:pt x="153" y="59"/>
                  </a:lnTo>
                  <a:lnTo>
                    <a:pt x="167" y="49"/>
                  </a:lnTo>
                  <a:lnTo>
                    <a:pt x="182" y="41"/>
                  </a:lnTo>
                  <a:lnTo>
                    <a:pt x="197" y="34"/>
                  </a:lnTo>
                  <a:lnTo>
                    <a:pt x="212" y="27"/>
                  </a:lnTo>
                  <a:lnTo>
                    <a:pt x="227" y="21"/>
                  </a:lnTo>
                  <a:lnTo>
                    <a:pt x="243" y="16"/>
                  </a:lnTo>
                  <a:lnTo>
                    <a:pt x="260" y="10"/>
                  </a:lnTo>
                  <a:lnTo>
                    <a:pt x="277" y="7"/>
                  </a:lnTo>
                  <a:lnTo>
                    <a:pt x="294" y="4"/>
                  </a:lnTo>
                  <a:lnTo>
                    <a:pt x="311" y="2"/>
                  </a:lnTo>
                  <a:lnTo>
                    <a:pt x="329" y="0"/>
                  </a:lnTo>
                  <a:lnTo>
                    <a:pt x="347" y="0"/>
                  </a:lnTo>
                  <a:lnTo>
                    <a:pt x="365" y="0"/>
                  </a:lnTo>
                  <a:lnTo>
                    <a:pt x="382" y="2"/>
                  </a:lnTo>
                  <a:lnTo>
                    <a:pt x="400" y="4"/>
                  </a:lnTo>
                  <a:lnTo>
                    <a:pt x="417" y="7"/>
                  </a:lnTo>
                  <a:lnTo>
                    <a:pt x="434" y="10"/>
                  </a:lnTo>
                  <a:lnTo>
                    <a:pt x="450" y="16"/>
                  </a:lnTo>
                  <a:lnTo>
                    <a:pt x="466" y="21"/>
                  </a:lnTo>
                  <a:lnTo>
                    <a:pt x="482" y="27"/>
                  </a:lnTo>
                  <a:lnTo>
                    <a:pt x="497" y="34"/>
                  </a:lnTo>
                  <a:lnTo>
                    <a:pt x="512" y="41"/>
                  </a:lnTo>
                  <a:lnTo>
                    <a:pt x="527" y="49"/>
                  </a:lnTo>
                  <a:lnTo>
                    <a:pt x="541" y="59"/>
                  </a:lnTo>
                  <a:lnTo>
                    <a:pt x="554" y="68"/>
                  </a:lnTo>
                  <a:lnTo>
                    <a:pt x="568" y="79"/>
                  </a:lnTo>
                  <a:lnTo>
                    <a:pt x="580" y="90"/>
                  </a:lnTo>
                  <a:lnTo>
                    <a:pt x="592" y="101"/>
                  </a:lnTo>
                  <a:lnTo>
                    <a:pt x="604" y="113"/>
                  </a:lnTo>
                  <a:lnTo>
                    <a:pt x="615" y="125"/>
                  </a:lnTo>
                  <a:lnTo>
                    <a:pt x="625" y="139"/>
                  </a:lnTo>
                  <a:lnTo>
                    <a:pt x="635" y="152"/>
                  </a:lnTo>
                  <a:lnTo>
                    <a:pt x="643" y="167"/>
                  </a:lnTo>
                  <a:lnTo>
                    <a:pt x="652" y="181"/>
                  </a:lnTo>
                  <a:lnTo>
                    <a:pt x="660" y="196"/>
                  </a:lnTo>
                  <a:lnTo>
                    <a:pt x="666" y="211"/>
                  </a:lnTo>
                  <a:lnTo>
                    <a:pt x="673" y="227"/>
                  </a:lnTo>
                  <a:lnTo>
                    <a:pt x="678" y="243"/>
                  </a:lnTo>
                  <a:lnTo>
                    <a:pt x="683" y="260"/>
                  </a:lnTo>
                  <a:lnTo>
                    <a:pt x="686" y="277"/>
                  </a:lnTo>
                  <a:lnTo>
                    <a:pt x="690" y="294"/>
                  </a:lnTo>
                  <a:lnTo>
                    <a:pt x="692" y="310"/>
                  </a:lnTo>
                  <a:lnTo>
                    <a:pt x="693" y="328"/>
                  </a:lnTo>
                  <a:lnTo>
                    <a:pt x="694" y="346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62" name="Freeform 122"/>
            <p:cNvSpPr>
              <a:spLocks/>
            </p:cNvSpPr>
            <p:nvPr/>
          </p:nvSpPr>
          <p:spPr bwMode="auto">
            <a:xfrm>
              <a:off x="1171575" y="4640263"/>
              <a:ext cx="103188" cy="104775"/>
            </a:xfrm>
            <a:custGeom>
              <a:avLst/>
              <a:gdLst>
                <a:gd name="T0" fmla="*/ 327 w 328"/>
                <a:gd name="T1" fmla="*/ 180 h 327"/>
                <a:gd name="T2" fmla="*/ 321 w 328"/>
                <a:gd name="T3" fmla="*/ 212 h 327"/>
                <a:gd name="T4" fmla="*/ 308 w 328"/>
                <a:gd name="T5" fmla="*/ 242 h 327"/>
                <a:gd name="T6" fmla="*/ 291 w 328"/>
                <a:gd name="T7" fmla="*/ 268 h 327"/>
                <a:gd name="T8" fmla="*/ 269 w 328"/>
                <a:gd name="T9" fmla="*/ 290 h 327"/>
                <a:gd name="T10" fmla="*/ 242 w 328"/>
                <a:gd name="T11" fmla="*/ 307 h 327"/>
                <a:gd name="T12" fmla="*/ 213 w 328"/>
                <a:gd name="T13" fmla="*/ 320 h 327"/>
                <a:gd name="T14" fmla="*/ 181 w 328"/>
                <a:gd name="T15" fmla="*/ 326 h 327"/>
                <a:gd name="T16" fmla="*/ 147 w 328"/>
                <a:gd name="T17" fmla="*/ 326 h 327"/>
                <a:gd name="T18" fmla="*/ 115 w 328"/>
                <a:gd name="T19" fmla="*/ 320 h 327"/>
                <a:gd name="T20" fmla="*/ 86 w 328"/>
                <a:gd name="T21" fmla="*/ 307 h 327"/>
                <a:gd name="T22" fmla="*/ 59 w 328"/>
                <a:gd name="T23" fmla="*/ 290 h 327"/>
                <a:gd name="T24" fmla="*/ 37 w 328"/>
                <a:gd name="T25" fmla="*/ 268 h 327"/>
                <a:gd name="T26" fmla="*/ 20 w 328"/>
                <a:gd name="T27" fmla="*/ 242 h 327"/>
                <a:gd name="T28" fmla="*/ 7 w 328"/>
                <a:gd name="T29" fmla="*/ 212 h 327"/>
                <a:gd name="T30" fmla="*/ 1 w 328"/>
                <a:gd name="T31" fmla="*/ 180 h 327"/>
                <a:gd name="T32" fmla="*/ 1 w 328"/>
                <a:gd name="T33" fmla="*/ 147 h 327"/>
                <a:gd name="T34" fmla="*/ 7 w 328"/>
                <a:gd name="T35" fmla="*/ 115 h 327"/>
                <a:gd name="T36" fmla="*/ 20 w 328"/>
                <a:gd name="T37" fmla="*/ 85 h 327"/>
                <a:gd name="T38" fmla="*/ 37 w 328"/>
                <a:gd name="T39" fmla="*/ 59 h 327"/>
                <a:gd name="T40" fmla="*/ 59 w 328"/>
                <a:gd name="T41" fmla="*/ 37 h 327"/>
                <a:gd name="T42" fmla="*/ 86 w 328"/>
                <a:gd name="T43" fmla="*/ 20 h 327"/>
                <a:gd name="T44" fmla="*/ 115 w 328"/>
                <a:gd name="T45" fmla="*/ 7 h 327"/>
                <a:gd name="T46" fmla="*/ 147 w 328"/>
                <a:gd name="T47" fmla="*/ 1 h 327"/>
                <a:gd name="T48" fmla="*/ 181 w 328"/>
                <a:gd name="T49" fmla="*/ 1 h 327"/>
                <a:gd name="T50" fmla="*/ 213 w 328"/>
                <a:gd name="T51" fmla="*/ 7 h 327"/>
                <a:gd name="T52" fmla="*/ 242 w 328"/>
                <a:gd name="T53" fmla="*/ 20 h 327"/>
                <a:gd name="T54" fmla="*/ 269 w 328"/>
                <a:gd name="T55" fmla="*/ 37 h 327"/>
                <a:gd name="T56" fmla="*/ 291 w 328"/>
                <a:gd name="T57" fmla="*/ 59 h 327"/>
                <a:gd name="T58" fmla="*/ 308 w 328"/>
                <a:gd name="T59" fmla="*/ 85 h 327"/>
                <a:gd name="T60" fmla="*/ 321 w 328"/>
                <a:gd name="T61" fmla="*/ 115 h 327"/>
                <a:gd name="T62" fmla="*/ 327 w 328"/>
                <a:gd name="T63" fmla="*/ 14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8" h="327">
                  <a:moveTo>
                    <a:pt x="328" y="164"/>
                  </a:moveTo>
                  <a:lnTo>
                    <a:pt x="327" y="180"/>
                  </a:lnTo>
                  <a:lnTo>
                    <a:pt x="325" y="196"/>
                  </a:lnTo>
                  <a:lnTo>
                    <a:pt x="321" y="212"/>
                  </a:lnTo>
                  <a:lnTo>
                    <a:pt x="315" y="227"/>
                  </a:lnTo>
                  <a:lnTo>
                    <a:pt x="308" y="242"/>
                  </a:lnTo>
                  <a:lnTo>
                    <a:pt x="299" y="255"/>
                  </a:lnTo>
                  <a:lnTo>
                    <a:pt x="291" y="268"/>
                  </a:lnTo>
                  <a:lnTo>
                    <a:pt x="280" y="280"/>
                  </a:lnTo>
                  <a:lnTo>
                    <a:pt x="269" y="290"/>
                  </a:lnTo>
                  <a:lnTo>
                    <a:pt x="256" y="300"/>
                  </a:lnTo>
                  <a:lnTo>
                    <a:pt x="242" y="307"/>
                  </a:lnTo>
                  <a:lnTo>
                    <a:pt x="227" y="315"/>
                  </a:lnTo>
                  <a:lnTo>
                    <a:pt x="213" y="320"/>
                  </a:lnTo>
                  <a:lnTo>
                    <a:pt x="197" y="324"/>
                  </a:lnTo>
                  <a:lnTo>
                    <a:pt x="181" y="326"/>
                  </a:lnTo>
                  <a:lnTo>
                    <a:pt x="164" y="327"/>
                  </a:lnTo>
                  <a:lnTo>
                    <a:pt x="147" y="326"/>
                  </a:lnTo>
                  <a:lnTo>
                    <a:pt x="131" y="324"/>
                  </a:lnTo>
                  <a:lnTo>
                    <a:pt x="115" y="320"/>
                  </a:lnTo>
                  <a:lnTo>
                    <a:pt x="101" y="315"/>
                  </a:lnTo>
                  <a:lnTo>
                    <a:pt x="86" y="307"/>
                  </a:lnTo>
                  <a:lnTo>
                    <a:pt x="72" y="300"/>
                  </a:lnTo>
                  <a:lnTo>
                    <a:pt x="59" y="290"/>
                  </a:lnTo>
                  <a:lnTo>
                    <a:pt x="48" y="280"/>
                  </a:lnTo>
                  <a:lnTo>
                    <a:pt x="37" y="268"/>
                  </a:lnTo>
                  <a:lnTo>
                    <a:pt x="28" y="255"/>
                  </a:lnTo>
                  <a:lnTo>
                    <a:pt x="20" y="242"/>
                  </a:lnTo>
                  <a:lnTo>
                    <a:pt x="13" y="227"/>
                  </a:lnTo>
                  <a:lnTo>
                    <a:pt x="7" y="212"/>
                  </a:lnTo>
                  <a:lnTo>
                    <a:pt x="3" y="196"/>
                  </a:lnTo>
                  <a:lnTo>
                    <a:pt x="1" y="180"/>
                  </a:lnTo>
                  <a:lnTo>
                    <a:pt x="0" y="164"/>
                  </a:lnTo>
                  <a:lnTo>
                    <a:pt x="1" y="147"/>
                  </a:lnTo>
                  <a:lnTo>
                    <a:pt x="3" y="131"/>
                  </a:lnTo>
                  <a:lnTo>
                    <a:pt x="7" y="115"/>
                  </a:lnTo>
                  <a:lnTo>
                    <a:pt x="13" y="100"/>
                  </a:lnTo>
                  <a:lnTo>
                    <a:pt x="20" y="85"/>
                  </a:lnTo>
                  <a:lnTo>
                    <a:pt x="28" y="72"/>
                  </a:lnTo>
                  <a:lnTo>
                    <a:pt x="37" y="59"/>
                  </a:lnTo>
                  <a:lnTo>
                    <a:pt x="48" y="47"/>
                  </a:lnTo>
                  <a:lnTo>
                    <a:pt x="59" y="37"/>
                  </a:lnTo>
                  <a:lnTo>
                    <a:pt x="72" y="27"/>
                  </a:lnTo>
                  <a:lnTo>
                    <a:pt x="86" y="20"/>
                  </a:lnTo>
                  <a:lnTo>
                    <a:pt x="101" y="12"/>
                  </a:lnTo>
                  <a:lnTo>
                    <a:pt x="115" y="7"/>
                  </a:lnTo>
                  <a:lnTo>
                    <a:pt x="131" y="3"/>
                  </a:lnTo>
                  <a:lnTo>
                    <a:pt x="147" y="1"/>
                  </a:lnTo>
                  <a:lnTo>
                    <a:pt x="164" y="0"/>
                  </a:lnTo>
                  <a:lnTo>
                    <a:pt x="181" y="1"/>
                  </a:lnTo>
                  <a:lnTo>
                    <a:pt x="197" y="3"/>
                  </a:lnTo>
                  <a:lnTo>
                    <a:pt x="213" y="7"/>
                  </a:lnTo>
                  <a:lnTo>
                    <a:pt x="227" y="12"/>
                  </a:lnTo>
                  <a:lnTo>
                    <a:pt x="242" y="20"/>
                  </a:lnTo>
                  <a:lnTo>
                    <a:pt x="256" y="27"/>
                  </a:lnTo>
                  <a:lnTo>
                    <a:pt x="269" y="37"/>
                  </a:lnTo>
                  <a:lnTo>
                    <a:pt x="280" y="47"/>
                  </a:lnTo>
                  <a:lnTo>
                    <a:pt x="291" y="59"/>
                  </a:lnTo>
                  <a:lnTo>
                    <a:pt x="299" y="72"/>
                  </a:lnTo>
                  <a:lnTo>
                    <a:pt x="308" y="85"/>
                  </a:lnTo>
                  <a:lnTo>
                    <a:pt x="315" y="100"/>
                  </a:lnTo>
                  <a:lnTo>
                    <a:pt x="321" y="115"/>
                  </a:lnTo>
                  <a:lnTo>
                    <a:pt x="325" y="131"/>
                  </a:lnTo>
                  <a:lnTo>
                    <a:pt x="327" y="147"/>
                  </a:lnTo>
                  <a:lnTo>
                    <a:pt x="328" y="164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63" name="Freeform 123"/>
            <p:cNvSpPr>
              <a:spLocks/>
            </p:cNvSpPr>
            <p:nvPr/>
          </p:nvSpPr>
          <p:spPr bwMode="auto">
            <a:xfrm>
              <a:off x="971550" y="3014663"/>
              <a:ext cx="293688" cy="293688"/>
            </a:xfrm>
            <a:custGeom>
              <a:avLst/>
              <a:gdLst>
                <a:gd name="T0" fmla="*/ 924 w 926"/>
                <a:gd name="T1" fmla="*/ 511 h 926"/>
                <a:gd name="T2" fmla="*/ 912 w 926"/>
                <a:gd name="T3" fmla="*/ 578 h 926"/>
                <a:gd name="T4" fmla="*/ 890 w 926"/>
                <a:gd name="T5" fmla="*/ 643 h 926"/>
                <a:gd name="T6" fmla="*/ 860 w 926"/>
                <a:gd name="T7" fmla="*/ 703 h 926"/>
                <a:gd name="T8" fmla="*/ 820 w 926"/>
                <a:gd name="T9" fmla="*/ 758 h 926"/>
                <a:gd name="T10" fmla="*/ 775 w 926"/>
                <a:gd name="T11" fmla="*/ 806 h 926"/>
                <a:gd name="T12" fmla="*/ 722 w 926"/>
                <a:gd name="T13" fmla="*/ 847 h 926"/>
                <a:gd name="T14" fmla="*/ 664 w 926"/>
                <a:gd name="T15" fmla="*/ 881 h 926"/>
                <a:gd name="T16" fmla="*/ 602 w 926"/>
                <a:gd name="T17" fmla="*/ 905 h 926"/>
                <a:gd name="T18" fmla="*/ 534 w 926"/>
                <a:gd name="T19" fmla="*/ 921 h 926"/>
                <a:gd name="T20" fmla="*/ 463 w 926"/>
                <a:gd name="T21" fmla="*/ 926 h 926"/>
                <a:gd name="T22" fmla="*/ 392 w 926"/>
                <a:gd name="T23" fmla="*/ 921 h 926"/>
                <a:gd name="T24" fmla="*/ 326 w 926"/>
                <a:gd name="T25" fmla="*/ 905 h 926"/>
                <a:gd name="T26" fmla="*/ 262 w 926"/>
                <a:gd name="T27" fmla="*/ 881 h 926"/>
                <a:gd name="T28" fmla="*/ 204 w 926"/>
                <a:gd name="T29" fmla="*/ 847 h 926"/>
                <a:gd name="T30" fmla="*/ 152 w 926"/>
                <a:gd name="T31" fmla="*/ 806 h 926"/>
                <a:gd name="T32" fmla="*/ 106 w 926"/>
                <a:gd name="T33" fmla="*/ 758 h 926"/>
                <a:gd name="T34" fmla="*/ 66 w 926"/>
                <a:gd name="T35" fmla="*/ 703 h 926"/>
                <a:gd name="T36" fmla="*/ 36 w 926"/>
                <a:gd name="T37" fmla="*/ 643 h 926"/>
                <a:gd name="T38" fmla="*/ 15 w 926"/>
                <a:gd name="T39" fmla="*/ 578 h 926"/>
                <a:gd name="T40" fmla="*/ 2 w 926"/>
                <a:gd name="T41" fmla="*/ 511 h 926"/>
                <a:gd name="T42" fmla="*/ 1 w 926"/>
                <a:gd name="T43" fmla="*/ 439 h 926"/>
                <a:gd name="T44" fmla="*/ 9 w 926"/>
                <a:gd name="T45" fmla="*/ 370 h 926"/>
                <a:gd name="T46" fmla="*/ 28 w 926"/>
                <a:gd name="T47" fmla="*/ 304 h 926"/>
                <a:gd name="T48" fmla="*/ 56 w 926"/>
                <a:gd name="T49" fmla="*/ 242 h 926"/>
                <a:gd name="T50" fmla="*/ 92 w 926"/>
                <a:gd name="T51" fmla="*/ 186 h 926"/>
                <a:gd name="T52" fmla="*/ 135 w 926"/>
                <a:gd name="T53" fmla="*/ 135 h 926"/>
                <a:gd name="T54" fmla="*/ 186 w 926"/>
                <a:gd name="T55" fmla="*/ 92 h 926"/>
                <a:gd name="T56" fmla="*/ 242 w 926"/>
                <a:gd name="T57" fmla="*/ 56 h 926"/>
                <a:gd name="T58" fmla="*/ 304 w 926"/>
                <a:gd name="T59" fmla="*/ 28 h 926"/>
                <a:gd name="T60" fmla="*/ 370 w 926"/>
                <a:gd name="T61" fmla="*/ 10 h 926"/>
                <a:gd name="T62" fmla="*/ 440 w 926"/>
                <a:gd name="T63" fmla="*/ 0 h 926"/>
                <a:gd name="T64" fmla="*/ 511 w 926"/>
                <a:gd name="T65" fmla="*/ 2 h 926"/>
                <a:gd name="T66" fmla="*/ 579 w 926"/>
                <a:gd name="T67" fmla="*/ 14 h 926"/>
                <a:gd name="T68" fmla="*/ 644 w 926"/>
                <a:gd name="T69" fmla="*/ 36 h 926"/>
                <a:gd name="T70" fmla="*/ 703 w 926"/>
                <a:gd name="T71" fmla="*/ 67 h 926"/>
                <a:gd name="T72" fmla="*/ 758 w 926"/>
                <a:gd name="T73" fmla="*/ 106 h 926"/>
                <a:gd name="T74" fmla="*/ 807 w 926"/>
                <a:gd name="T75" fmla="*/ 151 h 926"/>
                <a:gd name="T76" fmla="*/ 848 w 926"/>
                <a:gd name="T77" fmla="*/ 204 h 926"/>
                <a:gd name="T78" fmla="*/ 881 w 926"/>
                <a:gd name="T79" fmla="*/ 262 h 926"/>
                <a:gd name="T80" fmla="*/ 906 w 926"/>
                <a:gd name="T81" fmla="*/ 326 h 926"/>
                <a:gd name="T82" fmla="*/ 921 w 926"/>
                <a:gd name="T83" fmla="*/ 392 h 926"/>
                <a:gd name="T84" fmla="*/ 926 w 926"/>
                <a:gd name="T85" fmla="*/ 463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26" h="926">
                  <a:moveTo>
                    <a:pt x="926" y="463"/>
                  </a:moveTo>
                  <a:lnTo>
                    <a:pt x="926" y="486"/>
                  </a:lnTo>
                  <a:lnTo>
                    <a:pt x="924" y="511"/>
                  </a:lnTo>
                  <a:lnTo>
                    <a:pt x="921" y="534"/>
                  </a:lnTo>
                  <a:lnTo>
                    <a:pt x="918" y="556"/>
                  </a:lnTo>
                  <a:lnTo>
                    <a:pt x="912" y="578"/>
                  </a:lnTo>
                  <a:lnTo>
                    <a:pt x="906" y="601"/>
                  </a:lnTo>
                  <a:lnTo>
                    <a:pt x="899" y="623"/>
                  </a:lnTo>
                  <a:lnTo>
                    <a:pt x="890" y="643"/>
                  </a:lnTo>
                  <a:lnTo>
                    <a:pt x="881" y="664"/>
                  </a:lnTo>
                  <a:lnTo>
                    <a:pt x="871" y="684"/>
                  </a:lnTo>
                  <a:lnTo>
                    <a:pt x="860" y="703"/>
                  </a:lnTo>
                  <a:lnTo>
                    <a:pt x="848" y="722"/>
                  </a:lnTo>
                  <a:lnTo>
                    <a:pt x="834" y="740"/>
                  </a:lnTo>
                  <a:lnTo>
                    <a:pt x="820" y="758"/>
                  </a:lnTo>
                  <a:lnTo>
                    <a:pt x="807" y="775"/>
                  </a:lnTo>
                  <a:lnTo>
                    <a:pt x="791" y="791"/>
                  </a:lnTo>
                  <a:lnTo>
                    <a:pt x="775" y="806"/>
                  </a:lnTo>
                  <a:lnTo>
                    <a:pt x="758" y="820"/>
                  </a:lnTo>
                  <a:lnTo>
                    <a:pt x="740" y="834"/>
                  </a:lnTo>
                  <a:lnTo>
                    <a:pt x="722" y="847"/>
                  </a:lnTo>
                  <a:lnTo>
                    <a:pt x="703" y="860"/>
                  </a:lnTo>
                  <a:lnTo>
                    <a:pt x="684" y="870"/>
                  </a:lnTo>
                  <a:lnTo>
                    <a:pt x="664" y="881"/>
                  </a:lnTo>
                  <a:lnTo>
                    <a:pt x="644" y="890"/>
                  </a:lnTo>
                  <a:lnTo>
                    <a:pt x="623" y="899"/>
                  </a:lnTo>
                  <a:lnTo>
                    <a:pt x="602" y="905"/>
                  </a:lnTo>
                  <a:lnTo>
                    <a:pt x="579" y="911"/>
                  </a:lnTo>
                  <a:lnTo>
                    <a:pt x="557" y="917"/>
                  </a:lnTo>
                  <a:lnTo>
                    <a:pt x="534" y="921"/>
                  </a:lnTo>
                  <a:lnTo>
                    <a:pt x="511" y="924"/>
                  </a:lnTo>
                  <a:lnTo>
                    <a:pt x="487" y="926"/>
                  </a:lnTo>
                  <a:lnTo>
                    <a:pt x="463" y="926"/>
                  </a:lnTo>
                  <a:lnTo>
                    <a:pt x="440" y="926"/>
                  </a:lnTo>
                  <a:lnTo>
                    <a:pt x="415" y="924"/>
                  </a:lnTo>
                  <a:lnTo>
                    <a:pt x="392" y="921"/>
                  </a:lnTo>
                  <a:lnTo>
                    <a:pt x="370" y="917"/>
                  </a:lnTo>
                  <a:lnTo>
                    <a:pt x="348" y="911"/>
                  </a:lnTo>
                  <a:lnTo>
                    <a:pt x="326" y="905"/>
                  </a:lnTo>
                  <a:lnTo>
                    <a:pt x="304" y="899"/>
                  </a:lnTo>
                  <a:lnTo>
                    <a:pt x="283" y="890"/>
                  </a:lnTo>
                  <a:lnTo>
                    <a:pt x="262" y="881"/>
                  </a:lnTo>
                  <a:lnTo>
                    <a:pt x="242" y="870"/>
                  </a:lnTo>
                  <a:lnTo>
                    <a:pt x="223" y="860"/>
                  </a:lnTo>
                  <a:lnTo>
                    <a:pt x="204" y="847"/>
                  </a:lnTo>
                  <a:lnTo>
                    <a:pt x="186" y="834"/>
                  </a:lnTo>
                  <a:lnTo>
                    <a:pt x="168" y="820"/>
                  </a:lnTo>
                  <a:lnTo>
                    <a:pt x="152" y="806"/>
                  </a:lnTo>
                  <a:lnTo>
                    <a:pt x="135" y="791"/>
                  </a:lnTo>
                  <a:lnTo>
                    <a:pt x="120" y="775"/>
                  </a:lnTo>
                  <a:lnTo>
                    <a:pt x="106" y="758"/>
                  </a:lnTo>
                  <a:lnTo>
                    <a:pt x="92" y="740"/>
                  </a:lnTo>
                  <a:lnTo>
                    <a:pt x="79" y="722"/>
                  </a:lnTo>
                  <a:lnTo>
                    <a:pt x="66" y="703"/>
                  </a:lnTo>
                  <a:lnTo>
                    <a:pt x="56" y="684"/>
                  </a:lnTo>
                  <a:lnTo>
                    <a:pt x="45" y="664"/>
                  </a:lnTo>
                  <a:lnTo>
                    <a:pt x="36" y="643"/>
                  </a:lnTo>
                  <a:lnTo>
                    <a:pt x="28" y="623"/>
                  </a:lnTo>
                  <a:lnTo>
                    <a:pt x="21" y="601"/>
                  </a:lnTo>
                  <a:lnTo>
                    <a:pt x="15" y="578"/>
                  </a:lnTo>
                  <a:lnTo>
                    <a:pt x="9" y="556"/>
                  </a:lnTo>
                  <a:lnTo>
                    <a:pt x="5" y="534"/>
                  </a:lnTo>
                  <a:lnTo>
                    <a:pt x="2" y="511"/>
                  </a:lnTo>
                  <a:lnTo>
                    <a:pt x="1" y="486"/>
                  </a:lnTo>
                  <a:lnTo>
                    <a:pt x="0" y="463"/>
                  </a:lnTo>
                  <a:lnTo>
                    <a:pt x="1" y="439"/>
                  </a:lnTo>
                  <a:lnTo>
                    <a:pt x="2" y="416"/>
                  </a:lnTo>
                  <a:lnTo>
                    <a:pt x="5" y="392"/>
                  </a:lnTo>
                  <a:lnTo>
                    <a:pt x="9" y="370"/>
                  </a:lnTo>
                  <a:lnTo>
                    <a:pt x="15" y="347"/>
                  </a:lnTo>
                  <a:lnTo>
                    <a:pt x="21" y="326"/>
                  </a:lnTo>
                  <a:lnTo>
                    <a:pt x="28" y="304"/>
                  </a:lnTo>
                  <a:lnTo>
                    <a:pt x="36" y="282"/>
                  </a:lnTo>
                  <a:lnTo>
                    <a:pt x="45" y="262"/>
                  </a:lnTo>
                  <a:lnTo>
                    <a:pt x="56" y="242"/>
                  </a:lnTo>
                  <a:lnTo>
                    <a:pt x="66" y="223"/>
                  </a:lnTo>
                  <a:lnTo>
                    <a:pt x="79" y="204"/>
                  </a:lnTo>
                  <a:lnTo>
                    <a:pt x="92" y="186"/>
                  </a:lnTo>
                  <a:lnTo>
                    <a:pt x="106" y="168"/>
                  </a:lnTo>
                  <a:lnTo>
                    <a:pt x="120" y="151"/>
                  </a:lnTo>
                  <a:lnTo>
                    <a:pt x="135" y="135"/>
                  </a:lnTo>
                  <a:lnTo>
                    <a:pt x="152" y="121"/>
                  </a:lnTo>
                  <a:lnTo>
                    <a:pt x="168" y="106"/>
                  </a:lnTo>
                  <a:lnTo>
                    <a:pt x="186" y="92"/>
                  </a:lnTo>
                  <a:lnTo>
                    <a:pt x="204" y="79"/>
                  </a:lnTo>
                  <a:lnTo>
                    <a:pt x="223" y="67"/>
                  </a:lnTo>
                  <a:lnTo>
                    <a:pt x="242" y="56"/>
                  </a:lnTo>
                  <a:lnTo>
                    <a:pt x="262" y="46"/>
                  </a:lnTo>
                  <a:lnTo>
                    <a:pt x="283" y="36"/>
                  </a:lnTo>
                  <a:lnTo>
                    <a:pt x="304" y="28"/>
                  </a:lnTo>
                  <a:lnTo>
                    <a:pt x="326" y="20"/>
                  </a:lnTo>
                  <a:lnTo>
                    <a:pt x="348" y="14"/>
                  </a:lnTo>
                  <a:lnTo>
                    <a:pt x="370" y="10"/>
                  </a:lnTo>
                  <a:lnTo>
                    <a:pt x="392" y="5"/>
                  </a:lnTo>
                  <a:lnTo>
                    <a:pt x="415" y="2"/>
                  </a:lnTo>
                  <a:lnTo>
                    <a:pt x="440" y="0"/>
                  </a:lnTo>
                  <a:lnTo>
                    <a:pt x="463" y="0"/>
                  </a:lnTo>
                  <a:lnTo>
                    <a:pt x="487" y="0"/>
                  </a:lnTo>
                  <a:lnTo>
                    <a:pt x="511" y="2"/>
                  </a:lnTo>
                  <a:lnTo>
                    <a:pt x="534" y="5"/>
                  </a:lnTo>
                  <a:lnTo>
                    <a:pt x="557" y="10"/>
                  </a:lnTo>
                  <a:lnTo>
                    <a:pt x="579" y="14"/>
                  </a:lnTo>
                  <a:lnTo>
                    <a:pt x="602" y="20"/>
                  </a:lnTo>
                  <a:lnTo>
                    <a:pt x="623" y="28"/>
                  </a:lnTo>
                  <a:lnTo>
                    <a:pt x="644" y="36"/>
                  </a:lnTo>
                  <a:lnTo>
                    <a:pt x="664" y="46"/>
                  </a:lnTo>
                  <a:lnTo>
                    <a:pt x="684" y="56"/>
                  </a:lnTo>
                  <a:lnTo>
                    <a:pt x="703" y="67"/>
                  </a:lnTo>
                  <a:lnTo>
                    <a:pt x="722" y="79"/>
                  </a:lnTo>
                  <a:lnTo>
                    <a:pt x="740" y="92"/>
                  </a:lnTo>
                  <a:lnTo>
                    <a:pt x="758" y="106"/>
                  </a:lnTo>
                  <a:lnTo>
                    <a:pt x="775" y="121"/>
                  </a:lnTo>
                  <a:lnTo>
                    <a:pt x="791" y="135"/>
                  </a:lnTo>
                  <a:lnTo>
                    <a:pt x="807" y="151"/>
                  </a:lnTo>
                  <a:lnTo>
                    <a:pt x="820" y="168"/>
                  </a:lnTo>
                  <a:lnTo>
                    <a:pt x="834" y="186"/>
                  </a:lnTo>
                  <a:lnTo>
                    <a:pt x="848" y="204"/>
                  </a:lnTo>
                  <a:lnTo>
                    <a:pt x="860" y="223"/>
                  </a:lnTo>
                  <a:lnTo>
                    <a:pt x="871" y="242"/>
                  </a:lnTo>
                  <a:lnTo>
                    <a:pt x="881" y="262"/>
                  </a:lnTo>
                  <a:lnTo>
                    <a:pt x="890" y="282"/>
                  </a:lnTo>
                  <a:lnTo>
                    <a:pt x="899" y="304"/>
                  </a:lnTo>
                  <a:lnTo>
                    <a:pt x="906" y="326"/>
                  </a:lnTo>
                  <a:lnTo>
                    <a:pt x="912" y="347"/>
                  </a:lnTo>
                  <a:lnTo>
                    <a:pt x="918" y="370"/>
                  </a:lnTo>
                  <a:lnTo>
                    <a:pt x="921" y="392"/>
                  </a:lnTo>
                  <a:lnTo>
                    <a:pt x="924" y="416"/>
                  </a:lnTo>
                  <a:lnTo>
                    <a:pt x="926" y="439"/>
                  </a:lnTo>
                  <a:lnTo>
                    <a:pt x="926" y="463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64" name="Freeform 124"/>
            <p:cNvSpPr>
              <a:spLocks/>
            </p:cNvSpPr>
            <p:nvPr/>
          </p:nvSpPr>
          <p:spPr bwMode="auto">
            <a:xfrm>
              <a:off x="938213" y="2981325"/>
              <a:ext cx="360363" cy="360363"/>
            </a:xfrm>
            <a:custGeom>
              <a:avLst/>
              <a:gdLst>
                <a:gd name="T0" fmla="*/ 1130 w 1133"/>
                <a:gd name="T1" fmla="*/ 624 h 1132"/>
                <a:gd name="T2" fmla="*/ 1115 w 1133"/>
                <a:gd name="T3" fmla="*/ 708 h 1132"/>
                <a:gd name="T4" fmla="*/ 1088 w 1133"/>
                <a:gd name="T5" fmla="*/ 786 h 1132"/>
                <a:gd name="T6" fmla="*/ 1050 w 1133"/>
                <a:gd name="T7" fmla="*/ 860 h 1132"/>
                <a:gd name="T8" fmla="*/ 1003 w 1133"/>
                <a:gd name="T9" fmla="*/ 927 h 1132"/>
                <a:gd name="T10" fmla="*/ 947 w 1133"/>
                <a:gd name="T11" fmla="*/ 985 h 1132"/>
                <a:gd name="T12" fmla="*/ 883 w 1133"/>
                <a:gd name="T13" fmla="*/ 1035 h 1132"/>
                <a:gd name="T14" fmla="*/ 811 w 1133"/>
                <a:gd name="T15" fmla="*/ 1077 h 1132"/>
                <a:gd name="T16" fmla="*/ 734 w 1133"/>
                <a:gd name="T17" fmla="*/ 1106 h 1132"/>
                <a:gd name="T18" fmla="*/ 653 w 1133"/>
                <a:gd name="T19" fmla="*/ 1125 h 1132"/>
                <a:gd name="T20" fmla="*/ 566 w 1133"/>
                <a:gd name="T21" fmla="*/ 1132 h 1132"/>
                <a:gd name="T22" fmla="*/ 480 w 1133"/>
                <a:gd name="T23" fmla="*/ 1125 h 1132"/>
                <a:gd name="T24" fmla="*/ 398 w 1133"/>
                <a:gd name="T25" fmla="*/ 1106 h 1132"/>
                <a:gd name="T26" fmla="*/ 321 w 1133"/>
                <a:gd name="T27" fmla="*/ 1077 h 1132"/>
                <a:gd name="T28" fmla="*/ 250 w 1133"/>
                <a:gd name="T29" fmla="*/ 1035 h 1132"/>
                <a:gd name="T30" fmla="*/ 185 w 1133"/>
                <a:gd name="T31" fmla="*/ 985 h 1132"/>
                <a:gd name="T32" fmla="*/ 129 w 1133"/>
                <a:gd name="T33" fmla="*/ 927 h 1132"/>
                <a:gd name="T34" fmla="*/ 82 w 1133"/>
                <a:gd name="T35" fmla="*/ 860 h 1132"/>
                <a:gd name="T36" fmla="*/ 45 w 1133"/>
                <a:gd name="T37" fmla="*/ 786 h 1132"/>
                <a:gd name="T38" fmla="*/ 17 w 1133"/>
                <a:gd name="T39" fmla="*/ 708 h 1132"/>
                <a:gd name="T40" fmla="*/ 2 w 1133"/>
                <a:gd name="T41" fmla="*/ 624 h 1132"/>
                <a:gd name="T42" fmla="*/ 0 w 1133"/>
                <a:gd name="T43" fmla="*/ 537 h 1132"/>
                <a:gd name="T44" fmla="*/ 12 w 1133"/>
                <a:gd name="T45" fmla="*/ 452 h 1132"/>
                <a:gd name="T46" fmla="*/ 34 w 1133"/>
                <a:gd name="T47" fmla="*/ 372 h 1132"/>
                <a:gd name="T48" fmla="*/ 68 w 1133"/>
                <a:gd name="T49" fmla="*/ 297 h 1132"/>
                <a:gd name="T50" fmla="*/ 112 w 1133"/>
                <a:gd name="T51" fmla="*/ 227 h 1132"/>
                <a:gd name="T52" fmla="*/ 165 w 1133"/>
                <a:gd name="T53" fmla="*/ 166 h 1132"/>
                <a:gd name="T54" fmla="*/ 228 w 1133"/>
                <a:gd name="T55" fmla="*/ 113 h 1132"/>
                <a:gd name="T56" fmla="*/ 296 w 1133"/>
                <a:gd name="T57" fmla="*/ 68 h 1132"/>
                <a:gd name="T58" fmla="*/ 371 w 1133"/>
                <a:gd name="T59" fmla="*/ 34 h 1132"/>
                <a:gd name="T60" fmla="*/ 452 w 1133"/>
                <a:gd name="T61" fmla="*/ 11 h 1132"/>
                <a:gd name="T62" fmla="*/ 537 w 1133"/>
                <a:gd name="T63" fmla="*/ 1 h 1132"/>
                <a:gd name="T64" fmla="*/ 624 w 1133"/>
                <a:gd name="T65" fmla="*/ 3 h 1132"/>
                <a:gd name="T66" fmla="*/ 708 w 1133"/>
                <a:gd name="T67" fmla="*/ 18 h 1132"/>
                <a:gd name="T68" fmla="*/ 787 w 1133"/>
                <a:gd name="T69" fmla="*/ 44 h 1132"/>
                <a:gd name="T70" fmla="*/ 860 w 1133"/>
                <a:gd name="T71" fmla="*/ 82 h 1132"/>
                <a:gd name="T72" fmla="*/ 927 w 1133"/>
                <a:gd name="T73" fmla="*/ 130 h 1132"/>
                <a:gd name="T74" fmla="*/ 986 w 1133"/>
                <a:gd name="T75" fmla="*/ 186 h 1132"/>
                <a:gd name="T76" fmla="*/ 1036 w 1133"/>
                <a:gd name="T77" fmla="*/ 249 h 1132"/>
                <a:gd name="T78" fmla="*/ 1077 w 1133"/>
                <a:gd name="T79" fmla="*/ 321 h 1132"/>
                <a:gd name="T80" fmla="*/ 1107 w 1133"/>
                <a:gd name="T81" fmla="*/ 398 h 1132"/>
                <a:gd name="T82" fmla="*/ 1127 w 1133"/>
                <a:gd name="T83" fmla="*/ 479 h 1132"/>
                <a:gd name="T84" fmla="*/ 1133 w 1133"/>
                <a:gd name="T85" fmla="*/ 566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33" h="1132">
                  <a:moveTo>
                    <a:pt x="1133" y="566"/>
                  </a:moveTo>
                  <a:lnTo>
                    <a:pt x="1132" y="595"/>
                  </a:lnTo>
                  <a:lnTo>
                    <a:pt x="1130" y="624"/>
                  </a:lnTo>
                  <a:lnTo>
                    <a:pt x="1127" y="652"/>
                  </a:lnTo>
                  <a:lnTo>
                    <a:pt x="1121" y="680"/>
                  </a:lnTo>
                  <a:lnTo>
                    <a:pt x="1115" y="708"/>
                  </a:lnTo>
                  <a:lnTo>
                    <a:pt x="1107" y="734"/>
                  </a:lnTo>
                  <a:lnTo>
                    <a:pt x="1098" y="761"/>
                  </a:lnTo>
                  <a:lnTo>
                    <a:pt x="1088" y="786"/>
                  </a:lnTo>
                  <a:lnTo>
                    <a:pt x="1077" y="811"/>
                  </a:lnTo>
                  <a:lnTo>
                    <a:pt x="1064" y="836"/>
                  </a:lnTo>
                  <a:lnTo>
                    <a:pt x="1050" y="860"/>
                  </a:lnTo>
                  <a:lnTo>
                    <a:pt x="1036" y="882"/>
                  </a:lnTo>
                  <a:lnTo>
                    <a:pt x="1020" y="904"/>
                  </a:lnTo>
                  <a:lnTo>
                    <a:pt x="1003" y="927"/>
                  </a:lnTo>
                  <a:lnTo>
                    <a:pt x="986" y="947"/>
                  </a:lnTo>
                  <a:lnTo>
                    <a:pt x="967" y="967"/>
                  </a:lnTo>
                  <a:lnTo>
                    <a:pt x="947" y="985"/>
                  </a:lnTo>
                  <a:lnTo>
                    <a:pt x="927" y="1003"/>
                  </a:lnTo>
                  <a:lnTo>
                    <a:pt x="906" y="1020"/>
                  </a:lnTo>
                  <a:lnTo>
                    <a:pt x="883" y="1035"/>
                  </a:lnTo>
                  <a:lnTo>
                    <a:pt x="860" y="1050"/>
                  </a:lnTo>
                  <a:lnTo>
                    <a:pt x="836" y="1064"/>
                  </a:lnTo>
                  <a:lnTo>
                    <a:pt x="811" y="1077"/>
                  </a:lnTo>
                  <a:lnTo>
                    <a:pt x="787" y="1087"/>
                  </a:lnTo>
                  <a:lnTo>
                    <a:pt x="761" y="1098"/>
                  </a:lnTo>
                  <a:lnTo>
                    <a:pt x="734" y="1106"/>
                  </a:lnTo>
                  <a:lnTo>
                    <a:pt x="708" y="1115"/>
                  </a:lnTo>
                  <a:lnTo>
                    <a:pt x="680" y="1121"/>
                  </a:lnTo>
                  <a:lnTo>
                    <a:pt x="653" y="1125"/>
                  </a:lnTo>
                  <a:lnTo>
                    <a:pt x="624" y="1130"/>
                  </a:lnTo>
                  <a:lnTo>
                    <a:pt x="596" y="1132"/>
                  </a:lnTo>
                  <a:lnTo>
                    <a:pt x="566" y="1132"/>
                  </a:lnTo>
                  <a:lnTo>
                    <a:pt x="537" y="1132"/>
                  </a:lnTo>
                  <a:lnTo>
                    <a:pt x="508" y="1130"/>
                  </a:lnTo>
                  <a:lnTo>
                    <a:pt x="480" y="1125"/>
                  </a:lnTo>
                  <a:lnTo>
                    <a:pt x="452" y="1121"/>
                  </a:lnTo>
                  <a:lnTo>
                    <a:pt x="424" y="1115"/>
                  </a:lnTo>
                  <a:lnTo>
                    <a:pt x="398" y="1106"/>
                  </a:lnTo>
                  <a:lnTo>
                    <a:pt x="371" y="1098"/>
                  </a:lnTo>
                  <a:lnTo>
                    <a:pt x="346" y="1087"/>
                  </a:lnTo>
                  <a:lnTo>
                    <a:pt x="321" y="1077"/>
                  </a:lnTo>
                  <a:lnTo>
                    <a:pt x="296" y="1064"/>
                  </a:lnTo>
                  <a:lnTo>
                    <a:pt x="272" y="1050"/>
                  </a:lnTo>
                  <a:lnTo>
                    <a:pt x="250" y="1035"/>
                  </a:lnTo>
                  <a:lnTo>
                    <a:pt x="228" y="1020"/>
                  </a:lnTo>
                  <a:lnTo>
                    <a:pt x="207" y="1003"/>
                  </a:lnTo>
                  <a:lnTo>
                    <a:pt x="185" y="985"/>
                  </a:lnTo>
                  <a:lnTo>
                    <a:pt x="165" y="967"/>
                  </a:lnTo>
                  <a:lnTo>
                    <a:pt x="147" y="947"/>
                  </a:lnTo>
                  <a:lnTo>
                    <a:pt x="129" y="927"/>
                  </a:lnTo>
                  <a:lnTo>
                    <a:pt x="112" y="904"/>
                  </a:lnTo>
                  <a:lnTo>
                    <a:pt x="97" y="882"/>
                  </a:lnTo>
                  <a:lnTo>
                    <a:pt x="82" y="860"/>
                  </a:lnTo>
                  <a:lnTo>
                    <a:pt x="68" y="836"/>
                  </a:lnTo>
                  <a:lnTo>
                    <a:pt x="55" y="811"/>
                  </a:lnTo>
                  <a:lnTo>
                    <a:pt x="45" y="786"/>
                  </a:lnTo>
                  <a:lnTo>
                    <a:pt x="34" y="761"/>
                  </a:lnTo>
                  <a:lnTo>
                    <a:pt x="26" y="734"/>
                  </a:lnTo>
                  <a:lnTo>
                    <a:pt x="17" y="708"/>
                  </a:lnTo>
                  <a:lnTo>
                    <a:pt x="12" y="680"/>
                  </a:lnTo>
                  <a:lnTo>
                    <a:pt x="7" y="652"/>
                  </a:lnTo>
                  <a:lnTo>
                    <a:pt x="2" y="624"/>
                  </a:lnTo>
                  <a:lnTo>
                    <a:pt x="0" y="595"/>
                  </a:lnTo>
                  <a:lnTo>
                    <a:pt x="0" y="566"/>
                  </a:lnTo>
                  <a:lnTo>
                    <a:pt x="0" y="537"/>
                  </a:lnTo>
                  <a:lnTo>
                    <a:pt x="2" y="508"/>
                  </a:lnTo>
                  <a:lnTo>
                    <a:pt x="7" y="479"/>
                  </a:lnTo>
                  <a:lnTo>
                    <a:pt x="12" y="452"/>
                  </a:lnTo>
                  <a:lnTo>
                    <a:pt x="17" y="424"/>
                  </a:lnTo>
                  <a:lnTo>
                    <a:pt x="26" y="398"/>
                  </a:lnTo>
                  <a:lnTo>
                    <a:pt x="34" y="372"/>
                  </a:lnTo>
                  <a:lnTo>
                    <a:pt x="45" y="345"/>
                  </a:lnTo>
                  <a:lnTo>
                    <a:pt x="55" y="321"/>
                  </a:lnTo>
                  <a:lnTo>
                    <a:pt x="68" y="297"/>
                  </a:lnTo>
                  <a:lnTo>
                    <a:pt x="82" y="272"/>
                  </a:lnTo>
                  <a:lnTo>
                    <a:pt x="97" y="249"/>
                  </a:lnTo>
                  <a:lnTo>
                    <a:pt x="112" y="227"/>
                  </a:lnTo>
                  <a:lnTo>
                    <a:pt x="129" y="206"/>
                  </a:lnTo>
                  <a:lnTo>
                    <a:pt x="147" y="186"/>
                  </a:lnTo>
                  <a:lnTo>
                    <a:pt x="165" y="166"/>
                  </a:lnTo>
                  <a:lnTo>
                    <a:pt x="185" y="146"/>
                  </a:lnTo>
                  <a:lnTo>
                    <a:pt x="207" y="130"/>
                  </a:lnTo>
                  <a:lnTo>
                    <a:pt x="228" y="113"/>
                  </a:lnTo>
                  <a:lnTo>
                    <a:pt x="250" y="97"/>
                  </a:lnTo>
                  <a:lnTo>
                    <a:pt x="272" y="82"/>
                  </a:lnTo>
                  <a:lnTo>
                    <a:pt x="296" y="68"/>
                  </a:lnTo>
                  <a:lnTo>
                    <a:pt x="321" y="56"/>
                  </a:lnTo>
                  <a:lnTo>
                    <a:pt x="346" y="44"/>
                  </a:lnTo>
                  <a:lnTo>
                    <a:pt x="371" y="34"/>
                  </a:lnTo>
                  <a:lnTo>
                    <a:pt x="398" y="25"/>
                  </a:lnTo>
                  <a:lnTo>
                    <a:pt x="424" y="18"/>
                  </a:lnTo>
                  <a:lnTo>
                    <a:pt x="452" y="11"/>
                  </a:lnTo>
                  <a:lnTo>
                    <a:pt x="480" y="6"/>
                  </a:lnTo>
                  <a:lnTo>
                    <a:pt x="508" y="3"/>
                  </a:lnTo>
                  <a:lnTo>
                    <a:pt x="537" y="1"/>
                  </a:lnTo>
                  <a:lnTo>
                    <a:pt x="566" y="0"/>
                  </a:lnTo>
                  <a:lnTo>
                    <a:pt x="596" y="1"/>
                  </a:lnTo>
                  <a:lnTo>
                    <a:pt x="624" y="3"/>
                  </a:lnTo>
                  <a:lnTo>
                    <a:pt x="653" y="6"/>
                  </a:lnTo>
                  <a:lnTo>
                    <a:pt x="680" y="11"/>
                  </a:lnTo>
                  <a:lnTo>
                    <a:pt x="708" y="18"/>
                  </a:lnTo>
                  <a:lnTo>
                    <a:pt x="734" y="25"/>
                  </a:lnTo>
                  <a:lnTo>
                    <a:pt x="761" y="34"/>
                  </a:lnTo>
                  <a:lnTo>
                    <a:pt x="787" y="44"/>
                  </a:lnTo>
                  <a:lnTo>
                    <a:pt x="811" y="56"/>
                  </a:lnTo>
                  <a:lnTo>
                    <a:pt x="836" y="68"/>
                  </a:lnTo>
                  <a:lnTo>
                    <a:pt x="860" y="82"/>
                  </a:lnTo>
                  <a:lnTo>
                    <a:pt x="883" y="97"/>
                  </a:lnTo>
                  <a:lnTo>
                    <a:pt x="906" y="113"/>
                  </a:lnTo>
                  <a:lnTo>
                    <a:pt x="927" y="130"/>
                  </a:lnTo>
                  <a:lnTo>
                    <a:pt x="947" y="146"/>
                  </a:lnTo>
                  <a:lnTo>
                    <a:pt x="967" y="166"/>
                  </a:lnTo>
                  <a:lnTo>
                    <a:pt x="986" y="186"/>
                  </a:lnTo>
                  <a:lnTo>
                    <a:pt x="1003" y="206"/>
                  </a:lnTo>
                  <a:lnTo>
                    <a:pt x="1020" y="227"/>
                  </a:lnTo>
                  <a:lnTo>
                    <a:pt x="1036" y="249"/>
                  </a:lnTo>
                  <a:lnTo>
                    <a:pt x="1050" y="272"/>
                  </a:lnTo>
                  <a:lnTo>
                    <a:pt x="1064" y="297"/>
                  </a:lnTo>
                  <a:lnTo>
                    <a:pt x="1077" y="321"/>
                  </a:lnTo>
                  <a:lnTo>
                    <a:pt x="1088" y="345"/>
                  </a:lnTo>
                  <a:lnTo>
                    <a:pt x="1098" y="372"/>
                  </a:lnTo>
                  <a:lnTo>
                    <a:pt x="1107" y="398"/>
                  </a:lnTo>
                  <a:lnTo>
                    <a:pt x="1115" y="424"/>
                  </a:lnTo>
                  <a:lnTo>
                    <a:pt x="1121" y="452"/>
                  </a:lnTo>
                  <a:lnTo>
                    <a:pt x="1127" y="479"/>
                  </a:lnTo>
                  <a:lnTo>
                    <a:pt x="1130" y="508"/>
                  </a:lnTo>
                  <a:lnTo>
                    <a:pt x="1132" y="537"/>
                  </a:lnTo>
                  <a:lnTo>
                    <a:pt x="1133" y="566"/>
                  </a:lnTo>
                  <a:close/>
                </a:path>
              </a:pathLst>
            </a:custGeom>
            <a:noFill/>
            <a:ln w="7938">
              <a:solidFill>
                <a:srgbClr val="F9D43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65" name="Freeform 125"/>
            <p:cNvSpPr>
              <a:spLocks/>
            </p:cNvSpPr>
            <p:nvPr/>
          </p:nvSpPr>
          <p:spPr bwMode="auto">
            <a:xfrm>
              <a:off x="1084263" y="3068638"/>
              <a:ext cx="80963" cy="187325"/>
            </a:xfrm>
            <a:custGeom>
              <a:avLst/>
              <a:gdLst>
                <a:gd name="T0" fmla="*/ 254 w 255"/>
                <a:gd name="T1" fmla="*/ 451 h 586"/>
                <a:gd name="T2" fmla="*/ 241 w 255"/>
                <a:gd name="T3" fmla="*/ 491 h 586"/>
                <a:gd name="T4" fmla="*/ 218 w 255"/>
                <a:gd name="T5" fmla="*/ 522 h 586"/>
                <a:gd name="T6" fmla="*/ 199 w 255"/>
                <a:gd name="T7" fmla="*/ 536 h 586"/>
                <a:gd name="T8" fmla="*/ 177 w 255"/>
                <a:gd name="T9" fmla="*/ 546 h 586"/>
                <a:gd name="T10" fmla="*/ 161 w 255"/>
                <a:gd name="T11" fmla="*/ 586 h 586"/>
                <a:gd name="T12" fmla="*/ 84 w 255"/>
                <a:gd name="T13" fmla="*/ 545 h 586"/>
                <a:gd name="T14" fmla="*/ 55 w 255"/>
                <a:gd name="T15" fmla="*/ 529 h 586"/>
                <a:gd name="T16" fmla="*/ 31 w 255"/>
                <a:gd name="T17" fmla="*/ 504 h 586"/>
                <a:gd name="T18" fmla="*/ 15 w 255"/>
                <a:gd name="T19" fmla="*/ 474 h 586"/>
                <a:gd name="T20" fmla="*/ 6 w 255"/>
                <a:gd name="T21" fmla="*/ 443 h 586"/>
                <a:gd name="T22" fmla="*/ 0 w 255"/>
                <a:gd name="T23" fmla="*/ 407 h 586"/>
                <a:gd name="T24" fmla="*/ 77 w 255"/>
                <a:gd name="T25" fmla="*/ 423 h 586"/>
                <a:gd name="T26" fmla="*/ 86 w 255"/>
                <a:gd name="T27" fmla="*/ 449 h 586"/>
                <a:gd name="T28" fmla="*/ 98 w 255"/>
                <a:gd name="T29" fmla="*/ 467 h 586"/>
                <a:gd name="T30" fmla="*/ 121 w 255"/>
                <a:gd name="T31" fmla="*/ 480 h 586"/>
                <a:gd name="T32" fmla="*/ 142 w 255"/>
                <a:gd name="T33" fmla="*/ 479 h 586"/>
                <a:gd name="T34" fmla="*/ 157 w 255"/>
                <a:gd name="T35" fmla="*/ 471 h 586"/>
                <a:gd name="T36" fmla="*/ 170 w 255"/>
                <a:gd name="T37" fmla="*/ 456 h 586"/>
                <a:gd name="T38" fmla="*/ 177 w 255"/>
                <a:gd name="T39" fmla="*/ 433 h 586"/>
                <a:gd name="T40" fmla="*/ 176 w 255"/>
                <a:gd name="T41" fmla="*/ 406 h 586"/>
                <a:gd name="T42" fmla="*/ 166 w 255"/>
                <a:gd name="T43" fmla="*/ 383 h 586"/>
                <a:gd name="T44" fmla="*/ 149 w 255"/>
                <a:gd name="T45" fmla="*/ 360 h 586"/>
                <a:gd name="T46" fmla="*/ 102 w 255"/>
                <a:gd name="T47" fmla="*/ 314 h 586"/>
                <a:gd name="T48" fmla="*/ 50 w 255"/>
                <a:gd name="T49" fmla="*/ 263 h 586"/>
                <a:gd name="T50" fmla="*/ 25 w 255"/>
                <a:gd name="T51" fmla="*/ 223 h 586"/>
                <a:gd name="T52" fmla="*/ 14 w 255"/>
                <a:gd name="T53" fmla="*/ 196 h 586"/>
                <a:gd name="T54" fmla="*/ 9 w 255"/>
                <a:gd name="T55" fmla="*/ 166 h 586"/>
                <a:gd name="T56" fmla="*/ 10 w 255"/>
                <a:gd name="T57" fmla="*/ 137 h 586"/>
                <a:gd name="T58" fmla="*/ 16 w 255"/>
                <a:gd name="T59" fmla="*/ 109 h 586"/>
                <a:gd name="T60" fmla="*/ 28 w 255"/>
                <a:gd name="T61" fmla="*/ 84 h 586"/>
                <a:gd name="T62" fmla="*/ 48 w 255"/>
                <a:gd name="T63" fmla="*/ 59 h 586"/>
                <a:gd name="T64" fmla="*/ 74 w 255"/>
                <a:gd name="T65" fmla="*/ 41 h 586"/>
                <a:gd name="T66" fmla="*/ 95 w 255"/>
                <a:gd name="T67" fmla="*/ 0 h 586"/>
                <a:gd name="T68" fmla="*/ 176 w 255"/>
                <a:gd name="T69" fmla="*/ 37 h 586"/>
                <a:gd name="T70" fmla="*/ 212 w 255"/>
                <a:gd name="T71" fmla="*/ 59 h 586"/>
                <a:gd name="T72" fmla="*/ 235 w 255"/>
                <a:gd name="T73" fmla="*/ 87 h 586"/>
                <a:gd name="T74" fmla="*/ 248 w 255"/>
                <a:gd name="T75" fmla="*/ 121 h 586"/>
                <a:gd name="T76" fmla="*/ 178 w 255"/>
                <a:gd name="T77" fmla="*/ 160 h 586"/>
                <a:gd name="T78" fmla="*/ 166 w 255"/>
                <a:gd name="T79" fmla="*/ 121 h 586"/>
                <a:gd name="T80" fmla="*/ 147 w 255"/>
                <a:gd name="T81" fmla="*/ 102 h 586"/>
                <a:gd name="T82" fmla="*/ 125 w 255"/>
                <a:gd name="T83" fmla="*/ 99 h 586"/>
                <a:gd name="T84" fmla="*/ 111 w 255"/>
                <a:gd name="T85" fmla="*/ 103 h 586"/>
                <a:gd name="T86" fmla="*/ 101 w 255"/>
                <a:gd name="T87" fmla="*/ 112 h 586"/>
                <a:gd name="T88" fmla="*/ 91 w 255"/>
                <a:gd name="T89" fmla="*/ 135 h 586"/>
                <a:gd name="T90" fmla="*/ 89 w 255"/>
                <a:gd name="T91" fmla="*/ 163 h 586"/>
                <a:gd name="T92" fmla="*/ 97 w 255"/>
                <a:gd name="T93" fmla="*/ 191 h 586"/>
                <a:gd name="T94" fmla="*/ 111 w 255"/>
                <a:gd name="T95" fmla="*/ 217 h 586"/>
                <a:gd name="T96" fmla="*/ 132 w 255"/>
                <a:gd name="T97" fmla="*/ 241 h 586"/>
                <a:gd name="T98" fmla="*/ 165 w 255"/>
                <a:gd name="T99" fmla="*/ 269 h 586"/>
                <a:gd name="T100" fmla="*/ 189 w 255"/>
                <a:gd name="T101" fmla="*/ 290 h 586"/>
                <a:gd name="T102" fmla="*/ 223 w 255"/>
                <a:gd name="T103" fmla="*/ 332 h 586"/>
                <a:gd name="T104" fmla="*/ 242 w 255"/>
                <a:gd name="T105" fmla="*/ 366 h 586"/>
                <a:gd name="T106" fmla="*/ 252 w 255"/>
                <a:gd name="T107" fmla="*/ 394 h 586"/>
                <a:gd name="T108" fmla="*/ 255 w 255"/>
                <a:gd name="T109" fmla="*/ 419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5" h="586">
                  <a:moveTo>
                    <a:pt x="255" y="419"/>
                  </a:moveTo>
                  <a:lnTo>
                    <a:pt x="255" y="435"/>
                  </a:lnTo>
                  <a:lnTo>
                    <a:pt x="254" y="451"/>
                  </a:lnTo>
                  <a:lnTo>
                    <a:pt x="251" y="464"/>
                  </a:lnTo>
                  <a:lnTo>
                    <a:pt x="247" y="478"/>
                  </a:lnTo>
                  <a:lnTo>
                    <a:pt x="241" y="491"/>
                  </a:lnTo>
                  <a:lnTo>
                    <a:pt x="235" y="501"/>
                  </a:lnTo>
                  <a:lnTo>
                    <a:pt x="228" y="512"/>
                  </a:lnTo>
                  <a:lnTo>
                    <a:pt x="218" y="522"/>
                  </a:lnTo>
                  <a:lnTo>
                    <a:pt x="213" y="527"/>
                  </a:lnTo>
                  <a:lnTo>
                    <a:pt x="207" y="532"/>
                  </a:lnTo>
                  <a:lnTo>
                    <a:pt x="199" y="536"/>
                  </a:lnTo>
                  <a:lnTo>
                    <a:pt x="193" y="540"/>
                  </a:lnTo>
                  <a:lnTo>
                    <a:pt x="185" y="543"/>
                  </a:lnTo>
                  <a:lnTo>
                    <a:pt x="177" y="546"/>
                  </a:lnTo>
                  <a:lnTo>
                    <a:pt x="170" y="548"/>
                  </a:lnTo>
                  <a:lnTo>
                    <a:pt x="161" y="550"/>
                  </a:lnTo>
                  <a:lnTo>
                    <a:pt x="161" y="586"/>
                  </a:lnTo>
                  <a:lnTo>
                    <a:pt x="95" y="586"/>
                  </a:lnTo>
                  <a:lnTo>
                    <a:pt x="95" y="548"/>
                  </a:lnTo>
                  <a:lnTo>
                    <a:pt x="84" y="545"/>
                  </a:lnTo>
                  <a:lnTo>
                    <a:pt x="74" y="541"/>
                  </a:lnTo>
                  <a:lnTo>
                    <a:pt x="64" y="535"/>
                  </a:lnTo>
                  <a:lnTo>
                    <a:pt x="55" y="529"/>
                  </a:lnTo>
                  <a:lnTo>
                    <a:pt x="47" y="522"/>
                  </a:lnTo>
                  <a:lnTo>
                    <a:pt x="38" y="513"/>
                  </a:lnTo>
                  <a:lnTo>
                    <a:pt x="31" y="504"/>
                  </a:lnTo>
                  <a:lnTo>
                    <a:pt x="25" y="493"/>
                  </a:lnTo>
                  <a:lnTo>
                    <a:pt x="19" y="485"/>
                  </a:lnTo>
                  <a:lnTo>
                    <a:pt x="15" y="474"/>
                  </a:lnTo>
                  <a:lnTo>
                    <a:pt x="12" y="464"/>
                  </a:lnTo>
                  <a:lnTo>
                    <a:pt x="8" y="454"/>
                  </a:lnTo>
                  <a:lnTo>
                    <a:pt x="6" y="443"/>
                  </a:lnTo>
                  <a:lnTo>
                    <a:pt x="3" y="432"/>
                  </a:lnTo>
                  <a:lnTo>
                    <a:pt x="1" y="420"/>
                  </a:lnTo>
                  <a:lnTo>
                    <a:pt x="0" y="407"/>
                  </a:lnTo>
                  <a:lnTo>
                    <a:pt x="74" y="402"/>
                  </a:lnTo>
                  <a:lnTo>
                    <a:pt x="76" y="414"/>
                  </a:lnTo>
                  <a:lnTo>
                    <a:pt x="77" y="423"/>
                  </a:lnTo>
                  <a:lnTo>
                    <a:pt x="80" y="433"/>
                  </a:lnTo>
                  <a:lnTo>
                    <a:pt x="83" y="441"/>
                  </a:lnTo>
                  <a:lnTo>
                    <a:pt x="86" y="449"/>
                  </a:lnTo>
                  <a:lnTo>
                    <a:pt x="89" y="456"/>
                  </a:lnTo>
                  <a:lnTo>
                    <a:pt x="93" y="461"/>
                  </a:lnTo>
                  <a:lnTo>
                    <a:pt x="98" y="467"/>
                  </a:lnTo>
                  <a:lnTo>
                    <a:pt x="105" y="474"/>
                  </a:lnTo>
                  <a:lnTo>
                    <a:pt x="112" y="478"/>
                  </a:lnTo>
                  <a:lnTo>
                    <a:pt x="121" y="480"/>
                  </a:lnTo>
                  <a:lnTo>
                    <a:pt x="129" y="481"/>
                  </a:lnTo>
                  <a:lnTo>
                    <a:pt x="136" y="480"/>
                  </a:lnTo>
                  <a:lnTo>
                    <a:pt x="142" y="479"/>
                  </a:lnTo>
                  <a:lnTo>
                    <a:pt x="147" y="477"/>
                  </a:lnTo>
                  <a:lnTo>
                    <a:pt x="153" y="475"/>
                  </a:lnTo>
                  <a:lnTo>
                    <a:pt x="157" y="471"/>
                  </a:lnTo>
                  <a:lnTo>
                    <a:pt x="162" y="467"/>
                  </a:lnTo>
                  <a:lnTo>
                    <a:pt x="166" y="462"/>
                  </a:lnTo>
                  <a:lnTo>
                    <a:pt x="170" y="456"/>
                  </a:lnTo>
                  <a:lnTo>
                    <a:pt x="173" y="450"/>
                  </a:lnTo>
                  <a:lnTo>
                    <a:pt x="176" y="442"/>
                  </a:lnTo>
                  <a:lnTo>
                    <a:pt x="177" y="433"/>
                  </a:lnTo>
                  <a:lnTo>
                    <a:pt x="178" y="422"/>
                  </a:lnTo>
                  <a:lnTo>
                    <a:pt x="177" y="415"/>
                  </a:lnTo>
                  <a:lnTo>
                    <a:pt x="176" y="406"/>
                  </a:lnTo>
                  <a:lnTo>
                    <a:pt x="174" y="399"/>
                  </a:lnTo>
                  <a:lnTo>
                    <a:pt x="171" y="392"/>
                  </a:lnTo>
                  <a:lnTo>
                    <a:pt x="166" y="383"/>
                  </a:lnTo>
                  <a:lnTo>
                    <a:pt x="161" y="376"/>
                  </a:lnTo>
                  <a:lnTo>
                    <a:pt x="156" y="367"/>
                  </a:lnTo>
                  <a:lnTo>
                    <a:pt x="149" y="360"/>
                  </a:lnTo>
                  <a:lnTo>
                    <a:pt x="136" y="347"/>
                  </a:lnTo>
                  <a:lnTo>
                    <a:pt x="120" y="332"/>
                  </a:lnTo>
                  <a:lnTo>
                    <a:pt x="102" y="314"/>
                  </a:lnTo>
                  <a:lnTo>
                    <a:pt x="81" y="294"/>
                  </a:lnTo>
                  <a:lnTo>
                    <a:pt x="64" y="278"/>
                  </a:lnTo>
                  <a:lnTo>
                    <a:pt x="50" y="263"/>
                  </a:lnTo>
                  <a:lnTo>
                    <a:pt x="38" y="247"/>
                  </a:lnTo>
                  <a:lnTo>
                    <a:pt x="29" y="233"/>
                  </a:lnTo>
                  <a:lnTo>
                    <a:pt x="25" y="223"/>
                  </a:lnTo>
                  <a:lnTo>
                    <a:pt x="20" y="215"/>
                  </a:lnTo>
                  <a:lnTo>
                    <a:pt x="16" y="206"/>
                  </a:lnTo>
                  <a:lnTo>
                    <a:pt x="14" y="196"/>
                  </a:lnTo>
                  <a:lnTo>
                    <a:pt x="12" y="186"/>
                  </a:lnTo>
                  <a:lnTo>
                    <a:pt x="10" y="177"/>
                  </a:lnTo>
                  <a:lnTo>
                    <a:pt x="9" y="166"/>
                  </a:lnTo>
                  <a:lnTo>
                    <a:pt x="9" y="157"/>
                  </a:lnTo>
                  <a:lnTo>
                    <a:pt x="9" y="146"/>
                  </a:lnTo>
                  <a:lnTo>
                    <a:pt x="10" y="137"/>
                  </a:lnTo>
                  <a:lnTo>
                    <a:pt x="12" y="127"/>
                  </a:lnTo>
                  <a:lnTo>
                    <a:pt x="13" y="119"/>
                  </a:lnTo>
                  <a:lnTo>
                    <a:pt x="16" y="109"/>
                  </a:lnTo>
                  <a:lnTo>
                    <a:pt x="19" y="101"/>
                  </a:lnTo>
                  <a:lnTo>
                    <a:pt x="24" y="92"/>
                  </a:lnTo>
                  <a:lnTo>
                    <a:pt x="28" y="84"/>
                  </a:lnTo>
                  <a:lnTo>
                    <a:pt x="33" y="74"/>
                  </a:lnTo>
                  <a:lnTo>
                    <a:pt x="40" y="66"/>
                  </a:lnTo>
                  <a:lnTo>
                    <a:pt x="48" y="59"/>
                  </a:lnTo>
                  <a:lnTo>
                    <a:pt x="56" y="51"/>
                  </a:lnTo>
                  <a:lnTo>
                    <a:pt x="65" y="45"/>
                  </a:lnTo>
                  <a:lnTo>
                    <a:pt x="74" y="41"/>
                  </a:lnTo>
                  <a:lnTo>
                    <a:pt x="85" y="36"/>
                  </a:lnTo>
                  <a:lnTo>
                    <a:pt x="95" y="33"/>
                  </a:lnTo>
                  <a:lnTo>
                    <a:pt x="95" y="0"/>
                  </a:lnTo>
                  <a:lnTo>
                    <a:pt x="161" y="0"/>
                  </a:lnTo>
                  <a:lnTo>
                    <a:pt x="161" y="33"/>
                  </a:lnTo>
                  <a:lnTo>
                    <a:pt x="176" y="37"/>
                  </a:lnTo>
                  <a:lnTo>
                    <a:pt x="190" y="43"/>
                  </a:lnTo>
                  <a:lnTo>
                    <a:pt x="201" y="50"/>
                  </a:lnTo>
                  <a:lnTo>
                    <a:pt x="212" y="59"/>
                  </a:lnTo>
                  <a:lnTo>
                    <a:pt x="220" y="68"/>
                  </a:lnTo>
                  <a:lnTo>
                    <a:pt x="229" y="77"/>
                  </a:lnTo>
                  <a:lnTo>
                    <a:pt x="235" y="87"/>
                  </a:lnTo>
                  <a:lnTo>
                    <a:pt x="240" y="98"/>
                  </a:lnTo>
                  <a:lnTo>
                    <a:pt x="245" y="109"/>
                  </a:lnTo>
                  <a:lnTo>
                    <a:pt x="248" y="121"/>
                  </a:lnTo>
                  <a:lnTo>
                    <a:pt x="251" y="134"/>
                  </a:lnTo>
                  <a:lnTo>
                    <a:pt x="252" y="146"/>
                  </a:lnTo>
                  <a:lnTo>
                    <a:pt x="178" y="160"/>
                  </a:lnTo>
                  <a:lnTo>
                    <a:pt x="176" y="145"/>
                  </a:lnTo>
                  <a:lnTo>
                    <a:pt x="172" y="133"/>
                  </a:lnTo>
                  <a:lnTo>
                    <a:pt x="166" y="121"/>
                  </a:lnTo>
                  <a:lnTo>
                    <a:pt x="160" y="110"/>
                  </a:lnTo>
                  <a:lnTo>
                    <a:pt x="155" y="105"/>
                  </a:lnTo>
                  <a:lnTo>
                    <a:pt x="147" y="102"/>
                  </a:lnTo>
                  <a:lnTo>
                    <a:pt x="139" y="100"/>
                  </a:lnTo>
                  <a:lnTo>
                    <a:pt x="129" y="99"/>
                  </a:lnTo>
                  <a:lnTo>
                    <a:pt x="125" y="99"/>
                  </a:lnTo>
                  <a:lnTo>
                    <a:pt x="120" y="100"/>
                  </a:lnTo>
                  <a:lnTo>
                    <a:pt x="116" y="101"/>
                  </a:lnTo>
                  <a:lnTo>
                    <a:pt x="111" y="103"/>
                  </a:lnTo>
                  <a:lnTo>
                    <a:pt x="107" y="106"/>
                  </a:lnTo>
                  <a:lnTo>
                    <a:pt x="104" y="109"/>
                  </a:lnTo>
                  <a:lnTo>
                    <a:pt x="101" y="112"/>
                  </a:lnTo>
                  <a:lnTo>
                    <a:pt x="98" y="118"/>
                  </a:lnTo>
                  <a:lnTo>
                    <a:pt x="93" y="125"/>
                  </a:lnTo>
                  <a:lnTo>
                    <a:pt x="91" y="135"/>
                  </a:lnTo>
                  <a:lnTo>
                    <a:pt x="89" y="144"/>
                  </a:lnTo>
                  <a:lnTo>
                    <a:pt x="88" y="155"/>
                  </a:lnTo>
                  <a:lnTo>
                    <a:pt x="89" y="163"/>
                  </a:lnTo>
                  <a:lnTo>
                    <a:pt x="90" y="173"/>
                  </a:lnTo>
                  <a:lnTo>
                    <a:pt x="93" y="181"/>
                  </a:lnTo>
                  <a:lnTo>
                    <a:pt x="97" y="191"/>
                  </a:lnTo>
                  <a:lnTo>
                    <a:pt x="101" y="199"/>
                  </a:lnTo>
                  <a:lnTo>
                    <a:pt x="106" y="209"/>
                  </a:lnTo>
                  <a:lnTo>
                    <a:pt x="111" y="217"/>
                  </a:lnTo>
                  <a:lnTo>
                    <a:pt x="119" y="227"/>
                  </a:lnTo>
                  <a:lnTo>
                    <a:pt x="125" y="233"/>
                  </a:lnTo>
                  <a:lnTo>
                    <a:pt x="132" y="241"/>
                  </a:lnTo>
                  <a:lnTo>
                    <a:pt x="142" y="250"/>
                  </a:lnTo>
                  <a:lnTo>
                    <a:pt x="153" y="258"/>
                  </a:lnTo>
                  <a:lnTo>
                    <a:pt x="165" y="269"/>
                  </a:lnTo>
                  <a:lnTo>
                    <a:pt x="175" y="277"/>
                  </a:lnTo>
                  <a:lnTo>
                    <a:pt x="183" y="285"/>
                  </a:lnTo>
                  <a:lnTo>
                    <a:pt x="189" y="290"/>
                  </a:lnTo>
                  <a:lnTo>
                    <a:pt x="202" y="305"/>
                  </a:lnTo>
                  <a:lnTo>
                    <a:pt x="214" y="319"/>
                  </a:lnTo>
                  <a:lnTo>
                    <a:pt x="223" y="332"/>
                  </a:lnTo>
                  <a:lnTo>
                    <a:pt x="232" y="346"/>
                  </a:lnTo>
                  <a:lnTo>
                    <a:pt x="237" y="357"/>
                  </a:lnTo>
                  <a:lnTo>
                    <a:pt x="242" y="366"/>
                  </a:lnTo>
                  <a:lnTo>
                    <a:pt x="246" y="376"/>
                  </a:lnTo>
                  <a:lnTo>
                    <a:pt x="250" y="384"/>
                  </a:lnTo>
                  <a:lnTo>
                    <a:pt x="252" y="394"/>
                  </a:lnTo>
                  <a:lnTo>
                    <a:pt x="254" y="402"/>
                  </a:lnTo>
                  <a:lnTo>
                    <a:pt x="255" y="411"/>
                  </a:lnTo>
                  <a:lnTo>
                    <a:pt x="255" y="419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66" name="Freeform 126"/>
            <p:cNvSpPr>
              <a:spLocks/>
            </p:cNvSpPr>
            <p:nvPr/>
          </p:nvSpPr>
          <p:spPr bwMode="auto">
            <a:xfrm>
              <a:off x="5167313" y="3965575"/>
              <a:ext cx="604838" cy="604838"/>
            </a:xfrm>
            <a:custGeom>
              <a:avLst/>
              <a:gdLst>
                <a:gd name="T0" fmla="*/ 1901 w 1906"/>
                <a:gd name="T1" fmla="*/ 1050 h 1905"/>
                <a:gd name="T2" fmla="*/ 1876 w 1906"/>
                <a:gd name="T3" fmla="*/ 1190 h 1905"/>
                <a:gd name="T4" fmla="*/ 1831 w 1906"/>
                <a:gd name="T5" fmla="*/ 1323 h 1905"/>
                <a:gd name="T6" fmla="*/ 1769 w 1906"/>
                <a:gd name="T7" fmla="*/ 1446 h 1905"/>
                <a:gd name="T8" fmla="*/ 1688 w 1906"/>
                <a:gd name="T9" fmla="*/ 1558 h 1905"/>
                <a:gd name="T10" fmla="*/ 1594 w 1906"/>
                <a:gd name="T11" fmla="*/ 1657 h 1905"/>
                <a:gd name="T12" fmla="*/ 1486 w 1906"/>
                <a:gd name="T13" fmla="*/ 1742 h 1905"/>
                <a:gd name="T14" fmla="*/ 1367 w 1906"/>
                <a:gd name="T15" fmla="*/ 1811 h 1905"/>
                <a:gd name="T16" fmla="*/ 1237 w 1906"/>
                <a:gd name="T17" fmla="*/ 1861 h 1905"/>
                <a:gd name="T18" fmla="*/ 1098 w 1906"/>
                <a:gd name="T19" fmla="*/ 1894 h 1905"/>
                <a:gd name="T20" fmla="*/ 953 w 1906"/>
                <a:gd name="T21" fmla="*/ 1905 h 1905"/>
                <a:gd name="T22" fmla="*/ 808 w 1906"/>
                <a:gd name="T23" fmla="*/ 1894 h 1905"/>
                <a:gd name="T24" fmla="*/ 670 w 1906"/>
                <a:gd name="T25" fmla="*/ 1861 h 1905"/>
                <a:gd name="T26" fmla="*/ 540 w 1906"/>
                <a:gd name="T27" fmla="*/ 1811 h 1905"/>
                <a:gd name="T28" fmla="*/ 420 w 1906"/>
                <a:gd name="T29" fmla="*/ 1742 h 1905"/>
                <a:gd name="T30" fmla="*/ 312 w 1906"/>
                <a:gd name="T31" fmla="*/ 1657 h 1905"/>
                <a:gd name="T32" fmla="*/ 218 w 1906"/>
                <a:gd name="T33" fmla="*/ 1558 h 1905"/>
                <a:gd name="T34" fmla="*/ 139 w 1906"/>
                <a:gd name="T35" fmla="*/ 1446 h 1905"/>
                <a:gd name="T36" fmla="*/ 75 w 1906"/>
                <a:gd name="T37" fmla="*/ 1323 h 1905"/>
                <a:gd name="T38" fmla="*/ 30 w 1906"/>
                <a:gd name="T39" fmla="*/ 1190 h 1905"/>
                <a:gd name="T40" fmla="*/ 6 w 1906"/>
                <a:gd name="T41" fmla="*/ 1050 h 1905"/>
                <a:gd name="T42" fmla="*/ 1 w 1906"/>
                <a:gd name="T43" fmla="*/ 904 h 1905"/>
                <a:gd name="T44" fmla="*/ 19 w 1906"/>
                <a:gd name="T45" fmla="*/ 760 h 1905"/>
                <a:gd name="T46" fmla="*/ 59 w 1906"/>
                <a:gd name="T47" fmla="*/ 625 h 1905"/>
                <a:gd name="T48" fmla="*/ 116 w 1906"/>
                <a:gd name="T49" fmla="*/ 499 h 1905"/>
                <a:gd name="T50" fmla="*/ 190 w 1906"/>
                <a:gd name="T51" fmla="*/ 383 h 1905"/>
                <a:gd name="T52" fmla="*/ 280 w 1906"/>
                <a:gd name="T53" fmla="*/ 279 h 1905"/>
                <a:gd name="T54" fmla="*/ 383 w 1906"/>
                <a:gd name="T55" fmla="*/ 189 h 1905"/>
                <a:gd name="T56" fmla="*/ 500 w 1906"/>
                <a:gd name="T57" fmla="*/ 115 h 1905"/>
                <a:gd name="T58" fmla="*/ 625 w 1906"/>
                <a:gd name="T59" fmla="*/ 58 h 1905"/>
                <a:gd name="T60" fmla="*/ 761 w 1906"/>
                <a:gd name="T61" fmla="*/ 19 h 1905"/>
                <a:gd name="T62" fmla="*/ 905 w 1906"/>
                <a:gd name="T63" fmla="*/ 1 h 1905"/>
                <a:gd name="T64" fmla="*/ 1050 w 1906"/>
                <a:gd name="T65" fmla="*/ 5 h 1905"/>
                <a:gd name="T66" fmla="*/ 1191 w 1906"/>
                <a:gd name="T67" fmla="*/ 29 h 1905"/>
                <a:gd name="T68" fmla="*/ 1324 w 1906"/>
                <a:gd name="T69" fmla="*/ 75 h 1905"/>
                <a:gd name="T70" fmla="*/ 1447 w 1906"/>
                <a:gd name="T71" fmla="*/ 138 h 1905"/>
                <a:gd name="T72" fmla="*/ 1559 w 1906"/>
                <a:gd name="T73" fmla="*/ 218 h 1905"/>
                <a:gd name="T74" fmla="*/ 1659 w 1906"/>
                <a:gd name="T75" fmla="*/ 312 h 1905"/>
                <a:gd name="T76" fmla="*/ 1743 w 1906"/>
                <a:gd name="T77" fmla="*/ 420 h 1905"/>
                <a:gd name="T78" fmla="*/ 1812 w 1906"/>
                <a:gd name="T79" fmla="*/ 539 h 1905"/>
                <a:gd name="T80" fmla="*/ 1864 w 1906"/>
                <a:gd name="T81" fmla="*/ 669 h 1905"/>
                <a:gd name="T82" fmla="*/ 1895 w 1906"/>
                <a:gd name="T83" fmla="*/ 807 h 1905"/>
                <a:gd name="T84" fmla="*/ 1906 w 1906"/>
                <a:gd name="T85" fmla="*/ 952 h 1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06" h="1905">
                  <a:moveTo>
                    <a:pt x="1906" y="952"/>
                  </a:moveTo>
                  <a:lnTo>
                    <a:pt x="1905" y="1001"/>
                  </a:lnTo>
                  <a:lnTo>
                    <a:pt x="1901" y="1050"/>
                  </a:lnTo>
                  <a:lnTo>
                    <a:pt x="1895" y="1097"/>
                  </a:lnTo>
                  <a:lnTo>
                    <a:pt x="1887" y="1145"/>
                  </a:lnTo>
                  <a:lnTo>
                    <a:pt x="1876" y="1190"/>
                  </a:lnTo>
                  <a:lnTo>
                    <a:pt x="1864" y="1236"/>
                  </a:lnTo>
                  <a:lnTo>
                    <a:pt x="1848" y="1280"/>
                  </a:lnTo>
                  <a:lnTo>
                    <a:pt x="1831" y="1323"/>
                  </a:lnTo>
                  <a:lnTo>
                    <a:pt x="1812" y="1366"/>
                  </a:lnTo>
                  <a:lnTo>
                    <a:pt x="1791" y="1406"/>
                  </a:lnTo>
                  <a:lnTo>
                    <a:pt x="1769" y="1446"/>
                  </a:lnTo>
                  <a:lnTo>
                    <a:pt x="1743" y="1485"/>
                  </a:lnTo>
                  <a:lnTo>
                    <a:pt x="1717" y="1522"/>
                  </a:lnTo>
                  <a:lnTo>
                    <a:pt x="1688" y="1558"/>
                  </a:lnTo>
                  <a:lnTo>
                    <a:pt x="1659" y="1593"/>
                  </a:lnTo>
                  <a:lnTo>
                    <a:pt x="1627" y="1626"/>
                  </a:lnTo>
                  <a:lnTo>
                    <a:pt x="1594" y="1657"/>
                  </a:lnTo>
                  <a:lnTo>
                    <a:pt x="1559" y="1687"/>
                  </a:lnTo>
                  <a:lnTo>
                    <a:pt x="1523" y="1716"/>
                  </a:lnTo>
                  <a:lnTo>
                    <a:pt x="1486" y="1742"/>
                  </a:lnTo>
                  <a:lnTo>
                    <a:pt x="1447" y="1767"/>
                  </a:lnTo>
                  <a:lnTo>
                    <a:pt x="1408" y="1790"/>
                  </a:lnTo>
                  <a:lnTo>
                    <a:pt x="1367" y="1811"/>
                  </a:lnTo>
                  <a:lnTo>
                    <a:pt x="1324" y="1830"/>
                  </a:lnTo>
                  <a:lnTo>
                    <a:pt x="1281" y="1847"/>
                  </a:lnTo>
                  <a:lnTo>
                    <a:pt x="1237" y="1861"/>
                  </a:lnTo>
                  <a:lnTo>
                    <a:pt x="1191" y="1875"/>
                  </a:lnTo>
                  <a:lnTo>
                    <a:pt x="1146" y="1886"/>
                  </a:lnTo>
                  <a:lnTo>
                    <a:pt x="1098" y="1894"/>
                  </a:lnTo>
                  <a:lnTo>
                    <a:pt x="1050" y="1899"/>
                  </a:lnTo>
                  <a:lnTo>
                    <a:pt x="1002" y="1904"/>
                  </a:lnTo>
                  <a:lnTo>
                    <a:pt x="953" y="1905"/>
                  </a:lnTo>
                  <a:lnTo>
                    <a:pt x="905" y="1904"/>
                  </a:lnTo>
                  <a:lnTo>
                    <a:pt x="856" y="1899"/>
                  </a:lnTo>
                  <a:lnTo>
                    <a:pt x="808" y="1894"/>
                  </a:lnTo>
                  <a:lnTo>
                    <a:pt x="761" y="1886"/>
                  </a:lnTo>
                  <a:lnTo>
                    <a:pt x="715" y="1875"/>
                  </a:lnTo>
                  <a:lnTo>
                    <a:pt x="670" y="1861"/>
                  </a:lnTo>
                  <a:lnTo>
                    <a:pt x="625" y="1847"/>
                  </a:lnTo>
                  <a:lnTo>
                    <a:pt x="582" y="1830"/>
                  </a:lnTo>
                  <a:lnTo>
                    <a:pt x="540" y="1811"/>
                  </a:lnTo>
                  <a:lnTo>
                    <a:pt x="500" y="1790"/>
                  </a:lnTo>
                  <a:lnTo>
                    <a:pt x="459" y="1767"/>
                  </a:lnTo>
                  <a:lnTo>
                    <a:pt x="420" y="1742"/>
                  </a:lnTo>
                  <a:lnTo>
                    <a:pt x="383" y="1716"/>
                  </a:lnTo>
                  <a:lnTo>
                    <a:pt x="347" y="1687"/>
                  </a:lnTo>
                  <a:lnTo>
                    <a:pt x="312" y="1657"/>
                  </a:lnTo>
                  <a:lnTo>
                    <a:pt x="280" y="1626"/>
                  </a:lnTo>
                  <a:lnTo>
                    <a:pt x="248" y="1593"/>
                  </a:lnTo>
                  <a:lnTo>
                    <a:pt x="218" y="1558"/>
                  </a:lnTo>
                  <a:lnTo>
                    <a:pt x="190" y="1522"/>
                  </a:lnTo>
                  <a:lnTo>
                    <a:pt x="163" y="1485"/>
                  </a:lnTo>
                  <a:lnTo>
                    <a:pt x="139" y="1446"/>
                  </a:lnTo>
                  <a:lnTo>
                    <a:pt x="116" y="1406"/>
                  </a:lnTo>
                  <a:lnTo>
                    <a:pt x="95" y="1366"/>
                  </a:lnTo>
                  <a:lnTo>
                    <a:pt x="75" y="1323"/>
                  </a:lnTo>
                  <a:lnTo>
                    <a:pt x="59" y="1280"/>
                  </a:lnTo>
                  <a:lnTo>
                    <a:pt x="44" y="1236"/>
                  </a:lnTo>
                  <a:lnTo>
                    <a:pt x="30" y="1190"/>
                  </a:lnTo>
                  <a:lnTo>
                    <a:pt x="19" y="1145"/>
                  </a:lnTo>
                  <a:lnTo>
                    <a:pt x="11" y="1097"/>
                  </a:lnTo>
                  <a:lnTo>
                    <a:pt x="6" y="1050"/>
                  </a:lnTo>
                  <a:lnTo>
                    <a:pt x="1" y="1001"/>
                  </a:lnTo>
                  <a:lnTo>
                    <a:pt x="0" y="952"/>
                  </a:lnTo>
                  <a:lnTo>
                    <a:pt x="1" y="904"/>
                  </a:lnTo>
                  <a:lnTo>
                    <a:pt x="6" y="855"/>
                  </a:lnTo>
                  <a:lnTo>
                    <a:pt x="11" y="807"/>
                  </a:lnTo>
                  <a:lnTo>
                    <a:pt x="19" y="760"/>
                  </a:lnTo>
                  <a:lnTo>
                    <a:pt x="30" y="714"/>
                  </a:lnTo>
                  <a:lnTo>
                    <a:pt x="44" y="669"/>
                  </a:lnTo>
                  <a:lnTo>
                    <a:pt x="59" y="625"/>
                  </a:lnTo>
                  <a:lnTo>
                    <a:pt x="75" y="581"/>
                  </a:lnTo>
                  <a:lnTo>
                    <a:pt x="95" y="539"/>
                  </a:lnTo>
                  <a:lnTo>
                    <a:pt x="116" y="499"/>
                  </a:lnTo>
                  <a:lnTo>
                    <a:pt x="139" y="459"/>
                  </a:lnTo>
                  <a:lnTo>
                    <a:pt x="163" y="420"/>
                  </a:lnTo>
                  <a:lnTo>
                    <a:pt x="190" y="383"/>
                  </a:lnTo>
                  <a:lnTo>
                    <a:pt x="218" y="347"/>
                  </a:lnTo>
                  <a:lnTo>
                    <a:pt x="248" y="312"/>
                  </a:lnTo>
                  <a:lnTo>
                    <a:pt x="280" y="279"/>
                  </a:lnTo>
                  <a:lnTo>
                    <a:pt x="312" y="247"/>
                  </a:lnTo>
                  <a:lnTo>
                    <a:pt x="347" y="218"/>
                  </a:lnTo>
                  <a:lnTo>
                    <a:pt x="383" y="189"/>
                  </a:lnTo>
                  <a:lnTo>
                    <a:pt x="420" y="163"/>
                  </a:lnTo>
                  <a:lnTo>
                    <a:pt x="459" y="138"/>
                  </a:lnTo>
                  <a:lnTo>
                    <a:pt x="500" y="115"/>
                  </a:lnTo>
                  <a:lnTo>
                    <a:pt x="540" y="94"/>
                  </a:lnTo>
                  <a:lnTo>
                    <a:pt x="582" y="75"/>
                  </a:lnTo>
                  <a:lnTo>
                    <a:pt x="625" y="58"/>
                  </a:lnTo>
                  <a:lnTo>
                    <a:pt x="670" y="43"/>
                  </a:lnTo>
                  <a:lnTo>
                    <a:pt x="715" y="29"/>
                  </a:lnTo>
                  <a:lnTo>
                    <a:pt x="761" y="19"/>
                  </a:lnTo>
                  <a:lnTo>
                    <a:pt x="808" y="10"/>
                  </a:lnTo>
                  <a:lnTo>
                    <a:pt x="856" y="5"/>
                  </a:lnTo>
                  <a:lnTo>
                    <a:pt x="905" y="1"/>
                  </a:lnTo>
                  <a:lnTo>
                    <a:pt x="953" y="0"/>
                  </a:lnTo>
                  <a:lnTo>
                    <a:pt x="1002" y="1"/>
                  </a:lnTo>
                  <a:lnTo>
                    <a:pt x="1050" y="5"/>
                  </a:lnTo>
                  <a:lnTo>
                    <a:pt x="1098" y="10"/>
                  </a:lnTo>
                  <a:lnTo>
                    <a:pt x="1146" y="19"/>
                  </a:lnTo>
                  <a:lnTo>
                    <a:pt x="1191" y="29"/>
                  </a:lnTo>
                  <a:lnTo>
                    <a:pt x="1237" y="43"/>
                  </a:lnTo>
                  <a:lnTo>
                    <a:pt x="1281" y="58"/>
                  </a:lnTo>
                  <a:lnTo>
                    <a:pt x="1324" y="75"/>
                  </a:lnTo>
                  <a:lnTo>
                    <a:pt x="1367" y="94"/>
                  </a:lnTo>
                  <a:lnTo>
                    <a:pt x="1408" y="115"/>
                  </a:lnTo>
                  <a:lnTo>
                    <a:pt x="1447" y="138"/>
                  </a:lnTo>
                  <a:lnTo>
                    <a:pt x="1486" y="163"/>
                  </a:lnTo>
                  <a:lnTo>
                    <a:pt x="1523" y="189"/>
                  </a:lnTo>
                  <a:lnTo>
                    <a:pt x="1559" y="218"/>
                  </a:lnTo>
                  <a:lnTo>
                    <a:pt x="1594" y="247"/>
                  </a:lnTo>
                  <a:lnTo>
                    <a:pt x="1627" y="279"/>
                  </a:lnTo>
                  <a:lnTo>
                    <a:pt x="1659" y="312"/>
                  </a:lnTo>
                  <a:lnTo>
                    <a:pt x="1688" y="347"/>
                  </a:lnTo>
                  <a:lnTo>
                    <a:pt x="1717" y="383"/>
                  </a:lnTo>
                  <a:lnTo>
                    <a:pt x="1743" y="420"/>
                  </a:lnTo>
                  <a:lnTo>
                    <a:pt x="1769" y="459"/>
                  </a:lnTo>
                  <a:lnTo>
                    <a:pt x="1791" y="499"/>
                  </a:lnTo>
                  <a:lnTo>
                    <a:pt x="1812" y="539"/>
                  </a:lnTo>
                  <a:lnTo>
                    <a:pt x="1831" y="581"/>
                  </a:lnTo>
                  <a:lnTo>
                    <a:pt x="1848" y="625"/>
                  </a:lnTo>
                  <a:lnTo>
                    <a:pt x="1864" y="669"/>
                  </a:lnTo>
                  <a:lnTo>
                    <a:pt x="1876" y="714"/>
                  </a:lnTo>
                  <a:lnTo>
                    <a:pt x="1887" y="760"/>
                  </a:lnTo>
                  <a:lnTo>
                    <a:pt x="1895" y="807"/>
                  </a:lnTo>
                  <a:lnTo>
                    <a:pt x="1901" y="855"/>
                  </a:lnTo>
                  <a:lnTo>
                    <a:pt x="1905" y="904"/>
                  </a:lnTo>
                  <a:lnTo>
                    <a:pt x="1906" y="95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67" name="Freeform 127"/>
            <p:cNvSpPr>
              <a:spLocks/>
            </p:cNvSpPr>
            <p:nvPr/>
          </p:nvSpPr>
          <p:spPr bwMode="auto">
            <a:xfrm>
              <a:off x="5264150" y="4121150"/>
              <a:ext cx="411163" cy="295275"/>
            </a:xfrm>
            <a:custGeom>
              <a:avLst/>
              <a:gdLst>
                <a:gd name="T0" fmla="*/ 1294 w 1295"/>
                <a:gd name="T1" fmla="*/ 854 h 930"/>
                <a:gd name="T2" fmla="*/ 1291 w 1295"/>
                <a:gd name="T3" fmla="*/ 871 h 930"/>
                <a:gd name="T4" fmla="*/ 1285 w 1295"/>
                <a:gd name="T5" fmla="*/ 886 h 930"/>
                <a:gd name="T6" fmla="*/ 1275 w 1295"/>
                <a:gd name="T7" fmla="*/ 900 h 930"/>
                <a:gd name="T8" fmla="*/ 1264 w 1295"/>
                <a:gd name="T9" fmla="*/ 911 h 930"/>
                <a:gd name="T10" fmla="*/ 1250 w 1295"/>
                <a:gd name="T11" fmla="*/ 920 h 930"/>
                <a:gd name="T12" fmla="*/ 1235 w 1295"/>
                <a:gd name="T13" fmla="*/ 927 h 930"/>
                <a:gd name="T14" fmla="*/ 1218 w 1295"/>
                <a:gd name="T15" fmla="*/ 930 h 930"/>
                <a:gd name="T16" fmla="*/ 85 w 1295"/>
                <a:gd name="T17" fmla="*/ 930 h 930"/>
                <a:gd name="T18" fmla="*/ 68 w 1295"/>
                <a:gd name="T19" fmla="*/ 929 h 930"/>
                <a:gd name="T20" fmla="*/ 52 w 1295"/>
                <a:gd name="T21" fmla="*/ 924 h 930"/>
                <a:gd name="T22" fmla="*/ 37 w 1295"/>
                <a:gd name="T23" fmla="*/ 916 h 930"/>
                <a:gd name="T24" fmla="*/ 24 w 1295"/>
                <a:gd name="T25" fmla="*/ 906 h 930"/>
                <a:gd name="T26" fmla="*/ 14 w 1295"/>
                <a:gd name="T27" fmla="*/ 893 h 930"/>
                <a:gd name="T28" fmla="*/ 6 w 1295"/>
                <a:gd name="T29" fmla="*/ 879 h 930"/>
                <a:gd name="T30" fmla="*/ 1 w 1295"/>
                <a:gd name="T31" fmla="*/ 863 h 930"/>
                <a:gd name="T32" fmla="*/ 0 w 1295"/>
                <a:gd name="T33" fmla="*/ 846 h 930"/>
                <a:gd name="T34" fmla="*/ 0 w 1295"/>
                <a:gd name="T35" fmla="*/ 76 h 930"/>
                <a:gd name="T36" fmla="*/ 3 w 1295"/>
                <a:gd name="T37" fmla="*/ 60 h 930"/>
                <a:gd name="T38" fmla="*/ 10 w 1295"/>
                <a:gd name="T39" fmla="*/ 45 h 930"/>
                <a:gd name="T40" fmla="*/ 19 w 1295"/>
                <a:gd name="T41" fmla="*/ 31 h 930"/>
                <a:gd name="T42" fmla="*/ 31 w 1295"/>
                <a:gd name="T43" fmla="*/ 19 h 930"/>
                <a:gd name="T44" fmla="*/ 44 w 1295"/>
                <a:gd name="T45" fmla="*/ 11 h 930"/>
                <a:gd name="T46" fmla="*/ 59 w 1295"/>
                <a:gd name="T47" fmla="*/ 3 h 930"/>
                <a:gd name="T48" fmla="*/ 76 w 1295"/>
                <a:gd name="T49" fmla="*/ 0 h 930"/>
                <a:gd name="T50" fmla="*/ 1210 w 1295"/>
                <a:gd name="T51" fmla="*/ 0 h 930"/>
                <a:gd name="T52" fmla="*/ 1227 w 1295"/>
                <a:gd name="T53" fmla="*/ 1 h 930"/>
                <a:gd name="T54" fmla="*/ 1243 w 1295"/>
                <a:gd name="T55" fmla="*/ 7 h 930"/>
                <a:gd name="T56" fmla="*/ 1257 w 1295"/>
                <a:gd name="T57" fmla="*/ 15 h 930"/>
                <a:gd name="T58" fmla="*/ 1270 w 1295"/>
                <a:gd name="T59" fmla="*/ 25 h 930"/>
                <a:gd name="T60" fmla="*/ 1281 w 1295"/>
                <a:gd name="T61" fmla="*/ 37 h 930"/>
                <a:gd name="T62" fmla="*/ 1288 w 1295"/>
                <a:gd name="T63" fmla="*/ 52 h 930"/>
                <a:gd name="T64" fmla="*/ 1293 w 1295"/>
                <a:gd name="T65" fmla="*/ 68 h 930"/>
                <a:gd name="T66" fmla="*/ 1295 w 1295"/>
                <a:gd name="T67" fmla="*/ 85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95" h="930">
                  <a:moveTo>
                    <a:pt x="1295" y="846"/>
                  </a:moveTo>
                  <a:lnTo>
                    <a:pt x="1294" y="854"/>
                  </a:lnTo>
                  <a:lnTo>
                    <a:pt x="1293" y="863"/>
                  </a:lnTo>
                  <a:lnTo>
                    <a:pt x="1291" y="871"/>
                  </a:lnTo>
                  <a:lnTo>
                    <a:pt x="1288" y="879"/>
                  </a:lnTo>
                  <a:lnTo>
                    <a:pt x="1285" y="886"/>
                  </a:lnTo>
                  <a:lnTo>
                    <a:pt x="1281" y="893"/>
                  </a:lnTo>
                  <a:lnTo>
                    <a:pt x="1275" y="900"/>
                  </a:lnTo>
                  <a:lnTo>
                    <a:pt x="1270" y="906"/>
                  </a:lnTo>
                  <a:lnTo>
                    <a:pt x="1264" y="911"/>
                  </a:lnTo>
                  <a:lnTo>
                    <a:pt x="1257" y="916"/>
                  </a:lnTo>
                  <a:lnTo>
                    <a:pt x="1250" y="920"/>
                  </a:lnTo>
                  <a:lnTo>
                    <a:pt x="1243" y="924"/>
                  </a:lnTo>
                  <a:lnTo>
                    <a:pt x="1235" y="927"/>
                  </a:lnTo>
                  <a:lnTo>
                    <a:pt x="1227" y="929"/>
                  </a:lnTo>
                  <a:lnTo>
                    <a:pt x="1218" y="930"/>
                  </a:lnTo>
                  <a:lnTo>
                    <a:pt x="1210" y="930"/>
                  </a:lnTo>
                  <a:lnTo>
                    <a:pt x="85" y="930"/>
                  </a:lnTo>
                  <a:lnTo>
                    <a:pt x="76" y="930"/>
                  </a:lnTo>
                  <a:lnTo>
                    <a:pt x="68" y="929"/>
                  </a:lnTo>
                  <a:lnTo>
                    <a:pt x="59" y="927"/>
                  </a:lnTo>
                  <a:lnTo>
                    <a:pt x="52" y="924"/>
                  </a:lnTo>
                  <a:lnTo>
                    <a:pt x="44" y="920"/>
                  </a:lnTo>
                  <a:lnTo>
                    <a:pt x="37" y="916"/>
                  </a:lnTo>
                  <a:lnTo>
                    <a:pt x="31" y="911"/>
                  </a:lnTo>
                  <a:lnTo>
                    <a:pt x="24" y="906"/>
                  </a:lnTo>
                  <a:lnTo>
                    <a:pt x="19" y="900"/>
                  </a:lnTo>
                  <a:lnTo>
                    <a:pt x="14" y="893"/>
                  </a:lnTo>
                  <a:lnTo>
                    <a:pt x="10" y="886"/>
                  </a:lnTo>
                  <a:lnTo>
                    <a:pt x="6" y="879"/>
                  </a:lnTo>
                  <a:lnTo>
                    <a:pt x="3" y="871"/>
                  </a:lnTo>
                  <a:lnTo>
                    <a:pt x="1" y="863"/>
                  </a:lnTo>
                  <a:lnTo>
                    <a:pt x="0" y="854"/>
                  </a:lnTo>
                  <a:lnTo>
                    <a:pt x="0" y="846"/>
                  </a:lnTo>
                  <a:lnTo>
                    <a:pt x="0" y="85"/>
                  </a:lnTo>
                  <a:lnTo>
                    <a:pt x="0" y="76"/>
                  </a:lnTo>
                  <a:lnTo>
                    <a:pt x="1" y="68"/>
                  </a:lnTo>
                  <a:lnTo>
                    <a:pt x="3" y="60"/>
                  </a:lnTo>
                  <a:lnTo>
                    <a:pt x="6" y="52"/>
                  </a:lnTo>
                  <a:lnTo>
                    <a:pt x="10" y="45"/>
                  </a:lnTo>
                  <a:lnTo>
                    <a:pt x="14" y="37"/>
                  </a:lnTo>
                  <a:lnTo>
                    <a:pt x="19" y="31"/>
                  </a:lnTo>
                  <a:lnTo>
                    <a:pt x="24" y="25"/>
                  </a:lnTo>
                  <a:lnTo>
                    <a:pt x="31" y="19"/>
                  </a:lnTo>
                  <a:lnTo>
                    <a:pt x="37" y="15"/>
                  </a:lnTo>
                  <a:lnTo>
                    <a:pt x="44" y="11"/>
                  </a:lnTo>
                  <a:lnTo>
                    <a:pt x="52" y="7"/>
                  </a:lnTo>
                  <a:lnTo>
                    <a:pt x="59" y="3"/>
                  </a:lnTo>
                  <a:lnTo>
                    <a:pt x="68" y="1"/>
                  </a:lnTo>
                  <a:lnTo>
                    <a:pt x="76" y="0"/>
                  </a:lnTo>
                  <a:lnTo>
                    <a:pt x="85" y="0"/>
                  </a:lnTo>
                  <a:lnTo>
                    <a:pt x="1210" y="0"/>
                  </a:lnTo>
                  <a:lnTo>
                    <a:pt x="1218" y="0"/>
                  </a:lnTo>
                  <a:lnTo>
                    <a:pt x="1227" y="1"/>
                  </a:lnTo>
                  <a:lnTo>
                    <a:pt x="1235" y="3"/>
                  </a:lnTo>
                  <a:lnTo>
                    <a:pt x="1243" y="7"/>
                  </a:lnTo>
                  <a:lnTo>
                    <a:pt x="1250" y="11"/>
                  </a:lnTo>
                  <a:lnTo>
                    <a:pt x="1257" y="15"/>
                  </a:lnTo>
                  <a:lnTo>
                    <a:pt x="1264" y="19"/>
                  </a:lnTo>
                  <a:lnTo>
                    <a:pt x="1270" y="25"/>
                  </a:lnTo>
                  <a:lnTo>
                    <a:pt x="1275" y="31"/>
                  </a:lnTo>
                  <a:lnTo>
                    <a:pt x="1281" y="37"/>
                  </a:lnTo>
                  <a:lnTo>
                    <a:pt x="1285" y="45"/>
                  </a:lnTo>
                  <a:lnTo>
                    <a:pt x="1288" y="52"/>
                  </a:lnTo>
                  <a:lnTo>
                    <a:pt x="1291" y="60"/>
                  </a:lnTo>
                  <a:lnTo>
                    <a:pt x="1293" y="68"/>
                  </a:lnTo>
                  <a:lnTo>
                    <a:pt x="1294" y="76"/>
                  </a:lnTo>
                  <a:lnTo>
                    <a:pt x="1295" y="85"/>
                  </a:lnTo>
                  <a:lnTo>
                    <a:pt x="1295" y="846"/>
                  </a:lnTo>
                  <a:close/>
                </a:path>
              </a:pathLst>
            </a:custGeom>
            <a:solidFill>
              <a:srgbClr val="90B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68" name="Freeform 128"/>
            <p:cNvSpPr>
              <a:spLocks/>
            </p:cNvSpPr>
            <p:nvPr/>
          </p:nvSpPr>
          <p:spPr bwMode="auto">
            <a:xfrm>
              <a:off x="5287963" y="4287838"/>
              <a:ext cx="171450" cy="128588"/>
            </a:xfrm>
            <a:custGeom>
              <a:avLst/>
              <a:gdLst>
                <a:gd name="T0" fmla="*/ 539 w 539"/>
                <a:gd name="T1" fmla="*/ 10 h 401"/>
                <a:gd name="T2" fmla="*/ 520 w 539"/>
                <a:gd name="T3" fmla="*/ 9 h 401"/>
                <a:gd name="T4" fmla="*/ 503 w 539"/>
                <a:gd name="T5" fmla="*/ 7 h 401"/>
                <a:gd name="T6" fmla="*/ 487 w 539"/>
                <a:gd name="T7" fmla="*/ 4 h 401"/>
                <a:gd name="T8" fmla="*/ 471 w 539"/>
                <a:gd name="T9" fmla="*/ 0 h 401"/>
                <a:gd name="T10" fmla="*/ 0 w 539"/>
                <a:gd name="T11" fmla="*/ 401 h 401"/>
                <a:gd name="T12" fmla="*/ 82 w 539"/>
                <a:gd name="T13" fmla="*/ 401 h 401"/>
                <a:gd name="T14" fmla="*/ 539 w 539"/>
                <a:gd name="T15" fmla="*/ 9 h 401"/>
                <a:gd name="T16" fmla="*/ 539 w 539"/>
                <a:gd name="T17" fmla="*/ 9 h 401"/>
                <a:gd name="T18" fmla="*/ 539 w 539"/>
                <a:gd name="T19" fmla="*/ 1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9" h="401">
                  <a:moveTo>
                    <a:pt x="539" y="10"/>
                  </a:moveTo>
                  <a:lnTo>
                    <a:pt x="520" y="9"/>
                  </a:lnTo>
                  <a:lnTo>
                    <a:pt x="503" y="7"/>
                  </a:lnTo>
                  <a:lnTo>
                    <a:pt x="487" y="4"/>
                  </a:lnTo>
                  <a:lnTo>
                    <a:pt x="471" y="0"/>
                  </a:lnTo>
                  <a:lnTo>
                    <a:pt x="0" y="401"/>
                  </a:lnTo>
                  <a:lnTo>
                    <a:pt x="82" y="401"/>
                  </a:lnTo>
                  <a:lnTo>
                    <a:pt x="539" y="9"/>
                  </a:lnTo>
                  <a:lnTo>
                    <a:pt x="539" y="9"/>
                  </a:lnTo>
                  <a:lnTo>
                    <a:pt x="539" y="10"/>
                  </a:lnTo>
                  <a:close/>
                </a:path>
              </a:pathLst>
            </a:custGeom>
            <a:solidFill>
              <a:srgbClr val="7CA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69" name="Freeform 129"/>
            <p:cNvSpPr>
              <a:spLocks/>
            </p:cNvSpPr>
            <p:nvPr/>
          </p:nvSpPr>
          <p:spPr bwMode="auto">
            <a:xfrm>
              <a:off x="5472113" y="4284663"/>
              <a:ext cx="173038" cy="131763"/>
            </a:xfrm>
            <a:custGeom>
              <a:avLst/>
              <a:gdLst>
                <a:gd name="T0" fmla="*/ 57 w 543"/>
                <a:gd name="T1" fmla="*/ 0 h 415"/>
                <a:gd name="T2" fmla="*/ 44 w 543"/>
                <a:gd name="T3" fmla="*/ 6 h 415"/>
                <a:gd name="T4" fmla="*/ 29 w 543"/>
                <a:gd name="T5" fmla="*/ 12 h 415"/>
                <a:gd name="T6" fmla="*/ 16 w 543"/>
                <a:gd name="T7" fmla="*/ 17 h 415"/>
                <a:gd name="T8" fmla="*/ 0 w 543"/>
                <a:gd name="T9" fmla="*/ 20 h 415"/>
                <a:gd name="T10" fmla="*/ 463 w 543"/>
                <a:gd name="T11" fmla="*/ 415 h 415"/>
                <a:gd name="T12" fmla="*/ 543 w 543"/>
                <a:gd name="T13" fmla="*/ 415 h 415"/>
                <a:gd name="T14" fmla="*/ 57 w 543"/>
                <a:gd name="T15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3" h="415">
                  <a:moveTo>
                    <a:pt x="57" y="0"/>
                  </a:moveTo>
                  <a:lnTo>
                    <a:pt x="44" y="6"/>
                  </a:lnTo>
                  <a:lnTo>
                    <a:pt x="29" y="12"/>
                  </a:lnTo>
                  <a:lnTo>
                    <a:pt x="16" y="17"/>
                  </a:lnTo>
                  <a:lnTo>
                    <a:pt x="0" y="20"/>
                  </a:lnTo>
                  <a:lnTo>
                    <a:pt x="463" y="415"/>
                  </a:lnTo>
                  <a:lnTo>
                    <a:pt x="543" y="41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7CA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70" name="Freeform 130"/>
            <p:cNvSpPr>
              <a:spLocks/>
            </p:cNvSpPr>
            <p:nvPr/>
          </p:nvSpPr>
          <p:spPr bwMode="auto">
            <a:xfrm>
              <a:off x="5264150" y="4122738"/>
              <a:ext cx="411163" cy="200025"/>
            </a:xfrm>
            <a:custGeom>
              <a:avLst/>
              <a:gdLst>
                <a:gd name="T0" fmla="*/ 647 w 1295"/>
                <a:gd name="T1" fmla="*/ 632 h 632"/>
                <a:gd name="T2" fmla="*/ 1295 w 1295"/>
                <a:gd name="T3" fmla="*/ 96 h 632"/>
                <a:gd name="T4" fmla="*/ 1295 w 1295"/>
                <a:gd name="T5" fmla="*/ 76 h 632"/>
                <a:gd name="T6" fmla="*/ 1294 w 1295"/>
                <a:gd name="T7" fmla="*/ 64 h 632"/>
                <a:gd name="T8" fmla="*/ 1291 w 1295"/>
                <a:gd name="T9" fmla="*/ 51 h 632"/>
                <a:gd name="T10" fmla="*/ 1287 w 1295"/>
                <a:gd name="T11" fmla="*/ 41 h 632"/>
                <a:gd name="T12" fmla="*/ 1282 w 1295"/>
                <a:gd name="T13" fmla="*/ 30 h 632"/>
                <a:gd name="T14" fmla="*/ 1275 w 1295"/>
                <a:gd name="T15" fmla="*/ 22 h 632"/>
                <a:gd name="T16" fmla="*/ 1267 w 1295"/>
                <a:gd name="T17" fmla="*/ 13 h 632"/>
                <a:gd name="T18" fmla="*/ 1258 w 1295"/>
                <a:gd name="T19" fmla="*/ 6 h 632"/>
                <a:gd name="T20" fmla="*/ 1248 w 1295"/>
                <a:gd name="T21" fmla="*/ 0 h 632"/>
                <a:gd name="T22" fmla="*/ 647 w 1295"/>
                <a:gd name="T23" fmla="*/ 496 h 632"/>
                <a:gd name="T24" fmla="*/ 47 w 1295"/>
                <a:gd name="T25" fmla="*/ 0 h 632"/>
                <a:gd name="T26" fmla="*/ 37 w 1295"/>
                <a:gd name="T27" fmla="*/ 6 h 632"/>
                <a:gd name="T28" fmla="*/ 27 w 1295"/>
                <a:gd name="T29" fmla="*/ 13 h 632"/>
                <a:gd name="T30" fmla="*/ 19 w 1295"/>
                <a:gd name="T31" fmla="*/ 22 h 632"/>
                <a:gd name="T32" fmla="*/ 13 w 1295"/>
                <a:gd name="T33" fmla="*/ 30 h 632"/>
                <a:gd name="T34" fmla="*/ 7 w 1295"/>
                <a:gd name="T35" fmla="*/ 41 h 632"/>
                <a:gd name="T36" fmla="*/ 3 w 1295"/>
                <a:gd name="T37" fmla="*/ 51 h 632"/>
                <a:gd name="T38" fmla="*/ 0 w 1295"/>
                <a:gd name="T39" fmla="*/ 64 h 632"/>
                <a:gd name="T40" fmla="*/ 0 w 1295"/>
                <a:gd name="T41" fmla="*/ 76 h 632"/>
                <a:gd name="T42" fmla="*/ 0 w 1295"/>
                <a:gd name="T43" fmla="*/ 96 h 632"/>
                <a:gd name="T44" fmla="*/ 647 w 1295"/>
                <a:gd name="T45" fmla="*/ 632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5" h="632">
                  <a:moveTo>
                    <a:pt x="647" y="632"/>
                  </a:moveTo>
                  <a:lnTo>
                    <a:pt x="1295" y="96"/>
                  </a:lnTo>
                  <a:lnTo>
                    <a:pt x="1295" y="76"/>
                  </a:lnTo>
                  <a:lnTo>
                    <a:pt x="1294" y="64"/>
                  </a:lnTo>
                  <a:lnTo>
                    <a:pt x="1291" y="51"/>
                  </a:lnTo>
                  <a:lnTo>
                    <a:pt x="1287" y="41"/>
                  </a:lnTo>
                  <a:lnTo>
                    <a:pt x="1282" y="30"/>
                  </a:lnTo>
                  <a:lnTo>
                    <a:pt x="1275" y="22"/>
                  </a:lnTo>
                  <a:lnTo>
                    <a:pt x="1267" y="13"/>
                  </a:lnTo>
                  <a:lnTo>
                    <a:pt x="1258" y="6"/>
                  </a:lnTo>
                  <a:lnTo>
                    <a:pt x="1248" y="0"/>
                  </a:lnTo>
                  <a:lnTo>
                    <a:pt x="647" y="496"/>
                  </a:lnTo>
                  <a:lnTo>
                    <a:pt x="47" y="0"/>
                  </a:lnTo>
                  <a:lnTo>
                    <a:pt x="37" y="6"/>
                  </a:lnTo>
                  <a:lnTo>
                    <a:pt x="27" y="13"/>
                  </a:lnTo>
                  <a:lnTo>
                    <a:pt x="19" y="22"/>
                  </a:lnTo>
                  <a:lnTo>
                    <a:pt x="13" y="30"/>
                  </a:lnTo>
                  <a:lnTo>
                    <a:pt x="7" y="41"/>
                  </a:lnTo>
                  <a:lnTo>
                    <a:pt x="3" y="51"/>
                  </a:lnTo>
                  <a:lnTo>
                    <a:pt x="0" y="64"/>
                  </a:lnTo>
                  <a:lnTo>
                    <a:pt x="0" y="76"/>
                  </a:lnTo>
                  <a:lnTo>
                    <a:pt x="0" y="96"/>
                  </a:lnTo>
                  <a:lnTo>
                    <a:pt x="647" y="632"/>
                  </a:lnTo>
                  <a:close/>
                </a:path>
              </a:pathLst>
            </a:custGeom>
            <a:solidFill>
              <a:srgbClr val="6B99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71" name="Freeform 131"/>
            <p:cNvSpPr>
              <a:spLocks/>
            </p:cNvSpPr>
            <p:nvPr/>
          </p:nvSpPr>
          <p:spPr bwMode="auto">
            <a:xfrm>
              <a:off x="3086100" y="838200"/>
              <a:ext cx="630238" cy="630238"/>
            </a:xfrm>
            <a:custGeom>
              <a:avLst/>
              <a:gdLst>
                <a:gd name="T0" fmla="*/ 1980 w 1984"/>
                <a:gd name="T1" fmla="*/ 1093 h 1983"/>
                <a:gd name="T2" fmla="*/ 1953 w 1984"/>
                <a:gd name="T3" fmla="*/ 1240 h 1983"/>
                <a:gd name="T4" fmla="*/ 1907 w 1984"/>
                <a:gd name="T5" fmla="*/ 1377 h 1983"/>
                <a:gd name="T6" fmla="*/ 1841 w 1984"/>
                <a:gd name="T7" fmla="*/ 1506 h 1983"/>
                <a:gd name="T8" fmla="*/ 1758 w 1984"/>
                <a:gd name="T9" fmla="*/ 1623 h 1983"/>
                <a:gd name="T10" fmla="*/ 1659 w 1984"/>
                <a:gd name="T11" fmla="*/ 1726 h 1983"/>
                <a:gd name="T12" fmla="*/ 1547 w 1984"/>
                <a:gd name="T13" fmla="*/ 1814 h 1983"/>
                <a:gd name="T14" fmla="*/ 1422 w 1984"/>
                <a:gd name="T15" fmla="*/ 1886 h 1983"/>
                <a:gd name="T16" fmla="*/ 1287 w 1984"/>
                <a:gd name="T17" fmla="*/ 1939 h 1983"/>
                <a:gd name="T18" fmla="*/ 1143 w 1984"/>
                <a:gd name="T19" fmla="*/ 1973 h 1983"/>
                <a:gd name="T20" fmla="*/ 992 w 1984"/>
                <a:gd name="T21" fmla="*/ 1983 h 1983"/>
                <a:gd name="T22" fmla="*/ 841 w 1984"/>
                <a:gd name="T23" fmla="*/ 1973 h 1983"/>
                <a:gd name="T24" fmla="*/ 697 w 1984"/>
                <a:gd name="T25" fmla="*/ 1939 h 1983"/>
                <a:gd name="T26" fmla="*/ 561 w 1984"/>
                <a:gd name="T27" fmla="*/ 1886 h 1983"/>
                <a:gd name="T28" fmla="*/ 438 w 1984"/>
                <a:gd name="T29" fmla="*/ 1814 h 1983"/>
                <a:gd name="T30" fmla="*/ 325 w 1984"/>
                <a:gd name="T31" fmla="*/ 1726 h 1983"/>
                <a:gd name="T32" fmla="*/ 226 w 1984"/>
                <a:gd name="T33" fmla="*/ 1623 h 1983"/>
                <a:gd name="T34" fmla="*/ 144 w 1984"/>
                <a:gd name="T35" fmla="*/ 1506 h 1983"/>
                <a:gd name="T36" fmla="*/ 78 w 1984"/>
                <a:gd name="T37" fmla="*/ 1377 h 1983"/>
                <a:gd name="T38" fmla="*/ 32 w 1984"/>
                <a:gd name="T39" fmla="*/ 1240 h 1983"/>
                <a:gd name="T40" fmla="*/ 5 w 1984"/>
                <a:gd name="T41" fmla="*/ 1093 h 1983"/>
                <a:gd name="T42" fmla="*/ 1 w 1984"/>
                <a:gd name="T43" fmla="*/ 941 h 1983"/>
                <a:gd name="T44" fmla="*/ 20 w 1984"/>
                <a:gd name="T45" fmla="*/ 792 h 1983"/>
                <a:gd name="T46" fmla="*/ 60 w 1984"/>
                <a:gd name="T47" fmla="*/ 651 h 1983"/>
                <a:gd name="T48" fmla="*/ 119 w 1984"/>
                <a:gd name="T49" fmla="*/ 519 h 1983"/>
                <a:gd name="T50" fmla="*/ 197 w 1984"/>
                <a:gd name="T51" fmla="*/ 399 h 1983"/>
                <a:gd name="T52" fmla="*/ 291 w 1984"/>
                <a:gd name="T53" fmla="*/ 291 h 1983"/>
                <a:gd name="T54" fmla="*/ 399 w 1984"/>
                <a:gd name="T55" fmla="*/ 197 h 1983"/>
                <a:gd name="T56" fmla="*/ 519 w 1984"/>
                <a:gd name="T57" fmla="*/ 119 h 1983"/>
                <a:gd name="T58" fmla="*/ 651 w 1984"/>
                <a:gd name="T59" fmla="*/ 60 h 1983"/>
                <a:gd name="T60" fmla="*/ 792 w 1984"/>
                <a:gd name="T61" fmla="*/ 20 h 1983"/>
                <a:gd name="T62" fmla="*/ 941 w 1984"/>
                <a:gd name="T63" fmla="*/ 1 h 1983"/>
                <a:gd name="T64" fmla="*/ 1093 w 1984"/>
                <a:gd name="T65" fmla="*/ 5 h 1983"/>
                <a:gd name="T66" fmla="*/ 1240 w 1984"/>
                <a:gd name="T67" fmla="*/ 32 h 1983"/>
                <a:gd name="T68" fmla="*/ 1378 w 1984"/>
                <a:gd name="T69" fmla="*/ 78 h 1983"/>
                <a:gd name="T70" fmla="*/ 1507 w 1984"/>
                <a:gd name="T71" fmla="*/ 144 h 1983"/>
                <a:gd name="T72" fmla="*/ 1623 w 1984"/>
                <a:gd name="T73" fmla="*/ 226 h 1983"/>
                <a:gd name="T74" fmla="*/ 1727 w 1984"/>
                <a:gd name="T75" fmla="*/ 325 h 1983"/>
                <a:gd name="T76" fmla="*/ 1815 w 1984"/>
                <a:gd name="T77" fmla="*/ 438 h 1983"/>
                <a:gd name="T78" fmla="*/ 1887 w 1984"/>
                <a:gd name="T79" fmla="*/ 561 h 1983"/>
                <a:gd name="T80" fmla="*/ 1939 w 1984"/>
                <a:gd name="T81" fmla="*/ 697 h 1983"/>
                <a:gd name="T82" fmla="*/ 1973 w 1984"/>
                <a:gd name="T83" fmla="*/ 840 h 1983"/>
                <a:gd name="T84" fmla="*/ 1984 w 1984"/>
                <a:gd name="T85" fmla="*/ 992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84" h="1983">
                  <a:moveTo>
                    <a:pt x="1984" y="992"/>
                  </a:moveTo>
                  <a:lnTo>
                    <a:pt x="1983" y="1042"/>
                  </a:lnTo>
                  <a:lnTo>
                    <a:pt x="1980" y="1093"/>
                  </a:lnTo>
                  <a:lnTo>
                    <a:pt x="1973" y="1143"/>
                  </a:lnTo>
                  <a:lnTo>
                    <a:pt x="1964" y="1191"/>
                  </a:lnTo>
                  <a:lnTo>
                    <a:pt x="1953" y="1240"/>
                  </a:lnTo>
                  <a:lnTo>
                    <a:pt x="1939" y="1286"/>
                  </a:lnTo>
                  <a:lnTo>
                    <a:pt x="1925" y="1333"/>
                  </a:lnTo>
                  <a:lnTo>
                    <a:pt x="1907" y="1377"/>
                  </a:lnTo>
                  <a:lnTo>
                    <a:pt x="1887" y="1422"/>
                  </a:lnTo>
                  <a:lnTo>
                    <a:pt x="1864" y="1464"/>
                  </a:lnTo>
                  <a:lnTo>
                    <a:pt x="1841" y="1506"/>
                  </a:lnTo>
                  <a:lnTo>
                    <a:pt x="1815" y="1547"/>
                  </a:lnTo>
                  <a:lnTo>
                    <a:pt x="1787" y="1586"/>
                  </a:lnTo>
                  <a:lnTo>
                    <a:pt x="1758" y="1623"/>
                  </a:lnTo>
                  <a:lnTo>
                    <a:pt x="1727" y="1659"/>
                  </a:lnTo>
                  <a:lnTo>
                    <a:pt x="1694" y="1693"/>
                  </a:lnTo>
                  <a:lnTo>
                    <a:pt x="1659" y="1726"/>
                  </a:lnTo>
                  <a:lnTo>
                    <a:pt x="1623" y="1757"/>
                  </a:lnTo>
                  <a:lnTo>
                    <a:pt x="1586" y="1786"/>
                  </a:lnTo>
                  <a:lnTo>
                    <a:pt x="1547" y="1814"/>
                  </a:lnTo>
                  <a:lnTo>
                    <a:pt x="1507" y="1840"/>
                  </a:lnTo>
                  <a:lnTo>
                    <a:pt x="1465" y="1864"/>
                  </a:lnTo>
                  <a:lnTo>
                    <a:pt x="1422" y="1886"/>
                  </a:lnTo>
                  <a:lnTo>
                    <a:pt x="1378" y="1906"/>
                  </a:lnTo>
                  <a:lnTo>
                    <a:pt x="1333" y="1923"/>
                  </a:lnTo>
                  <a:lnTo>
                    <a:pt x="1287" y="1939"/>
                  </a:lnTo>
                  <a:lnTo>
                    <a:pt x="1240" y="1952"/>
                  </a:lnTo>
                  <a:lnTo>
                    <a:pt x="1192" y="1963"/>
                  </a:lnTo>
                  <a:lnTo>
                    <a:pt x="1143" y="1973"/>
                  </a:lnTo>
                  <a:lnTo>
                    <a:pt x="1093" y="1979"/>
                  </a:lnTo>
                  <a:lnTo>
                    <a:pt x="1043" y="1982"/>
                  </a:lnTo>
                  <a:lnTo>
                    <a:pt x="992" y="1983"/>
                  </a:lnTo>
                  <a:lnTo>
                    <a:pt x="941" y="1982"/>
                  </a:lnTo>
                  <a:lnTo>
                    <a:pt x="890" y="1979"/>
                  </a:lnTo>
                  <a:lnTo>
                    <a:pt x="841" y="1973"/>
                  </a:lnTo>
                  <a:lnTo>
                    <a:pt x="792" y="1963"/>
                  </a:lnTo>
                  <a:lnTo>
                    <a:pt x="744" y="1952"/>
                  </a:lnTo>
                  <a:lnTo>
                    <a:pt x="697" y="1939"/>
                  </a:lnTo>
                  <a:lnTo>
                    <a:pt x="651" y="1923"/>
                  </a:lnTo>
                  <a:lnTo>
                    <a:pt x="606" y="1906"/>
                  </a:lnTo>
                  <a:lnTo>
                    <a:pt x="561" y="1886"/>
                  </a:lnTo>
                  <a:lnTo>
                    <a:pt x="519" y="1864"/>
                  </a:lnTo>
                  <a:lnTo>
                    <a:pt x="478" y="1840"/>
                  </a:lnTo>
                  <a:lnTo>
                    <a:pt x="438" y="1814"/>
                  </a:lnTo>
                  <a:lnTo>
                    <a:pt x="399" y="1786"/>
                  </a:lnTo>
                  <a:lnTo>
                    <a:pt x="361" y="1757"/>
                  </a:lnTo>
                  <a:lnTo>
                    <a:pt x="325" y="1726"/>
                  </a:lnTo>
                  <a:lnTo>
                    <a:pt x="291" y="1693"/>
                  </a:lnTo>
                  <a:lnTo>
                    <a:pt x="258" y="1659"/>
                  </a:lnTo>
                  <a:lnTo>
                    <a:pt x="226" y="1623"/>
                  </a:lnTo>
                  <a:lnTo>
                    <a:pt x="197" y="1586"/>
                  </a:lnTo>
                  <a:lnTo>
                    <a:pt x="169" y="1547"/>
                  </a:lnTo>
                  <a:lnTo>
                    <a:pt x="144" y="1506"/>
                  </a:lnTo>
                  <a:lnTo>
                    <a:pt x="119" y="1464"/>
                  </a:lnTo>
                  <a:lnTo>
                    <a:pt x="98" y="1422"/>
                  </a:lnTo>
                  <a:lnTo>
                    <a:pt x="78" y="1377"/>
                  </a:lnTo>
                  <a:lnTo>
                    <a:pt x="60" y="1333"/>
                  </a:lnTo>
                  <a:lnTo>
                    <a:pt x="44" y="1286"/>
                  </a:lnTo>
                  <a:lnTo>
                    <a:pt x="32" y="1240"/>
                  </a:lnTo>
                  <a:lnTo>
                    <a:pt x="20" y="1191"/>
                  </a:lnTo>
                  <a:lnTo>
                    <a:pt x="12" y="1143"/>
                  </a:lnTo>
                  <a:lnTo>
                    <a:pt x="5" y="1093"/>
                  </a:lnTo>
                  <a:lnTo>
                    <a:pt x="1" y="1042"/>
                  </a:lnTo>
                  <a:lnTo>
                    <a:pt x="0" y="992"/>
                  </a:lnTo>
                  <a:lnTo>
                    <a:pt x="1" y="941"/>
                  </a:lnTo>
                  <a:lnTo>
                    <a:pt x="5" y="890"/>
                  </a:lnTo>
                  <a:lnTo>
                    <a:pt x="12" y="840"/>
                  </a:lnTo>
                  <a:lnTo>
                    <a:pt x="20" y="792"/>
                  </a:lnTo>
                  <a:lnTo>
                    <a:pt x="32" y="744"/>
                  </a:lnTo>
                  <a:lnTo>
                    <a:pt x="44" y="697"/>
                  </a:lnTo>
                  <a:lnTo>
                    <a:pt x="60" y="651"/>
                  </a:lnTo>
                  <a:lnTo>
                    <a:pt x="78" y="606"/>
                  </a:lnTo>
                  <a:lnTo>
                    <a:pt x="98" y="561"/>
                  </a:lnTo>
                  <a:lnTo>
                    <a:pt x="119" y="519"/>
                  </a:lnTo>
                  <a:lnTo>
                    <a:pt x="144" y="478"/>
                  </a:lnTo>
                  <a:lnTo>
                    <a:pt x="169" y="438"/>
                  </a:lnTo>
                  <a:lnTo>
                    <a:pt x="197" y="399"/>
                  </a:lnTo>
                  <a:lnTo>
                    <a:pt x="226" y="360"/>
                  </a:lnTo>
                  <a:lnTo>
                    <a:pt x="258" y="325"/>
                  </a:lnTo>
                  <a:lnTo>
                    <a:pt x="291" y="291"/>
                  </a:lnTo>
                  <a:lnTo>
                    <a:pt x="325" y="258"/>
                  </a:lnTo>
                  <a:lnTo>
                    <a:pt x="361" y="226"/>
                  </a:lnTo>
                  <a:lnTo>
                    <a:pt x="399" y="197"/>
                  </a:lnTo>
                  <a:lnTo>
                    <a:pt x="438" y="169"/>
                  </a:lnTo>
                  <a:lnTo>
                    <a:pt x="478" y="144"/>
                  </a:lnTo>
                  <a:lnTo>
                    <a:pt x="519" y="119"/>
                  </a:lnTo>
                  <a:lnTo>
                    <a:pt x="561" y="98"/>
                  </a:lnTo>
                  <a:lnTo>
                    <a:pt x="606" y="78"/>
                  </a:lnTo>
                  <a:lnTo>
                    <a:pt x="651" y="60"/>
                  </a:lnTo>
                  <a:lnTo>
                    <a:pt x="697" y="44"/>
                  </a:lnTo>
                  <a:lnTo>
                    <a:pt x="744" y="32"/>
                  </a:lnTo>
                  <a:lnTo>
                    <a:pt x="792" y="20"/>
                  </a:lnTo>
                  <a:lnTo>
                    <a:pt x="841" y="12"/>
                  </a:lnTo>
                  <a:lnTo>
                    <a:pt x="890" y="5"/>
                  </a:lnTo>
                  <a:lnTo>
                    <a:pt x="941" y="1"/>
                  </a:lnTo>
                  <a:lnTo>
                    <a:pt x="992" y="0"/>
                  </a:lnTo>
                  <a:lnTo>
                    <a:pt x="1043" y="1"/>
                  </a:lnTo>
                  <a:lnTo>
                    <a:pt x="1093" y="5"/>
                  </a:lnTo>
                  <a:lnTo>
                    <a:pt x="1143" y="12"/>
                  </a:lnTo>
                  <a:lnTo>
                    <a:pt x="1192" y="20"/>
                  </a:lnTo>
                  <a:lnTo>
                    <a:pt x="1240" y="32"/>
                  </a:lnTo>
                  <a:lnTo>
                    <a:pt x="1287" y="44"/>
                  </a:lnTo>
                  <a:lnTo>
                    <a:pt x="1333" y="60"/>
                  </a:lnTo>
                  <a:lnTo>
                    <a:pt x="1378" y="78"/>
                  </a:lnTo>
                  <a:lnTo>
                    <a:pt x="1422" y="98"/>
                  </a:lnTo>
                  <a:lnTo>
                    <a:pt x="1465" y="119"/>
                  </a:lnTo>
                  <a:lnTo>
                    <a:pt x="1507" y="144"/>
                  </a:lnTo>
                  <a:lnTo>
                    <a:pt x="1547" y="169"/>
                  </a:lnTo>
                  <a:lnTo>
                    <a:pt x="1586" y="197"/>
                  </a:lnTo>
                  <a:lnTo>
                    <a:pt x="1623" y="226"/>
                  </a:lnTo>
                  <a:lnTo>
                    <a:pt x="1659" y="258"/>
                  </a:lnTo>
                  <a:lnTo>
                    <a:pt x="1694" y="291"/>
                  </a:lnTo>
                  <a:lnTo>
                    <a:pt x="1727" y="325"/>
                  </a:lnTo>
                  <a:lnTo>
                    <a:pt x="1758" y="360"/>
                  </a:lnTo>
                  <a:lnTo>
                    <a:pt x="1787" y="399"/>
                  </a:lnTo>
                  <a:lnTo>
                    <a:pt x="1815" y="438"/>
                  </a:lnTo>
                  <a:lnTo>
                    <a:pt x="1841" y="478"/>
                  </a:lnTo>
                  <a:lnTo>
                    <a:pt x="1864" y="519"/>
                  </a:lnTo>
                  <a:lnTo>
                    <a:pt x="1887" y="561"/>
                  </a:lnTo>
                  <a:lnTo>
                    <a:pt x="1907" y="606"/>
                  </a:lnTo>
                  <a:lnTo>
                    <a:pt x="1925" y="651"/>
                  </a:lnTo>
                  <a:lnTo>
                    <a:pt x="1939" y="697"/>
                  </a:lnTo>
                  <a:lnTo>
                    <a:pt x="1953" y="744"/>
                  </a:lnTo>
                  <a:lnTo>
                    <a:pt x="1964" y="792"/>
                  </a:lnTo>
                  <a:lnTo>
                    <a:pt x="1973" y="840"/>
                  </a:lnTo>
                  <a:lnTo>
                    <a:pt x="1980" y="890"/>
                  </a:lnTo>
                  <a:lnTo>
                    <a:pt x="1983" y="941"/>
                  </a:lnTo>
                  <a:lnTo>
                    <a:pt x="1984" y="992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72" name="Freeform 132"/>
            <p:cNvSpPr>
              <a:spLocks noEditPoints="1"/>
            </p:cNvSpPr>
            <p:nvPr/>
          </p:nvSpPr>
          <p:spPr bwMode="auto">
            <a:xfrm>
              <a:off x="2992438" y="995363"/>
              <a:ext cx="746125" cy="342900"/>
            </a:xfrm>
            <a:custGeom>
              <a:avLst/>
              <a:gdLst>
                <a:gd name="T0" fmla="*/ 0 w 2350"/>
                <a:gd name="T1" fmla="*/ 892 h 1076"/>
                <a:gd name="T2" fmla="*/ 801 w 2350"/>
                <a:gd name="T3" fmla="*/ 92 h 1076"/>
                <a:gd name="T4" fmla="*/ 985 w 2350"/>
                <a:gd name="T5" fmla="*/ 276 h 1076"/>
                <a:gd name="T6" fmla="*/ 184 w 2350"/>
                <a:gd name="T7" fmla="*/ 1076 h 1076"/>
                <a:gd name="T8" fmla="*/ 0 w 2350"/>
                <a:gd name="T9" fmla="*/ 892 h 1076"/>
                <a:gd name="T10" fmla="*/ 801 w 2350"/>
                <a:gd name="T11" fmla="*/ 92 h 1076"/>
                <a:gd name="T12" fmla="*/ 893 w 2350"/>
                <a:gd name="T13" fmla="*/ 0 h 1076"/>
                <a:gd name="T14" fmla="*/ 985 w 2350"/>
                <a:gd name="T15" fmla="*/ 92 h 1076"/>
                <a:gd name="T16" fmla="*/ 893 w 2350"/>
                <a:gd name="T17" fmla="*/ 184 h 1076"/>
                <a:gd name="T18" fmla="*/ 801 w 2350"/>
                <a:gd name="T19" fmla="*/ 92 h 1076"/>
                <a:gd name="T20" fmla="*/ 985 w 2350"/>
                <a:gd name="T21" fmla="*/ 92 h 1076"/>
                <a:gd name="T22" fmla="*/ 1625 w 2350"/>
                <a:gd name="T23" fmla="*/ 731 h 1076"/>
                <a:gd name="T24" fmla="*/ 1440 w 2350"/>
                <a:gd name="T25" fmla="*/ 916 h 1076"/>
                <a:gd name="T26" fmla="*/ 801 w 2350"/>
                <a:gd name="T27" fmla="*/ 276 h 1076"/>
                <a:gd name="T28" fmla="*/ 985 w 2350"/>
                <a:gd name="T29" fmla="*/ 92 h 1076"/>
                <a:gd name="T30" fmla="*/ 1625 w 2350"/>
                <a:gd name="T31" fmla="*/ 916 h 1076"/>
                <a:gd name="T32" fmla="*/ 1533 w 2350"/>
                <a:gd name="T33" fmla="*/ 1008 h 1076"/>
                <a:gd name="T34" fmla="*/ 1440 w 2350"/>
                <a:gd name="T35" fmla="*/ 916 h 1076"/>
                <a:gd name="T36" fmla="*/ 1533 w 2350"/>
                <a:gd name="T37" fmla="*/ 824 h 1076"/>
                <a:gd name="T38" fmla="*/ 1625 w 2350"/>
                <a:gd name="T39" fmla="*/ 916 h 1076"/>
                <a:gd name="T40" fmla="*/ 1440 w 2350"/>
                <a:gd name="T41" fmla="*/ 731 h 1076"/>
                <a:gd name="T42" fmla="*/ 2166 w 2350"/>
                <a:gd name="T43" fmla="*/ 7 h 1076"/>
                <a:gd name="T44" fmla="*/ 2350 w 2350"/>
                <a:gd name="T45" fmla="*/ 191 h 1076"/>
                <a:gd name="T46" fmla="*/ 1625 w 2350"/>
                <a:gd name="T47" fmla="*/ 916 h 1076"/>
                <a:gd name="T48" fmla="*/ 1440 w 2350"/>
                <a:gd name="T49" fmla="*/ 731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0" h="1076">
                  <a:moveTo>
                    <a:pt x="0" y="892"/>
                  </a:moveTo>
                  <a:lnTo>
                    <a:pt x="801" y="92"/>
                  </a:lnTo>
                  <a:lnTo>
                    <a:pt x="985" y="276"/>
                  </a:lnTo>
                  <a:lnTo>
                    <a:pt x="184" y="1076"/>
                  </a:lnTo>
                  <a:lnTo>
                    <a:pt x="0" y="892"/>
                  </a:lnTo>
                  <a:close/>
                  <a:moveTo>
                    <a:pt x="801" y="92"/>
                  </a:moveTo>
                  <a:lnTo>
                    <a:pt x="893" y="0"/>
                  </a:lnTo>
                  <a:lnTo>
                    <a:pt x="985" y="92"/>
                  </a:lnTo>
                  <a:lnTo>
                    <a:pt x="893" y="184"/>
                  </a:lnTo>
                  <a:lnTo>
                    <a:pt x="801" y="92"/>
                  </a:lnTo>
                  <a:close/>
                  <a:moveTo>
                    <a:pt x="985" y="92"/>
                  </a:moveTo>
                  <a:lnTo>
                    <a:pt x="1625" y="731"/>
                  </a:lnTo>
                  <a:lnTo>
                    <a:pt x="1440" y="916"/>
                  </a:lnTo>
                  <a:lnTo>
                    <a:pt x="801" y="276"/>
                  </a:lnTo>
                  <a:lnTo>
                    <a:pt x="985" y="92"/>
                  </a:lnTo>
                  <a:close/>
                  <a:moveTo>
                    <a:pt x="1625" y="916"/>
                  </a:moveTo>
                  <a:lnTo>
                    <a:pt x="1533" y="1008"/>
                  </a:lnTo>
                  <a:lnTo>
                    <a:pt x="1440" y="916"/>
                  </a:lnTo>
                  <a:lnTo>
                    <a:pt x="1533" y="824"/>
                  </a:lnTo>
                  <a:lnTo>
                    <a:pt x="1625" y="916"/>
                  </a:lnTo>
                  <a:close/>
                  <a:moveTo>
                    <a:pt x="1440" y="731"/>
                  </a:moveTo>
                  <a:lnTo>
                    <a:pt x="2166" y="7"/>
                  </a:lnTo>
                  <a:lnTo>
                    <a:pt x="2350" y="191"/>
                  </a:lnTo>
                  <a:lnTo>
                    <a:pt x="1625" y="916"/>
                  </a:lnTo>
                  <a:lnTo>
                    <a:pt x="1440" y="731"/>
                  </a:lnTo>
                  <a:close/>
                </a:path>
              </a:pathLst>
            </a:custGeom>
            <a:solidFill>
              <a:srgbClr val="567C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73" name="Freeform 133"/>
            <p:cNvSpPr>
              <a:spLocks/>
            </p:cNvSpPr>
            <p:nvPr/>
          </p:nvSpPr>
          <p:spPr bwMode="auto">
            <a:xfrm>
              <a:off x="3635375" y="944563"/>
              <a:ext cx="157163" cy="157163"/>
            </a:xfrm>
            <a:custGeom>
              <a:avLst/>
              <a:gdLst>
                <a:gd name="T0" fmla="*/ 362 w 495"/>
                <a:gd name="T1" fmla="*/ 496 h 496"/>
                <a:gd name="T2" fmla="*/ 495 w 495"/>
                <a:gd name="T3" fmla="*/ 0 h 496"/>
                <a:gd name="T4" fmla="*/ 0 w 495"/>
                <a:gd name="T5" fmla="*/ 133 h 496"/>
                <a:gd name="T6" fmla="*/ 362 w 495"/>
                <a:gd name="T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5" h="496">
                  <a:moveTo>
                    <a:pt x="362" y="496"/>
                  </a:moveTo>
                  <a:lnTo>
                    <a:pt x="495" y="0"/>
                  </a:lnTo>
                  <a:lnTo>
                    <a:pt x="0" y="133"/>
                  </a:lnTo>
                  <a:lnTo>
                    <a:pt x="362" y="496"/>
                  </a:lnTo>
                  <a:close/>
                </a:path>
              </a:pathLst>
            </a:custGeom>
            <a:solidFill>
              <a:srgbClr val="567C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74" name="Freeform 134"/>
            <p:cNvSpPr>
              <a:spLocks/>
            </p:cNvSpPr>
            <p:nvPr/>
          </p:nvSpPr>
          <p:spPr bwMode="auto">
            <a:xfrm>
              <a:off x="857250" y="1549400"/>
              <a:ext cx="323850" cy="238125"/>
            </a:xfrm>
            <a:custGeom>
              <a:avLst/>
              <a:gdLst>
                <a:gd name="T0" fmla="*/ 0 w 1022"/>
                <a:gd name="T1" fmla="*/ 138 h 750"/>
                <a:gd name="T2" fmla="*/ 8 w 1022"/>
                <a:gd name="T3" fmla="*/ 174 h 750"/>
                <a:gd name="T4" fmla="*/ 17 w 1022"/>
                <a:gd name="T5" fmla="*/ 209 h 750"/>
                <a:gd name="T6" fmla="*/ 28 w 1022"/>
                <a:gd name="T7" fmla="*/ 243 h 750"/>
                <a:gd name="T8" fmla="*/ 40 w 1022"/>
                <a:gd name="T9" fmla="*/ 277 h 750"/>
                <a:gd name="T10" fmla="*/ 55 w 1022"/>
                <a:gd name="T11" fmla="*/ 311 h 750"/>
                <a:gd name="T12" fmla="*/ 70 w 1022"/>
                <a:gd name="T13" fmla="*/ 343 h 750"/>
                <a:gd name="T14" fmla="*/ 88 w 1022"/>
                <a:gd name="T15" fmla="*/ 375 h 750"/>
                <a:gd name="T16" fmla="*/ 107 w 1022"/>
                <a:gd name="T17" fmla="*/ 406 h 750"/>
                <a:gd name="T18" fmla="*/ 127 w 1022"/>
                <a:gd name="T19" fmla="*/ 436 h 750"/>
                <a:gd name="T20" fmla="*/ 149 w 1022"/>
                <a:gd name="T21" fmla="*/ 466 h 750"/>
                <a:gd name="T22" fmla="*/ 174 w 1022"/>
                <a:gd name="T23" fmla="*/ 495 h 750"/>
                <a:gd name="T24" fmla="*/ 199 w 1022"/>
                <a:gd name="T25" fmla="*/ 522 h 750"/>
                <a:gd name="T26" fmla="*/ 225 w 1022"/>
                <a:gd name="T27" fmla="*/ 548 h 750"/>
                <a:gd name="T28" fmla="*/ 254 w 1022"/>
                <a:gd name="T29" fmla="*/ 573 h 750"/>
                <a:gd name="T30" fmla="*/ 284 w 1022"/>
                <a:gd name="T31" fmla="*/ 597 h 750"/>
                <a:gd name="T32" fmla="*/ 315 w 1022"/>
                <a:gd name="T33" fmla="*/ 619 h 750"/>
                <a:gd name="T34" fmla="*/ 335 w 1022"/>
                <a:gd name="T35" fmla="*/ 633 h 750"/>
                <a:gd name="T36" fmla="*/ 357 w 1022"/>
                <a:gd name="T37" fmla="*/ 646 h 750"/>
                <a:gd name="T38" fmla="*/ 377 w 1022"/>
                <a:gd name="T39" fmla="*/ 657 h 750"/>
                <a:gd name="T40" fmla="*/ 398 w 1022"/>
                <a:gd name="T41" fmla="*/ 669 h 750"/>
                <a:gd name="T42" fmla="*/ 420 w 1022"/>
                <a:gd name="T43" fmla="*/ 680 h 750"/>
                <a:gd name="T44" fmla="*/ 441 w 1022"/>
                <a:gd name="T45" fmla="*/ 689 h 750"/>
                <a:gd name="T46" fmla="*/ 463 w 1022"/>
                <a:gd name="T47" fmla="*/ 699 h 750"/>
                <a:gd name="T48" fmla="*/ 485 w 1022"/>
                <a:gd name="T49" fmla="*/ 706 h 750"/>
                <a:gd name="T50" fmla="*/ 507 w 1022"/>
                <a:gd name="T51" fmla="*/ 714 h 750"/>
                <a:gd name="T52" fmla="*/ 529 w 1022"/>
                <a:gd name="T53" fmla="*/ 721 h 750"/>
                <a:gd name="T54" fmla="*/ 552 w 1022"/>
                <a:gd name="T55" fmla="*/ 727 h 750"/>
                <a:gd name="T56" fmla="*/ 574 w 1022"/>
                <a:gd name="T57" fmla="*/ 732 h 750"/>
                <a:gd name="T58" fmla="*/ 597 w 1022"/>
                <a:gd name="T59" fmla="*/ 737 h 750"/>
                <a:gd name="T60" fmla="*/ 620 w 1022"/>
                <a:gd name="T61" fmla="*/ 741 h 750"/>
                <a:gd name="T62" fmla="*/ 642 w 1022"/>
                <a:gd name="T63" fmla="*/ 744 h 750"/>
                <a:gd name="T64" fmla="*/ 665 w 1022"/>
                <a:gd name="T65" fmla="*/ 747 h 750"/>
                <a:gd name="T66" fmla="*/ 688 w 1022"/>
                <a:gd name="T67" fmla="*/ 748 h 750"/>
                <a:gd name="T68" fmla="*/ 711 w 1022"/>
                <a:gd name="T69" fmla="*/ 749 h 750"/>
                <a:gd name="T70" fmla="*/ 733 w 1022"/>
                <a:gd name="T71" fmla="*/ 750 h 750"/>
                <a:gd name="T72" fmla="*/ 756 w 1022"/>
                <a:gd name="T73" fmla="*/ 750 h 750"/>
                <a:gd name="T74" fmla="*/ 779 w 1022"/>
                <a:gd name="T75" fmla="*/ 749 h 750"/>
                <a:gd name="T76" fmla="*/ 802 w 1022"/>
                <a:gd name="T77" fmla="*/ 747 h 750"/>
                <a:gd name="T78" fmla="*/ 824 w 1022"/>
                <a:gd name="T79" fmla="*/ 745 h 750"/>
                <a:gd name="T80" fmla="*/ 846 w 1022"/>
                <a:gd name="T81" fmla="*/ 743 h 750"/>
                <a:gd name="T82" fmla="*/ 869 w 1022"/>
                <a:gd name="T83" fmla="*/ 739 h 750"/>
                <a:gd name="T84" fmla="*/ 892 w 1022"/>
                <a:gd name="T85" fmla="*/ 734 h 750"/>
                <a:gd name="T86" fmla="*/ 914 w 1022"/>
                <a:gd name="T87" fmla="*/ 729 h 750"/>
                <a:gd name="T88" fmla="*/ 936 w 1022"/>
                <a:gd name="T89" fmla="*/ 724 h 750"/>
                <a:gd name="T90" fmla="*/ 957 w 1022"/>
                <a:gd name="T91" fmla="*/ 718 h 750"/>
                <a:gd name="T92" fmla="*/ 979 w 1022"/>
                <a:gd name="T93" fmla="*/ 711 h 750"/>
                <a:gd name="T94" fmla="*/ 1001 w 1022"/>
                <a:gd name="T95" fmla="*/ 703 h 750"/>
                <a:gd name="T96" fmla="*/ 1022 w 1022"/>
                <a:gd name="T97" fmla="*/ 695 h 750"/>
                <a:gd name="T98" fmla="*/ 738 w 1022"/>
                <a:gd name="T99" fmla="*/ 0 h 750"/>
                <a:gd name="T100" fmla="*/ 0 w 1022"/>
                <a:gd name="T101" fmla="*/ 138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22" h="750">
                  <a:moveTo>
                    <a:pt x="0" y="138"/>
                  </a:moveTo>
                  <a:lnTo>
                    <a:pt x="8" y="174"/>
                  </a:lnTo>
                  <a:lnTo>
                    <a:pt x="17" y="209"/>
                  </a:lnTo>
                  <a:lnTo>
                    <a:pt x="28" y="243"/>
                  </a:lnTo>
                  <a:lnTo>
                    <a:pt x="40" y="277"/>
                  </a:lnTo>
                  <a:lnTo>
                    <a:pt x="55" y="311"/>
                  </a:lnTo>
                  <a:lnTo>
                    <a:pt x="70" y="343"/>
                  </a:lnTo>
                  <a:lnTo>
                    <a:pt x="88" y="375"/>
                  </a:lnTo>
                  <a:lnTo>
                    <a:pt x="107" y="406"/>
                  </a:lnTo>
                  <a:lnTo>
                    <a:pt x="127" y="436"/>
                  </a:lnTo>
                  <a:lnTo>
                    <a:pt x="149" y="466"/>
                  </a:lnTo>
                  <a:lnTo>
                    <a:pt x="174" y="495"/>
                  </a:lnTo>
                  <a:lnTo>
                    <a:pt x="199" y="522"/>
                  </a:lnTo>
                  <a:lnTo>
                    <a:pt x="225" y="548"/>
                  </a:lnTo>
                  <a:lnTo>
                    <a:pt x="254" y="573"/>
                  </a:lnTo>
                  <a:lnTo>
                    <a:pt x="284" y="597"/>
                  </a:lnTo>
                  <a:lnTo>
                    <a:pt x="315" y="619"/>
                  </a:lnTo>
                  <a:lnTo>
                    <a:pt x="335" y="633"/>
                  </a:lnTo>
                  <a:lnTo>
                    <a:pt x="357" y="646"/>
                  </a:lnTo>
                  <a:lnTo>
                    <a:pt x="377" y="657"/>
                  </a:lnTo>
                  <a:lnTo>
                    <a:pt x="398" y="669"/>
                  </a:lnTo>
                  <a:lnTo>
                    <a:pt x="420" y="680"/>
                  </a:lnTo>
                  <a:lnTo>
                    <a:pt x="441" y="689"/>
                  </a:lnTo>
                  <a:lnTo>
                    <a:pt x="463" y="699"/>
                  </a:lnTo>
                  <a:lnTo>
                    <a:pt x="485" y="706"/>
                  </a:lnTo>
                  <a:lnTo>
                    <a:pt x="507" y="714"/>
                  </a:lnTo>
                  <a:lnTo>
                    <a:pt x="529" y="721"/>
                  </a:lnTo>
                  <a:lnTo>
                    <a:pt x="552" y="727"/>
                  </a:lnTo>
                  <a:lnTo>
                    <a:pt x="574" y="732"/>
                  </a:lnTo>
                  <a:lnTo>
                    <a:pt x="597" y="737"/>
                  </a:lnTo>
                  <a:lnTo>
                    <a:pt x="620" y="741"/>
                  </a:lnTo>
                  <a:lnTo>
                    <a:pt x="642" y="744"/>
                  </a:lnTo>
                  <a:lnTo>
                    <a:pt x="665" y="747"/>
                  </a:lnTo>
                  <a:lnTo>
                    <a:pt x="688" y="748"/>
                  </a:lnTo>
                  <a:lnTo>
                    <a:pt x="711" y="749"/>
                  </a:lnTo>
                  <a:lnTo>
                    <a:pt x="733" y="750"/>
                  </a:lnTo>
                  <a:lnTo>
                    <a:pt x="756" y="750"/>
                  </a:lnTo>
                  <a:lnTo>
                    <a:pt x="779" y="749"/>
                  </a:lnTo>
                  <a:lnTo>
                    <a:pt x="802" y="747"/>
                  </a:lnTo>
                  <a:lnTo>
                    <a:pt x="824" y="745"/>
                  </a:lnTo>
                  <a:lnTo>
                    <a:pt x="846" y="743"/>
                  </a:lnTo>
                  <a:lnTo>
                    <a:pt x="869" y="739"/>
                  </a:lnTo>
                  <a:lnTo>
                    <a:pt x="892" y="734"/>
                  </a:lnTo>
                  <a:lnTo>
                    <a:pt x="914" y="729"/>
                  </a:lnTo>
                  <a:lnTo>
                    <a:pt x="936" y="724"/>
                  </a:lnTo>
                  <a:lnTo>
                    <a:pt x="957" y="718"/>
                  </a:lnTo>
                  <a:lnTo>
                    <a:pt x="979" y="711"/>
                  </a:lnTo>
                  <a:lnTo>
                    <a:pt x="1001" y="703"/>
                  </a:lnTo>
                  <a:lnTo>
                    <a:pt x="1022" y="695"/>
                  </a:lnTo>
                  <a:lnTo>
                    <a:pt x="738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669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75" name="Freeform 135"/>
            <p:cNvSpPr>
              <a:spLocks/>
            </p:cNvSpPr>
            <p:nvPr/>
          </p:nvSpPr>
          <p:spPr bwMode="auto">
            <a:xfrm>
              <a:off x="1147763" y="1550988"/>
              <a:ext cx="196850" cy="222250"/>
            </a:xfrm>
            <a:custGeom>
              <a:avLst/>
              <a:gdLst>
                <a:gd name="T0" fmla="*/ 620 w 620"/>
                <a:gd name="T1" fmla="*/ 424 h 696"/>
                <a:gd name="T2" fmla="*/ 604 w 620"/>
                <a:gd name="T3" fmla="*/ 447 h 696"/>
                <a:gd name="T4" fmla="*/ 586 w 620"/>
                <a:gd name="T5" fmla="*/ 470 h 696"/>
                <a:gd name="T6" fmla="*/ 568 w 620"/>
                <a:gd name="T7" fmla="*/ 492 h 696"/>
                <a:gd name="T8" fmla="*/ 550 w 620"/>
                <a:gd name="T9" fmla="*/ 512 h 696"/>
                <a:gd name="T10" fmla="*/ 530 w 620"/>
                <a:gd name="T11" fmla="*/ 532 h 696"/>
                <a:gd name="T12" fmla="*/ 511 w 620"/>
                <a:gd name="T13" fmla="*/ 552 h 696"/>
                <a:gd name="T14" fmla="*/ 490 w 620"/>
                <a:gd name="T15" fmla="*/ 570 h 696"/>
                <a:gd name="T16" fmla="*/ 468 w 620"/>
                <a:gd name="T17" fmla="*/ 587 h 696"/>
                <a:gd name="T18" fmla="*/ 447 w 620"/>
                <a:gd name="T19" fmla="*/ 604 h 696"/>
                <a:gd name="T20" fmla="*/ 425 w 620"/>
                <a:gd name="T21" fmla="*/ 620 h 696"/>
                <a:gd name="T22" fmla="*/ 402 w 620"/>
                <a:gd name="T23" fmla="*/ 635 h 696"/>
                <a:gd name="T24" fmla="*/ 380 w 620"/>
                <a:gd name="T25" fmla="*/ 649 h 696"/>
                <a:gd name="T26" fmla="*/ 355 w 620"/>
                <a:gd name="T27" fmla="*/ 662 h 696"/>
                <a:gd name="T28" fmla="*/ 332 w 620"/>
                <a:gd name="T29" fmla="*/ 675 h 696"/>
                <a:gd name="T30" fmla="*/ 308 w 620"/>
                <a:gd name="T31" fmla="*/ 685 h 696"/>
                <a:gd name="T32" fmla="*/ 282 w 620"/>
                <a:gd name="T33" fmla="*/ 696 h 696"/>
                <a:gd name="T34" fmla="*/ 0 w 620"/>
                <a:gd name="T35" fmla="*/ 0 h 696"/>
                <a:gd name="T36" fmla="*/ 620 w 620"/>
                <a:gd name="T37" fmla="*/ 424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0" h="696">
                  <a:moveTo>
                    <a:pt x="620" y="424"/>
                  </a:moveTo>
                  <a:lnTo>
                    <a:pt x="604" y="447"/>
                  </a:lnTo>
                  <a:lnTo>
                    <a:pt x="586" y="470"/>
                  </a:lnTo>
                  <a:lnTo>
                    <a:pt x="568" y="492"/>
                  </a:lnTo>
                  <a:lnTo>
                    <a:pt x="550" y="512"/>
                  </a:lnTo>
                  <a:lnTo>
                    <a:pt x="530" y="532"/>
                  </a:lnTo>
                  <a:lnTo>
                    <a:pt x="511" y="552"/>
                  </a:lnTo>
                  <a:lnTo>
                    <a:pt x="490" y="570"/>
                  </a:lnTo>
                  <a:lnTo>
                    <a:pt x="468" y="587"/>
                  </a:lnTo>
                  <a:lnTo>
                    <a:pt x="447" y="604"/>
                  </a:lnTo>
                  <a:lnTo>
                    <a:pt x="425" y="620"/>
                  </a:lnTo>
                  <a:lnTo>
                    <a:pt x="402" y="635"/>
                  </a:lnTo>
                  <a:lnTo>
                    <a:pt x="380" y="649"/>
                  </a:lnTo>
                  <a:lnTo>
                    <a:pt x="355" y="662"/>
                  </a:lnTo>
                  <a:lnTo>
                    <a:pt x="332" y="675"/>
                  </a:lnTo>
                  <a:lnTo>
                    <a:pt x="308" y="685"/>
                  </a:lnTo>
                  <a:lnTo>
                    <a:pt x="282" y="696"/>
                  </a:lnTo>
                  <a:lnTo>
                    <a:pt x="0" y="0"/>
                  </a:lnTo>
                  <a:lnTo>
                    <a:pt x="620" y="424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76" name="Freeform 136"/>
            <p:cNvSpPr>
              <a:spLocks/>
            </p:cNvSpPr>
            <p:nvPr/>
          </p:nvSpPr>
          <p:spPr bwMode="auto">
            <a:xfrm>
              <a:off x="879475" y="1239838"/>
              <a:ext cx="477838" cy="373063"/>
            </a:xfrm>
            <a:custGeom>
              <a:avLst/>
              <a:gdLst>
                <a:gd name="T0" fmla="*/ 8 w 1503"/>
                <a:gd name="T1" fmla="*/ 855 h 1175"/>
                <a:gd name="T2" fmla="*/ 0 w 1503"/>
                <a:gd name="T3" fmla="*/ 783 h 1175"/>
                <a:gd name="T4" fmla="*/ 1 w 1503"/>
                <a:gd name="T5" fmla="*/ 712 h 1175"/>
                <a:gd name="T6" fmla="*/ 9 w 1503"/>
                <a:gd name="T7" fmla="*/ 639 h 1175"/>
                <a:gd name="T8" fmla="*/ 22 w 1503"/>
                <a:gd name="T9" fmla="*/ 567 h 1175"/>
                <a:gd name="T10" fmla="*/ 45 w 1503"/>
                <a:gd name="T11" fmla="*/ 497 h 1175"/>
                <a:gd name="T12" fmla="*/ 73 w 1503"/>
                <a:gd name="T13" fmla="*/ 427 h 1175"/>
                <a:gd name="T14" fmla="*/ 110 w 1503"/>
                <a:gd name="T15" fmla="*/ 361 h 1175"/>
                <a:gd name="T16" fmla="*/ 154 w 1503"/>
                <a:gd name="T17" fmla="*/ 297 h 1175"/>
                <a:gd name="T18" fmla="*/ 202 w 1503"/>
                <a:gd name="T19" fmla="*/ 239 h 1175"/>
                <a:gd name="T20" fmla="*/ 256 w 1503"/>
                <a:gd name="T21" fmla="*/ 186 h 1175"/>
                <a:gd name="T22" fmla="*/ 314 w 1503"/>
                <a:gd name="T23" fmla="*/ 141 h 1175"/>
                <a:gd name="T24" fmla="*/ 376 w 1503"/>
                <a:gd name="T25" fmla="*/ 101 h 1175"/>
                <a:gd name="T26" fmla="*/ 440 w 1503"/>
                <a:gd name="T27" fmla="*/ 68 h 1175"/>
                <a:gd name="T28" fmla="*/ 507 w 1503"/>
                <a:gd name="T29" fmla="*/ 41 h 1175"/>
                <a:gd name="T30" fmla="*/ 577 w 1503"/>
                <a:gd name="T31" fmla="*/ 21 h 1175"/>
                <a:gd name="T32" fmla="*/ 647 w 1503"/>
                <a:gd name="T33" fmla="*/ 8 h 1175"/>
                <a:gd name="T34" fmla="*/ 719 w 1503"/>
                <a:gd name="T35" fmla="*/ 1 h 1175"/>
                <a:gd name="T36" fmla="*/ 791 w 1503"/>
                <a:gd name="T37" fmla="*/ 1 h 1175"/>
                <a:gd name="T38" fmla="*/ 864 w 1503"/>
                <a:gd name="T39" fmla="*/ 9 h 1175"/>
                <a:gd name="T40" fmla="*/ 935 w 1503"/>
                <a:gd name="T41" fmla="*/ 23 h 1175"/>
                <a:gd name="T42" fmla="*/ 1006 w 1503"/>
                <a:gd name="T43" fmla="*/ 45 h 1175"/>
                <a:gd name="T44" fmla="*/ 1076 w 1503"/>
                <a:gd name="T45" fmla="*/ 74 h 1175"/>
                <a:gd name="T46" fmla="*/ 1142 w 1503"/>
                <a:gd name="T47" fmla="*/ 110 h 1175"/>
                <a:gd name="T48" fmla="*/ 1206 w 1503"/>
                <a:gd name="T49" fmla="*/ 153 h 1175"/>
                <a:gd name="T50" fmla="*/ 1264 w 1503"/>
                <a:gd name="T51" fmla="*/ 203 h 1175"/>
                <a:gd name="T52" fmla="*/ 1317 w 1503"/>
                <a:gd name="T53" fmla="*/ 256 h 1175"/>
                <a:gd name="T54" fmla="*/ 1362 w 1503"/>
                <a:gd name="T55" fmla="*/ 314 h 1175"/>
                <a:gd name="T56" fmla="*/ 1401 w 1503"/>
                <a:gd name="T57" fmla="*/ 375 h 1175"/>
                <a:gd name="T58" fmla="*/ 1435 w 1503"/>
                <a:gd name="T59" fmla="*/ 440 h 1175"/>
                <a:gd name="T60" fmla="*/ 1462 w 1503"/>
                <a:gd name="T61" fmla="*/ 508 h 1175"/>
                <a:gd name="T62" fmla="*/ 1482 w 1503"/>
                <a:gd name="T63" fmla="*/ 576 h 1175"/>
                <a:gd name="T64" fmla="*/ 1496 w 1503"/>
                <a:gd name="T65" fmla="*/ 647 h 1175"/>
                <a:gd name="T66" fmla="*/ 1502 w 1503"/>
                <a:gd name="T67" fmla="*/ 719 h 1175"/>
                <a:gd name="T68" fmla="*/ 1502 w 1503"/>
                <a:gd name="T69" fmla="*/ 792 h 1175"/>
                <a:gd name="T70" fmla="*/ 1494 w 1503"/>
                <a:gd name="T71" fmla="*/ 864 h 1175"/>
                <a:gd name="T72" fmla="*/ 1480 w 1503"/>
                <a:gd name="T73" fmla="*/ 936 h 1175"/>
                <a:gd name="T74" fmla="*/ 1459 w 1503"/>
                <a:gd name="T75" fmla="*/ 1007 h 1175"/>
                <a:gd name="T76" fmla="*/ 1429 w 1503"/>
                <a:gd name="T77" fmla="*/ 1075 h 1175"/>
                <a:gd name="T78" fmla="*/ 1393 w 1503"/>
                <a:gd name="T79" fmla="*/ 1142 h 1175"/>
                <a:gd name="T80" fmla="*/ 751 w 1503"/>
                <a:gd name="T81" fmla="*/ 752 h 1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03" h="1175">
                  <a:moveTo>
                    <a:pt x="13" y="891"/>
                  </a:moveTo>
                  <a:lnTo>
                    <a:pt x="8" y="855"/>
                  </a:lnTo>
                  <a:lnTo>
                    <a:pt x="3" y="819"/>
                  </a:lnTo>
                  <a:lnTo>
                    <a:pt x="0" y="783"/>
                  </a:lnTo>
                  <a:lnTo>
                    <a:pt x="0" y="748"/>
                  </a:lnTo>
                  <a:lnTo>
                    <a:pt x="1" y="712"/>
                  </a:lnTo>
                  <a:lnTo>
                    <a:pt x="3" y="675"/>
                  </a:lnTo>
                  <a:lnTo>
                    <a:pt x="9" y="639"/>
                  </a:lnTo>
                  <a:lnTo>
                    <a:pt x="15" y="603"/>
                  </a:lnTo>
                  <a:lnTo>
                    <a:pt x="22" y="567"/>
                  </a:lnTo>
                  <a:lnTo>
                    <a:pt x="33" y="532"/>
                  </a:lnTo>
                  <a:lnTo>
                    <a:pt x="45" y="497"/>
                  </a:lnTo>
                  <a:lnTo>
                    <a:pt x="58" y="462"/>
                  </a:lnTo>
                  <a:lnTo>
                    <a:pt x="73" y="427"/>
                  </a:lnTo>
                  <a:lnTo>
                    <a:pt x="90" y="393"/>
                  </a:lnTo>
                  <a:lnTo>
                    <a:pt x="110" y="361"/>
                  </a:lnTo>
                  <a:lnTo>
                    <a:pt x="130" y="328"/>
                  </a:lnTo>
                  <a:lnTo>
                    <a:pt x="154" y="297"/>
                  </a:lnTo>
                  <a:lnTo>
                    <a:pt x="177" y="267"/>
                  </a:lnTo>
                  <a:lnTo>
                    <a:pt x="202" y="239"/>
                  </a:lnTo>
                  <a:lnTo>
                    <a:pt x="229" y="212"/>
                  </a:lnTo>
                  <a:lnTo>
                    <a:pt x="256" y="186"/>
                  </a:lnTo>
                  <a:lnTo>
                    <a:pt x="285" y="163"/>
                  </a:lnTo>
                  <a:lnTo>
                    <a:pt x="314" y="141"/>
                  </a:lnTo>
                  <a:lnTo>
                    <a:pt x="344" y="120"/>
                  </a:lnTo>
                  <a:lnTo>
                    <a:pt x="376" y="101"/>
                  </a:lnTo>
                  <a:lnTo>
                    <a:pt x="407" y="84"/>
                  </a:lnTo>
                  <a:lnTo>
                    <a:pt x="440" y="68"/>
                  </a:lnTo>
                  <a:lnTo>
                    <a:pt x="473" y="54"/>
                  </a:lnTo>
                  <a:lnTo>
                    <a:pt x="507" y="41"/>
                  </a:lnTo>
                  <a:lnTo>
                    <a:pt x="542" y="30"/>
                  </a:lnTo>
                  <a:lnTo>
                    <a:pt x="577" y="21"/>
                  </a:lnTo>
                  <a:lnTo>
                    <a:pt x="611" y="14"/>
                  </a:lnTo>
                  <a:lnTo>
                    <a:pt x="647" y="8"/>
                  </a:lnTo>
                  <a:lnTo>
                    <a:pt x="683" y="3"/>
                  </a:lnTo>
                  <a:lnTo>
                    <a:pt x="719" y="1"/>
                  </a:lnTo>
                  <a:lnTo>
                    <a:pt x="755" y="0"/>
                  </a:lnTo>
                  <a:lnTo>
                    <a:pt x="791" y="1"/>
                  </a:lnTo>
                  <a:lnTo>
                    <a:pt x="827" y="4"/>
                  </a:lnTo>
                  <a:lnTo>
                    <a:pt x="864" y="9"/>
                  </a:lnTo>
                  <a:lnTo>
                    <a:pt x="900" y="15"/>
                  </a:lnTo>
                  <a:lnTo>
                    <a:pt x="935" y="23"/>
                  </a:lnTo>
                  <a:lnTo>
                    <a:pt x="971" y="33"/>
                  </a:lnTo>
                  <a:lnTo>
                    <a:pt x="1006" y="45"/>
                  </a:lnTo>
                  <a:lnTo>
                    <a:pt x="1041" y="58"/>
                  </a:lnTo>
                  <a:lnTo>
                    <a:pt x="1076" y="74"/>
                  </a:lnTo>
                  <a:lnTo>
                    <a:pt x="1108" y="91"/>
                  </a:lnTo>
                  <a:lnTo>
                    <a:pt x="1142" y="110"/>
                  </a:lnTo>
                  <a:lnTo>
                    <a:pt x="1175" y="131"/>
                  </a:lnTo>
                  <a:lnTo>
                    <a:pt x="1206" y="153"/>
                  </a:lnTo>
                  <a:lnTo>
                    <a:pt x="1235" y="178"/>
                  </a:lnTo>
                  <a:lnTo>
                    <a:pt x="1264" y="203"/>
                  </a:lnTo>
                  <a:lnTo>
                    <a:pt x="1291" y="229"/>
                  </a:lnTo>
                  <a:lnTo>
                    <a:pt x="1317" y="256"/>
                  </a:lnTo>
                  <a:lnTo>
                    <a:pt x="1340" y="285"/>
                  </a:lnTo>
                  <a:lnTo>
                    <a:pt x="1362" y="314"/>
                  </a:lnTo>
                  <a:lnTo>
                    <a:pt x="1382" y="345"/>
                  </a:lnTo>
                  <a:lnTo>
                    <a:pt x="1401" y="375"/>
                  </a:lnTo>
                  <a:lnTo>
                    <a:pt x="1419" y="407"/>
                  </a:lnTo>
                  <a:lnTo>
                    <a:pt x="1435" y="440"/>
                  </a:lnTo>
                  <a:lnTo>
                    <a:pt x="1449" y="474"/>
                  </a:lnTo>
                  <a:lnTo>
                    <a:pt x="1462" y="508"/>
                  </a:lnTo>
                  <a:lnTo>
                    <a:pt x="1472" y="541"/>
                  </a:lnTo>
                  <a:lnTo>
                    <a:pt x="1482" y="576"/>
                  </a:lnTo>
                  <a:lnTo>
                    <a:pt x="1489" y="612"/>
                  </a:lnTo>
                  <a:lnTo>
                    <a:pt x="1496" y="647"/>
                  </a:lnTo>
                  <a:lnTo>
                    <a:pt x="1500" y="683"/>
                  </a:lnTo>
                  <a:lnTo>
                    <a:pt x="1502" y="719"/>
                  </a:lnTo>
                  <a:lnTo>
                    <a:pt x="1503" y="756"/>
                  </a:lnTo>
                  <a:lnTo>
                    <a:pt x="1502" y="792"/>
                  </a:lnTo>
                  <a:lnTo>
                    <a:pt x="1499" y="828"/>
                  </a:lnTo>
                  <a:lnTo>
                    <a:pt x="1494" y="864"/>
                  </a:lnTo>
                  <a:lnTo>
                    <a:pt x="1488" y="900"/>
                  </a:lnTo>
                  <a:lnTo>
                    <a:pt x="1480" y="936"/>
                  </a:lnTo>
                  <a:lnTo>
                    <a:pt x="1470" y="971"/>
                  </a:lnTo>
                  <a:lnTo>
                    <a:pt x="1459" y="1007"/>
                  </a:lnTo>
                  <a:lnTo>
                    <a:pt x="1445" y="1041"/>
                  </a:lnTo>
                  <a:lnTo>
                    <a:pt x="1429" y="1075"/>
                  </a:lnTo>
                  <a:lnTo>
                    <a:pt x="1412" y="1109"/>
                  </a:lnTo>
                  <a:lnTo>
                    <a:pt x="1393" y="1142"/>
                  </a:lnTo>
                  <a:lnTo>
                    <a:pt x="1372" y="1175"/>
                  </a:lnTo>
                  <a:lnTo>
                    <a:pt x="751" y="752"/>
                  </a:lnTo>
                  <a:lnTo>
                    <a:pt x="13" y="89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77" name="Freeform 137"/>
            <p:cNvSpPr>
              <a:spLocks/>
            </p:cNvSpPr>
            <p:nvPr/>
          </p:nvSpPr>
          <p:spPr bwMode="auto">
            <a:xfrm>
              <a:off x="1841500" y="904875"/>
              <a:ext cx="815975" cy="815975"/>
            </a:xfrm>
            <a:custGeom>
              <a:avLst/>
              <a:gdLst>
                <a:gd name="T0" fmla="*/ 2525 w 2572"/>
                <a:gd name="T1" fmla="*/ 943 h 2571"/>
                <a:gd name="T2" fmla="*/ 2563 w 2572"/>
                <a:gd name="T3" fmla="*/ 1132 h 2571"/>
                <a:gd name="T4" fmla="*/ 2572 w 2572"/>
                <a:gd name="T5" fmla="*/ 1322 h 2571"/>
                <a:gd name="T6" fmla="*/ 2553 w 2572"/>
                <a:gd name="T7" fmla="*/ 1507 h 2571"/>
                <a:gd name="T8" fmla="*/ 2507 w 2572"/>
                <a:gd name="T9" fmla="*/ 1686 h 2571"/>
                <a:gd name="T10" fmla="*/ 2437 w 2572"/>
                <a:gd name="T11" fmla="*/ 1858 h 2571"/>
                <a:gd name="T12" fmla="*/ 2343 w 2572"/>
                <a:gd name="T13" fmla="*/ 2017 h 2571"/>
                <a:gd name="T14" fmla="*/ 2227 w 2572"/>
                <a:gd name="T15" fmla="*/ 2163 h 2571"/>
                <a:gd name="T16" fmla="*/ 2088 w 2572"/>
                <a:gd name="T17" fmla="*/ 2291 h 2571"/>
                <a:gd name="T18" fmla="*/ 1931 w 2572"/>
                <a:gd name="T19" fmla="*/ 2399 h 2571"/>
                <a:gd name="T20" fmla="*/ 1753 w 2572"/>
                <a:gd name="T21" fmla="*/ 2483 h 2571"/>
                <a:gd name="T22" fmla="*/ 1566 w 2572"/>
                <a:gd name="T23" fmla="*/ 2540 h 2571"/>
                <a:gd name="T24" fmla="*/ 1376 w 2572"/>
                <a:gd name="T25" fmla="*/ 2569 h 2571"/>
                <a:gd name="T26" fmla="*/ 1187 w 2572"/>
                <a:gd name="T27" fmla="*/ 2568 h 2571"/>
                <a:gd name="T28" fmla="*/ 1003 w 2572"/>
                <a:gd name="T29" fmla="*/ 2540 h 2571"/>
                <a:gd name="T30" fmla="*/ 827 w 2572"/>
                <a:gd name="T31" fmla="*/ 2486 h 2571"/>
                <a:gd name="T32" fmla="*/ 659 w 2572"/>
                <a:gd name="T33" fmla="*/ 2408 h 2571"/>
                <a:gd name="T34" fmla="*/ 503 w 2572"/>
                <a:gd name="T35" fmla="*/ 2307 h 2571"/>
                <a:gd name="T36" fmla="*/ 364 w 2572"/>
                <a:gd name="T37" fmla="*/ 2183 h 2571"/>
                <a:gd name="T38" fmla="*/ 242 w 2572"/>
                <a:gd name="T39" fmla="*/ 2038 h 2571"/>
                <a:gd name="T40" fmla="*/ 142 w 2572"/>
                <a:gd name="T41" fmla="*/ 1873 h 2571"/>
                <a:gd name="T42" fmla="*/ 65 w 2572"/>
                <a:gd name="T43" fmla="*/ 1692 h 2571"/>
                <a:gd name="T44" fmla="*/ 18 w 2572"/>
                <a:gd name="T45" fmla="*/ 1502 h 2571"/>
                <a:gd name="T46" fmla="*/ 0 w 2572"/>
                <a:gd name="T47" fmla="*/ 1313 h 2571"/>
                <a:gd name="T48" fmla="*/ 9 w 2572"/>
                <a:gd name="T49" fmla="*/ 1126 h 2571"/>
                <a:gd name="T50" fmla="*/ 45 w 2572"/>
                <a:gd name="T51" fmla="*/ 944 h 2571"/>
                <a:gd name="T52" fmla="*/ 108 w 2572"/>
                <a:gd name="T53" fmla="*/ 770 h 2571"/>
                <a:gd name="T54" fmla="*/ 194 w 2572"/>
                <a:gd name="T55" fmla="*/ 606 h 2571"/>
                <a:gd name="T56" fmla="*/ 303 w 2572"/>
                <a:gd name="T57" fmla="*/ 456 h 2571"/>
                <a:gd name="T58" fmla="*/ 434 w 2572"/>
                <a:gd name="T59" fmla="*/ 322 h 2571"/>
                <a:gd name="T60" fmla="*/ 586 w 2572"/>
                <a:gd name="T61" fmla="*/ 207 h 2571"/>
                <a:gd name="T62" fmla="*/ 757 w 2572"/>
                <a:gd name="T63" fmla="*/ 114 h 2571"/>
                <a:gd name="T64" fmla="*/ 943 w 2572"/>
                <a:gd name="T65" fmla="*/ 47 h 2571"/>
                <a:gd name="T66" fmla="*/ 1131 w 2572"/>
                <a:gd name="T67" fmla="*/ 10 h 2571"/>
                <a:gd name="T68" fmla="*/ 1321 w 2572"/>
                <a:gd name="T69" fmla="*/ 0 h 2571"/>
                <a:gd name="T70" fmla="*/ 1507 w 2572"/>
                <a:gd name="T71" fmla="*/ 19 h 2571"/>
                <a:gd name="T72" fmla="*/ 1687 w 2572"/>
                <a:gd name="T73" fmla="*/ 65 h 2571"/>
                <a:gd name="T74" fmla="*/ 1858 w 2572"/>
                <a:gd name="T75" fmla="*/ 134 h 2571"/>
                <a:gd name="T76" fmla="*/ 2018 w 2572"/>
                <a:gd name="T77" fmla="*/ 229 h 2571"/>
                <a:gd name="T78" fmla="*/ 2162 w 2572"/>
                <a:gd name="T79" fmla="*/ 345 h 2571"/>
                <a:gd name="T80" fmla="*/ 2290 w 2572"/>
                <a:gd name="T81" fmla="*/ 483 h 2571"/>
                <a:gd name="T82" fmla="*/ 2398 w 2572"/>
                <a:gd name="T83" fmla="*/ 642 h 2571"/>
                <a:gd name="T84" fmla="*/ 2484 w 2572"/>
                <a:gd name="T85" fmla="*/ 818 h 2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72" h="2571">
                  <a:moveTo>
                    <a:pt x="2484" y="818"/>
                  </a:moveTo>
                  <a:lnTo>
                    <a:pt x="2506" y="881"/>
                  </a:lnTo>
                  <a:lnTo>
                    <a:pt x="2525" y="943"/>
                  </a:lnTo>
                  <a:lnTo>
                    <a:pt x="2541" y="1007"/>
                  </a:lnTo>
                  <a:lnTo>
                    <a:pt x="2554" y="1069"/>
                  </a:lnTo>
                  <a:lnTo>
                    <a:pt x="2563" y="1132"/>
                  </a:lnTo>
                  <a:lnTo>
                    <a:pt x="2569" y="1196"/>
                  </a:lnTo>
                  <a:lnTo>
                    <a:pt x="2572" y="1258"/>
                  </a:lnTo>
                  <a:lnTo>
                    <a:pt x="2572" y="1322"/>
                  </a:lnTo>
                  <a:lnTo>
                    <a:pt x="2569" y="1384"/>
                  </a:lnTo>
                  <a:lnTo>
                    <a:pt x="2562" y="1445"/>
                  </a:lnTo>
                  <a:lnTo>
                    <a:pt x="2553" y="1507"/>
                  </a:lnTo>
                  <a:lnTo>
                    <a:pt x="2540" y="1568"/>
                  </a:lnTo>
                  <a:lnTo>
                    <a:pt x="2525" y="1628"/>
                  </a:lnTo>
                  <a:lnTo>
                    <a:pt x="2507" y="1686"/>
                  </a:lnTo>
                  <a:lnTo>
                    <a:pt x="2487" y="1744"/>
                  </a:lnTo>
                  <a:lnTo>
                    <a:pt x="2464" y="1802"/>
                  </a:lnTo>
                  <a:lnTo>
                    <a:pt x="2437" y="1858"/>
                  </a:lnTo>
                  <a:lnTo>
                    <a:pt x="2409" y="1912"/>
                  </a:lnTo>
                  <a:lnTo>
                    <a:pt x="2377" y="1965"/>
                  </a:lnTo>
                  <a:lnTo>
                    <a:pt x="2343" y="2017"/>
                  </a:lnTo>
                  <a:lnTo>
                    <a:pt x="2307" y="2068"/>
                  </a:lnTo>
                  <a:lnTo>
                    <a:pt x="2268" y="2115"/>
                  </a:lnTo>
                  <a:lnTo>
                    <a:pt x="2227" y="2163"/>
                  </a:lnTo>
                  <a:lnTo>
                    <a:pt x="2183" y="2207"/>
                  </a:lnTo>
                  <a:lnTo>
                    <a:pt x="2137" y="2250"/>
                  </a:lnTo>
                  <a:lnTo>
                    <a:pt x="2088" y="2291"/>
                  </a:lnTo>
                  <a:lnTo>
                    <a:pt x="2038" y="2329"/>
                  </a:lnTo>
                  <a:lnTo>
                    <a:pt x="1986" y="2365"/>
                  </a:lnTo>
                  <a:lnTo>
                    <a:pt x="1931" y="2399"/>
                  </a:lnTo>
                  <a:lnTo>
                    <a:pt x="1874" y="2429"/>
                  </a:lnTo>
                  <a:lnTo>
                    <a:pt x="1815" y="2458"/>
                  </a:lnTo>
                  <a:lnTo>
                    <a:pt x="1753" y="2483"/>
                  </a:lnTo>
                  <a:lnTo>
                    <a:pt x="1691" y="2506"/>
                  </a:lnTo>
                  <a:lnTo>
                    <a:pt x="1628" y="2525"/>
                  </a:lnTo>
                  <a:lnTo>
                    <a:pt x="1566" y="2540"/>
                  </a:lnTo>
                  <a:lnTo>
                    <a:pt x="1503" y="2553"/>
                  </a:lnTo>
                  <a:lnTo>
                    <a:pt x="1439" y="2563"/>
                  </a:lnTo>
                  <a:lnTo>
                    <a:pt x="1376" y="2569"/>
                  </a:lnTo>
                  <a:lnTo>
                    <a:pt x="1313" y="2571"/>
                  </a:lnTo>
                  <a:lnTo>
                    <a:pt x="1251" y="2571"/>
                  </a:lnTo>
                  <a:lnTo>
                    <a:pt x="1187" y="2568"/>
                  </a:lnTo>
                  <a:lnTo>
                    <a:pt x="1126" y="2562"/>
                  </a:lnTo>
                  <a:lnTo>
                    <a:pt x="1065" y="2552"/>
                  </a:lnTo>
                  <a:lnTo>
                    <a:pt x="1003" y="2540"/>
                  </a:lnTo>
                  <a:lnTo>
                    <a:pt x="944" y="2526"/>
                  </a:lnTo>
                  <a:lnTo>
                    <a:pt x="885" y="2508"/>
                  </a:lnTo>
                  <a:lnTo>
                    <a:pt x="827" y="2486"/>
                  </a:lnTo>
                  <a:lnTo>
                    <a:pt x="770" y="2463"/>
                  </a:lnTo>
                  <a:lnTo>
                    <a:pt x="714" y="2437"/>
                  </a:lnTo>
                  <a:lnTo>
                    <a:pt x="659" y="2408"/>
                  </a:lnTo>
                  <a:lnTo>
                    <a:pt x="606" y="2378"/>
                  </a:lnTo>
                  <a:lnTo>
                    <a:pt x="554" y="2343"/>
                  </a:lnTo>
                  <a:lnTo>
                    <a:pt x="503" y="2307"/>
                  </a:lnTo>
                  <a:lnTo>
                    <a:pt x="456" y="2268"/>
                  </a:lnTo>
                  <a:lnTo>
                    <a:pt x="409" y="2226"/>
                  </a:lnTo>
                  <a:lnTo>
                    <a:pt x="364" y="2183"/>
                  </a:lnTo>
                  <a:lnTo>
                    <a:pt x="321" y="2137"/>
                  </a:lnTo>
                  <a:lnTo>
                    <a:pt x="281" y="2089"/>
                  </a:lnTo>
                  <a:lnTo>
                    <a:pt x="242" y="2038"/>
                  </a:lnTo>
                  <a:lnTo>
                    <a:pt x="206" y="1985"/>
                  </a:lnTo>
                  <a:lnTo>
                    <a:pt x="172" y="1930"/>
                  </a:lnTo>
                  <a:lnTo>
                    <a:pt x="142" y="1873"/>
                  </a:lnTo>
                  <a:lnTo>
                    <a:pt x="113" y="1814"/>
                  </a:lnTo>
                  <a:lnTo>
                    <a:pt x="88" y="1754"/>
                  </a:lnTo>
                  <a:lnTo>
                    <a:pt x="65" y="1692"/>
                  </a:lnTo>
                  <a:lnTo>
                    <a:pt x="46" y="1629"/>
                  </a:lnTo>
                  <a:lnTo>
                    <a:pt x="31" y="1566"/>
                  </a:lnTo>
                  <a:lnTo>
                    <a:pt x="18" y="1502"/>
                  </a:lnTo>
                  <a:lnTo>
                    <a:pt x="8" y="1440"/>
                  </a:lnTo>
                  <a:lnTo>
                    <a:pt x="2" y="1377"/>
                  </a:lnTo>
                  <a:lnTo>
                    <a:pt x="0" y="1313"/>
                  </a:lnTo>
                  <a:lnTo>
                    <a:pt x="0" y="1251"/>
                  </a:lnTo>
                  <a:lnTo>
                    <a:pt x="3" y="1188"/>
                  </a:lnTo>
                  <a:lnTo>
                    <a:pt x="9" y="1126"/>
                  </a:lnTo>
                  <a:lnTo>
                    <a:pt x="19" y="1065"/>
                  </a:lnTo>
                  <a:lnTo>
                    <a:pt x="31" y="1004"/>
                  </a:lnTo>
                  <a:lnTo>
                    <a:pt x="45" y="944"/>
                  </a:lnTo>
                  <a:lnTo>
                    <a:pt x="63" y="885"/>
                  </a:lnTo>
                  <a:lnTo>
                    <a:pt x="84" y="827"/>
                  </a:lnTo>
                  <a:lnTo>
                    <a:pt x="108" y="770"/>
                  </a:lnTo>
                  <a:lnTo>
                    <a:pt x="134" y="714"/>
                  </a:lnTo>
                  <a:lnTo>
                    <a:pt x="163" y="660"/>
                  </a:lnTo>
                  <a:lnTo>
                    <a:pt x="194" y="606"/>
                  </a:lnTo>
                  <a:lnTo>
                    <a:pt x="228" y="554"/>
                  </a:lnTo>
                  <a:lnTo>
                    <a:pt x="264" y="504"/>
                  </a:lnTo>
                  <a:lnTo>
                    <a:pt x="303" y="456"/>
                  </a:lnTo>
                  <a:lnTo>
                    <a:pt x="345" y="409"/>
                  </a:lnTo>
                  <a:lnTo>
                    <a:pt x="388" y="365"/>
                  </a:lnTo>
                  <a:lnTo>
                    <a:pt x="434" y="322"/>
                  </a:lnTo>
                  <a:lnTo>
                    <a:pt x="482" y="281"/>
                  </a:lnTo>
                  <a:lnTo>
                    <a:pt x="533" y="243"/>
                  </a:lnTo>
                  <a:lnTo>
                    <a:pt x="586" y="207"/>
                  </a:lnTo>
                  <a:lnTo>
                    <a:pt x="641" y="174"/>
                  </a:lnTo>
                  <a:lnTo>
                    <a:pt x="698" y="143"/>
                  </a:lnTo>
                  <a:lnTo>
                    <a:pt x="757" y="114"/>
                  </a:lnTo>
                  <a:lnTo>
                    <a:pt x="817" y="89"/>
                  </a:lnTo>
                  <a:lnTo>
                    <a:pt x="880" y="66"/>
                  </a:lnTo>
                  <a:lnTo>
                    <a:pt x="943" y="47"/>
                  </a:lnTo>
                  <a:lnTo>
                    <a:pt x="1006" y="31"/>
                  </a:lnTo>
                  <a:lnTo>
                    <a:pt x="1069" y="18"/>
                  </a:lnTo>
                  <a:lnTo>
                    <a:pt x="1131" y="10"/>
                  </a:lnTo>
                  <a:lnTo>
                    <a:pt x="1195" y="3"/>
                  </a:lnTo>
                  <a:lnTo>
                    <a:pt x="1258" y="0"/>
                  </a:lnTo>
                  <a:lnTo>
                    <a:pt x="1321" y="0"/>
                  </a:lnTo>
                  <a:lnTo>
                    <a:pt x="1383" y="3"/>
                  </a:lnTo>
                  <a:lnTo>
                    <a:pt x="1445" y="10"/>
                  </a:lnTo>
                  <a:lnTo>
                    <a:pt x="1507" y="19"/>
                  </a:lnTo>
                  <a:lnTo>
                    <a:pt x="1567" y="32"/>
                  </a:lnTo>
                  <a:lnTo>
                    <a:pt x="1627" y="47"/>
                  </a:lnTo>
                  <a:lnTo>
                    <a:pt x="1687" y="65"/>
                  </a:lnTo>
                  <a:lnTo>
                    <a:pt x="1745" y="85"/>
                  </a:lnTo>
                  <a:lnTo>
                    <a:pt x="1802" y="109"/>
                  </a:lnTo>
                  <a:lnTo>
                    <a:pt x="1858" y="134"/>
                  </a:lnTo>
                  <a:lnTo>
                    <a:pt x="1913" y="163"/>
                  </a:lnTo>
                  <a:lnTo>
                    <a:pt x="1966" y="195"/>
                  </a:lnTo>
                  <a:lnTo>
                    <a:pt x="2018" y="229"/>
                  </a:lnTo>
                  <a:lnTo>
                    <a:pt x="2067" y="266"/>
                  </a:lnTo>
                  <a:lnTo>
                    <a:pt x="2116" y="304"/>
                  </a:lnTo>
                  <a:lnTo>
                    <a:pt x="2162" y="345"/>
                  </a:lnTo>
                  <a:lnTo>
                    <a:pt x="2207" y="389"/>
                  </a:lnTo>
                  <a:lnTo>
                    <a:pt x="2250" y="435"/>
                  </a:lnTo>
                  <a:lnTo>
                    <a:pt x="2290" y="483"/>
                  </a:lnTo>
                  <a:lnTo>
                    <a:pt x="2328" y="534"/>
                  </a:lnTo>
                  <a:lnTo>
                    <a:pt x="2364" y="587"/>
                  </a:lnTo>
                  <a:lnTo>
                    <a:pt x="2398" y="642"/>
                  </a:lnTo>
                  <a:lnTo>
                    <a:pt x="2430" y="698"/>
                  </a:lnTo>
                  <a:lnTo>
                    <a:pt x="2457" y="757"/>
                  </a:lnTo>
                  <a:lnTo>
                    <a:pt x="2484" y="8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78" name="Freeform 138"/>
            <p:cNvSpPr>
              <a:spLocks/>
            </p:cNvSpPr>
            <p:nvPr/>
          </p:nvSpPr>
          <p:spPr bwMode="auto">
            <a:xfrm>
              <a:off x="1920875" y="949325"/>
              <a:ext cx="657225" cy="727075"/>
            </a:xfrm>
            <a:custGeom>
              <a:avLst/>
              <a:gdLst>
                <a:gd name="T0" fmla="*/ 2064 w 2067"/>
                <a:gd name="T1" fmla="*/ 1674 h 2288"/>
                <a:gd name="T2" fmla="*/ 2067 w 2067"/>
                <a:gd name="T3" fmla="*/ 1695 h 2288"/>
                <a:gd name="T4" fmla="*/ 2066 w 2067"/>
                <a:gd name="T5" fmla="*/ 1716 h 2288"/>
                <a:gd name="T6" fmla="*/ 2062 w 2067"/>
                <a:gd name="T7" fmla="*/ 1735 h 2288"/>
                <a:gd name="T8" fmla="*/ 2054 w 2067"/>
                <a:gd name="T9" fmla="*/ 1754 h 2288"/>
                <a:gd name="T10" fmla="*/ 2043 w 2067"/>
                <a:gd name="T11" fmla="*/ 1770 h 2288"/>
                <a:gd name="T12" fmla="*/ 2028 w 2067"/>
                <a:gd name="T13" fmla="*/ 1784 h 2288"/>
                <a:gd name="T14" fmla="*/ 2011 w 2067"/>
                <a:gd name="T15" fmla="*/ 1796 h 2288"/>
                <a:gd name="T16" fmla="*/ 767 w 2067"/>
                <a:gd name="T17" fmla="*/ 2281 h 2288"/>
                <a:gd name="T18" fmla="*/ 747 w 2067"/>
                <a:gd name="T19" fmla="*/ 2287 h 2288"/>
                <a:gd name="T20" fmla="*/ 726 w 2067"/>
                <a:gd name="T21" fmla="*/ 2288 h 2288"/>
                <a:gd name="T22" fmla="*/ 706 w 2067"/>
                <a:gd name="T23" fmla="*/ 2286 h 2288"/>
                <a:gd name="T24" fmla="*/ 687 w 2067"/>
                <a:gd name="T25" fmla="*/ 2280 h 2288"/>
                <a:gd name="T26" fmla="*/ 670 w 2067"/>
                <a:gd name="T27" fmla="*/ 2270 h 2288"/>
                <a:gd name="T28" fmla="*/ 654 w 2067"/>
                <a:gd name="T29" fmla="*/ 2257 h 2288"/>
                <a:gd name="T30" fmla="*/ 641 w 2067"/>
                <a:gd name="T31" fmla="*/ 2241 h 2288"/>
                <a:gd name="T32" fmla="*/ 632 w 2067"/>
                <a:gd name="T33" fmla="*/ 2222 h 2288"/>
                <a:gd name="T34" fmla="*/ 4 w 2067"/>
                <a:gd name="T35" fmla="*/ 613 h 2288"/>
                <a:gd name="T36" fmla="*/ 1 w 2067"/>
                <a:gd name="T37" fmla="*/ 593 h 2288"/>
                <a:gd name="T38" fmla="*/ 1 w 2067"/>
                <a:gd name="T39" fmla="*/ 573 h 2288"/>
                <a:gd name="T40" fmla="*/ 5 w 2067"/>
                <a:gd name="T41" fmla="*/ 553 h 2288"/>
                <a:gd name="T42" fmla="*/ 13 w 2067"/>
                <a:gd name="T43" fmla="*/ 535 h 2288"/>
                <a:gd name="T44" fmla="*/ 25 w 2067"/>
                <a:gd name="T45" fmla="*/ 518 h 2288"/>
                <a:gd name="T46" fmla="*/ 40 w 2067"/>
                <a:gd name="T47" fmla="*/ 504 h 2288"/>
                <a:gd name="T48" fmla="*/ 57 w 2067"/>
                <a:gd name="T49" fmla="*/ 492 h 2288"/>
                <a:gd name="T50" fmla="*/ 1300 w 2067"/>
                <a:gd name="T51" fmla="*/ 6 h 2288"/>
                <a:gd name="T52" fmla="*/ 1320 w 2067"/>
                <a:gd name="T53" fmla="*/ 1 h 2288"/>
                <a:gd name="T54" fmla="*/ 1340 w 2067"/>
                <a:gd name="T55" fmla="*/ 0 h 2288"/>
                <a:gd name="T56" fmla="*/ 1361 w 2067"/>
                <a:gd name="T57" fmla="*/ 2 h 2288"/>
                <a:gd name="T58" fmla="*/ 1380 w 2067"/>
                <a:gd name="T59" fmla="*/ 8 h 2288"/>
                <a:gd name="T60" fmla="*/ 1398 w 2067"/>
                <a:gd name="T61" fmla="*/ 18 h 2288"/>
                <a:gd name="T62" fmla="*/ 1413 w 2067"/>
                <a:gd name="T63" fmla="*/ 31 h 2288"/>
                <a:gd name="T64" fmla="*/ 1426 w 2067"/>
                <a:gd name="T65" fmla="*/ 47 h 2288"/>
                <a:gd name="T66" fmla="*/ 1436 w 2067"/>
                <a:gd name="T67" fmla="*/ 66 h 2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67" h="2288">
                  <a:moveTo>
                    <a:pt x="2060" y="1665"/>
                  </a:moveTo>
                  <a:lnTo>
                    <a:pt x="2064" y="1674"/>
                  </a:lnTo>
                  <a:lnTo>
                    <a:pt x="2066" y="1685"/>
                  </a:lnTo>
                  <a:lnTo>
                    <a:pt x="2067" y="1695"/>
                  </a:lnTo>
                  <a:lnTo>
                    <a:pt x="2067" y="1705"/>
                  </a:lnTo>
                  <a:lnTo>
                    <a:pt x="2066" y="1716"/>
                  </a:lnTo>
                  <a:lnTo>
                    <a:pt x="2065" y="1725"/>
                  </a:lnTo>
                  <a:lnTo>
                    <a:pt x="2062" y="1735"/>
                  </a:lnTo>
                  <a:lnTo>
                    <a:pt x="2058" y="1744"/>
                  </a:lnTo>
                  <a:lnTo>
                    <a:pt x="2054" y="1754"/>
                  </a:lnTo>
                  <a:lnTo>
                    <a:pt x="2049" y="1762"/>
                  </a:lnTo>
                  <a:lnTo>
                    <a:pt x="2043" y="1770"/>
                  </a:lnTo>
                  <a:lnTo>
                    <a:pt x="2035" y="1778"/>
                  </a:lnTo>
                  <a:lnTo>
                    <a:pt x="2028" y="1784"/>
                  </a:lnTo>
                  <a:lnTo>
                    <a:pt x="2019" y="1791"/>
                  </a:lnTo>
                  <a:lnTo>
                    <a:pt x="2011" y="1796"/>
                  </a:lnTo>
                  <a:lnTo>
                    <a:pt x="2000" y="1800"/>
                  </a:lnTo>
                  <a:lnTo>
                    <a:pt x="767" y="2281"/>
                  </a:lnTo>
                  <a:lnTo>
                    <a:pt x="757" y="2285"/>
                  </a:lnTo>
                  <a:lnTo>
                    <a:pt x="747" y="2287"/>
                  </a:lnTo>
                  <a:lnTo>
                    <a:pt x="737" y="2288"/>
                  </a:lnTo>
                  <a:lnTo>
                    <a:pt x="726" y="2288"/>
                  </a:lnTo>
                  <a:lnTo>
                    <a:pt x="717" y="2287"/>
                  </a:lnTo>
                  <a:lnTo>
                    <a:pt x="706" y="2286"/>
                  </a:lnTo>
                  <a:lnTo>
                    <a:pt x="696" y="2283"/>
                  </a:lnTo>
                  <a:lnTo>
                    <a:pt x="687" y="2280"/>
                  </a:lnTo>
                  <a:lnTo>
                    <a:pt x="678" y="2276"/>
                  </a:lnTo>
                  <a:lnTo>
                    <a:pt x="670" y="2270"/>
                  </a:lnTo>
                  <a:lnTo>
                    <a:pt x="662" y="2264"/>
                  </a:lnTo>
                  <a:lnTo>
                    <a:pt x="654" y="2257"/>
                  </a:lnTo>
                  <a:lnTo>
                    <a:pt x="648" y="2249"/>
                  </a:lnTo>
                  <a:lnTo>
                    <a:pt x="641" y="2241"/>
                  </a:lnTo>
                  <a:lnTo>
                    <a:pt x="636" y="2231"/>
                  </a:lnTo>
                  <a:lnTo>
                    <a:pt x="632" y="2222"/>
                  </a:lnTo>
                  <a:lnTo>
                    <a:pt x="7" y="624"/>
                  </a:lnTo>
                  <a:lnTo>
                    <a:pt x="4" y="613"/>
                  </a:lnTo>
                  <a:lnTo>
                    <a:pt x="2" y="603"/>
                  </a:lnTo>
                  <a:lnTo>
                    <a:pt x="1" y="593"/>
                  </a:lnTo>
                  <a:lnTo>
                    <a:pt x="0" y="582"/>
                  </a:lnTo>
                  <a:lnTo>
                    <a:pt x="1" y="573"/>
                  </a:lnTo>
                  <a:lnTo>
                    <a:pt x="3" y="562"/>
                  </a:lnTo>
                  <a:lnTo>
                    <a:pt x="5" y="553"/>
                  </a:lnTo>
                  <a:lnTo>
                    <a:pt x="9" y="543"/>
                  </a:lnTo>
                  <a:lnTo>
                    <a:pt x="13" y="535"/>
                  </a:lnTo>
                  <a:lnTo>
                    <a:pt x="19" y="526"/>
                  </a:lnTo>
                  <a:lnTo>
                    <a:pt x="25" y="518"/>
                  </a:lnTo>
                  <a:lnTo>
                    <a:pt x="31" y="510"/>
                  </a:lnTo>
                  <a:lnTo>
                    <a:pt x="40" y="504"/>
                  </a:lnTo>
                  <a:lnTo>
                    <a:pt x="48" y="498"/>
                  </a:lnTo>
                  <a:lnTo>
                    <a:pt x="57" y="492"/>
                  </a:lnTo>
                  <a:lnTo>
                    <a:pt x="66" y="488"/>
                  </a:lnTo>
                  <a:lnTo>
                    <a:pt x="1300" y="6"/>
                  </a:lnTo>
                  <a:lnTo>
                    <a:pt x="1310" y="3"/>
                  </a:lnTo>
                  <a:lnTo>
                    <a:pt x="1320" y="1"/>
                  </a:lnTo>
                  <a:lnTo>
                    <a:pt x="1331" y="0"/>
                  </a:lnTo>
                  <a:lnTo>
                    <a:pt x="1340" y="0"/>
                  </a:lnTo>
                  <a:lnTo>
                    <a:pt x="1351" y="0"/>
                  </a:lnTo>
                  <a:lnTo>
                    <a:pt x="1361" y="2"/>
                  </a:lnTo>
                  <a:lnTo>
                    <a:pt x="1371" y="4"/>
                  </a:lnTo>
                  <a:lnTo>
                    <a:pt x="1380" y="8"/>
                  </a:lnTo>
                  <a:lnTo>
                    <a:pt x="1389" y="13"/>
                  </a:lnTo>
                  <a:lnTo>
                    <a:pt x="1398" y="18"/>
                  </a:lnTo>
                  <a:lnTo>
                    <a:pt x="1406" y="24"/>
                  </a:lnTo>
                  <a:lnTo>
                    <a:pt x="1413" y="31"/>
                  </a:lnTo>
                  <a:lnTo>
                    <a:pt x="1420" y="39"/>
                  </a:lnTo>
                  <a:lnTo>
                    <a:pt x="1426" y="47"/>
                  </a:lnTo>
                  <a:lnTo>
                    <a:pt x="1431" y="56"/>
                  </a:lnTo>
                  <a:lnTo>
                    <a:pt x="1436" y="66"/>
                  </a:lnTo>
                  <a:lnTo>
                    <a:pt x="2060" y="16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79" name="Freeform 139"/>
            <p:cNvSpPr>
              <a:spLocks/>
            </p:cNvSpPr>
            <p:nvPr/>
          </p:nvSpPr>
          <p:spPr bwMode="auto">
            <a:xfrm>
              <a:off x="1982788" y="1016000"/>
              <a:ext cx="534988" cy="592138"/>
            </a:xfrm>
            <a:custGeom>
              <a:avLst/>
              <a:gdLst>
                <a:gd name="T0" fmla="*/ 1680 w 1684"/>
                <a:gd name="T1" fmla="*/ 1365 h 1865"/>
                <a:gd name="T2" fmla="*/ 1684 w 1684"/>
                <a:gd name="T3" fmla="*/ 1382 h 1865"/>
                <a:gd name="T4" fmla="*/ 1682 w 1684"/>
                <a:gd name="T5" fmla="*/ 1399 h 1865"/>
                <a:gd name="T6" fmla="*/ 1679 w 1684"/>
                <a:gd name="T7" fmla="*/ 1415 h 1865"/>
                <a:gd name="T8" fmla="*/ 1673 w 1684"/>
                <a:gd name="T9" fmla="*/ 1429 h 1865"/>
                <a:gd name="T10" fmla="*/ 1663 w 1684"/>
                <a:gd name="T11" fmla="*/ 1443 h 1865"/>
                <a:gd name="T12" fmla="*/ 1652 w 1684"/>
                <a:gd name="T13" fmla="*/ 1455 h 1865"/>
                <a:gd name="T14" fmla="*/ 1637 w 1684"/>
                <a:gd name="T15" fmla="*/ 1463 h 1865"/>
                <a:gd name="T16" fmla="*/ 625 w 1684"/>
                <a:gd name="T17" fmla="*/ 1860 h 1865"/>
                <a:gd name="T18" fmla="*/ 608 w 1684"/>
                <a:gd name="T19" fmla="*/ 1864 h 1865"/>
                <a:gd name="T20" fmla="*/ 591 w 1684"/>
                <a:gd name="T21" fmla="*/ 1865 h 1865"/>
                <a:gd name="T22" fmla="*/ 575 w 1684"/>
                <a:gd name="T23" fmla="*/ 1863 h 1865"/>
                <a:gd name="T24" fmla="*/ 559 w 1684"/>
                <a:gd name="T25" fmla="*/ 1859 h 1865"/>
                <a:gd name="T26" fmla="*/ 545 w 1684"/>
                <a:gd name="T27" fmla="*/ 1850 h 1865"/>
                <a:gd name="T28" fmla="*/ 533 w 1684"/>
                <a:gd name="T29" fmla="*/ 1840 h 1865"/>
                <a:gd name="T30" fmla="*/ 522 w 1684"/>
                <a:gd name="T31" fmla="*/ 1827 h 1865"/>
                <a:gd name="T32" fmla="*/ 514 w 1684"/>
                <a:gd name="T33" fmla="*/ 1811 h 1865"/>
                <a:gd name="T34" fmla="*/ 2 w 1684"/>
                <a:gd name="T35" fmla="*/ 500 h 1865"/>
                <a:gd name="T36" fmla="*/ 0 w 1684"/>
                <a:gd name="T37" fmla="*/ 484 h 1865"/>
                <a:gd name="T38" fmla="*/ 0 w 1684"/>
                <a:gd name="T39" fmla="*/ 468 h 1865"/>
                <a:gd name="T40" fmla="*/ 4 w 1684"/>
                <a:gd name="T41" fmla="*/ 452 h 1865"/>
                <a:gd name="T42" fmla="*/ 11 w 1684"/>
                <a:gd name="T43" fmla="*/ 437 h 1865"/>
                <a:gd name="T44" fmla="*/ 20 w 1684"/>
                <a:gd name="T45" fmla="*/ 423 h 1865"/>
                <a:gd name="T46" fmla="*/ 32 w 1684"/>
                <a:gd name="T47" fmla="*/ 412 h 1865"/>
                <a:gd name="T48" fmla="*/ 45 w 1684"/>
                <a:gd name="T49" fmla="*/ 402 h 1865"/>
                <a:gd name="T50" fmla="*/ 1059 w 1684"/>
                <a:gd name="T51" fmla="*/ 7 h 1865"/>
                <a:gd name="T52" fmla="*/ 1075 w 1684"/>
                <a:gd name="T53" fmla="*/ 1 h 1865"/>
                <a:gd name="T54" fmla="*/ 1092 w 1684"/>
                <a:gd name="T55" fmla="*/ 0 h 1865"/>
                <a:gd name="T56" fmla="*/ 1108 w 1684"/>
                <a:gd name="T57" fmla="*/ 2 h 1865"/>
                <a:gd name="T58" fmla="*/ 1124 w 1684"/>
                <a:gd name="T59" fmla="*/ 8 h 1865"/>
                <a:gd name="T60" fmla="*/ 1138 w 1684"/>
                <a:gd name="T61" fmla="*/ 16 h 1865"/>
                <a:gd name="T62" fmla="*/ 1151 w 1684"/>
                <a:gd name="T63" fmla="*/ 27 h 1865"/>
                <a:gd name="T64" fmla="*/ 1161 w 1684"/>
                <a:gd name="T65" fmla="*/ 39 h 1865"/>
                <a:gd name="T66" fmla="*/ 1169 w 1684"/>
                <a:gd name="T67" fmla="*/ 54 h 1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84" h="1865">
                  <a:moveTo>
                    <a:pt x="1678" y="1357"/>
                  </a:moveTo>
                  <a:lnTo>
                    <a:pt x="1680" y="1365"/>
                  </a:lnTo>
                  <a:lnTo>
                    <a:pt x="1682" y="1373"/>
                  </a:lnTo>
                  <a:lnTo>
                    <a:pt x="1684" y="1382"/>
                  </a:lnTo>
                  <a:lnTo>
                    <a:pt x="1684" y="1390"/>
                  </a:lnTo>
                  <a:lnTo>
                    <a:pt x="1682" y="1399"/>
                  </a:lnTo>
                  <a:lnTo>
                    <a:pt x="1681" y="1406"/>
                  </a:lnTo>
                  <a:lnTo>
                    <a:pt x="1679" y="1415"/>
                  </a:lnTo>
                  <a:lnTo>
                    <a:pt x="1676" y="1422"/>
                  </a:lnTo>
                  <a:lnTo>
                    <a:pt x="1673" y="1429"/>
                  </a:lnTo>
                  <a:lnTo>
                    <a:pt x="1669" y="1437"/>
                  </a:lnTo>
                  <a:lnTo>
                    <a:pt x="1663" y="1443"/>
                  </a:lnTo>
                  <a:lnTo>
                    <a:pt x="1658" y="1450"/>
                  </a:lnTo>
                  <a:lnTo>
                    <a:pt x="1652" y="1455"/>
                  </a:lnTo>
                  <a:lnTo>
                    <a:pt x="1644" y="1459"/>
                  </a:lnTo>
                  <a:lnTo>
                    <a:pt x="1637" y="1463"/>
                  </a:lnTo>
                  <a:lnTo>
                    <a:pt x="1630" y="1468"/>
                  </a:lnTo>
                  <a:lnTo>
                    <a:pt x="625" y="1860"/>
                  </a:lnTo>
                  <a:lnTo>
                    <a:pt x="617" y="1862"/>
                  </a:lnTo>
                  <a:lnTo>
                    <a:pt x="608" y="1864"/>
                  </a:lnTo>
                  <a:lnTo>
                    <a:pt x="600" y="1865"/>
                  </a:lnTo>
                  <a:lnTo>
                    <a:pt x="591" y="1865"/>
                  </a:lnTo>
                  <a:lnTo>
                    <a:pt x="583" y="1865"/>
                  </a:lnTo>
                  <a:lnTo>
                    <a:pt x="575" y="1863"/>
                  </a:lnTo>
                  <a:lnTo>
                    <a:pt x="567" y="1861"/>
                  </a:lnTo>
                  <a:lnTo>
                    <a:pt x="559" y="1859"/>
                  </a:lnTo>
                  <a:lnTo>
                    <a:pt x="552" y="1854"/>
                  </a:lnTo>
                  <a:lnTo>
                    <a:pt x="545" y="1850"/>
                  </a:lnTo>
                  <a:lnTo>
                    <a:pt x="538" y="1845"/>
                  </a:lnTo>
                  <a:lnTo>
                    <a:pt x="533" y="1840"/>
                  </a:lnTo>
                  <a:lnTo>
                    <a:pt x="527" y="1833"/>
                  </a:lnTo>
                  <a:lnTo>
                    <a:pt x="522" y="1827"/>
                  </a:lnTo>
                  <a:lnTo>
                    <a:pt x="518" y="1820"/>
                  </a:lnTo>
                  <a:lnTo>
                    <a:pt x="514" y="1811"/>
                  </a:lnTo>
                  <a:lnTo>
                    <a:pt x="5" y="509"/>
                  </a:lnTo>
                  <a:lnTo>
                    <a:pt x="2" y="500"/>
                  </a:lnTo>
                  <a:lnTo>
                    <a:pt x="1" y="492"/>
                  </a:lnTo>
                  <a:lnTo>
                    <a:pt x="0" y="484"/>
                  </a:lnTo>
                  <a:lnTo>
                    <a:pt x="0" y="476"/>
                  </a:lnTo>
                  <a:lnTo>
                    <a:pt x="0" y="468"/>
                  </a:lnTo>
                  <a:lnTo>
                    <a:pt x="2" y="459"/>
                  </a:lnTo>
                  <a:lnTo>
                    <a:pt x="4" y="452"/>
                  </a:lnTo>
                  <a:lnTo>
                    <a:pt x="6" y="444"/>
                  </a:lnTo>
                  <a:lnTo>
                    <a:pt x="11" y="437"/>
                  </a:lnTo>
                  <a:lnTo>
                    <a:pt x="15" y="429"/>
                  </a:lnTo>
                  <a:lnTo>
                    <a:pt x="20" y="423"/>
                  </a:lnTo>
                  <a:lnTo>
                    <a:pt x="25" y="417"/>
                  </a:lnTo>
                  <a:lnTo>
                    <a:pt x="32" y="412"/>
                  </a:lnTo>
                  <a:lnTo>
                    <a:pt x="38" y="406"/>
                  </a:lnTo>
                  <a:lnTo>
                    <a:pt x="45" y="402"/>
                  </a:lnTo>
                  <a:lnTo>
                    <a:pt x="54" y="399"/>
                  </a:lnTo>
                  <a:lnTo>
                    <a:pt x="1059" y="7"/>
                  </a:lnTo>
                  <a:lnTo>
                    <a:pt x="1067" y="3"/>
                  </a:lnTo>
                  <a:lnTo>
                    <a:pt x="1075" y="1"/>
                  </a:lnTo>
                  <a:lnTo>
                    <a:pt x="1084" y="0"/>
                  </a:lnTo>
                  <a:lnTo>
                    <a:pt x="1092" y="0"/>
                  </a:lnTo>
                  <a:lnTo>
                    <a:pt x="1100" y="1"/>
                  </a:lnTo>
                  <a:lnTo>
                    <a:pt x="1108" y="2"/>
                  </a:lnTo>
                  <a:lnTo>
                    <a:pt x="1116" y="5"/>
                  </a:lnTo>
                  <a:lnTo>
                    <a:pt x="1124" y="8"/>
                  </a:lnTo>
                  <a:lnTo>
                    <a:pt x="1132" y="11"/>
                  </a:lnTo>
                  <a:lnTo>
                    <a:pt x="1138" y="16"/>
                  </a:lnTo>
                  <a:lnTo>
                    <a:pt x="1144" y="20"/>
                  </a:lnTo>
                  <a:lnTo>
                    <a:pt x="1151" y="27"/>
                  </a:lnTo>
                  <a:lnTo>
                    <a:pt x="1156" y="32"/>
                  </a:lnTo>
                  <a:lnTo>
                    <a:pt x="1161" y="39"/>
                  </a:lnTo>
                  <a:lnTo>
                    <a:pt x="1165" y="47"/>
                  </a:lnTo>
                  <a:lnTo>
                    <a:pt x="1169" y="54"/>
                  </a:lnTo>
                  <a:lnTo>
                    <a:pt x="1678" y="13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80" name="Freeform 140"/>
            <p:cNvSpPr>
              <a:spLocks/>
            </p:cNvSpPr>
            <p:nvPr/>
          </p:nvSpPr>
          <p:spPr bwMode="auto">
            <a:xfrm>
              <a:off x="2024063" y="1017588"/>
              <a:ext cx="269875" cy="125413"/>
            </a:xfrm>
            <a:custGeom>
              <a:avLst/>
              <a:gdLst>
                <a:gd name="T0" fmla="*/ 848 w 848"/>
                <a:gd name="T1" fmla="*/ 39 h 396"/>
                <a:gd name="T2" fmla="*/ 848 w 848"/>
                <a:gd name="T3" fmla="*/ 51 h 396"/>
                <a:gd name="T4" fmla="*/ 844 w 848"/>
                <a:gd name="T5" fmla="*/ 65 h 396"/>
                <a:gd name="T6" fmla="*/ 836 w 848"/>
                <a:gd name="T7" fmla="*/ 81 h 396"/>
                <a:gd name="T8" fmla="*/ 816 w 848"/>
                <a:gd name="T9" fmla="*/ 105 h 396"/>
                <a:gd name="T10" fmla="*/ 777 w 848"/>
                <a:gd name="T11" fmla="*/ 140 h 396"/>
                <a:gd name="T12" fmla="*/ 726 w 848"/>
                <a:gd name="T13" fmla="*/ 178 h 396"/>
                <a:gd name="T14" fmla="*/ 663 w 848"/>
                <a:gd name="T15" fmla="*/ 216 h 396"/>
                <a:gd name="T16" fmla="*/ 591 w 848"/>
                <a:gd name="T17" fmla="*/ 254 h 396"/>
                <a:gd name="T18" fmla="*/ 510 w 848"/>
                <a:gd name="T19" fmla="*/ 290 h 396"/>
                <a:gd name="T20" fmla="*/ 424 w 848"/>
                <a:gd name="T21" fmla="*/ 324 h 396"/>
                <a:gd name="T22" fmla="*/ 340 w 848"/>
                <a:gd name="T23" fmla="*/ 352 h 396"/>
                <a:gd name="T24" fmla="*/ 261 w 848"/>
                <a:gd name="T25" fmla="*/ 373 h 396"/>
                <a:gd name="T26" fmla="*/ 189 w 848"/>
                <a:gd name="T27" fmla="*/ 387 h 396"/>
                <a:gd name="T28" fmla="*/ 126 w 848"/>
                <a:gd name="T29" fmla="*/ 395 h 396"/>
                <a:gd name="T30" fmla="*/ 74 w 848"/>
                <a:gd name="T31" fmla="*/ 395 h 396"/>
                <a:gd name="T32" fmla="*/ 42 w 848"/>
                <a:gd name="T33" fmla="*/ 390 h 396"/>
                <a:gd name="T34" fmla="*/ 27 w 848"/>
                <a:gd name="T35" fmla="*/ 384 h 396"/>
                <a:gd name="T36" fmla="*/ 14 w 848"/>
                <a:gd name="T37" fmla="*/ 377 h 396"/>
                <a:gd name="T38" fmla="*/ 5 w 848"/>
                <a:gd name="T39" fmla="*/ 367 h 396"/>
                <a:gd name="T40" fmla="*/ 0 w 848"/>
                <a:gd name="T41" fmla="*/ 357 h 396"/>
                <a:gd name="T42" fmla="*/ 0 w 848"/>
                <a:gd name="T43" fmla="*/ 343 h 396"/>
                <a:gd name="T44" fmla="*/ 4 w 848"/>
                <a:gd name="T45" fmla="*/ 329 h 396"/>
                <a:gd name="T46" fmla="*/ 13 w 848"/>
                <a:gd name="T47" fmla="*/ 315 h 396"/>
                <a:gd name="T48" fmla="*/ 33 w 848"/>
                <a:gd name="T49" fmla="*/ 290 h 396"/>
                <a:gd name="T50" fmla="*/ 71 w 848"/>
                <a:gd name="T51" fmla="*/ 254 h 396"/>
                <a:gd name="T52" fmla="*/ 123 w 848"/>
                <a:gd name="T53" fmla="*/ 217 h 396"/>
                <a:gd name="T54" fmla="*/ 185 w 848"/>
                <a:gd name="T55" fmla="*/ 179 h 396"/>
                <a:gd name="T56" fmla="*/ 257 w 848"/>
                <a:gd name="T57" fmla="*/ 141 h 396"/>
                <a:gd name="T58" fmla="*/ 339 w 848"/>
                <a:gd name="T59" fmla="*/ 104 h 396"/>
                <a:gd name="T60" fmla="*/ 424 w 848"/>
                <a:gd name="T61" fmla="*/ 70 h 396"/>
                <a:gd name="T62" fmla="*/ 509 w 848"/>
                <a:gd name="T63" fmla="*/ 43 h 396"/>
                <a:gd name="T64" fmla="*/ 587 w 848"/>
                <a:gd name="T65" fmla="*/ 22 h 396"/>
                <a:gd name="T66" fmla="*/ 659 w 848"/>
                <a:gd name="T67" fmla="*/ 8 h 396"/>
                <a:gd name="T68" fmla="*/ 722 w 848"/>
                <a:gd name="T69" fmla="*/ 1 h 396"/>
                <a:gd name="T70" fmla="*/ 774 w 848"/>
                <a:gd name="T71" fmla="*/ 0 h 396"/>
                <a:gd name="T72" fmla="*/ 806 w 848"/>
                <a:gd name="T73" fmla="*/ 5 h 396"/>
                <a:gd name="T74" fmla="*/ 822 w 848"/>
                <a:gd name="T75" fmla="*/ 10 h 396"/>
                <a:gd name="T76" fmla="*/ 835 w 848"/>
                <a:gd name="T77" fmla="*/ 18 h 396"/>
                <a:gd name="T78" fmla="*/ 843 w 848"/>
                <a:gd name="T79" fmla="*/ 27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48" h="396">
                  <a:moveTo>
                    <a:pt x="846" y="32"/>
                  </a:moveTo>
                  <a:lnTo>
                    <a:pt x="848" y="39"/>
                  </a:lnTo>
                  <a:lnTo>
                    <a:pt x="848" y="45"/>
                  </a:lnTo>
                  <a:lnTo>
                    <a:pt x="848" y="51"/>
                  </a:lnTo>
                  <a:lnTo>
                    <a:pt x="846" y="59"/>
                  </a:lnTo>
                  <a:lnTo>
                    <a:pt x="844" y="65"/>
                  </a:lnTo>
                  <a:lnTo>
                    <a:pt x="840" y="72"/>
                  </a:lnTo>
                  <a:lnTo>
                    <a:pt x="836" y="81"/>
                  </a:lnTo>
                  <a:lnTo>
                    <a:pt x="829" y="88"/>
                  </a:lnTo>
                  <a:lnTo>
                    <a:pt x="816" y="105"/>
                  </a:lnTo>
                  <a:lnTo>
                    <a:pt x="799" y="122"/>
                  </a:lnTo>
                  <a:lnTo>
                    <a:pt x="777" y="140"/>
                  </a:lnTo>
                  <a:lnTo>
                    <a:pt x="753" y="159"/>
                  </a:lnTo>
                  <a:lnTo>
                    <a:pt x="726" y="178"/>
                  </a:lnTo>
                  <a:lnTo>
                    <a:pt x="696" y="197"/>
                  </a:lnTo>
                  <a:lnTo>
                    <a:pt x="663" y="216"/>
                  </a:lnTo>
                  <a:lnTo>
                    <a:pt x="628" y="235"/>
                  </a:lnTo>
                  <a:lnTo>
                    <a:pt x="591" y="254"/>
                  </a:lnTo>
                  <a:lnTo>
                    <a:pt x="551" y="272"/>
                  </a:lnTo>
                  <a:lnTo>
                    <a:pt x="510" y="290"/>
                  </a:lnTo>
                  <a:lnTo>
                    <a:pt x="468" y="308"/>
                  </a:lnTo>
                  <a:lnTo>
                    <a:pt x="424" y="324"/>
                  </a:lnTo>
                  <a:lnTo>
                    <a:pt x="381" y="339"/>
                  </a:lnTo>
                  <a:lnTo>
                    <a:pt x="340" y="352"/>
                  </a:lnTo>
                  <a:lnTo>
                    <a:pt x="299" y="363"/>
                  </a:lnTo>
                  <a:lnTo>
                    <a:pt x="261" y="373"/>
                  </a:lnTo>
                  <a:lnTo>
                    <a:pt x="224" y="381"/>
                  </a:lnTo>
                  <a:lnTo>
                    <a:pt x="189" y="387"/>
                  </a:lnTo>
                  <a:lnTo>
                    <a:pt x="157" y="392"/>
                  </a:lnTo>
                  <a:lnTo>
                    <a:pt x="126" y="395"/>
                  </a:lnTo>
                  <a:lnTo>
                    <a:pt x="99" y="396"/>
                  </a:lnTo>
                  <a:lnTo>
                    <a:pt x="74" y="395"/>
                  </a:lnTo>
                  <a:lnTo>
                    <a:pt x="52" y="392"/>
                  </a:lnTo>
                  <a:lnTo>
                    <a:pt x="42" y="390"/>
                  </a:lnTo>
                  <a:lnTo>
                    <a:pt x="34" y="387"/>
                  </a:lnTo>
                  <a:lnTo>
                    <a:pt x="27" y="384"/>
                  </a:lnTo>
                  <a:lnTo>
                    <a:pt x="19" y="381"/>
                  </a:lnTo>
                  <a:lnTo>
                    <a:pt x="14" y="377"/>
                  </a:lnTo>
                  <a:lnTo>
                    <a:pt x="9" y="373"/>
                  </a:lnTo>
                  <a:lnTo>
                    <a:pt x="5" y="367"/>
                  </a:lnTo>
                  <a:lnTo>
                    <a:pt x="2" y="362"/>
                  </a:lnTo>
                  <a:lnTo>
                    <a:pt x="0" y="357"/>
                  </a:lnTo>
                  <a:lnTo>
                    <a:pt x="0" y="350"/>
                  </a:lnTo>
                  <a:lnTo>
                    <a:pt x="0" y="343"/>
                  </a:lnTo>
                  <a:lnTo>
                    <a:pt x="2" y="337"/>
                  </a:lnTo>
                  <a:lnTo>
                    <a:pt x="4" y="329"/>
                  </a:lnTo>
                  <a:lnTo>
                    <a:pt x="9" y="322"/>
                  </a:lnTo>
                  <a:lnTo>
                    <a:pt x="13" y="315"/>
                  </a:lnTo>
                  <a:lnTo>
                    <a:pt x="18" y="306"/>
                  </a:lnTo>
                  <a:lnTo>
                    <a:pt x="33" y="290"/>
                  </a:lnTo>
                  <a:lnTo>
                    <a:pt x="50" y="272"/>
                  </a:lnTo>
                  <a:lnTo>
                    <a:pt x="71" y="254"/>
                  </a:lnTo>
                  <a:lnTo>
                    <a:pt x="95" y="236"/>
                  </a:lnTo>
                  <a:lnTo>
                    <a:pt x="123" y="217"/>
                  </a:lnTo>
                  <a:lnTo>
                    <a:pt x="152" y="198"/>
                  </a:lnTo>
                  <a:lnTo>
                    <a:pt x="185" y="179"/>
                  </a:lnTo>
                  <a:lnTo>
                    <a:pt x="220" y="160"/>
                  </a:lnTo>
                  <a:lnTo>
                    <a:pt x="257" y="141"/>
                  </a:lnTo>
                  <a:lnTo>
                    <a:pt x="297" y="122"/>
                  </a:lnTo>
                  <a:lnTo>
                    <a:pt x="339" y="104"/>
                  </a:lnTo>
                  <a:lnTo>
                    <a:pt x="381" y="87"/>
                  </a:lnTo>
                  <a:lnTo>
                    <a:pt x="424" y="70"/>
                  </a:lnTo>
                  <a:lnTo>
                    <a:pt x="467" y="57"/>
                  </a:lnTo>
                  <a:lnTo>
                    <a:pt x="509" y="43"/>
                  </a:lnTo>
                  <a:lnTo>
                    <a:pt x="549" y="31"/>
                  </a:lnTo>
                  <a:lnTo>
                    <a:pt x="587" y="22"/>
                  </a:lnTo>
                  <a:lnTo>
                    <a:pt x="624" y="14"/>
                  </a:lnTo>
                  <a:lnTo>
                    <a:pt x="659" y="8"/>
                  </a:lnTo>
                  <a:lnTo>
                    <a:pt x="692" y="3"/>
                  </a:lnTo>
                  <a:lnTo>
                    <a:pt x="722" y="1"/>
                  </a:lnTo>
                  <a:lnTo>
                    <a:pt x="750" y="0"/>
                  </a:lnTo>
                  <a:lnTo>
                    <a:pt x="774" y="0"/>
                  </a:lnTo>
                  <a:lnTo>
                    <a:pt x="796" y="3"/>
                  </a:lnTo>
                  <a:lnTo>
                    <a:pt x="806" y="5"/>
                  </a:lnTo>
                  <a:lnTo>
                    <a:pt x="814" y="7"/>
                  </a:lnTo>
                  <a:lnTo>
                    <a:pt x="822" y="10"/>
                  </a:lnTo>
                  <a:lnTo>
                    <a:pt x="829" y="14"/>
                  </a:lnTo>
                  <a:lnTo>
                    <a:pt x="835" y="18"/>
                  </a:lnTo>
                  <a:lnTo>
                    <a:pt x="840" y="23"/>
                  </a:lnTo>
                  <a:lnTo>
                    <a:pt x="843" y="27"/>
                  </a:lnTo>
                  <a:lnTo>
                    <a:pt x="846" y="32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81" name="Freeform 141"/>
            <p:cNvSpPr>
              <a:spLocks noEditPoints="1"/>
            </p:cNvSpPr>
            <p:nvPr/>
          </p:nvSpPr>
          <p:spPr bwMode="auto">
            <a:xfrm>
              <a:off x="2081213" y="971550"/>
              <a:ext cx="114300" cy="112713"/>
            </a:xfrm>
            <a:custGeom>
              <a:avLst/>
              <a:gdLst>
                <a:gd name="T0" fmla="*/ 82 w 361"/>
                <a:gd name="T1" fmla="*/ 28 h 359"/>
                <a:gd name="T2" fmla="*/ 43 w 361"/>
                <a:gd name="T3" fmla="*/ 63 h 359"/>
                <a:gd name="T4" fmla="*/ 16 w 361"/>
                <a:gd name="T5" fmla="*/ 107 h 359"/>
                <a:gd name="T6" fmla="*/ 2 w 361"/>
                <a:gd name="T7" fmla="*/ 157 h 359"/>
                <a:gd name="T8" fmla="*/ 3 w 361"/>
                <a:gd name="T9" fmla="*/ 210 h 359"/>
                <a:gd name="T10" fmla="*/ 20 w 361"/>
                <a:gd name="T11" fmla="*/ 262 h 359"/>
                <a:gd name="T12" fmla="*/ 52 w 361"/>
                <a:gd name="T13" fmla="*/ 305 h 359"/>
                <a:gd name="T14" fmla="*/ 93 w 361"/>
                <a:gd name="T15" fmla="*/ 337 h 359"/>
                <a:gd name="T16" fmla="*/ 141 w 361"/>
                <a:gd name="T17" fmla="*/ 355 h 359"/>
                <a:gd name="T18" fmla="*/ 193 w 361"/>
                <a:gd name="T19" fmla="*/ 359 h 359"/>
                <a:gd name="T20" fmla="*/ 245 w 361"/>
                <a:gd name="T21" fmla="*/ 347 h 359"/>
                <a:gd name="T22" fmla="*/ 293 w 361"/>
                <a:gd name="T23" fmla="*/ 320 h 359"/>
                <a:gd name="T24" fmla="*/ 329 w 361"/>
                <a:gd name="T25" fmla="*/ 282 h 359"/>
                <a:gd name="T26" fmla="*/ 351 w 361"/>
                <a:gd name="T27" fmla="*/ 235 h 359"/>
                <a:gd name="T28" fmla="*/ 361 w 361"/>
                <a:gd name="T29" fmla="*/ 185 h 359"/>
                <a:gd name="T30" fmla="*/ 354 w 361"/>
                <a:gd name="T31" fmla="*/ 132 h 359"/>
                <a:gd name="T32" fmla="*/ 331 w 361"/>
                <a:gd name="T33" fmla="*/ 81 h 359"/>
                <a:gd name="T34" fmla="*/ 296 w 361"/>
                <a:gd name="T35" fmla="*/ 42 h 359"/>
                <a:gd name="T36" fmla="*/ 253 w 361"/>
                <a:gd name="T37" fmla="*/ 14 h 359"/>
                <a:gd name="T38" fmla="*/ 203 w 361"/>
                <a:gd name="T39" fmla="*/ 1 h 359"/>
                <a:gd name="T40" fmla="*/ 150 w 361"/>
                <a:gd name="T41" fmla="*/ 2 h 359"/>
                <a:gd name="T42" fmla="*/ 222 w 361"/>
                <a:gd name="T43" fmla="*/ 286 h 359"/>
                <a:gd name="T44" fmla="*/ 200 w 361"/>
                <a:gd name="T45" fmla="*/ 292 h 359"/>
                <a:gd name="T46" fmla="*/ 166 w 361"/>
                <a:gd name="T47" fmla="*/ 293 h 359"/>
                <a:gd name="T48" fmla="*/ 134 w 361"/>
                <a:gd name="T49" fmla="*/ 285 h 359"/>
                <a:gd name="T50" fmla="*/ 106 w 361"/>
                <a:gd name="T51" fmla="*/ 267 h 359"/>
                <a:gd name="T52" fmla="*/ 83 w 361"/>
                <a:gd name="T53" fmla="*/ 242 h 359"/>
                <a:gd name="T54" fmla="*/ 70 w 361"/>
                <a:gd name="T55" fmla="*/ 210 h 359"/>
                <a:gd name="T56" fmla="*/ 65 w 361"/>
                <a:gd name="T57" fmla="*/ 176 h 359"/>
                <a:gd name="T58" fmla="*/ 71 w 361"/>
                <a:gd name="T59" fmla="*/ 143 h 359"/>
                <a:gd name="T60" fmla="*/ 86 w 361"/>
                <a:gd name="T61" fmla="*/ 114 h 359"/>
                <a:gd name="T62" fmla="*/ 109 w 361"/>
                <a:gd name="T63" fmla="*/ 89 h 359"/>
                <a:gd name="T64" fmla="*/ 138 w 361"/>
                <a:gd name="T65" fmla="*/ 72 h 359"/>
                <a:gd name="T66" fmla="*/ 172 w 361"/>
                <a:gd name="T67" fmla="*/ 64 h 359"/>
                <a:gd name="T68" fmla="*/ 205 w 361"/>
                <a:gd name="T69" fmla="*/ 67 h 359"/>
                <a:gd name="T70" fmla="*/ 237 w 361"/>
                <a:gd name="T71" fmla="*/ 79 h 359"/>
                <a:gd name="T72" fmla="*/ 263 w 361"/>
                <a:gd name="T73" fmla="*/ 99 h 359"/>
                <a:gd name="T74" fmla="*/ 282 w 361"/>
                <a:gd name="T75" fmla="*/ 126 h 359"/>
                <a:gd name="T76" fmla="*/ 294 w 361"/>
                <a:gd name="T77" fmla="*/ 160 h 359"/>
                <a:gd name="T78" fmla="*/ 295 w 361"/>
                <a:gd name="T79" fmla="*/ 194 h 359"/>
                <a:gd name="T80" fmla="*/ 285 w 361"/>
                <a:gd name="T81" fmla="*/ 226 h 359"/>
                <a:gd name="T82" fmla="*/ 269 w 361"/>
                <a:gd name="T83" fmla="*/ 253 h 359"/>
                <a:gd name="T84" fmla="*/ 243 w 361"/>
                <a:gd name="T85" fmla="*/ 275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1" h="359">
                  <a:moveTo>
                    <a:pt x="115" y="12"/>
                  </a:moveTo>
                  <a:lnTo>
                    <a:pt x="98" y="20"/>
                  </a:lnTo>
                  <a:lnTo>
                    <a:pt x="82" y="28"/>
                  </a:lnTo>
                  <a:lnTo>
                    <a:pt x="68" y="39"/>
                  </a:lnTo>
                  <a:lnTo>
                    <a:pt x="55" y="50"/>
                  </a:lnTo>
                  <a:lnTo>
                    <a:pt x="43" y="63"/>
                  </a:lnTo>
                  <a:lnTo>
                    <a:pt x="33" y="77"/>
                  </a:lnTo>
                  <a:lnTo>
                    <a:pt x="23" y="92"/>
                  </a:lnTo>
                  <a:lnTo>
                    <a:pt x="16" y="107"/>
                  </a:lnTo>
                  <a:lnTo>
                    <a:pt x="9" y="123"/>
                  </a:lnTo>
                  <a:lnTo>
                    <a:pt x="4" y="140"/>
                  </a:lnTo>
                  <a:lnTo>
                    <a:pt x="2" y="157"/>
                  </a:lnTo>
                  <a:lnTo>
                    <a:pt x="0" y="174"/>
                  </a:lnTo>
                  <a:lnTo>
                    <a:pt x="1" y="192"/>
                  </a:lnTo>
                  <a:lnTo>
                    <a:pt x="3" y="210"/>
                  </a:lnTo>
                  <a:lnTo>
                    <a:pt x="7" y="227"/>
                  </a:lnTo>
                  <a:lnTo>
                    <a:pt x="13" y="245"/>
                  </a:lnTo>
                  <a:lnTo>
                    <a:pt x="20" y="262"/>
                  </a:lnTo>
                  <a:lnTo>
                    <a:pt x="30" y="278"/>
                  </a:lnTo>
                  <a:lnTo>
                    <a:pt x="40" y="291"/>
                  </a:lnTo>
                  <a:lnTo>
                    <a:pt x="52" y="305"/>
                  </a:lnTo>
                  <a:lnTo>
                    <a:pt x="64" y="317"/>
                  </a:lnTo>
                  <a:lnTo>
                    <a:pt x="78" y="327"/>
                  </a:lnTo>
                  <a:lnTo>
                    <a:pt x="93" y="337"/>
                  </a:lnTo>
                  <a:lnTo>
                    <a:pt x="108" y="344"/>
                  </a:lnTo>
                  <a:lnTo>
                    <a:pt x="125" y="350"/>
                  </a:lnTo>
                  <a:lnTo>
                    <a:pt x="141" y="355"/>
                  </a:lnTo>
                  <a:lnTo>
                    <a:pt x="157" y="358"/>
                  </a:lnTo>
                  <a:lnTo>
                    <a:pt x="175" y="359"/>
                  </a:lnTo>
                  <a:lnTo>
                    <a:pt x="193" y="359"/>
                  </a:lnTo>
                  <a:lnTo>
                    <a:pt x="210" y="357"/>
                  </a:lnTo>
                  <a:lnTo>
                    <a:pt x="228" y="353"/>
                  </a:lnTo>
                  <a:lnTo>
                    <a:pt x="245" y="347"/>
                  </a:lnTo>
                  <a:lnTo>
                    <a:pt x="262" y="339"/>
                  </a:lnTo>
                  <a:lnTo>
                    <a:pt x="278" y="330"/>
                  </a:lnTo>
                  <a:lnTo>
                    <a:pt x="293" y="320"/>
                  </a:lnTo>
                  <a:lnTo>
                    <a:pt x="306" y="308"/>
                  </a:lnTo>
                  <a:lnTo>
                    <a:pt x="318" y="296"/>
                  </a:lnTo>
                  <a:lnTo>
                    <a:pt x="329" y="282"/>
                  </a:lnTo>
                  <a:lnTo>
                    <a:pt x="337" y="267"/>
                  </a:lnTo>
                  <a:lnTo>
                    <a:pt x="345" y="251"/>
                  </a:lnTo>
                  <a:lnTo>
                    <a:pt x="351" y="235"/>
                  </a:lnTo>
                  <a:lnTo>
                    <a:pt x="356" y="218"/>
                  </a:lnTo>
                  <a:lnTo>
                    <a:pt x="358" y="201"/>
                  </a:lnTo>
                  <a:lnTo>
                    <a:pt x="361" y="185"/>
                  </a:lnTo>
                  <a:lnTo>
                    <a:pt x="359" y="167"/>
                  </a:lnTo>
                  <a:lnTo>
                    <a:pt x="357" y="149"/>
                  </a:lnTo>
                  <a:lnTo>
                    <a:pt x="354" y="132"/>
                  </a:lnTo>
                  <a:lnTo>
                    <a:pt x="348" y="114"/>
                  </a:lnTo>
                  <a:lnTo>
                    <a:pt x="340" y="97"/>
                  </a:lnTo>
                  <a:lnTo>
                    <a:pt x="331" y="81"/>
                  </a:lnTo>
                  <a:lnTo>
                    <a:pt x="321" y="67"/>
                  </a:lnTo>
                  <a:lnTo>
                    <a:pt x="310" y="53"/>
                  </a:lnTo>
                  <a:lnTo>
                    <a:pt x="296" y="42"/>
                  </a:lnTo>
                  <a:lnTo>
                    <a:pt x="282" y="31"/>
                  </a:lnTo>
                  <a:lnTo>
                    <a:pt x="269" y="22"/>
                  </a:lnTo>
                  <a:lnTo>
                    <a:pt x="253" y="14"/>
                  </a:lnTo>
                  <a:lnTo>
                    <a:pt x="237" y="8"/>
                  </a:lnTo>
                  <a:lnTo>
                    <a:pt x="220" y="4"/>
                  </a:lnTo>
                  <a:lnTo>
                    <a:pt x="203" y="1"/>
                  </a:lnTo>
                  <a:lnTo>
                    <a:pt x="185" y="0"/>
                  </a:lnTo>
                  <a:lnTo>
                    <a:pt x="168" y="0"/>
                  </a:lnTo>
                  <a:lnTo>
                    <a:pt x="150" y="2"/>
                  </a:lnTo>
                  <a:lnTo>
                    <a:pt x="132" y="6"/>
                  </a:lnTo>
                  <a:lnTo>
                    <a:pt x="115" y="12"/>
                  </a:lnTo>
                  <a:close/>
                  <a:moveTo>
                    <a:pt x="222" y="286"/>
                  </a:moveTo>
                  <a:lnTo>
                    <a:pt x="222" y="286"/>
                  </a:lnTo>
                  <a:lnTo>
                    <a:pt x="211" y="290"/>
                  </a:lnTo>
                  <a:lnTo>
                    <a:pt x="200" y="292"/>
                  </a:lnTo>
                  <a:lnTo>
                    <a:pt x="188" y="294"/>
                  </a:lnTo>
                  <a:lnTo>
                    <a:pt x="178" y="294"/>
                  </a:lnTo>
                  <a:lnTo>
                    <a:pt x="166" y="293"/>
                  </a:lnTo>
                  <a:lnTo>
                    <a:pt x="155" y="291"/>
                  </a:lnTo>
                  <a:lnTo>
                    <a:pt x="145" y="288"/>
                  </a:lnTo>
                  <a:lnTo>
                    <a:pt x="134" y="285"/>
                  </a:lnTo>
                  <a:lnTo>
                    <a:pt x="124" y="280"/>
                  </a:lnTo>
                  <a:lnTo>
                    <a:pt x="115" y="274"/>
                  </a:lnTo>
                  <a:lnTo>
                    <a:pt x="106" y="267"/>
                  </a:lnTo>
                  <a:lnTo>
                    <a:pt x="98" y="260"/>
                  </a:lnTo>
                  <a:lnTo>
                    <a:pt x="90" y="251"/>
                  </a:lnTo>
                  <a:lnTo>
                    <a:pt x="83" y="242"/>
                  </a:lnTo>
                  <a:lnTo>
                    <a:pt x="78" y="232"/>
                  </a:lnTo>
                  <a:lnTo>
                    <a:pt x="73" y="222"/>
                  </a:lnTo>
                  <a:lnTo>
                    <a:pt x="70" y="210"/>
                  </a:lnTo>
                  <a:lnTo>
                    <a:pt x="67" y="198"/>
                  </a:lnTo>
                  <a:lnTo>
                    <a:pt x="65" y="188"/>
                  </a:lnTo>
                  <a:lnTo>
                    <a:pt x="65" y="176"/>
                  </a:lnTo>
                  <a:lnTo>
                    <a:pt x="67" y="166"/>
                  </a:lnTo>
                  <a:lnTo>
                    <a:pt x="68" y="154"/>
                  </a:lnTo>
                  <a:lnTo>
                    <a:pt x="71" y="143"/>
                  </a:lnTo>
                  <a:lnTo>
                    <a:pt x="75" y="133"/>
                  </a:lnTo>
                  <a:lnTo>
                    <a:pt x="79" y="123"/>
                  </a:lnTo>
                  <a:lnTo>
                    <a:pt x="86" y="114"/>
                  </a:lnTo>
                  <a:lnTo>
                    <a:pt x="92" y="105"/>
                  </a:lnTo>
                  <a:lnTo>
                    <a:pt x="100" y="97"/>
                  </a:lnTo>
                  <a:lnTo>
                    <a:pt x="109" y="89"/>
                  </a:lnTo>
                  <a:lnTo>
                    <a:pt x="117" y="83"/>
                  </a:lnTo>
                  <a:lnTo>
                    <a:pt x="128" y="77"/>
                  </a:lnTo>
                  <a:lnTo>
                    <a:pt x="138" y="72"/>
                  </a:lnTo>
                  <a:lnTo>
                    <a:pt x="150" y="68"/>
                  </a:lnTo>
                  <a:lnTo>
                    <a:pt x="161" y="66"/>
                  </a:lnTo>
                  <a:lnTo>
                    <a:pt x="172" y="64"/>
                  </a:lnTo>
                  <a:lnTo>
                    <a:pt x="184" y="64"/>
                  </a:lnTo>
                  <a:lnTo>
                    <a:pt x="194" y="65"/>
                  </a:lnTo>
                  <a:lnTo>
                    <a:pt x="205" y="67"/>
                  </a:lnTo>
                  <a:lnTo>
                    <a:pt x="217" y="70"/>
                  </a:lnTo>
                  <a:lnTo>
                    <a:pt x="226" y="74"/>
                  </a:lnTo>
                  <a:lnTo>
                    <a:pt x="237" y="79"/>
                  </a:lnTo>
                  <a:lnTo>
                    <a:pt x="246" y="84"/>
                  </a:lnTo>
                  <a:lnTo>
                    <a:pt x="255" y="92"/>
                  </a:lnTo>
                  <a:lnTo>
                    <a:pt x="263" y="99"/>
                  </a:lnTo>
                  <a:lnTo>
                    <a:pt x="271" y="107"/>
                  </a:lnTo>
                  <a:lnTo>
                    <a:pt x="277" y="117"/>
                  </a:lnTo>
                  <a:lnTo>
                    <a:pt x="282" y="126"/>
                  </a:lnTo>
                  <a:lnTo>
                    <a:pt x="288" y="137"/>
                  </a:lnTo>
                  <a:lnTo>
                    <a:pt x="292" y="149"/>
                  </a:lnTo>
                  <a:lnTo>
                    <a:pt x="294" y="160"/>
                  </a:lnTo>
                  <a:lnTo>
                    <a:pt x="295" y="171"/>
                  </a:lnTo>
                  <a:lnTo>
                    <a:pt x="295" y="182"/>
                  </a:lnTo>
                  <a:lnTo>
                    <a:pt x="295" y="194"/>
                  </a:lnTo>
                  <a:lnTo>
                    <a:pt x="293" y="205"/>
                  </a:lnTo>
                  <a:lnTo>
                    <a:pt x="290" y="215"/>
                  </a:lnTo>
                  <a:lnTo>
                    <a:pt x="285" y="226"/>
                  </a:lnTo>
                  <a:lnTo>
                    <a:pt x="281" y="235"/>
                  </a:lnTo>
                  <a:lnTo>
                    <a:pt x="275" y="245"/>
                  </a:lnTo>
                  <a:lnTo>
                    <a:pt x="269" y="253"/>
                  </a:lnTo>
                  <a:lnTo>
                    <a:pt x="261" y="262"/>
                  </a:lnTo>
                  <a:lnTo>
                    <a:pt x="253" y="269"/>
                  </a:lnTo>
                  <a:lnTo>
                    <a:pt x="243" y="275"/>
                  </a:lnTo>
                  <a:lnTo>
                    <a:pt x="233" y="282"/>
                  </a:lnTo>
                  <a:lnTo>
                    <a:pt x="222" y="286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82" name="Freeform 142"/>
            <p:cNvSpPr>
              <a:spLocks/>
            </p:cNvSpPr>
            <p:nvPr/>
          </p:nvSpPr>
          <p:spPr bwMode="auto">
            <a:xfrm>
              <a:off x="2058988" y="1198563"/>
              <a:ext cx="52388" cy="52388"/>
            </a:xfrm>
            <a:custGeom>
              <a:avLst/>
              <a:gdLst>
                <a:gd name="T0" fmla="*/ 162 w 165"/>
                <a:gd name="T1" fmla="*/ 61 h 164"/>
                <a:gd name="T2" fmla="*/ 165 w 165"/>
                <a:gd name="T3" fmla="*/ 76 h 164"/>
                <a:gd name="T4" fmla="*/ 165 w 165"/>
                <a:gd name="T5" fmla="*/ 92 h 164"/>
                <a:gd name="T6" fmla="*/ 161 w 165"/>
                <a:gd name="T7" fmla="*/ 108 h 164"/>
                <a:gd name="T8" fmla="*/ 154 w 165"/>
                <a:gd name="T9" fmla="*/ 122 h 164"/>
                <a:gd name="T10" fmla="*/ 146 w 165"/>
                <a:gd name="T11" fmla="*/ 136 h 164"/>
                <a:gd name="T12" fmla="*/ 134 w 165"/>
                <a:gd name="T13" fmla="*/ 146 h 164"/>
                <a:gd name="T14" fmla="*/ 121 w 165"/>
                <a:gd name="T15" fmla="*/ 156 h 164"/>
                <a:gd name="T16" fmla="*/ 105 w 165"/>
                <a:gd name="T17" fmla="*/ 161 h 164"/>
                <a:gd name="T18" fmla="*/ 89 w 165"/>
                <a:gd name="T19" fmla="*/ 164 h 164"/>
                <a:gd name="T20" fmla="*/ 73 w 165"/>
                <a:gd name="T21" fmla="*/ 164 h 164"/>
                <a:gd name="T22" fmla="*/ 57 w 165"/>
                <a:gd name="T23" fmla="*/ 160 h 164"/>
                <a:gd name="T24" fmla="*/ 42 w 165"/>
                <a:gd name="T25" fmla="*/ 154 h 164"/>
                <a:gd name="T26" fmla="*/ 30 w 165"/>
                <a:gd name="T27" fmla="*/ 145 h 164"/>
                <a:gd name="T28" fmla="*/ 18 w 165"/>
                <a:gd name="T29" fmla="*/ 134 h 164"/>
                <a:gd name="T30" fmla="*/ 10 w 165"/>
                <a:gd name="T31" fmla="*/ 120 h 164"/>
                <a:gd name="T32" fmla="*/ 3 w 165"/>
                <a:gd name="T33" fmla="*/ 104 h 164"/>
                <a:gd name="T34" fmla="*/ 1 w 165"/>
                <a:gd name="T35" fmla="*/ 88 h 164"/>
                <a:gd name="T36" fmla="*/ 1 w 165"/>
                <a:gd name="T37" fmla="*/ 72 h 164"/>
                <a:gd name="T38" fmla="*/ 4 w 165"/>
                <a:gd name="T39" fmla="*/ 56 h 164"/>
                <a:gd name="T40" fmla="*/ 11 w 165"/>
                <a:gd name="T41" fmla="*/ 42 h 164"/>
                <a:gd name="T42" fmla="*/ 20 w 165"/>
                <a:gd name="T43" fmla="*/ 29 h 164"/>
                <a:gd name="T44" fmla="*/ 32 w 165"/>
                <a:gd name="T45" fmla="*/ 18 h 164"/>
                <a:gd name="T46" fmla="*/ 46 w 165"/>
                <a:gd name="T47" fmla="*/ 9 h 164"/>
                <a:gd name="T48" fmla="*/ 60 w 165"/>
                <a:gd name="T49" fmla="*/ 2 h 164"/>
                <a:gd name="T50" fmla="*/ 77 w 165"/>
                <a:gd name="T51" fmla="*/ 0 h 164"/>
                <a:gd name="T52" fmla="*/ 93 w 165"/>
                <a:gd name="T53" fmla="*/ 0 h 164"/>
                <a:gd name="T54" fmla="*/ 109 w 165"/>
                <a:gd name="T55" fmla="*/ 4 h 164"/>
                <a:gd name="T56" fmla="*/ 123 w 165"/>
                <a:gd name="T57" fmla="*/ 10 h 164"/>
                <a:gd name="T58" fmla="*/ 136 w 165"/>
                <a:gd name="T59" fmla="*/ 19 h 164"/>
                <a:gd name="T60" fmla="*/ 147 w 165"/>
                <a:gd name="T61" fmla="*/ 31 h 164"/>
                <a:gd name="T62" fmla="*/ 157 w 165"/>
                <a:gd name="T63" fmla="*/ 4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5" h="164">
                  <a:moveTo>
                    <a:pt x="160" y="52"/>
                  </a:moveTo>
                  <a:lnTo>
                    <a:pt x="162" y="61"/>
                  </a:lnTo>
                  <a:lnTo>
                    <a:pt x="164" y="68"/>
                  </a:lnTo>
                  <a:lnTo>
                    <a:pt x="165" y="76"/>
                  </a:lnTo>
                  <a:lnTo>
                    <a:pt x="165" y="85"/>
                  </a:lnTo>
                  <a:lnTo>
                    <a:pt x="165" y="92"/>
                  </a:lnTo>
                  <a:lnTo>
                    <a:pt x="163" y="100"/>
                  </a:lnTo>
                  <a:lnTo>
                    <a:pt x="161" y="108"/>
                  </a:lnTo>
                  <a:lnTo>
                    <a:pt x="159" y="116"/>
                  </a:lnTo>
                  <a:lnTo>
                    <a:pt x="154" y="122"/>
                  </a:lnTo>
                  <a:lnTo>
                    <a:pt x="150" y="129"/>
                  </a:lnTo>
                  <a:lnTo>
                    <a:pt x="146" y="136"/>
                  </a:lnTo>
                  <a:lnTo>
                    <a:pt x="141" y="141"/>
                  </a:lnTo>
                  <a:lnTo>
                    <a:pt x="134" y="146"/>
                  </a:lnTo>
                  <a:lnTo>
                    <a:pt x="128" y="152"/>
                  </a:lnTo>
                  <a:lnTo>
                    <a:pt x="121" y="156"/>
                  </a:lnTo>
                  <a:lnTo>
                    <a:pt x="113" y="159"/>
                  </a:lnTo>
                  <a:lnTo>
                    <a:pt x="105" y="161"/>
                  </a:lnTo>
                  <a:lnTo>
                    <a:pt x="96" y="163"/>
                  </a:lnTo>
                  <a:lnTo>
                    <a:pt x="89" y="164"/>
                  </a:lnTo>
                  <a:lnTo>
                    <a:pt x="80" y="164"/>
                  </a:lnTo>
                  <a:lnTo>
                    <a:pt x="73" y="164"/>
                  </a:lnTo>
                  <a:lnTo>
                    <a:pt x="65" y="162"/>
                  </a:lnTo>
                  <a:lnTo>
                    <a:pt x="57" y="160"/>
                  </a:lnTo>
                  <a:lnTo>
                    <a:pt x="50" y="158"/>
                  </a:lnTo>
                  <a:lnTo>
                    <a:pt x="42" y="154"/>
                  </a:lnTo>
                  <a:lnTo>
                    <a:pt x="36" y="149"/>
                  </a:lnTo>
                  <a:lnTo>
                    <a:pt x="30" y="145"/>
                  </a:lnTo>
                  <a:lnTo>
                    <a:pt x="23" y="140"/>
                  </a:lnTo>
                  <a:lnTo>
                    <a:pt x="18" y="134"/>
                  </a:lnTo>
                  <a:lnTo>
                    <a:pt x="14" y="127"/>
                  </a:lnTo>
                  <a:lnTo>
                    <a:pt x="10" y="120"/>
                  </a:lnTo>
                  <a:lnTo>
                    <a:pt x="6" y="112"/>
                  </a:lnTo>
                  <a:lnTo>
                    <a:pt x="3" y="104"/>
                  </a:lnTo>
                  <a:lnTo>
                    <a:pt x="1" y="97"/>
                  </a:lnTo>
                  <a:lnTo>
                    <a:pt x="1" y="88"/>
                  </a:lnTo>
                  <a:lnTo>
                    <a:pt x="0" y="80"/>
                  </a:lnTo>
                  <a:lnTo>
                    <a:pt x="1" y="72"/>
                  </a:lnTo>
                  <a:lnTo>
                    <a:pt x="2" y="64"/>
                  </a:lnTo>
                  <a:lnTo>
                    <a:pt x="4" y="56"/>
                  </a:lnTo>
                  <a:lnTo>
                    <a:pt x="7" y="49"/>
                  </a:lnTo>
                  <a:lnTo>
                    <a:pt x="11" y="42"/>
                  </a:lnTo>
                  <a:lnTo>
                    <a:pt x="15" y="35"/>
                  </a:lnTo>
                  <a:lnTo>
                    <a:pt x="20" y="29"/>
                  </a:lnTo>
                  <a:lnTo>
                    <a:pt x="25" y="24"/>
                  </a:lnTo>
                  <a:lnTo>
                    <a:pt x="32" y="18"/>
                  </a:lnTo>
                  <a:lnTo>
                    <a:pt x="38" y="13"/>
                  </a:lnTo>
                  <a:lnTo>
                    <a:pt x="46" y="9"/>
                  </a:lnTo>
                  <a:lnTo>
                    <a:pt x="53" y="6"/>
                  </a:lnTo>
                  <a:lnTo>
                    <a:pt x="60" y="2"/>
                  </a:lnTo>
                  <a:lnTo>
                    <a:pt x="69" y="1"/>
                  </a:lnTo>
                  <a:lnTo>
                    <a:pt x="77" y="0"/>
                  </a:lnTo>
                  <a:lnTo>
                    <a:pt x="85" y="0"/>
                  </a:lnTo>
                  <a:lnTo>
                    <a:pt x="93" y="0"/>
                  </a:lnTo>
                  <a:lnTo>
                    <a:pt x="101" y="1"/>
                  </a:lnTo>
                  <a:lnTo>
                    <a:pt x="109" y="4"/>
                  </a:lnTo>
                  <a:lnTo>
                    <a:pt x="116" y="7"/>
                  </a:lnTo>
                  <a:lnTo>
                    <a:pt x="123" y="10"/>
                  </a:lnTo>
                  <a:lnTo>
                    <a:pt x="130" y="14"/>
                  </a:lnTo>
                  <a:lnTo>
                    <a:pt x="136" y="19"/>
                  </a:lnTo>
                  <a:lnTo>
                    <a:pt x="142" y="25"/>
                  </a:lnTo>
                  <a:lnTo>
                    <a:pt x="147" y="31"/>
                  </a:lnTo>
                  <a:lnTo>
                    <a:pt x="152" y="37"/>
                  </a:lnTo>
                  <a:lnTo>
                    <a:pt x="157" y="45"/>
                  </a:lnTo>
                  <a:lnTo>
                    <a:pt x="160" y="52"/>
                  </a:lnTo>
                  <a:close/>
                </a:path>
              </a:pathLst>
            </a:custGeom>
            <a:solidFill>
              <a:srgbClr val="669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83" name="Freeform 143"/>
            <p:cNvSpPr>
              <a:spLocks/>
            </p:cNvSpPr>
            <p:nvPr/>
          </p:nvSpPr>
          <p:spPr bwMode="auto">
            <a:xfrm>
              <a:off x="2109788" y="1330325"/>
              <a:ext cx="52388" cy="52388"/>
            </a:xfrm>
            <a:custGeom>
              <a:avLst/>
              <a:gdLst>
                <a:gd name="T0" fmla="*/ 162 w 164"/>
                <a:gd name="T1" fmla="*/ 60 h 165"/>
                <a:gd name="T2" fmla="*/ 164 w 164"/>
                <a:gd name="T3" fmla="*/ 77 h 165"/>
                <a:gd name="T4" fmla="*/ 164 w 164"/>
                <a:gd name="T5" fmla="*/ 93 h 165"/>
                <a:gd name="T6" fmla="*/ 161 w 164"/>
                <a:gd name="T7" fmla="*/ 108 h 165"/>
                <a:gd name="T8" fmla="*/ 154 w 164"/>
                <a:gd name="T9" fmla="*/ 122 h 165"/>
                <a:gd name="T10" fmla="*/ 145 w 164"/>
                <a:gd name="T11" fmla="*/ 135 h 165"/>
                <a:gd name="T12" fmla="*/ 133 w 164"/>
                <a:gd name="T13" fmla="*/ 147 h 165"/>
                <a:gd name="T14" fmla="*/ 119 w 164"/>
                <a:gd name="T15" fmla="*/ 155 h 165"/>
                <a:gd name="T16" fmla="*/ 104 w 164"/>
                <a:gd name="T17" fmla="*/ 161 h 165"/>
                <a:gd name="T18" fmla="*/ 88 w 164"/>
                <a:gd name="T19" fmla="*/ 165 h 165"/>
                <a:gd name="T20" fmla="*/ 72 w 164"/>
                <a:gd name="T21" fmla="*/ 164 h 165"/>
                <a:gd name="T22" fmla="*/ 56 w 164"/>
                <a:gd name="T23" fmla="*/ 160 h 165"/>
                <a:gd name="T24" fmla="*/ 42 w 164"/>
                <a:gd name="T25" fmla="*/ 154 h 165"/>
                <a:gd name="T26" fmla="*/ 28 w 164"/>
                <a:gd name="T27" fmla="*/ 146 h 165"/>
                <a:gd name="T28" fmla="*/ 18 w 164"/>
                <a:gd name="T29" fmla="*/ 134 h 165"/>
                <a:gd name="T30" fmla="*/ 8 w 164"/>
                <a:gd name="T31" fmla="*/ 120 h 165"/>
                <a:gd name="T32" fmla="*/ 3 w 164"/>
                <a:gd name="T33" fmla="*/ 104 h 165"/>
                <a:gd name="T34" fmla="*/ 0 w 164"/>
                <a:gd name="T35" fmla="*/ 89 h 165"/>
                <a:gd name="T36" fmla="*/ 0 w 164"/>
                <a:gd name="T37" fmla="*/ 72 h 165"/>
                <a:gd name="T38" fmla="*/ 4 w 164"/>
                <a:gd name="T39" fmla="*/ 57 h 165"/>
                <a:gd name="T40" fmla="*/ 10 w 164"/>
                <a:gd name="T41" fmla="*/ 42 h 165"/>
                <a:gd name="T42" fmla="*/ 19 w 164"/>
                <a:gd name="T43" fmla="*/ 29 h 165"/>
                <a:gd name="T44" fmla="*/ 31 w 164"/>
                <a:gd name="T45" fmla="*/ 18 h 165"/>
                <a:gd name="T46" fmla="*/ 44 w 164"/>
                <a:gd name="T47" fmla="*/ 9 h 165"/>
                <a:gd name="T48" fmla="*/ 60 w 164"/>
                <a:gd name="T49" fmla="*/ 3 h 165"/>
                <a:gd name="T50" fmla="*/ 76 w 164"/>
                <a:gd name="T51" fmla="*/ 0 h 165"/>
                <a:gd name="T52" fmla="*/ 92 w 164"/>
                <a:gd name="T53" fmla="*/ 1 h 165"/>
                <a:gd name="T54" fmla="*/ 108 w 164"/>
                <a:gd name="T55" fmla="*/ 4 h 165"/>
                <a:gd name="T56" fmla="*/ 123 w 164"/>
                <a:gd name="T57" fmla="*/ 10 h 165"/>
                <a:gd name="T58" fmla="*/ 135 w 164"/>
                <a:gd name="T59" fmla="*/ 20 h 165"/>
                <a:gd name="T60" fmla="*/ 146 w 164"/>
                <a:gd name="T61" fmla="*/ 30 h 165"/>
                <a:gd name="T62" fmla="*/ 155 w 164"/>
                <a:gd name="T63" fmla="*/ 4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65">
                  <a:moveTo>
                    <a:pt x="159" y="53"/>
                  </a:moveTo>
                  <a:lnTo>
                    <a:pt x="162" y="60"/>
                  </a:lnTo>
                  <a:lnTo>
                    <a:pt x="163" y="68"/>
                  </a:lnTo>
                  <a:lnTo>
                    <a:pt x="164" y="77"/>
                  </a:lnTo>
                  <a:lnTo>
                    <a:pt x="164" y="84"/>
                  </a:lnTo>
                  <a:lnTo>
                    <a:pt x="164" y="93"/>
                  </a:lnTo>
                  <a:lnTo>
                    <a:pt x="163" y="100"/>
                  </a:lnTo>
                  <a:lnTo>
                    <a:pt x="161" y="108"/>
                  </a:lnTo>
                  <a:lnTo>
                    <a:pt x="157" y="115"/>
                  </a:lnTo>
                  <a:lnTo>
                    <a:pt x="154" y="122"/>
                  </a:lnTo>
                  <a:lnTo>
                    <a:pt x="150" y="129"/>
                  </a:lnTo>
                  <a:lnTo>
                    <a:pt x="145" y="135"/>
                  </a:lnTo>
                  <a:lnTo>
                    <a:pt x="139" y="141"/>
                  </a:lnTo>
                  <a:lnTo>
                    <a:pt x="133" y="147"/>
                  </a:lnTo>
                  <a:lnTo>
                    <a:pt x="127" y="151"/>
                  </a:lnTo>
                  <a:lnTo>
                    <a:pt x="119" y="155"/>
                  </a:lnTo>
                  <a:lnTo>
                    <a:pt x="112" y="159"/>
                  </a:lnTo>
                  <a:lnTo>
                    <a:pt x="104" y="161"/>
                  </a:lnTo>
                  <a:lnTo>
                    <a:pt x="96" y="164"/>
                  </a:lnTo>
                  <a:lnTo>
                    <a:pt x="88" y="165"/>
                  </a:lnTo>
                  <a:lnTo>
                    <a:pt x="79" y="165"/>
                  </a:lnTo>
                  <a:lnTo>
                    <a:pt x="72" y="164"/>
                  </a:lnTo>
                  <a:lnTo>
                    <a:pt x="63" y="163"/>
                  </a:lnTo>
                  <a:lnTo>
                    <a:pt x="56" y="160"/>
                  </a:lnTo>
                  <a:lnTo>
                    <a:pt x="49" y="157"/>
                  </a:lnTo>
                  <a:lnTo>
                    <a:pt x="42" y="154"/>
                  </a:lnTo>
                  <a:lnTo>
                    <a:pt x="35" y="150"/>
                  </a:lnTo>
                  <a:lnTo>
                    <a:pt x="28" y="146"/>
                  </a:lnTo>
                  <a:lnTo>
                    <a:pt x="23" y="139"/>
                  </a:lnTo>
                  <a:lnTo>
                    <a:pt x="18" y="134"/>
                  </a:lnTo>
                  <a:lnTo>
                    <a:pt x="13" y="127"/>
                  </a:lnTo>
                  <a:lnTo>
                    <a:pt x="8" y="120"/>
                  </a:lnTo>
                  <a:lnTo>
                    <a:pt x="5" y="112"/>
                  </a:lnTo>
                  <a:lnTo>
                    <a:pt x="3" y="104"/>
                  </a:lnTo>
                  <a:lnTo>
                    <a:pt x="1" y="96"/>
                  </a:lnTo>
                  <a:lnTo>
                    <a:pt x="0" y="89"/>
                  </a:lnTo>
                  <a:lnTo>
                    <a:pt x="0" y="80"/>
                  </a:lnTo>
                  <a:lnTo>
                    <a:pt x="0" y="72"/>
                  </a:lnTo>
                  <a:lnTo>
                    <a:pt x="2" y="64"/>
                  </a:lnTo>
                  <a:lnTo>
                    <a:pt x="4" y="57"/>
                  </a:lnTo>
                  <a:lnTo>
                    <a:pt x="6" y="49"/>
                  </a:lnTo>
                  <a:lnTo>
                    <a:pt x="10" y="42"/>
                  </a:lnTo>
                  <a:lnTo>
                    <a:pt x="15" y="36"/>
                  </a:lnTo>
                  <a:lnTo>
                    <a:pt x="19" y="29"/>
                  </a:lnTo>
                  <a:lnTo>
                    <a:pt x="24" y="23"/>
                  </a:lnTo>
                  <a:lnTo>
                    <a:pt x="31" y="18"/>
                  </a:lnTo>
                  <a:lnTo>
                    <a:pt x="37" y="13"/>
                  </a:lnTo>
                  <a:lnTo>
                    <a:pt x="44" y="9"/>
                  </a:lnTo>
                  <a:lnTo>
                    <a:pt x="52" y="5"/>
                  </a:lnTo>
                  <a:lnTo>
                    <a:pt x="60" y="3"/>
                  </a:lnTo>
                  <a:lnTo>
                    <a:pt x="68" y="1"/>
                  </a:lnTo>
                  <a:lnTo>
                    <a:pt x="76" y="0"/>
                  </a:lnTo>
                  <a:lnTo>
                    <a:pt x="85" y="0"/>
                  </a:lnTo>
                  <a:lnTo>
                    <a:pt x="92" y="1"/>
                  </a:lnTo>
                  <a:lnTo>
                    <a:pt x="100" y="2"/>
                  </a:lnTo>
                  <a:lnTo>
                    <a:pt x="108" y="4"/>
                  </a:lnTo>
                  <a:lnTo>
                    <a:pt x="115" y="7"/>
                  </a:lnTo>
                  <a:lnTo>
                    <a:pt x="123" y="10"/>
                  </a:lnTo>
                  <a:lnTo>
                    <a:pt x="129" y="15"/>
                  </a:lnTo>
                  <a:lnTo>
                    <a:pt x="135" y="20"/>
                  </a:lnTo>
                  <a:lnTo>
                    <a:pt x="141" y="25"/>
                  </a:lnTo>
                  <a:lnTo>
                    <a:pt x="146" y="30"/>
                  </a:lnTo>
                  <a:lnTo>
                    <a:pt x="151" y="38"/>
                  </a:lnTo>
                  <a:lnTo>
                    <a:pt x="155" y="44"/>
                  </a:lnTo>
                  <a:lnTo>
                    <a:pt x="159" y="53"/>
                  </a:lnTo>
                  <a:close/>
                </a:path>
              </a:pathLst>
            </a:custGeom>
            <a:solidFill>
              <a:srgbClr val="669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84" name="Freeform 144"/>
            <p:cNvSpPr>
              <a:spLocks/>
            </p:cNvSpPr>
            <p:nvPr/>
          </p:nvSpPr>
          <p:spPr bwMode="auto">
            <a:xfrm>
              <a:off x="2165350" y="1470025"/>
              <a:ext cx="52388" cy="52388"/>
            </a:xfrm>
            <a:custGeom>
              <a:avLst/>
              <a:gdLst>
                <a:gd name="T0" fmla="*/ 162 w 165"/>
                <a:gd name="T1" fmla="*/ 61 h 165"/>
                <a:gd name="T2" fmla="*/ 165 w 165"/>
                <a:gd name="T3" fmla="*/ 77 h 165"/>
                <a:gd name="T4" fmla="*/ 164 w 165"/>
                <a:gd name="T5" fmla="*/ 92 h 165"/>
                <a:gd name="T6" fmla="*/ 161 w 165"/>
                <a:gd name="T7" fmla="*/ 108 h 165"/>
                <a:gd name="T8" fmla="*/ 155 w 165"/>
                <a:gd name="T9" fmla="*/ 123 h 165"/>
                <a:gd name="T10" fmla="*/ 145 w 165"/>
                <a:gd name="T11" fmla="*/ 136 h 165"/>
                <a:gd name="T12" fmla="*/ 135 w 165"/>
                <a:gd name="T13" fmla="*/ 147 h 165"/>
                <a:gd name="T14" fmla="*/ 121 w 165"/>
                <a:gd name="T15" fmla="*/ 156 h 165"/>
                <a:gd name="T16" fmla="*/ 105 w 165"/>
                <a:gd name="T17" fmla="*/ 162 h 165"/>
                <a:gd name="T18" fmla="*/ 88 w 165"/>
                <a:gd name="T19" fmla="*/ 164 h 165"/>
                <a:gd name="T20" fmla="*/ 72 w 165"/>
                <a:gd name="T21" fmla="*/ 164 h 165"/>
                <a:gd name="T22" fmla="*/ 57 w 165"/>
                <a:gd name="T23" fmla="*/ 161 h 165"/>
                <a:gd name="T24" fmla="*/ 43 w 165"/>
                <a:gd name="T25" fmla="*/ 155 h 165"/>
                <a:gd name="T26" fmla="*/ 30 w 165"/>
                <a:gd name="T27" fmla="*/ 145 h 165"/>
                <a:gd name="T28" fmla="*/ 18 w 165"/>
                <a:gd name="T29" fmla="*/ 134 h 165"/>
                <a:gd name="T30" fmla="*/ 10 w 165"/>
                <a:gd name="T31" fmla="*/ 120 h 165"/>
                <a:gd name="T32" fmla="*/ 3 w 165"/>
                <a:gd name="T33" fmla="*/ 104 h 165"/>
                <a:gd name="T34" fmla="*/ 0 w 165"/>
                <a:gd name="T35" fmla="*/ 88 h 165"/>
                <a:gd name="T36" fmla="*/ 1 w 165"/>
                <a:gd name="T37" fmla="*/ 72 h 165"/>
                <a:gd name="T38" fmla="*/ 4 w 165"/>
                <a:gd name="T39" fmla="*/ 56 h 165"/>
                <a:gd name="T40" fmla="*/ 11 w 165"/>
                <a:gd name="T41" fmla="*/ 43 h 165"/>
                <a:gd name="T42" fmla="*/ 19 w 165"/>
                <a:gd name="T43" fmla="*/ 29 h 165"/>
                <a:gd name="T44" fmla="*/ 31 w 165"/>
                <a:gd name="T45" fmla="*/ 18 h 165"/>
                <a:gd name="T46" fmla="*/ 45 w 165"/>
                <a:gd name="T47" fmla="*/ 9 h 165"/>
                <a:gd name="T48" fmla="*/ 60 w 165"/>
                <a:gd name="T49" fmla="*/ 4 h 165"/>
                <a:gd name="T50" fmla="*/ 76 w 165"/>
                <a:gd name="T51" fmla="*/ 0 h 165"/>
                <a:gd name="T52" fmla="*/ 93 w 165"/>
                <a:gd name="T53" fmla="*/ 0 h 165"/>
                <a:gd name="T54" fmla="*/ 108 w 165"/>
                <a:gd name="T55" fmla="*/ 5 h 165"/>
                <a:gd name="T56" fmla="*/ 123 w 165"/>
                <a:gd name="T57" fmla="*/ 11 h 165"/>
                <a:gd name="T58" fmla="*/ 136 w 165"/>
                <a:gd name="T59" fmla="*/ 20 h 165"/>
                <a:gd name="T60" fmla="*/ 147 w 165"/>
                <a:gd name="T61" fmla="*/ 31 h 165"/>
                <a:gd name="T62" fmla="*/ 156 w 165"/>
                <a:gd name="T63" fmla="*/ 4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5" h="165">
                  <a:moveTo>
                    <a:pt x="159" y="52"/>
                  </a:moveTo>
                  <a:lnTo>
                    <a:pt x="162" y="61"/>
                  </a:lnTo>
                  <a:lnTo>
                    <a:pt x="164" y="69"/>
                  </a:lnTo>
                  <a:lnTo>
                    <a:pt x="165" y="77"/>
                  </a:lnTo>
                  <a:lnTo>
                    <a:pt x="165" y="85"/>
                  </a:lnTo>
                  <a:lnTo>
                    <a:pt x="164" y="92"/>
                  </a:lnTo>
                  <a:lnTo>
                    <a:pt x="163" y="101"/>
                  </a:lnTo>
                  <a:lnTo>
                    <a:pt x="161" y="108"/>
                  </a:lnTo>
                  <a:lnTo>
                    <a:pt x="158" y="116"/>
                  </a:lnTo>
                  <a:lnTo>
                    <a:pt x="155" y="123"/>
                  </a:lnTo>
                  <a:lnTo>
                    <a:pt x="150" y="129"/>
                  </a:lnTo>
                  <a:lnTo>
                    <a:pt x="145" y="136"/>
                  </a:lnTo>
                  <a:lnTo>
                    <a:pt x="140" y="142"/>
                  </a:lnTo>
                  <a:lnTo>
                    <a:pt x="135" y="147"/>
                  </a:lnTo>
                  <a:lnTo>
                    <a:pt x="127" y="152"/>
                  </a:lnTo>
                  <a:lnTo>
                    <a:pt x="121" y="156"/>
                  </a:lnTo>
                  <a:lnTo>
                    <a:pt x="112" y="159"/>
                  </a:lnTo>
                  <a:lnTo>
                    <a:pt x="105" y="162"/>
                  </a:lnTo>
                  <a:lnTo>
                    <a:pt x="96" y="163"/>
                  </a:lnTo>
                  <a:lnTo>
                    <a:pt x="88" y="164"/>
                  </a:lnTo>
                  <a:lnTo>
                    <a:pt x="81" y="165"/>
                  </a:lnTo>
                  <a:lnTo>
                    <a:pt x="72" y="164"/>
                  </a:lnTo>
                  <a:lnTo>
                    <a:pt x="65" y="163"/>
                  </a:lnTo>
                  <a:lnTo>
                    <a:pt x="57" y="161"/>
                  </a:lnTo>
                  <a:lnTo>
                    <a:pt x="50" y="158"/>
                  </a:lnTo>
                  <a:lnTo>
                    <a:pt x="43" y="155"/>
                  </a:lnTo>
                  <a:lnTo>
                    <a:pt x="36" y="151"/>
                  </a:lnTo>
                  <a:lnTo>
                    <a:pt x="30" y="145"/>
                  </a:lnTo>
                  <a:lnTo>
                    <a:pt x="23" y="140"/>
                  </a:lnTo>
                  <a:lnTo>
                    <a:pt x="18" y="134"/>
                  </a:lnTo>
                  <a:lnTo>
                    <a:pt x="14" y="127"/>
                  </a:lnTo>
                  <a:lnTo>
                    <a:pt x="10" y="120"/>
                  </a:lnTo>
                  <a:lnTo>
                    <a:pt x="6" y="113"/>
                  </a:lnTo>
                  <a:lnTo>
                    <a:pt x="3" y="104"/>
                  </a:lnTo>
                  <a:lnTo>
                    <a:pt x="1" y="97"/>
                  </a:lnTo>
                  <a:lnTo>
                    <a:pt x="0" y="88"/>
                  </a:lnTo>
                  <a:lnTo>
                    <a:pt x="0" y="81"/>
                  </a:lnTo>
                  <a:lnTo>
                    <a:pt x="1" y="72"/>
                  </a:lnTo>
                  <a:lnTo>
                    <a:pt x="2" y="65"/>
                  </a:lnTo>
                  <a:lnTo>
                    <a:pt x="4" y="56"/>
                  </a:lnTo>
                  <a:lnTo>
                    <a:pt x="8" y="49"/>
                  </a:lnTo>
                  <a:lnTo>
                    <a:pt x="11" y="43"/>
                  </a:lnTo>
                  <a:lnTo>
                    <a:pt x="15" y="35"/>
                  </a:lnTo>
                  <a:lnTo>
                    <a:pt x="19" y="29"/>
                  </a:lnTo>
                  <a:lnTo>
                    <a:pt x="26" y="24"/>
                  </a:lnTo>
                  <a:lnTo>
                    <a:pt x="31" y="18"/>
                  </a:lnTo>
                  <a:lnTo>
                    <a:pt x="38" y="13"/>
                  </a:lnTo>
                  <a:lnTo>
                    <a:pt x="45" y="9"/>
                  </a:lnTo>
                  <a:lnTo>
                    <a:pt x="53" y="6"/>
                  </a:lnTo>
                  <a:lnTo>
                    <a:pt x="60" y="4"/>
                  </a:lnTo>
                  <a:lnTo>
                    <a:pt x="69" y="2"/>
                  </a:lnTo>
                  <a:lnTo>
                    <a:pt x="76" y="0"/>
                  </a:lnTo>
                  <a:lnTo>
                    <a:pt x="85" y="0"/>
                  </a:lnTo>
                  <a:lnTo>
                    <a:pt x="93" y="0"/>
                  </a:lnTo>
                  <a:lnTo>
                    <a:pt x="101" y="3"/>
                  </a:lnTo>
                  <a:lnTo>
                    <a:pt x="108" y="5"/>
                  </a:lnTo>
                  <a:lnTo>
                    <a:pt x="115" y="7"/>
                  </a:lnTo>
                  <a:lnTo>
                    <a:pt x="123" y="11"/>
                  </a:lnTo>
                  <a:lnTo>
                    <a:pt x="129" y="15"/>
                  </a:lnTo>
                  <a:lnTo>
                    <a:pt x="136" y="20"/>
                  </a:lnTo>
                  <a:lnTo>
                    <a:pt x="142" y="25"/>
                  </a:lnTo>
                  <a:lnTo>
                    <a:pt x="147" y="31"/>
                  </a:lnTo>
                  <a:lnTo>
                    <a:pt x="151" y="37"/>
                  </a:lnTo>
                  <a:lnTo>
                    <a:pt x="156" y="45"/>
                  </a:lnTo>
                  <a:lnTo>
                    <a:pt x="159" y="52"/>
                  </a:lnTo>
                  <a:close/>
                </a:path>
              </a:pathLst>
            </a:custGeom>
            <a:solidFill>
              <a:srgbClr val="669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85" name="Freeform 145"/>
            <p:cNvSpPr>
              <a:spLocks/>
            </p:cNvSpPr>
            <p:nvPr/>
          </p:nvSpPr>
          <p:spPr bwMode="auto">
            <a:xfrm>
              <a:off x="2132013" y="1112838"/>
              <a:ext cx="215900" cy="101600"/>
            </a:xfrm>
            <a:custGeom>
              <a:avLst/>
              <a:gdLst>
                <a:gd name="T0" fmla="*/ 680 w 680"/>
                <a:gd name="T1" fmla="*/ 65 h 320"/>
                <a:gd name="T2" fmla="*/ 25 w 680"/>
                <a:gd name="T3" fmla="*/ 320 h 320"/>
                <a:gd name="T4" fmla="*/ 0 w 680"/>
                <a:gd name="T5" fmla="*/ 255 h 320"/>
                <a:gd name="T6" fmla="*/ 655 w 680"/>
                <a:gd name="T7" fmla="*/ 0 h 320"/>
                <a:gd name="T8" fmla="*/ 680 w 680"/>
                <a:gd name="T9" fmla="*/ 6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0" h="320">
                  <a:moveTo>
                    <a:pt x="680" y="65"/>
                  </a:moveTo>
                  <a:lnTo>
                    <a:pt x="25" y="320"/>
                  </a:lnTo>
                  <a:lnTo>
                    <a:pt x="0" y="255"/>
                  </a:lnTo>
                  <a:lnTo>
                    <a:pt x="655" y="0"/>
                  </a:lnTo>
                  <a:lnTo>
                    <a:pt x="680" y="65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86" name="Freeform 146"/>
            <p:cNvSpPr>
              <a:spLocks/>
            </p:cNvSpPr>
            <p:nvPr/>
          </p:nvSpPr>
          <p:spPr bwMode="auto">
            <a:xfrm>
              <a:off x="2184400" y="1244600"/>
              <a:ext cx="215900" cy="103188"/>
            </a:xfrm>
            <a:custGeom>
              <a:avLst/>
              <a:gdLst>
                <a:gd name="T0" fmla="*/ 680 w 680"/>
                <a:gd name="T1" fmla="*/ 66 h 322"/>
                <a:gd name="T2" fmla="*/ 24 w 680"/>
                <a:gd name="T3" fmla="*/ 322 h 322"/>
                <a:gd name="T4" fmla="*/ 0 w 680"/>
                <a:gd name="T5" fmla="*/ 256 h 322"/>
                <a:gd name="T6" fmla="*/ 654 w 680"/>
                <a:gd name="T7" fmla="*/ 0 h 322"/>
                <a:gd name="T8" fmla="*/ 680 w 680"/>
                <a:gd name="T9" fmla="*/ 66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0" h="322">
                  <a:moveTo>
                    <a:pt x="680" y="66"/>
                  </a:moveTo>
                  <a:lnTo>
                    <a:pt x="24" y="322"/>
                  </a:lnTo>
                  <a:lnTo>
                    <a:pt x="0" y="256"/>
                  </a:lnTo>
                  <a:lnTo>
                    <a:pt x="654" y="0"/>
                  </a:lnTo>
                  <a:lnTo>
                    <a:pt x="680" y="6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87" name="Freeform 147"/>
            <p:cNvSpPr>
              <a:spLocks/>
            </p:cNvSpPr>
            <p:nvPr/>
          </p:nvSpPr>
          <p:spPr bwMode="auto">
            <a:xfrm>
              <a:off x="2238375" y="1384300"/>
              <a:ext cx="215900" cy="101600"/>
            </a:xfrm>
            <a:custGeom>
              <a:avLst/>
              <a:gdLst>
                <a:gd name="T0" fmla="*/ 680 w 680"/>
                <a:gd name="T1" fmla="*/ 64 h 320"/>
                <a:gd name="T2" fmla="*/ 25 w 680"/>
                <a:gd name="T3" fmla="*/ 320 h 320"/>
                <a:gd name="T4" fmla="*/ 0 w 680"/>
                <a:gd name="T5" fmla="*/ 256 h 320"/>
                <a:gd name="T6" fmla="*/ 656 w 680"/>
                <a:gd name="T7" fmla="*/ 0 h 320"/>
                <a:gd name="T8" fmla="*/ 680 w 680"/>
                <a:gd name="T9" fmla="*/ 6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0" h="320">
                  <a:moveTo>
                    <a:pt x="680" y="64"/>
                  </a:moveTo>
                  <a:lnTo>
                    <a:pt x="25" y="320"/>
                  </a:lnTo>
                  <a:lnTo>
                    <a:pt x="0" y="256"/>
                  </a:lnTo>
                  <a:lnTo>
                    <a:pt x="656" y="0"/>
                  </a:lnTo>
                  <a:lnTo>
                    <a:pt x="680" y="6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</p:grpSp>
    </p:spTree>
    <p:extLst>
      <p:ext uri="{BB962C8B-B14F-4D97-AF65-F5344CB8AC3E}">
        <p14:creationId xmlns:p14="http://schemas.microsoft.com/office/powerpoint/2010/main" val="39197382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227F59D-9C7A-4AE4-AF84-253421F88E06}"/>
              </a:ext>
            </a:extLst>
          </p:cNvPr>
          <p:cNvSpPr txBox="1"/>
          <p:nvPr/>
        </p:nvSpPr>
        <p:spPr>
          <a:xfrm>
            <a:off x="4891315" y="4928169"/>
            <a:ext cx="2326643" cy="452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130000"/>
              </a:lnSpc>
              <a:defRPr/>
            </a:pPr>
            <a:r>
              <a:rPr lang="en-US" sz="899" dirty="0">
                <a:solidFill>
                  <a:prstClr val="white"/>
                </a:solidFill>
                <a:latin typeface="Calibri" panose="020F0502020204030204"/>
              </a:rPr>
              <a:t>A wonderful serenity has taken possession of my entire.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492207-6507-4C77-A433-7E57F2BFCCC3}"/>
              </a:ext>
            </a:extLst>
          </p:cNvPr>
          <p:cNvSpPr txBox="1"/>
          <p:nvPr/>
        </p:nvSpPr>
        <p:spPr>
          <a:xfrm>
            <a:off x="4891317" y="4697694"/>
            <a:ext cx="1555390" cy="253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sz="1049" dirty="0">
                <a:solidFill>
                  <a:prstClr val="white"/>
                </a:solidFill>
                <a:latin typeface="Calibri" panose="020F0502020204030204"/>
              </a:rPr>
              <a:t>Image Subtitle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F8BBFC2-8AE2-48C9-A206-56E78FCB0775}"/>
              </a:ext>
            </a:extLst>
          </p:cNvPr>
          <p:cNvGrpSpPr/>
          <p:nvPr/>
        </p:nvGrpSpPr>
        <p:grpSpPr>
          <a:xfrm>
            <a:off x="4565504" y="4764653"/>
            <a:ext cx="202433" cy="295089"/>
            <a:chOff x="5429367" y="4908078"/>
            <a:chExt cx="319088" cy="465138"/>
          </a:xfrm>
          <a:solidFill>
            <a:schemeClr val="bg1"/>
          </a:solidFill>
        </p:grpSpPr>
        <p:sp>
          <p:nvSpPr>
            <p:cNvPr id="23" name="AutoShape 97">
              <a:extLst>
                <a:ext uri="{FF2B5EF4-FFF2-40B4-BE49-F238E27FC236}">
                  <a16:creationId xmlns:a16="http://schemas.microsoft.com/office/drawing/2014/main" id="{34F4C0BF-F265-43BF-870D-D63E1A093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367" y="4908078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66" tIns="14266" rIns="14266" bIns="14266" anchor="ctr"/>
            <a:lstStyle/>
            <a:p>
              <a:pPr algn="ctr" defTabSz="17118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24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anose="020F0502020204030204"/>
                <a:sym typeface="Gill Sans" charset="0"/>
              </a:endParaRPr>
            </a:p>
          </p:txBody>
        </p:sp>
        <p:sp>
          <p:nvSpPr>
            <p:cNvPr id="24" name="AutoShape 98">
              <a:extLst>
                <a:ext uri="{FF2B5EF4-FFF2-40B4-BE49-F238E27FC236}">
                  <a16:creationId xmlns:a16="http://schemas.microsoft.com/office/drawing/2014/main" id="{83658359-1E61-4CEB-8E5A-19DB525FF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9542" y="4951734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58"/>
                    <a:pt x="20387" y="21599"/>
                    <a:pt x="18899" y="21599"/>
                  </a:cubicBezTo>
                  <a:lnTo>
                    <a:pt x="2699" y="21599"/>
                  </a:lnTo>
                  <a:cubicBezTo>
                    <a:pt x="1202" y="21599"/>
                    <a:pt x="0" y="16758"/>
                    <a:pt x="0" y="10800"/>
                  </a:cubicBezTo>
                  <a:cubicBezTo>
                    <a:pt x="0" y="4841"/>
                    <a:pt x="1202" y="0"/>
                    <a:pt x="2699" y="0"/>
                  </a:cubicBezTo>
                  <a:lnTo>
                    <a:pt x="18899" y="0"/>
                  </a:lnTo>
                  <a:cubicBezTo>
                    <a:pt x="20387" y="0"/>
                    <a:pt x="21600" y="4841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66" tIns="14266" rIns="14266" bIns="14266" anchor="ctr"/>
            <a:lstStyle/>
            <a:p>
              <a:pPr algn="ctr" defTabSz="17118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24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anose="020F0502020204030204"/>
                <a:sym typeface="Gill Sans" charset="0"/>
              </a:endParaRPr>
            </a:p>
          </p:txBody>
        </p:sp>
        <p:sp>
          <p:nvSpPr>
            <p:cNvPr id="25" name="AutoShape 99">
              <a:extLst>
                <a:ext uri="{FF2B5EF4-FFF2-40B4-BE49-F238E27FC236}">
                  <a16:creationId xmlns:a16="http://schemas.microsoft.com/office/drawing/2014/main" id="{E561CDCD-9EFE-4B9B-B74E-2C008BD2C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4623" y="5315272"/>
              <a:ext cx="285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9"/>
                    <a:pt x="19174" y="21599"/>
                    <a:pt x="16199" y="21599"/>
                  </a:cubicBezTo>
                  <a:lnTo>
                    <a:pt x="5399" y="21599"/>
                  </a:lnTo>
                  <a:cubicBezTo>
                    <a:pt x="2404" y="21599"/>
                    <a:pt x="0" y="16769"/>
                    <a:pt x="0" y="10800"/>
                  </a:cubicBezTo>
                  <a:cubicBezTo>
                    <a:pt x="0" y="4830"/>
                    <a:pt x="2404" y="0"/>
                    <a:pt x="5399" y="0"/>
                  </a:cubicBezTo>
                  <a:lnTo>
                    <a:pt x="16199" y="0"/>
                  </a:lnTo>
                  <a:cubicBezTo>
                    <a:pt x="19174" y="0"/>
                    <a:pt x="21600" y="4830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66" tIns="14266" rIns="14266" bIns="14266" anchor="ctr"/>
            <a:lstStyle/>
            <a:p>
              <a:pPr algn="ctr" defTabSz="17118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24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anose="020F0502020204030204"/>
                <a:sym typeface="Gill Sans" charset="0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67A8925-257D-4E11-B059-BA37BFCB78EF}"/>
              </a:ext>
            </a:extLst>
          </p:cNvPr>
          <p:cNvSpPr/>
          <p:nvPr/>
        </p:nvSpPr>
        <p:spPr>
          <a:xfrm>
            <a:off x="1027367" y="1342183"/>
            <a:ext cx="3051876" cy="83935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  <a:effectLst>
            <a:outerShdw blurRad="596900" dist="215900" dir="5400000" sx="95000" sy="95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171182" algn="ctr" defTabSz="685800">
              <a:lnSpc>
                <a:spcPct val="90000"/>
              </a:lnSpc>
              <a:spcBef>
                <a:spcPts val="749"/>
              </a:spcBef>
              <a:buFont typeface="Arial" panose="020B0604020202020204" pitchFamily="34" charset="0"/>
              <a:buChar char="•"/>
              <a:defRPr/>
            </a:pPr>
            <a:endParaRPr lang="en-US" sz="134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27F59D-9C7A-4AE4-AF84-253421F88E06}"/>
              </a:ext>
            </a:extLst>
          </p:cNvPr>
          <p:cNvSpPr txBox="1"/>
          <p:nvPr/>
        </p:nvSpPr>
        <p:spPr>
          <a:xfrm>
            <a:off x="1262302" y="4786238"/>
            <a:ext cx="2326643" cy="452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130000"/>
              </a:lnSpc>
              <a:defRPr/>
            </a:pPr>
            <a:r>
              <a:rPr lang="en-US" sz="899" dirty="0">
                <a:solidFill>
                  <a:prstClr val="white"/>
                </a:solidFill>
                <a:latin typeface="Calibri" panose="020F0502020204030204"/>
              </a:rPr>
              <a:t>A wonderful serenity has taken possession of my entire.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492207-6507-4C77-A433-7E57F2BFCCC3}"/>
              </a:ext>
            </a:extLst>
          </p:cNvPr>
          <p:cNvSpPr txBox="1"/>
          <p:nvPr/>
        </p:nvSpPr>
        <p:spPr>
          <a:xfrm>
            <a:off x="1118043" y="1565653"/>
            <a:ext cx="28705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sz="2100" b="1" dirty="0">
                <a:solidFill>
                  <a:prstClr val="white"/>
                </a:solidFill>
                <a:latin typeface="Calibri" panose="020F0502020204030204"/>
              </a:rPr>
              <a:t>FASE </a:t>
            </a:r>
            <a:r>
              <a:rPr lang="en-US" sz="2100" b="1" dirty="0" smtClean="0">
                <a:solidFill>
                  <a:prstClr val="white"/>
                </a:solidFill>
                <a:latin typeface="Calibri" panose="020F0502020204030204"/>
              </a:rPr>
              <a:t>7: LANZAMIENTO</a:t>
            </a:r>
            <a:endParaRPr lang="en-US" sz="21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F8BBFC2-8AE2-48C9-A206-56E78FCB0775}"/>
              </a:ext>
            </a:extLst>
          </p:cNvPr>
          <p:cNvGrpSpPr/>
          <p:nvPr/>
        </p:nvGrpSpPr>
        <p:grpSpPr>
          <a:xfrm>
            <a:off x="1242937" y="4224685"/>
            <a:ext cx="202433" cy="295089"/>
            <a:chOff x="5429367" y="4908078"/>
            <a:chExt cx="319088" cy="465138"/>
          </a:xfrm>
          <a:solidFill>
            <a:schemeClr val="bg1"/>
          </a:solidFill>
        </p:grpSpPr>
        <p:sp>
          <p:nvSpPr>
            <p:cNvPr id="30" name="AutoShape 97">
              <a:extLst>
                <a:ext uri="{FF2B5EF4-FFF2-40B4-BE49-F238E27FC236}">
                  <a16:creationId xmlns:a16="http://schemas.microsoft.com/office/drawing/2014/main" id="{34F4C0BF-F265-43BF-870D-D63E1A093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367" y="4908078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66" tIns="14266" rIns="14266" bIns="14266" anchor="ctr"/>
            <a:lstStyle/>
            <a:p>
              <a:pPr algn="ctr" defTabSz="17118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24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anose="020F0502020204030204"/>
                <a:sym typeface="Gill Sans" charset="0"/>
              </a:endParaRPr>
            </a:p>
          </p:txBody>
        </p:sp>
        <p:sp>
          <p:nvSpPr>
            <p:cNvPr id="31" name="AutoShape 98">
              <a:extLst>
                <a:ext uri="{FF2B5EF4-FFF2-40B4-BE49-F238E27FC236}">
                  <a16:creationId xmlns:a16="http://schemas.microsoft.com/office/drawing/2014/main" id="{83658359-1E61-4CEB-8E5A-19DB525FF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9542" y="4951734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58"/>
                    <a:pt x="20387" y="21599"/>
                    <a:pt x="18899" y="21599"/>
                  </a:cubicBezTo>
                  <a:lnTo>
                    <a:pt x="2699" y="21599"/>
                  </a:lnTo>
                  <a:cubicBezTo>
                    <a:pt x="1202" y="21599"/>
                    <a:pt x="0" y="16758"/>
                    <a:pt x="0" y="10800"/>
                  </a:cubicBezTo>
                  <a:cubicBezTo>
                    <a:pt x="0" y="4841"/>
                    <a:pt x="1202" y="0"/>
                    <a:pt x="2699" y="0"/>
                  </a:cubicBezTo>
                  <a:lnTo>
                    <a:pt x="18899" y="0"/>
                  </a:lnTo>
                  <a:cubicBezTo>
                    <a:pt x="20387" y="0"/>
                    <a:pt x="21600" y="4841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66" tIns="14266" rIns="14266" bIns="14266" anchor="ctr"/>
            <a:lstStyle/>
            <a:p>
              <a:pPr algn="ctr" defTabSz="17118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24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anose="020F0502020204030204"/>
                <a:sym typeface="Gill Sans" charset="0"/>
              </a:endParaRPr>
            </a:p>
          </p:txBody>
        </p:sp>
        <p:sp>
          <p:nvSpPr>
            <p:cNvPr id="32" name="AutoShape 99">
              <a:extLst>
                <a:ext uri="{FF2B5EF4-FFF2-40B4-BE49-F238E27FC236}">
                  <a16:creationId xmlns:a16="http://schemas.microsoft.com/office/drawing/2014/main" id="{E561CDCD-9EFE-4B9B-B74E-2C008BD2C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4623" y="5315272"/>
              <a:ext cx="285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9"/>
                    <a:pt x="19174" y="21599"/>
                    <a:pt x="16199" y="21599"/>
                  </a:cubicBezTo>
                  <a:lnTo>
                    <a:pt x="5399" y="21599"/>
                  </a:lnTo>
                  <a:cubicBezTo>
                    <a:pt x="2404" y="21599"/>
                    <a:pt x="0" y="16769"/>
                    <a:pt x="0" y="10800"/>
                  </a:cubicBezTo>
                  <a:cubicBezTo>
                    <a:pt x="0" y="4830"/>
                    <a:pt x="2404" y="0"/>
                    <a:pt x="5399" y="0"/>
                  </a:cubicBezTo>
                  <a:lnTo>
                    <a:pt x="16199" y="0"/>
                  </a:lnTo>
                  <a:cubicBezTo>
                    <a:pt x="19174" y="0"/>
                    <a:pt x="21600" y="4830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66" tIns="14266" rIns="14266" bIns="14266" anchor="ctr"/>
            <a:lstStyle/>
            <a:p>
              <a:pPr algn="ctr" defTabSz="17118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24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anose="020F0502020204030204"/>
                <a:sym typeface="Gill Sans" charset="0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6E2CC2E6-95E9-4903-8A64-7DF371FD26A3}"/>
              </a:ext>
            </a:extLst>
          </p:cNvPr>
          <p:cNvSpPr/>
          <p:nvPr/>
        </p:nvSpPr>
        <p:spPr>
          <a:xfrm flipH="1">
            <a:off x="1023749" y="2534696"/>
            <a:ext cx="28872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b="1" i="1" dirty="0" err="1">
                <a:solidFill>
                  <a:prstClr val="black"/>
                </a:solidFill>
                <a:cs typeface="Segoe UI" panose="020B0502040204020203" pitchFamily="34" charset="0"/>
              </a:rPr>
              <a:t>Monitoreo</a:t>
            </a:r>
            <a:endParaRPr lang="en-US" b="1" i="1" dirty="0">
              <a:solidFill>
                <a:prstClr val="black"/>
              </a:solidFill>
              <a:cs typeface="Segoe UI" panose="020B0502040204020203" pitchFamily="34" charset="0"/>
            </a:endParaRPr>
          </a:p>
          <a:p>
            <a:pPr lvl="0">
              <a:defRPr/>
            </a:pPr>
            <a:r>
              <a:rPr lang="en-US" b="1" i="1" dirty="0" err="1">
                <a:solidFill>
                  <a:prstClr val="black"/>
                </a:solidFill>
                <a:ea typeface="Lato Heavy" panose="020F0502020204030203" pitchFamily="34" charset="0"/>
                <a:cs typeface="Segoe UI" panose="020B0502040204020203" pitchFamily="34" charset="0"/>
              </a:rPr>
              <a:t>Arreglo</a:t>
            </a:r>
            <a:r>
              <a:rPr lang="en-US" b="1" i="1" dirty="0">
                <a:solidFill>
                  <a:prstClr val="black"/>
                </a:solidFill>
                <a:ea typeface="Lato Heavy" panose="020F0502020204030203" pitchFamily="34" charset="0"/>
                <a:cs typeface="Segoe UI" panose="020B0502040204020203" pitchFamily="34" charset="0"/>
              </a:rPr>
              <a:t> de </a:t>
            </a:r>
            <a:r>
              <a:rPr lang="en-US" b="1" i="1" dirty="0" err="1">
                <a:solidFill>
                  <a:prstClr val="black"/>
                </a:solidFill>
                <a:ea typeface="Lato Heavy" panose="020F0502020204030203" pitchFamily="34" charset="0"/>
                <a:cs typeface="Segoe UI" panose="020B0502040204020203" pitchFamily="34" charset="0"/>
              </a:rPr>
              <a:t>Fallas</a:t>
            </a:r>
            <a:endParaRPr lang="en-US" b="1" i="1" dirty="0">
              <a:solidFill>
                <a:prstClr val="black"/>
              </a:solidFill>
              <a:ea typeface="Lato Heavy" panose="020F0502020204030203" pitchFamily="34" charset="0"/>
              <a:cs typeface="Segoe UI" panose="020B0502040204020203" pitchFamily="34" charset="0"/>
            </a:endParaRPr>
          </a:p>
          <a:p>
            <a:pPr lvl="0"/>
            <a:r>
              <a:rPr lang="en-US" b="1" i="1" dirty="0" err="1">
                <a:solidFill>
                  <a:prstClr val="black"/>
                </a:solidFill>
                <a:ea typeface="Lato Heavy" panose="020F0502020204030203" pitchFamily="34" charset="0"/>
                <a:cs typeface="Segoe UI" panose="020B0502040204020203" pitchFamily="34" charset="0"/>
              </a:rPr>
              <a:t>Mantenimiento</a:t>
            </a:r>
            <a:endParaRPr lang="en-US" b="1" i="1" dirty="0">
              <a:solidFill>
                <a:prstClr val="black"/>
              </a:solidFill>
              <a:ea typeface="Lato Heavy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Freeform 42"/>
          <p:cNvSpPr>
            <a:spLocks/>
          </p:cNvSpPr>
          <p:nvPr/>
        </p:nvSpPr>
        <p:spPr bwMode="auto">
          <a:xfrm>
            <a:off x="6132956" y="-121"/>
            <a:ext cx="1151204" cy="4672960"/>
          </a:xfrm>
          <a:custGeom>
            <a:avLst/>
            <a:gdLst>
              <a:gd name="T0" fmla="*/ 3389 w 3854"/>
              <a:gd name="T1" fmla="*/ 12498 h 15636"/>
              <a:gd name="T2" fmla="*/ 3186 w 3854"/>
              <a:gd name="T3" fmla="*/ 12127 h 15636"/>
              <a:gd name="T4" fmla="*/ 3044 w 3854"/>
              <a:gd name="T5" fmla="*/ 11815 h 15636"/>
              <a:gd name="T6" fmla="*/ 2954 w 3854"/>
              <a:gd name="T7" fmla="*/ 11560 h 15636"/>
              <a:gd name="T8" fmla="*/ 2904 w 3854"/>
              <a:gd name="T9" fmla="*/ 11360 h 15636"/>
              <a:gd name="T10" fmla="*/ 2882 w 3854"/>
              <a:gd name="T11" fmla="*/ 11216 h 15636"/>
              <a:gd name="T12" fmla="*/ 2880 w 3854"/>
              <a:gd name="T13" fmla="*/ 11090 h 15636"/>
              <a:gd name="T14" fmla="*/ 3037 w 3854"/>
              <a:gd name="T15" fmla="*/ 9944 h 15636"/>
              <a:gd name="T16" fmla="*/ 3023 w 3854"/>
              <a:gd name="T17" fmla="*/ 9801 h 15636"/>
              <a:gd name="T18" fmla="*/ 2981 w 3854"/>
              <a:gd name="T19" fmla="*/ 9668 h 15636"/>
              <a:gd name="T20" fmla="*/ 2916 w 3854"/>
              <a:gd name="T21" fmla="*/ 9548 h 15636"/>
              <a:gd name="T22" fmla="*/ 2830 w 3854"/>
              <a:gd name="T23" fmla="*/ 9443 h 15636"/>
              <a:gd name="T24" fmla="*/ 2724 w 3854"/>
              <a:gd name="T25" fmla="*/ 9356 h 15636"/>
              <a:gd name="T26" fmla="*/ 2604 w 3854"/>
              <a:gd name="T27" fmla="*/ 9291 h 15636"/>
              <a:gd name="T28" fmla="*/ 2471 w 3854"/>
              <a:gd name="T29" fmla="*/ 9250 h 15636"/>
              <a:gd name="T30" fmla="*/ 2328 w 3854"/>
              <a:gd name="T31" fmla="*/ 9236 h 15636"/>
              <a:gd name="T32" fmla="*/ 1828 w 3854"/>
              <a:gd name="T33" fmla="*/ 9236 h 15636"/>
              <a:gd name="T34" fmla="*/ 1418 w 3854"/>
              <a:gd name="T35" fmla="*/ 9244 h 15636"/>
              <a:gd name="T36" fmla="*/ 1282 w 3854"/>
              <a:gd name="T37" fmla="*/ 9278 h 15636"/>
              <a:gd name="T38" fmla="*/ 1159 w 3854"/>
              <a:gd name="T39" fmla="*/ 9338 h 15636"/>
              <a:gd name="T40" fmla="*/ 1050 w 3854"/>
              <a:gd name="T41" fmla="*/ 9420 h 15636"/>
              <a:gd name="T42" fmla="*/ 958 w 3854"/>
              <a:gd name="T43" fmla="*/ 9520 h 15636"/>
              <a:gd name="T44" fmla="*/ 887 w 3854"/>
              <a:gd name="T45" fmla="*/ 9637 h 15636"/>
              <a:gd name="T46" fmla="*/ 839 w 3854"/>
              <a:gd name="T47" fmla="*/ 9768 h 15636"/>
              <a:gd name="T48" fmla="*/ 818 w 3854"/>
              <a:gd name="T49" fmla="*/ 9908 h 15636"/>
              <a:gd name="T50" fmla="*/ 974 w 3854"/>
              <a:gd name="T51" fmla="*/ 11084 h 15636"/>
              <a:gd name="T52" fmla="*/ 976 w 3854"/>
              <a:gd name="T53" fmla="*/ 11142 h 15636"/>
              <a:gd name="T54" fmla="*/ 964 w 3854"/>
              <a:gd name="T55" fmla="*/ 11281 h 15636"/>
              <a:gd name="T56" fmla="*/ 929 w 3854"/>
              <a:gd name="T57" fmla="*/ 11453 h 15636"/>
              <a:gd name="T58" fmla="*/ 861 w 3854"/>
              <a:gd name="T59" fmla="*/ 11681 h 15636"/>
              <a:gd name="T60" fmla="*/ 746 w 3854"/>
              <a:gd name="T61" fmla="*/ 11964 h 15636"/>
              <a:gd name="T62" fmla="*/ 575 w 3854"/>
              <a:gd name="T63" fmla="*/ 12305 h 15636"/>
              <a:gd name="T64" fmla="*/ 337 w 3854"/>
              <a:gd name="T65" fmla="*/ 12706 h 15636"/>
              <a:gd name="T66" fmla="*/ 212 w 3854"/>
              <a:gd name="T67" fmla="*/ 12921 h 15636"/>
              <a:gd name="T68" fmla="*/ 111 w 3854"/>
              <a:gd name="T69" fmla="*/ 13148 h 15636"/>
              <a:gd name="T70" fmla="*/ 41 w 3854"/>
              <a:gd name="T71" fmla="*/ 13388 h 15636"/>
              <a:gd name="T72" fmla="*/ 5 w 3854"/>
              <a:gd name="T73" fmla="*/ 13638 h 15636"/>
              <a:gd name="T74" fmla="*/ 11 w 3854"/>
              <a:gd name="T75" fmla="*/ 13959 h 15636"/>
              <a:gd name="T76" fmla="*/ 87 w 3854"/>
              <a:gd name="T77" fmla="*/ 14324 h 15636"/>
              <a:gd name="T78" fmla="*/ 233 w 3854"/>
              <a:gd name="T79" fmla="*/ 14659 h 15636"/>
              <a:gd name="T80" fmla="*/ 441 w 3854"/>
              <a:gd name="T81" fmla="*/ 14956 h 15636"/>
              <a:gd name="T82" fmla="*/ 702 w 3854"/>
              <a:gd name="T83" fmla="*/ 15210 h 15636"/>
              <a:gd name="T84" fmla="*/ 1009 w 3854"/>
              <a:gd name="T85" fmla="*/ 15411 h 15636"/>
              <a:gd name="T86" fmla="*/ 1355 w 3854"/>
              <a:gd name="T87" fmla="*/ 15552 h 15636"/>
              <a:gd name="T88" fmla="*/ 1731 w 3854"/>
              <a:gd name="T89" fmla="*/ 15627 h 15636"/>
              <a:gd name="T90" fmla="*/ 2124 w 3854"/>
              <a:gd name="T91" fmla="*/ 15627 h 15636"/>
              <a:gd name="T92" fmla="*/ 2500 w 3854"/>
              <a:gd name="T93" fmla="*/ 15552 h 15636"/>
              <a:gd name="T94" fmla="*/ 2845 w 3854"/>
              <a:gd name="T95" fmla="*/ 15411 h 15636"/>
              <a:gd name="T96" fmla="*/ 3153 w 3854"/>
              <a:gd name="T97" fmla="*/ 15210 h 15636"/>
              <a:gd name="T98" fmla="*/ 3413 w 3854"/>
              <a:gd name="T99" fmla="*/ 14956 h 15636"/>
              <a:gd name="T100" fmla="*/ 3621 w 3854"/>
              <a:gd name="T101" fmla="*/ 14659 h 15636"/>
              <a:gd name="T102" fmla="*/ 3767 w 3854"/>
              <a:gd name="T103" fmla="*/ 14324 h 15636"/>
              <a:gd name="T104" fmla="*/ 3843 w 3854"/>
              <a:gd name="T105" fmla="*/ 13959 h 15636"/>
              <a:gd name="T106" fmla="*/ 3849 w 3854"/>
              <a:gd name="T107" fmla="*/ 13638 h 15636"/>
              <a:gd name="T108" fmla="*/ 3813 w 3854"/>
              <a:gd name="T109" fmla="*/ 13388 h 15636"/>
              <a:gd name="T110" fmla="*/ 3744 w 3854"/>
              <a:gd name="T111" fmla="*/ 13148 h 15636"/>
              <a:gd name="T112" fmla="*/ 3643 w 3854"/>
              <a:gd name="T113" fmla="*/ 12921 h 15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854" h="15636">
                <a:moveTo>
                  <a:pt x="3589" y="12815"/>
                </a:moveTo>
                <a:lnTo>
                  <a:pt x="3518" y="12706"/>
                </a:lnTo>
                <a:lnTo>
                  <a:pt x="3451" y="12600"/>
                </a:lnTo>
                <a:lnTo>
                  <a:pt x="3389" y="12498"/>
                </a:lnTo>
                <a:lnTo>
                  <a:pt x="3331" y="12400"/>
                </a:lnTo>
                <a:lnTo>
                  <a:pt x="3279" y="12305"/>
                </a:lnTo>
                <a:lnTo>
                  <a:pt x="3230" y="12215"/>
                </a:lnTo>
                <a:lnTo>
                  <a:pt x="3186" y="12127"/>
                </a:lnTo>
                <a:lnTo>
                  <a:pt x="3145" y="12044"/>
                </a:lnTo>
                <a:lnTo>
                  <a:pt x="3107" y="11964"/>
                </a:lnTo>
                <a:lnTo>
                  <a:pt x="3075" y="11888"/>
                </a:lnTo>
                <a:lnTo>
                  <a:pt x="3044" y="11815"/>
                </a:lnTo>
                <a:lnTo>
                  <a:pt x="3017" y="11746"/>
                </a:lnTo>
                <a:lnTo>
                  <a:pt x="2994" y="11681"/>
                </a:lnTo>
                <a:lnTo>
                  <a:pt x="2973" y="11619"/>
                </a:lnTo>
                <a:lnTo>
                  <a:pt x="2954" y="11560"/>
                </a:lnTo>
                <a:lnTo>
                  <a:pt x="2939" y="11505"/>
                </a:lnTo>
                <a:lnTo>
                  <a:pt x="2925" y="11453"/>
                </a:lnTo>
                <a:lnTo>
                  <a:pt x="2913" y="11404"/>
                </a:lnTo>
                <a:lnTo>
                  <a:pt x="2904" y="11360"/>
                </a:lnTo>
                <a:lnTo>
                  <a:pt x="2897" y="11319"/>
                </a:lnTo>
                <a:lnTo>
                  <a:pt x="2891" y="11281"/>
                </a:lnTo>
                <a:lnTo>
                  <a:pt x="2886" y="11246"/>
                </a:lnTo>
                <a:lnTo>
                  <a:pt x="2882" y="11216"/>
                </a:lnTo>
                <a:lnTo>
                  <a:pt x="2880" y="11187"/>
                </a:lnTo>
                <a:lnTo>
                  <a:pt x="2878" y="11142"/>
                </a:lnTo>
                <a:lnTo>
                  <a:pt x="2879" y="11110"/>
                </a:lnTo>
                <a:lnTo>
                  <a:pt x="2880" y="11090"/>
                </a:lnTo>
                <a:lnTo>
                  <a:pt x="2880" y="11084"/>
                </a:lnTo>
                <a:lnTo>
                  <a:pt x="2880" y="10936"/>
                </a:lnTo>
                <a:lnTo>
                  <a:pt x="3037" y="10936"/>
                </a:lnTo>
                <a:lnTo>
                  <a:pt x="3037" y="9944"/>
                </a:lnTo>
                <a:lnTo>
                  <a:pt x="3036" y="9908"/>
                </a:lnTo>
                <a:lnTo>
                  <a:pt x="3034" y="9872"/>
                </a:lnTo>
                <a:lnTo>
                  <a:pt x="3029" y="9837"/>
                </a:lnTo>
                <a:lnTo>
                  <a:pt x="3023" y="9801"/>
                </a:lnTo>
                <a:lnTo>
                  <a:pt x="3015" y="9768"/>
                </a:lnTo>
                <a:lnTo>
                  <a:pt x="3005" y="9734"/>
                </a:lnTo>
                <a:lnTo>
                  <a:pt x="2994" y="9701"/>
                </a:lnTo>
                <a:lnTo>
                  <a:pt x="2981" y="9668"/>
                </a:lnTo>
                <a:lnTo>
                  <a:pt x="2967" y="9637"/>
                </a:lnTo>
                <a:lnTo>
                  <a:pt x="2952" y="9606"/>
                </a:lnTo>
                <a:lnTo>
                  <a:pt x="2934" y="9577"/>
                </a:lnTo>
                <a:lnTo>
                  <a:pt x="2916" y="9548"/>
                </a:lnTo>
                <a:lnTo>
                  <a:pt x="2897" y="9520"/>
                </a:lnTo>
                <a:lnTo>
                  <a:pt x="2875" y="9493"/>
                </a:lnTo>
                <a:lnTo>
                  <a:pt x="2853" y="9468"/>
                </a:lnTo>
                <a:lnTo>
                  <a:pt x="2830" y="9443"/>
                </a:lnTo>
                <a:lnTo>
                  <a:pt x="2805" y="9420"/>
                </a:lnTo>
                <a:lnTo>
                  <a:pt x="2779" y="9397"/>
                </a:lnTo>
                <a:lnTo>
                  <a:pt x="2752" y="9376"/>
                </a:lnTo>
                <a:lnTo>
                  <a:pt x="2724" y="9356"/>
                </a:lnTo>
                <a:lnTo>
                  <a:pt x="2696" y="9338"/>
                </a:lnTo>
                <a:lnTo>
                  <a:pt x="2666" y="9321"/>
                </a:lnTo>
                <a:lnTo>
                  <a:pt x="2635" y="9305"/>
                </a:lnTo>
                <a:lnTo>
                  <a:pt x="2604" y="9291"/>
                </a:lnTo>
                <a:lnTo>
                  <a:pt x="2572" y="9278"/>
                </a:lnTo>
                <a:lnTo>
                  <a:pt x="2539" y="9267"/>
                </a:lnTo>
                <a:lnTo>
                  <a:pt x="2505" y="9258"/>
                </a:lnTo>
                <a:lnTo>
                  <a:pt x="2471" y="9250"/>
                </a:lnTo>
                <a:lnTo>
                  <a:pt x="2436" y="9244"/>
                </a:lnTo>
                <a:lnTo>
                  <a:pt x="2401" y="9239"/>
                </a:lnTo>
                <a:lnTo>
                  <a:pt x="2365" y="9236"/>
                </a:lnTo>
                <a:lnTo>
                  <a:pt x="2328" y="9236"/>
                </a:lnTo>
                <a:lnTo>
                  <a:pt x="2026" y="9236"/>
                </a:lnTo>
                <a:lnTo>
                  <a:pt x="2026" y="0"/>
                </a:lnTo>
                <a:lnTo>
                  <a:pt x="1828" y="0"/>
                </a:lnTo>
                <a:lnTo>
                  <a:pt x="1828" y="9236"/>
                </a:lnTo>
                <a:lnTo>
                  <a:pt x="1527" y="9236"/>
                </a:lnTo>
                <a:lnTo>
                  <a:pt x="1489" y="9236"/>
                </a:lnTo>
                <a:lnTo>
                  <a:pt x="1454" y="9239"/>
                </a:lnTo>
                <a:lnTo>
                  <a:pt x="1418" y="9244"/>
                </a:lnTo>
                <a:lnTo>
                  <a:pt x="1384" y="9250"/>
                </a:lnTo>
                <a:lnTo>
                  <a:pt x="1349" y="9258"/>
                </a:lnTo>
                <a:lnTo>
                  <a:pt x="1316" y="9267"/>
                </a:lnTo>
                <a:lnTo>
                  <a:pt x="1282" y="9278"/>
                </a:lnTo>
                <a:lnTo>
                  <a:pt x="1250" y="9291"/>
                </a:lnTo>
                <a:lnTo>
                  <a:pt x="1219" y="9305"/>
                </a:lnTo>
                <a:lnTo>
                  <a:pt x="1188" y="9321"/>
                </a:lnTo>
                <a:lnTo>
                  <a:pt x="1159" y="9338"/>
                </a:lnTo>
                <a:lnTo>
                  <a:pt x="1130" y="9356"/>
                </a:lnTo>
                <a:lnTo>
                  <a:pt x="1101" y="9376"/>
                </a:lnTo>
                <a:lnTo>
                  <a:pt x="1076" y="9397"/>
                </a:lnTo>
                <a:lnTo>
                  <a:pt x="1050" y="9420"/>
                </a:lnTo>
                <a:lnTo>
                  <a:pt x="1025" y="9443"/>
                </a:lnTo>
                <a:lnTo>
                  <a:pt x="1002" y="9468"/>
                </a:lnTo>
                <a:lnTo>
                  <a:pt x="980" y="9493"/>
                </a:lnTo>
                <a:lnTo>
                  <a:pt x="958" y="9520"/>
                </a:lnTo>
                <a:lnTo>
                  <a:pt x="939" y="9548"/>
                </a:lnTo>
                <a:lnTo>
                  <a:pt x="920" y="9577"/>
                </a:lnTo>
                <a:lnTo>
                  <a:pt x="902" y="9606"/>
                </a:lnTo>
                <a:lnTo>
                  <a:pt x="887" y="9637"/>
                </a:lnTo>
                <a:lnTo>
                  <a:pt x="873" y="9668"/>
                </a:lnTo>
                <a:lnTo>
                  <a:pt x="860" y="9701"/>
                </a:lnTo>
                <a:lnTo>
                  <a:pt x="849" y="9734"/>
                </a:lnTo>
                <a:lnTo>
                  <a:pt x="839" y="9768"/>
                </a:lnTo>
                <a:lnTo>
                  <a:pt x="832" y="9801"/>
                </a:lnTo>
                <a:lnTo>
                  <a:pt x="825" y="9837"/>
                </a:lnTo>
                <a:lnTo>
                  <a:pt x="820" y="9872"/>
                </a:lnTo>
                <a:lnTo>
                  <a:pt x="818" y="9908"/>
                </a:lnTo>
                <a:lnTo>
                  <a:pt x="817" y="9944"/>
                </a:lnTo>
                <a:lnTo>
                  <a:pt x="817" y="10936"/>
                </a:lnTo>
                <a:lnTo>
                  <a:pt x="974" y="10936"/>
                </a:lnTo>
                <a:lnTo>
                  <a:pt x="974" y="11084"/>
                </a:lnTo>
                <a:lnTo>
                  <a:pt x="974" y="11084"/>
                </a:lnTo>
                <a:lnTo>
                  <a:pt x="975" y="11090"/>
                </a:lnTo>
                <a:lnTo>
                  <a:pt x="976" y="11110"/>
                </a:lnTo>
                <a:lnTo>
                  <a:pt x="976" y="11142"/>
                </a:lnTo>
                <a:lnTo>
                  <a:pt x="974" y="11187"/>
                </a:lnTo>
                <a:lnTo>
                  <a:pt x="971" y="11216"/>
                </a:lnTo>
                <a:lnTo>
                  <a:pt x="969" y="11246"/>
                </a:lnTo>
                <a:lnTo>
                  <a:pt x="964" y="11281"/>
                </a:lnTo>
                <a:lnTo>
                  <a:pt x="958" y="11319"/>
                </a:lnTo>
                <a:lnTo>
                  <a:pt x="950" y="11360"/>
                </a:lnTo>
                <a:lnTo>
                  <a:pt x="941" y="11404"/>
                </a:lnTo>
                <a:lnTo>
                  <a:pt x="929" y="11453"/>
                </a:lnTo>
                <a:lnTo>
                  <a:pt x="916" y="11505"/>
                </a:lnTo>
                <a:lnTo>
                  <a:pt x="900" y="11560"/>
                </a:lnTo>
                <a:lnTo>
                  <a:pt x="882" y="11619"/>
                </a:lnTo>
                <a:lnTo>
                  <a:pt x="861" y="11681"/>
                </a:lnTo>
                <a:lnTo>
                  <a:pt x="837" y="11746"/>
                </a:lnTo>
                <a:lnTo>
                  <a:pt x="810" y="11815"/>
                </a:lnTo>
                <a:lnTo>
                  <a:pt x="780" y="11888"/>
                </a:lnTo>
                <a:lnTo>
                  <a:pt x="746" y="11964"/>
                </a:lnTo>
                <a:lnTo>
                  <a:pt x="710" y="12044"/>
                </a:lnTo>
                <a:lnTo>
                  <a:pt x="669" y="12127"/>
                </a:lnTo>
                <a:lnTo>
                  <a:pt x="625" y="12215"/>
                </a:lnTo>
                <a:lnTo>
                  <a:pt x="575" y="12305"/>
                </a:lnTo>
                <a:lnTo>
                  <a:pt x="523" y="12400"/>
                </a:lnTo>
                <a:lnTo>
                  <a:pt x="465" y="12498"/>
                </a:lnTo>
                <a:lnTo>
                  <a:pt x="404" y="12600"/>
                </a:lnTo>
                <a:lnTo>
                  <a:pt x="337" y="12706"/>
                </a:lnTo>
                <a:lnTo>
                  <a:pt x="266" y="12815"/>
                </a:lnTo>
                <a:lnTo>
                  <a:pt x="273" y="12815"/>
                </a:lnTo>
                <a:lnTo>
                  <a:pt x="241" y="12868"/>
                </a:lnTo>
                <a:lnTo>
                  <a:pt x="212" y="12921"/>
                </a:lnTo>
                <a:lnTo>
                  <a:pt x="184" y="12976"/>
                </a:lnTo>
                <a:lnTo>
                  <a:pt x="158" y="13033"/>
                </a:lnTo>
                <a:lnTo>
                  <a:pt x="134" y="13090"/>
                </a:lnTo>
                <a:lnTo>
                  <a:pt x="111" y="13148"/>
                </a:lnTo>
                <a:lnTo>
                  <a:pt x="90" y="13206"/>
                </a:lnTo>
                <a:lnTo>
                  <a:pt x="73" y="13266"/>
                </a:lnTo>
                <a:lnTo>
                  <a:pt x="56" y="13326"/>
                </a:lnTo>
                <a:lnTo>
                  <a:pt x="41" y="13388"/>
                </a:lnTo>
                <a:lnTo>
                  <a:pt x="29" y="13449"/>
                </a:lnTo>
                <a:lnTo>
                  <a:pt x="19" y="13512"/>
                </a:lnTo>
                <a:lnTo>
                  <a:pt x="11" y="13575"/>
                </a:lnTo>
                <a:lnTo>
                  <a:pt x="5" y="13638"/>
                </a:lnTo>
                <a:lnTo>
                  <a:pt x="1" y="13703"/>
                </a:lnTo>
                <a:lnTo>
                  <a:pt x="0" y="13768"/>
                </a:lnTo>
                <a:lnTo>
                  <a:pt x="3" y="13865"/>
                </a:lnTo>
                <a:lnTo>
                  <a:pt x="11" y="13959"/>
                </a:lnTo>
                <a:lnTo>
                  <a:pt x="22" y="14053"/>
                </a:lnTo>
                <a:lnTo>
                  <a:pt x="40" y="14145"/>
                </a:lnTo>
                <a:lnTo>
                  <a:pt x="61" y="14235"/>
                </a:lnTo>
                <a:lnTo>
                  <a:pt x="87" y="14324"/>
                </a:lnTo>
                <a:lnTo>
                  <a:pt x="117" y="14411"/>
                </a:lnTo>
                <a:lnTo>
                  <a:pt x="152" y="14495"/>
                </a:lnTo>
                <a:lnTo>
                  <a:pt x="191" y="14578"/>
                </a:lnTo>
                <a:lnTo>
                  <a:pt x="233" y="14659"/>
                </a:lnTo>
                <a:lnTo>
                  <a:pt x="279" y="14737"/>
                </a:lnTo>
                <a:lnTo>
                  <a:pt x="329" y="14812"/>
                </a:lnTo>
                <a:lnTo>
                  <a:pt x="383" y="14886"/>
                </a:lnTo>
                <a:lnTo>
                  <a:pt x="441" y="14956"/>
                </a:lnTo>
                <a:lnTo>
                  <a:pt x="501" y="15024"/>
                </a:lnTo>
                <a:lnTo>
                  <a:pt x="565" y="15089"/>
                </a:lnTo>
                <a:lnTo>
                  <a:pt x="632" y="15151"/>
                </a:lnTo>
                <a:lnTo>
                  <a:pt x="702" y="15210"/>
                </a:lnTo>
                <a:lnTo>
                  <a:pt x="774" y="15265"/>
                </a:lnTo>
                <a:lnTo>
                  <a:pt x="849" y="15317"/>
                </a:lnTo>
                <a:lnTo>
                  <a:pt x="928" y="15365"/>
                </a:lnTo>
                <a:lnTo>
                  <a:pt x="1009" y="15411"/>
                </a:lnTo>
                <a:lnTo>
                  <a:pt x="1092" y="15452"/>
                </a:lnTo>
                <a:lnTo>
                  <a:pt x="1178" y="15490"/>
                </a:lnTo>
                <a:lnTo>
                  <a:pt x="1264" y="15522"/>
                </a:lnTo>
                <a:lnTo>
                  <a:pt x="1355" y="15552"/>
                </a:lnTo>
                <a:lnTo>
                  <a:pt x="1446" y="15577"/>
                </a:lnTo>
                <a:lnTo>
                  <a:pt x="1538" y="15599"/>
                </a:lnTo>
                <a:lnTo>
                  <a:pt x="1633" y="15615"/>
                </a:lnTo>
                <a:lnTo>
                  <a:pt x="1731" y="15627"/>
                </a:lnTo>
                <a:lnTo>
                  <a:pt x="1828" y="15634"/>
                </a:lnTo>
                <a:lnTo>
                  <a:pt x="1927" y="15636"/>
                </a:lnTo>
                <a:lnTo>
                  <a:pt x="2026" y="15634"/>
                </a:lnTo>
                <a:lnTo>
                  <a:pt x="2124" y="15627"/>
                </a:lnTo>
                <a:lnTo>
                  <a:pt x="2220" y="15615"/>
                </a:lnTo>
                <a:lnTo>
                  <a:pt x="2315" y="15599"/>
                </a:lnTo>
                <a:lnTo>
                  <a:pt x="2409" y="15577"/>
                </a:lnTo>
                <a:lnTo>
                  <a:pt x="2500" y="15552"/>
                </a:lnTo>
                <a:lnTo>
                  <a:pt x="2590" y="15522"/>
                </a:lnTo>
                <a:lnTo>
                  <a:pt x="2677" y="15490"/>
                </a:lnTo>
                <a:lnTo>
                  <a:pt x="2763" y="15452"/>
                </a:lnTo>
                <a:lnTo>
                  <a:pt x="2845" y="15411"/>
                </a:lnTo>
                <a:lnTo>
                  <a:pt x="2926" y="15365"/>
                </a:lnTo>
                <a:lnTo>
                  <a:pt x="3004" y="15317"/>
                </a:lnTo>
                <a:lnTo>
                  <a:pt x="3079" y="15265"/>
                </a:lnTo>
                <a:lnTo>
                  <a:pt x="3153" y="15210"/>
                </a:lnTo>
                <a:lnTo>
                  <a:pt x="3222" y="15151"/>
                </a:lnTo>
                <a:lnTo>
                  <a:pt x="3289" y="15089"/>
                </a:lnTo>
                <a:lnTo>
                  <a:pt x="3354" y="15024"/>
                </a:lnTo>
                <a:lnTo>
                  <a:pt x="3413" y="14956"/>
                </a:lnTo>
                <a:lnTo>
                  <a:pt x="3471" y="14886"/>
                </a:lnTo>
                <a:lnTo>
                  <a:pt x="3525" y="14812"/>
                </a:lnTo>
                <a:lnTo>
                  <a:pt x="3575" y="14737"/>
                </a:lnTo>
                <a:lnTo>
                  <a:pt x="3621" y="14659"/>
                </a:lnTo>
                <a:lnTo>
                  <a:pt x="3664" y="14578"/>
                </a:lnTo>
                <a:lnTo>
                  <a:pt x="3703" y="14495"/>
                </a:lnTo>
                <a:lnTo>
                  <a:pt x="3737" y="14411"/>
                </a:lnTo>
                <a:lnTo>
                  <a:pt x="3767" y="14324"/>
                </a:lnTo>
                <a:lnTo>
                  <a:pt x="3793" y="14235"/>
                </a:lnTo>
                <a:lnTo>
                  <a:pt x="3815" y="14145"/>
                </a:lnTo>
                <a:lnTo>
                  <a:pt x="3832" y="14053"/>
                </a:lnTo>
                <a:lnTo>
                  <a:pt x="3843" y="13959"/>
                </a:lnTo>
                <a:lnTo>
                  <a:pt x="3852" y="13865"/>
                </a:lnTo>
                <a:lnTo>
                  <a:pt x="3854" y="13768"/>
                </a:lnTo>
                <a:lnTo>
                  <a:pt x="3853" y="13703"/>
                </a:lnTo>
                <a:lnTo>
                  <a:pt x="3849" y="13638"/>
                </a:lnTo>
                <a:lnTo>
                  <a:pt x="3843" y="13575"/>
                </a:lnTo>
                <a:lnTo>
                  <a:pt x="3835" y="13512"/>
                </a:lnTo>
                <a:lnTo>
                  <a:pt x="3826" y="13449"/>
                </a:lnTo>
                <a:lnTo>
                  <a:pt x="3813" y="13388"/>
                </a:lnTo>
                <a:lnTo>
                  <a:pt x="3799" y="13326"/>
                </a:lnTo>
                <a:lnTo>
                  <a:pt x="3782" y="13266"/>
                </a:lnTo>
                <a:lnTo>
                  <a:pt x="3764" y="13206"/>
                </a:lnTo>
                <a:lnTo>
                  <a:pt x="3744" y="13148"/>
                </a:lnTo>
                <a:lnTo>
                  <a:pt x="3720" y="13090"/>
                </a:lnTo>
                <a:lnTo>
                  <a:pt x="3697" y="13033"/>
                </a:lnTo>
                <a:lnTo>
                  <a:pt x="3671" y="12976"/>
                </a:lnTo>
                <a:lnTo>
                  <a:pt x="3643" y="12921"/>
                </a:lnTo>
                <a:lnTo>
                  <a:pt x="3612" y="12868"/>
                </a:lnTo>
                <a:lnTo>
                  <a:pt x="3582" y="12815"/>
                </a:lnTo>
                <a:lnTo>
                  <a:pt x="3589" y="12815"/>
                </a:lnTo>
                <a:close/>
              </a:path>
            </a:pathLst>
          </a:custGeom>
          <a:solidFill>
            <a:srgbClr val="E6E6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28" name="Rectangle 58"/>
          <p:cNvSpPr>
            <a:spLocks noChangeArrowheads="1"/>
          </p:cNvSpPr>
          <p:nvPr/>
        </p:nvSpPr>
        <p:spPr bwMode="auto">
          <a:xfrm>
            <a:off x="6436598" y="-120"/>
            <a:ext cx="58576" cy="2694512"/>
          </a:xfrm>
          <a:prstGeom prst="rect">
            <a:avLst/>
          </a:prstGeom>
          <a:solidFill>
            <a:srgbClr val="071C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29" name="Freeform 59"/>
          <p:cNvSpPr>
            <a:spLocks/>
          </p:cNvSpPr>
          <p:nvPr/>
        </p:nvSpPr>
        <p:spPr bwMode="auto">
          <a:xfrm>
            <a:off x="5890284" y="3108013"/>
            <a:ext cx="1151204" cy="1360406"/>
          </a:xfrm>
          <a:custGeom>
            <a:avLst/>
            <a:gdLst>
              <a:gd name="T0" fmla="*/ 211 w 3853"/>
              <a:gd name="T1" fmla="*/ 1837 h 4552"/>
              <a:gd name="T2" fmla="*/ 133 w 3853"/>
              <a:gd name="T3" fmla="*/ 2006 h 4552"/>
              <a:gd name="T4" fmla="*/ 72 w 3853"/>
              <a:gd name="T5" fmla="*/ 2182 h 4552"/>
              <a:gd name="T6" fmla="*/ 28 w 3853"/>
              <a:gd name="T7" fmla="*/ 2365 h 4552"/>
              <a:gd name="T8" fmla="*/ 5 w 3853"/>
              <a:gd name="T9" fmla="*/ 2554 h 4552"/>
              <a:gd name="T10" fmla="*/ 2 w 3853"/>
              <a:gd name="T11" fmla="*/ 2781 h 4552"/>
              <a:gd name="T12" fmla="*/ 39 w 3853"/>
              <a:gd name="T13" fmla="*/ 3061 h 4552"/>
              <a:gd name="T14" fmla="*/ 116 w 3853"/>
              <a:gd name="T15" fmla="*/ 3326 h 4552"/>
              <a:gd name="T16" fmla="*/ 232 w 3853"/>
              <a:gd name="T17" fmla="*/ 3575 h 4552"/>
              <a:gd name="T18" fmla="*/ 382 w 3853"/>
              <a:gd name="T19" fmla="*/ 3802 h 4552"/>
              <a:gd name="T20" fmla="*/ 564 w 3853"/>
              <a:gd name="T21" fmla="*/ 4005 h 4552"/>
              <a:gd name="T22" fmla="*/ 773 w 3853"/>
              <a:gd name="T23" fmla="*/ 4181 h 4552"/>
              <a:gd name="T24" fmla="*/ 1008 w 3853"/>
              <a:gd name="T25" fmla="*/ 4327 h 4552"/>
              <a:gd name="T26" fmla="*/ 1264 w 3853"/>
              <a:gd name="T27" fmla="*/ 4438 h 4552"/>
              <a:gd name="T28" fmla="*/ 1539 w 3853"/>
              <a:gd name="T29" fmla="*/ 4514 h 4552"/>
              <a:gd name="T30" fmla="*/ 1827 w 3853"/>
              <a:gd name="T31" fmla="*/ 4550 h 4552"/>
              <a:gd name="T32" fmla="*/ 2123 w 3853"/>
              <a:gd name="T33" fmla="*/ 4543 h 4552"/>
              <a:gd name="T34" fmla="*/ 2408 w 3853"/>
              <a:gd name="T35" fmla="*/ 4493 h 4552"/>
              <a:gd name="T36" fmla="*/ 2676 w 3853"/>
              <a:gd name="T37" fmla="*/ 4406 h 4552"/>
              <a:gd name="T38" fmla="*/ 2926 w 3853"/>
              <a:gd name="T39" fmla="*/ 4281 h 4552"/>
              <a:gd name="T40" fmla="*/ 3152 w 3853"/>
              <a:gd name="T41" fmla="*/ 4126 h 4552"/>
              <a:gd name="T42" fmla="*/ 3352 w 3853"/>
              <a:gd name="T43" fmla="*/ 3940 h 4552"/>
              <a:gd name="T44" fmla="*/ 3524 w 3853"/>
              <a:gd name="T45" fmla="*/ 3728 h 4552"/>
              <a:gd name="T46" fmla="*/ 3663 w 3853"/>
              <a:gd name="T47" fmla="*/ 3494 h 4552"/>
              <a:gd name="T48" fmla="*/ 3766 w 3853"/>
              <a:gd name="T49" fmla="*/ 3240 h 4552"/>
              <a:gd name="T50" fmla="*/ 3831 w 3853"/>
              <a:gd name="T51" fmla="*/ 2969 h 4552"/>
              <a:gd name="T52" fmla="*/ 3853 w 3853"/>
              <a:gd name="T53" fmla="*/ 2684 h 4552"/>
              <a:gd name="T54" fmla="*/ 3842 w 3853"/>
              <a:gd name="T55" fmla="*/ 2491 h 4552"/>
              <a:gd name="T56" fmla="*/ 3812 w 3853"/>
              <a:gd name="T57" fmla="*/ 2303 h 4552"/>
              <a:gd name="T58" fmla="*/ 3763 w 3853"/>
              <a:gd name="T59" fmla="*/ 2122 h 4552"/>
              <a:gd name="T60" fmla="*/ 3696 w 3853"/>
              <a:gd name="T61" fmla="*/ 1949 h 4552"/>
              <a:gd name="T62" fmla="*/ 3613 w 3853"/>
              <a:gd name="T63" fmla="*/ 1784 h 4552"/>
              <a:gd name="T64" fmla="*/ 3517 w 3853"/>
              <a:gd name="T65" fmla="*/ 1622 h 4552"/>
              <a:gd name="T66" fmla="*/ 3331 w 3853"/>
              <a:gd name="T67" fmla="*/ 1316 h 4552"/>
              <a:gd name="T68" fmla="*/ 3185 w 3853"/>
              <a:gd name="T69" fmla="*/ 1043 h 4552"/>
              <a:gd name="T70" fmla="*/ 3074 w 3853"/>
              <a:gd name="T71" fmla="*/ 804 h 4552"/>
              <a:gd name="T72" fmla="*/ 2993 w 3853"/>
              <a:gd name="T73" fmla="*/ 596 h 4552"/>
              <a:gd name="T74" fmla="*/ 2938 w 3853"/>
              <a:gd name="T75" fmla="*/ 421 h 4552"/>
              <a:gd name="T76" fmla="*/ 2904 w 3853"/>
              <a:gd name="T77" fmla="*/ 276 h 4552"/>
              <a:gd name="T78" fmla="*/ 2885 w 3853"/>
              <a:gd name="T79" fmla="*/ 162 h 4552"/>
              <a:gd name="T80" fmla="*/ 2878 w 3853"/>
              <a:gd name="T81" fmla="*/ 58 h 4552"/>
              <a:gd name="T82" fmla="*/ 2880 w 3853"/>
              <a:gd name="T83" fmla="*/ 0 h 4552"/>
              <a:gd name="T84" fmla="*/ 974 w 3853"/>
              <a:gd name="T85" fmla="*/ 6 h 4552"/>
              <a:gd name="T86" fmla="*/ 974 w 3853"/>
              <a:gd name="T87" fmla="*/ 103 h 4552"/>
              <a:gd name="T88" fmla="*/ 963 w 3853"/>
              <a:gd name="T89" fmla="*/ 197 h 4552"/>
              <a:gd name="T90" fmla="*/ 940 w 3853"/>
              <a:gd name="T91" fmla="*/ 320 h 4552"/>
              <a:gd name="T92" fmla="*/ 899 w 3853"/>
              <a:gd name="T93" fmla="*/ 476 h 4552"/>
              <a:gd name="T94" fmla="*/ 837 w 3853"/>
              <a:gd name="T95" fmla="*/ 661 h 4552"/>
              <a:gd name="T96" fmla="*/ 745 w 3853"/>
              <a:gd name="T97" fmla="*/ 880 h 4552"/>
              <a:gd name="T98" fmla="*/ 623 w 3853"/>
              <a:gd name="T99" fmla="*/ 1131 h 4552"/>
              <a:gd name="T100" fmla="*/ 465 w 3853"/>
              <a:gd name="T101" fmla="*/ 1414 h 4552"/>
              <a:gd name="T102" fmla="*/ 265 w 3853"/>
              <a:gd name="T103" fmla="*/ 1731 h 4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853" h="4552">
                <a:moveTo>
                  <a:pt x="272" y="1731"/>
                </a:moveTo>
                <a:lnTo>
                  <a:pt x="240" y="1784"/>
                </a:lnTo>
                <a:lnTo>
                  <a:pt x="211" y="1837"/>
                </a:lnTo>
                <a:lnTo>
                  <a:pt x="183" y="1892"/>
                </a:lnTo>
                <a:lnTo>
                  <a:pt x="157" y="1949"/>
                </a:lnTo>
                <a:lnTo>
                  <a:pt x="133" y="2006"/>
                </a:lnTo>
                <a:lnTo>
                  <a:pt x="110" y="2064"/>
                </a:lnTo>
                <a:lnTo>
                  <a:pt x="90" y="2122"/>
                </a:lnTo>
                <a:lnTo>
                  <a:pt x="72" y="2182"/>
                </a:lnTo>
                <a:lnTo>
                  <a:pt x="55" y="2242"/>
                </a:lnTo>
                <a:lnTo>
                  <a:pt x="41" y="2303"/>
                </a:lnTo>
                <a:lnTo>
                  <a:pt x="28" y="2365"/>
                </a:lnTo>
                <a:lnTo>
                  <a:pt x="18" y="2428"/>
                </a:lnTo>
                <a:lnTo>
                  <a:pt x="11" y="2491"/>
                </a:lnTo>
                <a:lnTo>
                  <a:pt x="5" y="2554"/>
                </a:lnTo>
                <a:lnTo>
                  <a:pt x="1" y="2619"/>
                </a:lnTo>
                <a:lnTo>
                  <a:pt x="0" y="2684"/>
                </a:lnTo>
                <a:lnTo>
                  <a:pt x="2" y="2781"/>
                </a:lnTo>
                <a:lnTo>
                  <a:pt x="9" y="2875"/>
                </a:lnTo>
                <a:lnTo>
                  <a:pt x="22" y="2969"/>
                </a:lnTo>
                <a:lnTo>
                  <a:pt x="39" y="3061"/>
                </a:lnTo>
                <a:lnTo>
                  <a:pt x="60" y="3151"/>
                </a:lnTo>
                <a:lnTo>
                  <a:pt x="87" y="3240"/>
                </a:lnTo>
                <a:lnTo>
                  <a:pt x="116" y="3326"/>
                </a:lnTo>
                <a:lnTo>
                  <a:pt x="151" y="3411"/>
                </a:lnTo>
                <a:lnTo>
                  <a:pt x="190" y="3494"/>
                </a:lnTo>
                <a:lnTo>
                  <a:pt x="232" y="3575"/>
                </a:lnTo>
                <a:lnTo>
                  <a:pt x="279" y="3652"/>
                </a:lnTo>
                <a:lnTo>
                  <a:pt x="328" y="3728"/>
                </a:lnTo>
                <a:lnTo>
                  <a:pt x="382" y="3802"/>
                </a:lnTo>
                <a:lnTo>
                  <a:pt x="440" y="3872"/>
                </a:lnTo>
                <a:lnTo>
                  <a:pt x="500" y="3940"/>
                </a:lnTo>
                <a:lnTo>
                  <a:pt x="564" y="4005"/>
                </a:lnTo>
                <a:lnTo>
                  <a:pt x="631" y="4067"/>
                </a:lnTo>
                <a:lnTo>
                  <a:pt x="701" y="4126"/>
                </a:lnTo>
                <a:lnTo>
                  <a:pt x="773" y="4181"/>
                </a:lnTo>
                <a:lnTo>
                  <a:pt x="850" y="4233"/>
                </a:lnTo>
                <a:lnTo>
                  <a:pt x="927" y="4281"/>
                </a:lnTo>
                <a:lnTo>
                  <a:pt x="1008" y="4327"/>
                </a:lnTo>
                <a:lnTo>
                  <a:pt x="1091" y="4368"/>
                </a:lnTo>
                <a:lnTo>
                  <a:pt x="1177" y="4406"/>
                </a:lnTo>
                <a:lnTo>
                  <a:pt x="1264" y="4438"/>
                </a:lnTo>
                <a:lnTo>
                  <a:pt x="1353" y="4468"/>
                </a:lnTo>
                <a:lnTo>
                  <a:pt x="1445" y="4493"/>
                </a:lnTo>
                <a:lnTo>
                  <a:pt x="1539" y="4514"/>
                </a:lnTo>
                <a:lnTo>
                  <a:pt x="1634" y="4531"/>
                </a:lnTo>
                <a:lnTo>
                  <a:pt x="1730" y="4543"/>
                </a:lnTo>
                <a:lnTo>
                  <a:pt x="1827" y="4550"/>
                </a:lnTo>
                <a:lnTo>
                  <a:pt x="1926" y="4552"/>
                </a:lnTo>
                <a:lnTo>
                  <a:pt x="2026" y="4550"/>
                </a:lnTo>
                <a:lnTo>
                  <a:pt x="2123" y="4543"/>
                </a:lnTo>
                <a:lnTo>
                  <a:pt x="2219" y="4531"/>
                </a:lnTo>
                <a:lnTo>
                  <a:pt x="2314" y="4514"/>
                </a:lnTo>
                <a:lnTo>
                  <a:pt x="2408" y="4493"/>
                </a:lnTo>
                <a:lnTo>
                  <a:pt x="2499" y="4468"/>
                </a:lnTo>
                <a:lnTo>
                  <a:pt x="2589" y="4438"/>
                </a:lnTo>
                <a:lnTo>
                  <a:pt x="2676" y="4406"/>
                </a:lnTo>
                <a:lnTo>
                  <a:pt x="2762" y="4368"/>
                </a:lnTo>
                <a:lnTo>
                  <a:pt x="2845" y="4327"/>
                </a:lnTo>
                <a:lnTo>
                  <a:pt x="2926" y="4281"/>
                </a:lnTo>
                <a:lnTo>
                  <a:pt x="3003" y="4233"/>
                </a:lnTo>
                <a:lnTo>
                  <a:pt x="3079" y="4181"/>
                </a:lnTo>
                <a:lnTo>
                  <a:pt x="3152" y="4126"/>
                </a:lnTo>
                <a:lnTo>
                  <a:pt x="3221" y="4067"/>
                </a:lnTo>
                <a:lnTo>
                  <a:pt x="3289" y="4005"/>
                </a:lnTo>
                <a:lnTo>
                  <a:pt x="3352" y="3940"/>
                </a:lnTo>
                <a:lnTo>
                  <a:pt x="3413" y="3872"/>
                </a:lnTo>
                <a:lnTo>
                  <a:pt x="3471" y="3802"/>
                </a:lnTo>
                <a:lnTo>
                  <a:pt x="3524" y="3728"/>
                </a:lnTo>
                <a:lnTo>
                  <a:pt x="3574" y="3652"/>
                </a:lnTo>
                <a:lnTo>
                  <a:pt x="3621" y="3575"/>
                </a:lnTo>
                <a:lnTo>
                  <a:pt x="3663" y="3494"/>
                </a:lnTo>
                <a:lnTo>
                  <a:pt x="3702" y="3411"/>
                </a:lnTo>
                <a:lnTo>
                  <a:pt x="3736" y="3326"/>
                </a:lnTo>
                <a:lnTo>
                  <a:pt x="3766" y="3240"/>
                </a:lnTo>
                <a:lnTo>
                  <a:pt x="3792" y="3151"/>
                </a:lnTo>
                <a:lnTo>
                  <a:pt x="3814" y="3061"/>
                </a:lnTo>
                <a:lnTo>
                  <a:pt x="3831" y="2969"/>
                </a:lnTo>
                <a:lnTo>
                  <a:pt x="3843" y="2875"/>
                </a:lnTo>
                <a:lnTo>
                  <a:pt x="3850" y="2781"/>
                </a:lnTo>
                <a:lnTo>
                  <a:pt x="3853" y="2684"/>
                </a:lnTo>
                <a:lnTo>
                  <a:pt x="3852" y="2619"/>
                </a:lnTo>
                <a:lnTo>
                  <a:pt x="3848" y="2554"/>
                </a:lnTo>
                <a:lnTo>
                  <a:pt x="3842" y="2491"/>
                </a:lnTo>
                <a:lnTo>
                  <a:pt x="3834" y="2428"/>
                </a:lnTo>
                <a:lnTo>
                  <a:pt x="3825" y="2365"/>
                </a:lnTo>
                <a:lnTo>
                  <a:pt x="3812" y="2303"/>
                </a:lnTo>
                <a:lnTo>
                  <a:pt x="3798" y="2242"/>
                </a:lnTo>
                <a:lnTo>
                  <a:pt x="3781" y="2182"/>
                </a:lnTo>
                <a:lnTo>
                  <a:pt x="3763" y="2122"/>
                </a:lnTo>
                <a:lnTo>
                  <a:pt x="3743" y="2064"/>
                </a:lnTo>
                <a:lnTo>
                  <a:pt x="3720" y="2006"/>
                </a:lnTo>
                <a:lnTo>
                  <a:pt x="3696" y="1949"/>
                </a:lnTo>
                <a:lnTo>
                  <a:pt x="3670" y="1892"/>
                </a:lnTo>
                <a:lnTo>
                  <a:pt x="3642" y="1837"/>
                </a:lnTo>
                <a:lnTo>
                  <a:pt x="3613" y="1784"/>
                </a:lnTo>
                <a:lnTo>
                  <a:pt x="3581" y="1731"/>
                </a:lnTo>
                <a:lnTo>
                  <a:pt x="3588" y="1731"/>
                </a:lnTo>
                <a:lnTo>
                  <a:pt x="3517" y="1622"/>
                </a:lnTo>
                <a:lnTo>
                  <a:pt x="3450" y="1516"/>
                </a:lnTo>
                <a:lnTo>
                  <a:pt x="3388" y="1414"/>
                </a:lnTo>
                <a:lnTo>
                  <a:pt x="3331" y="1316"/>
                </a:lnTo>
                <a:lnTo>
                  <a:pt x="3277" y="1221"/>
                </a:lnTo>
                <a:lnTo>
                  <a:pt x="3229" y="1131"/>
                </a:lnTo>
                <a:lnTo>
                  <a:pt x="3185" y="1043"/>
                </a:lnTo>
                <a:lnTo>
                  <a:pt x="3144" y="960"/>
                </a:lnTo>
                <a:lnTo>
                  <a:pt x="3108" y="880"/>
                </a:lnTo>
                <a:lnTo>
                  <a:pt x="3074" y="804"/>
                </a:lnTo>
                <a:lnTo>
                  <a:pt x="3043" y="731"/>
                </a:lnTo>
                <a:lnTo>
                  <a:pt x="3017" y="661"/>
                </a:lnTo>
                <a:lnTo>
                  <a:pt x="2993" y="596"/>
                </a:lnTo>
                <a:lnTo>
                  <a:pt x="2972" y="535"/>
                </a:lnTo>
                <a:lnTo>
                  <a:pt x="2954" y="476"/>
                </a:lnTo>
                <a:lnTo>
                  <a:pt x="2938" y="421"/>
                </a:lnTo>
                <a:lnTo>
                  <a:pt x="2924" y="368"/>
                </a:lnTo>
                <a:lnTo>
                  <a:pt x="2913" y="320"/>
                </a:lnTo>
                <a:lnTo>
                  <a:pt x="2904" y="276"/>
                </a:lnTo>
                <a:lnTo>
                  <a:pt x="2896" y="235"/>
                </a:lnTo>
                <a:lnTo>
                  <a:pt x="2890" y="197"/>
                </a:lnTo>
                <a:lnTo>
                  <a:pt x="2885" y="162"/>
                </a:lnTo>
                <a:lnTo>
                  <a:pt x="2881" y="132"/>
                </a:lnTo>
                <a:lnTo>
                  <a:pt x="2879" y="103"/>
                </a:lnTo>
                <a:lnTo>
                  <a:pt x="2878" y="58"/>
                </a:lnTo>
                <a:lnTo>
                  <a:pt x="2878" y="26"/>
                </a:lnTo>
                <a:lnTo>
                  <a:pt x="2879" y="6"/>
                </a:lnTo>
                <a:lnTo>
                  <a:pt x="2880" y="0"/>
                </a:lnTo>
                <a:lnTo>
                  <a:pt x="1926" y="0"/>
                </a:lnTo>
                <a:lnTo>
                  <a:pt x="973" y="0"/>
                </a:lnTo>
                <a:lnTo>
                  <a:pt x="974" y="6"/>
                </a:lnTo>
                <a:lnTo>
                  <a:pt x="975" y="26"/>
                </a:lnTo>
                <a:lnTo>
                  <a:pt x="975" y="58"/>
                </a:lnTo>
                <a:lnTo>
                  <a:pt x="974" y="103"/>
                </a:lnTo>
                <a:lnTo>
                  <a:pt x="971" y="132"/>
                </a:lnTo>
                <a:lnTo>
                  <a:pt x="968" y="162"/>
                </a:lnTo>
                <a:lnTo>
                  <a:pt x="963" y="197"/>
                </a:lnTo>
                <a:lnTo>
                  <a:pt x="957" y="235"/>
                </a:lnTo>
                <a:lnTo>
                  <a:pt x="949" y="276"/>
                </a:lnTo>
                <a:lnTo>
                  <a:pt x="940" y="320"/>
                </a:lnTo>
                <a:lnTo>
                  <a:pt x="929" y="368"/>
                </a:lnTo>
                <a:lnTo>
                  <a:pt x="915" y="421"/>
                </a:lnTo>
                <a:lnTo>
                  <a:pt x="899" y="476"/>
                </a:lnTo>
                <a:lnTo>
                  <a:pt x="881" y="535"/>
                </a:lnTo>
                <a:lnTo>
                  <a:pt x="860" y="596"/>
                </a:lnTo>
                <a:lnTo>
                  <a:pt x="837" y="661"/>
                </a:lnTo>
                <a:lnTo>
                  <a:pt x="810" y="731"/>
                </a:lnTo>
                <a:lnTo>
                  <a:pt x="779" y="804"/>
                </a:lnTo>
                <a:lnTo>
                  <a:pt x="745" y="880"/>
                </a:lnTo>
                <a:lnTo>
                  <a:pt x="709" y="960"/>
                </a:lnTo>
                <a:lnTo>
                  <a:pt x="668" y="1043"/>
                </a:lnTo>
                <a:lnTo>
                  <a:pt x="623" y="1131"/>
                </a:lnTo>
                <a:lnTo>
                  <a:pt x="575" y="1221"/>
                </a:lnTo>
                <a:lnTo>
                  <a:pt x="523" y="1316"/>
                </a:lnTo>
                <a:lnTo>
                  <a:pt x="465" y="1414"/>
                </a:lnTo>
                <a:lnTo>
                  <a:pt x="403" y="1516"/>
                </a:lnTo>
                <a:lnTo>
                  <a:pt x="336" y="1622"/>
                </a:lnTo>
                <a:lnTo>
                  <a:pt x="265" y="1731"/>
                </a:lnTo>
                <a:lnTo>
                  <a:pt x="272" y="1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34" name="Freeform 60"/>
          <p:cNvSpPr>
            <a:spLocks/>
          </p:cNvSpPr>
          <p:nvPr/>
        </p:nvSpPr>
        <p:spPr bwMode="auto">
          <a:xfrm>
            <a:off x="6180775" y="2755359"/>
            <a:ext cx="570223" cy="352655"/>
          </a:xfrm>
          <a:custGeom>
            <a:avLst/>
            <a:gdLst>
              <a:gd name="T0" fmla="*/ 953 w 1907"/>
              <a:gd name="T1" fmla="*/ 1182 h 1182"/>
              <a:gd name="T2" fmla="*/ 953 w 1907"/>
              <a:gd name="T3" fmla="*/ 1182 h 1182"/>
              <a:gd name="T4" fmla="*/ 1907 w 1907"/>
              <a:gd name="T5" fmla="*/ 1182 h 1182"/>
              <a:gd name="T6" fmla="*/ 1907 w 1907"/>
              <a:gd name="T7" fmla="*/ 394 h 1182"/>
              <a:gd name="T8" fmla="*/ 1648 w 1907"/>
              <a:gd name="T9" fmla="*/ 0 h 1182"/>
              <a:gd name="T10" fmla="*/ 953 w 1907"/>
              <a:gd name="T11" fmla="*/ 0 h 1182"/>
              <a:gd name="T12" fmla="*/ 953 w 1907"/>
              <a:gd name="T13" fmla="*/ 0 h 1182"/>
              <a:gd name="T14" fmla="*/ 259 w 1907"/>
              <a:gd name="T15" fmla="*/ 0 h 1182"/>
              <a:gd name="T16" fmla="*/ 0 w 1907"/>
              <a:gd name="T17" fmla="*/ 394 h 1182"/>
              <a:gd name="T18" fmla="*/ 0 w 1907"/>
              <a:gd name="T19" fmla="*/ 1182 h 1182"/>
              <a:gd name="T20" fmla="*/ 953 w 1907"/>
              <a:gd name="T21" fmla="*/ 1182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07" h="1182">
                <a:moveTo>
                  <a:pt x="953" y="1182"/>
                </a:moveTo>
                <a:lnTo>
                  <a:pt x="953" y="1182"/>
                </a:lnTo>
                <a:lnTo>
                  <a:pt x="1907" y="1182"/>
                </a:lnTo>
                <a:lnTo>
                  <a:pt x="1907" y="394"/>
                </a:lnTo>
                <a:lnTo>
                  <a:pt x="1648" y="0"/>
                </a:lnTo>
                <a:lnTo>
                  <a:pt x="953" y="0"/>
                </a:lnTo>
                <a:lnTo>
                  <a:pt x="953" y="0"/>
                </a:lnTo>
                <a:lnTo>
                  <a:pt x="259" y="0"/>
                </a:lnTo>
                <a:lnTo>
                  <a:pt x="0" y="394"/>
                </a:lnTo>
                <a:lnTo>
                  <a:pt x="0" y="1182"/>
                </a:lnTo>
                <a:lnTo>
                  <a:pt x="953" y="1182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35" name="Freeform 61"/>
          <p:cNvSpPr>
            <a:spLocks/>
          </p:cNvSpPr>
          <p:nvPr/>
        </p:nvSpPr>
        <p:spPr bwMode="auto">
          <a:xfrm>
            <a:off x="6134152" y="2555721"/>
            <a:ext cx="663467" cy="508061"/>
          </a:xfrm>
          <a:custGeom>
            <a:avLst/>
            <a:gdLst>
              <a:gd name="T0" fmla="*/ 0 w 2219"/>
              <a:gd name="T1" fmla="*/ 1700 h 1700"/>
              <a:gd name="T2" fmla="*/ 0 w 2219"/>
              <a:gd name="T3" fmla="*/ 672 h 1700"/>
              <a:gd name="T4" fmla="*/ 8 w 2219"/>
              <a:gd name="T5" fmla="*/ 601 h 1700"/>
              <a:gd name="T6" fmla="*/ 22 w 2219"/>
              <a:gd name="T7" fmla="*/ 531 h 1700"/>
              <a:gd name="T8" fmla="*/ 42 w 2219"/>
              <a:gd name="T9" fmla="*/ 465 h 1700"/>
              <a:gd name="T10" fmla="*/ 69 w 2219"/>
              <a:gd name="T11" fmla="*/ 400 h 1700"/>
              <a:gd name="T12" fmla="*/ 102 w 2219"/>
              <a:gd name="T13" fmla="*/ 341 h 1700"/>
              <a:gd name="T14" fmla="*/ 140 w 2219"/>
              <a:gd name="T15" fmla="*/ 284 h 1700"/>
              <a:gd name="T16" fmla="*/ 184 w 2219"/>
              <a:gd name="T17" fmla="*/ 232 h 1700"/>
              <a:gd name="T18" fmla="*/ 232 w 2219"/>
              <a:gd name="T19" fmla="*/ 184 h 1700"/>
              <a:gd name="T20" fmla="*/ 285 w 2219"/>
              <a:gd name="T21" fmla="*/ 140 h 1700"/>
              <a:gd name="T22" fmla="*/ 341 w 2219"/>
              <a:gd name="T23" fmla="*/ 102 h 1700"/>
              <a:gd name="T24" fmla="*/ 401 w 2219"/>
              <a:gd name="T25" fmla="*/ 69 h 1700"/>
              <a:gd name="T26" fmla="*/ 465 w 2219"/>
              <a:gd name="T27" fmla="*/ 42 h 1700"/>
              <a:gd name="T28" fmla="*/ 532 w 2219"/>
              <a:gd name="T29" fmla="*/ 22 h 1700"/>
              <a:gd name="T30" fmla="*/ 601 w 2219"/>
              <a:gd name="T31" fmla="*/ 8 h 1700"/>
              <a:gd name="T32" fmla="*/ 672 w 2219"/>
              <a:gd name="T33" fmla="*/ 0 h 1700"/>
              <a:gd name="T34" fmla="*/ 1510 w 2219"/>
              <a:gd name="T35" fmla="*/ 0 h 1700"/>
              <a:gd name="T36" fmla="*/ 1583 w 2219"/>
              <a:gd name="T37" fmla="*/ 3 h 1700"/>
              <a:gd name="T38" fmla="*/ 1653 w 2219"/>
              <a:gd name="T39" fmla="*/ 14 h 1700"/>
              <a:gd name="T40" fmla="*/ 1721 w 2219"/>
              <a:gd name="T41" fmla="*/ 31 h 1700"/>
              <a:gd name="T42" fmla="*/ 1787 w 2219"/>
              <a:gd name="T43" fmla="*/ 55 h 1700"/>
              <a:gd name="T44" fmla="*/ 1849 w 2219"/>
              <a:gd name="T45" fmla="*/ 85 h 1700"/>
              <a:gd name="T46" fmla="*/ 1906 w 2219"/>
              <a:gd name="T47" fmla="*/ 120 h 1700"/>
              <a:gd name="T48" fmla="*/ 1961 w 2219"/>
              <a:gd name="T49" fmla="*/ 161 h 1700"/>
              <a:gd name="T50" fmla="*/ 2012 w 2219"/>
              <a:gd name="T51" fmla="*/ 207 h 1700"/>
              <a:gd name="T52" fmla="*/ 2057 w 2219"/>
              <a:gd name="T53" fmla="*/ 257 h 1700"/>
              <a:gd name="T54" fmla="*/ 2098 w 2219"/>
              <a:gd name="T55" fmla="*/ 311 h 1700"/>
              <a:gd name="T56" fmla="*/ 2134 w 2219"/>
              <a:gd name="T57" fmla="*/ 370 h 1700"/>
              <a:gd name="T58" fmla="*/ 2164 w 2219"/>
              <a:gd name="T59" fmla="*/ 432 h 1700"/>
              <a:gd name="T60" fmla="*/ 2187 w 2219"/>
              <a:gd name="T61" fmla="*/ 498 h 1700"/>
              <a:gd name="T62" fmla="*/ 2205 w 2219"/>
              <a:gd name="T63" fmla="*/ 565 h 1700"/>
              <a:gd name="T64" fmla="*/ 2216 w 2219"/>
              <a:gd name="T65" fmla="*/ 636 h 1700"/>
              <a:gd name="T66" fmla="*/ 2219 w 2219"/>
              <a:gd name="T67" fmla="*/ 708 h 1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219" h="1700">
                <a:moveTo>
                  <a:pt x="2219" y="1700"/>
                </a:moveTo>
                <a:lnTo>
                  <a:pt x="0" y="1700"/>
                </a:lnTo>
                <a:lnTo>
                  <a:pt x="0" y="708"/>
                </a:lnTo>
                <a:lnTo>
                  <a:pt x="0" y="672"/>
                </a:lnTo>
                <a:lnTo>
                  <a:pt x="3" y="636"/>
                </a:lnTo>
                <a:lnTo>
                  <a:pt x="8" y="601"/>
                </a:lnTo>
                <a:lnTo>
                  <a:pt x="14" y="565"/>
                </a:lnTo>
                <a:lnTo>
                  <a:pt x="22" y="531"/>
                </a:lnTo>
                <a:lnTo>
                  <a:pt x="31" y="498"/>
                </a:lnTo>
                <a:lnTo>
                  <a:pt x="42" y="465"/>
                </a:lnTo>
                <a:lnTo>
                  <a:pt x="55" y="432"/>
                </a:lnTo>
                <a:lnTo>
                  <a:pt x="69" y="400"/>
                </a:lnTo>
                <a:lnTo>
                  <a:pt x="85" y="370"/>
                </a:lnTo>
                <a:lnTo>
                  <a:pt x="102" y="341"/>
                </a:lnTo>
                <a:lnTo>
                  <a:pt x="121" y="311"/>
                </a:lnTo>
                <a:lnTo>
                  <a:pt x="140" y="284"/>
                </a:lnTo>
                <a:lnTo>
                  <a:pt x="162" y="257"/>
                </a:lnTo>
                <a:lnTo>
                  <a:pt x="184" y="232"/>
                </a:lnTo>
                <a:lnTo>
                  <a:pt x="207" y="207"/>
                </a:lnTo>
                <a:lnTo>
                  <a:pt x="232" y="184"/>
                </a:lnTo>
                <a:lnTo>
                  <a:pt x="258" y="161"/>
                </a:lnTo>
                <a:lnTo>
                  <a:pt x="285" y="140"/>
                </a:lnTo>
                <a:lnTo>
                  <a:pt x="312" y="120"/>
                </a:lnTo>
                <a:lnTo>
                  <a:pt x="341" y="102"/>
                </a:lnTo>
                <a:lnTo>
                  <a:pt x="370" y="85"/>
                </a:lnTo>
                <a:lnTo>
                  <a:pt x="401" y="69"/>
                </a:lnTo>
                <a:lnTo>
                  <a:pt x="432" y="55"/>
                </a:lnTo>
                <a:lnTo>
                  <a:pt x="465" y="42"/>
                </a:lnTo>
                <a:lnTo>
                  <a:pt x="498" y="31"/>
                </a:lnTo>
                <a:lnTo>
                  <a:pt x="532" y="22"/>
                </a:lnTo>
                <a:lnTo>
                  <a:pt x="566" y="14"/>
                </a:lnTo>
                <a:lnTo>
                  <a:pt x="601" y="8"/>
                </a:lnTo>
                <a:lnTo>
                  <a:pt x="636" y="3"/>
                </a:lnTo>
                <a:lnTo>
                  <a:pt x="672" y="0"/>
                </a:lnTo>
                <a:lnTo>
                  <a:pt x="709" y="0"/>
                </a:lnTo>
                <a:lnTo>
                  <a:pt x="1510" y="0"/>
                </a:lnTo>
                <a:lnTo>
                  <a:pt x="1547" y="0"/>
                </a:lnTo>
                <a:lnTo>
                  <a:pt x="1583" y="3"/>
                </a:lnTo>
                <a:lnTo>
                  <a:pt x="1618" y="8"/>
                </a:lnTo>
                <a:lnTo>
                  <a:pt x="1653" y="14"/>
                </a:lnTo>
                <a:lnTo>
                  <a:pt x="1687" y="22"/>
                </a:lnTo>
                <a:lnTo>
                  <a:pt x="1721" y="31"/>
                </a:lnTo>
                <a:lnTo>
                  <a:pt x="1754" y="42"/>
                </a:lnTo>
                <a:lnTo>
                  <a:pt x="1787" y="55"/>
                </a:lnTo>
                <a:lnTo>
                  <a:pt x="1817" y="69"/>
                </a:lnTo>
                <a:lnTo>
                  <a:pt x="1849" y="85"/>
                </a:lnTo>
                <a:lnTo>
                  <a:pt x="1878" y="102"/>
                </a:lnTo>
                <a:lnTo>
                  <a:pt x="1906" y="120"/>
                </a:lnTo>
                <a:lnTo>
                  <a:pt x="1934" y="140"/>
                </a:lnTo>
                <a:lnTo>
                  <a:pt x="1961" y="161"/>
                </a:lnTo>
                <a:lnTo>
                  <a:pt x="1987" y="184"/>
                </a:lnTo>
                <a:lnTo>
                  <a:pt x="2012" y="207"/>
                </a:lnTo>
                <a:lnTo>
                  <a:pt x="2035" y="232"/>
                </a:lnTo>
                <a:lnTo>
                  <a:pt x="2057" y="257"/>
                </a:lnTo>
                <a:lnTo>
                  <a:pt x="2079" y="284"/>
                </a:lnTo>
                <a:lnTo>
                  <a:pt x="2098" y="311"/>
                </a:lnTo>
                <a:lnTo>
                  <a:pt x="2117" y="341"/>
                </a:lnTo>
                <a:lnTo>
                  <a:pt x="2134" y="370"/>
                </a:lnTo>
                <a:lnTo>
                  <a:pt x="2150" y="400"/>
                </a:lnTo>
                <a:lnTo>
                  <a:pt x="2164" y="432"/>
                </a:lnTo>
                <a:lnTo>
                  <a:pt x="2177" y="465"/>
                </a:lnTo>
                <a:lnTo>
                  <a:pt x="2187" y="498"/>
                </a:lnTo>
                <a:lnTo>
                  <a:pt x="2197" y="531"/>
                </a:lnTo>
                <a:lnTo>
                  <a:pt x="2205" y="565"/>
                </a:lnTo>
                <a:lnTo>
                  <a:pt x="2211" y="601"/>
                </a:lnTo>
                <a:lnTo>
                  <a:pt x="2216" y="636"/>
                </a:lnTo>
                <a:lnTo>
                  <a:pt x="2218" y="672"/>
                </a:lnTo>
                <a:lnTo>
                  <a:pt x="2219" y="708"/>
                </a:lnTo>
                <a:lnTo>
                  <a:pt x="2219" y="1700"/>
                </a:lnTo>
                <a:close/>
              </a:path>
            </a:pathLst>
          </a:custGeom>
          <a:solidFill>
            <a:srgbClr val="071C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36" name="TextBox 89"/>
          <p:cNvSpPr txBox="1"/>
          <p:nvPr/>
        </p:nvSpPr>
        <p:spPr>
          <a:xfrm>
            <a:off x="6058808" y="3601197"/>
            <a:ext cx="814154" cy="55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96" dirty="0" smtClean="0">
                <a:solidFill>
                  <a:schemeClr val="bg1"/>
                </a:solidFill>
              </a:rPr>
              <a:t>07</a:t>
            </a:r>
            <a:endParaRPr lang="en-US" sz="2996" dirty="0">
              <a:solidFill>
                <a:schemeClr val="bg1"/>
              </a:solidFill>
            </a:endParaRPr>
          </a:p>
        </p:txBody>
      </p:sp>
      <p:sp>
        <p:nvSpPr>
          <p:cNvPr id="38" name="Freeform 101"/>
          <p:cNvSpPr>
            <a:spLocks noChangeArrowheads="1"/>
          </p:cNvSpPr>
          <p:nvPr/>
        </p:nvSpPr>
        <p:spPr bwMode="auto">
          <a:xfrm>
            <a:off x="6309448" y="2705092"/>
            <a:ext cx="307967" cy="235891"/>
          </a:xfrm>
          <a:custGeom>
            <a:avLst/>
            <a:gdLst>
              <a:gd name="T0" fmla="*/ 36030 w 497"/>
              <a:gd name="T1" fmla="*/ 111308 h 382"/>
              <a:gd name="T2" fmla="*/ 36030 w 497"/>
              <a:gd name="T3" fmla="*/ 111308 h 382"/>
              <a:gd name="T4" fmla="*/ 71610 w 497"/>
              <a:gd name="T5" fmla="*/ 147214 h 382"/>
              <a:gd name="T6" fmla="*/ 111693 w 497"/>
              <a:gd name="T7" fmla="*/ 171001 h 382"/>
              <a:gd name="T8" fmla="*/ 151777 w 497"/>
              <a:gd name="T9" fmla="*/ 151253 h 382"/>
              <a:gd name="T10" fmla="*/ 175647 w 497"/>
              <a:gd name="T11" fmla="*/ 115796 h 382"/>
              <a:gd name="T12" fmla="*/ 111693 w 497"/>
              <a:gd name="T13" fmla="*/ 147214 h 382"/>
              <a:gd name="T14" fmla="*/ 36030 w 497"/>
              <a:gd name="T15" fmla="*/ 111308 h 382"/>
              <a:gd name="T16" fmla="*/ 219333 w 497"/>
              <a:gd name="T17" fmla="*/ 55654 h 382"/>
              <a:gd name="T18" fmla="*/ 219333 w 497"/>
              <a:gd name="T19" fmla="*/ 55654 h 382"/>
              <a:gd name="T20" fmla="*/ 123403 w 497"/>
              <a:gd name="T21" fmla="*/ 4039 h 382"/>
              <a:gd name="T22" fmla="*/ 99533 w 497"/>
              <a:gd name="T23" fmla="*/ 4039 h 382"/>
              <a:gd name="T24" fmla="*/ 4053 w 497"/>
              <a:gd name="T25" fmla="*/ 55654 h 382"/>
              <a:gd name="T26" fmla="*/ 4053 w 497"/>
              <a:gd name="T27" fmla="*/ 71812 h 382"/>
              <a:gd name="T28" fmla="*/ 99533 w 497"/>
              <a:gd name="T29" fmla="*/ 123426 h 382"/>
              <a:gd name="T30" fmla="*/ 123403 w 497"/>
              <a:gd name="T31" fmla="*/ 123426 h 382"/>
              <a:gd name="T32" fmla="*/ 183754 w 497"/>
              <a:gd name="T33" fmla="*/ 87520 h 382"/>
              <a:gd name="T34" fmla="*/ 119800 w 497"/>
              <a:gd name="T35" fmla="*/ 71812 h 382"/>
              <a:gd name="T36" fmla="*/ 111693 w 497"/>
              <a:gd name="T37" fmla="*/ 75402 h 382"/>
              <a:gd name="T38" fmla="*/ 91426 w 497"/>
              <a:gd name="T39" fmla="*/ 59693 h 382"/>
              <a:gd name="T40" fmla="*/ 111693 w 497"/>
              <a:gd name="T41" fmla="*/ 48024 h 382"/>
              <a:gd name="T42" fmla="*/ 131960 w 497"/>
              <a:gd name="T43" fmla="*/ 55654 h 382"/>
              <a:gd name="T44" fmla="*/ 199517 w 497"/>
              <a:gd name="T45" fmla="*/ 79441 h 382"/>
              <a:gd name="T46" fmla="*/ 219333 w 497"/>
              <a:gd name="T47" fmla="*/ 71812 h 382"/>
              <a:gd name="T48" fmla="*/ 219333 w 497"/>
              <a:gd name="T49" fmla="*/ 55654 h 382"/>
              <a:gd name="T50" fmla="*/ 191410 w 497"/>
              <a:gd name="T51" fmla="*/ 155292 h 382"/>
              <a:gd name="T52" fmla="*/ 191410 w 497"/>
              <a:gd name="T53" fmla="*/ 155292 h 382"/>
              <a:gd name="T54" fmla="*/ 207623 w 497"/>
              <a:gd name="T55" fmla="*/ 151253 h 382"/>
              <a:gd name="T56" fmla="*/ 199517 w 497"/>
              <a:gd name="T57" fmla="*/ 79441 h 382"/>
              <a:gd name="T58" fmla="*/ 183754 w 497"/>
              <a:gd name="T59" fmla="*/ 87520 h 382"/>
              <a:gd name="T60" fmla="*/ 191410 w 497"/>
              <a:gd name="T61" fmla="*/ 155292 h 38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497" h="382">
                <a:moveTo>
                  <a:pt x="80" y="248"/>
                </a:moveTo>
                <a:lnTo>
                  <a:pt x="80" y="248"/>
                </a:lnTo>
                <a:cubicBezTo>
                  <a:pt x="97" y="293"/>
                  <a:pt x="106" y="311"/>
                  <a:pt x="159" y="328"/>
                </a:cubicBezTo>
                <a:cubicBezTo>
                  <a:pt x="203" y="355"/>
                  <a:pt x="230" y="381"/>
                  <a:pt x="248" y="381"/>
                </a:cubicBezTo>
                <a:cubicBezTo>
                  <a:pt x="266" y="381"/>
                  <a:pt x="293" y="355"/>
                  <a:pt x="337" y="337"/>
                </a:cubicBezTo>
                <a:cubicBezTo>
                  <a:pt x="390" y="311"/>
                  <a:pt x="372" y="311"/>
                  <a:pt x="390" y="258"/>
                </a:cubicBezTo>
                <a:cubicBezTo>
                  <a:pt x="248" y="328"/>
                  <a:pt x="248" y="328"/>
                  <a:pt x="248" y="328"/>
                </a:cubicBezTo>
                <a:lnTo>
                  <a:pt x="80" y="248"/>
                </a:lnTo>
                <a:close/>
                <a:moveTo>
                  <a:pt x="487" y="124"/>
                </a:moveTo>
                <a:lnTo>
                  <a:pt x="487" y="124"/>
                </a:lnTo>
                <a:cubicBezTo>
                  <a:pt x="274" y="9"/>
                  <a:pt x="274" y="9"/>
                  <a:pt x="274" y="9"/>
                </a:cubicBezTo>
                <a:cubicBezTo>
                  <a:pt x="266" y="0"/>
                  <a:pt x="239" y="0"/>
                  <a:pt x="221" y="9"/>
                </a:cubicBezTo>
                <a:cubicBezTo>
                  <a:pt x="9" y="124"/>
                  <a:pt x="9" y="124"/>
                  <a:pt x="9" y="124"/>
                </a:cubicBezTo>
                <a:cubicBezTo>
                  <a:pt x="0" y="133"/>
                  <a:pt x="0" y="142"/>
                  <a:pt x="9" y="160"/>
                </a:cubicBezTo>
                <a:cubicBezTo>
                  <a:pt x="221" y="275"/>
                  <a:pt x="221" y="275"/>
                  <a:pt x="221" y="275"/>
                </a:cubicBezTo>
                <a:cubicBezTo>
                  <a:pt x="239" y="284"/>
                  <a:pt x="266" y="284"/>
                  <a:pt x="274" y="275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266" y="160"/>
                  <a:pt x="266" y="160"/>
                  <a:pt x="266" y="160"/>
                </a:cubicBezTo>
                <a:cubicBezTo>
                  <a:pt x="257" y="160"/>
                  <a:pt x="257" y="168"/>
                  <a:pt x="248" y="168"/>
                </a:cubicBezTo>
                <a:cubicBezTo>
                  <a:pt x="221" y="168"/>
                  <a:pt x="203" y="151"/>
                  <a:pt x="203" y="133"/>
                </a:cubicBezTo>
                <a:cubicBezTo>
                  <a:pt x="203" y="124"/>
                  <a:pt x="221" y="107"/>
                  <a:pt x="248" y="107"/>
                </a:cubicBezTo>
                <a:cubicBezTo>
                  <a:pt x="266" y="107"/>
                  <a:pt x="284" y="115"/>
                  <a:pt x="293" y="124"/>
                </a:cubicBezTo>
                <a:cubicBezTo>
                  <a:pt x="443" y="177"/>
                  <a:pt x="443" y="177"/>
                  <a:pt x="443" y="177"/>
                </a:cubicBezTo>
                <a:cubicBezTo>
                  <a:pt x="487" y="160"/>
                  <a:pt x="487" y="160"/>
                  <a:pt x="487" y="160"/>
                </a:cubicBezTo>
                <a:cubicBezTo>
                  <a:pt x="496" y="142"/>
                  <a:pt x="496" y="133"/>
                  <a:pt x="487" y="124"/>
                </a:cubicBezTo>
                <a:close/>
                <a:moveTo>
                  <a:pt x="425" y="346"/>
                </a:moveTo>
                <a:lnTo>
                  <a:pt x="425" y="346"/>
                </a:lnTo>
                <a:cubicBezTo>
                  <a:pt x="416" y="355"/>
                  <a:pt x="452" y="364"/>
                  <a:pt x="461" y="337"/>
                </a:cubicBezTo>
                <a:cubicBezTo>
                  <a:pt x="469" y="213"/>
                  <a:pt x="443" y="177"/>
                  <a:pt x="443" y="177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408" y="195"/>
                  <a:pt x="443" y="222"/>
                  <a:pt x="425" y="3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25678" tIns="12839" rIns="25678" bIns="12839" anchor="ctr"/>
          <a:lstStyle/>
          <a:p>
            <a:endParaRPr lang="en-US" sz="1349" dirty="0"/>
          </a:p>
        </p:txBody>
      </p:sp>
      <p:sp>
        <p:nvSpPr>
          <p:cNvPr id="39" name="Freeform 38"/>
          <p:cNvSpPr>
            <a:spLocks/>
          </p:cNvSpPr>
          <p:nvPr/>
        </p:nvSpPr>
        <p:spPr bwMode="auto">
          <a:xfrm>
            <a:off x="7242355" y="-120"/>
            <a:ext cx="1152401" cy="2925233"/>
          </a:xfrm>
          <a:custGeom>
            <a:avLst/>
            <a:gdLst>
              <a:gd name="T0" fmla="*/ 3451 w 3854"/>
              <a:gd name="T1" fmla="*/ 6752 h 9787"/>
              <a:gd name="T2" fmla="*/ 3229 w 3854"/>
              <a:gd name="T3" fmla="*/ 6366 h 9787"/>
              <a:gd name="T4" fmla="*/ 3075 w 3854"/>
              <a:gd name="T5" fmla="*/ 6040 h 9787"/>
              <a:gd name="T6" fmla="*/ 2973 w 3854"/>
              <a:gd name="T7" fmla="*/ 5769 h 9787"/>
              <a:gd name="T8" fmla="*/ 2913 w 3854"/>
              <a:gd name="T9" fmla="*/ 5556 h 9787"/>
              <a:gd name="T10" fmla="*/ 2886 w 3854"/>
              <a:gd name="T11" fmla="*/ 5398 h 9787"/>
              <a:gd name="T12" fmla="*/ 2878 w 3854"/>
              <a:gd name="T13" fmla="*/ 5262 h 9787"/>
              <a:gd name="T14" fmla="*/ 3037 w 3854"/>
              <a:gd name="T15" fmla="*/ 5087 h 9787"/>
              <a:gd name="T16" fmla="*/ 3029 w 3854"/>
              <a:gd name="T17" fmla="*/ 3988 h 9787"/>
              <a:gd name="T18" fmla="*/ 2994 w 3854"/>
              <a:gd name="T19" fmla="*/ 3852 h 9787"/>
              <a:gd name="T20" fmla="*/ 2934 w 3854"/>
              <a:gd name="T21" fmla="*/ 3728 h 9787"/>
              <a:gd name="T22" fmla="*/ 2852 w 3854"/>
              <a:gd name="T23" fmla="*/ 3619 h 9787"/>
              <a:gd name="T24" fmla="*/ 2753 w 3854"/>
              <a:gd name="T25" fmla="*/ 3528 h 9787"/>
              <a:gd name="T26" fmla="*/ 2635 w 3854"/>
              <a:gd name="T27" fmla="*/ 3456 h 9787"/>
              <a:gd name="T28" fmla="*/ 2505 w 3854"/>
              <a:gd name="T29" fmla="*/ 3409 h 9787"/>
              <a:gd name="T30" fmla="*/ 2365 w 3854"/>
              <a:gd name="T31" fmla="*/ 3387 h 9787"/>
              <a:gd name="T32" fmla="*/ 1828 w 3854"/>
              <a:gd name="T33" fmla="*/ 0 h 9787"/>
              <a:gd name="T34" fmla="*/ 1453 w 3854"/>
              <a:gd name="T35" fmla="*/ 3391 h 9787"/>
              <a:gd name="T36" fmla="*/ 1315 w 3854"/>
              <a:gd name="T37" fmla="*/ 3419 h 9787"/>
              <a:gd name="T38" fmla="*/ 1188 w 3854"/>
              <a:gd name="T39" fmla="*/ 3473 h 9787"/>
              <a:gd name="T40" fmla="*/ 1075 w 3854"/>
              <a:gd name="T41" fmla="*/ 3549 h 9787"/>
              <a:gd name="T42" fmla="*/ 978 w 3854"/>
              <a:gd name="T43" fmla="*/ 3645 h 9787"/>
              <a:gd name="T44" fmla="*/ 902 w 3854"/>
              <a:gd name="T45" fmla="*/ 3757 h 9787"/>
              <a:gd name="T46" fmla="*/ 848 w 3854"/>
              <a:gd name="T47" fmla="*/ 3885 h 9787"/>
              <a:gd name="T48" fmla="*/ 820 w 3854"/>
              <a:gd name="T49" fmla="*/ 4023 h 9787"/>
              <a:gd name="T50" fmla="*/ 974 w 3854"/>
              <a:gd name="T51" fmla="*/ 5087 h 9787"/>
              <a:gd name="T52" fmla="*/ 975 w 3854"/>
              <a:gd name="T53" fmla="*/ 5262 h 9787"/>
              <a:gd name="T54" fmla="*/ 968 w 3854"/>
              <a:gd name="T55" fmla="*/ 5398 h 9787"/>
              <a:gd name="T56" fmla="*/ 941 w 3854"/>
              <a:gd name="T57" fmla="*/ 5556 h 9787"/>
              <a:gd name="T58" fmla="*/ 881 w 3854"/>
              <a:gd name="T59" fmla="*/ 5769 h 9787"/>
              <a:gd name="T60" fmla="*/ 779 w 3854"/>
              <a:gd name="T61" fmla="*/ 6040 h 9787"/>
              <a:gd name="T62" fmla="*/ 625 w 3854"/>
              <a:gd name="T63" fmla="*/ 6366 h 9787"/>
              <a:gd name="T64" fmla="*/ 403 w 3854"/>
              <a:gd name="T65" fmla="*/ 6752 h 9787"/>
              <a:gd name="T66" fmla="*/ 241 w 3854"/>
              <a:gd name="T67" fmla="*/ 7019 h 9787"/>
              <a:gd name="T68" fmla="*/ 134 w 3854"/>
              <a:gd name="T69" fmla="*/ 7240 h 9787"/>
              <a:gd name="T70" fmla="*/ 55 w 3854"/>
              <a:gd name="T71" fmla="*/ 7477 h 9787"/>
              <a:gd name="T72" fmla="*/ 11 w 3854"/>
              <a:gd name="T73" fmla="*/ 7727 h 9787"/>
              <a:gd name="T74" fmla="*/ 2 w 3854"/>
              <a:gd name="T75" fmla="*/ 8016 h 9787"/>
              <a:gd name="T76" fmla="*/ 61 w 3854"/>
              <a:gd name="T77" fmla="*/ 8386 h 9787"/>
              <a:gd name="T78" fmla="*/ 190 w 3854"/>
              <a:gd name="T79" fmla="*/ 8729 h 9787"/>
              <a:gd name="T80" fmla="*/ 383 w 3854"/>
              <a:gd name="T81" fmla="*/ 9038 h 9787"/>
              <a:gd name="T82" fmla="*/ 632 w 3854"/>
              <a:gd name="T83" fmla="*/ 9302 h 9787"/>
              <a:gd name="T84" fmla="*/ 928 w 3854"/>
              <a:gd name="T85" fmla="*/ 9517 h 9787"/>
              <a:gd name="T86" fmla="*/ 1264 w 3854"/>
              <a:gd name="T87" fmla="*/ 9674 h 9787"/>
              <a:gd name="T88" fmla="*/ 1633 w 3854"/>
              <a:gd name="T89" fmla="*/ 9765 h 9787"/>
              <a:gd name="T90" fmla="*/ 2026 w 3854"/>
              <a:gd name="T91" fmla="*/ 9785 h 9787"/>
              <a:gd name="T92" fmla="*/ 2408 w 3854"/>
              <a:gd name="T93" fmla="*/ 9729 h 9787"/>
              <a:gd name="T94" fmla="*/ 2762 w 3854"/>
              <a:gd name="T95" fmla="*/ 9603 h 9787"/>
              <a:gd name="T96" fmla="*/ 3079 w 3854"/>
              <a:gd name="T97" fmla="*/ 9416 h 9787"/>
              <a:gd name="T98" fmla="*/ 3352 w 3854"/>
              <a:gd name="T99" fmla="*/ 9176 h 9787"/>
              <a:gd name="T100" fmla="*/ 3575 w 3854"/>
              <a:gd name="T101" fmla="*/ 8888 h 9787"/>
              <a:gd name="T102" fmla="*/ 3737 w 3854"/>
              <a:gd name="T103" fmla="*/ 8562 h 9787"/>
              <a:gd name="T104" fmla="*/ 3832 w 3854"/>
              <a:gd name="T105" fmla="*/ 8205 h 9787"/>
              <a:gd name="T106" fmla="*/ 3853 w 3854"/>
              <a:gd name="T107" fmla="*/ 7854 h 9787"/>
              <a:gd name="T108" fmla="*/ 3825 w 3854"/>
              <a:gd name="T109" fmla="*/ 7600 h 9787"/>
              <a:gd name="T110" fmla="*/ 3764 w 3854"/>
              <a:gd name="T111" fmla="*/ 7358 h 9787"/>
              <a:gd name="T112" fmla="*/ 3670 w 3854"/>
              <a:gd name="T113" fmla="*/ 7128 h 9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854" h="9787">
                <a:moveTo>
                  <a:pt x="3581" y="6966"/>
                </a:moveTo>
                <a:lnTo>
                  <a:pt x="3589" y="6966"/>
                </a:lnTo>
                <a:lnTo>
                  <a:pt x="3518" y="6857"/>
                </a:lnTo>
                <a:lnTo>
                  <a:pt x="3451" y="6752"/>
                </a:lnTo>
                <a:lnTo>
                  <a:pt x="3389" y="6650"/>
                </a:lnTo>
                <a:lnTo>
                  <a:pt x="3331" y="6552"/>
                </a:lnTo>
                <a:lnTo>
                  <a:pt x="3279" y="6457"/>
                </a:lnTo>
                <a:lnTo>
                  <a:pt x="3229" y="6366"/>
                </a:lnTo>
                <a:lnTo>
                  <a:pt x="3185" y="6279"/>
                </a:lnTo>
                <a:lnTo>
                  <a:pt x="3145" y="6195"/>
                </a:lnTo>
                <a:lnTo>
                  <a:pt x="3108" y="6116"/>
                </a:lnTo>
                <a:lnTo>
                  <a:pt x="3075" y="6040"/>
                </a:lnTo>
                <a:lnTo>
                  <a:pt x="3044" y="5966"/>
                </a:lnTo>
                <a:lnTo>
                  <a:pt x="3017" y="5897"/>
                </a:lnTo>
                <a:lnTo>
                  <a:pt x="2994" y="5831"/>
                </a:lnTo>
                <a:lnTo>
                  <a:pt x="2973" y="5769"/>
                </a:lnTo>
                <a:lnTo>
                  <a:pt x="2954" y="5710"/>
                </a:lnTo>
                <a:lnTo>
                  <a:pt x="2938" y="5655"/>
                </a:lnTo>
                <a:lnTo>
                  <a:pt x="2925" y="5604"/>
                </a:lnTo>
                <a:lnTo>
                  <a:pt x="2913" y="5556"/>
                </a:lnTo>
                <a:lnTo>
                  <a:pt x="2904" y="5511"/>
                </a:lnTo>
                <a:lnTo>
                  <a:pt x="2897" y="5470"/>
                </a:lnTo>
                <a:lnTo>
                  <a:pt x="2890" y="5433"/>
                </a:lnTo>
                <a:lnTo>
                  <a:pt x="2886" y="5398"/>
                </a:lnTo>
                <a:lnTo>
                  <a:pt x="2883" y="5367"/>
                </a:lnTo>
                <a:lnTo>
                  <a:pt x="2880" y="5339"/>
                </a:lnTo>
                <a:lnTo>
                  <a:pt x="2878" y="5293"/>
                </a:lnTo>
                <a:lnTo>
                  <a:pt x="2878" y="5262"/>
                </a:lnTo>
                <a:lnTo>
                  <a:pt x="2880" y="5242"/>
                </a:lnTo>
                <a:lnTo>
                  <a:pt x="2880" y="5236"/>
                </a:lnTo>
                <a:lnTo>
                  <a:pt x="2880" y="5087"/>
                </a:lnTo>
                <a:lnTo>
                  <a:pt x="3037" y="5087"/>
                </a:lnTo>
                <a:lnTo>
                  <a:pt x="3037" y="4096"/>
                </a:lnTo>
                <a:lnTo>
                  <a:pt x="3036" y="4060"/>
                </a:lnTo>
                <a:lnTo>
                  <a:pt x="3034" y="4023"/>
                </a:lnTo>
                <a:lnTo>
                  <a:pt x="3029" y="3988"/>
                </a:lnTo>
                <a:lnTo>
                  <a:pt x="3022" y="3953"/>
                </a:lnTo>
                <a:lnTo>
                  <a:pt x="3015" y="3918"/>
                </a:lnTo>
                <a:lnTo>
                  <a:pt x="3004" y="3885"/>
                </a:lnTo>
                <a:lnTo>
                  <a:pt x="2994" y="3852"/>
                </a:lnTo>
                <a:lnTo>
                  <a:pt x="2981" y="3819"/>
                </a:lnTo>
                <a:lnTo>
                  <a:pt x="2967" y="3788"/>
                </a:lnTo>
                <a:lnTo>
                  <a:pt x="2952" y="3757"/>
                </a:lnTo>
                <a:lnTo>
                  <a:pt x="2934" y="3728"/>
                </a:lnTo>
                <a:lnTo>
                  <a:pt x="2915" y="3699"/>
                </a:lnTo>
                <a:lnTo>
                  <a:pt x="2895" y="3672"/>
                </a:lnTo>
                <a:lnTo>
                  <a:pt x="2876" y="3645"/>
                </a:lnTo>
                <a:lnTo>
                  <a:pt x="2852" y="3619"/>
                </a:lnTo>
                <a:lnTo>
                  <a:pt x="2829" y="3594"/>
                </a:lnTo>
                <a:lnTo>
                  <a:pt x="2804" y="3571"/>
                </a:lnTo>
                <a:lnTo>
                  <a:pt x="2778" y="3549"/>
                </a:lnTo>
                <a:lnTo>
                  <a:pt x="2753" y="3528"/>
                </a:lnTo>
                <a:lnTo>
                  <a:pt x="2724" y="3508"/>
                </a:lnTo>
                <a:lnTo>
                  <a:pt x="2695" y="3489"/>
                </a:lnTo>
                <a:lnTo>
                  <a:pt x="2666" y="3473"/>
                </a:lnTo>
                <a:lnTo>
                  <a:pt x="2635" y="3456"/>
                </a:lnTo>
                <a:lnTo>
                  <a:pt x="2604" y="3442"/>
                </a:lnTo>
                <a:lnTo>
                  <a:pt x="2572" y="3429"/>
                </a:lnTo>
                <a:lnTo>
                  <a:pt x="2538" y="3419"/>
                </a:lnTo>
                <a:lnTo>
                  <a:pt x="2505" y="3409"/>
                </a:lnTo>
                <a:lnTo>
                  <a:pt x="2470" y="3401"/>
                </a:lnTo>
                <a:lnTo>
                  <a:pt x="2436" y="3395"/>
                </a:lnTo>
                <a:lnTo>
                  <a:pt x="2400" y="3391"/>
                </a:lnTo>
                <a:lnTo>
                  <a:pt x="2365" y="3387"/>
                </a:lnTo>
                <a:lnTo>
                  <a:pt x="2328" y="3387"/>
                </a:lnTo>
                <a:lnTo>
                  <a:pt x="2026" y="3387"/>
                </a:lnTo>
                <a:lnTo>
                  <a:pt x="2026" y="0"/>
                </a:lnTo>
                <a:lnTo>
                  <a:pt x="1828" y="0"/>
                </a:lnTo>
                <a:lnTo>
                  <a:pt x="1828" y="3387"/>
                </a:lnTo>
                <a:lnTo>
                  <a:pt x="1526" y="3387"/>
                </a:lnTo>
                <a:lnTo>
                  <a:pt x="1489" y="3387"/>
                </a:lnTo>
                <a:lnTo>
                  <a:pt x="1453" y="3391"/>
                </a:lnTo>
                <a:lnTo>
                  <a:pt x="1418" y="3395"/>
                </a:lnTo>
                <a:lnTo>
                  <a:pt x="1383" y="3401"/>
                </a:lnTo>
                <a:lnTo>
                  <a:pt x="1349" y="3409"/>
                </a:lnTo>
                <a:lnTo>
                  <a:pt x="1315" y="3419"/>
                </a:lnTo>
                <a:lnTo>
                  <a:pt x="1282" y="3429"/>
                </a:lnTo>
                <a:lnTo>
                  <a:pt x="1250" y="3442"/>
                </a:lnTo>
                <a:lnTo>
                  <a:pt x="1219" y="3456"/>
                </a:lnTo>
                <a:lnTo>
                  <a:pt x="1188" y="3473"/>
                </a:lnTo>
                <a:lnTo>
                  <a:pt x="1158" y="3489"/>
                </a:lnTo>
                <a:lnTo>
                  <a:pt x="1130" y="3508"/>
                </a:lnTo>
                <a:lnTo>
                  <a:pt x="1102" y="3528"/>
                </a:lnTo>
                <a:lnTo>
                  <a:pt x="1075" y="3549"/>
                </a:lnTo>
                <a:lnTo>
                  <a:pt x="1049" y="3571"/>
                </a:lnTo>
                <a:lnTo>
                  <a:pt x="1024" y="3594"/>
                </a:lnTo>
                <a:lnTo>
                  <a:pt x="1001" y="3619"/>
                </a:lnTo>
                <a:lnTo>
                  <a:pt x="978" y="3645"/>
                </a:lnTo>
                <a:lnTo>
                  <a:pt x="957" y="3672"/>
                </a:lnTo>
                <a:lnTo>
                  <a:pt x="937" y="3699"/>
                </a:lnTo>
                <a:lnTo>
                  <a:pt x="920" y="3728"/>
                </a:lnTo>
                <a:lnTo>
                  <a:pt x="902" y="3757"/>
                </a:lnTo>
                <a:lnTo>
                  <a:pt x="887" y="3788"/>
                </a:lnTo>
                <a:lnTo>
                  <a:pt x="873" y="3819"/>
                </a:lnTo>
                <a:lnTo>
                  <a:pt x="860" y="3852"/>
                </a:lnTo>
                <a:lnTo>
                  <a:pt x="848" y="3885"/>
                </a:lnTo>
                <a:lnTo>
                  <a:pt x="839" y="3918"/>
                </a:lnTo>
                <a:lnTo>
                  <a:pt x="831" y="3953"/>
                </a:lnTo>
                <a:lnTo>
                  <a:pt x="825" y="3988"/>
                </a:lnTo>
                <a:lnTo>
                  <a:pt x="820" y="4023"/>
                </a:lnTo>
                <a:lnTo>
                  <a:pt x="818" y="4060"/>
                </a:lnTo>
                <a:lnTo>
                  <a:pt x="817" y="4096"/>
                </a:lnTo>
                <a:lnTo>
                  <a:pt x="817" y="5087"/>
                </a:lnTo>
                <a:lnTo>
                  <a:pt x="974" y="5087"/>
                </a:lnTo>
                <a:lnTo>
                  <a:pt x="974" y="5236"/>
                </a:lnTo>
                <a:lnTo>
                  <a:pt x="974" y="5236"/>
                </a:lnTo>
                <a:lnTo>
                  <a:pt x="974" y="5242"/>
                </a:lnTo>
                <a:lnTo>
                  <a:pt x="975" y="5262"/>
                </a:lnTo>
                <a:lnTo>
                  <a:pt x="976" y="5293"/>
                </a:lnTo>
                <a:lnTo>
                  <a:pt x="974" y="5339"/>
                </a:lnTo>
                <a:lnTo>
                  <a:pt x="971" y="5367"/>
                </a:lnTo>
                <a:lnTo>
                  <a:pt x="968" y="5398"/>
                </a:lnTo>
                <a:lnTo>
                  <a:pt x="963" y="5433"/>
                </a:lnTo>
                <a:lnTo>
                  <a:pt x="957" y="5470"/>
                </a:lnTo>
                <a:lnTo>
                  <a:pt x="950" y="5511"/>
                </a:lnTo>
                <a:lnTo>
                  <a:pt x="941" y="5556"/>
                </a:lnTo>
                <a:lnTo>
                  <a:pt x="929" y="5604"/>
                </a:lnTo>
                <a:lnTo>
                  <a:pt x="915" y="5655"/>
                </a:lnTo>
                <a:lnTo>
                  <a:pt x="900" y="5710"/>
                </a:lnTo>
                <a:lnTo>
                  <a:pt x="881" y="5769"/>
                </a:lnTo>
                <a:lnTo>
                  <a:pt x="860" y="5831"/>
                </a:lnTo>
                <a:lnTo>
                  <a:pt x="837" y="5897"/>
                </a:lnTo>
                <a:lnTo>
                  <a:pt x="810" y="5966"/>
                </a:lnTo>
                <a:lnTo>
                  <a:pt x="779" y="6040"/>
                </a:lnTo>
                <a:lnTo>
                  <a:pt x="746" y="6116"/>
                </a:lnTo>
                <a:lnTo>
                  <a:pt x="709" y="6195"/>
                </a:lnTo>
                <a:lnTo>
                  <a:pt x="669" y="6279"/>
                </a:lnTo>
                <a:lnTo>
                  <a:pt x="625" y="6366"/>
                </a:lnTo>
                <a:lnTo>
                  <a:pt x="575" y="6457"/>
                </a:lnTo>
                <a:lnTo>
                  <a:pt x="523" y="6552"/>
                </a:lnTo>
                <a:lnTo>
                  <a:pt x="465" y="6650"/>
                </a:lnTo>
                <a:lnTo>
                  <a:pt x="403" y="6752"/>
                </a:lnTo>
                <a:lnTo>
                  <a:pt x="336" y="6857"/>
                </a:lnTo>
                <a:lnTo>
                  <a:pt x="265" y="6966"/>
                </a:lnTo>
                <a:lnTo>
                  <a:pt x="272" y="6966"/>
                </a:lnTo>
                <a:lnTo>
                  <a:pt x="241" y="7019"/>
                </a:lnTo>
                <a:lnTo>
                  <a:pt x="211" y="7073"/>
                </a:lnTo>
                <a:lnTo>
                  <a:pt x="184" y="7128"/>
                </a:lnTo>
                <a:lnTo>
                  <a:pt x="157" y="7184"/>
                </a:lnTo>
                <a:lnTo>
                  <a:pt x="134" y="7240"/>
                </a:lnTo>
                <a:lnTo>
                  <a:pt x="111" y="7299"/>
                </a:lnTo>
                <a:lnTo>
                  <a:pt x="90" y="7358"/>
                </a:lnTo>
                <a:lnTo>
                  <a:pt x="72" y="7417"/>
                </a:lnTo>
                <a:lnTo>
                  <a:pt x="55" y="7477"/>
                </a:lnTo>
                <a:lnTo>
                  <a:pt x="41" y="7538"/>
                </a:lnTo>
                <a:lnTo>
                  <a:pt x="29" y="7600"/>
                </a:lnTo>
                <a:lnTo>
                  <a:pt x="19" y="7663"/>
                </a:lnTo>
                <a:lnTo>
                  <a:pt x="11" y="7727"/>
                </a:lnTo>
                <a:lnTo>
                  <a:pt x="5" y="7790"/>
                </a:lnTo>
                <a:lnTo>
                  <a:pt x="1" y="7854"/>
                </a:lnTo>
                <a:lnTo>
                  <a:pt x="0" y="7920"/>
                </a:lnTo>
                <a:lnTo>
                  <a:pt x="2" y="8016"/>
                </a:lnTo>
                <a:lnTo>
                  <a:pt x="11" y="8111"/>
                </a:lnTo>
                <a:lnTo>
                  <a:pt x="22" y="8205"/>
                </a:lnTo>
                <a:lnTo>
                  <a:pt x="40" y="8296"/>
                </a:lnTo>
                <a:lnTo>
                  <a:pt x="61" y="8386"/>
                </a:lnTo>
                <a:lnTo>
                  <a:pt x="87" y="8475"/>
                </a:lnTo>
                <a:lnTo>
                  <a:pt x="117" y="8562"/>
                </a:lnTo>
                <a:lnTo>
                  <a:pt x="151" y="8646"/>
                </a:lnTo>
                <a:lnTo>
                  <a:pt x="190" y="8729"/>
                </a:lnTo>
                <a:lnTo>
                  <a:pt x="233" y="8810"/>
                </a:lnTo>
                <a:lnTo>
                  <a:pt x="279" y="8888"/>
                </a:lnTo>
                <a:lnTo>
                  <a:pt x="329" y="8964"/>
                </a:lnTo>
                <a:lnTo>
                  <a:pt x="383" y="9038"/>
                </a:lnTo>
                <a:lnTo>
                  <a:pt x="441" y="9108"/>
                </a:lnTo>
                <a:lnTo>
                  <a:pt x="500" y="9176"/>
                </a:lnTo>
                <a:lnTo>
                  <a:pt x="565" y="9240"/>
                </a:lnTo>
                <a:lnTo>
                  <a:pt x="632" y="9302"/>
                </a:lnTo>
                <a:lnTo>
                  <a:pt x="701" y="9361"/>
                </a:lnTo>
                <a:lnTo>
                  <a:pt x="775" y="9416"/>
                </a:lnTo>
                <a:lnTo>
                  <a:pt x="850" y="9469"/>
                </a:lnTo>
                <a:lnTo>
                  <a:pt x="928" y="9517"/>
                </a:lnTo>
                <a:lnTo>
                  <a:pt x="1009" y="9561"/>
                </a:lnTo>
                <a:lnTo>
                  <a:pt x="1092" y="9603"/>
                </a:lnTo>
                <a:lnTo>
                  <a:pt x="1177" y="9641"/>
                </a:lnTo>
                <a:lnTo>
                  <a:pt x="1264" y="9674"/>
                </a:lnTo>
                <a:lnTo>
                  <a:pt x="1353" y="9703"/>
                </a:lnTo>
                <a:lnTo>
                  <a:pt x="1445" y="9729"/>
                </a:lnTo>
                <a:lnTo>
                  <a:pt x="1539" y="9749"/>
                </a:lnTo>
                <a:lnTo>
                  <a:pt x="1633" y="9765"/>
                </a:lnTo>
                <a:lnTo>
                  <a:pt x="1730" y="9778"/>
                </a:lnTo>
                <a:lnTo>
                  <a:pt x="1828" y="9785"/>
                </a:lnTo>
                <a:lnTo>
                  <a:pt x="1926" y="9787"/>
                </a:lnTo>
                <a:lnTo>
                  <a:pt x="2026" y="9785"/>
                </a:lnTo>
                <a:lnTo>
                  <a:pt x="2124" y="9778"/>
                </a:lnTo>
                <a:lnTo>
                  <a:pt x="2221" y="9765"/>
                </a:lnTo>
                <a:lnTo>
                  <a:pt x="2315" y="9749"/>
                </a:lnTo>
                <a:lnTo>
                  <a:pt x="2408" y="9729"/>
                </a:lnTo>
                <a:lnTo>
                  <a:pt x="2499" y="9703"/>
                </a:lnTo>
                <a:lnTo>
                  <a:pt x="2590" y="9674"/>
                </a:lnTo>
                <a:lnTo>
                  <a:pt x="2676" y="9641"/>
                </a:lnTo>
                <a:lnTo>
                  <a:pt x="2762" y="9603"/>
                </a:lnTo>
                <a:lnTo>
                  <a:pt x="2845" y="9561"/>
                </a:lnTo>
                <a:lnTo>
                  <a:pt x="2926" y="9517"/>
                </a:lnTo>
                <a:lnTo>
                  <a:pt x="3004" y="9469"/>
                </a:lnTo>
                <a:lnTo>
                  <a:pt x="3079" y="9416"/>
                </a:lnTo>
                <a:lnTo>
                  <a:pt x="3152" y="9361"/>
                </a:lnTo>
                <a:lnTo>
                  <a:pt x="3222" y="9302"/>
                </a:lnTo>
                <a:lnTo>
                  <a:pt x="3289" y="9240"/>
                </a:lnTo>
                <a:lnTo>
                  <a:pt x="3352" y="9176"/>
                </a:lnTo>
                <a:lnTo>
                  <a:pt x="3413" y="9108"/>
                </a:lnTo>
                <a:lnTo>
                  <a:pt x="3471" y="9038"/>
                </a:lnTo>
                <a:lnTo>
                  <a:pt x="3525" y="8964"/>
                </a:lnTo>
                <a:lnTo>
                  <a:pt x="3575" y="8888"/>
                </a:lnTo>
                <a:lnTo>
                  <a:pt x="3621" y="8810"/>
                </a:lnTo>
                <a:lnTo>
                  <a:pt x="3663" y="8729"/>
                </a:lnTo>
                <a:lnTo>
                  <a:pt x="3702" y="8646"/>
                </a:lnTo>
                <a:lnTo>
                  <a:pt x="3737" y="8562"/>
                </a:lnTo>
                <a:lnTo>
                  <a:pt x="3767" y="8475"/>
                </a:lnTo>
                <a:lnTo>
                  <a:pt x="3793" y="8386"/>
                </a:lnTo>
                <a:lnTo>
                  <a:pt x="3814" y="8296"/>
                </a:lnTo>
                <a:lnTo>
                  <a:pt x="3832" y="8205"/>
                </a:lnTo>
                <a:lnTo>
                  <a:pt x="3843" y="8111"/>
                </a:lnTo>
                <a:lnTo>
                  <a:pt x="3850" y="8016"/>
                </a:lnTo>
                <a:lnTo>
                  <a:pt x="3854" y="7920"/>
                </a:lnTo>
                <a:lnTo>
                  <a:pt x="3853" y="7854"/>
                </a:lnTo>
                <a:lnTo>
                  <a:pt x="3849" y="7790"/>
                </a:lnTo>
                <a:lnTo>
                  <a:pt x="3843" y="7727"/>
                </a:lnTo>
                <a:lnTo>
                  <a:pt x="3835" y="7663"/>
                </a:lnTo>
                <a:lnTo>
                  <a:pt x="3825" y="7600"/>
                </a:lnTo>
                <a:lnTo>
                  <a:pt x="3813" y="7538"/>
                </a:lnTo>
                <a:lnTo>
                  <a:pt x="3798" y="7477"/>
                </a:lnTo>
                <a:lnTo>
                  <a:pt x="3781" y="7417"/>
                </a:lnTo>
                <a:lnTo>
                  <a:pt x="3764" y="7358"/>
                </a:lnTo>
                <a:lnTo>
                  <a:pt x="3743" y="7299"/>
                </a:lnTo>
                <a:lnTo>
                  <a:pt x="3720" y="7240"/>
                </a:lnTo>
                <a:lnTo>
                  <a:pt x="3697" y="7184"/>
                </a:lnTo>
                <a:lnTo>
                  <a:pt x="3670" y="7128"/>
                </a:lnTo>
                <a:lnTo>
                  <a:pt x="3642" y="7073"/>
                </a:lnTo>
                <a:lnTo>
                  <a:pt x="3613" y="7019"/>
                </a:lnTo>
                <a:lnTo>
                  <a:pt x="3581" y="6966"/>
                </a:lnTo>
                <a:close/>
              </a:path>
            </a:pathLst>
          </a:custGeom>
          <a:solidFill>
            <a:srgbClr val="E6E6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40" name="Rectangle 48"/>
          <p:cNvSpPr>
            <a:spLocks noChangeArrowheads="1"/>
          </p:cNvSpPr>
          <p:nvPr/>
        </p:nvSpPr>
        <p:spPr bwMode="auto">
          <a:xfrm>
            <a:off x="7545998" y="-119"/>
            <a:ext cx="59772" cy="946785"/>
          </a:xfrm>
          <a:prstGeom prst="rect">
            <a:avLst/>
          </a:prstGeom>
          <a:solidFill>
            <a:srgbClr val="071C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41" name="Freeform 49"/>
          <p:cNvSpPr>
            <a:spLocks/>
          </p:cNvSpPr>
          <p:nvPr/>
        </p:nvSpPr>
        <p:spPr bwMode="auto">
          <a:xfrm>
            <a:off x="6999683" y="1360287"/>
            <a:ext cx="1152401" cy="1360406"/>
          </a:xfrm>
          <a:custGeom>
            <a:avLst/>
            <a:gdLst>
              <a:gd name="T0" fmla="*/ 212 w 3854"/>
              <a:gd name="T1" fmla="*/ 1837 h 4551"/>
              <a:gd name="T2" fmla="*/ 134 w 3854"/>
              <a:gd name="T3" fmla="*/ 2004 h 4551"/>
              <a:gd name="T4" fmla="*/ 73 w 3854"/>
              <a:gd name="T5" fmla="*/ 2181 h 4551"/>
              <a:gd name="T6" fmla="*/ 29 w 3854"/>
              <a:gd name="T7" fmla="*/ 2364 h 4551"/>
              <a:gd name="T8" fmla="*/ 5 w 3854"/>
              <a:gd name="T9" fmla="*/ 2554 h 4551"/>
              <a:gd name="T10" fmla="*/ 4 w 3854"/>
              <a:gd name="T11" fmla="*/ 2780 h 4551"/>
              <a:gd name="T12" fmla="*/ 40 w 3854"/>
              <a:gd name="T13" fmla="*/ 3060 h 4551"/>
              <a:gd name="T14" fmla="*/ 117 w 3854"/>
              <a:gd name="T15" fmla="*/ 3326 h 4551"/>
              <a:gd name="T16" fmla="*/ 233 w 3854"/>
              <a:gd name="T17" fmla="*/ 3574 h 4551"/>
              <a:gd name="T18" fmla="*/ 383 w 3854"/>
              <a:gd name="T19" fmla="*/ 3800 h 4551"/>
              <a:gd name="T20" fmla="*/ 565 w 3854"/>
              <a:gd name="T21" fmla="*/ 4004 h 4551"/>
              <a:gd name="T22" fmla="*/ 775 w 3854"/>
              <a:gd name="T23" fmla="*/ 4180 h 4551"/>
              <a:gd name="T24" fmla="*/ 1009 w 3854"/>
              <a:gd name="T25" fmla="*/ 4325 h 4551"/>
              <a:gd name="T26" fmla="*/ 1264 w 3854"/>
              <a:gd name="T27" fmla="*/ 4438 h 4551"/>
              <a:gd name="T28" fmla="*/ 1539 w 3854"/>
              <a:gd name="T29" fmla="*/ 4513 h 4551"/>
              <a:gd name="T30" fmla="*/ 1828 w 3854"/>
              <a:gd name="T31" fmla="*/ 4549 h 4551"/>
              <a:gd name="T32" fmla="*/ 2124 w 3854"/>
              <a:gd name="T33" fmla="*/ 4542 h 4551"/>
              <a:gd name="T34" fmla="*/ 2409 w 3854"/>
              <a:gd name="T35" fmla="*/ 4493 h 4551"/>
              <a:gd name="T36" fmla="*/ 2677 w 3854"/>
              <a:gd name="T37" fmla="*/ 4404 h 4551"/>
              <a:gd name="T38" fmla="*/ 2926 w 3854"/>
              <a:gd name="T39" fmla="*/ 4281 h 4551"/>
              <a:gd name="T40" fmla="*/ 3153 w 3854"/>
              <a:gd name="T41" fmla="*/ 4125 h 4551"/>
              <a:gd name="T42" fmla="*/ 3354 w 3854"/>
              <a:gd name="T43" fmla="*/ 3940 h 4551"/>
              <a:gd name="T44" fmla="*/ 3525 w 3854"/>
              <a:gd name="T45" fmla="*/ 3728 h 4551"/>
              <a:gd name="T46" fmla="*/ 3664 w 3854"/>
              <a:gd name="T47" fmla="*/ 3493 h 4551"/>
              <a:gd name="T48" fmla="*/ 3767 w 3854"/>
              <a:gd name="T49" fmla="*/ 3239 h 4551"/>
              <a:gd name="T50" fmla="*/ 3832 w 3854"/>
              <a:gd name="T51" fmla="*/ 2967 h 4551"/>
              <a:gd name="T52" fmla="*/ 3854 w 3854"/>
              <a:gd name="T53" fmla="*/ 2684 h 4551"/>
              <a:gd name="T54" fmla="*/ 3843 w 3854"/>
              <a:gd name="T55" fmla="*/ 2491 h 4551"/>
              <a:gd name="T56" fmla="*/ 3813 w 3854"/>
              <a:gd name="T57" fmla="*/ 2302 h 4551"/>
              <a:gd name="T58" fmla="*/ 3764 w 3854"/>
              <a:gd name="T59" fmla="*/ 2122 h 4551"/>
              <a:gd name="T60" fmla="*/ 3697 w 3854"/>
              <a:gd name="T61" fmla="*/ 1948 h 4551"/>
              <a:gd name="T62" fmla="*/ 3613 w 3854"/>
              <a:gd name="T63" fmla="*/ 1783 h 4551"/>
              <a:gd name="T64" fmla="*/ 3518 w 3854"/>
              <a:gd name="T65" fmla="*/ 1621 h 4551"/>
              <a:gd name="T66" fmla="*/ 3331 w 3854"/>
              <a:gd name="T67" fmla="*/ 1315 h 4551"/>
              <a:gd name="T68" fmla="*/ 3186 w 3854"/>
              <a:gd name="T69" fmla="*/ 1042 h 4551"/>
              <a:gd name="T70" fmla="*/ 3075 w 3854"/>
              <a:gd name="T71" fmla="*/ 802 h 4551"/>
              <a:gd name="T72" fmla="*/ 2994 w 3854"/>
              <a:gd name="T73" fmla="*/ 595 h 4551"/>
              <a:gd name="T74" fmla="*/ 2939 w 3854"/>
              <a:gd name="T75" fmla="*/ 419 h 4551"/>
              <a:gd name="T76" fmla="*/ 2904 w 3854"/>
              <a:gd name="T77" fmla="*/ 275 h 4551"/>
              <a:gd name="T78" fmla="*/ 2886 w 3854"/>
              <a:gd name="T79" fmla="*/ 161 h 4551"/>
              <a:gd name="T80" fmla="*/ 2878 w 3854"/>
              <a:gd name="T81" fmla="*/ 57 h 4551"/>
              <a:gd name="T82" fmla="*/ 2880 w 3854"/>
              <a:gd name="T83" fmla="*/ 0 h 4551"/>
              <a:gd name="T84" fmla="*/ 974 w 3854"/>
              <a:gd name="T85" fmla="*/ 6 h 4551"/>
              <a:gd name="T86" fmla="*/ 974 w 3854"/>
              <a:gd name="T87" fmla="*/ 103 h 4551"/>
              <a:gd name="T88" fmla="*/ 964 w 3854"/>
              <a:gd name="T89" fmla="*/ 197 h 4551"/>
              <a:gd name="T90" fmla="*/ 941 w 3854"/>
              <a:gd name="T91" fmla="*/ 320 h 4551"/>
              <a:gd name="T92" fmla="*/ 900 w 3854"/>
              <a:gd name="T93" fmla="*/ 474 h 4551"/>
              <a:gd name="T94" fmla="*/ 837 w 3854"/>
              <a:gd name="T95" fmla="*/ 661 h 4551"/>
              <a:gd name="T96" fmla="*/ 746 w 3854"/>
              <a:gd name="T97" fmla="*/ 880 h 4551"/>
              <a:gd name="T98" fmla="*/ 625 w 3854"/>
              <a:gd name="T99" fmla="*/ 1129 h 4551"/>
              <a:gd name="T100" fmla="*/ 465 w 3854"/>
              <a:gd name="T101" fmla="*/ 1413 h 4551"/>
              <a:gd name="T102" fmla="*/ 266 w 3854"/>
              <a:gd name="T103" fmla="*/ 1730 h 4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854" h="4551">
                <a:moveTo>
                  <a:pt x="273" y="1730"/>
                </a:moveTo>
                <a:lnTo>
                  <a:pt x="241" y="1783"/>
                </a:lnTo>
                <a:lnTo>
                  <a:pt x="212" y="1837"/>
                </a:lnTo>
                <a:lnTo>
                  <a:pt x="184" y="1892"/>
                </a:lnTo>
                <a:lnTo>
                  <a:pt x="158" y="1948"/>
                </a:lnTo>
                <a:lnTo>
                  <a:pt x="134" y="2004"/>
                </a:lnTo>
                <a:lnTo>
                  <a:pt x="111" y="2063"/>
                </a:lnTo>
                <a:lnTo>
                  <a:pt x="90" y="2122"/>
                </a:lnTo>
                <a:lnTo>
                  <a:pt x="73" y="2181"/>
                </a:lnTo>
                <a:lnTo>
                  <a:pt x="56" y="2241"/>
                </a:lnTo>
                <a:lnTo>
                  <a:pt x="41" y="2302"/>
                </a:lnTo>
                <a:lnTo>
                  <a:pt x="29" y="2364"/>
                </a:lnTo>
                <a:lnTo>
                  <a:pt x="19" y="2426"/>
                </a:lnTo>
                <a:lnTo>
                  <a:pt x="11" y="2491"/>
                </a:lnTo>
                <a:lnTo>
                  <a:pt x="5" y="2554"/>
                </a:lnTo>
                <a:lnTo>
                  <a:pt x="1" y="2618"/>
                </a:lnTo>
                <a:lnTo>
                  <a:pt x="0" y="2684"/>
                </a:lnTo>
                <a:lnTo>
                  <a:pt x="4" y="2780"/>
                </a:lnTo>
                <a:lnTo>
                  <a:pt x="11" y="2875"/>
                </a:lnTo>
                <a:lnTo>
                  <a:pt x="22" y="2967"/>
                </a:lnTo>
                <a:lnTo>
                  <a:pt x="40" y="3060"/>
                </a:lnTo>
                <a:lnTo>
                  <a:pt x="61" y="3150"/>
                </a:lnTo>
                <a:lnTo>
                  <a:pt x="87" y="3239"/>
                </a:lnTo>
                <a:lnTo>
                  <a:pt x="117" y="3326"/>
                </a:lnTo>
                <a:lnTo>
                  <a:pt x="152" y="3410"/>
                </a:lnTo>
                <a:lnTo>
                  <a:pt x="191" y="3493"/>
                </a:lnTo>
                <a:lnTo>
                  <a:pt x="233" y="3574"/>
                </a:lnTo>
                <a:lnTo>
                  <a:pt x="279" y="3652"/>
                </a:lnTo>
                <a:lnTo>
                  <a:pt x="329" y="3728"/>
                </a:lnTo>
                <a:lnTo>
                  <a:pt x="383" y="3800"/>
                </a:lnTo>
                <a:lnTo>
                  <a:pt x="441" y="3872"/>
                </a:lnTo>
                <a:lnTo>
                  <a:pt x="502" y="3940"/>
                </a:lnTo>
                <a:lnTo>
                  <a:pt x="565" y="4004"/>
                </a:lnTo>
                <a:lnTo>
                  <a:pt x="632" y="4066"/>
                </a:lnTo>
                <a:lnTo>
                  <a:pt x="702" y="4125"/>
                </a:lnTo>
                <a:lnTo>
                  <a:pt x="775" y="4180"/>
                </a:lnTo>
                <a:lnTo>
                  <a:pt x="850" y="4233"/>
                </a:lnTo>
                <a:lnTo>
                  <a:pt x="928" y="4281"/>
                </a:lnTo>
                <a:lnTo>
                  <a:pt x="1009" y="4325"/>
                </a:lnTo>
                <a:lnTo>
                  <a:pt x="1092" y="4367"/>
                </a:lnTo>
                <a:lnTo>
                  <a:pt x="1178" y="4404"/>
                </a:lnTo>
                <a:lnTo>
                  <a:pt x="1264" y="4438"/>
                </a:lnTo>
                <a:lnTo>
                  <a:pt x="1355" y="4467"/>
                </a:lnTo>
                <a:lnTo>
                  <a:pt x="1446" y="4493"/>
                </a:lnTo>
                <a:lnTo>
                  <a:pt x="1539" y="4513"/>
                </a:lnTo>
                <a:lnTo>
                  <a:pt x="1633" y="4529"/>
                </a:lnTo>
                <a:lnTo>
                  <a:pt x="1731" y="4542"/>
                </a:lnTo>
                <a:lnTo>
                  <a:pt x="1828" y="4549"/>
                </a:lnTo>
                <a:lnTo>
                  <a:pt x="1928" y="4551"/>
                </a:lnTo>
                <a:lnTo>
                  <a:pt x="2026" y="4549"/>
                </a:lnTo>
                <a:lnTo>
                  <a:pt x="2124" y="4542"/>
                </a:lnTo>
                <a:lnTo>
                  <a:pt x="2221" y="4529"/>
                </a:lnTo>
                <a:lnTo>
                  <a:pt x="2315" y="4513"/>
                </a:lnTo>
                <a:lnTo>
                  <a:pt x="2409" y="4493"/>
                </a:lnTo>
                <a:lnTo>
                  <a:pt x="2501" y="4467"/>
                </a:lnTo>
                <a:lnTo>
                  <a:pt x="2590" y="4438"/>
                </a:lnTo>
                <a:lnTo>
                  <a:pt x="2677" y="4404"/>
                </a:lnTo>
                <a:lnTo>
                  <a:pt x="2762" y="4367"/>
                </a:lnTo>
                <a:lnTo>
                  <a:pt x="2845" y="4325"/>
                </a:lnTo>
                <a:lnTo>
                  <a:pt x="2926" y="4281"/>
                </a:lnTo>
                <a:lnTo>
                  <a:pt x="3004" y="4233"/>
                </a:lnTo>
                <a:lnTo>
                  <a:pt x="3079" y="4180"/>
                </a:lnTo>
                <a:lnTo>
                  <a:pt x="3153" y="4125"/>
                </a:lnTo>
                <a:lnTo>
                  <a:pt x="3222" y="4066"/>
                </a:lnTo>
                <a:lnTo>
                  <a:pt x="3289" y="4004"/>
                </a:lnTo>
                <a:lnTo>
                  <a:pt x="3354" y="3940"/>
                </a:lnTo>
                <a:lnTo>
                  <a:pt x="3413" y="3872"/>
                </a:lnTo>
                <a:lnTo>
                  <a:pt x="3471" y="3800"/>
                </a:lnTo>
                <a:lnTo>
                  <a:pt x="3525" y="3728"/>
                </a:lnTo>
                <a:lnTo>
                  <a:pt x="3575" y="3652"/>
                </a:lnTo>
                <a:lnTo>
                  <a:pt x="3621" y="3574"/>
                </a:lnTo>
                <a:lnTo>
                  <a:pt x="3664" y="3493"/>
                </a:lnTo>
                <a:lnTo>
                  <a:pt x="3703" y="3410"/>
                </a:lnTo>
                <a:lnTo>
                  <a:pt x="3737" y="3326"/>
                </a:lnTo>
                <a:lnTo>
                  <a:pt x="3767" y="3239"/>
                </a:lnTo>
                <a:lnTo>
                  <a:pt x="3793" y="3150"/>
                </a:lnTo>
                <a:lnTo>
                  <a:pt x="3814" y="3060"/>
                </a:lnTo>
                <a:lnTo>
                  <a:pt x="3832" y="2967"/>
                </a:lnTo>
                <a:lnTo>
                  <a:pt x="3843" y="2875"/>
                </a:lnTo>
                <a:lnTo>
                  <a:pt x="3852" y="2780"/>
                </a:lnTo>
                <a:lnTo>
                  <a:pt x="3854" y="2684"/>
                </a:lnTo>
                <a:lnTo>
                  <a:pt x="3853" y="2618"/>
                </a:lnTo>
                <a:lnTo>
                  <a:pt x="3849" y="2554"/>
                </a:lnTo>
                <a:lnTo>
                  <a:pt x="3843" y="2491"/>
                </a:lnTo>
                <a:lnTo>
                  <a:pt x="3835" y="2426"/>
                </a:lnTo>
                <a:lnTo>
                  <a:pt x="3825" y="2364"/>
                </a:lnTo>
                <a:lnTo>
                  <a:pt x="3813" y="2302"/>
                </a:lnTo>
                <a:lnTo>
                  <a:pt x="3799" y="2241"/>
                </a:lnTo>
                <a:lnTo>
                  <a:pt x="3782" y="2181"/>
                </a:lnTo>
                <a:lnTo>
                  <a:pt x="3764" y="2122"/>
                </a:lnTo>
                <a:lnTo>
                  <a:pt x="3744" y="2063"/>
                </a:lnTo>
                <a:lnTo>
                  <a:pt x="3720" y="2004"/>
                </a:lnTo>
                <a:lnTo>
                  <a:pt x="3697" y="1948"/>
                </a:lnTo>
                <a:lnTo>
                  <a:pt x="3670" y="1892"/>
                </a:lnTo>
                <a:lnTo>
                  <a:pt x="3643" y="1837"/>
                </a:lnTo>
                <a:lnTo>
                  <a:pt x="3613" y="1783"/>
                </a:lnTo>
                <a:lnTo>
                  <a:pt x="3582" y="1730"/>
                </a:lnTo>
                <a:lnTo>
                  <a:pt x="3589" y="1730"/>
                </a:lnTo>
                <a:lnTo>
                  <a:pt x="3518" y="1621"/>
                </a:lnTo>
                <a:lnTo>
                  <a:pt x="3451" y="1515"/>
                </a:lnTo>
                <a:lnTo>
                  <a:pt x="3389" y="1413"/>
                </a:lnTo>
                <a:lnTo>
                  <a:pt x="3331" y="1315"/>
                </a:lnTo>
                <a:lnTo>
                  <a:pt x="3279" y="1221"/>
                </a:lnTo>
                <a:lnTo>
                  <a:pt x="3231" y="1129"/>
                </a:lnTo>
                <a:lnTo>
                  <a:pt x="3186" y="1042"/>
                </a:lnTo>
                <a:lnTo>
                  <a:pt x="3145" y="959"/>
                </a:lnTo>
                <a:lnTo>
                  <a:pt x="3108" y="880"/>
                </a:lnTo>
                <a:lnTo>
                  <a:pt x="3075" y="802"/>
                </a:lnTo>
                <a:lnTo>
                  <a:pt x="3044" y="730"/>
                </a:lnTo>
                <a:lnTo>
                  <a:pt x="3017" y="661"/>
                </a:lnTo>
                <a:lnTo>
                  <a:pt x="2994" y="595"/>
                </a:lnTo>
                <a:lnTo>
                  <a:pt x="2973" y="533"/>
                </a:lnTo>
                <a:lnTo>
                  <a:pt x="2954" y="474"/>
                </a:lnTo>
                <a:lnTo>
                  <a:pt x="2939" y="419"/>
                </a:lnTo>
                <a:lnTo>
                  <a:pt x="2925" y="368"/>
                </a:lnTo>
                <a:lnTo>
                  <a:pt x="2913" y="320"/>
                </a:lnTo>
                <a:lnTo>
                  <a:pt x="2904" y="275"/>
                </a:lnTo>
                <a:lnTo>
                  <a:pt x="2897" y="234"/>
                </a:lnTo>
                <a:lnTo>
                  <a:pt x="2891" y="197"/>
                </a:lnTo>
                <a:lnTo>
                  <a:pt x="2886" y="161"/>
                </a:lnTo>
                <a:lnTo>
                  <a:pt x="2883" y="131"/>
                </a:lnTo>
                <a:lnTo>
                  <a:pt x="2880" y="103"/>
                </a:lnTo>
                <a:lnTo>
                  <a:pt x="2878" y="57"/>
                </a:lnTo>
                <a:lnTo>
                  <a:pt x="2879" y="24"/>
                </a:lnTo>
                <a:lnTo>
                  <a:pt x="2880" y="6"/>
                </a:lnTo>
                <a:lnTo>
                  <a:pt x="2880" y="0"/>
                </a:lnTo>
                <a:lnTo>
                  <a:pt x="1928" y="0"/>
                </a:lnTo>
                <a:lnTo>
                  <a:pt x="974" y="0"/>
                </a:lnTo>
                <a:lnTo>
                  <a:pt x="974" y="6"/>
                </a:lnTo>
                <a:lnTo>
                  <a:pt x="976" y="24"/>
                </a:lnTo>
                <a:lnTo>
                  <a:pt x="976" y="57"/>
                </a:lnTo>
                <a:lnTo>
                  <a:pt x="974" y="103"/>
                </a:lnTo>
                <a:lnTo>
                  <a:pt x="971" y="131"/>
                </a:lnTo>
                <a:lnTo>
                  <a:pt x="969" y="161"/>
                </a:lnTo>
                <a:lnTo>
                  <a:pt x="964" y="197"/>
                </a:lnTo>
                <a:lnTo>
                  <a:pt x="959" y="234"/>
                </a:lnTo>
                <a:lnTo>
                  <a:pt x="950" y="275"/>
                </a:lnTo>
                <a:lnTo>
                  <a:pt x="941" y="320"/>
                </a:lnTo>
                <a:lnTo>
                  <a:pt x="929" y="368"/>
                </a:lnTo>
                <a:lnTo>
                  <a:pt x="916" y="419"/>
                </a:lnTo>
                <a:lnTo>
                  <a:pt x="900" y="474"/>
                </a:lnTo>
                <a:lnTo>
                  <a:pt x="881" y="533"/>
                </a:lnTo>
                <a:lnTo>
                  <a:pt x="861" y="595"/>
                </a:lnTo>
                <a:lnTo>
                  <a:pt x="837" y="661"/>
                </a:lnTo>
                <a:lnTo>
                  <a:pt x="810" y="730"/>
                </a:lnTo>
                <a:lnTo>
                  <a:pt x="780" y="802"/>
                </a:lnTo>
                <a:lnTo>
                  <a:pt x="746" y="880"/>
                </a:lnTo>
                <a:lnTo>
                  <a:pt x="710" y="959"/>
                </a:lnTo>
                <a:lnTo>
                  <a:pt x="669" y="1042"/>
                </a:lnTo>
                <a:lnTo>
                  <a:pt x="625" y="1129"/>
                </a:lnTo>
                <a:lnTo>
                  <a:pt x="575" y="1221"/>
                </a:lnTo>
                <a:lnTo>
                  <a:pt x="523" y="1315"/>
                </a:lnTo>
                <a:lnTo>
                  <a:pt x="465" y="1413"/>
                </a:lnTo>
                <a:lnTo>
                  <a:pt x="404" y="1515"/>
                </a:lnTo>
                <a:lnTo>
                  <a:pt x="338" y="1621"/>
                </a:lnTo>
                <a:lnTo>
                  <a:pt x="266" y="1730"/>
                </a:lnTo>
                <a:lnTo>
                  <a:pt x="273" y="173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42" name="Freeform 50"/>
          <p:cNvSpPr>
            <a:spLocks/>
          </p:cNvSpPr>
          <p:nvPr/>
        </p:nvSpPr>
        <p:spPr bwMode="auto">
          <a:xfrm>
            <a:off x="7291371" y="1007634"/>
            <a:ext cx="569027" cy="352655"/>
          </a:xfrm>
          <a:custGeom>
            <a:avLst/>
            <a:gdLst>
              <a:gd name="T0" fmla="*/ 954 w 1906"/>
              <a:gd name="T1" fmla="*/ 1182 h 1182"/>
              <a:gd name="T2" fmla="*/ 954 w 1906"/>
              <a:gd name="T3" fmla="*/ 1182 h 1182"/>
              <a:gd name="T4" fmla="*/ 1906 w 1906"/>
              <a:gd name="T5" fmla="*/ 1182 h 1182"/>
              <a:gd name="T6" fmla="*/ 1906 w 1906"/>
              <a:gd name="T7" fmla="*/ 393 h 1182"/>
              <a:gd name="T8" fmla="*/ 1648 w 1906"/>
              <a:gd name="T9" fmla="*/ 0 h 1182"/>
              <a:gd name="T10" fmla="*/ 954 w 1906"/>
              <a:gd name="T11" fmla="*/ 0 h 1182"/>
              <a:gd name="T12" fmla="*/ 954 w 1906"/>
              <a:gd name="T13" fmla="*/ 0 h 1182"/>
              <a:gd name="T14" fmla="*/ 259 w 1906"/>
              <a:gd name="T15" fmla="*/ 0 h 1182"/>
              <a:gd name="T16" fmla="*/ 0 w 1906"/>
              <a:gd name="T17" fmla="*/ 393 h 1182"/>
              <a:gd name="T18" fmla="*/ 0 w 1906"/>
              <a:gd name="T19" fmla="*/ 1182 h 1182"/>
              <a:gd name="T20" fmla="*/ 954 w 1906"/>
              <a:gd name="T21" fmla="*/ 1182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06" h="1182">
                <a:moveTo>
                  <a:pt x="954" y="1182"/>
                </a:moveTo>
                <a:lnTo>
                  <a:pt x="954" y="1182"/>
                </a:lnTo>
                <a:lnTo>
                  <a:pt x="1906" y="1182"/>
                </a:lnTo>
                <a:lnTo>
                  <a:pt x="1906" y="393"/>
                </a:lnTo>
                <a:lnTo>
                  <a:pt x="1648" y="0"/>
                </a:lnTo>
                <a:lnTo>
                  <a:pt x="954" y="0"/>
                </a:lnTo>
                <a:lnTo>
                  <a:pt x="954" y="0"/>
                </a:lnTo>
                <a:lnTo>
                  <a:pt x="259" y="0"/>
                </a:lnTo>
                <a:lnTo>
                  <a:pt x="0" y="393"/>
                </a:lnTo>
                <a:lnTo>
                  <a:pt x="0" y="1182"/>
                </a:lnTo>
                <a:lnTo>
                  <a:pt x="954" y="118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43" name="Freeform 51"/>
          <p:cNvSpPr>
            <a:spLocks/>
          </p:cNvSpPr>
          <p:nvPr/>
        </p:nvSpPr>
        <p:spPr bwMode="auto">
          <a:xfrm>
            <a:off x="7243553" y="807996"/>
            <a:ext cx="664663" cy="508061"/>
          </a:xfrm>
          <a:custGeom>
            <a:avLst/>
            <a:gdLst>
              <a:gd name="T0" fmla="*/ 0 w 2220"/>
              <a:gd name="T1" fmla="*/ 1701 h 1701"/>
              <a:gd name="T2" fmla="*/ 1 w 2220"/>
              <a:gd name="T3" fmla="*/ 674 h 1701"/>
              <a:gd name="T4" fmla="*/ 8 w 2220"/>
              <a:gd name="T5" fmla="*/ 601 h 1701"/>
              <a:gd name="T6" fmla="*/ 22 w 2220"/>
              <a:gd name="T7" fmla="*/ 532 h 1701"/>
              <a:gd name="T8" fmla="*/ 43 w 2220"/>
              <a:gd name="T9" fmla="*/ 466 h 1701"/>
              <a:gd name="T10" fmla="*/ 70 w 2220"/>
              <a:gd name="T11" fmla="*/ 402 h 1701"/>
              <a:gd name="T12" fmla="*/ 103 w 2220"/>
              <a:gd name="T13" fmla="*/ 342 h 1701"/>
              <a:gd name="T14" fmla="*/ 142 w 2220"/>
              <a:gd name="T15" fmla="*/ 286 h 1701"/>
              <a:gd name="T16" fmla="*/ 185 w 2220"/>
              <a:gd name="T17" fmla="*/ 233 h 1701"/>
              <a:gd name="T18" fmla="*/ 233 w 2220"/>
              <a:gd name="T19" fmla="*/ 185 h 1701"/>
              <a:gd name="T20" fmla="*/ 284 w 2220"/>
              <a:gd name="T21" fmla="*/ 142 h 1701"/>
              <a:gd name="T22" fmla="*/ 342 w 2220"/>
              <a:gd name="T23" fmla="*/ 103 h 1701"/>
              <a:gd name="T24" fmla="*/ 402 w 2220"/>
              <a:gd name="T25" fmla="*/ 70 h 1701"/>
              <a:gd name="T26" fmla="*/ 465 w 2220"/>
              <a:gd name="T27" fmla="*/ 43 h 1701"/>
              <a:gd name="T28" fmla="*/ 532 w 2220"/>
              <a:gd name="T29" fmla="*/ 23 h 1701"/>
              <a:gd name="T30" fmla="*/ 601 w 2220"/>
              <a:gd name="T31" fmla="*/ 8 h 1701"/>
              <a:gd name="T32" fmla="*/ 672 w 2220"/>
              <a:gd name="T33" fmla="*/ 1 h 1701"/>
              <a:gd name="T34" fmla="*/ 1511 w 2220"/>
              <a:gd name="T35" fmla="*/ 0 h 1701"/>
              <a:gd name="T36" fmla="*/ 1584 w 2220"/>
              <a:gd name="T37" fmla="*/ 5 h 1701"/>
              <a:gd name="T38" fmla="*/ 1654 w 2220"/>
              <a:gd name="T39" fmla="*/ 15 h 1701"/>
              <a:gd name="T40" fmla="*/ 1722 w 2220"/>
              <a:gd name="T41" fmla="*/ 33 h 1701"/>
              <a:gd name="T42" fmla="*/ 1787 w 2220"/>
              <a:gd name="T43" fmla="*/ 56 h 1701"/>
              <a:gd name="T44" fmla="*/ 1849 w 2220"/>
              <a:gd name="T45" fmla="*/ 87 h 1701"/>
              <a:gd name="T46" fmla="*/ 1907 w 2220"/>
              <a:gd name="T47" fmla="*/ 122 h 1701"/>
              <a:gd name="T48" fmla="*/ 1962 w 2220"/>
              <a:gd name="T49" fmla="*/ 163 h 1701"/>
              <a:gd name="T50" fmla="*/ 2013 w 2220"/>
              <a:gd name="T51" fmla="*/ 208 h 1701"/>
              <a:gd name="T52" fmla="*/ 2059 w 2220"/>
              <a:gd name="T53" fmla="*/ 259 h 1701"/>
              <a:gd name="T54" fmla="*/ 2100 w 2220"/>
              <a:gd name="T55" fmla="*/ 313 h 1701"/>
              <a:gd name="T56" fmla="*/ 2135 w 2220"/>
              <a:gd name="T57" fmla="*/ 371 h 1701"/>
              <a:gd name="T58" fmla="*/ 2164 w 2220"/>
              <a:gd name="T59" fmla="*/ 433 h 1701"/>
              <a:gd name="T60" fmla="*/ 2189 w 2220"/>
              <a:gd name="T61" fmla="*/ 499 h 1701"/>
              <a:gd name="T62" fmla="*/ 2206 w 2220"/>
              <a:gd name="T63" fmla="*/ 567 h 1701"/>
              <a:gd name="T64" fmla="*/ 2217 w 2220"/>
              <a:gd name="T65" fmla="*/ 637 h 1701"/>
              <a:gd name="T66" fmla="*/ 2220 w 2220"/>
              <a:gd name="T67" fmla="*/ 710 h 1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220" h="1701">
                <a:moveTo>
                  <a:pt x="2220" y="1701"/>
                </a:moveTo>
                <a:lnTo>
                  <a:pt x="0" y="1701"/>
                </a:lnTo>
                <a:lnTo>
                  <a:pt x="0" y="710"/>
                </a:lnTo>
                <a:lnTo>
                  <a:pt x="1" y="674"/>
                </a:lnTo>
                <a:lnTo>
                  <a:pt x="3" y="637"/>
                </a:lnTo>
                <a:lnTo>
                  <a:pt x="8" y="601"/>
                </a:lnTo>
                <a:lnTo>
                  <a:pt x="15" y="567"/>
                </a:lnTo>
                <a:lnTo>
                  <a:pt x="22" y="532"/>
                </a:lnTo>
                <a:lnTo>
                  <a:pt x="33" y="499"/>
                </a:lnTo>
                <a:lnTo>
                  <a:pt x="43" y="466"/>
                </a:lnTo>
                <a:lnTo>
                  <a:pt x="56" y="433"/>
                </a:lnTo>
                <a:lnTo>
                  <a:pt x="70" y="402"/>
                </a:lnTo>
                <a:lnTo>
                  <a:pt x="85" y="371"/>
                </a:lnTo>
                <a:lnTo>
                  <a:pt x="103" y="342"/>
                </a:lnTo>
                <a:lnTo>
                  <a:pt x="122" y="313"/>
                </a:lnTo>
                <a:lnTo>
                  <a:pt x="142" y="286"/>
                </a:lnTo>
                <a:lnTo>
                  <a:pt x="161" y="259"/>
                </a:lnTo>
                <a:lnTo>
                  <a:pt x="185" y="233"/>
                </a:lnTo>
                <a:lnTo>
                  <a:pt x="208" y="208"/>
                </a:lnTo>
                <a:lnTo>
                  <a:pt x="233" y="185"/>
                </a:lnTo>
                <a:lnTo>
                  <a:pt x="259" y="163"/>
                </a:lnTo>
                <a:lnTo>
                  <a:pt x="284" y="142"/>
                </a:lnTo>
                <a:lnTo>
                  <a:pt x="313" y="122"/>
                </a:lnTo>
                <a:lnTo>
                  <a:pt x="342" y="103"/>
                </a:lnTo>
                <a:lnTo>
                  <a:pt x="371" y="87"/>
                </a:lnTo>
                <a:lnTo>
                  <a:pt x="402" y="70"/>
                </a:lnTo>
                <a:lnTo>
                  <a:pt x="433" y="56"/>
                </a:lnTo>
                <a:lnTo>
                  <a:pt x="465" y="43"/>
                </a:lnTo>
                <a:lnTo>
                  <a:pt x="499" y="33"/>
                </a:lnTo>
                <a:lnTo>
                  <a:pt x="532" y="23"/>
                </a:lnTo>
                <a:lnTo>
                  <a:pt x="567" y="15"/>
                </a:lnTo>
                <a:lnTo>
                  <a:pt x="601" y="8"/>
                </a:lnTo>
                <a:lnTo>
                  <a:pt x="637" y="5"/>
                </a:lnTo>
                <a:lnTo>
                  <a:pt x="672" y="1"/>
                </a:lnTo>
                <a:lnTo>
                  <a:pt x="709" y="0"/>
                </a:lnTo>
                <a:lnTo>
                  <a:pt x="1511" y="0"/>
                </a:lnTo>
                <a:lnTo>
                  <a:pt x="1548" y="1"/>
                </a:lnTo>
                <a:lnTo>
                  <a:pt x="1584" y="5"/>
                </a:lnTo>
                <a:lnTo>
                  <a:pt x="1619" y="8"/>
                </a:lnTo>
                <a:lnTo>
                  <a:pt x="1654" y="15"/>
                </a:lnTo>
                <a:lnTo>
                  <a:pt x="1688" y="23"/>
                </a:lnTo>
                <a:lnTo>
                  <a:pt x="1722" y="33"/>
                </a:lnTo>
                <a:lnTo>
                  <a:pt x="1755" y="43"/>
                </a:lnTo>
                <a:lnTo>
                  <a:pt x="1787" y="56"/>
                </a:lnTo>
                <a:lnTo>
                  <a:pt x="1818" y="70"/>
                </a:lnTo>
                <a:lnTo>
                  <a:pt x="1849" y="87"/>
                </a:lnTo>
                <a:lnTo>
                  <a:pt x="1879" y="103"/>
                </a:lnTo>
                <a:lnTo>
                  <a:pt x="1907" y="122"/>
                </a:lnTo>
                <a:lnTo>
                  <a:pt x="1935" y="142"/>
                </a:lnTo>
                <a:lnTo>
                  <a:pt x="1962" y="163"/>
                </a:lnTo>
                <a:lnTo>
                  <a:pt x="1988" y="185"/>
                </a:lnTo>
                <a:lnTo>
                  <a:pt x="2013" y="208"/>
                </a:lnTo>
                <a:lnTo>
                  <a:pt x="2036" y="233"/>
                </a:lnTo>
                <a:lnTo>
                  <a:pt x="2059" y="259"/>
                </a:lnTo>
                <a:lnTo>
                  <a:pt x="2080" y="286"/>
                </a:lnTo>
                <a:lnTo>
                  <a:pt x="2100" y="313"/>
                </a:lnTo>
                <a:lnTo>
                  <a:pt x="2117" y="342"/>
                </a:lnTo>
                <a:lnTo>
                  <a:pt x="2135" y="371"/>
                </a:lnTo>
                <a:lnTo>
                  <a:pt x="2150" y="402"/>
                </a:lnTo>
                <a:lnTo>
                  <a:pt x="2164" y="433"/>
                </a:lnTo>
                <a:lnTo>
                  <a:pt x="2177" y="466"/>
                </a:lnTo>
                <a:lnTo>
                  <a:pt x="2189" y="499"/>
                </a:lnTo>
                <a:lnTo>
                  <a:pt x="2198" y="532"/>
                </a:lnTo>
                <a:lnTo>
                  <a:pt x="2206" y="567"/>
                </a:lnTo>
                <a:lnTo>
                  <a:pt x="2212" y="601"/>
                </a:lnTo>
                <a:lnTo>
                  <a:pt x="2217" y="637"/>
                </a:lnTo>
                <a:lnTo>
                  <a:pt x="2219" y="674"/>
                </a:lnTo>
                <a:lnTo>
                  <a:pt x="2220" y="710"/>
                </a:lnTo>
                <a:lnTo>
                  <a:pt x="2220" y="1701"/>
                </a:lnTo>
                <a:close/>
              </a:path>
            </a:pathLst>
          </a:custGeom>
          <a:solidFill>
            <a:srgbClr val="071C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45" name="Freeform 110"/>
          <p:cNvSpPr>
            <a:spLocks noChangeArrowheads="1"/>
          </p:cNvSpPr>
          <p:nvPr/>
        </p:nvSpPr>
        <p:spPr bwMode="auto">
          <a:xfrm>
            <a:off x="7421673" y="946264"/>
            <a:ext cx="286125" cy="231522"/>
          </a:xfrm>
          <a:custGeom>
            <a:avLst/>
            <a:gdLst>
              <a:gd name="T0" fmla="*/ 199860 w 462"/>
              <a:gd name="T1" fmla="*/ 4060 h 373"/>
              <a:gd name="T2" fmla="*/ 199860 w 462"/>
              <a:gd name="T3" fmla="*/ 4060 h 373"/>
              <a:gd name="T4" fmla="*/ 4051 w 462"/>
              <a:gd name="T5" fmla="*/ 72182 h 373"/>
              <a:gd name="T6" fmla="*/ 4051 w 462"/>
              <a:gd name="T7" fmla="*/ 76243 h 373"/>
              <a:gd name="T8" fmla="*/ 44113 w 462"/>
              <a:gd name="T9" fmla="*/ 96093 h 373"/>
              <a:gd name="T10" fmla="*/ 44113 w 462"/>
              <a:gd name="T11" fmla="*/ 96093 h 373"/>
              <a:gd name="T12" fmla="*/ 72021 w 462"/>
              <a:gd name="T13" fmla="*/ 103762 h 373"/>
              <a:gd name="T14" fmla="*/ 195358 w 462"/>
              <a:gd name="T15" fmla="*/ 15790 h 373"/>
              <a:gd name="T16" fmla="*/ 195358 w 462"/>
              <a:gd name="T17" fmla="*/ 15790 h 373"/>
              <a:gd name="T18" fmla="*/ 108032 w 462"/>
              <a:gd name="T19" fmla="*/ 111883 h 373"/>
              <a:gd name="T20" fmla="*/ 108032 w 462"/>
              <a:gd name="T21" fmla="*/ 111883 h 373"/>
              <a:gd name="T22" fmla="*/ 103981 w 462"/>
              <a:gd name="T23" fmla="*/ 115943 h 373"/>
              <a:gd name="T24" fmla="*/ 108032 w 462"/>
              <a:gd name="T25" fmla="*/ 120003 h 373"/>
              <a:gd name="T26" fmla="*/ 108032 w 462"/>
              <a:gd name="T27" fmla="*/ 120003 h 373"/>
              <a:gd name="T28" fmla="*/ 163399 w 462"/>
              <a:gd name="T29" fmla="*/ 152034 h 373"/>
              <a:gd name="T30" fmla="*/ 175552 w 462"/>
              <a:gd name="T31" fmla="*/ 147974 h 373"/>
              <a:gd name="T32" fmla="*/ 207512 w 462"/>
              <a:gd name="T33" fmla="*/ 8121 h 373"/>
              <a:gd name="T34" fmla="*/ 199860 w 462"/>
              <a:gd name="T35" fmla="*/ 4060 h 373"/>
              <a:gd name="T36" fmla="*/ 72021 w 462"/>
              <a:gd name="T37" fmla="*/ 163764 h 373"/>
              <a:gd name="T38" fmla="*/ 72021 w 462"/>
              <a:gd name="T39" fmla="*/ 163764 h 373"/>
              <a:gd name="T40" fmla="*/ 76073 w 462"/>
              <a:gd name="T41" fmla="*/ 167824 h 373"/>
              <a:gd name="T42" fmla="*/ 108032 w 462"/>
              <a:gd name="T43" fmla="*/ 139853 h 373"/>
              <a:gd name="T44" fmla="*/ 72021 w 462"/>
              <a:gd name="T45" fmla="*/ 120003 h 373"/>
              <a:gd name="T46" fmla="*/ 72021 w 462"/>
              <a:gd name="T47" fmla="*/ 163764 h 37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462" h="373">
                <a:moveTo>
                  <a:pt x="444" y="9"/>
                </a:moveTo>
                <a:lnTo>
                  <a:pt x="444" y="9"/>
                </a:lnTo>
                <a:cubicBezTo>
                  <a:pt x="434" y="9"/>
                  <a:pt x="18" y="160"/>
                  <a:pt x="9" y="160"/>
                </a:cubicBezTo>
                <a:cubicBezTo>
                  <a:pt x="0" y="160"/>
                  <a:pt x="0" y="169"/>
                  <a:pt x="9" y="169"/>
                </a:cubicBezTo>
                <a:cubicBezTo>
                  <a:pt x="18" y="177"/>
                  <a:pt x="98" y="213"/>
                  <a:pt x="98" y="213"/>
                </a:cubicBezTo>
                <a:cubicBezTo>
                  <a:pt x="160" y="230"/>
                  <a:pt x="160" y="230"/>
                  <a:pt x="160" y="230"/>
                </a:cubicBezTo>
                <a:cubicBezTo>
                  <a:pt x="160" y="230"/>
                  <a:pt x="425" y="35"/>
                  <a:pt x="434" y="35"/>
                </a:cubicBezTo>
                <a:cubicBezTo>
                  <a:pt x="434" y="26"/>
                  <a:pt x="434" y="35"/>
                  <a:pt x="434" y="35"/>
                </a:cubicBezTo>
                <a:lnTo>
                  <a:pt x="240" y="248"/>
                </a:lnTo>
                <a:cubicBezTo>
                  <a:pt x="231" y="257"/>
                  <a:pt x="231" y="257"/>
                  <a:pt x="231" y="257"/>
                </a:cubicBezTo>
                <a:cubicBezTo>
                  <a:pt x="240" y="266"/>
                  <a:pt x="240" y="266"/>
                  <a:pt x="240" y="266"/>
                </a:cubicBezTo>
                <a:cubicBezTo>
                  <a:pt x="240" y="266"/>
                  <a:pt x="363" y="328"/>
                  <a:pt x="363" y="337"/>
                </a:cubicBezTo>
                <a:cubicBezTo>
                  <a:pt x="372" y="337"/>
                  <a:pt x="381" y="337"/>
                  <a:pt x="390" y="328"/>
                </a:cubicBezTo>
                <a:cubicBezTo>
                  <a:pt x="390" y="319"/>
                  <a:pt x="461" y="26"/>
                  <a:pt x="461" y="18"/>
                </a:cubicBezTo>
                <a:cubicBezTo>
                  <a:pt x="461" y="9"/>
                  <a:pt x="453" y="0"/>
                  <a:pt x="444" y="9"/>
                </a:cubicBezTo>
                <a:close/>
                <a:moveTo>
                  <a:pt x="160" y="363"/>
                </a:moveTo>
                <a:lnTo>
                  <a:pt x="160" y="363"/>
                </a:lnTo>
                <a:cubicBezTo>
                  <a:pt x="160" y="372"/>
                  <a:pt x="160" y="372"/>
                  <a:pt x="169" y="372"/>
                </a:cubicBezTo>
                <a:cubicBezTo>
                  <a:pt x="169" y="363"/>
                  <a:pt x="240" y="310"/>
                  <a:pt x="240" y="310"/>
                </a:cubicBezTo>
                <a:cubicBezTo>
                  <a:pt x="160" y="266"/>
                  <a:pt x="160" y="266"/>
                  <a:pt x="160" y="266"/>
                </a:cubicBezTo>
                <a:lnTo>
                  <a:pt x="160" y="3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25678" tIns="12839" rIns="25678" bIns="12839" anchor="ctr"/>
          <a:lstStyle/>
          <a:p>
            <a:endParaRPr lang="en-US" sz="1349" dirty="0"/>
          </a:p>
        </p:txBody>
      </p:sp>
      <p:grpSp>
        <p:nvGrpSpPr>
          <p:cNvPr id="33" name="Group 149"/>
          <p:cNvGrpSpPr/>
          <p:nvPr/>
        </p:nvGrpSpPr>
        <p:grpSpPr>
          <a:xfrm>
            <a:off x="923604" y="3778934"/>
            <a:ext cx="2203801" cy="2038386"/>
            <a:chOff x="400050" y="838200"/>
            <a:chExt cx="5372101" cy="4968876"/>
          </a:xfrm>
        </p:grpSpPr>
        <p:sp>
          <p:nvSpPr>
            <p:cNvPr id="44" name="Freeform 5"/>
            <p:cNvSpPr>
              <a:spLocks/>
            </p:cNvSpPr>
            <p:nvPr/>
          </p:nvSpPr>
          <p:spPr bwMode="auto">
            <a:xfrm>
              <a:off x="1209675" y="5522913"/>
              <a:ext cx="1711325" cy="284163"/>
            </a:xfrm>
            <a:custGeom>
              <a:avLst/>
              <a:gdLst>
                <a:gd name="T0" fmla="*/ 5376 w 5390"/>
                <a:gd name="T1" fmla="*/ 494 h 897"/>
                <a:gd name="T2" fmla="*/ 5305 w 5390"/>
                <a:gd name="T3" fmla="*/ 560 h 897"/>
                <a:gd name="T4" fmla="*/ 5178 w 5390"/>
                <a:gd name="T5" fmla="*/ 623 h 897"/>
                <a:gd name="T6" fmla="*/ 5000 w 5390"/>
                <a:gd name="T7" fmla="*/ 681 h 897"/>
                <a:gd name="T8" fmla="*/ 4774 w 5390"/>
                <a:gd name="T9" fmla="*/ 733 h 897"/>
                <a:gd name="T10" fmla="*/ 4507 w 5390"/>
                <a:gd name="T11" fmla="*/ 781 h 897"/>
                <a:gd name="T12" fmla="*/ 4201 w 5390"/>
                <a:gd name="T13" fmla="*/ 820 h 897"/>
                <a:gd name="T14" fmla="*/ 3863 w 5390"/>
                <a:gd name="T15" fmla="*/ 853 h 897"/>
                <a:gd name="T16" fmla="*/ 3496 w 5390"/>
                <a:gd name="T17" fmla="*/ 877 h 897"/>
                <a:gd name="T18" fmla="*/ 3106 w 5390"/>
                <a:gd name="T19" fmla="*/ 892 h 897"/>
                <a:gd name="T20" fmla="*/ 2694 w 5390"/>
                <a:gd name="T21" fmla="*/ 897 h 897"/>
                <a:gd name="T22" fmla="*/ 2284 w 5390"/>
                <a:gd name="T23" fmla="*/ 892 h 897"/>
                <a:gd name="T24" fmla="*/ 1893 w 5390"/>
                <a:gd name="T25" fmla="*/ 877 h 897"/>
                <a:gd name="T26" fmla="*/ 1526 w 5390"/>
                <a:gd name="T27" fmla="*/ 853 h 897"/>
                <a:gd name="T28" fmla="*/ 1187 w 5390"/>
                <a:gd name="T29" fmla="*/ 820 h 897"/>
                <a:gd name="T30" fmla="*/ 883 w 5390"/>
                <a:gd name="T31" fmla="*/ 781 h 897"/>
                <a:gd name="T32" fmla="*/ 615 w 5390"/>
                <a:gd name="T33" fmla="*/ 733 h 897"/>
                <a:gd name="T34" fmla="*/ 390 w 5390"/>
                <a:gd name="T35" fmla="*/ 681 h 897"/>
                <a:gd name="T36" fmla="*/ 211 w 5390"/>
                <a:gd name="T37" fmla="*/ 623 h 897"/>
                <a:gd name="T38" fmla="*/ 84 w 5390"/>
                <a:gd name="T39" fmla="*/ 560 h 897"/>
                <a:gd name="T40" fmla="*/ 13 w 5390"/>
                <a:gd name="T41" fmla="*/ 494 h 897"/>
                <a:gd name="T42" fmla="*/ 3 w 5390"/>
                <a:gd name="T43" fmla="*/ 424 h 897"/>
                <a:gd name="T44" fmla="*/ 54 w 5390"/>
                <a:gd name="T45" fmla="*/ 358 h 897"/>
                <a:gd name="T46" fmla="*/ 163 w 5390"/>
                <a:gd name="T47" fmla="*/ 293 h 897"/>
                <a:gd name="T48" fmla="*/ 324 w 5390"/>
                <a:gd name="T49" fmla="*/ 234 h 897"/>
                <a:gd name="T50" fmla="*/ 535 w 5390"/>
                <a:gd name="T51" fmla="*/ 179 h 897"/>
                <a:gd name="T52" fmla="*/ 789 w 5390"/>
                <a:gd name="T53" fmla="*/ 131 h 897"/>
                <a:gd name="T54" fmla="*/ 1082 w 5390"/>
                <a:gd name="T55" fmla="*/ 88 h 897"/>
                <a:gd name="T56" fmla="*/ 1410 w 5390"/>
                <a:gd name="T57" fmla="*/ 53 h 897"/>
                <a:gd name="T58" fmla="*/ 1768 w 5390"/>
                <a:gd name="T59" fmla="*/ 26 h 897"/>
                <a:gd name="T60" fmla="*/ 2152 w 5390"/>
                <a:gd name="T61" fmla="*/ 8 h 897"/>
                <a:gd name="T62" fmla="*/ 2556 w 5390"/>
                <a:gd name="T63" fmla="*/ 0 h 897"/>
                <a:gd name="T64" fmla="*/ 2970 w 5390"/>
                <a:gd name="T65" fmla="*/ 2 h 897"/>
                <a:gd name="T66" fmla="*/ 3368 w 5390"/>
                <a:gd name="T67" fmla="*/ 13 h 897"/>
                <a:gd name="T68" fmla="*/ 3743 w 5390"/>
                <a:gd name="T69" fmla="*/ 34 h 897"/>
                <a:gd name="T70" fmla="*/ 4092 w 5390"/>
                <a:gd name="T71" fmla="*/ 64 h 897"/>
                <a:gd name="T72" fmla="*/ 4409 w 5390"/>
                <a:gd name="T73" fmla="*/ 102 h 897"/>
                <a:gd name="T74" fmla="*/ 4690 w 5390"/>
                <a:gd name="T75" fmla="*/ 146 h 897"/>
                <a:gd name="T76" fmla="*/ 4930 w 5390"/>
                <a:gd name="T77" fmla="*/ 197 h 897"/>
                <a:gd name="T78" fmla="*/ 5124 w 5390"/>
                <a:gd name="T79" fmla="*/ 253 h 897"/>
                <a:gd name="T80" fmla="*/ 5269 w 5390"/>
                <a:gd name="T81" fmla="*/ 315 h 897"/>
                <a:gd name="T82" fmla="*/ 5359 w 5390"/>
                <a:gd name="T83" fmla="*/ 380 h 897"/>
                <a:gd name="T84" fmla="*/ 5390 w 5390"/>
                <a:gd name="T85" fmla="*/ 448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390" h="897">
                  <a:moveTo>
                    <a:pt x="5390" y="448"/>
                  </a:moveTo>
                  <a:lnTo>
                    <a:pt x="5387" y="471"/>
                  </a:lnTo>
                  <a:lnTo>
                    <a:pt x="5376" y="494"/>
                  </a:lnTo>
                  <a:lnTo>
                    <a:pt x="5359" y="516"/>
                  </a:lnTo>
                  <a:lnTo>
                    <a:pt x="5335" y="539"/>
                  </a:lnTo>
                  <a:lnTo>
                    <a:pt x="5305" y="560"/>
                  </a:lnTo>
                  <a:lnTo>
                    <a:pt x="5269" y="582"/>
                  </a:lnTo>
                  <a:lnTo>
                    <a:pt x="5226" y="602"/>
                  </a:lnTo>
                  <a:lnTo>
                    <a:pt x="5178" y="623"/>
                  </a:lnTo>
                  <a:lnTo>
                    <a:pt x="5124" y="642"/>
                  </a:lnTo>
                  <a:lnTo>
                    <a:pt x="5065" y="662"/>
                  </a:lnTo>
                  <a:lnTo>
                    <a:pt x="5000" y="681"/>
                  </a:lnTo>
                  <a:lnTo>
                    <a:pt x="4930" y="699"/>
                  </a:lnTo>
                  <a:lnTo>
                    <a:pt x="4855" y="716"/>
                  </a:lnTo>
                  <a:lnTo>
                    <a:pt x="4774" y="733"/>
                  </a:lnTo>
                  <a:lnTo>
                    <a:pt x="4690" y="750"/>
                  </a:lnTo>
                  <a:lnTo>
                    <a:pt x="4601" y="766"/>
                  </a:lnTo>
                  <a:lnTo>
                    <a:pt x="4507" y="781"/>
                  </a:lnTo>
                  <a:lnTo>
                    <a:pt x="4409" y="794"/>
                  </a:lnTo>
                  <a:lnTo>
                    <a:pt x="4307" y="808"/>
                  </a:lnTo>
                  <a:lnTo>
                    <a:pt x="4201" y="820"/>
                  </a:lnTo>
                  <a:lnTo>
                    <a:pt x="4092" y="833"/>
                  </a:lnTo>
                  <a:lnTo>
                    <a:pt x="3979" y="843"/>
                  </a:lnTo>
                  <a:lnTo>
                    <a:pt x="3863" y="853"/>
                  </a:lnTo>
                  <a:lnTo>
                    <a:pt x="3743" y="862"/>
                  </a:lnTo>
                  <a:lnTo>
                    <a:pt x="3622" y="870"/>
                  </a:lnTo>
                  <a:lnTo>
                    <a:pt x="3496" y="877"/>
                  </a:lnTo>
                  <a:lnTo>
                    <a:pt x="3368" y="883"/>
                  </a:lnTo>
                  <a:lnTo>
                    <a:pt x="3238" y="887"/>
                  </a:lnTo>
                  <a:lnTo>
                    <a:pt x="3106" y="892"/>
                  </a:lnTo>
                  <a:lnTo>
                    <a:pt x="2970" y="895"/>
                  </a:lnTo>
                  <a:lnTo>
                    <a:pt x="2834" y="896"/>
                  </a:lnTo>
                  <a:lnTo>
                    <a:pt x="2694" y="897"/>
                  </a:lnTo>
                  <a:lnTo>
                    <a:pt x="2556" y="896"/>
                  </a:lnTo>
                  <a:lnTo>
                    <a:pt x="2419" y="895"/>
                  </a:lnTo>
                  <a:lnTo>
                    <a:pt x="2284" y="892"/>
                  </a:lnTo>
                  <a:lnTo>
                    <a:pt x="2152" y="887"/>
                  </a:lnTo>
                  <a:lnTo>
                    <a:pt x="2021" y="883"/>
                  </a:lnTo>
                  <a:lnTo>
                    <a:pt x="1893" y="877"/>
                  </a:lnTo>
                  <a:lnTo>
                    <a:pt x="1768" y="870"/>
                  </a:lnTo>
                  <a:lnTo>
                    <a:pt x="1645" y="862"/>
                  </a:lnTo>
                  <a:lnTo>
                    <a:pt x="1526" y="853"/>
                  </a:lnTo>
                  <a:lnTo>
                    <a:pt x="1410" y="843"/>
                  </a:lnTo>
                  <a:lnTo>
                    <a:pt x="1297" y="833"/>
                  </a:lnTo>
                  <a:lnTo>
                    <a:pt x="1187" y="820"/>
                  </a:lnTo>
                  <a:lnTo>
                    <a:pt x="1082" y="808"/>
                  </a:lnTo>
                  <a:lnTo>
                    <a:pt x="980" y="794"/>
                  </a:lnTo>
                  <a:lnTo>
                    <a:pt x="883" y="781"/>
                  </a:lnTo>
                  <a:lnTo>
                    <a:pt x="789" y="766"/>
                  </a:lnTo>
                  <a:lnTo>
                    <a:pt x="700" y="750"/>
                  </a:lnTo>
                  <a:lnTo>
                    <a:pt x="615" y="733"/>
                  </a:lnTo>
                  <a:lnTo>
                    <a:pt x="535" y="716"/>
                  </a:lnTo>
                  <a:lnTo>
                    <a:pt x="460" y="699"/>
                  </a:lnTo>
                  <a:lnTo>
                    <a:pt x="390" y="681"/>
                  </a:lnTo>
                  <a:lnTo>
                    <a:pt x="324" y="662"/>
                  </a:lnTo>
                  <a:lnTo>
                    <a:pt x="265" y="642"/>
                  </a:lnTo>
                  <a:lnTo>
                    <a:pt x="211" y="623"/>
                  </a:lnTo>
                  <a:lnTo>
                    <a:pt x="163" y="602"/>
                  </a:lnTo>
                  <a:lnTo>
                    <a:pt x="120" y="582"/>
                  </a:lnTo>
                  <a:lnTo>
                    <a:pt x="84" y="560"/>
                  </a:lnTo>
                  <a:lnTo>
                    <a:pt x="54" y="539"/>
                  </a:lnTo>
                  <a:lnTo>
                    <a:pt x="30" y="516"/>
                  </a:lnTo>
                  <a:lnTo>
                    <a:pt x="13" y="494"/>
                  </a:lnTo>
                  <a:lnTo>
                    <a:pt x="3" y="471"/>
                  </a:lnTo>
                  <a:lnTo>
                    <a:pt x="0" y="448"/>
                  </a:lnTo>
                  <a:lnTo>
                    <a:pt x="3" y="424"/>
                  </a:lnTo>
                  <a:lnTo>
                    <a:pt x="13" y="402"/>
                  </a:lnTo>
                  <a:lnTo>
                    <a:pt x="30" y="380"/>
                  </a:lnTo>
                  <a:lnTo>
                    <a:pt x="54" y="358"/>
                  </a:lnTo>
                  <a:lnTo>
                    <a:pt x="84" y="336"/>
                  </a:lnTo>
                  <a:lnTo>
                    <a:pt x="120" y="315"/>
                  </a:lnTo>
                  <a:lnTo>
                    <a:pt x="163" y="293"/>
                  </a:lnTo>
                  <a:lnTo>
                    <a:pt x="211" y="273"/>
                  </a:lnTo>
                  <a:lnTo>
                    <a:pt x="265" y="253"/>
                  </a:lnTo>
                  <a:lnTo>
                    <a:pt x="324" y="234"/>
                  </a:lnTo>
                  <a:lnTo>
                    <a:pt x="390" y="215"/>
                  </a:lnTo>
                  <a:lnTo>
                    <a:pt x="460" y="197"/>
                  </a:lnTo>
                  <a:lnTo>
                    <a:pt x="535" y="179"/>
                  </a:lnTo>
                  <a:lnTo>
                    <a:pt x="615" y="162"/>
                  </a:lnTo>
                  <a:lnTo>
                    <a:pt x="700" y="146"/>
                  </a:lnTo>
                  <a:lnTo>
                    <a:pt x="789" y="131"/>
                  </a:lnTo>
                  <a:lnTo>
                    <a:pt x="883" y="116"/>
                  </a:lnTo>
                  <a:lnTo>
                    <a:pt x="980" y="102"/>
                  </a:lnTo>
                  <a:lnTo>
                    <a:pt x="1082" y="88"/>
                  </a:lnTo>
                  <a:lnTo>
                    <a:pt x="1187" y="76"/>
                  </a:lnTo>
                  <a:lnTo>
                    <a:pt x="1297" y="64"/>
                  </a:lnTo>
                  <a:lnTo>
                    <a:pt x="1410" y="53"/>
                  </a:lnTo>
                  <a:lnTo>
                    <a:pt x="1526" y="43"/>
                  </a:lnTo>
                  <a:lnTo>
                    <a:pt x="1645" y="34"/>
                  </a:lnTo>
                  <a:lnTo>
                    <a:pt x="1768" y="26"/>
                  </a:lnTo>
                  <a:lnTo>
                    <a:pt x="1893" y="20"/>
                  </a:lnTo>
                  <a:lnTo>
                    <a:pt x="2021" y="13"/>
                  </a:lnTo>
                  <a:lnTo>
                    <a:pt x="2152" y="8"/>
                  </a:lnTo>
                  <a:lnTo>
                    <a:pt x="2284" y="4"/>
                  </a:lnTo>
                  <a:lnTo>
                    <a:pt x="2419" y="2"/>
                  </a:lnTo>
                  <a:lnTo>
                    <a:pt x="2556" y="0"/>
                  </a:lnTo>
                  <a:lnTo>
                    <a:pt x="2694" y="0"/>
                  </a:lnTo>
                  <a:lnTo>
                    <a:pt x="2834" y="0"/>
                  </a:lnTo>
                  <a:lnTo>
                    <a:pt x="2970" y="2"/>
                  </a:lnTo>
                  <a:lnTo>
                    <a:pt x="3106" y="4"/>
                  </a:lnTo>
                  <a:lnTo>
                    <a:pt x="3238" y="8"/>
                  </a:lnTo>
                  <a:lnTo>
                    <a:pt x="3368" y="13"/>
                  </a:lnTo>
                  <a:lnTo>
                    <a:pt x="3496" y="20"/>
                  </a:lnTo>
                  <a:lnTo>
                    <a:pt x="3622" y="26"/>
                  </a:lnTo>
                  <a:lnTo>
                    <a:pt x="3743" y="34"/>
                  </a:lnTo>
                  <a:lnTo>
                    <a:pt x="3863" y="43"/>
                  </a:lnTo>
                  <a:lnTo>
                    <a:pt x="3979" y="53"/>
                  </a:lnTo>
                  <a:lnTo>
                    <a:pt x="4092" y="64"/>
                  </a:lnTo>
                  <a:lnTo>
                    <a:pt x="4201" y="76"/>
                  </a:lnTo>
                  <a:lnTo>
                    <a:pt x="4307" y="88"/>
                  </a:lnTo>
                  <a:lnTo>
                    <a:pt x="4409" y="102"/>
                  </a:lnTo>
                  <a:lnTo>
                    <a:pt x="4507" y="116"/>
                  </a:lnTo>
                  <a:lnTo>
                    <a:pt x="4601" y="131"/>
                  </a:lnTo>
                  <a:lnTo>
                    <a:pt x="4690" y="146"/>
                  </a:lnTo>
                  <a:lnTo>
                    <a:pt x="4774" y="162"/>
                  </a:lnTo>
                  <a:lnTo>
                    <a:pt x="4855" y="179"/>
                  </a:lnTo>
                  <a:lnTo>
                    <a:pt x="4930" y="197"/>
                  </a:lnTo>
                  <a:lnTo>
                    <a:pt x="5000" y="215"/>
                  </a:lnTo>
                  <a:lnTo>
                    <a:pt x="5065" y="234"/>
                  </a:lnTo>
                  <a:lnTo>
                    <a:pt x="5124" y="253"/>
                  </a:lnTo>
                  <a:lnTo>
                    <a:pt x="5178" y="273"/>
                  </a:lnTo>
                  <a:lnTo>
                    <a:pt x="5226" y="293"/>
                  </a:lnTo>
                  <a:lnTo>
                    <a:pt x="5269" y="315"/>
                  </a:lnTo>
                  <a:lnTo>
                    <a:pt x="5305" y="336"/>
                  </a:lnTo>
                  <a:lnTo>
                    <a:pt x="5335" y="358"/>
                  </a:lnTo>
                  <a:lnTo>
                    <a:pt x="5359" y="380"/>
                  </a:lnTo>
                  <a:lnTo>
                    <a:pt x="5376" y="402"/>
                  </a:lnTo>
                  <a:lnTo>
                    <a:pt x="5387" y="424"/>
                  </a:lnTo>
                  <a:lnTo>
                    <a:pt x="5390" y="448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6" name="Freeform 6"/>
            <p:cNvSpPr>
              <a:spLocks/>
            </p:cNvSpPr>
            <p:nvPr/>
          </p:nvSpPr>
          <p:spPr bwMode="auto">
            <a:xfrm>
              <a:off x="3013075" y="5522913"/>
              <a:ext cx="1712913" cy="284163"/>
            </a:xfrm>
            <a:custGeom>
              <a:avLst/>
              <a:gdLst>
                <a:gd name="T0" fmla="*/ 5377 w 5391"/>
                <a:gd name="T1" fmla="*/ 494 h 897"/>
                <a:gd name="T2" fmla="*/ 5306 w 5391"/>
                <a:gd name="T3" fmla="*/ 560 h 897"/>
                <a:gd name="T4" fmla="*/ 5179 w 5391"/>
                <a:gd name="T5" fmla="*/ 623 h 897"/>
                <a:gd name="T6" fmla="*/ 5000 w 5391"/>
                <a:gd name="T7" fmla="*/ 681 h 897"/>
                <a:gd name="T8" fmla="*/ 4775 w 5391"/>
                <a:gd name="T9" fmla="*/ 733 h 897"/>
                <a:gd name="T10" fmla="*/ 4508 w 5391"/>
                <a:gd name="T11" fmla="*/ 781 h 897"/>
                <a:gd name="T12" fmla="*/ 4202 w 5391"/>
                <a:gd name="T13" fmla="*/ 820 h 897"/>
                <a:gd name="T14" fmla="*/ 3864 w 5391"/>
                <a:gd name="T15" fmla="*/ 853 h 897"/>
                <a:gd name="T16" fmla="*/ 3497 w 5391"/>
                <a:gd name="T17" fmla="*/ 877 h 897"/>
                <a:gd name="T18" fmla="*/ 3105 w 5391"/>
                <a:gd name="T19" fmla="*/ 892 h 897"/>
                <a:gd name="T20" fmla="*/ 2695 w 5391"/>
                <a:gd name="T21" fmla="*/ 897 h 897"/>
                <a:gd name="T22" fmla="*/ 2285 w 5391"/>
                <a:gd name="T23" fmla="*/ 892 h 897"/>
                <a:gd name="T24" fmla="*/ 1894 w 5391"/>
                <a:gd name="T25" fmla="*/ 877 h 897"/>
                <a:gd name="T26" fmla="*/ 1527 w 5391"/>
                <a:gd name="T27" fmla="*/ 853 h 897"/>
                <a:gd name="T28" fmla="*/ 1188 w 5391"/>
                <a:gd name="T29" fmla="*/ 820 h 897"/>
                <a:gd name="T30" fmla="*/ 884 w 5391"/>
                <a:gd name="T31" fmla="*/ 781 h 897"/>
                <a:gd name="T32" fmla="*/ 615 w 5391"/>
                <a:gd name="T33" fmla="*/ 733 h 897"/>
                <a:gd name="T34" fmla="*/ 390 w 5391"/>
                <a:gd name="T35" fmla="*/ 681 h 897"/>
                <a:gd name="T36" fmla="*/ 212 w 5391"/>
                <a:gd name="T37" fmla="*/ 623 h 897"/>
                <a:gd name="T38" fmla="*/ 85 w 5391"/>
                <a:gd name="T39" fmla="*/ 560 h 897"/>
                <a:gd name="T40" fmla="*/ 14 w 5391"/>
                <a:gd name="T41" fmla="*/ 494 h 897"/>
                <a:gd name="T42" fmla="*/ 4 w 5391"/>
                <a:gd name="T43" fmla="*/ 424 h 897"/>
                <a:gd name="T44" fmla="*/ 55 w 5391"/>
                <a:gd name="T45" fmla="*/ 358 h 897"/>
                <a:gd name="T46" fmla="*/ 163 w 5391"/>
                <a:gd name="T47" fmla="*/ 293 h 897"/>
                <a:gd name="T48" fmla="*/ 325 w 5391"/>
                <a:gd name="T49" fmla="*/ 234 h 897"/>
                <a:gd name="T50" fmla="*/ 536 w 5391"/>
                <a:gd name="T51" fmla="*/ 179 h 897"/>
                <a:gd name="T52" fmla="*/ 790 w 5391"/>
                <a:gd name="T53" fmla="*/ 131 h 897"/>
                <a:gd name="T54" fmla="*/ 1082 w 5391"/>
                <a:gd name="T55" fmla="*/ 88 h 897"/>
                <a:gd name="T56" fmla="*/ 1410 w 5391"/>
                <a:gd name="T57" fmla="*/ 53 h 897"/>
                <a:gd name="T58" fmla="*/ 1769 w 5391"/>
                <a:gd name="T59" fmla="*/ 26 h 897"/>
                <a:gd name="T60" fmla="*/ 2153 w 5391"/>
                <a:gd name="T61" fmla="*/ 8 h 897"/>
                <a:gd name="T62" fmla="*/ 2557 w 5391"/>
                <a:gd name="T63" fmla="*/ 0 h 897"/>
                <a:gd name="T64" fmla="*/ 2971 w 5391"/>
                <a:gd name="T65" fmla="*/ 2 h 897"/>
                <a:gd name="T66" fmla="*/ 3369 w 5391"/>
                <a:gd name="T67" fmla="*/ 13 h 897"/>
                <a:gd name="T68" fmla="*/ 3744 w 5391"/>
                <a:gd name="T69" fmla="*/ 34 h 897"/>
                <a:gd name="T70" fmla="*/ 4093 w 5391"/>
                <a:gd name="T71" fmla="*/ 64 h 897"/>
                <a:gd name="T72" fmla="*/ 4409 w 5391"/>
                <a:gd name="T73" fmla="*/ 102 h 897"/>
                <a:gd name="T74" fmla="*/ 4691 w 5391"/>
                <a:gd name="T75" fmla="*/ 146 h 897"/>
                <a:gd name="T76" fmla="*/ 4931 w 5391"/>
                <a:gd name="T77" fmla="*/ 197 h 897"/>
                <a:gd name="T78" fmla="*/ 5125 w 5391"/>
                <a:gd name="T79" fmla="*/ 253 h 897"/>
                <a:gd name="T80" fmla="*/ 5269 w 5391"/>
                <a:gd name="T81" fmla="*/ 315 h 897"/>
                <a:gd name="T82" fmla="*/ 5360 w 5391"/>
                <a:gd name="T83" fmla="*/ 380 h 897"/>
                <a:gd name="T84" fmla="*/ 5391 w 5391"/>
                <a:gd name="T85" fmla="*/ 448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391" h="897">
                  <a:moveTo>
                    <a:pt x="5391" y="448"/>
                  </a:moveTo>
                  <a:lnTo>
                    <a:pt x="5388" y="471"/>
                  </a:lnTo>
                  <a:lnTo>
                    <a:pt x="5377" y="494"/>
                  </a:lnTo>
                  <a:lnTo>
                    <a:pt x="5360" y="516"/>
                  </a:lnTo>
                  <a:lnTo>
                    <a:pt x="5336" y="539"/>
                  </a:lnTo>
                  <a:lnTo>
                    <a:pt x="5306" y="560"/>
                  </a:lnTo>
                  <a:lnTo>
                    <a:pt x="5269" y="582"/>
                  </a:lnTo>
                  <a:lnTo>
                    <a:pt x="5227" y="602"/>
                  </a:lnTo>
                  <a:lnTo>
                    <a:pt x="5179" y="623"/>
                  </a:lnTo>
                  <a:lnTo>
                    <a:pt x="5125" y="642"/>
                  </a:lnTo>
                  <a:lnTo>
                    <a:pt x="5065" y="662"/>
                  </a:lnTo>
                  <a:lnTo>
                    <a:pt x="5000" y="681"/>
                  </a:lnTo>
                  <a:lnTo>
                    <a:pt x="4931" y="699"/>
                  </a:lnTo>
                  <a:lnTo>
                    <a:pt x="4856" y="716"/>
                  </a:lnTo>
                  <a:lnTo>
                    <a:pt x="4775" y="733"/>
                  </a:lnTo>
                  <a:lnTo>
                    <a:pt x="4691" y="750"/>
                  </a:lnTo>
                  <a:lnTo>
                    <a:pt x="4601" y="766"/>
                  </a:lnTo>
                  <a:lnTo>
                    <a:pt x="4508" y="781"/>
                  </a:lnTo>
                  <a:lnTo>
                    <a:pt x="4409" y="794"/>
                  </a:lnTo>
                  <a:lnTo>
                    <a:pt x="4308" y="808"/>
                  </a:lnTo>
                  <a:lnTo>
                    <a:pt x="4202" y="820"/>
                  </a:lnTo>
                  <a:lnTo>
                    <a:pt x="4093" y="833"/>
                  </a:lnTo>
                  <a:lnTo>
                    <a:pt x="3980" y="843"/>
                  </a:lnTo>
                  <a:lnTo>
                    <a:pt x="3864" y="853"/>
                  </a:lnTo>
                  <a:lnTo>
                    <a:pt x="3744" y="862"/>
                  </a:lnTo>
                  <a:lnTo>
                    <a:pt x="3623" y="870"/>
                  </a:lnTo>
                  <a:lnTo>
                    <a:pt x="3497" y="877"/>
                  </a:lnTo>
                  <a:lnTo>
                    <a:pt x="3369" y="883"/>
                  </a:lnTo>
                  <a:lnTo>
                    <a:pt x="3239" y="887"/>
                  </a:lnTo>
                  <a:lnTo>
                    <a:pt x="3105" y="892"/>
                  </a:lnTo>
                  <a:lnTo>
                    <a:pt x="2971" y="895"/>
                  </a:lnTo>
                  <a:lnTo>
                    <a:pt x="2834" y="896"/>
                  </a:lnTo>
                  <a:lnTo>
                    <a:pt x="2695" y="897"/>
                  </a:lnTo>
                  <a:lnTo>
                    <a:pt x="2557" y="896"/>
                  </a:lnTo>
                  <a:lnTo>
                    <a:pt x="2420" y="895"/>
                  </a:lnTo>
                  <a:lnTo>
                    <a:pt x="2285" y="892"/>
                  </a:lnTo>
                  <a:lnTo>
                    <a:pt x="2153" y="887"/>
                  </a:lnTo>
                  <a:lnTo>
                    <a:pt x="2022" y="883"/>
                  </a:lnTo>
                  <a:lnTo>
                    <a:pt x="1894" y="877"/>
                  </a:lnTo>
                  <a:lnTo>
                    <a:pt x="1769" y="870"/>
                  </a:lnTo>
                  <a:lnTo>
                    <a:pt x="1646" y="862"/>
                  </a:lnTo>
                  <a:lnTo>
                    <a:pt x="1527" y="853"/>
                  </a:lnTo>
                  <a:lnTo>
                    <a:pt x="1410" y="843"/>
                  </a:lnTo>
                  <a:lnTo>
                    <a:pt x="1298" y="833"/>
                  </a:lnTo>
                  <a:lnTo>
                    <a:pt x="1188" y="820"/>
                  </a:lnTo>
                  <a:lnTo>
                    <a:pt x="1082" y="808"/>
                  </a:lnTo>
                  <a:lnTo>
                    <a:pt x="981" y="794"/>
                  </a:lnTo>
                  <a:lnTo>
                    <a:pt x="884" y="781"/>
                  </a:lnTo>
                  <a:lnTo>
                    <a:pt x="790" y="766"/>
                  </a:lnTo>
                  <a:lnTo>
                    <a:pt x="701" y="750"/>
                  </a:lnTo>
                  <a:lnTo>
                    <a:pt x="615" y="733"/>
                  </a:lnTo>
                  <a:lnTo>
                    <a:pt x="536" y="716"/>
                  </a:lnTo>
                  <a:lnTo>
                    <a:pt x="461" y="699"/>
                  </a:lnTo>
                  <a:lnTo>
                    <a:pt x="390" y="681"/>
                  </a:lnTo>
                  <a:lnTo>
                    <a:pt x="325" y="662"/>
                  </a:lnTo>
                  <a:lnTo>
                    <a:pt x="266" y="642"/>
                  </a:lnTo>
                  <a:lnTo>
                    <a:pt x="212" y="623"/>
                  </a:lnTo>
                  <a:lnTo>
                    <a:pt x="163" y="602"/>
                  </a:lnTo>
                  <a:lnTo>
                    <a:pt x="121" y="582"/>
                  </a:lnTo>
                  <a:lnTo>
                    <a:pt x="85" y="560"/>
                  </a:lnTo>
                  <a:lnTo>
                    <a:pt x="55" y="539"/>
                  </a:lnTo>
                  <a:lnTo>
                    <a:pt x="31" y="516"/>
                  </a:lnTo>
                  <a:lnTo>
                    <a:pt x="14" y="494"/>
                  </a:lnTo>
                  <a:lnTo>
                    <a:pt x="4" y="471"/>
                  </a:lnTo>
                  <a:lnTo>
                    <a:pt x="0" y="448"/>
                  </a:lnTo>
                  <a:lnTo>
                    <a:pt x="4" y="424"/>
                  </a:lnTo>
                  <a:lnTo>
                    <a:pt x="14" y="402"/>
                  </a:lnTo>
                  <a:lnTo>
                    <a:pt x="31" y="380"/>
                  </a:lnTo>
                  <a:lnTo>
                    <a:pt x="55" y="358"/>
                  </a:lnTo>
                  <a:lnTo>
                    <a:pt x="85" y="336"/>
                  </a:lnTo>
                  <a:lnTo>
                    <a:pt x="121" y="315"/>
                  </a:lnTo>
                  <a:lnTo>
                    <a:pt x="163" y="293"/>
                  </a:lnTo>
                  <a:lnTo>
                    <a:pt x="212" y="273"/>
                  </a:lnTo>
                  <a:lnTo>
                    <a:pt x="266" y="253"/>
                  </a:lnTo>
                  <a:lnTo>
                    <a:pt x="325" y="234"/>
                  </a:lnTo>
                  <a:lnTo>
                    <a:pt x="390" y="215"/>
                  </a:lnTo>
                  <a:lnTo>
                    <a:pt x="461" y="197"/>
                  </a:lnTo>
                  <a:lnTo>
                    <a:pt x="536" y="179"/>
                  </a:lnTo>
                  <a:lnTo>
                    <a:pt x="615" y="162"/>
                  </a:lnTo>
                  <a:lnTo>
                    <a:pt x="701" y="146"/>
                  </a:lnTo>
                  <a:lnTo>
                    <a:pt x="790" y="131"/>
                  </a:lnTo>
                  <a:lnTo>
                    <a:pt x="884" y="116"/>
                  </a:lnTo>
                  <a:lnTo>
                    <a:pt x="981" y="102"/>
                  </a:lnTo>
                  <a:lnTo>
                    <a:pt x="1082" y="88"/>
                  </a:lnTo>
                  <a:lnTo>
                    <a:pt x="1188" y="76"/>
                  </a:lnTo>
                  <a:lnTo>
                    <a:pt x="1298" y="64"/>
                  </a:lnTo>
                  <a:lnTo>
                    <a:pt x="1410" y="53"/>
                  </a:lnTo>
                  <a:lnTo>
                    <a:pt x="1527" y="43"/>
                  </a:lnTo>
                  <a:lnTo>
                    <a:pt x="1646" y="34"/>
                  </a:lnTo>
                  <a:lnTo>
                    <a:pt x="1769" y="26"/>
                  </a:lnTo>
                  <a:lnTo>
                    <a:pt x="1894" y="20"/>
                  </a:lnTo>
                  <a:lnTo>
                    <a:pt x="2022" y="13"/>
                  </a:lnTo>
                  <a:lnTo>
                    <a:pt x="2153" y="8"/>
                  </a:lnTo>
                  <a:lnTo>
                    <a:pt x="2285" y="4"/>
                  </a:lnTo>
                  <a:lnTo>
                    <a:pt x="2420" y="2"/>
                  </a:lnTo>
                  <a:lnTo>
                    <a:pt x="2557" y="0"/>
                  </a:lnTo>
                  <a:lnTo>
                    <a:pt x="2695" y="0"/>
                  </a:lnTo>
                  <a:lnTo>
                    <a:pt x="2834" y="0"/>
                  </a:lnTo>
                  <a:lnTo>
                    <a:pt x="2971" y="2"/>
                  </a:lnTo>
                  <a:lnTo>
                    <a:pt x="3105" y="4"/>
                  </a:lnTo>
                  <a:lnTo>
                    <a:pt x="3239" y="8"/>
                  </a:lnTo>
                  <a:lnTo>
                    <a:pt x="3369" y="13"/>
                  </a:lnTo>
                  <a:lnTo>
                    <a:pt x="3497" y="20"/>
                  </a:lnTo>
                  <a:lnTo>
                    <a:pt x="3623" y="26"/>
                  </a:lnTo>
                  <a:lnTo>
                    <a:pt x="3744" y="34"/>
                  </a:lnTo>
                  <a:lnTo>
                    <a:pt x="3864" y="43"/>
                  </a:lnTo>
                  <a:lnTo>
                    <a:pt x="3980" y="53"/>
                  </a:lnTo>
                  <a:lnTo>
                    <a:pt x="4093" y="64"/>
                  </a:lnTo>
                  <a:lnTo>
                    <a:pt x="4202" y="76"/>
                  </a:lnTo>
                  <a:lnTo>
                    <a:pt x="4308" y="88"/>
                  </a:lnTo>
                  <a:lnTo>
                    <a:pt x="4409" y="102"/>
                  </a:lnTo>
                  <a:lnTo>
                    <a:pt x="4508" y="116"/>
                  </a:lnTo>
                  <a:lnTo>
                    <a:pt x="4601" y="131"/>
                  </a:lnTo>
                  <a:lnTo>
                    <a:pt x="4691" y="146"/>
                  </a:lnTo>
                  <a:lnTo>
                    <a:pt x="4775" y="162"/>
                  </a:lnTo>
                  <a:lnTo>
                    <a:pt x="4856" y="179"/>
                  </a:lnTo>
                  <a:lnTo>
                    <a:pt x="4931" y="197"/>
                  </a:lnTo>
                  <a:lnTo>
                    <a:pt x="5000" y="215"/>
                  </a:lnTo>
                  <a:lnTo>
                    <a:pt x="5065" y="234"/>
                  </a:lnTo>
                  <a:lnTo>
                    <a:pt x="5125" y="253"/>
                  </a:lnTo>
                  <a:lnTo>
                    <a:pt x="5179" y="273"/>
                  </a:lnTo>
                  <a:lnTo>
                    <a:pt x="5227" y="293"/>
                  </a:lnTo>
                  <a:lnTo>
                    <a:pt x="5269" y="315"/>
                  </a:lnTo>
                  <a:lnTo>
                    <a:pt x="5306" y="336"/>
                  </a:lnTo>
                  <a:lnTo>
                    <a:pt x="5336" y="358"/>
                  </a:lnTo>
                  <a:lnTo>
                    <a:pt x="5360" y="380"/>
                  </a:lnTo>
                  <a:lnTo>
                    <a:pt x="5377" y="402"/>
                  </a:lnTo>
                  <a:lnTo>
                    <a:pt x="5388" y="424"/>
                  </a:lnTo>
                  <a:lnTo>
                    <a:pt x="5391" y="448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7" name="Freeform 7"/>
            <p:cNvSpPr>
              <a:spLocks/>
            </p:cNvSpPr>
            <p:nvPr/>
          </p:nvSpPr>
          <p:spPr bwMode="auto">
            <a:xfrm>
              <a:off x="2743200" y="3582988"/>
              <a:ext cx="385763" cy="255588"/>
            </a:xfrm>
            <a:custGeom>
              <a:avLst/>
              <a:gdLst>
                <a:gd name="T0" fmla="*/ 65 w 1218"/>
                <a:gd name="T1" fmla="*/ 222 h 803"/>
                <a:gd name="T2" fmla="*/ 62 w 1218"/>
                <a:gd name="T3" fmla="*/ 246 h 803"/>
                <a:gd name="T4" fmla="*/ 66 w 1218"/>
                <a:gd name="T5" fmla="*/ 272 h 803"/>
                <a:gd name="T6" fmla="*/ 76 w 1218"/>
                <a:gd name="T7" fmla="*/ 301 h 803"/>
                <a:gd name="T8" fmla="*/ 91 w 1218"/>
                <a:gd name="T9" fmla="*/ 331 h 803"/>
                <a:gd name="T10" fmla="*/ 111 w 1218"/>
                <a:gd name="T11" fmla="*/ 360 h 803"/>
                <a:gd name="T12" fmla="*/ 135 w 1218"/>
                <a:gd name="T13" fmla="*/ 391 h 803"/>
                <a:gd name="T14" fmla="*/ 162 w 1218"/>
                <a:gd name="T15" fmla="*/ 422 h 803"/>
                <a:gd name="T16" fmla="*/ 205 w 1218"/>
                <a:gd name="T17" fmla="*/ 467 h 803"/>
                <a:gd name="T18" fmla="*/ 267 w 1218"/>
                <a:gd name="T19" fmla="*/ 522 h 803"/>
                <a:gd name="T20" fmla="*/ 327 w 1218"/>
                <a:gd name="T21" fmla="*/ 568 h 803"/>
                <a:gd name="T22" fmla="*/ 379 w 1218"/>
                <a:gd name="T23" fmla="*/ 602 h 803"/>
                <a:gd name="T24" fmla="*/ 910 w 1218"/>
                <a:gd name="T25" fmla="*/ 790 h 803"/>
                <a:gd name="T26" fmla="*/ 929 w 1218"/>
                <a:gd name="T27" fmla="*/ 798 h 803"/>
                <a:gd name="T28" fmla="*/ 949 w 1218"/>
                <a:gd name="T29" fmla="*/ 802 h 803"/>
                <a:gd name="T30" fmla="*/ 969 w 1218"/>
                <a:gd name="T31" fmla="*/ 803 h 803"/>
                <a:gd name="T32" fmla="*/ 989 w 1218"/>
                <a:gd name="T33" fmla="*/ 801 h 803"/>
                <a:gd name="T34" fmla="*/ 1010 w 1218"/>
                <a:gd name="T35" fmla="*/ 796 h 803"/>
                <a:gd name="T36" fmla="*/ 1030 w 1218"/>
                <a:gd name="T37" fmla="*/ 788 h 803"/>
                <a:gd name="T38" fmla="*/ 1069 w 1218"/>
                <a:gd name="T39" fmla="*/ 767 h 803"/>
                <a:gd name="T40" fmla="*/ 1106 w 1218"/>
                <a:gd name="T41" fmla="*/ 738 h 803"/>
                <a:gd name="T42" fmla="*/ 1140 w 1218"/>
                <a:gd name="T43" fmla="*/ 703 h 803"/>
                <a:gd name="T44" fmla="*/ 1170 w 1218"/>
                <a:gd name="T45" fmla="*/ 664 h 803"/>
                <a:gd name="T46" fmla="*/ 1194 w 1218"/>
                <a:gd name="T47" fmla="*/ 621 h 803"/>
                <a:gd name="T48" fmla="*/ 1210 w 1218"/>
                <a:gd name="T49" fmla="*/ 578 h 803"/>
                <a:gd name="T50" fmla="*/ 1217 w 1218"/>
                <a:gd name="T51" fmla="*/ 534 h 803"/>
                <a:gd name="T52" fmla="*/ 1217 w 1218"/>
                <a:gd name="T53" fmla="*/ 490 h 803"/>
                <a:gd name="T54" fmla="*/ 1209 w 1218"/>
                <a:gd name="T55" fmla="*/ 449 h 803"/>
                <a:gd name="T56" fmla="*/ 1194 w 1218"/>
                <a:gd name="T57" fmla="*/ 411 h 803"/>
                <a:gd name="T58" fmla="*/ 1172 w 1218"/>
                <a:gd name="T59" fmla="*/ 377 h 803"/>
                <a:gd name="T60" fmla="*/ 1158 w 1218"/>
                <a:gd name="T61" fmla="*/ 362 h 803"/>
                <a:gd name="T62" fmla="*/ 1143 w 1218"/>
                <a:gd name="T63" fmla="*/ 349 h 803"/>
                <a:gd name="T64" fmla="*/ 1126 w 1218"/>
                <a:gd name="T65" fmla="*/ 337 h 803"/>
                <a:gd name="T66" fmla="*/ 1107 w 1218"/>
                <a:gd name="T67" fmla="*/ 327 h 803"/>
                <a:gd name="T68" fmla="*/ 543 w 1218"/>
                <a:gd name="T69" fmla="*/ 20 h 803"/>
                <a:gd name="T70" fmla="*/ 517 w 1218"/>
                <a:gd name="T71" fmla="*/ 12 h 803"/>
                <a:gd name="T72" fmla="*/ 488 w 1218"/>
                <a:gd name="T73" fmla="*/ 6 h 803"/>
                <a:gd name="T74" fmla="*/ 453 w 1218"/>
                <a:gd name="T75" fmla="*/ 2 h 803"/>
                <a:gd name="T76" fmla="*/ 415 w 1218"/>
                <a:gd name="T77" fmla="*/ 0 h 803"/>
                <a:gd name="T78" fmla="*/ 375 w 1218"/>
                <a:gd name="T79" fmla="*/ 0 h 803"/>
                <a:gd name="T80" fmla="*/ 332 w 1218"/>
                <a:gd name="T81" fmla="*/ 2 h 803"/>
                <a:gd name="T82" fmla="*/ 289 w 1218"/>
                <a:gd name="T83" fmla="*/ 6 h 803"/>
                <a:gd name="T84" fmla="*/ 246 w 1218"/>
                <a:gd name="T85" fmla="*/ 12 h 803"/>
                <a:gd name="T86" fmla="*/ 203 w 1218"/>
                <a:gd name="T87" fmla="*/ 23 h 803"/>
                <a:gd name="T88" fmla="*/ 162 w 1218"/>
                <a:gd name="T89" fmla="*/ 35 h 803"/>
                <a:gd name="T90" fmla="*/ 123 w 1218"/>
                <a:gd name="T91" fmla="*/ 51 h 803"/>
                <a:gd name="T92" fmla="*/ 88 w 1218"/>
                <a:gd name="T93" fmla="*/ 68 h 803"/>
                <a:gd name="T94" fmla="*/ 56 w 1218"/>
                <a:gd name="T95" fmla="*/ 91 h 803"/>
                <a:gd name="T96" fmla="*/ 30 w 1218"/>
                <a:gd name="T97" fmla="*/ 116 h 803"/>
                <a:gd name="T98" fmla="*/ 9 w 1218"/>
                <a:gd name="T99" fmla="*/ 145 h 803"/>
                <a:gd name="T100" fmla="*/ 69 w 1218"/>
                <a:gd name="T101" fmla="*/ 211 h 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18" h="803">
                  <a:moveTo>
                    <a:pt x="69" y="211"/>
                  </a:moveTo>
                  <a:lnTo>
                    <a:pt x="65" y="222"/>
                  </a:lnTo>
                  <a:lnTo>
                    <a:pt x="63" y="233"/>
                  </a:lnTo>
                  <a:lnTo>
                    <a:pt x="62" y="246"/>
                  </a:lnTo>
                  <a:lnTo>
                    <a:pt x="64" y="259"/>
                  </a:lnTo>
                  <a:lnTo>
                    <a:pt x="66" y="272"/>
                  </a:lnTo>
                  <a:lnTo>
                    <a:pt x="70" y="286"/>
                  </a:lnTo>
                  <a:lnTo>
                    <a:pt x="76" y="301"/>
                  </a:lnTo>
                  <a:lnTo>
                    <a:pt x="84" y="316"/>
                  </a:lnTo>
                  <a:lnTo>
                    <a:pt x="91" y="331"/>
                  </a:lnTo>
                  <a:lnTo>
                    <a:pt x="101" y="345"/>
                  </a:lnTo>
                  <a:lnTo>
                    <a:pt x="111" y="360"/>
                  </a:lnTo>
                  <a:lnTo>
                    <a:pt x="123" y="376"/>
                  </a:lnTo>
                  <a:lnTo>
                    <a:pt x="135" y="391"/>
                  </a:lnTo>
                  <a:lnTo>
                    <a:pt x="148" y="407"/>
                  </a:lnTo>
                  <a:lnTo>
                    <a:pt x="162" y="422"/>
                  </a:lnTo>
                  <a:lnTo>
                    <a:pt x="176" y="437"/>
                  </a:lnTo>
                  <a:lnTo>
                    <a:pt x="205" y="467"/>
                  </a:lnTo>
                  <a:lnTo>
                    <a:pt x="236" y="496"/>
                  </a:lnTo>
                  <a:lnTo>
                    <a:pt x="267" y="522"/>
                  </a:lnTo>
                  <a:lnTo>
                    <a:pt x="297" y="546"/>
                  </a:lnTo>
                  <a:lnTo>
                    <a:pt x="327" y="568"/>
                  </a:lnTo>
                  <a:lnTo>
                    <a:pt x="353" y="587"/>
                  </a:lnTo>
                  <a:lnTo>
                    <a:pt x="379" y="602"/>
                  </a:lnTo>
                  <a:lnTo>
                    <a:pt x="400" y="614"/>
                  </a:lnTo>
                  <a:lnTo>
                    <a:pt x="910" y="790"/>
                  </a:lnTo>
                  <a:lnTo>
                    <a:pt x="919" y="795"/>
                  </a:lnTo>
                  <a:lnTo>
                    <a:pt x="929" y="798"/>
                  </a:lnTo>
                  <a:lnTo>
                    <a:pt x="939" y="800"/>
                  </a:lnTo>
                  <a:lnTo>
                    <a:pt x="949" y="802"/>
                  </a:lnTo>
                  <a:lnTo>
                    <a:pt x="959" y="803"/>
                  </a:lnTo>
                  <a:lnTo>
                    <a:pt x="969" y="803"/>
                  </a:lnTo>
                  <a:lnTo>
                    <a:pt x="979" y="802"/>
                  </a:lnTo>
                  <a:lnTo>
                    <a:pt x="989" y="801"/>
                  </a:lnTo>
                  <a:lnTo>
                    <a:pt x="1000" y="799"/>
                  </a:lnTo>
                  <a:lnTo>
                    <a:pt x="1010" y="796"/>
                  </a:lnTo>
                  <a:lnTo>
                    <a:pt x="1020" y="793"/>
                  </a:lnTo>
                  <a:lnTo>
                    <a:pt x="1030" y="788"/>
                  </a:lnTo>
                  <a:lnTo>
                    <a:pt x="1050" y="779"/>
                  </a:lnTo>
                  <a:lnTo>
                    <a:pt x="1069" y="767"/>
                  </a:lnTo>
                  <a:lnTo>
                    <a:pt x="1088" y="753"/>
                  </a:lnTo>
                  <a:lnTo>
                    <a:pt x="1106" y="738"/>
                  </a:lnTo>
                  <a:lnTo>
                    <a:pt x="1124" y="721"/>
                  </a:lnTo>
                  <a:lnTo>
                    <a:pt x="1140" y="703"/>
                  </a:lnTo>
                  <a:lnTo>
                    <a:pt x="1156" y="684"/>
                  </a:lnTo>
                  <a:lnTo>
                    <a:pt x="1170" y="664"/>
                  </a:lnTo>
                  <a:lnTo>
                    <a:pt x="1183" y="642"/>
                  </a:lnTo>
                  <a:lnTo>
                    <a:pt x="1194" y="621"/>
                  </a:lnTo>
                  <a:lnTo>
                    <a:pt x="1203" y="599"/>
                  </a:lnTo>
                  <a:lnTo>
                    <a:pt x="1210" y="578"/>
                  </a:lnTo>
                  <a:lnTo>
                    <a:pt x="1214" y="556"/>
                  </a:lnTo>
                  <a:lnTo>
                    <a:pt x="1217" y="534"/>
                  </a:lnTo>
                  <a:lnTo>
                    <a:pt x="1218" y="512"/>
                  </a:lnTo>
                  <a:lnTo>
                    <a:pt x="1217" y="490"/>
                  </a:lnTo>
                  <a:lnTo>
                    <a:pt x="1214" y="469"/>
                  </a:lnTo>
                  <a:lnTo>
                    <a:pt x="1209" y="449"/>
                  </a:lnTo>
                  <a:lnTo>
                    <a:pt x="1203" y="430"/>
                  </a:lnTo>
                  <a:lnTo>
                    <a:pt x="1194" y="411"/>
                  </a:lnTo>
                  <a:lnTo>
                    <a:pt x="1184" y="394"/>
                  </a:lnTo>
                  <a:lnTo>
                    <a:pt x="1172" y="377"/>
                  </a:lnTo>
                  <a:lnTo>
                    <a:pt x="1166" y="370"/>
                  </a:lnTo>
                  <a:lnTo>
                    <a:pt x="1158" y="362"/>
                  </a:lnTo>
                  <a:lnTo>
                    <a:pt x="1151" y="355"/>
                  </a:lnTo>
                  <a:lnTo>
                    <a:pt x="1143" y="349"/>
                  </a:lnTo>
                  <a:lnTo>
                    <a:pt x="1135" y="342"/>
                  </a:lnTo>
                  <a:lnTo>
                    <a:pt x="1126" y="337"/>
                  </a:lnTo>
                  <a:lnTo>
                    <a:pt x="1117" y="332"/>
                  </a:lnTo>
                  <a:lnTo>
                    <a:pt x="1107" y="327"/>
                  </a:lnTo>
                  <a:lnTo>
                    <a:pt x="552" y="24"/>
                  </a:lnTo>
                  <a:lnTo>
                    <a:pt x="543" y="20"/>
                  </a:lnTo>
                  <a:lnTo>
                    <a:pt x="530" y="16"/>
                  </a:lnTo>
                  <a:lnTo>
                    <a:pt x="517" y="12"/>
                  </a:lnTo>
                  <a:lnTo>
                    <a:pt x="503" y="9"/>
                  </a:lnTo>
                  <a:lnTo>
                    <a:pt x="488" y="6"/>
                  </a:lnTo>
                  <a:lnTo>
                    <a:pt x="471" y="4"/>
                  </a:lnTo>
                  <a:lnTo>
                    <a:pt x="453" y="2"/>
                  </a:lnTo>
                  <a:lnTo>
                    <a:pt x="435" y="1"/>
                  </a:lnTo>
                  <a:lnTo>
                    <a:pt x="415" y="0"/>
                  </a:lnTo>
                  <a:lnTo>
                    <a:pt x="395" y="0"/>
                  </a:lnTo>
                  <a:lnTo>
                    <a:pt x="375" y="0"/>
                  </a:lnTo>
                  <a:lnTo>
                    <a:pt x="353" y="0"/>
                  </a:lnTo>
                  <a:lnTo>
                    <a:pt x="332" y="2"/>
                  </a:lnTo>
                  <a:lnTo>
                    <a:pt x="311" y="4"/>
                  </a:lnTo>
                  <a:lnTo>
                    <a:pt x="289" y="6"/>
                  </a:lnTo>
                  <a:lnTo>
                    <a:pt x="268" y="9"/>
                  </a:lnTo>
                  <a:lnTo>
                    <a:pt x="246" y="12"/>
                  </a:lnTo>
                  <a:lnTo>
                    <a:pt x="224" y="18"/>
                  </a:lnTo>
                  <a:lnTo>
                    <a:pt x="203" y="23"/>
                  </a:lnTo>
                  <a:lnTo>
                    <a:pt x="182" y="28"/>
                  </a:lnTo>
                  <a:lnTo>
                    <a:pt x="162" y="35"/>
                  </a:lnTo>
                  <a:lnTo>
                    <a:pt x="142" y="42"/>
                  </a:lnTo>
                  <a:lnTo>
                    <a:pt x="123" y="51"/>
                  </a:lnTo>
                  <a:lnTo>
                    <a:pt x="105" y="59"/>
                  </a:lnTo>
                  <a:lnTo>
                    <a:pt x="88" y="68"/>
                  </a:lnTo>
                  <a:lnTo>
                    <a:pt x="71" y="79"/>
                  </a:lnTo>
                  <a:lnTo>
                    <a:pt x="56" y="91"/>
                  </a:lnTo>
                  <a:lnTo>
                    <a:pt x="43" y="103"/>
                  </a:lnTo>
                  <a:lnTo>
                    <a:pt x="30" y="116"/>
                  </a:lnTo>
                  <a:lnTo>
                    <a:pt x="18" y="130"/>
                  </a:lnTo>
                  <a:lnTo>
                    <a:pt x="9" y="145"/>
                  </a:lnTo>
                  <a:lnTo>
                    <a:pt x="0" y="160"/>
                  </a:lnTo>
                  <a:lnTo>
                    <a:pt x="69" y="211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8" name="Freeform 8"/>
            <p:cNvSpPr>
              <a:spLocks/>
            </p:cNvSpPr>
            <p:nvPr/>
          </p:nvSpPr>
          <p:spPr bwMode="auto">
            <a:xfrm>
              <a:off x="2976563" y="3013075"/>
              <a:ext cx="1049338" cy="863600"/>
            </a:xfrm>
            <a:custGeom>
              <a:avLst/>
              <a:gdLst>
                <a:gd name="T0" fmla="*/ 473 w 3308"/>
                <a:gd name="T1" fmla="*/ 2018 h 2723"/>
                <a:gd name="T2" fmla="*/ 793 w 3308"/>
                <a:gd name="T3" fmla="*/ 2027 h 2723"/>
                <a:gd name="T4" fmla="*/ 1087 w 3308"/>
                <a:gd name="T5" fmla="*/ 2009 h 2723"/>
                <a:gd name="T6" fmla="*/ 1355 w 3308"/>
                <a:gd name="T7" fmla="*/ 1962 h 2723"/>
                <a:gd name="T8" fmla="*/ 1600 w 3308"/>
                <a:gd name="T9" fmla="*/ 1878 h 2723"/>
                <a:gd name="T10" fmla="*/ 1824 w 3308"/>
                <a:gd name="T11" fmla="*/ 1757 h 2723"/>
                <a:gd name="T12" fmla="*/ 2028 w 3308"/>
                <a:gd name="T13" fmla="*/ 1593 h 2723"/>
                <a:gd name="T14" fmla="*/ 2217 w 3308"/>
                <a:gd name="T15" fmla="*/ 1381 h 2723"/>
                <a:gd name="T16" fmla="*/ 2362 w 3308"/>
                <a:gd name="T17" fmla="*/ 1172 h 2723"/>
                <a:gd name="T18" fmla="*/ 2464 w 3308"/>
                <a:gd name="T19" fmla="*/ 981 h 2723"/>
                <a:gd name="T20" fmla="*/ 2512 w 3308"/>
                <a:gd name="T21" fmla="*/ 861 h 2723"/>
                <a:gd name="T22" fmla="*/ 2539 w 3308"/>
                <a:gd name="T23" fmla="*/ 762 h 2723"/>
                <a:gd name="T24" fmla="*/ 2559 w 3308"/>
                <a:gd name="T25" fmla="*/ 657 h 2723"/>
                <a:gd name="T26" fmla="*/ 2571 w 3308"/>
                <a:gd name="T27" fmla="*/ 546 h 2723"/>
                <a:gd name="T28" fmla="*/ 2572 w 3308"/>
                <a:gd name="T29" fmla="*/ 489 h 2723"/>
                <a:gd name="T30" fmla="*/ 2574 w 3308"/>
                <a:gd name="T31" fmla="*/ 383 h 2723"/>
                <a:gd name="T32" fmla="*/ 2588 w 3308"/>
                <a:gd name="T33" fmla="*/ 308 h 2723"/>
                <a:gd name="T34" fmla="*/ 2615 w 3308"/>
                <a:gd name="T35" fmla="*/ 235 h 2723"/>
                <a:gd name="T36" fmla="*/ 2654 w 3308"/>
                <a:gd name="T37" fmla="*/ 168 h 2723"/>
                <a:gd name="T38" fmla="*/ 2704 w 3308"/>
                <a:gd name="T39" fmla="*/ 109 h 2723"/>
                <a:gd name="T40" fmla="*/ 2762 w 3308"/>
                <a:gd name="T41" fmla="*/ 60 h 2723"/>
                <a:gd name="T42" fmla="*/ 2828 w 3308"/>
                <a:gd name="T43" fmla="*/ 24 h 2723"/>
                <a:gd name="T44" fmla="*/ 2900 w 3308"/>
                <a:gd name="T45" fmla="*/ 3 h 2723"/>
                <a:gd name="T46" fmla="*/ 2973 w 3308"/>
                <a:gd name="T47" fmla="*/ 1 h 2723"/>
                <a:gd name="T48" fmla="*/ 3042 w 3308"/>
                <a:gd name="T49" fmla="*/ 17 h 2723"/>
                <a:gd name="T50" fmla="*/ 3104 w 3308"/>
                <a:gd name="T51" fmla="*/ 47 h 2723"/>
                <a:gd name="T52" fmla="*/ 3161 w 3308"/>
                <a:gd name="T53" fmla="*/ 90 h 2723"/>
                <a:gd name="T54" fmla="*/ 3210 w 3308"/>
                <a:gd name="T55" fmla="*/ 143 h 2723"/>
                <a:gd name="T56" fmla="*/ 3250 w 3308"/>
                <a:gd name="T57" fmla="*/ 205 h 2723"/>
                <a:gd name="T58" fmla="*/ 3281 w 3308"/>
                <a:gd name="T59" fmla="*/ 270 h 2723"/>
                <a:gd name="T60" fmla="*/ 3301 w 3308"/>
                <a:gd name="T61" fmla="*/ 340 h 2723"/>
                <a:gd name="T62" fmla="*/ 3307 w 3308"/>
                <a:gd name="T63" fmla="*/ 393 h 2723"/>
                <a:gd name="T64" fmla="*/ 3307 w 3308"/>
                <a:gd name="T65" fmla="*/ 530 h 2723"/>
                <a:gd name="T66" fmla="*/ 3298 w 3308"/>
                <a:gd name="T67" fmla="*/ 706 h 2723"/>
                <a:gd name="T68" fmla="*/ 3277 w 3308"/>
                <a:gd name="T69" fmla="*/ 873 h 2723"/>
                <a:gd name="T70" fmla="*/ 3245 w 3308"/>
                <a:gd name="T71" fmla="*/ 1036 h 2723"/>
                <a:gd name="T72" fmla="*/ 3197 w 3308"/>
                <a:gd name="T73" fmla="*/ 1195 h 2723"/>
                <a:gd name="T74" fmla="*/ 3135 w 3308"/>
                <a:gd name="T75" fmla="*/ 1354 h 2723"/>
                <a:gd name="T76" fmla="*/ 3055 w 3308"/>
                <a:gd name="T77" fmla="*/ 1515 h 2723"/>
                <a:gd name="T78" fmla="*/ 2958 w 3308"/>
                <a:gd name="T79" fmla="*/ 1679 h 2723"/>
                <a:gd name="T80" fmla="*/ 2750 w 3308"/>
                <a:gd name="T81" fmla="*/ 1966 h 2723"/>
                <a:gd name="T82" fmla="*/ 2475 w 3308"/>
                <a:gd name="T83" fmla="*/ 2239 h 2723"/>
                <a:gd name="T84" fmla="*/ 2166 w 3308"/>
                <a:gd name="T85" fmla="*/ 2451 h 2723"/>
                <a:gd name="T86" fmla="*/ 1821 w 3308"/>
                <a:gd name="T87" fmla="*/ 2603 h 2723"/>
                <a:gd name="T88" fmla="*/ 1445 w 3308"/>
                <a:gd name="T89" fmla="*/ 2693 h 2723"/>
                <a:gd name="T90" fmla="*/ 1034 w 3308"/>
                <a:gd name="T91" fmla="*/ 2723 h 2723"/>
                <a:gd name="T92" fmla="*/ 593 w 3308"/>
                <a:gd name="T93" fmla="*/ 2690 h 2723"/>
                <a:gd name="T94" fmla="*/ 123 w 3308"/>
                <a:gd name="T95" fmla="*/ 2597 h 2723"/>
                <a:gd name="T96" fmla="*/ 77 w 3308"/>
                <a:gd name="T97" fmla="*/ 2363 h 2723"/>
                <a:gd name="T98" fmla="*/ 186 w 3308"/>
                <a:gd name="T99" fmla="*/ 2067 h 2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08" h="2723">
                  <a:moveTo>
                    <a:pt x="214" y="1995"/>
                  </a:moveTo>
                  <a:lnTo>
                    <a:pt x="303" y="2005"/>
                  </a:lnTo>
                  <a:lnTo>
                    <a:pt x="388" y="2012"/>
                  </a:lnTo>
                  <a:lnTo>
                    <a:pt x="473" y="2018"/>
                  </a:lnTo>
                  <a:lnTo>
                    <a:pt x="556" y="2023"/>
                  </a:lnTo>
                  <a:lnTo>
                    <a:pt x="637" y="2026"/>
                  </a:lnTo>
                  <a:lnTo>
                    <a:pt x="716" y="2027"/>
                  </a:lnTo>
                  <a:lnTo>
                    <a:pt x="793" y="2027"/>
                  </a:lnTo>
                  <a:lnTo>
                    <a:pt x="869" y="2025"/>
                  </a:lnTo>
                  <a:lnTo>
                    <a:pt x="943" y="2022"/>
                  </a:lnTo>
                  <a:lnTo>
                    <a:pt x="1016" y="2017"/>
                  </a:lnTo>
                  <a:lnTo>
                    <a:pt x="1087" y="2009"/>
                  </a:lnTo>
                  <a:lnTo>
                    <a:pt x="1156" y="2001"/>
                  </a:lnTo>
                  <a:lnTo>
                    <a:pt x="1224" y="1989"/>
                  </a:lnTo>
                  <a:lnTo>
                    <a:pt x="1290" y="1976"/>
                  </a:lnTo>
                  <a:lnTo>
                    <a:pt x="1355" y="1962"/>
                  </a:lnTo>
                  <a:lnTo>
                    <a:pt x="1418" y="1944"/>
                  </a:lnTo>
                  <a:lnTo>
                    <a:pt x="1481" y="1925"/>
                  </a:lnTo>
                  <a:lnTo>
                    <a:pt x="1541" y="1902"/>
                  </a:lnTo>
                  <a:lnTo>
                    <a:pt x="1600" y="1878"/>
                  </a:lnTo>
                  <a:lnTo>
                    <a:pt x="1658" y="1852"/>
                  </a:lnTo>
                  <a:lnTo>
                    <a:pt x="1714" y="1822"/>
                  </a:lnTo>
                  <a:lnTo>
                    <a:pt x="1769" y="1791"/>
                  </a:lnTo>
                  <a:lnTo>
                    <a:pt x="1824" y="1757"/>
                  </a:lnTo>
                  <a:lnTo>
                    <a:pt x="1877" y="1720"/>
                  </a:lnTo>
                  <a:lnTo>
                    <a:pt x="1929" y="1680"/>
                  </a:lnTo>
                  <a:lnTo>
                    <a:pt x="1980" y="1638"/>
                  </a:lnTo>
                  <a:lnTo>
                    <a:pt x="2028" y="1593"/>
                  </a:lnTo>
                  <a:lnTo>
                    <a:pt x="2077" y="1544"/>
                  </a:lnTo>
                  <a:lnTo>
                    <a:pt x="2125" y="1493"/>
                  </a:lnTo>
                  <a:lnTo>
                    <a:pt x="2171" y="1438"/>
                  </a:lnTo>
                  <a:lnTo>
                    <a:pt x="2217" y="1381"/>
                  </a:lnTo>
                  <a:lnTo>
                    <a:pt x="2261" y="1321"/>
                  </a:lnTo>
                  <a:lnTo>
                    <a:pt x="2297" y="1270"/>
                  </a:lnTo>
                  <a:lnTo>
                    <a:pt x="2330" y="1221"/>
                  </a:lnTo>
                  <a:lnTo>
                    <a:pt x="2362" y="1172"/>
                  </a:lnTo>
                  <a:lnTo>
                    <a:pt x="2390" y="1123"/>
                  </a:lnTo>
                  <a:lnTo>
                    <a:pt x="2418" y="1076"/>
                  </a:lnTo>
                  <a:lnTo>
                    <a:pt x="2442" y="1028"/>
                  </a:lnTo>
                  <a:lnTo>
                    <a:pt x="2464" y="981"/>
                  </a:lnTo>
                  <a:lnTo>
                    <a:pt x="2484" y="933"/>
                  </a:lnTo>
                  <a:lnTo>
                    <a:pt x="2494" y="910"/>
                  </a:lnTo>
                  <a:lnTo>
                    <a:pt x="2503" y="886"/>
                  </a:lnTo>
                  <a:lnTo>
                    <a:pt x="2512" y="861"/>
                  </a:lnTo>
                  <a:lnTo>
                    <a:pt x="2519" y="837"/>
                  </a:lnTo>
                  <a:lnTo>
                    <a:pt x="2527" y="812"/>
                  </a:lnTo>
                  <a:lnTo>
                    <a:pt x="2533" y="787"/>
                  </a:lnTo>
                  <a:lnTo>
                    <a:pt x="2539" y="762"/>
                  </a:lnTo>
                  <a:lnTo>
                    <a:pt x="2546" y="737"/>
                  </a:lnTo>
                  <a:lnTo>
                    <a:pt x="2551" y="710"/>
                  </a:lnTo>
                  <a:lnTo>
                    <a:pt x="2555" y="684"/>
                  </a:lnTo>
                  <a:lnTo>
                    <a:pt x="2559" y="657"/>
                  </a:lnTo>
                  <a:lnTo>
                    <a:pt x="2564" y="630"/>
                  </a:lnTo>
                  <a:lnTo>
                    <a:pt x="2567" y="602"/>
                  </a:lnTo>
                  <a:lnTo>
                    <a:pt x="2569" y="575"/>
                  </a:lnTo>
                  <a:lnTo>
                    <a:pt x="2571" y="546"/>
                  </a:lnTo>
                  <a:lnTo>
                    <a:pt x="2573" y="517"/>
                  </a:lnTo>
                  <a:lnTo>
                    <a:pt x="2573" y="517"/>
                  </a:lnTo>
                  <a:lnTo>
                    <a:pt x="2573" y="517"/>
                  </a:lnTo>
                  <a:lnTo>
                    <a:pt x="2572" y="489"/>
                  </a:lnTo>
                  <a:lnTo>
                    <a:pt x="2572" y="461"/>
                  </a:lnTo>
                  <a:lnTo>
                    <a:pt x="2572" y="432"/>
                  </a:lnTo>
                  <a:lnTo>
                    <a:pt x="2573" y="402"/>
                  </a:lnTo>
                  <a:lnTo>
                    <a:pt x="2574" y="383"/>
                  </a:lnTo>
                  <a:lnTo>
                    <a:pt x="2576" y="364"/>
                  </a:lnTo>
                  <a:lnTo>
                    <a:pt x="2579" y="345"/>
                  </a:lnTo>
                  <a:lnTo>
                    <a:pt x="2584" y="327"/>
                  </a:lnTo>
                  <a:lnTo>
                    <a:pt x="2588" y="308"/>
                  </a:lnTo>
                  <a:lnTo>
                    <a:pt x="2594" y="289"/>
                  </a:lnTo>
                  <a:lnTo>
                    <a:pt x="2601" y="271"/>
                  </a:lnTo>
                  <a:lnTo>
                    <a:pt x="2608" y="253"/>
                  </a:lnTo>
                  <a:lnTo>
                    <a:pt x="2615" y="235"/>
                  </a:lnTo>
                  <a:lnTo>
                    <a:pt x="2625" y="219"/>
                  </a:lnTo>
                  <a:lnTo>
                    <a:pt x="2633" y="201"/>
                  </a:lnTo>
                  <a:lnTo>
                    <a:pt x="2644" y="185"/>
                  </a:lnTo>
                  <a:lnTo>
                    <a:pt x="2654" y="168"/>
                  </a:lnTo>
                  <a:lnTo>
                    <a:pt x="2666" y="152"/>
                  </a:lnTo>
                  <a:lnTo>
                    <a:pt x="2679" y="137"/>
                  </a:lnTo>
                  <a:lnTo>
                    <a:pt x="2691" y="122"/>
                  </a:lnTo>
                  <a:lnTo>
                    <a:pt x="2704" y="109"/>
                  </a:lnTo>
                  <a:lnTo>
                    <a:pt x="2718" y="95"/>
                  </a:lnTo>
                  <a:lnTo>
                    <a:pt x="2733" y="82"/>
                  </a:lnTo>
                  <a:lnTo>
                    <a:pt x="2748" y="71"/>
                  </a:lnTo>
                  <a:lnTo>
                    <a:pt x="2762" y="60"/>
                  </a:lnTo>
                  <a:lnTo>
                    <a:pt x="2778" y="49"/>
                  </a:lnTo>
                  <a:lnTo>
                    <a:pt x="2795" y="40"/>
                  </a:lnTo>
                  <a:lnTo>
                    <a:pt x="2811" y="31"/>
                  </a:lnTo>
                  <a:lnTo>
                    <a:pt x="2828" y="24"/>
                  </a:lnTo>
                  <a:lnTo>
                    <a:pt x="2846" y="17"/>
                  </a:lnTo>
                  <a:lnTo>
                    <a:pt x="2863" y="11"/>
                  </a:lnTo>
                  <a:lnTo>
                    <a:pt x="2881" y="7"/>
                  </a:lnTo>
                  <a:lnTo>
                    <a:pt x="2900" y="3"/>
                  </a:lnTo>
                  <a:lnTo>
                    <a:pt x="2918" y="1"/>
                  </a:lnTo>
                  <a:lnTo>
                    <a:pt x="2937" y="0"/>
                  </a:lnTo>
                  <a:lnTo>
                    <a:pt x="2956" y="0"/>
                  </a:lnTo>
                  <a:lnTo>
                    <a:pt x="2973" y="1"/>
                  </a:lnTo>
                  <a:lnTo>
                    <a:pt x="2991" y="3"/>
                  </a:lnTo>
                  <a:lnTo>
                    <a:pt x="3008" y="7"/>
                  </a:lnTo>
                  <a:lnTo>
                    <a:pt x="3025" y="11"/>
                  </a:lnTo>
                  <a:lnTo>
                    <a:pt x="3042" y="17"/>
                  </a:lnTo>
                  <a:lnTo>
                    <a:pt x="3057" y="23"/>
                  </a:lnTo>
                  <a:lnTo>
                    <a:pt x="3073" y="30"/>
                  </a:lnTo>
                  <a:lnTo>
                    <a:pt x="3089" y="38"/>
                  </a:lnTo>
                  <a:lnTo>
                    <a:pt x="3104" y="47"/>
                  </a:lnTo>
                  <a:lnTo>
                    <a:pt x="3119" y="57"/>
                  </a:lnTo>
                  <a:lnTo>
                    <a:pt x="3134" y="67"/>
                  </a:lnTo>
                  <a:lnTo>
                    <a:pt x="3147" y="78"/>
                  </a:lnTo>
                  <a:lnTo>
                    <a:pt x="3161" y="90"/>
                  </a:lnTo>
                  <a:lnTo>
                    <a:pt x="3174" y="102"/>
                  </a:lnTo>
                  <a:lnTo>
                    <a:pt x="3186" y="116"/>
                  </a:lnTo>
                  <a:lnTo>
                    <a:pt x="3198" y="130"/>
                  </a:lnTo>
                  <a:lnTo>
                    <a:pt x="3210" y="143"/>
                  </a:lnTo>
                  <a:lnTo>
                    <a:pt x="3221" y="158"/>
                  </a:lnTo>
                  <a:lnTo>
                    <a:pt x="3231" y="173"/>
                  </a:lnTo>
                  <a:lnTo>
                    <a:pt x="3241" y="189"/>
                  </a:lnTo>
                  <a:lnTo>
                    <a:pt x="3250" y="205"/>
                  </a:lnTo>
                  <a:lnTo>
                    <a:pt x="3259" y="221"/>
                  </a:lnTo>
                  <a:lnTo>
                    <a:pt x="3267" y="238"/>
                  </a:lnTo>
                  <a:lnTo>
                    <a:pt x="3274" y="253"/>
                  </a:lnTo>
                  <a:lnTo>
                    <a:pt x="3281" y="270"/>
                  </a:lnTo>
                  <a:lnTo>
                    <a:pt x="3287" y="288"/>
                  </a:lnTo>
                  <a:lnTo>
                    <a:pt x="3292" y="305"/>
                  </a:lnTo>
                  <a:lnTo>
                    <a:pt x="3296" y="323"/>
                  </a:lnTo>
                  <a:lnTo>
                    <a:pt x="3301" y="340"/>
                  </a:lnTo>
                  <a:lnTo>
                    <a:pt x="3304" y="358"/>
                  </a:lnTo>
                  <a:lnTo>
                    <a:pt x="3306" y="375"/>
                  </a:lnTo>
                  <a:lnTo>
                    <a:pt x="3307" y="393"/>
                  </a:lnTo>
                  <a:lnTo>
                    <a:pt x="3307" y="393"/>
                  </a:lnTo>
                  <a:lnTo>
                    <a:pt x="3307" y="393"/>
                  </a:lnTo>
                  <a:lnTo>
                    <a:pt x="3308" y="439"/>
                  </a:lnTo>
                  <a:lnTo>
                    <a:pt x="3308" y="485"/>
                  </a:lnTo>
                  <a:lnTo>
                    <a:pt x="3307" y="530"/>
                  </a:lnTo>
                  <a:lnTo>
                    <a:pt x="3306" y="575"/>
                  </a:lnTo>
                  <a:lnTo>
                    <a:pt x="3304" y="619"/>
                  </a:lnTo>
                  <a:lnTo>
                    <a:pt x="3302" y="663"/>
                  </a:lnTo>
                  <a:lnTo>
                    <a:pt x="3298" y="706"/>
                  </a:lnTo>
                  <a:lnTo>
                    <a:pt x="3294" y="748"/>
                  </a:lnTo>
                  <a:lnTo>
                    <a:pt x="3289" y="790"/>
                  </a:lnTo>
                  <a:lnTo>
                    <a:pt x="3284" y="832"/>
                  </a:lnTo>
                  <a:lnTo>
                    <a:pt x="3277" y="873"/>
                  </a:lnTo>
                  <a:lnTo>
                    <a:pt x="3270" y="914"/>
                  </a:lnTo>
                  <a:lnTo>
                    <a:pt x="3263" y="955"/>
                  </a:lnTo>
                  <a:lnTo>
                    <a:pt x="3254" y="995"/>
                  </a:lnTo>
                  <a:lnTo>
                    <a:pt x="3245" y="1036"/>
                  </a:lnTo>
                  <a:lnTo>
                    <a:pt x="3234" y="1076"/>
                  </a:lnTo>
                  <a:lnTo>
                    <a:pt x="3222" y="1115"/>
                  </a:lnTo>
                  <a:lnTo>
                    <a:pt x="3210" y="1155"/>
                  </a:lnTo>
                  <a:lnTo>
                    <a:pt x="3197" y="1195"/>
                  </a:lnTo>
                  <a:lnTo>
                    <a:pt x="3182" y="1234"/>
                  </a:lnTo>
                  <a:lnTo>
                    <a:pt x="3167" y="1275"/>
                  </a:lnTo>
                  <a:lnTo>
                    <a:pt x="3151" y="1314"/>
                  </a:lnTo>
                  <a:lnTo>
                    <a:pt x="3135" y="1354"/>
                  </a:lnTo>
                  <a:lnTo>
                    <a:pt x="3117" y="1394"/>
                  </a:lnTo>
                  <a:lnTo>
                    <a:pt x="3097" y="1433"/>
                  </a:lnTo>
                  <a:lnTo>
                    <a:pt x="3076" y="1474"/>
                  </a:lnTo>
                  <a:lnTo>
                    <a:pt x="3055" y="1515"/>
                  </a:lnTo>
                  <a:lnTo>
                    <a:pt x="3033" y="1555"/>
                  </a:lnTo>
                  <a:lnTo>
                    <a:pt x="3009" y="1596"/>
                  </a:lnTo>
                  <a:lnTo>
                    <a:pt x="2984" y="1637"/>
                  </a:lnTo>
                  <a:lnTo>
                    <a:pt x="2958" y="1679"/>
                  </a:lnTo>
                  <a:lnTo>
                    <a:pt x="2932" y="1721"/>
                  </a:lnTo>
                  <a:lnTo>
                    <a:pt x="2873" y="1806"/>
                  </a:lnTo>
                  <a:lnTo>
                    <a:pt x="2812" y="1888"/>
                  </a:lnTo>
                  <a:lnTo>
                    <a:pt x="2750" y="1966"/>
                  </a:lnTo>
                  <a:lnTo>
                    <a:pt x="2684" y="2040"/>
                  </a:lnTo>
                  <a:lnTo>
                    <a:pt x="2616" y="2110"/>
                  </a:lnTo>
                  <a:lnTo>
                    <a:pt x="2547" y="2176"/>
                  </a:lnTo>
                  <a:lnTo>
                    <a:pt x="2475" y="2239"/>
                  </a:lnTo>
                  <a:lnTo>
                    <a:pt x="2401" y="2298"/>
                  </a:lnTo>
                  <a:lnTo>
                    <a:pt x="2325" y="2353"/>
                  </a:lnTo>
                  <a:lnTo>
                    <a:pt x="2246" y="2404"/>
                  </a:lnTo>
                  <a:lnTo>
                    <a:pt x="2166" y="2451"/>
                  </a:lnTo>
                  <a:lnTo>
                    <a:pt x="2082" y="2495"/>
                  </a:lnTo>
                  <a:lnTo>
                    <a:pt x="1998" y="2535"/>
                  </a:lnTo>
                  <a:lnTo>
                    <a:pt x="1911" y="2571"/>
                  </a:lnTo>
                  <a:lnTo>
                    <a:pt x="1821" y="2603"/>
                  </a:lnTo>
                  <a:lnTo>
                    <a:pt x="1730" y="2631"/>
                  </a:lnTo>
                  <a:lnTo>
                    <a:pt x="1637" y="2656"/>
                  </a:lnTo>
                  <a:lnTo>
                    <a:pt x="1542" y="2676"/>
                  </a:lnTo>
                  <a:lnTo>
                    <a:pt x="1445" y="2693"/>
                  </a:lnTo>
                  <a:lnTo>
                    <a:pt x="1344" y="2706"/>
                  </a:lnTo>
                  <a:lnTo>
                    <a:pt x="1244" y="2715"/>
                  </a:lnTo>
                  <a:lnTo>
                    <a:pt x="1140" y="2721"/>
                  </a:lnTo>
                  <a:lnTo>
                    <a:pt x="1034" y="2723"/>
                  </a:lnTo>
                  <a:lnTo>
                    <a:pt x="928" y="2721"/>
                  </a:lnTo>
                  <a:lnTo>
                    <a:pt x="818" y="2714"/>
                  </a:lnTo>
                  <a:lnTo>
                    <a:pt x="707" y="2704"/>
                  </a:lnTo>
                  <a:lnTo>
                    <a:pt x="593" y="2690"/>
                  </a:lnTo>
                  <a:lnTo>
                    <a:pt x="478" y="2673"/>
                  </a:lnTo>
                  <a:lnTo>
                    <a:pt x="362" y="2651"/>
                  </a:lnTo>
                  <a:lnTo>
                    <a:pt x="243" y="2626"/>
                  </a:lnTo>
                  <a:lnTo>
                    <a:pt x="123" y="2597"/>
                  </a:lnTo>
                  <a:lnTo>
                    <a:pt x="0" y="2563"/>
                  </a:lnTo>
                  <a:lnTo>
                    <a:pt x="26" y="2502"/>
                  </a:lnTo>
                  <a:lnTo>
                    <a:pt x="51" y="2434"/>
                  </a:lnTo>
                  <a:lnTo>
                    <a:pt x="77" y="2363"/>
                  </a:lnTo>
                  <a:lnTo>
                    <a:pt x="104" y="2290"/>
                  </a:lnTo>
                  <a:lnTo>
                    <a:pt x="131" y="2215"/>
                  </a:lnTo>
                  <a:lnTo>
                    <a:pt x="159" y="2141"/>
                  </a:lnTo>
                  <a:lnTo>
                    <a:pt x="186" y="2067"/>
                  </a:lnTo>
                  <a:lnTo>
                    <a:pt x="214" y="1995"/>
                  </a:lnTo>
                  <a:close/>
                </a:path>
              </a:pathLst>
            </a:custGeom>
            <a:solidFill>
              <a:srgbClr val="493B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9" name="Freeform 9"/>
            <p:cNvSpPr>
              <a:spLocks/>
            </p:cNvSpPr>
            <p:nvPr/>
          </p:nvSpPr>
          <p:spPr bwMode="auto">
            <a:xfrm>
              <a:off x="2681288" y="3600450"/>
              <a:ext cx="147638" cy="120650"/>
            </a:xfrm>
            <a:custGeom>
              <a:avLst/>
              <a:gdLst>
                <a:gd name="T0" fmla="*/ 23 w 463"/>
                <a:gd name="T1" fmla="*/ 350 h 381"/>
                <a:gd name="T2" fmla="*/ 37 w 463"/>
                <a:gd name="T3" fmla="*/ 362 h 381"/>
                <a:gd name="T4" fmla="*/ 52 w 463"/>
                <a:gd name="T5" fmla="*/ 372 h 381"/>
                <a:gd name="T6" fmla="*/ 68 w 463"/>
                <a:gd name="T7" fmla="*/ 378 h 381"/>
                <a:gd name="T8" fmla="*/ 85 w 463"/>
                <a:gd name="T9" fmla="*/ 381 h 381"/>
                <a:gd name="T10" fmla="*/ 103 w 463"/>
                <a:gd name="T11" fmla="*/ 381 h 381"/>
                <a:gd name="T12" fmla="*/ 121 w 463"/>
                <a:gd name="T13" fmla="*/ 377 h 381"/>
                <a:gd name="T14" fmla="*/ 138 w 463"/>
                <a:gd name="T15" fmla="*/ 370 h 381"/>
                <a:gd name="T16" fmla="*/ 424 w 463"/>
                <a:gd name="T17" fmla="*/ 168 h 381"/>
                <a:gd name="T18" fmla="*/ 438 w 463"/>
                <a:gd name="T19" fmla="*/ 156 h 381"/>
                <a:gd name="T20" fmla="*/ 449 w 463"/>
                <a:gd name="T21" fmla="*/ 141 h 381"/>
                <a:gd name="T22" fmla="*/ 457 w 463"/>
                <a:gd name="T23" fmla="*/ 126 h 381"/>
                <a:gd name="T24" fmla="*/ 462 w 463"/>
                <a:gd name="T25" fmla="*/ 108 h 381"/>
                <a:gd name="T26" fmla="*/ 463 w 463"/>
                <a:gd name="T27" fmla="*/ 91 h 381"/>
                <a:gd name="T28" fmla="*/ 461 w 463"/>
                <a:gd name="T29" fmla="*/ 73 h 381"/>
                <a:gd name="T30" fmla="*/ 455 w 463"/>
                <a:gd name="T31" fmla="*/ 55 h 381"/>
                <a:gd name="T32" fmla="*/ 446 w 463"/>
                <a:gd name="T33" fmla="*/ 39 h 381"/>
                <a:gd name="T34" fmla="*/ 433 w 463"/>
                <a:gd name="T35" fmla="*/ 25 h 381"/>
                <a:gd name="T36" fmla="*/ 418 w 463"/>
                <a:gd name="T37" fmla="*/ 13 h 381"/>
                <a:gd name="T38" fmla="*/ 403 w 463"/>
                <a:gd name="T39" fmla="*/ 6 h 381"/>
                <a:gd name="T40" fmla="*/ 386 w 463"/>
                <a:gd name="T41" fmla="*/ 1 h 381"/>
                <a:gd name="T42" fmla="*/ 368 w 463"/>
                <a:gd name="T43" fmla="*/ 0 h 381"/>
                <a:gd name="T44" fmla="*/ 350 w 463"/>
                <a:gd name="T45" fmla="*/ 2 h 381"/>
                <a:gd name="T46" fmla="*/ 333 w 463"/>
                <a:gd name="T47" fmla="*/ 7 h 381"/>
                <a:gd name="T48" fmla="*/ 316 w 463"/>
                <a:gd name="T49" fmla="*/ 17 h 381"/>
                <a:gd name="T50" fmla="*/ 31 w 463"/>
                <a:gd name="T51" fmla="*/ 219 h 381"/>
                <a:gd name="T52" fmla="*/ 19 w 463"/>
                <a:gd name="T53" fmla="*/ 232 h 381"/>
                <a:gd name="T54" fmla="*/ 9 w 463"/>
                <a:gd name="T55" fmla="*/ 248 h 381"/>
                <a:gd name="T56" fmla="*/ 3 w 463"/>
                <a:gd name="T57" fmla="*/ 264 h 381"/>
                <a:gd name="T58" fmla="*/ 0 w 463"/>
                <a:gd name="T59" fmla="*/ 282 h 381"/>
                <a:gd name="T60" fmla="*/ 1 w 463"/>
                <a:gd name="T61" fmla="*/ 300 h 381"/>
                <a:gd name="T62" fmla="*/ 4 w 463"/>
                <a:gd name="T63" fmla="*/ 318 h 381"/>
                <a:gd name="T64" fmla="*/ 11 w 463"/>
                <a:gd name="T65" fmla="*/ 335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3" h="381">
                  <a:moveTo>
                    <a:pt x="17" y="342"/>
                  </a:moveTo>
                  <a:lnTo>
                    <a:pt x="23" y="350"/>
                  </a:lnTo>
                  <a:lnTo>
                    <a:pt x="29" y="357"/>
                  </a:lnTo>
                  <a:lnTo>
                    <a:pt x="37" y="362"/>
                  </a:lnTo>
                  <a:lnTo>
                    <a:pt x="44" y="368"/>
                  </a:lnTo>
                  <a:lnTo>
                    <a:pt x="52" y="372"/>
                  </a:lnTo>
                  <a:lnTo>
                    <a:pt x="60" y="376"/>
                  </a:lnTo>
                  <a:lnTo>
                    <a:pt x="68" y="378"/>
                  </a:lnTo>
                  <a:lnTo>
                    <a:pt x="77" y="380"/>
                  </a:lnTo>
                  <a:lnTo>
                    <a:pt x="85" y="381"/>
                  </a:lnTo>
                  <a:lnTo>
                    <a:pt x="95" y="381"/>
                  </a:lnTo>
                  <a:lnTo>
                    <a:pt x="103" y="381"/>
                  </a:lnTo>
                  <a:lnTo>
                    <a:pt x="113" y="379"/>
                  </a:lnTo>
                  <a:lnTo>
                    <a:pt x="121" y="377"/>
                  </a:lnTo>
                  <a:lnTo>
                    <a:pt x="130" y="374"/>
                  </a:lnTo>
                  <a:lnTo>
                    <a:pt x="138" y="370"/>
                  </a:lnTo>
                  <a:lnTo>
                    <a:pt x="147" y="364"/>
                  </a:lnTo>
                  <a:lnTo>
                    <a:pt x="424" y="168"/>
                  </a:lnTo>
                  <a:lnTo>
                    <a:pt x="431" y="163"/>
                  </a:lnTo>
                  <a:lnTo>
                    <a:pt x="438" y="156"/>
                  </a:lnTo>
                  <a:lnTo>
                    <a:pt x="444" y="149"/>
                  </a:lnTo>
                  <a:lnTo>
                    <a:pt x="449" y="141"/>
                  </a:lnTo>
                  <a:lnTo>
                    <a:pt x="453" y="134"/>
                  </a:lnTo>
                  <a:lnTo>
                    <a:pt x="457" y="126"/>
                  </a:lnTo>
                  <a:lnTo>
                    <a:pt x="460" y="117"/>
                  </a:lnTo>
                  <a:lnTo>
                    <a:pt x="462" y="108"/>
                  </a:lnTo>
                  <a:lnTo>
                    <a:pt x="463" y="99"/>
                  </a:lnTo>
                  <a:lnTo>
                    <a:pt x="463" y="91"/>
                  </a:lnTo>
                  <a:lnTo>
                    <a:pt x="462" y="81"/>
                  </a:lnTo>
                  <a:lnTo>
                    <a:pt x="461" y="73"/>
                  </a:lnTo>
                  <a:lnTo>
                    <a:pt x="459" y="64"/>
                  </a:lnTo>
                  <a:lnTo>
                    <a:pt x="455" y="55"/>
                  </a:lnTo>
                  <a:lnTo>
                    <a:pt x="451" y="47"/>
                  </a:lnTo>
                  <a:lnTo>
                    <a:pt x="446" y="39"/>
                  </a:lnTo>
                  <a:lnTo>
                    <a:pt x="440" y="31"/>
                  </a:lnTo>
                  <a:lnTo>
                    <a:pt x="433" y="25"/>
                  </a:lnTo>
                  <a:lnTo>
                    <a:pt x="427" y="19"/>
                  </a:lnTo>
                  <a:lnTo>
                    <a:pt x="418" y="13"/>
                  </a:lnTo>
                  <a:lnTo>
                    <a:pt x="411" y="9"/>
                  </a:lnTo>
                  <a:lnTo>
                    <a:pt x="403" y="6"/>
                  </a:lnTo>
                  <a:lnTo>
                    <a:pt x="394" y="3"/>
                  </a:lnTo>
                  <a:lnTo>
                    <a:pt x="386" y="1"/>
                  </a:lnTo>
                  <a:lnTo>
                    <a:pt x="377" y="0"/>
                  </a:lnTo>
                  <a:lnTo>
                    <a:pt x="368" y="0"/>
                  </a:lnTo>
                  <a:lnTo>
                    <a:pt x="359" y="0"/>
                  </a:lnTo>
                  <a:lnTo>
                    <a:pt x="350" y="2"/>
                  </a:lnTo>
                  <a:lnTo>
                    <a:pt x="341" y="4"/>
                  </a:lnTo>
                  <a:lnTo>
                    <a:pt x="333" y="7"/>
                  </a:lnTo>
                  <a:lnTo>
                    <a:pt x="324" y="11"/>
                  </a:lnTo>
                  <a:lnTo>
                    <a:pt x="316" y="17"/>
                  </a:lnTo>
                  <a:lnTo>
                    <a:pt x="39" y="213"/>
                  </a:lnTo>
                  <a:lnTo>
                    <a:pt x="31" y="219"/>
                  </a:lnTo>
                  <a:lnTo>
                    <a:pt x="25" y="225"/>
                  </a:lnTo>
                  <a:lnTo>
                    <a:pt x="19" y="232"/>
                  </a:lnTo>
                  <a:lnTo>
                    <a:pt x="13" y="240"/>
                  </a:lnTo>
                  <a:lnTo>
                    <a:pt x="9" y="248"/>
                  </a:lnTo>
                  <a:lnTo>
                    <a:pt x="6" y="256"/>
                  </a:lnTo>
                  <a:lnTo>
                    <a:pt x="3" y="264"/>
                  </a:lnTo>
                  <a:lnTo>
                    <a:pt x="1" y="274"/>
                  </a:lnTo>
                  <a:lnTo>
                    <a:pt x="0" y="282"/>
                  </a:lnTo>
                  <a:lnTo>
                    <a:pt x="0" y="290"/>
                  </a:lnTo>
                  <a:lnTo>
                    <a:pt x="1" y="300"/>
                  </a:lnTo>
                  <a:lnTo>
                    <a:pt x="2" y="308"/>
                  </a:lnTo>
                  <a:lnTo>
                    <a:pt x="4" y="318"/>
                  </a:lnTo>
                  <a:lnTo>
                    <a:pt x="7" y="326"/>
                  </a:lnTo>
                  <a:lnTo>
                    <a:pt x="11" y="335"/>
                  </a:lnTo>
                  <a:lnTo>
                    <a:pt x="17" y="342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0" name="Freeform 10"/>
            <p:cNvSpPr>
              <a:spLocks/>
            </p:cNvSpPr>
            <p:nvPr/>
          </p:nvSpPr>
          <p:spPr bwMode="auto">
            <a:xfrm>
              <a:off x="2716213" y="3648075"/>
              <a:ext cx="133350" cy="136525"/>
            </a:xfrm>
            <a:custGeom>
              <a:avLst/>
              <a:gdLst>
                <a:gd name="T0" fmla="*/ 35 w 421"/>
                <a:gd name="T1" fmla="*/ 410 h 430"/>
                <a:gd name="T2" fmla="*/ 51 w 421"/>
                <a:gd name="T3" fmla="*/ 420 h 430"/>
                <a:gd name="T4" fmla="*/ 67 w 421"/>
                <a:gd name="T5" fmla="*/ 426 h 430"/>
                <a:gd name="T6" fmla="*/ 85 w 421"/>
                <a:gd name="T7" fmla="*/ 429 h 430"/>
                <a:gd name="T8" fmla="*/ 103 w 421"/>
                <a:gd name="T9" fmla="*/ 429 h 430"/>
                <a:gd name="T10" fmla="*/ 121 w 421"/>
                <a:gd name="T11" fmla="*/ 426 h 430"/>
                <a:gd name="T12" fmla="*/ 137 w 421"/>
                <a:gd name="T13" fmla="*/ 419 h 430"/>
                <a:gd name="T14" fmla="*/ 153 w 421"/>
                <a:gd name="T15" fmla="*/ 408 h 430"/>
                <a:gd name="T16" fmla="*/ 395 w 421"/>
                <a:gd name="T17" fmla="*/ 156 h 430"/>
                <a:gd name="T18" fmla="*/ 407 w 421"/>
                <a:gd name="T19" fmla="*/ 143 h 430"/>
                <a:gd name="T20" fmla="*/ 415 w 421"/>
                <a:gd name="T21" fmla="*/ 126 h 430"/>
                <a:gd name="T22" fmla="*/ 420 w 421"/>
                <a:gd name="T23" fmla="*/ 109 h 430"/>
                <a:gd name="T24" fmla="*/ 421 w 421"/>
                <a:gd name="T25" fmla="*/ 91 h 430"/>
                <a:gd name="T26" fmla="*/ 419 w 421"/>
                <a:gd name="T27" fmla="*/ 73 h 430"/>
                <a:gd name="T28" fmla="*/ 414 w 421"/>
                <a:gd name="T29" fmla="*/ 56 h 430"/>
                <a:gd name="T30" fmla="*/ 406 w 421"/>
                <a:gd name="T31" fmla="*/ 40 h 430"/>
                <a:gd name="T32" fmla="*/ 393 w 421"/>
                <a:gd name="T33" fmla="*/ 25 h 430"/>
                <a:gd name="T34" fmla="*/ 378 w 421"/>
                <a:gd name="T35" fmla="*/ 14 h 430"/>
                <a:gd name="T36" fmla="*/ 362 w 421"/>
                <a:gd name="T37" fmla="*/ 6 h 430"/>
                <a:gd name="T38" fmla="*/ 344 w 421"/>
                <a:gd name="T39" fmla="*/ 1 h 430"/>
                <a:gd name="T40" fmla="*/ 327 w 421"/>
                <a:gd name="T41" fmla="*/ 0 h 430"/>
                <a:gd name="T42" fmla="*/ 309 w 421"/>
                <a:gd name="T43" fmla="*/ 2 h 430"/>
                <a:gd name="T44" fmla="*/ 292 w 421"/>
                <a:gd name="T45" fmla="*/ 7 h 430"/>
                <a:gd name="T46" fmla="*/ 277 w 421"/>
                <a:gd name="T47" fmla="*/ 16 h 430"/>
                <a:gd name="T48" fmla="*/ 262 w 421"/>
                <a:gd name="T49" fmla="*/ 28 h 430"/>
                <a:gd name="T50" fmla="*/ 20 w 421"/>
                <a:gd name="T51" fmla="*/ 280 h 430"/>
                <a:gd name="T52" fmla="*/ 9 w 421"/>
                <a:gd name="T53" fmla="*/ 295 h 430"/>
                <a:gd name="T54" fmla="*/ 3 w 421"/>
                <a:gd name="T55" fmla="*/ 312 h 430"/>
                <a:gd name="T56" fmla="*/ 0 w 421"/>
                <a:gd name="T57" fmla="*/ 330 h 430"/>
                <a:gd name="T58" fmla="*/ 1 w 421"/>
                <a:gd name="T59" fmla="*/ 348 h 430"/>
                <a:gd name="T60" fmla="*/ 4 w 421"/>
                <a:gd name="T61" fmla="*/ 365 h 430"/>
                <a:gd name="T62" fmla="*/ 11 w 421"/>
                <a:gd name="T63" fmla="*/ 382 h 430"/>
                <a:gd name="T64" fmla="*/ 22 w 421"/>
                <a:gd name="T65" fmla="*/ 396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21" h="430">
                  <a:moveTo>
                    <a:pt x="28" y="404"/>
                  </a:moveTo>
                  <a:lnTo>
                    <a:pt x="35" y="410"/>
                  </a:lnTo>
                  <a:lnTo>
                    <a:pt x="43" y="415"/>
                  </a:lnTo>
                  <a:lnTo>
                    <a:pt x="51" y="420"/>
                  </a:lnTo>
                  <a:lnTo>
                    <a:pt x="59" y="424"/>
                  </a:lnTo>
                  <a:lnTo>
                    <a:pt x="67" y="426"/>
                  </a:lnTo>
                  <a:lnTo>
                    <a:pt x="77" y="428"/>
                  </a:lnTo>
                  <a:lnTo>
                    <a:pt x="85" y="429"/>
                  </a:lnTo>
                  <a:lnTo>
                    <a:pt x="95" y="430"/>
                  </a:lnTo>
                  <a:lnTo>
                    <a:pt x="103" y="429"/>
                  </a:lnTo>
                  <a:lnTo>
                    <a:pt x="112" y="428"/>
                  </a:lnTo>
                  <a:lnTo>
                    <a:pt x="121" y="426"/>
                  </a:lnTo>
                  <a:lnTo>
                    <a:pt x="130" y="423"/>
                  </a:lnTo>
                  <a:lnTo>
                    <a:pt x="137" y="419"/>
                  </a:lnTo>
                  <a:lnTo>
                    <a:pt x="145" y="413"/>
                  </a:lnTo>
                  <a:lnTo>
                    <a:pt x="153" y="408"/>
                  </a:lnTo>
                  <a:lnTo>
                    <a:pt x="159" y="402"/>
                  </a:lnTo>
                  <a:lnTo>
                    <a:pt x="395" y="156"/>
                  </a:lnTo>
                  <a:lnTo>
                    <a:pt x="401" y="150"/>
                  </a:lnTo>
                  <a:lnTo>
                    <a:pt x="407" y="143"/>
                  </a:lnTo>
                  <a:lnTo>
                    <a:pt x="412" y="134"/>
                  </a:lnTo>
                  <a:lnTo>
                    <a:pt x="415" y="126"/>
                  </a:lnTo>
                  <a:lnTo>
                    <a:pt x="418" y="117"/>
                  </a:lnTo>
                  <a:lnTo>
                    <a:pt x="420" y="109"/>
                  </a:lnTo>
                  <a:lnTo>
                    <a:pt x="421" y="99"/>
                  </a:lnTo>
                  <a:lnTo>
                    <a:pt x="421" y="91"/>
                  </a:lnTo>
                  <a:lnTo>
                    <a:pt x="420" y="82"/>
                  </a:lnTo>
                  <a:lnTo>
                    <a:pt x="419" y="73"/>
                  </a:lnTo>
                  <a:lnTo>
                    <a:pt x="417" y="64"/>
                  </a:lnTo>
                  <a:lnTo>
                    <a:pt x="414" y="56"/>
                  </a:lnTo>
                  <a:lnTo>
                    <a:pt x="410" y="48"/>
                  </a:lnTo>
                  <a:lnTo>
                    <a:pt x="406" y="40"/>
                  </a:lnTo>
                  <a:lnTo>
                    <a:pt x="399" y="33"/>
                  </a:lnTo>
                  <a:lnTo>
                    <a:pt x="393" y="25"/>
                  </a:lnTo>
                  <a:lnTo>
                    <a:pt x="386" y="19"/>
                  </a:lnTo>
                  <a:lnTo>
                    <a:pt x="378" y="14"/>
                  </a:lnTo>
                  <a:lnTo>
                    <a:pt x="371" y="9"/>
                  </a:lnTo>
                  <a:lnTo>
                    <a:pt x="362" y="6"/>
                  </a:lnTo>
                  <a:lnTo>
                    <a:pt x="354" y="3"/>
                  </a:lnTo>
                  <a:lnTo>
                    <a:pt x="344" y="1"/>
                  </a:lnTo>
                  <a:lnTo>
                    <a:pt x="336" y="0"/>
                  </a:lnTo>
                  <a:lnTo>
                    <a:pt x="327" y="0"/>
                  </a:lnTo>
                  <a:lnTo>
                    <a:pt x="318" y="0"/>
                  </a:lnTo>
                  <a:lnTo>
                    <a:pt x="309" y="2"/>
                  </a:lnTo>
                  <a:lnTo>
                    <a:pt x="301" y="4"/>
                  </a:lnTo>
                  <a:lnTo>
                    <a:pt x="292" y="7"/>
                  </a:lnTo>
                  <a:lnTo>
                    <a:pt x="284" y="11"/>
                  </a:lnTo>
                  <a:lnTo>
                    <a:pt x="277" y="16"/>
                  </a:lnTo>
                  <a:lnTo>
                    <a:pt x="269" y="21"/>
                  </a:lnTo>
                  <a:lnTo>
                    <a:pt x="262" y="28"/>
                  </a:lnTo>
                  <a:lnTo>
                    <a:pt x="26" y="273"/>
                  </a:lnTo>
                  <a:lnTo>
                    <a:pt x="20" y="280"/>
                  </a:lnTo>
                  <a:lnTo>
                    <a:pt x="14" y="287"/>
                  </a:lnTo>
                  <a:lnTo>
                    <a:pt x="9" y="295"/>
                  </a:lnTo>
                  <a:lnTo>
                    <a:pt x="6" y="303"/>
                  </a:lnTo>
                  <a:lnTo>
                    <a:pt x="3" y="312"/>
                  </a:lnTo>
                  <a:lnTo>
                    <a:pt x="1" y="321"/>
                  </a:lnTo>
                  <a:lnTo>
                    <a:pt x="0" y="330"/>
                  </a:lnTo>
                  <a:lnTo>
                    <a:pt x="0" y="338"/>
                  </a:lnTo>
                  <a:lnTo>
                    <a:pt x="1" y="348"/>
                  </a:lnTo>
                  <a:lnTo>
                    <a:pt x="2" y="356"/>
                  </a:lnTo>
                  <a:lnTo>
                    <a:pt x="4" y="365"/>
                  </a:lnTo>
                  <a:lnTo>
                    <a:pt x="7" y="373"/>
                  </a:lnTo>
                  <a:lnTo>
                    <a:pt x="11" y="382"/>
                  </a:lnTo>
                  <a:lnTo>
                    <a:pt x="15" y="389"/>
                  </a:lnTo>
                  <a:lnTo>
                    <a:pt x="22" y="396"/>
                  </a:lnTo>
                  <a:lnTo>
                    <a:pt x="28" y="404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1" name="Freeform 11"/>
            <p:cNvSpPr>
              <a:spLocks/>
            </p:cNvSpPr>
            <p:nvPr/>
          </p:nvSpPr>
          <p:spPr bwMode="auto">
            <a:xfrm>
              <a:off x="2776538" y="3687763"/>
              <a:ext cx="111125" cy="125413"/>
            </a:xfrm>
            <a:custGeom>
              <a:avLst/>
              <a:gdLst>
                <a:gd name="T0" fmla="*/ 38 w 350"/>
                <a:gd name="T1" fmla="*/ 384 h 397"/>
                <a:gd name="T2" fmla="*/ 52 w 350"/>
                <a:gd name="T3" fmla="*/ 392 h 397"/>
                <a:gd name="T4" fmla="*/ 68 w 350"/>
                <a:gd name="T5" fmla="*/ 396 h 397"/>
                <a:gd name="T6" fmla="*/ 83 w 350"/>
                <a:gd name="T7" fmla="*/ 397 h 397"/>
                <a:gd name="T8" fmla="*/ 98 w 350"/>
                <a:gd name="T9" fmla="*/ 395 h 397"/>
                <a:gd name="T10" fmla="*/ 114 w 350"/>
                <a:gd name="T11" fmla="*/ 391 h 397"/>
                <a:gd name="T12" fmla="*/ 128 w 350"/>
                <a:gd name="T13" fmla="*/ 383 h 397"/>
                <a:gd name="T14" fmla="*/ 141 w 350"/>
                <a:gd name="T15" fmla="*/ 373 h 397"/>
                <a:gd name="T16" fmla="*/ 332 w 350"/>
                <a:gd name="T17" fmla="*/ 132 h 397"/>
                <a:gd name="T18" fmla="*/ 342 w 350"/>
                <a:gd name="T19" fmla="*/ 118 h 397"/>
                <a:gd name="T20" fmla="*/ 347 w 350"/>
                <a:gd name="T21" fmla="*/ 103 h 397"/>
                <a:gd name="T22" fmla="*/ 350 w 350"/>
                <a:gd name="T23" fmla="*/ 87 h 397"/>
                <a:gd name="T24" fmla="*/ 349 w 350"/>
                <a:gd name="T25" fmla="*/ 71 h 397"/>
                <a:gd name="T26" fmla="*/ 346 w 350"/>
                <a:gd name="T27" fmla="*/ 57 h 397"/>
                <a:gd name="T28" fmla="*/ 339 w 350"/>
                <a:gd name="T29" fmla="*/ 42 h 397"/>
                <a:gd name="T30" fmla="*/ 331 w 350"/>
                <a:gd name="T31" fmla="*/ 29 h 397"/>
                <a:gd name="T32" fmla="*/ 319 w 350"/>
                <a:gd name="T33" fmla="*/ 17 h 397"/>
                <a:gd name="T34" fmla="*/ 306 w 350"/>
                <a:gd name="T35" fmla="*/ 8 h 397"/>
                <a:gd name="T36" fmla="*/ 290 w 350"/>
                <a:gd name="T37" fmla="*/ 3 h 397"/>
                <a:gd name="T38" fmla="*/ 275 w 350"/>
                <a:gd name="T39" fmla="*/ 0 h 397"/>
                <a:gd name="T40" fmla="*/ 259 w 350"/>
                <a:gd name="T41" fmla="*/ 0 h 397"/>
                <a:gd name="T42" fmla="*/ 243 w 350"/>
                <a:gd name="T43" fmla="*/ 3 h 397"/>
                <a:gd name="T44" fmla="*/ 229 w 350"/>
                <a:gd name="T45" fmla="*/ 9 h 397"/>
                <a:gd name="T46" fmla="*/ 216 w 350"/>
                <a:gd name="T47" fmla="*/ 19 h 397"/>
                <a:gd name="T48" fmla="*/ 204 w 350"/>
                <a:gd name="T49" fmla="*/ 30 h 397"/>
                <a:gd name="T50" fmla="*/ 13 w 350"/>
                <a:gd name="T51" fmla="*/ 271 h 397"/>
                <a:gd name="T52" fmla="*/ 5 w 350"/>
                <a:gd name="T53" fmla="*/ 286 h 397"/>
                <a:gd name="T54" fmla="*/ 1 w 350"/>
                <a:gd name="T55" fmla="*/ 301 h 397"/>
                <a:gd name="T56" fmla="*/ 0 w 350"/>
                <a:gd name="T57" fmla="*/ 317 h 397"/>
                <a:gd name="T58" fmla="*/ 2 w 350"/>
                <a:gd name="T59" fmla="*/ 332 h 397"/>
                <a:gd name="T60" fmla="*/ 6 w 350"/>
                <a:gd name="T61" fmla="*/ 347 h 397"/>
                <a:gd name="T62" fmla="*/ 14 w 350"/>
                <a:gd name="T63" fmla="*/ 361 h 397"/>
                <a:gd name="T64" fmla="*/ 24 w 350"/>
                <a:gd name="T65" fmla="*/ 374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0" h="397">
                  <a:moveTo>
                    <a:pt x="31" y="379"/>
                  </a:moveTo>
                  <a:lnTo>
                    <a:pt x="38" y="384"/>
                  </a:lnTo>
                  <a:lnTo>
                    <a:pt x="44" y="389"/>
                  </a:lnTo>
                  <a:lnTo>
                    <a:pt x="52" y="392"/>
                  </a:lnTo>
                  <a:lnTo>
                    <a:pt x="60" y="394"/>
                  </a:lnTo>
                  <a:lnTo>
                    <a:pt x="68" y="396"/>
                  </a:lnTo>
                  <a:lnTo>
                    <a:pt x="75" y="397"/>
                  </a:lnTo>
                  <a:lnTo>
                    <a:pt x="83" y="397"/>
                  </a:lnTo>
                  <a:lnTo>
                    <a:pt x="91" y="396"/>
                  </a:lnTo>
                  <a:lnTo>
                    <a:pt x="98" y="395"/>
                  </a:lnTo>
                  <a:lnTo>
                    <a:pt x="107" y="393"/>
                  </a:lnTo>
                  <a:lnTo>
                    <a:pt x="114" y="391"/>
                  </a:lnTo>
                  <a:lnTo>
                    <a:pt x="120" y="386"/>
                  </a:lnTo>
                  <a:lnTo>
                    <a:pt x="128" y="383"/>
                  </a:lnTo>
                  <a:lnTo>
                    <a:pt x="134" y="378"/>
                  </a:lnTo>
                  <a:lnTo>
                    <a:pt x="141" y="373"/>
                  </a:lnTo>
                  <a:lnTo>
                    <a:pt x="146" y="366"/>
                  </a:lnTo>
                  <a:lnTo>
                    <a:pt x="332" y="132"/>
                  </a:lnTo>
                  <a:lnTo>
                    <a:pt x="337" y="125"/>
                  </a:lnTo>
                  <a:lnTo>
                    <a:pt x="342" y="118"/>
                  </a:lnTo>
                  <a:lnTo>
                    <a:pt x="345" y="111"/>
                  </a:lnTo>
                  <a:lnTo>
                    <a:pt x="347" y="103"/>
                  </a:lnTo>
                  <a:lnTo>
                    <a:pt x="349" y="96"/>
                  </a:lnTo>
                  <a:lnTo>
                    <a:pt x="350" y="87"/>
                  </a:lnTo>
                  <a:lnTo>
                    <a:pt x="350" y="80"/>
                  </a:lnTo>
                  <a:lnTo>
                    <a:pt x="349" y="71"/>
                  </a:lnTo>
                  <a:lnTo>
                    <a:pt x="348" y="64"/>
                  </a:lnTo>
                  <a:lnTo>
                    <a:pt x="346" y="57"/>
                  </a:lnTo>
                  <a:lnTo>
                    <a:pt x="344" y="49"/>
                  </a:lnTo>
                  <a:lnTo>
                    <a:pt x="339" y="42"/>
                  </a:lnTo>
                  <a:lnTo>
                    <a:pt x="336" y="35"/>
                  </a:lnTo>
                  <a:lnTo>
                    <a:pt x="331" y="29"/>
                  </a:lnTo>
                  <a:lnTo>
                    <a:pt x="326" y="23"/>
                  </a:lnTo>
                  <a:lnTo>
                    <a:pt x="319" y="17"/>
                  </a:lnTo>
                  <a:lnTo>
                    <a:pt x="312" y="12"/>
                  </a:lnTo>
                  <a:lnTo>
                    <a:pt x="306" y="8"/>
                  </a:lnTo>
                  <a:lnTo>
                    <a:pt x="298" y="5"/>
                  </a:lnTo>
                  <a:lnTo>
                    <a:pt x="290" y="3"/>
                  </a:lnTo>
                  <a:lnTo>
                    <a:pt x="282" y="1"/>
                  </a:lnTo>
                  <a:lnTo>
                    <a:pt x="275" y="0"/>
                  </a:lnTo>
                  <a:lnTo>
                    <a:pt x="266" y="0"/>
                  </a:lnTo>
                  <a:lnTo>
                    <a:pt x="259" y="0"/>
                  </a:lnTo>
                  <a:lnTo>
                    <a:pt x="251" y="2"/>
                  </a:lnTo>
                  <a:lnTo>
                    <a:pt x="243" y="3"/>
                  </a:lnTo>
                  <a:lnTo>
                    <a:pt x="236" y="6"/>
                  </a:lnTo>
                  <a:lnTo>
                    <a:pt x="229" y="9"/>
                  </a:lnTo>
                  <a:lnTo>
                    <a:pt x="222" y="13"/>
                  </a:lnTo>
                  <a:lnTo>
                    <a:pt x="216" y="19"/>
                  </a:lnTo>
                  <a:lnTo>
                    <a:pt x="209" y="24"/>
                  </a:lnTo>
                  <a:lnTo>
                    <a:pt x="204" y="30"/>
                  </a:lnTo>
                  <a:lnTo>
                    <a:pt x="18" y="264"/>
                  </a:lnTo>
                  <a:lnTo>
                    <a:pt x="13" y="271"/>
                  </a:lnTo>
                  <a:lnTo>
                    <a:pt x="8" y="279"/>
                  </a:lnTo>
                  <a:lnTo>
                    <a:pt x="5" y="286"/>
                  </a:lnTo>
                  <a:lnTo>
                    <a:pt x="3" y="293"/>
                  </a:lnTo>
                  <a:lnTo>
                    <a:pt x="1" y="301"/>
                  </a:lnTo>
                  <a:lnTo>
                    <a:pt x="0" y="308"/>
                  </a:lnTo>
                  <a:lnTo>
                    <a:pt x="0" y="317"/>
                  </a:lnTo>
                  <a:lnTo>
                    <a:pt x="1" y="324"/>
                  </a:lnTo>
                  <a:lnTo>
                    <a:pt x="2" y="332"/>
                  </a:lnTo>
                  <a:lnTo>
                    <a:pt x="4" y="340"/>
                  </a:lnTo>
                  <a:lnTo>
                    <a:pt x="6" y="347"/>
                  </a:lnTo>
                  <a:lnTo>
                    <a:pt x="11" y="355"/>
                  </a:lnTo>
                  <a:lnTo>
                    <a:pt x="14" y="361"/>
                  </a:lnTo>
                  <a:lnTo>
                    <a:pt x="19" y="367"/>
                  </a:lnTo>
                  <a:lnTo>
                    <a:pt x="24" y="374"/>
                  </a:lnTo>
                  <a:lnTo>
                    <a:pt x="31" y="379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2" name="Freeform 12"/>
            <p:cNvSpPr>
              <a:spLocks/>
            </p:cNvSpPr>
            <p:nvPr/>
          </p:nvSpPr>
          <p:spPr bwMode="auto">
            <a:xfrm>
              <a:off x="2830513" y="3714750"/>
              <a:ext cx="76200" cy="112713"/>
            </a:xfrm>
            <a:custGeom>
              <a:avLst/>
              <a:gdLst>
                <a:gd name="T0" fmla="*/ 45 w 242"/>
                <a:gd name="T1" fmla="*/ 353 h 357"/>
                <a:gd name="T2" fmla="*/ 57 w 242"/>
                <a:gd name="T3" fmla="*/ 356 h 357"/>
                <a:gd name="T4" fmla="*/ 71 w 242"/>
                <a:gd name="T5" fmla="*/ 357 h 357"/>
                <a:gd name="T6" fmla="*/ 84 w 242"/>
                <a:gd name="T7" fmla="*/ 355 h 357"/>
                <a:gd name="T8" fmla="*/ 95 w 242"/>
                <a:gd name="T9" fmla="*/ 351 h 357"/>
                <a:gd name="T10" fmla="*/ 107 w 242"/>
                <a:gd name="T11" fmla="*/ 345 h 357"/>
                <a:gd name="T12" fmla="*/ 117 w 242"/>
                <a:gd name="T13" fmla="*/ 336 h 357"/>
                <a:gd name="T14" fmla="*/ 125 w 242"/>
                <a:gd name="T15" fmla="*/ 326 h 357"/>
                <a:gd name="T16" fmla="*/ 236 w 242"/>
                <a:gd name="T17" fmla="*/ 97 h 357"/>
                <a:gd name="T18" fmla="*/ 240 w 242"/>
                <a:gd name="T19" fmla="*/ 85 h 357"/>
                <a:gd name="T20" fmla="*/ 242 w 242"/>
                <a:gd name="T21" fmla="*/ 71 h 357"/>
                <a:gd name="T22" fmla="*/ 242 w 242"/>
                <a:gd name="T23" fmla="*/ 58 h 357"/>
                <a:gd name="T24" fmla="*/ 239 w 242"/>
                <a:gd name="T25" fmla="*/ 46 h 357"/>
                <a:gd name="T26" fmla="*/ 234 w 242"/>
                <a:gd name="T27" fmla="*/ 34 h 357"/>
                <a:gd name="T28" fmla="*/ 225 w 242"/>
                <a:gd name="T29" fmla="*/ 23 h 357"/>
                <a:gd name="T30" fmla="*/ 216 w 242"/>
                <a:gd name="T31" fmla="*/ 14 h 357"/>
                <a:gd name="T32" fmla="*/ 204 w 242"/>
                <a:gd name="T33" fmla="*/ 8 h 357"/>
                <a:gd name="T34" fmla="*/ 192 w 242"/>
                <a:gd name="T35" fmla="*/ 2 h 357"/>
                <a:gd name="T36" fmla="*/ 179 w 242"/>
                <a:gd name="T37" fmla="*/ 0 h 357"/>
                <a:gd name="T38" fmla="*/ 165 w 242"/>
                <a:gd name="T39" fmla="*/ 1 h 357"/>
                <a:gd name="T40" fmla="*/ 153 w 242"/>
                <a:gd name="T41" fmla="*/ 4 h 357"/>
                <a:gd name="T42" fmla="*/ 141 w 242"/>
                <a:gd name="T43" fmla="*/ 10 h 357"/>
                <a:gd name="T44" fmla="*/ 130 w 242"/>
                <a:gd name="T45" fmla="*/ 17 h 357"/>
                <a:gd name="T46" fmla="*/ 122 w 242"/>
                <a:gd name="T47" fmla="*/ 27 h 357"/>
                <a:gd name="T48" fmla="*/ 114 w 242"/>
                <a:gd name="T49" fmla="*/ 38 h 357"/>
                <a:gd name="T50" fmla="*/ 4 w 242"/>
                <a:gd name="T51" fmla="*/ 267 h 357"/>
                <a:gd name="T52" fmla="*/ 1 w 242"/>
                <a:gd name="T53" fmla="*/ 280 h 357"/>
                <a:gd name="T54" fmla="*/ 0 w 242"/>
                <a:gd name="T55" fmla="*/ 293 h 357"/>
                <a:gd name="T56" fmla="*/ 2 w 242"/>
                <a:gd name="T57" fmla="*/ 306 h 357"/>
                <a:gd name="T58" fmla="*/ 7 w 242"/>
                <a:gd name="T59" fmla="*/ 318 h 357"/>
                <a:gd name="T60" fmla="*/ 13 w 242"/>
                <a:gd name="T61" fmla="*/ 329 h 357"/>
                <a:gd name="T62" fmla="*/ 21 w 242"/>
                <a:gd name="T63" fmla="*/ 340 h 357"/>
                <a:gd name="T64" fmla="*/ 32 w 242"/>
                <a:gd name="T65" fmla="*/ 347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2" h="357">
                  <a:moveTo>
                    <a:pt x="38" y="351"/>
                  </a:moveTo>
                  <a:lnTo>
                    <a:pt x="45" y="353"/>
                  </a:lnTo>
                  <a:lnTo>
                    <a:pt x="51" y="355"/>
                  </a:lnTo>
                  <a:lnTo>
                    <a:pt x="57" y="356"/>
                  </a:lnTo>
                  <a:lnTo>
                    <a:pt x="64" y="357"/>
                  </a:lnTo>
                  <a:lnTo>
                    <a:pt x="71" y="357"/>
                  </a:lnTo>
                  <a:lnTo>
                    <a:pt x="77" y="356"/>
                  </a:lnTo>
                  <a:lnTo>
                    <a:pt x="84" y="355"/>
                  </a:lnTo>
                  <a:lnTo>
                    <a:pt x="90" y="353"/>
                  </a:lnTo>
                  <a:lnTo>
                    <a:pt x="95" y="351"/>
                  </a:lnTo>
                  <a:lnTo>
                    <a:pt x="102" y="348"/>
                  </a:lnTo>
                  <a:lnTo>
                    <a:pt x="107" y="345"/>
                  </a:lnTo>
                  <a:lnTo>
                    <a:pt x="112" y="341"/>
                  </a:lnTo>
                  <a:lnTo>
                    <a:pt x="117" y="336"/>
                  </a:lnTo>
                  <a:lnTo>
                    <a:pt x="121" y="331"/>
                  </a:lnTo>
                  <a:lnTo>
                    <a:pt x="125" y="326"/>
                  </a:lnTo>
                  <a:lnTo>
                    <a:pt x="128" y="319"/>
                  </a:lnTo>
                  <a:lnTo>
                    <a:pt x="236" y="97"/>
                  </a:lnTo>
                  <a:lnTo>
                    <a:pt x="238" y="91"/>
                  </a:lnTo>
                  <a:lnTo>
                    <a:pt x="240" y="85"/>
                  </a:lnTo>
                  <a:lnTo>
                    <a:pt x="241" y="77"/>
                  </a:lnTo>
                  <a:lnTo>
                    <a:pt x="242" y="71"/>
                  </a:lnTo>
                  <a:lnTo>
                    <a:pt x="242" y="65"/>
                  </a:lnTo>
                  <a:lnTo>
                    <a:pt x="242" y="58"/>
                  </a:lnTo>
                  <a:lnTo>
                    <a:pt x="240" y="52"/>
                  </a:lnTo>
                  <a:lnTo>
                    <a:pt x="239" y="46"/>
                  </a:lnTo>
                  <a:lnTo>
                    <a:pt x="236" y="39"/>
                  </a:lnTo>
                  <a:lnTo>
                    <a:pt x="234" y="34"/>
                  </a:lnTo>
                  <a:lnTo>
                    <a:pt x="230" y="29"/>
                  </a:lnTo>
                  <a:lnTo>
                    <a:pt x="225" y="23"/>
                  </a:lnTo>
                  <a:lnTo>
                    <a:pt x="221" y="18"/>
                  </a:lnTo>
                  <a:lnTo>
                    <a:pt x="216" y="14"/>
                  </a:lnTo>
                  <a:lnTo>
                    <a:pt x="211" y="11"/>
                  </a:lnTo>
                  <a:lnTo>
                    <a:pt x="204" y="8"/>
                  </a:lnTo>
                  <a:lnTo>
                    <a:pt x="198" y="4"/>
                  </a:lnTo>
                  <a:lnTo>
                    <a:pt x="192" y="2"/>
                  </a:lnTo>
                  <a:lnTo>
                    <a:pt x="185" y="1"/>
                  </a:lnTo>
                  <a:lnTo>
                    <a:pt x="179" y="0"/>
                  </a:lnTo>
                  <a:lnTo>
                    <a:pt x="172" y="0"/>
                  </a:lnTo>
                  <a:lnTo>
                    <a:pt x="165" y="1"/>
                  </a:lnTo>
                  <a:lnTo>
                    <a:pt x="159" y="2"/>
                  </a:lnTo>
                  <a:lnTo>
                    <a:pt x="153" y="4"/>
                  </a:lnTo>
                  <a:lnTo>
                    <a:pt x="147" y="7"/>
                  </a:lnTo>
                  <a:lnTo>
                    <a:pt x="141" y="10"/>
                  </a:lnTo>
                  <a:lnTo>
                    <a:pt x="136" y="13"/>
                  </a:lnTo>
                  <a:lnTo>
                    <a:pt x="130" y="17"/>
                  </a:lnTo>
                  <a:lnTo>
                    <a:pt x="126" y="21"/>
                  </a:lnTo>
                  <a:lnTo>
                    <a:pt x="122" y="27"/>
                  </a:lnTo>
                  <a:lnTo>
                    <a:pt x="118" y="32"/>
                  </a:lnTo>
                  <a:lnTo>
                    <a:pt x="114" y="38"/>
                  </a:lnTo>
                  <a:lnTo>
                    <a:pt x="7" y="260"/>
                  </a:lnTo>
                  <a:lnTo>
                    <a:pt x="4" y="267"/>
                  </a:lnTo>
                  <a:lnTo>
                    <a:pt x="2" y="273"/>
                  </a:lnTo>
                  <a:lnTo>
                    <a:pt x="1" y="280"/>
                  </a:lnTo>
                  <a:lnTo>
                    <a:pt x="0" y="287"/>
                  </a:lnTo>
                  <a:lnTo>
                    <a:pt x="0" y="293"/>
                  </a:lnTo>
                  <a:lnTo>
                    <a:pt x="1" y="299"/>
                  </a:lnTo>
                  <a:lnTo>
                    <a:pt x="2" y="306"/>
                  </a:lnTo>
                  <a:lnTo>
                    <a:pt x="3" y="312"/>
                  </a:lnTo>
                  <a:lnTo>
                    <a:pt x="7" y="318"/>
                  </a:lnTo>
                  <a:lnTo>
                    <a:pt x="10" y="324"/>
                  </a:lnTo>
                  <a:lnTo>
                    <a:pt x="13" y="329"/>
                  </a:lnTo>
                  <a:lnTo>
                    <a:pt x="17" y="334"/>
                  </a:lnTo>
                  <a:lnTo>
                    <a:pt x="21" y="340"/>
                  </a:lnTo>
                  <a:lnTo>
                    <a:pt x="27" y="344"/>
                  </a:lnTo>
                  <a:lnTo>
                    <a:pt x="32" y="347"/>
                  </a:lnTo>
                  <a:lnTo>
                    <a:pt x="38" y="351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3" name="Freeform 13"/>
            <p:cNvSpPr>
              <a:spLocks/>
            </p:cNvSpPr>
            <p:nvPr/>
          </p:nvSpPr>
          <p:spPr bwMode="auto">
            <a:xfrm>
              <a:off x="3725863" y="4071938"/>
              <a:ext cx="292100" cy="1452563"/>
            </a:xfrm>
            <a:custGeom>
              <a:avLst/>
              <a:gdLst>
                <a:gd name="T0" fmla="*/ 2 w 923"/>
                <a:gd name="T1" fmla="*/ 644 h 4575"/>
                <a:gd name="T2" fmla="*/ 2 w 923"/>
                <a:gd name="T3" fmla="*/ 579 h 4575"/>
                <a:gd name="T4" fmla="*/ 7 w 923"/>
                <a:gd name="T5" fmla="*/ 516 h 4575"/>
                <a:gd name="T6" fmla="*/ 16 w 923"/>
                <a:gd name="T7" fmla="*/ 455 h 4575"/>
                <a:gd name="T8" fmla="*/ 29 w 923"/>
                <a:gd name="T9" fmla="*/ 395 h 4575"/>
                <a:gd name="T10" fmla="*/ 45 w 923"/>
                <a:gd name="T11" fmla="*/ 339 h 4575"/>
                <a:gd name="T12" fmla="*/ 64 w 923"/>
                <a:gd name="T13" fmla="*/ 287 h 4575"/>
                <a:gd name="T14" fmla="*/ 86 w 923"/>
                <a:gd name="T15" fmla="*/ 237 h 4575"/>
                <a:gd name="T16" fmla="*/ 112 w 923"/>
                <a:gd name="T17" fmla="*/ 190 h 4575"/>
                <a:gd name="T18" fmla="*/ 140 w 923"/>
                <a:gd name="T19" fmla="*/ 149 h 4575"/>
                <a:gd name="T20" fmla="*/ 170 w 923"/>
                <a:gd name="T21" fmla="*/ 111 h 4575"/>
                <a:gd name="T22" fmla="*/ 202 w 923"/>
                <a:gd name="T23" fmla="*/ 79 h 4575"/>
                <a:gd name="T24" fmla="*/ 237 w 923"/>
                <a:gd name="T25" fmla="*/ 52 h 4575"/>
                <a:gd name="T26" fmla="*/ 274 w 923"/>
                <a:gd name="T27" fmla="*/ 30 h 4575"/>
                <a:gd name="T28" fmla="*/ 312 w 923"/>
                <a:gd name="T29" fmla="*/ 14 h 4575"/>
                <a:gd name="T30" fmla="*/ 353 w 923"/>
                <a:gd name="T31" fmla="*/ 3 h 4575"/>
                <a:gd name="T32" fmla="*/ 394 w 923"/>
                <a:gd name="T33" fmla="*/ 0 h 4575"/>
                <a:gd name="T34" fmla="*/ 437 w 923"/>
                <a:gd name="T35" fmla="*/ 3 h 4575"/>
                <a:gd name="T36" fmla="*/ 481 w 923"/>
                <a:gd name="T37" fmla="*/ 14 h 4575"/>
                <a:gd name="T38" fmla="*/ 526 w 923"/>
                <a:gd name="T39" fmla="*/ 30 h 4575"/>
                <a:gd name="T40" fmla="*/ 572 w 923"/>
                <a:gd name="T41" fmla="*/ 52 h 4575"/>
                <a:gd name="T42" fmla="*/ 617 w 923"/>
                <a:gd name="T43" fmla="*/ 79 h 4575"/>
                <a:gd name="T44" fmla="*/ 660 w 923"/>
                <a:gd name="T45" fmla="*/ 111 h 4575"/>
                <a:gd name="T46" fmla="*/ 704 w 923"/>
                <a:gd name="T47" fmla="*/ 149 h 4575"/>
                <a:gd name="T48" fmla="*/ 744 w 923"/>
                <a:gd name="T49" fmla="*/ 190 h 4575"/>
                <a:gd name="T50" fmla="*/ 782 w 923"/>
                <a:gd name="T51" fmla="*/ 237 h 4575"/>
                <a:gd name="T52" fmla="*/ 817 w 923"/>
                <a:gd name="T53" fmla="*/ 287 h 4575"/>
                <a:gd name="T54" fmla="*/ 848 w 923"/>
                <a:gd name="T55" fmla="*/ 339 h 4575"/>
                <a:gd name="T56" fmla="*/ 873 w 923"/>
                <a:gd name="T57" fmla="*/ 395 h 4575"/>
                <a:gd name="T58" fmla="*/ 895 w 923"/>
                <a:gd name="T59" fmla="*/ 455 h 4575"/>
                <a:gd name="T60" fmla="*/ 910 w 923"/>
                <a:gd name="T61" fmla="*/ 516 h 4575"/>
                <a:gd name="T62" fmla="*/ 919 w 923"/>
                <a:gd name="T63" fmla="*/ 579 h 4575"/>
                <a:gd name="T64" fmla="*/ 923 w 923"/>
                <a:gd name="T65" fmla="*/ 644 h 4575"/>
                <a:gd name="T66" fmla="*/ 67 w 923"/>
                <a:gd name="T67" fmla="*/ 4575 h 4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23" h="4575">
                  <a:moveTo>
                    <a:pt x="67" y="4575"/>
                  </a:moveTo>
                  <a:lnTo>
                    <a:pt x="2" y="644"/>
                  </a:lnTo>
                  <a:lnTo>
                    <a:pt x="0" y="612"/>
                  </a:lnTo>
                  <a:lnTo>
                    <a:pt x="2" y="579"/>
                  </a:lnTo>
                  <a:lnTo>
                    <a:pt x="4" y="548"/>
                  </a:lnTo>
                  <a:lnTo>
                    <a:pt x="7" y="516"/>
                  </a:lnTo>
                  <a:lnTo>
                    <a:pt x="11" y="485"/>
                  </a:lnTo>
                  <a:lnTo>
                    <a:pt x="16" y="455"/>
                  </a:lnTo>
                  <a:lnTo>
                    <a:pt x="22" y="425"/>
                  </a:lnTo>
                  <a:lnTo>
                    <a:pt x="29" y="395"/>
                  </a:lnTo>
                  <a:lnTo>
                    <a:pt x="36" y="367"/>
                  </a:lnTo>
                  <a:lnTo>
                    <a:pt x="45" y="339"/>
                  </a:lnTo>
                  <a:lnTo>
                    <a:pt x="54" y="312"/>
                  </a:lnTo>
                  <a:lnTo>
                    <a:pt x="64" y="287"/>
                  </a:lnTo>
                  <a:lnTo>
                    <a:pt x="75" y="261"/>
                  </a:lnTo>
                  <a:lnTo>
                    <a:pt x="86" y="237"/>
                  </a:lnTo>
                  <a:lnTo>
                    <a:pt x="99" y="213"/>
                  </a:lnTo>
                  <a:lnTo>
                    <a:pt x="112" y="190"/>
                  </a:lnTo>
                  <a:lnTo>
                    <a:pt x="125" y="169"/>
                  </a:lnTo>
                  <a:lnTo>
                    <a:pt x="140" y="149"/>
                  </a:lnTo>
                  <a:lnTo>
                    <a:pt x="155" y="129"/>
                  </a:lnTo>
                  <a:lnTo>
                    <a:pt x="170" y="111"/>
                  </a:lnTo>
                  <a:lnTo>
                    <a:pt x="187" y="94"/>
                  </a:lnTo>
                  <a:lnTo>
                    <a:pt x="202" y="79"/>
                  </a:lnTo>
                  <a:lnTo>
                    <a:pt x="220" y="65"/>
                  </a:lnTo>
                  <a:lnTo>
                    <a:pt x="237" y="52"/>
                  </a:lnTo>
                  <a:lnTo>
                    <a:pt x="255" y="40"/>
                  </a:lnTo>
                  <a:lnTo>
                    <a:pt x="274" y="30"/>
                  </a:lnTo>
                  <a:lnTo>
                    <a:pt x="293" y="21"/>
                  </a:lnTo>
                  <a:lnTo>
                    <a:pt x="312" y="14"/>
                  </a:lnTo>
                  <a:lnTo>
                    <a:pt x="333" y="7"/>
                  </a:lnTo>
                  <a:lnTo>
                    <a:pt x="353" y="3"/>
                  </a:lnTo>
                  <a:lnTo>
                    <a:pt x="374" y="1"/>
                  </a:lnTo>
                  <a:lnTo>
                    <a:pt x="394" y="0"/>
                  </a:lnTo>
                  <a:lnTo>
                    <a:pt x="415" y="1"/>
                  </a:lnTo>
                  <a:lnTo>
                    <a:pt x="437" y="3"/>
                  </a:lnTo>
                  <a:lnTo>
                    <a:pt x="458" y="7"/>
                  </a:lnTo>
                  <a:lnTo>
                    <a:pt x="481" y="14"/>
                  </a:lnTo>
                  <a:lnTo>
                    <a:pt x="504" y="21"/>
                  </a:lnTo>
                  <a:lnTo>
                    <a:pt x="526" y="30"/>
                  </a:lnTo>
                  <a:lnTo>
                    <a:pt x="548" y="40"/>
                  </a:lnTo>
                  <a:lnTo>
                    <a:pt x="572" y="52"/>
                  </a:lnTo>
                  <a:lnTo>
                    <a:pt x="594" y="65"/>
                  </a:lnTo>
                  <a:lnTo>
                    <a:pt x="617" y="79"/>
                  </a:lnTo>
                  <a:lnTo>
                    <a:pt x="639" y="94"/>
                  </a:lnTo>
                  <a:lnTo>
                    <a:pt x="660" y="111"/>
                  </a:lnTo>
                  <a:lnTo>
                    <a:pt x="683" y="129"/>
                  </a:lnTo>
                  <a:lnTo>
                    <a:pt x="704" y="149"/>
                  </a:lnTo>
                  <a:lnTo>
                    <a:pt x="724" y="169"/>
                  </a:lnTo>
                  <a:lnTo>
                    <a:pt x="744" y="190"/>
                  </a:lnTo>
                  <a:lnTo>
                    <a:pt x="763" y="213"/>
                  </a:lnTo>
                  <a:lnTo>
                    <a:pt x="782" y="237"/>
                  </a:lnTo>
                  <a:lnTo>
                    <a:pt x="800" y="261"/>
                  </a:lnTo>
                  <a:lnTo>
                    <a:pt x="817" y="287"/>
                  </a:lnTo>
                  <a:lnTo>
                    <a:pt x="833" y="312"/>
                  </a:lnTo>
                  <a:lnTo>
                    <a:pt x="848" y="339"/>
                  </a:lnTo>
                  <a:lnTo>
                    <a:pt x="861" y="367"/>
                  </a:lnTo>
                  <a:lnTo>
                    <a:pt x="873" y="395"/>
                  </a:lnTo>
                  <a:lnTo>
                    <a:pt x="885" y="425"/>
                  </a:lnTo>
                  <a:lnTo>
                    <a:pt x="895" y="455"/>
                  </a:lnTo>
                  <a:lnTo>
                    <a:pt x="904" y="485"/>
                  </a:lnTo>
                  <a:lnTo>
                    <a:pt x="910" y="516"/>
                  </a:lnTo>
                  <a:lnTo>
                    <a:pt x="915" y="548"/>
                  </a:lnTo>
                  <a:lnTo>
                    <a:pt x="919" y="579"/>
                  </a:lnTo>
                  <a:lnTo>
                    <a:pt x="922" y="612"/>
                  </a:lnTo>
                  <a:lnTo>
                    <a:pt x="923" y="644"/>
                  </a:lnTo>
                  <a:lnTo>
                    <a:pt x="726" y="4575"/>
                  </a:lnTo>
                  <a:lnTo>
                    <a:pt x="67" y="4575"/>
                  </a:lnTo>
                  <a:close/>
                </a:path>
              </a:pathLst>
            </a:custGeom>
            <a:solidFill>
              <a:srgbClr val="493B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4" name="Freeform 14"/>
            <p:cNvSpPr>
              <a:spLocks/>
            </p:cNvSpPr>
            <p:nvPr/>
          </p:nvSpPr>
          <p:spPr bwMode="auto">
            <a:xfrm>
              <a:off x="3962400" y="4071938"/>
              <a:ext cx="377825" cy="1452563"/>
            </a:xfrm>
            <a:custGeom>
              <a:avLst/>
              <a:gdLst>
                <a:gd name="T0" fmla="*/ 332 w 1188"/>
                <a:gd name="T1" fmla="*/ 4575 h 4575"/>
                <a:gd name="T2" fmla="*/ 1 w 1188"/>
                <a:gd name="T3" fmla="*/ 612 h 4575"/>
                <a:gd name="T4" fmla="*/ 11 w 1188"/>
                <a:gd name="T5" fmla="*/ 548 h 4575"/>
                <a:gd name="T6" fmla="*/ 30 w 1188"/>
                <a:gd name="T7" fmla="*/ 485 h 4575"/>
                <a:gd name="T8" fmla="*/ 57 w 1188"/>
                <a:gd name="T9" fmla="*/ 425 h 4575"/>
                <a:gd name="T10" fmla="*/ 92 w 1188"/>
                <a:gd name="T11" fmla="*/ 367 h 4575"/>
                <a:gd name="T12" fmla="*/ 133 w 1188"/>
                <a:gd name="T13" fmla="*/ 312 h 4575"/>
                <a:gd name="T14" fmla="*/ 181 w 1188"/>
                <a:gd name="T15" fmla="*/ 261 h 4575"/>
                <a:gd name="T16" fmla="*/ 234 w 1188"/>
                <a:gd name="T17" fmla="*/ 213 h 4575"/>
                <a:gd name="T18" fmla="*/ 289 w 1188"/>
                <a:gd name="T19" fmla="*/ 169 h 4575"/>
                <a:gd name="T20" fmla="*/ 348 w 1188"/>
                <a:gd name="T21" fmla="*/ 129 h 4575"/>
                <a:gd name="T22" fmla="*/ 407 w 1188"/>
                <a:gd name="T23" fmla="*/ 94 h 4575"/>
                <a:gd name="T24" fmla="*/ 469 w 1188"/>
                <a:gd name="T25" fmla="*/ 65 h 4575"/>
                <a:gd name="T26" fmla="*/ 529 w 1188"/>
                <a:gd name="T27" fmla="*/ 40 h 4575"/>
                <a:gd name="T28" fmla="*/ 588 w 1188"/>
                <a:gd name="T29" fmla="*/ 21 h 4575"/>
                <a:gd name="T30" fmla="*/ 645 w 1188"/>
                <a:gd name="T31" fmla="*/ 7 h 4575"/>
                <a:gd name="T32" fmla="*/ 699 w 1188"/>
                <a:gd name="T33" fmla="*/ 1 h 4575"/>
                <a:gd name="T34" fmla="*/ 749 w 1188"/>
                <a:gd name="T35" fmla="*/ 1 h 4575"/>
                <a:gd name="T36" fmla="*/ 796 w 1188"/>
                <a:gd name="T37" fmla="*/ 7 h 4575"/>
                <a:gd name="T38" fmla="*/ 843 w 1188"/>
                <a:gd name="T39" fmla="*/ 21 h 4575"/>
                <a:gd name="T40" fmla="*/ 887 w 1188"/>
                <a:gd name="T41" fmla="*/ 40 h 4575"/>
                <a:gd name="T42" fmla="*/ 930 w 1188"/>
                <a:gd name="T43" fmla="*/ 65 h 4575"/>
                <a:gd name="T44" fmla="*/ 969 w 1188"/>
                <a:gd name="T45" fmla="*/ 94 h 4575"/>
                <a:gd name="T46" fmla="*/ 1007 w 1188"/>
                <a:gd name="T47" fmla="*/ 129 h 4575"/>
                <a:gd name="T48" fmla="*/ 1041 w 1188"/>
                <a:gd name="T49" fmla="*/ 169 h 4575"/>
                <a:gd name="T50" fmla="*/ 1072 w 1188"/>
                <a:gd name="T51" fmla="*/ 213 h 4575"/>
                <a:gd name="T52" fmla="*/ 1101 w 1188"/>
                <a:gd name="T53" fmla="*/ 261 h 4575"/>
                <a:gd name="T54" fmla="*/ 1125 w 1188"/>
                <a:gd name="T55" fmla="*/ 312 h 4575"/>
                <a:gd name="T56" fmla="*/ 1147 w 1188"/>
                <a:gd name="T57" fmla="*/ 367 h 4575"/>
                <a:gd name="T58" fmla="*/ 1163 w 1188"/>
                <a:gd name="T59" fmla="*/ 425 h 4575"/>
                <a:gd name="T60" fmla="*/ 1176 w 1188"/>
                <a:gd name="T61" fmla="*/ 485 h 4575"/>
                <a:gd name="T62" fmla="*/ 1185 w 1188"/>
                <a:gd name="T63" fmla="*/ 548 h 4575"/>
                <a:gd name="T64" fmla="*/ 1188 w 1188"/>
                <a:gd name="T65" fmla="*/ 612 h 4575"/>
                <a:gd name="T66" fmla="*/ 1111 w 1188"/>
                <a:gd name="T67" fmla="*/ 4575 h 4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88" h="4575">
                  <a:moveTo>
                    <a:pt x="1111" y="4575"/>
                  </a:moveTo>
                  <a:lnTo>
                    <a:pt x="332" y="4575"/>
                  </a:lnTo>
                  <a:lnTo>
                    <a:pt x="0" y="644"/>
                  </a:lnTo>
                  <a:lnTo>
                    <a:pt x="1" y="612"/>
                  </a:lnTo>
                  <a:lnTo>
                    <a:pt x="4" y="579"/>
                  </a:lnTo>
                  <a:lnTo>
                    <a:pt x="11" y="548"/>
                  </a:lnTo>
                  <a:lnTo>
                    <a:pt x="19" y="516"/>
                  </a:lnTo>
                  <a:lnTo>
                    <a:pt x="30" y="485"/>
                  </a:lnTo>
                  <a:lnTo>
                    <a:pt x="42" y="455"/>
                  </a:lnTo>
                  <a:lnTo>
                    <a:pt x="57" y="425"/>
                  </a:lnTo>
                  <a:lnTo>
                    <a:pt x="74" y="395"/>
                  </a:lnTo>
                  <a:lnTo>
                    <a:pt x="92" y="367"/>
                  </a:lnTo>
                  <a:lnTo>
                    <a:pt x="112" y="339"/>
                  </a:lnTo>
                  <a:lnTo>
                    <a:pt x="133" y="312"/>
                  </a:lnTo>
                  <a:lnTo>
                    <a:pt x="157" y="287"/>
                  </a:lnTo>
                  <a:lnTo>
                    <a:pt x="181" y="261"/>
                  </a:lnTo>
                  <a:lnTo>
                    <a:pt x="206" y="237"/>
                  </a:lnTo>
                  <a:lnTo>
                    <a:pt x="234" y="213"/>
                  </a:lnTo>
                  <a:lnTo>
                    <a:pt x="261" y="190"/>
                  </a:lnTo>
                  <a:lnTo>
                    <a:pt x="289" y="169"/>
                  </a:lnTo>
                  <a:lnTo>
                    <a:pt x="318" y="149"/>
                  </a:lnTo>
                  <a:lnTo>
                    <a:pt x="348" y="129"/>
                  </a:lnTo>
                  <a:lnTo>
                    <a:pt x="378" y="111"/>
                  </a:lnTo>
                  <a:lnTo>
                    <a:pt x="407" y="94"/>
                  </a:lnTo>
                  <a:lnTo>
                    <a:pt x="438" y="79"/>
                  </a:lnTo>
                  <a:lnTo>
                    <a:pt x="469" y="65"/>
                  </a:lnTo>
                  <a:lnTo>
                    <a:pt x="499" y="52"/>
                  </a:lnTo>
                  <a:lnTo>
                    <a:pt x="529" y="40"/>
                  </a:lnTo>
                  <a:lnTo>
                    <a:pt x="559" y="30"/>
                  </a:lnTo>
                  <a:lnTo>
                    <a:pt x="588" y="21"/>
                  </a:lnTo>
                  <a:lnTo>
                    <a:pt x="617" y="14"/>
                  </a:lnTo>
                  <a:lnTo>
                    <a:pt x="645" y="7"/>
                  </a:lnTo>
                  <a:lnTo>
                    <a:pt x="673" y="3"/>
                  </a:lnTo>
                  <a:lnTo>
                    <a:pt x="699" y="1"/>
                  </a:lnTo>
                  <a:lnTo>
                    <a:pt x="724" y="0"/>
                  </a:lnTo>
                  <a:lnTo>
                    <a:pt x="749" y="1"/>
                  </a:lnTo>
                  <a:lnTo>
                    <a:pt x="772" y="3"/>
                  </a:lnTo>
                  <a:lnTo>
                    <a:pt x="796" y="7"/>
                  </a:lnTo>
                  <a:lnTo>
                    <a:pt x="820" y="14"/>
                  </a:lnTo>
                  <a:lnTo>
                    <a:pt x="843" y="21"/>
                  </a:lnTo>
                  <a:lnTo>
                    <a:pt x="865" y="30"/>
                  </a:lnTo>
                  <a:lnTo>
                    <a:pt x="887" y="40"/>
                  </a:lnTo>
                  <a:lnTo>
                    <a:pt x="909" y="52"/>
                  </a:lnTo>
                  <a:lnTo>
                    <a:pt x="930" y="65"/>
                  </a:lnTo>
                  <a:lnTo>
                    <a:pt x="950" y="79"/>
                  </a:lnTo>
                  <a:lnTo>
                    <a:pt x="969" y="94"/>
                  </a:lnTo>
                  <a:lnTo>
                    <a:pt x="988" y="111"/>
                  </a:lnTo>
                  <a:lnTo>
                    <a:pt x="1007" y="129"/>
                  </a:lnTo>
                  <a:lnTo>
                    <a:pt x="1024" y="149"/>
                  </a:lnTo>
                  <a:lnTo>
                    <a:pt x="1041" y="169"/>
                  </a:lnTo>
                  <a:lnTo>
                    <a:pt x="1058" y="190"/>
                  </a:lnTo>
                  <a:lnTo>
                    <a:pt x="1072" y="213"/>
                  </a:lnTo>
                  <a:lnTo>
                    <a:pt x="1087" y="237"/>
                  </a:lnTo>
                  <a:lnTo>
                    <a:pt x="1101" y="261"/>
                  </a:lnTo>
                  <a:lnTo>
                    <a:pt x="1114" y="287"/>
                  </a:lnTo>
                  <a:lnTo>
                    <a:pt x="1125" y="312"/>
                  </a:lnTo>
                  <a:lnTo>
                    <a:pt x="1137" y="339"/>
                  </a:lnTo>
                  <a:lnTo>
                    <a:pt x="1147" y="367"/>
                  </a:lnTo>
                  <a:lnTo>
                    <a:pt x="1155" y="395"/>
                  </a:lnTo>
                  <a:lnTo>
                    <a:pt x="1163" y="425"/>
                  </a:lnTo>
                  <a:lnTo>
                    <a:pt x="1171" y="455"/>
                  </a:lnTo>
                  <a:lnTo>
                    <a:pt x="1176" y="485"/>
                  </a:lnTo>
                  <a:lnTo>
                    <a:pt x="1180" y="516"/>
                  </a:lnTo>
                  <a:lnTo>
                    <a:pt x="1185" y="548"/>
                  </a:lnTo>
                  <a:lnTo>
                    <a:pt x="1187" y="579"/>
                  </a:lnTo>
                  <a:lnTo>
                    <a:pt x="1188" y="612"/>
                  </a:lnTo>
                  <a:lnTo>
                    <a:pt x="1188" y="644"/>
                  </a:lnTo>
                  <a:lnTo>
                    <a:pt x="1111" y="4575"/>
                  </a:lnTo>
                  <a:close/>
                </a:path>
              </a:pathLst>
            </a:custGeom>
            <a:solidFill>
              <a:srgbClr val="7E6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5" name="Freeform 15"/>
            <p:cNvSpPr>
              <a:spLocks/>
            </p:cNvSpPr>
            <p:nvPr/>
          </p:nvSpPr>
          <p:spPr bwMode="auto">
            <a:xfrm>
              <a:off x="3932238" y="2608263"/>
              <a:ext cx="215900" cy="452438"/>
            </a:xfrm>
            <a:custGeom>
              <a:avLst/>
              <a:gdLst>
                <a:gd name="T0" fmla="*/ 2 w 683"/>
                <a:gd name="T1" fmla="*/ 1122 h 1428"/>
                <a:gd name="T2" fmla="*/ 11 w 683"/>
                <a:gd name="T3" fmla="*/ 1172 h 1428"/>
                <a:gd name="T4" fmla="*/ 27 w 683"/>
                <a:gd name="T5" fmla="*/ 1220 h 1428"/>
                <a:gd name="T6" fmla="*/ 49 w 683"/>
                <a:gd name="T7" fmla="*/ 1264 h 1428"/>
                <a:gd name="T8" fmla="*/ 78 w 683"/>
                <a:gd name="T9" fmla="*/ 1304 h 1428"/>
                <a:gd name="T10" fmla="*/ 112 w 683"/>
                <a:gd name="T11" fmla="*/ 1340 h 1428"/>
                <a:gd name="T12" fmla="*/ 151 w 683"/>
                <a:gd name="T13" fmla="*/ 1370 h 1428"/>
                <a:gd name="T14" fmla="*/ 193 w 683"/>
                <a:gd name="T15" fmla="*/ 1395 h 1428"/>
                <a:gd name="T16" fmla="*/ 240 w 683"/>
                <a:gd name="T17" fmla="*/ 1413 h 1428"/>
                <a:gd name="T18" fmla="*/ 290 w 683"/>
                <a:gd name="T19" fmla="*/ 1425 h 1428"/>
                <a:gd name="T20" fmla="*/ 341 w 683"/>
                <a:gd name="T21" fmla="*/ 1428 h 1428"/>
                <a:gd name="T22" fmla="*/ 394 w 683"/>
                <a:gd name="T23" fmla="*/ 1425 h 1428"/>
                <a:gd name="T24" fmla="*/ 443 w 683"/>
                <a:gd name="T25" fmla="*/ 1413 h 1428"/>
                <a:gd name="T26" fmla="*/ 489 w 683"/>
                <a:gd name="T27" fmla="*/ 1395 h 1428"/>
                <a:gd name="T28" fmla="*/ 533 w 683"/>
                <a:gd name="T29" fmla="*/ 1370 h 1428"/>
                <a:gd name="T30" fmla="*/ 572 w 683"/>
                <a:gd name="T31" fmla="*/ 1340 h 1428"/>
                <a:gd name="T32" fmla="*/ 606 w 683"/>
                <a:gd name="T33" fmla="*/ 1304 h 1428"/>
                <a:gd name="T34" fmla="*/ 634 w 683"/>
                <a:gd name="T35" fmla="*/ 1264 h 1428"/>
                <a:gd name="T36" fmla="*/ 656 w 683"/>
                <a:gd name="T37" fmla="*/ 1220 h 1428"/>
                <a:gd name="T38" fmla="*/ 672 w 683"/>
                <a:gd name="T39" fmla="*/ 1172 h 1428"/>
                <a:gd name="T40" fmla="*/ 682 w 683"/>
                <a:gd name="T41" fmla="*/ 1122 h 1428"/>
                <a:gd name="T42" fmla="*/ 683 w 683"/>
                <a:gd name="T43" fmla="*/ 341 h 1428"/>
                <a:gd name="T44" fmla="*/ 680 w 683"/>
                <a:gd name="T45" fmla="*/ 290 h 1428"/>
                <a:gd name="T46" fmla="*/ 668 w 683"/>
                <a:gd name="T47" fmla="*/ 240 h 1428"/>
                <a:gd name="T48" fmla="*/ 650 w 683"/>
                <a:gd name="T49" fmla="*/ 193 h 1428"/>
                <a:gd name="T50" fmla="*/ 625 w 683"/>
                <a:gd name="T51" fmla="*/ 151 h 1428"/>
                <a:gd name="T52" fmla="*/ 595 w 683"/>
                <a:gd name="T53" fmla="*/ 112 h 1428"/>
                <a:gd name="T54" fmla="*/ 559 w 683"/>
                <a:gd name="T55" fmla="*/ 78 h 1428"/>
                <a:gd name="T56" fmla="*/ 519 w 683"/>
                <a:gd name="T57" fmla="*/ 50 h 1428"/>
                <a:gd name="T58" fmla="*/ 475 w 683"/>
                <a:gd name="T59" fmla="*/ 27 h 1428"/>
                <a:gd name="T60" fmla="*/ 427 w 683"/>
                <a:gd name="T61" fmla="*/ 12 h 1428"/>
                <a:gd name="T62" fmla="*/ 376 w 683"/>
                <a:gd name="T63" fmla="*/ 2 h 1428"/>
                <a:gd name="T64" fmla="*/ 324 w 683"/>
                <a:gd name="T65" fmla="*/ 1 h 1428"/>
                <a:gd name="T66" fmla="*/ 273 w 683"/>
                <a:gd name="T67" fmla="*/ 7 h 1428"/>
                <a:gd name="T68" fmla="*/ 224 w 683"/>
                <a:gd name="T69" fmla="*/ 21 h 1428"/>
                <a:gd name="T70" fmla="*/ 179 w 683"/>
                <a:gd name="T71" fmla="*/ 41 h 1428"/>
                <a:gd name="T72" fmla="*/ 137 w 683"/>
                <a:gd name="T73" fmla="*/ 69 h 1428"/>
                <a:gd name="T74" fmla="*/ 100 w 683"/>
                <a:gd name="T75" fmla="*/ 100 h 1428"/>
                <a:gd name="T76" fmla="*/ 69 w 683"/>
                <a:gd name="T77" fmla="*/ 137 h 1428"/>
                <a:gd name="T78" fmla="*/ 41 w 683"/>
                <a:gd name="T79" fmla="*/ 180 h 1428"/>
                <a:gd name="T80" fmla="*/ 21 w 683"/>
                <a:gd name="T81" fmla="*/ 224 h 1428"/>
                <a:gd name="T82" fmla="*/ 7 w 683"/>
                <a:gd name="T83" fmla="*/ 273 h 1428"/>
                <a:gd name="T84" fmla="*/ 1 w 683"/>
                <a:gd name="T85" fmla="*/ 324 h 1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83" h="1428">
                  <a:moveTo>
                    <a:pt x="0" y="1087"/>
                  </a:moveTo>
                  <a:lnTo>
                    <a:pt x="1" y="1105"/>
                  </a:lnTo>
                  <a:lnTo>
                    <a:pt x="2" y="1122"/>
                  </a:lnTo>
                  <a:lnTo>
                    <a:pt x="4" y="1139"/>
                  </a:lnTo>
                  <a:lnTo>
                    <a:pt x="7" y="1156"/>
                  </a:lnTo>
                  <a:lnTo>
                    <a:pt x="11" y="1172"/>
                  </a:lnTo>
                  <a:lnTo>
                    <a:pt x="16" y="1189"/>
                  </a:lnTo>
                  <a:lnTo>
                    <a:pt x="21" y="1205"/>
                  </a:lnTo>
                  <a:lnTo>
                    <a:pt x="27" y="1220"/>
                  </a:lnTo>
                  <a:lnTo>
                    <a:pt x="34" y="1235"/>
                  </a:lnTo>
                  <a:lnTo>
                    <a:pt x="41" y="1249"/>
                  </a:lnTo>
                  <a:lnTo>
                    <a:pt x="49" y="1264"/>
                  </a:lnTo>
                  <a:lnTo>
                    <a:pt x="59" y="1278"/>
                  </a:lnTo>
                  <a:lnTo>
                    <a:pt x="69" y="1292"/>
                  </a:lnTo>
                  <a:lnTo>
                    <a:pt x="78" y="1304"/>
                  </a:lnTo>
                  <a:lnTo>
                    <a:pt x="89" y="1317"/>
                  </a:lnTo>
                  <a:lnTo>
                    <a:pt x="100" y="1329"/>
                  </a:lnTo>
                  <a:lnTo>
                    <a:pt x="112" y="1340"/>
                  </a:lnTo>
                  <a:lnTo>
                    <a:pt x="125" y="1351"/>
                  </a:lnTo>
                  <a:lnTo>
                    <a:pt x="137" y="1360"/>
                  </a:lnTo>
                  <a:lnTo>
                    <a:pt x="151" y="1370"/>
                  </a:lnTo>
                  <a:lnTo>
                    <a:pt x="165" y="1379"/>
                  </a:lnTo>
                  <a:lnTo>
                    <a:pt x="179" y="1387"/>
                  </a:lnTo>
                  <a:lnTo>
                    <a:pt x="193" y="1395"/>
                  </a:lnTo>
                  <a:lnTo>
                    <a:pt x="209" y="1402"/>
                  </a:lnTo>
                  <a:lnTo>
                    <a:pt x="224" y="1408"/>
                  </a:lnTo>
                  <a:lnTo>
                    <a:pt x="240" y="1413"/>
                  </a:lnTo>
                  <a:lnTo>
                    <a:pt x="257" y="1417"/>
                  </a:lnTo>
                  <a:lnTo>
                    <a:pt x="273" y="1422"/>
                  </a:lnTo>
                  <a:lnTo>
                    <a:pt x="290" y="1425"/>
                  </a:lnTo>
                  <a:lnTo>
                    <a:pt x="306" y="1427"/>
                  </a:lnTo>
                  <a:lnTo>
                    <a:pt x="324" y="1428"/>
                  </a:lnTo>
                  <a:lnTo>
                    <a:pt x="341" y="1428"/>
                  </a:lnTo>
                  <a:lnTo>
                    <a:pt x="359" y="1428"/>
                  </a:lnTo>
                  <a:lnTo>
                    <a:pt x="376" y="1427"/>
                  </a:lnTo>
                  <a:lnTo>
                    <a:pt x="394" y="1425"/>
                  </a:lnTo>
                  <a:lnTo>
                    <a:pt x="411" y="1422"/>
                  </a:lnTo>
                  <a:lnTo>
                    <a:pt x="427" y="1417"/>
                  </a:lnTo>
                  <a:lnTo>
                    <a:pt x="443" y="1413"/>
                  </a:lnTo>
                  <a:lnTo>
                    <a:pt x="459" y="1408"/>
                  </a:lnTo>
                  <a:lnTo>
                    <a:pt x="475" y="1402"/>
                  </a:lnTo>
                  <a:lnTo>
                    <a:pt x="489" y="1395"/>
                  </a:lnTo>
                  <a:lnTo>
                    <a:pt x="504" y="1387"/>
                  </a:lnTo>
                  <a:lnTo>
                    <a:pt x="519" y="1379"/>
                  </a:lnTo>
                  <a:lnTo>
                    <a:pt x="533" y="1370"/>
                  </a:lnTo>
                  <a:lnTo>
                    <a:pt x="547" y="1360"/>
                  </a:lnTo>
                  <a:lnTo>
                    <a:pt x="559" y="1351"/>
                  </a:lnTo>
                  <a:lnTo>
                    <a:pt x="572" y="1340"/>
                  </a:lnTo>
                  <a:lnTo>
                    <a:pt x="584" y="1329"/>
                  </a:lnTo>
                  <a:lnTo>
                    <a:pt x="595" y="1317"/>
                  </a:lnTo>
                  <a:lnTo>
                    <a:pt x="606" y="1304"/>
                  </a:lnTo>
                  <a:lnTo>
                    <a:pt x="615" y="1292"/>
                  </a:lnTo>
                  <a:lnTo>
                    <a:pt x="625" y="1278"/>
                  </a:lnTo>
                  <a:lnTo>
                    <a:pt x="634" y="1264"/>
                  </a:lnTo>
                  <a:lnTo>
                    <a:pt x="642" y="1249"/>
                  </a:lnTo>
                  <a:lnTo>
                    <a:pt x="650" y="1235"/>
                  </a:lnTo>
                  <a:lnTo>
                    <a:pt x="656" y="1220"/>
                  </a:lnTo>
                  <a:lnTo>
                    <a:pt x="663" y="1205"/>
                  </a:lnTo>
                  <a:lnTo>
                    <a:pt x="668" y="1189"/>
                  </a:lnTo>
                  <a:lnTo>
                    <a:pt x="672" y="1172"/>
                  </a:lnTo>
                  <a:lnTo>
                    <a:pt x="677" y="1156"/>
                  </a:lnTo>
                  <a:lnTo>
                    <a:pt x="680" y="1139"/>
                  </a:lnTo>
                  <a:lnTo>
                    <a:pt x="682" y="1122"/>
                  </a:lnTo>
                  <a:lnTo>
                    <a:pt x="683" y="1105"/>
                  </a:lnTo>
                  <a:lnTo>
                    <a:pt x="683" y="1087"/>
                  </a:lnTo>
                  <a:lnTo>
                    <a:pt x="683" y="341"/>
                  </a:lnTo>
                  <a:lnTo>
                    <a:pt x="683" y="324"/>
                  </a:lnTo>
                  <a:lnTo>
                    <a:pt x="682" y="307"/>
                  </a:lnTo>
                  <a:lnTo>
                    <a:pt x="680" y="290"/>
                  </a:lnTo>
                  <a:lnTo>
                    <a:pt x="677" y="273"/>
                  </a:lnTo>
                  <a:lnTo>
                    <a:pt x="672" y="257"/>
                  </a:lnTo>
                  <a:lnTo>
                    <a:pt x="668" y="240"/>
                  </a:lnTo>
                  <a:lnTo>
                    <a:pt x="663" y="224"/>
                  </a:lnTo>
                  <a:lnTo>
                    <a:pt x="656" y="209"/>
                  </a:lnTo>
                  <a:lnTo>
                    <a:pt x="650" y="193"/>
                  </a:lnTo>
                  <a:lnTo>
                    <a:pt x="642" y="180"/>
                  </a:lnTo>
                  <a:lnTo>
                    <a:pt x="634" y="165"/>
                  </a:lnTo>
                  <a:lnTo>
                    <a:pt x="625" y="151"/>
                  </a:lnTo>
                  <a:lnTo>
                    <a:pt x="615" y="137"/>
                  </a:lnTo>
                  <a:lnTo>
                    <a:pt x="606" y="125"/>
                  </a:lnTo>
                  <a:lnTo>
                    <a:pt x="595" y="112"/>
                  </a:lnTo>
                  <a:lnTo>
                    <a:pt x="584" y="100"/>
                  </a:lnTo>
                  <a:lnTo>
                    <a:pt x="572" y="89"/>
                  </a:lnTo>
                  <a:lnTo>
                    <a:pt x="559" y="78"/>
                  </a:lnTo>
                  <a:lnTo>
                    <a:pt x="547" y="69"/>
                  </a:lnTo>
                  <a:lnTo>
                    <a:pt x="533" y="59"/>
                  </a:lnTo>
                  <a:lnTo>
                    <a:pt x="519" y="50"/>
                  </a:lnTo>
                  <a:lnTo>
                    <a:pt x="504" y="41"/>
                  </a:lnTo>
                  <a:lnTo>
                    <a:pt x="489" y="34"/>
                  </a:lnTo>
                  <a:lnTo>
                    <a:pt x="475" y="27"/>
                  </a:lnTo>
                  <a:lnTo>
                    <a:pt x="459" y="21"/>
                  </a:lnTo>
                  <a:lnTo>
                    <a:pt x="443" y="16"/>
                  </a:lnTo>
                  <a:lnTo>
                    <a:pt x="427" y="12"/>
                  </a:lnTo>
                  <a:lnTo>
                    <a:pt x="411" y="7"/>
                  </a:lnTo>
                  <a:lnTo>
                    <a:pt x="394" y="4"/>
                  </a:lnTo>
                  <a:lnTo>
                    <a:pt x="376" y="2"/>
                  </a:lnTo>
                  <a:lnTo>
                    <a:pt x="359" y="1"/>
                  </a:lnTo>
                  <a:lnTo>
                    <a:pt x="341" y="0"/>
                  </a:lnTo>
                  <a:lnTo>
                    <a:pt x="324" y="1"/>
                  </a:lnTo>
                  <a:lnTo>
                    <a:pt x="306" y="2"/>
                  </a:lnTo>
                  <a:lnTo>
                    <a:pt x="290" y="4"/>
                  </a:lnTo>
                  <a:lnTo>
                    <a:pt x="273" y="7"/>
                  </a:lnTo>
                  <a:lnTo>
                    <a:pt x="257" y="12"/>
                  </a:lnTo>
                  <a:lnTo>
                    <a:pt x="240" y="16"/>
                  </a:lnTo>
                  <a:lnTo>
                    <a:pt x="224" y="21"/>
                  </a:lnTo>
                  <a:lnTo>
                    <a:pt x="209" y="27"/>
                  </a:lnTo>
                  <a:lnTo>
                    <a:pt x="193" y="34"/>
                  </a:lnTo>
                  <a:lnTo>
                    <a:pt x="179" y="41"/>
                  </a:lnTo>
                  <a:lnTo>
                    <a:pt x="165" y="50"/>
                  </a:lnTo>
                  <a:lnTo>
                    <a:pt x="151" y="59"/>
                  </a:lnTo>
                  <a:lnTo>
                    <a:pt x="137" y="69"/>
                  </a:lnTo>
                  <a:lnTo>
                    <a:pt x="125" y="78"/>
                  </a:lnTo>
                  <a:lnTo>
                    <a:pt x="112" y="89"/>
                  </a:lnTo>
                  <a:lnTo>
                    <a:pt x="100" y="100"/>
                  </a:lnTo>
                  <a:lnTo>
                    <a:pt x="89" y="112"/>
                  </a:lnTo>
                  <a:lnTo>
                    <a:pt x="78" y="125"/>
                  </a:lnTo>
                  <a:lnTo>
                    <a:pt x="69" y="137"/>
                  </a:lnTo>
                  <a:lnTo>
                    <a:pt x="59" y="151"/>
                  </a:lnTo>
                  <a:lnTo>
                    <a:pt x="49" y="165"/>
                  </a:lnTo>
                  <a:lnTo>
                    <a:pt x="41" y="180"/>
                  </a:lnTo>
                  <a:lnTo>
                    <a:pt x="34" y="193"/>
                  </a:lnTo>
                  <a:lnTo>
                    <a:pt x="27" y="209"/>
                  </a:lnTo>
                  <a:lnTo>
                    <a:pt x="21" y="224"/>
                  </a:lnTo>
                  <a:lnTo>
                    <a:pt x="16" y="240"/>
                  </a:lnTo>
                  <a:lnTo>
                    <a:pt x="11" y="257"/>
                  </a:lnTo>
                  <a:lnTo>
                    <a:pt x="7" y="273"/>
                  </a:lnTo>
                  <a:lnTo>
                    <a:pt x="4" y="290"/>
                  </a:lnTo>
                  <a:lnTo>
                    <a:pt x="2" y="307"/>
                  </a:lnTo>
                  <a:lnTo>
                    <a:pt x="1" y="324"/>
                  </a:lnTo>
                  <a:lnTo>
                    <a:pt x="0" y="341"/>
                  </a:lnTo>
                  <a:lnTo>
                    <a:pt x="0" y="1087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6" name="Freeform 16"/>
            <p:cNvSpPr>
              <a:spLocks/>
            </p:cNvSpPr>
            <p:nvPr/>
          </p:nvSpPr>
          <p:spPr bwMode="auto">
            <a:xfrm>
              <a:off x="3625850" y="1924050"/>
              <a:ext cx="758825" cy="758825"/>
            </a:xfrm>
            <a:custGeom>
              <a:avLst/>
              <a:gdLst>
                <a:gd name="T0" fmla="*/ 2381 w 2387"/>
                <a:gd name="T1" fmla="*/ 1315 h 2387"/>
                <a:gd name="T2" fmla="*/ 2350 w 2387"/>
                <a:gd name="T3" fmla="*/ 1491 h 2387"/>
                <a:gd name="T4" fmla="*/ 2293 w 2387"/>
                <a:gd name="T5" fmla="*/ 1657 h 2387"/>
                <a:gd name="T6" fmla="*/ 2215 w 2387"/>
                <a:gd name="T7" fmla="*/ 1812 h 2387"/>
                <a:gd name="T8" fmla="*/ 2115 w 2387"/>
                <a:gd name="T9" fmla="*/ 1952 h 2387"/>
                <a:gd name="T10" fmla="*/ 1996 w 2387"/>
                <a:gd name="T11" fmla="*/ 2076 h 2387"/>
                <a:gd name="T12" fmla="*/ 1861 w 2387"/>
                <a:gd name="T13" fmla="*/ 2183 h 2387"/>
                <a:gd name="T14" fmla="*/ 1712 w 2387"/>
                <a:gd name="T15" fmla="*/ 2268 h 2387"/>
                <a:gd name="T16" fmla="*/ 1549 w 2387"/>
                <a:gd name="T17" fmla="*/ 2333 h 2387"/>
                <a:gd name="T18" fmla="*/ 1375 w 2387"/>
                <a:gd name="T19" fmla="*/ 2373 h 2387"/>
                <a:gd name="T20" fmla="*/ 1193 w 2387"/>
                <a:gd name="T21" fmla="*/ 2387 h 2387"/>
                <a:gd name="T22" fmla="*/ 1012 w 2387"/>
                <a:gd name="T23" fmla="*/ 2373 h 2387"/>
                <a:gd name="T24" fmla="*/ 839 w 2387"/>
                <a:gd name="T25" fmla="*/ 2333 h 2387"/>
                <a:gd name="T26" fmla="*/ 676 w 2387"/>
                <a:gd name="T27" fmla="*/ 2268 h 2387"/>
                <a:gd name="T28" fmla="*/ 526 w 2387"/>
                <a:gd name="T29" fmla="*/ 2183 h 2387"/>
                <a:gd name="T30" fmla="*/ 391 w 2387"/>
                <a:gd name="T31" fmla="*/ 2076 h 2387"/>
                <a:gd name="T32" fmla="*/ 272 w 2387"/>
                <a:gd name="T33" fmla="*/ 1952 h 2387"/>
                <a:gd name="T34" fmla="*/ 173 w 2387"/>
                <a:gd name="T35" fmla="*/ 1812 h 2387"/>
                <a:gd name="T36" fmla="*/ 94 w 2387"/>
                <a:gd name="T37" fmla="*/ 1657 h 2387"/>
                <a:gd name="T38" fmla="*/ 38 w 2387"/>
                <a:gd name="T39" fmla="*/ 1491 h 2387"/>
                <a:gd name="T40" fmla="*/ 6 w 2387"/>
                <a:gd name="T41" fmla="*/ 1315 h 2387"/>
                <a:gd name="T42" fmla="*/ 2 w 2387"/>
                <a:gd name="T43" fmla="*/ 1132 h 2387"/>
                <a:gd name="T44" fmla="*/ 24 w 2387"/>
                <a:gd name="T45" fmla="*/ 952 h 2387"/>
                <a:gd name="T46" fmla="*/ 72 w 2387"/>
                <a:gd name="T47" fmla="*/ 783 h 2387"/>
                <a:gd name="T48" fmla="*/ 144 w 2387"/>
                <a:gd name="T49" fmla="*/ 624 h 2387"/>
                <a:gd name="T50" fmla="*/ 237 w 2387"/>
                <a:gd name="T51" fmla="*/ 479 h 2387"/>
                <a:gd name="T52" fmla="*/ 350 w 2387"/>
                <a:gd name="T53" fmla="*/ 350 h 2387"/>
                <a:gd name="T54" fmla="*/ 480 w 2387"/>
                <a:gd name="T55" fmla="*/ 236 h 2387"/>
                <a:gd name="T56" fmla="*/ 625 w 2387"/>
                <a:gd name="T57" fmla="*/ 143 h 2387"/>
                <a:gd name="T58" fmla="*/ 783 w 2387"/>
                <a:gd name="T59" fmla="*/ 72 h 2387"/>
                <a:gd name="T60" fmla="*/ 953 w 2387"/>
                <a:gd name="T61" fmla="*/ 24 h 2387"/>
                <a:gd name="T62" fmla="*/ 1132 w 2387"/>
                <a:gd name="T63" fmla="*/ 1 h 2387"/>
                <a:gd name="T64" fmla="*/ 1316 w 2387"/>
                <a:gd name="T65" fmla="*/ 6 h 2387"/>
                <a:gd name="T66" fmla="*/ 1492 w 2387"/>
                <a:gd name="T67" fmla="*/ 38 h 2387"/>
                <a:gd name="T68" fmla="*/ 1659 w 2387"/>
                <a:gd name="T69" fmla="*/ 94 h 2387"/>
                <a:gd name="T70" fmla="*/ 1813 w 2387"/>
                <a:gd name="T71" fmla="*/ 172 h 2387"/>
                <a:gd name="T72" fmla="*/ 1953 w 2387"/>
                <a:gd name="T73" fmla="*/ 272 h 2387"/>
                <a:gd name="T74" fmla="*/ 2078 w 2387"/>
                <a:gd name="T75" fmla="*/ 391 h 2387"/>
                <a:gd name="T76" fmla="*/ 2183 w 2387"/>
                <a:gd name="T77" fmla="*/ 526 h 2387"/>
                <a:gd name="T78" fmla="*/ 2270 w 2387"/>
                <a:gd name="T79" fmla="*/ 675 h 2387"/>
                <a:gd name="T80" fmla="*/ 2333 w 2387"/>
                <a:gd name="T81" fmla="*/ 838 h 2387"/>
                <a:gd name="T82" fmla="*/ 2374 w 2387"/>
                <a:gd name="T83" fmla="*/ 1011 h 2387"/>
                <a:gd name="T84" fmla="*/ 2387 w 2387"/>
                <a:gd name="T85" fmla="*/ 1193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87" h="2387">
                  <a:moveTo>
                    <a:pt x="2387" y="1193"/>
                  </a:moveTo>
                  <a:lnTo>
                    <a:pt x="2386" y="1254"/>
                  </a:lnTo>
                  <a:lnTo>
                    <a:pt x="2381" y="1315"/>
                  </a:lnTo>
                  <a:lnTo>
                    <a:pt x="2374" y="1375"/>
                  </a:lnTo>
                  <a:lnTo>
                    <a:pt x="2363" y="1433"/>
                  </a:lnTo>
                  <a:lnTo>
                    <a:pt x="2350" y="1491"/>
                  </a:lnTo>
                  <a:lnTo>
                    <a:pt x="2333" y="1548"/>
                  </a:lnTo>
                  <a:lnTo>
                    <a:pt x="2315" y="1603"/>
                  </a:lnTo>
                  <a:lnTo>
                    <a:pt x="2293" y="1657"/>
                  </a:lnTo>
                  <a:lnTo>
                    <a:pt x="2270" y="1710"/>
                  </a:lnTo>
                  <a:lnTo>
                    <a:pt x="2244" y="1762"/>
                  </a:lnTo>
                  <a:lnTo>
                    <a:pt x="2215" y="1812"/>
                  </a:lnTo>
                  <a:lnTo>
                    <a:pt x="2183" y="1860"/>
                  </a:lnTo>
                  <a:lnTo>
                    <a:pt x="2150" y="1907"/>
                  </a:lnTo>
                  <a:lnTo>
                    <a:pt x="2115" y="1952"/>
                  </a:lnTo>
                  <a:lnTo>
                    <a:pt x="2078" y="1995"/>
                  </a:lnTo>
                  <a:lnTo>
                    <a:pt x="2038" y="2037"/>
                  </a:lnTo>
                  <a:lnTo>
                    <a:pt x="1996" y="2076"/>
                  </a:lnTo>
                  <a:lnTo>
                    <a:pt x="1953" y="2114"/>
                  </a:lnTo>
                  <a:lnTo>
                    <a:pt x="1908" y="2149"/>
                  </a:lnTo>
                  <a:lnTo>
                    <a:pt x="1861" y="2183"/>
                  </a:lnTo>
                  <a:lnTo>
                    <a:pt x="1813" y="2213"/>
                  </a:lnTo>
                  <a:lnTo>
                    <a:pt x="1762" y="2242"/>
                  </a:lnTo>
                  <a:lnTo>
                    <a:pt x="1712" y="2268"/>
                  </a:lnTo>
                  <a:lnTo>
                    <a:pt x="1659" y="2292"/>
                  </a:lnTo>
                  <a:lnTo>
                    <a:pt x="1604" y="2314"/>
                  </a:lnTo>
                  <a:lnTo>
                    <a:pt x="1549" y="2333"/>
                  </a:lnTo>
                  <a:lnTo>
                    <a:pt x="1492" y="2349"/>
                  </a:lnTo>
                  <a:lnTo>
                    <a:pt x="1435" y="2362"/>
                  </a:lnTo>
                  <a:lnTo>
                    <a:pt x="1375" y="2373"/>
                  </a:lnTo>
                  <a:lnTo>
                    <a:pt x="1316" y="2380"/>
                  </a:lnTo>
                  <a:lnTo>
                    <a:pt x="1255" y="2384"/>
                  </a:lnTo>
                  <a:lnTo>
                    <a:pt x="1193" y="2387"/>
                  </a:lnTo>
                  <a:lnTo>
                    <a:pt x="1132" y="2384"/>
                  </a:lnTo>
                  <a:lnTo>
                    <a:pt x="1072" y="2380"/>
                  </a:lnTo>
                  <a:lnTo>
                    <a:pt x="1012" y="2373"/>
                  </a:lnTo>
                  <a:lnTo>
                    <a:pt x="953" y="2362"/>
                  </a:lnTo>
                  <a:lnTo>
                    <a:pt x="895" y="2349"/>
                  </a:lnTo>
                  <a:lnTo>
                    <a:pt x="839" y="2333"/>
                  </a:lnTo>
                  <a:lnTo>
                    <a:pt x="783" y="2314"/>
                  </a:lnTo>
                  <a:lnTo>
                    <a:pt x="729" y="2292"/>
                  </a:lnTo>
                  <a:lnTo>
                    <a:pt x="676" y="2268"/>
                  </a:lnTo>
                  <a:lnTo>
                    <a:pt x="625" y="2242"/>
                  </a:lnTo>
                  <a:lnTo>
                    <a:pt x="575" y="2213"/>
                  </a:lnTo>
                  <a:lnTo>
                    <a:pt x="526" y="2183"/>
                  </a:lnTo>
                  <a:lnTo>
                    <a:pt x="480" y="2149"/>
                  </a:lnTo>
                  <a:lnTo>
                    <a:pt x="434" y="2114"/>
                  </a:lnTo>
                  <a:lnTo>
                    <a:pt x="391" y="2076"/>
                  </a:lnTo>
                  <a:lnTo>
                    <a:pt x="350" y="2037"/>
                  </a:lnTo>
                  <a:lnTo>
                    <a:pt x="310" y="1995"/>
                  </a:lnTo>
                  <a:lnTo>
                    <a:pt x="272" y="1952"/>
                  </a:lnTo>
                  <a:lnTo>
                    <a:pt x="237" y="1907"/>
                  </a:lnTo>
                  <a:lnTo>
                    <a:pt x="204" y="1860"/>
                  </a:lnTo>
                  <a:lnTo>
                    <a:pt x="173" y="1812"/>
                  </a:lnTo>
                  <a:lnTo>
                    <a:pt x="144" y="1762"/>
                  </a:lnTo>
                  <a:lnTo>
                    <a:pt x="118" y="1710"/>
                  </a:lnTo>
                  <a:lnTo>
                    <a:pt x="94" y="1657"/>
                  </a:lnTo>
                  <a:lnTo>
                    <a:pt x="72" y="1603"/>
                  </a:lnTo>
                  <a:lnTo>
                    <a:pt x="53" y="1548"/>
                  </a:lnTo>
                  <a:lnTo>
                    <a:pt x="38" y="1491"/>
                  </a:lnTo>
                  <a:lnTo>
                    <a:pt x="24" y="1433"/>
                  </a:lnTo>
                  <a:lnTo>
                    <a:pt x="13" y="1375"/>
                  </a:lnTo>
                  <a:lnTo>
                    <a:pt x="6" y="1315"/>
                  </a:lnTo>
                  <a:lnTo>
                    <a:pt x="2" y="1254"/>
                  </a:lnTo>
                  <a:lnTo>
                    <a:pt x="0" y="1193"/>
                  </a:lnTo>
                  <a:lnTo>
                    <a:pt x="2" y="1132"/>
                  </a:lnTo>
                  <a:lnTo>
                    <a:pt x="6" y="1071"/>
                  </a:lnTo>
                  <a:lnTo>
                    <a:pt x="13" y="1011"/>
                  </a:lnTo>
                  <a:lnTo>
                    <a:pt x="24" y="952"/>
                  </a:lnTo>
                  <a:lnTo>
                    <a:pt x="38" y="895"/>
                  </a:lnTo>
                  <a:lnTo>
                    <a:pt x="53" y="838"/>
                  </a:lnTo>
                  <a:lnTo>
                    <a:pt x="72" y="783"/>
                  </a:lnTo>
                  <a:lnTo>
                    <a:pt x="94" y="728"/>
                  </a:lnTo>
                  <a:lnTo>
                    <a:pt x="118" y="675"/>
                  </a:lnTo>
                  <a:lnTo>
                    <a:pt x="144" y="624"/>
                  </a:lnTo>
                  <a:lnTo>
                    <a:pt x="173" y="574"/>
                  </a:lnTo>
                  <a:lnTo>
                    <a:pt x="204" y="526"/>
                  </a:lnTo>
                  <a:lnTo>
                    <a:pt x="237" y="479"/>
                  </a:lnTo>
                  <a:lnTo>
                    <a:pt x="272" y="434"/>
                  </a:lnTo>
                  <a:lnTo>
                    <a:pt x="310" y="391"/>
                  </a:lnTo>
                  <a:lnTo>
                    <a:pt x="350" y="350"/>
                  </a:lnTo>
                  <a:lnTo>
                    <a:pt x="391" y="309"/>
                  </a:lnTo>
                  <a:lnTo>
                    <a:pt x="434" y="272"/>
                  </a:lnTo>
                  <a:lnTo>
                    <a:pt x="480" y="236"/>
                  </a:lnTo>
                  <a:lnTo>
                    <a:pt x="526" y="204"/>
                  </a:lnTo>
                  <a:lnTo>
                    <a:pt x="575" y="172"/>
                  </a:lnTo>
                  <a:lnTo>
                    <a:pt x="625" y="143"/>
                  </a:lnTo>
                  <a:lnTo>
                    <a:pt x="676" y="117"/>
                  </a:lnTo>
                  <a:lnTo>
                    <a:pt x="729" y="94"/>
                  </a:lnTo>
                  <a:lnTo>
                    <a:pt x="783" y="72"/>
                  </a:lnTo>
                  <a:lnTo>
                    <a:pt x="839" y="54"/>
                  </a:lnTo>
                  <a:lnTo>
                    <a:pt x="895" y="38"/>
                  </a:lnTo>
                  <a:lnTo>
                    <a:pt x="953" y="24"/>
                  </a:lnTo>
                  <a:lnTo>
                    <a:pt x="1012" y="13"/>
                  </a:lnTo>
                  <a:lnTo>
                    <a:pt x="1072" y="6"/>
                  </a:lnTo>
                  <a:lnTo>
                    <a:pt x="1132" y="1"/>
                  </a:lnTo>
                  <a:lnTo>
                    <a:pt x="1193" y="0"/>
                  </a:lnTo>
                  <a:lnTo>
                    <a:pt x="1255" y="1"/>
                  </a:lnTo>
                  <a:lnTo>
                    <a:pt x="1316" y="6"/>
                  </a:lnTo>
                  <a:lnTo>
                    <a:pt x="1375" y="13"/>
                  </a:lnTo>
                  <a:lnTo>
                    <a:pt x="1435" y="24"/>
                  </a:lnTo>
                  <a:lnTo>
                    <a:pt x="1492" y="38"/>
                  </a:lnTo>
                  <a:lnTo>
                    <a:pt x="1549" y="54"/>
                  </a:lnTo>
                  <a:lnTo>
                    <a:pt x="1604" y="72"/>
                  </a:lnTo>
                  <a:lnTo>
                    <a:pt x="1659" y="94"/>
                  </a:lnTo>
                  <a:lnTo>
                    <a:pt x="1712" y="117"/>
                  </a:lnTo>
                  <a:lnTo>
                    <a:pt x="1762" y="143"/>
                  </a:lnTo>
                  <a:lnTo>
                    <a:pt x="1813" y="172"/>
                  </a:lnTo>
                  <a:lnTo>
                    <a:pt x="1861" y="204"/>
                  </a:lnTo>
                  <a:lnTo>
                    <a:pt x="1908" y="236"/>
                  </a:lnTo>
                  <a:lnTo>
                    <a:pt x="1953" y="272"/>
                  </a:lnTo>
                  <a:lnTo>
                    <a:pt x="1996" y="309"/>
                  </a:lnTo>
                  <a:lnTo>
                    <a:pt x="2038" y="350"/>
                  </a:lnTo>
                  <a:lnTo>
                    <a:pt x="2078" y="391"/>
                  </a:lnTo>
                  <a:lnTo>
                    <a:pt x="2115" y="434"/>
                  </a:lnTo>
                  <a:lnTo>
                    <a:pt x="2150" y="479"/>
                  </a:lnTo>
                  <a:lnTo>
                    <a:pt x="2183" y="526"/>
                  </a:lnTo>
                  <a:lnTo>
                    <a:pt x="2215" y="574"/>
                  </a:lnTo>
                  <a:lnTo>
                    <a:pt x="2244" y="624"/>
                  </a:lnTo>
                  <a:lnTo>
                    <a:pt x="2270" y="675"/>
                  </a:lnTo>
                  <a:lnTo>
                    <a:pt x="2293" y="728"/>
                  </a:lnTo>
                  <a:lnTo>
                    <a:pt x="2315" y="783"/>
                  </a:lnTo>
                  <a:lnTo>
                    <a:pt x="2333" y="838"/>
                  </a:lnTo>
                  <a:lnTo>
                    <a:pt x="2350" y="895"/>
                  </a:lnTo>
                  <a:lnTo>
                    <a:pt x="2363" y="952"/>
                  </a:lnTo>
                  <a:lnTo>
                    <a:pt x="2374" y="1011"/>
                  </a:lnTo>
                  <a:lnTo>
                    <a:pt x="2381" y="1071"/>
                  </a:lnTo>
                  <a:lnTo>
                    <a:pt x="2386" y="1132"/>
                  </a:lnTo>
                  <a:lnTo>
                    <a:pt x="2387" y="1193"/>
                  </a:lnTo>
                  <a:close/>
                </a:path>
              </a:pathLst>
            </a:custGeom>
            <a:solidFill>
              <a:srgbClr val="8E5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7" name="Freeform 17"/>
            <p:cNvSpPr>
              <a:spLocks/>
            </p:cNvSpPr>
            <p:nvPr/>
          </p:nvSpPr>
          <p:spPr bwMode="auto">
            <a:xfrm>
              <a:off x="3705225" y="2309813"/>
              <a:ext cx="596900" cy="565150"/>
            </a:xfrm>
            <a:custGeom>
              <a:avLst/>
              <a:gdLst>
                <a:gd name="T0" fmla="*/ 1 w 1884"/>
                <a:gd name="T1" fmla="*/ 0 h 1779"/>
                <a:gd name="T2" fmla="*/ 0 w 1884"/>
                <a:gd name="T3" fmla="*/ 8 h 1779"/>
                <a:gd name="T4" fmla="*/ 1 w 1884"/>
                <a:gd name="T5" fmla="*/ 886 h 1779"/>
                <a:gd name="T6" fmla="*/ 12 w 1884"/>
                <a:gd name="T7" fmla="*/ 980 h 1779"/>
                <a:gd name="T8" fmla="*/ 30 w 1884"/>
                <a:gd name="T9" fmla="*/ 1072 h 1779"/>
                <a:gd name="T10" fmla="*/ 57 w 1884"/>
                <a:gd name="T11" fmla="*/ 1161 h 1779"/>
                <a:gd name="T12" fmla="*/ 93 w 1884"/>
                <a:gd name="T13" fmla="*/ 1246 h 1779"/>
                <a:gd name="T14" fmla="*/ 136 w 1884"/>
                <a:gd name="T15" fmla="*/ 1326 h 1779"/>
                <a:gd name="T16" fmla="*/ 187 w 1884"/>
                <a:gd name="T17" fmla="*/ 1401 h 1779"/>
                <a:gd name="T18" fmla="*/ 245 w 1884"/>
                <a:gd name="T19" fmla="*/ 1471 h 1779"/>
                <a:gd name="T20" fmla="*/ 309 w 1884"/>
                <a:gd name="T21" fmla="*/ 1534 h 1779"/>
                <a:gd name="T22" fmla="*/ 379 w 1884"/>
                <a:gd name="T23" fmla="*/ 1592 h 1779"/>
                <a:gd name="T24" fmla="*/ 454 w 1884"/>
                <a:gd name="T25" fmla="*/ 1643 h 1779"/>
                <a:gd name="T26" fmla="*/ 534 w 1884"/>
                <a:gd name="T27" fmla="*/ 1686 h 1779"/>
                <a:gd name="T28" fmla="*/ 619 w 1884"/>
                <a:gd name="T29" fmla="*/ 1722 h 1779"/>
                <a:gd name="T30" fmla="*/ 707 w 1884"/>
                <a:gd name="T31" fmla="*/ 1750 h 1779"/>
                <a:gd name="T32" fmla="*/ 798 w 1884"/>
                <a:gd name="T33" fmla="*/ 1768 h 1779"/>
                <a:gd name="T34" fmla="*/ 894 w 1884"/>
                <a:gd name="T35" fmla="*/ 1777 h 1779"/>
                <a:gd name="T36" fmla="*/ 991 w 1884"/>
                <a:gd name="T37" fmla="*/ 1777 h 1779"/>
                <a:gd name="T38" fmla="*/ 1086 w 1884"/>
                <a:gd name="T39" fmla="*/ 1768 h 1779"/>
                <a:gd name="T40" fmla="*/ 1178 w 1884"/>
                <a:gd name="T41" fmla="*/ 1750 h 1779"/>
                <a:gd name="T42" fmla="*/ 1266 w 1884"/>
                <a:gd name="T43" fmla="*/ 1722 h 1779"/>
                <a:gd name="T44" fmla="*/ 1350 w 1884"/>
                <a:gd name="T45" fmla="*/ 1686 h 1779"/>
                <a:gd name="T46" fmla="*/ 1431 w 1884"/>
                <a:gd name="T47" fmla="*/ 1643 h 1779"/>
                <a:gd name="T48" fmla="*/ 1506 w 1884"/>
                <a:gd name="T49" fmla="*/ 1592 h 1779"/>
                <a:gd name="T50" fmla="*/ 1576 w 1884"/>
                <a:gd name="T51" fmla="*/ 1534 h 1779"/>
                <a:gd name="T52" fmla="*/ 1640 w 1884"/>
                <a:gd name="T53" fmla="*/ 1471 h 1779"/>
                <a:gd name="T54" fmla="*/ 1697 w 1884"/>
                <a:gd name="T55" fmla="*/ 1401 h 1779"/>
                <a:gd name="T56" fmla="*/ 1748 w 1884"/>
                <a:gd name="T57" fmla="*/ 1326 h 1779"/>
                <a:gd name="T58" fmla="*/ 1791 w 1884"/>
                <a:gd name="T59" fmla="*/ 1246 h 1779"/>
                <a:gd name="T60" fmla="*/ 1827 w 1884"/>
                <a:gd name="T61" fmla="*/ 1161 h 1779"/>
                <a:gd name="T62" fmla="*/ 1855 w 1884"/>
                <a:gd name="T63" fmla="*/ 1072 h 1779"/>
                <a:gd name="T64" fmla="*/ 1874 w 1884"/>
                <a:gd name="T65" fmla="*/ 980 h 1779"/>
                <a:gd name="T66" fmla="*/ 1883 w 1884"/>
                <a:gd name="T67" fmla="*/ 886 h 1779"/>
                <a:gd name="T68" fmla="*/ 1884 w 1884"/>
                <a:gd name="T69" fmla="*/ 384 h 1779"/>
                <a:gd name="T70" fmla="*/ 1847 w 1884"/>
                <a:gd name="T71" fmla="*/ 378 h 1779"/>
                <a:gd name="T72" fmla="*/ 1814 w 1884"/>
                <a:gd name="T73" fmla="*/ 368 h 1779"/>
                <a:gd name="T74" fmla="*/ 1782 w 1884"/>
                <a:gd name="T75" fmla="*/ 354 h 1779"/>
                <a:gd name="T76" fmla="*/ 1753 w 1884"/>
                <a:gd name="T77" fmla="*/ 339 h 1779"/>
                <a:gd name="T78" fmla="*/ 1728 w 1884"/>
                <a:gd name="T79" fmla="*/ 318 h 1779"/>
                <a:gd name="T80" fmla="*/ 1706 w 1884"/>
                <a:gd name="T81" fmla="*/ 296 h 1779"/>
                <a:gd name="T82" fmla="*/ 1686 w 1884"/>
                <a:gd name="T83" fmla="*/ 272 h 1779"/>
                <a:gd name="T84" fmla="*/ 1669 w 1884"/>
                <a:gd name="T85" fmla="*/ 246 h 1779"/>
                <a:gd name="T86" fmla="*/ 1655 w 1884"/>
                <a:gd name="T87" fmla="*/ 217 h 1779"/>
                <a:gd name="T88" fmla="*/ 1643 w 1884"/>
                <a:gd name="T89" fmla="*/ 188 h 1779"/>
                <a:gd name="T90" fmla="*/ 1635 w 1884"/>
                <a:gd name="T91" fmla="*/ 158 h 1779"/>
                <a:gd name="T92" fmla="*/ 1630 w 1884"/>
                <a:gd name="T93" fmla="*/ 126 h 1779"/>
                <a:gd name="T94" fmla="*/ 1627 w 1884"/>
                <a:gd name="T95" fmla="*/ 94 h 1779"/>
                <a:gd name="T96" fmla="*/ 1628 w 1884"/>
                <a:gd name="T97" fmla="*/ 63 h 1779"/>
                <a:gd name="T98" fmla="*/ 1632 w 1884"/>
                <a:gd name="T99" fmla="*/ 31 h 1779"/>
                <a:gd name="T100" fmla="*/ 1638 w 1884"/>
                <a:gd name="T101" fmla="*/ 0 h 1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84" h="1779">
                  <a:moveTo>
                    <a:pt x="1638" y="0"/>
                  </a:moveTo>
                  <a:lnTo>
                    <a:pt x="1" y="0"/>
                  </a:lnTo>
                  <a:lnTo>
                    <a:pt x="0" y="3"/>
                  </a:lnTo>
                  <a:lnTo>
                    <a:pt x="0" y="8"/>
                  </a:lnTo>
                  <a:lnTo>
                    <a:pt x="0" y="837"/>
                  </a:lnTo>
                  <a:lnTo>
                    <a:pt x="1" y="886"/>
                  </a:lnTo>
                  <a:lnTo>
                    <a:pt x="5" y="934"/>
                  </a:lnTo>
                  <a:lnTo>
                    <a:pt x="12" y="980"/>
                  </a:lnTo>
                  <a:lnTo>
                    <a:pt x="19" y="1027"/>
                  </a:lnTo>
                  <a:lnTo>
                    <a:pt x="30" y="1072"/>
                  </a:lnTo>
                  <a:lnTo>
                    <a:pt x="42" y="1118"/>
                  </a:lnTo>
                  <a:lnTo>
                    <a:pt x="57" y="1161"/>
                  </a:lnTo>
                  <a:lnTo>
                    <a:pt x="74" y="1204"/>
                  </a:lnTo>
                  <a:lnTo>
                    <a:pt x="93" y="1246"/>
                  </a:lnTo>
                  <a:lnTo>
                    <a:pt x="114" y="1286"/>
                  </a:lnTo>
                  <a:lnTo>
                    <a:pt x="136" y="1326"/>
                  </a:lnTo>
                  <a:lnTo>
                    <a:pt x="161" y="1364"/>
                  </a:lnTo>
                  <a:lnTo>
                    <a:pt x="187" y="1401"/>
                  </a:lnTo>
                  <a:lnTo>
                    <a:pt x="216" y="1436"/>
                  </a:lnTo>
                  <a:lnTo>
                    <a:pt x="245" y="1471"/>
                  </a:lnTo>
                  <a:lnTo>
                    <a:pt x="276" y="1503"/>
                  </a:lnTo>
                  <a:lnTo>
                    <a:pt x="309" y="1534"/>
                  </a:lnTo>
                  <a:lnTo>
                    <a:pt x="344" y="1564"/>
                  </a:lnTo>
                  <a:lnTo>
                    <a:pt x="379" y="1592"/>
                  </a:lnTo>
                  <a:lnTo>
                    <a:pt x="416" y="1618"/>
                  </a:lnTo>
                  <a:lnTo>
                    <a:pt x="454" y="1643"/>
                  </a:lnTo>
                  <a:lnTo>
                    <a:pt x="494" y="1665"/>
                  </a:lnTo>
                  <a:lnTo>
                    <a:pt x="534" y="1686"/>
                  </a:lnTo>
                  <a:lnTo>
                    <a:pt x="575" y="1705"/>
                  </a:lnTo>
                  <a:lnTo>
                    <a:pt x="619" y="1722"/>
                  </a:lnTo>
                  <a:lnTo>
                    <a:pt x="662" y="1737"/>
                  </a:lnTo>
                  <a:lnTo>
                    <a:pt x="707" y="1750"/>
                  </a:lnTo>
                  <a:lnTo>
                    <a:pt x="753" y="1759"/>
                  </a:lnTo>
                  <a:lnTo>
                    <a:pt x="798" y="1768"/>
                  </a:lnTo>
                  <a:lnTo>
                    <a:pt x="846" y="1774"/>
                  </a:lnTo>
                  <a:lnTo>
                    <a:pt x="894" y="1777"/>
                  </a:lnTo>
                  <a:lnTo>
                    <a:pt x="942" y="1779"/>
                  </a:lnTo>
                  <a:lnTo>
                    <a:pt x="991" y="1777"/>
                  </a:lnTo>
                  <a:lnTo>
                    <a:pt x="1038" y="1774"/>
                  </a:lnTo>
                  <a:lnTo>
                    <a:pt x="1086" y="1768"/>
                  </a:lnTo>
                  <a:lnTo>
                    <a:pt x="1132" y="1759"/>
                  </a:lnTo>
                  <a:lnTo>
                    <a:pt x="1178" y="1750"/>
                  </a:lnTo>
                  <a:lnTo>
                    <a:pt x="1222" y="1737"/>
                  </a:lnTo>
                  <a:lnTo>
                    <a:pt x="1266" y="1722"/>
                  </a:lnTo>
                  <a:lnTo>
                    <a:pt x="1309" y="1705"/>
                  </a:lnTo>
                  <a:lnTo>
                    <a:pt x="1350" y="1686"/>
                  </a:lnTo>
                  <a:lnTo>
                    <a:pt x="1392" y="1665"/>
                  </a:lnTo>
                  <a:lnTo>
                    <a:pt x="1431" y="1643"/>
                  </a:lnTo>
                  <a:lnTo>
                    <a:pt x="1469" y="1618"/>
                  </a:lnTo>
                  <a:lnTo>
                    <a:pt x="1506" y="1592"/>
                  </a:lnTo>
                  <a:lnTo>
                    <a:pt x="1542" y="1564"/>
                  </a:lnTo>
                  <a:lnTo>
                    <a:pt x="1576" y="1534"/>
                  </a:lnTo>
                  <a:lnTo>
                    <a:pt x="1608" y="1503"/>
                  </a:lnTo>
                  <a:lnTo>
                    <a:pt x="1640" y="1471"/>
                  </a:lnTo>
                  <a:lnTo>
                    <a:pt x="1670" y="1436"/>
                  </a:lnTo>
                  <a:lnTo>
                    <a:pt x="1697" y="1401"/>
                  </a:lnTo>
                  <a:lnTo>
                    <a:pt x="1724" y="1364"/>
                  </a:lnTo>
                  <a:lnTo>
                    <a:pt x="1748" y="1326"/>
                  </a:lnTo>
                  <a:lnTo>
                    <a:pt x="1770" y="1286"/>
                  </a:lnTo>
                  <a:lnTo>
                    <a:pt x="1791" y="1246"/>
                  </a:lnTo>
                  <a:lnTo>
                    <a:pt x="1810" y="1204"/>
                  </a:lnTo>
                  <a:lnTo>
                    <a:pt x="1827" y="1161"/>
                  </a:lnTo>
                  <a:lnTo>
                    <a:pt x="1842" y="1118"/>
                  </a:lnTo>
                  <a:lnTo>
                    <a:pt x="1855" y="1072"/>
                  </a:lnTo>
                  <a:lnTo>
                    <a:pt x="1865" y="1027"/>
                  </a:lnTo>
                  <a:lnTo>
                    <a:pt x="1874" y="980"/>
                  </a:lnTo>
                  <a:lnTo>
                    <a:pt x="1879" y="934"/>
                  </a:lnTo>
                  <a:lnTo>
                    <a:pt x="1883" y="886"/>
                  </a:lnTo>
                  <a:lnTo>
                    <a:pt x="1884" y="837"/>
                  </a:lnTo>
                  <a:lnTo>
                    <a:pt x="1884" y="384"/>
                  </a:lnTo>
                  <a:lnTo>
                    <a:pt x="1865" y="381"/>
                  </a:lnTo>
                  <a:lnTo>
                    <a:pt x="1847" y="378"/>
                  </a:lnTo>
                  <a:lnTo>
                    <a:pt x="1829" y="373"/>
                  </a:lnTo>
                  <a:lnTo>
                    <a:pt x="1814" y="368"/>
                  </a:lnTo>
                  <a:lnTo>
                    <a:pt x="1797" y="362"/>
                  </a:lnTo>
                  <a:lnTo>
                    <a:pt x="1782" y="354"/>
                  </a:lnTo>
                  <a:lnTo>
                    <a:pt x="1767" y="347"/>
                  </a:lnTo>
                  <a:lnTo>
                    <a:pt x="1753" y="339"/>
                  </a:lnTo>
                  <a:lnTo>
                    <a:pt x="1741" y="329"/>
                  </a:lnTo>
                  <a:lnTo>
                    <a:pt x="1728" y="318"/>
                  </a:lnTo>
                  <a:lnTo>
                    <a:pt x="1716" y="308"/>
                  </a:lnTo>
                  <a:lnTo>
                    <a:pt x="1706" y="296"/>
                  </a:lnTo>
                  <a:lnTo>
                    <a:pt x="1695" y="285"/>
                  </a:lnTo>
                  <a:lnTo>
                    <a:pt x="1686" y="272"/>
                  </a:lnTo>
                  <a:lnTo>
                    <a:pt x="1677" y="259"/>
                  </a:lnTo>
                  <a:lnTo>
                    <a:pt x="1669" y="246"/>
                  </a:lnTo>
                  <a:lnTo>
                    <a:pt x="1661" y="232"/>
                  </a:lnTo>
                  <a:lnTo>
                    <a:pt x="1655" y="217"/>
                  </a:lnTo>
                  <a:lnTo>
                    <a:pt x="1649" y="203"/>
                  </a:lnTo>
                  <a:lnTo>
                    <a:pt x="1643" y="188"/>
                  </a:lnTo>
                  <a:lnTo>
                    <a:pt x="1639" y="173"/>
                  </a:lnTo>
                  <a:lnTo>
                    <a:pt x="1635" y="158"/>
                  </a:lnTo>
                  <a:lnTo>
                    <a:pt x="1633" y="142"/>
                  </a:lnTo>
                  <a:lnTo>
                    <a:pt x="1630" y="126"/>
                  </a:lnTo>
                  <a:lnTo>
                    <a:pt x="1628" y="110"/>
                  </a:lnTo>
                  <a:lnTo>
                    <a:pt x="1627" y="94"/>
                  </a:lnTo>
                  <a:lnTo>
                    <a:pt x="1627" y="78"/>
                  </a:lnTo>
                  <a:lnTo>
                    <a:pt x="1628" y="63"/>
                  </a:lnTo>
                  <a:lnTo>
                    <a:pt x="1630" y="47"/>
                  </a:lnTo>
                  <a:lnTo>
                    <a:pt x="1632" y="31"/>
                  </a:lnTo>
                  <a:lnTo>
                    <a:pt x="1634" y="15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8" name="Freeform 18"/>
            <p:cNvSpPr>
              <a:spLocks/>
            </p:cNvSpPr>
            <p:nvPr/>
          </p:nvSpPr>
          <p:spPr bwMode="auto">
            <a:xfrm>
              <a:off x="3844925" y="2373313"/>
              <a:ext cx="96838" cy="266700"/>
            </a:xfrm>
            <a:custGeom>
              <a:avLst/>
              <a:gdLst>
                <a:gd name="T0" fmla="*/ 197 w 308"/>
                <a:gd name="T1" fmla="*/ 9 h 838"/>
                <a:gd name="T2" fmla="*/ 179 w 308"/>
                <a:gd name="T3" fmla="*/ 60 h 838"/>
                <a:gd name="T4" fmla="*/ 147 w 308"/>
                <a:gd name="T5" fmla="*/ 152 h 838"/>
                <a:gd name="T6" fmla="*/ 109 w 308"/>
                <a:gd name="T7" fmla="*/ 271 h 838"/>
                <a:gd name="T8" fmla="*/ 70 w 308"/>
                <a:gd name="T9" fmla="*/ 401 h 838"/>
                <a:gd name="T10" fmla="*/ 34 w 308"/>
                <a:gd name="T11" fmla="*/ 530 h 838"/>
                <a:gd name="T12" fmla="*/ 14 w 308"/>
                <a:gd name="T13" fmla="*/ 618 h 838"/>
                <a:gd name="T14" fmla="*/ 5 w 308"/>
                <a:gd name="T15" fmla="*/ 669 h 838"/>
                <a:gd name="T16" fmla="*/ 0 w 308"/>
                <a:gd name="T17" fmla="*/ 713 h 838"/>
                <a:gd name="T18" fmla="*/ 0 w 308"/>
                <a:gd name="T19" fmla="*/ 746 h 838"/>
                <a:gd name="T20" fmla="*/ 5 w 308"/>
                <a:gd name="T21" fmla="*/ 769 h 838"/>
                <a:gd name="T22" fmla="*/ 16 w 308"/>
                <a:gd name="T23" fmla="*/ 785 h 838"/>
                <a:gd name="T24" fmla="*/ 29 w 308"/>
                <a:gd name="T25" fmla="*/ 799 h 838"/>
                <a:gd name="T26" fmla="*/ 47 w 308"/>
                <a:gd name="T27" fmla="*/ 811 h 838"/>
                <a:gd name="T28" fmla="*/ 68 w 308"/>
                <a:gd name="T29" fmla="*/ 820 h 838"/>
                <a:gd name="T30" fmla="*/ 90 w 308"/>
                <a:gd name="T31" fmla="*/ 828 h 838"/>
                <a:gd name="T32" fmla="*/ 126 w 308"/>
                <a:gd name="T33" fmla="*/ 835 h 838"/>
                <a:gd name="T34" fmla="*/ 175 w 308"/>
                <a:gd name="T35" fmla="*/ 838 h 838"/>
                <a:gd name="T36" fmla="*/ 222 w 308"/>
                <a:gd name="T37" fmla="*/ 836 h 838"/>
                <a:gd name="T38" fmla="*/ 260 w 308"/>
                <a:gd name="T39" fmla="*/ 828 h 838"/>
                <a:gd name="T40" fmla="*/ 279 w 308"/>
                <a:gd name="T41" fmla="*/ 819 h 838"/>
                <a:gd name="T42" fmla="*/ 286 w 308"/>
                <a:gd name="T43" fmla="*/ 813 h 838"/>
                <a:gd name="T44" fmla="*/ 293 w 308"/>
                <a:gd name="T45" fmla="*/ 790 h 838"/>
                <a:gd name="T46" fmla="*/ 300 w 308"/>
                <a:gd name="T47" fmla="*/ 745 h 838"/>
                <a:gd name="T48" fmla="*/ 305 w 308"/>
                <a:gd name="T49" fmla="*/ 691 h 838"/>
                <a:gd name="T50" fmla="*/ 308 w 308"/>
                <a:gd name="T51" fmla="*/ 631 h 838"/>
                <a:gd name="T52" fmla="*/ 305 w 308"/>
                <a:gd name="T53" fmla="*/ 533 h 838"/>
                <a:gd name="T54" fmla="*/ 296 w 308"/>
                <a:gd name="T55" fmla="*/ 393 h 838"/>
                <a:gd name="T56" fmla="*/ 280 w 308"/>
                <a:gd name="T57" fmla="*/ 258 h 838"/>
                <a:gd name="T58" fmla="*/ 265 w 308"/>
                <a:gd name="T59" fmla="*/ 166 h 838"/>
                <a:gd name="T60" fmla="*/ 254 w 308"/>
                <a:gd name="T61" fmla="*/ 113 h 838"/>
                <a:gd name="T62" fmla="*/ 242 w 308"/>
                <a:gd name="T63" fmla="*/ 68 h 838"/>
                <a:gd name="T64" fmla="*/ 229 w 308"/>
                <a:gd name="T65" fmla="*/ 33 h 838"/>
                <a:gd name="T66" fmla="*/ 218 w 308"/>
                <a:gd name="T67" fmla="*/ 11 h 838"/>
                <a:gd name="T68" fmla="*/ 205 w 308"/>
                <a:gd name="T69" fmla="*/ 0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8" h="838">
                  <a:moveTo>
                    <a:pt x="200" y="1"/>
                  </a:moveTo>
                  <a:lnTo>
                    <a:pt x="197" y="9"/>
                  </a:lnTo>
                  <a:lnTo>
                    <a:pt x="189" y="29"/>
                  </a:lnTo>
                  <a:lnTo>
                    <a:pt x="179" y="60"/>
                  </a:lnTo>
                  <a:lnTo>
                    <a:pt x="164" y="103"/>
                  </a:lnTo>
                  <a:lnTo>
                    <a:pt x="147" y="152"/>
                  </a:lnTo>
                  <a:lnTo>
                    <a:pt x="129" y="209"/>
                  </a:lnTo>
                  <a:lnTo>
                    <a:pt x="109" y="271"/>
                  </a:lnTo>
                  <a:lnTo>
                    <a:pt x="89" y="335"/>
                  </a:lnTo>
                  <a:lnTo>
                    <a:pt x="70" y="401"/>
                  </a:lnTo>
                  <a:lnTo>
                    <a:pt x="51" y="466"/>
                  </a:lnTo>
                  <a:lnTo>
                    <a:pt x="34" y="530"/>
                  </a:lnTo>
                  <a:lnTo>
                    <a:pt x="20" y="590"/>
                  </a:lnTo>
                  <a:lnTo>
                    <a:pt x="14" y="618"/>
                  </a:lnTo>
                  <a:lnTo>
                    <a:pt x="9" y="645"/>
                  </a:lnTo>
                  <a:lnTo>
                    <a:pt x="5" y="669"/>
                  </a:lnTo>
                  <a:lnTo>
                    <a:pt x="2" y="692"/>
                  </a:lnTo>
                  <a:lnTo>
                    <a:pt x="0" y="713"/>
                  </a:lnTo>
                  <a:lnTo>
                    <a:pt x="0" y="731"/>
                  </a:lnTo>
                  <a:lnTo>
                    <a:pt x="0" y="746"/>
                  </a:lnTo>
                  <a:lnTo>
                    <a:pt x="2" y="759"/>
                  </a:lnTo>
                  <a:lnTo>
                    <a:pt x="5" y="769"/>
                  </a:lnTo>
                  <a:lnTo>
                    <a:pt x="10" y="777"/>
                  </a:lnTo>
                  <a:lnTo>
                    <a:pt x="16" y="785"/>
                  </a:lnTo>
                  <a:lnTo>
                    <a:pt x="22" y="793"/>
                  </a:lnTo>
                  <a:lnTo>
                    <a:pt x="29" y="799"/>
                  </a:lnTo>
                  <a:lnTo>
                    <a:pt x="38" y="806"/>
                  </a:lnTo>
                  <a:lnTo>
                    <a:pt x="47" y="811"/>
                  </a:lnTo>
                  <a:lnTo>
                    <a:pt x="57" y="816"/>
                  </a:lnTo>
                  <a:lnTo>
                    <a:pt x="68" y="820"/>
                  </a:lnTo>
                  <a:lnTo>
                    <a:pt x="78" y="825"/>
                  </a:lnTo>
                  <a:lnTo>
                    <a:pt x="90" y="828"/>
                  </a:lnTo>
                  <a:lnTo>
                    <a:pt x="101" y="831"/>
                  </a:lnTo>
                  <a:lnTo>
                    <a:pt x="126" y="835"/>
                  </a:lnTo>
                  <a:lnTo>
                    <a:pt x="151" y="838"/>
                  </a:lnTo>
                  <a:lnTo>
                    <a:pt x="175" y="838"/>
                  </a:lnTo>
                  <a:lnTo>
                    <a:pt x="200" y="838"/>
                  </a:lnTo>
                  <a:lnTo>
                    <a:pt x="222" y="836"/>
                  </a:lnTo>
                  <a:lnTo>
                    <a:pt x="242" y="833"/>
                  </a:lnTo>
                  <a:lnTo>
                    <a:pt x="260" y="828"/>
                  </a:lnTo>
                  <a:lnTo>
                    <a:pt x="274" y="822"/>
                  </a:lnTo>
                  <a:lnTo>
                    <a:pt x="279" y="819"/>
                  </a:lnTo>
                  <a:lnTo>
                    <a:pt x="283" y="816"/>
                  </a:lnTo>
                  <a:lnTo>
                    <a:pt x="286" y="813"/>
                  </a:lnTo>
                  <a:lnTo>
                    <a:pt x="289" y="809"/>
                  </a:lnTo>
                  <a:lnTo>
                    <a:pt x="293" y="790"/>
                  </a:lnTo>
                  <a:lnTo>
                    <a:pt x="297" y="769"/>
                  </a:lnTo>
                  <a:lnTo>
                    <a:pt x="300" y="745"/>
                  </a:lnTo>
                  <a:lnTo>
                    <a:pt x="303" y="719"/>
                  </a:lnTo>
                  <a:lnTo>
                    <a:pt x="305" y="691"/>
                  </a:lnTo>
                  <a:lnTo>
                    <a:pt x="307" y="662"/>
                  </a:lnTo>
                  <a:lnTo>
                    <a:pt x="308" y="631"/>
                  </a:lnTo>
                  <a:lnTo>
                    <a:pt x="308" y="599"/>
                  </a:lnTo>
                  <a:lnTo>
                    <a:pt x="305" y="533"/>
                  </a:lnTo>
                  <a:lnTo>
                    <a:pt x="301" y="463"/>
                  </a:lnTo>
                  <a:lnTo>
                    <a:pt x="296" y="393"/>
                  </a:lnTo>
                  <a:lnTo>
                    <a:pt x="289" y="325"/>
                  </a:lnTo>
                  <a:lnTo>
                    <a:pt x="280" y="258"/>
                  </a:lnTo>
                  <a:lnTo>
                    <a:pt x="271" y="196"/>
                  </a:lnTo>
                  <a:lnTo>
                    <a:pt x="265" y="166"/>
                  </a:lnTo>
                  <a:lnTo>
                    <a:pt x="259" y="139"/>
                  </a:lnTo>
                  <a:lnTo>
                    <a:pt x="254" y="113"/>
                  </a:lnTo>
                  <a:lnTo>
                    <a:pt x="247" y="90"/>
                  </a:lnTo>
                  <a:lnTo>
                    <a:pt x="242" y="68"/>
                  </a:lnTo>
                  <a:lnTo>
                    <a:pt x="236" y="50"/>
                  </a:lnTo>
                  <a:lnTo>
                    <a:pt x="229" y="33"/>
                  </a:lnTo>
                  <a:lnTo>
                    <a:pt x="224" y="20"/>
                  </a:lnTo>
                  <a:lnTo>
                    <a:pt x="218" y="11"/>
                  </a:lnTo>
                  <a:lnTo>
                    <a:pt x="211" y="3"/>
                  </a:lnTo>
                  <a:lnTo>
                    <a:pt x="205" y="0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E6A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9" name="Freeform 19"/>
            <p:cNvSpPr>
              <a:spLocks/>
            </p:cNvSpPr>
            <p:nvPr/>
          </p:nvSpPr>
          <p:spPr bwMode="auto">
            <a:xfrm>
              <a:off x="4229100" y="2420938"/>
              <a:ext cx="169863" cy="171450"/>
            </a:xfrm>
            <a:custGeom>
              <a:avLst/>
              <a:gdLst>
                <a:gd name="T0" fmla="*/ 1 w 537"/>
                <a:gd name="T1" fmla="*/ 296 h 537"/>
                <a:gd name="T2" fmla="*/ 8 w 537"/>
                <a:gd name="T3" fmla="*/ 335 h 537"/>
                <a:gd name="T4" fmla="*/ 21 w 537"/>
                <a:gd name="T5" fmla="*/ 373 h 537"/>
                <a:gd name="T6" fmla="*/ 39 w 537"/>
                <a:gd name="T7" fmla="*/ 408 h 537"/>
                <a:gd name="T8" fmla="*/ 61 w 537"/>
                <a:gd name="T9" fmla="*/ 439 h 537"/>
                <a:gd name="T10" fmla="*/ 87 w 537"/>
                <a:gd name="T11" fmla="*/ 467 h 537"/>
                <a:gd name="T12" fmla="*/ 118 w 537"/>
                <a:gd name="T13" fmla="*/ 491 h 537"/>
                <a:gd name="T14" fmla="*/ 152 w 537"/>
                <a:gd name="T15" fmla="*/ 511 h 537"/>
                <a:gd name="T16" fmla="*/ 188 w 537"/>
                <a:gd name="T17" fmla="*/ 525 h 537"/>
                <a:gd name="T18" fmla="*/ 227 w 537"/>
                <a:gd name="T19" fmla="*/ 534 h 537"/>
                <a:gd name="T20" fmla="*/ 268 w 537"/>
                <a:gd name="T21" fmla="*/ 537 h 537"/>
                <a:gd name="T22" fmla="*/ 310 w 537"/>
                <a:gd name="T23" fmla="*/ 534 h 537"/>
                <a:gd name="T24" fmla="*/ 349 w 537"/>
                <a:gd name="T25" fmla="*/ 525 h 537"/>
                <a:gd name="T26" fmla="*/ 385 w 537"/>
                <a:gd name="T27" fmla="*/ 511 h 537"/>
                <a:gd name="T28" fmla="*/ 418 w 537"/>
                <a:gd name="T29" fmla="*/ 491 h 537"/>
                <a:gd name="T30" fmla="*/ 449 w 537"/>
                <a:gd name="T31" fmla="*/ 467 h 537"/>
                <a:gd name="T32" fmla="*/ 476 w 537"/>
                <a:gd name="T33" fmla="*/ 439 h 537"/>
                <a:gd name="T34" fmla="*/ 498 w 537"/>
                <a:gd name="T35" fmla="*/ 408 h 537"/>
                <a:gd name="T36" fmla="*/ 516 w 537"/>
                <a:gd name="T37" fmla="*/ 373 h 537"/>
                <a:gd name="T38" fmla="*/ 528 w 537"/>
                <a:gd name="T39" fmla="*/ 335 h 537"/>
                <a:gd name="T40" fmla="*/ 536 w 537"/>
                <a:gd name="T41" fmla="*/ 296 h 537"/>
                <a:gd name="T42" fmla="*/ 537 w 537"/>
                <a:gd name="T43" fmla="*/ 255 h 537"/>
                <a:gd name="T44" fmla="*/ 532 w 537"/>
                <a:gd name="T45" fmla="*/ 215 h 537"/>
                <a:gd name="T46" fmla="*/ 521 w 537"/>
                <a:gd name="T47" fmla="*/ 176 h 537"/>
                <a:gd name="T48" fmla="*/ 504 w 537"/>
                <a:gd name="T49" fmla="*/ 141 h 537"/>
                <a:gd name="T50" fmla="*/ 484 w 537"/>
                <a:gd name="T51" fmla="*/ 108 h 537"/>
                <a:gd name="T52" fmla="*/ 459 w 537"/>
                <a:gd name="T53" fmla="*/ 78 h 537"/>
                <a:gd name="T54" fmla="*/ 429 w 537"/>
                <a:gd name="T55" fmla="*/ 53 h 537"/>
                <a:gd name="T56" fmla="*/ 396 w 537"/>
                <a:gd name="T57" fmla="*/ 32 h 537"/>
                <a:gd name="T58" fmla="*/ 360 w 537"/>
                <a:gd name="T59" fmla="*/ 16 h 537"/>
                <a:gd name="T60" fmla="*/ 322 w 537"/>
                <a:gd name="T61" fmla="*/ 6 h 537"/>
                <a:gd name="T62" fmla="*/ 282 w 537"/>
                <a:gd name="T63" fmla="*/ 0 h 537"/>
                <a:gd name="T64" fmla="*/ 241 w 537"/>
                <a:gd name="T65" fmla="*/ 1 h 537"/>
                <a:gd name="T66" fmla="*/ 201 w 537"/>
                <a:gd name="T67" fmla="*/ 9 h 537"/>
                <a:gd name="T68" fmla="*/ 164 w 537"/>
                <a:gd name="T69" fmla="*/ 21 h 537"/>
                <a:gd name="T70" fmla="*/ 129 w 537"/>
                <a:gd name="T71" fmla="*/ 38 h 537"/>
                <a:gd name="T72" fmla="*/ 97 w 537"/>
                <a:gd name="T73" fmla="*/ 62 h 537"/>
                <a:gd name="T74" fmla="*/ 69 w 537"/>
                <a:gd name="T75" fmla="*/ 88 h 537"/>
                <a:gd name="T76" fmla="*/ 45 w 537"/>
                <a:gd name="T77" fmla="*/ 119 h 537"/>
                <a:gd name="T78" fmla="*/ 26 w 537"/>
                <a:gd name="T79" fmla="*/ 152 h 537"/>
                <a:gd name="T80" fmla="*/ 11 w 537"/>
                <a:gd name="T81" fmla="*/ 188 h 537"/>
                <a:gd name="T82" fmla="*/ 3 w 537"/>
                <a:gd name="T83" fmla="*/ 227 h 537"/>
                <a:gd name="T84" fmla="*/ 0 w 537"/>
                <a:gd name="T85" fmla="*/ 269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37" h="537">
                  <a:moveTo>
                    <a:pt x="0" y="269"/>
                  </a:moveTo>
                  <a:lnTo>
                    <a:pt x="0" y="282"/>
                  </a:lnTo>
                  <a:lnTo>
                    <a:pt x="1" y="296"/>
                  </a:lnTo>
                  <a:lnTo>
                    <a:pt x="3" y="309"/>
                  </a:lnTo>
                  <a:lnTo>
                    <a:pt x="5" y="323"/>
                  </a:lnTo>
                  <a:lnTo>
                    <a:pt x="8" y="335"/>
                  </a:lnTo>
                  <a:lnTo>
                    <a:pt x="11" y="348"/>
                  </a:lnTo>
                  <a:lnTo>
                    <a:pt x="16" y="361"/>
                  </a:lnTo>
                  <a:lnTo>
                    <a:pt x="21" y="373"/>
                  </a:lnTo>
                  <a:lnTo>
                    <a:pt x="26" y="385"/>
                  </a:lnTo>
                  <a:lnTo>
                    <a:pt x="32" y="397"/>
                  </a:lnTo>
                  <a:lnTo>
                    <a:pt x="39" y="408"/>
                  </a:lnTo>
                  <a:lnTo>
                    <a:pt x="45" y="419"/>
                  </a:lnTo>
                  <a:lnTo>
                    <a:pt x="53" y="429"/>
                  </a:lnTo>
                  <a:lnTo>
                    <a:pt x="61" y="439"/>
                  </a:lnTo>
                  <a:lnTo>
                    <a:pt x="69" y="449"/>
                  </a:lnTo>
                  <a:lnTo>
                    <a:pt x="78" y="458"/>
                  </a:lnTo>
                  <a:lnTo>
                    <a:pt x="87" y="467"/>
                  </a:lnTo>
                  <a:lnTo>
                    <a:pt x="97" y="476"/>
                  </a:lnTo>
                  <a:lnTo>
                    <a:pt x="108" y="483"/>
                  </a:lnTo>
                  <a:lnTo>
                    <a:pt x="118" y="491"/>
                  </a:lnTo>
                  <a:lnTo>
                    <a:pt x="129" y="498"/>
                  </a:lnTo>
                  <a:lnTo>
                    <a:pt x="140" y="504"/>
                  </a:lnTo>
                  <a:lnTo>
                    <a:pt x="152" y="511"/>
                  </a:lnTo>
                  <a:lnTo>
                    <a:pt x="164" y="516"/>
                  </a:lnTo>
                  <a:lnTo>
                    <a:pt x="176" y="520"/>
                  </a:lnTo>
                  <a:lnTo>
                    <a:pt x="188" y="525"/>
                  </a:lnTo>
                  <a:lnTo>
                    <a:pt x="201" y="529"/>
                  </a:lnTo>
                  <a:lnTo>
                    <a:pt x="214" y="532"/>
                  </a:lnTo>
                  <a:lnTo>
                    <a:pt x="227" y="534"/>
                  </a:lnTo>
                  <a:lnTo>
                    <a:pt x="241" y="536"/>
                  </a:lnTo>
                  <a:lnTo>
                    <a:pt x="255" y="537"/>
                  </a:lnTo>
                  <a:lnTo>
                    <a:pt x="268" y="537"/>
                  </a:lnTo>
                  <a:lnTo>
                    <a:pt x="282" y="537"/>
                  </a:lnTo>
                  <a:lnTo>
                    <a:pt x="296" y="536"/>
                  </a:lnTo>
                  <a:lnTo>
                    <a:pt x="310" y="534"/>
                  </a:lnTo>
                  <a:lnTo>
                    <a:pt x="322" y="532"/>
                  </a:lnTo>
                  <a:lnTo>
                    <a:pt x="336" y="529"/>
                  </a:lnTo>
                  <a:lnTo>
                    <a:pt x="349" y="525"/>
                  </a:lnTo>
                  <a:lnTo>
                    <a:pt x="360" y="520"/>
                  </a:lnTo>
                  <a:lnTo>
                    <a:pt x="373" y="516"/>
                  </a:lnTo>
                  <a:lnTo>
                    <a:pt x="385" y="511"/>
                  </a:lnTo>
                  <a:lnTo>
                    <a:pt x="396" y="504"/>
                  </a:lnTo>
                  <a:lnTo>
                    <a:pt x="408" y="498"/>
                  </a:lnTo>
                  <a:lnTo>
                    <a:pt x="418" y="491"/>
                  </a:lnTo>
                  <a:lnTo>
                    <a:pt x="429" y="483"/>
                  </a:lnTo>
                  <a:lnTo>
                    <a:pt x="440" y="476"/>
                  </a:lnTo>
                  <a:lnTo>
                    <a:pt x="449" y="467"/>
                  </a:lnTo>
                  <a:lnTo>
                    <a:pt x="459" y="458"/>
                  </a:lnTo>
                  <a:lnTo>
                    <a:pt x="467" y="449"/>
                  </a:lnTo>
                  <a:lnTo>
                    <a:pt x="476" y="439"/>
                  </a:lnTo>
                  <a:lnTo>
                    <a:pt x="484" y="429"/>
                  </a:lnTo>
                  <a:lnTo>
                    <a:pt x="491" y="419"/>
                  </a:lnTo>
                  <a:lnTo>
                    <a:pt x="498" y="408"/>
                  </a:lnTo>
                  <a:lnTo>
                    <a:pt x="504" y="397"/>
                  </a:lnTo>
                  <a:lnTo>
                    <a:pt x="510" y="385"/>
                  </a:lnTo>
                  <a:lnTo>
                    <a:pt x="516" y="373"/>
                  </a:lnTo>
                  <a:lnTo>
                    <a:pt x="521" y="361"/>
                  </a:lnTo>
                  <a:lnTo>
                    <a:pt x="525" y="348"/>
                  </a:lnTo>
                  <a:lnTo>
                    <a:pt x="528" y="335"/>
                  </a:lnTo>
                  <a:lnTo>
                    <a:pt x="532" y="323"/>
                  </a:lnTo>
                  <a:lnTo>
                    <a:pt x="534" y="309"/>
                  </a:lnTo>
                  <a:lnTo>
                    <a:pt x="536" y="296"/>
                  </a:lnTo>
                  <a:lnTo>
                    <a:pt x="537" y="282"/>
                  </a:lnTo>
                  <a:lnTo>
                    <a:pt x="537" y="269"/>
                  </a:lnTo>
                  <a:lnTo>
                    <a:pt x="537" y="255"/>
                  </a:lnTo>
                  <a:lnTo>
                    <a:pt x="536" y="241"/>
                  </a:lnTo>
                  <a:lnTo>
                    <a:pt x="534" y="227"/>
                  </a:lnTo>
                  <a:lnTo>
                    <a:pt x="532" y="215"/>
                  </a:lnTo>
                  <a:lnTo>
                    <a:pt x="528" y="201"/>
                  </a:lnTo>
                  <a:lnTo>
                    <a:pt x="525" y="188"/>
                  </a:lnTo>
                  <a:lnTo>
                    <a:pt x="521" y="176"/>
                  </a:lnTo>
                  <a:lnTo>
                    <a:pt x="516" y="164"/>
                  </a:lnTo>
                  <a:lnTo>
                    <a:pt x="510" y="152"/>
                  </a:lnTo>
                  <a:lnTo>
                    <a:pt x="504" y="141"/>
                  </a:lnTo>
                  <a:lnTo>
                    <a:pt x="498" y="129"/>
                  </a:lnTo>
                  <a:lnTo>
                    <a:pt x="491" y="119"/>
                  </a:lnTo>
                  <a:lnTo>
                    <a:pt x="484" y="108"/>
                  </a:lnTo>
                  <a:lnTo>
                    <a:pt x="476" y="97"/>
                  </a:lnTo>
                  <a:lnTo>
                    <a:pt x="467" y="88"/>
                  </a:lnTo>
                  <a:lnTo>
                    <a:pt x="459" y="78"/>
                  </a:lnTo>
                  <a:lnTo>
                    <a:pt x="449" y="70"/>
                  </a:lnTo>
                  <a:lnTo>
                    <a:pt x="440" y="62"/>
                  </a:lnTo>
                  <a:lnTo>
                    <a:pt x="429" y="53"/>
                  </a:lnTo>
                  <a:lnTo>
                    <a:pt x="418" y="46"/>
                  </a:lnTo>
                  <a:lnTo>
                    <a:pt x="408" y="38"/>
                  </a:lnTo>
                  <a:lnTo>
                    <a:pt x="396" y="32"/>
                  </a:lnTo>
                  <a:lnTo>
                    <a:pt x="385" y="27"/>
                  </a:lnTo>
                  <a:lnTo>
                    <a:pt x="373" y="21"/>
                  </a:lnTo>
                  <a:lnTo>
                    <a:pt x="360" y="16"/>
                  </a:lnTo>
                  <a:lnTo>
                    <a:pt x="349" y="12"/>
                  </a:lnTo>
                  <a:lnTo>
                    <a:pt x="336" y="9"/>
                  </a:lnTo>
                  <a:lnTo>
                    <a:pt x="322" y="6"/>
                  </a:lnTo>
                  <a:lnTo>
                    <a:pt x="310" y="3"/>
                  </a:lnTo>
                  <a:lnTo>
                    <a:pt x="296" y="1"/>
                  </a:lnTo>
                  <a:lnTo>
                    <a:pt x="282" y="0"/>
                  </a:lnTo>
                  <a:lnTo>
                    <a:pt x="268" y="0"/>
                  </a:lnTo>
                  <a:lnTo>
                    <a:pt x="255" y="0"/>
                  </a:lnTo>
                  <a:lnTo>
                    <a:pt x="241" y="1"/>
                  </a:lnTo>
                  <a:lnTo>
                    <a:pt x="227" y="3"/>
                  </a:lnTo>
                  <a:lnTo>
                    <a:pt x="214" y="6"/>
                  </a:lnTo>
                  <a:lnTo>
                    <a:pt x="201" y="9"/>
                  </a:lnTo>
                  <a:lnTo>
                    <a:pt x="188" y="12"/>
                  </a:lnTo>
                  <a:lnTo>
                    <a:pt x="176" y="16"/>
                  </a:lnTo>
                  <a:lnTo>
                    <a:pt x="164" y="21"/>
                  </a:lnTo>
                  <a:lnTo>
                    <a:pt x="152" y="27"/>
                  </a:lnTo>
                  <a:lnTo>
                    <a:pt x="140" y="32"/>
                  </a:lnTo>
                  <a:lnTo>
                    <a:pt x="129" y="38"/>
                  </a:lnTo>
                  <a:lnTo>
                    <a:pt x="118" y="46"/>
                  </a:lnTo>
                  <a:lnTo>
                    <a:pt x="108" y="53"/>
                  </a:lnTo>
                  <a:lnTo>
                    <a:pt x="97" y="62"/>
                  </a:lnTo>
                  <a:lnTo>
                    <a:pt x="87" y="70"/>
                  </a:lnTo>
                  <a:lnTo>
                    <a:pt x="78" y="78"/>
                  </a:lnTo>
                  <a:lnTo>
                    <a:pt x="69" y="88"/>
                  </a:lnTo>
                  <a:lnTo>
                    <a:pt x="61" y="97"/>
                  </a:lnTo>
                  <a:lnTo>
                    <a:pt x="53" y="108"/>
                  </a:lnTo>
                  <a:lnTo>
                    <a:pt x="45" y="119"/>
                  </a:lnTo>
                  <a:lnTo>
                    <a:pt x="39" y="129"/>
                  </a:lnTo>
                  <a:lnTo>
                    <a:pt x="32" y="141"/>
                  </a:lnTo>
                  <a:lnTo>
                    <a:pt x="26" y="152"/>
                  </a:lnTo>
                  <a:lnTo>
                    <a:pt x="21" y="164"/>
                  </a:lnTo>
                  <a:lnTo>
                    <a:pt x="16" y="176"/>
                  </a:lnTo>
                  <a:lnTo>
                    <a:pt x="11" y="188"/>
                  </a:lnTo>
                  <a:lnTo>
                    <a:pt x="8" y="201"/>
                  </a:lnTo>
                  <a:lnTo>
                    <a:pt x="5" y="215"/>
                  </a:lnTo>
                  <a:lnTo>
                    <a:pt x="3" y="227"/>
                  </a:lnTo>
                  <a:lnTo>
                    <a:pt x="1" y="241"/>
                  </a:lnTo>
                  <a:lnTo>
                    <a:pt x="0" y="255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60" name="Freeform 20"/>
            <p:cNvSpPr>
              <a:spLocks/>
            </p:cNvSpPr>
            <p:nvPr/>
          </p:nvSpPr>
          <p:spPr bwMode="auto">
            <a:xfrm>
              <a:off x="3954463" y="2652713"/>
              <a:ext cx="190500" cy="133350"/>
            </a:xfrm>
            <a:custGeom>
              <a:avLst/>
              <a:gdLst>
                <a:gd name="T0" fmla="*/ 8 w 599"/>
                <a:gd name="T1" fmla="*/ 254 h 423"/>
                <a:gd name="T2" fmla="*/ 48 w 599"/>
                <a:gd name="T3" fmla="*/ 280 h 423"/>
                <a:gd name="T4" fmla="*/ 91 w 599"/>
                <a:gd name="T5" fmla="*/ 301 h 423"/>
                <a:gd name="T6" fmla="*/ 130 w 599"/>
                <a:gd name="T7" fmla="*/ 316 h 423"/>
                <a:gd name="T8" fmla="*/ 159 w 599"/>
                <a:gd name="T9" fmla="*/ 323 h 423"/>
                <a:gd name="T10" fmla="*/ 190 w 599"/>
                <a:gd name="T11" fmla="*/ 329 h 423"/>
                <a:gd name="T12" fmla="*/ 223 w 599"/>
                <a:gd name="T13" fmla="*/ 332 h 423"/>
                <a:gd name="T14" fmla="*/ 256 w 599"/>
                <a:gd name="T15" fmla="*/ 332 h 423"/>
                <a:gd name="T16" fmla="*/ 291 w 599"/>
                <a:gd name="T17" fmla="*/ 329 h 423"/>
                <a:gd name="T18" fmla="*/ 326 w 599"/>
                <a:gd name="T19" fmla="*/ 324 h 423"/>
                <a:gd name="T20" fmla="*/ 361 w 599"/>
                <a:gd name="T21" fmla="*/ 316 h 423"/>
                <a:gd name="T22" fmla="*/ 388 w 599"/>
                <a:gd name="T23" fmla="*/ 308 h 423"/>
                <a:gd name="T24" fmla="*/ 390 w 599"/>
                <a:gd name="T25" fmla="*/ 307 h 423"/>
                <a:gd name="T26" fmla="*/ 389 w 599"/>
                <a:gd name="T27" fmla="*/ 308 h 423"/>
                <a:gd name="T28" fmla="*/ 390 w 599"/>
                <a:gd name="T29" fmla="*/ 307 h 423"/>
                <a:gd name="T30" fmla="*/ 405 w 599"/>
                <a:gd name="T31" fmla="*/ 302 h 423"/>
                <a:gd name="T32" fmla="*/ 426 w 599"/>
                <a:gd name="T33" fmla="*/ 292 h 423"/>
                <a:gd name="T34" fmla="*/ 452 w 599"/>
                <a:gd name="T35" fmla="*/ 274 h 423"/>
                <a:gd name="T36" fmla="*/ 476 w 599"/>
                <a:gd name="T37" fmla="*/ 253 h 423"/>
                <a:gd name="T38" fmla="*/ 497 w 599"/>
                <a:gd name="T39" fmla="*/ 229 h 423"/>
                <a:gd name="T40" fmla="*/ 514 w 599"/>
                <a:gd name="T41" fmla="*/ 201 h 423"/>
                <a:gd name="T42" fmla="*/ 535 w 599"/>
                <a:gd name="T43" fmla="*/ 159 h 423"/>
                <a:gd name="T44" fmla="*/ 554 w 599"/>
                <a:gd name="T45" fmla="*/ 105 h 423"/>
                <a:gd name="T46" fmla="*/ 567 w 599"/>
                <a:gd name="T47" fmla="*/ 58 h 423"/>
                <a:gd name="T48" fmla="*/ 574 w 599"/>
                <a:gd name="T49" fmla="*/ 23 h 423"/>
                <a:gd name="T50" fmla="*/ 578 w 599"/>
                <a:gd name="T51" fmla="*/ 4 h 423"/>
                <a:gd name="T52" fmla="*/ 579 w 599"/>
                <a:gd name="T53" fmla="*/ 4 h 423"/>
                <a:gd name="T54" fmla="*/ 586 w 599"/>
                <a:gd name="T55" fmla="*/ 22 h 423"/>
                <a:gd name="T56" fmla="*/ 593 w 599"/>
                <a:gd name="T57" fmla="*/ 59 h 423"/>
                <a:gd name="T58" fmla="*/ 598 w 599"/>
                <a:gd name="T59" fmla="*/ 96 h 423"/>
                <a:gd name="T60" fmla="*/ 599 w 599"/>
                <a:gd name="T61" fmla="*/ 125 h 423"/>
                <a:gd name="T62" fmla="*/ 597 w 599"/>
                <a:gd name="T63" fmla="*/ 158 h 423"/>
                <a:gd name="T64" fmla="*/ 592 w 599"/>
                <a:gd name="T65" fmla="*/ 194 h 423"/>
                <a:gd name="T66" fmla="*/ 582 w 599"/>
                <a:gd name="T67" fmla="*/ 231 h 423"/>
                <a:gd name="T68" fmla="*/ 567 w 599"/>
                <a:gd name="T69" fmla="*/ 270 h 423"/>
                <a:gd name="T70" fmla="*/ 550 w 599"/>
                <a:gd name="T71" fmla="*/ 299 h 423"/>
                <a:gd name="T72" fmla="*/ 536 w 599"/>
                <a:gd name="T73" fmla="*/ 318 h 423"/>
                <a:gd name="T74" fmla="*/ 520 w 599"/>
                <a:gd name="T75" fmla="*/ 336 h 423"/>
                <a:gd name="T76" fmla="*/ 503 w 599"/>
                <a:gd name="T77" fmla="*/ 351 h 423"/>
                <a:gd name="T78" fmla="*/ 483 w 599"/>
                <a:gd name="T79" fmla="*/ 366 h 423"/>
                <a:gd name="T80" fmla="*/ 463 w 599"/>
                <a:gd name="T81" fmla="*/ 379 h 423"/>
                <a:gd name="T82" fmla="*/ 440 w 599"/>
                <a:gd name="T83" fmla="*/ 391 h 423"/>
                <a:gd name="T84" fmla="*/ 425 w 599"/>
                <a:gd name="T85" fmla="*/ 397 h 423"/>
                <a:gd name="T86" fmla="*/ 419 w 599"/>
                <a:gd name="T87" fmla="*/ 399 h 423"/>
                <a:gd name="T88" fmla="*/ 387 w 599"/>
                <a:gd name="T89" fmla="*/ 409 h 423"/>
                <a:gd name="T90" fmla="*/ 342 w 599"/>
                <a:gd name="T91" fmla="*/ 418 h 423"/>
                <a:gd name="T92" fmla="*/ 298 w 599"/>
                <a:gd name="T93" fmla="*/ 422 h 423"/>
                <a:gd name="T94" fmla="*/ 254 w 599"/>
                <a:gd name="T95" fmla="*/ 422 h 423"/>
                <a:gd name="T96" fmla="*/ 210 w 599"/>
                <a:gd name="T97" fmla="*/ 416 h 423"/>
                <a:gd name="T98" fmla="*/ 171 w 599"/>
                <a:gd name="T99" fmla="*/ 404 h 423"/>
                <a:gd name="T100" fmla="*/ 134 w 599"/>
                <a:gd name="T101" fmla="*/ 389 h 423"/>
                <a:gd name="T102" fmla="*/ 103 w 599"/>
                <a:gd name="T103" fmla="*/ 370 h 423"/>
                <a:gd name="T104" fmla="*/ 76 w 599"/>
                <a:gd name="T105" fmla="*/ 350 h 423"/>
                <a:gd name="T106" fmla="*/ 54 w 599"/>
                <a:gd name="T107" fmla="*/ 330 h 423"/>
                <a:gd name="T108" fmla="*/ 28 w 599"/>
                <a:gd name="T109" fmla="*/ 301 h 423"/>
                <a:gd name="T110" fmla="*/ 8 w 599"/>
                <a:gd name="T111" fmla="*/ 269 h 423"/>
                <a:gd name="T112" fmla="*/ 1 w 599"/>
                <a:gd name="T113" fmla="*/ 251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9" h="423">
                  <a:moveTo>
                    <a:pt x="0" y="248"/>
                  </a:moveTo>
                  <a:lnTo>
                    <a:pt x="8" y="254"/>
                  </a:lnTo>
                  <a:lnTo>
                    <a:pt x="32" y="269"/>
                  </a:lnTo>
                  <a:lnTo>
                    <a:pt x="48" y="280"/>
                  </a:lnTo>
                  <a:lnTo>
                    <a:pt x="69" y="290"/>
                  </a:lnTo>
                  <a:lnTo>
                    <a:pt x="91" y="301"/>
                  </a:lnTo>
                  <a:lnTo>
                    <a:pt x="116" y="310"/>
                  </a:lnTo>
                  <a:lnTo>
                    <a:pt x="130" y="316"/>
                  </a:lnTo>
                  <a:lnTo>
                    <a:pt x="145" y="320"/>
                  </a:lnTo>
                  <a:lnTo>
                    <a:pt x="159" y="323"/>
                  </a:lnTo>
                  <a:lnTo>
                    <a:pt x="174" y="326"/>
                  </a:lnTo>
                  <a:lnTo>
                    <a:pt x="190" y="329"/>
                  </a:lnTo>
                  <a:lnTo>
                    <a:pt x="206" y="330"/>
                  </a:lnTo>
                  <a:lnTo>
                    <a:pt x="223" y="332"/>
                  </a:lnTo>
                  <a:lnTo>
                    <a:pt x="239" y="332"/>
                  </a:lnTo>
                  <a:lnTo>
                    <a:pt x="256" y="332"/>
                  </a:lnTo>
                  <a:lnTo>
                    <a:pt x="274" y="331"/>
                  </a:lnTo>
                  <a:lnTo>
                    <a:pt x="291" y="329"/>
                  </a:lnTo>
                  <a:lnTo>
                    <a:pt x="309" y="327"/>
                  </a:lnTo>
                  <a:lnTo>
                    <a:pt x="326" y="324"/>
                  </a:lnTo>
                  <a:lnTo>
                    <a:pt x="343" y="321"/>
                  </a:lnTo>
                  <a:lnTo>
                    <a:pt x="361" y="316"/>
                  </a:lnTo>
                  <a:lnTo>
                    <a:pt x="378" y="310"/>
                  </a:lnTo>
                  <a:lnTo>
                    <a:pt x="388" y="308"/>
                  </a:lnTo>
                  <a:lnTo>
                    <a:pt x="390" y="307"/>
                  </a:lnTo>
                  <a:lnTo>
                    <a:pt x="390" y="307"/>
                  </a:lnTo>
                  <a:lnTo>
                    <a:pt x="390" y="307"/>
                  </a:lnTo>
                  <a:lnTo>
                    <a:pt x="389" y="308"/>
                  </a:lnTo>
                  <a:lnTo>
                    <a:pt x="389" y="308"/>
                  </a:lnTo>
                  <a:lnTo>
                    <a:pt x="390" y="307"/>
                  </a:lnTo>
                  <a:lnTo>
                    <a:pt x="395" y="305"/>
                  </a:lnTo>
                  <a:lnTo>
                    <a:pt x="405" y="302"/>
                  </a:lnTo>
                  <a:lnTo>
                    <a:pt x="412" y="299"/>
                  </a:lnTo>
                  <a:lnTo>
                    <a:pt x="426" y="292"/>
                  </a:lnTo>
                  <a:lnTo>
                    <a:pt x="440" y="284"/>
                  </a:lnTo>
                  <a:lnTo>
                    <a:pt x="452" y="274"/>
                  </a:lnTo>
                  <a:lnTo>
                    <a:pt x="465" y="265"/>
                  </a:lnTo>
                  <a:lnTo>
                    <a:pt x="476" y="253"/>
                  </a:lnTo>
                  <a:lnTo>
                    <a:pt x="486" y="242"/>
                  </a:lnTo>
                  <a:lnTo>
                    <a:pt x="497" y="229"/>
                  </a:lnTo>
                  <a:lnTo>
                    <a:pt x="505" y="215"/>
                  </a:lnTo>
                  <a:lnTo>
                    <a:pt x="514" y="201"/>
                  </a:lnTo>
                  <a:lnTo>
                    <a:pt x="521" y="188"/>
                  </a:lnTo>
                  <a:lnTo>
                    <a:pt x="535" y="159"/>
                  </a:lnTo>
                  <a:lnTo>
                    <a:pt x="545" y="132"/>
                  </a:lnTo>
                  <a:lnTo>
                    <a:pt x="554" y="105"/>
                  </a:lnTo>
                  <a:lnTo>
                    <a:pt x="561" y="80"/>
                  </a:lnTo>
                  <a:lnTo>
                    <a:pt x="567" y="58"/>
                  </a:lnTo>
                  <a:lnTo>
                    <a:pt x="571" y="39"/>
                  </a:lnTo>
                  <a:lnTo>
                    <a:pt x="574" y="23"/>
                  </a:lnTo>
                  <a:lnTo>
                    <a:pt x="576" y="11"/>
                  </a:lnTo>
                  <a:lnTo>
                    <a:pt x="578" y="4"/>
                  </a:lnTo>
                  <a:lnTo>
                    <a:pt x="578" y="0"/>
                  </a:lnTo>
                  <a:lnTo>
                    <a:pt x="579" y="4"/>
                  </a:lnTo>
                  <a:lnTo>
                    <a:pt x="581" y="10"/>
                  </a:lnTo>
                  <a:lnTo>
                    <a:pt x="586" y="22"/>
                  </a:lnTo>
                  <a:lnTo>
                    <a:pt x="590" y="39"/>
                  </a:lnTo>
                  <a:lnTo>
                    <a:pt x="593" y="59"/>
                  </a:lnTo>
                  <a:lnTo>
                    <a:pt x="597" y="83"/>
                  </a:lnTo>
                  <a:lnTo>
                    <a:pt x="598" y="96"/>
                  </a:lnTo>
                  <a:lnTo>
                    <a:pt x="598" y="110"/>
                  </a:lnTo>
                  <a:lnTo>
                    <a:pt x="599" y="125"/>
                  </a:lnTo>
                  <a:lnTo>
                    <a:pt x="598" y="141"/>
                  </a:lnTo>
                  <a:lnTo>
                    <a:pt x="597" y="158"/>
                  </a:lnTo>
                  <a:lnTo>
                    <a:pt x="595" y="176"/>
                  </a:lnTo>
                  <a:lnTo>
                    <a:pt x="592" y="194"/>
                  </a:lnTo>
                  <a:lnTo>
                    <a:pt x="588" y="212"/>
                  </a:lnTo>
                  <a:lnTo>
                    <a:pt x="582" y="231"/>
                  </a:lnTo>
                  <a:lnTo>
                    <a:pt x="575" y="251"/>
                  </a:lnTo>
                  <a:lnTo>
                    <a:pt x="567" y="270"/>
                  </a:lnTo>
                  <a:lnTo>
                    <a:pt x="556" y="289"/>
                  </a:lnTo>
                  <a:lnTo>
                    <a:pt x="550" y="299"/>
                  </a:lnTo>
                  <a:lnTo>
                    <a:pt x="543" y="308"/>
                  </a:lnTo>
                  <a:lnTo>
                    <a:pt x="536" y="318"/>
                  </a:lnTo>
                  <a:lnTo>
                    <a:pt x="529" y="326"/>
                  </a:lnTo>
                  <a:lnTo>
                    <a:pt x="520" y="336"/>
                  </a:lnTo>
                  <a:lnTo>
                    <a:pt x="512" y="343"/>
                  </a:lnTo>
                  <a:lnTo>
                    <a:pt x="503" y="351"/>
                  </a:lnTo>
                  <a:lnTo>
                    <a:pt x="494" y="359"/>
                  </a:lnTo>
                  <a:lnTo>
                    <a:pt x="483" y="366"/>
                  </a:lnTo>
                  <a:lnTo>
                    <a:pt x="474" y="373"/>
                  </a:lnTo>
                  <a:lnTo>
                    <a:pt x="463" y="379"/>
                  </a:lnTo>
                  <a:lnTo>
                    <a:pt x="451" y="385"/>
                  </a:lnTo>
                  <a:lnTo>
                    <a:pt x="440" y="391"/>
                  </a:lnTo>
                  <a:lnTo>
                    <a:pt x="430" y="395"/>
                  </a:lnTo>
                  <a:lnTo>
                    <a:pt x="425" y="397"/>
                  </a:lnTo>
                  <a:lnTo>
                    <a:pt x="421" y="398"/>
                  </a:lnTo>
                  <a:lnTo>
                    <a:pt x="419" y="399"/>
                  </a:lnTo>
                  <a:lnTo>
                    <a:pt x="408" y="402"/>
                  </a:lnTo>
                  <a:lnTo>
                    <a:pt x="387" y="409"/>
                  </a:lnTo>
                  <a:lnTo>
                    <a:pt x="365" y="414"/>
                  </a:lnTo>
                  <a:lnTo>
                    <a:pt x="342" y="418"/>
                  </a:lnTo>
                  <a:lnTo>
                    <a:pt x="320" y="421"/>
                  </a:lnTo>
                  <a:lnTo>
                    <a:pt x="298" y="422"/>
                  </a:lnTo>
                  <a:lnTo>
                    <a:pt x="276" y="423"/>
                  </a:lnTo>
                  <a:lnTo>
                    <a:pt x="254" y="422"/>
                  </a:lnTo>
                  <a:lnTo>
                    <a:pt x="231" y="419"/>
                  </a:lnTo>
                  <a:lnTo>
                    <a:pt x="210" y="416"/>
                  </a:lnTo>
                  <a:lnTo>
                    <a:pt x="190" y="411"/>
                  </a:lnTo>
                  <a:lnTo>
                    <a:pt x="171" y="404"/>
                  </a:lnTo>
                  <a:lnTo>
                    <a:pt x="152" y="397"/>
                  </a:lnTo>
                  <a:lnTo>
                    <a:pt x="134" y="389"/>
                  </a:lnTo>
                  <a:lnTo>
                    <a:pt x="118" y="380"/>
                  </a:lnTo>
                  <a:lnTo>
                    <a:pt x="103" y="370"/>
                  </a:lnTo>
                  <a:lnTo>
                    <a:pt x="89" y="361"/>
                  </a:lnTo>
                  <a:lnTo>
                    <a:pt x="76" y="350"/>
                  </a:lnTo>
                  <a:lnTo>
                    <a:pt x="64" y="341"/>
                  </a:lnTo>
                  <a:lnTo>
                    <a:pt x="54" y="330"/>
                  </a:lnTo>
                  <a:lnTo>
                    <a:pt x="44" y="320"/>
                  </a:lnTo>
                  <a:lnTo>
                    <a:pt x="28" y="301"/>
                  </a:lnTo>
                  <a:lnTo>
                    <a:pt x="17" y="284"/>
                  </a:lnTo>
                  <a:lnTo>
                    <a:pt x="8" y="269"/>
                  </a:lnTo>
                  <a:lnTo>
                    <a:pt x="3" y="257"/>
                  </a:lnTo>
                  <a:lnTo>
                    <a:pt x="1" y="251"/>
                  </a:lnTo>
                  <a:lnTo>
                    <a:pt x="0" y="248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61" name="Freeform 21"/>
            <p:cNvSpPr>
              <a:spLocks/>
            </p:cNvSpPr>
            <p:nvPr/>
          </p:nvSpPr>
          <p:spPr bwMode="auto">
            <a:xfrm>
              <a:off x="4013200" y="2406650"/>
              <a:ext cx="84138" cy="90488"/>
            </a:xfrm>
            <a:custGeom>
              <a:avLst/>
              <a:gdLst>
                <a:gd name="T0" fmla="*/ 117 w 263"/>
                <a:gd name="T1" fmla="*/ 0 h 286"/>
                <a:gd name="T2" fmla="*/ 92 w 263"/>
                <a:gd name="T3" fmla="*/ 5 h 286"/>
                <a:gd name="T4" fmla="*/ 69 w 263"/>
                <a:gd name="T5" fmla="*/ 16 h 286"/>
                <a:gd name="T6" fmla="*/ 47 w 263"/>
                <a:gd name="T7" fmla="*/ 29 h 286"/>
                <a:gd name="T8" fmla="*/ 29 w 263"/>
                <a:gd name="T9" fmla="*/ 47 h 286"/>
                <a:gd name="T10" fmla="*/ 16 w 263"/>
                <a:gd name="T11" fmla="*/ 68 h 286"/>
                <a:gd name="T12" fmla="*/ 5 w 263"/>
                <a:gd name="T13" fmla="*/ 92 h 286"/>
                <a:gd name="T14" fmla="*/ 0 w 263"/>
                <a:gd name="T15" fmla="*/ 117 h 286"/>
                <a:gd name="T16" fmla="*/ 0 w 263"/>
                <a:gd name="T17" fmla="*/ 189 h 286"/>
                <a:gd name="T18" fmla="*/ 2 w 263"/>
                <a:gd name="T19" fmla="*/ 218 h 286"/>
                <a:gd name="T20" fmla="*/ 12 w 263"/>
                <a:gd name="T21" fmla="*/ 243 h 286"/>
                <a:gd name="T22" fmla="*/ 24 w 263"/>
                <a:gd name="T23" fmla="*/ 266 h 286"/>
                <a:gd name="T24" fmla="*/ 42 w 263"/>
                <a:gd name="T25" fmla="*/ 286 h 286"/>
                <a:gd name="T26" fmla="*/ 61 w 263"/>
                <a:gd name="T27" fmla="*/ 271 h 286"/>
                <a:gd name="T28" fmla="*/ 82 w 263"/>
                <a:gd name="T29" fmla="*/ 261 h 286"/>
                <a:gd name="T30" fmla="*/ 106 w 263"/>
                <a:gd name="T31" fmla="*/ 255 h 286"/>
                <a:gd name="T32" fmla="*/ 131 w 263"/>
                <a:gd name="T33" fmla="*/ 251 h 286"/>
                <a:gd name="T34" fmla="*/ 156 w 263"/>
                <a:gd name="T35" fmla="*/ 255 h 286"/>
                <a:gd name="T36" fmla="*/ 180 w 263"/>
                <a:gd name="T37" fmla="*/ 261 h 286"/>
                <a:gd name="T38" fmla="*/ 201 w 263"/>
                <a:gd name="T39" fmla="*/ 271 h 286"/>
                <a:gd name="T40" fmla="*/ 220 w 263"/>
                <a:gd name="T41" fmla="*/ 286 h 286"/>
                <a:gd name="T42" fmla="*/ 238 w 263"/>
                <a:gd name="T43" fmla="*/ 266 h 286"/>
                <a:gd name="T44" fmla="*/ 252 w 263"/>
                <a:gd name="T45" fmla="*/ 243 h 286"/>
                <a:gd name="T46" fmla="*/ 260 w 263"/>
                <a:gd name="T47" fmla="*/ 218 h 286"/>
                <a:gd name="T48" fmla="*/ 263 w 263"/>
                <a:gd name="T49" fmla="*/ 189 h 286"/>
                <a:gd name="T50" fmla="*/ 262 w 263"/>
                <a:gd name="T51" fmla="*/ 117 h 286"/>
                <a:gd name="T52" fmla="*/ 257 w 263"/>
                <a:gd name="T53" fmla="*/ 92 h 286"/>
                <a:gd name="T54" fmla="*/ 247 w 263"/>
                <a:gd name="T55" fmla="*/ 68 h 286"/>
                <a:gd name="T56" fmla="*/ 233 w 263"/>
                <a:gd name="T57" fmla="*/ 47 h 286"/>
                <a:gd name="T58" fmla="*/ 215 w 263"/>
                <a:gd name="T59" fmla="*/ 29 h 286"/>
                <a:gd name="T60" fmla="*/ 193 w 263"/>
                <a:gd name="T61" fmla="*/ 16 h 286"/>
                <a:gd name="T62" fmla="*/ 170 w 263"/>
                <a:gd name="T63" fmla="*/ 5 h 286"/>
                <a:gd name="T64" fmla="*/ 145 w 263"/>
                <a:gd name="T65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3" h="286">
                  <a:moveTo>
                    <a:pt x="131" y="0"/>
                  </a:moveTo>
                  <a:lnTo>
                    <a:pt x="117" y="0"/>
                  </a:lnTo>
                  <a:lnTo>
                    <a:pt x="105" y="2"/>
                  </a:lnTo>
                  <a:lnTo>
                    <a:pt x="92" y="5"/>
                  </a:lnTo>
                  <a:lnTo>
                    <a:pt x="80" y="9"/>
                  </a:lnTo>
                  <a:lnTo>
                    <a:pt x="69" y="16"/>
                  </a:lnTo>
                  <a:lnTo>
                    <a:pt x="58" y="22"/>
                  </a:lnTo>
                  <a:lnTo>
                    <a:pt x="47" y="29"/>
                  </a:lnTo>
                  <a:lnTo>
                    <a:pt x="38" y="38"/>
                  </a:lnTo>
                  <a:lnTo>
                    <a:pt x="29" y="47"/>
                  </a:lnTo>
                  <a:lnTo>
                    <a:pt x="22" y="58"/>
                  </a:lnTo>
                  <a:lnTo>
                    <a:pt x="16" y="68"/>
                  </a:lnTo>
                  <a:lnTo>
                    <a:pt x="9" y="80"/>
                  </a:lnTo>
                  <a:lnTo>
                    <a:pt x="5" y="92"/>
                  </a:lnTo>
                  <a:lnTo>
                    <a:pt x="2" y="104"/>
                  </a:lnTo>
                  <a:lnTo>
                    <a:pt x="0" y="117"/>
                  </a:lnTo>
                  <a:lnTo>
                    <a:pt x="0" y="131"/>
                  </a:lnTo>
                  <a:lnTo>
                    <a:pt x="0" y="189"/>
                  </a:lnTo>
                  <a:lnTo>
                    <a:pt x="0" y="204"/>
                  </a:lnTo>
                  <a:lnTo>
                    <a:pt x="2" y="218"/>
                  </a:lnTo>
                  <a:lnTo>
                    <a:pt x="6" y="230"/>
                  </a:lnTo>
                  <a:lnTo>
                    <a:pt x="12" y="243"/>
                  </a:lnTo>
                  <a:lnTo>
                    <a:pt x="17" y="256"/>
                  </a:lnTo>
                  <a:lnTo>
                    <a:pt x="24" y="266"/>
                  </a:lnTo>
                  <a:lnTo>
                    <a:pt x="33" y="277"/>
                  </a:lnTo>
                  <a:lnTo>
                    <a:pt x="42" y="286"/>
                  </a:lnTo>
                  <a:lnTo>
                    <a:pt x="52" y="279"/>
                  </a:lnTo>
                  <a:lnTo>
                    <a:pt x="61" y="271"/>
                  </a:lnTo>
                  <a:lnTo>
                    <a:pt x="72" y="266"/>
                  </a:lnTo>
                  <a:lnTo>
                    <a:pt x="82" y="261"/>
                  </a:lnTo>
                  <a:lnTo>
                    <a:pt x="94" y="257"/>
                  </a:lnTo>
                  <a:lnTo>
                    <a:pt x="106" y="255"/>
                  </a:lnTo>
                  <a:lnTo>
                    <a:pt x="118" y="252"/>
                  </a:lnTo>
                  <a:lnTo>
                    <a:pt x="131" y="251"/>
                  </a:lnTo>
                  <a:lnTo>
                    <a:pt x="144" y="252"/>
                  </a:lnTo>
                  <a:lnTo>
                    <a:pt x="156" y="255"/>
                  </a:lnTo>
                  <a:lnTo>
                    <a:pt x="168" y="257"/>
                  </a:lnTo>
                  <a:lnTo>
                    <a:pt x="180" y="261"/>
                  </a:lnTo>
                  <a:lnTo>
                    <a:pt x="190" y="266"/>
                  </a:lnTo>
                  <a:lnTo>
                    <a:pt x="201" y="271"/>
                  </a:lnTo>
                  <a:lnTo>
                    <a:pt x="210" y="279"/>
                  </a:lnTo>
                  <a:lnTo>
                    <a:pt x="220" y="286"/>
                  </a:lnTo>
                  <a:lnTo>
                    <a:pt x="229" y="277"/>
                  </a:lnTo>
                  <a:lnTo>
                    <a:pt x="238" y="266"/>
                  </a:lnTo>
                  <a:lnTo>
                    <a:pt x="245" y="256"/>
                  </a:lnTo>
                  <a:lnTo>
                    <a:pt x="252" y="243"/>
                  </a:lnTo>
                  <a:lnTo>
                    <a:pt x="256" y="230"/>
                  </a:lnTo>
                  <a:lnTo>
                    <a:pt x="260" y="218"/>
                  </a:lnTo>
                  <a:lnTo>
                    <a:pt x="262" y="204"/>
                  </a:lnTo>
                  <a:lnTo>
                    <a:pt x="263" y="189"/>
                  </a:lnTo>
                  <a:lnTo>
                    <a:pt x="263" y="131"/>
                  </a:lnTo>
                  <a:lnTo>
                    <a:pt x="262" y="117"/>
                  </a:lnTo>
                  <a:lnTo>
                    <a:pt x="260" y="104"/>
                  </a:lnTo>
                  <a:lnTo>
                    <a:pt x="257" y="92"/>
                  </a:lnTo>
                  <a:lnTo>
                    <a:pt x="253" y="80"/>
                  </a:lnTo>
                  <a:lnTo>
                    <a:pt x="247" y="68"/>
                  </a:lnTo>
                  <a:lnTo>
                    <a:pt x="240" y="58"/>
                  </a:lnTo>
                  <a:lnTo>
                    <a:pt x="233" y="47"/>
                  </a:lnTo>
                  <a:lnTo>
                    <a:pt x="224" y="38"/>
                  </a:lnTo>
                  <a:lnTo>
                    <a:pt x="215" y="29"/>
                  </a:lnTo>
                  <a:lnTo>
                    <a:pt x="205" y="22"/>
                  </a:lnTo>
                  <a:lnTo>
                    <a:pt x="193" y="16"/>
                  </a:lnTo>
                  <a:lnTo>
                    <a:pt x="183" y="9"/>
                  </a:lnTo>
                  <a:lnTo>
                    <a:pt x="170" y="5"/>
                  </a:lnTo>
                  <a:lnTo>
                    <a:pt x="157" y="2"/>
                  </a:lnTo>
                  <a:lnTo>
                    <a:pt x="145" y="0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62" name="Freeform 22"/>
            <p:cNvSpPr>
              <a:spLocks/>
            </p:cNvSpPr>
            <p:nvPr/>
          </p:nvSpPr>
          <p:spPr bwMode="auto">
            <a:xfrm>
              <a:off x="3759200" y="2416175"/>
              <a:ext cx="63500" cy="71438"/>
            </a:xfrm>
            <a:custGeom>
              <a:avLst/>
              <a:gdLst>
                <a:gd name="T0" fmla="*/ 92 w 204"/>
                <a:gd name="T1" fmla="*/ 2 h 222"/>
                <a:gd name="T2" fmla="*/ 72 w 204"/>
                <a:gd name="T3" fmla="*/ 6 h 222"/>
                <a:gd name="T4" fmla="*/ 53 w 204"/>
                <a:gd name="T5" fmla="*/ 13 h 222"/>
                <a:gd name="T6" fmla="*/ 37 w 204"/>
                <a:gd name="T7" fmla="*/ 24 h 222"/>
                <a:gd name="T8" fmla="*/ 23 w 204"/>
                <a:gd name="T9" fmla="*/ 39 h 222"/>
                <a:gd name="T10" fmla="*/ 13 w 204"/>
                <a:gd name="T11" fmla="*/ 54 h 222"/>
                <a:gd name="T12" fmla="*/ 4 w 204"/>
                <a:gd name="T13" fmla="*/ 72 h 222"/>
                <a:gd name="T14" fmla="*/ 1 w 204"/>
                <a:gd name="T15" fmla="*/ 92 h 222"/>
                <a:gd name="T16" fmla="*/ 0 w 204"/>
                <a:gd name="T17" fmla="*/ 147 h 222"/>
                <a:gd name="T18" fmla="*/ 2 w 204"/>
                <a:gd name="T19" fmla="*/ 170 h 222"/>
                <a:gd name="T20" fmla="*/ 10 w 204"/>
                <a:gd name="T21" fmla="*/ 190 h 222"/>
                <a:gd name="T22" fmla="*/ 19 w 204"/>
                <a:gd name="T23" fmla="*/ 208 h 222"/>
                <a:gd name="T24" fmla="*/ 33 w 204"/>
                <a:gd name="T25" fmla="*/ 222 h 222"/>
                <a:gd name="T26" fmla="*/ 48 w 204"/>
                <a:gd name="T27" fmla="*/ 212 h 222"/>
                <a:gd name="T28" fmla="*/ 65 w 204"/>
                <a:gd name="T29" fmla="*/ 203 h 222"/>
                <a:gd name="T30" fmla="*/ 83 w 204"/>
                <a:gd name="T31" fmla="*/ 198 h 222"/>
                <a:gd name="T32" fmla="*/ 102 w 204"/>
                <a:gd name="T33" fmla="*/ 196 h 222"/>
                <a:gd name="T34" fmla="*/ 122 w 204"/>
                <a:gd name="T35" fmla="*/ 198 h 222"/>
                <a:gd name="T36" fmla="*/ 140 w 204"/>
                <a:gd name="T37" fmla="*/ 203 h 222"/>
                <a:gd name="T38" fmla="*/ 156 w 204"/>
                <a:gd name="T39" fmla="*/ 212 h 222"/>
                <a:gd name="T40" fmla="*/ 170 w 204"/>
                <a:gd name="T41" fmla="*/ 222 h 222"/>
                <a:gd name="T42" fmla="*/ 184 w 204"/>
                <a:gd name="T43" fmla="*/ 208 h 222"/>
                <a:gd name="T44" fmla="*/ 195 w 204"/>
                <a:gd name="T45" fmla="*/ 190 h 222"/>
                <a:gd name="T46" fmla="*/ 201 w 204"/>
                <a:gd name="T47" fmla="*/ 170 h 222"/>
                <a:gd name="T48" fmla="*/ 204 w 204"/>
                <a:gd name="T49" fmla="*/ 147 h 222"/>
                <a:gd name="T50" fmla="*/ 203 w 204"/>
                <a:gd name="T51" fmla="*/ 92 h 222"/>
                <a:gd name="T52" fmla="*/ 199 w 204"/>
                <a:gd name="T53" fmla="*/ 72 h 222"/>
                <a:gd name="T54" fmla="*/ 192 w 204"/>
                <a:gd name="T55" fmla="*/ 54 h 222"/>
                <a:gd name="T56" fmla="*/ 181 w 204"/>
                <a:gd name="T57" fmla="*/ 39 h 222"/>
                <a:gd name="T58" fmla="*/ 167 w 204"/>
                <a:gd name="T59" fmla="*/ 24 h 222"/>
                <a:gd name="T60" fmla="*/ 150 w 204"/>
                <a:gd name="T61" fmla="*/ 13 h 222"/>
                <a:gd name="T62" fmla="*/ 132 w 204"/>
                <a:gd name="T63" fmla="*/ 6 h 222"/>
                <a:gd name="T64" fmla="*/ 112 w 204"/>
                <a:gd name="T65" fmla="*/ 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4" h="222">
                  <a:moveTo>
                    <a:pt x="102" y="0"/>
                  </a:moveTo>
                  <a:lnTo>
                    <a:pt x="92" y="2"/>
                  </a:lnTo>
                  <a:lnTo>
                    <a:pt x="82" y="3"/>
                  </a:lnTo>
                  <a:lnTo>
                    <a:pt x="72" y="6"/>
                  </a:lnTo>
                  <a:lnTo>
                    <a:pt x="63" y="9"/>
                  </a:lnTo>
                  <a:lnTo>
                    <a:pt x="53" y="13"/>
                  </a:lnTo>
                  <a:lnTo>
                    <a:pt x="46" y="18"/>
                  </a:lnTo>
                  <a:lnTo>
                    <a:pt x="37" y="24"/>
                  </a:lnTo>
                  <a:lnTo>
                    <a:pt x="30" y="31"/>
                  </a:lnTo>
                  <a:lnTo>
                    <a:pt x="23" y="39"/>
                  </a:lnTo>
                  <a:lnTo>
                    <a:pt x="18" y="46"/>
                  </a:lnTo>
                  <a:lnTo>
                    <a:pt x="13" y="54"/>
                  </a:lnTo>
                  <a:lnTo>
                    <a:pt x="9" y="63"/>
                  </a:lnTo>
                  <a:lnTo>
                    <a:pt x="4" y="72"/>
                  </a:lnTo>
                  <a:lnTo>
                    <a:pt x="2" y="82"/>
                  </a:lnTo>
                  <a:lnTo>
                    <a:pt x="1" y="92"/>
                  </a:lnTo>
                  <a:lnTo>
                    <a:pt x="0" y="103"/>
                  </a:lnTo>
                  <a:lnTo>
                    <a:pt x="0" y="147"/>
                  </a:lnTo>
                  <a:lnTo>
                    <a:pt x="1" y="159"/>
                  </a:lnTo>
                  <a:lnTo>
                    <a:pt x="2" y="170"/>
                  </a:lnTo>
                  <a:lnTo>
                    <a:pt x="5" y="179"/>
                  </a:lnTo>
                  <a:lnTo>
                    <a:pt x="10" y="190"/>
                  </a:lnTo>
                  <a:lnTo>
                    <a:pt x="14" y="198"/>
                  </a:lnTo>
                  <a:lnTo>
                    <a:pt x="19" y="208"/>
                  </a:lnTo>
                  <a:lnTo>
                    <a:pt x="27" y="215"/>
                  </a:lnTo>
                  <a:lnTo>
                    <a:pt x="33" y="222"/>
                  </a:lnTo>
                  <a:lnTo>
                    <a:pt x="40" y="217"/>
                  </a:lnTo>
                  <a:lnTo>
                    <a:pt x="48" y="212"/>
                  </a:lnTo>
                  <a:lnTo>
                    <a:pt x="56" y="207"/>
                  </a:lnTo>
                  <a:lnTo>
                    <a:pt x="65" y="203"/>
                  </a:lnTo>
                  <a:lnTo>
                    <a:pt x="73" y="200"/>
                  </a:lnTo>
                  <a:lnTo>
                    <a:pt x="83" y="198"/>
                  </a:lnTo>
                  <a:lnTo>
                    <a:pt x="92" y="196"/>
                  </a:lnTo>
                  <a:lnTo>
                    <a:pt x="102" y="196"/>
                  </a:lnTo>
                  <a:lnTo>
                    <a:pt x="112" y="196"/>
                  </a:lnTo>
                  <a:lnTo>
                    <a:pt x="122" y="198"/>
                  </a:lnTo>
                  <a:lnTo>
                    <a:pt x="130" y="200"/>
                  </a:lnTo>
                  <a:lnTo>
                    <a:pt x="140" y="203"/>
                  </a:lnTo>
                  <a:lnTo>
                    <a:pt x="148" y="207"/>
                  </a:lnTo>
                  <a:lnTo>
                    <a:pt x="156" y="212"/>
                  </a:lnTo>
                  <a:lnTo>
                    <a:pt x="164" y="217"/>
                  </a:lnTo>
                  <a:lnTo>
                    <a:pt x="170" y="222"/>
                  </a:lnTo>
                  <a:lnTo>
                    <a:pt x="178" y="215"/>
                  </a:lnTo>
                  <a:lnTo>
                    <a:pt x="184" y="208"/>
                  </a:lnTo>
                  <a:lnTo>
                    <a:pt x="191" y="198"/>
                  </a:lnTo>
                  <a:lnTo>
                    <a:pt x="195" y="190"/>
                  </a:lnTo>
                  <a:lnTo>
                    <a:pt x="199" y="179"/>
                  </a:lnTo>
                  <a:lnTo>
                    <a:pt x="201" y="170"/>
                  </a:lnTo>
                  <a:lnTo>
                    <a:pt x="203" y="159"/>
                  </a:lnTo>
                  <a:lnTo>
                    <a:pt x="204" y="147"/>
                  </a:lnTo>
                  <a:lnTo>
                    <a:pt x="204" y="103"/>
                  </a:lnTo>
                  <a:lnTo>
                    <a:pt x="203" y="92"/>
                  </a:lnTo>
                  <a:lnTo>
                    <a:pt x="202" y="82"/>
                  </a:lnTo>
                  <a:lnTo>
                    <a:pt x="199" y="72"/>
                  </a:lnTo>
                  <a:lnTo>
                    <a:pt x="196" y="63"/>
                  </a:lnTo>
                  <a:lnTo>
                    <a:pt x="192" y="54"/>
                  </a:lnTo>
                  <a:lnTo>
                    <a:pt x="186" y="46"/>
                  </a:lnTo>
                  <a:lnTo>
                    <a:pt x="181" y="39"/>
                  </a:lnTo>
                  <a:lnTo>
                    <a:pt x="174" y="31"/>
                  </a:lnTo>
                  <a:lnTo>
                    <a:pt x="167" y="24"/>
                  </a:lnTo>
                  <a:lnTo>
                    <a:pt x="159" y="18"/>
                  </a:lnTo>
                  <a:lnTo>
                    <a:pt x="150" y="13"/>
                  </a:lnTo>
                  <a:lnTo>
                    <a:pt x="142" y="9"/>
                  </a:lnTo>
                  <a:lnTo>
                    <a:pt x="132" y="6"/>
                  </a:lnTo>
                  <a:lnTo>
                    <a:pt x="123" y="3"/>
                  </a:lnTo>
                  <a:lnTo>
                    <a:pt x="112" y="2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63" name="Freeform 23"/>
            <p:cNvSpPr>
              <a:spLocks/>
            </p:cNvSpPr>
            <p:nvPr/>
          </p:nvSpPr>
          <p:spPr bwMode="auto">
            <a:xfrm>
              <a:off x="4211638" y="2271713"/>
              <a:ext cx="90488" cy="295275"/>
            </a:xfrm>
            <a:custGeom>
              <a:avLst/>
              <a:gdLst>
                <a:gd name="T0" fmla="*/ 286 w 287"/>
                <a:gd name="T1" fmla="*/ 802 h 931"/>
                <a:gd name="T2" fmla="*/ 281 w 287"/>
                <a:gd name="T3" fmla="*/ 830 h 931"/>
                <a:gd name="T4" fmla="*/ 269 w 287"/>
                <a:gd name="T5" fmla="*/ 856 h 931"/>
                <a:gd name="T6" fmla="*/ 255 w 287"/>
                <a:gd name="T7" fmla="*/ 878 h 931"/>
                <a:gd name="T8" fmla="*/ 234 w 287"/>
                <a:gd name="T9" fmla="*/ 898 h 931"/>
                <a:gd name="T10" fmla="*/ 212 w 287"/>
                <a:gd name="T11" fmla="*/ 914 h 931"/>
                <a:gd name="T12" fmla="*/ 186 w 287"/>
                <a:gd name="T13" fmla="*/ 925 h 931"/>
                <a:gd name="T14" fmla="*/ 158 w 287"/>
                <a:gd name="T15" fmla="*/ 930 h 931"/>
                <a:gd name="T16" fmla="*/ 129 w 287"/>
                <a:gd name="T17" fmla="*/ 930 h 931"/>
                <a:gd name="T18" fmla="*/ 100 w 287"/>
                <a:gd name="T19" fmla="*/ 925 h 931"/>
                <a:gd name="T20" fmla="*/ 75 w 287"/>
                <a:gd name="T21" fmla="*/ 914 h 931"/>
                <a:gd name="T22" fmla="*/ 52 w 287"/>
                <a:gd name="T23" fmla="*/ 898 h 931"/>
                <a:gd name="T24" fmla="*/ 32 w 287"/>
                <a:gd name="T25" fmla="*/ 878 h 931"/>
                <a:gd name="T26" fmla="*/ 17 w 287"/>
                <a:gd name="T27" fmla="*/ 856 h 931"/>
                <a:gd name="T28" fmla="*/ 6 w 287"/>
                <a:gd name="T29" fmla="*/ 830 h 931"/>
                <a:gd name="T30" fmla="*/ 1 w 287"/>
                <a:gd name="T31" fmla="*/ 802 h 931"/>
                <a:gd name="T32" fmla="*/ 0 w 287"/>
                <a:gd name="T33" fmla="*/ 143 h 931"/>
                <a:gd name="T34" fmla="*/ 3 w 287"/>
                <a:gd name="T35" fmla="*/ 114 h 931"/>
                <a:gd name="T36" fmla="*/ 11 w 287"/>
                <a:gd name="T37" fmla="*/ 87 h 931"/>
                <a:gd name="T38" fmla="*/ 24 w 287"/>
                <a:gd name="T39" fmla="*/ 63 h 931"/>
                <a:gd name="T40" fmla="*/ 42 w 287"/>
                <a:gd name="T41" fmla="*/ 42 h 931"/>
                <a:gd name="T42" fmla="*/ 63 w 287"/>
                <a:gd name="T43" fmla="*/ 24 h 931"/>
                <a:gd name="T44" fmla="*/ 87 w 287"/>
                <a:gd name="T45" fmla="*/ 10 h 931"/>
                <a:gd name="T46" fmla="*/ 114 w 287"/>
                <a:gd name="T47" fmla="*/ 3 h 931"/>
                <a:gd name="T48" fmla="*/ 144 w 287"/>
                <a:gd name="T49" fmla="*/ 0 h 931"/>
                <a:gd name="T50" fmla="*/ 172 w 287"/>
                <a:gd name="T51" fmla="*/ 3 h 931"/>
                <a:gd name="T52" fmla="*/ 200 w 287"/>
                <a:gd name="T53" fmla="*/ 10 h 931"/>
                <a:gd name="T54" fmla="*/ 224 w 287"/>
                <a:gd name="T55" fmla="*/ 24 h 931"/>
                <a:gd name="T56" fmla="*/ 245 w 287"/>
                <a:gd name="T57" fmla="*/ 42 h 931"/>
                <a:gd name="T58" fmla="*/ 263 w 287"/>
                <a:gd name="T59" fmla="*/ 63 h 931"/>
                <a:gd name="T60" fmla="*/ 276 w 287"/>
                <a:gd name="T61" fmla="*/ 87 h 931"/>
                <a:gd name="T62" fmla="*/ 284 w 287"/>
                <a:gd name="T63" fmla="*/ 114 h 931"/>
                <a:gd name="T64" fmla="*/ 287 w 287"/>
                <a:gd name="T65" fmla="*/ 143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7" h="931">
                  <a:moveTo>
                    <a:pt x="287" y="787"/>
                  </a:moveTo>
                  <a:lnTo>
                    <a:pt x="286" y="802"/>
                  </a:lnTo>
                  <a:lnTo>
                    <a:pt x="284" y="816"/>
                  </a:lnTo>
                  <a:lnTo>
                    <a:pt x="281" y="830"/>
                  </a:lnTo>
                  <a:lnTo>
                    <a:pt x="276" y="843"/>
                  </a:lnTo>
                  <a:lnTo>
                    <a:pt x="269" y="856"/>
                  </a:lnTo>
                  <a:lnTo>
                    <a:pt x="263" y="868"/>
                  </a:lnTo>
                  <a:lnTo>
                    <a:pt x="255" y="878"/>
                  </a:lnTo>
                  <a:lnTo>
                    <a:pt x="245" y="889"/>
                  </a:lnTo>
                  <a:lnTo>
                    <a:pt x="234" y="898"/>
                  </a:lnTo>
                  <a:lnTo>
                    <a:pt x="224" y="907"/>
                  </a:lnTo>
                  <a:lnTo>
                    <a:pt x="212" y="914"/>
                  </a:lnTo>
                  <a:lnTo>
                    <a:pt x="200" y="919"/>
                  </a:lnTo>
                  <a:lnTo>
                    <a:pt x="186" y="925"/>
                  </a:lnTo>
                  <a:lnTo>
                    <a:pt x="172" y="928"/>
                  </a:lnTo>
                  <a:lnTo>
                    <a:pt x="158" y="930"/>
                  </a:lnTo>
                  <a:lnTo>
                    <a:pt x="144" y="931"/>
                  </a:lnTo>
                  <a:lnTo>
                    <a:pt x="129" y="930"/>
                  </a:lnTo>
                  <a:lnTo>
                    <a:pt x="114" y="928"/>
                  </a:lnTo>
                  <a:lnTo>
                    <a:pt x="100" y="925"/>
                  </a:lnTo>
                  <a:lnTo>
                    <a:pt x="87" y="919"/>
                  </a:lnTo>
                  <a:lnTo>
                    <a:pt x="75" y="914"/>
                  </a:lnTo>
                  <a:lnTo>
                    <a:pt x="63" y="907"/>
                  </a:lnTo>
                  <a:lnTo>
                    <a:pt x="52" y="898"/>
                  </a:lnTo>
                  <a:lnTo>
                    <a:pt x="42" y="889"/>
                  </a:lnTo>
                  <a:lnTo>
                    <a:pt x="32" y="878"/>
                  </a:lnTo>
                  <a:lnTo>
                    <a:pt x="24" y="868"/>
                  </a:lnTo>
                  <a:lnTo>
                    <a:pt x="17" y="856"/>
                  </a:lnTo>
                  <a:lnTo>
                    <a:pt x="11" y="843"/>
                  </a:lnTo>
                  <a:lnTo>
                    <a:pt x="6" y="830"/>
                  </a:lnTo>
                  <a:lnTo>
                    <a:pt x="3" y="816"/>
                  </a:lnTo>
                  <a:lnTo>
                    <a:pt x="1" y="802"/>
                  </a:lnTo>
                  <a:lnTo>
                    <a:pt x="0" y="787"/>
                  </a:lnTo>
                  <a:lnTo>
                    <a:pt x="0" y="143"/>
                  </a:lnTo>
                  <a:lnTo>
                    <a:pt x="1" y="129"/>
                  </a:lnTo>
                  <a:lnTo>
                    <a:pt x="3" y="114"/>
                  </a:lnTo>
                  <a:lnTo>
                    <a:pt x="6" y="100"/>
                  </a:lnTo>
                  <a:lnTo>
                    <a:pt x="11" y="87"/>
                  </a:lnTo>
                  <a:lnTo>
                    <a:pt x="17" y="75"/>
                  </a:lnTo>
                  <a:lnTo>
                    <a:pt x="24" y="63"/>
                  </a:lnTo>
                  <a:lnTo>
                    <a:pt x="32" y="52"/>
                  </a:lnTo>
                  <a:lnTo>
                    <a:pt x="42" y="42"/>
                  </a:lnTo>
                  <a:lnTo>
                    <a:pt x="52" y="32"/>
                  </a:lnTo>
                  <a:lnTo>
                    <a:pt x="63" y="24"/>
                  </a:lnTo>
                  <a:lnTo>
                    <a:pt x="75" y="17"/>
                  </a:lnTo>
                  <a:lnTo>
                    <a:pt x="87" y="10"/>
                  </a:lnTo>
                  <a:lnTo>
                    <a:pt x="100" y="6"/>
                  </a:lnTo>
                  <a:lnTo>
                    <a:pt x="114" y="3"/>
                  </a:lnTo>
                  <a:lnTo>
                    <a:pt x="129" y="0"/>
                  </a:lnTo>
                  <a:lnTo>
                    <a:pt x="144" y="0"/>
                  </a:lnTo>
                  <a:lnTo>
                    <a:pt x="158" y="0"/>
                  </a:lnTo>
                  <a:lnTo>
                    <a:pt x="172" y="3"/>
                  </a:lnTo>
                  <a:lnTo>
                    <a:pt x="186" y="6"/>
                  </a:lnTo>
                  <a:lnTo>
                    <a:pt x="200" y="10"/>
                  </a:lnTo>
                  <a:lnTo>
                    <a:pt x="212" y="17"/>
                  </a:lnTo>
                  <a:lnTo>
                    <a:pt x="224" y="24"/>
                  </a:lnTo>
                  <a:lnTo>
                    <a:pt x="234" y="32"/>
                  </a:lnTo>
                  <a:lnTo>
                    <a:pt x="245" y="42"/>
                  </a:lnTo>
                  <a:lnTo>
                    <a:pt x="255" y="52"/>
                  </a:lnTo>
                  <a:lnTo>
                    <a:pt x="263" y="63"/>
                  </a:lnTo>
                  <a:lnTo>
                    <a:pt x="269" y="75"/>
                  </a:lnTo>
                  <a:lnTo>
                    <a:pt x="276" y="87"/>
                  </a:lnTo>
                  <a:lnTo>
                    <a:pt x="281" y="100"/>
                  </a:lnTo>
                  <a:lnTo>
                    <a:pt x="284" y="114"/>
                  </a:lnTo>
                  <a:lnTo>
                    <a:pt x="286" y="129"/>
                  </a:lnTo>
                  <a:lnTo>
                    <a:pt x="287" y="143"/>
                  </a:lnTo>
                  <a:lnTo>
                    <a:pt x="287" y="787"/>
                  </a:lnTo>
                  <a:close/>
                </a:path>
              </a:pathLst>
            </a:custGeom>
            <a:solidFill>
              <a:srgbClr val="8E5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64" name="Freeform 24"/>
            <p:cNvSpPr>
              <a:spLocks/>
            </p:cNvSpPr>
            <p:nvPr/>
          </p:nvSpPr>
          <p:spPr bwMode="auto">
            <a:xfrm>
              <a:off x="3705225" y="2957513"/>
              <a:ext cx="708025" cy="1420813"/>
            </a:xfrm>
            <a:custGeom>
              <a:avLst/>
              <a:gdLst>
                <a:gd name="T0" fmla="*/ 165 w 2234"/>
                <a:gd name="T1" fmla="*/ 1204 h 4477"/>
                <a:gd name="T2" fmla="*/ 207 w 2234"/>
                <a:gd name="T3" fmla="*/ 881 h 4477"/>
                <a:gd name="T4" fmla="*/ 227 w 2234"/>
                <a:gd name="T5" fmla="*/ 741 h 4477"/>
                <a:gd name="T6" fmla="*/ 247 w 2234"/>
                <a:gd name="T7" fmla="*/ 617 h 4477"/>
                <a:gd name="T8" fmla="*/ 267 w 2234"/>
                <a:gd name="T9" fmla="*/ 506 h 4477"/>
                <a:gd name="T10" fmla="*/ 291 w 2234"/>
                <a:gd name="T11" fmla="*/ 407 h 4477"/>
                <a:gd name="T12" fmla="*/ 316 w 2234"/>
                <a:gd name="T13" fmla="*/ 322 h 4477"/>
                <a:gd name="T14" fmla="*/ 346 w 2234"/>
                <a:gd name="T15" fmla="*/ 248 h 4477"/>
                <a:gd name="T16" fmla="*/ 381 w 2234"/>
                <a:gd name="T17" fmla="*/ 184 h 4477"/>
                <a:gd name="T18" fmla="*/ 421 w 2234"/>
                <a:gd name="T19" fmla="*/ 132 h 4477"/>
                <a:gd name="T20" fmla="*/ 467 w 2234"/>
                <a:gd name="T21" fmla="*/ 89 h 4477"/>
                <a:gd name="T22" fmla="*/ 521 w 2234"/>
                <a:gd name="T23" fmla="*/ 55 h 4477"/>
                <a:gd name="T24" fmla="*/ 584 w 2234"/>
                <a:gd name="T25" fmla="*/ 30 h 4477"/>
                <a:gd name="T26" fmla="*/ 656 w 2234"/>
                <a:gd name="T27" fmla="*/ 13 h 4477"/>
                <a:gd name="T28" fmla="*/ 737 w 2234"/>
                <a:gd name="T29" fmla="*/ 3 h 4477"/>
                <a:gd name="T30" fmla="*/ 830 w 2234"/>
                <a:gd name="T31" fmla="*/ 0 h 4477"/>
                <a:gd name="T32" fmla="*/ 1417 w 2234"/>
                <a:gd name="T33" fmla="*/ 1 h 4477"/>
                <a:gd name="T34" fmla="*/ 1570 w 2234"/>
                <a:gd name="T35" fmla="*/ 13 h 4477"/>
                <a:gd name="T36" fmla="*/ 1704 w 2234"/>
                <a:gd name="T37" fmla="*/ 35 h 4477"/>
                <a:gd name="T38" fmla="*/ 1819 w 2234"/>
                <a:gd name="T39" fmla="*/ 69 h 4477"/>
                <a:gd name="T40" fmla="*/ 1916 w 2234"/>
                <a:gd name="T41" fmla="*/ 111 h 4477"/>
                <a:gd name="T42" fmla="*/ 1998 w 2234"/>
                <a:gd name="T43" fmla="*/ 163 h 4477"/>
                <a:gd name="T44" fmla="*/ 2064 w 2234"/>
                <a:gd name="T45" fmla="*/ 223 h 4477"/>
                <a:gd name="T46" fmla="*/ 2118 w 2234"/>
                <a:gd name="T47" fmla="*/ 292 h 4477"/>
                <a:gd name="T48" fmla="*/ 2159 w 2234"/>
                <a:gd name="T49" fmla="*/ 368 h 4477"/>
                <a:gd name="T50" fmla="*/ 2190 w 2234"/>
                <a:gd name="T51" fmla="*/ 450 h 4477"/>
                <a:gd name="T52" fmla="*/ 2212 w 2234"/>
                <a:gd name="T53" fmla="*/ 538 h 4477"/>
                <a:gd name="T54" fmla="*/ 2226 w 2234"/>
                <a:gd name="T55" fmla="*/ 633 h 4477"/>
                <a:gd name="T56" fmla="*/ 2232 w 2234"/>
                <a:gd name="T57" fmla="*/ 731 h 4477"/>
                <a:gd name="T58" fmla="*/ 2234 w 2234"/>
                <a:gd name="T59" fmla="*/ 833 h 4477"/>
                <a:gd name="T60" fmla="*/ 2229 w 2234"/>
                <a:gd name="T61" fmla="*/ 994 h 4477"/>
                <a:gd name="T62" fmla="*/ 2088 w 2234"/>
                <a:gd name="T63" fmla="*/ 4476 h 4477"/>
                <a:gd name="T64" fmla="*/ 558 w 2234"/>
                <a:gd name="T65" fmla="*/ 4396 h 4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34" h="4477">
                  <a:moveTo>
                    <a:pt x="0" y="4451"/>
                  </a:moveTo>
                  <a:lnTo>
                    <a:pt x="165" y="1204"/>
                  </a:lnTo>
                  <a:lnTo>
                    <a:pt x="187" y="1035"/>
                  </a:lnTo>
                  <a:lnTo>
                    <a:pt x="207" y="881"/>
                  </a:lnTo>
                  <a:lnTo>
                    <a:pt x="217" y="810"/>
                  </a:lnTo>
                  <a:lnTo>
                    <a:pt x="227" y="741"/>
                  </a:lnTo>
                  <a:lnTo>
                    <a:pt x="237" y="678"/>
                  </a:lnTo>
                  <a:lnTo>
                    <a:pt x="247" y="617"/>
                  </a:lnTo>
                  <a:lnTo>
                    <a:pt x="257" y="560"/>
                  </a:lnTo>
                  <a:lnTo>
                    <a:pt x="267" y="506"/>
                  </a:lnTo>
                  <a:lnTo>
                    <a:pt x="279" y="455"/>
                  </a:lnTo>
                  <a:lnTo>
                    <a:pt x="291" y="407"/>
                  </a:lnTo>
                  <a:lnTo>
                    <a:pt x="303" y="363"/>
                  </a:lnTo>
                  <a:lnTo>
                    <a:pt x="316" y="322"/>
                  </a:lnTo>
                  <a:lnTo>
                    <a:pt x="331" y="283"/>
                  </a:lnTo>
                  <a:lnTo>
                    <a:pt x="346" y="248"/>
                  </a:lnTo>
                  <a:lnTo>
                    <a:pt x="363" y="215"/>
                  </a:lnTo>
                  <a:lnTo>
                    <a:pt x="381" y="184"/>
                  </a:lnTo>
                  <a:lnTo>
                    <a:pt x="400" y="157"/>
                  </a:lnTo>
                  <a:lnTo>
                    <a:pt x="421" y="132"/>
                  </a:lnTo>
                  <a:lnTo>
                    <a:pt x="443" y="109"/>
                  </a:lnTo>
                  <a:lnTo>
                    <a:pt x="467" y="89"/>
                  </a:lnTo>
                  <a:lnTo>
                    <a:pt x="493" y="71"/>
                  </a:lnTo>
                  <a:lnTo>
                    <a:pt x="521" y="55"/>
                  </a:lnTo>
                  <a:lnTo>
                    <a:pt x="551" y="42"/>
                  </a:lnTo>
                  <a:lnTo>
                    <a:pt x="584" y="30"/>
                  </a:lnTo>
                  <a:lnTo>
                    <a:pt x="619" y="21"/>
                  </a:lnTo>
                  <a:lnTo>
                    <a:pt x="656" y="13"/>
                  </a:lnTo>
                  <a:lnTo>
                    <a:pt x="695" y="7"/>
                  </a:lnTo>
                  <a:lnTo>
                    <a:pt x="737" y="3"/>
                  </a:lnTo>
                  <a:lnTo>
                    <a:pt x="782" y="0"/>
                  </a:lnTo>
                  <a:lnTo>
                    <a:pt x="830" y="0"/>
                  </a:lnTo>
                  <a:lnTo>
                    <a:pt x="1333" y="0"/>
                  </a:lnTo>
                  <a:lnTo>
                    <a:pt x="1417" y="1"/>
                  </a:lnTo>
                  <a:lnTo>
                    <a:pt x="1496" y="6"/>
                  </a:lnTo>
                  <a:lnTo>
                    <a:pt x="1570" y="13"/>
                  </a:lnTo>
                  <a:lnTo>
                    <a:pt x="1640" y="23"/>
                  </a:lnTo>
                  <a:lnTo>
                    <a:pt x="1704" y="35"/>
                  </a:lnTo>
                  <a:lnTo>
                    <a:pt x="1764" y="51"/>
                  </a:lnTo>
                  <a:lnTo>
                    <a:pt x="1819" y="69"/>
                  </a:lnTo>
                  <a:lnTo>
                    <a:pt x="1870" y="89"/>
                  </a:lnTo>
                  <a:lnTo>
                    <a:pt x="1916" y="111"/>
                  </a:lnTo>
                  <a:lnTo>
                    <a:pt x="1958" y="137"/>
                  </a:lnTo>
                  <a:lnTo>
                    <a:pt x="1998" y="163"/>
                  </a:lnTo>
                  <a:lnTo>
                    <a:pt x="2032" y="193"/>
                  </a:lnTo>
                  <a:lnTo>
                    <a:pt x="2064" y="223"/>
                  </a:lnTo>
                  <a:lnTo>
                    <a:pt x="2093" y="257"/>
                  </a:lnTo>
                  <a:lnTo>
                    <a:pt x="2118" y="292"/>
                  </a:lnTo>
                  <a:lnTo>
                    <a:pt x="2140" y="329"/>
                  </a:lnTo>
                  <a:lnTo>
                    <a:pt x="2159" y="368"/>
                  </a:lnTo>
                  <a:lnTo>
                    <a:pt x="2176" y="408"/>
                  </a:lnTo>
                  <a:lnTo>
                    <a:pt x="2190" y="450"/>
                  </a:lnTo>
                  <a:lnTo>
                    <a:pt x="2203" y="494"/>
                  </a:lnTo>
                  <a:lnTo>
                    <a:pt x="2212" y="538"/>
                  </a:lnTo>
                  <a:lnTo>
                    <a:pt x="2220" y="585"/>
                  </a:lnTo>
                  <a:lnTo>
                    <a:pt x="2226" y="633"/>
                  </a:lnTo>
                  <a:lnTo>
                    <a:pt x="2230" y="681"/>
                  </a:lnTo>
                  <a:lnTo>
                    <a:pt x="2232" y="731"/>
                  </a:lnTo>
                  <a:lnTo>
                    <a:pt x="2234" y="782"/>
                  </a:lnTo>
                  <a:lnTo>
                    <a:pt x="2234" y="833"/>
                  </a:lnTo>
                  <a:lnTo>
                    <a:pt x="2233" y="886"/>
                  </a:lnTo>
                  <a:lnTo>
                    <a:pt x="2229" y="994"/>
                  </a:lnTo>
                  <a:lnTo>
                    <a:pt x="2223" y="1105"/>
                  </a:lnTo>
                  <a:lnTo>
                    <a:pt x="2088" y="4476"/>
                  </a:lnTo>
                  <a:lnTo>
                    <a:pt x="624" y="4477"/>
                  </a:lnTo>
                  <a:lnTo>
                    <a:pt x="558" y="4396"/>
                  </a:lnTo>
                  <a:lnTo>
                    <a:pt x="0" y="4451"/>
                  </a:lnTo>
                  <a:close/>
                </a:path>
              </a:pathLst>
            </a:custGeom>
            <a:solidFill>
              <a:srgbClr val="665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65" name="Freeform 25"/>
            <p:cNvSpPr>
              <a:spLocks/>
            </p:cNvSpPr>
            <p:nvPr/>
          </p:nvSpPr>
          <p:spPr bwMode="auto">
            <a:xfrm>
              <a:off x="3436938" y="5524500"/>
              <a:ext cx="519113" cy="174625"/>
            </a:xfrm>
            <a:custGeom>
              <a:avLst/>
              <a:gdLst>
                <a:gd name="T0" fmla="*/ 967 w 1633"/>
                <a:gd name="T1" fmla="*/ 2 h 546"/>
                <a:gd name="T2" fmla="*/ 916 w 1633"/>
                <a:gd name="T3" fmla="*/ 15 h 546"/>
                <a:gd name="T4" fmla="*/ 824 w 1633"/>
                <a:gd name="T5" fmla="*/ 36 h 546"/>
                <a:gd name="T6" fmla="*/ 700 w 1633"/>
                <a:gd name="T7" fmla="*/ 58 h 546"/>
                <a:gd name="T8" fmla="*/ 578 w 1633"/>
                <a:gd name="T9" fmla="*/ 74 h 546"/>
                <a:gd name="T10" fmla="*/ 479 w 1633"/>
                <a:gd name="T11" fmla="*/ 87 h 546"/>
                <a:gd name="T12" fmla="*/ 390 w 1633"/>
                <a:gd name="T13" fmla="*/ 102 h 546"/>
                <a:gd name="T14" fmla="*/ 311 w 1633"/>
                <a:gd name="T15" fmla="*/ 118 h 546"/>
                <a:gd name="T16" fmla="*/ 256 w 1633"/>
                <a:gd name="T17" fmla="*/ 135 h 546"/>
                <a:gd name="T18" fmla="*/ 223 w 1633"/>
                <a:gd name="T19" fmla="*/ 148 h 546"/>
                <a:gd name="T20" fmla="*/ 192 w 1633"/>
                <a:gd name="T21" fmla="*/ 162 h 546"/>
                <a:gd name="T22" fmla="*/ 162 w 1633"/>
                <a:gd name="T23" fmla="*/ 178 h 546"/>
                <a:gd name="T24" fmla="*/ 134 w 1633"/>
                <a:gd name="T25" fmla="*/ 196 h 546"/>
                <a:gd name="T26" fmla="*/ 108 w 1633"/>
                <a:gd name="T27" fmla="*/ 216 h 546"/>
                <a:gd name="T28" fmla="*/ 85 w 1633"/>
                <a:gd name="T29" fmla="*/ 238 h 546"/>
                <a:gd name="T30" fmla="*/ 61 w 1633"/>
                <a:gd name="T31" fmla="*/ 263 h 546"/>
                <a:gd name="T32" fmla="*/ 42 w 1633"/>
                <a:gd name="T33" fmla="*/ 290 h 546"/>
                <a:gd name="T34" fmla="*/ 27 w 1633"/>
                <a:gd name="T35" fmla="*/ 314 h 546"/>
                <a:gd name="T36" fmla="*/ 15 w 1633"/>
                <a:gd name="T37" fmla="*/ 337 h 546"/>
                <a:gd name="T38" fmla="*/ 8 w 1633"/>
                <a:gd name="T39" fmla="*/ 358 h 546"/>
                <a:gd name="T40" fmla="*/ 2 w 1633"/>
                <a:gd name="T41" fmla="*/ 378 h 546"/>
                <a:gd name="T42" fmla="*/ 0 w 1633"/>
                <a:gd name="T43" fmla="*/ 396 h 546"/>
                <a:gd name="T44" fmla="*/ 0 w 1633"/>
                <a:gd name="T45" fmla="*/ 414 h 546"/>
                <a:gd name="T46" fmla="*/ 3 w 1633"/>
                <a:gd name="T47" fmla="*/ 430 h 546"/>
                <a:gd name="T48" fmla="*/ 11 w 1633"/>
                <a:gd name="T49" fmla="*/ 451 h 546"/>
                <a:gd name="T50" fmla="*/ 26 w 1633"/>
                <a:gd name="T51" fmla="*/ 476 h 546"/>
                <a:gd name="T52" fmla="*/ 46 w 1633"/>
                <a:gd name="T53" fmla="*/ 496 h 546"/>
                <a:gd name="T54" fmla="*/ 66 w 1633"/>
                <a:gd name="T55" fmla="*/ 511 h 546"/>
                <a:gd name="T56" fmla="*/ 94 w 1633"/>
                <a:gd name="T57" fmla="*/ 525 h 546"/>
                <a:gd name="T58" fmla="*/ 151 w 1633"/>
                <a:gd name="T59" fmla="*/ 537 h 546"/>
                <a:gd name="T60" fmla="*/ 230 w 1633"/>
                <a:gd name="T61" fmla="*/ 543 h 546"/>
                <a:gd name="T62" fmla="*/ 328 w 1633"/>
                <a:gd name="T63" fmla="*/ 546 h 546"/>
                <a:gd name="T64" fmla="*/ 440 w 1633"/>
                <a:gd name="T65" fmla="*/ 543 h 546"/>
                <a:gd name="T66" fmla="*/ 565 w 1633"/>
                <a:gd name="T67" fmla="*/ 538 h 546"/>
                <a:gd name="T68" fmla="*/ 764 w 1633"/>
                <a:gd name="T69" fmla="*/ 526 h 546"/>
                <a:gd name="T70" fmla="*/ 1032 w 1633"/>
                <a:gd name="T71" fmla="*/ 504 h 546"/>
                <a:gd name="T72" fmla="*/ 1280 w 1633"/>
                <a:gd name="T73" fmla="*/ 480 h 546"/>
                <a:gd name="T74" fmla="*/ 1473 w 1633"/>
                <a:gd name="T75" fmla="*/ 460 h 546"/>
                <a:gd name="T76" fmla="*/ 1585 w 1633"/>
                <a:gd name="T77" fmla="*/ 446 h 546"/>
                <a:gd name="T78" fmla="*/ 1633 w 1633"/>
                <a:gd name="T79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33" h="546">
                  <a:moveTo>
                    <a:pt x="974" y="0"/>
                  </a:moveTo>
                  <a:lnTo>
                    <a:pt x="967" y="2"/>
                  </a:lnTo>
                  <a:lnTo>
                    <a:pt x="948" y="7"/>
                  </a:lnTo>
                  <a:lnTo>
                    <a:pt x="916" y="15"/>
                  </a:lnTo>
                  <a:lnTo>
                    <a:pt x="875" y="25"/>
                  </a:lnTo>
                  <a:lnTo>
                    <a:pt x="824" y="36"/>
                  </a:lnTo>
                  <a:lnTo>
                    <a:pt x="765" y="48"/>
                  </a:lnTo>
                  <a:lnTo>
                    <a:pt x="700" y="58"/>
                  </a:lnTo>
                  <a:lnTo>
                    <a:pt x="630" y="68"/>
                  </a:lnTo>
                  <a:lnTo>
                    <a:pt x="578" y="74"/>
                  </a:lnTo>
                  <a:lnTo>
                    <a:pt x="528" y="80"/>
                  </a:lnTo>
                  <a:lnTo>
                    <a:pt x="479" y="87"/>
                  </a:lnTo>
                  <a:lnTo>
                    <a:pt x="434" y="93"/>
                  </a:lnTo>
                  <a:lnTo>
                    <a:pt x="390" y="102"/>
                  </a:lnTo>
                  <a:lnTo>
                    <a:pt x="349" y="110"/>
                  </a:lnTo>
                  <a:lnTo>
                    <a:pt x="311" y="118"/>
                  </a:lnTo>
                  <a:lnTo>
                    <a:pt x="274" y="129"/>
                  </a:lnTo>
                  <a:lnTo>
                    <a:pt x="256" y="135"/>
                  </a:lnTo>
                  <a:lnTo>
                    <a:pt x="239" y="142"/>
                  </a:lnTo>
                  <a:lnTo>
                    <a:pt x="223" y="148"/>
                  </a:lnTo>
                  <a:lnTo>
                    <a:pt x="207" y="154"/>
                  </a:lnTo>
                  <a:lnTo>
                    <a:pt x="192" y="162"/>
                  </a:lnTo>
                  <a:lnTo>
                    <a:pt x="177" y="169"/>
                  </a:lnTo>
                  <a:lnTo>
                    <a:pt x="162" y="178"/>
                  </a:lnTo>
                  <a:lnTo>
                    <a:pt x="148" y="186"/>
                  </a:lnTo>
                  <a:lnTo>
                    <a:pt x="134" y="196"/>
                  </a:lnTo>
                  <a:lnTo>
                    <a:pt x="121" y="205"/>
                  </a:lnTo>
                  <a:lnTo>
                    <a:pt x="108" y="216"/>
                  </a:lnTo>
                  <a:lnTo>
                    <a:pt x="96" y="226"/>
                  </a:lnTo>
                  <a:lnTo>
                    <a:pt x="85" y="238"/>
                  </a:lnTo>
                  <a:lnTo>
                    <a:pt x="73" y="251"/>
                  </a:lnTo>
                  <a:lnTo>
                    <a:pt x="61" y="263"/>
                  </a:lnTo>
                  <a:lnTo>
                    <a:pt x="52" y="277"/>
                  </a:lnTo>
                  <a:lnTo>
                    <a:pt x="42" y="290"/>
                  </a:lnTo>
                  <a:lnTo>
                    <a:pt x="34" y="302"/>
                  </a:lnTo>
                  <a:lnTo>
                    <a:pt x="27" y="314"/>
                  </a:lnTo>
                  <a:lnTo>
                    <a:pt x="21" y="326"/>
                  </a:lnTo>
                  <a:lnTo>
                    <a:pt x="15" y="337"/>
                  </a:lnTo>
                  <a:lnTo>
                    <a:pt x="11" y="348"/>
                  </a:lnTo>
                  <a:lnTo>
                    <a:pt x="8" y="358"/>
                  </a:lnTo>
                  <a:lnTo>
                    <a:pt x="4" y="368"/>
                  </a:lnTo>
                  <a:lnTo>
                    <a:pt x="2" y="378"/>
                  </a:lnTo>
                  <a:lnTo>
                    <a:pt x="1" y="388"/>
                  </a:lnTo>
                  <a:lnTo>
                    <a:pt x="0" y="396"/>
                  </a:lnTo>
                  <a:lnTo>
                    <a:pt x="0" y="406"/>
                  </a:lnTo>
                  <a:lnTo>
                    <a:pt x="0" y="414"/>
                  </a:lnTo>
                  <a:lnTo>
                    <a:pt x="1" y="422"/>
                  </a:lnTo>
                  <a:lnTo>
                    <a:pt x="3" y="430"/>
                  </a:lnTo>
                  <a:lnTo>
                    <a:pt x="5" y="438"/>
                  </a:lnTo>
                  <a:lnTo>
                    <a:pt x="11" y="451"/>
                  </a:lnTo>
                  <a:lnTo>
                    <a:pt x="18" y="464"/>
                  </a:lnTo>
                  <a:lnTo>
                    <a:pt x="26" y="476"/>
                  </a:lnTo>
                  <a:lnTo>
                    <a:pt x="35" y="486"/>
                  </a:lnTo>
                  <a:lnTo>
                    <a:pt x="46" y="496"/>
                  </a:lnTo>
                  <a:lnTo>
                    <a:pt x="55" y="504"/>
                  </a:lnTo>
                  <a:lnTo>
                    <a:pt x="66" y="511"/>
                  </a:lnTo>
                  <a:lnTo>
                    <a:pt x="75" y="517"/>
                  </a:lnTo>
                  <a:lnTo>
                    <a:pt x="94" y="525"/>
                  </a:lnTo>
                  <a:lnTo>
                    <a:pt x="120" y="532"/>
                  </a:lnTo>
                  <a:lnTo>
                    <a:pt x="151" y="537"/>
                  </a:lnTo>
                  <a:lnTo>
                    <a:pt x="187" y="540"/>
                  </a:lnTo>
                  <a:lnTo>
                    <a:pt x="230" y="543"/>
                  </a:lnTo>
                  <a:lnTo>
                    <a:pt x="276" y="544"/>
                  </a:lnTo>
                  <a:lnTo>
                    <a:pt x="328" y="546"/>
                  </a:lnTo>
                  <a:lnTo>
                    <a:pt x="382" y="544"/>
                  </a:lnTo>
                  <a:lnTo>
                    <a:pt x="440" y="543"/>
                  </a:lnTo>
                  <a:lnTo>
                    <a:pt x="501" y="541"/>
                  </a:lnTo>
                  <a:lnTo>
                    <a:pt x="565" y="538"/>
                  </a:lnTo>
                  <a:lnTo>
                    <a:pt x="629" y="535"/>
                  </a:lnTo>
                  <a:lnTo>
                    <a:pt x="764" y="526"/>
                  </a:lnTo>
                  <a:lnTo>
                    <a:pt x="899" y="516"/>
                  </a:lnTo>
                  <a:lnTo>
                    <a:pt x="1032" y="504"/>
                  </a:lnTo>
                  <a:lnTo>
                    <a:pt x="1160" y="492"/>
                  </a:lnTo>
                  <a:lnTo>
                    <a:pt x="1280" y="480"/>
                  </a:lnTo>
                  <a:lnTo>
                    <a:pt x="1384" y="469"/>
                  </a:lnTo>
                  <a:lnTo>
                    <a:pt x="1473" y="460"/>
                  </a:lnTo>
                  <a:lnTo>
                    <a:pt x="1541" y="451"/>
                  </a:lnTo>
                  <a:lnTo>
                    <a:pt x="1585" y="446"/>
                  </a:lnTo>
                  <a:lnTo>
                    <a:pt x="1600" y="445"/>
                  </a:lnTo>
                  <a:lnTo>
                    <a:pt x="1633" y="0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rgbClr val="21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66" name="Freeform 26"/>
            <p:cNvSpPr>
              <a:spLocks/>
            </p:cNvSpPr>
            <p:nvPr/>
          </p:nvSpPr>
          <p:spPr bwMode="auto">
            <a:xfrm>
              <a:off x="3787775" y="5524500"/>
              <a:ext cx="533400" cy="212725"/>
            </a:xfrm>
            <a:custGeom>
              <a:avLst/>
              <a:gdLst>
                <a:gd name="T0" fmla="*/ 891 w 1680"/>
                <a:gd name="T1" fmla="*/ 4 h 667"/>
                <a:gd name="T2" fmla="*/ 838 w 1680"/>
                <a:gd name="T3" fmla="*/ 36 h 667"/>
                <a:gd name="T4" fmla="*/ 771 w 1680"/>
                <a:gd name="T5" fmla="*/ 73 h 667"/>
                <a:gd name="T6" fmla="*/ 715 w 1680"/>
                <a:gd name="T7" fmla="*/ 99 h 667"/>
                <a:gd name="T8" fmla="*/ 654 w 1680"/>
                <a:gd name="T9" fmla="*/ 127 h 667"/>
                <a:gd name="T10" fmla="*/ 586 w 1680"/>
                <a:gd name="T11" fmla="*/ 152 h 667"/>
                <a:gd name="T12" fmla="*/ 468 w 1680"/>
                <a:gd name="T13" fmla="*/ 189 h 667"/>
                <a:gd name="T14" fmla="*/ 351 w 1680"/>
                <a:gd name="T15" fmla="*/ 221 h 667"/>
                <a:gd name="T16" fmla="*/ 280 w 1680"/>
                <a:gd name="T17" fmla="*/ 243 h 667"/>
                <a:gd name="T18" fmla="*/ 217 w 1680"/>
                <a:gd name="T19" fmla="*/ 266 h 667"/>
                <a:gd name="T20" fmla="*/ 174 w 1680"/>
                <a:gd name="T21" fmla="*/ 288 h 667"/>
                <a:gd name="T22" fmla="*/ 147 w 1680"/>
                <a:gd name="T23" fmla="*/ 303 h 667"/>
                <a:gd name="T24" fmla="*/ 123 w 1680"/>
                <a:gd name="T25" fmla="*/ 321 h 667"/>
                <a:gd name="T26" fmla="*/ 100 w 1680"/>
                <a:gd name="T27" fmla="*/ 340 h 667"/>
                <a:gd name="T28" fmla="*/ 80 w 1680"/>
                <a:gd name="T29" fmla="*/ 363 h 667"/>
                <a:gd name="T30" fmla="*/ 61 w 1680"/>
                <a:gd name="T31" fmla="*/ 388 h 667"/>
                <a:gd name="T32" fmla="*/ 37 w 1680"/>
                <a:gd name="T33" fmla="*/ 427 h 667"/>
                <a:gd name="T34" fmla="*/ 16 w 1680"/>
                <a:gd name="T35" fmla="*/ 474 h 667"/>
                <a:gd name="T36" fmla="*/ 4 w 1680"/>
                <a:gd name="T37" fmla="*/ 514 h 667"/>
                <a:gd name="T38" fmla="*/ 0 w 1680"/>
                <a:gd name="T39" fmla="*/ 548 h 667"/>
                <a:gd name="T40" fmla="*/ 3 w 1680"/>
                <a:gd name="T41" fmla="*/ 576 h 667"/>
                <a:gd name="T42" fmla="*/ 13 w 1680"/>
                <a:gd name="T43" fmla="*/ 599 h 667"/>
                <a:gd name="T44" fmla="*/ 27 w 1680"/>
                <a:gd name="T45" fmla="*/ 620 h 667"/>
                <a:gd name="T46" fmla="*/ 43 w 1680"/>
                <a:gd name="T47" fmla="*/ 635 h 667"/>
                <a:gd name="T48" fmla="*/ 65 w 1680"/>
                <a:gd name="T49" fmla="*/ 647 h 667"/>
                <a:gd name="T50" fmla="*/ 110 w 1680"/>
                <a:gd name="T51" fmla="*/ 657 h 667"/>
                <a:gd name="T52" fmla="*/ 177 w 1680"/>
                <a:gd name="T53" fmla="*/ 663 h 667"/>
                <a:gd name="T54" fmla="*/ 264 w 1680"/>
                <a:gd name="T55" fmla="*/ 666 h 667"/>
                <a:gd name="T56" fmla="*/ 367 w 1680"/>
                <a:gd name="T57" fmla="*/ 666 h 667"/>
                <a:gd name="T58" fmla="*/ 482 w 1680"/>
                <a:gd name="T59" fmla="*/ 664 h 667"/>
                <a:gd name="T60" fmla="*/ 606 w 1680"/>
                <a:gd name="T61" fmla="*/ 659 h 667"/>
                <a:gd name="T62" fmla="*/ 737 w 1680"/>
                <a:gd name="T63" fmla="*/ 650 h 667"/>
                <a:gd name="T64" fmla="*/ 871 w 1680"/>
                <a:gd name="T65" fmla="*/ 641 h 667"/>
                <a:gd name="T66" fmla="*/ 1004 w 1680"/>
                <a:gd name="T67" fmla="*/ 627 h 667"/>
                <a:gd name="T68" fmla="*/ 1132 w 1680"/>
                <a:gd name="T69" fmla="*/ 612 h 667"/>
                <a:gd name="T70" fmla="*/ 1254 w 1680"/>
                <a:gd name="T71" fmla="*/ 595 h 667"/>
                <a:gd name="T72" fmla="*/ 1365 w 1680"/>
                <a:gd name="T73" fmla="*/ 576 h 667"/>
                <a:gd name="T74" fmla="*/ 1463 w 1680"/>
                <a:gd name="T75" fmla="*/ 555 h 667"/>
                <a:gd name="T76" fmla="*/ 1543 w 1680"/>
                <a:gd name="T77" fmla="*/ 532 h 667"/>
                <a:gd name="T78" fmla="*/ 1603 w 1680"/>
                <a:gd name="T79" fmla="*/ 507 h 667"/>
                <a:gd name="T80" fmla="*/ 1633 w 1680"/>
                <a:gd name="T81" fmla="*/ 486 h 667"/>
                <a:gd name="T82" fmla="*/ 1648 w 1680"/>
                <a:gd name="T83" fmla="*/ 466 h 667"/>
                <a:gd name="T84" fmla="*/ 1661 w 1680"/>
                <a:gd name="T85" fmla="*/ 438 h 667"/>
                <a:gd name="T86" fmla="*/ 1669 w 1680"/>
                <a:gd name="T87" fmla="*/ 405 h 667"/>
                <a:gd name="T88" fmla="*/ 1674 w 1680"/>
                <a:gd name="T89" fmla="*/ 368 h 667"/>
                <a:gd name="T90" fmla="*/ 1678 w 1680"/>
                <a:gd name="T91" fmla="*/ 328 h 667"/>
                <a:gd name="T92" fmla="*/ 1680 w 1680"/>
                <a:gd name="T93" fmla="*/ 263 h 667"/>
                <a:gd name="T94" fmla="*/ 1676 w 1680"/>
                <a:gd name="T95" fmla="*/ 178 h 667"/>
                <a:gd name="T96" fmla="*/ 1670 w 1680"/>
                <a:gd name="T97" fmla="*/ 100 h 667"/>
                <a:gd name="T98" fmla="*/ 1659 w 1680"/>
                <a:gd name="T99" fmla="*/ 18 h 667"/>
                <a:gd name="T100" fmla="*/ 898 w 1680"/>
                <a:gd name="T101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80" h="667">
                  <a:moveTo>
                    <a:pt x="898" y="0"/>
                  </a:moveTo>
                  <a:lnTo>
                    <a:pt x="891" y="4"/>
                  </a:lnTo>
                  <a:lnTo>
                    <a:pt x="871" y="17"/>
                  </a:lnTo>
                  <a:lnTo>
                    <a:pt x="838" y="36"/>
                  </a:lnTo>
                  <a:lnTo>
                    <a:pt x="795" y="59"/>
                  </a:lnTo>
                  <a:lnTo>
                    <a:pt x="771" y="73"/>
                  </a:lnTo>
                  <a:lnTo>
                    <a:pt x="744" y="86"/>
                  </a:lnTo>
                  <a:lnTo>
                    <a:pt x="715" y="99"/>
                  </a:lnTo>
                  <a:lnTo>
                    <a:pt x="685" y="113"/>
                  </a:lnTo>
                  <a:lnTo>
                    <a:pt x="654" y="127"/>
                  </a:lnTo>
                  <a:lnTo>
                    <a:pt x="621" y="140"/>
                  </a:lnTo>
                  <a:lnTo>
                    <a:pt x="586" y="152"/>
                  </a:lnTo>
                  <a:lnTo>
                    <a:pt x="551" y="164"/>
                  </a:lnTo>
                  <a:lnTo>
                    <a:pt x="468" y="189"/>
                  </a:lnTo>
                  <a:lnTo>
                    <a:pt x="388" y="210"/>
                  </a:lnTo>
                  <a:lnTo>
                    <a:pt x="351" y="221"/>
                  </a:lnTo>
                  <a:lnTo>
                    <a:pt x="315" y="232"/>
                  </a:lnTo>
                  <a:lnTo>
                    <a:pt x="280" y="243"/>
                  </a:lnTo>
                  <a:lnTo>
                    <a:pt x="248" y="254"/>
                  </a:lnTo>
                  <a:lnTo>
                    <a:pt x="217" y="266"/>
                  </a:lnTo>
                  <a:lnTo>
                    <a:pt x="187" y="280"/>
                  </a:lnTo>
                  <a:lnTo>
                    <a:pt x="174" y="288"/>
                  </a:lnTo>
                  <a:lnTo>
                    <a:pt x="160" y="295"/>
                  </a:lnTo>
                  <a:lnTo>
                    <a:pt x="147" y="303"/>
                  </a:lnTo>
                  <a:lnTo>
                    <a:pt x="135" y="312"/>
                  </a:lnTo>
                  <a:lnTo>
                    <a:pt x="123" y="321"/>
                  </a:lnTo>
                  <a:lnTo>
                    <a:pt x="111" y="331"/>
                  </a:lnTo>
                  <a:lnTo>
                    <a:pt x="100" y="340"/>
                  </a:lnTo>
                  <a:lnTo>
                    <a:pt x="89" y="351"/>
                  </a:lnTo>
                  <a:lnTo>
                    <a:pt x="80" y="363"/>
                  </a:lnTo>
                  <a:lnTo>
                    <a:pt x="70" y="375"/>
                  </a:lnTo>
                  <a:lnTo>
                    <a:pt x="61" y="388"/>
                  </a:lnTo>
                  <a:lnTo>
                    <a:pt x="52" y="401"/>
                  </a:lnTo>
                  <a:lnTo>
                    <a:pt x="37" y="427"/>
                  </a:lnTo>
                  <a:lnTo>
                    <a:pt x="26" y="451"/>
                  </a:lnTo>
                  <a:lnTo>
                    <a:pt x="16" y="474"/>
                  </a:lnTo>
                  <a:lnTo>
                    <a:pt x="10" y="495"/>
                  </a:lnTo>
                  <a:lnTo>
                    <a:pt x="4" y="514"/>
                  </a:lnTo>
                  <a:lnTo>
                    <a:pt x="1" y="532"/>
                  </a:lnTo>
                  <a:lnTo>
                    <a:pt x="0" y="548"/>
                  </a:lnTo>
                  <a:lnTo>
                    <a:pt x="1" y="562"/>
                  </a:lnTo>
                  <a:lnTo>
                    <a:pt x="3" y="576"/>
                  </a:lnTo>
                  <a:lnTo>
                    <a:pt x="8" y="589"/>
                  </a:lnTo>
                  <a:lnTo>
                    <a:pt x="13" y="599"/>
                  </a:lnTo>
                  <a:lnTo>
                    <a:pt x="19" y="610"/>
                  </a:lnTo>
                  <a:lnTo>
                    <a:pt x="27" y="620"/>
                  </a:lnTo>
                  <a:lnTo>
                    <a:pt x="34" y="628"/>
                  </a:lnTo>
                  <a:lnTo>
                    <a:pt x="43" y="635"/>
                  </a:lnTo>
                  <a:lnTo>
                    <a:pt x="52" y="642"/>
                  </a:lnTo>
                  <a:lnTo>
                    <a:pt x="65" y="647"/>
                  </a:lnTo>
                  <a:lnTo>
                    <a:pt x="85" y="652"/>
                  </a:lnTo>
                  <a:lnTo>
                    <a:pt x="110" y="657"/>
                  </a:lnTo>
                  <a:lnTo>
                    <a:pt x="141" y="661"/>
                  </a:lnTo>
                  <a:lnTo>
                    <a:pt x="177" y="663"/>
                  </a:lnTo>
                  <a:lnTo>
                    <a:pt x="218" y="665"/>
                  </a:lnTo>
                  <a:lnTo>
                    <a:pt x="264" y="666"/>
                  </a:lnTo>
                  <a:lnTo>
                    <a:pt x="313" y="667"/>
                  </a:lnTo>
                  <a:lnTo>
                    <a:pt x="367" y="666"/>
                  </a:lnTo>
                  <a:lnTo>
                    <a:pt x="423" y="666"/>
                  </a:lnTo>
                  <a:lnTo>
                    <a:pt x="482" y="664"/>
                  </a:lnTo>
                  <a:lnTo>
                    <a:pt x="544" y="662"/>
                  </a:lnTo>
                  <a:lnTo>
                    <a:pt x="606" y="659"/>
                  </a:lnTo>
                  <a:lnTo>
                    <a:pt x="672" y="654"/>
                  </a:lnTo>
                  <a:lnTo>
                    <a:pt x="737" y="650"/>
                  </a:lnTo>
                  <a:lnTo>
                    <a:pt x="804" y="646"/>
                  </a:lnTo>
                  <a:lnTo>
                    <a:pt x="871" y="641"/>
                  </a:lnTo>
                  <a:lnTo>
                    <a:pt x="937" y="634"/>
                  </a:lnTo>
                  <a:lnTo>
                    <a:pt x="1004" y="627"/>
                  </a:lnTo>
                  <a:lnTo>
                    <a:pt x="1068" y="621"/>
                  </a:lnTo>
                  <a:lnTo>
                    <a:pt x="1132" y="612"/>
                  </a:lnTo>
                  <a:lnTo>
                    <a:pt x="1194" y="604"/>
                  </a:lnTo>
                  <a:lnTo>
                    <a:pt x="1254" y="595"/>
                  </a:lnTo>
                  <a:lnTo>
                    <a:pt x="1312" y="586"/>
                  </a:lnTo>
                  <a:lnTo>
                    <a:pt x="1365" y="576"/>
                  </a:lnTo>
                  <a:lnTo>
                    <a:pt x="1416" y="566"/>
                  </a:lnTo>
                  <a:lnTo>
                    <a:pt x="1463" y="555"/>
                  </a:lnTo>
                  <a:lnTo>
                    <a:pt x="1505" y="543"/>
                  </a:lnTo>
                  <a:lnTo>
                    <a:pt x="1543" y="532"/>
                  </a:lnTo>
                  <a:lnTo>
                    <a:pt x="1576" y="520"/>
                  </a:lnTo>
                  <a:lnTo>
                    <a:pt x="1603" y="507"/>
                  </a:lnTo>
                  <a:lnTo>
                    <a:pt x="1625" y="495"/>
                  </a:lnTo>
                  <a:lnTo>
                    <a:pt x="1633" y="486"/>
                  </a:lnTo>
                  <a:lnTo>
                    <a:pt x="1641" y="477"/>
                  </a:lnTo>
                  <a:lnTo>
                    <a:pt x="1648" y="466"/>
                  </a:lnTo>
                  <a:lnTo>
                    <a:pt x="1654" y="452"/>
                  </a:lnTo>
                  <a:lnTo>
                    <a:pt x="1661" y="438"/>
                  </a:lnTo>
                  <a:lnTo>
                    <a:pt x="1665" y="422"/>
                  </a:lnTo>
                  <a:lnTo>
                    <a:pt x="1669" y="405"/>
                  </a:lnTo>
                  <a:lnTo>
                    <a:pt x="1672" y="387"/>
                  </a:lnTo>
                  <a:lnTo>
                    <a:pt x="1674" y="368"/>
                  </a:lnTo>
                  <a:lnTo>
                    <a:pt x="1676" y="348"/>
                  </a:lnTo>
                  <a:lnTo>
                    <a:pt x="1678" y="328"/>
                  </a:lnTo>
                  <a:lnTo>
                    <a:pt x="1678" y="307"/>
                  </a:lnTo>
                  <a:lnTo>
                    <a:pt x="1680" y="263"/>
                  </a:lnTo>
                  <a:lnTo>
                    <a:pt x="1678" y="220"/>
                  </a:lnTo>
                  <a:lnTo>
                    <a:pt x="1676" y="178"/>
                  </a:lnTo>
                  <a:lnTo>
                    <a:pt x="1673" y="137"/>
                  </a:lnTo>
                  <a:lnTo>
                    <a:pt x="1670" y="100"/>
                  </a:lnTo>
                  <a:lnTo>
                    <a:pt x="1666" y="67"/>
                  </a:lnTo>
                  <a:lnTo>
                    <a:pt x="1659" y="18"/>
                  </a:lnTo>
                  <a:lnTo>
                    <a:pt x="1657" y="0"/>
                  </a:lnTo>
                  <a:lnTo>
                    <a:pt x="898" y="0"/>
                  </a:lnTo>
                  <a:close/>
                </a:path>
              </a:pathLst>
            </a:custGeom>
            <a:solidFill>
              <a:srgbClr val="3324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67" name="Freeform 27"/>
            <p:cNvSpPr>
              <a:spLocks/>
            </p:cNvSpPr>
            <p:nvPr/>
          </p:nvSpPr>
          <p:spPr bwMode="auto">
            <a:xfrm>
              <a:off x="3875088" y="2949575"/>
              <a:ext cx="241300" cy="652463"/>
            </a:xfrm>
            <a:custGeom>
              <a:avLst/>
              <a:gdLst>
                <a:gd name="T0" fmla="*/ 758 w 758"/>
                <a:gd name="T1" fmla="*/ 19 h 2054"/>
                <a:gd name="T2" fmla="*/ 0 w 758"/>
                <a:gd name="T3" fmla="*/ 2054 h 2054"/>
                <a:gd name="T4" fmla="*/ 48 w 758"/>
                <a:gd name="T5" fmla="*/ 479 h 2054"/>
                <a:gd name="T6" fmla="*/ 110 w 758"/>
                <a:gd name="T7" fmla="*/ 0 h 2054"/>
                <a:gd name="T8" fmla="*/ 758 w 758"/>
                <a:gd name="T9" fmla="*/ 19 h 2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" h="2054">
                  <a:moveTo>
                    <a:pt x="758" y="19"/>
                  </a:moveTo>
                  <a:lnTo>
                    <a:pt x="0" y="2054"/>
                  </a:lnTo>
                  <a:lnTo>
                    <a:pt x="48" y="479"/>
                  </a:lnTo>
                  <a:lnTo>
                    <a:pt x="110" y="0"/>
                  </a:lnTo>
                  <a:lnTo>
                    <a:pt x="758" y="1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68" name="Freeform 28"/>
            <p:cNvSpPr>
              <a:spLocks/>
            </p:cNvSpPr>
            <p:nvPr/>
          </p:nvSpPr>
          <p:spPr bwMode="auto">
            <a:xfrm>
              <a:off x="3927475" y="2978150"/>
              <a:ext cx="88900" cy="107950"/>
            </a:xfrm>
            <a:custGeom>
              <a:avLst/>
              <a:gdLst>
                <a:gd name="T0" fmla="*/ 0 w 278"/>
                <a:gd name="T1" fmla="*/ 205 h 341"/>
                <a:gd name="T2" fmla="*/ 2 w 278"/>
                <a:gd name="T3" fmla="*/ 231 h 341"/>
                <a:gd name="T4" fmla="*/ 10 w 278"/>
                <a:gd name="T5" fmla="*/ 257 h 341"/>
                <a:gd name="T6" fmla="*/ 21 w 278"/>
                <a:gd name="T7" fmla="*/ 280 h 341"/>
                <a:gd name="T8" fmla="*/ 37 w 278"/>
                <a:gd name="T9" fmla="*/ 300 h 341"/>
                <a:gd name="T10" fmla="*/ 57 w 278"/>
                <a:gd name="T11" fmla="*/ 317 h 341"/>
                <a:gd name="T12" fmla="*/ 80 w 278"/>
                <a:gd name="T13" fmla="*/ 330 h 341"/>
                <a:gd name="T14" fmla="*/ 106 w 278"/>
                <a:gd name="T15" fmla="*/ 338 h 341"/>
                <a:gd name="T16" fmla="*/ 133 w 278"/>
                <a:gd name="T17" fmla="*/ 341 h 341"/>
                <a:gd name="T18" fmla="*/ 160 w 278"/>
                <a:gd name="T19" fmla="*/ 339 h 341"/>
                <a:gd name="T20" fmla="*/ 185 w 278"/>
                <a:gd name="T21" fmla="*/ 332 h 341"/>
                <a:gd name="T22" fmla="*/ 207 w 278"/>
                <a:gd name="T23" fmla="*/ 320 h 341"/>
                <a:gd name="T24" fmla="*/ 229 w 278"/>
                <a:gd name="T25" fmla="*/ 304 h 341"/>
                <a:gd name="T26" fmla="*/ 245 w 278"/>
                <a:gd name="T27" fmla="*/ 284 h 341"/>
                <a:gd name="T28" fmla="*/ 258 w 278"/>
                <a:gd name="T29" fmla="*/ 262 h 341"/>
                <a:gd name="T30" fmla="*/ 267 w 278"/>
                <a:gd name="T31" fmla="*/ 237 h 341"/>
                <a:gd name="T32" fmla="*/ 277 w 278"/>
                <a:gd name="T33" fmla="*/ 151 h 341"/>
                <a:gd name="T34" fmla="*/ 277 w 278"/>
                <a:gd name="T35" fmla="*/ 123 h 341"/>
                <a:gd name="T36" fmla="*/ 273 w 278"/>
                <a:gd name="T37" fmla="*/ 97 h 341"/>
                <a:gd name="T38" fmla="*/ 263 w 278"/>
                <a:gd name="T39" fmla="*/ 73 h 341"/>
                <a:gd name="T40" fmla="*/ 249 w 278"/>
                <a:gd name="T41" fmla="*/ 52 h 341"/>
                <a:gd name="T42" fmla="*/ 231 w 278"/>
                <a:gd name="T43" fmla="*/ 33 h 341"/>
                <a:gd name="T44" fmla="*/ 209 w 278"/>
                <a:gd name="T45" fmla="*/ 18 h 341"/>
                <a:gd name="T46" fmla="*/ 185 w 278"/>
                <a:gd name="T47" fmla="*/ 7 h 341"/>
                <a:gd name="T48" fmla="*/ 159 w 278"/>
                <a:gd name="T49" fmla="*/ 1 h 341"/>
                <a:gd name="T50" fmla="*/ 131 w 278"/>
                <a:gd name="T51" fmla="*/ 1 h 341"/>
                <a:gd name="T52" fmla="*/ 106 w 278"/>
                <a:gd name="T53" fmla="*/ 5 h 341"/>
                <a:gd name="T54" fmla="*/ 82 w 278"/>
                <a:gd name="T55" fmla="*/ 16 h 341"/>
                <a:gd name="T56" fmla="*/ 59 w 278"/>
                <a:gd name="T57" fmla="*/ 29 h 341"/>
                <a:gd name="T58" fmla="*/ 41 w 278"/>
                <a:gd name="T59" fmla="*/ 47 h 341"/>
                <a:gd name="T60" fmla="*/ 27 w 278"/>
                <a:gd name="T61" fmla="*/ 69 h 341"/>
                <a:gd name="T62" fmla="*/ 15 w 278"/>
                <a:gd name="T63" fmla="*/ 93 h 341"/>
                <a:gd name="T64" fmla="*/ 10 w 278"/>
                <a:gd name="T65" fmla="*/ 119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8" h="341">
                  <a:moveTo>
                    <a:pt x="1" y="191"/>
                  </a:moveTo>
                  <a:lnTo>
                    <a:pt x="0" y="205"/>
                  </a:lnTo>
                  <a:lnTo>
                    <a:pt x="0" y="219"/>
                  </a:lnTo>
                  <a:lnTo>
                    <a:pt x="2" y="231"/>
                  </a:lnTo>
                  <a:lnTo>
                    <a:pt x="5" y="244"/>
                  </a:lnTo>
                  <a:lnTo>
                    <a:pt x="10" y="257"/>
                  </a:lnTo>
                  <a:lnTo>
                    <a:pt x="15" y="268"/>
                  </a:lnTo>
                  <a:lnTo>
                    <a:pt x="21" y="280"/>
                  </a:lnTo>
                  <a:lnTo>
                    <a:pt x="29" y="290"/>
                  </a:lnTo>
                  <a:lnTo>
                    <a:pt x="37" y="300"/>
                  </a:lnTo>
                  <a:lnTo>
                    <a:pt x="47" y="308"/>
                  </a:lnTo>
                  <a:lnTo>
                    <a:pt x="57" y="317"/>
                  </a:lnTo>
                  <a:lnTo>
                    <a:pt x="68" y="324"/>
                  </a:lnTo>
                  <a:lnTo>
                    <a:pt x="80" y="330"/>
                  </a:lnTo>
                  <a:lnTo>
                    <a:pt x="92" y="335"/>
                  </a:lnTo>
                  <a:lnTo>
                    <a:pt x="106" y="338"/>
                  </a:lnTo>
                  <a:lnTo>
                    <a:pt x="120" y="340"/>
                  </a:lnTo>
                  <a:lnTo>
                    <a:pt x="133" y="341"/>
                  </a:lnTo>
                  <a:lnTo>
                    <a:pt x="146" y="341"/>
                  </a:lnTo>
                  <a:lnTo>
                    <a:pt x="160" y="339"/>
                  </a:lnTo>
                  <a:lnTo>
                    <a:pt x="172" y="336"/>
                  </a:lnTo>
                  <a:lnTo>
                    <a:pt x="185" y="332"/>
                  </a:lnTo>
                  <a:lnTo>
                    <a:pt x="197" y="326"/>
                  </a:lnTo>
                  <a:lnTo>
                    <a:pt x="207" y="320"/>
                  </a:lnTo>
                  <a:lnTo>
                    <a:pt x="218" y="313"/>
                  </a:lnTo>
                  <a:lnTo>
                    <a:pt x="229" y="304"/>
                  </a:lnTo>
                  <a:lnTo>
                    <a:pt x="237" y="295"/>
                  </a:lnTo>
                  <a:lnTo>
                    <a:pt x="245" y="284"/>
                  </a:lnTo>
                  <a:lnTo>
                    <a:pt x="252" y="274"/>
                  </a:lnTo>
                  <a:lnTo>
                    <a:pt x="258" y="262"/>
                  </a:lnTo>
                  <a:lnTo>
                    <a:pt x="262" y="249"/>
                  </a:lnTo>
                  <a:lnTo>
                    <a:pt x="267" y="237"/>
                  </a:lnTo>
                  <a:lnTo>
                    <a:pt x="269" y="223"/>
                  </a:lnTo>
                  <a:lnTo>
                    <a:pt x="277" y="151"/>
                  </a:lnTo>
                  <a:lnTo>
                    <a:pt x="278" y="137"/>
                  </a:lnTo>
                  <a:lnTo>
                    <a:pt x="277" y="123"/>
                  </a:lnTo>
                  <a:lnTo>
                    <a:pt x="276" y="110"/>
                  </a:lnTo>
                  <a:lnTo>
                    <a:pt x="273" y="97"/>
                  </a:lnTo>
                  <a:lnTo>
                    <a:pt x="269" y="84"/>
                  </a:lnTo>
                  <a:lnTo>
                    <a:pt x="263" y="73"/>
                  </a:lnTo>
                  <a:lnTo>
                    <a:pt x="256" y="62"/>
                  </a:lnTo>
                  <a:lnTo>
                    <a:pt x="249" y="52"/>
                  </a:lnTo>
                  <a:lnTo>
                    <a:pt x="240" y="42"/>
                  </a:lnTo>
                  <a:lnTo>
                    <a:pt x="231" y="33"/>
                  </a:lnTo>
                  <a:lnTo>
                    <a:pt x="221" y="25"/>
                  </a:lnTo>
                  <a:lnTo>
                    <a:pt x="209" y="18"/>
                  </a:lnTo>
                  <a:lnTo>
                    <a:pt x="198" y="11"/>
                  </a:lnTo>
                  <a:lnTo>
                    <a:pt x="185" y="7"/>
                  </a:lnTo>
                  <a:lnTo>
                    <a:pt x="172" y="3"/>
                  </a:lnTo>
                  <a:lnTo>
                    <a:pt x="159" y="1"/>
                  </a:lnTo>
                  <a:lnTo>
                    <a:pt x="145" y="0"/>
                  </a:lnTo>
                  <a:lnTo>
                    <a:pt x="131" y="1"/>
                  </a:lnTo>
                  <a:lnTo>
                    <a:pt x="119" y="2"/>
                  </a:lnTo>
                  <a:lnTo>
                    <a:pt x="106" y="5"/>
                  </a:lnTo>
                  <a:lnTo>
                    <a:pt x="93" y="9"/>
                  </a:lnTo>
                  <a:lnTo>
                    <a:pt x="82" y="16"/>
                  </a:lnTo>
                  <a:lnTo>
                    <a:pt x="70" y="22"/>
                  </a:lnTo>
                  <a:lnTo>
                    <a:pt x="59" y="29"/>
                  </a:lnTo>
                  <a:lnTo>
                    <a:pt x="50" y="38"/>
                  </a:lnTo>
                  <a:lnTo>
                    <a:pt x="41" y="47"/>
                  </a:lnTo>
                  <a:lnTo>
                    <a:pt x="33" y="57"/>
                  </a:lnTo>
                  <a:lnTo>
                    <a:pt x="27" y="69"/>
                  </a:lnTo>
                  <a:lnTo>
                    <a:pt x="20" y="80"/>
                  </a:lnTo>
                  <a:lnTo>
                    <a:pt x="15" y="93"/>
                  </a:lnTo>
                  <a:lnTo>
                    <a:pt x="12" y="106"/>
                  </a:lnTo>
                  <a:lnTo>
                    <a:pt x="10" y="119"/>
                  </a:lnTo>
                  <a:lnTo>
                    <a:pt x="1" y="191"/>
                  </a:lnTo>
                  <a:close/>
                </a:path>
              </a:pathLst>
            </a:custGeom>
            <a:solidFill>
              <a:srgbClr val="893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69" name="Freeform 29"/>
            <p:cNvSpPr>
              <a:spLocks/>
            </p:cNvSpPr>
            <p:nvPr/>
          </p:nvSpPr>
          <p:spPr bwMode="auto">
            <a:xfrm>
              <a:off x="3875088" y="3040063"/>
              <a:ext cx="104775" cy="561975"/>
            </a:xfrm>
            <a:custGeom>
              <a:avLst/>
              <a:gdLst>
                <a:gd name="T0" fmla="*/ 328 w 328"/>
                <a:gd name="T1" fmla="*/ 12 h 1771"/>
                <a:gd name="T2" fmla="*/ 264 w 328"/>
                <a:gd name="T3" fmla="*/ 1063 h 1771"/>
                <a:gd name="T4" fmla="*/ 0 w 328"/>
                <a:gd name="T5" fmla="*/ 1771 h 1771"/>
                <a:gd name="T6" fmla="*/ 17 w 328"/>
                <a:gd name="T7" fmla="*/ 1027 h 1771"/>
                <a:gd name="T8" fmla="*/ 246 w 328"/>
                <a:gd name="T9" fmla="*/ 0 h 1771"/>
                <a:gd name="T10" fmla="*/ 328 w 328"/>
                <a:gd name="T11" fmla="*/ 12 h 1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8" h="1771">
                  <a:moveTo>
                    <a:pt x="328" y="12"/>
                  </a:moveTo>
                  <a:lnTo>
                    <a:pt x="264" y="1063"/>
                  </a:lnTo>
                  <a:lnTo>
                    <a:pt x="0" y="1771"/>
                  </a:lnTo>
                  <a:lnTo>
                    <a:pt x="17" y="1027"/>
                  </a:lnTo>
                  <a:lnTo>
                    <a:pt x="246" y="0"/>
                  </a:lnTo>
                  <a:lnTo>
                    <a:pt x="328" y="12"/>
                  </a:lnTo>
                  <a:close/>
                </a:path>
              </a:pathLst>
            </a:custGeom>
            <a:solidFill>
              <a:srgbClr val="893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70" name="Freeform 30"/>
            <p:cNvSpPr>
              <a:spLocks/>
            </p:cNvSpPr>
            <p:nvPr/>
          </p:nvSpPr>
          <p:spPr bwMode="auto">
            <a:xfrm>
              <a:off x="3871913" y="3013075"/>
              <a:ext cx="266700" cy="619125"/>
            </a:xfrm>
            <a:custGeom>
              <a:avLst/>
              <a:gdLst>
                <a:gd name="T0" fmla="*/ 840 w 840"/>
                <a:gd name="T1" fmla="*/ 0 h 1947"/>
                <a:gd name="T2" fmla="*/ 668 w 840"/>
                <a:gd name="T3" fmla="*/ 968 h 1947"/>
                <a:gd name="T4" fmla="*/ 415 w 840"/>
                <a:gd name="T5" fmla="*/ 1065 h 1947"/>
                <a:gd name="T6" fmla="*/ 441 w 840"/>
                <a:gd name="T7" fmla="*/ 1401 h 1947"/>
                <a:gd name="T8" fmla="*/ 0 w 840"/>
                <a:gd name="T9" fmla="*/ 1947 h 1947"/>
                <a:gd name="T10" fmla="*/ 681 w 840"/>
                <a:gd name="T11" fmla="*/ 58 h 1947"/>
                <a:gd name="T12" fmla="*/ 840 w 840"/>
                <a:gd name="T13" fmla="*/ 0 h 1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0" h="1947">
                  <a:moveTo>
                    <a:pt x="840" y="0"/>
                  </a:moveTo>
                  <a:lnTo>
                    <a:pt x="668" y="968"/>
                  </a:lnTo>
                  <a:lnTo>
                    <a:pt x="415" y="1065"/>
                  </a:lnTo>
                  <a:lnTo>
                    <a:pt x="441" y="1401"/>
                  </a:lnTo>
                  <a:lnTo>
                    <a:pt x="0" y="1947"/>
                  </a:lnTo>
                  <a:lnTo>
                    <a:pt x="681" y="58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rgbClr val="514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71" name="Freeform 31"/>
            <p:cNvSpPr>
              <a:spLocks/>
            </p:cNvSpPr>
            <p:nvPr/>
          </p:nvSpPr>
          <p:spPr bwMode="auto">
            <a:xfrm>
              <a:off x="4011613" y="2862263"/>
              <a:ext cx="209550" cy="233363"/>
            </a:xfrm>
            <a:custGeom>
              <a:avLst/>
              <a:gdLst>
                <a:gd name="T0" fmla="*/ 74 w 657"/>
                <a:gd name="T1" fmla="*/ 735 h 735"/>
                <a:gd name="T2" fmla="*/ 657 w 657"/>
                <a:gd name="T3" fmla="*/ 268 h 735"/>
                <a:gd name="T4" fmla="*/ 484 w 657"/>
                <a:gd name="T5" fmla="*/ 0 h 735"/>
                <a:gd name="T6" fmla="*/ 0 w 657"/>
                <a:gd name="T7" fmla="*/ 294 h 735"/>
                <a:gd name="T8" fmla="*/ 74 w 657"/>
                <a:gd name="T9" fmla="*/ 735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7" h="735">
                  <a:moveTo>
                    <a:pt x="74" y="735"/>
                  </a:moveTo>
                  <a:lnTo>
                    <a:pt x="657" y="268"/>
                  </a:lnTo>
                  <a:lnTo>
                    <a:pt x="484" y="0"/>
                  </a:lnTo>
                  <a:lnTo>
                    <a:pt x="0" y="294"/>
                  </a:lnTo>
                  <a:lnTo>
                    <a:pt x="74" y="7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72" name="Freeform 32"/>
            <p:cNvSpPr>
              <a:spLocks/>
            </p:cNvSpPr>
            <p:nvPr/>
          </p:nvSpPr>
          <p:spPr bwMode="auto">
            <a:xfrm>
              <a:off x="3825875" y="2976563"/>
              <a:ext cx="66675" cy="630238"/>
            </a:xfrm>
            <a:custGeom>
              <a:avLst/>
              <a:gdLst>
                <a:gd name="T0" fmla="*/ 174 w 213"/>
                <a:gd name="T1" fmla="*/ 1986 h 1986"/>
                <a:gd name="T2" fmla="*/ 188 w 213"/>
                <a:gd name="T3" fmla="*/ 982 h 1986"/>
                <a:gd name="T4" fmla="*/ 213 w 213"/>
                <a:gd name="T5" fmla="*/ 334 h 1986"/>
                <a:gd name="T6" fmla="*/ 213 w 213"/>
                <a:gd name="T7" fmla="*/ 48 h 1986"/>
                <a:gd name="T8" fmla="*/ 162 w 213"/>
                <a:gd name="T9" fmla="*/ 0 h 1986"/>
                <a:gd name="T10" fmla="*/ 0 w 213"/>
                <a:gd name="T11" fmla="*/ 1009 h 1986"/>
                <a:gd name="T12" fmla="*/ 94 w 213"/>
                <a:gd name="T13" fmla="*/ 1144 h 1986"/>
                <a:gd name="T14" fmla="*/ 0 w 213"/>
                <a:gd name="T15" fmla="*/ 1397 h 1986"/>
                <a:gd name="T16" fmla="*/ 174 w 213"/>
                <a:gd name="T17" fmla="*/ 1986 h 1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3" h="1986">
                  <a:moveTo>
                    <a:pt x="174" y="1986"/>
                  </a:moveTo>
                  <a:lnTo>
                    <a:pt x="188" y="982"/>
                  </a:lnTo>
                  <a:lnTo>
                    <a:pt x="213" y="334"/>
                  </a:lnTo>
                  <a:lnTo>
                    <a:pt x="213" y="48"/>
                  </a:lnTo>
                  <a:lnTo>
                    <a:pt x="162" y="0"/>
                  </a:lnTo>
                  <a:lnTo>
                    <a:pt x="0" y="1009"/>
                  </a:lnTo>
                  <a:lnTo>
                    <a:pt x="94" y="1144"/>
                  </a:lnTo>
                  <a:lnTo>
                    <a:pt x="0" y="1397"/>
                  </a:lnTo>
                  <a:lnTo>
                    <a:pt x="174" y="1986"/>
                  </a:lnTo>
                  <a:close/>
                </a:path>
              </a:pathLst>
            </a:custGeom>
            <a:solidFill>
              <a:srgbClr val="514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73" name="Freeform 33"/>
            <p:cNvSpPr>
              <a:spLocks/>
            </p:cNvSpPr>
            <p:nvPr/>
          </p:nvSpPr>
          <p:spPr bwMode="auto">
            <a:xfrm>
              <a:off x="4095750" y="3033713"/>
              <a:ext cx="358775" cy="1344613"/>
            </a:xfrm>
            <a:custGeom>
              <a:avLst/>
              <a:gdLst>
                <a:gd name="T0" fmla="*/ 1129 w 1129"/>
                <a:gd name="T1" fmla="*/ 1571 h 4237"/>
                <a:gd name="T2" fmla="*/ 1092 w 1129"/>
                <a:gd name="T3" fmla="*/ 1390 h 4237"/>
                <a:gd name="T4" fmla="*/ 1053 w 1129"/>
                <a:gd name="T5" fmla="*/ 1215 h 4237"/>
                <a:gd name="T6" fmla="*/ 1011 w 1129"/>
                <a:gd name="T7" fmla="*/ 1045 h 4237"/>
                <a:gd name="T8" fmla="*/ 967 w 1129"/>
                <a:gd name="T9" fmla="*/ 881 h 4237"/>
                <a:gd name="T10" fmla="*/ 919 w 1129"/>
                <a:gd name="T11" fmla="*/ 724 h 4237"/>
                <a:gd name="T12" fmla="*/ 870 w 1129"/>
                <a:gd name="T13" fmla="*/ 575 h 4237"/>
                <a:gd name="T14" fmla="*/ 820 w 1129"/>
                <a:gd name="T15" fmla="*/ 436 h 4237"/>
                <a:gd name="T16" fmla="*/ 767 w 1129"/>
                <a:gd name="T17" fmla="*/ 307 h 4237"/>
                <a:gd name="T18" fmla="*/ 743 w 1129"/>
                <a:gd name="T19" fmla="*/ 264 h 4237"/>
                <a:gd name="T20" fmla="*/ 705 w 1129"/>
                <a:gd name="T21" fmla="*/ 210 h 4237"/>
                <a:gd name="T22" fmla="*/ 656 w 1129"/>
                <a:gd name="T23" fmla="*/ 153 h 4237"/>
                <a:gd name="T24" fmla="*/ 626 w 1129"/>
                <a:gd name="T25" fmla="*/ 124 h 4237"/>
                <a:gd name="T26" fmla="*/ 593 w 1129"/>
                <a:gd name="T27" fmla="*/ 97 h 4237"/>
                <a:gd name="T28" fmla="*/ 559 w 1129"/>
                <a:gd name="T29" fmla="*/ 72 h 4237"/>
                <a:gd name="T30" fmla="*/ 522 w 1129"/>
                <a:gd name="T31" fmla="*/ 49 h 4237"/>
                <a:gd name="T32" fmla="*/ 483 w 1129"/>
                <a:gd name="T33" fmla="*/ 30 h 4237"/>
                <a:gd name="T34" fmla="*/ 443 w 1129"/>
                <a:gd name="T35" fmla="*/ 15 h 4237"/>
                <a:gd name="T36" fmla="*/ 401 w 1129"/>
                <a:gd name="T37" fmla="*/ 6 h 4237"/>
                <a:gd name="T38" fmla="*/ 357 w 1129"/>
                <a:gd name="T39" fmla="*/ 0 h 4237"/>
                <a:gd name="T40" fmla="*/ 313 w 1129"/>
                <a:gd name="T41" fmla="*/ 2 h 4237"/>
                <a:gd name="T42" fmla="*/ 268 w 1129"/>
                <a:gd name="T43" fmla="*/ 12 h 4237"/>
                <a:gd name="T44" fmla="*/ 204 w 1129"/>
                <a:gd name="T45" fmla="*/ 33 h 4237"/>
                <a:gd name="T46" fmla="*/ 151 w 1129"/>
                <a:gd name="T47" fmla="*/ 58 h 4237"/>
                <a:gd name="T48" fmla="*/ 108 w 1129"/>
                <a:gd name="T49" fmla="*/ 87 h 4237"/>
                <a:gd name="T50" fmla="*/ 74 w 1129"/>
                <a:gd name="T51" fmla="*/ 119 h 4237"/>
                <a:gd name="T52" fmla="*/ 47 w 1129"/>
                <a:gd name="T53" fmla="*/ 151 h 4237"/>
                <a:gd name="T54" fmla="*/ 28 w 1129"/>
                <a:gd name="T55" fmla="*/ 185 h 4237"/>
                <a:gd name="T56" fmla="*/ 14 w 1129"/>
                <a:gd name="T57" fmla="*/ 220 h 4237"/>
                <a:gd name="T58" fmla="*/ 5 w 1129"/>
                <a:gd name="T59" fmla="*/ 254 h 4237"/>
                <a:gd name="T60" fmla="*/ 1 w 1129"/>
                <a:gd name="T61" fmla="*/ 287 h 4237"/>
                <a:gd name="T62" fmla="*/ 0 w 1129"/>
                <a:gd name="T63" fmla="*/ 317 h 4237"/>
                <a:gd name="T64" fmla="*/ 5 w 1129"/>
                <a:gd name="T65" fmla="*/ 370 h 4237"/>
                <a:gd name="T66" fmla="*/ 17 w 1129"/>
                <a:gd name="T67" fmla="*/ 420 h 4237"/>
                <a:gd name="T68" fmla="*/ 32 w 1129"/>
                <a:gd name="T69" fmla="*/ 508 h 4237"/>
                <a:gd name="T70" fmla="*/ 50 w 1129"/>
                <a:gd name="T71" fmla="*/ 594 h 4237"/>
                <a:gd name="T72" fmla="*/ 70 w 1129"/>
                <a:gd name="T73" fmla="*/ 680 h 4237"/>
                <a:gd name="T74" fmla="*/ 93 w 1129"/>
                <a:gd name="T75" fmla="*/ 767 h 4237"/>
                <a:gd name="T76" fmla="*/ 144 w 1129"/>
                <a:gd name="T77" fmla="*/ 939 h 4237"/>
                <a:gd name="T78" fmla="*/ 200 w 1129"/>
                <a:gd name="T79" fmla="*/ 1116 h 4237"/>
                <a:gd name="T80" fmla="*/ 258 w 1129"/>
                <a:gd name="T81" fmla="*/ 1296 h 4237"/>
                <a:gd name="T82" fmla="*/ 316 w 1129"/>
                <a:gd name="T83" fmla="*/ 1487 h 4237"/>
                <a:gd name="T84" fmla="*/ 372 w 1129"/>
                <a:gd name="T85" fmla="*/ 1686 h 4237"/>
                <a:gd name="T86" fmla="*/ 399 w 1129"/>
                <a:gd name="T87" fmla="*/ 1791 h 4237"/>
                <a:gd name="T88" fmla="*/ 423 w 1129"/>
                <a:gd name="T89" fmla="*/ 1899 h 4237"/>
                <a:gd name="T90" fmla="*/ 444 w 1129"/>
                <a:gd name="T91" fmla="*/ 2002 h 4237"/>
                <a:gd name="T92" fmla="*/ 463 w 1129"/>
                <a:gd name="T93" fmla="*/ 2110 h 4237"/>
                <a:gd name="T94" fmla="*/ 480 w 1129"/>
                <a:gd name="T95" fmla="*/ 2221 h 4237"/>
                <a:gd name="T96" fmla="*/ 495 w 1129"/>
                <a:gd name="T97" fmla="*/ 2335 h 4237"/>
                <a:gd name="T98" fmla="*/ 509 w 1129"/>
                <a:gd name="T99" fmla="*/ 2456 h 4237"/>
                <a:gd name="T100" fmla="*/ 519 w 1129"/>
                <a:gd name="T101" fmla="*/ 2581 h 4237"/>
                <a:gd name="T102" fmla="*/ 529 w 1129"/>
                <a:gd name="T103" fmla="*/ 2712 h 4237"/>
                <a:gd name="T104" fmla="*/ 536 w 1129"/>
                <a:gd name="T105" fmla="*/ 2849 h 4237"/>
                <a:gd name="T106" fmla="*/ 545 w 1129"/>
                <a:gd name="T107" fmla="*/ 3144 h 4237"/>
                <a:gd name="T108" fmla="*/ 547 w 1129"/>
                <a:gd name="T109" fmla="*/ 3472 h 4237"/>
                <a:gd name="T110" fmla="*/ 541 w 1129"/>
                <a:gd name="T111" fmla="*/ 3834 h 4237"/>
                <a:gd name="T112" fmla="*/ 529 w 1129"/>
                <a:gd name="T113" fmla="*/ 4237 h 4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29" h="4237">
                  <a:moveTo>
                    <a:pt x="1024" y="4237"/>
                  </a:moveTo>
                  <a:lnTo>
                    <a:pt x="1129" y="1571"/>
                  </a:lnTo>
                  <a:lnTo>
                    <a:pt x="1111" y="1480"/>
                  </a:lnTo>
                  <a:lnTo>
                    <a:pt x="1092" y="1390"/>
                  </a:lnTo>
                  <a:lnTo>
                    <a:pt x="1073" y="1302"/>
                  </a:lnTo>
                  <a:lnTo>
                    <a:pt x="1053" y="1215"/>
                  </a:lnTo>
                  <a:lnTo>
                    <a:pt x="1032" y="1128"/>
                  </a:lnTo>
                  <a:lnTo>
                    <a:pt x="1011" y="1045"/>
                  </a:lnTo>
                  <a:lnTo>
                    <a:pt x="989" y="961"/>
                  </a:lnTo>
                  <a:lnTo>
                    <a:pt x="967" y="881"/>
                  </a:lnTo>
                  <a:lnTo>
                    <a:pt x="943" y="802"/>
                  </a:lnTo>
                  <a:lnTo>
                    <a:pt x="919" y="724"/>
                  </a:lnTo>
                  <a:lnTo>
                    <a:pt x="896" y="648"/>
                  </a:lnTo>
                  <a:lnTo>
                    <a:pt x="870" y="575"/>
                  </a:lnTo>
                  <a:lnTo>
                    <a:pt x="845" y="505"/>
                  </a:lnTo>
                  <a:lnTo>
                    <a:pt x="820" y="436"/>
                  </a:lnTo>
                  <a:lnTo>
                    <a:pt x="793" y="370"/>
                  </a:lnTo>
                  <a:lnTo>
                    <a:pt x="767" y="307"/>
                  </a:lnTo>
                  <a:lnTo>
                    <a:pt x="757" y="287"/>
                  </a:lnTo>
                  <a:lnTo>
                    <a:pt x="743" y="264"/>
                  </a:lnTo>
                  <a:lnTo>
                    <a:pt x="727" y="237"/>
                  </a:lnTo>
                  <a:lnTo>
                    <a:pt x="705" y="210"/>
                  </a:lnTo>
                  <a:lnTo>
                    <a:pt x="682" y="181"/>
                  </a:lnTo>
                  <a:lnTo>
                    <a:pt x="656" y="153"/>
                  </a:lnTo>
                  <a:lnTo>
                    <a:pt x="641" y="138"/>
                  </a:lnTo>
                  <a:lnTo>
                    <a:pt x="626" y="124"/>
                  </a:lnTo>
                  <a:lnTo>
                    <a:pt x="610" y="110"/>
                  </a:lnTo>
                  <a:lnTo>
                    <a:pt x="593" y="97"/>
                  </a:lnTo>
                  <a:lnTo>
                    <a:pt x="576" y="84"/>
                  </a:lnTo>
                  <a:lnTo>
                    <a:pt x="559" y="72"/>
                  </a:lnTo>
                  <a:lnTo>
                    <a:pt x="540" y="61"/>
                  </a:lnTo>
                  <a:lnTo>
                    <a:pt x="522" y="49"/>
                  </a:lnTo>
                  <a:lnTo>
                    <a:pt x="503" y="39"/>
                  </a:lnTo>
                  <a:lnTo>
                    <a:pt x="483" y="30"/>
                  </a:lnTo>
                  <a:lnTo>
                    <a:pt x="463" y="23"/>
                  </a:lnTo>
                  <a:lnTo>
                    <a:pt x="443" y="15"/>
                  </a:lnTo>
                  <a:lnTo>
                    <a:pt x="422" y="10"/>
                  </a:lnTo>
                  <a:lnTo>
                    <a:pt x="401" y="6"/>
                  </a:lnTo>
                  <a:lnTo>
                    <a:pt x="380" y="2"/>
                  </a:lnTo>
                  <a:lnTo>
                    <a:pt x="357" y="0"/>
                  </a:lnTo>
                  <a:lnTo>
                    <a:pt x="335" y="1"/>
                  </a:lnTo>
                  <a:lnTo>
                    <a:pt x="313" y="2"/>
                  </a:lnTo>
                  <a:lnTo>
                    <a:pt x="290" y="7"/>
                  </a:lnTo>
                  <a:lnTo>
                    <a:pt x="268" y="12"/>
                  </a:lnTo>
                  <a:lnTo>
                    <a:pt x="235" y="21"/>
                  </a:lnTo>
                  <a:lnTo>
                    <a:pt x="204" y="33"/>
                  </a:lnTo>
                  <a:lnTo>
                    <a:pt x="177" y="46"/>
                  </a:lnTo>
                  <a:lnTo>
                    <a:pt x="151" y="58"/>
                  </a:lnTo>
                  <a:lnTo>
                    <a:pt x="129" y="72"/>
                  </a:lnTo>
                  <a:lnTo>
                    <a:pt x="108" y="87"/>
                  </a:lnTo>
                  <a:lnTo>
                    <a:pt x="90" y="103"/>
                  </a:lnTo>
                  <a:lnTo>
                    <a:pt x="74" y="119"/>
                  </a:lnTo>
                  <a:lnTo>
                    <a:pt x="59" y="135"/>
                  </a:lnTo>
                  <a:lnTo>
                    <a:pt x="47" y="151"/>
                  </a:lnTo>
                  <a:lnTo>
                    <a:pt x="36" y="168"/>
                  </a:lnTo>
                  <a:lnTo>
                    <a:pt x="28" y="185"/>
                  </a:lnTo>
                  <a:lnTo>
                    <a:pt x="20" y="203"/>
                  </a:lnTo>
                  <a:lnTo>
                    <a:pt x="14" y="220"/>
                  </a:lnTo>
                  <a:lnTo>
                    <a:pt x="8" y="237"/>
                  </a:lnTo>
                  <a:lnTo>
                    <a:pt x="5" y="254"/>
                  </a:lnTo>
                  <a:lnTo>
                    <a:pt x="2" y="271"/>
                  </a:lnTo>
                  <a:lnTo>
                    <a:pt x="1" y="287"/>
                  </a:lnTo>
                  <a:lnTo>
                    <a:pt x="0" y="303"/>
                  </a:lnTo>
                  <a:lnTo>
                    <a:pt x="0" y="317"/>
                  </a:lnTo>
                  <a:lnTo>
                    <a:pt x="1" y="346"/>
                  </a:lnTo>
                  <a:lnTo>
                    <a:pt x="5" y="370"/>
                  </a:lnTo>
                  <a:lnTo>
                    <a:pt x="13" y="406"/>
                  </a:lnTo>
                  <a:lnTo>
                    <a:pt x="17" y="420"/>
                  </a:lnTo>
                  <a:lnTo>
                    <a:pt x="24" y="463"/>
                  </a:lnTo>
                  <a:lnTo>
                    <a:pt x="32" y="508"/>
                  </a:lnTo>
                  <a:lnTo>
                    <a:pt x="40" y="551"/>
                  </a:lnTo>
                  <a:lnTo>
                    <a:pt x="50" y="594"/>
                  </a:lnTo>
                  <a:lnTo>
                    <a:pt x="59" y="638"/>
                  </a:lnTo>
                  <a:lnTo>
                    <a:pt x="70" y="680"/>
                  </a:lnTo>
                  <a:lnTo>
                    <a:pt x="81" y="723"/>
                  </a:lnTo>
                  <a:lnTo>
                    <a:pt x="93" y="767"/>
                  </a:lnTo>
                  <a:lnTo>
                    <a:pt x="117" y="852"/>
                  </a:lnTo>
                  <a:lnTo>
                    <a:pt x="144" y="939"/>
                  </a:lnTo>
                  <a:lnTo>
                    <a:pt x="171" y="1027"/>
                  </a:lnTo>
                  <a:lnTo>
                    <a:pt x="200" y="1116"/>
                  </a:lnTo>
                  <a:lnTo>
                    <a:pt x="228" y="1205"/>
                  </a:lnTo>
                  <a:lnTo>
                    <a:pt x="258" y="1296"/>
                  </a:lnTo>
                  <a:lnTo>
                    <a:pt x="288" y="1390"/>
                  </a:lnTo>
                  <a:lnTo>
                    <a:pt x="316" y="1487"/>
                  </a:lnTo>
                  <a:lnTo>
                    <a:pt x="345" y="1585"/>
                  </a:lnTo>
                  <a:lnTo>
                    <a:pt x="372" y="1686"/>
                  </a:lnTo>
                  <a:lnTo>
                    <a:pt x="386" y="1738"/>
                  </a:lnTo>
                  <a:lnTo>
                    <a:pt x="399" y="1791"/>
                  </a:lnTo>
                  <a:lnTo>
                    <a:pt x="411" y="1844"/>
                  </a:lnTo>
                  <a:lnTo>
                    <a:pt x="423" y="1899"/>
                  </a:lnTo>
                  <a:lnTo>
                    <a:pt x="434" y="1951"/>
                  </a:lnTo>
                  <a:lnTo>
                    <a:pt x="444" y="2002"/>
                  </a:lnTo>
                  <a:lnTo>
                    <a:pt x="454" y="2056"/>
                  </a:lnTo>
                  <a:lnTo>
                    <a:pt x="463" y="2110"/>
                  </a:lnTo>
                  <a:lnTo>
                    <a:pt x="472" y="2165"/>
                  </a:lnTo>
                  <a:lnTo>
                    <a:pt x="480" y="2221"/>
                  </a:lnTo>
                  <a:lnTo>
                    <a:pt x="489" y="2277"/>
                  </a:lnTo>
                  <a:lnTo>
                    <a:pt x="495" y="2335"/>
                  </a:lnTo>
                  <a:lnTo>
                    <a:pt x="502" y="2396"/>
                  </a:lnTo>
                  <a:lnTo>
                    <a:pt x="509" y="2456"/>
                  </a:lnTo>
                  <a:lnTo>
                    <a:pt x="514" y="2517"/>
                  </a:lnTo>
                  <a:lnTo>
                    <a:pt x="519" y="2581"/>
                  </a:lnTo>
                  <a:lnTo>
                    <a:pt x="525" y="2645"/>
                  </a:lnTo>
                  <a:lnTo>
                    <a:pt x="529" y="2712"/>
                  </a:lnTo>
                  <a:lnTo>
                    <a:pt x="533" y="2779"/>
                  </a:lnTo>
                  <a:lnTo>
                    <a:pt x="536" y="2849"/>
                  </a:lnTo>
                  <a:lnTo>
                    <a:pt x="541" y="2993"/>
                  </a:lnTo>
                  <a:lnTo>
                    <a:pt x="545" y="3144"/>
                  </a:lnTo>
                  <a:lnTo>
                    <a:pt x="547" y="3304"/>
                  </a:lnTo>
                  <a:lnTo>
                    <a:pt x="547" y="3472"/>
                  </a:lnTo>
                  <a:lnTo>
                    <a:pt x="545" y="3648"/>
                  </a:lnTo>
                  <a:lnTo>
                    <a:pt x="541" y="3834"/>
                  </a:lnTo>
                  <a:lnTo>
                    <a:pt x="536" y="4031"/>
                  </a:lnTo>
                  <a:lnTo>
                    <a:pt x="529" y="4237"/>
                  </a:lnTo>
                  <a:lnTo>
                    <a:pt x="1024" y="4237"/>
                  </a:lnTo>
                  <a:close/>
                </a:path>
              </a:pathLst>
            </a:custGeom>
            <a:solidFill>
              <a:srgbClr val="514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74" name="Freeform 34"/>
            <p:cNvSpPr>
              <a:spLocks/>
            </p:cNvSpPr>
            <p:nvPr/>
          </p:nvSpPr>
          <p:spPr bwMode="auto">
            <a:xfrm>
              <a:off x="3875088" y="2895600"/>
              <a:ext cx="69850" cy="196850"/>
            </a:xfrm>
            <a:custGeom>
              <a:avLst/>
              <a:gdLst>
                <a:gd name="T0" fmla="*/ 175 w 220"/>
                <a:gd name="T1" fmla="*/ 0 h 624"/>
                <a:gd name="T2" fmla="*/ 0 w 220"/>
                <a:gd name="T3" fmla="*/ 197 h 624"/>
                <a:gd name="T4" fmla="*/ 41 w 220"/>
                <a:gd name="T5" fmla="*/ 624 h 624"/>
                <a:gd name="T6" fmla="*/ 220 w 220"/>
                <a:gd name="T7" fmla="*/ 201 h 624"/>
                <a:gd name="T8" fmla="*/ 175 w 220"/>
                <a:gd name="T9" fmla="*/ 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624">
                  <a:moveTo>
                    <a:pt x="175" y="0"/>
                  </a:moveTo>
                  <a:lnTo>
                    <a:pt x="0" y="197"/>
                  </a:lnTo>
                  <a:lnTo>
                    <a:pt x="41" y="624"/>
                  </a:lnTo>
                  <a:lnTo>
                    <a:pt x="220" y="201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75" name="Freeform 35"/>
            <p:cNvSpPr>
              <a:spLocks/>
            </p:cNvSpPr>
            <p:nvPr/>
          </p:nvSpPr>
          <p:spPr bwMode="auto">
            <a:xfrm>
              <a:off x="4376738" y="4454525"/>
              <a:ext cx="57150" cy="142875"/>
            </a:xfrm>
            <a:custGeom>
              <a:avLst/>
              <a:gdLst>
                <a:gd name="T0" fmla="*/ 57 w 181"/>
                <a:gd name="T1" fmla="*/ 452 h 453"/>
                <a:gd name="T2" fmla="*/ 43 w 181"/>
                <a:gd name="T3" fmla="*/ 447 h 453"/>
                <a:gd name="T4" fmla="*/ 32 w 181"/>
                <a:gd name="T5" fmla="*/ 439 h 453"/>
                <a:gd name="T6" fmla="*/ 21 w 181"/>
                <a:gd name="T7" fmla="*/ 428 h 453"/>
                <a:gd name="T8" fmla="*/ 13 w 181"/>
                <a:gd name="T9" fmla="*/ 416 h 453"/>
                <a:gd name="T10" fmla="*/ 6 w 181"/>
                <a:gd name="T11" fmla="*/ 404 h 453"/>
                <a:gd name="T12" fmla="*/ 2 w 181"/>
                <a:gd name="T13" fmla="*/ 391 h 453"/>
                <a:gd name="T14" fmla="*/ 0 w 181"/>
                <a:gd name="T15" fmla="*/ 378 h 453"/>
                <a:gd name="T16" fmla="*/ 12 w 181"/>
                <a:gd name="T17" fmla="*/ 46 h 453"/>
                <a:gd name="T18" fmla="*/ 16 w 181"/>
                <a:gd name="T19" fmla="*/ 36 h 453"/>
                <a:gd name="T20" fmla="*/ 23 w 181"/>
                <a:gd name="T21" fmla="*/ 26 h 453"/>
                <a:gd name="T22" fmla="*/ 34 w 181"/>
                <a:gd name="T23" fmla="*/ 18 h 453"/>
                <a:gd name="T24" fmla="*/ 46 w 181"/>
                <a:gd name="T25" fmla="*/ 10 h 453"/>
                <a:gd name="T26" fmla="*/ 77 w 181"/>
                <a:gd name="T27" fmla="*/ 2 h 453"/>
                <a:gd name="T28" fmla="*/ 93 w 181"/>
                <a:gd name="T29" fmla="*/ 0 h 453"/>
                <a:gd name="T30" fmla="*/ 108 w 181"/>
                <a:gd name="T31" fmla="*/ 0 h 453"/>
                <a:gd name="T32" fmla="*/ 122 w 181"/>
                <a:gd name="T33" fmla="*/ 3 h 453"/>
                <a:gd name="T34" fmla="*/ 134 w 181"/>
                <a:gd name="T35" fmla="*/ 7 h 453"/>
                <a:gd name="T36" fmla="*/ 154 w 181"/>
                <a:gd name="T37" fmla="*/ 21 h 453"/>
                <a:gd name="T38" fmla="*/ 162 w 181"/>
                <a:gd name="T39" fmla="*/ 29 h 453"/>
                <a:gd name="T40" fmla="*/ 167 w 181"/>
                <a:gd name="T41" fmla="*/ 40 h 453"/>
                <a:gd name="T42" fmla="*/ 170 w 181"/>
                <a:gd name="T43" fmla="*/ 51 h 453"/>
                <a:gd name="T44" fmla="*/ 170 w 181"/>
                <a:gd name="T45" fmla="*/ 61 h 453"/>
                <a:gd name="T46" fmla="*/ 175 w 181"/>
                <a:gd name="T47" fmla="*/ 77 h 453"/>
                <a:gd name="T48" fmla="*/ 180 w 181"/>
                <a:gd name="T49" fmla="*/ 99 h 453"/>
                <a:gd name="T50" fmla="*/ 181 w 181"/>
                <a:gd name="T51" fmla="*/ 132 h 453"/>
                <a:gd name="T52" fmla="*/ 178 w 181"/>
                <a:gd name="T53" fmla="*/ 176 h 453"/>
                <a:gd name="T54" fmla="*/ 168 w 181"/>
                <a:gd name="T55" fmla="*/ 235 h 453"/>
                <a:gd name="T56" fmla="*/ 150 w 181"/>
                <a:gd name="T57" fmla="*/ 306 h 453"/>
                <a:gd name="T58" fmla="*/ 120 w 181"/>
                <a:gd name="T59" fmla="*/ 394 h 453"/>
                <a:gd name="T60" fmla="*/ 112 w 181"/>
                <a:gd name="T61" fmla="*/ 416 h 453"/>
                <a:gd name="T62" fmla="*/ 102 w 181"/>
                <a:gd name="T63" fmla="*/ 435 h 453"/>
                <a:gd name="T64" fmla="*/ 96 w 181"/>
                <a:gd name="T65" fmla="*/ 444 h 453"/>
                <a:gd name="T66" fmla="*/ 88 w 181"/>
                <a:gd name="T67" fmla="*/ 450 h 453"/>
                <a:gd name="T68" fmla="*/ 77 w 181"/>
                <a:gd name="T69" fmla="*/ 453 h 453"/>
                <a:gd name="T70" fmla="*/ 64 w 181"/>
                <a:gd name="T71" fmla="*/ 45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453">
                  <a:moveTo>
                    <a:pt x="64" y="453"/>
                  </a:moveTo>
                  <a:lnTo>
                    <a:pt x="57" y="452"/>
                  </a:lnTo>
                  <a:lnTo>
                    <a:pt x="51" y="450"/>
                  </a:lnTo>
                  <a:lnTo>
                    <a:pt x="43" y="447"/>
                  </a:lnTo>
                  <a:lnTo>
                    <a:pt x="38" y="443"/>
                  </a:lnTo>
                  <a:lnTo>
                    <a:pt x="32" y="439"/>
                  </a:lnTo>
                  <a:lnTo>
                    <a:pt x="26" y="433"/>
                  </a:lnTo>
                  <a:lnTo>
                    <a:pt x="21" y="428"/>
                  </a:lnTo>
                  <a:lnTo>
                    <a:pt x="17" y="423"/>
                  </a:lnTo>
                  <a:lnTo>
                    <a:pt x="13" y="416"/>
                  </a:lnTo>
                  <a:lnTo>
                    <a:pt x="9" y="410"/>
                  </a:lnTo>
                  <a:lnTo>
                    <a:pt x="6" y="404"/>
                  </a:lnTo>
                  <a:lnTo>
                    <a:pt x="3" y="397"/>
                  </a:lnTo>
                  <a:lnTo>
                    <a:pt x="2" y="391"/>
                  </a:lnTo>
                  <a:lnTo>
                    <a:pt x="1" y="385"/>
                  </a:lnTo>
                  <a:lnTo>
                    <a:pt x="0" y="378"/>
                  </a:lnTo>
                  <a:lnTo>
                    <a:pt x="0" y="373"/>
                  </a:lnTo>
                  <a:lnTo>
                    <a:pt x="12" y="46"/>
                  </a:lnTo>
                  <a:lnTo>
                    <a:pt x="13" y="41"/>
                  </a:lnTo>
                  <a:lnTo>
                    <a:pt x="16" y="36"/>
                  </a:lnTo>
                  <a:lnTo>
                    <a:pt x="19" y="32"/>
                  </a:lnTo>
                  <a:lnTo>
                    <a:pt x="23" y="26"/>
                  </a:lnTo>
                  <a:lnTo>
                    <a:pt x="28" y="22"/>
                  </a:lnTo>
                  <a:lnTo>
                    <a:pt x="34" y="18"/>
                  </a:lnTo>
                  <a:lnTo>
                    <a:pt x="40" y="15"/>
                  </a:lnTo>
                  <a:lnTo>
                    <a:pt x="46" y="10"/>
                  </a:lnTo>
                  <a:lnTo>
                    <a:pt x="61" y="5"/>
                  </a:lnTo>
                  <a:lnTo>
                    <a:pt x="77" y="2"/>
                  </a:lnTo>
                  <a:lnTo>
                    <a:pt x="86" y="0"/>
                  </a:lnTo>
                  <a:lnTo>
                    <a:pt x="93" y="0"/>
                  </a:lnTo>
                  <a:lnTo>
                    <a:pt x="100" y="0"/>
                  </a:lnTo>
                  <a:lnTo>
                    <a:pt x="108" y="0"/>
                  </a:lnTo>
                  <a:lnTo>
                    <a:pt x="114" y="1"/>
                  </a:lnTo>
                  <a:lnTo>
                    <a:pt x="122" y="3"/>
                  </a:lnTo>
                  <a:lnTo>
                    <a:pt x="128" y="5"/>
                  </a:lnTo>
                  <a:lnTo>
                    <a:pt x="134" y="7"/>
                  </a:lnTo>
                  <a:lnTo>
                    <a:pt x="145" y="14"/>
                  </a:lnTo>
                  <a:lnTo>
                    <a:pt x="154" y="21"/>
                  </a:lnTo>
                  <a:lnTo>
                    <a:pt x="159" y="25"/>
                  </a:lnTo>
                  <a:lnTo>
                    <a:pt x="162" y="29"/>
                  </a:lnTo>
                  <a:lnTo>
                    <a:pt x="165" y="35"/>
                  </a:lnTo>
                  <a:lnTo>
                    <a:pt x="167" y="40"/>
                  </a:lnTo>
                  <a:lnTo>
                    <a:pt x="169" y="45"/>
                  </a:lnTo>
                  <a:lnTo>
                    <a:pt x="170" y="51"/>
                  </a:lnTo>
                  <a:lnTo>
                    <a:pt x="170" y="56"/>
                  </a:lnTo>
                  <a:lnTo>
                    <a:pt x="170" y="61"/>
                  </a:lnTo>
                  <a:lnTo>
                    <a:pt x="172" y="64"/>
                  </a:lnTo>
                  <a:lnTo>
                    <a:pt x="175" y="77"/>
                  </a:lnTo>
                  <a:lnTo>
                    <a:pt x="178" y="87"/>
                  </a:lnTo>
                  <a:lnTo>
                    <a:pt x="180" y="99"/>
                  </a:lnTo>
                  <a:lnTo>
                    <a:pt x="181" y="114"/>
                  </a:lnTo>
                  <a:lnTo>
                    <a:pt x="181" y="132"/>
                  </a:lnTo>
                  <a:lnTo>
                    <a:pt x="180" y="152"/>
                  </a:lnTo>
                  <a:lnTo>
                    <a:pt x="178" y="176"/>
                  </a:lnTo>
                  <a:lnTo>
                    <a:pt x="174" y="204"/>
                  </a:lnTo>
                  <a:lnTo>
                    <a:pt x="168" y="235"/>
                  </a:lnTo>
                  <a:lnTo>
                    <a:pt x="161" y="268"/>
                  </a:lnTo>
                  <a:lnTo>
                    <a:pt x="150" y="306"/>
                  </a:lnTo>
                  <a:lnTo>
                    <a:pt x="136" y="349"/>
                  </a:lnTo>
                  <a:lnTo>
                    <a:pt x="120" y="394"/>
                  </a:lnTo>
                  <a:lnTo>
                    <a:pt x="116" y="405"/>
                  </a:lnTo>
                  <a:lnTo>
                    <a:pt x="112" y="416"/>
                  </a:lnTo>
                  <a:lnTo>
                    <a:pt x="108" y="426"/>
                  </a:lnTo>
                  <a:lnTo>
                    <a:pt x="102" y="435"/>
                  </a:lnTo>
                  <a:lnTo>
                    <a:pt x="99" y="440"/>
                  </a:lnTo>
                  <a:lnTo>
                    <a:pt x="96" y="444"/>
                  </a:lnTo>
                  <a:lnTo>
                    <a:pt x="92" y="447"/>
                  </a:lnTo>
                  <a:lnTo>
                    <a:pt x="88" y="450"/>
                  </a:lnTo>
                  <a:lnTo>
                    <a:pt x="82" y="452"/>
                  </a:lnTo>
                  <a:lnTo>
                    <a:pt x="77" y="453"/>
                  </a:lnTo>
                  <a:lnTo>
                    <a:pt x="71" y="453"/>
                  </a:lnTo>
                  <a:lnTo>
                    <a:pt x="64" y="453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76" name="Freeform 36"/>
            <p:cNvSpPr>
              <a:spLocks/>
            </p:cNvSpPr>
            <p:nvPr/>
          </p:nvSpPr>
          <p:spPr bwMode="auto">
            <a:xfrm>
              <a:off x="4357688" y="4510088"/>
              <a:ext cx="69850" cy="134938"/>
            </a:xfrm>
            <a:custGeom>
              <a:avLst/>
              <a:gdLst>
                <a:gd name="T0" fmla="*/ 44 w 219"/>
                <a:gd name="T1" fmla="*/ 421 h 425"/>
                <a:gd name="T2" fmla="*/ 31 w 219"/>
                <a:gd name="T3" fmla="*/ 416 h 425"/>
                <a:gd name="T4" fmla="*/ 21 w 219"/>
                <a:gd name="T5" fmla="*/ 408 h 425"/>
                <a:gd name="T6" fmla="*/ 12 w 219"/>
                <a:gd name="T7" fmla="*/ 400 h 425"/>
                <a:gd name="T8" fmla="*/ 6 w 219"/>
                <a:gd name="T9" fmla="*/ 392 h 425"/>
                <a:gd name="T10" fmla="*/ 2 w 219"/>
                <a:gd name="T11" fmla="*/ 381 h 425"/>
                <a:gd name="T12" fmla="*/ 0 w 219"/>
                <a:gd name="T13" fmla="*/ 370 h 425"/>
                <a:gd name="T14" fmla="*/ 0 w 219"/>
                <a:gd name="T15" fmla="*/ 360 h 425"/>
                <a:gd name="T16" fmla="*/ 63 w 219"/>
                <a:gd name="T17" fmla="*/ 38 h 425"/>
                <a:gd name="T18" fmla="*/ 68 w 219"/>
                <a:gd name="T19" fmla="*/ 28 h 425"/>
                <a:gd name="T20" fmla="*/ 78 w 219"/>
                <a:gd name="T21" fmla="*/ 19 h 425"/>
                <a:gd name="T22" fmla="*/ 90 w 219"/>
                <a:gd name="T23" fmla="*/ 12 h 425"/>
                <a:gd name="T24" fmla="*/ 103 w 219"/>
                <a:gd name="T25" fmla="*/ 6 h 425"/>
                <a:gd name="T26" fmla="*/ 135 w 219"/>
                <a:gd name="T27" fmla="*/ 0 h 425"/>
                <a:gd name="T28" fmla="*/ 151 w 219"/>
                <a:gd name="T29" fmla="*/ 0 h 425"/>
                <a:gd name="T30" fmla="*/ 166 w 219"/>
                <a:gd name="T31" fmla="*/ 4 h 425"/>
                <a:gd name="T32" fmla="*/ 178 w 219"/>
                <a:gd name="T33" fmla="*/ 8 h 425"/>
                <a:gd name="T34" fmla="*/ 190 w 219"/>
                <a:gd name="T35" fmla="*/ 14 h 425"/>
                <a:gd name="T36" fmla="*/ 208 w 219"/>
                <a:gd name="T37" fmla="*/ 31 h 425"/>
                <a:gd name="T38" fmla="*/ 214 w 219"/>
                <a:gd name="T39" fmla="*/ 42 h 425"/>
                <a:gd name="T40" fmla="*/ 218 w 219"/>
                <a:gd name="T41" fmla="*/ 52 h 425"/>
                <a:gd name="T42" fmla="*/ 219 w 219"/>
                <a:gd name="T43" fmla="*/ 63 h 425"/>
                <a:gd name="T44" fmla="*/ 218 w 219"/>
                <a:gd name="T45" fmla="*/ 73 h 425"/>
                <a:gd name="T46" fmla="*/ 217 w 219"/>
                <a:gd name="T47" fmla="*/ 90 h 425"/>
                <a:gd name="T48" fmla="*/ 207 w 219"/>
                <a:gd name="T49" fmla="*/ 142 h 425"/>
                <a:gd name="T50" fmla="*/ 182 w 219"/>
                <a:gd name="T51" fmla="*/ 234 h 425"/>
                <a:gd name="T52" fmla="*/ 160 w 219"/>
                <a:gd name="T53" fmla="*/ 296 h 425"/>
                <a:gd name="T54" fmla="*/ 133 w 219"/>
                <a:gd name="T55" fmla="*/ 370 h 425"/>
                <a:gd name="T56" fmla="*/ 120 w 219"/>
                <a:gd name="T57" fmla="*/ 392 h 425"/>
                <a:gd name="T58" fmla="*/ 101 w 219"/>
                <a:gd name="T59" fmla="*/ 411 h 425"/>
                <a:gd name="T60" fmla="*/ 90 w 219"/>
                <a:gd name="T61" fmla="*/ 418 h 425"/>
                <a:gd name="T62" fmla="*/ 77 w 219"/>
                <a:gd name="T63" fmla="*/ 423 h 425"/>
                <a:gd name="T64" fmla="*/ 64 w 219"/>
                <a:gd name="T65" fmla="*/ 425 h 425"/>
                <a:gd name="T66" fmla="*/ 51 w 219"/>
                <a:gd name="T67" fmla="*/ 423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9" h="425">
                  <a:moveTo>
                    <a:pt x="51" y="423"/>
                  </a:moveTo>
                  <a:lnTo>
                    <a:pt x="44" y="421"/>
                  </a:lnTo>
                  <a:lnTo>
                    <a:pt x="38" y="419"/>
                  </a:lnTo>
                  <a:lnTo>
                    <a:pt x="31" y="416"/>
                  </a:lnTo>
                  <a:lnTo>
                    <a:pt x="26" y="413"/>
                  </a:lnTo>
                  <a:lnTo>
                    <a:pt x="21" y="408"/>
                  </a:lnTo>
                  <a:lnTo>
                    <a:pt x="17" y="404"/>
                  </a:lnTo>
                  <a:lnTo>
                    <a:pt x="12" y="400"/>
                  </a:lnTo>
                  <a:lnTo>
                    <a:pt x="9" y="396"/>
                  </a:lnTo>
                  <a:lnTo>
                    <a:pt x="6" y="392"/>
                  </a:lnTo>
                  <a:lnTo>
                    <a:pt x="4" y="386"/>
                  </a:lnTo>
                  <a:lnTo>
                    <a:pt x="2" y="381"/>
                  </a:lnTo>
                  <a:lnTo>
                    <a:pt x="1" y="376"/>
                  </a:lnTo>
                  <a:lnTo>
                    <a:pt x="0" y="370"/>
                  </a:lnTo>
                  <a:lnTo>
                    <a:pt x="0" y="365"/>
                  </a:lnTo>
                  <a:lnTo>
                    <a:pt x="0" y="360"/>
                  </a:lnTo>
                  <a:lnTo>
                    <a:pt x="2" y="355"/>
                  </a:lnTo>
                  <a:lnTo>
                    <a:pt x="63" y="38"/>
                  </a:lnTo>
                  <a:lnTo>
                    <a:pt x="65" y="33"/>
                  </a:lnTo>
                  <a:lnTo>
                    <a:pt x="68" y="28"/>
                  </a:lnTo>
                  <a:lnTo>
                    <a:pt x="73" y="24"/>
                  </a:lnTo>
                  <a:lnTo>
                    <a:pt x="78" y="19"/>
                  </a:lnTo>
                  <a:lnTo>
                    <a:pt x="83" y="15"/>
                  </a:lnTo>
                  <a:lnTo>
                    <a:pt x="90" y="12"/>
                  </a:lnTo>
                  <a:lnTo>
                    <a:pt x="96" y="9"/>
                  </a:lnTo>
                  <a:lnTo>
                    <a:pt x="103" y="6"/>
                  </a:lnTo>
                  <a:lnTo>
                    <a:pt x="119" y="3"/>
                  </a:lnTo>
                  <a:lnTo>
                    <a:pt x="135" y="0"/>
                  </a:lnTo>
                  <a:lnTo>
                    <a:pt x="143" y="0"/>
                  </a:lnTo>
                  <a:lnTo>
                    <a:pt x="151" y="0"/>
                  </a:lnTo>
                  <a:lnTo>
                    <a:pt x="158" y="1"/>
                  </a:lnTo>
                  <a:lnTo>
                    <a:pt x="166" y="4"/>
                  </a:lnTo>
                  <a:lnTo>
                    <a:pt x="172" y="6"/>
                  </a:lnTo>
                  <a:lnTo>
                    <a:pt x="178" y="8"/>
                  </a:lnTo>
                  <a:lnTo>
                    <a:pt x="185" y="11"/>
                  </a:lnTo>
                  <a:lnTo>
                    <a:pt x="190" y="14"/>
                  </a:lnTo>
                  <a:lnTo>
                    <a:pt x="200" y="23"/>
                  </a:lnTo>
                  <a:lnTo>
                    <a:pt x="208" y="31"/>
                  </a:lnTo>
                  <a:lnTo>
                    <a:pt x="211" y="36"/>
                  </a:lnTo>
                  <a:lnTo>
                    <a:pt x="214" y="42"/>
                  </a:lnTo>
                  <a:lnTo>
                    <a:pt x="217" y="47"/>
                  </a:lnTo>
                  <a:lnTo>
                    <a:pt x="218" y="52"/>
                  </a:lnTo>
                  <a:lnTo>
                    <a:pt x="219" y="57"/>
                  </a:lnTo>
                  <a:lnTo>
                    <a:pt x="219" y="63"/>
                  </a:lnTo>
                  <a:lnTo>
                    <a:pt x="219" y="68"/>
                  </a:lnTo>
                  <a:lnTo>
                    <a:pt x="218" y="73"/>
                  </a:lnTo>
                  <a:lnTo>
                    <a:pt x="218" y="78"/>
                  </a:lnTo>
                  <a:lnTo>
                    <a:pt x="217" y="90"/>
                  </a:lnTo>
                  <a:lnTo>
                    <a:pt x="213" y="111"/>
                  </a:lnTo>
                  <a:lnTo>
                    <a:pt x="207" y="142"/>
                  </a:lnTo>
                  <a:lnTo>
                    <a:pt x="196" y="183"/>
                  </a:lnTo>
                  <a:lnTo>
                    <a:pt x="182" y="234"/>
                  </a:lnTo>
                  <a:lnTo>
                    <a:pt x="172" y="264"/>
                  </a:lnTo>
                  <a:lnTo>
                    <a:pt x="160" y="296"/>
                  </a:lnTo>
                  <a:lnTo>
                    <a:pt x="148" y="332"/>
                  </a:lnTo>
                  <a:lnTo>
                    <a:pt x="133" y="370"/>
                  </a:lnTo>
                  <a:lnTo>
                    <a:pt x="128" y="381"/>
                  </a:lnTo>
                  <a:lnTo>
                    <a:pt x="120" y="392"/>
                  </a:lnTo>
                  <a:lnTo>
                    <a:pt x="112" y="402"/>
                  </a:lnTo>
                  <a:lnTo>
                    <a:pt x="101" y="411"/>
                  </a:lnTo>
                  <a:lnTo>
                    <a:pt x="96" y="415"/>
                  </a:lnTo>
                  <a:lnTo>
                    <a:pt x="90" y="418"/>
                  </a:lnTo>
                  <a:lnTo>
                    <a:pt x="83" y="421"/>
                  </a:lnTo>
                  <a:lnTo>
                    <a:pt x="77" y="423"/>
                  </a:lnTo>
                  <a:lnTo>
                    <a:pt x="71" y="424"/>
                  </a:lnTo>
                  <a:lnTo>
                    <a:pt x="64" y="425"/>
                  </a:lnTo>
                  <a:lnTo>
                    <a:pt x="57" y="424"/>
                  </a:lnTo>
                  <a:lnTo>
                    <a:pt x="51" y="423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77" name="Freeform 37"/>
            <p:cNvSpPr>
              <a:spLocks/>
            </p:cNvSpPr>
            <p:nvPr/>
          </p:nvSpPr>
          <p:spPr bwMode="auto">
            <a:xfrm>
              <a:off x="4427538" y="4484688"/>
              <a:ext cx="61913" cy="144463"/>
            </a:xfrm>
            <a:custGeom>
              <a:avLst/>
              <a:gdLst>
                <a:gd name="T0" fmla="*/ 53 w 193"/>
                <a:gd name="T1" fmla="*/ 450 h 453"/>
                <a:gd name="T2" fmla="*/ 40 w 193"/>
                <a:gd name="T3" fmla="*/ 445 h 453"/>
                <a:gd name="T4" fmla="*/ 28 w 193"/>
                <a:gd name="T5" fmla="*/ 436 h 453"/>
                <a:gd name="T6" fmla="*/ 19 w 193"/>
                <a:gd name="T7" fmla="*/ 425 h 453"/>
                <a:gd name="T8" fmla="*/ 10 w 193"/>
                <a:gd name="T9" fmla="*/ 412 h 453"/>
                <a:gd name="T10" fmla="*/ 4 w 193"/>
                <a:gd name="T11" fmla="*/ 400 h 453"/>
                <a:gd name="T12" fmla="*/ 1 w 193"/>
                <a:gd name="T13" fmla="*/ 386 h 453"/>
                <a:gd name="T14" fmla="*/ 0 w 193"/>
                <a:gd name="T15" fmla="*/ 374 h 453"/>
                <a:gd name="T16" fmla="*/ 28 w 193"/>
                <a:gd name="T17" fmla="*/ 43 h 453"/>
                <a:gd name="T18" fmla="*/ 32 w 193"/>
                <a:gd name="T19" fmla="*/ 33 h 453"/>
                <a:gd name="T20" fmla="*/ 40 w 193"/>
                <a:gd name="T21" fmla="*/ 23 h 453"/>
                <a:gd name="T22" fmla="*/ 52 w 193"/>
                <a:gd name="T23" fmla="*/ 16 h 453"/>
                <a:gd name="T24" fmla="*/ 65 w 193"/>
                <a:gd name="T25" fmla="*/ 10 h 453"/>
                <a:gd name="T26" fmla="*/ 96 w 193"/>
                <a:gd name="T27" fmla="*/ 1 h 453"/>
                <a:gd name="T28" fmla="*/ 112 w 193"/>
                <a:gd name="T29" fmla="*/ 0 h 453"/>
                <a:gd name="T30" fmla="*/ 127 w 193"/>
                <a:gd name="T31" fmla="*/ 2 h 453"/>
                <a:gd name="T32" fmla="*/ 140 w 193"/>
                <a:gd name="T33" fmla="*/ 5 h 453"/>
                <a:gd name="T34" fmla="*/ 152 w 193"/>
                <a:gd name="T35" fmla="*/ 11 h 453"/>
                <a:gd name="T36" fmla="*/ 172 w 193"/>
                <a:gd name="T37" fmla="*/ 25 h 453"/>
                <a:gd name="T38" fmla="*/ 178 w 193"/>
                <a:gd name="T39" fmla="*/ 34 h 453"/>
                <a:gd name="T40" fmla="*/ 184 w 193"/>
                <a:gd name="T41" fmla="*/ 45 h 453"/>
                <a:gd name="T42" fmla="*/ 186 w 193"/>
                <a:gd name="T43" fmla="*/ 55 h 453"/>
                <a:gd name="T44" fmla="*/ 186 w 193"/>
                <a:gd name="T45" fmla="*/ 66 h 453"/>
                <a:gd name="T46" fmla="*/ 190 w 193"/>
                <a:gd name="T47" fmla="*/ 82 h 453"/>
                <a:gd name="T48" fmla="*/ 193 w 193"/>
                <a:gd name="T49" fmla="*/ 104 h 453"/>
                <a:gd name="T50" fmla="*/ 193 w 193"/>
                <a:gd name="T51" fmla="*/ 136 h 453"/>
                <a:gd name="T52" fmla="*/ 188 w 193"/>
                <a:gd name="T53" fmla="*/ 181 h 453"/>
                <a:gd name="T54" fmla="*/ 175 w 193"/>
                <a:gd name="T55" fmla="*/ 239 h 453"/>
                <a:gd name="T56" fmla="*/ 153 w 193"/>
                <a:gd name="T57" fmla="*/ 310 h 453"/>
                <a:gd name="T58" fmla="*/ 119 w 193"/>
                <a:gd name="T59" fmla="*/ 397 h 453"/>
                <a:gd name="T60" fmla="*/ 111 w 193"/>
                <a:gd name="T61" fmla="*/ 418 h 453"/>
                <a:gd name="T62" fmla="*/ 99 w 193"/>
                <a:gd name="T63" fmla="*/ 437 h 453"/>
                <a:gd name="T64" fmla="*/ 92 w 193"/>
                <a:gd name="T65" fmla="*/ 444 h 453"/>
                <a:gd name="T66" fmla="*/ 83 w 193"/>
                <a:gd name="T67" fmla="*/ 449 h 453"/>
                <a:gd name="T68" fmla="*/ 73 w 193"/>
                <a:gd name="T69" fmla="*/ 453 h 453"/>
                <a:gd name="T70" fmla="*/ 60 w 193"/>
                <a:gd name="T71" fmla="*/ 45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3" h="453">
                  <a:moveTo>
                    <a:pt x="60" y="453"/>
                  </a:moveTo>
                  <a:lnTo>
                    <a:pt x="53" y="450"/>
                  </a:lnTo>
                  <a:lnTo>
                    <a:pt x="46" y="448"/>
                  </a:lnTo>
                  <a:lnTo>
                    <a:pt x="40" y="445"/>
                  </a:lnTo>
                  <a:lnTo>
                    <a:pt x="35" y="441"/>
                  </a:lnTo>
                  <a:lnTo>
                    <a:pt x="28" y="436"/>
                  </a:lnTo>
                  <a:lnTo>
                    <a:pt x="23" y="430"/>
                  </a:lnTo>
                  <a:lnTo>
                    <a:pt x="19" y="425"/>
                  </a:lnTo>
                  <a:lnTo>
                    <a:pt x="15" y="419"/>
                  </a:lnTo>
                  <a:lnTo>
                    <a:pt x="10" y="412"/>
                  </a:lnTo>
                  <a:lnTo>
                    <a:pt x="7" y="406"/>
                  </a:lnTo>
                  <a:lnTo>
                    <a:pt x="4" y="400"/>
                  </a:lnTo>
                  <a:lnTo>
                    <a:pt x="2" y="392"/>
                  </a:lnTo>
                  <a:lnTo>
                    <a:pt x="1" y="386"/>
                  </a:lnTo>
                  <a:lnTo>
                    <a:pt x="0" y="380"/>
                  </a:lnTo>
                  <a:lnTo>
                    <a:pt x="0" y="374"/>
                  </a:lnTo>
                  <a:lnTo>
                    <a:pt x="1" y="368"/>
                  </a:lnTo>
                  <a:lnTo>
                    <a:pt x="28" y="43"/>
                  </a:lnTo>
                  <a:lnTo>
                    <a:pt x="29" y="38"/>
                  </a:lnTo>
                  <a:lnTo>
                    <a:pt x="32" y="33"/>
                  </a:lnTo>
                  <a:lnTo>
                    <a:pt x="36" y="29"/>
                  </a:lnTo>
                  <a:lnTo>
                    <a:pt x="40" y="23"/>
                  </a:lnTo>
                  <a:lnTo>
                    <a:pt x="45" y="19"/>
                  </a:lnTo>
                  <a:lnTo>
                    <a:pt x="52" y="16"/>
                  </a:lnTo>
                  <a:lnTo>
                    <a:pt x="58" y="13"/>
                  </a:lnTo>
                  <a:lnTo>
                    <a:pt x="65" y="10"/>
                  </a:lnTo>
                  <a:lnTo>
                    <a:pt x="80" y="4"/>
                  </a:lnTo>
                  <a:lnTo>
                    <a:pt x="96" y="1"/>
                  </a:lnTo>
                  <a:lnTo>
                    <a:pt x="103" y="1"/>
                  </a:lnTo>
                  <a:lnTo>
                    <a:pt x="112" y="0"/>
                  </a:lnTo>
                  <a:lnTo>
                    <a:pt x="119" y="1"/>
                  </a:lnTo>
                  <a:lnTo>
                    <a:pt x="127" y="2"/>
                  </a:lnTo>
                  <a:lnTo>
                    <a:pt x="133" y="3"/>
                  </a:lnTo>
                  <a:lnTo>
                    <a:pt x="140" y="5"/>
                  </a:lnTo>
                  <a:lnTo>
                    <a:pt x="146" y="8"/>
                  </a:lnTo>
                  <a:lnTo>
                    <a:pt x="152" y="11"/>
                  </a:lnTo>
                  <a:lnTo>
                    <a:pt x="163" y="17"/>
                  </a:lnTo>
                  <a:lnTo>
                    <a:pt x="172" y="25"/>
                  </a:lnTo>
                  <a:lnTo>
                    <a:pt x="175" y="30"/>
                  </a:lnTo>
                  <a:lnTo>
                    <a:pt x="178" y="34"/>
                  </a:lnTo>
                  <a:lnTo>
                    <a:pt x="182" y="39"/>
                  </a:lnTo>
                  <a:lnTo>
                    <a:pt x="184" y="45"/>
                  </a:lnTo>
                  <a:lnTo>
                    <a:pt x="185" y="50"/>
                  </a:lnTo>
                  <a:lnTo>
                    <a:pt x="186" y="55"/>
                  </a:lnTo>
                  <a:lnTo>
                    <a:pt x="186" y="60"/>
                  </a:lnTo>
                  <a:lnTo>
                    <a:pt x="186" y="66"/>
                  </a:lnTo>
                  <a:lnTo>
                    <a:pt x="187" y="70"/>
                  </a:lnTo>
                  <a:lnTo>
                    <a:pt x="190" y="82"/>
                  </a:lnTo>
                  <a:lnTo>
                    <a:pt x="192" y="92"/>
                  </a:lnTo>
                  <a:lnTo>
                    <a:pt x="193" y="104"/>
                  </a:lnTo>
                  <a:lnTo>
                    <a:pt x="193" y="119"/>
                  </a:lnTo>
                  <a:lnTo>
                    <a:pt x="193" y="136"/>
                  </a:lnTo>
                  <a:lnTo>
                    <a:pt x="191" y="158"/>
                  </a:lnTo>
                  <a:lnTo>
                    <a:pt x="188" y="181"/>
                  </a:lnTo>
                  <a:lnTo>
                    <a:pt x="183" y="208"/>
                  </a:lnTo>
                  <a:lnTo>
                    <a:pt x="175" y="239"/>
                  </a:lnTo>
                  <a:lnTo>
                    <a:pt x="166" y="273"/>
                  </a:lnTo>
                  <a:lnTo>
                    <a:pt x="153" y="310"/>
                  </a:lnTo>
                  <a:lnTo>
                    <a:pt x="138" y="351"/>
                  </a:lnTo>
                  <a:lnTo>
                    <a:pt x="119" y="397"/>
                  </a:lnTo>
                  <a:lnTo>
                    <a:pt x="115" y="406"/>
                  </a:lnTo>
                  <a:lnTo>
                    <a:pt x="111" y="418"/>
                  </a:lnTo>
                  <a:lnTo>
                    <a:pt x="105" y="427"/>
                  </a:lnTo>
                  <a:lnTo>
                    <a:pt x="99" y="437"/>
                  </a:lnTo>
                  <a:lnTo>
                    <a:pt x="96" y="441"/>
                  </a:lnTo>
                  <a:lnTo>
                    <a:pt x="92" y="444"/>
                  </a:lnTo>
                  <a:lnTo>
                    <a:pt x="87" y="447"/>
                  </a:lnTo>
                  <a:lnTo>
                    <a:pt x="83" y="449"/>
                  </a:lnTo>
                  <a:lnTo>
                    <a:pt x="78" y="451"/>
                  </a:lnTo>
                  <a:lnTo>
                    <a:pt x="73" y="453"/>
                  </a:lnTo>
                  <a:lnTo>
                    <a:pt x="66" y="453"/>
                  </a:lnTo>
                  <a:lnTo>
                    <a:pt x="60" y="453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78" name="Freeform 38"/>
            <p:cNvSpPr>
              <a:spLocks/>
            </p:cNvSpPr>
            <p:nvPr/>
          </p:nvSpPr>
          <p:spPr bwMode="auto">
            <a:xfrm>
              <a:off x="4406900" y="4540250"/>
              <a:ext cx="74613" cy="133350"/>
            </a:xfrm>
            <a:custGeom>
              <a:avLst/>
              <a:gdLst>
                <a:gd name="T0" fmla="*/ 41 w 235"/>
                <a:gd name="T1" fmla="*/ 415 h 419"/>
                <a:gd name="T2" fmla="*/ 30 w 235"/>
                <a:gd name="T3" fmla="*/ 409 h 419"/>
                <a:gd name="T4" fmla="*/ 19 w 235"/>
                <a:gd name="T5" fmla="*/ 401 h 419"/>
                <a:gd name="T6" fmla="*/ 12 w 235"/>
                <a:gd name="T7" fmla="*/ 393 h 419"/>
                <a:gd name="T8" fmla="*/ 5 w 235"/>
                <a:gd name="T9" fmla="*/ 383 h 419"/>
                <a:gd name="T10" fmla="*/ 2 w 235"/>
                <a:gd name="T11" fmla="*/ 373 h 419"/>
                <a:gd name="T12" fmla="*/ 0 w 235"/>
                <a:gd name="T13" fmla="*/ 362 h 419"/>
                <a:gd name="T14" fmla="*/ 1 w 235"/>
                <a:gd name="T15" fmla="*/ 352 h 419"/>
                <a:gd name="T16" fmla="*/ 80 w 235"/>
                <a:gd name="T17" fmla="*/ 33 h 419"/>
                <a:gd name="T18" fmla="*/ 86 w 235"/>
                <a:gd name="T19" fmla="*/ 23 h 419"/>
                <a:gd name="T20" fmla="*/ 95 w 235"/>
                <a:gd name="T21" fmla="*/ 16 h 419"/>
                <a:gd name="T22" fmla="*/ 108 w 235"/>
                <a:gd name="T23" fmla="*/ 8 h 419"/>
                <a:gd name="T24" fmla="*/ 122 w 235"/>
                <a:gd name="T25" fmla="*/ 4 h 419"/>
                <a:gd name="T26" fmla="*/ 153 w 235"/>
                <a:gd name="T27" fmla="*/ 0 h 419"/>
                <a:gd name="T28" fmla="*/ 169 w 235"/>
                <a:gd name="T29" fmla="*/ 1 h 419"/>
                <a:gd name="T30" fmla="*/ 184 w 235"/>
                <a:gd name="T31" fmla="*/ 4 h 419"/>
                <a:gd name="T32" fmla="*/ 197 w 235"/>
                <a:gd name="T33" fmla="*/ 9 h 419"/>
                <a:gd name="T34" fmla="*/ 208 w 235"/>
                <a:gd name="T35" fmla="*/ 17 h 419"/>
                <a:gd name="T36" fmla="*/ 225 w 235"/>
                <a:gd name="T37" fmla="*/ 33 h 419"/>
                <a:gd name="T38" fmla="*/ 231 w 235"/>
                <a:gd name="T39" fmla="*/ 44 h 419"/>
                <a:gd name="T40" fmla="*/ 234 w 235"/>
                <a:gd name="T41" fmla="*/ 55 h 419"/>
                <a:gd name="T42" fmla="*/ 235 w 235"/>
                <a:gd name="T43" fmla="*/ 65 h 419"/>
                <a:gd name="T44" fmla="*/ 233 w 235"/>
                <a:gd name="T45" fmla="*/ 76 h 419"/>
                <a:gd name="T46" fmla="*/ 231 w 235"/>
                <a:gd name="T47" fmla="*/ 93 h 419"/>
                <a:gd name="T48" fmla="*/ 218 w 235"/>
                <a:gd name="T49" fmla="*/ 144 h 419"/>
                <a:gd name="T50" fmla="*/ 188 w 235"/>
                <a:gd name="T51" fmla="*/ 235 h 419"/>
                <a:gd name="T52" fmla="*/ 165 w 235"/>
                <a:gd name="T53" fmla="*/ 297 h 419"/>
                <a:gd name="T54" fmla="*/ 133 w 235"/>
                <a:gd name="T55" fmla="*/ 369 h 419"/>
                <a:gd name="T56" fmla="*/ 120 w 235"/>
                <a:gd name="T57" fmla="*/ 389 h 419"/>
                <a:gd name="T58" fmla="*/ 99 w 235"/>
                <a:gd name="T59" fmla="*/ 408 h 419"/>
                <a:gd name="T60" fmla="*/ 88 w 235"/>
                <a:gd name="T61" fmla="*/ 414 h 419"/>
                <a:gd name="T62" fmla="*/ 75 w 235"/>
                <a:gd name="T63" fmla="*/ 418 h 419"/>
                <a:gd name="T64" fmla="*/ 61 w 235"/>
                <a:gd name="T65" fmla="*/ 419 h 419"/>
                <a:gd name="T66" fmla="*/ 48 w 235"/>
                <a:gd name="T67" fmla="*/ 41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5" h="419">
                  <a:moveTo>
                    <a:pt x="48" y="417"/>
                  </a:moveTo>
                  <a:lnTo>
                    <a:pt x="41" y="415"/>
                  </a:lnTo>
                  <a:lnTo>
                    <a:pt x="35" y="412"/>
                  </a:lnTo>
                  <a:lnTo>
                    <a:pt x="30" y="409"/>
                  </a:lnTo>
                  <a:lnTo>
                    <a:pt x="24" y="406"/>
                  </a:lnTo>
                  <a:lnTo>
                    <a:pt x="19" y="401"/>
                  </a:lnTo>
                  <a:lnTo>
                    <a:pt x="15" y="397"/>
                  </a:lnTo>
                  <a:lnTo>
                    <a:pt x="12" y="393"/>
                  </a:lnTo>
                  <a:lnTo>
                    <a:pt x="9" y="388"/>
                  </a:lnTo>
                  <a:lnTo>
                    <a:pt x="5" y="383"/>
                  </a:lnTo>
                  <a:lnTo>
                    <a:pt x="3" y="378"/>
                  </a:lnTo>
                  <a:lnTo>
                    <a:pt x="2" y="373"/>
                  </a:lnTo>
                  <a:lnTo>
                    <a:pt x="1" y="368"/>
                  </a:lnTo>
                  <a:lnTo>
                    <a:pt x="0" y="362"/>
                  </a:lnTo>
                  <a:lnTo>
                    <a:pt x="0" y="357"/>
                  </a:lnTo>
                  <a:lnTo>
                    <a:pt x="1" y="352"/>
                  </a:lnTo>
                  <a:lnTo>
                    <a:pt x="2" y="346"/>
                  </a:lnTo>
                  <a:lnTo>
                    <a:pt x="80" y="33"/>
                  </a:lnTo>
                  <a:lnTo>
                    <a:pt x="83" y="28"/>
                  </a:lnTo>
                  <a:lnTo>
                    <a:pt x="86" y="23"/>
                  </a:lnTo>
                  <a:lnTo>
                    <a:pt x="90" y="19"/>
                  </a:lnTo>
                  <a:lnTo>
                    <a:pt x="95" y="16"/>
                  </a:lnTo>
                  <a:lnTo>
                    <a:pt x="102" y="11"/>
                  </a:lnTo>
                  <a:lnTo>
                    <a:pt x="108" y="8"/>
                  </a:lnTo>
                  <a:lnTo>
                    <a:pt x="114" y="6"/>
                  </a:lnTo>
                  <a:lnTo>
                    <a:pt x="122" y="4"/>
                  </a:lnTo>
                  <a:lnTo>
                    <a:pt x="138" y="1"/>
                  </a:lnTo>
                  <a:lnTo>
                    <a:pt x="153" y="0"/>
                  </a:lnTo>
                  <a:lnTo>
                    <a:pt x="162" y="0"/>
                  </a:lnTo>
                  <a:lnTo>
                    <a:pt x="169" y="1"/>
                  </a:lnTo>
                  <a:lnTo>
                    <a:pt x="177" y="2"/>
                  </a:lnTo>
                  <a:lnTo>
                    <a:pt x="184" y="4"/>
                  </a:lnTo>
                  <a:lnTo>
                    <a:pt x="190" y="6"/>
                  </a:lnTo>
                  <a:lnTo>
                    <a:pt x="197" y="9"/>
                  </a:lnTo>
                  <a:lnTo>
                    <a:pt x="203" y="12"/>
                  </a:lnTo>
                  <a:lnTo>
                    <a:pt x="208" y="17"/>
                  </a:lnTo>
                  <a:lnTo>
                    <a:pt x="218" y="24"/>
                  </a:lnTo>
                  <a:lnTo>
                    <a:pt x="225" y="33"/>
                  </a:lnTo>
                  <a:lnTo>
                    <a:pt x="229" y="39"/>
                  </a:lnTo>
                  <a:lnTo>
                    <a:pt x="231" y="44"/>
                  </a:lnTo>
                  <a:lnTo>
                    <a:pt x="233" y="49"/>
                  </a:lnTo>
                  <a:lnTo>
                    <a:pt x="234" y="55"/>
                  </a:lnTo>
                  <a:lnTo>
                    <a:pt x="235" y="60"/>
                  </a:lnTo>
                  <a:lnTo>
                    <a:pt x="235" y="65"/>
                  </a:lnTo>
                  <a:lnTo>
                    <a:pt x="234" y="70"/>
                  </a:lnTo>
                  <a:lnTo>
                    <a:pt x="233" y="76"/>
                  </a:lnTo>
                  <a:lnTo>
                    <a:pt x="233" y="80"/>
                  </a:lnTo>
                  <a:lnTo>
                    <a:pt x="231" y="93"/>
                  </a:lnTo>
                  <a:lnTo>
                    <a:pt x="226" y="114"/>
                  </a:lnTo>
                  <a:lnTo>
                    <a:pt x="218" y="144"/>
                  </a:lnTo>
                  <a:lnTo>
                    <a:pt x="206" y="185"/>
                  </a:lnTo>
                  <a:lnTo>
                    <a:pt x="188" y="235"/>
                  </a:lnTo>
                  <a:lnTo>
                    <a:pt x="178" y="264"/>
                  </a:lnTo>
                  <a:lnTo>
                    <a:pt x="165" y="297"/>
                  </a:lnTo>
                  <a:lnTo>
                    <a:pt x="150" y="331"/>
                  </a:lnTo>
                  <a:lnTo>
                    <a:pt x="133" y="369"/>
                  </a:lnTo>
                  <a:lnTo>
                    <a:pt x="127" y="378"/>
                  </a:lnTo>
                  <a:lnTo>
                    <a:pt x="120" y="389"/>
                  </a:lnTo>
                  <a:lnTo>
                    <a:pt x="110" y="399"/>
                  </a:lnTo>
                  <a:lnTo>
                    <a:pt x="99" y="408"/>
                  </a:lnTo>
                  <a:lnTo>
                    <a:pt x="93" y="411"/>
                  </a:lnTo>
                  <a:lnTo>
                    <a:pt x="88" y="414"/>
                  </a:lnTo>
                  <a:lnTo>
                    <a:pt x="82" y="416"/>
                  </a:lnTo>
                  <a:lnTo>
                    <a:pt x="75" y="418"/>
                  </a:lnTo>
                  <a:lnTo>
                    <a:pt x="68" y="419"/>
                  </a:lnTo>
                  <a:lnTo>
                    <a:pt x="61" y="419"/>
                  </a:lnTo>
                  <a:lnTo>
                    <a:pt x="55" y="419"/>
                  </a:lnTo>
                  <a:lnTo>
                    <a:pt x="48" y="417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79" name="Freeform 39"/>
            <p:cNvSpPr>
              <a:spLocks/>
            </p:cNvSpPr>
            <p:nvPr/>
          </p:nvSpPr>
          <p:spPr bwMode="auto">
            <a:xfrm>
              <a:off x="4525963" y="4379913"/>
              <a:ext cx="52388" cy="182563"/>
            </a:xfrm>
            <a:custGeom>
              <a:avLst/>
              <a:gdLst>
                <a:gd name="T0" fmla="*/ 93 w 167"/>
                <a:gd name="T1" fmla="*/ 575 h 575"/>
                <a:gd name="T2" fmla="*/ 80 w 167"/>
                <a:gd name="T3" fmla="*/ 572 h 575"/>
                <a:gd name="T4" fmla="*/ 68 w 167"/>
                <a:gd name="T5" fmla="*/ 567 h 575"/>
                <a:gd name="T6" fmla="*/ 57 w 167"/>
                <a:gd name="T7" fmla="*/ 558 h 575"/>
                <a:gd name="T8" fmla="*/ 43 w 167"/>
                <a:gd name="T9" fmla="*/ 544 h 575"/>
                <a:gd name="T10" fmla="*/ 33 w 167"/>
                <a:gd name="T11" fmla="*/ 527 h 575"/>
                <a:gd name="T12" fmla="*/ 30 w 167"/>
                <a:gd name="T13" fmla="*/ 516 h 575"/>
                <a:gd name="T14" fmla="*/ 0 w 167"/>
                <a:gd name="T15" fmla="*/ 56 h 575"/>
                <a:gd name="T16" fmla="*/ 1 w 167"/>
                <a:gd name="T17" fmla="*/ 46 h 575"/>
                <a:gd name="T18" fmla="*/ 7 w 167"/>
                <a:gd name="T19" fmla="*/ 36 h 575"/>
                <a:gd name="T20" fmla="*/ 15 w 167"/>
                <a:gd name="T21" fmla="*/ 27 h 575"/>
                <a:gd name="T22" fmla="*/ 26 w 167"/>
                <a:gd name="T23" fmla="*/ 18 h 575"/>
                <a:gd name="T24" fmla="*/ 52 w 167"/>
                <a:gd name="T25" fmla="*/ 6 h 575"/>
                <a:gd name="T26" fmla="*/ 81 w 167"/>
                <a:gd name="T27" fmla="*/ 0 h 575"/>
                <a:gd name="T28" fmla="*/ 105 w 167"/>
                <a:gd name="T29" fmla="*/ 2 h 575"/>
                <a:gd name="T30" fmla="*/ 126 w 167"/>
                <a:gd name="T31" fmla="*/ 13 h 575"/>
                <a:gd name="T32" fmla="*/ 135 w 167"/>
                <a:gd name="T33" fmla="*/ 19 h 575"/>
                <a:gd name="T34" fmla="*/ 140 w 167"/>
                <a:gd name="T35" fmla="*/ 28 h 575"/>
                <a:gd name="T36" fmla="*/ 144 w 167"/>
                <a:gd name="T37" fmla="*/ 37 h 575"/>
                <a:gd name="T38" fmla="*/ 146 w 167"/>
                <a:gd name="T39" fmla="*/ 47 h 575"/>
                <a:gd name="T40" fmla="*/ 153 w 167"/>
                <a:gd name="T41" fmla="*/ 85 h 575"/>
                <a:gd name="T42" fmla="*/ 159 w 167"/>
                <a:gd name="T43" fmla="*/ 129 h 575"/>
                <a:gd name="T44" fmla="*/ 164 w 167"/>
                <a:gd name="T45" fmla="*/ 187 h 575"/>
                <a:gd name="T46" fmla="*/ 167 w 167"/>
                <a:gd name="T47" fmla="*/ 257 h 575"/>
                <a:gd name="T48" fmla="*/ 166 w 167"/>
                <a:gd name="T49" fmla="*/ 336 h 575"/>
                <a:gd name="T50" fmla="*/ 158 w 167"/>
                <a:gd name="T51" fmla="*/ 422 h 575"/>
                <a:gd name="T52" fmla="*/ 143 w 167"/>
                <a:gd name="T53" fmla="*/ 514 h 575"/>
                <a:gd name="T54" fmla="*/ 139 w 167"/>
                <a:gd name="T55" fmla="*/ 534 h 575"/>
                <a:gd name="T56" fmla="*/ 133 w 167"/>
                <a:gd name="T57" fmla="*/ 554 h 575"/>
                <a:gd name="T58" fmla="*/ 127 w 167"/>
                <a:gd name="T59" fmla="*/ 563 h 575"/>
                <a:gd name="T60" fmla="*/ 120 w 167"/>
                <a:gd name="T61" fmla="*/ 569 h 575"/>
                <a:gd name="T62" fmla="*/ 112 w 167"/>
                <a:gd name="T63" fmla="*/ 573 h 575"/>
                <a:gd name="T64" fmla="*/ 100 w 167"/>
                <a:gd name="T65" fmla="*/ 5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7" h="575">
                  <a:moveTo>
                    <a:pt x="100" y="575"/>
                  </a:moveTo>
                  <a:lnTo>
                    <a:pt x="93" y="575"/>
                  </a:lnTo>
                  <a:lnTo>
                    <a:pt x="86" y="574"/>
                  </a:lnTo>
                  <a:lnTo>
                    <a:pt x="80" y="572"/>
                  </a:lnTo>
                  <a:lnTo>
                    <a:pt x="74" y="570"/>
                  </a:lnTo>
                  <a:lnTo>
                    <a:pt x="68" y="567"/>
                  </a:lnTo>
                  <a:lnTo>
                    <a:pt x="62" y="563"/>
                  </a:lnTo>
                  <a:lnTo>
                    <a:pt x="57" y="558"/>
                  </a:lnTo>
                  <a:lnTo>
                    <a:pt x="51" y="554"/>
                  </a:lnTo>
                  <a:lnTo>
                    <a:pt x="43" y="544"/>
                  </a:lnTo>
                  <a:lnTo>
                    <a:pt x="37" y="532"/>
                  </a:lnTo>
                  <a:lnTo>
                    <a:pt x="33" y="527"/>
                  </a:lnTo>
                  <a:lnTo>
                    <a:pt x="31" y="521"/>
                  </a:lnTo>
                  <a:lnTo>
                    <a:pt x="30" y="516"/>
                  </a:lnTo>
                  <a:lnTo>
                    <a:pt x="30" y="511"/>
                  </a:lnTo>
                  <a:lnTo>
                    <a:pt x="0" y="56"/>
                  </a:lnTo>
                  <a:lnTo>
                    <a:pt x="0" y="51"/>
                  </a:lnTo>
                  <a:lnTo>
                    <a:pt x="1" y="46"/>
                  </a:lnTo>
                  <a:lnTo>
                    <a:pt x="4" y="40"/>
                  </a:lnTo>
                  <a:lnTo>
                    <a:pt x="7" y="36"/>
                  </a:lnTo>
                  <a:lnTo>
                    <a:pt x="11" y="31"/>
                  </a:lnTo>
                  <a:lnTo>
                    <a:pt x="15" y="27"/>
                  </a:lnTo>
                  <a:lnTo>
                    <a:pt x="21" y="22"/>
                  </a:lnTo>
                  <a:lnTo>
                    <a:pt x="26" y="18"/>
                  </a:lnTo>
                  <a:lnTo>
                    <a:pt x="39" y="11"/>
                  </a:lnTo>
                  <a:lnTo>
                    <a:pt x="52" y="6"/>
                  </a:lnTo>
                  <a:lnTo>
                    <a:pt x="67" y="1"/>
                  </a:lnTo>
                  <a:lnTo>
                    <a:pt x="81" y="0"/>
                  </a:lnTo>
                  <a:lnTo>
                    <a:pt x="94" y="0"/>
                  </a:lnTo>
                  <a:lnTo>
                    <a:pt x="105" y="2"/>
                  </a:lnTo>
                  <a:lnTo>
                    <a:pt x="117" y="7"/>
                  </a:lnTo>
                  <a:lnTo>
                    <a:pt x="126" y="13"/>
                  </a:lnTo>
                  <a:lnTo>
                    <a:pt x="131" y="16"/>
                  </a:lnTo>
                  <a:lnTo>
                    <a:pt x="135" y="19"/>
                  </a:lnTo>
                  <a:lnTo>
                    <a:pt x="138" y="24"/>
                  </a:lnTo>
                  <a:lnTo>
                    <a:pt x="140" y="28"/>
                  </a:lnTo>
                  <a:lnTo>
                    <a:pt x="143" y="32"/>
                  </a:lnTo>
                  <a:lnTo>
                    <a:pt x="144" y="37"/>
                  </a:lnTo>
                  <a:lnTo>
                    <a:pt x="145" y="41"/>
                  </a:lnTo>
                  <a:lnTo>
                    <a:pt x="146" y="47"/>
                  </a:lnTo>
                  <a:lnTo>
                    <a:pt x="149" y="56"/>
                  </a:lnTo>
                  <a:lnTo>
                    <a:pt x="153" y="85"/>
                  </a:lnTo>
                  <a:lnTo>
                    <a:pt x="156" y="105"/>
                  </a:lnTo>
                  <a:lnTo>
                    <a:pt x="159" y="129"/>
                  </a:lnTo>
                  <a:lnTo>
                    <a:pt x="161" y="157"/>
                  </a:lnTo>
                  <a:lnTo>
                    <a:pt x="164" y="187"/>
                  </a:lnTo>
                  <a:lnTo>
                    <a:pt x="166" y="221"/>
                  </a:lnTo>
                  <a:lnTo>
                    <a:pt x="167" y="257"/>
                  </a:lnTo>
                  <a:lnTo>
                    <a:pt x="167" y="295"/>
                  </a:lnTo>
                  <a:lnTo>
                    <a:pt x="166" y="336"/>
                  </a:lnTo>
                  <a:lnTo>
                    <a:pt x="162" y="379"/>
                  </a:lnTo>
                  <a:lnTo>
                    <a:pt x="158" y="422"/>
                  </a:lnTo>
                  <a:lnTo>
                    <a:pt x="152" y="467"/>
                  </a:lnTo>
                  <a:lnTo>
                    <a:pt x="143" y="514"/>
                  </a:lnTo>
                  <a:lnTo>
                    <a:pt x="141" y="524"/>
                  </a:lnTo>
                  <a:lnTo>
                    <a:pt x="139" y="534"/>
                  </a:lnTo>
                  <a:lnTo>
                    <a:pt x="136" y="545"/>
                  </a:lnTo>
                  <a:lnTo>
                    <a:pt x="133" y="554"/>
                  </a:lnTo>
                  <a:lnTo>
                    <a:pt x="130" y="558"/>
                  </a:lnTo>
                  <a:lnTo>
                    <a:pt x="127" y="563"/>
                  </a:lnTo>
                  <a:lnTo>
                    <a:pt x="124" y="566"/>
                  </a:lnTo>
                  <a:lnTo>
                    <a:pt x="120" y="569"/>
                  </a:lnTo>
                  <a:lnTo>
                    <a:pt x="116" y="572"/>
                  </a:lnTo>
                  <a:lnTo>
                    <a:pt x="112" y="573"/>
                  </a:lnTo>
                  <a:lnTo>
                    <a:pt x="105" y="575"/>
                  </a:lnTo>
                  <a:lnTo>
                    <a:pt x="100" y="575"/>
                  </a:lnTo>
                  <a:close/>
                </a:path>
              </a:pathLst>
            </a:custGeom>
            <a:solidFill>
              <a:srgbClr val="EBC1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80" name="Freeform 40"/>
            <p:cNvSpPr>
              <a:spLocks/>
            </p:cNvSpPr>
            <p:nvPr/>
          </p:nvSpPr>
          <p:spPr bwMode="auto">
            <a:xfrm>
              <a:off x="4484688" y="4454525"/>
              <a:ext cx="53975" cy="160338"/>
            </a:xfrm>
            <a:custGeom>
              <a:avLst/>
              <a:gdLst>
                <a:gd name="T0" fmla="*/ 50 w 170"/>
                <a:gd name="T1" fmla="*/ 505 h 506"/>
                <a:gd name="T2" fmla="*/ 39 w 170"/>
                <a:gd name="T3" fmla="*/ 500 h 506"/>
                <a:gd name="T4" fmla="*/ 27 w 170"/>
                <a:gd name="T5" fmla="*/ 492 h 506"/>
                <a:gd name="T6" fmla="*/ 18 w 170"/>
                <a:gd name="T7" fmla="*/ 482 h 506"/>
                <a:gd name="T8" fmla="*/ 8 w 170"/>
                <a:gd name="T9" fmla="*/ 465 h 506"/>
                <a:gd name="T10" fmla="*/ 1 w 170"/>
                <a:gd name="T11" fmla="*/ 448 h 506"/>
                <a:gd name="T12" fmla="*/ 0 w 170"/>
                <a:gd name="T13" fmla="*/ 436 h 506"/>
                <a:gd name="T14" fmla="*/ 17 w 170"/>
                <a:gd name="T15" fmla="*/ 40 h 506"/>
                <a:gd name="T16" fmla="*/ 21 w 170"/>
                <a:gd name="T17" fmla="*/ 31 h 506"/>
                <a:gd name="T18" fmla="*/ 28 w 170"/>
                <a:gd name="T19" fmla="*/ 22 h 506"/>
                <a:gd name="T20" fmla="*/ 37 w 170"/>
                <a:gd name="T21" fmla="*/ 15 h 506"/>
                <a:gd name="T22" fmla="*/ 50 w 170"/>
                <a:gd name="T23" fmla="*/ 8 h 506"/>
                <a:gd name="T24" fmla="*/ 78 w 170"/>
                <a:gd name="T25" fmla="*/ 1 h 506"/>
                <a:gd name="T26" fmla="*/ 105 w 170"/>
                <a:gd name="T27" fmla="*/ 0 h 506"/>
                <a:gd name="T28" fmla="*/ 128 w 170"/>
                <a:gd name="T29" fmla="*/ 7 h 506"/>
                <a:gd name="T30" fmla="*/ 147 w 170"/>
                <a:gd name="T31" fmla="*/ 21 h 506"/>
                <a:gd name="T32" fmla="*/ 158 w 170"/>
                <a:gd name="T33" fmla="*/ 38 h 506"/>
                <a:gd name="T34" fmla="*/ 160 w 170"/>
                <a:gd name="T35" fmla="*/ 47 h 506"/>
                <a:gd name="T36" fmla="*/ 160 w 170"/>
                <a:gd name="T37" fmla="*/ 57 h 506"/>
                <a:gd name="T38" fmla="*/ 165 w 170"/>
                <a:gd name="T39" fmla="*/ 87 h 506"/>
                <a:gd name="T40" fmla="*/ 169 w 170"/>
                <a:gd name="T41" fmla="*/ 122 h 506"/>
                <a:gd name="T42" fmla="*/ 170 w 170"/>
                <a:gd name="T43" fmla="*/ 169 h 506"/>
                <a:gd name="T44" fmla="*/ 166 w 170"/>
                <a:gd name="T45" fmla="*/ 227 h 506"/>
                <a:gd name="T46" fmla="*/ 156 w 170"/>
                <a:gd name="T47" fmla="*/ 295 h 506"/>
                <a:gd name="T48" fmla="*/ 138 w 170"/>
                <a:gd name="T49" fmla="*/ 371 h 506"/>
                <a:gd name="T50" fmla="*/ 125 w 170"/>
                <a:gd name="T51" fmla="*/ 412 h 506"/>
                <a:gd name="T52" fmla="*/ 109 w 170"/>
                <a:gd name="T53" fmla="*/ 454 h 506"/>
                <a:gd name="T54" fmla="*/ 101 w 170"/>
                <a:gd name="T55" fmla="*/ 473 h 506"/>
                <a:gd name="T56" fmla="*/ 91 w 170"/>
                <a:gd name="T57" fmla="*/ 491 h 506"/>
                <a:gd name="T58" fmla="*/ 85 w 170"/>
                <a:gd name="T59" fmla="*/ 499 h 506"/>
                <a:gd name="T60" fmla="*/ 78 w 170"/>
                <a:gd name="T61" fmla="*/ 504 h 506"/>
                <a:gd name="T62" fmla="*/ 68 w 170"/>
                <a:gd name="T63" fmla="*/ 506 h 506"/>
                <a:gd name="T64" fmla="*/ 56 w 170"/>
                <a:gd name="T65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506">
                  <a:moveTo>
                    <a:pt x="56" y="506"/>
                  </a:moveTo>
                  <a:lnTo>
                    <a:pt x="50" y="505"/>
                  </a:lnTo>
                  <a:lnTo>
                    <a:pt x="44" y="503"/>
                  </a:lnTo>
                  <a:lnTo>
                    <a:pt x="39" y="500"/>
                  </a:lnTo>
                  <a:lnTo>
                    <a:pt x="32" y="497"/>
                  </a:lnTo>
                  <a:lnTo>
                    <a:pt x="27" y="492"/>
                  </a:lnTo>
                  <a:lnTo>
                    <a:pt x="23" y="487"/>
                  </a:lnTo>
                  <a:lnTo>
                    <a:pt x="18" y="482"/>
                  </a:lnTo>
                  <a:lnTo>
                    <a:pt x="14" y="477"/>
                  </a:lnTo>
                  <a:lnTo>
                    <a:pt x="8" y="465"/>
                  </a:lnTo>
                  <a:lnTo>
                    <a:pt x="3" y="453"/>
                  </a:lnTo>
                  <a:lnTo>
                    <a:pt x="1" y="448"/>
                  </a:lnTo>
                  <a:lnTo>
                    <a:pt x="0" y="442"/>
                  </a:lnTo>
                  <a:lnTo>
                    <a:pt x="0" y="436"/>
                  </a:lnTo>
                  <a:lnTo>
                    <a:pt x="0" y="431"/>
                  </a:lnTo>
                  <a:lnTo>
                    <a:pt x="17" y="40"/>
                  </a:lnTo>
                  <a:lnTo>
                    <a:pt x="18" y="36"/>
                  </a:lnTo>
                  <a:lnTo>
                    <a:pt x="21" y="31"/>
                  </a:lnTo>
                  <a:lnTo>
                    <a:pt x="24" y="26"/>
                  </a:lnTo>
                  <a:lnTo>
                    <a:pt x="28" y="22"/>
                  </a:lnTo>
                  <a:lnTo>
                    <a:pt x="32" y="18"/>
                  </a:lnTo>
                  <a:lnTo>
                    <a:pt x="37" y="15"/>
                  </a:lnTo>
                  <a:lnTo>
                    <a:pt x="44" y="12"/>
                  </a:lnTo>
                  <a:lnTo>
                    <a:pt x="50" y="8"/>
                  </a:lnTo>
                  <a:lnTo>
                    <a:pt x="64" y="4"/>
                  </a:lnTo>
                  <a:lnTo>
                    <a:pt x="78" y="1"/>
                  </a:lnTo>
                  <a:lnTo>
                    <a:pt x="91" y="0"/>
                  </a:lnTo>
                  <a:lnTo>
                    <a:pt x="105" y="0"/>
                  </a:lnTo>
                  <a:lnTo>
                    <a:pt x="118" y="3"/>
                  </a:lnTo>
                  <a:lnTo>
                    <a:pt x="128" y="7"/>
                  </a:lnTo>
                  <a:lnTo>
                    <a:pt x="139" y="14"/>
                  </a:lnTo>
                  <a:lnTo>
                    <a:pt x="147" y="21"/>
                  </a:lnTo>
                  <a:lnTo>
                    <a:pt x="154" y="28"/>
                  </a:lnTo>
                  <a:lnTo>
                    <a:pt x="158" y="38"/>
                  </a:lnTo>
                  <a:lnTo>
                    <a:pt x="159" y="42"/>
                  </a:lnTo>
                  <a:lnTo>
                    <a:pt x="160" y="47"/>
                  </a:lnTo>
                  <a:lnTo>
                    <a:pt x="161" y="53"/>
                  </a:lnTo>
                  <a:lnTo>
                    <a:pt x="160" y="57"/>
                  </a:lnTo>
                  <a:lnTo>
                    <a:pt x="162" y="64"/>
                  </a:lnTo>
                  <a:lnTo>
                    <a:pt x="165" y="87"/>
                  </a:lnTo>
                  <a:lnTo>
                    <a:pt x="168" y="103"/>
                  </a:lnTo>
                  <a:lnTo>
                    <a:pt x="169" y="122"/>
                  </a:lnTo>
                  <a:lnTo>
                    <a:pt x="170" y="145"/>
                  </a:lnTo>
                  <a:lnTo>
                    <a:pt x="170" y="169"/>
                  </a:lnTo>
                  <a:lnTo>
                    <a:pt x="169" y="198"/>
                  </a:lnTo>
                  <a:lnTo>
                    <a:pt x="166" y="227"/>
                  </a:lnTo>
                  <a:lnTo>
                    <a:pt x="162" y="260"/>
                  </a:lnTo>
                  <a:lnTo>
                    <a:pt x="156" y="295"/>
                  </a:lnTo>
                  <a:lnTo>
                    <a:pt x="148" y="332"/>
                  </a:lnTo>
                  <a:lnTo>
                    <a:pt x="138" y="371"/>
                  </a:lnTo>
                  <a:lnTo>
                    <a:pt x="132" y="391"/>
                  </a:lnTo>
                  <a:lnTo>
                    <a:pt x="125" y="412"/>
                  </a:lnTo>
                  <a:lnTo>
                    <a:pt x="117" y="432"/>
                  </a:lnTo>
                  <a:lnTo>
                    <a:pt x="109" y="454"/>
                  </a:lnTo>
                  <a:lnTo>
                    <a:pt x="105" y="464"/>
                  </a:lnTo>
                  <a:lnTo>
                    <a:pt x="101" y="473"/>
                  </a:lnTo>
                  <a:lnTo>
                    <a:pt x="97" y="483"/>
                  </a:lnTo>
                  <a:lnTo>
                    <a:pt x="91" y="491"/>
                  </a:lnTo>
                  <a:lnTo>
                    <a:pt x="88" y="495"/>
                  </a:lnTo>
                  <a:lnTo>
                    <a:pt x="85" y="499"/>
                  </a:lnTo>
                  <a:lnTo>
                    <a:pt x="82" y="501"/>
                  </a:lnTo>
                  <a:lnTo>
                    <a:pt x="78" y="504"/>
                  </a:lnTo>
                  <a:lnTo>
                    <a:pt x="73" y="505"/>
                  </a:lnTo>
                  <a:lnTo>
                    <a:pt x="68" y="506"/>
                  </a:lnTo>
                  <a:lnTo>
                    <a:pt x="63" y="506"/>
                  </a:lnTo>
                  <a:lnTo>
                    <a:pt x="56" y="506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81" name="Freeform 41"/>
            <p:cNvSpPr>
              <a:spLocks/>
            </p:cNvSpPr>
            <p:nvPr/>
          </p:nvSpPr>
          <p:spPr bwMode="auto">
            <a:xfrm>
              <a:off x="4465638" y="4535488"/>
              <a:ext cx="66675" cy="120650"/>
            </a:xfrm>
            <a:custGeom>
              <a:avLst/>
              <a:gdLst>
                <a:gd name="T0" fmla="*/ 33 w 207"/>
                <a:gd name="T1" fmla="*/ 376 h 382"/>
                <a:gd name="T2" fmla="*/ 14 w 207"/>
                <a:gd name="T3" fmla="*/ 363 h 382"/>
                <a:gd name="T4" fmla="*/ 3 w 207"/>
                <a:gd name="T5" fmla="*/ 346 h 382"/>
                <a:gd name="T6" fmla="*/ 0 w 207"/>
                <a:gd name="T7" fmla="*/ 332 h 382"/>
                <a:gd name="T8" fmla="*/ 0 w 207"/>
                <a:gd name="T9" fmla="*/ 322 h 382"/>
                <a:gd name="T10" fmla="*/ 5 w 207"/>
                <a:gd name="T11" fmla="*/ 309 h 382"/>
                <a:gd name="T12" fmla="*/ 20 w 207"/>
                <a:gd name="T13" fmla="*/ 253 h 382"/>
                <a:gd name="T14" fmla="*/ 43 w 207"/>
                <a:gd name="T15" fmla="*/ 166 h 382"/>
                <a:gd name="T16" fmla="*/ 57 w 207"/>
                <a:gd name="T17" fmla="*/ 95 h 382"/>
                <a:gd name="T18" fmla="*/ 64 w 207"/>
                <a:gd name="T19" fmla="*/ 51 h 382"/>
                <a:gd name="T20" fmla="*/ 67 w 207"/>
                <a:gd name="T21" fmla="*/ 27 h 382"/>
                <a:gd name="T22" fmla="*/ 73 w 207"/>
                <a:gd name="T23" fmla="*/ 18 h 382"/>
                <a:gd name="T24" fmla="*/ 83 w 207"/>
                <a:gd name="T25" fmla="*/ 11 h 382"/>
                <a:gd name="T26" fmla="*/ 94 w 207"/>
                <a:gd name="T27" fmla="*/ 5 h 382"/>
                <a:gd name="T28" fmla="*/ 117 w 207"/>
                <a:gd name="T29" fmla="*/ 1 h 382"/>
                <a:gd name="T30" fmla="*/ 139 w 207"/>
                <a:gd name="T31" fmla="*/ 0 h 382"/>
                <a:gd name="T32" fmla="*/ 153 w 207"/>
                <a:gd name="T33" fmla="*/ 1 h 382"/>
                <a:gd name="T34" fmla="*/ 172 w 207"/>
                <a:gd name="T35" fmla="*/ 7 h 382"/>
                <a:gd name="T36" fmla="*/ 191 w 207"/>
                <a:gd name="T37" fmla="*/ 21 h 382"/>
                <a:gd name="T38" fmla="*/ 203 w 207"/>
                <a:gd name="T39" fmla="*/ 39 h 382"/>
                <a:gd name="T40" fmla="*/ 207 w 207"/>
                <a:gd name="T41" fmla="*/ 53 h 382"/>
                <a:gd name="T42" fmla="*/ 207 w 207"/>
                <a:gd name="T43" fmla="*/ 62 h 382"/>
                <a:gd name="T44" fmla="*/ 204 w 207"/>
                <a:gd name="T45" fmla="*/ 72 h 382"/>
                <a:gd name="T46" fmla="*/ 200 w 207"/>
                <a:gd name="T47" fmla="*/ 102 h 382"/>
                <a:gd name="T48" fmla="*/ 183 w 207"/>
                <a:gd name="T49" fmla="*/ 167 h 382"/>
                <a:gd name="T50" fmla="*/ 159 w 207"/>
                <a:gd name="T51" fmla="*/ 240 h 382"/>
                <a:gd name="T52" fmla="*/ 135 w 207"/>
                <a:gd name="T53" fmla="*/ 300 h 382"/>
                <a:gd name="T54" fmla="*/ 116 w 207"/>
                <a:gd name="T55" fmla="*/ 344 h 382"/>
                <a:gd name="T56" fmla="*/ 101 w 207"/>
                <a:gd name="T57" fmla="*/ 362 h 382"/>
                <a:gd name="T58" fmla="*/ 86 w 207"/>
                <a:gd name="T59" fmla="*/ 374 h 382"/>
                <a:gd name="T60" fmla="*/ 74 w 207"/>
                <a:gd name="T61" fmla="*/ 379 h 382"/>
                <a:gd name="T62" fmla="*/ 63 w 207"/>
                <a:gd name="T63" fmla="*/ 382 h 382"/>
                <a:gd name="T64" fmla="*/ 51 w 207"/>
                <a:gd name="T65" fmla="*/ 382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7" h="382">
                  <a:moveTo>
                    <a:pt x="45" y="380"/>
                  </a:moveTo>
                  <a:lnTo>
                    <a:pt x="33" y="376"/>
                  </a:lnTo>
                  <a:lnTo>
                    <a:pt x="23" y="370"/>
                  </a:lnTo>
                  <a:lnTo>
                    <a:pt x="14" y="363"/>
                  </a:lnTo>
                  <a:lnTo>
                    <a:pt x="8" y="355"/>
                  </a:lnTo>
                  <a:lnTo>
                    <a:pt x="3" y="346"/>
                  </a:lnTo>
                  <a:lnTo>
                    <a:pt x="0" y="337"/>
                  </a:lnTo>
                  <a:lnTo>
                    <a:pt x="0" y="332"/>
                  </a:lnTo>
                  <a:lnTo>
                    <a:pt x="0" y="327"/>
                  </a:lnTo>
                  <a:lnTo>
                    <a:pt x="0" y="322"/>
                  </a:lnTo>
                  <a:lnTo>
                    <a:pt x="1" y="317"/>
                  </a:lnTo>
                  <a:lnTo>
                    <a:pt x="5" y="309"/>
                  </a:lnTo>
                  <a:lnTo>
                    <a:pt x="11" y="286"/>
                  </a:lnTo>
                  <a:lnTo>
                    <a:pt x="20" y="253"/>
                  </a:lnTo>
                  <a:lnTo>
                    <a:pt x="31" y="211"/>
                  </a:lnTo>
                  <a:lnTo>
                    <a:pt x="43" y="166"/>
                  </a:lnTo>
                  <a:lnTo>
                    <a:pt x="52" y="118"/>
                  </a:lnTo>
                  <a:lnTo>
                    <a:pt x="57" y="95"/>
                  </a:lnTo>
                  <a:lnTo>
                    <a:pt x="61" y="73"/>
                  </a:lnTo>
                  <a:lnTo>
                    <a:pt x="64" y="51"/>
                  </a:lnTo>
                  <a:lnTo>
                    <a:pt x="66" y="31"/>
                  </a:lnTo>
                  <a:lnTo>
                    <a:pt x="67" y="27"/>
                  </a:lnTo>
                  <a:lnTo>
                    <a:pt x="69" y="22"/>
                  </a:lnTo>
                  <a:lnTo>
                    <a:pt x="73" y="18"/>
                  </a:lnTo>
                  <a:lnTo>
                    <a:pt x="78" y="14"/>
                  </a:lnTo>
                  <a:lnTo>
                    <a:pt x="83" y="11"/>
                  </a:lnTo>
                  <a:lnTo>
                    <a:pt x="88" y="8"/>
                  </a:lnTo>
                  <a:lnTo>
                    <a:pt x="94" y="5"/>
                  </a:lnTo>
                  <a:lnTo>
                    <a:pt x="102" y="3"/>
                  </a:lnTo>
                  <a:lnTo>
                    <a:pt x="117" y="1"/>
                  </a:lnTo>
                  <a:lnTo>
                    <a:pt x="131" y="0"/>
                  </a:lnTo>
                  <a:lnTo>
                    <a:pt x="139" y="0"/>
                  </a:lnTo>
                  <a:lnTo>
                    <a:pt x="146" y="0"/>
                  </a:lnTo>
                  <a:lnTo>
                    <a:pt x="153" y="1"/>
                  </a:lnTo>
                  <a:lnTo>
                    <a:pt x="160" y="3"/>
                  </a:lnTo>
                  <a:lnTo>
                    <a:pt x="172" y="7"/>
                  </a:lnTo>
                  <a:lnTo>
                    <a:pt x="182" y="13"/>
                  </a:lnTo>
                  <a:lnTo>
                    <a:pt x="191" y="21"/>
                  </a:lnTo>
                  <a:lnTo>
                    <a:pt x="198" y="29"/>
                  </a:lnTo>
                  <a:lnTo>
                    <a:pt x="203" y="39"/>
                  </a:lnTo>
                  <a:lnTo>
                    <a:pt x="205" y="48"/>
                  </a:lnTo>
                  <a:lnTo>
                    <a:pt x="207" y="53"/>
                  </a:lnTo>
                  <a:lnTo>
                    <a:pt x="207" y="58"/>
                  </a:lnTo>
                  <a:lnTo>
                    <a:pt x="207" y="62"/>
                  </a:lnTo>
                  <a:lnTo>
                    <a:pt x="205" y="67"/>
                  </a:lnTo>
                  <a:lnTo>
                    <a:pt x="204" y="72"/>
                  </a:lnTo>
                  <a:lnTo>
                    <a:pt x="203" y="82"/>
                  </a:lnTo>
                  <a:lnTo>
                    <a:pt x="200" y="102"/>
                  </a:lnTo>
                  <a:lnTo>
                    <a:pt x="194" y="130"/>
                  </a:lnTo>
                  <a:lnTo>
                    <a:pt x="183" y="167"/>
                  </a:lnTo>
                  <a:lnTo>
                    <a:pt x="168" y="213"/>
                  </a:lnTo>
                  <a:lnTo>
                    <a:pt x="159" y="240"/>
                  </a:lnTo>
                  <a:lnTo>
                    <a:pt x="147" y="268"/>
                  </a:lnTo>
                  <a:lnTo>
                    <a:pt x="135" y="300"/>
                  </a:lnTo>
                  <a:lnTo>
                    <a:pt x="121" y="335"/>
                  </a:lnTo>
                  <a:lnTo>
                    <a:pt x="116" y="344"/>
                  </a:lnTo>
                  <a:lnTo>
                    <a:pt x="109" y="354"/>
                  </a:lnTo>
                  <a:lnTo>
                    <a:pt x="101" y="362"/>
                  </a:lnTo>
                  <a:lnTo>
                    <a:pt x="91" y="371"/>
                  </a:lnTo>
                  <a:lnTo>
                    <a:pt x="86" y="374"/>
                  </a:lnTo>
                  <a:lnTo>
                    <a:pt x="81" y="377"/>
                  </a:lnTo>
                  <a:lnTo>
                    <a:pt x="74" y="379"/>
                  </a:lnTo>
                  <a:lnTo>
                    <a:pt x="69" y="381"/>
                  </a:lnTo>
                  <a:lnTo>
                    <a:pt x="63" y="382"/>
                  </a:lnTo>
                  <a:lnTo>
                    <a:pt x="56" y="382"/>
                  </a:lnTo>
                  <a:lnTo>
                    <a:pt x="51" y="382"/>
                  </a:lnTo>
                  <a:lnTo>
                    <a:pt x="45" y="380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82" name="Freeform 42"/>
            <p:cNvSpPr>
              <a:spLocks/>
            </p:cNvSpPr>
            <p:nvPr/>
          </p:nvSpPr>
          <p:spPr bwMode="auto">
            <a:xfrm>
              <a:off x="4351338" y="4294188"/>
              <a:ext cx="209550" cy="220663"/>
            </a:xfrm>
            <a:custGeom>
              <a:avLst/>
              <a:gdLst>
                <a:gd name="T0" fmla="*/ 463 w 662"/>
                <a:gd name="T1" fmla="*/ 0 h 695"/>
                <a:gd name="T2" fmla="*/ 527 w 662"/>
                <a:gd name="T3" fmla="*/ 16 h 695"/>
                <a:gd name="T4" fmla="*/ 555 w 662"/>
                <a:gd name="T5" fmla="*/ 24 h 695"/>
                <a:gd name="T6" fmla="*/ 579 w 662"/>
                <a:gd name="T7" fmla="*/ 34 h 695"/>
                <a:gd name="T8" fmla="*/ 602 w 662"/>
                <a:gd name="T9" fmla="*/ 47 h 695"/>
                <a:gd name="T10" fmla="*/ 623 w 662"/>
                <a:gd name="T11" fmla="*/ 65 h 695"/>
                <a:gd name="T12" fmla="*/ 643 w 662"/>
                <a:gd name="T13" fmla="*/ 88 h 695"/>
                <a:gd name="T14" fmla="*/ 662 w 662"/>
                <a:gd name="T15" fmla="*/ 120 h 695"/>
                <a:gd name="T16" fmla="*/ 581 w 662"/>
                <a:gd name="T17" fmla="*/ 252 h 695"/>
                <a:gd name="T18" fmla="*/ 571 w 662"/>
                <a:gd name="T19" fmla="*/ 314 h 695"/>
                <a:gd name="T20" fmla="*/ 566 w 662"/>
                <a:gd name="T21" fmla="*/ 353 h 695"/>
                <a:gd name="T22" fmla="*/ 564 w 662"/>
                <a:gd name="T23" fmla="*/ 392 h 695"/>
                <a:gd name="T24" fmla="*/ 565 w 662"/>
                <a:gd name="T25" fmla="*/ 433 h 695"/>
                <a:gd name="T26" fmla="*/ 568 w 662"/>
                <a:gd name="T27" fmla="*/ 480 h 695"/>
                <a:gd name="T28" fmla="*/ 576 w 662"/>
                <a:gd name="T29" fmla="*/ 531 h 695"/>
                <a:gd name="T30" fmla="*/ 582 w 662"/>
                <a:gd name="T31" fmla="*/ 581 h 695"/>
                <a:gd name="T32" fmla="*/ 579 w 662"/>
                <a:gd name="T33" fmla="*/ 618 h 695"/>
                <a:gd name="T34" fmla="*/ 564 w 662"/>
                <a:gd name="T35" fmla="*/ 647 h 695"/>
                <a:gd name="T36" fmla="*/ 541 w 662"/>
                <a:gd name="T37" fmla="*/ 669 h 695"/>
                <a:gd name="T38" fmla="*/ 510 w 662"/>
                <a:gd name="T39" fmla="*/ 684 h 695"/>
                <a:gd name="T40" fmla="*/ 473 w 662"/>
                <a:gd name="T41" fmla="*/ 692 h 695"/>
                <a:gd name="T42" fmla="*/ 431 w 662"/>
                <a:gd name="T43" fmla="*/ 695 h 695"/>
                <a:gd name="T44" fmla="*/ 386 w 662"/>
                <a:gd name="T45" fmla="*/ 693 h 695"/>
                <a:gd name="T46" fmla="*/ 339 w 662"/>
                <a:gd name="T47" fmla="*/ 687 h 695"/>
                <a:gd name="T48" fmla="*/ 291 w 662"/>
                <a:gd name="T49" fmla="*/ 675 h 695"/>
                <a:gd name="T50" fmla="*/ 244 w 662"/>
                <a:gd name="T51" fmla="*/ 660 h 695"/>
                <a:gd name="T52" fmla="*/ 199 w 662"/>
                <a:gd name="T53" fmla="*/ 642 h 695"/>
                <a:gd name="T54" fmla="*/ 158 w 662"/>
                <a:gd name="T55" fmla="*/ 621 h 695"/>
                <a:gd name="T56" fmla="*/ 122 w 662"/>
                <a:gd name="T57" fmla="*/ 598 h 695"/>
                <a:gd name="T58" fmla="*/ 92 w 662"/>
                <a:gd name="T59" fmla="*/ 573 h 695"/>
                <a:gd name="T60" fmla="*/ 69 w 662"/>
                <a:gd name="T61" fmla="*/ 546 h 695"/>
                <a:gd name="T62" fmla="*/ 23 w 662"/>
                <a:gd name="T63" fmla="*/ 458 h 695"/>
                <a:gd name="T64" fmla="*/ 8 w 662"/>
                <a:gd name="T65" fmla="*/ 426 h 695"/>
                <a:gd name="T66" fmla="*/ 1 w 662"/>
                <a:gd name="T67" fmla="*/ 398 h 695"/>
                <a:gd name="T68" fmla="*/ 0 w 662"/>
                <a:gd name="T69" fmla="*/ 374 h 695"/>
                <a:gd name="T70" fmla="*/ 3 w 662"/>
                <a:gd name="T71" fmla="*/ 352 h 695"/>
                <a:gd name="T72" fmla="*/ 21 w 662"/>
                <a:gd name="T73" fmla="*/ 305 h 695"/>
                <a:gd name="T74" fmla="*/ 46 w 662"/>
                <a:gd name="T75" fmla="*/ 246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2" h="695">
                  <a:moveTo>
                    <a:pt x="46" y="246"/>
                  </a:moveTo>
                  <a:lnTo>
                    <a:pt x="463" y="0"/>
                  </a:lnTo>
                  <a:lnTo>
                    <a:pt x="497" y="8"/>
                  </a:lnTo>
                  <a:lnTo>
                    <a:pt x="527" y="16"/>
                  </a:lnTo>
                  <a:lnTo>
                    <a:pt x="541" y="20"/>
                  </a:lnTo>
                  <a:lnTo>
                    <a:pt x="555" y="24"/>
                  </a:lnTo>
                  <a:lnTo>
                    <a:pt x="567" y="28"/>
                  </a:lnTo>
                  <a:lnTo>
                    <a:pt x="579" y="34"/>
                  </a:lnTo>
                  <a:lnTo>
                    <a:pt x="591" y="40"/>
                  </a:lnTo>
                  <a:lnTo>
                    <a:pt x="602" y="47"/>
                  </a:lnTo>
                  <a:lnTo>
                    <a:pt x="613" y="56"/>
                  </a:lnTo>
                  <a:lnTo>
                    <a:pt x="623" y="65"/>
                  </a:lnTo>
                  <a:lnTo>
                    <a:pt x="633" y="76"/>
                  </a:lnTo>
                  <a:lnTo>
                    <a:pt x="643" y="88"/>
                  </a:lnTo>
                  <a:lnTo>
                    <a:pt x="652" y="103"/>
                  </a:lnTo>
                  <a:lnTo>
                    <a:pt x="662" y="120"/>
                  </a:lnTo>
                  <a:lnTo>
                    <a:pt x="590" y="206"/>
                  </a:lnTo>
                  <a:lnTo>
                    <a:pt x="581" y="252"/>
                  </a:lnTo>
                  <a:lnTo>
                    <a:pt x="574" y="295"/>
                  </a:lnTo>
                  <a:lnTo>
                    <a:pt x="571" y="314"/>
                  </a:lnTo>
                  <a:lnTo>
                    <a:pt x="568" y="334"/>
                  </a:lnTo>
                  <a:lnTo>
                    <a:pt x="566" y="353"/>
                  </a:lnTo>
                  <a:lnTo>
                    <a:pt x="565" y="372"/>
                  </a:lnTo>
                  <a:lnTo>
                    <a:pt x="564" y="392"/>
                  </a:lnTo>
                  <a:lnTo>
                    <a:pt x="564" y="412"/>
                  </a:lnTo>
                  <a:lnTo>
                    <a:pt x="565" y="433"/>
                  </a:lnTo>
                  <a:lnTo>
                    <a:pt x="566" y="455"/>
                  </a:lnTo>
                  <a:lnTo>
                    <a:pt x="568" y="480"/>
                  </a:lnTo>
                  <a:lnTo>
                    <a:pt x="572" y="504"/>
                  </a:lnTo>
                  <a:lnTo>
                    <a:pt x="576" y="531"/>
                  </a:lnTo>
                  <a:lnTo>
                    <a:pt x="580" y="560"/>
                  </a:lnTo>
                  <a:lnTo>
                    <a:pt x="582" y="581"/>
                  </a:lnTo>
                  <a:lnTo>
                    <a:pt x="582" y="601"/>
                  </a:lnTo>
                  <a:lnTo>
                    <a:pt x="579" y="618"/>
                  </a:lnTo>
                  <a:lnTo>
                    <a:pt x="573" y="633"/>
                  </a:lnTo>
                  <a:lnTo>
                    <a:pt x="564" y="647"/>
                  </a:lnTo>
                  <a:lnTo>
                    <a:pt x="554" y="658"/>
                  </a:lnTo>
                  <a:lnTo>
                    <a:pt x="541" y="669"/>
                  </a:lnTo>
                  <a:lnTo>
                    <a:pt x="526" y="677"/>
                  </a:lnTo>
                  <a:lnTo>
                    <a:pt x="510" y="684"/>
                  </a:lnTo>
                  <a:lnTo>
                    <a:pt x="492" y="689"/>
                  </a:lnTo>
                  <a:lnTo>
                    <a:pt x="473" y="692"/>
                  </a:lnTo>
                  <a:lnTo>
                    <a:pt x="452" y="694"/>
                  </a:lnTo>
                  <a:lnTo>
                    <a:pt x="431" y="695"/>
                  </a:lnTo>
                  <a:lnTo>
                    <a:pt x="409" y="695"/>
                  </a:lnTo>
                  <a:lnTo>
                    <a:pt x="386" y="693"/>
                  </a:lnTo>
                  <a:lnTo>
                    <a:pt x="362" y="691"/>
                  </a:lnTo>
                  <a:lnTo>
                    <a:pt x="339" y="687"/>
                  </a:lnTo>
                  <a:lnTo>
                    <a:pt x="315" y="682"/>
                  </a:lnTo>
                  <a:lnTo>
                    <a:pt x="291" y="675"/>
                  </a:lnTo>
                  <a:lnTo>
                    <a:pt x="267" y="669"/>
                  </a:lnTo>
                  <a:lnTo>
                    <a:pt x="244" y="660"/>
                  </a:lnTo>
                  <a:lnTo>
                    <a:pt x="222" y="652"/>
                  </a:lnTo>
                  <a:lnTo>
                    <a:pt x="199" y="642"/>
                  </a:lnTo>
                  <a:lnTo>
                    <a:pt x="178" y="632"/>
                  </a:lnTo>
                  <a:lnTo>
                    <a:pt x="158" y="621"/>
                  </a:lnTo>
                  <a:lnTo>
                    <a:pt x="139" y="610"/>
                  </a:lnTo>
                  <a:lnTo>
                    <a:pt x="122" y="598"/>
                  </a:lnTo>
                  <a:lnTo>
                    <a:pt x="106" y="585"/>
                  </a:lnTo>
                  <a:lnTo>
                    <a:pt x="92" y="573"/>
                  </a:lnTo>
                  <a:lnTo>
                    <a:pt x="80" y="560"/>
                  </a:lnTo>
                  <a:lnTo>
                    <a:pt x="69" y="546"/>
                  </a:lnTo>
                  <a:lnTo>
                    <a:pt x="62" y="532"/>
                  </a:lnTo>
                  <a:lnTo>
                    <a:pt x="23" y="458"/>
                  </a:lnTo>
                  <a:lnTo>
                    <a:pt x="14" y="442"/>
                  </a:lnTo>
                  <a:lnTo>
                    <a:pt x="8" y="426"/>
                  </a:lnTo>
                  <a:lnTo>
                    <a:pt x="4" y="412"/>
                  </a:lnTo>
                  <a:lnTo>
                    <a:pt x="1" y="398"/>
                  </a:lnTo>
                  <a:lnTo>
                    <a:pt x="0" y="387"/>
                  </a:lnTo>
                  <a:lnTo>
                    <a:pt x="0" y="374"/>
                  </a:lnTo>
                  <a:lnTo>
                    <a:pt x="1" y="363"/>
                  </a:lnTo>
                  <a:lnTo>
                    <a:pt x="3" y="352"/>
                  </a:lnTo>
                  <a:lnTo>
                    <a:pt x="10" y="330"/>
                  </a:lnTo>
                  <a:lnTo>
                    <a:pt x="21" y="305"/>
                  </a:lnTo>
                  <a:lnTo>
                    <a:pt x="32" y="278"/>
                  </a:lnTo>
                  <a:lnTo>
                    <a:pt x="46" y="246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83" name="Freeform 43"/>
            <p:cNvSpPr>
              <a:spLocks/>
            </p:cNvSpPr>
            <p:nvPr/>
          </p:nvSpPr>
          <p:spPr bwMode="auto">
            <a:xfrm>
              <a:off x="4319588" y="4397375"/>
              <a:ext cx="79375" cy="128588"/>
            </a:xfrm>
            <a:custGeom>
              <a:avLst/>
              <a:gdLst>
                <a:gd name="T0" fmla="*/ 39 w 246"/>
                <a:gd name="T1" fmla="*/ 399 h 404"/>
                <a:gd name="T2" fmla="*/ 28 w 246"/>
                <a:gd name="T3" fmla="*/ 390 h 404"/>
                <a:gd name="T4" fmla="*/ 17 w 246"/>
                <a:gd name="T5" fmla="*/ 379 h 404"/>
                <a:gd name="T6" fmla="*/ 10 w 246"/>
                <a:gd name="T7" fmla="*/ 366 h 404"/>
                <a:gd name="T8" fmla="*/ 5 w 246"/>
                <a:gd name="T9" fmla="*/ 351 h 404"/>
                <a:gd name="T10" fmla="*/ 1 w 246"/>
                <a:gd name="T11" fmla="*/ 336 h 404"/>
                <a:gd name="T12" fmla="*/ 0 w 246"/>
                <a:gd name="T13" fmla="*/ 323 h 404"/>
                <a:gd name="T14" fmla="*/ 2 w 246"/>
                <a:gd name="T15" fmla="*/ 309 h 404"/>
                <a:gd name="T16" fmla="*/ 98 w 246"/>
                <a:gd name="T17" fmla="*/ 38 h 404"/>
                <a:gd name="T18" fmla="*/ 102 w 246"/>
                <a:gd name="T19" fmla="*/ 27 h 404"/>
                <a:gd name="T20" fmla="*/ 110 w 246"/>
                <a:gd name="T21" fmla="*/ 18 h 404"/>
                <a:gd name="T22" fmla="*/ 120 w 246"/>
                <a:gd name="T23" fmla="*/ 10 h 404"/>
                <a:gd name="T24" fmla="*/ 132 w 246"/>
                <a:gd name="T25" fmla="*/ 5 h 404"/>
                <a:gd name="T26" fmla="*/ 144 w 246"/>
                <a:gd name="T27" fmla="*/ 1 h 404"/>
                <a:gd name="T28" fmla="*/ 158 w 246"/>
                <a:gd name="T29" fmla="*/ 0 h 404"/>
                <a:gd name="T30" fmla="*/ 173 w 246"/>
                <a:gd name="T31" fmla="*/ 0 h 404"/>
                <a:gd name="T32" fmla="*/ 189 w 246"/>
                <a:gd name="T33" fmla="*/ 5 h 404"/>
                <a:gd name="T34" fmla="*/ 202 w 246"/>
                <a:gd name="T35" fmla="*/ 10 h 404"/>
                <a:gd name="T36" fmla="*/ 215 w 246"/>
                <a:gd name="T37" fmla="*/ 17 h 404"/>
                <a:gd name="T38" fmla="*/ 226 w 246"/>
                <a:gd name="T39" fmla="*/ 27 h 404"/>
                <a:gd name="T40" fmla="*/ 235 w 246"/>
                <a:gd name="T41" fmla="*/ 37 h 404"/>
                <a:gd name="T42" fmla="*/ 241 w 246"/>
                <a:gd name="T43" fmla="*/ 48 h 404"/>
                <a:gd name="T44" fmla="*/ 245 w 246"/>
                <a:gd name="T45" fmla="*/ 59 h 404"/>
                <a:gd name="T46" fmla="*/ 246 w 246"/>
                <a:gd name="T47" fmla="*/ 72 h 404"/>
                <a:gd name="T48" fmla="*/ 244 w 246"/>
                <a:gd name="T49" fmla="*/ 84 h 404"/>
                <a:gd name="T50" fmla="*/ 148 w 246"/>
                <a:gd name="T51" fmla="*/ 354 h 404"/>
                <a:gd name="T52" fmla="*/ 141 w 246"/>
                <a:gd name="T53" fmla="*/ 366 h 404"/>
                <a:gd name="T54" fmla="*/ 130 w 246"/>
                <a:gd name="T55" fmla="*/ 378 h 404"/>
                <a:gd name="T56" fmla="*/ 118 w 246"/>
                <a:gd name="T57" fmla="*/ 387 h 404"/>
                <a:gd name="T58" fmla="*/ 103 w 246"/>
                <a:gd name="T59" fmla="*/ 396 h 404"/>
                <a:gd name="T60" fmla="*/ 87 w 246"/>
                <a:gd name="T61" fmla="*/ 401 h 404"/>
                <a:gd name="T62" fmla="*/ 71 w 246"/>
                <a:gd name="T63" fmla="*/ 404 h 404"/>
                <a:gd name="T64" fmla="*/ 55 w 246"/>
                <a:gd name="T65" fmla="*/ 403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6" h="404">
                  <a:moveTo>
                    <a:pt x="47" y="401"/>
                  </a:moveTo>
                  <a:lnTo>
                    <a:pt x="39" y="399"/>
                  </a:lnTo>
                  <a:lnTo>
                    <a:pt x="33" y="395"/>
                  </a:lnTo>
                  <a:lnTo>
                    <a:pt x="28" y="390"/>
                  </a:lnTo>
                  <a:lnTo>
                    <a:pt x="22" y="385"/>
                  </a:lnTo>
                  <a:lnTo>
                    <a:pt x="17" y="379"/>
                  </a:lnTo>
                  <a:lnTo>
                    <a:pt x="13" y="372"/>
                  </a:lnTo>
                  <a:lnTo>
                    <a:pt x="10" y="366"/>
                  </a:lnTo>
                  <a:lnTo>
                    <a:pt x="7" y="359"/>
                  </a:lnTo>
                  <a:lnTo>
                    <a:pt x="5" y="351"/>
                  </a:lnTo>
                  <a:lnTo>
                    <a:pt x="2" y="344"/>
                  </a:lnTo>
                  <a:lnTo>
                    <a:pt x="1" y="336"/>
                  </a:lnTo>
                  <a:lnTo>
                    <a:pt x="1" y="329"/>
                  </a:lnTo>
                  <a:lnTo>
                    <a:pt x="0" y="323"/>
                  </a:lnTo>
                  <a:lnTo>
                    <a:pt x="1" y="315"/>
                  </a:lnTo>
                  <a:lnTo>
                    <a:pt x="2" y="309"/>
                  </a:lnTo>
                  <a:lnTo>
                    <a:pt x="4" y="303"/>
                  </a:lnTo>
                  <a:lnTo>
                    <a:pt x="98" y="38"/>
                  </a:lnTo>
                  <a:lnTo>
                    <a:pt x="100" y="32"/>
                  </a:lnTo>
                  <a:lnTo>
                    <a:pt x="102" y="27"/>
                  </a:lnTo>
                  <a:lnTo>
                    <a:pt x="106" y="22"/>
                  </a:lnTo>
                  <a:lnTo>
                    <a:pt x="110" y="18"/>
                  </a:lnTo>
                  <a:lnTo>
                    <a:pt x="115" y="14"/>
                  </a:lnTo>
                  <a:lnTo>
                    <a:pt x="120" y="10"/>
                  </a:lnTo>
                  <a:lnTo>
                    <a:pt x="125" y="8"/>
                  </a:lnTo>
                  <a:lnTo>
                    <a:pt x="132" y="5"/>
                  </a:lnTo>
                  <a:lnTo>
                    <a:pt x="138" y="2"/>
                  </a:lnTo>
                  <a:lnTo>
                    <a:pt x="144" y="1"/>
                  </a:lnTo>
                  <a:lnTo>
                    <a:pt x="152" y="0"/>
                  </a:lnTo>
                  <a:lnTo>
                    <a:pt x="158" y="0"/>
                  </a:lnTo>
                  <a:lnTo>
                    <a:pt x="165" y="0"/>
                  </a:lnTo>
                  <a:lnTo>
                    <a:pt x="173" y="0"/>
                  </a:lnTo>
                  <a:lnTo>
                    <a:pt x="180" y="2"/>
                  </a:lnTo>
                  <a:lnTo>
                    <a:pt x="189" y="5"/>
                  </a:lnTo>
                  <a:lnTo>
                    <a:pt x="196" y="7"/>
                  </a:lnTo>
                  <a:lnTo>
                    <a:pt x="202" y="10"/>
                  </a:lnTo>
                  <a:lnTo>
                    <a:pt x="209" y="14"/>
                  </a:lnTo>
                  <a:lnTo>
                    <a:pt x="215" y="17"/>
                  </a:lnTo>
                  <a:lnTo>
                    <a:pt x="221" y="22"/>
                  </a:lnTo>
                  <a:lnTo>
                    <a:pt x="226" y="27"/>
                  </a:lnTo>
                  <a:lnTo>
                    <a:pt x="231" y="32"/>
                  </a:lnTo>
                  <a:lnTo>
                    <a:pt x="235" y="37"/>
                  </a:lnTo>
                  <a:lnTo>
                    <a:pt x="238" y="43"/>
                  </a:lnTo>
                  <a:lnTo>
                    <a:pt x="241" y="48"/>
                  </a:lnTo>
                  <a:lnTo>
                    <a:pt x="244" y="54"/>
                  </a:lnTo>
                  <a:lnTo>
                    <a:pt x="245" y="59"/>
                  </a:lnTo>
                  <a:lnTo>
                    <a:pt x="246" y="66"/>
                  </a:lnTo>
                  <a:lnTo>
                    <a:pt x="246" y="72"/>
                  </a:lnTo>
                  <a:lnTo>
                    <a:pt x="245" y="77"/>
                  </a:lnTo>
                  <a:lnTo>
                    <a:pt x="244" y="84"/>
                  </a:lnTo>
                  <a:lnTo>
                    <a:pt x="151" y="348"/>
                  </a:lnTo>
                  <a:lnTo>
                    <a:pt x="148" y="354"/>
                  </a:lnTo>
                  <a:lnTo>
                    <a:pt x="144" y="361"/>
                  </a:lnTo>
                  <a:lnTo>
                    <a:pt x="141" y="366"/>
                  </a:lnTo>
                  <a:lnTo>
                    <a:pt x="136" y="371"/>
                  </a:lnTo>
                  <a:lnTo>
                    <a:pt x="130" y="378"/>
                  </a:lnTo>
                  <a:lnTo>
                    <a:pt x="124" y="382"/>
                  </a:lnTo>
                  <a:lnTo>
                    <a:pt x="118" y="387"/>
                  </a:lnTo>
                  <a:lnTo>
                    <a:pt x="110" y="391"/>
                  </a:lnTo>
                  <a:lnTo>
                    <a:pt x="103" y="396"/>
                  </a:lnTo>
                  <a:lnTo>
                    <a:pt x="94" y="399"/>
                  </a:lnTo>
                  <a:lnTo>
                    <a:pt x="87" y="401"/>
                  </a:lnTo>
                  <a:lnTo>
                    <a:pt x="79" y="403"/>
                  </a:lnTo>
                  <a:lnTo>
                    <a:pt x="71" y="404"/>
                  </a:lnTo>
                  <a:lnTo>
                    <a:pt x="63" y="404"/>
                  </a:lnTo>
                  <a:lnTo>
                    <a:pt x="55" y="403"/>
                  </a:lnTo>
                  <a:lnTo>
                    <a:pt x="47" y="401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84" name="Freeform 44"/>
            <p:cNvSpPr>
              <a:spLocks/>
            </p:cNvSpPr>
            <p:nvPr/>
          </p:nvSpPr>
          <p:spPr bwMode="auto">
            <a:xfrm>
              <a:off x="4178300" y="3033713"/>
              <a:ext cx="423863" cy="1368425"/>
            </a:xfrm>
            <a:custGeom>
              <a:avLst/>
              <a:gdLst>
                <a:gd name="T0" fmla="*/ 399 w 1334"/>
                <a:gd name="T1" fmla="*/ 1791 h 4313"/>
                <a:gd name="T2" fmla="*/ 345 w 1334"/>
                <a:gd name="T3" fmla="*/ 1585 h 4313"/>
                <a:gd name="T4" fmla="*/ 258 w 1334"/>
                <a:gd name="T5" fmla="*/ 1296 h 4313"/>
                <a:gd name="T6" fmla="*/ 171 w 1334"/>
                <a:gd name="T7" fmla="*/ 1027 h 4313"/>
                <a:gd name="T8" fmla="*/ 93 w 1334"/>
                <a:gd name="T9" fmla="*/ 767 h 4313"/>
                <a:gd name="T10" fmla="*/ 60 w 1334"/>
                <a:gd name="T11" fmla="*/ 638 h 4313"/>
                <a:gd name="T12" fmla="*/ 32 w 1334"/>
                <a:gd name="T13" fmla="*/ 508 h 4313"/>
                <a:gd name="T14" fmla="*/ 13 w 1334"/>
                <a:gd name="T15" fmla="*/ 406 h 4313"/>
                <a:gd name="T16" fmla="*/ 0 w 1334"/>
                <a:gd name="T17" fmla="*/ 317 h 4313"/>
                <a:gd name="T18" fmla="*/ 2 w 1334"/>
                <a:gd name="T19" fmla="*/ 271 h 4313"/>
                <a:gd name="T20" fmla="*/ 14 w 1334"/>
                <a:gd name="T21" fmla="*/ 220 h 4313"/>
                <a:gd name="T22" fmla="*/ 36 w 1334"/>
                <a:gd name="T23" fmla="*/ 168 h 4313"/>
                <a:gd name="T24" fmla="*/ 74 w 1334"/>
                <a:gd name="T25" fmla="*/ 119 h 4313"/>
                <a:gd name="T26" fmla="*/ 129 w 1334"/>
                <a:gd name="T27" fmla="*/ 72 h 4313"/>
                <a:gd name="T28" fmla="*/ 204 w 1334"/>
                <a:gd name="T29" fmla="*/ 33 h 4313"/>
                <a:gd name="T30" fmla="*/ 291 w 1334"/>
                <a:gd name="T31" fmla="*/ 7 h 4313"/>
                <a:gd name="T32" fmla="*/ 358 w 1334"/>
                <a:gd name="T33" fmla="*/ 0 h 4313"/>
                <a:gd name="T34" fmla="*/ 422 w 1334"/>
                <a:gd name="T35" fmla="*/ 10 h 4313"/>
                <a:gd name="T36" fmla="*/ 483 w 1334"/>
                <a:gd name="T37" fmla="*/ 30 h 4313"/>
                <a:gd name="T38" fmla="*/ 542 w 1334"/>
                <a:gd name="T39" fmla="*/ 61 h 4313"/>
                <a:gd name="T40" fmla="*/ 593 w 1334"/>
                <a:gd name="T41" fmla="*/ 97 h 4313"/>
                <a:gd name="T42" fmla="*/ 641 w 1334"/>
                <a:gd name="T43" fmla="*/ 138 h 4313"/>
                <a:gd name="T44" fmla="*/ 707 w 1334"/>
                <a:gd name="T45" fmla="*/ 210 h 4313"/>
                <a:gd name="T46" fmla="*/ 757 w 1334"/>
                <a:gd name="T47" fmla="*/ 287 h 4313"/>
                <a:gd name="T48" fmla="*/ 845 w 1334"/>
                <a:gd name="T49" fmla="*/ 503 h 4313"/>
                <a:gd name="T50" fmla="*/ 954 w 1334"/>
                <a:gd name="T51" fmla="*/ 832 h 4313"/>
                <a:gd name="T52" fmla="*/ 1050 w 1334"/>
                <a:gd name="T53" fmla="*/ 1194 h 4313"/>
                <a:gd name="T54" fmla="*/ 1134 w 1334"/>
                <a:gd name="T55" fmla="*/ 1582 h 4313"/>
                <a:gd name="T56" fmla="*/ 1205 w 1334"/>
                <a:gd name="T57" fmla="*/ 1987 h 4313"/>
                <a:gd name="T58" fmla="*/ 1261 w 1334"/>
                <a:gd name="T59" fmla="*/ 2400 h 4313"/>
                <a:gd name="T60" fmla="*/ 1302 w 1334"/>
                <a:gd name="T61" fmla="*/ 2813 h 4313"/>
                <a:gd name="T62" fmla="*/ 1326 w 1334"/>
                <a:gd name="T63" fmla="*/ 3220 h 4313"/>
                <a:gd name="T64" fmla="*/ 1334 w 1334"/>
                <a:gd name="T65" fmla="*/ 3611 h 4313"/>
                <a:gd name="T66" fmla="*/ 1323 w 1334"/>
                <a:gd name="T67" fmla="*/ 3978 h 4313"/>
                <a:gd name="T68" fmla="*/ 1293 w 1334"/>
                <a:gd name="T69" fmla="*/ 4313 h 4313"/>
                <a:gd name="T70" fmla="*/ 1097 w 1334"/>
                <a:gd name="T71" fmla="*/ 4303 h 4313"/>
                <a:gd name="T72" fmla="*/ 921 w 1334"/>
                <a:gd name="T73" fmla="*/ 4302 h 4313"/>
                <a:gd name="T74" fmla="*/ 768 w 1334"/>
                <a:gd name="T75" fmla="*/ 4307 h 4313"/>
                <a:gd name="T76" fmla="*/ 639 w 1334"/>
                <a:gd name="T77" fmla="*/ 4312 h 4313"/>
                <a:gd name="T78" fmla="*/ 534 w 1334"/>
                <a:gd name="T79" fmla="*/ 4312 h 4313"/>
                <a:gd name="T80" fmla="*/ 522 w 1334"/>
                <a:gd name="T81" fmla="*/ 3871 h 4313"/>
                <a:gd name="T82" fmla="*/ 534 w 1334"/>
                <a:gd name="T83" fmla="*/ 3312 h 4313"/>
                <a:gd name="T84" fmla="*/ 534 w 1334"/>
                <a:gd name="T85" fmla="*/ 2996 h 4313"/>
                <a:gd name="T86" fmla="*/ 528 w 1334"/>
                <a:gd name="T87" fmla="*/ 2783 h 4313"/>
                <a:gd name="T88" fmla="*/ 517 w 1334"/>
                <a:gd name="T89" fmla="*/ 2586 h 4313"/>
                <a:gd name="T90" fmla="*/ 502 w 1334"/>
                <a:gd name="T91" fmla="*/ 2402 h 4313"/>
                <a:gd name="T92" fmla="*/ 481 w 1334"/>
                <a:gd name="T93" fmla="*/ 2229 h 4313"/>
                <a:gd name="T94" fmla="*/ 456 w 1334"/>
                <a:gd name="T95" fmla="*/ 2062 h 4313"/>
                <a:gd name="T96" fmla="*/ 423 w 1334"/>
                <a:gd name="T97" fmla="*/ 1899 h 4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34" h="4313">
                  <a:moveTo>
                    <a:pt x="423" y="1899"/>
                  </a:moveTo>
                  <a:lnTo>
                    <a:pt x="412" y="1844"/>
                  </a:lnTo>
                  <a:lnTo>
                    <a:pt x="399" y="1791"/>
                  </a:lnTo>
                  <a:lnTo>
                    <a:pt x="386" y="1738"/>
                  </a:lnTo>
                  <a:lnTo>
                    <a:pt x="372" y="1686"/>
                  </a:lnTo>
                  <a:lnTo>
                    <a:pt x="345" y="1585"/>
                  </a:lnTo>
                  <a:lnTo>
                    <a:pt x="316" y="1487"/>
                  </a:lnTo>
                  <a:lnTo>
                    <a:pt x="288" y="1390"/>
                  </a:lnTo>
                  <a:lnTo>
                    <a:pt x="258" y="1296"/>
                  </a:lnTo>
                  <a:lnTo>
                    <a:pt x="229" y="1205"/>
                  </a:lnTo>
                  <a:lnTo>
                    <a:pt x="200" y="1116"/>
                  </a:lnTo>
                  <a:lnTo>
                    <a:pt x="171" y="1027"/>
                  </a:lnTo>
                  <a:lnTo>
                    <a:pt x="144" y="939"/>
                  </a:lnTo>
                  <a:lnTo>
                    <a:pt x="118" y="852"/>
                  </a:lnTo>
                  <a:lnTo>
                    <a:pt x="93" y="767"/>
                  </a:lnTo>
                  <a:lnTo>
                    <a:pt x="82" y="723"/>
                  </a:lnTo>
                  <a:lnTo>
                    <a:pt x="70" y="680"/>
                  </a:lnTo>
                  <a:lnTo>
                    <a:pt x="60" y="638"/>
                  </a:lnTo>
                  <a:lnTo>
                    <a:pt x="50" y="594"/>
                  </a:lnTo>
                  <a:lnTo>
                    <a:pt x="41" y="551"/>
                  </a:lnTo>
                  <a:lnTo>
                    <a:pt x="32" y="508"/>
                  </a:lnTo>
                  <a:lnTo>
                    <a:pt x="24" y="463"/>
                  </a:lnTo>
                  <a:lnTo>
                    <a:pt x="17" y="420"/>
                  </a:lnTo>
                  <a:lnTo>
                    <a:pt x="13" y="406"/>
                  </a:lnTo>
                  <a:lnTo>
                    <a:pt x="5" y="370"/>
                  </a:lnTo>
                  <a:lnTo>
                    <a:pt x="2" y="346"/>
                  </a:lnTo>
                  <a:lnTo>
                    <a:pt x="0" y="317"/>
                  </a:lnTo>
                  <a:lnTo>
                    <a:pt x="0" y="303"/>
                  </a:lnTo>
                  <a:lnTo>
                    <a:pt x="1" y="287"/>
                  </a:lnTo>
                  <a:lnTo>
                    <a:pt x="2" y="271"/>
                  </a:lnTo>
                  <a:lnTo>
                    <a:pt x="5" y="254"/>
                  </a:lnTo>
                  <a:lnTo>
                    <a:pt x="9" y="237"/>
                  </a:lnTo>
                  <a:lnTo>
                    <a:pt x="14" y="220"/>
                  </a:lnTo>
                  <a:lnTo>
                    <a:pt x="20" y="203"/>
                  </a:lnTo>
                  <a:lnTo>
                    <a:pt x="28" y="185"/>
                  </a:lnTo>
                  <a:lnTo>
                    <a:pt x="36" y="168"/>
                  </a:lnTo>
                  <a:lnTo>
                    <a:pt x="48" y="151"/>
                  </a:lnTo>
                  <a:lnTo>
                    <a:pt x="59" y="135"/>
                  </a:lnTo>
                  <a:lnTo>
                    <a:pt x="74" y="119"/>
                  </a:lnTo>
                  <a:lnTo>
                    <a:pt x="90" y="103"/>
                  </a:lnTo>
                  <a:lnTo>
                    <a:pt x="108" y="87"/>
                  </a:lnTo>
                  <a:lnTo>
                    <a:pt x="129" y="72"/>
                  </a:lnTo>
                  <a:lnTo>
                    <a:pt x="151" y="58"/>
                  </a:lnTo>
                  <a:lnTo>
                    <a:pt x="177" y="46"/>
                  </a:lnTo>
                  <a:lnTo>
                    <a:pt x="204" y="33"/>
                  </a:lnTo>
                  <a:lnTo>
                    <a:pt x="235" y="21"/>
                  </a:lnTo>
                  <a:lnTo>
                    <a:pt x="268" y="12"/>
                  </a:lnTo>
                  <a:lnTo>
                    <a:pt x="291" y="7"/>
                  </a:lnTo>
                  <a:lnTo>
                    <a:pt x="313" y="2"/>
                  </a:lnTo>
                  <a:lnTo>
                    <a:pt x="335" y="1"/>
                  </a:lnTo>
                  <a:lnTo>
                    <a:pt x="358" y="0"/>
                  </a:lnTo>
                  <a:lnTo>
                    <a:pt x="380" y="2"/>
                  </a:lnTo>
                  <a:lnTo>
                    <a:pt x="401" y="6"/>
                  </a:lnTo>
                  <a:lnTo>
                    <a:pt x="422" y="10"/>
                  </a:lnTo>
                  <a:lnTo>
                    <a:pt x="443" y="15"/>
                  </a:lnTo>
                  <a:lnTo>
                    <a:pt x="463" y="23"/>
                  </a:lnTo>
                  <a:lnTo>
                    <a:pt x="483" y="30"/>
                  </a:lnTo>
                  <a:lnTo>
                    <a:pt x="504" y="39"/>
                  </a:lnTo>
                  <a:lnTo>
                    <a:pt x="523" y="49"/>
                  </a:lnTo>
                  <a:lnTo>
                    <a:pt x="542" y="61"/>
                  </a:lnTo>
                  <a:lnTo>
                    <a:pt x="560" y="72"/>
                  </a:lnTo>
                  <a:lnTo>
                    <a:pt x="577" y="84"/>
                  </a:lnTo>
                  <a:lnTo>
                    <a:pt x="593" y="97"/>
                  </a:lnTo>
                  <a:lnTo>
                    <a:pt x="610" y="110"/>
                  </a:lnTo>
                  <a:lnTo>
                    <a:pt x="626" y="124"/>
                  </a:lnTo>
                  <a:lnTo>
                    <a:pt x="641" y="138"/>
                  </a:lnTo>
                  <a:lnTo>
                    <a:pt x="656" y="153"/>
                  </a:lnTo>
                  <a:lnTo>
                    <a:pt x="682" y="181"/>
                  </a:lnTo>
                  <a:lnTo>
                    <a:pt x="707" y="210"/>
                  </a:lnTo>
                  <a:lnTo>
                    <a:pt x="727" y="237"/>
                  </a:lnTo>
                  <a:lnTo>
                    <a:pt x="744" y="264"/>
                  </a:lnTo>
                  <a:lnTo>
                    <a:pt x="757" y="287"/>
                  </a:lnTo>
                  <a:lnTo>
                    <a:pt x="767" y="307"/>
                  </a:lnTo>
                  <a:lnTo>
                    <a:pt x="807" y="402"/>
                  </a:lnTo>
                  <a:lnTo>
                    <a:pt x="845" y="503"/>
                  </a:lnTo>
                  <a:lnTo>
                    <a:pt x="883" y="608"/>
                  </a:lnTo>
                  <a:lnTo>
                    <a:pt x="919" y="718"/>
                  </a:lnTo>
                  <a:lnTo>
                    <a:pt x="954" y="832"/>
                  </a:lnTo>
                  <a:lnTo>
                    <a:pt x="987" y="950"/>
                  </a:lnTo>
                  <a:lnTo>
                    <a:pt x="1020" y="1070"/>
                  </a:lnTo>
                  <a:lnTo>
                    <a:pt x="1050" y="1194"/>
                  </a:lnTo>
                  <a:lnTo>
                    <a:pt x="1080" y="1321"/>
                  </a:lnTo>
                  <a:lnTo>
                    <a:pt x="1107" y="1451"/>
                  </a:lnTo>
                  <a:lnTo>
                    <a:pt x="1134" y="1582"/>
                  </a:lnTo>
                  <a:lnTo>
                    <a:pt x="1159" y="1715"/>
                  </a:lnTo>
                  <a:lnTo>
                    <a:pt x="1182" y="1850"/>
                  </a:lnTo>
                  <a:lnTo>
                    <a:pt x="1205" y="1987"/>
                  </a:lnTo>
                  <a:lnTo>
                    <a:pt x="1225" y="2123"/>
                  </a:lnTo>
                  <a:lnTo>
                    <a:pt x="1244" y="2261"/>
                  </a:lnTo>
                  <a:lnTo>
                    <a:pt x="1261" y="2400"/>
                  </a:lnTo>
                  <a:lnTo>
                    <a:pt x="1277" y="2538"/>
                  </a:lnTo>
                  <a:lnTo>
                    <a:pt x="1290" y="2676"/>
                  </a:lnTo>
                  <a:lnTo>
                    <a:pt x="1302" y="2813"/>
                  </a:lnTo>
                  <a:lnTo>
                    <a:pt x="1313" y="2951"/>
                  </a:lnTo>
                  <a:lnTo>
                    <a:pt x="1320" y="3086"/>
                  </a:lnTo>
                  <a:lnTo>
                    <a:pt x="1326" y="3220"/>
                  </a:lnTo>
                  <a:lnTo>
                    <a:pt x="1332" y="3352"/>
                  </a:lnTo>
                  <a:lnTo>
                    <a:pt x="1334" y="3483"/>
                  </a:lnTo>
                  <a:lnTo>
                    <a:pt x="1334" y="3611"/>
                  </a:lnTo>
                  <a:lnTo>
                    <a:pt x="1333" y="3736"/>
                  </a:lnTo>
                  <a:lnTo>
                    <a:pt x="1329" y="3859"/>
                  </a:lnTo>
                  <a:lnTo>
                    <a:pt x="1323" y="3978"/>
                  </a:lnTo>
                  <a:lnTo>
                    <a:pt x="1316" y="4093"/>
                  </a:lnTo>
                  <a:lnTo>
                    <a:pt x="1306" y="4205"/>
                  </a:lnTo>
                  <a:lnTo>
                    <a:pt x="1293" y="4313"/>
                  </a:lnTo>
                  <a:lnTo>
                    <a:pt x="1226" y="4308"/>
                  </a:lnTo>
                  <a:lnTo>
                    <a:pt x="1160" y="4305"/>
                  </a:lnTo>
                  <a:lnTo>
                    <a:pt x="1097" y="4303"/>
                  </a:lnTo>
                  <a:lnTo>
                    <a:pt x="1035" y="4302"/>
                  </a:lnTo>
                  <a:lnTo>
                    <a:pt x="977" y="4302"/>
                  </a:lnTo>
                  <a:lnTo>
                    <a:pt x="921" y="4302"/>
                  </a:lnTo>
                  <a:lnTo>
                    <a:pt x="867" y="4304"/>
                  </a:lnTo>
                  <a:lnTo>
                    <a:pt x="817" y="4305"/>
                  </a:lnTo>
                  <a:lnTo>
                    <a:pt x="768" y="4307"/>
                  </a:lnTo>
                  <a:lnTo>
                    <a:pt x="722" y="4309"/>
                  </a:lnTo>
                  <a:lnTo>
                    <a:pt x="679" y="4310"/>
                  </a:lnTo>
                  <a:lnTo>
                    <a:pt x="639" y="4312"/>
                  </a:lnTo>
                  <a:lnTo>
                    <a:pt x="601" y="4313"/>
                  </a:lnTo>
                  <a:lnTo>
                    <a:pt x="566" y="4313"/>
                  </a:lnTo>
                  <a:lnTo>
                    <a:pt x="534" y="4312"/>
                  </a:lnTo>
                  <a:lnTo>
                    <a:pt x="505" y="4311"/>
                  </a:lnTo>
                  <a:lnTo>
                    <a:pt x="514" y="4084"/>
                  </a:lnTo>
                  <a:lnTo>
                    <a:pt x="522" y="3871"/>
                  </a:lnTo>
                  <a:lnTo>
                    <a:pt x="528" y="3673"/>
                  </a:lnTo>
                  <a:lnTo>
                    <a:pt x="532" y="3487"/>
                  </a:lnTo>
                  <a:lnTo>
                    <a:pt x="534" y="3312"/>
                  </a:lnTo>
                  <a:lnTo>
                    <a:pt x="535" y="3149"/>
                  </a:lnTo>
                  <a:lnTo>
                    <a:pt x="534" y="3071"/>
                  </a:lnTo>
                  <a:lnTo>
                    <a:pt x="534" y="2996"/>
                  </a:lnTo>
                  <a:lnTo>
                    <a:pt x="532" y="2923"/>
                  </a:lnTo>
                  <a:lnTo>
                    <a:pt x="530" y="2851"/>
                  </a:lnTo>
                  <a:lnTo>
                    <a:pt x="528" y="2783"/>
                  </a:lnTo>
                  <a:lnTo>
                    <a:pt x="525" y="2715"/>
                  </a:lnTo>
                  <a:lnTo>
                    <a:pt x="522" y="2649"/>
                  </a:lnTo>
                  <a:lnTo>
                    <a:pt x="517" y="2586"/>
                  </a:lnTo>
                  <a:lnTo>
                    <a:pt x="513" y="2524"/>
                  </a:lnTo>
                  <a:lnTo>
                    <a:pt x="508" y="2462"/>
                  </a:lnTo>
                  <a:lnTo>
                    <a:pt x="502" y="2402"/>
                  </a:lnTo>
                  <a:lnTo>
                    <a:pt x="496" y="2343"/>
                  </a:lnTo>
                  <a:lnTo>
                    <a:pt x="489" y="2286"/>
                  </a:lnTo>
                  <a:lnTo>
                    <a:pt x="481" y="2229"/>
                  </a:lnTo>
                  <a:lnTo>
                    <a:pt x="474" y="2173"/>
                  </a:lnTo>
                  <a:lnTo>
                    <a:pt x="465" y="2117"/>
                  </a:lnTo>
                  <a:lnTo>
                    <a:pt x="456" y="2062"/>
                  </a:lnTo>
                  <a:lnTo>
                    <a:pt x="445" y="2008"/>
                  </a:lnTo>
                  <a:lnTo>
                    <a:pt x="435" y="1953"/>
                  </a:lnTo>
                  <a:lnTo>
                    <a:pt x="423" y="1899"/>
                  </a:lnTo>
                  <a:close/>
                </a:path>
              </a:pathLst>
            </a:custGeom>
            <a:solidFill>
              <a:srgbClr val="7E6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85" name="Freeform 45"/>
            <p:cNvSpPr>
              <a:spLocks/>
            </p:cNvSpPr>
            <p:nvPr/>
          </p:nvSpPr>
          <p:spPr bwMode="auto">
            <a:xfrm>
              <a:off x="2427288" y="4198938"/>
              <a:ext cx="249238" cy="223838"/>
            </a:xfrm>
            <a:custGeom>
              <a:avLst/>
              <a:gdLst>
                <a:gd name="T0" fmla="*/ 87 w 783"/>
                <a:gd name="T1" fmla="*/ 81 h 705"/>
                <a:gd name="T2" fmla="*/ 46 w 783"/>
                <a:gd name="T3" fmla="*/ 138 h 705"/>
                <a:gd name="T4" fmla="*/ 29 w 783"/>
                <a:gd name="T5" fmla="*/ 163 h 705"/>
                <a:gd name="T6" fmla="*/ 15 w 783"/>
                <a:gd name="T7" fmla="*/ 188 h 705"/>
                <a:gd name="T8" fmla="*/ 6 w 783"/>
                <a:gd name="T9" fmla="*/ 214 h 705"/>
                <a:gd name="T10" fmla="*/ 1 w 783"/>
                <a:gd name="T11" fmla="*/ 243 h 705"/>
                <a:gd name="T12" fmla="*/ 1 w 783"/>
                <a:gd name="T13" fmla="*/ 275 h 705"/>
                <a:gd name="T14" fmla="*/ 7 w 783"/>
                <a:gd name="T15" fmla="*/ 314 h 705"/>
                <a:gd name="T16" fmla="*/ 30 w 783"/>
                <a:gd name="T17" fmla="*/ 420 h 705"/>
                <a:gd name="T18" fmla="*/ 41 w 783"/>
                <a:gd name="T19" fmla="*/ 457 h 705"/>
                <a:gd name="T20" fmla="*/ 56 w 783"/>
                <a:gd name="T21" fmla="*/ 492 h 705"/>
                <a:gd name="T22" fmla="*/ 75 w 783"/>
                <a:gd name="T23" fmla="*/ 525 h 705"/>
                <a:gd name="T24" fmla="*/ 96 w 783"/>
                <a:gd name="T25" fmla="*/ 556 h 705"/>
                <a:gd name="T26" fmla="*/ 120 w 783"/>
                <a:gd name="T27" fmla="*/ 584 h 705"/>
                <a:gd name="T28" fmla="*/ 146 w 783"/>
                <a:gd name="T29" fmla="*/ 609 h 705"/>
                <a:gd name="T30" fmla="*/ 176 w 783"/>
                <a:gd name="T31" fmla="*/ 633 h 705"/>
                <a:gd name="T32" fmla="*/ 206 w 783"/>
                <a:gd name="T33" fmla="*/ 653 h 705"/>
                <a:gd name="T34" fmla="*/ 238 w 783"/>
                <a:gd name="T35" fmla="*/ 670 h 705"/>
                <a:gd name="T36" fmla="*/ 273 w 783"/>
                <a:gd name="T37" fmla="*/ 683 h 705"/>
                <a:gd name="T38" fmla="*/ 308 w 783"/>
                <a:gd name="T39" fmla="*/ 694 h 705"/>
                <a:gd name="T40" fmla="*/ 345 w 783"/>
                <a:gd name="T41" fmla="*/ 701 h 705"/>
                <a:gd name="T42" fmla="*/ 382 w 783"/>
                <a:gd name="T43" fmla="*/ 705 h 705"/>
                <a:gd name="T44" fmla="*/ 420 w 783"/>
                <a:gd name="T45" fmla="*/ 705 h 705"/>
                <a:gd name="T46" fmla="*/ 459 w 783"/>
                <a:gd name="T47" fmla="*/ 700 h 705"/>
                <a:gd name="T48" fmla="*/ 497 w 783"/>
                <a:gd name="T49" fmla="*/ 692 h 705"/>
                <a:gd name="T50" fmla="*/ 534 w 783"/>
                <a:gd name="T51" fmla="*/ 680 h 705"/>
                <a:gd name="T52" fmla="*/ 569 w 783"/>
                <a:gd name="T53" fmla="*/ 666 h 705"/>
                <a:gd name="T54" fmla="*/ 602 w 783"/>
                <a:gd name="T55" fmla="*/ 648 h 705"/>
                <a:gd name="T56" fmla="*/ 633 w 783"/>
                <a:gd name="T57" fmla="*/ 625 h 705"/>
                <a:gd name="T58" fmla="*/ 661 w 783"/>
                <a:gd name="T59" fmla="*/ 602 h 705"/>
                <a:gd name="T60" fmla="*/ 687 w 783"/>
                <a:gd name="T61" fmla="*/ 576 h 705"/>
                <a:gd name="T62" fmla="*/ 710 w 783"/>
                <a:gd name="T63" fmla="*/ 547 h 705"/>
                <a:gd name="T64" fmla="*/ 730 w 783"/>
                <a:gd name="T65" fmla="*/ 516 h 705"/>
                <a:gd name="T66" fmla="*/ 747 w 783"/>
                <a:gd name="T67" fmla="*/ 484 h 705"/>
                <a:gd name="T68" fmla="*/ 761 w 783"/>
                <a:gd name="T69" fmla="*/ 450 h 705"/>
                <a:gd name="T70" fmla="*/ 771 w 783"/>
                <a:gd name="T71" fmla="*/ 414 h 705"/>
                <a:gd name="T72" fmla="*/ 779 w 783"/>
                <a:gd name="T73" fmla="*/ 377 h 705"/>
                <a:gd name="T74" fmla="*/ 782 w 783"/>
                <a:gd name="T75" fmla="*/ 340 h 705"/>
                <a:gd name="T76" fmla="*/ 782 w 783"/>
                <a:gd name="T77" fmla="*/ 302 h 705"/>
                <a:gd name="T78" fmla="*/ 778 w 783"/>
                <a:gd name="T79" fmla="*/ 263 h 705"/>
                <a:gd name="T80" fmla="*/ 771 w 783"/>
                <a:gd name="T81" fmla="*/ 234 h 705"/>
                <a:gd name="T82" fmla="*/ 757 w 783"/>
                <a:gd name="T83" fmla="*/ 192 h 705"/>
                <a:gd name="T84" fmla="*/ 740 w 783"/>
                <a:gd name="T85" fmla="*/ 153 h 705"/>
                <a:gd name="T86" fmla="*/ 718 w 783"/>
                <a:gd name="T87" fmla="*/ 109 h 705"/>
                <a:gd name="T88" fmla="*/ 691 w 783"/>
                <a:gd name="T89" fmla="*/ 67 h 705"/>
                <a:gd name="T90" fmla="*/ 665 w 783"/>
                <a:gd name="T91" fmla="*/ 40 h 705"/>
                <a:gd name="T92" fmla="*/ 646 w 783"/>
                <a:gd name="T93" fmla="*/ 24 h 705"/>
                <a:gd name="T94" fmla="*/ 627 w 783"/>
                <a:gd name="T95" fmla="*/ 12 h 705"/>
                <a:gd name="T96" fmla="*/ 605 w 783"/>
                <a:gd name="T97" fmla="*/ 3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83" h="705">
                  <a:moveTo>
                    <a:pt x="595" y="0"/>
                  </a:moveTo>
                  <a:lnTo>
                    <a:pt x="87" y="81"/>
                  </a:lnTo>
                  <a:lnTo>
                    <a:pt x="65" y="112"/>
                  </a:lnTo>
                  <a:lnTo>
                    <a:pt x="46" y="138"/>
                  </a:lnTo>
                  <a:lnTo>
                    <a:pt x="37" y="151"/>
                  </a:lnTo>
                  <a:lnTo>
                    <a:pt x="29" y="163"/>
                  </a:lnTo>
                  <a:lnTo>
                    <a:pt x="21" y="175"/>
                  </a:lnTo>
                  <a:lnTo>
                    <a:pt x="15" y="188"/>
                  </a:lnTo>
                  <a:lnTo>
                    <a:pt x="10" y="200"/>
                  </a:lnTo>
                  <a:lnTo>
                    <a:pt x="6" y="214"/>
                  </a:lnTo>
                  <a:lnTo>
                    <a:pt x="3" y="228"/>
                  </a:lnTo>
                  <a:lnTo>
                    <a:pt x="1" y="243"/>
                  </a:lnTo>
                  <a:lnTo>
                    <a:pt x="0" y="259"/>
                  </a:lnTo>
                  <a:lnTo>
                    <a:pt x="1" y="275"/>
                  </a:lnTo>
                  <a:lnTo>
                    <a:pt x="3" y="294"/>
                  </a:lnTo>
                  <a:lnTo>
                    <a:pt x="7" y="314"/>
                  </a:lnTo>
                  <a:lnTo>
                    <a:pt x="26" y="401"/>
                  </a:lnTo>
                  <a:lnTo>
                    <a:pt x="30" y="420"/>
                  </a:lnTo>
                  <a:lnTo>
                    <a:pt x="35" y="439"/>
                  </a:lnTo>
                  <a:lnTo>
                    <a:pt x="41" y="457"/>
                  </a:lnTo>
                  <a:lnTo>
                    <a:pt x="49" y="475"/>
                  </a:lnTo>
                  <a:lnTo>
                    <a:pt x="56" y="492"/>
                  </a:lnTo>
                  <a:lnTo>
                    <a:pt x="66" y="509"/>
                  </a:lnTo>
                  <a:lnTo>
                    <a:pt x="75" y="525"/>
                  </a:lnTo>
                  <a:lnTo>
                    <a:pt x="85" y="541"/>
                  </a:lnTo>
                  <a:lnTo>
                    <a:pt x="96" y="556"/>
                  </a:lnTo>
                  <a:lnTo>
                    <a:pt x="108" y="570"/>
                  </a:lnTo>
                  <a:lnTo>
                    <a:pt x="120" y="584"/>
                  </a:lnTo>
                  <a:lnTo>
                    <a:pt x="133" y="597"/>
                  </a:lnTo>
                  <a:lnTo>
                    <a:pt x="146" y="609"/>
                  </a:lnTo>
                  <a:lnTo>
                    <a:pt x="161" y="621"/>
                  </a:lnTo>
                  <a:lnTo>
                    <a:pt x="176" y="633"/>
                  </a:lnTo>
                  <a:lnTo>
                    <a:pt x="191" y="642"/>
                  </a:lnTo>
                  <a:lnTo>
                    <a:pt x="206" y="653"/>
                  </a:lnTo>
                  <a:lnTo>
                    <a:pt x="222" y="661"/>
                  </a:lnTo>
                  <a:lnTo>
                    <a:pt x="238" y="670"/>
                  </a:lnTo>
                  <a:lnTo>
                    <a:pt x="255" y="677"/>
                  </a:lnTo>
                  <a:lnTo>
                    <a:pt x="273" y="683"/>
                  </a:lnTo>
                  <a:lnTo>
                    <a:pt x="290" y="689"/>
                  </a:lnTo>
                  <a:lnTo>
                    <a:pt x="308" y="694"/>
                  </a:lnTo>
                  <a:lnTo>
                    <a:pt x="326" y="698"/>
                  </a:lnTo>
                  <a:lnTo>
                    <a:pt x="345" y="701"/>
                  </a:lnTo>
                  <a:lnTo>
                    <a:pt x="363" y="704"/>
                  </a:lnTo>
                  <a:lnTo>
                    <a:pt x="382" y="705"/>
                  </a:lnTo>
                  <a:lnTo>
                    <a:pt x="401" y="705"/>
                  </a:lnTo>
                  <a:lnTo>
                    <a:pt x="420" y="705"/>
                  </a:lnTo>
                  <a:lnTo>
                    <a:pt x="440" y="703"/>
                  </a:lnTo>
                  <a:lnTo>
                    <a:pt x="459" y="700"/>
                  </a:lnTo>
                  <a:lnTo>
                    <a:pt x="478" y="697"/>
                  </a:lnTo>
                  <a:lnTo>
                    <a:pt x="497" y="692"/>
                  </a:lnTo>
                  <a:lnTo>
                    <a:pt x="516" y="687"/>
                  </a:lnTo>
                  <a:lnTo>
                    <a:pt x="534" y="680"/>
                  </a:lnTo>
                  <a:lnTo>
                    <a:pt x="552" y="673"/>
                  </a:lnTo>
                  <a:lnTo>
                    <a:pt x="569" y="666"/>
                  </a:lnTo>
                  <a:lnTo>
                    <a:pt x="586" y="657"/>
                  </a:lnTo>
                  <a:lnTo>
                    <a:pt x="602" y="648"/>
                  </a:lnTo>
                  <a:lnTo>
                    <a:pt x="618" y="637"/>
                  </a:lnTo>
                  <a:lnTo>
                    <a:pt x="633" y="625"/>
                  </a:lnTo>
                  <a:lnTo>
                    <a:pt x="647" y="614"/>
                  </a:lnTo>
                  <a:lnTo>
                    <a:pt x="661" y="602"/>
                  </a:lnTo>
                  <a:lnTo>
                    <a:pt x="674" y="589"/>
                  </a:lnTo>
                  <a:lnTo>
                    <a:pt x="687" y="576"/>
                  </a:lnTo>
                  <a:lnTo>
                    <a:pt x="698" y="561"/>
                  </a:lnTo>
                  <a:lnTo>
                    <a:pt x="710" y="547"/>
                  </a:lnTo>
                  <a:lnTo>
                    <a:pt x="720" y="531"/>
                  </a:lnTo>
                  <a:lnTo>
                    <a:pt x="730" y="516"/>
                  </a:lnTo>
                  <a:lnTo>
                    <a:pt x="738" y="500"/>
                  </a:lnTo>
                  <a:lnTo>
                    <a:pt x="747" y="484"/>
                  </a:lnTo>
                  <a:lnTo>
                    <a:pt x="754" y="467"/>
                  </a:lnTo>
                  <a:lnTo>
                    <a:pt x="761" y="450"/>
                  </a:lnTo>
                  <a:lnTo>
                    <a:pt x="767" y="432"/>
                  </a:lnTo>
                  <a:lnTo>
                    <a:pt x="771" y="414"/>
                  </a:lnTo>
                  <a:lnTo>
                    <a:pt x="775" y="396"/>
                  </a:lnTo>
                  <a:lnTo>
                    <a:pt x="779" y="377"/>
                  </a:lnTo>
                  <a:lnTo>
                    <a:pt x="781" y="359"/>
                  </a:lnTo>
                  <a:lnTo>
                    <a:pt x="782" y="340"/>
                  </a:lnTo>
                  <a:lnTo>
                    <a:pt x="783" y="321"/>
                  </a:lnTo>
                  <a:lnTo>
                    <a:pt x="782" y="302"/>
                  </a:lnTo>
                  <a:lnTo>
                    <a:pt x="781" y="283"/>
                  </a:lnTo>
                  <a:lnTo>
                    <a:pt x="778" y="263"/>
                  </a:lnTo>
                  <a:lnTo>
                    <a:pt x="774" y="244"/>
                  </a:lnTo>
                  <a:lnTo>
                    <a:pt x="771" y="234"/>
                  </a:lnTo>
                  <a:lnTo>
                    <a:pt x="764" y="209"/>
                  </a:lnTo>
                  <a:lnTo>
                    <a:pt x="757" y="192"/>
                  </a:lnTo>
                  <a:lnTo>
                    <a:pt x="750" y="173"/>
                  </a:lnTo>
                  <a:lnTo>
                    <a:pt x="740" y="153"/>
                  </a:lnTo>
                  <a:lnTo>
                    <a:pt x="730" y="132"/>
                  </a:lnTo>
                  <a:lnTo>
                    <a:pt x="718" y="109"/>
                  </a:lnTo>
                  <a:lnTo>
                    <a:pt x="706" y="88"/>
                  </a:lnTo>
                  <a:lnTo>
                    <a:pt x="691" y="67"/>
                  </a:lnTo>
                  <a:lnTo>
                    <a:pt x="674" y="48"/>
                  </a:lnTo>
                  <a:lnTo>
                    <a:pt x="665" y="40"/>
                  </a:lnTo>
                  <a:lnTo>
                    <a:pt x="656" y="31"/>
                  </a:lnTo>
                  <a:lnTo>
                    <a:pt x="646" y="24"/>
                  </a:lnTo>
                  <a:lnTo>
                    <a:pt x="637" y="18"/>
                  </a:lnTo>
                  <a:lnTo>
                    <a:pt x="627" y="12"/>
                  </a:lnTo>
                  <a:lnTo>
                    <a:pt x="617" y="7"/>
                  </a:lnTo>
                  <a:lnTo>
                    <a:pt x="605" y="3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EDC8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86" name="Freeform 46"/>
            <p:cNvSpPr>
              <a:spLocks noEditPoints="1"/>
            </p:cNvSpPr>
            <p:nvPr/>
          </p:nvSpPr>
          <p:spPr bwMode="auto">
            <a:xfrm>
              <a:off x="2427288" y="4289425"/>
              <a:ext cx="306388" cy="225425"/>
            </a:xfrm>
            <a:custGeom>
              <a:avLst/>
              <a:gdLst>
                <a:gd name="T0" fmla="*/ 223 w 964"/>
                <a:gd name="T1" fmla="*/ 82 h 708"/>
                <a:gd name="T2" fmla="*/ 165 w 964"/>
                <a:gd name="T3" fmla="*/ 108 h 708"/>
                <a:gd name="T4" fmla="*/ 113 w 964"/>
                <a:gd name="T5" fmla="*/ 143 h 708"/>
                <a:gd name="T6" fmla="*/ 71 w 964"/>
                <a:gd name="T7" fmla="*/ 187 h 708"/>
                <a:gd name="T8" fmla="*/ 37 w 964"/>
                <a:gd name="T9" fmla="*/ 239 h 708"/>
                <a:gd name="T10" fmla="*/ 14 w 964"/>
                <a:gd name="T11" fmla="*/ 296 h 708"/>
                <a:gd name="T12" fmla="*/ 2 w 964"/>
                <a:gd name="T13" fmla="*/ 357 h 708"/>
                <a:gd name="T14" fmla="*/ 2 w 964"/>
                <a:gd name="T15" fmla="*/ 421 h 708"/>
                <a:gd name="T16" fmla="*/ 16 w 964"/>
                <a:gd name="T17" fmla="*/ 485 h 708"/>
                <a:gd name="T18" fmla="*/ 41 w 964"/>
                <a:gd name="T19" fmla="*/ 543 h 708"/>
                <a:gd name="T20" fmla="*/ 76 w 964"/>
                <a:gd name="T21" fmla="*/ 595 h 708"/>
                <a:gd name="T22" fmla="*/ 121 w 964"/>
                <a:gd name="T23" fmla="*/ 638 h 708"/>
                <a:gd name="T24" fmla="*/ 173 w 964"/>
                <a:gd name="T25" fmla="*/ 671 h 708"/>
                <a:gd name="T26" fmla="*/ 230 w 964"/>
                <a:gd name="T27" fmla="*/ 694 h 708"/>
                <a:gd name="T28" fmla="*/ 291 w 964"/>
                <a:gd name="T29" fmla="*/ 707 h 708"/>
                <a:gd name="T30" fmla="*/ 354 w 964"/>
                <a:gd name="T31" fmla="*/ 706 h 708"/>
                <a:gd name="T32" fmla="*/ 725 w 964"/>
                <a:gd name="T33" fmla="*/ 630 h 708"/>
                <a:gd name="T34" fmla="*/ 785 w 964"/>
                <a:gd name="T35" fmla="*/ 608 h 708"/>
                <a:gd name="T36" fmla="*/ 838 w 964"/>
                <a:gd name="T37" fmla="*/ 575 h 708"/>
                <a:gd name="T38" fmla="*/ 883 w 964"/>
                <a:gd name="T39" fmla="*/ 533 h 708"/>
                <a:gd name="T40" fmla="*/ 919 w 964"/>
                <a:gd name="T41" fmla="*/ 482 h 708"/>
                <a:gd name="T42" fmla="*/ 946 w 964"/>
                <a:gd name="T43" fmla="*/ 427 h 708"/>
                <a:gd name="T44" fmla="*/ 960 w 964"/>
                <a:gd name="T45" fmla="*/ 367 h 708"/>
                <a:gd name="T46" fmla="*/ 962 w 964"/>
                <a:gd name="T47" fmla="*/ 303 h 708"/>
                <a:gd name="T48" fmla="*/ 953 w 964"/>
                <a:gd name="T49" fmla="*/ 238 h 708"/>
                <a:gd name="T50" fmla="*/ 930 w 964"/>
                <a:gd name="T51" fmla="*/ 178 h 708"/>
                <a:gd name="T52" fmla="*/ 897 w 964"/>
                <a:gd name="T53" fmla="*/ 125 h 708"/>
                <a:gd name="T54" fmla="*/ 855 w 964"/>
                <a:gd name="T55" fmla="*/ 79 h 708"/>
                <a:gd name="T56" fmla="*/ 805 w 964"/>
                <a:gd name="T57" fmla="*/ 43 h 708"/>
                <a:gd name="T58" fmla="*/ 749 w 964"/>
                <a:gd name="T59" fmla="*/ 18 h 708"/>
                <a:gd name="T60" fmla="*/ 689 w 964"/>
                <a:gd name="T61" fmla="*/ 3 h 708"/>
                <a:gd name="T62" fmla="*/ 625 w 964"/>
                <a:gd name="T63" fmla="*/ 0 h 708"/>
                <a:gd name="T64" fmla="*/ 642 w 964"/>
                <a:gd name="T65" fmla="*/ 552 h 708"/>
                <a:gd name="T66" fmla="*/ 392 w 964"/>
                <a:gd name="T67" fmla="*/ 604 h 708"/>
                <a:gd name="T68" fmla="*/ 347 w 964"/>
                <a:gd name="T69" fmla="*/ 604 h 708"/>
                <a:gd name="T70" fmla="*/ 304 w 964"/>
                <a:gd name="T71" fmla="*/ 595 h 708"/>
                <a:gd name="T72" fmla="*/ 244 w 964"/>
                <a:gd name="T73" fmla="*/ 568 h 708"/>
                <a:gd name="T74" fmla="*/ 196 w 964"/>
                <a:gd name="T75" fmla="*/ 524 h 708"/>
                <a:gd name="T76" fmla="*/ 170 w 964"/>
                <a:gd name="T77" fmla="*/ 488 h 708"/>
                <a:gd name="T78" fmla="*/ 152 w 964"/>
                <a:gd name="T79" fmla="*/ 447 h 708"/>
                <a:gd name="T80" fmla="*/ 143 w 964"/>
                <a:gd name="T81" fmla="*/ 402 h 708"/>
                <a:gd name="T82" fmla="*/ 143 w 964"/>
                <a:gd name="T83" fmla="*/ 356 h 708"/>
                <a:gd name="T84" fmla="*/ 151 w 964"/>
                <a:gd name="T85" fmla="*/ 313 h 708"/>
                <a:gd name="T86" fmla="*/ 179 w 964"/>
                <a:gd name="T87" fmla="*/ 254 h 708"/>
                <a:gd name="T88" fmla="*/ 221 w 964"/>
                <a:gd name="T89" fmla="*/ 205 h 708"/>
                <a:gd name="T90" fmla="*/ 258 w 964"/>
                <a:gd name="T91" fmla="*/ 180 h 708"/>
                <a:gd name="T92" fmla="*/ 299 w 964"/>
                <a:gd name="T93" fmla="*/ 162 h 708"/>
                <a:gd name="T94" fmla="*/ 561 w 964"/>
                <a:gd name="T95" fmla="*/ 106 h 708"/>
                <a:gd name="T96" fmla="*/ 606 w 964"/>
                <a:gd name="T97" fmla="*/ 104 h 708"/>
                <a:gd name="T98" fmla="*/ 649 w 964"/>
                <a:gd name="T99" fmla="*/ 110 h 708"/>
                <a:gd name="T100" fmla="*/ 700 w 964"/>
                <a:gd name="T101" fmla="*/ 129 h 708"/>
                <a:gd name="T102" fmla="*/ 760 w 964"/>
                <a:gd name="T103" fmla="*/ 175 h 708"/>
                <a:gd name="T104" fmla="*/ 788 w 964"/>
                <a:gd name="T105" fmla="*/ 210 h 708"/>
                <a:gd name="T106" fmla="*/ 808 w 964"/>
                <a:gd name="T107" fmla="*/ 250 h 708"/>
                <a:gd name="T108" fmla="*/ 820 w 964"/>
                <a:gd name="T109" fmla="*/ 295 h 708"/>
                <a:gd name="T110" fmla="*/ 822 w 964"/>
                <a:gd name="T111" fmla="*/ 340 h 708"/>
                <a:gd name="T112" fmla="*/ 815 w 964"/>
                <a:gd name="T113" fmla="*/ 385 h 708"/>
                <a:gd name="T114" fmla="*/ 796 w 964"/>
                <a:gd name="T115" fmla="*/ 435 h 708"/>
                <a:gd name="T116" fmla="*/ 750 w 964"/>
                <a:gd name="T117" fmla="*/ 496 h 708"/>
                <a:gd name="T118" fmla="*/ 715 w 964"/>
                <a:gd name="T119" fmla="*/ 522 h 708"/>
                <a:gd name="T120" fmla="*/ 675 w 964"/>
                <a:gd name="T121" fmla="*/ 542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64" h="708">
                  <a:moveTo>
                    <a:pt x="576" y="6"/>
                  </a:moveTo>
                  <a:lnTo>
                    <a:pt x="255" y="74"/>
                  </a:lnTo>
                  <a:lnTo>
                    <a:pt x="239" y="77"/>
                  </a:lnTo>
                  <a:lnTo>
                    <a:pt x="223" y="82"/>
                  </a:lnTo>
                  <a:lnTo>
                    <a:pt x="208" y="88"/>
                  </a:lnTo>
                  <a:lnTo>
                    <a:pt x="194" y="93"/>
                  </a:lnTo>
                  <a:lnTo>
                    <a:pt x="179" y="100"/>
                  </a:lnTo>
                  <a:lnTo>
                    <a:pt x="165" y="108"/>
                  </a:lnTo>
                  <a:lnTo>
                    <a:pt x="151" y="115"/>
                  </a:lnTo>
                  <a:lnTo>
                    <a:pt x="139" y="124"/>
                  </a:lnTo>
                  <a:lnTo>
                    <a:pt x="126" y="133"/>
                  </a:lnTo>
                  <a:lnTo>
                    <a:pt x="113" y="143"/>
                  </a:lnTo>
                  <a:lnTo>
                    <a:pt x="102" y="153"/>
                  </a:lnTo>
                  <a:lnTo>
                    <a:pt x="91" y="164"/>
                  </a:lnTo>
                  <a:lnTo>
                    <a:pt x="80" y="175"/>
                  </a:lnTo>
                  <a:lnTo>
                    <a:pt x="71" y="187"/>
                  </a:lnTo>
                  <a:lnTo>
                    <a:pt x="61" y="200"/>
                  </a:lnTo>
                  <a:lnTo>
                    <a:pt x="53" y="212"/>
                  </a:lnTo>
                  <a:lnTo>
                    <a:pt x="45" y="225"/>
                  </a:lnTo>
                  <a:lnTo>
                    <a:pt x="37" y="239"/>
                  </a:lnTo>
                  <a:lnTo>
                    <a:pt x="30" y="253"/>
                  </a:lnTo>
                  <a:lnTo>
                    <a:pt x="24" y="266"/>
                  </a:lnTo>
                  <a:lnTo>
                    <a:pt x="18" y="281"/>
                  </a:lnTo>
                  <a:lnTo>
                    <a:pt x="14" y="296"/>
                  </a:lnTo>
                  <a:lnTo>
                    <a:pt x="10" y="311"/>
                  </a:lnTo>
                  <a:lnTo>
                    <a:pt x="6" y="326"/>
                  </a:lnTo>
                  <a:lnTo>
                    <a:pt x="3" y="341"/>
                  </a:lnTo>
                  <a:lnTo>
                    <a:pt x="2" y="357"/>
                  </a:lnTo>
                  <a:lnTo>
                    <a:pt x="1" y="373"/>
                  </a:lnTo>
                  <a:lnTo>
                    <a:pt x="0" y="389"/>
                  </a:lnTo>
                  <a:lnTo>
                    <a:pt x="1" y="405"/>
                  </a:lnTo>
                  <a:lnTo>
                    <a:pt x="2" y="421"/>
                  </a:lnTo>
                  <a:lnTo>
                    <a:pt x="4" y="438"/>
                  </a:lnTo>
                  <a:lnTo>
                    <a:pt x="8" y="453"/>
                  </a:lnTo>
                  <a:lnTo>
                    <a:pt x="11" y="469"/>
                  </a:lnTo>
                  <a:lnTo>
                    <a:pt x="16" y="485"/>
                  </a:lnTo>
                  <a:lnTo>
                    <a:pt x="21" y="500"/>
                  </a:lnTo>
                  <a:lnTo>
                    <a:pt x="27" y="515"/>
                  </a:lnTo>
                  <a:lnTo>
                    <a:pt x="34" y="530"/>
                  </a:lnTo>
                  <a:lnTo>
                    <a:pt x="41" y="543"/>
                  </a:lnTo>
                  <a:lnTo>
                    <a:pt x="49" y="557"/>
                  </a:lnTo>
                  <a:lnTo>
                    <a:pt x="57" y="571"/>
                  </a:lnTo>
                  <a:lnTo>
                    <a:pt x="67" y="582"/>
                  </a:lnTo>
                  <a:lnTo>
                    <a:pt x="76" y="595"/>
                  </a:lnTo>
                  <a:lnTo>
                    <a:pt x="87" y="607"/>
                  </a:lnTo>
                  <a:lnTo>
                    <a:pt x="97" y="617"/>
                  </a:lnTo>
                  <a:lnTo>
                    <a:pt x="109" y="628"/>
                  </a:lnTo>
                  <a:lnTo>
                    <a:pt x="121" y="638"/>
                  </a:lnTo>
                  <a:lnTo>
                    <a:pt x="133" y="647"/>
                  </a:lnTo>
                  <a:lnTo>
                    <a:pt x="146" y="656"/>
                  </a:lnTo>
                  <a:lnTo>
                    <a:pt x="159" y="664"/>
                  </a:lnTo>
                  <a:lnTo>
                    <a:pt x="173" y="671"/>
                  </a:lnTo>
                  <a:lnTo>
                    <a:pt x="186" y="679"/>
                  </a:lnTo>
                  <a:lnTo>
                    <a:pt x="200" y="685"/>
                  </a:lnTo>
                  <a:lnTo>
                    <a:pt x="215" y="690"/>
                  </a:lnTo>
                  <a:lnTo>
                    <a:pt x="230" y="694"/>
                  </a:lnTo>
                  <a:lnTo>
                    <a:pt x="244" y="699"/>
                  </a:lnTo>
                  <a:lnTo>
                    <a:pt x="259" y="702"/>
                  </a:lnTo>
                  <a:lnTo>
                    <a:pt x="275" y="705"/>
                  </a:lnTo>
                  <a:lnTo>
                    <a:pt x="291" y="707"/>
                  </a:lnTo>
                  <a:lnTo>
                    <a:pt x="307" y="708"/>
                  </a:lnTo>
                  <a:lnTo>
                    <a:pt x="323" y="708"/>
                  </a:lnTo>
                  <a:lnTo>
                    <a:pt x="339" y="708"/>
                  </a:lnTo>
                  <a:lnTo>
                    <a:pt x="354" y="706"/>
                  </a:lnTo>
                  <a:lnTo>
                    <a:pt x="371" y="704"/>
                  </a:lnTo>
                  <a:lnTo>
                    <a:pt x="387" y="702"/>
                  </a:lnTo>
                  <a:lnTo>
                    <a:pt x="709" y="634"/>
                  </a:lnTo>
                  <a:lnTo>
                    <a:pt x="725" y="630"/>
                  </a:lnTo>
                  <a:lnTo>
                    <a:pt x="740" y="626"/>
                  </a:lnTo>
                  <a:lnTo>
                    <a:pt x="755" y="620"/>
                  </a:lnTo>
                  <a:lnTo>
                    <a:pt x="770" y="614"/>
                  </a:lnTo>
                  <a:lnTo>
                    <a:pt x="785" y="608"/>
                  </a:lnTo>
                  <a:lnTo>
                    <a:pt x="799" y="600"/>
                  </a:lnTo>
                  <a:lnTo>
                    <a:pt x="812" y="592"/>
                  </a:lnTo>
                  <a:lnTo>
                    <a:pt x="825" y="583"/>
                  </a:lnTo>
                  <a:lnTo>
                    <a:pt x="838" y="575"/>
                  </a:lnTo>
                  <a:lnTo>
                    <a:pt x="850" y="564"/>
                  </a:lnTo>
                  <a:lnTo>
                    <a:pt x="861" y="555"/>
                  </a:lnTo>
                  <a:lnTo>
                    <a:pt x="873" y="543"/>
                  </a:lnTo>
                  <a:lnTo>
                    <a:pt x="883" y="533"/>
                  </a:lnTo>
                  <a:lnTo>
                    <a:pt x="893" y="520"/>
                  </a:lnTo>
                  <a:lnTo>
                    <a:pt x="902" y="508"/>
                  </a:lnTo>
                  <a:lnTo>
                    <a:pt x="911" y="496"/>
                  </a:lnTo>
                  <a:lnTo>
                    <a:pt x="919" y="482"/>
                  </a:lnTo>
                  <a:lnTo>
                    <a:pt x="926" y="469"/>
                  </a:lnTo>
                  <a:lnTo>
                    <a:pt x="933" y="456"/>
                  </a:lnTo>
                  <a:lnTo>
                    <a:pt x="939" y="441"/>
                  </a:lnTo>
                  <a:lnTo>
                    <a:pt x="946" y="427"/>
                  </a:lnTo>
                  <a:lnTo>
                    <a:pt x="950" y="412"/>
                  </a:lnTo>
                  <a:lnTo>
                    <a:pt x="954" y="397"/>
                  </a:lnTo>
                  <a:lnTo>
                    <a:pt x="957" y="382"/>
                  </a:lnTo>
                  <a:lnTo>
                    <a:pt x="960" y="367"/>
                  </a:lnTo>
                  <a:lnTo>
                    <a:pt x="961" y="351"/>
                  </a:lnTo>
                  <a:lnTo>
                    <a:pt x="962" y="335"/>
                  </a:lnTo>
                  <a:lnTo>
                    <a:pt x="964" y="319"/>
                  </a:lnTo>
                  <a:lnTo>
                    <a:pt x="962" y="303"/>
                  </a:lnTo>
                  <a:lnTo>
                    <a:pt x="961" y="286"/>
                  </a:lnTo>
                  <a:lnTo>
                    <a:pt x="959" y="271"/>
                  </a:lnTo>
                  <a:lnTo>
                    <a:pt x="956" y="255"/>
                  </a:lnTo>
                  <a:lnTo>
                    <a:pt x="953" y="238"/>
                  </a:lnTo>
                  <a:lnTo>
                    <a:pt x="948" y="223"/>
                  </a:lnTo>
                  <a:lnTo>
                    <a:pt x="942" y="207"/>
                  </a:lnTo>
                  <a:lnTo>
                    <a:pt x="937" y="192"/>
                  </a:lnTo>
                  <a:lnTo>
                    <a:pt x="930" y="178"/>
                  </a:lnTo>
                  <a:lnTo>
                    <a:pt x="922" y="164"/>
                  </a:lnTo>
                  <a:lnTo>
                    <a:pt x="915" y="150"/>
                  </a:lnTo>
                  <a:lnTo>
                    <a:pt x="906" y="137"/>
                  </a:lnTo>
                  <a:lnTo>
                    <a:pt x="897" y="125"/>
                  </a:lnTo>
                  <a:lnTo>
                    <a:pt x="887" y="113"/>
                  </a:lnTo>
                  <a:lnTo>
                    <a:pt x="877" y="101"/>
                  </a:lnTo>
                  <a:lnTo>
                    <a:pt x="866" y="90"/>
                  </a:lnTo>
                  <a:lnTo>
                    <a:pt x="855" y="79"/>
                  </a:lnTo>
                  <a:lnTo>
                    <a:pt x="843" y="70"/>
                  </a:lnTo>
                  <a:lnTo>
                    <a:pt x="830" y="60"/>
                  </a:lnTo>
                  <a:lnTo>
                    <a:pt x="818" y="52"/>
                  </a:lnTo>
                  <a:lnTo>
                    <a:pt x="805" y="43"/>
                  </a:lnTo>
                  <a:lnTo>
                    <a:pt x="791" y="36"/>
                  </a:lnTo>
                  <a:lnTo>
                    <a:pt x="777" y="30"/>
                  </a:lnTo>
                  <a:lnTo>
                    <a:pt x="764" y="23"/>
                  </a:lnTo>
                  <a:lnTo>
                    <a:pt x="749" y="18"/>
                  </a:lnTo>
                  <a:lnTo>
                    <a:pt x="734" y="13"/>
                  </a:lnTo>
                  <a:lnTo>
                    <a:pt x="719" y="8"/>
                  </a:lnTo>
                  <a:lnTo>
                    <a:pt x="703" y="5"/>
                  </a:lnTo>
                  <a:lnTo>
                    <a:pt x="689" y="3"/>
                  </a:lnTo>
                  <a:lnTo>
                    <a:pt x="673" y="1"/>
                  </a:lnTo>
                  <a:lnTo>
                    <a:pt x="657" y="0"/>
                  </a:lnTo>
                  <a:lnTo>
                    <a:pt x="641" y="0"/>
                  </a:lnTo>
                  <a:lnTo>
                    <a:pt x="625" y="0"/>
                  </a:lnTo>
                  <a:lnTo>
                    <a:pt x="609" y="1"/>
                  </a:lnTo>
                  <a:lnTo>
                    <a:pt x="592" y="3"/>
                  </a:lnTo>
                  <a:lnTo>
                    <a:pt x="576" y="6"/>
                  </a:lnTo>
                  <a:close/>
                  <a:moveTo>
                    <a:pt x="642" y="552"/>
                  </a:moveTo>
                  <a:lnTo>
                    <a:pt x="642" y="552"/>
                  </a:lnTo>
                  <a:lnTo>
                    <a:pt x="415" y="599"/>
                  </a:lnTo>
                  <a:lnTo>
                    <a:pt x="403" y="601"/>
                  </a:lnTo>
                  <a:lnTo>
                    <a:pt x="392" y="604"/>
                  </a:lnTo>
                  <a:lnTo>
                    <a:pt x="381" y="604"/>
                  </a:lnTo>
                  <a:lnTo>
                    <a:pt x="369" y="605"/>
                  </a:lnTo>
                  <a:lnTo>
                    <a:pt x="358" y="605"/>
                  </a:lnTo>
                  <a:lnTo>
                    <a:pt x="347" y="604"/>
                  </a:lnTo>
                  <a:lnTo>
                    <a:pt x="335" y="602"/>
                  </a:lnTo>
                  <a:lnTo>
                    <a:pt x="325" y="600"/>
                  </a:lnTo>
                  <a:lnTo>
                    <a:pt x="314" y="598"/>
                  </a:lnTo>
                  <a:lnTo>
                    <a:pt x="304" y="595"/>
                  </a:lnTo>
                  <a:lnTo>
                    <a:pt x="293" y="592"/>
                  </a:lnTo>
                  <a:lnTo>
                    <a:pt x="282" y="588"/>
                  </a:lnTo>
                  <a:lnTo>
                    <a:pt x="263" y="578"/>
                  </a:lnTo>
                  <a:lnTo>
                    <a:pt x="244" y="568"/>
                  </a:lnTo>
                  <a:lnTo>
                    <a:pt x="226" y="555"/>
                  </a:lnTo>
                  <a:lnTo>
                    <a:pt x="211" y="540"/>
                  </a:lnTo>
                  <a:lnTo>
                    <a:pt x="202" y="533"/>
                  </a:lnTo>
                  <a:lnTo>
                    <a:pt x="196" y="524"/>
                  </a:lnTo>
                  <a:lnTo>
                    <a:pt x="188" y="516"/>
                  </a:lnTo>
                  <a:lnTo>
                    <a:pt x="182" y="507"/>
                  </a:lnTo>
                  <a:lnTo>
                    <a:pt x="176" y="498"/>
                  </a:lnTo>
                  <a:lnTo>
                    <a:pt x="170" y="488"/>
                  </a:lnTo>
                  <a:lnTo>
                    <a:pt x="165" y="478"/>
                  </a:lnTo>
                  <a:lnTo>
                    <a:pt x="160" y="468"/>
                  </a:lnTo>
                  <a:lnTo>
                    <a:pt x="156" y="458"/>
                  </a:lnTo>
                  <a:lnTo>
                    <a:pt x="152" y="447"/>
                  </a:lnTo>
                  <a:lnTo>
                    <a:pt x="149" y="435"/>
                  </a:lnTo>
                  <a:lnTo>
                    <a:pt x="146" y="424"/>
                  </a:lnTo>
                  <a:lnTo>
                    <a:pt x="144" y="412"/>
                  </a:lnTo>
                  <a:lnTo>
                    <a:pt x="143" y="402"/>
                  </a:lnTo>
                  <a:lnTo>
                    <a:pt x="142" y="390"/>
                  </a:lnTo>
                  <a:lnTo>
                    <a:pt x="142" y="378"/>
                  </a:lnTo>
                  <a:lnTo>
                    <a:pt x="142" y="367"/>
                  </a:lnTo>
                  <a:lnTo>
                    <a:pt x="143" y="356"/>
                  </a:lnTo>
                  <a:lnTo>
                    <a:pt x="144" y="346"/>
                  </a:lnTo>
                  <a:lnTo>
                    <a:pt x="146" y="334"/>
                  </a:lnTo>
                  <a:lnTo>
                    <a:pt x="148" y="323"/>
                  </a:lnTo>
                  <a:lnTo>
                    <a:pt x="151" y="313"/>
                  </a:lnTo>
                  <a:lnTo>
                    <a:pt x="155" y="302"/>
                  </a:lnTo>
                  <a:lnTo>
                    <a:pt x="159" y="292"/>
                  </a:lnTo>
                  <a:lnTo>
                    <a:pt x="167" y="273"/>
                  </a:lnTo>
                  <a:lnTo>
                    <a:pt x="179" y="254"/>
                  </a:lnTo>
                  <a:lnTo>
                    <a:pt x="192" y="236"/>
                  </a:lnTo>
                  <a:lnTo>
                    <a:pt x="205" y="220"/>
                  </a:lnTo>
                  <a:lnTo>
                    <a:pt x="214" y="212"/>
                  </a:lnTo>
                  <a:lnTo>
                    <a:pt x="221" y="205"/>
                  </a:lnTo>
                  <a:lnTo>
                    <a:pt x="230" y="198"/>
                  </a:lnTo>
                  <a:lnTo>
                    <a:pt x="239" y="191"/>
                  </a:lnTo>
                  <a:lnTo>
                    <a:pt x="249" y="185"/>
                  </a:lnTo>
                  <a:lnTo>
                    <a:pt x="258" y="180"/>
                  </a:lnTo>
                  <a:lnTo>
                    <a:pt x="268" y="174"/>
                  </a:lnTo>
                  <a:lnTo>
                    <a:pt x="278" y="170"/>
                  </a:lnTo>
                  <a:lnTo>
                    <a:pt x="289" y="166"/>
                  </a:lnTo>
                  <a:lnTo>
                    <a:pt x="299" y="162"/>
                  </a:lnTo>
                  <a:lnTo>
                    <a:pt x="310" y="159"/>
                  </a:lnTo>
                  <a:lnTo>
                    <a:pt x="322" y="155"/>
                  </a:lnTo>
                  <a:lnTo>
                    <a:pt x="549" y="108"/>
                  </a:lnTo>
                  <a:lnTo>
                    <a:pt x="561" y="106"/>
                  </a:lnTo>
                  <a:lnTo>
                    <a:pt x="571" y="105"/>
                  </a:lnTo>
                  <a:lnTo>
                    <a:pt x="583" y="104"/>
                  </a:lnTo>
                  <a:lnTo>
                    <a:pt x="594" y="104"/>
                  </a:lnTo>
                  <a:lnTo>
                    <a:pt x="606" y="104"/>
                  </a:lnTo>
                  <a:lnTo>
                    <a:pt x="617" y="105"/>
                  </a:lnTo>
                  <a:lnTo>
                    <a:pt x="628" y="106"/>
                  </a:lnTo>
                  <a:lnTo>
                    <a:pt x="639" y="108"/>
                  </a:lnTo>
                  <a:lnTo>
                    <a:pt x="649" y="110"/>
                  </a:lnTo>
                  <a:lnTo>
                    <a:pt x="660" y="113"/>
                  </a:lnTo>
                  <a:lnTo>
                    <a:pt x="671" y="116"/>
                  </a:lnTo>
                  <a:lnTo>
                    <a:pt x="681" y="120"/>
                  </a:lnTo>
                  <a:lnTo>
                    <a:pt x="700" y="129"/>
                  </a:lnTo>
                  <a:lnTo>
                    <a:pt x="719" y="141"/>
                  </a:lnTo>
                  <a:lnTo>
                    <a:pt x="737" y="153"/>
                  </a:lnTo>
                  <a:lnTo>
                    <a:pt x="753" y="167"/>
                  </a:lnTo>
                  <a:lnTo>
                    <a:pt x="760" y="175"/>
                  </a:lnTo>
                  <a:lnTo>
                    <a:pt x="768" y="184"/>
                  </a:lnTo>
                  <a:lnTo>
                    <a:pt x="775" y="192"/>
                  </a:lnTo>
                  <a:lnTo>
                    <a:pt x="782" y="201"/>
                  </a:lnTo>
                  <a:lnTo>
                    <a:pt x="788" y="210"/>
                  </a:lnTo>
                  <a:lnTo>
                    <a:pt x="793" y="220"/>
                  </a:lnTo>
                  <a:lnTo>
                    <a:pt x="799" y="229"/>
                  </a:lnTo>
                  <a:lnTo>
                    <a:pt x="804" y="240"/>
                  </a:lnTo>
                  <a:lnTo>
                    <a:pt x="808" y="250"/>
                  </a:lnTo>
                  <a:lnTo>
                    <a:pt x="811" y="261"/>
                  </a:lnTo>
                  <a:lnTo>
                    <a:pt x="814" y="273"/>
                  </a:lnTo>
                  <a:lnTo>
                    <a:pt x="818" y="283"/>
                  </a:lnTo>
                  <a:lnTo>
                    <a:pt x="820" y="295"/>
                  </a:lnTo>
                  <a:lnTo>
                    <a:pt x="821" y="307"/>
                  </a:lnTo>
                  <a:lnTo>
                    <a:pt x="822" y="318"/>
                  </a:lnTo>
                  <a:lnTo>
                    <a:pt x="822" y="329"/>
                  </a:lnTo>
                  <a:lnTo>
                    <a:pt x="822" y="340"/>
                  </a:lnTo>
                  <a:lnTo>
                    <a:pt x="821" y="352"/>
                  </a:lnTo>
                  <a:lnTo>
                    <a:pt x="820" y="363"/>
                  </a:lnTo>
                  <a:lnTo>
                    <a:pt x="818" y="373"/>
                  </a:lnTo>
                  <a:lnTo>
                    <a:pt x="815" y="385"/>
                  </a:lnTo>
                  <a:lnTo>
                    <a:pt x="812" y="395"/>
                  </a:lnTo>
                  <a:lnTo>
                    <a:pt x="809" y="405"/>
                  </a:lnTo>
                  <a:lnTo>
                    <a:pt x="805" y="415"/>
                  </a:lnTo>
                  <a:lnTo>
                    <a:pt x="796" y="435"/>
                  </a:lnTo>
                  <a:lnTo>
                    <a:pt x="785" y="455"/>
                  </a:lnTo>
                  <a:lnTo>
                    <a:pt x="772" y="471"/>
                  </a:lnTo>
                  <a:lnTo>
                    <a:pt x="758" y="488"/>
                  </a:lnTo>
                  <a:lnTo>
                    <a:pt x="750" y="496"/>
                  </a:lnTo>
                  <a:lnTo>
                    <a:pt x="742" y="503"/>
                  </a:lnTo>
                  <a:lnTo>
                    <a:pt x="733" y="509"/>
                  </a:lnTo>
                  <a:lnTo>
                    <a:pt x="725" y="517"/>
                  </a:lnTo>
                  <a:lnTo>
                    <a:pt x="715" y="522"/>
                  </a:lnTo>
                  <a:lnTo>
                    <a:pt x="705" y="529"/>
                  </a:lnTo>
                  <a:lnTo>
                    <a:pt x="696" y="534"/>
                  </a:lnTo>
                  <a:lnTo>
                    <a:pt x="685" y="538"/>
                  </a:lnTo>
                  <a:lnTo>
                    <a:pt x="675" y="542"/>
                  </a:lnTo>
                  <a:lnTo>
                    <a:pt x="664" y="546"/>
                  </a:lnTo>
                  <a:lnTo>
                    <a:pt x="654" y="550"/>
                  </a:lnTo>
                  <a:lnTo>
                    <a:pt x="642" y="552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87" name="Freeform 47"/>
            <p:cNvSpPr>
              <a:spLocks/>
            </p:cNvSpPr>
            <p:nvPr/>
          </p:nvSpPr>
          <p:spPr bwMode="auto">
            <a:xfrm>
              <a:off x="2079625" y="4332288"/>
              <a:ext cx="1163638" cy="896938"/>
            </a:xfrm>
            <a:custGeom>
              <a:avLst/>
              <a:gdLst>
                <a:gd name="T0" fmla="*/ 3664 w 3666"/>
                <a:gd name="T1" fmla="*/ 2038 h 2823"/>
                <a:gd name="T2" fmla="*/ 3666 w 3666"/>
                <a:gd name="T3" fmla="*/ 2062 h 2823"/>
                <a:gd name="T4" fmla="*/ 3665 w 3666"/>
                <a:gd name="T5" fmla="*/ 2082 h 2823"/>
                <a:gd name="T6" fmla="*/ 3662 w 3666"/>
                <a:gd name="T7" fmla="*/ 2100 h 2823"/>
                <a:gd name="T8" fmla="*/ 3655 w 3666"/>
                <a:gd name="T9" fmla="*/ 2115 h 2823"/>
                <a:gd name="T10" fmla="*/ 3648 w 3666"/>
                <a:gd name="T11" fmla="*/ 2130 h 2823"/>
                <a:gd name="T12" fmla="*/ 3637 w 3666"/>
                <a:gd name="T13" fmla="*/ 2144 h 2823"/>
                <a:gd name="T14" fmla="*/ 3625 w 3666"/>
                <a:gd name="T15" fmla="*/ 2156 h 2823"/>
                <a:gd name="T16" fmla="*/ 3602 w 3666"/>
                <a:gd name="T17" fmla="*/ 2171 h 2823"/>
                <a:gd name="T18" fmla="*/ 3567 w 3666"/>
                <a:gd name="T19" fmla="*/ 2188 h 2823"/>
                <a:gd name="T20" fmla="*/ 3524 w 3666"/>
                <a:gd name="T21" fmla="*/ 2201 h 2823"/>
                <a:gd name="T22" fmla="*/ 3479 w 3666"/>
                <a:gd name="T23" fmla="*/ 2213 h 2823"/>
                <a:gd name="T24" fmla="*/ 656 w 3666"/>
                <a:gd name="T25" fmla="*/ 2805 h 2823"/>
                <a:gd name="T26" fmla="*/ 609 w 3666"/>
                <a:gd name="T27" fmla="*/ 2814 h 2823"/>
                <a:gd name="T28" fmla="*/ 563 w 3666"/>
                <a:gd name="T29" fmla="*/ 2820 h 2823"/>
                <a:gd name="T30" fmla="*/ 522 w 3666"/>
                <a:gd name="T31" fmla="*/ 2823 h 2823"/>
                <a:gd name="T32" fmla="*/ 485 w 3666"/>
                <a:gd name="T33" fmla="*/ 2818 h 2823"/>
                <a:gd name="T34" fmla="*/ 468 w 3666"/>
                <a:gd name="T35" fmla="*/ 2813 h 2823"/>
                <a:gd name="T36" fmla="*/ 452 w 3666"/>
                <a:gd name="T37" fmla="*/ 2807 h 2823"/>
                <a:gd name="T38" fmla="*/ 439 w 3666"/>
                <a:gd name="T39" fmla="*/ 2797 h 2823"/>
                <a:gd name="T40" fmla="*/ 425 w 3666"/>
                <a:gd name="T41" fmla="*/ 2786 h 2823"/>
                <a:gd name="T42" fmla="*/ 414 w 3666"/>
                <a:gd name="T43" fmla="*/ 2772 h 2823"/>
                <a:gd name="T44" fmla="*/ 405 w 3666"/>
                <a:gd name="T45" fmla="*/ 2755 h 2823"/>
                <a:gd name="T46" fmla="*/ 396 w 3666"/>
                <a:gd name="T47" fmla="*/ 2736 h 2823"/>
                <a:gd name="T48" fmla="*/ 391 w 3666"/>
                <a:gd name="T49" fmla="*/ 2713 h 2823"/>
                <a:gd name="T50" fmla="*/ 3 w 3666"/>
                <a:gd name="T51" fmla="*/ 865 h 2823"/>
                <a:gd name="T52" fmla="*/ 1 w 3666"/>
                <a:gd name="T53" fmla="*/ 841 h 2823"/>
                <a:gd name="T54" fmla="*/ 1 w 3666"/>
                <a:gd name="T55" fmla="*/ 817 h 2823"/>
                <a:gd name="T56" fmla="*/ 3 w 3666"/>
                <a:gd name="T57" fmla="*/ 793 h 2823"/>
                <a:gd name="T58" fmla="*/ 7 w 3666"/>
                <a:gd name="T59" fmla="*/ 770 h 2823"/>
                <a:gd name="T60" fmla="*/ 13 w 3666"/>
                <a:gd name="T61" fmla="*/ 748 h 2823"/>
                <a:gd name="T62" fmla="*/ 23 w 3666"/>
                <a:gd name="T63" fmla="*/ 726 h 2823"/>
                <a:gd name="T64" fmla="*/ 34 w 3666"/>
                <a:gd name="T65" fmla="*/ 706 h 2823"/>
                <a:gd name="T66" fmla="*/ 46 w 3666"/>
                <a:gd name="T67" fmla="*/ 686 h 2823"/>
                <a:gd name="T68" fmla="*/ 61 w 3666"/>
                <a:gd name="T69" fmla="*/ 668 h 2823"/>
                <a:gd name="T70" fmla="*/ 77 w 3666"/>
                <a:gd name="T71" fmla="*/ 651 h 2823"/>
                <a:gd name="T72" fmla="*/ 95 w 3666"/>
                <a:gd name="T73" fmla="*/ 637 h 2823"/>
                <a:gd name="T74" fmla="*/ 114 w 3666"/>
                <a:gd name="T75" fmla="*/ 623 h 2823"/>
                <a:gd name="T76" fmla="*/ 135 w 3666"/>
                <a:gd name="T77" fmla="*/ 611 h 2823"/>
                <a:gd name="T78" fmla="*/ 157 w 3666"/>
                <a:gd name="T79" fmla="*/ 602 h 2823"/>
                <a:gd name="T80" fmla="*/ 181 w 3666"/>
                <a:gd name="T81" fmla="*/ 594 h 2823"/>
                <a:gd name="T82" fmla="*/ 2990 w 3666"/>
                <a:gd name="T83" fmla="*/ 5 h 2823"/>
                <a:gd name="T84" fmla="*/ 3015 w 3666"/>
                <a:gd name="T85" fmla="*/ 1 h 2823"/>
                <a:gd name="T86" fmla="*/ 3039 w 3666"/>
                <a:gd name="T87" fmla="*/ 0 h 2823"/>
                <a:gd name="T88" fmla="*/ 3063 w 3666"/>
                <a:gd name="T89" fmla="*/ 1 h 2823"/>
                <a:gd name="T90" fmla="*/ 3087 w 3666"/>
                <a:gd name="T91" fmla="*/ 4 h 2823"/>
                <a:gd name="T92" fmla="*/ 3109 w 3666"/>
                <a:gd name="T93" fmla="*/ 10 h 2823"/>
                <a:gd name="T94" fmla="*/ 3131 w 3666"/>
                <a:gd name="T95" fmla="*/ 17 h 2823"/>
                <a:gd name="T96" fmla="*/ 3152 w 3666"/>
                <a:gd name="T97" fmla="*/ 28 h 2823"/>
                <a:gd name="T98" fmla="*/ 3172 w 3666"/>
                <a:gd name="T99" fmla="*/ 39 h 2823"/>
                <a:gd name="T100" fmla="*/ 3191 w 3666"/>
                <a:gd name="T101" fmla="*/ 53 h 2823"/>
                <a:gd name="T102" fmla="*/ 3208 w 3666"/>
                <a:gd name="T103" fmla="*/ 68 h 2823"/>
                <a:gd name="T104" fmla="*/ 3224 w 3666"/>
                <a:gd name="T105" fmla="*/ 85 h 2823"/>
                <a:gd name="T106" fmla="*/ 3239 w 3666"/>
                <a:gd name="T107" fmla="*/ 104 h 2823"/>
                <a:gd name="T108" fmla="*/ 3251 w 3666"/>
                <a:gd name="T109" fmla="*/ 124 h 2823"/>
                <a:gd name="T110" fmla="*/ 3262 w 3666"/>
                <a:gd name="T111" fmla="*/ 145 h 2823"/>
                <a:gd name="T112" fmla="*/ 3271 w 3666"/>
                <a:gd name="T113" fmla="*/ 168 h 2823"/>
                <a:gd name="T114" fmla="*/ 3277 w 3666"/>
                <a:gd name="T115" fmla="*/ 192 h 2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666" h="2823">
                  <a:moveTo>
                    <a:pt x="3662" y="2027"/>
                  </a:moveTo>
                  <a:lnTo>
                    <a:pt x="3664" y="2038"/>
                  </a:lnTo>
                  <a:lnTo>
                    <a:pt x="3665" y="2050"/>
                  </a:lnTo>
                  <a:lnTo>
                    <a:pt x="3666" y="2062"/>
                  </a:lnTo>
                  <a:lnTo>
                    <a:pt x="3666" y="2071"/>
                  </a:lnTo>
                  <a:lnTo>
                    <a:pt x="3665" y="2082"/>
                  </a:lnTo>
                  <a:lnTo>
                    <a:pt x="3664" y="2091"/>
                  </a:lnTo>
                  <a:lnTo>
                    <a:pt x="3662" y="2100"/>
                  </a:lnTo>
                  <a:lnTo>
                    <a:pt x="3659" y="2108"/>
                  </a:lnTo>
                  <a:lnTo>
                    <a:pt x="3655" y="2115"/>
                  </a:lnTo>
                  <a:lnTo>
                    <a:pt x="3652" y="2124"/>
                  </a:lnTo>
                  <a:lnTo>
                    <a:pt x="3648" y="2130"/>
                  </a:lnTo>
                  <a:lnTo>
                    <a:pt x="3643" y="2138"/>
                  </a:lnTo>
                  <a:lnTo>
                    <a:pt x="3637" y="2144"/>
                  </a:lnTo>
                  <a:lnTo>
                    <a:pt x="3631" y="2150"/>
                  </a:lnTo>
                  <a:lnTo>
                    <a:pt x="3625" y="2156"/>
                  </a:lnTo>
                  <a:lnTo>
                    <a:pt x="3617" y="2161"/>
                  </a:lnTo>
                  <a:lnTo>
                    <a:pt x="3602" y="2171"/>
                  </a:lnTo>
                  <a:lnTo>
                    <a:pt x="3585" y="2180"/>
                  </a:lnTo>
                  <a:lnTo>
                    <a:pt x="3567" y="2188"/>
                  </a:lnTo>
                  <a:lnTo>
                    <a:pt x="3547" y="2195"/>
                  </a:lnTo>
                  <a:lnTo>
                    <a:pt x="3524" y="2201"/>
                  </a:lnTo>
                  <a:lnTo>
                    <a:pt x="3502" y="2207"/>
                  </a:lnTo>
                  <a:lnTo>
                    <a:pt x="3479" y="2213"/>
                  </a:lnTo>
                  <a:lnTo>
                    <a:pt x="3455" y="2218"/>
                  </a:lnTo>
                  <a:lnTo>
                    <a:pt x="656" y="2805"/>
                  </a:lnTo>
                  <a:lnTo>
                    <a:pt x="632" y="2810"/>
                  </a:lnTo>
                  <a:lnTo>
                    <a:pt x="609" y="2814"/>
                  </a:lnTo>
                  <a:lnTo>
                    <a:pt x="586" y="2817"/>
                  </a:lnTo>
                  <a:lnTo>
                    <a:pt x="563" y="2820"/>
                  </a:lnTo>
                  <a:lnTo>
                    <a:pt x="542" y="2822"/>
                  </a:lnTo>
                  <a:lnTo>
                    <a:pt x="522" y="2823"/>
                  </a:lnTo>
                  <a:lnTo>
                    <a:pt x="503" y="2820"/>
                  </a:lnTo>
                  <a:lnTo>
                    <a:pt x="485" y="2818"/>
                  </a:lnTo>
                  <a:lnTo>
                    <a:pt x="477" y="2816"/>
                  </a:lnTo>
                  <a:lnTo>
                    <a:pt x="468" y="2813"/>
                  </a:lnTo>
                  <a:lnTo>
                    <a:pt x="460" y="2810"/>
                  </a:lnTo>
                  <a:lnTo>
                    <a:pt x="452" y="2807"/>
                  </a:lnTo>
                  <a:lnTo>
                    <a:pt x="445" y="2803"/>
                  </a:lnTo>
                  <a:lnTo>
                    <a:pt x="439" y="2797"/>
                  </a:lnTo>
                  <a:lnTo>
                    <a:pt x="431" y="2792"/>
                  </a:lnTo>
                  <a:lnTo>
                    <a:pt x="425" y="2786"/>
                  </a:lnTo>
                  <a:lnTo>
                    <a:pt x="420" y="2779"/>
                  </a:lnTo>
                  <a:lnTo>
                    <a:pt x="414" y="2772"/>
                  </a:lnTo>
                  <a:lnTo>
                    <a:pt x="409" y="2764"/>
                  </a:lnTo>
                  <a:lnTo>
                    <a:pt x="405" y="2755"/>
                  </a:lnTo>
                  <a:lnTo>
                    <a:pt x="400" y="2745"/>
                  </a:lnTo>
                  <a:lnTo>
                    <a:pt x="396" y="2736"/>
                  </a:lnTo>
                  <a:lnTo>
                    <a:pt x="393" y="2724"/>
                  </a:lnTo>
                  <a:lnTo>
                    <a:pt x="391" y="2713"/>
                  </a:lnTo>
                  <a:lnTo>
                    <a:pt x="5" y="878"/>
                  </a:lnTo>
                  <a:lnTo>
                    <a:pt x="3" y="865"/>
                  </a:lnTo>
                  <a:lnTo>
                    <a:pt x="2" y="853"/>
                  </a:lnTo>
                  <a:lnTo>
                    <a:pt x="1" y="841"/>
                  </a:lnTo>
                  <a:lnTo>
                    <a:pt x="0" y="829"/>
                  </a:lnTo>
                  <a:lnTo>
                    <a:pt x="1" y="817"/>
                  </a:lnTo>
                  <a:lnTo>
                    <a:pt x="1" y="805"/>
                  </a:lnTo>
                  <a:lnTo>
                    <a:pt x="3" y="793"/>
                  </a:lnTo>
                  <a:lnTo>
                    <a:pt x="5" y="781"/>
                  </a:lnTo>
                  <a:lnTo>
                    <a:pt x="7" y="770"/>
                  </a:lnTo>
                  <a:lnTo>
                    <a:pt x="10" y="759"/>
                  </a:lnTo>
                  <a:lnTo>
                    <a:pt x="13" y="748"/>
                  </a:lnTo>
                  <a:lnTo>
                    <a:pt x="18" y="737"/>
                  </a:lnTo>
                  <a:lnTo>
                    <a:pt x="23" y="726"/>
                  </a:lnTo>
                  <a:lnTo>
                    <a:pt x="28" y="716"/>
                  </a:lnTo>
                  <a:lnTo>
                    <a:pt x="34" y="706"/>
                  </a:lnTo>
                  <a:lnTo>
                    <a:pt x="40" y="696"/>
                  </a:lnTo>
                  <a:lnTo>
                    <a:pt x="46" y="686"/>
                  </a:lnTo>
                  <a:lnTo>
                    <a:pt x="54" y="677"/>
                  </a:lnTo>
                  <a:lnTo>
                    <a:pt x="61" y="668"/>
                  </a:lnTo>
                  <a:lnTo>
                    <a:pt x="68" y="660"/>
                  </a:lnTo>
                  <a:lnTo>
                    <a:pt x="77" y="651"/>
                  </a:lnTo>
                  <a:lnTo>
                    <a:pt x="85" y="644"/>
                  </a:lnTo>
                  <a:lnTo>
                    <a:pt x="95" y="637"/>
                  </a:lnTo>
                  <a:lnTo>
                    <a:pt x="104" y="629"/>
                  </a:lnTo>
                  <a:lnTo>
                    <a:pt x="114" y="623"/>
                  </a:lnTo>
                  <a:lnTo>
                    <a:pt x="124" y="618"/>
                  </a:lnTo>
                  <a:lnTo>
                    <a:pt x="135" y="611"/>
                  </a:lnTo>
                  <a:lnTo>
                    <a:pt x="146" y="607"/>
                  </a:lnTo>
                  <a:lnTo>
                    <a:pt x="157" y="602"/>
                  </a:lnTo>
                  <a:lnTo>
                    <a:pt x="168" y="597"/>
                  </a:lnTo>
                  <a:lnTo>
                    <a:pt x="181" y="594"/>
                  </a:lnTo>
                  <a:lnTo>
                    <a:pt x="192" y="592"/>
                  </a:lnTo>
                  <a:lnTo>
                    <a:pt x="2990" y="5"/>
                  </a:lnTo>
                  <a:lnTo>
                    <a:pt x="3003" y="2"/>
                  </a:lnTo>
                  <a:lnTo>
                    <a:pt x="3015" y="1"/>
                  </a:lnTo>
                  <a:lnTo>
                    <a:pt x="3027" y="0"/>
                  </a:lnTo>
                  <a:lnTo>
                    <a:pt x="3039" y="0"/>
                  </a:lnTo>
                  <a:lnTo>
                    <a:pt x="3051" y="0"/>
                  </a:lnTo>
                  <a:lnTo>
                    <a:pt x="3063" y="1"/>
                  </a:lnTo>
                  <a:lnTo>
                    <a:pt x="3075" y="2"/>
                  </a:lnTo>
                  <a:lnTo>
                    <a:pt x="3087" y="4"/>
                  </a:lnTo>
                  <a:lnTo>
                    <a:pt x="3098" y="7"/>
                  </a:lnTo>
                  <a:lnTo>
                    <a:pt x="3109" y="10"/>
                  </a:lnTo>
                  <a:lnTo>
                    <a:pt x="3120" y="14"/>
                  </a:lnTo>
                  <a:lnTo>
                    <a:pt x="3131" y="17"/>
                  </a:lnTo>
                  <a:lnTo>
                    <a:pt x="3142" y="22"/>
                  </a:lnTo>
                  <a:lnTo>
                    <a:pt x="3152" y="28"/>
                  </a:lnTo>
                  <a:lnTo>
                    <a:pt x="3163" y="33"/>
                  </a:lnTo>
                  <a:lnTo>
                    <a:pt x="3172" y="39"/>
                  </a:lnTo>
                  <a:lnTo>
                    <a:pt x="3182" y="46"/>
                  </a:lnTo>
                  <a:lnTo>
                    <a:pt x="3191" y="53"/>
                  </a:lnTo>
                  <a:lnTo>
                    <a:pt x="3200" y="60"/>
                  </a:lnTo>
                  <a:lnTo>
                    <a:pt x="3208" y="68"/>
                  </a:lnTo>
                  <a:lnTo>
                    <a:pt x="3217" y="76"/>
                  </a:lnTo>
                  <a:lnTo>
                    <a:pt x="3224" y="85"/>
                  </a:lnTo>
                  <a:lnTo>
                    <a:pt x="3231" y="94"/>
                  </a:lnTo>
                  <a:lnTo>
                    <a:pt x="3239" y="104"/>
                  </a:lnTo>
                  <a:lnTo>
                    <a:pt x="3245" y="113"/>
                  </a:lnTo>
                  <a:lnTo>
                    <a:pt x="3251" y="124"/>
                  </a:lnTo>
                  <a:lnTo>
                    <a:pt x="3257" y="134"/>
                  </a:lnTo>
                  <a:lnTo>
                    <a:pt x="3262" y="145"/>
                  </a:lnTo>
                  <a:lnTo>
                    <a:pt x="3266" y="157"/>
                  </a:lnTo>
                  <a:lnTo>
                    <a:pt x="3271" y="168"/>
                  </a:lnTo>
                  <a:lnTo>
                    <a:pt x="3274" y="180"/>
                  </a:lnTo>
                  <a:lnTo>
                    <a:pt x="3277" y="192"/>
                  </a:lnTo>
                  <a:lnTo>
                    <a:pt x="3662" y="2027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88" name="Freeform 48"/>
            <p:cNvSpPr>
              <a:spLocks/>
            </p:cNvSpPr>
            <p:nvPr/>
          </p:nvSpPr>
          <p:spPr bwMode="auto">
            <a:xfrm>
              <a:off x="2554288" y="4492625"/>
              <a:ext cx="125413" cy="173038"/>
            </a:xfrm>
            <a:custGeom>
              <a:avLst/>
              <a:gdLst>
                <a:gd name="T0" fmla="*/ 397 w 398"/>
                <a:gd name="T1" fmla="*/ 345 h 544"/>
                <a:gd name="T2" fmla="*/ 398 w 398"/>
                <a:gd name="T3" fmla="*/ 381 h 544"/>
                <a:gd name="T4" fmla="*/ 391 w 398"/>
                <a:gd name="T5" fmla="*/ 415 h 544"/>
                <a:gd name="T6" fmla="*/ 378 w 398"/>
                <a:gd name="T7" fmla="*/ 448 h 544"/>
                <a:gd name="T8" fmla="*/ 359 w 398"/>
                <a:gd name="T9" fmla="*/ 476 h 544"/>
                <a:gd name="T10" fmla="*/ 335 w 398"/>
                <a:gd name="T11" fmla="*/ 501 h 544"/>
                <a:gd name="T12" fmla="*/ 306 w 398"/>
                <a:gd name="T13" fmla="*/ 522 h 544"/>
                <a:gd name="T14" fmla="*/ 274 w 398"/>
                <a:gd name="T15" fmla="*/ 535 h 544"/>
                <a:gd name="T16" fmla="*/ 238 w 398"/>
                <a:gd name="T17" fmla="*/ 543 h 544"/>
                <a:gd name="T18" fmla="*/ 202 w 398"/>
                <a:gd name="T19" fmla="*/ 543 h 544"/>
                <a:gd name="T20" fmla="*/ 167 w 398"/>
                <a:gd name="T21" fmla="*/ 536 h 544"/>
                <a:gd name="T22" fmla="*/ 135 w 398"/>
                <a:gd name="T23" fmla="*/ 524 h 544"/>
                <a:gd name="T24" fmla="*/ 107 w 398"/>
                <a:gd name="T25" fmla="*/ 505 h 544"/>
                <a:gd name="T26" fmla="*/ 81 w 398"/>
                <a:gd name="T27" fmla="*/ 480 h 544"/>
                <a:gd name="T28" fmla="*/ 61 w 398"/>
                <a:gd name="T29" fmla="*/ 452 h 544"/>
                <a:gd name="T30" fmla="*/ 47 w 398"/>
                <a:gd name="T31" fmla="*/ 419 h 544"/>
                <a:gd name="T32" fmla="*/ 4 w 398"/>
                <a:gd name="T33" fmla="*/ 218 h 544"/>
                <a:gd name="T34" fmla="*/ 0 w 398"/>
                <a:gd name="T35" fmla="*/ 181 h 544"/>
                <a:gd name="T36" fmla="*/ 4 w 398"/>
                <a:gd name="T37" fmla="*/ 146 h 544"/>
                <a:gd name="T38" fmla="*/ 14 w 398"/>
                <a:gd name="T39" fmla="*/ 114 h 544"/>
                <a:gd name="T40" fmla="*/ 29 w 398"/>
                <a:gd name="T41" fmla="*/ 83 h 544"/>
                <a:gd name="T42" fmla="*/ 52 w 398"/>
                <a:gd name="T43" fmla="*/ 55 h 544"/>
                <a:gd name="T44" fmla="*/ 78 w 398"/>
                <a:gd name="T45" fmla="*/ 33 h 544"/>
                <a:gd name="T46" fmla="*/ 109 w 398"/>
                <a:gd name="T47" fmla="*/ 15 h 544"/>
                <a:gd name="T48" fmla="*/ 144 w 398"/>
                <a:gd name="T49" fmla="*/ 5 h 544"/>
                <a:gd name="T50" fmla="*/ 180 w 398"/>
                <a:gd name="T51" fmla="*/ 0 h 544"/>
                <a:gd name="T52" fmla="*/ 214 w 398"/>
                <a:gd name="T53" fmla="*/ 5 h 544"/>
                <a:gd name="T54" fmla="*/ 248 w 398"/>
                <a:gd name="T55" fmla="*/ 14 h 544"/>
                <a:gd name="T56" fmla="*/ 279 w 398"/>
                <a:gd name="T57" fmla="*/ 30 h 544"/>
                <a:gd name="T58" fmla="*/ 305 w 398"/>
                <a:gd name="T59" fmla="*/ 52 h 544"/>
                <a:gd name="T60" fmla="*/ 329 w 398"/>
                <a:gd name="T61" fmla="*/ 79 h 544"/>
                <a:gd name="T62" fmla="*/ 346 w 398"/>
                <a:gd name="T63" fmla="*/ 109 h 544"/>
                <a:gd name="T64" fmla="*/ 356 w 398"/>
                <a:gd name="T65" fmla="*/ 1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8" h="544">
                  <a:moveTo>
                    <a:pt x="395" y="327"/>
                  </a:moveTo>
                  <a:lnTo>
                    <a:pt x="397" y="345"/>
                  </a:lnTo>
                  <a:lnTo>
                    <a:pt x="398" y="363"/>
                  </a:lnTo>
                  <a:lnTo>
                    <a:pt x="398" y="381"/>
                  </a:lnTo>
                  <a:lnTo>
                    <a:pt x="395" y="398"/>
                  </a:lnTo>
                  <a:lnTo>
                    <a:pt x="391" y="415"/>
                  </a:lnTo>
                  <a:lnTo>
                    <a:pt x="386" y="432"/>
                  </a:lnTo>
                  <a:lnTo>
                    <a:pt x="378" y="448"/>
                  </a:lnTo>
                  <a:lnTo>
                    <a:pt x="370" y="462"/>
                  </a:lnTo>
                  <a:lnTo>
                    <a:pt x="359" y="476"/>
                  </a:lnTo>
                  <a:lnTo>
                    <a:pt x="348" y="489"/>
                  </a:lnTo>
                  <a:lnTo>
                    <a:pt x="335" y="501"/>
                  </a:lnTo>
                  <a:lnTo>
                    <a:pt x="321" y="512"/>
                  </a:lnTo>
                  <a:lnTo>
                    <a:pt x="306" y="522"/>
                  </a:lnTo>
                  <a:lnTo>
                    <a:pt x="291" y="529"/>
                  </a:lnTo>
                  <a:lnTo>
                    <a:pt x="274" y="535"/>
                  </a:lnTo>
                  <a:lnTo>
                    <a:pt x="256" y="540"/>
                  </a:lnTo>
                  <a:lnTo>
                    <a:pt x="238" y="543"/>
                  </a:lnTo>
                  <a:lnTo>
                    <a:pt x="220" y="544"/>
                  </a:lnTo>
                  <a:lnTo>
                    <a:pt x="202" y="543"/>
                  </a:lnTo>
                  <a:lnTo>
                    <a:pt x="184" y="541"/>
                  </a:lnTo>
                  <a:lnTo>
                    <a:pt x="167" y="536"/>
                  </a:lnTo>
                  <a:lnTo>
                    <a:pt x="151" y="531"/>
                  </a:lnTo>
                  <a:lnTo>
                    <a:pt x="135" y="524"/>
                  </a:lnTo>
                  <a:lnTo>
                    <a:pt x="120" y="514"/>
                  </a:lnTo>
                  <a:lnTo>
                    <a:pt x="107" y="505"/>
                  </a:lnTo>
                  <a:lnTo>
                    <a:pt x="93" y="493"/>
                  </a:lnTo>
                  <a:lnTo>
                    <a:pt x="81" y="480"/>
                  </a:lnTo>
                  <a:lnTo>
                    <a:pt x="71" y="467"/>
                  </a:lnTo>
                  <a:lnTo>
                    <a:pt x="61" y="452"/>
                  </a:lnTo>
                  <a:lnTo>
                    <a:pt x="54" y="436"/>
                  </a:lnTo>
                  <a:lnTo>
                    <a:pt x="47" y="419"/>
                  </a:lnTo>
                  <a:lnTo>
                    <a:pt x="42" y="401"/>
                  </a:lnTo>
                  <a:lnTo>
                    <a:pt x="4" y="218"/>
                  </a:lnTo>
                  <a:lnTo>
                    <a:pt x="1" y="199"/>
                  </a:lnTo>
                  <a:lnTo>
                    <a:pt x="0" y="181"/>
                  </a:lnTo>
                  <a:lnTo>
                    <a:pt x="1" y="164"/>
                  </a:lnTo>
                  <a:lnTo>
                    <a:pt x="4" y="146"/>
                  </a:lnTo>
                  <a:lnTo>
                    <a:pt x="8" y="129"/>
                  </a:lnTo>
                  <a:lnTo>
                    <a:pt x="14" y="114"/>
                  </a:lnTo>
                  <a:lnTo>
                    <a:pt x="21" y="98"/>
                  </a:lnTo>
                  <a:lnTo>
                    <a:pt x="29" y="83"/>
                  </a:lnTo>
                  <a:lnTo>
                    <a:pt x="40" y="68"/>
                  </a:lnTo>
                  <a:lnTo>
                    <a:pt x="52" y="55"/>
                  </a:lnTo>
                  <a:lnTo>
                    <a:pt x="64" y="44"/>
                  </a:lnTo>
                  <a:lnTo>
                    <a:pt x="78" y="33"/>
                  </a:lnTo>
                  <a:lnTo>
                    <a:pt x="93" y="24"/>
                  </a:lnTo>
                  <a:lnTo>
                    <a:pt x="109" y="15"/>
                  </a:lnTo>
                  <a:lnTo>
                    <a:pt x="126" y="9"/>
                  </a:lnTo>
                  <a:lnTo>
                    <a:pt x="144" y="5"/>
                  </a:lnTo>
                  <a:lnTo>
                    <a:pt x="162" y="1"/>
                  </a:lnTo>
                  <a:lnTo>
                    <a:pt x="180" y="0"/>
                  </a:lnTo>
                  <a:lnTo>
                    <a:pt x="198" y="1"/>
                  </a:lnTo>
                  <a:lnTo>
                    <a:pt x="214" y="5"/>
                  </a:lnTo>
                  <a:lnTo>
                    <a:pt x="231" y="8"/>
                  </a:lnTo>
                  <a:lnTo>
                    <a:pt x="248" y="14"/>
                  </a:lnTo>
                  <a:lnTo>
                    <a:pt x="264" y="22"/>
                  </a:lnTo>
                  <a:lnTo>
                    <a:pt x="279" y="30"/>
                  </a:lnTo>
                  <a:lnTo>
                    <a:pt x="293" y="41"/>
                  </a:lnTo>
                  <a:lnTo>
                    <a:pt x="305" y="52"/>
                  </a:lnTo>
                  <a:lnTo>
                    <a:pt x="318" y="65"/>
                  </a:lnTo>
                  <a:lnTo>
                    <a:pt x="329" y="79"/>
                  </a:lnTo>
                  <a:lnTo>
                    <a:pt x="338" y="93"/>
                  </a:lnTo>
                  <a:lnTo>
                    <a:pt x="346" y="109"/>
                  </a:lnTo>
                  <a:lnTo>
                    <a:pt x="352" y="126"/>
                  </a:lnTo>
                  <a:lnTo>
                    <a:pt x="356" y="144"/>
                  </a:lnTo>
                  <a:lnTo>
                    <a:pt x="395" y="327"/>
                  </a:lnTo>
                  <a:close/>
                </a:path>
              </a:pathLst>
            </a:custGeom>
            <a:solidFill>
              <a:srgbClr val="BF97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89" name="Freeform 49"/>
            <p:cNvSpPr>
              <a:spLocks/>
            </p:cNvSpPr>
            <p:nvPr/>
          </p:nvSpPr>
          <p:spPr bwMode="auto">
            <a:xfrm>
              <a:off x="2052638" y="3465513"/>
              <a:ext cx="588963" cy="884238"/>
            </a:xfrm>
            <a:custGeom>
              <a:avLst/>
              <a:gdLst>
                <a:gd name="T0" fmla="*/ 640 w 1856"/>
                <a:gd name="T1" fmla="*/ 166 h 2788"/>
                <a:gd name="T2" fmla="*/ 622 w 1856"/>
                <a:gd name="T3" fmla="*/ 120 h 2788"/>
                <a:gd name="T4" fmla="*/ 606 w 1856"/>
                <a:gd name="T5" fmla="*/ 73 h 2788"/>
                <a:gd name="T6" fmla="*/ 594 w 1856"/>
                <a:gd name="T7" fmla="*/ 24 h 2788"/>
                <a:gd name="T8" fmla="*/ 0 w 1856"/>
                <a:gd name="T9" fmla="*/ 0 h 2788"/>
                <a:gd name="T10" fmla="*/ 15 w 1856"/>
                <a:gd name="T11" fmla="*/ 195 h 2788"/>
                <a:gd name="T12" fmla="*/ 38 w 1856"/>
                <a:gd name="T13" fmla="*/ 388 h 2788"/>
                <a:gd name="T14" fmla="*/ 70 w 1856"/>
                <a:gd name="T15" fmla="*/ 578 h 2788"/>
                <a:gd name="T16" fmla="*/ 111 w 1856"/>
                <a:gd name="T17" fmla="*/ 765 h 2788"/>
                <a:gd name="T18" fmla="*/ 160 w 1856"/>
                <a:gd name="T19" fmla="*/ 950 h 2788"/>
                <a:gd name="T20" fmla="*/ 218 w 1856"/>
                <a:gd name="T21" fmla="*/ 1132 h 2788"/>
                <a:gd name="T22" fmla="*/ 283 w 1856"/>
                <a:gd name="T23" fmla="*/ 1310 h 2788"/>
                <a:gd name="T24" fmla="*/ 357 w 1856"/>
                <a:gd name="T25" fmla="*/ 1487 h 2788"/>
                <a:gd name="T26" fmla="*/ 440 w 1856"/>
                <a:gd name="T27" fmla="*/ 1659 h 2788"/>
                <a:gd name="T28" fmla="*/ 531 w 1856"/>
                <a:gd name="T29" fmla="*/ 1829 h 2788"/>
                <a:gd name="T30" fmla="*/ 629 w 1856"/>
                <a:gd name="T31" fmla="*/ 1998 h 2788"/>
                <a:gd name="T32" fmla="*/ 735 w 1856"/>
                <a:gd name="T33" fmla="*/ 2161 h 2788"/>
                <a:gd name="T34" fmla="*/ 849 w 1856"/>
                <a:gd name="T35" fmla="*/ 2323 h 2788"/>
                <a:gd name="T36" fmla="*/ 971 w 1856"/>
                <a:gd name="T37" fmla="*/ 2482 h 2788"/>
                <a:gd name="T38" fmla="*/ 1100 w 1856"/>
                <a:gd name="T39" fmla="*/ 2636 h 2788"/>
                <a:gd name="T40" fmla="*/ 1237 w 1856"/>
                <a:gd name="T41" fmla="*/ 2788 h 2788"/>
                <a:gd name="T42" fmla="*/ 1338 w 1856"/>
                <a:gd name="T43" fmla="*/ 2706 h 2788"/>
                <a:gd name="T44" fmla="*/ 1434 w 1856"/>
                <a:gd name="T45" fmla="*/ 2633 h 2788"/>
                <a:gd name="T46" fmla="*/ 1524 w 1856"/>
                <a:gd name="T47" fmla="*/ 2568 h 2788"/>
                <a:gd name="T48" fmla="*/ 1608 w 1856"/>
                <a:gd name="T49" fmla="*/ 2511 h 2788"/>
                <a:gd name="T50" fmla="*/ 1751 w 1856"/>
                <a:gd name="T51" fmla="*/ 2415 h 2788"/>
                <a:gd name="T52" fmla="*/ 1809 w 1856"/>
                <a:gd name="T53" fmla="*/ 2375 h 2788"/>
                <a:gd name="T54" fmla="*/ 1856 w 1856"/>
                <a:gd name="T55" fmla="*/ 2339 h 2788"/>
                <a:gd name="T56" fmla="*/ 1720 w 1856"/>
                <a:gd name="T57" fmla="*/ 2162 h 2788"/>
                <a:gd name="T58" fmla="*/ 1598 w 1856"/>
                <a:gd name="T59" fmla="*/ 1993 h 2788"/>
                <a:gd name="T60" fmla="*/ 1487 w 1856"/>
                <a:gd name="T61" fmla="*/ 1829 h 2788"/>
                <a:gd name="T62" fmla="*/ 1385 w 1856"/>
                <a:gd name="T63" fmla="*/ 1672 h 2788"/>
                <a:gd name="T64" fmla="*/ 1294 w 1856"/>
                <a:gd name="T65" fmla="*/ 1520 h 2788"/>
                <a:gd name="T66" fmla="*/ 1211 w 1856"/>
                <a:gd name="T67" fmla="*/ 1374 h 2788"/>
                <a:gd name="T68" fmla="*/ 1136 w 1856"/>
                <a:gd name="T69" fmla="*/ 1233 h 2788"/>
                <a:gd name="T70" fmla="*/ 1067 w 1856"/>
                <a:gd name="T71" fmla="*/ 1098 h 2788"/>
                <a:gd name="T72" fmla="*/ 1005 w 1856"/>
                <a:gd name="T73" fmla="*/ 968 h 2788"/>
                <a:gd name="T74" fmla="*/ 946 w 1856"/>
                <a:gd name="T75" fmla="*/ 842 h 2788"/>
                <a:gd name="T76" fmla="*/ 842 w 1856"/>
                <a:gd name="T77" fmla="*/ 606 h 2788"/>
                <a:gd name="T78" fmla="*/ 745 w 1856"/>
                <a:gd name="T79" fmla="*/ 389 h 2788"/>
                <a:gd name="T80" fmla="*/ 699 w 1856"/>
                <a:gd name="T81" fmla="*/ 287 h 2788"/>
                <a:gd name="T82" fmla="*/ 651 w 1856"/>
                <a:gd name="T83" fmla="*/ 189 h 2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788">
                  <a:moveTo>
                    <a:pt x="651" y="189"/>
                  </a:moveTo>
                  <a:lnTo>
                    <a:pt x="640" y="166"/>
                  </a:lnTo>
                  <a:lnTo>
                    <a:pt x="630" y="143"/>
                  </a:lnTo>
                  <a:lnTo>
                    <a:pt x="622" y="120"/>
                  </a:lnTo>
                  <a:lnTo>
                    <a:pt x="613" y="96"/>
                  </a:lnTo>
                  <a:lnTo>
                    <a:pt x="606" y="73"/>
                  </a:lnTo>
                  <a:lnTo>
                    <a:pt x="600" y="48"/>
                  </a:lnTo>
                  <a:lnTo>
                    <a:pt x="594" y="24"/>
                  </a:lnTo>
                  <a:lnTo>
                    <a:pt x="590" y="0"/>
                  </a:lnTo>
                  <a:lnTo>
                    <a:pt x="0" y="0"/>
                  </a:lnTo>
                  <a:lnTo>
                    <a:pt x="6" y="98"/>
                  </a:lnTo>
                  <a:lnTo>
                    <a:pt x="15" y="195"/>
                  </a:lnTo>
                  <a:lnTo>
                    <a:pt x="25" y="291"/>
                  </a:lnTo>
                  <a:lnTo>
                    <a:pt x="38" y="388"/>
                  </a:lnTo>
                  <a:lnTo>
                    <a:pt x="53" y="483"/>
                  </a:lnTo>
                  <a:lnTo>
                    <a:pt x="70" y="578"/>
                  </a:lnTo>
                  <a:lnTo>
                    <a:pt x="89" y="672"/>
                  </a:lnTo>
                  <a:lnTo>
                    <a:pt x="111" y="765"/>
                  </a:lnTo>
                  <a:lnTo>
                    <a:pt x="134" y="858"/>
                  </a:lnTo>
                  <a:lnTo>
                    <a:pt x="160" y="950"/>
                  </a:lnTo>
                  <a:lnTo>
                    <a:pt x="187" y="1041"/>
                  </a:lnTo>
                  <a:lnTo>
                    <a:pt x="218" y="1132"/>
                  </a:lnTo>
                  <a:lnTo>
                    <a:pt x="249" y="1222"/>
                  </a:lnTo>
                  <a:lnTo>
                    <a:pt x="283" y="1310"/>
                  </a:lnTo>
                  <a:lnTo>
                    <a:pt x="319" y="1399"/>
                  </a:lnTo>
                  <a:lnTo>
                    <a:pt x="357" y="1487"/>
                  </a:lnTo>
                  <a:lnTo>
                    <a:pt x="398" y="1574"/>
                  </a:lnTo>
                  <a:lnTo>
                    <a:pt x="440" y="1659"/>
                  </a:lnTo>
                  <a:lnTo>
                    <a:pt x="484" y="1745"/>
                  </a:lnTo>
                  <a:lnTo>
                    <a:pt x="531" y="1829"/>
                  </a:lnTo>
                  <a:lnTo>
                    <a:pt x="578" y="1914"/>
                  </a:lnTo>
                  <a:lnTo>
                    <a:pt x="629" y="1998"/>
                  </a:lnTo>
                  <a:lnTo>
                    <a:pt x="681" y="2080"/>
                  </a:lnTo>
                  <a:lnTo>
                    <a:pt x="735" y="2161"/>
                  </a:lnTo>
                  <a:lnTo>
                    <a:pt x="791" y="2243"/>
                  </a:lnTo>
                  <a:lnTo>
                    <a:pt x="849" y="2323"/>
                  </a:lnTo>
                  <a:lnTo>
                    <a:pt x="909" y="2402"/>
                  </a:lnTo>
                  <a:lnTo>
                    <a:pt x="971" y="2482"/>
                  </a:lnTo>
                  <a:lnTo>
                    <a:pt x="1034" y="2559"/>
                  </a:lnTo>
                  <a:lnTo>
                    <a:pt x="1100" y="2636"/>
                  </a:lnTo>
                  <a:lnTo>
                    <a:pt x="1167" y="2713"/>
                  </a:lnTo>
                  <a:lnTo>
                    <a:pt x="1237" y="2788"/>
                  </a:lnTo>
                  <a:lnTo>
                    <a:pt x="1288" y="2746"/>
                  </a:lnTo>
                  <a:lnTo>
                    <a:pt x="1338" y="2706"/>
                  </a:lnTo>
                  <a:lnTo>
                    <a:pt x="1386" y="2669"/>
                  </a:lnTo>
                  <a:lnTo>
                    <a:pt x="1434" y="2633"/>
                  </a:lnTo>
                  <a:lnTo>
                    <a:pt x="1479" y="2599"/>
                  </a:lnTo>
                  <a:lnTo>
                    <a:pt x="1524" y="2568"/>
                  </a:lnTo>
                  <a:lnTo>
                    <a:pt x="1567" y="2539"/>
                  </a:lnTo>
                  <a:lnTo>
                    <a:pt x="1608" y="2511"/>
                  </a:lnTo>
                  <a:lnTo>
                    <a:pt x="1684" y="2461"/>
                  </a:lnTo>
                  <a:lnTo>
                    <a:pt x="1751" y="2415"/>
                  </a:lnTo>
                  <a:lnTo>
                    <a:pt x="1782" y="2395"/>
                  </a:lnTo>
                  <a:lnTo>
                    <a:pt x="1809" y="2375"/>
                  </a:lnTo>
                  <a:lnTo>
                    <a:pt x="1834" y="2357"/>
                  </a:lnTo>
                  <a:lnTo>
                    <a:pt x="1856" y="2339"/>
                  </a:lnTo>
                  <a:lnTo>
                    <a:pt x="1787" y="2250"/>
                  </a:lnTo>
                  <a:lnTo>
                    <a:pt x="1720" y="2162"/>
                  </a:lnTo>
                  <a:lnTo>
                    <a:pt x="1658" y="2077"/>
                  </a:lnTo>
                  <a:lnTo>
                    <a:pt x="1598" y="1993"/>
                  </a:lnTo>
                  <a:lnTo>
                    <a:pt x="1541" y="1911"/>
                  </a:lnTo>
                  <a:lnTo>
                    <a:pt x="1487" y="1829"/>
                  </a:lnTo>
                  <a:lnTo>
                    <a:pt x="1435" y="1750"/>
                  </a:lnTo>
                  <a:lnTo>
                    <a:pt x="1385" y="1672"/>
                  </a:lnTo>
                  <a:lnTo>
                    <a:pt x="1339" y="1595"/>
                  </a:lnTo>
                  <a:lnTo>
                    <a:pt x="1294" y="1520"/>
                  </a:lnTo>
                  <a:lnTo>
                    <a:pt x="1252" y="1446"/>
                  </a:lnTo>
                  <a:lnTo>
                    <a:pt x="1211" y="1374"/>
                  </a:lnTo>
                  <a:lnTo>
                    <a:pt x="1173" y="1303"/>
                  </a:lnTo>
                  <a:lnTo>
                    <a:pt x="1136" y="1233"/>
                  </a:lnTo>
                  <a:lnTo>
                    <a:pt x="1101" y="1165"/>
                  </a:lnTo>
                  <a:lnTo>
                    <a:pt x="1067" y="1098"/>
                  </a:lnTo>
                  <a:lnTo>
                    <a:pt x="1035" y="1032"/>
                  </a:lnTo>
                  <a:lnTo>
                    <a:pt x="1005" y="968"/>
                  </a:lnTo>
                  <a:lnTo>
                    <a:pt x="975" y="905"/>
                  </a:lnTo>
                  <a:lnTo>
                    <a:pt x="946" y="842"/>
                  </a:lnTo>
                  <a:lnTo>
                    <a:pt x="892" y="722"/>
                  </a:lnTo>
                  <a:lnTo>
                    <a:pt x="842" y="606"/>
                  </a:lnTo>
                  <a:lnTo>
                    <a:pt x="793" y="495"/>
                  </a:lnTo>
                  <a:lnTo>
                    <a:pt x="745" y="389"/>
                  </a:lnTo>
                  <a:lnTo>
                    <a:pt x="722" y="337"/>
                  </a:lnTo>
                  <a:lnTo>
                    <a:pt x="699" y="287"/>
                  </a:lnTo>
                  <a:lnTo>
                    <a:pt x="675" y="238"/>
                  </a:lnTo>
                  <a:lnTo>
                    <a:pt x="651" y="189"/>
                  </a:lnTo>
                  <a:close/>
                </a:path>
              </a:pathLst>
            </a:custGeom>
            <a:solidFill>
              <a:srgbClr val="4D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90" name="Freeform 50"/>
            <p:cNvSpPr>
              <a:spLocks/>
            </p:cNvSpPr>
            <p:nvPr/>
          </p:nvSpPr>
          <p:spPr bwMode="auto">
            <a:xfrm>
              <a:off x="2593975" y="4265613"/>
              <a:ext cx="88900" cy="119063"/>
            </a:xfrm>
            <a:custGeom>
              <a:avLst/>
              <a:gdLst>
                <a:gd name="T0" fmla="*/ 236 w 278"/>
                <a:gd name="T1" fmla="*/ 369 h 375"/>
                <a:gd name="T2" fmla="*/ 222 w 278"/>
                <a:gd name="T3" fmla="*/ 374 h 375"/>
                <a:gd name="T4" fmla="*/ 207 w 278"/>
                <a:gd name="T5" fmla="*/ 375 h 375"/>
                <a:gd name="T6" fmla="*/ 193 w 278"/>
                <a:gd name="T7" fmla="*/ 374 h 375"/>
                <a:gd name="T8" fmla="*/ 180 w 278"/>
                <a:gd name="T9" fmla="*/ 371 h 375"/>
                <a:gd name="T10" fmla="*/ 167 w 278"/>
                <a:gd name="T11" fmla="*/ 364 h 375"/>
                <a:gd name="T12" fmla="*/ 156 w 278"/>
                <a:gd name="T13" fmla="*/ 356 h 375"/>
                <a:gd name="T14" fmla="*/ 147 w 278"/>
                <a:gd name="T15" fmla="*/ 345 h 375"/>
                <a:gd name="T16" fmla="*/ 9 w 278"/>
                <a:gd name="T17" fmla="*/ 109 h 375"/>
                <a:gd name="T18" fmla="*/ 3 w 278"/>
                <a:gd name="T19" fmla="*/ 95 h 375"/>
                <a:gd name="T20" fmla="*/ 0 w 278"/>
                <a:gd name="T21" fmla="*/ 81 h 375"/>
                <a:gd name="T22" fmla="*/ 0 w 278"/>
                <a:gd name="T23" fmla="*/ 67 h 375"/>
                <a:gd name="T24" fmla="*/ 2 w 278"/>
                <a:gd name="T25" fmla="*/ 54 h 375"/>
                <a:gd name="T26" fmla="*/ 7 w 278"/>
                <a:gd name="T27" fmla="*/ 40 h 375"/>
                <a:gd name="T28" fmla="*/ 14 w 278"/>
                <a:gd name="T29" fmla="*/ 28 h 375"/>
                <a:gd name="T30" fmla="*/ 24 w 278"/>
                <a:gd name="T31" fmla="*/ 18 h 375"/>
                <a:gd name="T32" fmla="*/ 36 w 278"/>
                <a:gd name="T33" fmla="*/ 9 h 375"/>
                <a:gd name="T34" fmla="*/ 50 w 278"/>
                <a:gd name="T35" fmla="*/ 3 h 375"/>
                <a:gd name="T36" fmla="*/ 63 w 278"/>
                <a:gd name="T37" fmla="*/ 0 h 375"/>
                <a:gd name="T38" fmla="*/ 77 w 278"/>
                <a:gd name="T39" fmla="*/ 0 h 375"/>
                <a:gd name="T40" fmla="*/ 91 w 278"/>
                <a:gd name="T41" fmla="*/ 2 h 375"/>
                <a:gd name="T42" fmla="*/ 105 w 278"/>
                <a:gd name="T43" fmla="*/ 7 h 375"/>
                <a:gd name="T44" fmla="*/ 116 w 278"/>
                <a:gd name="T45" fmla="*/ 15 h 375"/>
                <a:gd name="T46" fmla="*/ 127 w 278"/>
                <a:gd name="T47" fmla="*/ 24 h 375"/>
                <a:gd name="T48" fmla="*/ 135 w 278"/>
                <a:gd name="T49" fmla="*/ 36 h 375"/>
                <a:gd name="T50" fmla="*/ 272 w 278"/>
                <a:gd name="T51" fmla="*/ 273 h 375"/>
                <a:gd name="T52" fmla="*/ 277 w 278"/>
                <a:gd name="T53" fmla="*/ 286 h 375"/>
                <a:gd name="T54" fmla="*/ 278 w 278"/>
                <a:gd name="T55" fmla="*/ 301 h 375"/>
                <a:gd name="T56" fmla="*/ 277 w 278"/>
                <a:gd name="T57" fmla="*/ 315 h 375"/>
                <a:gd name="T58" fmla="*/ 274 w 278"/>
                <a:gd name="T59" fmla="*/ 329 h 375"/>
                <a:gd name="T60" fmla="*/ 267 w 278"/>
                <a:gd name="T61" fmla="*/ 340 h 375"/>
                <a:gd name="T62" fmla="*/ 259 w 278"/>
                <a:gd name="T63" fmla="*/ 352 h 375"/>
                <a:gd name="T64" fmla="*/ 248 w 278"/>
                <a:gd name="T65" fmla="*/ 36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8" h="375">
                  <a:moveTo>
                    <a:pt x="242" y="366"/>
                  </a:moveTo>
                  <a:lnTo>
                    <a:pt x="236" y="369"/>
                  </a:lnTo>
                  <a:lnTo>
                    <a:pt x="228" y="372"/>
                  </a:lnTo>
                  <a:lnTo>
                    <a:pt x="222" y="374"/>
                  </a:lnTo>
                  <a:lnTo>
                    <a:pt x="214" y="375"/>
                  </a:lnTo>
                  <a:lnTo>
                    <a:pt x="207" y="375"/>
                  </a:lnTo>
                  <a:lnTo>
                    <a:pt x="201" y="375"/>
                  </a:lnTo>
                  <a:lnTo>
                    <a:pt x="193" y="374"/>
                  </a:lnTo>
                  <a:lnTo>
                    <a:pt x="187" y="373"/>
                  </a:lnTo>
                  <a:lnTo>
                    <a:pt x="180" y="371"/>
                  </a:lnTo>
                  <a:lnTo>
                    <a:pt x="173" y="368"/>
                  </a:lnTo>
                  <a:lnTo>
                    <a:pt x="167" y="364"/>
                  </a:lnTo>
                  <a:lnTo>
                    <a:pt x="162" y="360"/>
                  </a:lnTo>
                  <a:lnTo>
                    <a:pt x="156" y="356"/>
                  </a:lnTo>
                  <a:lnTo>
                    <a:pt x="151" y="351"/>
                  </a:lnTo>
                  <a:lnTo>
                    <a:pt x="147" y="345"/>
                  </a:lnTo>
                  <a:lnTo>
                    <a:pt x="143" y="339"/>
                  </a:lnTo>
                  <a:lnTo>
                    <a:pt x="9" y="109"/>
                  </a:lnTo>
                  <a:lnTo>
                    <a:pt x="6" y="102"/>
                  </a:lnTo>
                  <a:lnTo>
                    <a:pt x="3" y="95"/>
                  </a:lnTo>
                  <a:lnTo>
                    <a:pt x="1" y="89"/>
                  </a:lnTo>
                  <a:lnTo>
                    <a:pt x="0" y="81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1" y="60"/>
                  </a:lnTo>
                  <a:lnTo>
                    <a:pt x="2" y="54"/>
                  </a:lnTo>
                  <a:lnTo>
                    <a:pt x="4" y="46"/>
                  </a:lnTo>
                  <a:lnTo>
                    <a:pt x="7" y="40"/>
                  </a:lnTo>
                  <a:lnTo>
                    <a:pt x="10" y="34"/>
                  </a:lnTo>
                  <a:lnTo>
                    <a:pt x="14" y="28"/>
                  </a:lnTo>
                  <a:lnTo>
                    <a:pt x="19" y="23"/>
                  </a:lnTo>
                  <a:lnTo>
                    <a:pt x="24" y="18"/>
                  </a:lnTo>
                  <a:lnTo>
                    <a:pt x="29" y="14"/>
                  </a:lnTo>
                  <a:lnTo>
                    <a:pt x="36" y="9"/>
                  </a:lnTo>
                  <a:lnTo>
                    <a:pt x="42" y="6"/>
                  </a:lnTo>
                  <a:lnTo>
                    <a:pt x="50" y="3"/>
                  </a:lnTo>
                  <a:lnTo>
                    <a:pt x="56" y="1"/>
                  </a:lnTo>
                  <a:lnTo>
                    <a:pt x="63" y="0"/>
                  </a:lnTo>
                  <a:lnTo>
                    <a:pt x="71" y="0"/>
                  </a:lnTo>
                  <a:lnTo>
                    <a:pt x="77" y="0"/>
                  </a:lnTo>
                  <a:lnTo>
                    <a:pt x="84" y="1"/>
                  </a:lnTo>
                  <a:lnTo>
                    <a:pt x="91" y="2"/>
                  </a:lnTo>
                  <a:lnTo>
                    <a:pt x="97" y="4"/>
                  </a:lnTo>
                  <a:lnTo>
                    <a:pt x="105" y="7"/>
                  </a:lnTo>
                  <a:lnTo>
                    <a:pt x="110" y="10"/>
                  </a:lnTo>
                  <a:lnTo>
                    <a:pt x="116" y="15"/>
                  </a:lnTo>
                  <a:lnTo>
                    <a:pt x="121" y="19"/>
                  </a:lnTo>
                  <a:lnTo>
                    <a:pt x="127" y="24"/>
                  </a:lnTo>
                  <a:lnTo>
                    <a:pt x="131" y="29"/>
                  </a:lnTo>
                  <a:lnTo>
                    <a:pt x="135" y="36"/>
                  </a:lnTo>
                  <a:lnTo>
                    <a:pt x="268" y="266"/>
                  </a:lnTo>
                  <a:lnTo>
                    <a:pt x="272" y="273"/>
                  </a:lnTo>
                  <a:lnTo>
                    <a:pt x="275" y="280"/>
                  </a:lnTo>
                  <a:lnTo>
                    <a:pt x="277" y="286"/>
                  </a:lnTo>
                  <a:lnTo>
                    <a:pt x="278" y="294"/>
                  </a:lnTo>
                  <a:lnTo>
                    <a:pt x="278" y="301"/>
                  </a:lnTo>
                  <a:lnTo>
                    <a:pt x="278" y="307"/>
                  </a:lnTo>
                  <a:lnTo>
                    <a:pt x="277" y="315"/>
                  </a:lnTo>
                  <a:lnTo>
                    <a:pt x="276" y="321"/>
                  </a:lnTo>
                  <a:lnTo>
                    <a:pt x="274" y="329"/>
                  </a:lnTo>
                  <a:lnTo>
                    <a:pt x="271" y="335"/>
                  </a:lnTo>
                  <a:lnTo>
                    <a:pt x="267" y="340"/>
                  </a:lnTo>
                  <a:lnTo>
                    <a:pt x="263" y="347"/>
                  </a:lnTo>
                  <a:lnTo>
                    <a:pt x="259" y="352"/>
                  </a:lnTo>
                  <a:lnTo>
                    <a:pt x="254" y="357"/>
                  </a:lnTo>
                  <a:lnTo>
                    <a:pt x="248" y="361"/>
                  </a:lnTo>
                  <a:lnTo>
                    <a:pt x="242" y="366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91" name="Freeform 51"/>
            <p:cNvSpPr>
              <a:spLocks/>
            </p:cNvSpPr>
            <p:nvPr/>
          </p:nvSpPr>
          <p:spPr bwMode="auto">
            <a:xfrm>
              <a:off x="2563813" y="4287838"/>
              <a:ext cx="74613" cy="125413"/>
            </a:xfrm>
            <a:custGeom>
              <a:avLst/>
              <a:gdLst>
                <a:gd name="T0" fmla="*/ 177 w 233"/>
                <a:gd name="T1" fmla="*/ 394 h 396"/>
                <a:gd name="T2" fmla="*/ 163 w 233"/>
                <a:gd name="T3" fmla="*/ 396 h 396"/>
                <a:gd name="T4" fmla="*/ 150 w 233"/>
                <a:gd name="T5" fmla="*/ 395 h 396"/>
                <a:gd name="T6" fmla="*/ 136 w 233"/>
                <a:gd name="T7" fmla="*/ 392 h 396"/>
                <a:gd name="T8" fmla="*/ 123 w 233"/>
                <a:gd name="T9" fmla="*/ 385 h 396"/>
                <a:gd name="T10" fmla="*/ 112 w 233"/>
                <a:gd name="T11" fmla="*/ 377 h 396"/>
                <a:gd name="T12" fmla="*/ 102 w 233"/>
                <a:gd name="T13" fmla="*/ 366 h 396"/>
                <a:gd name="T14" fmla="*/ 95 w 233"/>
                <a:gd name="T15" fmla="*/ 355 h 396"/>
                <a:gd name="T16" fmla="*/ 4 w 233"/>
                <a:gd name="T17" fmla="*/ 96 h 396"/>
                <a:gd name="T18" fmla="*/ 1 w 233"/>
                <a:gd name="T19" fmla="*/ 82 h 396"/>
                <a:gd name="T20" fmla="*/ 1 w 233"/>
                <a:gd name="T21" fmla="*/ 67 h 396"/>
                <a:gd name="T22" fmla="*/ 3 w 233"/>
                <a:gd name="T23" fmla="*/ 53 h 396"/>
                <a:gd name="T24" fmla="*/ 7 w 233"/>
                <a:gd name="T25" fmla="*/ 41 h 396"/>
                <a:gd name="T26" fmla="*/ 14 w 233"/>
                <a:gd name="T27" fmla="*/ 29 h 396"/>
                <a:gd name="T28" fmla="*/ 24 w 233"/>
                <a:gd name="T29" fmla="*/ 19 h 396"/>
                <a:gd name="T30" fmla="*/ 35 w 233"/>
                <a:gd name="T31" fmla="*/ 10 h 396"/>
                <a:gd name="T32" fmla="*/ 49 w 233"/>
                <a:gd name="T33" fmla="*/ 4 h 396"/>
                <a:gd name="T34" fmla="*/ 63 w 233"/>
                <a:gd name="T35" fmla="*/ 0 h 396"/>
                <a:gd name="T36" fmla="*/ 78 w 233"/>
                <a:gd name="T37" fmla="*/ 0 h 396"/>
                <a:gd name="T38" fmla="*/ 92 w 233"/>
                <a:gd name="T39" fmla="*/ 2 h 396"/>
                <a:gd name="T40" fmla="*/ 104 w 233"/>
                <a:gd name="T41" fmla="*/ 7 h 396"/>
                <a:gd name="T42" fmla="*/ 116 w 233"/>
                <a:gd name="T43" fmla="*/ 13 h 396"/>
                <a:gd name="T44" fmla="*/ 126 w 233"/>
                <a:gd name="T45" fmla="*/ 23 h 396"/>
                <a:gd name="T46" fmla="*/ 135 w 233"/>
                <a:gd name="T47" fmla="*/ 34 h 396"/>
                <a:gd name="T48" fmla="*/ 141 w 233"/>
                <a:gd name="T49" fmla="*/ 48 h 396"/>
                <a:gd name="T50" fmla="*/ 231 w 233"/>
                <a:gd name="T51" fmla="*/ 306 h 396"/>
                <a:gd name="T52" fmla="*/ 233 w 233"/>
                <a:gd name="T53" fmla="*/ 321 h 396"/>
                <a:gd name="T54" fmla="*/ 232 w 233"/>
                <a:gd name="T55" fmla="*/ 335 h 396"/>
                <a:gd name="T56" fmla="*/ 229 w 233"/>
                <a:gd name="T57" fmla="*/ 348 h 396"/>
                <a:gd name="T58" fmla="*/ 223 w 233"/>
                <a:gd name="T59" fmla="*/ 361 h 396"/>
                <a:gd name="T60" fmla="*/ 214 w 233"/>
                <a:gd name="T61" fmla="*/ 373 h 396"/>
                <a:gd name="T62" fmla="*/ 205 w 233"/>
                <a:gd name="T63" fmla="*/ 382 h 396"/>
                <a:gd name="T64" fmla="*/ 192 w 233"/>
                <a:gd name="T65" fmla="*/ 39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3" h="396">
                  <a:moveTo>
                    <a:pt x="185" y="392"/>
                  </a:moveTo>
                  <a:lnTo>
                    <a:pt x="177" y="394"/>
                  </a:lnTo>
                  <a:lnTo>
                    <a:pt x="171" y="396"/>
                  </a:lnTo>
                  <a:lnTo>
                    <a:pt x="163" y="396"/>
                  </a:lnTo>
                  <a:lnTo>
                    <a:pt x="156" y="396"/>
                  </a:lnTo>
                  <a:lnTo>
                    <a:pt x="150" y="395"/>
                  </a:lnTo>
                  <a:lnTo>
                    <a:pt x="142" y="394"/>
                  </a:lnTo>
                  <a:lnTo>
                    <a:pt x="136" y="392"/>
                  </a:lnTo>
                  <a:lnTo>
                    <a:pt x="130" y="389"/>
                  </a:lnTo>
                  <a:lnTo>
                    <a:pt x="123" y="385"/>
                  </a:lnTo>
                  <a:lnTo>
                    <a:pt x="117" y="382"/>
                  </a:lnTo>
                  <a:lnTo>
                    <a:pt x="112" y="377"/>
                  </a:lnTo>
                  <a:lnTo>
                    <a:pt x="106" y="373"/>
                  </a:lnTo>
                  <a:lnTo>
                    <a:pt x="102" y="366"/>
                  </a:lnTo>
                  <a:lnTo>
                    <a:pt x="98" y="361"/>
                  </a:lnTo>
                  <a:lnTo>
                    <a:pt x="95" y="355"/>
                  </a:lnTo>
                  <a:lnTo>
                    <a:pt x="93" y="347"/>
                  </a:lnTo>
                  <a:lnTo>
                    <a:pt x="4" y="96"/>
                  </a:lnTo>
                  <a:lnTo>
                    <a:pt x="2" y="89"/>
                  </a:lnTo>
                  <a:lnTo>
                    <a:pt x="1" y="82"/>
                  </a:lnTo>
                  <a:lnTo>
                    <a:pt x="0" y="75"/>
                  </a:lnTo>
                  <a:lnTo>
                    <a:pt x="1" y="67"/>
                  </a:lnTo>
                  <a:lnTo>
                    <a:pt x="1" y="61"/>
                  </a:lnTo>
                  <a:lnTo>
                    <a:pt x="3" y="53"/>
                  </a:lnTo>
                  <a:lnTo>
                    <a:pt x="5" y="47"/>
                  </a:lnTo>
                  <a:lnTo>
                    <a:pt x="7" y="41"/>
                  </a:lnTo>
                  <a:lnTo>
                    <a:pt x="10" y="34"/>
                  </a:lnTo>
                  <a:lnTo>
                    <a:pt x="14" y="29"/>
                  </a:lnTo>
                  <a:lnTo>
                    <a:pt x="19" y="23"/>
                  </a:lnTo>
                  <a:lnTo>
                    <a:pt x="24" y="19"/>
                  </a:lnTo>
                  <a:lnTo>
                    <a:pt x="29" y="13"/>
                  </a:lnTo>
                  <a:lnTo>
                    <a:pt x="35" y="10"/>
                  </a:lnTo>
                  <a:lnTo>
                    <a:pt x="42" y="6"/>
                  </a:lnTo>
                  <a:lnTo>
                    <a:pt x="49" y="4"/>
                  </a:lnTo>
                  <a:lnTo>
                    <a:pt x="56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8" y="0"/>
                  </a:lnTo>
                  <a:lnTo>
                    <a:pt x="84" y="1"/>
                  </a:lnTo>
                  <a:lnTo>
                    <a:pt x="92" y="2"/>
                  </a:lnTo>
                  <a:lnTo>
                    <a:pt x="98" y="4"/>
                  </a:lnTo>
                  <a:lnTo>
                    <a:pt x="104" y="7"/>
                  </a:lnTo>
                  <a:lnTo>
                    <a:pt x="111" y="10"/>
                  </a:lnTo>
                  <a:lnTo>
                    <a:pt x="116" y="13"/>
                  </a:lnTo>
                  <a:lnTo>
                    <a:pt x="122" y="19"/>
                  </a:lnTo>
                  <a:lnTo>
                    <a:pt x="126" y="23"/>
                  </a:lnTo>
                  <a:lnTo>
                    <a:pt x="132" y="29"/>
                  </a:lnTo>
                  <a:lnTo>
                    <a:pt x="135" y="34"/>
                  </a:lnTo>
                  <a:lnTo>
                    <a:pt x="139" y="41"/>
                  </a:lnTo>
                  <a:lnTo>
                    <a:pt x="141" y="48"/>
                  </a:lnTo>
                  <a:lnTo>
                    <a:pt x="229" y="300"/>
                  </a:lnTo>
                  <a:lnTo>
                    <a:pt x="231" y="306"/>
                  </a:lnTo>
                  <a:lnTo>
                    <a:pt x="233" y="314"/>
                  </a:lnTo>
                  <a:lnTo>
                    <a:pt x="233" y="321"/>
                  </a:lnTo>
                  <a:lnTo>
                    <a:pt x="233" y="328"/>
                  </a:lnTo>
                  <a:lnTo>
                    <a:pt x="232" y="335"/>
                  </a:lnTo>
                  <a:lnTo>
                    <a:pt x="231" y="342"/>
                  </a:lnTo>
                  <a:lnTo>
                    <a:pt x="229" y="348"/>
                  </a:lnTo>
                  <a:lnTo>
                    <a:pt x="226" y="355"/>
                  </a:lnTo>
                  <a:lnTo>
                    <a:pt x="223" y="361"/>
                  </a:lnTo>
                  <a:lnTo>
                    <a:pt x="219" y="366"/>
                  </a:lnTo>
                  <a:lnTo>
                    <a:pt x="214" y="373"/>
                  </a:lnTo>
                  <a:lnTo>
                    <a:pt x="210" y="377"/>
                  </a:lnTo>
                  <a:lnTo>
                    <a:pt x="205" y="382"/>
                  </a:lnTo>
                  <a:lnTo>
                    <a:pt x="198" y="385"/>
                  </a:lnTo>
                  <a:lnTo>
                    <a:pt x="192" y="390"/>
                  </a:lnTo>
                  <a:lnTo>
                    <a:pt x="185" y="392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92" name="Freeform 52"/>
            <p:cNvSpPr>
              <a:spLocks/>
            </p:cNvSpPr>
            <p:nvPr/>
          </p:nvSpPr>
          <p:spPr bwMode="auto">
            <a:xfrm>
              <a:off x="2524125" y="4300538"/>
              <a:ext cx="58738" cy="130175"/>
            </a:xfrm>
            <a:custGeom>
              <a:avLst/>
              <a:gdLst>
                <a:gd name="T0" fmla="*/ 118 w 187"/>
                <a:gd name="T1" fmla="*/ 408 h 408"/>
                <a:gd name="T2" fmla="*/ 104 w 187"/>
                <a:gd name="T3" fmla="*/ 407 h 408"/>
                <a:gd name="T4" fmla="*/ 91 w 187"/>
                <a:gd name="T5" fmla="*/ 404 h 408"/>
                <a:gd name="T6" fmla="*/ 78 w 187"/>
                <a:gd name="T7" fmla="*/ 398 h 408"/>
                <a:gd name="T8" fmla="*/ 66 w 187"/>
                <a:gd name="T9" fmla="*/ 390 h 408"/>
                <a:gd name="T10" fmla="*/ 57 w 187"/>
                <a:gd name="T11" fmla="*/ 379 h 408"/>
                <a:gd name="T12" fmla="*/ 49 w 187"/>
                <a:gd name="T13" fmla="*/ 368 h 408"/>
                <a:gd name="T14" fmla="*/ 44 w 187"/>
                <a:gd name="T15" fmla="*/ 354 h 408"/>
                <a:gd name="T16" fmla="*/ 1 w 187"/>
                <a:gd name="T17" fmla="*/ 83 h 408"/>
                <a:gd name="T18" fmla="*/ 0 w 187"/>
                <a:gd name="T19" fmla="*/ 69 h 408"/>
                <a:gd name="T20" fmla="*/ 2 w 187"/>
                <a:gd name="T21" fmla="*/ 55 h 408"/>
                <a:gd name="T22" fmla="*/ 6 w 187"/>
                <a:gd name="T23" fmla="*/ 42 h 408"/>
                <a:gd name="T24" fmla="*/ 13 w 187"/>
                <a:gd name="T25" fmla="*/ 30 h 408"/>
                <a:gd name="T26" fmla="*/ 22 w 187"/>
                <a:gd name="T27" fmla="*/ 19 h 408"/>
                <a:gd name="T28" fmla="*/ 34 w 187"/>
                <a:gd name="T29" fmla="*/ 10 h 408"/>
                <a:gd name="T30" fmla="*/ 46 w 187"/>
                <a:gd name="T31" fmla="*/ 4 h 408"/>
                <a:gd name="T32" fmla="*/ 61 w 187"/>
                <a:gd name="T33" fmla="*/ 1 h 408"/>
                <a:gd name="T34" fmla="*/ 76 w 187"/>
                <a:gd name="T35" fmla="*/ 0 h 408"/>
                <a:gd name="T36" fmla="*/ 90 w 187"/>
                <a:gd name="T37" fmla="*/ 2 h 408"/>
                <a:gd name="T38" fmla="*/ 102 w 187"/>
                <a:gd name="T39" fmla="*/ 6 h 408"/>
                <a:gd name="T40" fmla="*/ 115 w 187"/>
                <a:gd name="T41" fmla="*/ 14 h 408"/>
                <a:gd name="T42" fmla="*/ 126 w 187"/>
                <a:gd name="T43" fmla="*/ 22 h 408"/>
                <a:gd name="T44" fmla="*/ 134 w 187"/>
                <a:gd name="T45" fmla="*/ 34 h 408"/>
                <a:gd name="T46" fmla="*/ 140 w 187"/>
                <a:gd name="T47" fmla="*/ 46 h 408"/>
                <a:gd name="T48" fmla="*/ 144 w 187"/>
                <a:gd name="T49" fmla="*/ 61 h 408"/>
                <a:gd name="T50" fmla="*/ 187 w 187"/>
                <a:gd name="T51" fmla="*/ 331 h 408"/>
                <a:gd name="T52" fmla="*/ 187 w 187"/>
                <a:gd name="T53" fmla="*/ 346 h 408"/>
                <a:gd name="T54" fmla="*/ 183 w 187"/>
                <a:gd name="T55" fmla="*/ 359 h 408"/>
                <a:gd name="T56" fmla="*/ 177 w 187"/>
                <a:gd name="T57" fmla="*/ 372 h 408"/>
                <a:gd name="T58" fmla="*/ 169 w 187"/>
                <a:gd name="T59" fmla="*/ 384 h 408"/>
                <a:gd name="T60" fmla="*/ 158 w 187"/>
                <a:gd name="T61" fmla="*/ 393 h 408"/>
                <a:gd name="T62" fmla="*/ 147 w 187"/>
                <a:gd name="T63" fmla="*/ 401 h 408"/>
                <a:gd name="T64" fmla="*/ 133 w 187"/>
                <a:gd name="T65" fmla="*/ 406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7" h="408">
                  <a:moveTo>
                    <a:pt x="126" y="407"/>
                  </a:moveTo>
                  <a:lnTo>
                    <a:pt x="118" y="408"/>
                  </a:lnTo>
                  <a:lnTo>
                    <a:pt x="111" y="408"/>
                  </a:lnTo>
                  <a:lnTo>
                    <a:pt x="104" y="407"/>
                  </a:lnTo>
                  <a:lnTo>
                    <a:pt x="97" y="406"/>
                  </a:lnTo>
                  <a:lnTo>
                    <a:pt x="91" y="404"/>
                  </a:lnTo>
                  <a:lnTo>
                    <a:pt x="83" y="402"/>
                  </a:lnTo>
                  <a:lnTo>
                    <a:pt x="78" y="398"/>
                  </a:lnTo>
                  <a:lnTo>
                    <a:pt x="72" y="394"/>
                  </a:lnTo>
                  <a:lnTo>
                    <a:pt x="66" y="390"/>
                  </a:lnTo>
                  <a:lnTo>
                    <a:pt x="61" y="385"/>
                  </a:lnTo>
                  <a:lnTo>
                    <a:pt x="57" y="379"/>
                  </a:lnTo>
                  <a:lnTo>
                    <a:pt x="53" y="374"/>
                  </a:lnTo>
                  <a:lnTo>
                    <a:pt x="49" y="368"/>
                  </a:lnTo>
                  <a:lnTo>
                    <a:pt x="46" y="361"/>
                  </a:lnTo>
                  <a:lnTo>
                    <a:pt x="44" y="354"/>
                  </a:lnTo>
                  <a:lnTo>
                    <a:pt x="42" y="347"/>
                  </a:lnTo>
                  <a:lnTo>
                    <a:pt x="1" y="83"/>
                  </a:lnTo>
                  <a:lnTo>
                    <a:pt x="0" y="76"/>
                  </a:lnTo>
                  <a:lnTo>
                    <a:pt x="0" y="69"/>
                  </a:lnTo>
                  <a:lnTo>
                    <a:pt x="0" y="62"/>
                  </a:lnTo>
                  <a:lnTo>
                    <a:pt x="2" y="55"/>
                  </a:lnTo>
                  <a:lnTo>
                    <a:pt x="4" y="49"/>
                  </a:lnTo>
                  <a:lnTo>
                    <a:pt x="6" y="42"/>
                  </a:lnTo>
                  <a:lnTo>
                    <a:pt x="9" y="36"/>
                  </a:lnTo>
                  <a:lnTo>
                    <a:pt x="13" y="30"/>
                  </a:lnTo>
                  <a:lnTo>
                    <a:pt x="18" y="24"/>
                  </a:lnTo>
                  <a:lnTo>
                    <a:pt x="22" y="19"/>
                  </a:lnTo>
                  <a:lnTo>
                    <a:pt x="28" y="15"/>
                  </a:lnTo>
                  <a:lnTo>
                    <a:pt x="34" y="10"/>
                  </a:lnTo>
                  <a:lnTo>
                    <a:pt x="40" y="7"/>
                  </a:lnTo>
                  <a:lnTo>
                    <a:pt x="46" y="4"/>
                  </a:lnTo>
                  <a:lnTo>
                    <a:pt x="54" y="2"/>
                  </a:lnTo>
                  <a:lnTo>
                    <a:pt x="61" y="1"/>
                  </a:lnTo>
                  <a:lnTo>
                    <a:pt x="68" y="0"/>
                  </a:lnTo>
                  <a:lnTo>
                    <a:pt x="76" y="0"/>
                  </a:lnTo>
                  <a:lnTo>
                    <a:pt x="82" y="0"/>
                  </a:lnTo>
                  <a:lnTo>
                    <a:pt x="90" y="2"/>
                  </a:lnTo>
                  <a:lnTo>
                    <a:pt x="96" y="4"/>
                  </a:lnTo>
                  <a:lnTo>
                    <a:pt x="102" y="6"/>
                  </a:lnTo>
                  <a:lnTo>
                    <a:pt x="109" y="9"/>
                  </a:lnTo>
                  <a:lnTo>
                    <a:pt x="115" y="14"/>
                  </a:lnTo>
                  <a:lnTo>
                    <a:pt x="120" y="18"/>
                  </a:lnTo>
                  <a:lnTo>
                    <a:pt x="126" y="22"/>
                  </a:lnTo>
                  <a:lnTo>
                    <a:pt x="130" y="28"/>
                  </a:lnTo>
                  <a:lnTo>
                    <a:pt x="134" y="34"/>
                  </a:lnTo>
                  <a:lnTo>
                    <a:pt x="137" y="40"/>
                  </a:lnTo>
                  <a:lnTo>
                    <a:pt x="140" y="46"/>
                  </a:lnTo>
                  <a:lnTo>
                    <a:pt x="143" y="54"/>
                  </a:lnTo>
                  <a:lnTo>
                    <a:pt x="144" y="61"/>
                  </a:lnTo>
                  <a:lnTo>
                    <a:pt x="186" y="323"/>
                  </a:lnTo>
                  <a:lnTo>
                    <a:pt x="187" y="331"/>
                  </a:lnTo>
                  <a:lnTo>
                    <a:pt x="187" y="338"/>
                  </a:lnTo>
                  <a:lnTo>
                    <a:pt x="187" y="346"/>
                  </a:lnTo>
                  <a:lnTo>
                    <a:pt x="185" y="353"/>
                  </a:lnTo>
                  <a:lnTo>
                    <a:pt x="183" y="359"/>
                  </a:lnTo>
                  <a:lnTo>
                    <a:pt x="181" y="366"/>
                  </a:lnTo>
                  <a:lnTo>
                    <a:pt x="177" y="372"/>
                  </a:lnTo>
                  <a:lnTo>
                    <a:pt x="173" y="378"/>
                  </a:lnTo>
                  <a:lnTo>
                    <a:pt x="169" y="384"/>
                  </a:lnTo>
                  <a:lnTo>
                    <a:pt x="164" y="388"/>
                  </a:lnTo>
                  <a:lnTo>
                    <a:pt x="158" y="393"/>
                  </a:lnTo>
                  <a:lnTo>
                    <a:pt x="153" y="397"/>
                  </a:lnTo>
                  <a:lnTo>
                    <a:pt x="147" y="401"/>
                  </a:lnTo>
                  <a:lnTo>
                    <a:pt x="140" y="404"/>
                  </a:lnTo>
                  <a:lnTo>
                    <a:pt x="133" y="406"/>
                  </a:lnTo>
                  <a:lnTo>
                    <a:pt x="126" y="407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93" name="Freeform 53"/>
            <p:cNvSpPr>
              <a:spLocks/>
            </p:cNvSpPr>
            <p:nvPr/>
          </p:nvSpPr>
          <p:spPr bwMode="auto">
            <a:xfrm>
              <a:off x="2474913" y="4313238"/>
              <a:ext cx="50800" cy="107950"/>
            </a:xfrm>
            <a:custGeom>
              <a:avLst/>
              <a:gdLst>
                <a:gd name="T0" fmla="*/ 70 w 156"/>
                <a:gd name="T1" fmla="*/ 342 h 343"/>
                <a:gd name="T2" fmla="*/ 55 w 156"/>
                <a:gd name="T3" fmla="*/ 340 h 343"/>
                <a:gd name="T4" fmla="*/ 41 w 156"/>
                <a:gd name="T5" fmla="*/ 336 h 343"/>
                <a:gd name="T6" fmla="*/ 28 w 156"/>
                <a:gd name="T7" fmla="*/ 329 h 343"/>
                <a:gd name="T8" fmla="*/ 17 w 156"/>
                <a:gd name="T9" fmla="*/ 321 h 343"/>
                <a:gd name="T10" fmla="*/ 10 w 156"/>
                <a:gd name="T11" fmla="*/ 312 h 343"/>
                <a:gd name="T12" fmla="*/ 4 w 156"/>
                <a:gd name="T13" fmla="*/ 300 h 343"/>
                <a:gd name="T14" fmla="*/ 0 w 156"/>
                <a:gd name="T15" fmla="*/ 288 h 343"/>
                <a:gd name="T16" fmla="*/ 0 w 156"/>
                <a:gd name="T17" fmla="*/ 61 h 343"/>
                <a:gd name="T18" fmla="*/ 2 w 156"/>
                <a:gd name="T19" fmla="*/ 48 h 343"/>
                <a:gd name="T20" fmla="*/ 6 w 156"/>
                <a:gd name="T21" fmla="*/ 37 h 343"/>
                <a:gd name="T22" fmla="*/ 13 w 156"/>
                <a:gd name="T23" fmla="*/ 26 h 343"/>
                <a:gd name="T24" fmla="*/ 23 w 156"/>
                <a:gd name="T25" fmla="*/ 18 h 343"/>
                <a:gd name="T26" fmla="*/ 34 w 156"/>
                <a:gd name="T27" fmla="*/ 10 h 343"/>
                <a:gd name="T28" fmla="*/ 48 w 156"/>
                <a:gd name="T29" fmla="*/ 5 h 343"/>
                <a:gd name="T30" fmla="*/ 63 w 156"/>
                <a:gd name="T31" fmla="*/ 1 h 343"/>
                <a:gd name="T32" fmla="*/ 79 w 156"/>
                <a:gd name="T33" fmla="*/ 0 h 343"/>
                <a:gd name="T34" fmla="*/ 94 w 156"/>
                <a:gd name="T35" fmla="*/ 1 h 343"/>
                <a:gd name="T36" fmla="*/ 108 w 156"/>
                <a:gd name="T37" fmla="*/ 5 h 343"/>
                <a:gd name="T38" fmla="*/ 122 w 156"/>
                <a:gd name="T39" fmla="*/ 10 h 343"/>
                <a:gd name="T40" fmla="*/ 134 w 156"/>
                <a:gd name="T41" fmla="*/ 18 h 343"/>
                <a:gd name="T42" fmla="*/ 143 w 156"/>
                <a:gd name="T43" fmla="*/ 27 h 343"/>
                <a:gd name="T44" fmla="*/ 151 w 156"/>
                <a:gd name="T45" fmla="*/ 37 h 343"/>
                <a:gd name="T46" fmla="*/ 155 w 156"/>
                <a:gd name="T47" fmla="*/ 48 h 343"/>
                <a:gd name="T48" fmla="*/ 156 w 156"/>
                <a:gd name="T49" fmla="*/ 61 h 343"/>
                <a:gd name="T50" fmla="*/ 156 w 156"/>
                <a:gd name="T51" fmla="*/ 288 h 343"/>
                <a:gd name="T52" fmla="*/ 153 w 156"/>
                <a:gd name="T53" fmla="*/ 300 h 343"/>
                <a:gd name="T54" fmla="*/ 146 w 156"/>
                <a:gd name="T55" fmla="*/ 312 h 343"/>
                <a:gd name="T56" fmla="*/ 139 w 156"/>
                <a:gd name="T57" fmla="*/ 321 h 343"/>
                <a:gd name="T58" fmla="*/ 128 w 156"/>
                <a:gd name="T59" fmla="*/ 329 h 343"/>
                <a:gd name="T60" fmla="*/ 116 w 156"/>
                <a:gd name="T61" fmla="*/ 336 h 343"/>
                <a:gd name="T62" fmla="*/ 101 w 156"/>
                <a:gd name="T63" fmla="*/ 340 h 343"/>
                <a:gd name="T64" fmla="*/ 86 w 156"/>
                <a:gd name="T65" fmla="*/ 342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6" h="343">
                  <a:moveTo>
                    <a:pt x="79" y="343"/>
                  </a:moveTo>
                  <a:lnTo>
                    <a:pt x="70" y="342"/>
                  </a:lnTo>
                  <a:lnTo>
                    <a:pt x="63" y="341"/>
                  </a:lnTo>
                  <a:lnTo>
                    <a:pt x="55" y="340"/>
                  </a:lnTo>
                  <a:lnTo>
                    <a:pt x="48" y="338"/>
                  </a:lnTo>
                  <a:lnTo>
                    <a:pt x="41" y="336"/>
                  </a:lnTo>
                  <a:lnTo>
                    <a:pt x="34" y="333"/>
                  </a:lnTo>
                  <a:lnTo>
                    <a:pt x="28" y="329"/>
                  </a:lnTo>
                  <a:lnTo>
                    <a:pt x="23" y="325"/>
                  </a:lnTo>
                  <a:lnTo>
                    <a:pt x="17" y="321"/>
                  </a:lnTo>
                  <a:lnTo>
                    <a:pt x="13" y="316"/>
                  </a:lnTo>
                  <a:lnTo>
                    <a:pt x="10" y="312"/>
                  </a:lnTo>
                  <a:lnTo>
                    <a:pt x="6" y="306"/>
                  </a:lnTo>
                  <a:lnTo>
                    <a:pt x="4" y="300"/>
                  </a:lnTo>
                  <a:lnTo>
                    <a:pt x="2" y="295"/>
                  </a:lnTo>
                  <a:lnTo>
                    <a:pt x="0" y="288"/>
                  </a:lnTo>
                  <a:lnTo>
                    <a:pt x="0" y="282"/>
                  </a:lnTo>
                  <a:lnTo>
                    <a:pt x="0" y="61"/>
                  </a:lnTo>
                  <a:lnTo>
                    <a:pt x="0" y="55"/>
                  </a:lnTo>
                  <a:lnTo>
                    <a:pt x="2" y="48"/>
                  </a:lnTo>
                  <a:lnTo>
                    <a:pt x="4" y="42"/>
                  </a:lnTo>
                  <a:lnTo>
                    <a:pt x="6" y="37"/>
                  </a:lnTo>
                  <a:lnTo>
                    <a:pt x="9" y="32"/>
                  </a:lnTo>
                  <a:lnTo>
                    <a:pt x="13" y="26"/>
                  </a:lnTo>
                  <a:lnTo>
                    <a:pt x="17" y="22"/>
                  </a:lnTo>
                  <a:lnTo>
                    <a:pt x="23" y="18"/>
                  </a:lnTo>
                  <a:lnTo>
                    <a:pt x="28" y="14"/>
                  </a:lnTo>
                  <a:lnTo>
                    <a:pt x="34" y="10"/>
                  </a:lnTo>
                  <a:lnTo>
                    <a:pt x="41" y="7"/>
                  </a:lnTo>
                  <a:lnTo>
                    <a:pt x="48" y="5"/>
                  </a:lnTo>
                  <a:lnTo>
                    <a:pt x="55" y="3"/>
                  </a:lnTo>
                  <a:lnTo>
                    <a:pt x="63" y="1"/>
                  </a:lnTo>
                  <a:lnTo>
                    <a:pt x="70" y="1"/>
                  </a:lnTo>
                  <a:lnTo>
                    <a:pt x="79" y="0"/>
                  </a:lnTo>
                  <a:lnTo>
                    <a:pt x="86" y="1"/>
                  </a:lnTo>
                  <a:lnTo>
                    <a:pt x="94" y="1"/>
                  </a:lnTo>
                  <a:lnTo>
                    <a:pt x="101" y="3"/>
                  </a:lnTo>
                  <a:lnTo>
                    <a:pt x="108" y="5"/>
                  </a:lnTo>
                  <a:lnTo>
                    <a:pt x="116" y="7"/>
                  </a:lnTo>
                  <a:lnTo>
                    <a:pt x="122" y="10"/>
                  </a:lnTo>
                  <a:lnTo>
                    <a:pt x="128" y="14"/>
                  </a:lnTo>
                  <a:lnTo>
                    <a:pt x="134" y="18"/>
                  </a:lnTo>
                  <a:lnTo>
                    <a:pt x="139" y="22"/>
                  </a:lnTo>
                  <a:lnTo>
                    <a:pt x="143" y="27"/>
                  </a:lnTo>
                  <a:lnTo>
                    <a:pt x="146" y="32"/>
                  </a:lnTo>
                  <a:lnTo>
                    <a:pt x="151" y="37"/>
                  </a:lnTo>
                  <a:lnTo>
                    <a:pt x="153" y="42"/>
                  </a:lnTo>
                  <a:lnTo>
                    <a:pt x="155" y="48"/>
                  </a:lnTo>
                  <a:lnTo>
                    <a:pt x="156" y="55"/>
                  </a:lnTo>
                  <a:lnTo>
                    <a:pt x="156" y="61"/>
                  </a:lnTo>
                  <a:lnTo>
                    <a:pt x="156" y="282"/>
                  </a:lnTo>
                  <a:lnTo>
                    <a:pt x="156" y="288"/>
                  </a:lnTo>
                  <a:lnTo>
                    <a:pt x="155" y="295"/>
                  </a:lnTo>
                  <a:lnTo>
                    <a:pt x="153" y="300"/>
                  </a:lnTo>
                  <a:lnTo>
                    <a:pt x="151" y="306"/>
                  </a:lnTo>
                  <a:lnTo>
                    <a:pt x="146" y="312"/>
                  </a:lnTo>
                  <a:lnTo>
                    <a:pt x="143" y="316"/>
                  </a:lnTo>
                  <a:lnTo>
                    <a:pt x="139" y="321"/>
                  </a:lnTo>
                  <a:lnTo>
                    <a:pt x="134" y="325"/>
                  </a:lnTo>
                  <a:lnTo>
                    <a:pt x="128" y="329"/>
                  </a:lnTo>
                  <a:lnTo>
                    <a:pt x="122" y="333"/>
                  </a:lnTo>
                  <a:lnTo>
                    <a:pt x="116" y="336"/>
                  </a:lnTo>
                  <a:lnTo>
                    <a:pt x="108" y="338"/>
                  </a:lnTo>
                  <a:lnTo>
                    <a:pt x="101" y="340"/>
                  </a:lnTo>
                  <a:lnTo>
                    <a:pt x="94" y="341"/>
                  </a:lnTo>
                  <a:lnTo>
                    <a:pt x="86" y="342"/>
                  </a:lnTo>
                  <a:lnTo>
                    <a:pt x="79" y="343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94" name="Freeform 54"/>
            <p:cNvSpPr>
              <a:spLocks/>
            </p:cNvSpPr>
            <p:nvPr/>
          </p:nvSpPr>
          <p:spPr bwMode="auto">
            <a:xfrm>
              <a:off x="2560638" y="4237038"/>
              <a:ext cx="96838" cy="107950"/>
            </a:xfrm>
            <a:custGeom>
              <a:avLst/>
              <a:gdLst>
                <a:gd name="T0" fmla="*/ 38 w 307"/>
                <a:gd name="T1" fmla="*/ 319 h 341"/>
                <a:gd name="T2" fmla="*/ 21 w 307"/>
                <a:gd name="T3" fmla="*/ 301 h 341"/>
                <a:gd name="T4" fmla="*/ 12 w 307"/>
                <a:gd name="T5" fmla="*/ 287 h 341"/>
                <a:gd name="T6" fmla="*/ 4 w 307"/>
                <a:gd name="T7" fmla="*/ 272 h 341"/>
                <a:gd name="T8" fmla="*/ 1 w 307"/>
                <a:gd name="T9" fmla="*/ 255 h 341"/>
                <a:gd name="T10" fmla="*/ 1 w 307"/>
                <a:gd name="T11" fmla="*/ 236 h 341"/>
                <a:gd name="T12" fmla="*/ 5 w 307"/>
                <a:gd name="T13" fmla="*/ 216 h 341"/>
                <a:gd name="T14" fmla="*/ 17 w 307"/>
                <a:gd name="T15" fmla="*/ 191 h 341"/>
                <a:gd name="T16" fmla="*/ 33 w 307"/>
                <a:gd name="T17" fmla="*/ 164 h 341"/>
                <a:gd name="T18" fmla="*/ 69 w 307"/>
                <a:gd name="T19" fmla="*/ 113 h 341"/>
                <a:gd name="T20" fmla="*/ 121 w 307"/>
                <a:gd name="T21" fmla="*/ 47 h 341"/>
                <a:gd name="T22" fmla="*/ 146 w 307"/>
                <a:gd name="T23" fmla="*/ 26 h 341"/>
                <a:gd name="T24" fmla="*/ 172 w 307"/>
                <a:gd name="T25" fmla="*/ 12 h 341"/>
                <a:gd name="T26" fmla="*/ 199 w 307"/>
                <a:gd name="T27" fmla="*/ 3 h 341"/>
                <a:gd name="T28" fmla="*/ 225 w 307"/>
                <a:gd name="T29" fmla="*/ 0 h 341"/>
                <a:gd name="T30" fmla="*/ 248 w 307"/>
                <a:gd name="T31" fmla="*/ 1 h 341"/>
                <a:gd name="T32" fmla="*/ 270 w 307"/>
                <a:gd name="T33" fmla="*/ 5 h 341"/>
                <a:gd name="T34" fmla="*/ 288 w 307"/>
                <a:gd name="T35" fmla="*/ 13 h 341"/>
                <a:gd name="T36" fmla="*/ 299 w 307"/>
                <a:gd name="T37" fmla="*/ 21 h 341"/>
                <a:gd name="T38" fmla="*/ 306 w 307"/>
                <a:gd name="T39" fmla="*/ 31 h 341"/>
                <a:gd name="T40" fmla="*/ 307 w 307"/>
                <a:gd name="T41" fmla="*/ 42 h 341"/>
                <a:gd name="T42" fmla="*/ 302 w 307"/>
                <a:gd name="T43" fmla="*/ 54 h 341"/>
                <a:gd name="T44" fmla="*/ 284 w 307"/>
                <a:gd name="T45" fmla="*/ 88 h 341"/>
                <a:gd name="T46" fmla="*/ 264 w 307"/>
                <a:gd name="T47" fmla="*/ 133 h 341"/>
                <a:gd name="T48" fmla="*/ 248 w 307"/>
                <a:gd name="T49" fmla="*/ 168 h 341"/>
                <a:gd name="T50" fmla="*/ 220 w 307"/>
                <a:gd name="T51" fmla="*/ 218 h 341"/>
                <a:gd name="T52" fmla="*/ 182 w 307"/>
                <a:gd name="T53" fmla="*/ 273 h 341"/>
                <a:gd name="T54" fmla="*/ 155 w 307"/>
                <a:gd name="T55" fmla="*/ 305 h 341"/>
                <a:gd name="T56" fmla="*/ 147 w 307"/>
                <a:gd name="T57" fmla="*/ 316 h 341"/>
                <a:gd name="T58" fmla="*/ 137 w 307"/>
                <a:gd name="T59" fmla="*/ 325 h 341"/>
                <a:gd name="T60" fmla="*/ 125 w 307"/>
                <a:gd name="T61" fmla="*/ 333 h 341"/>
                <a:gd name="T62" fmla="*/ 112 w 307"/>
                <a:gd name="T63" fmla="*/ 338 h 341"/>
                <a:gd name="T64" fmla="*/ 98 w 307"/>
                <a:gd name="T65" fmla="*/ 341 h 341"/>
                <a:gd name="T66" fmla="*/ 85 w 307"/>
                <a:gd name="T67" fmla="*/ 341 h 341"/>
                <a:gd name="T68" fmla="*/ 71 w 307"/>
                <a:gd name="T69" fmla="*/ 338 h 341"/>
                <a:gd name="T70" fmla="*/ 57 w 307"/>
                <a:gd name="T71" fmla="*/ 333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7" h="341">
                  <a:moveTo>
                    <a:pt x="51" y="329"/>
                  </a:moveTo>
                  <a:lnTo>
                    <a:pt x="38" y="319"/>
                  </a:lnTo>
                  <a:lnTo>
                    <a:pt x="26" y="309"/>
                  </a:lnTo>
                  <a:lnTo>
                    <a:pt x="21" y="301"/>
                  </a:lnTo>
                  <a:lnTo>
                    <a:pt x="16" y="295"/>
                  </a:lnTo>
                  <a:lnTo>
                    <a:pt x="12" y="287"/>
                  </a:lnTo>
                  <a:lnTo>
                    <a:pt x="7" y="280"/>
                  </a:lnTo>
                  <a:lnTo>
                    <a:pt x="4" y="272"/>
                  </a:lnTo>
                  <a:lnTo>
                    <a:pt x="2" y="263"/>
                  </a:lnTo>
                  <a:lnTo>
                    <a:pt x="1" y="255"/>
                  </a:lnTo>
                  <a:lnTo>
                    <a:pt x="0" y="245"/>
                  </a:lnTo>
                  <a:lnTo>
                    <a:pt x="1" y="236"/>
                  </a:lnTo>
                  <a:lnTo>
                    <a:pt x="2" y="226"/>
                  </a:lnTo>
                  <a:lnTo>
                    <a:pt x="5" y="216"/>
                  </a:lnTo>
                  <a:lnTo>
                    <a:pt x="9" y="205"/>
                  </a:lnTo>
                  <a:lnTo>
                    <a:pt x="17" y="191"/>
                  </a:lnTo>
                  <a:lnTo>
                    <a:pt x="24" y="177"/>
                  </a:lnTo>
                  <a:lnTo>
                    <a:pt x="33" y="164"/>
                  </a:lnTo>
                  <a:lnTo>
                    <a:pt x="42" y="149"/>
                  </a:lnTo>
                  <a:lnTo>
                    <a:pt x="69" y="113"/>
                  </a:lnTo>
                  <a:lnTo>
                    <a:pt x="109" y="61"/>
                  </a:lnTo>
                  <a:lnTo>
                    <a:pt x="121" y="47"/>
                  </a:lnTo>
                  <a:lnTo>
                    <a:pt x="133" y="36"/>
                  </a:lnTo>
                  <a:lnTo>
                    <a:pt x="146" y="26"/>
                  </a:lnTo>
                  <a:lnTo>
                    <a:pt x="159" y="18"/>
                  </a:lnTo>
                  <a:lnTo>
                    <a:pt x="172" y="12"/>
                  </a:lnTo>
                  <a:lnTo>
                    <a:pt x="185" y="6"/>
                  </a:lnTo>
                  <a:lnTo>
                    <a:pt x="199" y="3"/>
                  </a:lnTo>
                  <a:lnTo>
                    <a:pt x="211" y="1"/>
                  </a:lnTo>
                  <a:lnTo>
                    <a:pt x="225" y="0"/>
                  </a:lnTo>
                  <a:lnTo>
                    <a:pt x="237" y="0"/>
                  </a:lnTo>
                  <a:lnTo>
                    <a:pt x="248" y="1"/>
                  </a:lnTo>
                  <a:lnTo>
                    <a:pt x="260" y="3"/>
                  </a:lnTo>
                  <a:lnTo>
                    <a:pt x="270" y="5"/>
                  </a:lnTo>
                  <a:lnTo>
                    <a:pt x="279" y="9"/>
                  </a:lnTo>
                  <a:lnTo>
                    <a:pt x="288" y="13"/>
                  </a:lnTo>
                  <a:lnTo>
                    <a:pt x="294" y="17"/>
                  </a:lnTo>
                  <a:lnTo>
                    <a:pt x="299" y="21"/>
                  </a:lnTo>
                  <a:lnTo>
                    <a:pt x="303" y="26"/>
                  </a:lnTo>
                  <a:lnTo>
                    <a:pt x="306" y="31"/>
                  </a:lnTo>
                  <a:lnTo>
                    <a:pt x="307" y="36"/>
                  </a:lnTo>
                  <a:lnTo>
                    <a:pt x="307" y="42"/>
                  </a:lnTo>
                  <a:lnTo>
                    <a:pt x="305" y="47"/>
                  </a:lnTo>
                  <a:lnTo>
                    <a:pt x="302" y="54"/>
                  </a:lnTo>
                  <a:lnTo>
                    <a:pt x="300" y="60"/>
                  </a:lnTo>
                  <a:lnTo>
                    <a:pt x="284" y="88"/>
                  </a:lnTo>
                  <a:lnTo>
                    <a:pt x="271" y="115"/>
                  </a:lnTo>
                  <a:lnTo>
                    <a:pt x="264" y="133"/>
                  </a:lnTo>
                  <a:lnTo>
                    <a:pt x="257" y="151"/>
                  </a:lnTo>
                  <a:lnTo>
                    <a:pt x="248" y="168"/>
                  </a:lnTo>
                  <a:lnTo>
                    <a:pt x="239" y="185"/>
                  </a:lnTo>
                  <a:lnTo>
                    <a:pt x="220" y="218"/>
                  </a:lnTo>
                  <a:lnTo>
                    <a:pt x="200" y="247"/>
                  </a:lnTo>
                  <a:lnTo>
                    <a:pt x="182" y="273"/>
                  </a:lnTo>
                  <a:lnTo>
                    <a:pt x="166" y="293"/>
                  </a:lnTo>
                  <a:lnTo>
                    <a:pt x="155" y="305"/>
                  </a:lnTo>
                  <a:lnTo>
                    <a:pt x="152" y="310"/>
                  </a:lnTo>
                  <a:lnTo>
                    <a:pt x="147" y="316"/>
                  </a:lnTo>
                  <a:lnTo>
                    <a:pt x="143" y="321"/>
                  </a:lnTo>
                  <a:lnTo>
                    <a:pt x="137" y="325"/>
                  </a:lnTo>
                  <a:lnTo>
                    <a:pt x="131" y="330"/>
                  </a:lnTo>
                  <a:lnTo>
                    <a:pt x="125" y="333"/>
                  </a:lnTo>
                  <a:lnTo>
                    <a:pt x="118" y="336"/>
                  </a:lnTo>
                  <a:lnTo>
                    <a:pt x="112" y="338"/>
                  </a:lnTo>
                  <a:lnTo>
                    <a:pt x="106" y="340"/>
                  </a:lnTo>
                  <a:lnTo>
                    <a:pt x="98" y="341"/>
                  </a:lnTo>
                  <a:lnTo>
                    <a:pt x="92" y="341"/>
                  </a:lnTo>
                  <a:lnTo>
                    <a:pt x="85" y="341"/>
                  </a:lnTo>
                  <a:lnTo>
                    <a:pt x="77" y="340"/>
                  </a:lnTo>
                  <a:lnTo>
                    <a:pt x="71" y="338"/>
                  </a:lnTo>
                  <a:lnTo>
                    <a:pt x="63" y="336"/>
                  </a:lnTo>
                  <a:lnTo>
                    <a:pt x="57" y="333"/>
                  </a:lnTo>
                  <a:lnTo>
                    <a:pt x="51" y="329"/>
                  </a:lnTo>
                  <a:close/>
                </a:path>
              </a:pathLst>
            </a:custGeom>
            <a:solidFill>
              <a:srgbClr val="EDC8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95" name="Freeform 55"/>
            <p:cNvSpPr>
              <a:spLocks/>
            </p:cNvSpPr>
            <p:nvPr/>
          </p:nvSpPr>
          <p:spPr bwMode="auto">
            <a:xfrm>
              <a:off x="2570163" y="4214813"/>
              <a:ext cx="92075" cy="115888"/>
            </a:xfrm>
            <a:custGeom>
              <a:avLst/>
              <a:gdLst>
                <a:gd name="T0" fmla="*/ 26 w 290"/>
                <a:gd name="T1" fmla="*/ 346 h 363"/>
                <a:gd name="T2" fmla="*/ 15 w 290"/>
                <a:gd name="T3" fmla="*/ 335 h 363"/>
                <a:gd name="T4" fmla="*/ 8 w 290"/>
                <a:gd name="T5" fmla="*/ 324 h 363"/>
                <a:gd name="T6" fmla="*/ 3 w 290"/>
                <a:gd name="T7" fmla="*/ 311 h 363"/>
                <a:gd name="T8" fmla="*/ 1 w 290"/>
                <a:gd name="T9" fmla="*/ 297 h 363"/>
                <a:gd name="T10" fmla="*/ 1 w 290"/>
                <a:gd name="T11" fmla="*/ 284 h 363"/>
                <a:gd name="T12" fmla="*/ 3 w 290"/>
                <a:gd name="T13" fmla="*/ 270 h 363"/>
                <a:gd name="T14" fmla="*/ 9 w 290"/>
                <a:gd name="T15" fmla="*/ 256 h 363"/>
                <a:gd name="T16" fmla="*/ 14 w 290"/>
                <a:gd name="T17" fmla="*/ 246 h 363"/>
                <a:gd name="T18" fmla="*/ 26 w 290"/>
                <a:gd name="T19" fmla="*/ 217 h 363"/>
                <a:gd name="T20" fmla="*/ 50 w 290"/>
                <a:gd name="T21" fmla="*/ 167 h 363"/>
                <a:gd name="T22" fmla="*/ 76 w 290"/>
                <a:gd name="T23" fmla="*/ 123 h 363"/>
                <a:gd name="T24" fmla="*/ 96 w 290"/>
                <a:gd name="T25" fmla="*/ 92 h 363"/>
                <a:gd name="T26" fmla="*/ 119 w 290"/>
                <a:gd name="T27" fmla="*/ 63 h 363"/>
                <a:gd name="T28" fmla="*/ 142 w 290"/>
                <a:gd name="T29" fmla="*/ 39 h 363"/>
                <a:gd name="T30" fmla="*/ 165 w 290"/>
                <a:gd name="T31" fmla="*/ 21 h 363"/>
                <a:gd name="T32" fmla="*/ 186 w 290"/>
                <a:gd name="T33" fmla="*/ 10 h 363"/>
                <a:gd name="T34" fmla="*/ 206 w 290"/>
                <a:gd name="T35" fmla="*/ 2 h 363"/>
                <a:gd name="T36" fmla="*/ 225 w 290"/>
                <a:gd name="T37" fmla="*/ 0 h 363"/>
                <a:gd name="T38" fmla="*/ 242 w 290"/>
                <a:gd name="T39" fmla="*/ 1 h 363"/>
                <a:gd name="T40" fmla="*/ 257 w 290"/>
                <a:gd name="T41" fmla="*/ 7 h 363"/>
                <a:gd name="T42" fmla="*/ 269 w 290"/>
                <a:gd name="T43" fmla="*/ 15 h 363"/>
                <a:gd name="T44" fmla="*/ 279 w 290"/>
                <a:gd name="T45" fmla="*/ 25 h 363"/>
                <a:gd name="T46" fmla="*/ 285 w 290"/>
                <a:gd name="T47" fmla="*/ 36 h 363"/>
                <a:gd name="T48" fmla="*/ 289 w 290"/>
                <a:gd name="T49" fmla="*/ 48 h 363"/>
                <a:gd name="T50" fmla="*/ 290 w 290"/>
                <a:gd name="T51" fmla="*/ 68 h 363"/>
                <a:gd name="T52" fmla="*/ 287 w 290"/>
                <a:gd name="T53" fmla="*/ 97 h 363"/>
                <a:gd name="T54" fmla="*/ 276 w 290"/>
                <a:gd name="T55" fmla="*/ 129 h 363"/>
                <a:gd name="T56" fmla="*/ 258 w 290"/>
                <a:gd name="T57" fmla="*/ 166 h 363"/>
                <a:gd name="T58" fmla="*/ 234 w 290"/>
                <a:gd name="T59" fmla="*/ 203 h 363"/>
                <a:gd name="T60" fmla="*/ 209 w 290"/>
                <a:gd name="T61" fmla="*/ 239 h 363"/>
                <a:gd name="T62" fmla="*/ 172 w 290"/>
                <a:gd name="T63" fmla="*/ 287 h 363"/>
                <a:gd name="T64" fmla="*/ 138 w 290"/>
                <a:gd name="T65" fmla="*/ 326 h 363"/>
                <a:gd name="T66" fmla="*/ 129 w 290"/>
                <a:gd name="T67" fmla="*/ 338 h 363"/>
                <a:gd name="T68" fmla="*/ 118 w 290"/>
                <a:gd name="T69" fmla="*/ 347 h 363"/>
                <a:gd name="T70" fmla="*/ 106 w 290"/>
                <a:gd name="T71" fmla="*/ 356 h 363"/>
                <a:gd name="T72" fmla="*/ 93 w 290"/>
                <a:gd name="T73" fmla="*/ 361 h 363"/>
                <a:gd name="T74" fmla="*/ 80 w 290"/>
                <a:gd name="T75" fmla="*/ 363 h 363"/>
                <a:gd name="T76" fmla="*/ 65 w 290"/>
                <a:gd name="T77" fmla="*/ 363 h 363"/>
                <a:gd name="T78" fmla="*/ 51 w 290"/>
                <a:gd name="T79" fmla="*/ 360 h 363"/>
                <a:gd name="T80" fmla="*/ 38 w 290"/>
                <a:gd name="T81" fmla="*/ 354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90" h="363">
                  <a:moveTo>
                    <a:pt x="31" y="351"/>
                  </a:moveTo>
                  <a:lnTo>
                    <a:pt x="26" y="346"/>
                  </a:lnTo>
                  <a:lnTo>
                    <a:pt x="21" y="342"/>
                  </a:lnTo>
                  <a:lnTo>
                    <a:pt x="15" y="335"/>
                  </a:lnTo>
                  <a:lnTo>
                    <a:pt x="11" y="330"/>
                  </a:lnTo>
                  <a:lnTo>
                    <a:pt x="8" y="324"/>
                  </a:lnTo>
                  <a:lnTo>
                    <a:pt x="5" y="317"/>
                  </a:lnTo>
                  <a:lnTo>
                    <a:pt x="3" y="311"/>
                  </a:lnTo>
                  <a:lnTo>
                    <a:pt x="2" y="305"/>
                  </a:lnTo>
                  <a:lnTo>
                    <a:pt x="1" y="297"/>
                  </a:lnTo>
                  <a:lnTo>
                    <a:pt x="0" y="290"/>
                  </a:lnTo>
                  <a:lnTo>
                    <a:pt x="1" y="284"/>
                  </a:lnTo>
                  <a:lnTo>
                    <a:pt x="2" y="276"/>
                  </a:lnTo>
                  <a:lnTo>
                    <a:pt x="3" y="270"/>
                  </a:lnTo>
                  <a:lnTo>
                    <a:pt x="6" y="263"/>
                  </a:lnTo>
                  <a:lnTo>
                    <a:pt x="9" y="256"/>
                  </a:lnTo>
                  <a:lnTo>
                    <a:pt x="12" y="250"/>
                  </a:lnTo>
                  <a:lnTo>
                    <a:pt x="14" y="246"/>
                  </a:lnTo>
                  <a:lnTo>
                    <a:pt x="19" y="234"/>
                  </a:lnTo>
                  <a:lnTo>
                    <a:pt x="26" y="217"/>
                  </a:lnTo>
                  <a:lnTo>
                    <a:pt x="37" y="194"/>
                  </a:lnTo>
                  <a:lnTo>
                    <a:pt x="50" y="167"/>
                  </a:lnTo>
                  <a:lnTo>
                    <a:pt x="66" y="139"/>
                  </a:lnTo>
                  <a:lnTo>
                    <a:pt x="76" y="123"/>
                  </a:lnTo>
                  <a:lnTo>
                    <a:pt x="85" y="108"/>
                  </a:lnTo>
                  <a:lnTo>
                    <a:pt x="96" y="92"/>
                  </a:lnTo>
                  <a:lnTo>
                    <a:pt x="107" y="78"/>
                  </a:lnTo>
                  <a:lnTo>
                    <a:pt x="119" y="63"/>
                  </a:lnTo>
                  <a:lnTo>
                    <a:pt x="131" y="51"/>
                  </a:lnTo>
                  <a:lnTo>
                    <a:pt x="142" y="39"/>
                  </a:lnTo>
                  <a:lnTo>
                    <a:pt x="153" y="30"/>
                  </a:lnTo>
                  <a:lnTo>
                    <a:pt x="165" y="21"/>
                  </a:lnTo>
                  <a:lnTo>
                    <a:pt x="175" y="15"/>
                  </a:lnTo>
                  <a:lnTo>
                    <a:pt x="186" y="10"/>
                  </a:lnTo>
                  <a:lnTo>
                    <a:pt x="196" y="6"/>
                  </a:lnTo>
                  <a:lnTo>
                    <a:pt x="206" y="2"/>
                  </a:lnTo>
                  <a:lnTo>
                    <a:pt x="215" y="0"/>
                  </a:lnTo>
                  <a:lnTo>
                    <a:pt x="225" y="0"/>
                  </a:lnTo>
                  <a:lnTo>
                    <a:pt x="233" y="0"/>
                  </a:lnTo>
                  <a:lnTo>
                    <a:pt x="242" y="1"/>
                  </a:lnTo>
                  <a:lnTo>
                    <a:pt x="249" y="4"/>
                  </a:lnTo>
                  <a:lnTo>
                    <a:pt x="257" y="7"/>
                  </a:lnTo>
                  <a:lnTo>
                    <a:pt x="263" y="10"/>
                  </a:lnTo>
                  <a:lnTo>
                    <a:pt x="269" y="15"/>
                  </a:lnTo>
                  <a:lnTo>
                    <a:pt x="275" y="19"/>
                  </a:lnTo>
                  <a:lnTo>
                    <a:pt x="279" y="25"/>
                  </a:lnTo>
                  <a:lnTo>
                    <a:pt x="282" y="30"/>
                  </a:lnTo>
                  <a:lnTo>
                    <a:pt x="285" y="36"/>
                  </a:lnTo>
                  <a:lnTo>
                    <a:pt x="287" y="42"/>
                  </a:lnTo>
                  <a:lnTo>
                    <a:pt x="289" y="48"/>
                  </a:lnTo>
                  <a:lnTo>
                    <a:pt x="290" y="55"/>
                  </a:lnTo>
                  <a:lnTo>
                    <a:pt x="290" y="68"/>
                  </a:lnTo>
                  <a:lnTo>
                    <a:pt x="289" y="83"/>
                  </a:lnTo>
                  <a:lnTo>
                    <a:pt x="287" y="97"/>
                  </a:lnTo>
                  <a:lnTo>
                    <a:pt x="283" y="111"/>
                  </a:lnTo>
                  <a:lnTo>
                    <a:pt x="276" y="129"/>
                  </a:lnTo>
                  <a:lnTo>
                    <a:pt x="267" y="147"/>
                  </a:lnTo>
                  <a:lnTo>
                    <a:pt x="258" y="166"/>
                  </a:lnTo>
                  <a:lnTo>
                    <a:pt x="246" y="185"/>
                  </a:lnTo>
                  <a:lnTo>
                    <a:pt x="234" y="203"/>
                  </a:lnTo>
                  <a:lnTo>
                    <a:pt x="222" y="222"/>
                  </a:lnTo>
                  <a:lnTo>
                    <a:pt x="209" y="239"/>
                  </a:lnTo>
                  <a:lnTo>
                    <a:pt x="196" y="256"/>
                  </a:lnTo>
                  <a:lnTo>
                    <a:pt x="172" y="287"/>
                  </a:lnTo>
                  <a:lnTo>
                    <a:pt x="152" y="310"/>
                  </a:lnTo>
                  <a:lnTo>
                    <a:pt x="138" y="326"/>
                  </a:lnTo>
                  <a:lnTo>
                    <a:pt x="133" y="331"/>
                  </a:lnTo>
                  <a:lnTo>
                    <a:pt x="129" y="338"/>
                  </a:lnTo>
                  <a:lnTo>
                    <a:pt x="123" y="343"/>
                  </a:lnTo>
                  <a:lnTo>
                    <a:pt x="118" y="347"/>
                  </a:lnTo>
                  <a:lnTo>
                    <a:pt x="113" y="351"/>
                  </a:lnTo>
                  <a:lnTo>
                    <a:pt x="106" y="356"/>
                  </a:lnTo>
                  <a:lnTo>
                    <a:pt x="100" y="358"/>
                  </a:lnTo>
                  <a:lnTo>
                    <a:pt x="93" y="361"/>
                  </a:lnTo>
                  <a:lnTo>
                    <a:pt x="86" y="362"/>
                  </a:lnTo>
                  <a:lnTo>
                    <a:pt x="80" y="363"/>
                  </a:lnTo>
                  <a:lnTo>
                    <a:pt x="73" y="363"/>
                  </a:lnTo>
                  <a:lnTo>
                    <a:pt x="65" y="363"/>
                  </a:lnTo>
                  <a:lnTo>
                    <a:pt x="59" y="362"/>
                  </a:lnTo>
                  <a:lnTo>
                    <a:pt x="51" y="360"/>
                  </a:lnTo>
                  <a:lnTo>
                    <a:pt x="45" y="358"/>
                  </a:lnTo>
                  <a:lnTo>
                    <a:pt x="38" y="354"/>
                  </a:lnTo>
                  <a:lnTo>
                    <a:pt x="31" y="351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96" name="Freeform 56"/>
            <p:cNvSpPr>
              <a:spLocks/>
            </p:cNvSpPr>
            <p:nvPr/>
          </p:nvSpPr>
          <p:spPr bwMode="auto">
            <a:xfrm>
              <a:off x="2516188" y="3630613"/>
              <a:ext cx="358775" cy="241300"/>
            </a:xfrm>
            <a:custGeom>
              <a:avLst/>
              <a:gdLst>
                <a:gd name="T0" fmla="*/ 1130 w 1131"/>
                <a:gd name="T1" fmla="*/ 228 h 759"/>
                <a:gd name="T2" fmla="*/ 1131 w 1131"/>
                <a:gd name="T3" fmla="*/ 252 h 759"/>
                <a:gd name="T4" fmla="*/ 1127 w 1131"/>
                <a:gd name="T5" fmla="*/ 277 h 759"/>
                <a:gd name="T6" fmla="*/ 1115 w 1131"/>
                <a:gd name="T7" fmla="*/ 303 h 759"/>
                <a:gd name="T8" fmla="*/ 1099 w 1131"/>
                <a:gd name="T9" fmla="*/ 332 h 759"/>
                <a:gd name="T10" fmla="*/ 1079 w 1131"/>
                <a:gd name="T11" fmla="*/ 360 h 759"/>
                <a:gd name="T12" fmla="*/ 1042 w 1131"/>
                <a:gd name="T13" fmla="*/ 404 h 759"/>
                <a:gd name="T14" fmla="*/ 984 w 1131"/>
                <a:gd name="T15" fmla="*/ 460 h 759"/>
                <a:gd name="T16" fmla="*/ 922 w 1131"/>
                <a:gd name="T17" fmla="*/ 512 h 759"/>
                <a:gd name="T18" fmla="*/ 863 w 1131"/>
                <a:gd name="T19" fmla="*/ 554 h 759"/>
                <a:gd name="T20" fmla="*/ 811 w 1131"/>
                <a:gd name="T21" fmla="*/ 586 h 759"/>
                <a:gd name="T22" fmla="*/ 290 w 1131"/>
                <a:gd name="T23" fmla="*/ 748 h 759"/>
                <a:gd name="T24" fmla="*/ 271 w 1131"/>
                <a:gd name="T25" fmla="*/ 755 h 759"/>
                <a:gd name="T26" fmla="*/ 251 w 1131"/>
                <a:gd name="T27" fmla="*/ 758 h 759"/>
                <a:gd name="T28" fmla="*/ 232 w 1131"/>
                <a:gd name="T29" fmla="*/ 758 h 759"/>
                <a:gd name="T30" fmla="*/ 212 w 1131"/>
                <a:gd name="T31" fmla="*/ 756 h 759"/>
                <a:gd name="T32" fmla="*/ 193 w 1131"/>
                <a:gd name="T33" fmla="*/ 750 h 759"/>
                <a:gd name="T34" fmla="*/ 174 w 1131"/>
                <a:gd name="T35" fmla="*/ 742 h 759"/>
                <a:gd name="T36" fmla="*/ 136 w 1131"/>
                <a:gd name="T37" fmla="*/ 720 h 759"/>
                <a:gd name="T38" fmla="*/ 101 w 1131"/>
                <a:gd name="T39" fmla="*/ 690 h 759"/>
                <a:gd name="T40" fmla="*/ 69 w 1131"/>
                <a:gd name="T41" fmla="*/ 655 h 759"/>
                <a:gd name="T42" fmla="*/ 42 w 1131"/>
                <a:gd name="T43" fmla="*/ 616 h 759"/>
                <a:gd name="T44" fmla="*/ 20 w 1131"/>
                <a:gd name="T45" fmla="*/ 574 h 759"/>
                <a:gd name="T46" fmla="*/ 7 w 1131"/>
                <a:gd name="T47" fmla="*/ 532 h 759"/>
                <a:gd name="T48" fmla="*/ 0 w 1131"/>
                <a:gd name="T49" fmla="*/ 488 h 759"/>
                <a:gd name="T50" fmla="*/ 2 w 1131"/>
                <a:gd name="T51" fmla="*/ 447 h 759"/>
                <a:gd name="T52" fmla="*/ 12 w 1131"/>
                <a:gd name="T53" fmla="*/ 407 h 759"/>
                <a:gd name="T54" fmla="*/ 28 w 1131"/>
                <a:gd name="T55" fmla="*/ 371 h 759"/>
                <a:gd name="T56" fmla="*/ 51 w 1131"/>
                <a:gd name="T57" fmla="*/ 338 h 759"/>
                <a:gd name="T58" fmla="*/ 64 w 1131"/>
                <a:gd name="T59" fmla="*/ 324 h 759"/>
                <a:gd name="T60" fmla="*/ 80 w 1131"/>
                <a:gd name="T61" fmla="*/ 312 h 759"/>
                <a:gd name="T62" fmla="*/ 97 w 1131"/>
                <a:gd name="T63" fmla="*/ 301 h 759"/>
                <a:gd name="T64" fmla="*/ 115 w 1131"/>
                <a:gd name="T65" fmla="*/ 292 h 759"/>
                <a:gd name="T66" fmla="*/ 674 w 1131"/>
                <a:gd name="T67" fmla="*/ 15 h 759"/>
                <a:gd name="T68" fmla="*/ 696 w 1131"/>
                <a:gd name="T69" fmla="*/ 8 h 759"/>
                <a:gd name="T70" fmla="*/ 737 w 1131"/>
                <a:gd name="T71" fmla="*/ 2 h 759"/>
                <a:gd name="T72" fmla="*/ 800 w 1131"/>
                <a:gd name="T73" fmla="*/ 0 h 759"/>
                <a:gd name="T74" fmla="*/ 867 w 1131"/>
                <a:gd name="T75" fmla="*/ 5 h 759"/>
                <a:gd name="T76" fmla="*/ 936 w 1131"/>
                <a:gd name="T77" fmla="*/ 18 h 759"/>
                <a:gd name="T78" fmla="*/ 984 w 1131"/>
                <a:gd name="T79" fmla="*/ 33 h 759"/>
                <a:gd name="T80" fmla="*/ 1013 w 1131"/>
                <a:gd name="T81" fmla="*/ 44 h 759"/>
                <a:gd name="T82" fmla="*/ 1040 w 1131"/>
                <a:gd name="T83" fmla="*/ 58 h 759"/>
                <a:gd name="T84" fmla="*/ 1063 w 1131"/>
                <a:gd name="T85" fmla="*/ 74 h 759"/>
                <a:gd name="T86" fmla="*/ 1082 w 1131"/>
                <a:gd name="T87" fmla="*/ 91 h 759"/>
                <a:gd name="T88" fmla="*/ 1097 w 1131"/>
                <a:gd name="T89" fmla="*/ 110 h 759"/>
                <a:gd name="T90" fmla="*/ 1125 w 1131"/>
                <a:gd name="T91" fmla="*/ 217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31" h="759">
                  <a:moveTo>
                    <a:pt x="1125" y="217"/>
                  </a:moveTo>
                  <a:lnTo>
                    <a:pt x="1130" y="228"/>
                  </a:lnTo>
                  <a:lnTo>
                    <a:pt x="1131" y="239"/>
                  </a:lnTo>
                  <a:lnTo>
                    <a:pt x="1131" y="252"/>
                  </a:lnTo>
                  <a:lnTo>
                    <a:pt x="1130" y="264"/>
                  </a:lnTo>
                  <a:lnTo>
                    <a:pt x="1127" y="277"/>
                  </a:lnTo>
                  <a:lnTo>
                    <a:pt x="1121" y="290"/>
                  </a:lnTo>
                  <a:lnTo>
                    <a:pt x="1115" y="303"/>
                  </a:lnTo>
                  <a:lnTo>
                    <a:pt x="1108" y="318"/>
                  </a:lnTo>
                  <a:lnTo>
                    <a:pt x="1099" y="332"/>
                  </a:lnTo>
                  <a:lnTo>
                    <a:pt x="1090" y="346"/>
                  </a:lnTo>
                  <a:lnTo>
                    <a:pt x="1079" y="360"/>
                  </a:lnTo>
                  <a:lnTo>
                    <a:pt x="1067" y="375"/>
                  </a:lnTo>
                  <a:lnTo>
                    <a:pt x="1042" y="404"/>
                  </a:lnTo>
                  <a:lnTo>
                    <a:pt x="1014" y="432"/>
                  </a:lnTo>
                  <a:lnTo>
                    <a:pt x="984" y="460"/>
                  </a:lnTo>
                  <a:lnTo>
                    <a:pt x="953" y="486"/>
                  </a:lnTo>
                  <a:lnTo>
                    <a:pt x="922" y="512"/>
                  </a:lnTo>
                  <a:lnTo>
                    <a:pt x="892" y="534"/>
                  </a:lnTo>
                  <a:lnTo>
                    <a:pt x="863" y="554"/>
                  </a:lnTo>
                  <a:lnTo>
                    <a:pt x="836" y="572"/>
                  </a:lnTo>
                  <a:lnTo>
                    <a:pt x="811" y="586"/>
                  </a:lnTo>
                  <a:lnTo>
                    <a:pt x="790" y="595"/>
                  </a:lnTo>
                  <a:lnTo>
                    <a:pt x="290" y="748"/>
                  </a:lnTo>
                  <a:lnTo>
                    <a:pt x="281" y="753"/>
                  </a:lnTo>
                  <a:lnTo>
                    <a:pt x="271" y="755"/>
                  </a:lnTo>
                  <a:lnTo>
                    <a:pt x="262" y="757"/>
                  </a:lnTo>
                  <a:lnTo>
                    <a:pt x="251" y="758"/>
                  </a:lnTo>
                  <a:lnTo>
                    <a:pt x="241" y="759"/>
                  </a:lnTo>
                  <a:lnTo>
                    <a:pt x="232" y="758"/>
                  </a:lnTo>
                  <a:lnTo>
                    <a:pt x="222" y="757"/>
                  </a:lnTo>
                  <a:lnTo>
                    <a:pt x="212" y="756"/>
                  </a:lnTo>
                  <a:lnTo>
                    <a:pt x="202" y="753"/>
                  </a:lnTo>
                  <a:lnTo>
                    <a:pt x="193" y="750"/>
                  </a:lnTo>
                  <a:lnTo>
                    <a:pt x="183" y="746"/>
                  </a:lnTo>
                  <a:lnTo>
                    <a:pt x="174" y="742"/>
                  </a:lnTo>
                  <a:lnTo>
                    <a:pt x="155" y="732"/>
                  </a:lnTo>
                  <a:lnTo>
                    <a:pt x="136" y="720"/>
                  </a:lnTo>
                  <a:lnTo>
                    <a:pt x="118" y="706"/>
                  </a:lnTo>
                  <a:lnTo>
                    <a:pt x="101" y="690"/>
                  </a:lnTo>
                  <a:lnTo>
                    <a:pt x="84" y="673"/>
                  </a:lnTo>
                  <a:lnTo>
                    <a:pt x="69" y="655"/>
                  </a:lnTo>
                  <a:lnTo>
                    <a:pt x="55" y="636"/>
                  </a:lnTo>
                  <a:lnTo>
                    <a:pt x="42" y="616"/>
                  </a:lnTo>
                  <a:lnTo>
                    <a:pt x="31" y="595"/>
                  </a:lnTo>
                  <a:lnTo>
                    <a:pt x="20" y="574"/>
                  </a:lnTo>
                  <a:lnTo>
                    <a:pt x="13" y="553"/>
                  </a:lnTo>
                  <a:lnTo>
                    <a:pt x="7" y="532"/>
                  </a:lnTo>
                  <a:lnTo>
                    <a:pt x="2" y="510"/>
                  </a:lnTo>
                  <a:lnTo>
                    <a:pt x="0" y="488"/>
                  </a:lnTo>
                  <a:lnTo>
                    <a:pt x="0" y="467"/>
                  </a:lnTo>
                  <a:lnTo>
                    <a:pt x="2" y="447"/>
                  </a:lnTo>
                  <a:lnTo>
                    <a:pt x="7" y="427"/>
                  </a:lnTo>
                  <a:lnTo>
                    <a:pt x="12" y="407"/>
                  </a:lnTo>
                  <a:lnTo>
                    <a:pt x="19" y="388"/>
                  </a:lnTo>
                  <a:lnTo>
                    <a:pt x="28" y="371"/>
                  </a:lnTo>
                  <a:lnTo>
                    <a:pt x="38" y="354"/>
                  </a:lnTo>
                  <a:lnTo>
                    <a:pt x="51" y="338"/>
                  </a:lnTo>
                  <a:lnTo>
                    <a:pt x="57" y="332"/>
                  </a:lnTo>
                  <a:lnTo>
                    <a:pt x="64" y="324"/>
                  </a:lnTo>
                  <a:lnTo>
                    <a:pt x="71" y="318"/>
                  </a:lnTo>
                  <a:lnTo>
                    <a:pt x="80" y="312"/>
                  </a:lnTo>
                  <a:lnTo>
                    <a:pt x="88" y="306"/>
                  </a:lnTo>
                  <a:lnTo>
                    <a:pt x="97" y="301"/>
                  </a:lnTo>
                  <a:lnTo>
                    <a:pt x="105" y="297"/>
                  </a:lnTo>
                  <a:lnTo>
                    <a:pt x="115" y="292"/>
                  </a:lnTo>
                  <a:lnTo>
                    <a:pt x="663" y="18"/>
                  </a:lnTo>
                  <a:lnTo>
                    <a:pt x="674" y="15"/>
                  </a:lnTo>
                  <a:lnTo>
                    <a:pt x="685" y="12"/>
                  </a:lnTo>
                  <a:lnTo>
                    <a:pt x="696" y="8"/>
                  </a:lnTo>
                  <a:lnTo>
                    <a:pt x="709" y="5"/>
                  </a:lnTo>
                  <a:lnTo>
                    <a:pt x="737" y="2"/>
                  </a:lnTo>
                  <a:lnTo>
                    <a:pt x="767" y="0"/>
                  </a:lnTo>
                  <a:lnTo>
                    <a:pt x="800" y="0"/>
                  </a:lnTo>
                  <a:lnTo>
                    <a:pt x="834" y="2"/>
                  </a:lnTo>
                  <a:lnTo>
                    <a:pt x="867" y="5"/>
                  </a:lnTo>
                  <a:lnTo>
                    <a:pt x="902" y="10"/>
                  </a:lnTo>
                  <a:lnTo>
                    <a:pt x="936" y="18"/>
                  </a:lnTo>
                  <a:lnTo>
                    <a:pt x="968" y="27"/>
                  </a:lnTo>
                  <a:lnTo>
                    <a:pt x="984" y="33"/>
                  </a:lnTo>
                  <a:lnTo>
                    <a:pt x="999" y="38"/>
                  </a:lnTo>
                  <a:lnTo>
                    <a:pt x="1013" y="44"/>
                  </a:lnTo>
                  <a:lnTo>
                    <a:pt x="1027" y="51"/>
                  </a:lnTo>
                  <a:lnTo>
                    <a:pt x="1040" y="58"/>
                  </a:lnTo>
                  <a:lnTo>
                    <a:pt x="1051" y="65"/>
                  </a:lnTo>
                  <a:lnTo>
                    <a:pt x="1063" y="74"/>
                  </a:lnTo>
                  <a:lnTo>
                    <a:pt x="1073" y="82"/>
                  </a:lnTo>
                  <a:lnTo>
                    <a:pt x="1082" y="91"/>
                  </a:lnTo>
                  <a:lnTo>
                    <a:pt x="1090" y="100"/>
                  </a:lnTo>
                  <a:lnTo>
                    <a:pt x="1097" y="110"/>
                  </a:lnTo>
                  <a:lnTo>
                    <a:pt x="1102" y="120"/>
                  </a:lnTo>
                  <a:lnTo>
                    <a:pt x="1125" y="217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97" name="Freeform 57"/>
            <p:cNvSpPr>
              <a:spLocks/>
            </p:cNvSpPr>
            <p:nvPr/>
          </p:nvSpPr>
          <p:spPr bwMode="auto">
            <a:xfrm>
              <a:off x="2032000" y="4089400"/>
              <a:ext cx="282575" cy="1408113"/>
            </a:xfrm>
            <a:custGeom>
              <a:avLst/>
              <a:gdLst>
                <a:gd name="T0" fmla="*/ 894 w 894"/>
                <a:gd name="T1" fmla="*/ 626 h 4438"/>
                <a:gd name="T2" fmla="*/ 893 w 894"/>
                <a:gd name="T3" fmla="*/ 562 h 4438"/>
                <a:gd name="T4" fmla="*/ 888 w 894"/>
                <a:gd name="T5" fmla="*/ 501 h 4438"/>
                <a:gd name="T6" fmla="*/ 879 w 894"/>
                <a:gd name="T7" fmla="*/ 441 h 4438"/>
                <a:gd name="T8" fmla="*/ 866 w 894"/>
                <a:gd name="T9" fmla="*/ 383 h 4438"/>
                <a:gd name="T10" fmla="*/ 852 w 894"/>
                <a:gd name="T11" fmla="*/ 330 h 4438"/>
                <a:gd name="T12" fmla="*/ 833 w 894"/>
                <a:gd name="T13" fmla="*/ 278 h 4438"/>
                <a:gd name="T14" fmla="*/ 810 w 894"/>
                <a:gd name="T15" fmla="*/ 229 h 4438"/>
                <a:gd name="T16" fmla="*/ 786 w 894"/>
                <a:gd name="T17" fmla="*/ 185 h 4438"/>
                <a:gd name="T18" fmla="*/ 760 w 894"/>
                <a:gd name="T19" fmla="*/ 145 h 4438"/>
                <a:gd name="T20" fmla="*/ 730 w 894"/>
                <a:gd name="T21" fmla="*/ 108 h 4438"/>
                <a:gd name="T22" fmla="*/ 698 w 894"/>
                <a:gd name="T23" fmla="*/ 77 h 4438"/>
                <a:gd name="T24" fmla="*/ 665 w 894"/>
                <a:gd name="T25" fmla="*/ 51 h 4438"/>
                <a:gd name="T26" fmla="*/ 629 w 894"/>
                <a:gd name="T27" fmla="*/ 28 h 4438"/>
                <a:gd name="T28" fmla="*/ 592 w 894"/>
                <a:gd name="T29" fmla="*/ 14 h 4438"/>
                <a:gd name="T30" fmla="*/ 552 w 894"/>
                <a:gd name="T31" fmla="*/ 4 h 4438"/>
                <a:gd name="T32" fmla="*/ 512 w 894"/>
                <a:gd name="T33" fmla="*/ 0 h 4438"/>
                <a:gd name="T34" fmla="*/ 471 w 894"/>
                <a:gd name="T35" fmla="*/ 4 h 4438"/>
                <a:gd name="T36" fmla="*/ 428 w 894"/>
                <a:gd name="T37" fmla="*/ 14 h 4438"/>
                <a:gd name="T38" fmla="*/ 384 w 894"/>
                <a:gd name="T39" fmla="*/ 28 h 4438"/>
                <a:gd name="T40" fmla="*/ 341 w 894"/>
                <a:gd name="T41" fmla="*/ 51 h 4438"/>
                <a:gd name="T42" fmla="*/ 296 w 894"/>
                <a:gd name="T43" fmla="*/ 77 h 4438"/>
                <a:gd name="T44" fmla="*/ 254 w 894"/>
                <a:gd name="T45" fmla="*/ 108 h 4438"/>
                <a:gd name="T46" fmla="*/ 213 w 894"/>
                <a:gd name="T47" fmla="*/ 145 h 4438"/>
                <a:gd name="T48" fmla="*/ 173 w 894"/>
                <a:gd name="T49" fmla="*/ 185 h 4438"/>
                <a:gd name="T50" fmla="*/ 137 w 894"/>
                <a:gd name="T51" fmla="*/ 229 h 4438"/>
                <a:gd name="T52" fmla="*/ 103 w 894"/>
                <a:gd name="T53" fmla="*/ 278 h 4438"/>
                <a:gd name="T54" fmla="*/ 73 w 894"/>
                <a:gd name="T55" fmla="*/ 330 h 4438"/>
                <a:gd name="T56" fmla="*/ 47 w 894"/>
                <a:gd name="T57" fmla="*/ 383 h 4438"/>
                <a:gd name="T58" fmla="*/ 27 w 894"/>
                <a:gd name="T59" fmla="*/ 441 h 4438"/>
                <a:gd name="T60" fmla="*/ 12 w 894"/>
                <a:gd name="T61" fmla="*/ 501 h 4438"/>
                <a:gd name="T62" fmla="*/ 3 w 894"/>
                <a:gd name="T63" fmla="*/ 562 h 4438"/>
                <a:gd name="T64" fmla="*/ 0 w 894"/>
                <a:gd name="T65" fmla="*/ 626 h 4438"/>
                <a:gd name="T66" fmla="*/ 829 w 894"/>
                <a:gd name="T67" fmla="*/ 4438 h 4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4" h="4438">
                  <a:moveTo>
                    <a:pt x="829" y="4438"/>
                  </a:moveTo>
                  <a:lnTo>
                    <a:pt x="894" y="626"/>
                  </a:lnTo>
                  <a:lnTo>
                    <a:pt x="894" y="594"/>
                  </a:lnTo>
                  <a:lnTo>
                    <a:pt x="893" y="562"/>
                  </a:lnTo>
                  <a:lnTo>
                    <a:pt x="891" y="530"/>
                  </a:lnTo>
                  <a:lnTo>
                    <a:pt x="888" y="501"/>
                  </a:lnTo>
                  <a:lnTo>
                    <a:pt x="884" y="470"/>
                  </a:lnTo>
                  <a:lnTo>
                    <a:pt x="879" y="441"/>
                  </a:lnTo>
                  <a:lnTo>
                    <a:pt x="874" y="412"/>
                  </a:lnTo>
                  <a:lnTo>
                    <a:pt x="866" y="383"/>
                  </a:lnTo>
                  <a:lnTo>
                    <a:pt x="859" y="356"/>
                  </a:lnTo>
                  <a:lnTo>
                    <a:pt x="852" y="330"/>
                  </a:lnTo>
                  <a:lnTo>
                    <a:pt x="842" y="303"/>
                  </a:lnTo>
                  <a:lnTo>
                    <a:pt x="833" y="278"/>
                  </a:lnTo>
                  <a:lnTo>
                    <a:pt x="822" y="253"/>
                  </a:lnTo>
                  <a:lnTo>
                    <a:pt x="810" y="229"/>
                  </a:lnTo>
                  <a:lnTo>
                    <a:pt x="799" y="207"/>
                  </a:lnTo>
                  <a:lnTo>
                    <a:pt x="786" y="185"/>
                  </a:lnTo>
                  <a:lnTo>
                    <a:pt x="773" y="164"/>
                  </a:lnTo>
                  <a:lnTo>
                    <a:pt x="760" y="145"/>
                  </a:lnTo>
                  <a:lnTo>
                    <a:pt x="745" y="126"/>
                  </a:lnTo>
                  <a:lnTo>
                    <a:pt x="730" y="108"/>
                  </a:lnTo>
                  <a:lnTo>
                    <a:pt x="714" y="92"/>
                  </a:lnTo>
                  <a:lnTo>
                    <a:pt x="698" y="77"/>
                  </a:lnTo>
                  <a:lnTo>
                    <a:pt x="681" y="62"/>
                  </a:lnTo>
                  <a:lnTo>
                    <a:pt x="665" y="51"/>
                  </a:lnTo>
                  <a:lnTo>
                    <a:pt x="647" y="39"/>
                  </a:lnTo>
                  <a:lnTo>
                    <a:pt x="629" y="28"/>
                  </a:lnTo>
                  <a:lnTo>
                    <a:pt x="611" y="20"/>
                  </a:lnTo>
                  <a:lnTo>
                    <a:pt x="592" y="14"/>
                  </a:lnTo>
                  <a:lnTo>
                    <a:pt x="573" y="7"/>
                  </a:lnTo>
                  <a:lnTo>
                    <a:pt x="552" y="4"/>
                  </a:lnTo>
                  <a:lnTo>
                    <a:pt x="532" y="1"/>
                  </a:lnTo>
                  <a:lnTo>
                    <a:pt x="512" y="0"/>
                  </a:lnTo>
                  <a:lnTo>
                    <a:pt x="492" y="1"/>
                  </a:lnTo>
                  <a:lnTo>
                    <a:pt x="471" y="4"/>
                  </a:lnTo>
                  <a:lnTo>
                    <a:pt x="450" y="7"/>
                  </a:lnTo>
                  <a:lnTo>
                    <a:pt x="428" y="14"/>
                  </a:lnTo>
                  <a:lnTo>
                    <a:pt x="406" y="20"/>
                  </a:lnTo>
                  <a:lnTo>
                    <a:pt x="384" y="28"/>
                  </a:lnTo>
                  <a:lnTo>
                    <a:pt x="362" y="39"/>
                  </a:lnTo>
                  <a:lnTo>
                    <a:pt x="341" y="51"/>
                  </a:lnTo>
                  <a:lnTo>
                    <a:pt x="319" y="62"/>
                  </a:lnTo>
                  <a:lnTo>
                    <a:pt x="296" y="77"/>
                  </a:lnTo>
                  <a:lnTo>
                    <a:pt x="275" y="92"/>
                  </a:lnTo>
                  <a:lnTo>
                    <a:pt x="254" y="108"/>
                  </a:lnTo>
                  <a:lnTo>
                    <a:pt x="233" y="126"/>
                  </a:lnTo>
                  <a:lnTo>
                    <a:pt x="213" y="145"/>
                  </a:lnTo>
                  <a:lnTo>
                    <a:pt x="193" y="164"/>
                  </a:lnTo>
                  <a:lnTo>
                    <a:pt x="173" y="185"/>
                  </a:lnTo>
                  <a:lnTo>
                    <a:pt x="155" y="207"/>
                  </a:lnTo>
                  <a:lnTo>
                    <a:pt x="137" y="229"/>
                  </a:lnTo>
                  <a:lnTo>
                    <a:pt x="119" y="253"/>
                  </a:lnTo>
                  <a:lnTo>
                    <a:pt x="103" y="278"/>
                  </a:lnTo>
                  <a:lnTo>
                    <a:pt x="87" y="303"/>
                  </a:lnTo>
                  <a:lnTo>
                    <a:pt x="73" y="330"/>
                  </a:lnTo>
                  <a:lnTo>
                    <a:pt x="60" y="356"/>
                  </a:lnTo>
                  <a:lnTo>
                    <a:pt x="47" y="383"/>
                  </a:lnTo>
                  <a:lnTo>
                    <a:pt x="36" y="412"/>
                  </a:lnTo>
                  <a:lnTo>
                    <a:pt x="27" y="441"/>
                  </a:lnTo>
                  <a:lnTo>
                    <a:pt x="18" y="470"/>
                  </a:lnTo>
                  <a:lnTo>
                    <a:pt x="12" y="501"/>
                  </a:lnTo>
                  <a:lnTo>
                    <a:pt x="7" y="530"/>
                  </a:lnTo>
                  <a:lnTo>
                    <a:pt x="3" y="562"/>
                  </a:lnTo>
                  <a:lnTo>
                    <a:pt x="0" y="594"/>
                  </a:lnTo>
                  <a:lnTo>
                    <a:pt x="0" y="626"/>
                  </a:lnTo>
                  <a:lnTo>
                    <a:pt x="191" y="4438"/>
                  </a:lnTo>
                  <a:lnTo>
                    <a:pt x="829" y="4438"/>
                  </a:lnTo>
                  <a:close/>
                </a:path>
              </a:pathLst>
            </a:custGeom>
            <a:solidFill>
              <a:srgbClr val="4D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98" name="Freeform 58"/>
            <p:cNvSpPr>
              <a:spLocks/>
            </p:cNvSpPr>
            <p:nvPr/>
          </p:nvSpPr>
          <p:spPr bwMode="auto">
            <a:xfrm>
              <a:off x="1719263" y="4089400"/>
              <a:ext cx="365125" cy="1408113"/>
            </a:xfrm>
            <a:custGeom>
              <a:avLst/>
              <a:gdLst>
                <a:gd name="T0" fmla="*/ 830 w 1151"/>
                <a:gd name="T1" fmla="*/ 4438 h 4438"/>
                <a:gd name="T2" fmla="*/ 1150 w 1151"/>
                <a:gd name="T3" fmla="*/ 594 h 4438"/>
                <a:gd name="T4" fmla="*/ 1142 w 1151"/>
                <a:gd name="T5" fmla="*/ 530 h 4438"/>
                <a:gd name="T6" fmla="*/ 1124 w 1151"/>
                <a:gd name="T7" fmla="*/ 470 h 4438"/>
                <a:gd name="T8" fmla="*/ 1096 w 1151"/>
                <a:gd name="T9" fmla="*/ 412 h 4438"/>
                <a:gd name="T10" fmla="*/ 1063 w 1151"/>
                <a:gd name="T11" fmla="*/ 356 h 4438"/>
                <a:gd name="T12" fmla="*/ 1022 w 1151"/>
                <a:gd name="T13" fmla="*/ 303 h 4438"/>
                <a:gd name="T14" fmla="*/ 976 w 1151"/>
                <a:gd name="T15" fmla="*/ 253 h 4438"/>
                <a:gd name="T16" fmla="*/ 925 w 1151"/>
                <a:gd name="T17" fmla="*/ 207 h 4438"/>
                <a:gd name="T18" fmla="*/ 871 w 1151"/>
                <a:gd name="T19" fmla="*/ 164 h 4438"/>
                <a:gd name="T20" fmla="*/ 815 w 1151"/>
                <a:gd name="T21" fmla="*/ 126 h 4438"/>
                <a:gd name="T22" fmla="*/ 757 w 1151"/>
                <a:gd name="T23" fmla="*/ 92 h 4438"/>
                <a:gd name="T24" fmla="*/ 698 w 1151"/>
                <a:gd name="T25" fmla="*/ 62 h 4438"/>
                <a:gd name="T26" fmla="*/ 639 w 1151"/>
                <a:gd name="T27" fmla="*/ 39 h 4438"/>
                <a:gd name="T28" fmla="*/ 581 w 1151"/>
                <a:gd name="T29" fmla="*/ 20 h 4438"/>
                <a:gd name="T30" fmla="*/ 526 w 1151"/>
                <a:gd name="T31" fmla="*/ 7 h 4438"/>
                <a:gd name="T32" fmla="*/ 475 w 1151"/>
                <a:gd name="T33" fmla="*/ 1 h 4438"/>
                <a:gd name="T34" fmla="*/ 426 w 1151"/>
                <a:gd name="T35" fmla="*/ 1 h 4438"/>
                <a:gd name="T36" fmla="*/ 380 w 1151"/>
                <a:gd name="T37" fmla="*/ 7 h 4438"/>
                <a:gd name="T38" fmla="*/ 335 w 1151"/>
                <a:gd name="T39" fmla="*/ 20 h 4438"/>
                <a:gd name="T40" fmla="*/ 292 w 1151"/>
                <a:gd name="T41" fmla="*/ 39 h 4438"/>
                <a:gd name="T42" fmla="*/ 250 w 1151"/>
                <a:gd name="T43" fmla="*/ 62 h 4438"/>
                <a:gd name="T44" fmla="*/ 211 w 1151"/>
                <a:gd name="T45" fmla="*/ 92 h 4438"/>
                <a:gd name="T46" fmla="*/ 175 w 1151"/>
                <a:gd name="T47" fmla="*/ 126 h 4438"/>
                <a:gd name="T48" fmla="*/ 143 w 1151"/>
                <a:gd name="T49" fmla="*/ 164 h 4438"/>
                <a:gd name="T50" fmla="*/ 112 w 1151"/>
                <a:gd name="T51" fmla="*/ 207 h 4438"/>
                <a:gd name="T52" fmla="*/ 84 w 1151"/>
                <a:gd name="T53" fmla="*/ 253 h 4438"/>
                <a:gd name="T54" fmla="*/ 60 w 1151"/>
                <a:gd name="T55" fmla="*/ 303 h 4438"/>
                <a:gd name="T56" fmla="*/ 40 w 1151"/>
                <a:gd name="T57" fmla="*/ 356 h 4438"/>
                <a:gd name="T58" fmla="*/ 23 w 1151"/>
                <a:gd name="T59" fmla="*/ 412 h 4438"/>
                <a:gd name="T60" fmla="*/ 11 w 1151"/>
                <a:gd name="T61" fmla="*/ 470 h 4438"/>
                <a:gd name="T62" fmla="*/ 3 w 1151"/>
                <a:gd name="T63" fmla="*/ 530 h 4438"/>
                <a:gd name="T64" fmla="*/ 0 w 1151"/>
                <a:gd name="T65" fmla="*/ 594 h 4438"/>
                <a:gd name="T66" fmla="*/ 75 w 1151"/>
                <a:gd name="T67" fmla="*/ 4438 h 4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51" h="4438">
                  <a:moveTo>
                    <a:pt x="75" y="4438"/>
                  </a:moveTo>
                  <a:lnTo>
                    <a:pt x="830" y="4438"/>
                  </a:lnTo>
                  <a:lnTo>
                    <a:pt x="1151" y="626"/>
                  </a:lnTo>
                  <a:lnTo>
                    <a:pt x="1150" y="594"/>
                  </a:lnTo>
                  <a:lnTo>
                    <a:pt x="1147" y="562"/>
                  </a:lnTo>
                  <a:lnTo>
                    <a:pt x="1142" y="530"/>
                  </a:lnTo>
                  <a:lnTo>
                    <a:pt x="1134" y="501"/>
                  </a:lnTo>
                  <a:lnTo>
                    <a:pt x="1124" y="470"/>
                  </a:lnTo>
                  <a:lnTo>
                    <a:pt x="1111" y="441"/>
                  </a:lnTo>
                  <a:lnTo>
                    <a:pt x="1096" y="412"/>
                  </a:lnTo>
                  <a:lnTo>
                    <a:pt x="1081" y="383"/>
                  </a:lnTo>
                  <a:lnTo>
                    <a:pt x="1063" y="356"/>
                  </a:lnTo>
                  <a:lnTo>
                    <a:pt x="1044" y="330"/>
                  </a:lnTo>
                  <a:lnTo>
                    <a:pt x="1022" y="303"/>
                  </a:lnTo>
                  <a:lnTo>
                    <a:pt x="1000" y="278"/>
                  </a:lnTo>
                  <a:lnTo>
                    <a:pt x="976" y="253"/>
                  </a:lnTo>
                  <a:lnTo>
                    <a:pt x="952" y="229"/>
                  </a:lnTo>
                  <a:lnTo>
                    <a:pt x="925" y="207"/>
                  </a:lnTo>
                  <a:lnTo>
                    <a:pt x="899" y="185"/>
                  </a:lnTo>
                  <a:lnTo>
                    <a:pt x="871" y="164"/>
                  </a:lnTo>
                  <a:lnTo>
                    <a:pt x="844" y="145"/>
                  </a:lnTo>
                  <a:lnTo>
                    <a:pt x="815" y="126"/>
                  </a:lnTo>
                  <a:lnTo>
                    <a:pt x="786" y="108"/>
                  </a:lnTo>
                  <a:lnTo>
                    <a:pt x="757" y="92"/>
                  </a:lnTo>
                  <a:lnTo>
                    <a:pt x="727" y="77"/>
                  </a:lnTo>
                  <a:lnTo>
                    <a:pt x="698" y="62"/>
                  </a:lnTo>
                  <a:lnTo>
                    <a:pt x="668" y="51"/>
                  </a:lnTo>
                  <a:lnTo>
                    <a:pt x="639" y="39"/>
                  </a:lnTo>
                  <a:lnTo>
                    <a:pt x="610" y="28"/>
                  </a:lnTo>
                  <a:lnTo>
                    <a:pt x="581" y="20"/>
                  </a:lnTo>
                  <a:lnTo>
                    <a:pt x="554" y="14"/>
                  </a:lnTo>
                  <a:lnTo>
                    <a:pt x="526" y="7"/>
                  </a:lnTo>
                  <a:lnTo>
                    <a:pt x="500" y="4"/>
                  </a:lnTo>
                  <a:lnTo>
                    <a:pt x="475" y="1"/>
                  </a:lnTo>
                  <a:lnTo>
                    <a:pt x="450" y="0"/>
                  </a:lnTo>
                  <a:lnTo>
                    <a:pt x="426" y="1"/>
                  </a:lnTo>
                  <a:lnTo>
                    <a:pt x="403" y="4"/>
                  </a:lnTo>
                  <a:lnTo>
                    <a:pt x="380" y="7"/>
                  </a:lnTo>
                  <a:lnTo>
                    <a:pt x="357" y="14"/>
                  </a:lnTo>
                  <a:lnTo>
                    <a:pt x="335" y="20"/>
                  </a:lnTo>
                  <a:lnTo>
                    <a:pt x="313" y="28"/>
                  </a:lnTo>
                  <a:lnTo>
                    <a:pt x="292" y="39"/>
                  </a:lnTo>
                  <a:lnTo>
                    <a:pt x="271" y="51"/>
                  </a:lnTo>
                  <a:lnTo>
                    <a:pt x="250" y="62"/>
                  </a:lnTo>
                  <a:lnTo>
                    <a:pt x="231" y="77"/>
                  </a:lnTo>
                  <a:lnTo>
                    <a:pt x="211" y="92"/>
                  </a:lnTo>
                  <a:lnTo>
                    <a:pt x="193" y="108"/>
                  </a:lnTo>
                  <a:lnTo>
                    <a:pt x="175" y="126"/>
                  </a:lnTo>
                  <a:lnTo>
                    <a:pt x="158" y="145"/>
                  </a:lnTo>
                  <a:lnTo>
                    <a:pt x="143" y="164"/>
                  </a:lnTo>
                  <a:lnTo>
                    <a:pt x="127" y="185"/>
                  </a:lnTo>
                  <a:lnTo>
                    <a:pt x="112" y="207"/>
                  </a:lnTo>
                  <a:lnTo>
                    <a:pt x="97" y="229"/>
                  </a:lnTo>
                  <a:lnTo>
                    <a:pt x="84" y="253"/>
                  </a:lnTo>
                  <a:lnTo>
                    <a:pt x="72" y="278"/>
                  </a:lnTo>
                  <a:lnTo>
                    <a:pt x="60" y="303"/>
                  </a:lnTo>
                  <a:lnTo>
                    <a:pt x="50" y="330"/>
                  </a:lnTo>
                  <a:lnTo>
                    <a:pt x="40" y="356"/>
                  </a:lnTo>
                  <a:lnTo>
                    <a:pt x="32" y="383"/>
                  </a:lnTo>
                  <a:lnTo>
                    <a:pt x="23" y="412"/>
                  </a:lnTo>
                  <a:lnTo>
                    <a:pt x="17" y="441"/>
                  </a:lnTo>
                  <a:lnTo>
                    <a:pt x="11" y="470"/>
                  </a:lnTo>
                  <a:lnTo>
                    <a:pt x="6" y="501"/>
                  </a:lnTo>
                  <a:lnTo>
                    <a:pt x="3" y="530"/>
                  </a:lnTo>
                  <a:lnTo>
                    <a:pt x="1" y="562"/>
                  </a:lnTo>
                  <a:lnTo>
                    <a:pt x="0" y="594"/>
                  </a:lnTo>
                  <a:lnTo>
                    <a:pt x="0" y="626"/>
                  </a:lnTo>
                  <a:lnTo>
                    <a:pt x="75" y="4438"/>
                  </a:lnTo>
                  <a:close/>
                </a:path>
              </a:pathLst>
            </a:custGeom>
            <a:solidFill>
              <a:srgbClr val="7289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99" name="Freeform 59"/>
            <p:cNvSpPr>
              <a:spLocks/>
            </p:cNvSpPr>
            <p:nvPr/>
          </p:nvSpPr>
          <p:spPr bwMode="auto">
            <a:xfrm>
              <a:off x="1755775" y="2090738"/>
              <a:ext cx="579438" cy="836613"/>
            </a:xfrm>
            <a:custGeom>
              <a:avLst/>
              <a:gdLst>
                <a:gd name="T0" fmla="*/ 1823 w 1827"/>
                <a:gd name="T1" fmla="*/ 1812 h 2632"/>
                <a:gd name="T2" fmla="*/ 1799 w 1827"/>
                <a:gd name="T3" fmla="*/ 1947 h 2632"/>
                <a:gd name="T4" fmla="*/ 1756 w 1827"/>
                <a:gd name="T5" fmla="*/ 2074 h 2632"/>
                <a:gd name="T6" fmla="*/ 1695 w 1827"/>
                <a:gd name="T7" fmla="*/ 2192 h 2632"/>
                <a:gd name="T8" fmla="*/ 1619 w 1827"/>
                <a:gd name="T9" fmla="*/ 2299 h 2632"/>
                <a:gd name="T10" fmla="*/ 1528 w 1827"/>
                <a:gd name="T11" fmla="*/ 2394 h 2632"/>
                <a:gd name="T12" fmla="*/ 1425 w 1827"/>
                <a:gd name="T13" fmla="*/ 2476 h 2632"/>
                <a:gd name="T14" fmla="*/ 1310 w 1827"/>
                <a:gd name="T15" fmla="*/ 2542 h 2632"/>
                <a:gd name="T16" fmla="*/ 1186 w 1827"/>
                <a:gd name="T17" fmla="*/ 2591 h 2632"/>
                <a:gd name="T18" fmla="*/ 1053 w 1827"/>
                <a:gd name="T19" fmla="*/ 2622 h 2632"/>
                <a:gd name="T20" fmla="*/ 914 w 1827"/>
                <a:gd name="T21" fmla="*/ 2632 h 2632"/>
                <a:gd name="T22" fmla="*/ 774 w 1827"/>
                <a:gd name="T23" fmla="*/ 2622 h 2632"/>
                <a:gd name="T24" fmla="*/ 642 w 1827"/>
                <a:gd name="T25" fmla="*/ 2591 h 2632"/>
                <a:gd name="T26" fmla="*/ 517 w 1827"/>
                <a:gd name="T27" fmla="*/ 2542 h 2632"/>
                <a:gd name="T28" fmla="*/ 403 w 1827"/>
                <a:gd name="T29" fmla="*/ 2476 h 2632"/>
                <a:gd name="T30" fmla="*/ 299 w 1827"/>
                <a:gd name="T31" fmla="*/ 2394 h 2632"/>
                <a:gd name="T32" fmla="*/ 208 w 1827"/>
                <a:gd name="T33" fmla="*/ 2299 h 2632"/>
                <a:gd name="T34" fmla="*/ 132 w 1827"/>
                <a:gd name="T35" fmla="*/ 2192 h 2632"/>
                <a:gd name="T36" fmla="*/ 72 w 1827"/>
                <a:gd name="T37" fmla="*/ 2074 h 2632"/>
                <a:gd name="T38" fmla="*/ 29 w 1827"/>
                <a:gd name="T39" fmla="*/ 1947 h 2632"/>
                <a:gd name="T40" fmla="*/ 4 w 1827"/>
                <a:gd name="T41" fmla="*/ 1812 h 2632"/>
                <a:gd name="T42" fmla="*/ 0 w 1827"/>
                <a:gd name="T43" fmla="*/ 913 h 2632"/>
                <a:gd name="T44" fmla="*/ 11 w 1827"/>
                <a:gd name="T45" fmla="*/ 774 h 2632"/>
                <a:gd name="T46" fmla="*/ 41 w 1827"/>
                <a:gd name="T47" fmla="*/ 642 h 2632"/>
                <a:gd name="T48" fmla="*/ 90 w 1827"/>
                <a:gd name="T49" fmla="*/ 517 h 2632"/>
                <a:gd name="T50" fmla="*/ 156 w 1827"/>
                <a:gd name="T51" fmla="*/ 403 h 2632"/>
                <a:gd name="T52" fmla="*/ 237 w 1827"/>
                <a:gd name="T53" fmla="*/ 299 h 2632"/>
                <a:gd name="T54" fmla="*/ 332 w 1827"/>
                <a:gd name="T55" fmla="*/ 208 h 2632"/>
                <a:gd name="T56" fmla="*/ 440 w 1827"/>
                <a:gd name="T57" fmla="*/ 132 h 2632"/>
                <a:gd name="T58" fmla="*/ 558 w 1827"/>
                <a:gd name="T59" fmla="*/ 72 h 2632"/>
                <a:gd name="T60" fmla="*/ 685 w 1827"/>
                <a:gd name="T61" fmla="*/ 29 h 2632"/>
                <a:gd name="T62" fmla="*/ 821 w 1827"/>
                <a:gd name="T63" fmla="*/ 4 h 2632"/>
                <a:gd name="T64" fmla="*/ 960 w 1827"/>
                <a:gd name="T65" fmla="*/ 1 h 2632"/>
                <a:gd name="T66" fmla="*/ 1098 w 1827"/>
                <a:gd name="T67" fmla="*/ 18 h 2632"/>
                <a:gd name="T68" fmla="*/ 1228 w 1827"/>
                <a:gd name="T69" fmla="*/ 55 h 2632"/>
                <a:gd name="T70" fmla="*/ 1349 w 1827"/>
                <a:gd name="T71" fmla="*/ 110 h 2632"/>
                <a:gd name="T72" fmla="*/ 1460 w 1827"/>
                <a:gd name="T73" fmla="*/ 182 h 2632"/>
                <a:gd name="T74" fmla="*/ 1560 w 1827"/>
                <a:gd name="T75" fmla="*/ 268 h 2632"/>
                <a:gd name="T76" fmla="*/ 1646 w 1827"/>
                <a:gd name="T77" fmla="*/ 367 h 2632"/>
                <a:gd name="T78" fmla="*/ 1717 w 1827"/>
                <a:gd name="T79" fmla="*/ 478 h 2632"/>
                <a:gd name="T80" fmla="*/ 1772 w 1827"/>
                <a:gd name="T81" fmla="*/ 599 h 2632"/>
                <a:gd name="T82" fmla="*/ 1809 w 1827"/>
                <a:gd name="T83" fmla="*/ 729 h 2632"/>
                <a:gd name="T84" fmla="*/ 1826 w 1827"/>
                <a:gd name="T85" fmla="*/ 867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27" h="2632">
                  <a:moveTo>
                    <a:pt x="1827" y="1719"/>
                  </a:moveTo>
                  <a:lnTo>
                    <a:pt x="1826" y="1765"/>
                  </a:lnTo>
                  <a:lnTo>
                    <a:pt x="1823" y="1812"/>
                  </a:lnTo>
                  <a:lnTo>
                    <a:pt x="1817" y="1857"/>
                  </a:lnTo>
                  <a:lnTo>
                    <a:pt x="1809" y="1903"/>
                  </a:lnTo>
                  <a:lnTo>
                    <a:pt x="1799" y="1947"/>
                  </a:lnTo>
                  <a:lnTo>
                    <a:pt x="1786" y="1991"/>
                  </a:lnTo>
                  <a:lnTo>
                    <a:pt x="1772" y="2033"/>
                  </a:lnTo>
                  <a:lnTo>
                    <a:pt x="1756" y="2074"/>
                  </a:lnTo>
                  <a:lnTo>
                    <a:pt x="1738" y="2114"/>
                  </a:lnTo>
                  <a:lnTo>
                    <a:pt x="1717" y="2154"/>
                  </a:lnTo>
                  <a:lnTo>
                    <a:pt x="1695" y="2192"/>
                  </a:lnTo>
                  <a:lnTo>
                    <a:pt x="1671" y="2229"/>
                  </a:lnTo>
                  <a:lnTo>
                    <a:pt x="1646" y="2265"/>
                  </a:lnTo>
                  <a:lnTo>
                    <a:pt x="1619" y="2299"/>
                  </a:lnTo>
                  <a:lnTo>
                    <a:pt x="1591" y="2333"/>
                  </a:lnTo>
                  <a:lnTo>
                    <a:pt x="1560" y="2365"/>
                  </a:lnTo>
                  <a:lnTo>
                    <a:pt x="1528" y="2394"/>
                  </a:lnTo>
                  <a:lnTo>
                    <a:pt x="1495" y="2424"/>
                  </a:lnTo>
                  <a:lnTo>
                    <a:pt x="1460" y="2450"/>
                  </a:lnTo>
                  <a:lnTo>
                    <a:pt x="1425" y="2476"/>
                  </a:lnTo>
                  <a:lnTo>
                    <a:pt x="1388" y="2500"/>
                  </a:lnTo>
                  <a:lnTo>
                    <a:pt x="1349" y="2522"/>
                  </a:lnTo>
                  <a:lnTo>
                    <a:pt x="1310" y="2542"/>
                  </a:lnTo>
                  <a:lnTo>
                    <a:pt x="1269" y="2560"/>
                  </a:lnTo>
                  <a:lnTo>
                    <a:pt x="1228" y="2576"/>
                  </a:lnTo>
                  <a:lnTo>
                    <a:pt x="1186" y="2591"/>
                  </a:lnTo>
                  <a:lnTo>
                    <a:pt x="1142" y="2604"/>
                  </a:lnTo>
                  <a:lnTo>
                    <a:pt x="1098" y="2613"/>
                  </a:lnTo>
                  <a:lnTo>
                    <a:pt x="1053" y="2622"/>
                  </a:lnTo>
                  <a:lnTo>
                    <a:pt x="1007" y="2627"/>
                  </a:lnTo>
                  <a:lnTo>
                    <a:pt x="960" y="2631"/>
                  </a:lnTo>
                  <a:lnTo>
                    <a:pt x="914" y="2632"/>
                  </a:lnTo>
                  <a:lnTo>
                    <a:pt x="866" y="2631"/>
                  </a:lnTo>
                  <a:lnTo>
                    <a:pt x="821" y="2627"/>
                  </a:lnTo>
                  <a:lnTo>
                    <a:pt x="774" y="2622"/>
                  </a:lnTo>
                  <a:lnTo>
                    <a:pt x="730" y="2613"/>
                  </a:lnTo>
                  <a:lnTo>
                    <a:pt x="685" y="2604"/>
                  </a:lnTo>
                  <a:lnTo>
                    <a:pt x="642" y="2591"/>
                  </a:lnTo>
                  <a:lnTo>
                    <a:pt x="600" y="2576"/>
                  </a:lnTo>
                  <a:lnTo>
                    <a:pt x="558" y="2560"/>
                  </a:lnTo>
                  <a:lnTo>
                    <a:pt x="517" y="2542"/>
                  </a:lnTo>
                  <a:lnTo>
                    <a:pt x="478" y="2522"/>
                  </a:lnTo>
                  <a:lnTo>
                    <a:pt x="440" y="2500"/>
                  </a:lnTo>
                  <a:lnTo>
                    <a:pt x="403" y="2476"/>
                  </a:lnTo>
                  <a:lnTo>
                    <a:pt x="367" y="2450"/>
                  </a:lnTo>
                  <a:lnTo>
                    <a:pt x="332" y="2424"/>
                  </a:lnTo>
                  <a:lnTo>
                    <a:pt x="299" y="2394"/>
                  </a:lnTo>
                  <a:lnTo>
                    <a:pt x="268" y="2365"/>
                  </a:lnTo>
                  <a:lnTo>
                    <a:pt x="237" y="2333"/>
                  </a:lnTo>
                  <a:lnTo>
                    <a:pt x="208" y="2299"/>
                  </a:lnTo>
                  <a:lnTo>
                    <a:pt x="181" y="2265"/>
                  </a:lnTo>
                  <a:lnTo>
                    <a:pt x="156" y="2229"/>
                  </a:lnTo>
                  <a:lnTo>
                    <a:pt x="132" y="2192"/>
                  </a:lnTo>
                  <a:lnTo>
                    <a:pt x="110" y="2154"/>
                  </a:lnTo>
                  <a:lnTo>
                    <a:pt x="90" y="2114"/>
                  </a:lnTo>
                  <a:lnTo>
                    <a:pt x="72" y="2074"/>
                  </a:lnTo>
                  <a:lnTo>
                    <a:pt x="55" y="2033"/>
                  </a:lnTo>
                  <a:lnTo>
                    <a:pt x="41" y="1991"/>
                  </a:lnTo>
                  <a:lnTo>
                    <a:pt x="29" y="1947"/>
                  </a:lnTo>
                  <a:lnTo>
                    <a:pt x="18" y="1903"/>
                  </a:lnTo>
                  <a:lnTo>
                    <a:pt x="11" y="1857"/>
                  </a:lnTo>
                  <a:lnTo>
                    <a:pt x="4" y="1812"/>
                  </a:lnTo>
                  <a:lnTo>
                    <a:pt x="1" y="1765"/>
                  </a:lnTo>
                  <a:lnTo>
                    <a:pt x="0" y="1719"/>
                  </a:lnTo>
                  <a:lnTo>
                    <a:pt x="0" y="913"/>
                  </a:lnTo>
                  <a:lnTo>
                    <a:pt x="1" y="867"/>
                  </a:lnTo>
                  <a:lnTo>
                    <a:pt x="4" y="820"/>
                  </a:lnTo>
                  <a:lnTo>
                    <a:pt x="11" y="774"/>
                  </a:lnTo>
                  <a:lnTo>
                    <a:pt x="18" y="729"/>
                  </a:lnTo>
                  <a:lnTo>
                    <a:pt x="29" y="685"/>
                  </a:lnTo>
                  <a:lnTo>
                    <a:pt x="41" y="642"/>
                  </a:lnTo>
                  <a:lnTo>
                    <a:pt x="55" y="599"/>
                  </a:lnTo>
                  <a:lnTo>
                    <a:pt x="72" y="558"/>
                  </a:lnTo>
                  <a:lnTo>
                    <a:pt x="90" y="517"/>
                  </a:lnTo>
                  <a:lnTo>
                    <a:pt x="110" y="478"/>
                  </a:lnTo>
                  <a:lnTo>
                    <a:pt x="132" y="440"/>
                  </a:lnTo>
                  <a:lnTo>
                    <a:pt x="156" y="403"/>
                  </a:lnTo>
                  <a:lnTo>
                    <a:pt x="181" y="367"/>
                  </a:lnTo>
                  <a:lnTo>
                    <a:pt x="208" y="332"/>
                  </a:lnTo>
                  <a:lnTo>
                    <a:pt x="237" y="299"/>
                  </a:lnTo>
                  <a:lnTo>
                    <a:pt x="268" y="268"/>
                  </a:lnTo>
                  <a:lnTo>
                    <a:pt x="299" y="237"/>
                  </a:lnTo>
                  <a:lnTo>
                    <a:pt x="332" y="208"/>
                  </a:lnTo>
                  <a:lnTo>
                    <a:pt x="367" y="182"/>
                  </a:lnTo>
                  <a:lnTo>
                    <a:pt x="403" y="155"/>
                  </a:lnTo>
                  <a:lnTo>
                    <a:pt x="440" y="132"/>
                  </a:lnTo>
                  <a:lnTo>
                    <a:pt x="478" y="110"/>
                  </a:lnTo>
                  <a:lnTo>
                    <a:pt x="517" y="90"/>
                  </a:lnTo>
                  <a:lnTo>
                    <a:pt x="558" y="72"/>
                  </a:lnTo>
                  <a:lnTo>
                    <a:pt x="600" y="55"/>
                  </a:lnTo>
                  <a:lnTo>
                    <a:pt x="642" y="41"/>
                  </a:lnTo>
                  <a:lnTo>
                    <a:pt x="685" y="29"/>
                  </a:lnTo>
                  <a:lnTo>
                    <a:pt x="730" y="18"/>
                  </a:lnTo>
                  <a:lnTo>
                    <a:pt x="774" y="11"/>
                  </a:lnTo>
                  <a:lnTo>
                    <a:pt x="821" y="4"/>
                  </a:lnTo>
                  <a:lnTo>
                    <a:pt x="866" y="1"/>
                  </a:lnTo>
                  <a:lnTo>
                    <a:pt x="914" y="0"/>
                  </a:lnTo>
                  <a:lnTo>
                    <a:pt x="960" y="1"/>
                  </a:lnTo>
                  <a:lnTo>
                    <a:pt x="1007" y="4"/>
                  </a:lnTo>
                  <a:lnTo>
                    <a:pt x="1053" y="11"/>
                  </a:lnTo>
                  <a:lnTo>
                    <a:pt x="1098" y="18"/>
                  </a:lnTo>
                  <a:lnTo>
                    <a:pt x="1142" y="29"/>
                  </a:lnTo>
                  <a:lnTo>
                    <a:pt x="1186" y="41"/>
                  </a:lnTo>
                  <a:lnTo>
                    <a:pt x="1228" y="55"/>
                  </a:lnTo>
                  <a:lnTo>
                    <a:pt x="1269" y="72"/>
                  </a:lnTo>
                  <a:lnTo>
                    <a:pt x="1310" y="90"/>
                  </a:lnTo>
                  <a:lnTo>
                    <a:pt x="1349" y="110"/>
                  </a:lnTo>
                  <a:lnTo>
                    <a:pt x="1388" y="132"/>
                  </a:lnTo>
                  <a:lnTo>
                    <a:pt x="1425" y="155"/>
                  </a:lnTo>
                  <a:lnTo>
                    <a:pt x="1460" y="182"/>
                  </a:lnTo>
                  <a:lnTo>
                    <a:pt x="1495" y="208"/>
                  </a:lnTo>
                  <a:lnTo>
                    <a:pt x="1528" y="237"/>
                  </a:lnTo>
                  <a:lnTo>
                    <a:pt x="1560" y="268"/>
                  </a:lnTo>
                  <a:lnTo>
                    <a:pt x="1591" y="299"/>
                  </a:lnTo>
                  <a:lnTo>
                    <a:pt x="1619" y="332"/>
                  </a:lnTo>
                  <a:lnTo>
                    <a:pt x="1646" y="367"/>
                  </a:lnTo>
                  <a:lnTo>
                    <a:pt x="1671" y="403"/>
                  </a:lnTo>
                  <a:lnTo>
                    <a:pt x="1695" y="440"/>
                  </a:lnTo>
                  <a:lnTo>
                    <a:pt x="1717" y="478"/>
                  </a:lnTo>
                  <a:lnTo>
                    <a:pt x="1738" y="517"/>
                  </a:lnTo>
                  <a:lnTo>
                    <a:pt x="1756" y="558"/>
                  </a:lnTo>
                  <a:lnTo>
                    <a:pt x="1772" y="599"/>
                  </a:lnTo>
                  <a:lnTo>
                    <a:pt x="1786" y="642"/>
                  </a:lnTo>
                  <a:lnTo>
                    <a:pt x="1799" y="685"/>
                  </a:lnTo>
                  <a:lnTo>
                    <a:pt x="1809" y="729"/>
                  </a:lnTo>
                  <a:lnTo>
                    <a:pt x="1817" y="774"/>
                  </a:lnTo>
                  <a:lnTo>
                    <a:pt x="1823" y="820"/>
                  </a:lnTo>
                  <a:lnTo>
                    <a:pt x="1826" y="867"/>
                  </a:lnTo>
                  <a:lnTo>
                    <a:pt x="1827" y="913"/>
                  </a:lnTo>
                  <a:lnTo>
                    <a:pt x="1827" y="1719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00" name="Freeform 60"/>
            <p:cNvSpPr>
              <a:spLocks/>
            </p:cNvSpPr>
            <p:nvPr/>
          </p:nvSpPr>
          <p:spPr bwMode="auto">
            <a:xfrm>
              <a:off x="1905000" y="2668588"/>
              <a:ext cx="209550" cy="439738"/>
            </a:xfrm>
            <a:custGeom>
              <a:avLst/>
              <a:gdLst>
                <a:gd name="T0" fmla="*/ 661 w 662"/>
                <a:gd name="T1" fmla="*/ 1089 h 1386"/>
                <a:gd name="T2" fmla="*/ 651 w 662"/>
                <a:gd name="T3" fmla="*/ 1138 h 1386"/>
                <a:gd name="T4" fmla="*/ 636 w 662"/>
                <a:gd name="T5" fmla="*/ 1184 h 1386"/>
                <a:gd name="T6" fmla="*/ 614 w 662"/>
                <a:gd name="T7" fmla="*/ 1226 h 1386"/>
                <a:gd name="T8" fmla="*/ 587 w 662"/>
                <a:gd name="T9" fmla="*/ 1265 h 1386"/>
                <a:gd name="T10" fmla="*/ 554 w 662"/>
                <a:gd name="T11" fmla="*/ 1300 h 1386"/>
                <a:gd name="T12" fmla="*/ 516 w 662"/>
                <a:gd name="T13" fmla="*/ 1329 h 1386"/>
                <a:gd name="T14" fmla="*/ 475 w 662"/>
                <a:gd name="T15" fmla="*/ 1353 h 1386"/>
                <a:gd name="T16" fmla="*/ 429 w 662"/>
                <a:gd name="T17" fmla="*/ 1371 h 1386"/>
                <a:gd name="T18" fmla="*/ 381 w 662"/>
                <a:gd name="T19" fmla="*/ 1382 h 1386"/>
                <a:gd name="T20" fmla="*/ 331 w 662"/>
                <a:gd name="T21" fmla="*/ 1386 h 1386"/>
                <a:gd name="T22" fmla="*/ 280 w 662"/>
                <a:gd name="T23" fmla="*/ 1382 h 1386"/>
                <a:gd name="T24" fmla="*/ 232 w 662"/>
                <a:gd name="T25" fmla="*/ 1371 h 1386"/>
                <a:gd name="T26" fmla="*/ 187 w 662"/>
                <a:gd name="T27" fmla="*/ 1353 h 1386"/>
                <a:gd name="T28" fmla="*/ 146 w 662"/>
                <a:gd name="T29" fmla="*/ 1329 h 1386"/>
                <a:gd name="T30" fmla="*/ 108 w 662"/>
                <a:gd name="T31" fmla="*/ 1300 h 1386"/>
                <a:gd name="T32" fmla="*/ 75 w 662"/>
                <a:gd name="T33" fmla="*/ 1265 h 1386"/>
                <a:gd name="T34" fmla="*/ 47 w 662"/>
                <a:gd name="T35" fmla="*/ 1226 h 1386"/>
                <a:gd name="T36" fmla="*/ 25 w 662"/>
                <a:gd name="T37" fmla="*/ 1184 h 1386"/>
                <a:gd name="T38" fmla="*/ 9 w 662"/>
                <a:gd name="T39" fmla="*/ 1138 h 1386"/>
                <a:gd name="T40" fmla="*/ 1 w 662"/>
                <a:gd name="T41" fmla="*/ 1089 h 1386"/>
                <a:gd name="T42" fmla="*/ 0 w 662"/>
                <a:gd name="T43" fmla="*/ 332 h 1386"/>
                <a:gd name="T44" fmla="*/ 3 w 662"/>
                <a:gd name="T45" fmla="*/ 281 h 1386"/>
                <a:gd name="T46" fmla="*/ 15 w 662"/>
                <a:gd name="T47" fmla="*/ 234 h 1386"/>
                <a:gd name="T48" fmla="*/ 31 w 662"/>
                <a:gd name="T49" fmla="*/ 188 h 1386"/>
                <a:gd name="T50" fmla="*/ 56 w 662"/>
                <a:gd name="T51" fmla="*/ 147 h 1386"/>
                <a:gd name="T52" fmla="*/ 85 w 662"/>
                <a:gd name="T53" fmla="*/ 109 h 1386"/>
                <a:gd name="T54" fmla="*/ 120 w 662"/>
                <a:gd name="T55" fmla="*/ 76 h 1386"/>
                <a:gd name="T56" fmla="*/ 158 w 662"/>
                <a:gd name="T57" fmla="*/ 49 h 1386"/>
                <a:gd name="T58" fmla="*/ 202 w 662"/>
                <a:gd name="T59" fmla="*/ 27 h 1386"/>
                <a:gd name="T60" fmla="*/ 248 w 662"/>
                <a:gd name="T61" fmla="*/ 11 h 1386"/>
                <a:gd name="T62" fmla="*/ 297 w 662"/>
                <a:gd name="T63" fmla="*/ 2 h 1386"/>
                <a:gd name="T64" fmla="*/ 348 w 662"/>
                <a:gd name="T65" fmla="*/ 1 h 1386"/>
                <a:gd name="T66" fmla="*/ 397 w 662"/>
                <a:gd name="T67" fmla="*/ 8 h 1386"/>
                <a:gd name="T68" fmla="*/ 445 w 662"/>
                <a:gd name="T69" fmla="*/ 21 h 1386"/>
                <a:gd name="T70" fmla="*/ 488 w 662"/>
                <a:gd name="T71" fmla="*/ 40 h 1386"/>
                <a:gd name="T72" fmla="*/ 528 w 662"/>
                <a:gd name="T73" fmla="*/ 67 h 1386"/>
                <a:gd name="T74" fmla="*/ 564 w 662"/>
                <a:gd name="T75" fmla="*/ 97 h 1386"/>
                <a:gd name="T76" fmla="*/ 596 w 662"/>
                <a:gd name="T77" fmla="*/ 133 h 1386"/>
                <a:gd name="T78" fmla="*/ 622 w 662"/>
                <a:gd name="T79" fmla="*/ 174 h 1386"/>
                <a:gd name="T80" fmla="*/ 642 w 662"/>
                <a:gd name="T81" fmla="*/ 218 h 1386"/>
                <a:gd name="T82" fmla="*/ 655 w 662"/>
                <a:gd name="T83" fmla="*/ 266 h 1386"/>
                <a:gd name="T84" fmla="*/ 662 w 662"/>
                <a:gd name="T85" fmla="*/ 315 h 1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62" h="1386">
                  <a:moveTo>
                    <a:pt x="662" y="1055"/>
                  </a:moveTo>
                  <a:lnTo>
                    <a:pt x="662" y="1072"/>
                  </a:lnTo>
                  <a:lnTo>
                    <a:pt x="661" y="1089"/>
                  </a:lnTo>
                  <a:lnTo>
                    <a:pt x="659" y="1105"/>
                  </a:lnTo>
                  <a:lnTo>
                    <a:pt x="655" y="1122"/>
                  </a:lnTo>
                  <a:lnTo>
                    <a:pt x="651" y="1138"/>
                  </a:lnTo>
                  <a:lnTo>
                    <a:pt x="647" y="1153"/>
                  </a:lnTo>
                  <a:lnTo>
                    <a:pt x="642" y="1168"/>
                  </a:lnTo>
                  <a:lnTo>
                    <a:pt x="636" y="1184"/>
                  </a:lnTo>
                  <a:lnTo>
                    <a:pt x="629" y="1199"/>
                  </a:lnTo>
                  <a:lnTo>
                    <a:pt x="622" y="1213"/>
                  </a:lnTo>
                  <a:lnTo>
                    <a:pt x="614" y="1226"/>
                  </a:lnTo>
                  <a:lnTo>
                    <a:pt x="606" y="1240"/>
                  </a:lnTo>
                  <a:lnTo>
                    <a:pt x="596" y="1253"/>
                  </a:lnTo>
                  <a:lnTo>
                    <a:pt x="587" y="1265"/>
                  </a:lnTo>
                  <a:lnTo>
                    <a:pt x="576" y="1277"/>
                  </a:lnTo>
                  <a:lnTo>
                    <a:pt x="564" y="1289"/>
                  </a:lnTo>
                  <a:lnTo>
                    <a:pt x="554" y="1300"/>
                  </a:lnTo>
                  <a:lnTo>
                    <a:pt x="541" y="1310"/>
                  </a:lnTo>
                  <a:lnTo>
                    <a:pt x="528" y="1320"/>
                  </a:lnTo>
                  <a:lnTo>
                    <a:pt x="516" y="1329"/>
                  </a:lnTo>
                  <a:lnTo>
                    <a:pt x="502" y="1338"/>
                  </a:lnTo>
                  <a:lnTo>
                    <a:pt x="488" y="1346"/>
                  </a:lnTo>
                  <a:lnTo>
                    <a:pt x="475" y="1353"/>
                  </a:lnTo>
                  <a:lnTo>
                    <a:pt x="460" y="1360"/>
                  </a:lnTo>
                  <a:lnTo>
                    <a:pt x="445" y="1366"/>
                  </a:lnTo>
                  <a:lnTo>
                    <a:pt x="429" y="1371"/>
                  </a:lnTo>
                  <a:lnTo>
                    <a:pt x="413" y="1375"/>
                  </a:lnTo>
                  <a:lnTo>
                    <a:pt x="397" y="1380"/>
                  </a:lnTo>
                  <a:lnTo>
                    <a:pt x="381" y="1382"/>
                  </a:lnTo>
                  <a:lnTo>
                    <a:pt x="365" y="1384"/>
                  </a:lnTo>
                  <a:lnTo>
                    <a:pt x="348" y="1386"/>
                  </a:lnTo>
                  <a:lnTo>
                    <a:pt x="331" y="1386"/>
                  </a:lnTo>
                  <a:lnTo>
                    <a:pt x="314" y="1386"/>
                  </a:lnTo>
                  <a:lnTo>
                    <a:pt x="297" y="1384"/>
                  </a:lnTo>
                  <a:lnTo>
                    <a:pt x="280" y="1382"/>
                  </a:lnTo>
                  <a:lnTo>
                    <a:pt x="264" y="1380"/>
                  </a:lnTo>
                  <a:lnTo>
                    <a:pt x="248" y="1375"/>
                  </a:lnTo>
                  <a:lnTo>
                    <a:pt x="232" y="1371"/>
                  </a:lnTo>
                  <a:lnTo>
                    <a:pt x="217" y="1366"/>
                  </a:lnTo>
                  <a:lnTo>
                    <a:pt x="202" y="1360"/>
                  </a:lnTo>
                  <a:lnTo>
                    <a:pt x="187" y="1353"/>
                  </a:lnTo>
                  <a:lnTo>
                    <a:pt x="173" y="1346"/>
                  </a:lnTo>
                  <a:lnTo>
                    <a:pt x="158" y="1338"/>
                  </a:lnTo>
                  <a:lnTo>
                    <a:pt x="146" y="1329"/>
                  </a:lnTo>
                  <a:lnTo>
                    <a:pt x="132" y="1320"/>
                  </a:lnTo>
                  <a:lnTo>
                    <a:pt x="120" y="1310"/>
                  </a:lnTo>
                  <a:lnTo>
                    <a:pt x="108" y="1300"/>
                  </a:lnTo>
                  <a:lnTo>
                    <a:pt x="96" y="1289"/>
                  </a:lnTo>
                  <a:lnTo>
                    <a:pt x="85" y="1277"/>
                  </a:lnTo>
                  <a:lnTo>
                    <a:pt x="75" y="1265"/>
                  </a:lnTo>
                  <a:lnTo>
                    <a:pt x="65" y="1253"/>
                  </a:lnTo>
                  <a:lnTo>
                    <a:pt x="56" y="1240"/>
                  </a:lnTo>
                  <a:lnTo>
                    <a:pt x="47" y="1226"/>
                  </a:lnTo>
                  <a:lnTo>
                    <a:pt x="39" y="1213"/>
                  </a:lnTo>
                  <a:lnTo>
                    <a:pt x="31" y="1199"/>
                  </a:lnTo>
                  <a:lnTo>
                    <a:pt x="25" y="1184"/>
                  </a:lnTo>
                  <a:lnTo>
                    <a:pt x="20" y="1168"/>
                  </a:lnTo>
                  <a:lnTo>
                    <a:pt x="15" y="1153"/>
                  </a:lnTo>
                  <a:lnTo>
                    <a:pt x="9" y="1138"/>
                  </a:lnTo>
                  <a:lnTo>
                    <a:pt x="6" y="1122"/>
                  </a:lnTo>
                  <a:lnTo>
                    <a:pt x="3" y="1105"/>
                  </a:lnTo>
                  <a:lnTo>
                    <a:pt x="1" y="1089"/>
                  </a:lnTo>
                  <a:lnTo>
                    <a:pt x="0" y="1072"/>
                  </a:lnTo>
                  <a:lnTo>
                    <a:pt x="0" y="1055"/>
                  </a:lnTo>
                  <a:lnTo>
                    <a:pt x="0" y="332"/>
                  </a:lnTo>
                  <a:lnTo>
                    <a:pt x="0" y="315"/>
                  </a:lnTo>
                  <a:lnTo>
                    <a:pt x="1" y="298"/>
                  </a:lnTo>
                  <a:lnTo>
                    <a:pt x="3" y="281"/>
                  </a:lnTo>
                  <a:lnTo>
                    <a:pt x="6" y="266"/>
                  </a:lnTo>
                  <a:lnTo>
                    <a:pt x="9" y="250"/>
                  </a:lnTo>
                  <a:lnTo>
                    <a:pt x="15" y="234"/>
                  </a:lnTo>
                  <a:lnTo>
                    <a:pt x="20" y="218"/>
                  </a:lnTo>
                  <a:lnTo>
                    <a:pt x="25" y="203"/>
                  </a:lnTo>
                  <a:lnTo>
                    <a:pt x="31" y="188"/>
                  </a:lnTo>
                  <a:lnTo>
                    <a:pt x="39" y="174"/>
                  </a:lnTo>
                  <a:lnTo>
                    <a:pt x="47" y="160"/>
                  </a:lnTo>
                  <a:lnTo>
                    <a:pt x="56" y="147"/>
                  </a:lnTo>
                  <a:lnTo>
                    <a:pt x="65" y="133"/>
                  </a:lnTo>
                  <a:lnTo>
                    <a:pt x="75" y="122"/>
                  </a:lnTo>
                  <a:lnTo>
                    <a:pt x="85" y="109"/>
                  </a:lnTo>
                  <a:lnTo>
                    <a:pt x="96" y="97"/>
                  </a:lnTo>
                  <a:lnTo>
                    <a:pt x="108" y="87"/>
                  </a:lnTo>
                  <a:lnTo>
                    <a:pt x="120" y="76"/>
                  </a:lnTo>
                  <a:lnTo>
                    <a:pt x="132" y="67"/>
                  </a:lnTo>
                  <a:lnTo>
                    <a:pt x="146" y="57"/>
                  </a:lnTo>
                  <a:lnTo>
                    <a:pt x="158" y="49"/>
                  </a:lnTo>
                  <a:lnTo>
                    <a:pt x="173" y="40"/>
                  </a:lnTo>
                  <a:lnTo>
                    <a:pt x="187" y="33"/>
                  </a:lnTo>
                  <a:lnTo>
                    <a:pt x="202" y="27"/>
                  </a:lnTo>
                  <a:lnTo>
                    <a:pt x="217" y="21"/>
                  </a:lnTo>
                  <a:lnTo>
                    <a:pt x="232" y="16"/>
                  </a:lnTo>
                  <a:lnTo>
                    <a:pt x="248" y="11"/>
                  </a:lnTo>
                  <a:lnTo>
                    <a:pt x="264" y="8"/>
                  </a:lnTo>
                  <a:lnTo>
                    <a:pt x="280" y="4"/>
                  </a:lnTo>
                  <a:lnTo>
                    <a:pt x="297" y="2"/>
                  </a:lnTo>
                  <a:lnTo>
                    <a:pt x="314" y="1"/>
                  </a:lnTo>
                  <a:lnTo>
                    <a:pt x="331" y="0"/>
                  </a:lnTo>
                  <a:lnTo>
                    <a:pt x="348" y="1"/>
                  </a:lnTo>
                  <a:lnTo>
                    <a:pt x="365" y="2"/>
                  </a:lnTo>
                  <a:lnTo>
                    <a:pt x="381" y="4"/>
                  </a:lnTo>
                  <a:lnTo>
                    <a:pt x="397" y="8"/>
                  </a:lnTo>
                  <a:lnTo>
                    <a:pt x="413" y="11"/>
                  </a:lnTo>
                  <a:lnTo>
                    <a:pt x="429" y="16"/>
                  </a:lnTo>
                  <a:lnTo>
                    <a:pt x="445" y="21"/>
                  </a:lnTo>
                  <a:lnTo>
                    <a:pt x="460" y="27"/>
                  </a:lnTo>
                  <a:lnTo>
                    <a:pt x="475" y="33"/>
                  </a:lnTo>
                  <a:lnTo>
                    <a:pt x="488" y="40"/>
                  </a:lnTo>
                  <a:lnTo>
                    <a:pt x="502" y="49"/>
                  </a:lnTo>
                  <a:lnTo>
                    <a:pt x="516" y="57"/>
                  </a:lnTo>
                  <a:lnTo>
                    <a:pt x="528" y="67"/>
                  </a:lnTo>
                  <a:lnTo>
                    <a:pt x="541" y="76"/>
                  </a:lnTo>
                  <a:lnTo>
                    <a:pt x="554" y="87"/>
                  </a:lnTo>
                  <a:lnTo>
                    <a:pt x="564" y="97"/>
                  </a:lnTo>
                  <a:lnTo>
                    <a:pt x="576" y="109"/>
                  </a:lnTo>
                  <a:lnTo>
                    <a:pt x="587" y="122"/>
                  </a:lnTo>
                  <a:lnTo>
                    <a:pt x="596" y="133"/>
                  </a:lnTo>
                  <a:lnTo>
                    <a:pt x="606" y="147"/>
                  </a:lnTo>
                  <a:lnTo>
                    <a:pt x="614" y="160"/>
                  </a:lnTo>
                  <a:lnTo>
                    <a:pt x="622" y="174"/>
                  </a:lnTo>
                  <a:lnTo>
                    <a:pt x="629" y="188"/>
                  </a:lnTo>
                  <a:lnTo>
                    <a:pt x="636" y="203"/>
                  </a:lnTo>
                  <a:lnTo>
                    <a:pt x="642" y="218"/>
                  </a:lnTo>
                  <a:lnTo>
                    <a:pt x="647" y="234"/>
                  </a:lnTo>
                  <a:lnTo>
                    <a:pt x="651" y="250"/>
                  </a:lnTo>
                  <a:lnTo>
                    <a:pt x="655" y="266"/>
                  </a:lnTo>
                  <a:lnTo>
                    <a:pt x="659" y="281"/>
                  </a:lnTo>
                  <a:lnTo>
                    <a:pt x="661" y="298"/>
                  </a:lnTo>
                  <a:lnTo>
                    <a:pt x="662" y="315"/>
                  </a:lnTo>
                  <a:lnTo>
                    <a:pt x="662" y="332"/>
                  </a:lnTo>
                  <a:lnTo>
                    <a:pt x="662" y="1055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01" name="Freeform 61"/>
            <p:cNvSpPr>
              <a:spLocks/>
            </p:cNvSpPr>
            <p:nvPr/>
          </p:nvSpPr>
          <p:spPr bwMode="auto">
            <a:xfrm>
              <a:off x="2068513" y="2416175"/>
              <a:ext cx="95250" cy="258763"/>
            </a:xfrm>
            <a:custGeom>
              <a:avLst/>
              <a:gdLst>
                <a:gd name="T0" fmla="*/ 114 w 298"/>
                <a:gd name="T1" fmla="*/ 28 h 814"/>
                <a:gd name="T2" fmla="*/ 172 w 298"/>
                <a:gd name="T3" fmla="*/ 203 h 814"/>
                <a:gd name="T4" fmla="*/ 230 w 298"/>
                <a:gd name="T5" fmla="*/ 389 h 814"/>
                <a:gd name="T6" fmla="*/ 264 w 298"/>
                <a:gd name="T7" fmla="*/ 515 h 814"/>
                <a:gd name="T8" fmla="*/ 284 w 298"/>
                <a:gd name="T9" fmla="*/ 600 h 814"/>
                <a:gd name="T10" fmla="*/ 293 w 298"/>
                <a:gd name="T11" fmla="*/ 649 h 814"/>
                <a:gd name="T12" fmla="*/ 297 w 298"/>
                <a:gd name="T13" fmla="*/ 692 h 814"/>
                <a:gd name="T14" fmla="*/ 297 w 298"/>
                <a:gd name="T15" fmla="*/ 724 h 814"/>
                <a:gd name="T16" fmla="*/ 292 w 298"/>
                <a:gd name="T17" fmla="*/ 746 h 814"/>
                <a:gd name="T18" fmla="*/ 282 w 298"/>
                <a:gd name="T19" fmla="*/ 763 h 814"/>
                <a:gd name="T20" fmla="*/ 268 w 298"/>
                <a:gd name="T21" fmla="*/ 776 h 814"/>
                <a:gd name="T22" fmla="*/ 251 w 298"/>
                <a:gd name="T23" fmla="*/ 788 h 814"/>
                <a:gd name="T24" fmla="*/ 232 w 298"/>
                <a:gd name="T25" fmla="*/ 796 h 814"/>
                <a:gd name="T26" fmla="*/ 210 w 298"/>
                <a:gd name="T27" fmla="*/ 804 h 814"/>
                <a:gd name="T28" fmla="*/ 175 w 298"/>
                <a:gd name="T29" fmla="*/ 811 h 814"/>
                <a:gd name="T30" fmla="*/ 127 w 298"/>
                <a:gd name="T31" fmla="*/ 814 h 814"/>
                <a:gd name="T32" fmla="*/ 82 w 298"/>
                <a:gd name="T33" fmla="*/ 812 h 814"/>
                <a:gd name="T34" fmla="*/ 45 w 298"/>
                <a:gd name="T35" fmla="*/ 804 h 814"/>
                <a:gd name="T36" fmla="*/ 27 w 298"/>
                <a:gd name="T37" fmla="*/ 795 h 814"/>
                <a:gd name="T38" fmla="*/ 20 w 298"/>
                <a:gd name="T39" fmla="*/ 789 h 814"/>
                <a:gd name="T40" fmla="*/ 14 w 298"/>
                <a:gd name="T41" fmla="*/ 767 h 814"/>
                <a:gd name="T42" fmla="*/ 6 w 298"/>
                <a:gd name="T43" fmla="*/ 723 h 814"/>
                <a:gd name="T44" fmla="*/ 2 w 298"/>
                <a:gd name="T45" fmla="*/ 672 h 814"/>
                <a:gd name="T46" fmla="*/ 0 w 298"/>
                <a:gd name="T47" fmla="*/ 613 h 814"/>
                <a:gd name="T48" fmla="*/ 1 w 298"/>
                <a:gd name="T49" fmla="*/ 517 h 814"/>
                <a:gd name="T50" fmla="*/ 10 w 298"/>
                <a:gd name="T51" fmla="*/ 382 h 814"/>
                <a:gd name="T52" fmla="*/ 26 w 298"/>
                <a:gd name="T53" fmla="*/ 251 h 814"/>
                <a:gd name="T54" fmla="*/ 41 w 298"/>
                <a:gd name="T55" fmla="*/ 162 h 814"/>
                <a:gd name="T56" fmla="*/ 52 w 298"/>
                <a:gd name="T57" fmla="*/ 110 h 814"/>
                <a:gd name="T58" fmla="*/ 63 w 298"/>
                <a:gd name="T59" fmla="*/ 67 h 814"/>
                <a:gd name="T60" fmla="*/ 75 w 298"/>
                <a:gd name="T61" fmla="*/ 33 h 814"/>
                <a:gd name="T62" fmla="*/ 86 w 298"/>
                <a:gd name="T63" fmla="*/ 11 h 814"/>
                <a:gd name="T64" fmla="*/ 98 w 298"/>
                <a:gd name="T65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8" h="814">
                  <a:moveTo>
                    <a:pt x="104" y="1"/>
                  </a:moveTo>
                  <a:lnTo>
                    <a:pt x="114" y="28"/>
                  </a:lnTo>
                  <a:lnTo>
                    <a:pt x="138" y="100"/>
                  </a:lnTo>
                  <a:lnTo>
                    <a:pt x="172" y="203"/>
                  </a:lnTo>
                  <a:lnTo>
                    <a:pt x="211" y="326"/>
                  </a:lnTo>
                  <a:lnTo>
                    <a:pt x="230" y="389"/>
                  </a:lnTo>
                  <a:lnTo>
                    <a:pt x="248" y="453"/>
                  </a:lnTo>
                  <a:lnTo>
                    <a:pt x="264" y="515"/>
                  </a:lnTo>
                  <a:lnTo>
                    <a:pt x="278" y="573"/>
                  </a:lnTo>
                  <a:lnTo>
                    <a:pt x="284" y="600"/>
                  </a:lnTo>
                  <a:lnTo>
                    <a:pt x="288" y="626"/>
                  </a:lnTo>
                  <a:lnTo>
                    <a:pt x="293" y="649"/>
                  </a:lnTo>
                  <a:lnTo>
                    <a:pt x="296" y="672"/>
                  </a:lnTo>
                  <a:lnTo>
                    <a:pt x="297" y="692"/>
                  </a:lnTo>
                  <a:lnTo>
                    <a:pt x="298" y="710"/>
                  </a:lnTo>
                  <a:lnTo>
                    <a:pt x="297" y="724"/>
                  </a:lnTo>
                  <a:lnTo>
                    <a:pt x="295" y="737"/>
                  </a:lnTo>
                  <a:lnTo>
                    <a:pt x="292" y="746"/>
                  </a:lnTo>
                  <a:lnTo>
                    <a:pt x="287" y="754"/>
                  </a:lnTo>
                  <a:lnTo>
                    <a:pt x="282" y="763"/>
                  </a:lnTo>
                  <a:lnTo>
                    <a:pt x="276" y="769"/>
                  </a:lnTo>
                  <a:lnTo>
                    <a:pt x="268" y="776"/>
                  </a:lnTo>
                  <a:lnTo>
                    <a:pt x="261" y="782"/>
                  </a:lnTo>
                  <a:lnTo>
                    <a:pt x="251" y="788"/>
                  </a:lnTo>
                  <a:lnTo>
                    <a:pt x="242" y="792"/>
                  </a:lnTo>
                  <a:lnTo>
                    <a:pt x="232" y="796"/>
                  </a:lnTo>
                  <a:lnTo>
                    <a:pt x="222" y="801"/>
                  </a:lnTo>
                  <a:lnTo>
                    <a:pt x="210" y="804"/>
                  </a:lnTo>
                  <a:lnTo>
                    <a:pt x="199" y="807"/>
                  </a:lnTo>
                  <a:lnTo>
                    <a:pt x="175" y="811"/>
                  </a:lnTo>
                  <a:lnTo>
                    <a:pt x="151" y="813"/>
                  </a:lnTo>
                  <a:lnTo>
                    <a:pt x="127" y="814"/>
                  </a:lnTo>
                  <a:lnTo>
                    <a:pt x="104" y="813"/>
                  </a:lnTo>
                  <a:lnTo>
                    <a:pt x="82" y="812"/>
                  </a:lnTo>
                  <a:lnTo>
                    <a:pt x="62" y="808"/>
                  </a:lnTo>
                  <a:lnTo>
                    <a:pt x="45" y="804"/>
                  </a:lnTo>
                  <a:lnTo>
                    <a:pt x="33" y="798"/>
                  </a:lnTo>
                  <a:lnTo>
                    <a:pt x="27" y="795"/>
                  </a:lnTo>
                  <a:lnTo>
                    <a:pt x="23" y="792"/>
                  </a:lnTo>
                  <a:lnTo>
                    <a:pt x="20" y="789"/>
                  </a:lnTo>
                  <a:lnTo>
                    <a:pt x="18" y="785"/>
                  </a:lnTo>
                  <a:lnTo>
                    <a:pt x="14" y="767"/>
                  </a:lnTo>
                  <a:lnTo>
                    <a:pt x="9" y="746"/>
                  </a:lnTo>
                  <a:lnTo>
                    <a:pt x="6" y="723"/>
                  </a:lnTo>
                  <a:lnTo>
                    <a:pt x="3" y="698"/>
                  </a:lnTo>
                  <a:lnTo>
                    <a:pt x="2" y="672"/>
                  </a:lnTo>
                  <a:lnTo>
                    <a:pt x="0" y="643"/>
                  </a:lnTo>
                  <a:lnTo>
                    <a:pt x="0" y="613"/>
                  </a:lnTo>
                  <a:lnTo>
                    <a:pt x="0" y="582"/>
                  </a:lnTo>
                  <a:lnTo>
                    <a:pt x="1" y="517"/>
                  </a:lnTo>
                  <a:lnTo>
                    <a:pt x="5" y="451"/>
                  </a:lnTo>
                  <a:lnTo>
                    <a:pt x="10" y="382"/>
                  </a:lnTo>
                  <a:lnTo>
                    <a:pt x="18" y="315"/>
                  </a:lnTo>
                  <a:lnTo>
                    <a:pt x="26" y="251"/>
                  </a:lnTo>
                  <a:lnTo>
                    <a:pt x="36" y="190"/>
                  </a:lnTo>
                  <a:lnTo>
                    <a:pt x="41" y="162"/>
                  </a:lnTo>
                  <a:lnTo>
                    <a:pt x="46" y="135"/>
                  </a:lnTo>
                  <a:lnTo>
                    <a:pt x="52" y="110"/>
                  </a:lnTo>
                  <a:lnTo>
                    <a:pt x="57" y="87"/>
                  </a:lnTo>
                  <a:lnTo>
                    <a:pt x="63" y="67"/>
                  </a:lnTo>
                  <a:lnTo>
                    <a:pt x="69" y="49"/>
                  </a:lnTo>
                  <a:lnTo>
                    <a:pt x="75" y="33"/>
                  </a:lnTo>
                  <a:lnTo>
                    <a:pt x="80" y="20"/>
                  </a:lnTo>
                  <a:lnTo>
                    <a:pt x="86" y="11"/>
                  </a:lnTo>
                  <a:lnTo>
                    <a:pt x="93" y="4"/>
                  </a:lnTo>
                  <a:lnTo>
                    <a:pt x="98" y="0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E6A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02" name="Freeform 62"/>
            <p:cNvSpPr>
              <a:spLocks/>
            </p:cNvSpPr>
            <p:nvPr/>
          </p:nvSpPr>
          <p:spPr bwMode="auto">
            <a:xfrm>
              <a:off x="1941513" y="2689225"/>
              <a:ext cx="320675" cy="149225"/>
            </a:xfrm>
            <a:custGeom>
              <a:avLst/>
              <a:gdLst>
                <a:gd name="T0" fmla="*/ 953 w 1007"/>
                <a:gd name="T1" fmla="*/ 36 h 471"/>
                <a:gd name="T2" fmla="*/ 847 w 1007"/>
                <a:gd name="T3" fmla="*/ 93 h 471"/>
                <a:gd name="T4" fmla="*/ 747 w 1007"/>
                <a:gd name="T5" fmla="*/ 135 h 471"/>
                <a:gd name="T6" fmla="*/ 650 w 1007"/>
                <a:gd name="T7" fmla="*/ 162 h 471"/>
                <a:gd name="T8" fmla="*/ 560 w 1007"/>
                <a:gd name="T9" fmla="*/ 176 h 471"/>
                <a:gd name="T10" fmla="*/ 474 w 1007"/>
                <a:gd name="T11" fmla="*/ 179 h 471"/>
                <a:gd name="T12" fmla="*/ 393 w 1007"/>
                <a:gd name="T13" fmla="*/ 173 h 471"/>
                <a:gd name="T14" fmla="*/ 319 w 1007"/>
                <a:gd name="T15" fmla="*/ 160 h 471"/>
                <a:gd name="T16" fmla="*/ 253 w 1007"/>
                <a:gd name="T17" fmla="*/ 141 h 471"/>
                <a:gd name="T18" fmla="*/ 193 w 1007"/>
                <a:gd name="T19" fmla="*/ 119 h 471"/>
                <a:gd name="T20" fmla="*/ 140 w 1007"/>
                <a:gd name="T21" fmla="*/ 94 h 471"/>
                <a:gd name="T22" fmla="*/ 95 w 1007"/>
                <a:gd name="T23" fmla="*/ 68 h 471"/>
                <a:gd name="T24" fmla="*/ 43 w 1007"/>
                <a:gd name="T25" fmla="*/ 35 h 471"/>
                <a:gd name="T26" fmla="*/ 5 w 1007"/>
                <a:gd name="T27" fmla="*/ 4 h 471"/>
                <a:gd name="T28" fmla="*/ 0 w 1007"/>
                <a:gd name="T29" fmla="*/ 5 h 471"/>
                <a:gd name="T30" fmla="*/ 4 w 1007"/>
                <a:gd name="T31" fmla="*/ 43 h 471"/>
                <a:gd name="T32" fmla="*/ 14 w 1007"/>
                <a:gd name="T33" fmla="*/ 91 h 471"/>
                <a:gd name="T34" fmla="*/ 25 w 1007"/>
                <a:gd name="T35" fmla="*/ 129 h 471"/>
                <a:gd name="T36" fmla="*/ 40 w 1007"/>
                <a:gd name="T37" fmla="*/ 170 h 471"/>
                <a:gd name="T38" fmla="*/ 61 w 1007"/>
                <a:gd name="T39" fmla="*/ 213 h 471"/>
                <a:gd name="T40" fmla="*/ 88 w 1007"/>
                <a:gd name="T41" fmla="*/ 258 h 471"/>
                <a:gd name="T42" fmla="*/ 122 w 1007"/>
                <a:gd name="T43" fmla="*/ 301 h 471"/>
                <a:gd name="T44" fmla="*/ 162 w 1007"/>
                <a:gd name="T45" fmla="*/ 342 h 471"/>
                <a:gd name="T46" fmla="*/ 212 w 1007"/>
                <a:gd name="T47" fmla="*/ 380 h 471"/>
                <a:gd name="T48" fmla="*/ 270 w 1007"/>
                <a:gd name="T49" fmla="*/ 413 h 471"/>
                <a:gd name="T50" fmla="*/ 338 w 1007"/>
                <a:gd name="T51" fmla="*/ 440 h 471"/>
                <a:gd name="T52" fmla="*/ 418 w 1007"/>
                <a:gd name="T53" fmla="*/ 460 h 471"/>
                <a:gd name="T54" fmla="*/ 508 w 1007"/>
                <a:gd name="T55" fmla="*/ 469 h 471"/>
                <a:gd name="T56" fmla="*/ 591 w 1007"/>
                <a:gd name="T57" fmla="*/ 469 h 471"/>
                <a:gd name="T58" fmla="*/ 653 w 1007"/>
                <a:gd name="T59" fmla="*/ 460 h 471"/>
                <a:gd name="T60" fmla="*/ 709 w 1007"/>
                <a:gd name="T61" fmla="*/ 440 h 471"/>
                <a:gd name="T62" fmla="*/ 758 w 1007"/>
                <a:gd name="T63" fmla="*/ 413 h 471"/>
                <a:gd name="T64" fmla="*/ 803 w 1007"/>
                <a:gd name="T65" fmla="*/ 380 h 471"/>
                <a:gd name="T66" fmla="*/ 842 w 1007"/>
                <a:gd name="T67" fmla="*/ 342 h 471"/>
                <a:gd name="T68" fmla="*/ 876 w 1007"/>
                <a:gd name="T69" fmla="*/ 301 h 471"/>
                <a:gd name="T70" fmla="*/ 905 w 1007"/>
                <a:gd name="T71" fmla="*/ 258 h 471"/>
                <a:gd name="T72" fmla="*/ 930 w 1007"/>
                <a:gd name="T73" fmla="*/ 213 h 471"/>
                <a:gd name="T74" fmla="*/ 951 w 1007"/>
                <a:gd name="T75" fmla="*/ 170 h 471"/>
                <a:gd name="T76" fmla="*/ 975 w 1007"/>
                <a:gd name="T77" fmla="*/ 110 h 471"/>
                <a:gd name="T78" fmla="*/ 1003 w 1007"/>
                <a:gd name="T79" fmla="*/ 2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07" h="471">
                  <a:moveTo>
                    <a:pt x="1007" y="0"/>
                  </a:moveTo>
                  <a:lnTo>
                    <a:pt x="953" y="36"/>
                  </a:lnTo>
                  <a:lnTo>
                    <a:pt x="900" y="66"/>
                  </a:lnTo>
                  <a:lnTo>
                    <a:pt x="847" y="93"/>
                  </a:lnTo>
                  <a:lnTo>
                    <a:pt x="796" y="116"/>
                  </a:lnTo>
                  <a:lnTo>
                    <a:pt x="747" y="135"/>
                  </a:lnTo>
                  <a:lnTo>
                    <a:pt x="698" y="150"/>
                  </a:lnTo>
                  <a:lnTo>
                    <a:pt x="650" y="162"/>
                  </a:lnTo>
                  <a:lnTo>
                    <a:pt x="604" y="170"/>
                  </a:lnTo>
                  <a:lnTo>
                    <a:pt x="560" y="176"/>
                  </a:lnTo>
                  <a:lnTo>
                    <a:pt x="516" y="179"/>
                  </a:lnTo>
                  <a:lnTo>
                    <a:pt x="474" y="179"/>
                  </a:lnTo>
                  <a:lnTo>
                    <a:pt x="433" y="177"/>
                  </a:lnTo>
                  <a:lnTo>
                    <a:pt x="393" y="173"/>
                  </a:lnTo>
                  <a:lnTo>
                    <a:pt x="356" y="168"/>
                  </a:lnTo>
                  <a:lnTo>
                    <a:pt x="319" y="160"/>
                  </a:lnTo>
                  <a:lnTo>
                    <a:pt x="286" y="151"/>
                  </a:lnTo>
                  <a:lnTo>
                    <a:pt x="253" y="141"/>
                  </a:lnTo>
                  <a:lnTo>
                    <a:pt x="222" y="131"/>
                  </a:lnTo>
                  <a:lnTo>
                    <a:pt x="193" y="119"/>
                  </a:lnTo>
                  <a:lnTo>
                    <a:pt x="165" y="107"/>
                  </a:lnTo>
                  <a:lnTo>
                    <a:pt x="140" y="94"/>
                  </a:lnTo>
                  <a:lnTo>
                    <a:pt x="116" y="81"/>
                  </a:lnTo>
                  <a:lnTo>
                    <a:pt x="95" y="68"/>
                  </a:lnTo>
                  <a:lnTo>
                    <a:pt x="75" y="57"/>
                  </a:lnTo>
                  <a:lnTo>
                    <a:pt x="43" y="35"/>
                  </a:lnTo>
                  <a:lnTo>
                    <a:pt x="19" y="17"/>
                  </a:lnTo>
                  <a:lnTo>
                    <a:pt x="5" y="4"/>
                  </a:lnTo>
                  <a:lnTo>
                    <a:pt x="0" y="0"/>
                  </a:lnTo>
                  <a:lnTo>
                    <a:pt x="0" y="5"/>
                  </a:lnTo>
                  <a:lnTo>
                    <a:pt x="1" y="20"/>
                  </a:lnTo>
                  <a:lnTo>
                    <a:pt x="4" y="43"/>
                  </a:lnTo>
                  <a:lnTo>
                    <a:pt x="11" y="74"/>
                  </a:lnTo>
                  <a:lnTo>
                    <a:pt x="14" y="91"/>
                  </a:lnTo>
                  <a:lnTo>
                    <a:pt x="19" y="110"/>
                  </a:lnTo>
                  <a:lnTo>
                    <a:pt x="25" y="129"/>
                  </a:lnTo>
                  <a:lnTo>
                    <a:pt x="32" y="149"/>
                  </a:lnTo>
                  <a:lnTo>
                    <a:pt x="40" y="170"/>
                  </a:lnTo>
                  <a:lnTo>
                    <a:pt x="50" y="191"/>
                  </a:lnTo>
                  <a:lnTo>
                    <a:pt x="61" y="213"/>
                  </a:lnTo>
                  <a:lnTo>
                    <a:pt x="74" y="235"/>
                  </a:lnTo>
                  <a:lnTo>
                    <a:pt x="88" y="258"/>
                  </a:lnTo>
                  <a:lnTo>
                    <a:pt x="104" y="280"/>
                  </a:lnTo>
                  <a:lnTo>
                    <a:pt x="122" y="301"/>
                  </a:lnTo>
                  <a:lnTo>
                    <a:pt x="141" y="322"/>
                  </a:lnTo>
                  <a:lnTo>
                    <a:pt x="162" y="342"/>
                  </a:lnTo>
                  <a:lnTo>
                    <a:pt x="186" y="361"/>
                  </a:lnTo>
                  <a:lnTo>
                    <a:pt x="212" y="380"/>
                  </a:lnTo>
                  <a:lnTo>
                    <a:pt x="240" y="397"/>
                  </a:lnTo>
                  <a:lnTo>
                    <a:pt x="270" y="413"/>
                  </a:lnTo>
                  <a:lnTo>
                    <a:pt x="304" y="428"/>
                  </a:lnTo>
                  <a:lnTo>
                    <a:pt x="338" y="440"/>
                  </a:lnTo>
                  <a:lnTo>
                    <a:pt x="377" y="451"/>
                  </a:lnTo>
                  <a:lnTo>
                    <a:pt x="418" y="460"/>
                  </a:lnTo>
                  <a:lnTo>
                    <a:pt x="461" y="466"/>
                  </a:lnTo>
                  <a:lnTo>
                    <a:pt x="508" y="469"/>
                  </a:lnTo>
                  <a:lnTo>
                    <a:pt x="557" y="471"/>
                  </a:lnTo>
                  <a:lnTo>
                    <a:pt x="591" y="469"/>
                  </a:lnTo>
                  <a:lnTo>
                    <a:pt x="623" y="466"/>
                  </a:lnTo>
                  <a:lnTo>
                    <a:pt x="653" y="460"/>
                  </a:lnTo>
                  <a:lnTo>
                    <a:pt x="681" y="451"/>
                  </a:lnTo>
                  <a:lnTo>
                    <a:pt x="709" y="440"/>
                  </a:lnTo>
                  <a:lnTo>
                    <a:pt x="734" y="428"/>
                  </a:lnTo>
                  <a:lnTo>
                    <a:pt x="758" y="413"/>
                  </a:lnTo>
                  <a:lnTo>
                    <a:pt x="781" y="397"/>
                  </a:lnTo>
                  <a:lnTo>
                    <a:pt x="803" y="380"/>
                  </a:lnTo>
                  <a:lnTo>
                    <a:pt x="823" y="361"/>
                  </a:lnTo>
                  <a:lnTo>
                    <a:pt x="842" y="342"/>
                  </a:lnTo>
                  <a:lnTo>
                    <a:pt x="859" y="322"/>
                  </a:lnTo>
                  <a:lnTo>
                    <a:pt x="876" y="301"/>
                  </a:lnTo>
                  <a:lnTo>
                    <a:pt x="891" y="280"/>
                  </a:lnTo>
                  <a:lnTo>
                    <a:pt x="905" y="258"/>
                  </a:lnTo>
                  <a:lnTo>
                    <a:pt x="918" y="235"/>
                  </a:lnTo>
                  <a:lnTo>
                    <a:pt x="930" y="213"/>
                  </a:lnTo>
                  <a:lnTo>
                    <a:pt x="941" y="191"/>
                  </a:lnTo>
                  <a:lnTo>
                    <a:pt x="951" y="170"/>
                  </a:lnTo>
                  <a:lnTo>
                    <a:pt x="960" y="149"/>
                  </a:lnTo>
                  <a:lnTo>
                    <a:pt x="975" y="110"/>
                  </a:lnTo>
                  <a:lnTo>
                    <a:pt x="988" y="74"/>
                  </a:lnTo>
                  <a:lnTo>
                    <a:pt x="1003" y="20"/>
                  </a:lnTo>
                  <a:lnTo>
                    <a:pt x="10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03" name="Freeform 63"/>
            <p:cNvSpPr>
              <a:spLocks/>
            </p:cNvSpPr>
            <p:nvPr/>
          </p:nvSpPr>
          <p:spPr bwMode="auto">
            <a:xfrm>
              <a:off x="1905000" y="2430463"/>
              <a:ext cx="123825" cy="79375"/>
            </a:xfrm>
            <a:custGeom>
              <a:avLst/>
              <a:gdLst>
                <a:gd name="T0" fmla="*/ 202 w 389"/>
                <a:gd name="T1" fmla="*/ 83 h 253"/>
                <a:gd name="T2" fmla="*/ 236 w 389"/>
                <a:gd name="T3" fmla="*/ 86 h 253"/>
                <a:gd name="T4" fmla="*/ 267 w 389"/>
                <a:gd name="T5" fmla="*/ 95 h 253"/>
                <a:gd name="T6" fmla="*/ 297 w 389"/>
                <a:gd name="T7" fmla="*/ 107 h 253"/>
                <a:gd name="T8" fmla="*/ 323 w 389"/>
                <a:gd name="T9" fmla="*/ 127 h 253"/>
                <a:gd name="T10" fmla="*/ 347 w 389"/>
                <a:gd name="T11" fmla="*/ 149 h 253"/>
                <a:gd name="T12" fmla="*/ 367 w 389"/>
                <a:gd name="T13" fmla="*/ 174 h 253"/>
                <a:gd name="T14" fmla="*/ 382 w 389"/>
                <a:gd name="T15" fmla="*/ 204 h 253"/>
                <a:gd name="T16" fmla="*/ 389 w 389"/>
                <a:gd name="T17" fmla="*/ 209 h 253"/>
                <a:gd name="T18" fmla="*/ 389 w 389"/>
                <a:gd name="T19" fmla="*/ 188 h 253"/>
                <a:gd name="T20" fmla="*/ 386 w 389"/>
                <a:gd name="T21" fmla="*/ 157 h 253"/>
                <a:gd name="T22" fmla="*/ 374 w 389"/>
                <a:gd name="T23" fmla="*/ 120 h 253"/>
                <a:gd name="T24" fmla="*/ 356 w 389"/>
                <a:gd name="T25" fmla="*/ 86 h 253"/>
                <a:gd name="T26" fmla="*/ 333 w 389"/>
                <a:gd name="T27" fmla="*/ 58 h 253"/>
                <a:gd name="T28" fmla="*/ 304 w 389"/>
                <a:gd name="T29" fmla="*/ 33 h 253"/>
                <a:gd name="T30" fmla="*/ 272 w 389"/>
                <a:gd name="T31" fmla="*/ 16 h 253"/>
                <a:gd name="T32" fmla="*/ 236 w 389"/>
                <a:gd name="T33" fmla="*/ 4 h 253"/>
                <a:gd name="T34" fmla="*/ 197 w 389"/>
                <a:gd name="T35" fmla="*/ 0 h 253"/>
                <a:gd name="T36" fmla="*/ 157 w 389"/>
                <a:gd name="T37" fmla="*/ 4 h 253"/>
                <a:gd name="T38" fmla="*/ 120 w 389"/>
                <a:gd name="T39" fmla="*/ 14 h 253"/>
                <a:gd name="T40" fmla="*/ 87 w 389"/>
                <a:gd name="T41" fmla="*/ 32 h 253"/>
                <a:gd name="T42" fmla="*/ 58 w 389"/>
                <a:gd name="T43" fmla="*/ 56 h 253"/>
                <a:gd name="T44" fmla="*/ 34 w 389"/>
                <a:gd name="T45" fmla="*/ 84 h 253"/>
                <a:gd name="T46" fmla="*/ 16 w 389"/>
                <a:gd name="T47" fmla="*/ 117 h 253"/>
                <a:gd name="T48" fmla="*/ 4 w 389"/>
                <a:gd name="T49" fmla="*/ 154 h 253"/>
                <a:gd name="T50" fmla="*/ 0 w 389"/>
                <a:gd name="T51" fmla="*/ 192 h 253"/>
                <a:gd name="T52" fmla="*/ 2 w 389"/>
                <a:gd name="T53" fmla="*/ 223 h 253"/>
                <a:gd name="T54" fmla="*/ 6 w 389"/>
                <a:gd name="T55" fmla="*/ 243 h 253"/>
                <a:gd name="T56" fmla="*/ 11 w 389"/>
                <a:gd name="T57" fmla="*/ 236 h 253"/>
                <a:gd name="T58" fmla="*/ 21 w 389"/>
                <a:gd name="T59" fmla="*/ 206 h 253"/>
                <a:gd name="T60" fmla="*/ 36 w 389"/>
                <a:gd name="T61" fmla="*/ 176 h 253"/>
                <a:gd name="T62" fmla="*/ 55 w 389"/>
                <a:gd name="T63" fmla="*/ 150 h 253"/>
                <a:gd name="T64" fmla="*/ 78 w 389"/>
                <a:gd name="T65" fmla="*/ 128 h 253"/>
                <a:gd name="T66" fmla="*/ 105 w 389"/>
                <a:gd name="T67" fmla="*/ 109 h 253"/>
                <a:gd name="T68" fmla="*/ 135 w 389"/>
                <a:gd name="T69" fmla="*/ 95 h 253"/>
                <a:gd name="T70" fmla="*/ 167 w 389"/>
                <a:gd name="T71" fmla="*/ 86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89" h="253">
                  <a:moveTo>
                    <a:pt x="185" y="84"/>
                  </a:moveTo>
                  <a:lnTo>
                    <a:pt x="202" y="83"/>
                  </a:lnTo>
                  <a:lnTo>
                    <a:pt x="219" y="84"/>
                  </a:lnTo>
                  <a:lnTo>
                    <a:pt x="236" y="86"/>
                  </a:lnTo>
                  <a:lnTo>
                    <a:pt x="252" y="90"/>
                  </a:lnTo>
                  <a:lnTo>
                    <a:pt x="267" y="95"/>
                  </a:lnTo>
                  <a:lnTo>
                    <a:pt x="282" y="100"/>
                  </a:lnTo>
                  <a:lnTo>
                    <a:pt x="297" y="107"/>
                  </a:lnTo>
                  <a:lnTo>
                    <a:pt x="311" y="116"/>
                  </a:lnTo>
                  <a:lnTo>
                    <a:pt x="323" y="127"/>
                  </a:lnTo>
                  <a:lnTo>
                    <a:pt x="336" y="137"/>
                  </a:lnTo>
                  <a:lnTo>
                    <a:pt x="347" y="149"/>
                  </a:lnTo>
                  <a:lnTo>
                    <a:pt x="357" y="160"/>
                  </a:lnTo>
                  <a:lnTo>
                    <a:pt x="367" y="174"/>
                  </a:lnTo>
                  <a:lnTo>
                    <a:pt x="375" y="189"/>
                  </a:lnTo>
                  <a:lnTo>
                    <a:pt x="382" y="204"/>
                  </a:lnTo>
                  <a:lnTo>
                    <a:pt x="388" y="220"/>
                  </a:lnTo>
                  <a:lnTo>
                    <a:pt x="389" y="209"/>
                  </a:lnTo>
                  <a:lnTo>
                    <a:pt x="389" y="198"/>
                  </a:lnTo>
                  <a:lnTo>
                    <a:pt x="389" y="188"/>
                  </a:lnTo>
                  <a:lnTo>
                    <a:pt x="388" y="177"/>
                  </a:lnTo>
                  <a:lnTo>
                    <a:pt x="386" y="157"/>
                  </a:lnTo>
                  <a:lnTo>
                    <a:pt x="381" y="138"/>
                  </a:lnTo>
                  <a:lnTo>
                    <a:pt x="374" y="120"/>
                  </a:lnTo>
                  <a:lnTo>
                    <a:pt x="367" y="103"/>
                  </a:lnTo>
                  <a:lnTo>
                    <a:pt x="356" y="86"/>
                  </a:lnTo>
                  <a:lnTo>
                    <a:pt x="346" y="72"/>
                  </a:lnTo>
                  <a:lnTo>
                    <a:pt x="333" y="58"/>
                  </a:lnTo>
                  <a:lnTo>
                    <a:pt x="319" y="45"/>
                  </a:lnTo>
                  <a:lnTo>
                    <a:pt x="304" y="33"/>
                  </a:lnTo>
                  <a:lnTo>
                    <a:pt x="289" y="24"/>
                  </a:lnTo>
                  <a:lnTo>
                    <a:pt x="272" y="16"/>
                  </a:lnTo>
                  <a:lnTo>
                    <a:pt x="254" y="9"/>
                  </a:lnTo>
                  <a:lnTo>
                    <a:pt x="236" y="4"/>
                  </a:lnTo>
                  <a:lnTo>
                    <a:pt x="217" y="1"/>
                  </a:lnTo>
                  <a:lnTo>
                    <a:pt x="197" y="0"/>
                  </a:lnTo>
                  <a:lnTo>
                    <a:pt x="177" y="1"/>
                  </a:lnTo>
                  <a:lnTo>
                    <a:pt x="157" y="4"/>
                  </a:lnTo>
                  <a:lnTo>
                    <a:pt x="138" y="8"/>
                  </a:lnTo>
                  <a:lnTo>
                    <a:pt x="120" y="14"/>
                  </a:lnTo>
                  <a:lnTo>
                    <a:pt x="103" y="23"/>
                  </a:lnTo>
                  <a:lnTo>
                    <a:pt x="87" y="32"/>
                  </a:lnTo>
                  <a:lnTo>
                    <a:pt x="72" y="44"/>
                  </a:lnTo>
                  <a:lnTo>
                    <a:pt x="58" y="56"/>
                  </a:lnTo>
                  <a:lnTo>
                    <a:pt x="45" y="69"/>
                  </a:lnTo>
                  <a:lnTo>
                    <a:pt x="34" y="84"/>
                  </a:lnTo>
                  <a:lnTo>
                    <a:pt x="24" y="101"/>
                  </a:lnTo>
                  <a:lnTo>
                    <a:pt x="16" y="117"/>
                  </a:lnTo>
                  <a:lnTo>
                    <a:pt x="9" y="135"/>
                  </a:lnTo>
                  <a:lnTo>
                    <a:pt x="4" y="154"/>
                  </a:lnTo>
                  <a:lnTo>
                    <a:pt x="1" y="173"/>
                  </a:lnTo>
                  <a:lnTo>
                    <a:pt x="0" y="192"/>
                  </a:lnTo>
                  <a:lnTo>
                    <a:pt x="1" y="212"/>
                  </a:lnTo>
                  <a:lnTo>
                    <a:pt x="2" y="223"/>
                  </a:lnTo>
                  <a:lnTo>
                    <a:pt x="4" y="233"/>
                  </a:lnTo>
                  <a:lnTo>
                    <a:pt x="6" y="243"/>
                  </a:lnTo>
                  <a:lnTo>
                    <a:pt x="9" y="253"/>
                  </a:lnTo>
                  <a:lnTo>
                    <a:pt x="11" y="236"/>
                  </a:lnTo>
                  <a:lnTo>
                    <a:pt x="16" y="221"/>
                  </a:lnTo>
                  <a:lnTo>
                    <a:pt x="21" y="206"/>
                  </a:lnTo>
                  <a:lnTo>
                    <a:pt x="28" y="191"/>
                  </a:lnTo>
                  <a:lnTo>
                    <a:pt x="36" y="176"/>
                  </a:lnTo>
                  <a:lnTo>
                    <a:pt x="45" y="162"/>
                  </a:lnTo>
                  <a:lnTo>
                    <a:pt x="55" y="150"/>
                  </a:lnTo>
                  <a:lnTo>
                    <a:pt x="66" y="138"/>
                  </a:lnTo>
                  <a:lnTo>
                    <a:pt x="78" y="128"/>
                  </a:lnTo>
                  <a:lnTo>
                    <a:pt x="91" y="118"/>
                  </a:lnTo>
                  <a:lnTo>
                    <a:pt x="105" y="109"/>
                  </a:lnTo>
                  <a:lnTo>
                    <a:pt x="119" y="101"/>
                  </a:lnTo>
                  <a:lnTo>
                    <a:pt x="135" y="95"/>
                  </a:lnTo>
                  <a:lnTo>
                    <a:pt x="151" y="90"/>
                  </a:lnTo>
                  <a:lnTo>
                    <a:pt x="167" y="86"/>
                  </a:lnTo>
                  <a:lnTo>
                    <a:pt x="185" y="84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04" name="Freeform 64"/>
            <p:cNvSpPr>
              <a:spLocks/>
            </p:cNvSpPr>
            <p:nvPr/>
          </p:nvSpPr>
          <p:spPr bwMode="auto">
            <a:xfrm>
              <a:off x="2163763" y="2433638"/>
              <a:ext cx="111125" cy="68263"/>
            </a:xfrm>
            <a:custGeom>
              <a:avLst/>
              <a:gdLst>
                <a:gd name="T0" fmla="*/ 191 w 349"/>
                <a:gd name="T1" fmla="*/ 76 h 213"/>
                <a:gd name="T2" fmla="*/ 220 w 349"/>
                <a:gd name="T3" fmla="*/ 82 h 213"/>
                <a:gd name="T4" fmla="*/ 248 w 349"/>
                <a:gd name="T5" fmla="*/ 91 h 213"/>
                <a:gd name="T6" fmla="*/ 273 w 349"/>
                <a:gd name="T7" fmla="*/ 106 h 213"/>
                <a:gd name="T8" fmla="*/ 296 w 349"/>
                <a:gd name="T9" fmla="*/ 124 h 213"/>
                <a:gd name="T10" fmla="*/ 315 w 349"/>
                <a:gd name="T11" fmla="*/ 146 h 213"/>
                <a:gd name="T12" fmla="*/ 330 w 349"/>
                <a:gd name="T13" fmla="*/ 171 h 213"/>
                <a:gd name="T14" fmla="*/ 342 w 349"/>
                <a:gd name="T15" fmla="*/ 198 h 213"/>
                <a:gd name="T16" fmla="*/ 347 w 349"/>
                <a:gd name="T17" fmla="*/ 203 h 213"/>
                <a:gd name="T18" fmla="*/ 349 w 349"/>
                <a:gd name="T19" fmla="*/ 184 h 213"/>
                <a:gd name="T20" fmla="*/ 349 w 349"/>
                <a:gd name="T21" fmla="*/ 157 h 213"/>
                <a:gd name="T22" fmla="*/ 342 w 349"/>
                <a:gd name="T23" fmla="*/ 123 h 213"/>
                <a:gd name="T24" fmla="*/ 328 w 349"/>
                <a:gd name="T25" fmla="*/ 92 h 213"/>
                <a:gd name="T26" fmla="*/ 310 w 349"/>
                <a:gd name="T27" fmla="*/ 64 h 213"/>
                <a:gd name="T28" fmla="*/ 286 w 349"/>
                <a:gd name="T29" fmla="*/ 41 h 213"/>
                <a:gd name="T30" fmla="*/ 258 w 349"/>
                <a:gd name="T31" fmla="*/ 21 h 213"/>
                <a:gd name="T32" fmla="*/ 226 w 349"/>
                <a:gd name="T33" fmla="*/ 9 h 213"/>
                <a:gd name="T34" fmla="*/ 193 w 349"/>
                <a:gd name="T35" fmla="*/ 1 h 213"/>
                <a:gd name="T36" fmla="*/ 157 w 349"/>
                <a:gd name="T37" fmla="*/ 1 h 213"/>
                <a:gd name="T38" fmla="*/ 123 w 349"/>
                <a:gd name="T39" fmla="*/ 9 h 213"/>
                <a:gd name="T40" fmla="*/ 92 w 349"/>
                <a:gd name="T41" fmla="*/ 21 h 213"/>
                <a:gd name="T42" fmla="*/ 64 w 349"/>
                <a:gd name="T43" fmla="*/ 41 h 213"/>
                <a:gd name="T44" fmla="*/ 40 w 349"/>
                <a:gd name="T45" fmla="*/ 64 h 213"/>
                <a:gd name="T46" fmla="*/ 21 w 349"/>
                <a:gd name="T47" fmla="*/ 92 h 213"/>
                <a:gd name="T48" fmla="*/ 9 w 349"/>
                <a:gd name="T49" fmla="*/ 123 h 213"/>
                <a:gd name="T50" fmla="*/ 1 w 349"/>
                <a:gd name="T51" fmla="*/ 157 h 213"/>
                <a:gd name="T52" fmla="*/ 0 w 349"/>
                <a:gd name="T53" fmla="*/ 184 h 213"/>
                <a:gd name="T54" fmla="*/ 2 w 349"/>
                <a:gd name="T55" fmla="*/ 203 h 213"/>
                <a:gd name="T56" fmla="*/ 9 w 349"/>
                <a:gd name="T57" fmla="*/ 198 h 213"/>
                <a:gd name="T58" fmla="*/ 19 w 349"/>
                <a:gd name="T59" fmla="*/ 171 h 213"/>
                <a:gd name="T60" fmla="*/ 35 w 349"/>
                <a:gd name="T61" fmla="*/ 146 h 213"/>
                <a:gd name="T62" fmla="*/ 54 w 349"/>
                <a:gd name="T63" fmla="*/ 124 h 213"/>
                <a:gd name="T64" fmla="*/ 76 w 349"/>
                <a:gd name="T65" fmla="*/ 106 h 213"/>
                <a:gd name="T66" fmla="*/ 102 w 349"/>
                <a:gd name="T67" fmla="*/ 91 h 213"/>
                <a:gd name="T68" fmla="*/ 129 w 349"/>
                <a:gd name="T69" fmla="*/ 82 h 213"/>
                <a:gd name="T70" fmla="*/ 160 w 349"/>
                <a:gd name="T71" fmla="*/ 7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9" h="213">
                  <a:moveTo>
                    <a:pt x="175" y="75"/>
                  </a:moveTo>
                  <a:lnTo>
                    <a:pt x="191" y="76"/>
                  </a:lnTo>
                  <a:lnTo>
                    <a:pt x="205" y="79"/>
                  </a:lnTo>
                  <a:lnTo>
                    <a:pt x="220" y="82"/>
                  </a:lnTo>
                  <a:lnTo>
                    <a:pt x="235" y="86"/>
                  </a:lnTo>
                  <a:lnTo>
                    <a:pt x="248" y="91"/>
                  </a:lnTo>
                  <a:lnTo>
                    <a:pt x="261" y="98"/>
                  </a:lnTo>
                  <a:lnTo>
                    <a:pt x="273" y="106"/>
                  </a:lnTo>
                  <a:lnTo>
                    <a:pt x="285" y="115"/>
                  </a:lnTo>
                  <a:lnTo>
                    <a:pt x="296" y="124"/>
                  </a:lnTo>
                  <a:lnTo>
                    <a:pt x="306" y="135"/>
                  </a:lnTo>
                  <a:lnTo>
                    <a:pt x="315" y="146"/>
                  </a:lnTo>
                  <a:lnTo>
                    <a:pt x="324" y="158"/>
                  </a:lnTo>
                  <a:lnTo>
                    <a:pt x="330" y="171"/>
                  </a:lnTo>
                  <a:lnTo>
                    <a:pt x="336" y="184"/>
                  </a:lnTo>
                  <a:lnTo>
                    <a:pt x="342" y="198"/>
                  </a:lnTo>
                  <a:lnTo>
                    <a:pt x="345" y="213"/>
                  </a:lnTo>
                  <a:lnTo>
                    <a:pt x="347" y="203"/>
                  </a:lnTo>
                  <a:lnTo>
                    <a:pt x="348" y="194"/>
                  </a:lnTo>
                  <a:lnTo>
                    <a:pt x="349" y="184"/>
                  </a:lnTo>
                  <a:lnTo>
                    <a:pt x="349" y="175"/>
                  </a:lnTo>
                  <a:lnTo>
                    <a:pt x="349" y="157"/>
                  </a:lnTo>
                  <a:lnTo>
                    <a:pt x="346" y="140"/>
                  </a:lnTo>
                  <a:lnTo>
                    <a:pt x="342" y="123"/>
                  </a:lnTo>
                  <a:lnTo>
                    <a:pt x="335" y="107"/>
                  </a:lnTo>
                  <a:lnTo>
                    <a:pt x="328" y="92"/>
                  </a:lnTo>
                  <a:lnTo>
                    <a:pt x="320" y="78"/>
                  </a:lnTo>
                  <a:lnTo>
                    <a:pt x="310" y="64"/>
                  </a:lnTo>
                  <a:lnTo>
                    <a:pt x="298" y="51"/>
                  </a:lnTo>
                  <a:lnTo>
                    <a:pt x="286" y="41"/>
                  </a:lnTo>
                  <a:lnTo>
                    <a:pt x="273" y="30"/>
                  </a:lnTo>
                  <a:lnTo>
                    <a:pt x="258" y="21"/>
                  </a:lnTo>
                  <a:lnTo>
                    <a:pt x="243" y="14"/>
                  </a:lnTo>
                  <a:lnTo>
                    <a:pt x="226" y="9"/>
                  </a:lnTo>
                  <a:lnTo>
                    <a:pt x="211" y="4"/>
                  </a:lnTo>
                  <a:lnTo>
                    <a:pt x="193" y="1"/>
                  </a:lnTo>
                  <a:lnTo>
                    <a:pt x="175" y="0"/>
                  </a:lnTo>
                  <a:lnTo>
                    <a:pt x="157" y="1"/>
                  </a:lnTo>
                  <a:lnTo>
                    <a:pt x="140" y="4"/>
                  </a:lnTo>
                  <a:lnTo>
                    <a:pt x="123" y="9"/>
                  </a:lnTo>
                  <a:lnTo>
                    <a:pt x="107" y="14"/>
                  </a:lnTo>
                  <a:lnTo>
                    <a:pt x="92" y="21"/>
                  </a:lnTo>
                  <a:lnTo>
                    <a:pt x="77" y="30"/>
                  </a:lnTo>
                  <a:lnTo>
                    <a:pt x="64" y="41"/>
                  </a:lnTo>
                  <a:lnTo>
                    <a:pt x="52" y="51"/>
                  </a:lnTo>
                  <a:lnTo>
                    <a:pt x="40" y="64"/>
                  </a:lnTo>
                  <a:lnTo>
                    <a:pt x="30" y="78"/>
                  </a:lnTo>
                  <a:lnTo>
                    <a:pt x="21" y="92"/>
                  </a:lnTo>
                  <a:lnTo>
                    <a:pt x="14" y="107"/>
                  </a:lnTo>
                  <a:lnTo>
                    <a:pt x="9" y="123"/>
                  </a:lnTo>
                  <a:lnTo>
                    <a:pt x="4" y="140"/>
                  </a:lnTo>
                  <a:lnTo>
                    <a:pt x="1" y="157"/>
                  </a:lnTo>
                  <a:lnTo>
                    <a:pt x="0" y="175"/>
                  </a:lnTo>
                  <a:lnTo>
                    <a:pt x="0" y="184"/>
                  </a:lnTo>
                  <a:lnTo>
                    <a:pt x="1" y="194"/>
                  </a:lnTo>
                  <a:lnTo>
                    <a:pt x="2" y="203"/>
                  </a:lnTo>
                  <a:lnTo>
                    <a:pt x="4" y="213"/>
                  </a:lnTo>
                  <a:lnTo>
                    <a:pt x="9" y="198"/>
                  </a:lnTo>
                  <a:lnTo>
                    <a:pt x="13" y="184"/>
                  </a:lnTo>
                  <a:lnTo>
                    <a:pt x="19" y="171"/>
                  </a:lnTo>
                  <a:lnTo>
                    <a:pt x="27" y="158"/>
                  </a:lnTo>
                  <a:lnTo>
                    <a:pt x="35" y="146"/>
                  </a:lnTo>
                  <a:lnTo>
                    <a:pt x="44" y="135"/>
                  </a:lnTo>
                  <a:lnTo>
                    <a:pt x="54" y="124"/>
                  </a:lnTo>
                  <a:lnTo>
                    <a:pt x="65" y="115"/>
                  </a:lnTo>
                  <a:lnTo>
                    <a:pt x="76" y="106"/>
                  </a:lnTo>
                  <a:lnTo>
                    <a:pt x="89" y="98"/>
                  </a:lnTo>
                  <a:lnTo>
                    <a:pt x="102" y="91"/>
                  </a:lnTo>
                  <a:lnTo>
                    <a:pt x="115" y="86"/>
                  </a:lnTo>
                  <a:lnTo>
                    <a:pt x="129" y="82"/>
                  </a:lnTo>
                  <a:lnTo>
                    <a:pt x="144" y="79"/>
                  </a:lnTo>
                  <a:lnTo>
                    <a:pt x="160" y="76"/>
                  </a:lnTo>
                  <a:lnTo>
                    <a:pt x="175" y="75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05" name="Freeform 65"/>
            <p:cNvSpPr>
              <a:spLocks/>
            </p:cNvSpPr>
            <p:nvPr/>
          </p:nvSpPr>
          <p:spPr bwMode="auto">
            <a:xfrm>
              <a:off x="1662113" y="2486025"/>
              <a:ext cx="165100" cy="166688"/>
            </a:xfrm>
            <a:custGeom>
              <a:avLst/>
              <a:gdLst>
                <a:gd name="T0" fmla="*/ 520 w 521"/>
                <a:gd name="T1" fmla="*/ 288 h 521"/>
                <a:gd name="T2" fmla="*/ 513 w 521"/>
                <a:gd name="T3" fmla="*/ 326 h 521"/>
                <a:gd name="T4" fmla="*/ 501 w 521"/>
                <a:gd name="T5" fmla="*/ 363 h 521"/>
                <a:gd name="T6" fmla="*/ 484 w 521"/>
                <a:gd name="T7" fmla="*/ 397 h 521"/>
                <a:gd name="T8" fmla="*/ 462 w 521"/>
                <a:gd name="T9" fmla="*/ 427 h 521"/>
                <a:gd name="T10" fmla="*/ 436 w 521"/>
                <a:gd name="T11" fmla="*/ 454 h 521"/>
                <a:gd name="T12" fmla="*/ 407 w 521"/>
                <a:gd name="T13" fmla="*/ 477 h 521"/>
                <a:gd name="T14" fmla="*/ 374 w 521"/>
                <a:gd name="T15" fmla="*/ 496 h 521"/>
                <a:gd name="T16" fmla="*/ 338 w 521"/>
                <a:gd name="T17" fmla="*/ 510 h 521"/>
                <a:gd name="T18" fmla="*/ 300 w 521"/>
                <a:gd name="T19" fmla="*/ 518 h 521"/>
                <a:gd name="T20" fmla="*/ 261 w 521"/>
                <a:gd name="T21" fmla="*/ 521 h 521"/>
                <a:gd name="T22" fmla="*/ 221 w 521"/>
                <a:gd name="T23" fmla="*/ 518 h 521"/>
                <a:gd name="T24" fmla="*/ 183 w 521"/>
                <a:gd name="T25" fmla="*/ 510 h 521"/>
                <a:gd name="T26" fmla="*/ 148 w 521"/>
                <a:gd name="T27" fmla="*/ 496 h 521"/>
                <a:gd name="T28" fmla="*/ 115 w 521"/>
                <a:gd name="T29" fmla="*/ 477 h 521"/>
                <a:gd name="T30" fmla="*/ 86 w 521"/>
                <a:gd name="T31" fmla="*/ 454 h 521"/>
                <a:gd name="T32" fmla="*/ 60 w 521"/>
                <a:gd name="T33" fmla="*/ 427 h 521"/>
                <a:gd name="T34" fmla="*/ 38 w 521"/>
                <a:gd name="T35" fmla="*/ 397 h 521"/>
                <a:gd name="T36" fmla="*/ 21 w 521"/>
                <a:gd name="T37" fmla="*/ 363 h 521"/>
                <a:gd name="T38" fmla="*/ 8 w 521"/>
                <a:gd name="T39" fmla="*/ 326 h 521"/>
                <a:gd name="T40" fmla="*/ 2 w 521"/>
                <a:gd name="T41" fmla="*/ 288 h 521"/>
                <a:gd name="T42" fmla="*/ 1 w 521"/>
                <a:gd name="T43" fmla="*/ 248 h 521"/>
                <a:gd name="T44" fmla="*/ 5 w 521"/>
                <a:gd name="T45" fmla="*/ 209 h 521"/>
                <a:gd name="T46" fmla="*/ 16 w 521"/>
                <a:gd name="T47" fmla="*/ 172 h 521"/>
                <a:gd name="T48" fmla="*/ 32 w 521"/>
                <a:gd name="T49" fmla="*/ 137 h 521"/>
                <a:gd name="T50" fmla="*/ 52 w 521"/>
                <a:gd name="T51" fmla="*/ 105 h 521"/>
                <a:gd name="T52" fmla="*/ 76 w 521"/>
                <a:gd name="T53" fmla="*/ 78 h 521"/>
                <a:gd name="T54" fmla="*/ 105 w 521"/>
                <a:gd name="T55" fmla="*/ 52 h 521"/>
                <a:gd name="T56" fmla="*/ 136 w 521"/>
                <a:gd name="T57" fmla="*/ 32 h 521"/>
                <a:gd name="T58" fmla="*/ 171 w 521"/>
                <a:gd name="T59" fmla="*/ 16 h 521"/>
                <a:gd name="T60" fmla="*/ 208 w 521"/>
                <a:gd name="T61" fmla="*/ 6 h 521"/>
                <a:gd name="T62" fmla="*/ 247 w 521"/>
                <a:gd name="T63" fmla="*/ 1 h 521"/>
                <a:gd name="T64" fmla="*/ 288 w 521"/>
                <a:gd name="T65" fmla="*/ 2 h 521"/>
                <a:gd name="T66" fmla="*/ 326 w 521"/>
                <a:gd name="T67" fmla="*/ 9 h 521"/>
                <a:gd name="T68" fmla="*/ 363 w 521"/>
                <a:gd name="T69" fmla="*/ 21 h 521"/>
                <a:gd name="T70" fmla="*/ 397 w 521"/>
                <a:gd name="T71" fmla="*/ 38 h 521"/>
                <a:gd name="T72" fmla="*/ 427 w 521"/>
                <a:gd name="T73" fmla="*/ 61 h 521"/>
                <a:gd name="T74" fmla="*/ 454 w 521"/>
                <a:gd name="T75" fmla="*/ 86 h 521"/>
                <a:gd name="T76" fmla="*/ 477 w 521"/>
                <a:gd name="T77" fmla="*/ 116 h 521"/>
                <a:gd name="T78" fmla="*/ 496 w 521"/>
                <a:gd name="T79" fmla="*/ 148 h 521"/>
                <a:gd name="T80" fmla="*/ 510 w 521"/>
                <a:gd name="T81" fmla="*/ 184 h 521"/>
                <a:gd name="T82" fmla="*/ 518 w 521"/>
                <a:gd name="T83" fmla="*/ 221 h 521"/>
                <a:gd name="T84" fmla="*/ 521 w 521"/>
                <a:gd name="T85" fmla="*/ 261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1" h="521">
                  <a:moveTo>
                    <a:pt x="521" y="261"/>
                  </a:moveTo>
                  <a:lnTo>
                    <a:pt x="521" y="275"/>
                  </a:lnTo>
                  <a:lnTo>
                    <a:pt x="520" y="288"/>
                  </a:lnTo>
                  <a:lnTo>
                    <a:pt x="518" y="301"/>
                  </a:lnTo>
                  <a:lnTo>
                    <a:pt x="516" y="314"/>
                  </a:lnTo>
                  <a:lnTo>
                    <a:pt x="513" y="326"/>
                  </a:lnTo>
                  <a:lnTo>
                    <a:pt x="510" y="339"/>
                  </a:lnTo>
                  <a:lnTo>
                    <a:pt x="506" y="351"/>
                  </a:lnTo>
                  <a:lnTo>
                    <a:pt x="501" y="363"/>
                  </a:lnTo>
                  <a:lnTo>
                    <a:pt x="496" y="375"/>
                  </a:lnTo>
                  <a:lnTo>
                    <a:pt x="490" y="385"/>
                  </a:lnTo>
                  <a:lnTo>
                    <a:pt x="484" y="397"/>
                  </a:lnTo>
                  <a:lnTo>
                    <a:pt x="477" y="407"/>
                  </a:lnTo>
                  <a:lnTo>
                    <a:pt x="470" y="417"/>
                  </a:lnTo>
                  <a:lnTo>
                    <a:pt x="462" y="427"/>
                  </a:lnTo>
                  <a:lnTo>
                    <a:pt x="454" y="437"/>
                  </a:lnTo>
                  <a:lnTo>
                    <a:pt x="445" y="445"/>
                  </a:lnTo>
                  <a:lnTo>
                    <a:pt x="436" y="454"/>
                  </a:lnTo>
                  <a:lnTo>
                    <a:pt x="427" y="462"/>
                  </a:lnTo>
                  <a:lnTo>
                    <a:pt x="417" y="470"/>
                  </a:lnTo>
                  <a:lnTo>
                    <a:pt x="407" y="477"/>
                  </a:lnTo>
                  <a:lnTo>
                    <a:pt x="397" y="484"/>
                  </a:lnTo>
                  <a:lnTo>
                    <a:pt x="385" y="491"/>
                  </a:lnTo>
                  <a:lnTo>
                    <a:pt x="374" y="496"/>
                  </a:lnTo>
                  <a:lnTo>
                    <a:pt x="363" y="501"/>
                  </a:lnTo>
                  <a:lnTo>
                    <a:pt x="351" y="506"/>
                  </a:lnTo>
                  <a:lnTo>
                    <a:pt x="338" y="510"/>
                  </a:lnTo>
                  <a:lnTo>
                    <a:pt x="326" y="514"/>
                  </a:lnTo>
                  <a:lnTo>
                    <a:pt x="313" y="516"/>
                  </a:lnTo>
                  <a:lnTo>
                    <a:pt x="300" y="518"/>
                  </a:lnTo>
                  <a:lnTo>
                    <a:pt x="288" y="520"/>
                  </a:lnTo>
                  <a:lnTo>
                    <a:pt x="274" y="521"/>
                  </a:lnTo>
                  <a:lnTo>
                    <a:pt x="261" y="521"/>
                  </a:lnTo>
                  <a:lnTo>
                    <a:pt x="247" y="521"/>
                  </a:lnTo>
                  <a:lnTo>
                    <a:pt x="235" y="520"/>
                  </a:lnTo>
                  <a:lnTo>
                    <a:pt x="221" y="518"/>
                  </a:lnTo>
                  <a:lnTo>
                    <a:pt x="208" y="516"/>
                  </a:lnTo>
                  <a:lnTo>
                    <a:pt x="196" y="514"/>
                  </a:lnTo>
                  <a:lnTo>
                    <a:pt x="183" y="510"/>
                  </a:lnTo>
                  <a:lnTo>
                    <a:pt x="171" y="506"/>
                  </a:lnTo>
                  <a:lnTo>
                    <a:pt x="160" y="501"/>
                  </a:lnTo>
                  <a:lnTo>
                    <a:pt x="148" y="496"/>
                  </a:lnTo>
                  <a:lnTo>
                    <a:pt x="136" y="491"/>
                  </a:lnTo>
                  <a:lnTo>
                    <a:pt x="126" y="484"/>
                  </a:lnTo>
                  <a:lnTo>
                    <a:pt x="115" y="477"/>
                  </a:lnTo>
                  <a:lnTo>
                    <a:pt x="105" y="470"/>
                  </a:lnTo>
                  <a:lnTo>
                    <a:pt x="95" y="462"/>
                  </a:lnTo>
                  <a:lnTo>
                    <a:pt x="86" y="454"/>
                  </a:lnTo>
                  <a:lnTo>
                    <a:pt x="76" y="445"/>
                  </a:lnTo>
                  <a:lnTo>
                    <a:pt x="68" y="437"/>
                  </a:lnTo>
                  <a:lnTo>
                    <a:pt x="60" y="427"/>
                  </a:lnTo>
                  <a:lnTo>
                    <a:pt x="52" y="417"/>
                  </a:lnTo>
                  <a:lnTo>
                    <a:pt x="44" y="407"/>
                  </a:lnTo>
                  <a:lnTo>
                    <a:pt x="38" y="397"/>
                  </a:lnTo>
                  <a:lnTo>
                    <a:pt x="32" y="385"/>
                  </a:lnTo>
                  <a:lnTo>
                    <a:pt x="26" y="375"/>
                  </a:lnTo>
                  <a:lnTo>
                    <a:pt x="21" y="363"/>
                  </a:lnTo>
                  <a:lnTo>
                    <a:pt x="16" y="351"/>
                  </a:lnTo>
                  <a:lnTo>
                    <a:pt x="12" y="339"/>
                  </a:lnTo>
                  <a:lnTo>
                    <a:pt x="8" y="326"/>
                  </a:lnTo>
                  <a:lnTo>
                    <a:pt x="5" y="314"/>
                  </a:lnTo>
                  <a:lnTo>
                    <a:pt x="3" y="301"/>
                  </a:lnTo>
                  <a:lnTo>
                    <a:pt x="2" y="288"/>
                  </a:lnTo>
                  <a:lnTo>
                    <a:pt x="1" y="275"/>
                  </a:lnTo>
                  <a:lnTo>
                    <a:pt x="0" y="261"/>
                  </a:lnTo>
                  <a:lnTo>
                    <a:pt x="1" y="248"/>
                  </a:lnTo>
                  <a:lnTo>
                    <a:pt x="2" y="235"/>
                  </a:lnTo>
                  <a:lnTo>
                    <a:pt x="3" y="221"/>
                  </a:lnTo>
                  <a:lnTo>
                    <a:pt x="5" y="209"/>
                  </a:lnTo>
                  <a:lnTo>
                    <a:pt x="8" y="196"/>
                  </a:lnTo>
                  <a:lnTo>
                    <a:pt x="12" y="184"/>
                  </a:lnTo>
                  <a:lnTo>
                    <a:pt x="16" y="172"/>
                  </a:lnTo>
                  <a:lnTo>
                    <a:pt x="21" y="160"/>
                  </a:lnTo>
                  <a:lnTo>
                    <a:pt x="26" y="148"/>
                  </a:lnTo>
                  <a:lnTo>
                    <a:pt x="32" y="137"/>
                  </a:lnTo>
                  <a:lnTo>
                    <a:pt x="38" y="126"/>
                  </a:lnTo>
                  <a:lnTo>
                    <a:pt x="44" y="116"/>
                  </a:lnTo>
                  <a:lnTo>
                    <a:pt x="52" y="105"/>
                  </a:lnTo>
                  <a:lnTo>
                    <a:pt x="60" y="95"/>
                  </a:lnTo>
                  <a:lnTo>
                    <a:pt x="68" y="86"/>
                  </a:lnTo>
                  <a:lnTo>
                    <a:pt x="76" y="78"/>
                  </a:lnTo>
                  <a:lnTo>
                    <a:pt x="86" y="68"/>
                  </a:lnTo>
                  <a:lnTo>
                    <a:pt x="95" y="61"/>
                  </a:lnTo>
                  <a:lnTo>
                    <a:pt x="105" y="52"/>
                  </a:lnTo>
                  <a:lnTo>
                    <a:pt x="115" y="45"/>
                  </a:lnTo>
                  <a:lnTo>
                    <a:pt x="126" y="38"/>
                  </a:lnTo>
                  <a:lnTo>
                    <a:pt x="136" y="32"/>
                  </a:lnTo>
                  <a:lnTo>
                    <a:pt x="148" y="27"/>
                  </a:lnTo>
                  <a:lnTo>
                    <a:pt x="160" y="21"/>
                  </a:lnTo>
                  <a:lnTo>
                    <a:pt x="171" y="16"/>
                  </a:lnTo>
                  <a:lnTo>
                    <a:pt x="183" y="12"/>
                  </a:lnTo>
                  <a:lnTo>
                    <a:pt x="196" y="9"/>
                  </a:lnTo>
                  <a:lnTo>
                    <a:pt x="208" y="6"/>
                  </a:lnTo>
                  <a:lnTo>
                    <a:pt x="221" y="4"/>
                  </a:lnTo>
                  <a:lnTo>
                    <a:pt x="235" y="2"/>
                  </a:lnTo>
                  <a:lnTo>
                    <a:pt x="247" y="1"/>
                  </a:lnTo>
                  <a:lnTo>
                    <a:pt x="261" y="0"/>
                  </a:lnTo>
                  <a:lnTo>
                    <a:pt x="274" y="1"/>
                  </a:lnTo>
                  <a:lnTo>
                    <a:pt x="288" y="2"/>
                  </a:lnTo>
                  <a:lnTo>
                    <a:pt x="300" y="4"/>
                  </a:lnTo>
                  <a:lnTo>
                    <a:pt x="313" y="6"/>
                  </a:lnTo>
                  <a:lnTo>
                    <a:pt x="326" y="9"/>
                  </a:lnTo>
                  <a:lnTo>
                    <a:pt x="338" y="12"/>
                  </a:lnTo>
                  <a:lnTo>
                    <a:pt x="351" y="16"/>
                  </a:lnTo>
                  <a:lnTo>
                    <a:pt x="363" y="21"/>
                  </a:lnTo>
                  <a:lnTo>
                    <a:pt x="374" y="27"/>
                  </a:lnTo>
                  <a:lnTo>
                    <a:pt x="385" y="32"/>
                  </a:lnTo>
                  <a:lnTo>
                    <a:pt x="397" y="38"/>
                  </a:lnTo>
                  <a:lnTo>
                    <a:pt x="407" y="45"/>
                  </a:lnTo>
                  <a:lnTo>
                    <a:pt x="417" y="52"/>
                  </a:lnTo>
                  <a:lnTo>
                    <a:pt x="427" y="61"/>
                  </a:lnTo>
                  <a:lnTo>
                    <a:pt x="436" y="68"/>
                  </a:lnTo>
                  <a:lnTo>
                    <a:pt x="445" y="78"/>
                  </a:lnTo>
                  <a:lnTo>
                    <a:pt x="454" y="86"/>
                  </a:lnTo>
                  <a:lnTo>
                    <a:pt x="462" y="95"/>
                  </a:lnTo>
                  <a:lnTo>
                    <a:pt x="470" y="105"/>
                  </a:lnTo>
                  <a:lnTo>
                    <a:pt x="477" y="116"/>
                  </a:lnTo>
                  <a:lnTo>
                    <a:pt x="484" y="126"/>
                  </a:lnTo>
                  <a:lnTo>
                    <a:pt x="490" y="137"/>
                  </a:lnTo>
                  <a:lnTo>
                    <a:pt x="496" y="148"/>
                  </a:lnTo>
                  <a:lnTo>
                    <a:pt x="501" y="160"/>
                  </a:lnTo>
                  <a:lnTo>
                    <a:pt x="506" y="172"/>
                  </a:lnTo>
                  <a:lnTo>
                    <a:pt x="510" y="184"/>
                  </a:lnTo>
                  <a:lnTo>
                    <a:pt x="513" y="196"/>
                  </a:lnTo>
                  <a:lnTo>
                    <a:pt x="516" y="209"/>
                  </a:lnTo>
                  <a:lnTo>
                    <a:pt x="518" y="221"/>
                  </a:lnTo>
                  <a:lnTo>
                    <a:pt x="520" y="235"/>
                  </a:lnTo>
                  <a:lnTo>
                    <a:pt x="521" y="248"/>
                  </a:lnTo>
                  <a:lnTo>
                    <a:pt x="521" y="261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06" name="Freeform 66"/>
            <p:cNvSpPr>
              <a:spLocks/>
            </p:cNvSpPr>
            <p:nvPr/>
          </p:nvSpPr>
          <p:spPr bwMode="auto">
            <a:xfrm>
              <a:off x="1711325" y="2008188"/>
              <a:ext cx="803275" cy="608013"/>
            </a:xfrm>
            <a:custGeom>
              <a:avLst/>
              <a:gdLst>
                <a:gd name="T0" fmla="*/ 2503 w 2528"/>
                <a:gd name="T1" fmla="*/ 221 h 1919"/>
                <a:gd name="T2" fmla="*/ 2523 w 2528"/>
                <a:gd name="T3" fmla="*/ 342 h 1919"/>
                <a:gd name="T4" fmla="*/ 2528 w 2528"/>
                <a:gd name="T5" fmla="*/ 462 h 1919"/>
                <a:gd name="T6" fmla="*/ 2516 w 2528"/>
                <a:gd name="T7" fmla="*/ 576 h 1919"/>
                <a:gd name="T8" fmla="*/ 2489 w 2528"/>
                <a:gd name="T9" fmla="*/ 682 h 1919"/>
                <a:gd name="T10" fmla="*/ 2444 w 2528"/>
                <a:gd name="T11" fmla="*/ 778 h 1919"/>
                <a:gd name="T12" fmla="*/ 2383 w 2528"/>
                <a:gd name="T13" fmla="*/ 860 h 1919"/>
                <a:gd name="T14" fmla="*/ 2305 w 2528"/>
                <a:gd name="T15" fmla="*/ 926 h 1919"/>
                <a:gd name="T16" fmla="*/ 2210 w 2528"/>
                <a:gd name="T17" fmla="*/ 974 h 1919"/>
                <a:gd name="T18" fmla="*/ 2097 w 2528"/>
                <a:gd name="T19" fmla="*/ 1000 h 1919"/>
                <a:gd name="T20" fmla="*/ 1965 w 2528"/>
                <a:gd name="T21" fmla="*/ 1002 h 1919"/>
                <a:gd name="T22" fmla="*/ 1839 w 2528"/>
                <a:gd name="T23" fmla="*/ 982 h 1919"/>
                <a:gd name="T24" fmla="*/ 1726 w 2528"/>
                <a:gd name="T25" fmla="*/ 949 h 1919"/>
                <a:gd name="T26" fmla="*/ 1590 w 2528"/>
                <a:gd name="T27" fmla="*/ 892 h 1919"/>
                <a:gd name="T28" fmla="*/ 1461 w 2528"/>
                <a:gd name="T29" fmla="*/ 832 h 1919"/>
                <a:gd name="T30" fmla="*/ 1364 w 2528"/>
                <a:gd name="T31" fmla="*/ 793 h 1919"/>
                <a:gd name="T32" fmla="*/ 1260 w 2528"/>
                <a:gd name="T33" fmla="*/ 765 h 1919"/>
                <a:gd name="T34" fmla="*/ 1146 w 2528"/>
                <a:gd name="T35" fmla="*/ 752 h 1919"/>
                <a:gd name="T36" fmla="*/ 1018 w 2528"/>
                <a:gd name="T37" fmla="*/ 763 h 1919"/>
                <a:gd name="T38" fmla="*/ 872 w 2528"/>
                <a:gd name="T39" fmla="*/ 800 h 1919"/>
                <a:gd name="T40" fmla="*/ 703 w 2528"/>
                <a:gd name="T41" fmla="*/ 870 h 1919"/>
                <a:gd name="T42" fmla="*/ 568 w 2528"/>
                <a:gd name="T43" fmla="*/ 955 h 1919"/>
                <a:gd name="T44" fmla="*/ 468 w 2528"/>
                <a:gd name="T45" fmla="*/ 1063 h 1919"/>
                <a:gd name="T46" fmla="*/ 395 w 2528"/>
                <a:gd name="T47" fmla="*/ 1185 h 1919"/>
                <a:gd name="T48" fmla="*/ 346 w 2528"/>
                <a:gd name="T49" fmla="*/ 1316 h 1919"/>
                <a:gd name="T50" fmla="*/ 317 w 2528"/>
                <a:gd name="T51" fmla="*/ 1449 h 1919"/>
                <a:gd name="T52" fmla="*/ 304 w 2528"/>
                <a:gd name="T53" fmla="*/ 1577 h 1919"/>
                <a:gd name="T54" fmla="*/ 302 w 2528"/>
                <a:gd name="T55" fmla="*/ 1693 h 1919"/>
                <a:gd name="T56" fmla="*/ 307 w 2528"/>
                <a:gd name="T57" fmla="*/ 1793 h 1919"/>
                <a:gd name="T58" fmla="*/ 323 w 2528"/>
                <a:gd name="T59" fmla="*/ 1911 h 1919"/>
                <a:gd name="T60" fmla="*/ 56 w 2528"/>
                <a:gd name="T61" fmla="*/ 1509 h 1919"/>
                <a:gd name="T62" fmla="*/ 37 w 2528"/>
                <a:gd name="T63" fmla="*/ 1434 h 1919"/>
                <a:gd name="T64" fmla="*/ 16 w 2528"/>
                <a:gd name="T65" fmla="*/ 1328 h 1919"/>
                <a:gd name="T66" fmla="*/ 2 w 2528"/>
                <a:gd name="T67" fmla="*/ 1188 h 1919"/>
                <a:gd name="T68" fmla="*/ 2 w 2528"/>
                <a:gd name="T69" fmla="*/ 1022 h 1919"/>
                <a:gd name="T70" fmla="*/ 24 w 2528"/>
                <a:gd name="T71" fmla="*/ 842 h 1919"/>
                <a:gd name="T72" fmla="*/ 78 w 2528"/>
                <a:gd name="T73" fmla="*/ 656 h 1919"/>
                <a:gd name="T74" fmla="*/ 173 w 2528"/>
                <a:gd name="T75" fmla="*/ 474 h 1919"/>
                <a:gd name="T76" fmla="*/ 318 w 2528"/>
                <a:gd name="T77" fmla="*/ 306 h 1919"/>
                <a:gd name="T78" fmla="*/ 522 w 2528"/>
                <a:gd name="T79" fmla="*/ 161 h 1919"/>
                <a:gd name="T80" fmla="*/ 793 w 2528"/>
                <a:gd name="T81" fmla="*/ 47 h 1919"/>
                <a:gd name="T82" fmla="*/ 1012 w 2528"/>
                <a:gd name="T83" fmla="*/ 4 h 1919"/>
                <a:gd name="T84" fmla="*/ 1214 w 2528"/>
                <a:gd name="T85" fmla="*/ 3 h 1919"/>
                <a:gd name="T86" fmla="*/ 1400 w 2528"/>
                <a:gd name="T87" fmla="*/ 36 h 1919"/>
                <a:gd name="T88" fmla="*/ 1572 w 2528"/>
                <a:gd name="T89" fmla="*/ 88 h 1919"/>
                <a:gd name="T90" fmla="*/ 1733 w 2528"/>
                <a:gd name="T91" fmla="*/ 150 h 1919"/>
                <a:gd name="T92" fmla="*/ 1882 w 2528"/>
                <a:gd name="T93" fmla="*/ 210 h 1919"/>
                <a:gd name="T94" fmla="*/ 2021 w 2528"/>
                <a:gd name="T95" fmla="*/ 258 h 1919"/>
                <a:gd name="T96" fmla="*/ 2154 w 2528"/>
                <a:gd name="T97" fmla="*/ 281 h 1919"/>
                <a:gd name="T98" fmla="*/ 2280 w 2528"/>
                <a:gd name="T99" fmla="*/ 269 h 1919"/>
                <a:gd name="T100" fmla="*/ 2401 w 2528"/>
                <a:gd name="T101" fmla="*/ 210 h 1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28" h="1919">
                  <a:moveTo>
                    <a:pt x="2479" y="140"/>
                  </a:moveTo>
                  <a:lnTo>
                    <a:pt x="2492" y="181"/>
                  </a:lnTo>
                  <a:lnTo>
                    <a:pt x="2503" y="221"/>
                  </a:lnTo>
                  <a:lnTo>
                    <a:pt x="2511" y="261"/>
                  </a:lnTo>
                  <a:lnTo>
                    <a:pt x="2517" y="302"/>
                  </a:lnTo>
                  <a:lnTo>
                    <a:pt x="2523" y="342"/>
                  </a:lnTo>
                  <a:lnTo>
                    <a:pt x="2527" y="383"/>
                  </a:lnTo>
                  <a:lnTo>
                    <a:pt x="2528" y="422"/>
                  </a:lnTo>
                  <a:lnTo>
                    <a:pt x="2528" y="462"/>
                  </a:lnTo>
                  <a:lnTo>
                    <a:pt x="2526" y="500"/>
                  </a:lnTo>
                  <a:lnTo>
                    <a:pt x="2523" y="538"/>
                  </a:lnTo>
                  <a:lnTo>
                    <a:pt x="2516" y="576"/>
                  </a:lnTo>
                  <a:lnTo>
                    <a:pt x="2509" y="612"/>
                  </a:lnTo>
                  <a:lnTo>
                    <a:pt x="2501" y="648"/>
                  </a:lnTo>
                  <a:lnTo>
                    <a:pt x="2489" y="682"/>
                  </a:lnTo>
                  <a:lnTo>
                    <a:pt x="2476" y="714"/>
                  </a:lnTo>
                  <a:lnTo>
                    <a:pt x="2461" y="747"/>
                  </a:lnTo>
                  <a:lnTo>
                    <a:pt x="2444" y="778"/>
                  </a:lnTo>
                  <a:lnTo>
                    <a:pt x="2427" y="806"/>
                  </a:lnTo>
                  <a:lnTo>
                    <a:pt x="2406" y="834"/>
                  </a:lnTo>
                  <a:lnTo>
                    <a:pt x="2383" y="860"/>
                  </a:lnTo>
                  <a:lnTo>
                    <a:pt x="2360" y="884"/>
                  </a:lnTo>
                  <a:lnTo>
                    <a:pt x="2333" y="906"/>
                  </a:lnTo>
                  <a:lnTo>
                    <a:pt x="2305" y="926"/>
                  </a:lnTo>
                  <a:lnTo>
                    <a:pt x="2275" y="945"/>
                  </a:lnTo>
                  <a:lnTo>
                    <a:pt x="2244" y="961"/>
                  </a:lnTo>
                  <a:lnTo>
                    <a:pt x="2210" y="974"/>
                  </a:lnTo>
                  <a:lnTo>
                    <a:pt x="2174" y="985"/>
                  </a:lnTo>
                  <a:lnTo>
                    <a:pt x="2137" y="994"/>
                  </a:lnTo>
                  <a:lnTo>
                    <a:pt x="2097" y="1000"/>
                  </a:lnTo>
                  <a:lnTo>
                    <a:pt x="2055" y="1003"/>
                  </a:lnTo>
                  <a:lnTo>
                    <a:pt x="2011" y="1004"/>
                  </a:lnTo>
                  <a:lnTo>
                    <a:pt x="1965" y="1002"/>
                  </a:lnTo>
                  <a:lnTo>
                    <a:pt x="1921" y="998"/>
                  </a:lnTo>
                  <a:lnTo>
                    <a:pt x="1880" y="990"/>
                  </a:lnTo>
                  <a:lnTo>
                    <a:pt x="1839" y="982"/>
                  </a:lnTo>
                  <a:lnTo>
                    <a:pt x="1800" y="972"/>
                  </a:lnTo>
                  <a:lnTo>
                    <a:pt x="1762" y="961"/>
                  </a:lnTo>
                  <a:lnTo>
                    <a:pt x="1726" y="949"/>
                  </a:lnTo>
                  <a:lnTo>
                    <a:pt x="1690" y="935"/>
                  </a:lnTo>
                  <a:lnTo>
                    <a:pt x="1657" y="922"/>
                  </a:lnTo>
                  <a:lnTo>
                    <a:pt x="1590" y="892"/>
                  </a:lnTo>
                  <a:lnTo>
                    <a:pt x="1526" y="861"/>
                  </a:lnTo>
                  <a:lnTo>
                    <a:pt x="1494" y="847"/>
                  </a:lnTo>
                  <a:lnTo>
                    <a:pt x="1461" y="832"/>
                  </a:lnTo>
                  <a:lnTo>
                    <a:pt x="1429" y="818"/>
                  </a:lnTo>
                  <a:lnTo>
                    <a:pt x="1396" y="804"/>
                  </a:lnTo>
                  <a:lnTo>
                    <a:pt x="1364" y="793"/>
                  </a:lnTo>
                  <a:lnTo>
                    <a:pt x="1330" y="782"/>
                  </a:lnTo>
                  <a:lnTo>
                    <a:pt x="1295" y="773"/>
                  </a:lnTo>
                  <a:lnTo>
                    <a:pt x="1260" y="765"/>
                  </a:lnTo>
                  <a:lnTo>
                    <a:pt x="1223" y="759"/>
                  </a:lnTo>
                  <a:lnTo>
                    <a:pt x="1185" y="755"/>
                  </a:lnTo>
                  <a:lnTo>
                    <a:pt x="1146" y="752"/>
                  </a:lnTo>
                  <a:lnTo>
                    <a:pt x="1106" y="754"/>
                  </a:lnTo>
                  <a:lnTo>
                    <a:pt x="1062" y="757"/>
                  </a:lnTo>
                  <a:lnTo>
                    <a:pt x="1018" y="763"/>
                  </a:lnTo>
                  <a:lnTo>
                    <a:pt x="971" y="773"/>
                  </a:lnTo>
                  <a:lnTo>
                    <a:pt x="923" y="784"/>
                  </a:lnTo>
                  <a:lnTo>
                    <a:pt x="872" y="800"/>
                  </a:lnTo>
                  <a:lnTo>
                    <a:pt x="818" y="819"/>
                  </a:lnTo>
                  <a:lnTo>
                    <a:pt x="762" y="842"/>
                  </a:lnTo>
                  <a:lnTo>
                    <a:pt x="703" y="870"/>
                  </a:lnTo>
                  <a:lnTo>
                    <a:pt x="654" y="895"/>
                  </a:lnTo>
                  <a:lnTo>
                    <a:pt x="610" y="924"/>
                  </a:lnTo>
                  <a:lnTo>
                    <a:pt x="568" y="955"/>
                  </a:lnTo>
                  <a:lnTo>
                    <a:pt x="531" y="989"/>
                  </a:lnTo>
                  <a:lnTo>
                    <a:pt x="498" y="1025"/>
                  </a:lnTo>
                  <a:lnTo>
                    <a:pt x="468" y="1063"/>
                  </a:lnTo>
                  <a:lnTo>
                    <a:pt x="441" y="1102"/>
                  </a:lnTo>
                  <a:lnTo>
                    <a:pt x="416" y="1144"/>
                  </a:lnTo>
                  <a:lnTo>
                    <a:pt x="395" y="1185"/>
                  </a:lnTo>
                  <a:lnTo>
                    <a:pt x="376" y="1228"/>
                  </a:lnTo>
                  <a:lnTo>
                    <a:pt x="360" y="1272"/>
                  </a:lnTo>
                  <a:lnTo>
                    <a:pt x="346" y="1316"/>
                  </a:lnTo>
                  <a:lnTo>
                    <a:pt x="335" y="1360"/>
                  </a:lnTo>
                  <a:lnTo>
                    <a:pt x="325" y="1405"/>
                  </a:lnTo>
                  <a:lnTo>
                    <a:pt x="317" y="1449"/>
                  </a:lnTo>
                  <a:lnTo>
                    <a:pt x="312" y="1492"/>
                  </a:lnTo>
                  <a:lnTo>
                    <a:pt x="307" y="1535"/>
                  </a:lnTo>
                  <a:lnTo>
                    <a:pt x="304" y="1577"/>
                  </a:lnTo>
                  <a:lnTo>
                    <a:pt x="302" y="1617"/>
                  </a:lnTo>
                  <a:lnTo>
                    <a:pt x="302" y="1656"/>
                  </a:lnTo>
                  <a:lnTo>
                    <a:pt x="302" y="1693"/>
                  </a:lnTo>
                  <a:lnTo>
                    <a:pt x="303" y="1728"/>
                  </a:lnTo>
                  <a:lnTo>
                    <a:pt x="305" y="1762"/>
                  </a:lnTo>
                  <a:lnTo>
                    <a:pt x="307" y="1793"/>
                  </a:lnTo>
                  <a:lnTo>
                    <a:pt x="314" y="1846"/>
                  </a:lnTo>
                  <a:lnTo>
                    <a:pt x="319" y="1886"/>
                  </a:lnTo>
                  <a:lnTo>
                    <a:pt x="323" y="1911"/>
                  </a:lnTo>
                  <a:lnTo>
                    <a:pt x="324" y="1919"/>
                  </a:lnTo>
                  <a:lnTo>
                    <a:pt x="216" y="1919"/>
                  </a:lnTo>
                  <a:lnTo>
                    <a:pt x="56" y="1509"/>
                  </a:lnTo>
                  <a:lnTo>
                    <a:pt x="52" y="1497"/>
                  </a:lnTo>
                  <a:lnTo>
                    <a:pt x="42" y="1461"/>
                  </a:lnTo>
                  <a:lnTo>
                    <a:pt x="37" y="1434"/>
                  </a:lnTo>
                  <a:lnTo>
                    <a:pt x="30" y="1404"/>
                  </a:lnTo>
                  <a:lnTo>
                    <a:pt x="23" y="1368"/>
                  </a:lnTo>
                  <a:lnTo>
                    <a:pt x="16" y="1328"/>
                  </a:lnTo>
                  <a:lnTo>
                    <a:pt x="11" y="1284"/>
                  </a:lnTo>
                  <a:lnTo>
                    <a:pt x="6" y="1238"/>
                  </a:lnTo>
                  <a:lnTo>
                    <a:pt x="2" y="1188"/>
                  </a:lnTo>
                  <a:lnTo>
                    <a:pt x="0" y="1135"/>
                  </a:lnTo>
                  <a:lnTo>
                    <a:pt x="0" y="1079"/>
                  </a:lnTo>
                  <a:lnTo>
                    <a:pt x="2" y="1022"/>
                  </a:lnTo>
                  <a:lnTo>
                    <a:pt x="6" y="964"/>
                  </a:lnTo>
                  <a:lnTo>
                    <a:pt x="13" y="904"/>
                  </a:lnTo>
                  <a:lnTo>
                    <a:pt x="24" y="842"/>
                  </a:lnTo>
                  <a:lnTo>
                    <a:pt x="38" y="780"/>
                  </a:lnTo>
                  <a:lnTo>
                    <a:pt x="56" y="719"/>
                  </a:lnTo>
                  <a:lnTo>
                    <a:pt x="78" y="656"/>
                  </a:lnTo>
                  <a:lnTo>
                    <a:pt x="104" y="595"/>
                  </a:lnTo>
                  <a:lnTo>
                    <a:pt x="136" y="534"/>
                  </a:lnTo>
                  <a:lnTo>
                    <a:pt x="173" y="474"/>
                  </a:lnTo>
                  <a:lnTo>
                    <a:pt x="215" y="416"/>
                  </a:lnTo>
                  <a:lnTo>
                    <a:pt x="264" y="360"/>
                  </a:lnTo>
                  <a:lnTo>
                    <a:pt x="318" y="306"/>
                  </a:lnTo>
                  <a:lnTo>
                    <a:pt x="379" y="255"/>
                  </a:lnTo>
                  <a:lnTo>
                    <a:pt x="447" y="206"/>
                  </a:lnTo>
                  <a:lnTo>
                    <a:pt x="522" y="161"/>
                  </a:lnTo>
                  <a:lnTo>
                    <a:pt x="604" y="118"/>
                  </a:lnTo>
                  <a:lnTo>
                    <a:pt x="694" y="81"/>
                  </a:lnTo>
                  <a:lnTo>
                    <a:pt x="793" y="47"/>
                  </a:lnTo>
                  <a:lnTo>
                    <a:pt x="868" y="27"/>
                  </a:lnTo>
                  <a:lnTo>
                    <a:pt x="941" y="13"/>
                  </a:lnTo>
                  <a:lnTo>
                    <a:pt x="1012" y="4"/>
                  </a:lnTo>
                  <a:lnTo>
                    <a:pt x="1080" y="0"/>
                  </a:lnTo>
                  <a:lnTo>
                    <a:pt x="1148" y="0"/>
                  </a:lnTo>
                  <a:lnTo>
                    <a:pt x="1214" y="3"/>
                  </a:lnTo>
                  <a:lnTo>
                    <a:pt x="1277" y="11"/>
                  </a:lnTo>
                  <a:lnTo>
                    <a:pt x="1339" y="22"/>
                  </a:lnTo>
                  <a:lnTo>
                    <a:pt x="1400" y="36"/>
                  </a:lnTo>
                  <a:lnTo>
                    <a:pt x="1459" y="51"/>
                  </a:lnTo>
                  <a:lnTo>
                    <a:pt x="1516" y="69"/>
                  </a:lnTo>
                  <a:lnTo>
                    <a:pt x="1572" y="88"/>
                  </a:lnTo>
                  <a:lnTo>
                    <a:pt x="1627" y="108"/>
                  </a:lnTo>
                  <a:lnTo>
                    <a:pt x="1680" y="129"/>
                  </a:lnTo>
                  <a:lnTo>
                    <a:pt x="1733" y="150"/>
                  </a:lnTo>
                  <a:lnTo>
                    <a:pt x="1784" y="171"/>
                  </a:lnTo>
                  <a:lnTo>
                    <a:pt x="1833" y="191"/>
                  </a:lnTo>
                  <a:lnTo>
                    <a:pt x="1882" y="210"/>
                  </a:lnTo>
                  <a:lnTo>
                    <a:pt x="1929" y="228"/>
                  </a:lnTo>
                  <a:lnTo>
                    <a:pt x="1976" y="244"/>
                  </a:lnTo>
                  <a:lnTo>
                    <a:pt x="2021" y="258"/>
                  </a:lnTo>
                  <a:lnTo>
                    <a:pt x="2067" y="269"/>
                  </a:lnTo>
                  <a:lnTo>
                    <a:pt x="2110" y="277"/>
                  </a:lnTo>
                  <a:lnTo>
                    <a:pt x="2154" y="281"/>
                  </a:lnTo>
                  <a:lnTo>
                    <a:pt x="2197" y="282"/>
                  </a:lnTo>
                  <a:lnTo>
                    <a:pt x="2238" y="278"/>
                  </a:lnTo>
                  <a:lnTo>
                    <a:pt x="2280" y="269"/>
                  </a:lnTo>
                  <a:lnTo>
                    <a:pt x="2321" y="256"/>
                  </a:lnTo>
                  <a:lnTo>
                    <a:pt x="2361" y="236"/>
                  </a:lnTo>
                  <a:lnTo>
                    <a:pt x="2401" y="210"/>
                  </a:lnTo>
                  <a:lnTo>
                    <a:pt x="2440" y="178"/>
                  </a:lnTo>
                  <a:lnTo>
                    <a:pt x="2479" y="140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07" name="Freeform 67"/>
            <p:cNvSpPr>
              <a:spLocks/>
            </p:cNvSpPr>
            <p:nvPr/>
          </p:nvSpPr>
          <p:spPr bwMode="auto">
            <a:xfrm>
              <a:off x="1647825" y="3006725"/>
              <a:ext cx="687388" cy="1379538"/>
            </a:xfrm>
            <a:custGeom>
              <a:avLst/>
              <a:gdLst>
                <a:gd name="T0" fmla="*/ 2007 w 2166"/>
                <a:gd name="T1" fmla="*/ 1169 h 4343"/>
                <a:gd name="T2" fmla="*/ 1966 w 2166"/>
                <a:gd name="T3" fmla="*/ 855 h 4343"/>
                <a:gd name="T4" fmla="*/ 1946 w 2166"/>
                <a:gd name="T5" fmla="*/ 720 h 4343"/>
                <a:gd name="T6" fmla="*/ 1927 w 2166"/>
                <a:gd name="T7" fmla="*/ 599 h 4343"/>
                <a:gd name="T8" fmla="*/ 1907 w 2166"/>
                <a:gd name="T9" fmla="*/ 491 h 4343"/>
                <a:gd name="T10" fmla="*/ 1885 w 2166"/>
                <a:gd name="T11" fmla="*/ 396 h 4343"/>
                <a:gd name="T12" fmla="*/ 1860 w 2166"/>
                <a:gd name="T13" fmla="*/ 313 h 4343"/>
                <a:gd name="T14" fmla="*/ 1831 w 2166"/>
                <a:gd name="T15" fmla="*/ 241 h 4343"/>
                <a:gd name="T16" fmla="*/ 1797 w 2166"/>
                <a:gd name="T17" fmla="*/ 180 h 4343"/>
                <a:gd name="T18" fmla="*/ 1759 w 2166"/>
                <a:gd name="T19" fmla="*/ 128 h 4343"/>
                <a:gd name="T20" fmla="*/ 1714 w 2166"/>
                <a:gd name="T21" fmla="*/ 87 h 4343"/>
                <a:gd name="T22" fmla="*/ 1661 w 2166"/>
                <a:gd name="T23" fmla="*/ 54 h 4343"/>
                <a:gd name="T24" fmla="*/ 1601 w 2166"/>
                <a:gd name="T25" fmla="*/ 29 h 4343"/>
                <a:gd name="T26" fmla="*/ 1531 w 2166"/>
                <a:gd name="T27" fmla="*/ 13 h 4343"/>
                <a:gd name="T28" fmla="*/ 1452 w 2166"/>
                <a:gd name="T29" fmla="*/ 3 h 4343"/>
                <a:gd name="T30" fmla="*/ 1362 w 2166"/>
                <a:gd name="T31" fmla="*/ 0 h 4343"/>
                <a:gd name="T32" fmla="*/ 792 w 2166"/>
                <a:gd name="T33" fmla="*/ 2 h 4343"/>
                <a:gd name="T34" fmla="*/ 644 w 2166"/>
                <a:gd name="T35" fmla="*/ 13 h 4343"/>
                <a:gd name="T36" fmla="*/ 514 w 2166"/>
                <a:gd name="T37" fmla="*/ 35 h 4343"/>
                <a:gd name="T38" fmla="*/ 403 w 2166"/>
                <a:gd name="T39" fmla="*/ 66 h 4343"/>
                <a:gd name="T40" fmla="*/ 308 w 2166"/>
                <a:gd name="T41" fmla="*/ 109 h 4343"/>
                <a:gd name="T42" fmla="*/ 229 w 2166"/>
                <a:gd name="T43" fmla="*/ 158 h 4343"/>
                <a:gd name="T44" fmla="*/ 165 w 2166"/>
                <a:gd name="T45" fmla="*/ 218 h 4343"/>
                <a:gd name="T46" fmla="*/ 112 w 2166"/>
                <a:gd name="T47" fmla="*/ 284 h 4343"/>
                <a:gd name="T48" fmla="*/ 72 w 2166"/>
                <a:gd name="T49" fmla="*/ 357 h 4343"/>
                <a:gd name="T50" fmla="*/ 42 w 2166"/>
                <a:gd name="T51" fmla="*/ 437 h 4343"/>
                <a:gd name="T52" fmla="*/ 21 w 2166"/>
                <a:gd name="T53" fmla="*/ 523 h 4343"/>
                <a:gd name="T54" fmla="*/ 8 w 2166"/>
                <a:gd name="T55" fmla="*/ 614 h 4343"/>
                <a:gd name="T56" fmla="*/ 1 w 2166"/>
                <a:gd name="T57" fmla="*/ 709 h 4343"/>
                <a:gd name="T58" fmla="*/ 0 w 2166"/>
                <a:gd name="T59" fmla="*/ 808 h 4343"/>
                <a:gd name="T60" fmla="*/ 5 w 2166"/>
                <a:gd name="T61" fmla="*/ 965 h 4343"/>
                <a:gd name="T62" fmla="*/ 141 w 2166"/>
                <a:gd name="T63" fmla="*/ 4342 h 4343"/>
                <a:gd name="T64" fmla="*/ 1625 w 2166"/>
                <a:gd name="T65" fmla="*/ 4265 h 4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66" h="4343">
                  <a:moveTo>
                    <a:pt x="2166" y="4318"/>
                  </a:moveTo>
                  <a:lnTo>
                    <a:pt x="2007" y="1169"/>
                  </a:lnTo>
                  <a:lnTo>
                    <a:pt x="1986" y="1004"/>
                  </a:lnTo>
                  <a:lnTo>
                    <a:pt x="1966" y="855"/>
                  </a:lnTo>
                  <a:lnTo>
                    <a:pt x="1956" y="785"/>
                  </a:lnTo>
                  <a:lnTo>
                    <a:pt x="1946" y="720"/>
                  </a:lnTo>
                  <a:lnTo>
                    <a:pt x="1937" y="657"/>
                  </a:lnTo>
                  <a:lnTo>
                    <a:pt x="1927" y="599"/>
                  </a:lnTo>
                  <a:lnTo>
                    <a:pt x="1917" y="543"/>
                  </a:lnTo>
                  <a:lnTo>
                    <a:pt x="1907" y="491"/>
                  </a:lnTo>
                  <a:lnTo>
                    <a:pt x="1896" y="442"/>
                  </a:lnTo>
                  <a:lnTo>
                    <a:pt x="1885" y="396"/>
                  </a:lnTo>
                  <a:lnTo>
                    <a:pt x="1872" y="353"/>
                  </a:lnTo>
                  <a:lnTo>
                    <a:pt x="1860" y="313"/>
                  </a:lnTo>
                  <a:lnTo>
                    <a:pt x="1846" y="275"/>
                  </a:lnTo>
                  <a:lnTo>
                    <a:pt x="1831" y="241"/>
                  </a:lnTo>
                  <a:lnTo>
                    <a:pt x="1815" y="208"/>
                  </a:lnTo>
                  <a:lnTo>
                    <a:pt x="1797" y="180"/>
                  </a:lnTo>
                  <a:lnTo>
                    <a:pt x="1779" y="152"/>
                  </a:lnTo>
                  <a:lnTo>
                    <a:pt x="1759" y="128"/>
                  </a:lnTo>
                  <a:lnTo>
                    <a:pt x="1737" y="106"/>
                  </a:lnTo>
                  <a:lnTo>
                    <a:pt x="1714" y="87"/>
                  </a:lnTo>
                  <a:lnTo>
                    <a:pt x="1688" y="69"/>
                  </a:lnTo>
                  <a:lnTo>
                    <a:pt x="1661" y="54"/>
                  </a:lnTo>
                  <a:lnTo>
                    <a:pt x="1632" y="41"/>
                  </a:lnTo>
                  <a:lnTo>
                    <a:pt x="1601" y="29"/>
                  </a:lnTo>
                  <a:lnTo>
                    <a:pt x="1567" y="20"/>
                  </a:lnTo>
                  <a:lnTo>
                    <a:pt x="1531" y="13"/>
                  </a:lnTo>
                  <a:lnTo>
                    <a:pt x="1493" y="7"/>
                  </a:lnTo>
                  <a:lnTo>
                    <a:pt x="1452" y="3"/>
                  </a:lnTo>
                  <a:lnTo>
                    <a:pt x="1408" y="1"/>
                  </a:lnTo>
                  <a:lnTo>
                    <a:pt x="1362" y="0"/>
                  </a:lnTo>
                  <a:lnTo>
                    <a:pt x="874" y="0"/>
                  </a:lnTo>
                  <a:lnTo>
                    <a:pt x="792" y="2"/>
                  </a:lnTo>
                  <a:lnTo>
                    <a:pt x="716" y="6"/>
                  </a:lnTo>
                  <a:lnTo>
                    <a:pt x="644" y="13"/>
                  </a:lnTo>
                  <a:lnTo>
                    <a:pt x="576" y="23"/>
                  </a:lnTo>
                  <a:lnTo>
                    <a:pt x="514" y="35"/>
                  </a:lnTo>
                  <a:lnTo>
                    <a:pt x="456" y="50"/>
                  </a:lnTo>
                  <a:lnTo>
                    <a:pt x="403" y="66"/>
                  </a:lnTo>
                  <a:lnTo>
                    <a:pt x="354" y="87"/>
                  </a:lnTo>
                  <a:lnTo>
                    <a:pt x="308" y="109"/>
                  </a:lnTo>
                  <a:lnTo>
                    <a:pt x="267" y="133"/>
                  </a:lnTo>
                  <a:lnTo>
                    <a:pt x="229" y="158"/>
                  </a:lnTo>
                  <a:lnTo>
                    <a:pt x="195" y="187"/>
                  </a:lnTo>
                  <a:lnTo>
                    <a:pt x="165" y="218"/>
                  </a:lnTo>
                  <a:lnTo>
                    <a:pt x="137" y="249"/>
                  </a:lnTo>
                  <a:lnTo>
                    <a:pt x="112" y="284"/>
                  </a:lnTo>
                  <a:lnTo>
                    <a:pt x="91" y="319"/>
                  </a:lnTo>
                  <a:lnTo>
                    <a:pt x="72" y="357"/>
                  </a:lnTo>
                  <a:lnTo>
                    <a:pt x="56" y="396"/>
                  </a:lnTo>
                  <a:lnTo>
                    <a:pt x="42" y="437"/>
                  </a:lnTo>
                  <a:lnTo>
                    <a:pt x="30" y="479"/>
                  </a:lnTo>
                  <a:lnTo>
                    <a:pt x="21" y="523"/>
                  </a:lnTo>
                  <a:lnTo>
                    <a:pt x="13" y="567"/>
                  </a:lnTo>
                  <a:lnTo>
                    <a:pt x="8" y="614"/>
                  </a:lnTo>
                  <a:lnTo>
                    <a:pt x="4" y="660"/>
                  </a:lnTo>
                  <a:lnTo>
                    <a:pt x="1" y="709"/>
                  </a:lnTo>
                  <a:lnTo>
                    <a:pt x="0" y="759"/>
                  </a:lnTo>
                  <a:lnTo>
                    <a:pt x="0" y="808"/>
                  </a:lnTo>
                  <a:lnTo>
                    <a:pt x="1" y="860"/>
                  </a:lnTo>
                  <a:lnTo>
                    <a:pt x="5" y="965"/>
                  </a:lnTo>
                  <a:lnTo>
                    <a:pt x="10" y="1072"/>
                  </a:lnTo>
                  <a:lnTo>
                    <a:pt x="141" y="4342"/>
                  </a:lnTo>
                  <a:lnTo>
                    <a:pt x="1562" y="4343"/>
                  </a:lnTo>
                  <a:lnTo>
                    <a:pt x="1625" y="4265"/>
                  </a:lnTo>
                  <a:lnTo>
                    <a:pt x="2166" y="4318"/>
                  </a:lnTo>
                  <a:close/>
                </a:path>
              </a:pathLst>
            </a:custGeom>
            <a:solidFill>
              <a:srgbClr val="607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08" name="Freeform 68"/>
            <p:cNvSpPr>
              <a:spLocks/>
            </p:cNvSpPr>
            <p:nvPr/>
          </p:nvSpPr>
          <p:spPr bwMode="auto">
            <a:xfrm>
              <a:off x="1666875" y="3040063"/>
              <a:ext cx="995363" cy="904875"/>
            </a:xfrm>
            <a:custGeom>
              <a:avLst/>
              <a:gdLst>
                <a:gd name="T0" fmla="*/ 2743 w 3132"/>
                <a:gd name="T1" fmla="*/ 2096 h 2847"/>
                <a:gd name="T2" fmla="*/ 2469 w 3132"/>
                <a:gd name="T3" fmla="*/ 2137 h 2847"/>
                <a:gd name="T4" fmla="*/ 2195 w 3132"/>
                <a:gd name="T5" fmla="*/ 2133 h 2847"/>
                <a:gd name="T6" fmla="*/ 1926 w 3132"/>
                <a:gd name="T7" fmla="*/ 2084 h 2847"/>
                <a:gd name="T8" fmla="*/ 1668 w 3132"/>
                <a:gd name="T9" fmla="*/ 1990 h 2847"/>
                <a:gd name="T10" fmla="*/ 1428 w 3132"/>
                <a:gd name="T11" fmla="*/ 1855 h 2847"/>
                <a:gd name="T12" fmla="*/ 1211 w 3132"/>
                <a:gd name="T13" fmla="*/ 1677 h 2847"/>
                <a:gd name="T14" fmla="*/ 1023 w 3132"/>
                <a:gd name="T15" fmla="*/ 1459 h 2847"/>
                <a:gd name="T16" fmla="*/ 933 w 3132"/>
                <a:gd name="T17" fmla="*/ 1321 h 2847"/>
                <a:gd name="T18" fmla="*/ 877 w 3132"/>
                <a:gd name="T19" fmla="*/ 1215 h 2847"/>
                <a:gd name="T20" fmla="*/ 828 w 3132"/>
                <a:gd name="T21" fmla="*/ 1106 h 2847"/>
                <a:gd name="T22" fmla="*/ 765 w 3132"/>
                <a:gd name="T23" fmla="*/ 912 h 2847"/>
                <a:gd name="T24" fmla="*/ 722 w 3132"/>
                <a:gd name="T25" fmla="*/ 686 h 2847"/>
                <a:gd name="T26" fmla="*/ 712 w 3132"/>
                <a:gd name="T27" fmla="*/ 514 h 2847"/>
                <a:gd name="T28" fmla="*/ 715 w 3132"/>
                <a:gd name="T29" fmla="*/ 432 h 2847"/>
                <a:gd name="T30" fmla="*/ 711 w 3132"/>
                <a:gd name="T31" fmla="*/ 348 h 2847"/>
                <a:gd name="T32" fmla="*/ 694 w 3132"/>
                <a:gd name="T33" fmla="*/ 275 h 2847"/>
                <a:gd name="T34" fmla="*/ 663 w 3132"/>
                <a:gd name="T35" fmla="*/ 206 h 2847"/>
                <a:gd name="T36" fmla="*/ 623 w 3132"/>
                <a:gd name="T37" fmla="*/ 142 h 2847"/>
                <a:gd name="T38" fmla="*/ 572 w 3132"/>
                <a:gd name="T39" fmla="*/ 87 h 2847"/>
                <a:gd name="T40" fmla="*/ 513 w 3132"/>
                <a:gd name="T41" fmla="*/ 44 h 2847"/>
                <a:gd name="T42" fmla="*/ 448 w 3132"/>
                <a:gd name="T43" fmla="*/ 14 h 2847"/>
                <a:gd name="T44" fmla="*/ 378 w 3132"/>
                <a:gd name="T45" fmla="*/ 0 h 2847"/>
                <a:gd name="T46" fmla="*/ 308 w 3132"/>
                <a:gd name="T47" fmla="*/ 4 h 2847"/>
                <a:gd name="T48" fmla="*/ 243 w 3132"/>
                <a:gd name="T49" fmla="*/ 25 h 2847"/>
                <a:gd name="T50" fmla="*/ 184 w 3132"/>
                <a:gd name="T51" fmla="*/ 59 h 2847"/>
                <a:gd name="T52" fmla="*/ 131 w 3132"/>
                <a:gd name="T53" fmla="*/ 103 h 2847"/>
                <a:gd name="T54" fmla="*/ 86 w 3132"/>
                <a:gd name="T55" fmla="*/ 157 h 2847"/>
                <a:gd name="T56" fmla="*/ 49 w 3132"/>
                <a:gd name="T57" fmla="*/ 218 h 2847"/>
                <a:gd name="T58" fmla="*/ 21 w 3132"/>
                <a:gd name="T59" fmla="*/ 284 h 2847"/>
                <a:gd name="T60" fmla="*/ 5 w 3132"/>
                <a:gd name="T61" fmla="*/ 350 h 2847"/>
                <a:gd name="T62" fmla="*/ 2 w 3132"/>
                <a:gd name="T63" fmla="*/ 413 h 2847"/>
                <a:gd name="T64" fmla="*/ 3 w 3132"/>
                <a:gd name="T65" fmla="*/ 595 h 2847"/>
                <a:gd name="T66" fmla="*/ 20 w 3132"/>
                <a:gd name="T67" fmla="*/ 776 h 2847"/>
                <a:gd name="T68" fmla="*/ 51 w 3132"/>
                <a:gd name="T69" fmla="*/ 957 h 2847"/>
                <a:gd name="T70" fmla="*/ 96 w 3132"/>
                <a:gd name="T71" fmla="*/ 1137 h 2847"/>
                <a:gd name="T72" fmla="*/ 156 w 3132"/>
                <a:gd name="T73" fmla="*/ 1315 h 2847"/>
                <a:gd name="T74" fmla="*/ 228 w 3132"/>
                <a:gd name="T75" fmla="*/ 1489 h 2847"/>
                <a:gd name="T76" fmla="*/ 314 w 3132"/>
                <a:gd name="T77" fmla="*/ 1661 h 2847"/>
                <a:gd name="T78" fmla="*/ 441 w 3132"/>
                <a:gd name="T79" fmla="*/ 1874 h 2847"/>
                <a:gd name="T80" fmla="*/ 687 w 3132"/>
                <a:gd name="T81" fmla="*/ 2186 h 2847"/>
                <a:gd name="T82" fmla="*/ 977 w 3132"/>
                <a:gd name="T83" fmla="*/ 2445 h 2847"/>
                <a:gd name="T84" fmla="*/ 1304 w 3132"/>
                <a:gd name="T85" fmla="*/ 2645 h 2847"/>
                <a:gd name="T86" fmla="*/ 1660 w 3132"/>
                <a:gd name="T87" fmla="*/ 2781 h 2847"/>
                <a:gd name="T88" fmla="*/ 2038 w 3132"/>
                <a:gd name="T89" fmla="*/ 2844 h 2847"/>
                <a:gd name="T90" fmla="*/ 2431 w 3132"/>
                <a:gd name="T91" fmla="*/ 2828 h 2847"/>
                <a:gd name="T92" fmla="*/ 2831 w 3132"/>
                <a:gd name="T93" fmla="*/ 2727 h 2847"/>
                <a:gd name="T94" fmla="*/ 3120 w 3132"/>
                <a:gd name="T95" fmla="*/ 2574 h 2847"/>
                <a:gd name="T96" fmla="*/ 3080 w 3132"/>
                <a:gd name="T97" fmla="*/ 2503 h 2847"/>
                <a:gd name="T98" fmla="*/ 3044 w 3132"/>
                <a:gd name="T99" fmla="*/ 2415 h 2847"/>
                <a:gd name="T100" fmla="*/ 2998 w 3132"/>
                <a:gd name="T101" fmla="*/ 2241 h 2847"/>
                <a:gd name="T102" fmla="*/ 2957 w 3132"/>
                <a:gd name="T103" fmla="*/ 2067 h 2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32" h="2847">
                  <a:moveTo>
                    <a:pt x="2945" y="2032"/>
                  </a:moveTo>
                  <a:lnTo>
                    <a:pt x="2879" y="2057"/>
                  </a:lnTo>
                  <a:lnTo>
                    <a:pt x="2811" y="2078"/>
                  </a:lnTo>
                  <a:lnTo>
                    <a:pt x="2743" y="2096"/>
                  </a:lnTo>
                  <a:lnTo>
                    <a:pt x="2676" y="2111"/>
                  </a:lnTo>
                  <a:lnTo>
                    <a:pt x="2607" y="2122"/>
                  </a:lnTo>
                  <a:lnTo>
                    <a:pt x="2538" y="2132"/>
                  </a:lnTo>
                  <a:lnTo>
                    <a:pt x="2469" y="2137"/>
                  </a:lnTo>
                  <a:lnTo>
                    <a:pt x="2401" y="2141"/>
                  </a:lnTo>
                  <a:lnTo>
                    <a:pt x="2332" y="2141"/>
                  </a:lnTo>
                  <a:lnTo>
                    <a:pt x="2263" y="2138"/>
                  </a:lnTo>
                  <a:lnTo>
                    <a:pt x="2195" y="2133"/>
                  </a:lnTo>
                  <a:lnTo>
                    <a:pt x="2127" y="2125"/>
                  </a:lnTo>
                  <a:lnTo>
                    <a:pt x="2059" y="2114"/>
                  </a:lnTo>
                  <a:lnTo>
                    <a:pt x="1992" y="2100"/>
                  </a:lnTo>
                  <a:lnTo>
                    <a:pt x="1926" y="2084"/>
                  </a:lnTo>
                  <a:lnTo>
                    <a:pt x="1860" y="2064"/>
                  </a:lnTo>
                  <a:lnTo>
                    <a:pt x="1795" y="2043"/>
                  </a:lnTo>
                  <a:lnTo>
                    <a:pt x="1731" y="2017"/>
                  </a:lnTo>
                  <a:lnTo>
                    <a:pt x="1668" y="1990"/>
                  </a:lnTo>
                  <a:lnTo>
                    <a:pt x="1606" y="1960"/>
                  </a:lnTo>
                  <a:lnTo>
                    <a:pt x="1545" y="1928"/>
                  </a:lnTo>
                  <a:lnTo>
                    <a:pt x="1486" y="1893"/>
                  </a:lnTo>
                  <a:lnTo>
                    <a:pt x="1428" y="1855"/>
                  </a:lnTo>
                  <a:lnTo>
                    <a:pt x="1371" y="1813"/>
                  </a:lnTo>
                  <a:lnTo>
                    <a:pt x="1316" y="1771"/>
                  </a:lnTo>
                  <a:lnTo>
                    <a:pt x="1263" y="1725"/>
                  </a:lnTo>
                  <a:lnTo>
                    <a:pt x="1211" y="1677"/>
                  </a:lnTo>
                  <a:lnTo>
                    <a:pt x="1160" y="1626"/>
                  </a:lnTo>
                  <a:lnTo>
                    <a:pt x="1113" y="1574"/>
                  </a:lnTo>
                  <a:lnTo>
                    <a:pt x="1066" y="1517"/>
                  </a:lnTo>
                  <a:lnTo>
                    <a:pt x="1023" y="1459"/>
                  </a:lnTo>
                  <a:lnTo>
                    <a:pt x="981" y="1399"/>
                  </a:lnTo>
                  <a:lnTo>
                    <a:pt x="965" y="1373"/>
                  </a:lnTo>
                  <a:lnTo>
                    <a:pt x="949" y="1347"/>
                  </a:lnTo>
                  <a:lnTo>
                    <a:pt x="933" y="1321"/>
                  </a:lnTo>
                  <a:lnTo>
                    <a:pt x="918" y="1294"/>
                  </a:lnTo>
                  <a:lnTo>
                    <a:pt x="903" y="1268"/>
                  </a:lnTo>
                  <a:lnTo>
                    <a:pt x="889" y="1242"/>
                  </a:lnTo>
                  <a:lnTo>
                    <a:pt x="877" y="1215"/>
                  </a:lnTo>
                  <a:lnTo>
                    <a:pt x="864" y="1188"/>
                  </a:lnTo>
                  <a:lnTo>
                    <a:pt x="851" y="1161"/>
                  </a:lnTo>
                  <a:lnTo>
                    <a:pt x="840" y="1134"/>
                  </a:lnTo>
                  <a:lnTo>
                    <a:pt x="828" y="1106"/>
                  </a:lnTo>
                  <a:lnTo>
                    <a:pt x="818" y="1079"/>
                  </a:lnTo>
                  <a:lnTo>
                    <a:pt x="797" y="1024"/>
                  </a:lnTo>
                  <a:lnTo>
                    <a:pt x="780" y="968"/>
                  </a:lnTo>
                  <a:lnTo>
                    <a:pt x="765" y="912"/>
                  </a:lnTo>
                  <a:lnTo>
                    <a:pt x="751" y="856"/>
                  </a:lnTo>
                  <a:lnTo>
                    <a:pt x="739" y="800"/>
                  </a:lnTo>
                  <a:lnTo>
                    <a:pt x="730" y="743"/>
                  </a:lnTo>
                  <a:lnTo>
                    <a:pt x="722" y="686"/>
                  </a:lnTo>
                  <a:lnTo>
                    <a:pt x="717" y="628"/>
                  </a:lnTo>
                  <a:lnTo>
                    <a:pt x="713" y="571"/>
                  </a:lnTo>
                  <a:lnTo>
                    <a:pt x="712" y="514"/>
                  </a:lnTo>
                  <a:lnTo>
                    <a:pt x="712" y="514"/>
                  </a:lnTo>
                  <a:lnTo>
                    <a:pt x="712" y="514"/>
                  </a:lnTo>
                  <a:lnTo>
                    <a:pt x="714" y="488"/>
                  </a:lnTo>
                  <a:lnTo>
                    <a:pt x="715" y="460"/>
                  </a:lnTo>
                  <a:lnTo>
                    <a:pt x="715" y="432"/>
                  </a:lnTo>
                  <a:lnTo>
                    <a:pt x="715" y="403"/>
                  </a:lnTo>
                  <a:lnTo>
                    <a:pt x="715" y="385"/>
                  </a:lnTo>
                  <a:lnTo>
                    <a:pt x="713" y="366"/>
                  </a:lnTo>
                  <a:lnTo>
                    <a:pt x="711" y="348"/>
                  </a:lnTo>
                  <a:lnTo>
                    <a:pt x="708" y="330"/>
                  </a:lnTo>
                  <a:lnTo>
                    <a:pt x="704" y="311"/>
                  </a:lnTo>
                  <a:lnTo>
                    <a:pt x="699" y="293"/>
                  </a:lnTo>
                  <a:lnTo>
                    <a:pt x="694" y="275"/>
                  </a:lnTo>
                  <a:lnTo>
                    <a:pt x="687" y="257"/>
                  </a:lnTo>
                  <a:lnTo>
                    <a:pt x="680" y="241"/>
                  </a:lnTo>
                  <a:lnTo>
                    <a:pt x="673" y="223"/>
                  </a:lnTo>
                  <a:lnTo>
                    <a:pt x="663" y="206"/>
                  </a:lnTo>
                  <a:lnTo>
                    <a:pt x="655" y="190"/>
                  </a:lnTo>
                  <a:lnTo>
                    <a:pt x="644" y="173"/>
                  </a:lnTo>
                  <a:lnTo>
                    <a:pt x="634" y="158"/>
                  </a:lnTo>
                  <a:lnTo>
                    <a:pt x="623" y="142"/>
                  </a:lnTo>
                  <a:lnTo>
                    <a:pt x="611" y="127"/>
                  </a:lnTo>
                  <a:lnTo>
                    <a:pt x="599" y="114"/>
                  </a:lnTo>
                  <a:lnTo>
                    <a:pt x="586" y="100"/>
                  </a:lnTo>
                  <a:lnTo>
                    <a:pt x="572" y="87"/>
                  </a:lnTo>
                  <a:lnTo>
                    <a:pt x="558" y="76"/>
                  </a:lnTo>
                  <a:lnTo>
                    <a:pt x="544" y="64"/>
                  </a:lnTo>
                  <a:lnTo>
                    <a:pt x="529" y="53"/>
                  </a:lnTo>
                  <a:lnTo>
                    <a:pt x="513" y="44"/>
                  </a:lnTo>
                  <a:lnTo>
                    <a:pt x="498" y="35"/>
                  </a:lnTo>
                  <a:lnTo>
                    <a:pt x="481" y="27"/>
                  </a:lnTo>
                  <a:lnTo>
                    <a:pt x="465" y="20"/>
                  </a:lnTo>
                  <a:lnTo>
                    <a:pt x="448" y="14"/>
                  </a:lnTo>
                  <a:lnTo>
                    <a:pt x="430" y="9"/>
                  </a:lnTo>
                  <a:lnTo>
                    <a:pt x="414" y="5"/>
                  </a:lnTo>
                  <a:lnTo>
                    <a:pt x="396" y="2"/>
                  </a:lnTo>
                  <a:lnTo>
                    <a:pt x="378" y="0"/>
                  </a:lnTo>
                  <a:lnTo>
                    <a:pt x="359" y="0"/>
                  </a:lnTo>
                  <a:lnTo>
                    <a:pt x="342" y="0"/>
                  </a:lnTo>
                  <a:lnTo>
                    <a:pt x="325" y="2"/>
                  </a:lnTo>
                  <a:lnTo>
                    <a:pt x="308" y="4"/>
                  </a:lnTo>
                  <a:lnTo>
                    <a:pt x="292" y="8"/>
                  </a:lnTo>
                  <a:lnTo>
                    <a:pt x="275" y="12"/>
                  </a:lnTo>
                  <a:lnTo>
                    <a:pt x="259" y="17"/>
                  </a:lnTo>
                  <a:lnTo>
                    <a:pt x="243" y="25"/>
                  </a:lnTo>
                  <a:lnTo>
                    <a:pt x="228" y="31"/>
                  </a:lnTo>
                  <a:lnTo>
                    <a:pt x="214" y="40"/>
                  </a:lnTo>
                  <a:lnTo>
                    <a:pt x="199" y="48"/>
                  </a:lnTo>
                  <a:lnTo>
                    <a:pt x="184" y="59"/>
                  </a:lnTo>
                  <a:lnTo>
                    <a:pt x="170" y="68"/>
                  </a:lnTo>
                  <a:lnTo>
                    <a:pt x="157" y="80"/>
                  </a:lnTo>
                  <a:lnTo>
                    <a:pt x="144" y="91"/>
                  </a:lnTo>
                  <a:lnTo>
                    <a:pt x="131" y="103"/>
                  </a:lnTo>
                  <a:lnTo>
                    <a:pt x="119" y="116"/>
                  </a:lnTo>
                  <a:lnTo>
                    <a:pt x="107" y="130"/>
                  </a:lnTo>
                  <a:lnTo>
                    <a:pt x="96" y="143"/>
                  </a:lnTo>
                  <a:lnTo>
                    <a:pt x="86" y="157"/>
                  </a:lnTo>
                  <a:lnTo>
                    <a:pt x="75" y="172"/>
                  </a:lnTo>
                  <a:lnTo>
                    <a:pt x="66" y="188"/>
                  </a:lnTo>
                  <a:lnTo>
                    <a:pt x="57" y="202"/>
                  </a:lnTo>
                  <a:lnTo>
                    <a:pt x="49" y="218"/>
                  </a:lnTo>
                  <a:lnTo>
                    <a:pt x="41" y="234"/>
                  </a:lnTo>
                  <a:lnTo>
                    <a:pt x="34" y="250"/>
                  </a:lnTo>
                  <a:lnTo>
                    <a:pt x="28" y="267"/>
                  </a:lnTo>
                  <a:lnTo>
                    <a:pt x="21" y="284"/>
                  </a:lnTo>
                  <a:lnTo>
                    <a:pt x="17" y="300"/>
                  </a:lnTo>
                  <a:lnTo>
                    <a:pt x="13" y="317"/>
                  </a:lnTo>
                  <a:lnTo>
                    <a:pt x="9" y="334"/>
                  </a:lnTo>
                  <a:lnTo>
                    <a:pt x="5" y="350"/>
                  </a:lnTo>
                  <a:lnTo>
                    <a:pt x="4" y="367"/>
                  </a:lnTo>
                  <a:lnTo>
                    <a:pt x="4" y="367"/>
                  </a:lnTo>
                  <a:lnTo>
                    <a:pt x="4" y="367"/>
                  </a:lnTo>
                  <a:lnTo>
                    <a:pt x="2" y="413"/>
                  </a:lnTo>
                  <a:lnTo>
                    <a:pt x="1" y="458"/>
                  </a:lnTo>
                  <a:lnTo>
                    <a:pt x="0" y="504"/>
                  </a:lnTo>
                  <a:lnTo>
                    <a:pt x="1" y="549"/>
                  </a:lnTo>
                  <a:lnTo>
                    <a:pt x="3" y="595"/>
                  </a:lnTo>
                  <a:lnTo>
                    <a:pt x="6" y="640"/>
                  </a:lnTo>
                  <a:lnTo>
                    <a:pt x="10" y="686"/>
                  </a:lnTo>
                  <a:lnTo>
                    <a:pt x="14" y="731"/>
                  </a:lnTo>
                  <a:lnTo>
                    <a:pt x="20" y="776"/>
                  </a:lnTo>
                  <a:lnTo>
                    <a:pt x="27" y="822"/>
                  </a:lnTo>
                  <a:lnTo>
                    <a:pt x="34" y="867"/>
                  </a:lnTo>
                  <a:lnTo>
                    <a:pt x="41" y="912"/>
                  </a:lnTo>
                  <a:lnTo>
                    <a:pt x="51" y="957"/>
                  </a:lnTo>
                  <a:lnTo>
                    <a:pt x="61" y="1003"/>
                  </a:lnTo>
                  <a:lnTo>
                    <a:pt x="72" y="1047"/>
                  </a:lnTo>
                  <a:lnTo>
                    <a:pt x="84" y="1091"/>
                  </a:lnTo>
                  <a:lnTo>
                    <a:pt x="96" y="1137"/>
                  </a:lnTo>
                  <a:lnTo>
                    <a:pt x="110" y="1181"/>
                  </a:lnTo>
                  <a:lnTo>
                    <a:pt x="124" y="1226"/>
                  </a:lnTo>
                  <a:lnTo>
                    <a:pt x="140" y="1270"/>
                  </a:lnTo>
                  <a:lnTo>
                    <a:pt x="156" y="1315"/>
                  </a:lnTo>
                  <a:lnTo>
                    <a:pt x="172" y="1358"/>
                  </a:lnTo>
                  <a:lnTo>
                    <a:pt x="190" y="1402"/>
                  </a:lnTo>
                  <a:lnTo>
                    <a:pt x="208" y="1446"/>
                  </a:lnTo>
                  <a:lnTo>
                    <a:pt x="228" y="1489"/>
                  </a:lnTo>
                  <a:lnTo>
                    <a:pt x="249" y="1532"/>
                  </a:lnTo>
                  <a:lnTo>
                    <a:pt x="270" y="1576"/>
                  </a:lnTo>
                  <a:lnTo>
                    <a:pt x="291" y="1619"/>
                  </a:lnTo>
                  <a:lnTo>
                    <a:pt x="314" y="1661"/>
                  </a:lnTo>
                  <a:lnTo>
                    <a:pt x="337" y="1704"/>
                  </a:lnTo>
                  <a:lnTo>
                    <a:pt x="362" y="1747"/>
                  </a:lnTo>
                  <a:lnTo>
                    <a:pt x="387" y="1788"/>
                  </a:lnTo>
                  <a:lnTo>
                    <a:pt x="441" y="1874"/>
                  </a:lnTo>
                  <a:lnTo>
                    <a:pt x="498" y="1956"/>
                  </a:lnTo>
                  <a:lnTo>
                    <a:pt x="557" y="2035"/>
                  </a:lnTo>
                  <a:lnTo>
                    <a:pt x="621" y="2112"/>
                  </a:lnTo>
                  <a:lnTo>
                    <a:pt x="687" y="2186"/>
                  </a:lnTo>
                  <a:lnTo>
                    <a:pt x="756" y="2255"/>
                  </a:lnTo>
                  <a:lnTo>
                    <a:pt x="827" y="2322"/>
                  </a:lnTo>
                  <a:lnTo>
                    <a:pt x="901" y="2385"/>
                  </a:lnTo>
                  <a:lnTo>
                    <a:pt x="977" y="2445"/>
                  </a:lnTo>
                  <a:lnTo>
                    <a:pt x="1055" y="2501"/>
                  </a:lnTo>
                  <a:lnTo>
                    <a:pt x="1137" y="2552"/>
                  </a:lnTo>
                  <a:lnTo>
                    <a:pt x="1219" y="2601"/>
                  </a:lnTo>
                  <a:lnTo>
                    <a:pt x="1304" y="2645"/>
                  </a:lnTo>
                  <a:lnTo>
                    <a:pt x="1391" y="2686"/>
                  </a:lnTo>
                  <a:lnTo>
                    <a:pt x="1478" y="2721"/>
                  </a:lnTo>
                  <a:lnTo>
                    <a:pt x="1568" y="2753"/>
                  </a:lnTo>
                  <a:lnTo>
                    <a:pt x="1660" y="2781"/>
                  </a:lnTo>
                  <a:lnTo>
                    <a:pt x="1753" y="2803"/>
                  </a:lnTo>
                  <a:lnTo>
                    <a:pt x="1846" y="2822"/>
                  </a:lnTo>
                  <a:lnTo>
                    <a:pt x="1942" y="2835"/>
                  </a:lnTo>
                  <a:lnTo>
                    <a:pt x="2038" y="2844"/>
                  </a:lnTo>
                  <a:lnTo>
                    <a:pt x="2135" y="2847"/>
                  </a:lnTo>
                  <a:lnTo>
                    <a:pt x="2234" y="2846"/>
                  </a:lnTo>
                  <a:lnTo>
                    <a:pt x="2332" y="2840"/>
                  </a:lnTo>
                  <a:lnTo>
                    <a:pt x="2431" y="2828"/>
                  </a:lnTo>
                  <a:lnTo>
                    <a:pt x="2531" y="2811"/>
                  </a:lnTo>
                  <a:lnTo>
                    <a:pt x="2631" y="2788"/>
                  </a:lnTo>
                  <a:lnTo>
                    <a:pt x="2731" y="2761"/>
                  </a:lnTo>
                  <a:lnTo>
                    <a:pt x="2831" y="2727"/>
                  </a:lnTo>
                  <a:lnTo>
                    <a:pt x="2931" y="2688"/>
                  </a:lnTo>
                  <a:lnTo>
                    <a:pt x="3032" y="2642"/>
                  </a:lnTo>
                  <a:lnTo>
                    <a:pt x="3132" y="2590"/>
                  </a:lnTo>
                  <a:lnTo>
                    <a:pt x="3120" y="2574"/>
                  </a:lnTo>
                  <a:lnTo>
                    <a:pt x="3109" y="2556"/>
                  </a:lnTo>
                  <a:lnTo>
                    <a:pt x="3099" y="2538"/>
                  </a:lnTo>
                  <a:lnTo>
                    <a:pt x="3089" y="2521"/>
                  </a:lnTo>
                  <a:lnTo>
                    <a:pt x="3080" y="2503"/>
                  </a:lnTo>
                  <a:lnTo>
                    <a:pt x="3071" y="2485"/>
                  </a:lnTo>
                  <a:lnTo>
                    <a:pt x="3064" y="2468"/>
                  </a:lnTo>
                  <a:lnTo>
                    <a:pt x="3056" y="2450"/>
                  </a:lnTo>
                  <a:lnTo>
                    <a:pt x="3044" y="2415"/>
                  </a:lnTo>
                  <a:lnTo>
                    <a:pt x="3032" y="2380"/>
                  </a:lnTo>
                  <a:lnTo>
                    <a:pt x="3022" y="2345"/>
                  </a:lnTo>
                  <a:lnTo>
                    <a:pt x="3014" y="2310"/>
                  </a:lnTo>
                  <a:lnTo>
                    <a:pt x="2998" y="2241"/>
                  </a:lnTo>
                  <a:lnTo>
                    <a:pt x="2983" y="2171"/>
                  </a:lnTo>
                  <a:lnTo>
                    <a:pt x="2975" y="2136"/>
                  </a:lnTo>
                  <a:lnTo>
                    <a:pt x="2966" y="2102"/>
                  </a:lnTo>
                  <a:lnTo>
                    <a:pt x="2957" y="2067"/>
                  </a:lnTo>
                  <a:lnTo>
                    <a:pt x="2945" y="2032"/>
                  </a:lnTo>
                  <a:close/>
                </a:path>
              </a:pathLst>
            </a:custGeom>
            <a:solidFill>
              <a:srgbClr val="7289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09" name="Freeform 69"/>
            <p:cNvSpPr>
              <a:spLocks/>
            </p:cNvSpPr>
            <p:nvPr/>
          </p:nvSpPr>
          <p:spPr bwMode="auto">
            <a:xfrm>
              <a:off x="2092325" y="5497513"/>
              <a:ext cx="539750" cy="174625"/>
            </a:xfrm>
            <a:custGeom>
              <a:avLst/>
              <a:gdLst>
                <a:gd name="T0" fmla="*/ 648 w 1703"/>
                <a:gd name="T1" fmla="*/ 1 h 549"/>
                <a:gd name="T2" fmla="*/ 710 w 1703"/>
                <a:gd name="T3" fmla="*/ 9 h 549"/>
                <a:gd name="T4" fmla="*/ 816 w 1703"/>
                <a:gd name="T5" fmla="*/ 25 h 549"/>
                <a:gd name="T6" fmla="*/ 944 w 1703"/>
                <a:gd name="T7" fmla="*/ 45 h 549"/>
                <a:gd name="T8" fmla="*/ 1060 w 1703"/>
                <a:gd name="T9" fmla="*/ 66 h 549"/>
                <a:gd name="T10" fmla="*/ 1163 w 1703"/>
                <a:gd name="T11" fmla="*/ 82 h 549"/>
                <a:gd name="T12" fmla="*/ 1265 w 1703"/>
                <a:gd name="T13" fmla="*/ 96 h 549"/>
                <a:gd name="T14" fmla="*/ 1362 w 1703"/>
                <a:gd name="T15" fmla="*/ 112 h 549"/>
                <a:gd name="T16" fmla="*/ 1431 w 1703"/>
                <a:gd name="T17" fmla="*/ 128 h 549"/>
                <a:gd name="T18" fmla="*/ 1474 w 1703"/>
                <a:gd name="T19" fmla="*/ 140 h 549"/>
                <a:gd name="T20" fmla="*/ 1514 w 1703"/>
                <a:gd name="T21" fmla="*/ 155 h 549"/>
                <a:gd name="T22" fmla="*/ 1552 w 1703"/>
                <a:gd name="T23" fmla="*/ 173 h 549"/>
                <a:gd name="T24" fmla="*/ 1586 w 1703"/>
                <a:gd name="T25" fmla="*/ 193 h 549"/>
                <a:gd name="T26" fmla="*/ 1617 w 1703"/>
                <a:gd name="T27" fmla="*/ 216 h 549"/>
                <a:gd name="T28" fmla="*/ 1643 w 1703"/>
                <a:gd name="T29" fmla="*/ 244 h 549"/>
                <a:gd name="T30" fmla="*/ 1665 w 1703"/>
                <a:gd name="T31" fmla="*/ 274 h 549"/>
                <a:gd name="T32" fmla="*/ 1684 w 1703"/>
                <a:gd name="T33" fmla="*/ 314 h 549"/>
                <a:gd name="T34" fmla="*/ 1698 w 1703"/>
                <a:gd name="T35" fmla="*/ 357 h 549"/>
                <a:gd name="T36" fmla="*/ 1703 w 1703"/>
                <a:gd name="T37" fmla="*/ 396 h 549"/>
                <a:gd name="T38" fmla="*/ 1702 w 1703"/>
                <a:gd name="T39" fmla="*/ 430 h 549"/>
                <a:gd name="T40" fmla="*/ 1695 w 1703"/>
                <a:gd name="T41" fmla="*/ 459 h 549"/>
                <a:gd name="T42" fmla="*/ 1683 w 1703"/>
                <a:gd name="T43" fmla="*/ 485 h 549"/>
                <a:gd name="T44" fmla="*/ 1667 w 1703"/>
                <a:gd name="T45" fmla="*/ 505 h 549"/>
                <a:gd name="T46" fmla="*/ 1649 w 1703"/>
                <a:gd name="T47" fmla="*/ 519 h 549"/>
                <a:gd name="T48" fmla="*/ 1619 w 1703"/>
                <a:gd name="T49" fmla="*/ 532 h 549"/>
                <a:gd name="T50" fmla="*/ 1557 w 1703"/>
                <a:gd name="T51" fmla="*/ 543 h 549"/>
                <a:gd name="T52" fmla="*/ 1473 w 1703"/>
                <a:gd name="T53" fmla="*/ 548 h 549"/>
                <a:gd name="T54" fmla="*/ 1369 w 1703"/>
                <a:gd name="T55" fmla="*/ 549 h 549"/>
                <a:gd name="T56" fmla="*/ 1250 w 1703"/>
                <a:gd name="T57" fmla="*/ 545 h 549"/>
                <a:gd name="T58" fmla="*/ 1120 w 1703"/>
                <a:gd name="T59" fmla="*/ 538 h 549"/>
                <a:gd name="T60" fmla="*/ 910 w 1703"/>
                <a:gd name="T61" fmla="*/ 524 h 549"/>
                <a:gd name="T62" fmla="*/ 627 w 1703"/>
                <a:gd name="T63" fmla="*/ 498 h 549"/>
                <a:gd name="T64" fmla="*/ 368 w 1703"/>
                <a:gd name="T65" fmla="*/ 471 h 549"/>
                <a:gd name="T66" fmla="*/ 164 w 1703"/>
                <a:gd name="T67" fmla="*/ 448 h 549"/>
                <a:gd name="T68" fmla="*/ 47 w 1703"/>
                <a:gd name="T69" fmla="*/ 434 h 549"/>
                <a:gd name="T70" fmla="*/ 0 w 1703"/>
                <a:gd name="T71" fmla="*/ 0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03" h="549">
                  <a:moveTo>
                    <a:pt x="638" y="0"/>
                  </a:moveTo>
                  <a:lnTo>
                    <a:pt x="648" y="1"/>
                  </a:lnTo>
                  <a:lnTo>
                    <a:pt x="672" y="5"/>
                  </a:lnTo>
                  <a:lnTo>
                    <a:pt x="710" y="9"/>
                  </a:lnTo>
                  <a:lnTo>
                    <a:pt x="760" y="16"/>
                  </a:lnTo>
                  <a:lnTo>
                    <a:pt x="816" y="25"/>
                  </a:lnTo>
                  <a:lnTo>
                    <a:pt x="879" y="34"/>
                  </a:lnTo>
                  <a:lnTo>
                    <a:pt x="944" y="45"/>
                  </a:lnTo>
                  <a:lnTo>
                    <a:pt x="1009" y="56"/>
                  </a:lnTo>
                  <a:lnTo>
                    <a:pt x="1060" y="66"/>
                  </a:lnTo>
                  <a:lnTo>
                    <a:pt x="1111" y="74"/>
                  </a:lnTo>
                  <a:lnTo>
                    <a:pt x="1163" y="82"/>
                  </a:lnTo>
                  <a:lnTo>
                    <a:pt x="1214" y="89"/>
                  </a:lnTo>
                  <a:lnTo>
                    <a:pt x="1265" y="96"/>
                  </a:lnTo>
                  <a:lnTo>
                    <a:pt x="1314" y="104"/>
                  </a:lnTo>
                  <a:lnTo>
                    <a:pt x="1362" y="112"/>
                  </a:lnTo>
                  <a:lnTo>
                    <a:pt x="1408" y="122"/>
                  </a:lnTo>
                  <a:lnTo>
                    <a:pt x="1431" y="128"/>
                  </a:lnTo>
                  <a:lnTo>
                    <a:pt x="1453" y="134"/>
                  </a:lnTo>
                  <a:lnTo>
                    <a:pt x="1474" y="140"/>
                  </a:lnTo>
                  <a:lnTo>
                    <a:pt x="1495" y="147"/>
                  </a:lnTo>
                  <a:lnTo>
                    <a:pt x="1514" y="155"/>
                  </a:lnTo>
                  <a:lnTo>
                    <a:pt x="1533" y="163"/>
                  </a:lnTo>
                  <a:lnTo>
                    <a:pt x="1552" y="173"/>
                  </a:lnTo>
                  <a:lnTo>
                    <a:pt x="1569" y="182"/>
                  </a:lnTo>
                  <a:lnTo>
                    <a:pt x="1586" y="193"/>
                  </a:lnTo>
                  <a:lnTo>
                    <a:pt x="1602" y="203"/>
                  </a:lnTo>
                  <a:lnTo>
                    <a:pt x="1617" y="216"/>
                  </a:lnTo>
                  <a:lnTo>
                    <a:pt x="1630" y="229"/>
                  </a:lnTo>
                  <a:lnTo>
                    <a:pt x="1643" y="244"/>
                  </a:lnTo>
                  <a:lnTo>
                    <a:pt x="1655" y="258"/>
                  </a:lnTo>
                  <a:lnTo>
                    <a:pt x="1665" y="274"/>
                  </a:lnTo>
                  <a:lnTo>
                    <a:pt x="1674" y="292"/>
                  </a:lnTo>
                  <a:lnTo>
                    <a:pt x="1684" y="314"/>
                  </a:lnTo>
                  <a:lnTo>
                    <a:pt x="1692" y="337"/>
                  </a:lnTo>
                  <a:lnTo>
                    <a:pt x="1698" y="357"/>
                  </a:lnTo>
                  <a:lnTo>
                    <a:pt x="1701" y="377"/>
                  </a:lnTo>
                  <a:lnTo>
                    <a:pt x="1703" y="396"/>
                  </a:lnTo>
                  <a:lnTo>
                    <a:pt x="1703" y="414"/>
                  </a:lnTo>
                  <a:lnTo>
                    <a:pt x="1702" y="430"/>
                  </a:lnTo>
                  <a:lnTo>
                    <a:pt x="1699" y="445"/>
                  </a:lnTo>
                  <a:lnTo>
                    <a:pt x="1695" y="459"/>
                  </a:lnTo>
                  <a:lnTo>
                    <a:pt x="1690" y="473"/>
                  </a:lnTo>
                  <a:lnTo>
                    <a:pt x="1683" y="485"/>
                  </a:lnTo>
                  <a:lnTo>
                    <a:pt x="1676" y="495"/>
                  </a:lnTo>
                  <a:lnTo>
                    <a:pt x="1667" y="505"/>
                  </a:lnTo>
                  <a:lnTo>
                    <a:pt x="1659" y="513"/>
                  </a:lnTo>
                  <a:lnTo>
                    <a:pt x="1649" y="519"/>
                  </a:lnTo>
                  <a:lnTo>
                    <a:pt x="1640" y="525"/>
                  </a:lnTo>
                  <a:lnTo>
                    <a:pt x="1619" y="532"/>
                  </a:lnTo>
                  <a:lnTo>
                    <a:pt x="1591" y="538"/>
                  </a:lnTo>
                  <a:lnTo>
                    <a:pt x="1557" y="543"/>
                  </a:lnTo>
                  <a:lnTo>
                    <a:pt x="1518" y="546"/>
                  </a:lnTo>
                  <a:lnTo>
                    <a:pt x="1473" y="548"/>
                  </a:lnTo>
                  <a:lnTo>
                    <a:pt x="1423" y="549"/>
                  </a:lnTo>
                  <a:lnTo>
                    <a:pt x="1369" y="549"/>
                  </a:lnTo>
                  <a:lnTo>
                    <a:pt x="1311" y="547"/>
                  </a:lnTo>
                  <a:lnTo>
                    <a:pt x="1250" y="545"/>
                  </a:lnTo>
                  <a:lnTo>
                    <a:pt x="1186" y="542"/>
                  </a:lnTo>
                  <a:lnTo>
                    <a:pt x="1120" y="538"/>
                  </a:lnTo>
                  <a:lnTo>
                    <a:pt x="1051" y="534"/>
                  </a:lnTo>
                  <a:lnTo>
                    <a:pt x="910" y="524"/>
                  </a:lnTo>
                  <a:lnTo>
                    <a:pt x="767" y="511"/>
                  </a:lnTo>
                  <a:lnTo>
                    <a:pt x="627" y="498"/>
                  </a:lnTo>
                  <a:lnTo>
                    <a:pt x="493" y="485"/>
                  </a:lnTo>
                  <a:lnTo>
                    <a:pt x="368" y="471"/>
                  </a:lnTo>
                  <a:lnTo>
                    <a:pt x="257" y="458"/>
                  </a:lnTo>
                  <a:lnTo>
                    <a:pt x="164" y="448"/>
                  </a:lnTo>
                  <a:lnTo>
                    <a:pt x="93" y="439"/>
                  </a:lnTo>
                  <a:lnTo>
                    <a:pt x="47" y="434"/>
                  </a:lnTo>
                  <a:lnTo>
                    <a:pt x="31" y="432"/>
                  </a:lnTo>
                  <a:lnTo>
                    <a:pt x="0" y="0"/>
                  </a:lnTo>
                  <a:lnTo>
                    <a:pt x="638" y="0"/>
                  </a:lnTo>
                  <a:close/>
                </a:path>
              </a:pathLst>
            </a:custGeom>
            <a:solidFill>
              <a:srgbClr val="2D2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10" name="Freeform 70"/>
            <p:cNvSpPr>
              <a:spLocks/>
            </p:cNvSpPr>
            <p:nvPr/>
          </p:nvSpPr>
          <p:spPr bwMode="auto">
            <a:xfrm>
              <a:off x="1736725" y="5497513"/>
              <a:ext cx="593725" cy="209550"/>
            </a:xfrm>
            <a:custGeom>
              <a:avLst/>
              <a:gdLst>
                <a:gd name="T0" fmla="*/ 771 w 1869"/>
                <a:gd name="T1" fmla="*/ 4 h 659"/>
                <a:gd name="T2" fmla="*/ 848 w 1869"/>
                <a:gd name="T3" fmla="*/ 27 h 659"/>
                <a:gd name="T4" fmla="*/ 970 w 1869"/>
                <a:gd name="T5" fmla="*/ 62 h 659"/>
                <a:gd name="T6" fmla="*/ 1100 w 1869"/>
                <a:gd name="T7" fmla="*/ 97 h 659"/>
                <a:gd name="T8" fmla="*/ 1270 w 1869"/>
                <a:gd name="T9" fmla="*/ 135 h 659"/>
                <a:gd name="T10" fmla="*/ 1436 w 1869"/>
                <a:gd name="T11" fmla="*/ 172 h 659"/>
                <a:gd name="T12" fmla="*/ 1541 w 1869"/>
                <a:gd name="T13" fmla="*/ 200 h 659"/>
                <a:gd name="T14" fmla="*/ 1614 w 1869"/>
                <a:gd name="T15" fmla="*/ 225 h 659"/>
                <a:gd name="T16" fmla="*/ 1658 w 1869"/>
                <a:gd name="T17" fmla="*/ 244 h 659"/>
                <a:gd name="T18" fmla="*/ 1700 w 1869"/>
                <a:gd name="T19" fmla="*/ 264 h 659"/>
                <a:gd name="T20" fmla="*/ 1738 w 1869"/>
                <a:gd name="T21" fmla="*/ 286 h 659"/>
                <a:gd name="T22" fmla="*/ 1772 w 1869"/>
                <a:gd name="T23" fmla="*/ 311 h 659"/>
                <a:gd name="T24" fmla="*/ 1802 w 1869"/>
                <a:gd name="T25" fmla="*/ 339 h 659"/>
                <a:gd name="T26" fmla="*/ 1826 w 1869"/>
                <a:gd name="T27" fmla="*/ 368 h 659"/>
                <a:gd name="T28" fmla="*/ 1846 w 1869"/>
                <a:gd name="T29" fmla="*/ 402 h 659"/>
                <a:gd name="T30" fmla="*/ 1858 w 1869"/>
                <a:gd name="T31" fmla="*/ 433 h 659"/>
                <a:gd name="T32" fmla="*/ 1864 w 1869"/>
                <a:gd name="T33" fmla="*/ 457 h 659"/>
                <a:gd name="T34" fmla="*/ 1867 w 1869"/>
                <a:gd name="T35" fmla="*/ 479 h 659"/>
                <a:gd name="T36" fmla="*/ 1869 w 1869"/>
                <a:gd name="T37" fmla="*/ 499 h 659"/>
                <a:gd name="T38" fmla="*/ 1866 w 1869"/>
                <a:gd name="T39" fmla="*/ 518 h 659"/>
                <a:gd name="T40" fmla="*/ 1862 w 1869"/>
                <a:gd name="T41" fmla="*/ 535 h 659"/>
                <a:gd name="T42" fmla="*/ 1853 w 1869"/>
                <a:gd name="T43" fmla="*/ 559 h 659"/>
                <a:gd name="T44" fmla="*/ 1836 w 1869"/>
                <a:gd name="T45" fmla="*/ 584 h 659"/>
                <a:gd name="T46" fmla="*/ 1815 w 1869"/>
                <a:gd name="T47" fmla="*/ 605 h 659"/>
                <a:gd name="T48" fmla="*/ 1791 w 1869"/>
                <a:gd name="T49" fmla="*/ 622 h 659"/>
                <a:gd name="T50" fmla="*/ 1768 w 1869"/>
                <a:gd name="T51" fmla="*/ 635 h 659"/>
                <a:gd name="T52" fmla="*/ 1741 w 1869"/>
                <a:gd name="T53" fmla="*/ 645 h 659"/>
                <a:gd name="T54" fmla="*/ 1687 w 1869"/>
                <a:gd name="T55" fmla="*/ 654 h 659"/>
                <a:gd name="T56" fmla="*/ 1609 w 1869"/>
                <a:gd name="T57" fmla="*/ 658 h 659"/>
                <a:gd name="T58" fmla="*/ 1512 w 1869"/>
                <a:gd name="T59" fmla="*/ 659 h 659"/>
                <a:gd name="T60" fmla="*/ 1399 w 1869"/>
                <a:gd name="T61" fmla="*/ 657 h 659"/>
                <a:gd name="T62" fmla="*/ 1272 w 1869"/>
                <a:gd name="T63" fmla="*/ 652 h 659"/>
                <a:gd name="T64" fmla="*/ 1066 w 1869"/>
                <a:gd name="T65" fmla="*/ 639 h 659"/>
                <a:gd name="T66" fmla="*/ 851 w 1869"/>
                <a:gd name="T67" fmla="*/ 621 h 659"/>
                <a:gd name="T68" fmla="*/ 708 w 1869"/>
                <a:gd name="T69" fmla="*/ 606 h 659"/>
                <a:gd name="T70" fmla="*/ 570 w 1869"/>
                <a:gd name="T71" fmla="*/ 590 h 659"/>
                <a:gd name="T72" fmla="*/ 441 w 1869"/>
                <a:gd name="T73" fmla="*/ 572 h 659"/>
                <a:gd name="T74" fmla="*/ 324 w 1869"/>
                <a:gd name="T75" fmla="*/ 553 h 659"/>
                <a:gd name="T76" fmla="*/ 221 w 1869"/>
                <a:gd name="T77" fmla="*/ 533 h 659"/>
                <a:gd name="T78" fmla="*/ 137 w 1869"/>
                <a:gd name="T79" fmla="*/ 512 h 659"/>
                <a:gd name="T80" fmla="*/ 76 w 1869"/>
                <a:gd name="T81" fmla="*/ 491 h 659"/>
                <a:gd name="T82" fmla="*/ 46 w 1869"/>
                <a:gd name="T83" fmla="*/ 473 h 659"/>
                <a:gd name="T84" fmla="*/ 31 w 1869"/>
                <a:gd name="T85" fmla="*/ 454 h 659"/>
                <a:gd name="T86" fmla="*/ 19 w 1869"/>
                <a:gd name="T87" fmla="*/ 427 h 659"/>
                <a:gd name="T88" fmla="*/ 10 w 1869"/>
                <a:gd name="T89" fmla="*/ 396 h 659"/>
                <a:gd name="T90" fmla="*/ 4 w 1869"/>
                <a:gd name="T91" fmla="*/ 360 h 659"/>
                <a:gd name="T92" fmla="*/ 1 w 1869"/>
                <a:gd name="T93" fmla="*/ 321 h 659"/>
                <a:gd name="T94" fmla="*/ 0 w 1869"/>
                <a:gd name="T95" fmla="*/ 258 h 659"/>
                <a:gd name="T96" fmla="*/ 3 w 1869"/>
                <a:gd name="T97" fmla="*/ 175 h 659"/>
                <a:gd name="T98" fmla="*/ 9 w 1869"/>
                <a:gd name="T99" fmla="*/ 99 h 659"/>
                <a:gd name="T100" fmla="*/ 20 w 1869"/>
                <a:gd name="T101" fmla="*/ 18 h 659"/>
                <a:gd name="T102" fmla="*/ 759 w 1869"/>
                <a:gd name="T103" fmla="*/ 0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69" h="659">
                  <a:moveTo>
                    <a:pt x="759" y="0"/>
                  </a:moveTo>
                  <a:lnTo>
                    <a:pt x="771" y="4"/>
                  </a:lnTo>
                  <a:lnTo>
                    <a:pt x="801" y="13"/>
                  </a:lnTo>
                  <a:lnTo>
                    <a:pt x="848" y="27"/>
                  </a:lnTo>
                  <a:lnTo>
                    <a:pt x="905" y="43"/>
                  </a:lnTo>
                  <a:lnTo>
                    <a:pt x="970" y="62"/>
                  </a:lnTo>
                  <a:lnTo>
                    <a:pt x="1035" y="80"/>
                  </a:lnTo>
                  <a:lnTo>
                    <a:pt x="1100" y="97"/>
                  </a:lnTo>
                  <a:lnTo>
                    <a:pt x="1158" y="110"/>
                  </a:lnTo>
                  <a:lnTo>
                    <a:pt x="1270" y="135"/>
                  </a:lnTo>
                  <a:lnTo>
                    <a:pt x="1382" y="159"/>
                  </a:lnTo>
                  <a:lnTo>
                    <a:pt x="1436" y="172"/>
                  </a:lnTo>
                  <a:lnTo>
                    <a:pt x="1489" y="185"/>
                  </a:lnTo>
                  <a:lnTo>
                    <a:pt x="1541" y="200"/>
                  </a:lnTo>
                  <a:lnTo>
                    <a:pt x="1590" y="216"/>
                  </a:lnTo>
                  <a:lnTo>
                    <a:pt x="1614" y="225"/>
                  </a:lnTo>
                  <a:lnTo>
                    <a:pt x="1637" y="234"/>
                  </a:lnTo>
                  <a:lnTo>
                    <a:pt x="1658" y="244"/>
                  </a:lnTo>
                  <a:lnTo>
                    <a:pt x="1680" y="253"/>
                  </a:lnTo>
                  <a:lnTo>
                    <a:pt x="1700" y="264"/>
                  </a:lnTo>
                  <a:lnTo>
                    <a:pt x="1719" y="274"/>
                  </a:lnTo>
                  <a:lnTo>
                    <a:pt x="1738" y="286"/>
                  </a:lnTo>
                  <a:lnTo>
                    <a:pt x="1756" y="299"/>
                  </a:lnTo>
                  <a:lnTo>
                    <a:pt x="1772" y="311"/>
                  </a:lnTo>
                  <a:lnTo>
                    <a:pt x="1788" y="324"/>
                  </a:lnTo>
                  <a:lnTo>
                    <a:pt x="1802" y="339"/>
                  </a:lnTo>
                  <a:lnTo>
                    <a:pt x="1815" y="353"/>
                  </a:lnTo>
                  <a:lnTo>
                    <a:pt x="1826" y="368"/>
                  </a:lnTo>
                  <a:lnTo>
                    <a:pt x="1837" y="385"/>
                  </a:lnTo>
                  <a:lnTo>
                    <a:pt x="1846" y="402"/>
                  </a:lnTo>
                  <a:lnTo>
                    <a:pt x="1854" y="420"/>
                  </a:lnTo>
                  <a:lnTo>
                    <a:pt x="1858" y="433"/>
                  </a:lnTo>
                  <a:lnTo>
                    <a:pt x="1861" y="445"/>
                  </a:lnTo>
                  <a:lnTo>
                    <a:pt x="1864" y="457"/>
                  </a:lnTo>
                  <a:lnTo>
                    <a:pt x="1866" y="468"/>
                  </a:lnTo>
                  <a:lnTo>
                    <a:pt x="1867" y="479"/>
                  </a:lnTo>
                  <a:lnTo>
                    <a:pt x="1869" y="490"/>
                  </a:lnTo>
                  <a:lnTo>
                    <a:pt x="1869" y="499"/>
                  </a:lnTo>
                  <a:lnTo>
                    <a:pt x="1867" y="509"/>
                  </a:lnTo>
                  <a:lnTo>
                    <a:pt x="1866" y="518"/>
                  </a:lnTo>
                  <a:lnTo>
                    <a:pt x="1864" y="527"/>
                  </a:lnTo>
                  <a:lnTo>
                    <a:pt x="1862" y="535"/>
                  </a:lnTo>
                  <a:lnTo>
                    <a:pt x="1860" y="544"/>
                  </a:lnTo>
                  <a:lnTo>
                    <a:pt x="1853" y="559"/>
                  </a:lnTo>
                  <a:lnTo>
                    <a:pt x="1845" y="572"/>
                  </a:lnTo>
                  <a:lnTo>
                    <a:pt x="1836" y="584"/>
                  </a:lnTo>
                  <a:lnTo>
                    <a:pt x="1825" y="596"/>
                  </a:lnTo>
                  <a:lnTo>
                    <a:pt x="1815" y="605"/>
                  </a:lnTo>
                  <a:lnTo>
                    <a:pt x="1803" y="614"/>
                  </a:lnTo>
                  <a:lnTo>
                    <a:pt x="1791" y="622"/>
                  </a:lnTo>
                  <a:lnTo>
                    <a:pt x="1780" y="628"/>
                  </a:lnTo>
                  <a:lnTo>
                    <a:pt x="1768" y="635"/>
                  </a:lnTo>
                  <a:lnTo>
                    <a:pt x="1759" y="639"/>
                  </a:lnTo>
                  <a:lnTo>
                    <a:pt x="1741" y="645"/>
                  </a:lnTo>
                  <a:lnTo>
                    <a:pt x="1717" y="649"/>
                  </a:lnTo>
                  <a:lnTo>
                    <a:pt x="1687" y="654"/>
                  </a:lnTo>
                  <a:lnTo>
                    <a:pt x="1651" y="656"/>
                  </a:lnTo>
                  <a:lnTo>
                    <a:pt x="1609" y="658"/>
                  </a:lnTo>
                  <a:lnTo>
                    <a:pt x="1563" y="659"/>
                  </a:lnTo>
                  <a:lnTo>
                    <a:pt x="1512" y="659"/>
                  </a:lnTo>
                  <a:lnTo>
                    <a:pt x="1457" y="659"/>
                  </a:lnTo>
                  <a:lnTo>
                    <a:pt x="1399" y="657"/>
                  </a:lnTo>
                  <a:lnTo>
                    <a:pt x="1337" y="655"/>
                  </a:lnTo>
                  <a:lnTo>
                    <a:pt x="1272" y="652"/>
                  </a:lnTo>
                  <a:lnTo>
                    <a:pt x="1205" y="648"/>
                  </a:lnTo>
                  <a:lnTo>
                    <a:pt x="1066" y="639"/>
                  </a:lnTo>
                  <a:lnTo>
                    <a:pt x="923" y="627"/>
                  </a:lnTo>
                  <a:lnTo>
                    <a:pt x="851" y="621"/>
                  </a:lnTo>
                  <a:lnTo>
                    <a:pt x="779" y="614"/>
                  </a:lnTo>
                  <a:lnTo>
                    <a:pt x="708" y="606"/>
                  </a:lnTo>
                  <a:lnTo>
                    <a:pt x="639" y="599"/>
                  </a:lnTo>
                  <a:lnTo>
                    <a:pt x="570" y="590"/>
                  </a:lnTo>
                  <a:lnTo>
                    <a:pt x="504" y="581"/>
                  </a:lnTo>
                  <a:lnTo>
                    <a:pt x="441" y="572"/>
                  </a:lnTo>
                  <a:lnTo>
                    <a:pt x="381" y="563"/>
                  </a:lnTo>
                  <a:lnTo>
                    <a:pt x="324" y="553"/>
                  </a:lnTo>
                  <a:lnTo>
                    <a:pt x="270" y="543"/>
                  </a:lnTo>
                  <a:lnTo>
                    <a:pt x="221" y="533"/>
                  </a:lnTo>
                  <a:lnTo>
                    <a:pt x="177" y="523"/>
                  </a:lnTo>
                  <a:lnTo>
                    <a:pt x="137" y="512"/>
                  </a:lnTo>
                  <a:lnTo>
                    <a:pt x="104" y="501"/>
                  </a:lnTo>
                  <a:lnTo>
                    <a:pt x="76" y="491"/>
                  </a:lnTo>
                  <a:lnTo>
                    <a:pt x="55" y="480"/>
                  </a:lnTo>
                  <a:lnTo>
                    <a:pt x="46" y="473"/>
                  </a:lnTo>
                  <a:lnTo>
                    <a:pt x="38" y="464"/>
                  </a:lnTo>
                  <a:lnTo>
                    <a:pt x="31" y="454"/>
                  </a:lnTo>
                  <a:lnTo>
                    <a:pt x="24" y="441"/>
                  </a:lnTo>
                  <a:lnTo>
                    <a:pt x="19" y="427"/>
                  </a:lnTo>
                  <a:lnTo>
                    <a:pt x="14" y="413"/>
                  </a:lnTo>
                  <a:lnTo>
                    <a:pt x="10" y="396"/>
                  </a:lnTo>
                  <a:lnTo>
                    <a:pt x="7" y="379"/>
                  </a:lnTo>
                  <a:lnTo>
                    <a:pt x="4" y="360"/>
                  </a:lnTo>
                  <a:lnTo>
                    <a:pt x="2" y="341"/>
                  </a:lnTo>
                  <a:lnTo>
                    <a:pt x="1" y="321"/>
                  </a:lnTo>
                  <a:lnTo>
                    <a:pt x="0" y="301"/>
                  </a:lnTo>
                  <a:lnTo>
                    <a:pt x="0" y="258"/>
                  </a:lnTo>
                  <a:lnTo>
                    <a:pt x="1" y="216"/>
                  </a:lnTo>
                  <a:lnTo>
                    <a:pt x="3" y="175"/>
                  </a:lnTo>
                  <a:lnTo>
                    <a:pt x="6" y="136"/>
                  </a:lnTo>
                  <a:lnTo>
                    <a:pt x="9" y="99"/>
                  </a:lnTo>
                  <a:lnTo>
                    <a:pt x="14" y="66"/>
                  </a:lnTo>
                  <a:lnTo>
                    <a:pt x="20" y="18"/>
                  </a:lnTo>
                  <a:lnTo>
                    <a:pt x="23" y="0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11" name="Freeform 71"/>
            <p:cNvSpPr>
              <a:spLocks/>
            </p:cNvSpPr>
            <p:nvPr/>
          </p:nvSpPr>
          <p:spPr bwMode="auto">
            <a:xfrm>
              <a:off x="1936750" y="3000375"/>
              <a:ext cx="233363" cy="631825"/>
            </a:xfrm>
            <a:custGeom>
              <a:avLst/>
              <a:gdLst>
                <a:gd name="T0" fmla="*/ 0 w 736"/>
                <a:gd name="T1" fmla="*/ 18 h 1991"/>
                <a:gd name="T2" fmla="*/ 736 w 736"/>
                <a:gd name="T3" fmla="*/ 1991 h 1991"/>
                <a:gd name="T4" fmla="*/ 690 w 736"/>
                <a:gd name="T5" fmla="*/ 464 h 1991"/>
                <a:gd name="T6" fmla="*/ 629 w 736"/>
                <a:gd name="T7" fmla="*/ 0 h 1991"/>
                <a:gd name="T8" fmla="*/ 0 w 736"/>
                <a:gd name="T9" fmla="*/ 18 h 1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6" h="1991">
                  <a:moveTo>
                    <a:pt x="0" y="18"/>
                  </a:moveTo>
                  <a:lnTo>
                    <a:pt x="736" y="1991"/>
                  </a:lnTo>
                  <a:lnTo>
                    <a:pt x="690" y="464"/>
                  </a:lnTo>
                  <a:lnTo>
                    <a:pt x="629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12" name="Freeform 72"/>
            <p:cNvSpPr>
              <a:spLocks/>
            </p:cNvSpPr>
            <p:nvPr/>
          </p:nvSpPr>
          <p:spPr bwMode="auto">
            <a:xfrm>
              <a:off x="2033588" y="3025775"/>
              <a:ext cx="85725" cy="106363"/>
            </a:xfrm>
            <a:custGeom>
              <a:avLst/>
              <a:gdLst>
                <a:gd name="T0" fmla="*/ 269 w 269"/>
                <a:gd name="T1" fmla="*/ 199 h 332"/>
                <a:gd name="T2" fmla="*/ 267 w 269"/>
                <a:gd name="T3" fmla="*/ 225 h 332"/>
                <a:gd name="T4" fmla="*/ 261 w 269"/>
                <a:gd name="T5" fmla="*/ 250 h 332"/>
                <a:gd name="T6" fmla="*/ 249 w 269"/>
                <a:gd name="T7" fmla="*/ 272 h 332"/>
                <a:gd name="T8" fmla="*/ 233 w 269"/>
                <a:gd name="T9" fmla="*/ 292 h 332"/>
                <a:gd name="T10" fmla="*/ 214 w 269"/>
                <a:gd name="T11" fmla="*/ 308 h 332"/>
                <a:gd name="T12" fmla="*/ 192 w 269"/>
                <a:gd name="T13" fmla="*/ 320 h 332"/>
                <a:gd name="T14" fmla="*/ 168 w 269"/>
                <a:gd name="T15" fmla="*/ 329 h 332"/>
                <a:gd name="T16" fmla="*/ 140 w 269"/>
                <a:gd name="T17" fmla="*/ 332 h 332"/>
                <a:gd name="T18" fmla="*/ 115 w 269"/>
                <a:gd name="T19" fmla="*/ 329 h 332"/>
                <a:gd name="T20" fmla="*/ 91 w 269"/>
                <a:gd name="T21" fmla="*/ 323 h 332"/>
                <a:gd name="T22" fmla="*/ 68 w 269"/>
                <a:gd name="T23" fmla="*/ 311 h 332"/>
                <a:gd name="T24" fmla="*/ 48 w 269"/>
                <a:gd name="T25" fmla="*/ 295 h 332"/>
                <a:gd name="T26" fmla="*/ 33 w 269"/>
                <a:gd name="T27" fmla="*/ 276 h 332"/>
                <a:gd name="T28" fmla="*/ 20 w 269"/>
                <a:gd name="T29" fmla="*/ 254 h 332"/>
                <a:gd name="T30" fmla="*/ 11 w 269"/>
                <a:gd name="T31" fmla="*/ 230 h 332"/>
                <a:gd name="T32" fmla="*/ 1 w 269"/>
                <a:gd name="T33" fmla="*/ 146 h 332"/>
                <a:gd name="T34" fmla="*/ 1 w 269"/>
                <a:gd name="T35" fmla="*/ 120 h 332"/>
                <a:gd name="T36" fmla="*/ 5 w 269"/>
                <a:gd name="T37" fmla="*/ 94 h 332"/>
                <a:gd name="T38" fmla="*/ 15 w 269"/>
                <a:gd name="T39" fmla="*/ 71 h 332"/>
                <a:gd name="T40" fmla="*/ 28 w 269"/>
                <a:gd name="T41" fmla="*/ 50 h 332"/>
                <a:gd name="T42" fmla="*/ 45 w 269"/>
                <a:gd name="T43" fmla="*/ 32 h 332"/>
                <a:gd name="T44" fmla="*/ 66 w 269"/>
                <a:gd name="T45" fmla="*/ 17 h 332"/>
                <a:gd name="T46" fmla="*/ 90 w 269"/>
                <a:gd name="T47" fmla="*/ 8 h 332"/>
                <a:gd name="T48" fmla="*/ 116 w 269"/>
                <a:gd name="T49" fmla="*/ 1 h 332"/>
                <a:gd name="T50" fmla="*/ 143 w 269"/>
                <a:gd name="T51" fmla="*/ 1 h 332"/>
                <a:gd name="T52" fmla="*/ 167 w 269"/>
                <a:gd name="T53" fmla="*/ 5 h 332"/>
                <a:gd name="T54" fmla="*/ 191 w 269"/>
                <a:gd name="T55" fmla="*/ 15 h 332"/>
                <a:gd name="T56" fmla="*/ 212 w 269"/>
                <a:gd name="T57" fmla="*/ 29 h 332"/>
                <a:gd name="T58" fmla="*/ 230 w 269"/>
                <a:gd name="T59" fmla="*/ 46 h 332"/>
                <a:gd name="T60" fmla="*/ 244 w 269"/>
                <a:gd name="T61" fmla="*/ 67 h 332"/>
                <a:gd name="T62" fmla="*/ 255 w 269"/>
                <a:gd name="T63" fmla="*/ 90 h 332"/>
                <a:gd name="T64" fmla="*/ 261 w 269"/>
                <a:gd name="T65" fmla="*/ 11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9" h="332">
                  <a:moveTo>
                    <a:pt x="268" y="186"/>
                  </a:moveTo>
                  <a:lnTo>
                    <a:pt x="269" y="199"/>
                  </a:lnTo>
                  <a:lnTo>
                    <a:pt x="269" y="213"/>
                  </a:lnTo>
                  <a:lnTo>
                    <a:pt x="267" y="225"/>
                  </a:lnTo>
                  <a:lnTo>
                    <a:pt x="264" y="237"/>
                  </a:lnTo>
                  <a:lnTo>
                    <a:pt x="261" y="250"/>
                  </a:lnTo>
                  <a:lnTo>
                    <a:pt x="256" y="261"/>
                  </a:lnTo>
                  <a:lnTo>
                    <a:pt x="249" y="272"/>
                  </a:lnTo>
                  <a:lnTo>
                    <a:pt x="242" y="282"/>
                  </a:lnTo>
                  <a:lnTo>
                    <a:pt x="233" y="292"/>
                  </a:lnTo>
                  <a:lnTo>
                    <a:pt x="224" y="300"/>
                  </a:lnTo>
                  <a:lnTo>
                    <a:pt x="214" y="308"/>
                  </a:lnTo>
                  <a:lnTo>
                    <a:pt x="204" y="314"/>
                  </a:lnTo>
                  <a:lnTo>
                    <a:pt x="192" y="320"/>
                  </a:lnTo>
                  <a:lnTo>
                    <a:pt x="181" y="325"/>
                  </a:lnTo>
                  <a:lnTo>
                    <a:pt x="168" y="329"/>
                  </a:lnTo>
                  <a:lnTo>
                    <a:pt x="154" y="331"/>
                  </a:lnTo>
                  <a:lnTo>
                    <a:pt x="140" y="332"/>
                  </a:lnTo>
                  <a:lnTo>
                    <a:pt x="128" y="331"/>
                  </a:lnTo>
                  <a:lnTo>
                    <a:pt x="115" y="329"/>
                  </a:lnTo>
                  <a:lnTo>
                    <a:pt x="102" y="327"/>
                  </a:lnTo>
                  <a:lnTo>
                    <a:pt x="91" y="323"/>
                  </a:lnTo>
                  <a:lnTo>
                    <a:pt x="79" y="317"/>
                  </a:lnTo>
                  <a:lnTo>
                    <a:pt x="68" y="311"/>
                  </a:lnTo>
                  <a:lnTo>
                    <a:pt x="58" y="304"/>
                  </a:lnTo>
                  <a:lnTo>
                    <a:pt x="48" y="295"/>
                  </a:lnTo>
                  <a:lnTo>
                    <a:pt x="40" y="287"/>
                  </a:lnTo>
                  <a:lnTo>
                    <a:pt x="33" y="276"/>
                  </a:lnTo>
                  <a:lnTo>
                    <a:pt x="25" y="265"/>
                  </a:lnTo>
                  <a:lnTo>
                    <a:pt x="20" y="254"/>
                  </a:lnTo>
                  <a:lnTo>
                    <a:pt x="15" y="242"/>
                  </a:lnTo>
                  <a:lnTo>
                    <a:pt x="11" y="230"/>
                  </a:lnTo>
                  <a:lnTo>
                    <a:pt x="9" y="216"/>
                  </a:lnTo>
                  <a:lnTo>
                    <a:pt x="1" y="146"/>
                  </a:lnTo>
                  <a:lnTo>
                    <a:pt x="0" y="133"/>
                  </a:lnTo>
                  <a:lnTo>
                    <a:pt x="1" y="120"/>
                  </a:lnTo>
                  <a:lnTo>
                    <a:pt x="2" y="107"/>
                  </a:lnTo>
                  <a:lnTo>
                    <a:pt x="5" y="94"/>
                  </a:lnTo>
                  <a:lnTo>
                    <a:pt x="9" y="83"/>
                  </a:lnTo>
                  <a:lnTo>
                    <a:pt x="15" y="71"/>
                  </a:lnTo>
                  <a:lnTo>
                    <a:pt x="21" y="60"/>
                  </a:lnTo>
                  <a:lnTo>
                    <a:pt x="28" y="50"/>
                  </a:lnTo>
                  <a:lnTo>
                    <a:pt x="37" y="40"/>
                  </a:lnTo>
                  <a:lnTo>
                    <a:pt x="45" y="32"/>
                  </a:lnTo>
                  <a:lnTo>
                    <a:pt x="56" y="24"/>
                  </a:lnTo>
                  <a:lnTo>
                    <a:pt x="66" y="17"/>
                  </a:lnTo>
                  <a:lnTo>
                    <a:pt x="78" y="12"/>
                  </a:lnTo>
                  <a:lnTo>
                    <a:pt x="90" y="8"/>
                  </a:lnTo>
                  <a:lnTo>
                    <a:pt x="102" y="3"/>
                  </a:lnTo>
                  <a:lnTo>
                    <a:pt x="116" y="1"/>
                  </a:lnTo>
                  <a:lnTo>
                    <a:pt x="129" y="0"/>
                  </a:lnTo>
                  <a:lnTo>
                    <a:pt x="143" y="1"/>
                  </a:lnTo>
                  <a:lnTo>
                    <a:pt x="155" y="2"/>
                  </a:lnTo>
                  <a:lnTo>
                    <a:pt x="167" y="5"/>
                  </a:lnTo>
                  <a:lnTo>
                    <a:pt x="180" y="10"/>
                  </a:lnTo>
                  <a:lnTo>
                    <a:pt x="191" y="15"/>
                  </a:lnTo>
                  <a:lnTo>
                    <a:pt x="202" y="21"/>
                  </a:lnTo>
                  <a:lnTo>
                    <a:pt x="212" y="29"/>
                  </a:lnTo>
                  <a:lnTo>
                    <a:pt x="221" y="37"/>
                  </a:lnTo>
                  <a:lnTo>
                    <a:pt x="230" y="46"/>
                  </a:lnTo>
                  <a:lnTo>
                    <a:pt x="238" y="56"/>
                  </a:lnTo>
                  <a:lnTo>
                    <a:pt x="244" y="67"/>
                  </a:lnTo>
                  <a:lnTo>
                    <a:pt x="250" y="78"/>
                  </a:lnTo>
                  <a:lnTo>
                    <a:pt x="255" y="90"/>
                  </a:lnTo>
                  <a:lnTo>
                    <a:pt x="259" y="103"/>
                  </a:lnTo>
                  <a:lnTo>
                    <a:pt x="261" y="116"/>
                  </a:lnTo>
                  <a:lnTo>
                    <a:pt x="268" y="186"/>
                  </a:lnTo>
                  <a:close/>
                </a:path>
              </a:pathLst>
            </a:custGeom>
            <a:solidFill>
              <a:srgbClr val="036B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13" name="Freeform 73"/>
            <p:cNvSpPr>
              <a:spLocks/>
            </p:cNvSpPr>
            <p:nvPr/>
          </p:nvSpPr>
          <p:spPr bwMode="auto">
            <a:xfrm>
              <a:off x="2068513" y="3086100"/>
              <a:ext cx="101600" cy="546100"/>
            </a:xfrm>
            <a:custGeom>
              <a:avLst/>
              <a:gdLst>
                <a:gd name="T0" fmla="*/ 0 w 318"/>
                <a:gd name="T1" fmla="*/ 11 h 1717"/>
                <a:gd name="T2" fmla="*/ 62 w 318"/>
                <a:gd name="T3" fmla="*/ 1031 h 1717"/>
                <a:gd name="T4" fmla="*/ 318 w 318"/>
                <a:gd name="T5" fmla="*/ 1717 h 1717"/>
                <a:gd name="T6" fmla="*/ 301 w 318"/>
                <a:gd name="T7" fmla="*/ 995 h 1717"/>
                <a:gd name="T8" fmla="*/ 80 w 318"/>
                <a:gd name="T9" fmla="*/ 0 h 1717"/>
                <a:gd name="T10" fmla="*/ 0 w 318"/>
                <a:gd name="T11" fmla="*/ 11 h 1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8" h="1717">
                  <a:moveTo>
                    <a:pt x="0" y="11"/>
                  </a:moveTo>
                  <a:lnTo>
                    <a:pt x="62" y="1031"/>
                  </a:lnTo>
                  <a:lnTo>
                    <a:pt x="318" y="1717"/>
                  </a:lnTo>
                  <a:lnTo>
                    <a:pt x="301" y="995"/>
                  </a:lnTo>
                  <a:lnTo>
                    <a:pt x="80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036B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14" name="Freeform 74"/>
            <p:cNvSpPr>
              <a:spLocks/>
            </p:cNvSpPr>
            <p:nvPr/>
          </p:nvSpPr>
          <p:spPr bwMode="auto">
            <a:xfrm>
              <a:off x="1914525" y="3060700"/>
              <a:ext cx="258763" cy="600075"/>
            </a:xfrm>
            <a:custGeom>
              <a:avLst/>
              <a:gdLst>
                <a:gd name="T0" fmla="*/ 0 w 816"/>
                <a:gd name="T1" fmla="*/ 0 h 1888"/>
                <a:gd name="T2" fmla="*/ 167 w 816"/>
                <a:gd name="T3" fmla="*/ 939 h 1888"/>
                <a:gd name="T4" fmla="*/ 413 w 816"/>
                <a:gd name="T5" fmla="*/ 1033 h 1888"/>
                <a:gd name="T6" fmla="*/ 388 w 816"/>
                <a:gd name="T7" fmla="*/ 1358 h 1888"/>
                <a:gd name="T8" fmla="*/ 816 w 816"/>
                <a:gd name="T9" fmla="*/ 1888 h 1888"/>
                <a:gd name="T10" fmla="*/ 156 w 816"/>
                <a:gd name="T11" fmla="*/ 56 h 1888"/>
                <a:gd name="T12" fmla="*/ 0 w 816"/>
                <a:gd name="T13" fmla="*/ 0 h 1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888">
                  <a:moveTo>
                    <a:pt x="0" y="0"/>
                  </a:moveTo>
                  <a:lnTo>
                    <a:pt x="167" y="939"/>
                  </a:lnTo>
                  <a:lnTo>
                    <a:pt x="413" y="1033"/>
                  </a:lnTo>
                  <a:lnTo>
                    <a:pt x="388" y="1358"/>
                  </a:lnTo>
                  <a:lnTo>
                    <a:pt x="816" y="1888"/>
                  </a:lnTo>
                  <a:lnTo>
                    <a:pt x="156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5D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15" name="Freeform 75"/>
            <p:cNvSpPr>
              <a:spLocks/>
            </p:cNvSpPr>
            <p:nvPr/>
          </p:nvSpPr>
          <p:spPr bwMode="auto">
            <a:xfrm>
              <a:off x="1835150" y="2914650"/>
              <a:ext cx="201613" cy="227013"/>
            </a:xfrm>
            <a:custGeom>
              <a:avLst/>
              <a:gdLst>
                <a:gd name="T0" fmla="*/ 567 w 638"/>
                <a:gd name="T1" fmla="*/ 713 h 713"/>
                <a:gd name="T2" fmla="*/ 0 w 638"/>
                <a:gd name="T3" fmla="*/ 259 h 713"/>
                <a:gd name="T4" fmla="*/ 169 w 638"/>
                <a:gd name="T5" fmla="*/ 0 h 713"/>
                <a:gd name="T6" fmla="*/ 638 w 638"/>
                <a:gd name="T7" fmla="*/ 285 h 713"/>
                <a:gd name="T8" fmla="*/ 567 w 638"/>
                <a:gd name="T9" fmla="*/ 71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8" h="713">
                  <a:moveTo>
                    <a:pt x="567" y="713"/>
                  </a:moveTo>
                  <a:lnTo>
                    <a:pt x="0" y="259"/>
                  </a:lnTo>
                  <a:lnTo>
                    <a:pt x="169" y="0"/>
                  </a:lnTo>
                  <a:lnTo>
                    <a:pt x="638" y="285"/>
                  </a:lnTo>
                  <a:lnTo>
                    <a:pt x="567" y="7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16" name="Freeform 76"/>
            <p:cNvSpPr>
              <a:spLocks/>
            </p:cNvSpPr>
            <p:nvPr/>
          </p:nvSpPr>
          <p:spPr bwMode="auto">
            <a:xfrm>
              <a:off x="2152650" y="3025775"/>
              <a:ext cx="65088" cy="611188"/>
            </a:xfrm>
            <a:custGeom>
              <a:avLst/>
              <a:gdLst>
                <a:gd name="T0" fmla="*/ 38 w 207"/>
                <a:gd name="T1" fmla="*/ 1927 h 1927"/>
                <a:gd name="T2" fmla="*/ 26 w 207"/>
                <a:gd name="T3" fmla="*/ 953 h 1927"/>
                <a:gd name="T4" fmla="*/ 0 w 207"/>
                <a:gd name="T5" fmla="*/ 323 h 1927"/>
                <a:gd name="T6" fmla="*/ 0 w 207"/>
                <a:gd name="T7" fmla="*/ 48 h 1927"/>
                <a:gd name="T8" fmla="*/ 50 w 207"/>
                <a:gd name="T9" fmla="*/ 0 h 1927"/>
                <a:gd name="T10" fmla="*/ 207 w 207"/>
                <a:gd name="T11" fmla="*/ 979 h 1927"/>
                <a:gd name="T12" fmla="*/ 115 w 207"/>
                <a:gd name="T13" fmla="*/ 1111 h 1927"/>
                <a:gd name="T14" fmla="*/ 207 w 207"/>
                <a:gd name="T15" fmla="*/ 1356 h 1927"/>
                <a:gd name="T16" fmla="*/ 38 w 207"/>
                <a:gd name="T17" fmla="*/ 1927 h 1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1927">
                  <a:moveTo>
                    <a:pt x="38" y="1927"/>
                  </a:moveTo>
                  <a:lnTo>
                    <a:pt x="26" y="953"/>
                  </a:lnTo>
                  <a:lnTo>
                    <a:pt x="0" y="323"/>
                  </a:lnTo>
                  <a:lnTo>
                    <a:pt x="0" y="48"/>
                  </a:lnTo>
                  <a:lnTo>
                    <a:pt x="50" y="0"/>
                  </a:lnTo>
                  <a:lnTo>
                    <a:pt x="207" y="979"/>
                  </a:lnTo>
                  <a:lnTo>
                    <a:pt x="115" y="1111"/>
                  </a:lnTo>
                  <a:lnTo>
                    <a:pt x="207" y="1356"/>
                  </a:lnTo>
                  <a:lnTo>
                    <a:pt x="38" y="1927"/>
                  </a:lnTo>
                  <a:close/>
                </a:path>
              </a:pathLst>
            </a:custGeom>
            <a:solidFill>
              <a:srgbClr val="4D5D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17" name="Freeform 77"/>
            <p:cNvSpPr>
              <a:spLocks/>
            </p:cNvSpPr>
            <p:nvPr/>
          </p:nvSpPr>
          <p:spPr bwMode="auto">
            <a:xfrm>
              <a:off x="2101850" y="2946400"/>
              <a:ext cx="68263" cy="192088"/>
            </a:xfrm>
            <a:custGeom>
              <a:avLst/>
              <a:gdLst>
                <a:gd name="T0" fmla="*/ 45 w 214"/>
                <a:gd name="T1" fmla="*/ 0 h 606"/>
                <a:gd name="T2" fmla="*/ 214 w 214"/>
                <a:gd name="T3" fmla="*/ 192 h 606"/>
                <a:gd name="T4" fmla="*/ 174 w 214"/>
                <a:gd name="T5" fmla="*/ 606 h 606"/>
                <a:gd name="T6" fmla="*/ 0 w 214"/>
                <a:gd name="T7" fmla="*/ 196 h 606"/>
                <a:gd name="T8" fmla="*/ 45 w 214"/>
                <a:gd name="T9" fmla="*/ 0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606">
                  <a:moveTo>
                    <a:pt x="45" y="0"/>
                  </a:moveTo>
                  <a:lnTo>
                    <a:pt x="214" y="192"/>
                  </a:lnTo>
                  <a:lnTo>
                    <a:pt x="174" y="606"/>
                  </a:lnTo>
                  <a:lnTo>
                    <a:pt x="0" y="196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18" name="Freeform 78"/>
            <p:cNvSpPr>
              <a:spLocks/>
            </p:cNvSpPr>
            <p:nvPr/>
          </p:nvSpPr>
          <p:spPr bwMode="auto">
            <a:xfrm>
              <a:off x="2811463" y="3649663"/>
              <a:ext cx="141288" cy="122238"/>
            </a:xfrm>
            <a:custGeom>
              <a:avLst/>
              <a:gdLst>
                <a:gd name="T0" fmla="*/ 418 w 442"/>
                <a:gd name="T1" fmla="*/ 352 h 381"/>
                <a:gd name="T2" fmla="*/ 404 w 442"/>
                <a:gd name="T3" fmla="*/ 364 h 381"/>
                <a:gd name="T4" fmla="*/ 389 w 442"/>
                <a:gd name="T5" fmla="*/ 373 h 381"/>
                <a:gd name="T6" fmla="*/ 372 w 442"/>
                <a:gd name="T7" fmla="*/ 379 h 381"/>
                <a:gd name="T8" fmla="*/ 355 w 442"/>
                <a:gd name="T9" fmla="*/ 381 h 381"/>
                <a:gd name="T10" fmla="*/ 338 w 442"/>
                <a:gd name="T11" fmla="*/ 380 h 381"/>
                <a:gd name="T12" fmla="*/ 320 w 442"/>
                <a:gd name="T13" fmla="*/ 375 h 381"/>
                <a:gd name="T14" fmla="*/ 305 w 442"/>
                <a:gd name="T15" fmla="*/ 367 h 381"/>
                <a:gd name="T16" fmla="*/ 35 w 442"/>
                <a:gd name="T17" fmla="*/ 162 h 381"/>
                <a:gd name="T18" fmla="*/ 22 w 442"/>
                <a:gd name="T19" fmla="*/ 149 h 381"/>
                <a:gd name="T20" fmla="*/ 12 w 442"/>
                <a:gd name="T21" fmla="*/ 136 h 381"/>
                <a:gd name="T22" fmla="*/ 4 w 442"/>
                <a:gd name="T23" fmla="*/ 120 h 381"/>
                <a:gd name="T24" fmla="*/ 1 w 442"/>
                <a:gd name="T25" fmla="*/ 103 h 381"/>
                <a:gd name="T26" fmla="*/ 0 w 442"/>
                <a:gd name="T27" fmla="*/ 85 h 381"/>
                <a:gd name="T28" fmla="*/ 3 w 442"/>
                <a:gd name="T29" fmla="*/ 68 h 381"/>
                <a:gd name="T30" fmla="*/ 8 w 442"/>
                <a:gd name="T31" fmla="*/ 51 h 381"/>
                <a:gd name="T32" fmla="*/ 19 w 442"/>
                <a:gd name="T33" fmla="*/ 36 h 381"/>
                <a:gd name="T34" fmla="*/ 31 w 442"/>
                <a:gd name="T35" fmla="*/ 22 h 381"/>
                <a:gd name="T36" fmla="*/ 45 w 442"/>
                <a:gd name="T37" fmla="*/ 12 h 381"/>
                <a:gd name="T38" fmla="*/ 61 w 442"/>
                <a:gd name="T39" fmla="*/ 6 h 381"/>
                <a:gd name="T40" fmla="*/ 78 w 442"/>
                <a:gd name="T41" fmla="*/ 1 h 381"/>
                <a:gd name="T42" fmla="*/ 95 w 442"/>
                <a:gd name="T43" fmla="*/ 0 h 381"/>
                <a:gd name="T44" fmla="*/ 113 w 442"/>
                <a:gd name="T45" fmla="*/ 3 h 381"/>
                <a:gd name="T46" fmla="*/ 129 w 442"/>
                <a:gd name="T47" fmla="*/ 10 h 381"/>
                <a:gd name="T48" fmla="*/ 145 w 442"/>
                <a:gd name="T49" fmla="*/ 19 h 381"/>
                <a:gd name="T50" fmla="*/ 414 w 442"/>
                <a:gd name="T51" fmla="*/ 225 h 381"/>
                <a:gd name="T52" fmla="*/ 425 w 442"/>
                <a:gd name="T53" fmla="*/ 239 h 381"/>
                <a:gd name="T54" fmla="*/ 435 w 442"/>
                <a:gd name="T55" fmla="*/ 254 h 381"/>
                <a:gd name="T56" fmla="*/ 440 w 442"/>
                <a:gd name="T57" fmla="*/ 271 h 381"/>
                <a:gd name="T58" fmla="*/ 442 w 442"/>
                <a:gd name="T59" fmla="*/ 288 h 381"/>
                <a:gd name="T60" fmla="*/ 441 w 442"/>
                <a:gd name="T61" fmla="*/ 305 h 381"/>
                <a:gd name="T62" fmla="*/ 437 w 442"/>
                <a:gd name="T63" fmla="*/ 322 h 381"/>
                <a:gd name="T64" fmla="*/ 428 w 442"/>
                <a:gd name="T65" fmla="*/ 337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42" h="381">
                  <a:moveTo>
                    <a:pt x="423" y="346"/>
                  </a:moveTo>
                  <a:lnTo>
                    <a:pt x="418" y="352"/>
                  </a:lnTo>
                  <a:lnTo>
                    <a:pt x="411" y="359"/>
                  </a:lnTo>
                  <a:lnTo>
                    <a:pt x="404" y="364"/>
                  </a:lnTo>
                  <a:lnTo>
                    <a:pt x="397" y="369"/>
                  </a:lnTo>
                  <a:lnTo>
                    <a:pt x="389" y="373"/>
                  </a:lnTo>
                  <a:lnTo>
                    <a:pt x="381" y="377"/>
                  </a:lnTo>
                  <a:lnTo>
                    <a:pt x="372" y="379"/>
                  </a:lnTo>
                  <a:lnTo>
                    <a:pt x="364" y="380"/>
                  </a:lnTo>
                  <a:lnTo>
                    <a:pt x="355" y="381"/>
                  </a:lnTo>
                  <a:lnTo>
                    <a:pt x="347" y="381"/>
                  </a:lnTo>
                  <a:lnTo>
                    <a:pt x="338" y="380"/>
                  </a:lnTo>
                  <a:lnTo>
                    <a:pt x="329" y="378"/>
                  </a:lnTo>
                  <a:lnTo>
                    <a:pt x="320" y="375"/>
                  </a:lnTo>
                  <a:lnTo>
                    <a:pt x="313" y="372"/>
                  </a:lnTo>
                  <a:lnTo>
                    <a:pt x="305" y="367"/>
                  </a:lnTo>
                  <a:lnTo>
                    <a:pt x="297" y="363"/>
                  </a:lnTo>
                  <a:lnTo>
                    <a:pt x="35" y="162"/>
                  </a:lnTo>
                  <a:lnTo>
                    <a:pt x="29" y="156"/>
                  </a:lnTo>
                  <a:lnTo>
                    <a:pt x="22" y="149"/>
                  </a:lnTo>
                  <a:lnTo>
                    <a:pt x="17" y="143"/>
                  </a:lnTo>
                  <a:lnTo>
                    <a:pt x="12" y="136"/>
                  </a:lnTo>
                  <a:lnTo>
                    <a:pt x="7" y="127"/>
                  </a:lnTo>
                  <a:lnTo>
                    <a:pt x="4" y="120"/>
                  </a:lnTo>
                  <a:lnTo>
                    <a:pt x="2" y="111"/>
                  </a:lnTo>
                  <a:lnTo>
                    <a:pt x="1" y="103"/>
                  </a:lnTo>
                  <a:lnTo>
                    <a:pt x="0" y="93"/>
                  </a:lnTo>
                  <a:lnTo>
                    <a:pt x="0" y="85"/>
                  </a:lnTo>
                  <a:lnTo>
                    <a:pt x="1" y="76"/>
                  </a:lnTo>
                  <a:lnTo>
                    <a:pt x="3" y="68"/>
                  </a:lnTo>
                  <a:lnTo>
                    <a:pt x="5" y="59"/>
                  </a:lnTo>
                  <a:lnTo>
                    <a:pt x="8" y="51"/>
                  </a:lnTo>
                  <a:lnTo>
                    <a:pt x="14" y="44"/>
                  </a:lnTo>
                  <a:lnTo>
                    <a:pt x="19" y="36"/>
                  </a:lnTo>
                  <a:lnTo>
                    <a:pt x="24" y="29"/>
                  </a:lnTo>
                  <a:lnTo>
                    <a:pt x="31" y="22"/>
                  </a:lnTo>
                  <a:lnTo>
                    <a:pt x="38" y="17"/>
                  </a:lnTo>
                  <a:lnTo>
                    <a:pt x="45" y="12"/>
                  </a:lnTo>
                  <a:lnTo>
                    <a:pt x="53" y="9"/>
                  </a:lnTo>
                  <a:lnTo>
                    <a:pt x="61" y="6"/>
                  </a:lnTo>
                  <a:lnTo>
                    <a:pt x="70" y="2"/>
                  </a:lnTo>
                  <a:lnTo>
                    <a:pt x="78" y="1"/>
                  </a:lnTo>
                  <a:lnTo>
                    <a:pt x="87" y="0"/>
                  </a:lnTo>
                  <a:lnTo>
                    <a:pt x="95" y="0"/>
                  </a:lnTo>
                  <a:lnTo>
                    <a:pt x="104" y="1"/>
                  </a:lnTo>
                  <a:lnTo>
                    <a:pt x="113" y="3"/>
                  </a:lnTo>
                  <a:lnTo>
                    <a:pt x="122" y="6"/>
                  </a:lnTo>
                  <a:lnTo>
                    <a:pt x="129" y="10"/>
                  </a:lnTo>
                  <a:lnTo>
                    <a:pt x="137" y="14"/>
                  </a:lnTo>
                  <a:lnTo>
                    <a:pt x="145" y="19"/>
                  </a:lnTo>
                  <a:lnTo>
                    <a:pt x="407" y="219"/>
                  </a:lnTo>
                  <a:lnTo>
                    <a:pt x="414" y="225"/>
                  </a:lnTo>
                  <a:lnTo>
                    <a:pt x="420" y="232"/>
                  </a:lnTo>
                  <a:lnTo>
                    <a:pt x="425" y="239"/>
                  </a:lnTo>
                  <a:lnTo>
                    <a:pt x="430" y="247"/>
                  </a:lnTo>
                  <a:lnTo>
                    <a:pt x="435" y="254"/>
                  </a:lnTo>
                  <a:lnTo>
                    <a:pt x="438" y="262"/>
                  </a:lnTo>
                  <a:lnTo>
                    <a:pt x="440" y="271"/>
                  </a:lnTo>
                  <a:lnTo>
                    <a:pt x="441" y="279"/>
                  </a:lnTo>
                  <a:lnTo>
                    <a:pt x="442" y="288"/>
                  </a:lnTo>
                  <a:lnTo>
                    <a:pt x="442" y="296"/>
                  </a:lnTo>
                  <a:lnTo>
                    <a:pt x="441" y="305"/>
                  </a:lnTo>
                  <a:lnTo>
                    <a:pt x="439" y="313"/>
                  </a:lnTo>
                  <a:lnTo>
                    <a:pt x="437" y="322"/>
                  </a:lnTo>
                  <a:lnTo>
                    <a:pt x="434" y="330"/>
                  </a:lnTo>
                  <a:lnTo>
                    <a:pt x="428" y="337"/>
                  </a:lnTo>
                  <a:lnTo>
                    <a:pt x="423" y="346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19" name="Freeform 79"/>
            <p:cNvSpPr>
              <a:spLocks/>
            </p:cNvSpPr>
            <p:nvPr/>
          </p:nvSpPr>
          <p:spPr bwMode="auto">
            <a:xfrm>
              <a:off x="2789238" y="3695700"/>
              <a:ext cx="127000" cy="136525"/>
            </a:xfrm>
            <a:custGeom>
              <a:avLst/>
              <a:gdLst>
                <a:gd name="T0" fmla="*/ 363 w 400"/>
                <a:gd name="T1" fmla="*/ 409 h 426"/>
                <a:gd name="T2" fmla="*/ 347 w 400"/>
                <a:gd name="T3" fmla="*/ 418 h 426"/>
                <a:gd name="T4" fmla="*/ 331 w 400"/>
                <a:gd name="T5" fmla="*/ 424 h 426"/>
                <a:gd name="T6" fmla="*/ 314 w 400"/>
                <a:gd name="T7" fmla="*/ 426 h 426"/>
                <a:gd name="T8" fmla="*/ 296 w 400"/>
                <a:gd name="T9" fmla="*/ 425 h 426"/>
                <a:gd name="T10" fmla="*/ 279 w 400"/>
                <a:gd name="T11" fmla="*/ 421 h 426"/>
                <a:gd name="T12" fmla="*/ 264 w 400"/>
                <a:gd name="T13" fmla="*/ 413 h 426"/>
                <a:gd name="T14" fmla="*/ 250 w 400"/>
                <a:gd name="T15" fmla="*/ 403 h 426"/>
                <a:gd name="T16" fmla="*/ 24 w 400"/>
                <a:gd name="T17" fmla="*/ 150 h 426"/>
                <a:gd name="T18" fmla="*/ 12 w 400"/>
                <a:gd name="T19" fmla="*/ 135 h 426"/>
                <a:gd name="T20" fmla="*/ 5 w 400"/>
                <a:gd name="T21" fmla="*/ 120 h 426"/>
                <a:gd name="T22" fmla="*/ 1 w 400"/>
                <a:gd name="T23" fmla="*/ 103 h 426"/>
                <a:gd name="T24" fmla="*/ 0 w 400"/>
                <a:gd name="T25" fmla="*/ 86 h 426"/>
                <a:gd name="T26" fmla="*/ 2 w 400"/>
                <a:gd name="T27" fmla="*/ 69 h 426"/>
                <a:gd name="T28" fmla="*/ 9 w 400"/>
                <a:gd name="T29" fmla="*/ 52 h 426"/>
                <a:gd name="T30" fmla="*/ 17 w 400"/>
                <a:gd name="T31" fmla="*/ 37 h 426"/>
                <a:gd name="T32" fmla="*/ 30 w 400"/>
                <a:gd name="T33" fmla="*/ 23 h 426"/>
                <a:gd name="T34" fmla="*/ 45 w 400"/>
                <a:gd name="T35" fmla="*/ 13 h 426"/>
                <a:gd name="T36" fmla="*/ 61 w 400"/>
                <a:gd name="T37" fmla="*/ 5 h 426"/>
                <a:gd name="T38" fmla="*/ 77 w 400"/>
                <a:gd name="T39" fmla="*/ 1 h 426"/>
                <a:gd name="T40" fmla="*/ 95 w 400"/>
                <a:gd name="T41" fmla="*/ 0 h 426"/>
                <a:gd name="T42" fmla="*/ 112 w 400"/>
                <a:gd name="T43" fmla="*/ 3 h 426"/>
                <a:gd name="T44" fmla="*/ 128 w 400"/>
                <a:gd name="T45" fmla="*/ 9 h 426"/>
                <a:gd name="T46" fmla="*/ 144 w 400"/>
                <a:gd name="T47" fmla="*/ 18 h 426"/>
                <a:gd name="T48" fmla="*/ 157 w 400"/>
                <a:gd name="T49" fmla="*/ 31 h 426"/>
                <a:gd name="T50" fmla="*/ 383 w 400"/>
                <a:gd name="T51" fmla="*/ 283 h 426"/>
                <a:gd name="T52" fmla="*/ 393 w 400"/>
                <a:gd name="T53" fmla="*/ 298 h 426"/>
                <a:gd name="T54" fmla="*/ 398 w 400"/>
                <a:gd name="T55" fmla="*/ 315 h 426"/>
                <a:gd name="T56" fmla="*/ 400 w 400"/>
                <a:gd name="T57" fmla="*/ 332 h 426"/>
                <a:gd name="T58" fmla="*/ 399 w 400"/>
                <a:gd name="T59" fmla="*/ 350 h 426"/>
                <a:gd name="T60" fmla="*/ 395 w 400"/>
                <a:gd name="T61" fmla="*/ 367 h 426"/>
                <a:gd name="T62" fmla="*/ 387 w 400"/>
                <a:gd name="T63" fmla="*/ 383 h 426"/>
                <a:gd name="T64" fmla="*/ 377 w 400"/>
                <a:gd name="T65" fmla="*/ 396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0" h="426">
                  <a:moveTo>
                    <a:pt x="370" y="403"/>
                  </a:moveTo>
                  <a:lnTo>
                    <a:pt x="363" y="409"/>
                  </a:lnTo>
                  <a:lnTo>
                    <a:pt x="356" y="413"/>
                  </a:lnTo>
                  <a:lnTo>
                    <a:pt x="347" y="418"/>
                  </a:lnTo>
                  <a:lnTo>
                    <a:pt x="340" y="421"/>
                  </a:lnTo>
                  <a:lnTo>
                    <a:pt x="331" y="424"/>
                  </a:lnTo>
                  <a:lnTo>
                    <a:pt x="323" y="425"/>
                  </a:lnTo>
                  <a:lnTo>
                    <a:pt x="314" y="426"/>
                  </a:lnTo>
                  <a:lnTo>
                    <a:pt x="305" y="426"/>
                  </a:lnTo>
                  <a:lnTo>
                    <a:pt x="296" y="425"/>
                  </a:lnTo>
                  <a:lnTo>
                    <a:pt x="288" y="423"/>
                  </a:lnTo>
                  <a:lnTo>
                    <a:pt x="279" y="421"/>
                  </a:lnTo>
                  <a:lnTo>
                    <a:pt x="272" y="418"/>
                  </a:lnTo>
                  <a:lnTo>
                    <a:pt x="264" y="413"/>
                  </a:lnTo>
                  <a:lnTo>
                    <a:pt x="256" y="408"/>
                  </a:lnTo>
                  <a:lnTo>
                    <a:pt x="250" y="403"/>
                  </a:lnTo>
                  <a:lnTo>
                    <a:pt x="244" y="396"/>
                  </a:lnTo>
                  <a:lnTo>
                    <a:pt x="24" y="150"/>
                  </a:lnTo>
                  <a:lnTo>
                    <a:pt x="17" y="144"/>
                  </a:lnTo>
                  <a:lnTo>
                    <a:pt x="12" y="135"/>
                  </a:lnTo>
                  <a:lnTo>
                    <a:pt x="8" y="128"/>
                  </a:lnTo>
                  <a:lnTo>
                    <a:pt x="5" y="120"/>
                  </a:lnTo>
                  <a:lnTo>
                    <a:pt x="2" y="111"/>
                  </a:lnTo>
                  <a:lnTo>
                    <a:pt x="1" y="103"/>
                  </a:lnTo>
                  <a:lnTo>
                    <a:pt x="0" y="94"/>
                  </a:lnTo>
                  <a:lnTo>
                    <a:pt x="0" y="86"/>
                  </a:lnTo>
                  <a:lnTo>
                    <a:pt x="1" y="77"/>
                  </a:lnTo>
                  <a:lnTo>
                    <a:pt x="2" y="69"/>
                  </a:lnTo>
                  <a:lnTo>
                    <a:pt x="6" y="60"/>
                  </a:lnTo>
                  <a:lnTo>
                    <a:pt x="9" y="52"/>
                  </a:lnTo>
                  <a:lnTo>
                    <a:pt x="13" y="44"/>
                  </a:lnTo>
                  <a:lnTo>
                    <a:pt x="17" y="37"/>
                  </a:lnTo>
                  <a:lnTo>
                    <a:pt x="24" y="30"/>
                  </a:lnTo>
                  <a:lnTo>
                    <a:pt x="30" y="23"/>
                  </a:lnTo>
                  <a:lnTo>
                    <a:pt x="37" y="18"/>
                  </a:lnTo>
                  <a:lnTo>
                    <a:pt x="45" y="13"/>
                  </a:lnTo>
                  <a:lnTo>
                    <a:pt x="53" y="9"/>
                  </a:lnTo>
                  <a:lnTo>
                    <a:pt x="61" y="5"/>
                  </a:lnTo>
                  <a:lnTo>
                    <a:pt x="69" y="3"/>
                  </a:lnTo>
                  <a:lnTo>
                    <a:pt x="77" y="1"/>
                  </a:lnTo>
                  <a:lnTo>
                    <a:pt x="86" y="0"/>
                  </a:lnTo>
                  <a:lnTo>
                    <a:pt x="95" y="0"/>
                  </a:lnTo>
                  <a:lnTo>
                    <a:pt x="104" y="1"/>
                  </a:lnTo>
                  <a:lnTo>
                    <a:pt x="112" y="3"/>
                  </a:lnTo>
                  <a:lnTo>
                    <a:pt x="121" y="5"/>
                  </a:lnTo>
                  <a:lnTo>
                    <a:pt x="128" y="9"/>
                  </a:lnTo>
                  <a:lnTo>
                    <a:pt x="137" y="13"/>
                  </a:lnTo>
                  <a:lnTo>
                    <a:pt x="144" y="18"/>
                  </a:lnTo>
                  <a:lnTo>
                    <a:pt x="150" y="24"/>
                  </a:lnTo>
                  <a:lnTo>
                    <a:pt x="157" y="31"/>
                  </a:lnTo>
                  <a:lnTo>
                    <a:pt x="377" y="276"/>
                  </a:lnTo>
                  <a:lnTo>
                    <a:pt x="383" y="283"/>
                  </a:lnTo>
                  <a:lnTo>
                    <a:pt x="388" y="291"/>
                  </a:lnTo>
                  <a:lnTo>
                    <a:pt x="393" y="298"/>
                  </a:lnTo>
                  <a:lnTo>
                    <a:pt x="396" y="307"/>
                  </a:lnTo>
                  <a:lnTo>
                    <a:pt x="398" y="315"/>
                  </a:lnTo>
                  <a:lnTo>
                    <a:pt x="399" y="324"/>
                  </a:lnTo>
                  <a:lnTo>
                    <a:pt x="400" y="332"/>
                  </a:lnTo>
                  <a:lnTo>
                    <a:pt x="400" y="340"/>
                  </a:lnTo>
                  <a:lnTo>
                    <a:pt x="399" y="350"/>
                  </a:lnTo>
                  <a:lnTo>
                    <a:pt x="398" y="358"/>
                  </a:lnTo>
                  <a:lnTo>
                    <a:pt x="395" y="367"/>
                  </a:lnTo>
                  <a:lnTo>
                    <a:pt x="392" y="374"/>
                  </a:lnTo>
                  <a:lnTo>
                    <a:pt x="387" y="383"/>
                  </a:lnTo>
                  <a:lnTo>
                    <a:pt x="383" y="390"/>
                  </a:lnTo>
                  <a:lnTo>
                    <a:pt x="377" y="396"/>
                  </a:lnTo>
                  <a:lnTo>
                    <a:pt x="370" y="403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20" name="Freeform 80"/>
            <p:cNvSpPr>
              <a:spLocks/>
            </p:cNvSpPr>
            <p:nvPr/>
          </p:nvSpPr>
          <p:spPr bwMode="auto">
            <a:xfrm>
              <a:off x="2752725" y="3732213"/>
              <a:ext cx="104775" cy="123825"/>
            </a:xfrm>
            <a:custGeom>
              <a:avLst/>
              <a:gdLst>
                <a:gd name="T0" fmla="*/ 291 w 330"/>
                <a:gd name="T1" fmla="*/ 381 h 391"/>
                <a:gd name="T2" fmla="*/ 277 w 330"/>
                <a:gd name="T3" fmla="*/ 387 h 391"/>
                <a:gd name="T4" fmla="*/ 262 w 330"/>
                <a:gd name="T5" fmla="*/ 391 h 391"/>
                <a:gd name="T6" fmla="*/ 246 w 330"/>
                <a:gd name="T7" fmla="*/ 391 h 391"/>
                <a:gd name="T8" fmla="*/ 231 w 330"/>
                <a:gd name="T9" fmla="*/ 389 h 391"/>
                <a:gd name="T10" fmla="*/ 218 w 330"/>
                <a:gd name="T11" fmla="*/ 384 h 391"/>
                <a:gd name="T12" fmla="*/ 204 w 330"/>
                <a:gd name="T13" fmla="*/ 377 h 391"/>
                <a:gd name="T14" fmla="*/ 192 w 330"/>
                <a:gd name="T15" fmla="*/ 366 h 391"/>
                <a:gd name="T16" fmla="*/ 15 w 330"/>
                <a:gd name="T17" fmla="*/ 126 h 391"/>
                <a:gd name="T18" fmla="*/ 6 w 330"/>
                <a:gd name="T19" fmla="*/ 112 h 391"/>
                <a:gd name="T20" fmla="*/ 2 w 330"/>
                <a:gd name="T21" fmla="*/ 97 h 391"/>
                <a:gd name="T22" fmla="*/ 0 w 330"/>
                <a:gd name="T23" fmla="*/ 83 h 391"/>
                <a:gd name="T24" fmla="*/ 0 w 330"/>
                <a:gd name="T25" fmla="*/ 67 h 391"/>
                <a:gd name="T26" fmla="*/ 4 w 330"/>
                <a:gd name="T27" fmla="*/ 52 h 391"/>
                <a:gd name="T28" fmla="*/ 10 w 330"/>
                <a:gd name="T29" fmla="*/ 38 h 391"/>
                <a:gd name="T30" fmla="*/ 20 w 330"/>
                <a:gd name="T31" fmla="*/ 26 h 391"/>
                <a:gd name="T32" fmla="*/ 32 w 330"/>
                <a:gd name="T33" fmla="*/ 15 h 391"/>
                <a:gd name="T34" fmla="*/ 45 w 330"/>
                <a:gd name="T35" fmla="*/ 7 h 391"/>
                <a:gd name="T36" fmla="*/ 60 w 330"/>
                <a:gd name="T37" fmla="*/ 2 h 391"/>
                <a:gd name="T38" fmla="*/ 75 w 330"/>
                <a:gd name="T39" fmla="*/ 0 h 391"/>
                <a:gd name="T40" fmla="*/ 91 w 330"/>
                <a:gd name="T41" fmla="*/ 0 h 391"/>
                <a:gd name="T42" fmla="*/ 106 w 330"/>
                <a:gd name="T43" fmla="*/ 4 h 391"/>
                <a:gd name="T44" fmla="*/ 119 w 330"/>
                <a:gd name="T45" fmla="*/ 11 h 391"/>
                <a:gd name="T46" fmla="*/ 132 w 330"/>
                <a:gd name="T47" fmla="*/ 20 h 391"/>
                <a:gd name="T48" fmla="*/ 143 w 330"/>
                <a:gd name="T49" fmla="*/ 32 h 391"/>
                <a:gd name="T50" fmla="*/ 319 w 330"/>
                <a:gd name="T51" fmla="*/ 272 h 391"/>
                <a:gd name="T52" fmla="*/ 325 w 330"/>
                <a:gd name="T53" fmla="*/ 287 h 391"/>
                <a:gd name="T54" fmla="*/ 330 w 330"/>
                <a:gd name="T55" fmla="*/ 301 h 391"/>
                <a:gd name="T56" fmla="*/ 330 w 330"/>
                <a:gd name="T57" fmla="*/ 317 h 391"/>
                <a:gd name="T58" fmla="*/ 328 w 330"/>
                <a:gd name="T59" fmla="*/ 332 h 391"/>
                <a:gd name="T60" fmla="*/ 322 w 330"/>
                <a:gd name="T61" fmla="*/ 346 h 391"/>
                <a:gd name="T62" fmla="*/ 315 w 330"/>
                <a:gd name="T63" fmla="*/ 360 h 391"/>
                <a:gd name="T64" fmla="*/ 304 w 330"/>
                <a:gd name="T65" fmla="*/ 3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0" h="391">
                  <a:moveTo>
                    <a:pt x="298" y="377"/>
                  </a:moveTo>
                  <a:lnTo>
                    <a:pt x="291" y="381"/>
                  </a:lnTo>
                  <a:lnTo>
                    <a:pt x="284" y="385"/>
                  </a:lnTo>
                  <a:lnTo>
                    <a:pt x="277" y="387"/>
                  </a:lnTo>
                  <a:lnTo>
                    <a:pt x="269" y="389"/>
                  </a:lnTo>
                  <a:lnTo>
                    <a:pt x="262" y="391"/>
                  </a:lnTo>
                  <a:lnTo>
                    <a:pt x="255" y="391"/>
                  </a:lnTo>
                  <a:lnTo>
                    <a:pt x="246" y="391"/>
                  </a:lnTo>
                  <a:lnTo>
                    <a:pt x="239" y="391"/>
                  </a:lnTo>
                  <a:lnTo>
                    <a:pt x="231" y="389"/>
                  </a:lnTo>
                  <a:lnTo>
                    <a:pt x="224" y="387"/>
                  </a:lnTo>
                  <a:lnTo>
                    <a:pt x="218" y="384"/>
                  </a:lnTo>
                  <a:lnTo>
                    <a:pt x="210" y="381"/>
                  </a:lnTo>
                  <a:lnTo>
                    <a:pt x="204" y="377"/>
                  </a:lnTo>
                  <a:lnTo>
                    <a:pt x="198" y="371"/>
                  </a:lnTo>
                  <a:lnTo>
                    <a:pt x="192" y="366"/>
                  </a:lnTo>
                  <a:lnTo>
                    <a:pt x="187" y="360"/>
                  </a:lnTo>
                  <a:lnTo>
                    <a:pt x="15" y="126"/>
                  </a:lnTo>
                  <a:lnTo>
                    <a:pt x="10" y="120"/>
                  </a:lnTo>
                  <a:lnTo>
                    <a:pt x="6" y="112"/>
                  </a:lnTo>
                  <a:lnTo>
                    <a:pt x="4" y="105"/>
                  </a:lnTo>
                  <a:lnTo>
                    <a:pt x="2" y="97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0" y="75"/>
                  </a:lnTo>
                  <a:lnTo>
                    <a:pt x="0" y="67"/>
                  </a:lnTo>
                  <a:lnTo>
                    <a:pt x="2" y="59"/>
                  </a:lnTo>
                  <a:lnTo>
                    <a:pt x="4" y="52"/>
                  </a:lnTo>
                  <a:lnTo>
                    <a:pt x="7" y="46"/>
                  </a:lnTo>
                  <a:lnTo>
                    <a:pt x="10" y="38"/>
                  </a:lnTo>
                  <a:lnTo>
                    <a:pt x="15" y="32"/>
                  </a:lnTo>
                  <a:lnTo>
                    <a:pt x="20" y="26"/>
                  </a:lnTo>
                  <a:lnTo>
                    <a:pt x="25" y="20"/>
                  </a:lnTo>
                  <a:lnTo>
                    <a:pt x="32" y="15"/>
                  </a:lnTo>
                  <a:lnTo>
                    <a:pt x="39" y="11"/>
                  </a:lnTo>
                  <a:lnTo>
                    <a:pt x="45" y="7"/>
                  </a:lnTo>
                  <a:lnTo>
                    <a:pt x="53" y="4"/>
                  </a:lnTo>
                  <a:lnTo>
                    <a:pt x="60" y="2"/>
                  </a:lnTo>
                  <a:lnTo>
                    <a:pt x="67" y="0"/>
                  </a:lnTo>
                  <a:lnTo>
                    <a:pt x="75" y="0"/>
                  </a:lnTo>
                  <a:lnTo>
                    <a:pt x="83" y="0"/>
                  </a:lnTo>
                  <a:lnTo>
                    <a:pt x="91" y="0"/>
                  </a:lnTo>
                  <a:lnTo>
                    <a:pt x="98" y="2"/>
                  </a:lnTo>
                  <a:lnTo>
                    <a:pt x="106" y="4"/>
                  </a:lnTo>
                  <a:lnTo>
                    <a:pt x="112" y="8"/>
                  </a:lnTo>
                  <a:lnTo>
                    <a:pt x="119" y="11"/>
                  </a:lnTo>
                  <a:lnTo>
                    <a:pt x="126" y="15"/>
                  </a:lnTo>
                  <a:lnTo>
                    <a:pt x="132" y="20"/>
                  </a:lnTo>
                  <a:lnTo>
                    <a:pt x="137" y="26"/>
                  </a:lnTo>
                  <a:lnTo>
                    <a:pt x="143" y="32"/>
                  </a:lnTo>
                  <a:lnTo>
                    <a:pt x="315" y="266"/>
                  </a:lnTo>
                  <a:lnTo>
                    <a:pt x="319" y="272"/>
                  </a:lnTo>
                  <a:lnTo>
                    <a:pt x="323" y="279"/>
                  </a:lnTo>
                  <a:lnTo>
                    <a:pt x="325" y="287"/>
                  </a:lnTo>
                  <a:lnTo>
                    <a:pt x="328" y="294"/>
                  </a:lnTo>
                  <a:lnTo>
                    <a:pt x="330" y="301"/>
                  </a:lnTo>
                  <a:lnTo>
                    <a:pt x="330" y="309"/>
                  </a:lnTo>
                  <a:lnTo>
                    <a:pt x="330" y="317"/>
                  </a:lnTo>
                  <a:lnTo>
                    <a:pt x="330" y="325"/>
                  </a:lnTo>
                  <a:lnTo>
                    <a:pt x="328" y="332"/>
                  </a:lnTo>
                  <a:lnTo>
                    <a:pt x="325" y="340"/>
                  </a:lnTo>
                  <a:lnTo>
                    <a:pt x="322" y="346"/>
                  </a:lnTo>
                  <a:lnTo>
                    <a:pt x="319" y="353"/>
                  </a:lnTo>
                  <a:lnTo>
                    <a:pt x="315" y="360"/>
                  </a:lnTo>
                  <a:lnTo>
                    <a:pt x="310" y="366"/>
                  </a:lnTo>
                  <a:lnTo>
                    <a:pt x="304" y="371"/>
                  </a:lnTo>
                  <a:lnTo>
                    <a:pt x="298" y="377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21" name="Freeform 81"/>
            <p:cNvSpPr>
              <a:spLocks/>
            </p:cNvSpPr>
            <p:nvPr/>
          </p:nvSpPr>
          <p:spPr bwMode="auto">
            <a:xfrm>
              <a:off x="2732088" y="3759200"/>
              <a:ext cx="71438" cy="111125"/>
            </a:xfrm>
            <a:custGeom>
              <a:avLst/>
              <a:gdLst>
                <a:gd name="T0" fmla="*/ 182 w 228"/>
                <a:gd name="T1" fmla="*/ 346 h 350"/>
                <a:gd name="T2" fmla="*/ 169 w 228"/>
                <a:gd name="T3" fmla="*/ 348 h 350"/>
                <a:gd name="T4" fmla="*/ 157 w 228"/>
                <a:gd name="T5" fmla="*/ 350 h 350"/>
                <a:gd name="T6" fmla="*/ 144 w 228"/>
                <a:gd name="T7" fmla="*/ 347 h 350"/>
                <a:gd name="T8" fmla="*/ 132 w 228"/>
                <a:gd name="T9" fmla="*/ 342 h 350"/>
                <a:gd name="T10" fmla="*/ 122 w 228"/>
                <a:gd name="T11" fmla="*/ 336 h 350"/>
                <a:gd name="T12" fmla="*/ 112 w 228"/>
                <a:gd name="T13" fmla="*/ 327 h 350"/>
                <a:gd name="T14" fmla="*/ 105 w 228"/>
                <a:gd name="T15" fmla="*/ 317 h 350"/>
                <a:gd name="T16" fmla="*/ 6 w 228"/>
                <a:gd name="T17" fmla="*/ 91 h 350"/>
                <a:gd name="T18" fmla="*/ 1 w 228"/>
                <a:gd name="T19" fmla="*/ 79 h 350"/>
                <a:gd name="T20" fmla="*/ 0 w 228"/>
                <a:gd name="T21" fmla="*/ 65 h 350"/>
                <a:gd name="T22" fmla="*/ 1 w 228"/>
                <a:gd name="T23" fmla="*/ 54 h 350"/>
                <a:gd name="T24" fmla="*/ 5 w 228"/>
                <a:gd name="T25" fmla="*/ 41 h 350"/>
                <a:gd name="T26" fmla="*/ 10 w 228"/>
                <a:gd name="T27" fmla="*/ 30 h 350"/>
                <a:gd name="T28" fmla="*/ 18 w 228"/>
                <a:gd name="T29" fmla="*/ 20 h 350"/>
                <a:gd name="T30" fmla="*/ 28 w 228"/>
                <a:gd name="T31" fmla="*/ 11 h 350"/>
                <a:gd name="T32" fmla="*/ 39 w 228"/>
                <a:gd name="T33" fmla="*/ 5 h 350"/>
                <a:gd name="T34" fmla="*/ 52 w 228"/>
                <a:gd name="T35" fmla="*/ 1 h 350"/>
                <a:gd name="T36" fmla="*/ 65 w 228"/>
                <a:gd name="T37" fmla="*/ 0 h 350"/>
                <a:gd name="T38" fmla="*/ 77 w 228"/>
                <a:gd name="T39" fmla="*/ 1 h 350"/>
                <a:gd name="T40" fmla="*/ 89 w 228"/>
                <a:gd name="T41" fmla="*/ 4 h 350"/>
                <a:gd name="T42" fmla="*/ 101 w 228"/>
                <a:gd name="T43" fmla="*/ 9 h 350"/>
                <a:gd name="T44" fmla="*/ 110 w 228"/>
                <a:gd name="T45" fmla="*/ 18 h 350"/>
                <a:gd name="T46" fmla="*/ 119 w 228"/>
                <a:gd name="T47" fmla="*/ 27 h 350"/>
                <a:gd name="T48" fmla="*/ 125 w 228"/>
                <a:gd name="T49" fmla="*/ 39 h 350"/>
                <a:gd name="T50" fmla="*/ 224 w 228"/>
                <a:gd name="T51" fmla="*/ 264 h 350"/>
                <a:gd name="T52" fmla="*/ 227 w 228"/>
                <a:gd name="T53" fmla="*/ 277 h 350"/>
                <a:gd name="T54" fmla="*/ 227 w 228"/>
                <a:gd name="T55" fmla="*/ 289 h 350"/>
                <a:gd name="T56" fmla="*/ 224 w 228"/>
                <a:gd name="T57" fmla="*/ 302 h 350"/>
                <a:gd name="T58" fmla="*/ 220 w 228"/>
                <a:gd name="T59" fmla="*/ 314 h 350"/>
                <a:gd name="T60" fmla="*/ 214 w 228"/>
                <a:gd name="T61" fmla="*/ 324 h 350"/>
                <a:gd name="T62" fmla="*/ 204 w 228"/>
                <a:gd name="T63" fmla="*/ 334 h 350"/>
                <a:gd name="T64" fmla="*/ 194 w 228"/>
                <a:gd name="T65" fmla="*/ 341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8" h="350">
                  <a:moveTo>
                    <a:pt x="189" y="344"/>
                  </a:moveTo>
                  <a:lnTo>
                    <a:pt x="182" y="346"/>
                  </a:lnTo>
                  <a:lnTo>
                    <a:pt x="176" y="347"/>
                  </a:lnTo>
                  <a:lnTo>
                    <a:pt x="169" y="348"/>
                  </a:lnTo>
                  <a:lnTo>
                    <a:pt x="163" y="350"/>
                  </a:lnTo>
                  <a:lnTo>
                    <a:pt x="157" y="350"/>
                  </a:lnTo>
                  <a:lnTo>
                    <a:pt x="150" y="348"/>
                  </a:lnTo>
                  <a:lnTo>
                    <a:pt x="144" y="347"/>
                  </a:lnTo>
                  <a:lnTo>
                    <a:pt x="138" y="345"/>
                  </a:lnTo>
                  <a:lnTo>
                    <a:pt x="132" y="342"/>
                  </a:lnTo>
                  <a:lnTo>
                    <a:pt x="127" y="339"/>
                  </a:lnTo>
                  <a:lnTo>
                    <a:pt x="122" y="336"/>
                  </a:lnTo>
                  <a:lnTo>
                    <a:pt x="117" y="332"/>
                  </a:lnTo>
                  <a:lnTo>
                    <a:pt x="112" y="327"/>
                  </a:lnTo>
                  <a:lnTo>
                    <a:pt x="108" y="322"/>
                  </a:lnTo>
                  <a:lnTo>
                    <a:pt x="105" y="317"/>
                  </a:lnTo>
                  <a:lnTo>
                    <a:pt x="102" y="310"/>
                  </a:lnTo>
                  <a:lnTo>
                    <a:pt x="6" y="91"/>
                  </a:lnTo>
                  <a:lnTo>
                    <a:pt x="3" y="85"/>
                  </a:lnTo>
                  <a:lnTo>
                    <a:pt x="1" y="79"/>
                  </a:lnTo>
                  <a:lnTo>
                    <a:pt x="0" y="73"/>
                  </a:lnTo>
                  <a:lnTo>
                    <a:pt x="0" y="65"/>
                  </a:lnTo>
                  <a:lnTo>
                    <a:pt x="0" y="60"/>
                  </a:lnTo>
                  <a:lnTo>
                    <a:pt x="1" y="54"/>
                  </a:lnTo>
                  <a:lnTo>
                    <a:pt x="2" y="47"/>
                  </a:lnTo>
                  <a:lnTo>
                    <a:pt x="5" y="41"/>
                  </a:lnTo>
                  <a:lnTo>
                    <a:pt x="7" y="36"/>
                  </a:lnTo>
                  <a:lnTo>
                    <a:pt x="10" y="30"/>
                  </a:lnTo>
                  <a:lnTo>
                    <a:pt x="14" y="25"/>
                  </a:lnTo>
                  <a:lnTo>
                    <a:pt x="18" y="20"/>
                  </a:lnTo>
                  <a:lnTo>
                    <a:pt x="22" y="15"/>
                  </a:lnTo>
                  <a:lnTo>
                    <a:pt x="28" y="11"/>
                  </a:lnTo>
                  <a:lnTo>
                    <a:pt x="33" y="8"/>
                  </a:lnTo>
                  <a:lnTo>
                    <a:pt x="39" y="5"/>
                  </a:lnTo>
                  <a:lnTo>
                    <a:pt x="46" y="3"/>
                  </a:lnTo>
                  <a:lnTo>
                    <a:pt x="52" y="1"/>
                  </a:lnTo>
                  <a:lnTo>
                    <a:pt x="58" y="0"/>
                  </a:lnTo>
                  <a:lnTo>
                    <a:pt x="65" y="0"/>
                  </a:lnTo>
                  <a:lnTo>
                    <a:pt x="71" y="0"/>
                  </a:lnTo>
                  <a:lnTo>
                    <a:pt x="77" y="1"/>
                  </a:lnTo>
                  <a:lnTo>
                    <a:pt x="83" y="2"/>
                  </a:lnTo>
                  <a:lnTo>
                    <a:pt x="89" y="4"/>
                  </a:lnTo>
                  <a:lnTo>
                    <a:pt x="94" y="6"/>
                  </a:lnTo>
                  <a:lnTo>
                    <a:pt x="101" y="9"/>
                  </a:lnTo>
                  <a:lnTo>
                    <a:pt x="106" y="13"/>
                  </a:lnTo>
                  <a:lnTo>
                    <a:pt x="110" y="18"/>
                  </a:lnTo>
                  <a:lnTo>
                    <a:pt x="114" y="22"/>
                  </a:lnTo>
                  <a:lnTo>
                    <a:pt x="119" y="27"/>
                  </a:lnTo>
                  <a:lnTo>
                    <a:pt x="122" y="32"/>
                  </a:lnTo>
                  <a:lnTo>
                    <a:pt x="125" y="39"/>
                  </a:lnTo>
                  <a:lnTo>
                    <a:pt x="221" y="258"/>
                  </a:lnTo>
                  <a:lnTo>
                    <a:pt x="224" y="264"/>
                  </a:lnTo>
                  <a:lnTo>
                    <a:pt x="226" y="270"/>
                  </a:lnTo>
                  <a:lnTo>
                    <a:pt x="227" y="277"/>
                  </a:lnTo>
                  <a:lnTo>
                    <a:pt x="228" y="283"/>
                  </a:lnTo>
                  <a:lnTo>
                    <a:pt x="227" y="289"/>
                  </a:lnTo>
                  <a:lnTo>
                    <a:pt x="227" y="296"/>
                  </a:lnTo>
                  <a:lnTo>
                    <a:pt x="224" y="302"/>
                  </a:lnTo>
                  <a:lnTo>
                    <a:pt x="222" y="307"/>
                  </a:lnTo>
                  <a:lnTo>
                    <a:pt x="220" y="314"/>
                  </a:lnTo>
                  <a:lnTo>
                    <a:pt x="217" y="319"/>
                  </a:lnTo>
                  <a:lnTo>
                    <a:pt x="214" y="324"/>
                  </a:lnTo>
                  <a:lnTo>
                    <a:pt x="210" y="329"/>
                  </a:lnTo>
                  <a:lnTo>
                    <a:pt x="204" y="334"/>
                  </a:lnTo>
                  <a:lnTo>
                    <a:pt x="199" y="337"/>
                  </a:lnTo>
                  <a:lnTo>
                    <a:pt x="194" y="341"/>
                  </a:lnTo>
                  <a:lnTo>
                    <a:pt x="189" y="344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22" name="Freeform 82"/>
            <p:cNvSpPr>
              <a:spLocks/>
            </p:cNvSpPr>
            <p:nvPr/>
          </p:nvSpPr>
          <p:spPr bwMode="auto">
            <a:xfrm>
              <a:off x="2649538" y="3803650"/>
              <a:ext cx="46038" cy="61913"/>
            </a:xfrm>
            <a:custGeom>
              <a:avLst/>
              <a:gdLst>
                <a:gd name="T0" fmla="*/ 118 w 145"/>
                <a:gd name="T1" fmla="*/ 157 h 194"/>
                <a:gd name="T2" fmla="*/ 112 w 145"/>
                <a:gd name="T3" fmla="*/ 167 h 194"/>
                <a:gd name="T4" fmla="*/ 105 w 145"/>
                <a:gd name="T5" fmla="*/ 177 h 194"/>
                <a:gd name="T6" fmla="*/ 95 w 145"/>
                <a:gd name="T7" fmla="*/ 184 h 194"/>
                <a:gd name="T8" fmla="*/ 85 w 145"/>
                <a:gd name="T9" fmla="*/ 189 h 194"/>
                <a:gd name="T10" fmla="*/ 73 w 145"/>
                <a:gd name="T11" fmla="*/ 193 h 194"/>
                <a:gd name="T12" fmla="*/ 62 w 145"/>
                <a:gd name="T13" fmla="*/ 194 h 194"/>
                <a:gd name="T14" fmla="*/ 50 w 145"/>
                <a:gd name="T15" fmla="*/ 193 h 194"/>
                <a:gd name="T16" fmla="*/ 37 w 145"/>
                <a:gd name="T17" fmla="*/ 189 h 194"/>
                <a:gd name="T18" fmla="*/ 27 w 145"/>
                <a:gd name="T19" fmla="*/ 183 h 194"/>
                <a:gd name="T20" fmla="*/ 18 w 145"/>
                <a:gd name="T21" fmla="*/ 176 h 194"/>
                <a:gd name="T22" fmla="*/ 11 w 145"/>
                <a:gd name="T23" fmla="*/ 166 h 194"/>
                <a:gd name="T24" fmla="*/ 4 w 145"/>
                <a:gd name="T25" fmla="*/ 156 h 194"/>
                <a:gd name="T26" fmla="*/ 1 w 145"/>
                <a:gd name="T27" fmla="*/ 145 h 194"/>
                <a:gd name="T28" fmla="*/ 0 w 145"/>
                <a:gd name="T29" fmla="*/ 132 h 194"/>
                <a:gd name="T30" fmla="*/ 1 w 145"/>
                <a:gd name="T31" fmla="*/ 121 h 194"/>
                <a:gd name="T32" fmla="*/ 25 w 145"/>
                <a:gd name="T33" fmla="*/ 44 h 194"/>
                <a:gd name="T34" fmla="*/ 30 w 145"/>
                <a:gd name="T35" fmla="*/ 32 h 194"/>
                <a:gd name="T36" fmla="*/ 36 w 145"/>
                <a:gd name="T37" fmla="*/ 22 h 194"/>
                <a:gd name="T38" fmla="*/ 45 w 145"/>
                <a:gd name="T39" fmla="*/ 14 h 194"/>
                <a:gd name="T40" fmla="*/ 55 w 145"/>
                <a:gd name="T41" fmla="*/ 8 h 194"/>
                <a:gd name="T42" fmla="*/ 66 w 145"/>
                <a:gd name="T43" fmla="*/ 2 h 194"/>
                <a:gd name="T44" fmla="*/ 77 w 145"/>
                <a:gd name="T45" fmla="*/ 0 h 194"/>
                <a:gd name="T46" fmla="*/ 89 w 145"/>
                <a:gd name="T47" fmla="*/ 0 h 194"/>
                <a:gd name="T48" fmla="*/ 102 w 145"/>
                <a:gd name="T49" fmla="*/ 2 h 194"/>
                <a:gd name="T50" fmla="*/ 113 w 145"/>
                <a:gd name="T51" fmla="*/ 8 h 194"/>
                <a:gd name="T52" fmla="*/ 123 w 145"/>
                <a:gd name="T53" fmla="*/ 14 h 194"/>
                <a:gd name="T54" fmla="*/ 131 w 145"/>
                <a:gd name="T55" fmla="*/ 24 h 194"/>
                <a:gd name="T56" fmla="*/ 138 w 145"/>
                <a:gd name="T57" fmla="*/ 33 h 194"/>
                <a:gd name="T58" fmla="*/ 142 w 145"/>
                <a:gd name="T59" fmla="*/ 44 h 194"/>
                <a:gd name="T60" fmla="*/ 145 w 145"/>
                <a:gd name="T61" fmla="*/ 55 h 194"/>
                <a:gd name="T62" fmla="*/ 145 w 145"/>
                <a:gd name="T63" fmla="*/ 67 h 194"/>
                <a:gd name="T64" fmla="*/ 142 w 145"/>
                <a:gd name="T65" fmla="*/ 8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5" h="194">
                  <a:moveTo>
                    <a:pt x="120" y="150"/>
                  </a:moveTo>
                  <a:lnTo>
                    <a:pt x="118" y="157"/>
                  </a:lnTo>
                  <a:lnTo>
                    <a:pt x="115" y="162"/>
                  </a:lnTo>
                  <a:lnTo>
                    <a:pt x="112" y="167"/>
                  </a:lnTo>
                  <a:lnTo>
                    <a:pt x="108" y="173"/>
                  </a:lnTo>
                  <a:lnTo>
                    <a:pt x="105" y="177"/>
                  </a:lnTo>
                  <a:lnTo>
                    <a:pt x="100" y="180"/>
                  </a:lnTo>
                  <a:lnTo>
                    <a:pt x="95" y="184"/>
                  </a:lnTo>
                  <a:lnTo>
                    <a:pt x="90" y="186"/>
                  </a:lnTo>
                  <a:lnTo>
                    <a:pt x="85" y="189"/>
                  </a:lnTo>
                  <a:lnTo>
                    <a:pt x="80" y="192"/>
                  </a:lnTo>
                  <a:lnTo>
                    <a:pt x="73" y="193"/>
                  </a:lnTo>
                  <a:lnTo>
                    <a:pt x="68" y="194"/>
                  </a:lnTo>
                  <a:lnTo>
                    <a:pt x="62" y="194"/>
                  </a:lnTo>
                  <a:lnTo>
                    <a:pt x="55" y="194"/>
                  </a:lnTo>
                  <a:lnTo>
                    <a:pt x="50" y="193"/>
                  </a:lnTo>
                  <a:lnTo>
                    <a:pt x="44" y="192"/>
                  </a:lnTo>
                  <a:lnTo>
                    <a:pt x="37" y="189"/>
                  </a:lnTo>
                  <a:lnTo>
                    <a:pt x="32" y="186"/>
                  </a:lnTo>
                  <a:lnTo>
                    <a:pt x="27" y="183"/>
                  </a:lnTo>
                  <a:lnTo>
                    <a:pt x="22" y="180"/>
                  </a:lnTo>
                  <a:lnTo>
                    <a:pt x="18" y="176"/>
                  </a:lnTo>
                  <a:lnTo>
                    <a:pt x="14" y="172"/>
                  </a:lnTo>
                  <a:lnTo>
                    <a:pt x="11" y="166"/>
                  </a:lnTo>
                  <a:lnTo>
                    <a:pt x="8" y="161"/>
                  </a:lnTo>
                  <a:lnTo>
                    <a:pt x="4" y="156"/>
                  </a:lnTo>
                  <a:lnTo>
                    <a:pt x="3" y="150"/>
                  </a:lnTo>
                  <a:lnTo>
                    <a:pt x="1" y="145"/>
                  </a:lnTo>
                  <a:lnTo>
                    <a:pt x="0" y="139"/>
                  </a:lnTo>
                  <a:lnTo>
                    <a:pt x="0" y="132"/>
                  </a:lnTo>
                  <a:lnTo>
                    <a:pt x="0" y="127"/>
                  </a:lnTo>
                  <a:lnTo>
                    <a:pt x="1" y="121"/>
                  </a:lnTo>
                  <a:lnTo>
                    <a:pt x="3" y="114"/>
                  </a:lnTo>
                  <a:lnTo>
                    <a:pt x="25" y="44"/>
                  </a:lnTo>
                  <a:lnTo>
                    <a:pt x="27" y="37"/>
                  </a:lnTo>
                  <a:lnTo>
                    <a:pt x="30" y="32"/>
                  </a:lnTo>
                  <a:lnTo>
                    <a:pt x="33" y="27"/>
                  </a:lnTo>
                  <a:lnTo>
                    <a:pt x="36" y="22"/>
                  </a:lnTo>
                  <a:lnTo>
                    <a:pt x="40" y="17"/>
                  </a:lnTo>
                  <a:lnTo>
                    <a:pt x="45" y="14"/>
                  </a:lnTo>
                  <a:lnTo>
                    <a:pt x="50" y="10"/>
                  </a:lnTo>
                  <a:lnTo>
                    <a:pt x="55" y="8"/>
                  </a:lnTo>
                  <a:lnTo>
                    <a:pt x="60" y="4"/>
                  </a:lnTo>
                  <a:lnTo>
                    <a:pt x="66" y="2"/>
                  </a:lnTo>
                  <a:lnTo>
                    <a:pt x="72" y="1"/>
                  </a:lnTo>
                  <a:lnTo>
                    <a:pt x="77" y="0"/>
                  </a:lnTo>
                  <a:lnTo>
                    <a:pt x="84" y="0"/>
                  </a:lnTo>
                  <a:lnTo>
                    <a:pt x="89" y="0"/>
                  </a:lnTo>
                  <a:lnTo>
                    <a:pt x="95" y="1"/>
                  </a:lnTo>
                  <a:lnTo>
                    <a:pt x="102" y="2"/>
                  </a:lnTo>
                  <a:lnTo>
                    <a:pt x="108" y="4"/>
                  </a:lnTo>
                  <a:lnTo>
                    <a:pt x="113" y="8"/>
                  </a:lnTo>
                  <a:lnTo>
                    <a:pt x="119" y="11"/>
                  </a:lnTo>
                  <a:lnTo>
                    <a:pt x="123" y="14"/>
                  </a:lnTo>
                  <a:lnTo>
                    <a:pt x="127" y="18"/>
                  </a:lnTo>
                  <a:lnTo>
                    <a:pt x="131" y="24"/>
                  </a:lnTo>
                  <a:lnTo>
                    <a:pt x="134" y="28"/>
                  </a:lnTo>
                  <a:lnTo>
                    <a:pt x="138" y="33"/>
                  </a:lnTo>
                  <a:lnTo>
                    <a:pt x="141" y="38"/>
                  </a:lnTo>
                  <a:lnTo>
                    <a:pt x="142" y="44"/>
                  </a:lnTo>
                  <a:lnTo>
                    <a:pt x="144" y="50"/>
                  </a:lnTo>
                  <a:lnTo>
                    <a:pt x="145" y="55"/>
                  </a:lnTo>
                  <a:lnTo>
                    <a:pt x="145" y="62"/>
                  </a:lnTo>
                  <a:lnTo>
                    <a:pt x="145" y="67"/>
                  </a:lnTo>
                  <a:lnTo>
                    <a:pt x="144" y="73"/>
                  </a:lnTo>
                  <a:lnTo>
                    <a:pt x="142" y="80"/>
                  </a:lnTo>
                  <a:lnTo>
                    <a:pt x="120" y="150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23" name="Freeform 83"/>
            <p:cNvSpPr>
              <a:spLocks/>
            </p:cNvSpPr>
            <p:nvPr/>
          </p:nvSpPr>
          <p:spPr bwMode="auto">
            <a:xfrm>
              <a:off x="2695575" y="3803650"/>
              <a:ext cx="50800" cy="68263"/>
            </a:xfrm>
            <a:custGeom>
              <a:avLst/>
              <a:gdLst>
                <a:gd name="T0" fmla="*/ 132 w 162"/>
                <a:gd name="T1" fmla="*/ 176 h 217"/>
                <a:gd name="T2" fmla="*/ 126 w 162"/>
                <a:gd name="T3" fmla="*/ 187 h 217"/>
                <a:gd name="T4" fmla="*/ 116 w 162"/>
                <a:gd name="T5" fmla="*/ 198 h 217"/>
                <a:gd name="T6" fmla="*/ 107 w 162"/>
                <a:gd name="T7" fmla="*/ 206 h 217"/>
                <a:gd name="T8" fmla="*/ 95 w 162"/>
                <a:gd name="T9" fmla="*/ 213 h 217"/>
                <a:gd name="T10" fmla="*/ 83 w 162"/>
                <a:gd name="T11" fmla="*/ 216 h 217"/>
                <a:gd name="T12" fmla="*/ 69 w 162"/>
                <a:gd name="T13" fmla="*/ 217 h 217"/>
                <a:gd name="T14" fmla="*/ 55 w 162"/>
                <a:gd name="T15" fmla="*/ 216 h 217"/>
                <a:gd name="T16" fmla="*/ 41 w 162"/>
                <a:gd name="T17" fmla="*/ 212 h 217"/>
                <a:gd name="T18" fmla="*/ 30 w 162"/>
                <a:gd name="T19" fmla="*/ 205 h 217"/>
                <a:gd name="T20" fmla="*/ 19 w 162"/>
                <a:gd name="T21" fmla="*/ 197 h 217"/>
                <a:gd name="T22" fmla="*/ 12 w 162"/>
                <a:gd name="T23" fmla="*/ 186 h 217"/>
                <a:gd name="T24" fmla="*/ 5 w 162"/>
                <a:gd name="T25" fmla="*/ 175 h 217"/>
                <a:gd name="T26" fmla="*/ 1 w 162"/>
                <a:gd name="T27" fmla="*/ 162 h 217"/>
                <a:gd name="T28" fmla="*/ 0 w 162"/>
                <a:gd name="T29" fmla="*/ 148 h 217"/>
                <a:gd name="T30" fmla="*/ 1 w 162"/>
                <a:gd name="T31" fmla="*/ 136 h 217"/>
                <a:gd name="T32" fmla="*/ 28 w 162"/>
                <a:gd name="T33" fmla="*/ 49 h 217"/>
                <a:gd name="T34" fmla="*/ 33 w 162"/>
                <a:gd name="T35" fmla="*/ 36 h 217"/>
                <a:gd name="T36" fmla="*/ 40 w 162"/>
                <a:gd name="T37" fmla="*/ 25 h 217"/>
                <a:gd name="T38" fmla="*/ 50 w 162"/>
                <a:gd name="T39" fmla="*/ 15 h 217"/>
                <a:gd name="T40" fmla="*/ 61 w 162"/>
                <a:gd name="T41" fmla="*/ 8 h 217"/>
                <a:gd name="T42" fmla="*/ 73 w 162"/>
                <a:gd name="T43" fmla="*/ 3 h 217"/>
                <a:gd name="T44" fmla="*/ 87 w 162"/>
                <a:gd name="T45" fmla="*/ 0 h 217"/>
                <a:gd name="T46" fmla="*/ 101 w 162"/>
                <a:gd name="T47" fmla="*/ 0 h 217"/>
                <a:gd name="T48" fmla="*/ 113 w 162"/>
                <a:gd name="T49" fmla="*/ 3 h 217"/>
                <a:gd name="T50" fmla="*/ 127 w 162"/>
                <a:gd name="T51" fmla="*/ 9 h 217"/>
                <a:gd name="T52" fmla="*/ 138 w 162"/>
                <a:gd name="T53" fmla="*/ 16 h 217"/>
                <a:gd name="T54" fmla="*/ 147 w 162"/>
                <a:gd name="T55" fmla="*/ 26 h 217"/>
                <a:gd name="T56" fmla="*/ 154 w 162"/>
                <a:gd name="T57" fmla="*/ 37 h 217"/>
                <a:gd name="T58" fmla="*/ 160 w 162"/>
                <a:gd name="T59" fmla="*/ 49 h 217"/>
                <a:gd name="T60" fmla="*/ 162 w 162"/>
                <a:gd name="T61" fmla="*/ 62 h 217"/>
                <a:gd name="T62" fmla="*/ 162 w 162"/>
                <a:gd name="T63" fmla="*/ 75 h 217"/>
                <a:gd name="T64" fmla="*/ 159 w 162"/>
                <a:gd name="T65" fmla="*/ 89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" h="217">
                  <a:moveTo>
                    <a:pt x="134" y="169"/>
                  </a:moveTo>
                  <a:lnTo>
                    <a:pt x="132" y="176"/>
                  </a:lnTo>
                  <a:lnTo>
                    <a:pt x="129" y="182"/>
                  </a:lnTo>
                  <a:lnTo>
                    <a:pt x="126" y="187"/>
                  </a:lnTo>
                  <a:lnTo>
                    <a:pt x="122" y="193"/>
                  </a:lnTo>
                  <a:lnTo>
                    <a:pt x="116" y="198"/>
                  </a:lnTo>
                  <a:lnTo>
                    <a:pt x="112" y="202"/>
                  </a:lnTo>
                  <a:lnTo>
                    <a:pt x="107" y="206"/>
                  </a:lnTo>
                  <a:lnTo>
                    <a:pt x="101" y="210"/>
                  </a:lnTo>
                  <a:lnTo>
                    <a:pt x="95" y="213"/>
                  </a:lnTo>
                  <a:lnTo>
                    <a:pt x="89" y="215"/>
                  </a:lnTo>
                  <a:lnTo>
                    <a:pt x="83" y="216"/>
                  </a:lnTo>
                  <a:lnTo>
                    <a:pt x="75" y="217"/>
                  </a:lnTo>
                  <a:lnTo>
                    <a:pt x="69" y="217"/>
                  </a:lnTo>
                  <a:lnTo>
                    <a:pt x="62" y="217"/>
                  </a:lnTo>
                  <a:lnTo>
                    <a:pt x="55" y="216"/>
                  </a:lnTo>
                  <a:lnTo>
                    <a:pt x="49" y="214"/>
                  </a:lnTo>
                  <a:lnTo>
                    <a:pt x="41" y="212"/>
                  </a:lnTo>
                  <a:lnTo>
                    <a:pt x="36" y="209"/>
                  </a:lnTo>
                  <a:lnTo>
                    <a:pt x="30" y="205"/>
                  </a:lnTo>
                  <a:lnTo>
                    <a:pt x="24" y="201"/>
                  </a:lnTo>
                  <a:lnTo>
                    <a:pt x="19" y="197"/>
                  </a:lnTo>
                  <a:lnTo>
                    <a:pt x="15" y="192"/>
                  </a:lnTo>
                  <a:lnTo>
                    <a:pt x="12" y="186"/>
                  </a:lnTo>
                  <a:lnTo>
                    <a:pt x="7" y="181"/>
                  </a:lnTo>
                  <a:lnTo>
                    <a:pt x="5" y="175"/>
                  </a:lnTo>
                  <a:lnTo>
                    <a:pt x="3" y="168"/>
                  </a:lnTo>
                  <a:lnTo>
                    <a:pt x="1" y="162"/>
                  </a:lnTo>
                  <a:lnTo>
                    <a:pt x="0" y="156"/>
                  </a:lnTo>
                  <a:lnTo>
                    <a:pt x="0" y="148"/>
                  </a:lnTo>
                  <a:lnTo>
                    <a:pt x="0" y="142"/>
                  </a:lnTo>
                  <a:lnTo>
                    <a:pt x="1" y="136"/>
                  </a:lnTo>
                  <a:lnTo>
                    <a:pt x="3" y="128"/>
                  </a:lnTo>
                  <a:lnTo>
                    <a:pt x="28" y="49"/>
                  </a:lnTo>
                  <a:lnTo>
                    <a:pt x="30" y="41"/>
                  </a:lnTo>
                  <a:lnTo>
                    <a:pt x="33" y="36"/>
                  </a:lnTo>
                  <a:lnTo>
                    <a:pt x="37" y="30"/>
                  </a:lnTo>
                  <a:lnTo>
                    <a:pt x="40" y="25"/>
                  </a:lnTo>
                  <a:lnTo>
                    <a:pt x="46" y="19"/>
                  </a:lnTo>
                  <a:lnTo>
                    <a:pt x="50" y="15"/>
                  </a:lnTo>
                  <a:lnTo>
                    <a:pt x="56" y="12"/>
                  </a:lnTo>
                  <a:lnTo>
                    <a:pt x="61" y="8"/>
                  </a:lnTo>
                  <a:lnTo>
                    <a:pt x="68" y="6"/>
                  </a:lnTo>
                  <a:lnTo>
                    <a:pt x="73" y="3"/>
                  </a:lnTo>
                  <a:lnTo>
                    <a:pt x="80" y="1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101" y="0"/>
                  </a:lnTo>
                  <a:lnTo>
                    <a:pt x="107" y="1"/>
                  </a:lnTo>
                  <a:lnTo>
                    <a:pt x="113" y="3"/>
                  </a:lnTo>
                  <a:lnTo>
                    <a:pt x="121" y="6"/>
                  </a:lnTo>
                  <a:lnTo>
                    <a:pt x="127" y="9"/>
                  </a:lnTo>
                  <a:lnTo>
                    <a:pt x="132" y="12"/>
                  </a:lnTo>
                  <a:lnTo>
                    <a:pt x="138" y="16"/>
                  </a:lnTo>
                  <a:lnTo>
                    <a:pt x="143" y="20"/>
                  </a:lnTo>
                  <a:lnTo>
                    <a:pt x="147" y="26"/>
                  </a:lnTo>
                  <a:lnTo>
                    <a:pt x="151" y="31"/>
                  </a:lnTo>
                  <a:lnTo>
                    <a:pt x="154" y="37"/>
                  </a:lnTo>
                  <a:lnTo>
                    <a:pt x="157" y="43"/>
                  </a:lnTo>
                  <a:lnTo>
                    <a:pt x="160" y="49"/>
                  </a:lnTo>
                  <a:lnTo>
                    <a:pt x="161" y="55"/>
                  </a:lnTo>
                  <a:lnTo>
                    <a:pt x="162" y="62"/>
                  </a:lnTo>
                  <a:lnTo>
                    <a:pt x="162" y="69"/>
                  </a:lnTo>
                  <a:lnTo>
                    <a:pt x="162" y="75"/>
                  </a:lnTo>
                  <a:lnTo>
                    <a:pt x="161" y="83"/>
                  </a:lnTo>
                  <a:lnTo>
                    <a:pt x="159" y="89"/>
                  </a:lnTo>
                  <a:lnTo>
                    <a:pt x="134" y="169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24" name="Freeform 84"/>
            <p:cNvSpPr>
              <a:spLocks/>
            </p:cNvSpPr>
            <p:nvPr/>
          </p:nvSpPr>
          <p:spPr bwMode="auto">
            <a:xfrm>
              <a:off x="2736850" y="3797300"/>
              <a:ext cx="50800" cy="68263"/>
            </a:xfrm>
            <a:custGeom>
              <a:avLst/>
              <a:gdLst>
                <a:gd name="T0" fmla="*/ 131 w 162"/>
                <a:gd name="T1" fmla="*/ 176 h 218"/>
                <a:gd name="T2" fmla="*/ 125 w 162"/>
                <a:gd name="T3" fmla="*/ 188 h 218"/>
                <a:gd name="T4" fmla="*/ 117 w 162"/>
                <a:gd name="T5" fmla="*/ 198 h 218"/>
                <a:gd name="T6" fmla="*/ 106 w 162"/>
                <a:gd name="T7" fmla="*/ 206 h 218"/>
                <a:gd name="T8" fmla="*/ 94 w 162"/>
                <a:gd name="T9" fmla="*/ 213 h 218"/>
                <a:gd name="T10" fmla="*/ 82 w 162"/>
                <a:gd name="T11" fmla="*/ 217 h 218"/>
                <a:gd name="T12" fmla="*/ 69 w 162"/>
                <a:gd name="T13" fmla="*/ 218 h 218"/>
                <a:gd name="T14" fmla="*/ 55 w 162"/>
                <a:gd name="T15" fmla="*/ 217 h 218"/>
                <a:gd name="T16" fmla="*/ 41 w 162"/>
                <a:gd name="T17" fmla="*/ 213 h 218"/>
                <a:gd name="T18" fmla="*/ 30 w 162"/>
                <a:gd name="T19" fmla="*/ 205 h 218"/>
                <a:gd name="T20" fmla="*/ 19 w 162"/>
                <a:gd name="T21" fmla="*/ 197 h 218"/>
                <a:gd name="T22" fmla="*/ 11 w 162"/>
                <a:gd name="T23" fmla="*/ 186 h 218"/>
                <a:gd name="T24" fmla="*/ 4 w 162"/>
                <a:gd name="T25" fmla="*/ 175 h 218"/>
                <a:gd name="T26" fmla="*/ 1 w 162"/>
                <a:gd name="T27" fmla="*/ 162 h 218"/>
                <a:gd name="T28" fmla="*/ 0 w 162"/>
                <a:gd name="T29" fmla="*/ 149 h 218"/>
                <a:gd name="T30" fmla="*/ 1 w 162"/>
                <a:gd name="T31" fmla="*/ 135 h 218"/>
                <a:gd name="T32" fmla="*/ 28 w 162"/>
                <a:gd name="T33" fmla="*/ 49 h 218"/>
                <a:gd name="T34" fmla="*/ 33 w 162"/>
                <a:gd name="T35" fmla="*/ 36 h 218"/>
                <a:gd name="T36" fmla="*/ 40 w 162"/>
                <a:gd name="T37" fmla="*/ 24 h 218"/>
                <a:gd name="T38" fmla="*/ 50 w 162"/>
                <a:gd name="T39" fmla="*/ 16 h 218"/>
                <a:gd name="T40" fmla="*/ 62 w 162"/>
                <a:gd name="T41" fmla="*/ 9 h 218"/>
                <a:gd name="T42" fmla="*/ 73 w 162"/>
                <a:gd name="T43" fmla="*/ 3 h 218"/>
                <a:gd name="T44" fmla="*/ 86 w 162"/>
                <a:gd name="T45" fmla="*/ 1 h 218"/>
                <a:gd name="T46" fmla="*/ 100 w 162"/>
                <a:gd name="T47" fmla="*/ 1 h 218"/>
                <a:gd name="T48" fmla="*/ 113 w 162"/>
                <a:gd name="T49" fmla="*/ 3 h 218"/>
                <a:gd name="T50" fmla="*/ 126 w 162"/>
                <a:gd name="T51" fmla="*/ 9 h 218"/>
                <a:gd name="T52" fmla="*/ 138 w 162"/>
                <a:gd name="T53" fmla="*/ 17 h 218"/>
                <a:gd name="T54" fmla="*/ 147 w 162"/>
                <a:gd name="T55" fmla="*/ 26 h 218"/>
                <a:gd name="T56" fmla="*/ 154 w 162"/>
                <a:gd name="T57" fmla="*/ 37 h 218"/>
                <a:gd name="T58" fmla="*/ 159 w 162"/>
                <a:gd name="T59" fmla="*/ 49 h 218"/>
                <a:gd name="T60" fmla="*/ 162 w 162"/>
                <a:gd name="T61" fmla="*/ 63 h 218"/>
                <a:gd name="T62" fmla="*/ 162 w 162"/>
                <a:gd name="T63" fmla="*/ 76 h 218"/>
                <a:gd name="T64" fmla="*/ 159 w 162"/>
                <a:gd name="T65" fmla="*/ 8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" h="218">
                  <a:moveTo>
                    <a:pt x="135" y="169"/>
                  </a:moveTo>
                  <a:lnTo>
                    <a:pt x="131" y="176"/>
                  </a:lnTo>
                  <a:lnTo>
                    <a:pt x="129" y="182"/>
                  </a:lnTo>
                  <a:lnTo>
                    <a:pt x="125" y="188"/>
                  </a:lnTo>
                  <a:lnTo>
                    <a:pt x="121" y="194"/>
                  </a:lnTo>
                  <a:lnTo>
                    <a:pt x="117" y="198"/>
                  </a:lnTo>
                  <a:lnTo>
                    <a:pt x="111" y="202"/>
                  </a:lnTo>
                  <a:lnTo>
                    <a:pt x="106" y="206"/>
                  </a:lnTo>
                  <a:lnTo>
                    <a:pt x="101" y="209"/>
                  </a:lnTo>
                  <a:lnTo>
                    <a:pt x="94" y="213"/>
                  </a:lnTo>
                  <a:lnTo>
                    <a:pt x="88" y="215"/>
                  </a:lnTo>
                  <a:lnTo>
                    <a:pt x="82" y="217"/>
                  </a:lnTo>
                  <a:lnTo>
                    <a:pt x="75" y="217"/>
                  </a:lnTo>
                  <a:lnTo>
                    <a:pt x="69" y="218"/>
                  </a:lnTo>
                  <a:lnTo>
                    <a:pt x="62" y="217"/>
                  </a:lnTo>
                  <a:lnTo>
                    <a:pt x="55" y="217"/>
                  </a:lnTo>
                  <a:lnTo>
                    <a:pt x="48" y="215"/>
                  </a:lnTo>
                  <a:lnTo>
                    <a:pt x="41" y="213"/>
                  </a:lnTo>
                  <a:lnTo>
                    <a:pt x="35" y="209"/>
                  </a:lnTo>
                  <a:lnTo>
                    <a:pt x="30" y="205"/>
                  </a:lnTo>
                  <a:lnTo>
                    <a:pt x="25" y="202"/>
                  </a:lnTo>
                  <a:lnTo>
                    <a:pt x="19" y="197"/>
                  </a:lnTo>
                  <a:lnTo>
                    <a:pt x="15" y="193"/>
                  </a:lnTo>
                  <a:lnTo>
                    <a:pt x="11" y="186"/>
                  </a:lnTo>
                  <a:lnTo>
                    <a:pt x="8" y="181"/>
                  </a:lnTo>
                  <a:lnTo>
                    <a:pt x="4" y="175"/>
                  </a:lnTo>
                  <a:lnTo>
                    <a:pt x="2" y="169"/>
                  </a:lnTo>
                  <a:lnTo>
                    <a:pt x="1" y="162"/>
                  </a:lnTo>
                  <a:lnTo>
                    <a:pt x="0" y="156"/>
                  </a:lnTo>
                  <a:lnTo>
                    <a:pt x="0" y="149"/>
                  </a:lnTo>
                  <a:lnTo>
                    <a:pt x="0" y="142"/>
                  </a:lnTo>
                  <a:lnTo>
                    <a:pt x="1" y="135"/>
                  </a:lnTo>
                  <a:lnTo>
                    <a:pt x="3" y="129"/>
                  </a:lnTo>
                  <a:lnTo>
                    <a:pt x="28" y="49"/>
                  </a:lnTo>
                  <a:lnTo>
                    <a:pt x="30" y="42"/>
                  </a:lnTo>
                  <a:lnTo>
                    <a:pt x="33" y="36"/>
                  </a:lnTo>
                  <a:lnTo>
                    <a:pt x="36" y="30"/>
                  </a:lnTo>
                  <a:lnTo>
                    <a:pt x="40" y="24"/>
                  </a:lnTo>
                  <a:lnTo>
                    <a:pt x="45" y="20"/>
                  </a:lnTo>
                  <a:lnTo>
                    <a:pt x="50" y="16"/>
                  </a:lnTo>
                  <a:lnTo>
                    <a:pt x="55" y="12"/>
                  </a:lnTo>
                  <a:lnTo>
                    <a:pt x="62" y="9"/>
                  </a:lnTo>
                  <a:lnTo>
                    <a:pt x="67" y="5"/>
                  </a:lnTo>
                  <a:lnTo>
                    <a:pt x="73" y="3"/>
                  </a:lnTo>
                  <a:lnTo>
                    <a:pt x="80" y="2"/>
                  </a:lnTo>
                  <a:lnTo>
                    <a:pt x="86" y="1"/>
                  </a:lnTo>
                  <a:lnTo>
                    <a:pt x="93" y="0"/>
                  </a:lnTo>
                  <a:lnTo>
                    <a:pt x="100" y="1"/>
                  </a:lnTo>
                  <a:lnTo>
                    <a:pt x="107" y="2"/>
                  </a:lnTo>
                  <a:lnTo>
                    <a:pt x="113" y="3"/>
                  </a:lnTo>
                  <a:lnTo>
                    <a:pt x="120" y="5"/>
                  </a:lnTo>
                  <a:lnTo>
                    <a:pt x="126" y="9"/>
                  </a:lnTo>
                  <a:lnTo>
                    <a:pt x="132" y="13"/>
                  </a:lnTo>
                  <a:lnTo>
                    <a:pt x="138" y="17"/>
                  </a:lnTo>
                  <a:lnTo>
                    <a:pt x="142" y="21"/>
                  </a:lnTo>
                  <a:lnTo>
                    <a:pt x="147" y="26"/>
                  </a:lnTo>
                  <a:lnTo>
                    <a:pt x="150" y="32"/>
                  </a:lnTo>
                  <a:lnTo>
                    <a:pt x="154" y="37"/>
                  </a:lnTo>
                  <a:lnTo>
                    <a:pt x="157" y="44"/>
                  </a:lnTo>
                  <a:lnTo>
                    <a:pt x="159" y="49"/>
                  </a:lnTo>
                  <a:lnTo>
                    <a:pt x="161" y="56"/>
                  </a:lnTo>
                  <a:lnTo>
                    <a:pt x="162" y="63"/>
                  </a:lnTo>
                  <a:lnTo>
                    <a:pt x="162" y="69"/>
                  </a:lnTo>
                  <a:lnTo>
                    <a:pt x="162" y="76"/>
                  </a:lnTo>
                  <a:lnTo>
                    <a:pt x="161" y="83"/>
                  </a:lnTo>
                  <a:lnTo>
                    <a:pt x="159" y="89"/>
                  </a:lnTo>
                  <a:lnTo>
                    <a:pt x="135" y="169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25" name="Freeform 85"/>
            <p:cNvSpPr>
              <a:spLocks/>
            </p:cNvSpPr>
            <p:nvPr/>
          </p:nvSpPr>
          <p:spPr bwMode="auto">
            <a:xfrm>
              <a:off x="2714625" y="3622675"/>
              <a:ext cx="106363" cy="76200"/>
            </a:xfrm>
            <a:custGeom>
              <a:avLst/>
              <a:gdLst>
                <a:gd name="T0" fmla="*/ 138 w 337"/>
                <a:gd name="T1" fmla="*/ 219 h 238"/>
                <a:gd name="T2" fmla="*/ 124 w 337"/>
                <a:gd name="T3" fmla="*/ 229 h 238"/>
                <a:gd name="T4" fmla="*/ 109 w 337"/>
                <a:gd name="T5" fmla="*/ 235 h 238"/>
                <a:gd name="T6" fmla="*/ 93 w 337"/>
                <a:gd name="T7" fmla="*/ 238 h 238"/>
                <a:gd name="T8" fmla="*/ 77 w 337"/>
                <a:gd name="T9" fmla="*/ 238 h 238"/>
                <a:gd name="T10" fmla="*/ 62 w 337"/>
                <a:gd name="T11" fmla="*/ 235 h 238"/>
                <a:gd name="T12" fmla="*/ 46 w 337"/>
                <a:gd name="T13" fmla="*/ 230 h 238"/>
                <a:gd name="T14" fmla="*/ 32 w 337"/>
                <a:gd name="T15" fmla="*/ 220 h 238"/>
                <a:gd name="T16" fmla="*/ 20 w 337"/>
                <a:gd name="T17" fmla="*/ 209 h 238"/>
                <a:gd name="T18" fmla="*/ 11 w 337"/>
                <a:gd name="T19" fmla="*/ 195 h 238"/>
                <a:gd name="T20" fmla="*/ 5 w 337"/>
                <a:gd name="T21" fmla="*/ 180 h 238"/>
                <a:gd name="T22" fmla="*/ 1 w 337"/>
                <a:gd name="T23" fmla="*/ 164 h 238"/>
                <a:gd name="T24" fmla="*/ 1 w 337"/>
                <a:gd name="T25" fmla="*/ 149 h 238"/>
                <a:gd name="T26" fmla="*/ 3 w 337"/>
                <a:gd name="T27" fmla="*/ 133 h 238"/>
                <a:gd name="T28" fmla="*/ 10 w 337"/>
                <a:gd name="T29" fmla="*/ 118 h 238"/>
                <a:gd name="T30" fmla="*/ 18 w 337"/>
                <a:gd name="T31" fmla="*/ 104 h 238"/>
                <a:gd name="T32" fmla="*/ 94 w 337"/>
                <a:gd name="T33" fmla="*/ 25 h 238"/>
                <a:gd name="T34" fmla="*/ 108 w 337"/>
                <a:gd name="T35" fmla="*/ 14 h 238"/>
                <a:gd name="T36" fmla="*/ 122 w 337"/>
                <a:gd name="T37" fmla="*/ 7 h 238"/>
                <a:gd name="T38" fmla="*/ 138 w 337"/>
                <a:gd name="T39" fmla="*/ 2 h 238"/>
                <a:gd name="T40" fmla="*/ 154 w 337"/>
                <a:gd name="T41" fmla="*/ 0 h 238"/>
                <a:gd name="T42" fmla="*/ 169 w 337"/>
                <a:gd name="T43" fmla="*/ 2 h 238"/>
                <a:gd name="T44" fmla="*/ 185 w 337"/>
                <a:gd name="T45" fmla="*/ 6 h 238"/>
                <a:gd name="T46" fmla="*/ 199 w 337"/>
                <a:gd name="T47" fmla="*/ 13 h 238"/>
                <a:gd name="T48" fmla="*/ 213 w 337"/>
                <a:gd name="T49" fmla="*/ 24 h 238"/>
                <a:gd name="T50" fmla="*/ 221 w 337"/>
                <a:gd name="T51" fmla="*/ 28 h 238"/>
                <a:gd name="T52" fmla="*/ 233 w 337"/>
                <a:gd name="T53" fmla="*/ 28 h 238"/>
                <a:gd name="T54" fmla="*/ 264 w 337"/>
                <a:gd name="T55" fmla="*/ 24 h 238"/>
                <a:gd name="T56" fmla="*/ 323 w 337"/>
                <a:gd name="T57" fmla="*/ 9 h 238"/>
                <a:gd name="T58" fmla="*/ 331 w 337"/>
                <a:gd name="T59" fmla="*/ 9 h 238"/>
                <a:gd name="T60" fmla="*/ 336 w 337"/>
                <a:gd name="T61" fmla="*/ 12 h 238"/>
                <a:gd name="T62" fmla="*/ 336 w 337"/>
                <a:gd name="T63" fmla="*/ 20 h 238"/>
                <a:gd name="T64" fmla="*/ 328 w 337"/>
                <a:gd name="T65" fmla="*/ 31 h 238"/>
                <a:gd name="T66" fmla="*/ 290 w 337"/>
                <a:gd name="T67" fmla="*/ 71 h 238"/>
                <a:gd name="T68" fmla="*/ 214 w 337"/>
                <a:gd name="T69" fmla="*/ 1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37" h="238">
                  <a:moveTo>
                    <a:pt x="144" y="214"/>
                  </a:moveTo>
                  <a:lnTo>
                    <a:pt x="138" y="219"/>
                  </a:lnTo>
                  <a:lnTo>
                    <a:pt x="130" y="225"/>
                  </a:lnTo>
                  <a:lnTo>
                    <a:pt x="124" y="229"/>
                  </a:lnTo>
                  <a:lnTo>
                    <a:pt x="117" y="232"/>
                  </a:lnTo>
                  <a:lnTo>
                    <a:pt x="109" y="235"/>
                  </a:lnTo>
                  <a:lnTo>
                    <a:pt x="101" y="237"/>
                  </a:lnTo>
                  <a:lnTo>
                    <a:pt x="93" y="238"/>
                  </a:lnTo>
                  <a:lnTo>
                    <a:pt x="85" y="238"/>
                  </a:lnTo>
                  <a:lnTo>
                    <a:pt x="77" y="238"/>
                  </a:lnTo>
                  <a:lnTo>
                    <a:pt x="69" y="237"/>
                  </a:lnTo>
                  <a:lnTo>
                    <a:pt x="62" y="235"/>
                  </a:lnTo>
                  <a:lnTo>
                    <a:pt x="54" y="233"/>
                  </a:lnTo>
                  <a:lnTo>
                    <a:pt x="46" y="230"/>
                  </a:lnTo>
                  <a:lnTo>
                    <a:pt x="39" y="226"/>
                  </a:lnTo>
                  <a:lnTo>
                    <a:pt x="32" y="220"/>
                  </a:lnTo>
                  <a:lnTo>
                    <a:pt x="26" y="215"/>
                  </a:lnTo>
                  <a:lnTo>
                    <a:pt x="20" y="209"/>
                  </a:lnTo>
                  <a:lnTo>
                    <a:pt x="15" y="203"/>
                  </a:lnTo>
                  <a:lnTo>
                    <a:pt x="11" y="195"/>
                  </a:lnTo>
                  <a:lnTo>
                    <a:pt x="8" y="188"/>
                  </a:lnTo>
                  <a:lnTo>
                    <a:pt x="5" y="180"/>
                  </a:lnTo>
                  <a:lnTo>
                    <a:pt x="2" y="173"/>
                  </a:lnTo>
                  <a:lnTo>
                    <a:pt x="1" y="164"/>
                  </a:lnTo>
                  <a:lnTo>
                    <a:pt x="0" y="157"/>
                  </a:lnTo>
                  <a:lnTo>
                    <a:pt x="1" y="149"/>
                  </a:lnTo>
                  <a:lnTo>
                    <a:pt x="2" y="141"/>
                  </a:lnTo>
                  <a:lnTo>
                    <a:pt x="3" y="133"/>
                  </a:lnTo>
                  <a:lnTo>
                    <a:pt x="7" y="125"/>
                  </a:lnTo>
                  <a:lnTo>
                    <a:pt x="10" y="118"/>
                  </a:lnTo>
                  <a:lnTo>
                    <a:pt x="14" y="111"/>
                  </a:lnTo>
                  <a:lnTo>
                    <a:pt x="18" y="104"/>
                  </a:lnTo>
                  <a:lnTo>
                    <a:pt x="25" y="98"/>
                  </a:lnTo>
                  <a:lnTo>
                    <a:pt x="94" y="25"/>
                  </a:lnTo>
                  <a:lnTo>
                    <a:pt x="101" y="20"/>
                  </a:lnTo>
                  <a:lnTo>
                    <a:pt x="108" y="14"/>
                  </a:lnTo>
                  <a:lnTo>
                    <a:pt x="115" y="10"/>
                  </a:lnTo>
                  <a:lnTo>
                    <a:pt x="122" y="7"/>
                  </a:lnTo>
                  <a:lnTo>
                    <a:pt x="129" y="4"/>
                  </a:lnTo>
                  <a:lnTo>
                    <a:pt x="138" y="2"/>
                  </a:lnTo>
                  <a:lnTo>
                    <a:pt x="145" y="1"/>
                  </a:lnTo>
                  <a:lnTo>
                    <a:pt x="154" y="0"/>
                  </a:lnTo>
                  <a:lnTo>
                    <a:pt x="161" y="1"/>
                  </a:lnTo>
                  <a:lnTo>
                    <a:pt x="169" y="2"/>
                  </a:lnTo>
                  <a:lnTo>
                    <a:pt x="177" y="3"/>
                  </a:lnTo>
                  <a:lnTo>
                    <a:pt x="185" y="6"/>
                  </a:lnTo>
                  <a:lnTo>
                    <a:pt x="193" y="9"/>
                  </a:lnTo>
                  <a:lnTo>
                    <a:pt x="199" y="13"/>
                  </a:lnTo>
                  <a:lnTo>
                    <a:pt x="207" y="18"/>
                  </a:lnTo>
                  <a:lnTo>
                    <a:pt x="213" y="24"/>
                  </a:lnTo>
                  <a:lnTo>
                    <a:pt x="216" y="26"/>
                  </a:lnTo>
                  <a:lnTo>
                    <a:pt x="221" y="28"/>
                  </a:lnTo>
                  <a:lnTo>
                    <a:pt x="227" y="28"/>
                  </a:lnTo>
                  <a:lnTo>
                    <a:pt x="233" y="28"/>
                  </a:lnTo>
                  <a:lnTo>
                    <a:pt x="247" y="27"/>
                  </a:lnTo>
                  <a:lnTo>
                    <a:pt x="264" y="24"/>
                  </a:lnTo>
                  <a:lnTo>
                    <a:pt x="295" y="14"/>
                  </a:lnTo>
                  <a:lnTo>
                    <a:pt x="323" y="9"/>
                  </a:lnTo>
                  <a:lnTo>
                    <a:pt x="328" y="8"/>
                  </a:lnTo>
                  <a:lnTo>
                    <a:pt x="331" y="9"/>
                  </a:lnTo>
                  <a:lnTo>
                    <a:pt x="334" y="10"/>
                  </a:lnTo>
                  <a:lnTo>
                    <a:pt x="336" y="12"/>
                  </a:lnTo>
                  <a:lnTo>
                    <a:pt x="337" y="15"/>
                  </a:lnTo>
                  <a:lnTo>
                    <a:pt x="336" y="20"/>
                  </a:lnTo>
                  <a:lnTo>
                    <a:pt x="332" y="25"/>
                  </a:lnTo>
                  <a:lnTo>
                    <a:pt x="328" y="31"/>
                  </a:lnTo>
                  <a:lnTo>
                    <a:pt x="313" y="48"/>
                  </a:lnTo>
                  <a:lnTo>
                    <a:pt x="290" y="71"/>
                  </a:lnTo>
                  <a:lnTo>
                    <a:pt x="257" y="103"/>
                  </a:lnTo>
                  <a:lnTo>
                    <a:pt x="214" y="141"/>
                  </a:lnTo>
                  <a:lnTo>
                    <a:pt x="144" y="214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26" name="Freeform 86"/>
            <p:cNvSpPr>
              <a:spLocks/>
            </p:cNvSpPr>
            <p:nvPr/>
          </p:nvSpPr>
          <p:spPr bwMode="auto">
            <a:xfrm>
              <a:off x="693738" y="2003425"/>
              <a:ext cx="796925" cy="663575"/>
            </a:xfrm>
            <a:custGeom>
              <a:avLst/>
              <a:gdLst>
                <a:gd name="T0" fmla="*/ 2058 w 2513"/>
                <a:gd name="T1" fmla="*/ 1402 h 2090"/>
                <a:gd name="T2" fmla="*/ 2123 w 2513"/>
                <a:gd name="T3" fmla="*/ 1361 h 2090"/>
                <a:gd name="T4" fmla="*/ 2182 w 2513"/>
                <a:gd name="T5" fmla="*/ 1314 h 2090"/>
                <a:gd name="T6" fmla="*/ 2237 w 2513"/>
                <a:gd name="T7" fmla="*/ 1262 h 2090"/>
                <a:gd name="T8" fmla="*/ 2285 w 2513"/>
                <a:gd name="T9" fmla="*/ 1205 h 2090"/>
                <a:gd name="T10" fmla="*/ 2329 w 2513"/>
                <a:gd name="T11" fmla="*/ 1143 h 2090"/>
                <a:gd name="T12" fmla="*/ 2365 w 2513"/>
                <a:gd name="T13" fmla="*/ 1076 h 2090"/>
                <a:gd name="T14" fmla="*/ 2395 w 2513"/>
                <a:gd name="T15" fmla="*/ 1007 h 2090"/>
                <a:gd name="T16" fmla="*/ 2418 w 2513"/>
                <a:gd name="T17" fmla="*/ 933 h 2090"/>
                <a:gd name="T18" fmla="*/ 2434 w 2513"/>
                <a:gd name="T19" fmla="*/ 855 h 2090"/>
                <a:gd name="T20" fmla="*/ 2440 w 2513"/>
                <a:gd name="T21" fmla="*/ 776 h 2090"/>
                <a:gd name="T22" fmla="*/ 2437 w 2513"/>
                <a:gd name="T23" fmla="*/ 672 h 2090"/>
                <a:gd name="T24" fmla="*/ 2417 w 2513"/>
                <a:gd name="T25" fmla="*/ 561 h 2090"/>
                <a:gd name="T26" fmla="*/ 2382 w 2513"/>
                <a:gd name="T27" fmla="*/ 457 h 2090"/>
                <a:gd name="T28" fmla="*/ 2332 w 2513"/>
                <a:gd name="T29" fmla="*/ 361 h 2090"/>
                <a:gd name="T30" fmla="*/ 2270 w 2513"/>
                <a:gd name="T31" fmla="*/ 272 h 2090"/>
                <a:gd name="T32" fmla="*/ 2195 w 2513"/>
                <a:gd name="T33" fmla="*/ 195 h 2090"/>
                <a:gd name="T34" fmla="*/ 2110 w 2513"/>
                <a:gd name="T35" fmla="*/ 128 h 2090"/>
                <a:gd name="T36" fmla="*/ 2016 w 2513"/>
                <a:gd name="T37" fmla="*/ 74 h 2090"/>
                <a:gd name="T38" fmla="*/ 1914 w 2513"/>
                <a:gd name="T39" fmla="*/ 33 h 2090"/>
                <a:gd name="T40" fmla="*/ 1805 w 2513"/>
                <a:gd name="T41" fmla="*/ 9 h 2090"/>
                <a:gd name="T42" fmla="*/ 1691 w 2513"/>
                <a:gd name="T43" fmla="*/ 0 h 2090"/>
                <a:gd name="T44" fmla="*/ 674 w 2513"/>
                <a:gd name="T45" fmla="*/ 3 h 2090"/>
                <a:gd name="T46" fmla="*/ 563 w 2513"/>
                <a:gd name="T47" fmla="*/ 23 h 2090"/>
                <a:gd name="T48" fmla="*/ 458 w 2513"/>
                <a:gd name="T49" fmla="*/ 58 h 2090"/>
                <a:gd name="T50" fmla="*/ 362 w 2513"/>
                <a:gd name="T51" fmla="*/ 108 h 2090"/>
                <a:gd name="T52" fmla="*/ 273 w 2513"/>
                <a:gd name="T53" fmla="*/ 170 h 2090"/>
                <a:gd name="T54" fmla="*/ 196 w 2513"/>
                <a:gd name="T55" fmla="*/ 245 h 2090"/>
                <a:gd name="T56" fmla="*/ 128 w 2513"/>
                <a:gd name="T57" fmla="*/ 330 h 2090"/>
                <a:gd name="T58" fmla="*/ 74 w 2513"/>
                <a:gd name="T59" fmla="*/ 424 h 2090"/>
                <a:gd name="T60" fmla="*/ 34 w 2513"/>
                <a:gd name="T61" fmla="*/ 527 h 2090"/>
                <a:gd name="T62" fmla="*/ 10 w 2513"/>
                <a:gd name="T63" fmla="*/ 634 h 2090"/>
                <a:gd name="T64" fmla="*/ 0 w 2513"/>
                <a:gd name="T65" fmla="*/ 749 h 2090"/>
                <a:gd name="T66" fmla="*/ 10 w 2513"/>
                <a:gd name="T67" fmla="*/ 863 h 2090"/>
                <a:gd name="T68" fmla="*/ 34 w 2513"/>
                <a:gd name="T69" fmla="*/ 972 h 2090"/>
                <a:gd name="T70" fmla="*/ 74 w 2513"/>
                <a:gd name="T71" fmla="*/ 1073 h 2090"/>
                <a:gd name="T72" fmla="*/ 128 w 2513"/>
                <a:gd name="T73" fmla="*/ 1167 h 2090"/>
                <a:gd name="T74" fmla="*/ 196 w 2513"/>
                <a:gd name="T75" fmla="*/ 1253 h 2090"/>
                <a:gd name="T76" fmla="*/ 273 w 2513"/>
                <a:gd name="T77" fmla="*/ 1327 h 2090"/>
                <a:gd name="T78" fmla="*/ 362 w 2513"/>
                <a:gd name="T79" fmla="*/ 1389 h 2090"/>
                <a:gd name="T80" fmla="*/ 458 w 2513"/>
                <a:gd name="T81" fmla="*/ 1439 h 2090"/>
                <a:gd name="T82" fmla="*/ 563 w 2513"/>
                <a:gd name="T83" fmla="*/ 1475 h 2090"/>
                <a:gd name="T84" fmla="*/ 674 w 2513"/>
                <a:gd name="T85" fmla="*/ 1494 h 2090"/>
                <a:gd name="T86" fmla="*/ 1258 w 2513"/>
                <a:gd name="T87" fmla="*/ 1498 h 2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13" h="2090">
                  <a:moveTo>
                    <a:pt x="2513" y="2090"/>
                  </a:moveTo>
                  <a:lnTo>
                    <a:pt x="2036" y="1413"/>
                  </a:lnTo>
                  <a:lnTo>
                    <a:pt x="2058" y="1402"/>
                  </a:lnTo>
                  <a:lnTo>
                    <a:pt x="2080" y="1389"/>
                  </a:lnTo>
                  <a:lnTo>
                    <a:pt x="2101" y="1375"/>
                  </a:lnTo>
                  <a:lnTo>
                    <a:pt x="2123" y="1361"/>
                  </a:lnTo>
                  <a:lnTo>
                    <a:pt x="2143" y="1346"/>
                  </a:lnTo>
                  <a:lnTo>
                    <a:pt x="2163" y="1331"/>
                  </a:lnTo>
                  <a:lnTo>
                    <a:pt x="2182" y="1314"/>
                  </a:lnTo>
                  <a:lnTo>
                    <a:pt x="2201" y="1298"/>
                  </a:lnTo>
                  <a:lnTo>
                    <a:pt x="2219" y="1280"/>
                  </a:lnTo>
                  <a:lnTo>
                    <a:pt x="2237" y="1262"/>
                  </a:lnTo>
                  <a:lnTo>
                    <a:pt x="2254" y="1244"/>
                  </a:lnTo>
                  <a:lnTo>
                    <a:pt x="2270" y="1224"/>
                  </a:lnTo>
                  <a:lnTo>
                    <a:pt x="2285" y="1205"/>
                  </a:lnTo>
                  <a:lnTo>
                    <a:pt x="2300" y="1185"/>
                  </a:lnTo>
                  <a:lnTo>
                    <a:pt x="2315" y="1164"/>
                  </a:lnTo>
                  <a:lnTo>
                    <a:pt x="2329" y="1143"/>
                  </a:lnTo>
                  <a:lnTo>
                    <a:pt x="2342" y="1122"/>
                  </a:lnTo>
                  <a:lnTo>
                    <a:pt x="2354" y="1100"/>
                  </a:lnTo>
                  <a:lnTo>
                    <a:pt x="2365" y="1076"/>
                  </a:lnTo>
                  <a:lnTo>
                    <a:pt x="2376" y="1053"/>
                  </a:lnTo>
                  <a:lnTo>
                    <a:pt x="2386" y="1030"/>
                  </a:lnTo>
                  <a:lnTo>
                    <a:pt x="2395" y="1007"/>
                  </a:lnTo>
                  <a:lnTo>
                    <a:pt x="2404" y="982"/>
                  </a:lnTo>
                  <a:lnTo>
                    <a:pt x="2411" y="957"/>
                  </a:lnTo>
                  <a:lnTo>
                    <a:pt x="2418" y="933"/>
                  </a:lnTo>
                  <a:lnTo>
                    <a:pt x="2424" y="907"/>
                  </a:lnTo>
                  <a:lnTo>
                    <a:pt x="2429" y="882"/>
                  </a:lnTo>
                  <a:lnTo>
                    <a:pt x="2434" y="855"/>
                  </a:lnTo>
                  <a:lnTo>
                    <a:pt x="2437" y="829"/>
                  </a:lnTo>
                  <a:lnTo>
                    <a:pt x="2439" y="802"/>
                  </a:lnTo>
                  <a:lnTo>
                    <a:pt x="2440" y="776"/>
                  </a:lnTo>
                  <a:lnTo>
                    <a:pt x="2441" y="749"/>
                  </a:lnTo>
                  <a:lnTo>
                    <a:pt x="2440" y="711"/>
                  </a:lnTo>
                  <a:lnTo>
                    <a:pt x="2437" y="672"/>
                  </a:lnTo>
                  <a:lnTo>
                    <a:pt x="2431" y="634"/>
                  </a:lnTo>
                  <a:lnTo>
                    <a:pt x="2425" y="597"/>
                  </a:lnTo>
                  <a:lnTo>
                    <a:pt x="2417" y="561"/>
                  </a:lnTo>
                  <a:lnTo>
                    <a:pt x="2407" y="527"/>
                  </a:lnTo>
                  <a:lnTo>
                    <a:pt x="2395" y="492"/>
                  </a:lnTo>
                  <a:lnTo>
                    <a:pt x="2382" y="457"/>
                  </a:lnTo>
                  <a:lnTo>
                    <a:pt x="2367" y="424"/>
                  </a:lnTo>
                  <a:lnTo>
                    <a:pt x="2350" y="391"/>
                  </a:lnTo>
                  <a:lnTo>
                    <a:pt x="2332" y="361"/>
                  </a:lnTo>
                  <a:lnTo>
                    <a:pt x="2313" y="330"/>
                  </a:lnTo>
                  <a:lnTo>
                    <a:pt x="2292" y="300"/>
                  </a:lnTo>
                  <a:lnTo>
                    <a:pt x="2270" y="272"/>
                  </a:lnTo>
                  <a:lnTo>
                    <a:pt x="2246" y="245"/>
                  </a:lnTo>
                  <a:lnTo>
                    <a:pt x="2221" y="219"/>
                  </a:lnTo>
                  <a:lnTo>
                    <a:pt x="2195" y="195"/>
                  </a:lnTo>
                  <a:lnTo>
                    <a:pt x="2168" y="170"/>
                  </a:lnTo>
                  <a:lnTo>
                    <a:pt x="2140" y="148"/>
                  </a:lnTo>
                  <a:lnTo>
                    <a:pt x="2110" y="128"/>
                  </a:lnTo>
                  <a:lnTo>
                    <a:pt x="2079" y="108"/>
                  </a:lnTo>
                  <a:lnTo>
                    <a:pt x="2049" y="90"/>
                  </a:lnTo>
                  <a:lnTo>
                    <a:pt x="2016" y="74"/>
                  </a:lnTo>
                  <a:lnTo>
                    <a:pt x="1983" y="58"/>
                  </a:lnTo>
                  <a:lnTo>
                    <a:pt x="1949" y="46"/>
                  </a:lnTo>
                  <a:lnTo>
                    <a:pt x="1914" y="33"/>
                  </a:lnTo>
                  <a:lnTo>
                    <a:pt x="1878" y="23"/>
                  </a:lnTo>
                  <a:lnTo>
                    <a:pt x="1842" y="15"/>
                  </a:lnTo>
                  <a:lnTo>
                    <a:pt x="1805" y="9"/>
                  </a:lnTo>
                  <a:lnTo>
                    <a:pt x="1768" y="3"/>
                  </a:lnTo>
                  <a:lnTo>
                    <a:pt x="1730" y="1"/>
                  </a:lnTo>
                  <a:lnTo>
                    <a:pt x="1691" y="0"/>
                  </a:lnTo>
                  <a:lnTo>
                    <a:pt x="750" y="0"/>
                  </a:lnTo>
                  <a:lnTo>
                    <a:pt x="712" y="1"/>
                  </a:lnTo>
                  <a:lnTo>
                    <a:pt x="674" y="3"/>
                  </a:lnTo>
                  <a:lnTo>
                    <a:pt x="636" y="9"/>
                  </a:lnTo>
                  <a:lnTo>
                    <a:pt x="599" y="15"/>
                  </a:lnTo>
                  <a:lnTo>
                    <a:pt x="563" y="23"/>
                  </a:lnTo>
                  <a:lnTo>
                    <a:pt x="527" y="33"/>
                  </a:lnTo>
                  <a:lnTo>
                    <a:pt x="492" y="46"/>
                  </a:lnTo>
                  <a:lnTo>
                    <a:pt x="458" y="58"/>
                  </a:lnTo>
                  <a:lnTo>
                    <a:pt x="425" y="74"/>
                  </a:lnTo>
                  <a:lnTo>
                    <a:pt x="393" y="90"/>
                  </a:lnTo>
                  <a:lnTo>
                    <a:pt x="362" y="108"/>
                  </a:lnTo>
                  <a:lnTo>
                    <a:pt x="331" y="128"/>
                  </a:lnTo>
                  <a:lnTo>
                    <a:pt x="302" y="148"/>
                  </a:lnTo>
                  <a:lnTo>
                    <a:pt x="273" y="170"/>
                  </a:lnTo>
                  <a:lnTo>
                    <a:pt x="247" y="195"/>
                  </a:lnTo>
                  <a:lnTo>
                    <a:pt x="220" y="219"/>
                  </a:lnTo>
                  <a:lnTo>
                    <a:pt x="196" y="245"/>
                  </a:lnTo>
                  <a:lnTo>
                    <a:pt x="172" y="272"/>
                  </a:lnTo>
                  <a:lnTo>
                    <a:pt x="149" y="300"/>
                  </a:lnTo>
                  <a:lnTo>
                    <a:pt x="128" y="330"/>
                  </a:lnTo>
                  <a:lnTo>
                    <a:pt x="109" y="361"/>
                  </a:lnTo>
                  <a:lnTo>
                    <a:pt x="91" y="391"/>
                  </a:lnTo>
                  <a:lnTo>
                    <a:pt x="74" y="424"/>
                  </a:lnTo>
                  <a:lnTo>
                    <a:pt x="59" y="457"/>
                  </a:lnTo>
                  <a:lnTo>
                    <a:pt x="46" y="492"/>
                  </a:lnTo>
                  <a:lnTo>
                    <a:pt x="34" y="527"/>
                  </a:lnTo>
                  <a:lnTo>
                    <a:pt x="25" y="561"/>
                  </a:lnTo>
                  <a:lnTo>
                    <a:pt x="16" y="597"/>
                  </a:lnTo>
                  <a:lnTo>
                    <a:pt x="10" y="634"/>
                  </a:lnTo>
                  <a:lnTo>
                    <a:pt x="4" y="672"/>
                  </a:lnTo>
                  <a:lnTo>
                    <a:pt x="1" y="711"/>
                  </a:lnTo>
                  <a:lnTo>
                    <a:pt x="0" y="749"/>
                  </a:lnTo>
                  <a:lnTo>
                    <a:pt x="1" y="788"/>
                  </a:lnTo>
                  <a:lnTo>
                    <a:pt x="4" y="826"/>
                  </a:lnTo>
                  <a:lnTo>
                    <a:pt x="10" y="863"/>
                  </a:lnTo>
                  <a:lnTo>
                    <a:pt x="16" y="900"/>
                  </a:lnTo>
                  <a:lnTo>
                    <a:pt x="25" y="936"/>
                  </a:lnTo>
                  <a:lnTo>
                    <a:pt x="34" y="972"/>
                  </a:lnTo>
                  <a:lnTo>
                    <a:pt x="46" y="1007"/>
                  </a:lnTo>
                  <a:lnTo>
                    <a:pt x="59" y="1040"/>
                  </a:lnTo>
                  <a:lnTo>
                    <a:pt x="74" y="1073"/>
                  </a:lnTo>
                  <a:lnTo>
                    <a:pt x="91" y="1106"/>
                  </a:lnTo>
                  <a:lnTo>
                    <a:pt x="109" y="1138"/>
                  </a:lnTo>
                  <a:lnTo>
                    <a:pt x="128" y="1167"/>
                  </a:lnTo>
                  <a:lnTo>
                    <a:pt x="149" y="1197"/>
                  </a:lnTo>
                  <a:lnTo>
                    <a:pt x="172" y="1225"/>
                  </a:lnTo>
                  <a:lnTo>
                    <a:pt x="196" y="1253"/>
                  </a:lnTo>
                  <a:lnTo>
                    <a:pt x="220" y="1278"/>
                  </a:lnTo>
                  <a:lnTo>
                    <a:pt x="247" y="1304"/>
                  </a:lnTo>
                  <a:lnTo>
                    <a:pt x="273" y="1327"/>
                  </a:lnTo>
                  <a:lnTo>
                    <a:pt x="302" y="1349"/>
                  </a:lnTo>
                  <a:lnTo>
                    <a:pt x="331" y="1370"/>
                  </a:lnTo>
                  <a:lnTo>
                    <a:pt x="362" y="1389"/>
                  </a:lnTo>
                  <a:lnTo>
                    <a:pt x="393" y="1407"/>
                  </a:lnTo>
                  <a:lnTo>
                    <a:pt x="425" y="1424"/>
                  </a:lnTo>
                  <a:lnTo>
                    <a:pt x="458" y="1439"/>
                  </a:lnTo>
                  <a:lnTo>
                    <a:pt x="492" y="1453"/>
                  </a:lnTo>
                  <a:lnTo>
                    <a:pt x="527" y="1464"/>
                  </a:lnTo>
                  <a:lnTo>
                    <a:pt x="563" y="1475"/>
                  </a:lnTo>
                  <a:lnTo>
                    <a:pt x="599" y="1482"/>
                  </a:lnTo>
                  <a:lnTo>
                    <a:pt x="636" y="1490"/>
                  </a:lnTo>
                  <a:lnTo>
                    <a:pt x="674" y="1494"/>
                  </a:lnTo>
                  <a:lnTo>
                    <a:pt x="712" y="1497"/>
                  </a:lnTo>
                  <a:lnTo>
                    <a:pt x="750" y="1498"/>
                  </a:lnTo>
                  <a:lnTo>
                    <a:pt x="1258" y="1498"/>
                  </a:lnTo>
                  <a:lnTo>
                    <a:pt x="1221" y="1505"/>
                  </a:lnTo>
                  <a:lnTo>
                    <a:pt x="2513" y="20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27" name="Freeform 87"/>
            <p:cNvSpPr>
              <a:spLocks/>
            </p:cNvSpPr>
            <p:nvPr/>
          </p:nvSpPr>
          <p:spPr bwMode="auto">
            <a:xfrm>
              <a:off x="4632325" y="1979613"/>
              <a:ext cx="774700" cy="647700"/>
            </a:xfrm>
            <a:custGeom>
              <a:avLst/>
              <a:gdLst>
                <a:gd name="T0" fmla="*/ 712 w 2441"/>
                <a:gd name="T1" fmla="*/ 1 h 2040"/>
                <a:gd name="T2" fmla="*/ 598 w 2441"/>
                <a:gd name="T3" fmla="*/ 15 h 2040"/>
                <a:gd name="T4" fmla="*/ 492 w 2441"/>
                <a:gd name="T5" fmla="*/ 46 h 2040"/>
                <a:gd name="T6" fmla="*/ 392 w 2441"/>
                <a:gd name="T7" fmla="*/ 90 h 2040"/>
                <a:gd name="T8" fmla="*/ 301 w 2441"/>
                <a:gd name="T9" fmla="*/ 149 h 2040"/>
                <a:gd name="T10" fmla="*/ 220 w 2441"/>
                <a:gd name="T11" fmla="*/ 219 h 2040"/>
                <a:gd name="T12" fmla="*/ 149 w 2441"/>
                <a:gd name="T13" fmla="*/ 300 h 2040"/>
                <a:gd name="T14" fmla="*/ 91 w 2441"/>
                <a:gd name="T15" fmla="*/ 392 h 2040"/>
                <a:gd name="T16" fmla="*/ 45 w 2441"/>
                <a:gd name="T17" fmla="*/ 492 h 2040"/>
                <a:gd name="T18" fmla="*/ 16 w 2441"/>
                <a:gd name="T19" fmla="*/ 598 h 2040"/>
                <a:gd name="T20" fmla="*/ 1 w 2441"/>
                <a:gd name="T21" fmla="*/ 710 h 2040"/>
                <a:gd name="T22" fmla="*/ 3 w 2441"/>
                <a:gd name="T23" fmla="*/ 810 h 2040"/>
                <a:gd name="T24" fmla="*/ 16 w 2441"/>
                <a:gd name="T25" fmla="*/ 900 h 2040"/>
                <a:gd name="T26" fmla="*/ 38 w 2441"/>
                <a:gd name="T27" fmla="*/ 985 h 2040"/>
                <a:gd name="T28" fmla="*/ 71 w 2441"/>
                <a:gd name="T29" fmla="*/ 1066 h 2040"/>
                <a:gd name="T30" fmla="*/ 112 w 2441"/>
                <a:gd name="T31" fmla="*/ 1142 h 2040"/>
                <a:gd name="T32" fmla="*/ 162 w 2441"/>
                <a:gd name="T33" fmla="*/ 1213 h 2040"/>
                <a:gd name="T34" fmla="*/ 219 w 2441"/>
                <a:gd name="T35" fmla="*/ 1277 h 2040"/>
                <a:gd name="T36" fmla="*/ 282 w 2441"/>
                <a:gd name="T37" fmla="*/ 1334 h 2040"/>
                <a:gd name="T38" fmla="*/ 353 w 2441"/>
                <a:gd name="T39" fmla="*/ 1384 h 2040"/>
                <a:gd name="T40" fmla="*/ 429 w 2441"/>
                <a:gd name="T41" fmla="*/ 1426 h 2040"/>
                <a:gd name="T42" fmla="*/ 510 w 2441"/>
                <a:gd name="T43" fmla="*/ 1459 h 2040"/>
                <a:gd name="T44" fmla="*/ 1190 w 2441"/>
                <a:gd name="T45" fmla="*/ 1498 h 2040"/>
                <a:gd name="T46" fmla="*/ 1768 w 2441"/>
                <a:gd name="T47" fmla="*/ 1494 h 2040"/>
                <a:gd name="T48" fmla="*/ 1878 w 2441"/>
                <a:gd name="T49" fmla="*/ 1475 h 2040"/>
                <a:gd name="T50" fmla="*/ 1983 w 2441"/>
                <a:gd name="T51" fmla="*/ 1439 h 2040"/>
                <a:gd name="T52" fmla="*/ 2080 w 2441"/>
                <a:gd name="T53" fmla="*/ 1389 h 2040"/>
                <a:gd name="T54" fmla="*/ 2168 w 2441"/>
                <a:gd name="T55" fmla="*/ 1327 h 2040"/>
                <a:gd name="T56" fmla="*/ 2246 w 2441"/>
                <a:gd name="T57" fmla="*/ 1253 h 2040"/>
                <a:gd name="T58" fmla="*/ 2313 w 2441"/>
                <a:gd name="T59" fmla="*/ 1168 h 2040"/>
                <a:gd name="T60" fmla="*/ 2367 w 2441"/>
                <a:gd name="T61" fmla="*/ 1074 h 2040"/>
                <a:gd name="T62" fmla="*/ 2407 w 2441"/>
                <a:gd name="T63" fmla="*/ 972 h 2040"/>
                <a:gd name="T64" fmla="*/ 2432 w 2441"/>
                <a:gd name="T65" fmla="*/ 863 h 2040"/>
                <a:gd name="T66" fmla="*/ 2441 w 2441"/>
                <a:gd name="T67" fmla="*/ 748 h 2040"/>
                <a:gd name="T68" fmla="*/ 2432 w 2441"/>
                <a:gd name="T69" fmla="*/ 635 h 2040"/>
                <a:gd name="T70" fmla="*/ 2407 w 2441"/>
                <a:gd name="T71" fmla="*/ 526 h 2040"/>
                <a:gd name="T72" fmla="*/ 2367 w 2441"/>
                <a:gd name="T73" fmla="*/ 424 h 2040"/>
                <a:gd name="T74" fmla="*/ 2313 w 2441"/>
                <a:gd name="T75" fmla="*/ 330 h 2040"/>
                <a:gd name="T76" fmla="*/ 2246 w 2441"/>
                <a:gd name="T77" fmla="*/ 245 h 2040"/>
                <a:gd name="T78" fmla="*/ 2168 w 2441"/>
                <a:gd name="T79" fmla="*/ 171 h 2040"/>
                <a:gd name="T80" fmla="*/ 2080 w 2441"/>
                <a:gd name="T81" fmla="*/ 108 h 2040"/>
                <a:gd name="T82" fmla="*/ 1983 w 2441"/>
                <a:gd name="T83" fmla="*/ 59 h 2040"/>
                <a:gd name="T84" fmla="*/ 1878 w 2441"/>
                <a:gd name="T85" fmla="*/ 23 h 2040"/>
                <a:gd name="T86" fmla="*/ 1768 w 2441"/>
                <a:gd name="T87" fmla="*/ 3 h 2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41" h="2040">
                  <a:moveTo>
                    <a:pt x="1691" y="0"/>
                  </a:moveTo>
                  <a:lnTo>
                    <a:pt x="750" y="0"/>
                  </a:lnTo>
                  <a:lnTo>
                    <a:pt x="712" y="1"/>
                  </a:lnTo>
                  <a:lnTo>
                    <a:pt x="673" y="3"/>
                  </a:lnTo>
                  <a:lnTo>
                    <a:pt x="635" y="9"/>
                  </a:lnTo>
                  <a:lnTo>
                    <a:pt x="598" y="15"/>
                  </a:lnTo>
                  <a:lnTo>
                    <a:pt x="562" y="23"/>
                  </a:lnTo>
                  <a:lnTo>
                    <a:pt x="526" y="34"/>
                  </a:lnTo>
                  <a:lnTo>
                    <a:pt x="492" y="46"/>
                  </a:lnTo>
                  <a:lnTo>
                    <a:pt x="458" y="59"/>
                  </a:lnTo>
                  <a:lnTo>
                    <a:pt x="425" y="74"/>
                  </a:lnTo>
                  <a:lnTo>
                    <a:pt x="392" y="90"/>
                  </a:lnTo>
                  <a:lnTo>
                    <a:pt x="362" y="108"/>
                  </a:lnTo>
                  <a:lnTo>
                    <a:pt x="331" y="128"/>
                  </a:lnTo>
                  <a:lnTo>
                    <a:pt x="301" y="149"/>
                  </a:lnTo>
                  <a:lnTo>
                    <a:pt x="273" y="171"/>
                  </a:lnTo>
                  <a:lnTo>
                    <a:pt x="246" y="195"/>
                  </a:lnTo>
                  <a:lnTo>
                    <a:pt x="220" y="219"/>
                  </a:lnTo>
                  <a:lnTo>
                    <a:pt x="195" y="245"/>
                  </a:lnTo>
                  <a:lnTo>
                    <a:pt x="171" y="273"/>
                  </a:lnTo>
                  <a:lnTo>
                    <a:pt x="149" y="300"/>
                  </a:lnTo>
                  <a:lnTo>
                    <a:pt x="128" y="330"/>
                  </a:lnTo>
                  <a:lnTo>
                    <a:pt x="109" y="361"/>
                  </a:lnTo>
                  <a:lnTo>
                    <a:pt x="91" y="392"/>
                  </a:lnTo>
                  <a:lnTo>
                    <a:pt x="74" y="424"/>
                  </a:lnTo>
                  <a:lnTo>
                    <a:pt x="59" y="458"/>
                  </a:lnTo>
                  <a:lnTo>
                    <a:pt x="45" y="492"/>
                  </a:lnTo>
                  <a:lnTo>
                    <a:pt x="34" y="526"/>
                  </a:lnTo>
                  <a:lnTo>
                    <a:pt x="24" y="561"/>
                  </a:lnTo>
                  <a:lnTo>
                    <a:pt x="16" y="598"/>
                  </a:lnTo>
                  <a:lnTo>
                    <a:pt x="9" y="635"/>
                  </a:lnTo>
                  <a:lnTo>
                    <a:pt x="4" y="672"/>
                  </a:lnTo>
                  <a:lnTo>
                    <a:pt x="1" y="710"/>
                  </a:lnTo>
                  <a:lnTo>
                    <a:pt x="0" y="748"/>
                  </a:lnTo>
                  <a:lnTo>
                    <a:pt x="1" y="780"/>
                  </a:lnTo>
                  <a:lnTo>
                    <a:pt x="3" y="810"/>
                  </a:lnTo>
                  <a:lnTo>
                    <a:pt x="6" y="840"/>
                  </a:lnTo>
                  <a:lnTo>
                    <a:pt x="10" y="870"/>
                  </a:lnTo>
                  <a:lnTo>
                    <a:pt x="16" y="900"/>
                  </a:lnTo>
                  <a:lnTo>
                    <a:pt x="22" y="928"/>
                  </a:lnTo>
                  <a:lnTo>
                    <a:pt x="29" y="957"/>
                  </a:lnTo>
                  <a:lnTo>
                    <a:pt x="38" y="985"/>
                  </a:lnTo>
                  <a:lnTo>
                    <a:pt x="48" y="1013"/>
                  </a:lnTo>
                  <a:lnTo>
                    <a:pt x="59" y="1039"/>
                  </a:lnTo>
                  <a:lnTo>
                    <a:pt x="71" y="1066"/>
                  </a:lnTo>
                  <a:lnTo>
                    <a:pt x="83" y="1092"/>
                  </a:lnTo>
                  <a:lnTo>
                    <a:pt x="97" y="1117"/>
                  </a:lnTo>
                  <a:lnTo>
                    <a:pt x="112" y="1142"/>
                  </a:lnTo>
                  <a:lnTo>
                    <a:pt x="128" y="1166"/>
                  </a:lnTo>
                  <a:lnTo>
                    <a:pt x="144" y="1190"/>
                  </a:lnTo>
                  <a:lnTo>
                    <a:pt x="162" y="1213"/>
                  </a:lnTo>
                  <a:lnTo>
                    <a:pt x="180" y="1235"/>
                  </a:lnTo>
                  <a:lnTo>
                    <a:pt x="199" y="1256"/>
                  </a:lnTo>
                  <a:lnTo>
                    <a:pt x="219" y="1277"/>
                  </a:lnTo>
                  <a:lnTo>
                    <a:pt x="239" y="1297"/>
                  </a:lnTo>
                  <a:lnTo>
                    <a:pt x="260" y="1316"/>
                  </a:lnTo>
                  <a:lnTo>
                    <a:pt x="282" y="1334"/>
                  </a:lnTo>
                  <a:lnTo>
                    <a:pt x="305" y="1352"/>
                  </a:lnTo>
                  <a:lnTo>
                    <a:pt x="329" y="1369"/>
                  </a:lnTo>
                  <a:lnTo>
                    <a:pt x="353" y="1384"/>
                  </a:lnTo>
                  <a:lnTo>
                    <a:pt x="377" y="1399"/>
                  </a:lnTo>
                  <a:lnTo>
                    <a:pt x="403" y="1413"/>
                  </a:lnTo>
                  <a:lnTo>
                    <a:pt x="429" y="1426"/>
                  </a:lnTo>
                  <a:lnTo>
                    <a:pt x="456" y="1438"/>
                  </a:lnTo>
                  <a:lnTo>
                    <a:pt x="482" y="1448"/>
                  </a:lnTo>
                  <a:lnTo>
                    <a:pt x="510" y="1459"/>
                  </a:lnTo>
                  <a:lnTo>
                    <a:pt x="0" y="2040"/>
                  </a:lnTo>
                  <a:lnTo>
                    <a:pt x="1220" y="1505"/>
                  </a:lnTo>
                  <a:lnTo>
                    <a:pt x="1190" y="1498"/>
                  </a:lnTo>
                  <a:lnTo>
                    <a:pt x="1691" y="1498"/>
                  </a:lnTo>
                  <a:lnTo>
                    <a:pt x="1730" y="1497"/>
                  </a:lnTo>
                  <a:lnTo>
                    <a:pt x="1768" y="1494"/>
                  </a:lnTo>
                  <a:lnTo>
                    <a:pt x="1805" y="1489"/>
                  </a:lnTo>
                  <a:lnTo>
                    <a:pt x="1842" y="1483"/>
                  </a:lnTo>
                  <a:lnTo>
                    <a:pt x="1878" y="1475"/>
                  </a:lnTo>
                  <a:lnTo>
                    <a:pt x="1914" y="1464"/>
                  </a:lnTo>
                  <a:lnTo>
                    <a:pt x="1949" y="1452"/>
                  </a:lnTo>
                  <a:lnTo>
                    <a:pt x="1983" y="1439"/>
                  </a:lnTo>
                  <a:lnTo>
                    <a:pt x="2015" y="1424"/>
                  </a:lnTo>
                  <a:lnTo>
                    <a:pt x="2048" y="1408"/>
                  </a:lnTo>
                  <a:lnTo>
                    <a:pt x="2080" y="1389"/>
                  </a:lnTo>
                  <a:lnTo>
                    <a:pt x="2110" y="1370"/>
                  </a:lnTo>
                  <a:lnTo>
                    <a:pt x="2139" y="1349"/>
                  </a:lnTo>
                  <a:lnTo>
                    <a:pt x="2168" y="1327"/>
                  </a:lnTo>
                  <a:lnTo>
                    <a:pt x="2195" y="1303"/>
                  </a:lnTo>
                  <a:lnTo>
                    <a:pt x="2221" y="1279"/>
                  </a:lnTo>
                  <a:lnTo>
                    <a:pt x="2246" y="1253"/>
                  </a:lnTo>
                  <a:lnTo>
                    <a:pt x="2269" y="1225"/>
                  </a:lnTo>
                  <a:lnTo>
                    <a:pt x="2291" y="1197"/>
                  </a:lnTo>
                  <a:lnTo>
                    <a:pt x="2313" y="1168"/>
                  </a:lnTo>
                  <a:lnTo>
                    <a:pt x="2332" y="1137"/>
                  </a:lnTo>
                  <a:lnTo>
                    <a:pt x="2350" y="1106"/>
                  </a:lnTo>
                  <a:lnTo>
                    <a:pt x="2367" y="1074"/>
                  </a:lnTo>
                  <a:lnTo>
                    <a:pt x="2381" y="1040"/>
                  </a:lnTo>
                  <a:lnTo>
                    <a:pt x="2395" y="1006"/>
                  </a:lnTo>
                  <a:lnTo>
                    <a:pt x="2407" y="972"/>
                  </a:lnTo>
                  <a:lnTo>
                    <a:pt x="2416" y="937"/>
                  </a:lnTo>
                  <a:lnTo>
                    <a:pt x="2425" y="900"/>
                  </a:lnTo>
                  <a:lnTo>
                    <a:pt x="2432" y="863"/>
                  </a:lnTo>
                  <a:lnTo>
                    <a:pt x="2436" y="826"/>
                  </a:lnTo>
                  <a:lnTo>
                    <a:pt x="2439" y="788"/>
                  </a:lnTo>
                  <a:lnTo>
                    <a:pt x="2441" y="748"/>
                  </a:lnTo>
                  <a:lnTo>
                    <a:pt x="2439" y="710"/>
                  </a:lnTo>
                  <a:lnTo>
                    <a:pt x="2436" y="672"/>
                  </a:lnTo>
                  <a:lnTo>
                    <a:pt x="2432" y="635"/>
                  </a:lnTo>
                  <a:lnTo>
                    <a:pt x="2425" y="598"/>
                  </a:lnTo>
                  <a:lnTo>
                    <a:pt x="2416" y="561"/>
                  </a:lnTo>
                  <a:lnTo>
                    <a:pt x="2407" y="526"/>
                  </a:lnTo>
                  <a:lnTo>
                    <a:pt x="2395" y="492"/>
                  </a:lnTo>
                  <a:lnTo>
                    <a:pt x="2381" y="458"/>
                  </a:lnTo>
                  <a:lnTo>
                    <a:pt x="2367" y="424"/>
                  </a:lnTo>
                  <a:lnTo>
                    <a:pt x="2350" y="392"/>
                  </a:lnTo>
                  <a:lnTo>
                    <a:pt x="2332" y="361"/>
                  </a:lnTo>
                  <a:lnTo>
                    <a:pt x="2313" y="330"/>
                  </a:lnTo>
                  <a:lnTo>
                    <a:pt x="2291" y="300"/>
                  </a:lnTo>
                  <a:lnTo>
                    <a:pt x="2269" y="273"/>
                  </a:lnTo>
                  <a:lnTo>
                    <a:pt x="2246" y="245"/>
                  </a:lnTo>
                  <a:lnTo>
                    <a:pt x="2221" y="219"/>
                  </a:lnTo>
                  <a:lnTo>
                    <a:pt x="2195" y="195"/>
                  </a:lnTo>
                  <a:lnTo>
                    <a:pt x="2168" y="171"/>
                  </a:lnTo>
                  <a:lnTo>
                    <a:pt x="2139" y="149"/>
                  </a:lnTo>
                  <a:lnTo>
                    <a:pt x="2110" y="128"/>
                  </a:lnTo>
                  <a:lnTo>
                    <a:pt x="2080" y="108"/>
                  </a:lnTo>
                  <a:lnTo>
                    <a:pt x="2048" y="90"/>
                  </a:lnTo>
                  <a:lnTo>
                    <a:pt x="2015" y="74"/>
                  </a:lnTo>
                  <a:lnTo>
                    <a:pt x="1983" y="59"/>
                  </a:lnTo>
                  <a:lnTo>
                    <a:pt x="1949" y="46"/>
                  </a:lnTo>
                  <a:lnTo>
                    <a:pt x="1914" y="34"/>
                  </a:lnTo>
                  <a:lnTo>
                    <a:pt x="1878" y="23"/>
                  </a:lnTo>
                  <a:lnTo>
                    <a:pt x="1842" y="15"/>
                  </a:lnTo>
                  <a:lnTo>
                    <a:pt x="1805" y="9"/>
                  </a:lnTo>
                  <a:lnTo>
                    <a:pt x="1768" y="3"/>
                  </a:lnTo>
                  <a:lnTo>
                    <a:pt x="1730" y="1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28" name="Freeform 88"/>
            <p:cNvSpPr>
              <a:spLocks/>
            </p:cNvSpPr>
            <p:nvPr/>
          </p:nvSpPr>
          <p:spPr bwMode="auto">
            <a:xfrm>
              <a:off x="446088" y="3638550"/>
              <a:ext cx="495300" cy="495300"/>
            </a:xfrm>
            <a:custGeom>
              <a:avLst/>
              <a:gdLst>
                <a:gd name="T0" fmla="*/ 1555 w 1560"/>
                <a:gd name="T1" fmla="*/ 858 h 1560"/>
                <a:gd name="T2" fmla="*/ 1535 w 1560"/>
                <a:gd name="T3" fmla="*/ 973 h 1560"/>
                <a:gd name="T4" fmla="*/ 1498 w 1560"/>
                <a:gd name="T5" fmla="*/ 1082 h 1560"/>
                <a:gd name="T6" fmla="*/ 1448 w 1560"/>
                <a:gd name="T7" fmla="*/ 1182 h 1560"/>
                <a:gd name="T8" fmla="*/ 1382 w 1560"/>
                <a:gd name="T9" fmla="*/ 1274 h 1560"/>
                <a:gd name="T10" fmla="*/ 1305 w 1560"/>
                <a:gd name="T11" fmla="*/ 1356 h 1560"/>
                <a:gd name="T12" fmla="*/ 1217 w 1560"/>
                <a:gd name="T13" fmla="*/ 1425 h 1560"/>
                <a:gd name="T14" fmla="*/ 1119 w 1560"/>
                <a:gd name="T15" fmla="*/ 1481 h 1560"/>
                <a:gd name="T16" fmla="*/ 1013 w 1560"/>
                <a:gd name="T17" fmla="*/ 1524 h 1560"/>
                <a:gd name="T18" fmla="*/ 900 w 1560"/>
                <a:gd name="T19" fmla="*/ 1550 h 1560"/>
                <a:gd name="T20" fmla="*/ 781 w 1560"/>
                <a:gd name="T21" fmla="*/ 1560 h 1560"/>
                <a:gd name="T22" fmla="*/ 663 w 1560"/>
                <a:gd name="T23" fmla="*/ 1550 h 1560"/>
                <a:gd name="T24" fmla="*/ 550 w 1560"/>
                <a:gd name="T25" fmla="*/ 1525 h 1560"/>
                <a:gd name="T26" fmla="*/ 443 w 1560"/>
                <a:gd name="T27" fmla="*/ 1482 h 1560"/>
                <a:gd name="T28" fmla="*/ 345 w 1560"/>
                <a:gd name="T29" fmla="*/ 1426 h 1560"/>
                <a:gd name="T30" fmla="*/ 257 w 1560"/>
                <a:gd name="T31" fmla="*/ 1358 h 1560"/>
                <a:gd name="T32" fmla="*/ 179 w 1560"/>
                <a:gd name="T33" fmla="*/ 1276 h 1560"/>
                <a:gd name="T34" fmla="*/ 114 w 1560"/>
                <a:gd name="T35" fmla="*/ 1185 h 1560"/>
                <a:gd name="T36" fmla="*/ 62 w 1560"/>
                <a:gd name="T37" fmla="*/ 1085 h 1560"/>
                <a:gd name="T38" fmla="*/ 25 w 1560"/>
                <a:gd name="T39" fmla="*/ 976 h 1560"/>
                <a:gd name="T40" fmla="*/ 4 w 1560"/>
                <a:gd name="T41" fmla="*/ 861 h 1560"/>
                <a:gd name="T42" fmla="*/ 1 w 1560"/>
                <a:gd name="T43" fmla="*/ 741 h 1560"/>
                <a:gd name="T44" fmla="*/ 16 w 1560"/>
                <a:gd name="T45" fmla="*/ 624 h 1560"/>
                <a:gd name="T46" fmla="*/ 46 w 1560"/>
                <a:gd name="T47" fmla="*/ 513 h 1560"/>
                <a:gd name="T48" fmla="*/ 93 w 1560"/>
                <a:gd name="T49" fmla="*/ 409 h 1560"/>
                <a:gd name="T50" fmla="*/ 154 w 1560"/>
                <a:gd name="T51" fmla="*/ 314 h 1560"/>
                <a:gd name="T52" fmla="*/ 227 w 1560"/>
                <a:gd name="T53" fmla="*/ 230 h 1560"/>
                <a:gd name="T54" fmla="*/ 312 w 1560"/>
                <a:gd name="T55" fmla="*/ 156 h 1560"/>
                <a:gd name="T56" fmla="*/ 407 w 1560"/>
                <a:gd name="T57" fmla="*/ 94 h 1560"/>
                <a:gd name="T58" fmla="*/ 511 w 1560"/>
                <a:gd name="T59" fmla="*/ 48 h 1560"/>
                <a:gd name="T60" fmla="*/ 621 w 1560"/>
                <a:gd name="T61" fmla="*/ 16 h 1560"/>
                <a:gd name="T62" fmla="*/ 738 w 1560"/>
                <a:gd name="T63" fmla="*/ 1 h 1560"/>
                <a:gd name="T64" fmla="*/ 857 w 1560"/>
                <a:gd name="T65" fmla="*/ 4 h 1560"/>
                <a:gd name="T66" fmla="*/ 973 w 1560"/>
                <a:gd name="T67" fmla="*/ 25 h 1560"/>
                <a:gd name="T68" fmla="*/ 1082 w 1560"/>
                <a:gd name="T69" fmla="*/ 61 h 1560"/>
                <a:gd name="T70" fmla="*/ 1183 w 1560"/>
                <a:gd name="T71" fmla="*/ 112 h 1560"/>
                <a:gd name="T72" fmla="*/ 1274 w 1560"/>
                <a:gd name="T73" fmla="*/ 177 h 1560"/>
                <a:gd name="T74" fmla="*/ 1356 w 1560"/>
                <a:gd name="T75" fmla="*/ 254 h 1560"/>
                <a:gd name="T76" fmla="*/ 1425 w 1560"/>
                <a:gd name="T77" fmla="*/ 343 h 1560"/>
                <a:gd name="T78" fmla="*/ 1481 w 1560"/>
                <a:gd name="T79" fmla="*/ 440 h 1560"/>
                <a:gd name="T80" fmla="*/ 1524 w 1560"/>
                <a:gd name="T81" fmla="*/ 547 h 1560"/>
                <a:gd name="T82" fmla="*/ 1550 w 1560"/>
                <a:gd name="T83" fmla="*/ 659 h 1560"/>
                <a:gd name="T84" fmla="*/ 1560 w 1560"/>
                <a:gd name="T85" fmla="*/ 778 h 1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60" h="1560">
                  <a:moveTo>
                    <a:pt x="1560" y="778"/>
                  </a:moveTo>
                  <a:lnTo>
                    <a:pt x="1559" y="819"/>
                  </a:lnTo>
                  <a:lnTo>
                    <a:pt x="1555" y="858"/>
                  </a:lnTo>
                  <a:lnTo>
                    <a:pt x="1551" y="897"/>
                  </a:lnTo>
                  <a:lnTo>
                    <a:pt x="1544" y="935"/>
                  </a:lnTo>
                  <a:lnTo>
                    <a:pt x="1535" y="973"/>
                  </a:lnTo>
                  <a:lnTo>
                    <a:pt x="1525" y="1010"/>
                  </a:lnTo>
                  <a:lnTo>
                    <a:pt x="1513" y="1046"/>
                  </a:lnTo>
                  <a:lnTo>
                    <a:pt x="1498" y="1082"/>
                  </a:lnTo>
                  <a:lnTo>
                    <a:pt x="1483" y="1117"/>
                  </a:lnTo>
                  <a:lnTo>
                    <a:pt x="1466" y="1149"/>
                  </a:lnTo>
                  <a:lnTo>
                    <a:pt x="1448" y="1182"/>
                  </a:lnTo>
                  <a:lnTo>
                    <a:pt x="1427" y="1214"/>
                  </a:lnTo>
                  <a:lnTo>
                    <a:pt x="1405" y="1245"/>
                  </a:lnTo>
                  <a:lnTo>
                    <a:pt x="1382" y="1274"/>
                  </a:lnTo>
                  <a:lnTo>
                    <a:pt x="1358" y="1303"/>
                  </a:lnTo>
                  <a:lnTo>
                    <a:pt x="1332" y="1330"/>
                  </a:lnTo>
                  <a:lnTo>
                    <a:pt x="1305" y="1356"/>
                  </a:lnTo>
                  <a:lnTo>
                    <a:pt x="1277" y="1380"/>
                  </a:lnTo>
                  <a:lnTo>
                    <a:pt x="1248" y="1403"/>
                  </a:lnTo>
                  <a:lnTo>
                    <a:pt x="1217" y="1425"/>
                  </a:lnTo>
                  <a:lnTo>
                    <a:pt x="1185" y="1445"/>
                  </a:lnTo>
                  <a:lnTo>
                    <a:pt x="1152" y="1464"/>
                  </a:lnTo>
                  <a:lnTo>
                    <a:pt x="1119" y="1481"/>
                  </a:lnTo>
                  <a:lnTo>
                    <a:pt x="1085" y="1497"/>
                  </a:lnTo>
                  <a:lnTo>
                    <a:pt x="1049" y="1511"/>
                  </a:lnTo>
                  <a:lnTo>
                    <a:pt x="1013" y="1524"/>
                  </a:lnTo>
                  <a:lnTo>
                    <a:pt x="976" y="1534"/>
                  </a:lnTo>
                  <a:lnTo>
                    <a:pt x="938" y="1543"/>
                  </a:lnTo>
                  <a:lnTo>
                    <a:pt x="900" y="1550"/>
                  </a:lnTo>
                  <a:lnTo>
                    <a:pt x="861" y="1555"/>
                  </a:lnTo>
                  <a:lnTo>
                    <a:pt x="821" y="1558"/>
                  </a:lnTo>
                  <a:lnTo>
                    <a:pt x="781" y="1560"/>
                  </a:lnTo>
                  <a:lnTo>
                    <a:pt x="741" y="1558"/>
                  </a:lnTo>
                  <a:lnTo>
                    <a:pt x="701" y="1555"/>
                  </a:lnTo>
                  <a:lnTo>
                    <a:pt x="663" y="1550"/>
                  </a:lnTo>
                  <a:lnTo>
                    <a:pt x="624" y="1544"/>
                  </a:lnTo>
                  <a:lnTo>
                    <a:pt x="587" y="1535"/>
                  </a:lnTo>
                  <a:lnTo>
                    <a:pt x="550" y="1525"/>
                  </a:lnTo>
                  <a:lnTo>
                    <a:pt x="513" y="1512"/>
                  </a:lnTo>
                  <a:lnTo>
                    <a:pt x="478" y="1498"/>
                  </a:lnTo>
                  <a:lnTo>
                    <a:pt x="443" y="1482"/>
                  </a:lnTo>
                  <a:lnTo>
                    <a:pt x="409" y="1465"/>
                  </a:lnTo>
                  <a:lnTo>
                    <a:pt x="376" y="1447"/>
                  </a:lnTo>
                  <a:lnTo>
                    <a:pt x="345" y="1426"/>
                  </a:lnTo>
                  <a:lnTo>
                    <a:pt x="314" y="1405"/>
                  </a:lnTo>
                  <a:lnTo>
                    <a:pt x="284" y="1382"/>
                  </a:lnTo>
                  <a:lnTo>
                    <a:pt x="257" y="1358"/>
                  </a:lnTo>
                  <a:lnTo>
                    <a:pt x="229" y="1332"/>
                  </a:lnTo>
                  <a:lnTo>
                    <a:pt x="204" y="1305"/>
                  </a:lnTo>
                  <a:lnTo>
                    <a:pt x="179" y="1276"/>
                  </a:lnTo>
                  <a:lnTo>
                    <a:pt x="155" y="1248"/>
                  </a:lnTo>
                  <a:lnTo>
                    <a:pt x="134" y="1217"/>
                  </a:lnTo>
                  <a:lnTo>
                    <a:pt x="114" y="1185"/>
                  </a:lnTo>
                  <a:lnTo>
                    <a:pt x="95" y="1153"/>
                  </a:lnTo>
                  <a:lnTo>
                    <a:pt x="77" y="1119"/>
                  </a:lnTo>
                  <a:lnTo>
                    <a:pt x="62" y="1085"/>
                  </a:lnTo>
                  <a:lnTo>
                    <a:pt x="47" y="1049"/>
                  </a:lnTo>
                  <a:lnTo>
                    <a:pt x="36" y="1013"/>
                  </a:lnTo>
                  <a:lnTo>
                    <a:pt x="25" y="976"/>
                  </a:lnTo>
                  <a:lnTo>
                    <a:pt x="16" y="938"/>
                  </a:lnTo>
                  <a:lnTo>
                    <a:pt x="9" y="900"/>
                  </a:lnTo>
                  <a:lnTo>
                    <a:pt x="4" y="861"/>
                  </a:lnTo>
                  <a:lnTo>
                    <a:pt x="1" y="822"/>
                  </a:lnTo>
                  <a:lnTo>
                    <a:pt x="0" y="782"/>
                  </a:lnTo>
                  <a:lnTo>
                    <a:pt x="1" y="741"/>
                  </a:lnTo>
                  <a:lnTo>
                    <a:pt x="4" y="701"/>
                  </a:lnTo>
                  <a:lnTo>
                    <a:pt x="8" y="662"/>
                  </a:lnTo>
                  <a:lnTo>
                    <a:pt x="16" y="624"/>
                  </a:lnTo>
                  <a:lnTo>
                    <a:pt x="24" y="586"/>
                  </a:lnTo>
                  <a:lnTo>
                    <a:pt x="35" y="549"/>
                  </a:lnTo>
                  <a:lnTo>
                    <a:pt x="46" y="513"/>
                  </a:lnTo>
                  <a:lnTo>
                    <a:pt x="60" y="477"/>
                  </a:lnTo>
                  <a:lnTo>
                    <a:pt x="76" y="443"/>
                  </a:lnTo>
                  <a:lnTo>
                    <a:pt x="93" y="409"/>
                  </a:lnTo>
                  <a:lnTo>
                    <a:pt x="112" y="377"/>
                  </a:lnTo>
                  <a:lnTo>
                    <a:pt x="132" y="345"/>
                  </a:lnTo>
                  <a:lnTo>
                    <a:pt x="154" y="314"/>
                  </a:lnTo>
                  <a:lnTo>
                    <a:pt x="177" y="285"/>
                  </a:lnTo>
                  <a:lnTo>
                    <a:pt x="202" y="256"/>
                  </a:lnTo>
                  <a:lnTo>
                    <a:pt x="227" y="230"/>
                  </a:lnTo>
                  <a:lnTo>
                    <a:pt x="255" y="203"/>
                  </a:lnTo>
                  <a:lnTo>
                    <a:pt x="282" y="179"/>
                  </a:lnTo>
                  <a:lnTo>
                    <a:pt x="312" y="156"/>
                  </a:lnTo>
                  <a:lnTo>
                    <a:pt x="342" y="135"/>
                  </a:lnTo>
                  <a:lnTo>
                    <a:pt x="374" y="113"/>
                  </a:lnTo>
                  <a:lnTo>
                    <a:pt x="407" y="94"/>
                  </a:lnTo>
                  <a:lnTo>
                    <a:pt x="440" y="78"/>
                  </a:lnTo>
                  <a:lnTo>
                    <a:pt x="475" y="62"/>
                  </a:lnTo>
                  <a:lnTo>
                    <a:pt x="511" y="48"/>
                  </a:lnTo>
                  <a:lnTo>
                    <a:pt x="547" y="35"/>
                  </a:lnTo>
                  <a:lnTo>
                    <a:pt x="584" y="25"/>
                  </a:lnTo>
                  <a:lnTo>
                    <a:pt x="621" y="16"/>
                  </a:lnTo>
                  <a:lnTo>
                    <a:pt x="660" y="10"/>
                  </a:lnTo>
                  <a:lnTo>
                    <a:pt x="699" y="5"/>
                  </a:lnTo>
                  <a:lnTo>
                    <a:pt x="738" y="1"/>
                  </a:lnTo>
                  <a:lnTo>
                    <a:pt x="778" y="0"/>
                  </a:lnTo>
                  <a:lnTo>
                    <a:pt x="818" y="1"/>
                  </a:lnTo>
                  <a:lnTo>
                    <a:pt x="857" y="4"/>
                  </a:lnTo>
                  <a:lnTo>
                    <a:pt x="897" y="9"/>
                  </a:lnTo>
                  <a:lnTo>
                    <a:pt x="936" y="15"/>
                  </a:lnTo>
                  <a:lnTo>
                    <a:pt x="973" y="25"/>
                  </a:lnTo>
                  <a:lnTo>
                    <a:pt x="1010" y="35"/>
                  </a:lnTo>
                  <a:lnTo>
                    <a:pt x="1047" y="47"/>
                  </a:lnTo>
                  <a:lnTo>
                    <a:pt x="1082" y="61"/>
                  </a:lnTo>
                  <a:lnTo>
                    <a:pt x="1117" y="76"/>
                  </a:lnTo>
                  <a:lnTo>
                    <a:pt x="1150" y="93"/>
                  </a:lnTo>
                  <a:lnTo>
                    <a:pt x="1183" y="112"/>
                  </a:lnTo>
                  <a:lnTo>
                    <a:pt x="1215" y="132"/>
                  </a:lnTo>
                  <a:lnTo>
                    <a:pt x="1244" y="154"/>
                  </a:lnTo>
                  <a:lnTo>
                    <a:pt x="1274" y="177"/>
                  </a:lnTo>
                  <a:lnTo>
                    <a:pt x="1303" y="201"/>
                  </a:lnTo>
                  <a:lnTo>
                    <a:pt x="1330" y="228"/>
                  </a:lnTo>
                  <a:lnTo>
                    <a:pt x="1356" y="254"/>
                  </a:lnTo>
                  <a:lnTo>
                    <a:pt x="1381" y="283"/>
                  </a:lnTo>
                  <a:lnTo>
                    <a:pt x="1403" y="312"/>
                  </a:lnTo>
                  <a:lnTo>
                    <a:pt x="1425" y="343"/>
                  </a:lnTo>
                  <a:lnTo>
                    <a:pt x="1445" y="375"/>
                  </a:lnTo>
                  <a:lnTo>
                    <a:pt x="1464" y="406"/>
                  </a:lnTo>
                  <a:lnTo>
                    <a:pt x="1481" y="440"/>
                  </a:lnTo>
                  <a:lnTo>
                    <a:pt x="1497" y="475"/>
                  </a:lnTo>
                  <a:lnTo>
                    <a:pt x="1512" y="510"/>
                  </a:lnTo>
                  <a:lnTo>
                    <a:pt x="1524" y="547"/>
                  </a:lnTo>
                  <a:lnTo>
                    <a:pt x="1534" y="584"/>
                  </a:lnTo>
                  <a:lnTo>
                    <a:pt x="1544" y="621"/>
                  </a:lnTo>
                  <a:lnTo>
                    <a:pt x="1550" y="659"/>
                  </a:lnTo>
                  <a:lnTo>
                    <a:pt x="1555" y="698"/>
                  </a:lnTo>
                  <a:lnTo>
                    <a:pt x="1559" y="738"/>
                  </a:lnTo>
                  <a:lnTo>
                    <a:pt x="1560" y="77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29" name="Freeform 89"/>
            <p:cNvSpPr>
              <a:spLocks/>
            </p:cNvSpPr>
            <p:nvPr/>
          </p:nvSpPr>
          <p:spPr bwMode="auto">
            <a:xfrm>
              <a:off x="544513" y="3736975"/>
              <a:ext cx="298450" cy="300038"/>
            </a:xfrm>
            <a:custGeom>
              <a:avLst/>
              <a:gdLst>
                <a:gd name="T0" fmla="*/ 940 w 942"/>
                <a:gd name="T1" fmla="*/ 519 h 943"/>
                <a:gd name="T2" fmla="*/ 927 w 942"/>
                <a:gd name="T3" fmla="*/ 589 h 943"/>
                <a:gd name="T4" fmla="*/ 906 w 942"/>
                <a:gd name="T5" fmla="*/ 654 h 943"/>
                <a:gd name="T6" fmla="*/ 874 w 942"/>
                <a:gd name="T7" fmla="*/ 716 h 943"/>
                <a:gd name="T8" fmla="*/ 835 w 942"/>
                <a:gd name="T9" fmla="*/ 771 h 943"/>
                <a:gd name="T10" fmla="*/ 789 w 942"/>
                <a:gd name="T11" fmla="*/ 820 h 943"/>
                <a:gd name="T12" fmla="*/ 735 w 942"/>
                <a:gd name="T13" fmla="*/ 861 h 943"/>
                <a:gd name="T14" fmla="*/ 675 w 942"/>
                <a:gd name="T15" fmla="*/ 896 h 943"/>
                <a:gd name="T16" fmla="*/ 612 w 942"/>
                <a:gd name="T17" fmla="*/ 922 h 943"/>
                <a:gd name="T18" fmla="*/ 543 w 942"/>
                <a:gd name="T19" fmla="*/ 938 h 943"/>
                <a:gd name="T20" fmla="*/ 471 w 942"/>
                <a:gd name="T21" fmla="*/ 943 h 943"/>
                <a:gd name="T22" fmla="*/ 399 w 942"/>
                <a:gd name="T23" fmla="*/ 938 h 943"/>
                <a:gd name="T24" fmla="*/ 332 w 942"/>
                <a:gd name="T25" fmla="*/ 922 h 943"/>
                <a:gd name="T26" fmla="*/ 267 w 942"/>
                <a:gd name="T27" fmla="*/ 896 h 943"/>
                <a:gd name="T28" fmla="*/ 208 w 942"/>
                <a:gd name="T29" fmla="*/ 863 h 943"/>
                <a:gd name="T30" fmla="*/ 154 w 942"/>
                <a:gd name="T31" fmla="*/ 821 h 943"/>
                <a:gd name="T32" fmla="*/ 107 w 942"/>
                <a:gd name="T33" fmla="*/ 772 h 943"/>
                <a:gd name="T34" fmla="*/ 68 w 942"/>
                <a:gd name="T35" fmla="*/ 717 h 943"/>
                <a:gd name="T36" fmla="*/ 37 w 942"/>
                <a:gd name="T37" fmla="*/ 656 h 943"/>
                <a:gd name="T38" fmla="*/ 14 w 942"/>
                <a:gd name="T39" fmla="*/ 590 h 943"/>
                <a:gd name="T40" fmla="*/ 2 w 942"/>
                <a:gd name="T41" fmla="*/ 521 h 943"/>
                <a:gd name="T42" fmla="*/ 0 w 942"/>
                <a:gd name="T43" fmla="*/ 448 h 943"/>
                <a:gd name="T44" fmla="*/ 8 w 942"/>
                <a:gd name="T45" fmla="*/ 377 h 943"/>
                <a:gd name="T46" fmla="*/ 27 w 942"/>
                <a:gd name="T47" fmla="*/ 311 h 943"/>
                <a:gd name="T48" fmla="*/ 56 w 942"/>
                <a:gd name="T49" fmla="*/ 247 h 943"/>
                <a:gd name="T50" fmla="*/ 93 w 942"/>
                <a:gd name="T51" fmla="*/ 190 h 943"/>
                <a:gd name="T52" fmla="*/ 137 w 942"/>
                <a:gd name="T53" fmla="*/ 139 h 943"/>
                <a:gd name="T54" fmla="*/ 188 w 942"/>
                <a:gd name="T55" fmla="*/ 94 h 943"/>
                <a:gd name="T56" fmla="*/ 245 w 942"/>
                <a:gd name="T57" fmla="*/ 58 h 943"/>
                <a:gd name="T58" fmla="*/ 307 w 942"/>
                <a:gd name="T59" fmla="*/ 30 h 943"/>
                <a:gd name="T60" fmla="*/ 375 w 942"/>
                <a:gd name="T61" fmla="*/ 11 h 943"/>
                <a:gd name="T62" fmla="*/ 446 w 942"/>
                <a:gd name="T63" fmla="*/ 1 h 943"/>
                <a:gd name="T64" fmla="*/ 518 w 942"/>
                <a:gd name="T65" fmla="*/ 3 h 943"/>
                <a:gd name="T66" fmla="*/ 588 w 942"/>
                <a:gd name="T67" fmla="*/ 15 h 943"/>
                <a:gd name="T68" fmla="*/ 653 w 942"/>
                <a:gd name="T69" fmla="*/ 37 h 943"/>
                <a:gd name="T70" fmla="*/ 714 w 942"/>
                <a:gd name="T71" fmla="*/ 68 h 943"/>
                <a:gd name="T72" fmla="*/ 769 w 942"/>
                <a:gd name="T73" fmla="*/ 108 h 943"/>
                <a:gd name="T74" fmla="*/ 819 w 942"/>
                <a:gd name="T75" fmla="*/ 154 h 943"/>
                <a:gd name="T76" fmla="*/ 861 w 942"/>
                <a:gd name="T77" fmla="*/ 207 h 943"/>
                <a:gd name="T78" fmla="*/ 895 w 942"/>
                <a:gd name="T79" fmla="*/ 266 h 943"/>
                <a:gd name="T80" fmla="*/ 921 w 942"/>
                <a:gd name="T81" fmla="*/ 331 h 943"/>
                <a:gd name="T82" fmla="*/ 937 w 942"/>
                <a:gd name="T83" fmla="*/ 398 h 943"/>
                <a:gd name="T84" fmla="*/ 942 w 942"/>
                <a:gd name="T85" fmla="*/ 470 h 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2" h="943">
                  <a:moveTo>
                    <a:pt x="942" y="470"/>
                  </a:moveTo>
                  <a:lnTo>
                    <a:pt x="942" y="495"/>
                  </a:lnTo>
                  <a:lnTo>
                    <a:pt x="940" y="519"/>
                  </a:lnTo>
                  <a:lnTo>
                    <a:pt x="937" y="542"/>
                  </a:lnTo>
                  <a:lnTo>
                    <a:pt x="932" y="565"/>
                  </a:lnTo>
                  <a:lnTo>
                    <a:pt x="927" y="589"/>
                  </a:lnTo>
                  <a:lnTo>
                    <a:pt x="921" y="611"/>
                  </a:lnTo>
                  <a:lnTo>
                    <a:pt x="914" y="633"/>
                  </a:lnTo>
                  <a:lnTo>
                    <a:pt x="906" y="654"/>
                  </a:lnTo>
                  <a:lnTo>
                    <a:pt x="896" y="675"/>
                  </a:lnTo>
                  <a:lnTo>
                    <a:pt x="886" y="696"/>
                  </a:lnTo>
                  <a:lnTo>
                    <a:pt x="874" y="716"/>
                  </a:lnTo>
                  <a:lnTo>
                    <a:pt x="863" y="735"/>
                  </a:lnTo>
                  <a:lnTo>
                    <a:pt x="849" y="753"/>
                  </a:lnTo>
                  <a:lnTo>
                    <a:pt x="835" y="771"/>
                  </a:lnTo>
                  <a:lnTo>
                    <a:pt x="820" y="787"/>
                  </a:lnTo>
                  <a:lnTo>
                    <a:pt x="804" y="804"/>
                  </a:lnTo>
                  <a:lnTo>
                    <a:pt x="789" y="820"/>
                  </a:lnTo>
                  <a:lnTo>
                    <a:pt x="772" y="835"/>
                  </a:lnTo>
                  <a:lnTo>
                    <a:pt x="754" y="849"/>
                  </a:lnTo>
                  <a:lnTo>
                    <a:pt x="735" y="861"/>
                  </a:lnTo>
                  <a:lnTo>
                    <a:pt x="716" y="874"/>
                  </a:lnTo>
                  <a:lnTo>
                    <a:pt x="697" y="886"/>
                  </a:lnTo>
                  <a:lnTo>
                    <a:pt x="675" y="896"/>
                  </a:lnTo>
                  <a:lnTo>
                    <a:pt x="655" y="906"/>
                  </a:lnTo>
                  <a:lnTo>
                    <a:pt x="634" y="914"/>
                  </a:lnTo>
                  <a:lnTo>
                    <a:pt x="612" y="922"/>
                  </a:lnTo>
                  <a:lnTo>
                    <a:pt x="590" y="928"/>
                  </a:lnTo>
                  <a:lnTo>
                    <a:pt x="566" y="933"/>
                  </a:lnTo>
                  <a:lnTo>
                    <a:pt x="543" y="938"/>
                  </a:lnTo>
                  <a:lnTo>
                    <a:pt x="520" y="941"/>
                  </a:lnTo>
                  <a:lnTo>
                    <a:pt x="496" y="942"/>
                  </a:lnTo>
                  <a:lnTo>
                    <a:pt x="471" y="943"/>
                  </a:lnTo>
                  <a:lnTo>
                    <a:pt x="447" y="942"/>
                  </a:lnTo>
                  <a:lnTo>
                    <a:pt x="424" y="941"/>
                  </a:lnTo>
                  <a:lnTo>
                    <a:pt x="399" y="938"/>
                  </a:lnTo>
                  <a:lnTo>
                    <a:pt x="376" y="933"/>
                  </a:lnTo>
                  <a:lnTo>
                    <a:pt x="354" y="928"/>
                  </a:lnTo>
                  <a:lnTo>
                    <a:pt x="332" y="922"/>
                  </a:lnTo>
                  <a:lnTo>
                    <a:pt x="309" y="914"/>
                  </a:lnTo>
                  <a:lnTo>
                    <a:pt x="288" y="906"/>
                  </a:lnTo>
                  <a:lnTo>
                    <a:pt x="267" y="896"/>
                  </a:lnTo>
                  <a:lnTo>
                    <a:pt x="247" y="887"/>
                  </a:lnTo>
                  <a:lnTo>
                    <a:pt x="227" y="875"/>
                  </a:lnTo>
                  <a:lnTo>
                    <a:pt x="208" y="863"/>
                  </a:lnTo>
                  <a:lnTo>
                    <a:pt x="189" y="850"/>
                  </a:lnTo>
                  <a:lnTo>
                    <a:pt x="171" y="836"/>
                  </a:lnTo>
                  <a:lnTo>
                    <a:pt x="154" y="821"/>
                  </a:lnTo>
                  <a:lnTo>
                    <a:pt x="138" y="805"/>
                  </a:lnTo>
                  <a:lnTo>
                    <a:pt x="122" y="790"/>
                  </a:lnTo>
                  <a:lnTo>
                    <a:pt x="107" y="772"/>
                  </a:lnTo>
                  <a:lnTo>
                    <a:pt x="94" y="755"/>
                  </a:lnTo>
                  <a:lnTo>
                    <a:pt x="80" y="736"/>
                  </a:lnTo>
                  <a:lnTo>
                    <a:pt x="68" y="717"/>
                  </a:lnTo>
                  <a:lnTo>
                    <a:pt x="57" y="697"/>
                  </a:lnTo>
                  <a:lnTo>
                    <a:pt x="46" y="676"/>
                  </a:lnTo>
                  <a:lnTo>
                    <a:pt x="37" y="656"/>
                  </a:lnTo>
                  <a:lnTo>
                    <a:pt x="28" y="634"/>
                  </a:lnTo>
                  <a:lnTo>
                    <a:pt x="21" y="613"/>
                  </a:lnTo>
                  <a:lnTo>
                    <a:pt x="14" y="590"/>
                  </a:lnTo>
                  <a:lnTo>
                    <a:pt x="9" y="568"/>
                  </a:lnTo>
                  <a:lnTo>
                    <a:pt x="5" y="544"/>
                  </a:lnTo>
                  <a:lnTo>
                    <a:pt x="2" y="521"/>
                  </a:lnTo>
                  <a:lnTo>
                    <a:pt x="0" y="497"/>
                  </a:lnTo>
                  <a:lnTo>
                    <a:pt x="0" y="472"/>
                  </a:lnTo>
                  <a:lnTo>
                    <a:pt x="0" y="448"/>
                  </a:lnTo>
                  <a:lnTo>
                    <a:pt x="2" y="424"/>
                  </a:lnTo>
                  <a:lnTo>
                    <a:pt x="5" y="401"/>
                  </a:lnTo>
                  <a:lnTo>
                    <a:pt x="8" y="377"/>
                  </a:lnTo>
                  <a:lnTo>
                    <a:pt x="13" y="355"/>
                  </a:lnTo>
                  <a:lnTo>
                    <a:pt x="20" y="332"/>
                  </a:lnTo>
                  <a:lnTo>
                    <a:pt x="27" y="311"/>
                  </a:lnTo>
                  <a:lnTo>
                    <a:pt x="36" y="289"/>
                  </a:lnTo>
                  <a:lnTo>
                    <a:pt x="45" y="268"/>
                  </a:lnTo>
                  <a:lnTo>
                    <a:pt x="56" y="247"/>
                  </a:lnTo>
                  <a:lnTo>
                    <a:pt x="67" y="228"/>
                  </a:lnTo>
                  <a:lnTo>
                    <a:pt x="79" y="209"/>
                  </a:lnTo>
                  <a:lnTo>
                    <a:pt x="93" y="190"/>
                  </a:lnTo>
                  <a:lnTo>
                    <a:pt x="106" y="172"/>
                  </a:lnTo>
                  <a:lnTo>
                    <a:pt x="121" y="155"/>
                  </a:lnTo>
                  <a:lnTo>
                    <a:pt x="137" y="139"/>
                  </a:lnTo>
                  <a:lnTo>
                    <a:pt x="153" y="124"/>
                  </a:lnTo>
                  <a:lnTo>
                    <a:pt x="170" y="109"/>
                  </a:lnTo>
                  <a:lnTo>
                    <a:pt x="188" y="94"/>
                  </a:lnTo>
                  <a:lnTo>
                    <a:pt x="206" y="81"/>
                  </a:lnTo>
                  <a:lnTo>
                    <a:pt x="225" y="69"/>
                  </a:lnTo>
                  <a:lnTo>
                    <a:pt x="245" y="58"/>
                  </a:lnTo>
                  <a:lnTo>
                    <a:pt x="265" y="48"/>
                  </a:lnTo>
                  <a:lnTo>
                    <a:pt x="286" y="38"/>
                  </a:lnTo>
                  <a:lnTo>
                    <a:pt x="307" y="30"/>
                  </a:lnTo>
                  <a:lnTo>
                    <a:pt x="330" y="22"/>
                  </a:lnTo>
                  <a:lnTo>
                    <a:pt x="352" y="16"/>
                  </a:lnTo>
                  <a:lnTo>
                    <a:pt x="375" y="11"/>
                  </a:lnTo>
                  <a:lnTo>
                    <a:pt x="398" y="6"/>
                  </a:lnTo>
                  <a:lnTo>
                    <a:pt x="422" y="3"/>
                  </a:lnTo>
                  <a:lnTo>
                    <a:pt x="446" y="1"/>
                  </a:lnTo>
                  <a:lnTo>
                    <a:pt x="470" y="0"/>
                  </a:lnTo>
                  <a:lnTo>
                    <a:pt x="495" y="1"/>
                  </a:lnTo>
                  <a:lnTo>
                    <a:pt x="518" y="3"/>
                  </a:lnTo>
                  <a:lnTo>
                    <a:pt x="541" y="5"/>
                  </a:lnTo>
                  <a:lnTo>
                    <a:pt x="564" y="9"/>
                  </a:lnTo>
                  <a:lnTo>
                    <a:pt x="588" y="15"/>
                  </a:lnTo>
                  <a:lnTo>
                    <a:pt x="610" y="21"/>
                  </a:lnTo>
                  <a:lnTo>
                    <a:pt x="632" y="29"/>
                  </a:lnTo>
                  <a:lnTo>
                    <a:pt x="653" y="37"/>
                  </a:lnTo>
                  <a:lnTo>
                    <a:pt x="674" y="46"/>
                  </a:lnTo>
                  <a:lnTo>
                    <a:pt x="694" y="57"/>
                  </a:lnTo>
                  <a:lnTo>
                    <a:pt x="714" y="68"/>
                  </a:lnTo>
                  <a:lnTo>
                    <a:pt x="734" y="80"/>
                  </a:lnTo>
                  <a:lnTo>
                    <a:pt x="751" y="93"/>
                  </a:lnTo>
                  <a:lnTo>
                    <a:pt x="769" y="108"/>
                  </a:lnTo>
                  <a:lnTo>
                    <a:pt x="787" y="123"/>
                  </a:lnTo>
                  <a:lnTo>
                    <a:pt x="803" y="137"/>
                  </a:lnTo>
                  <a:lnTo>
                    <a:pt x="819" y="154"/>
                  </a:lnTo>
                  <a:lnTo>
                    <a:pt x="834" y="171"/>
                  </a:lnTo>
                  <a:lnTo>
                    <a:pt x="848" y="189"/>
                  </a:lnTo>
                  <a:lnTo>
                    <a:pt x="861" y="207"/>
                  </a:lnTo>
                  <a:lnTo>
                    <a:pt x="873" y="226"/>
                  </a:lnTo>
                  <a:lnTo>
                    <a:pt x="885" y="246"/>
                  </a:lnTo>
                  <a:lnTo>
                    <a:pt x="895" y="266"/>
                  </a:lnTo>
                  <a:lnTo>
                    <a:pt x="905" y="287"/>
                  </a:lnTo>
                  <a:lnTo>
                    <a:pt x="913" y="309"/>
                  </a:lnTo>
                  <a:lnTo>
                    <a:pt x="921" y="331"/>
                  </a:lnTo>
                  <a:lnTo>
                    <a:pt x="927" y="353"/>
                  </a:lnTo>
                  <a:lnTo>
                    <a:pt x="932" y="375"/>
                  </a:lnTo>
                  <a:lnTo>
                    <a:pt x="937" y="398"/>
                  </a:lnTo>
                  <a:lnTo>
                    <a:pt x="940" y="423"/>
                  </a:lnTo>
                  <a:lnTo>
                    <a:pt x="942" y="446"/>
                  </a:lnTo>
                  <a:lnTo>
                    <a:pt x="942" y="47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30" name="Freeform 90"/>
            <p:cNvSpPr>
              <a:spLocks noEditPoints="1"/>
            </p:cNvSpPr>
            <p:nvPr/>
          </p:nvSpPr>
          <p:spPr bwMode="auto">
            <a:xfrm>
              <a:off x="400050" y="3592513"/>
              <a:ext cx="587375" cy="587375"/>
            </a:xfrm>
            <a:custGeom>
              <a:avLst/>
              <a:gdLst>
                <a:gd name="T0" fmla="*/ 1374 w 1850"/>
                <a:gd name="T1" fmla="*/ 1089 h 1847"/>
                <a:gd name="T2" fmla="*/ 1386 w 1850"/>
                <a:gd name="T3" fmla="*/ 1050 h 1847"/>
                <a:gd name="T4" fmla="*/ 1396 w 1850"/>
                <a:gd name="T5" fmla="*/ 1010 h 1847"/>
                <a:gd name="T6" fmla="*/ 1401 w 1850"/>
                <a:gd name="T7" fmla="*/ 968 h 1847"/>
                <a:gd name="T8" fmla="*/ 1403 w 1850"/>
                <a:gd name="T9" fmla="*/ 924 h 1847"/>
                <a:gd name="T10" fmla="*/ 1847 w 1850"/>
                <a:gd name="T11" fmla="*/ 995 h 1847"/>
                <a:gd name="T12" fmla="*/ 1838 w 1850"/>
                <a:gd name="T13" fmla="*/ 1076 h 1847"/>
                <a:gd name="T14" fmla="*/ 1821 w 1850"/>
                <a:gd name="T15" fmla="*/ 1155 h 1847"/>
                <a:gd name="T16" fmla="*/ 1798 w 1850"/>
                <a:gd name="T17" fmla="*/ 1232 h 1847"/>
                <a:gd name="T18" fmla="*/ 1729 w 1850"/>
                <a:gd name="T19" fmla="*/ 468 h 1847"/>
                <a:gd name="T20" fmla="*/ 1324 w 1850"/>
                <a:gd name="T21" fmla="*/ 662 h 1847"/>
                <a:gd name="T22" fmla="*/ 1301 w 1850"/>
                <a:gd name="T23" fmla="*/ 629 h 1847"/>
                <a:gd name="T24" fmla="*/ 1274 w 1850"/>
                <a:gd name="T25" fmla="*/ 599 h 1847"/>
                <a:gd name="T26" fmla="*/ 1245 w 1850"/>
                <a:gd name="T27" fmla="*/ 570 h 1847"/>
                <a:gd name="T28" fmla="*/ 1215 w 1850"/>
                <a:gd name="T29" fmla="*/ 545 h 1847"/>
                <a:gd name="T30" fmla="*/ 1537 w 1850"/>
                <a:gd name="T31" fmla="*/ 232 h 1847"/>
                <a:gd name="T32" fmla="*/ 1593 w 1850"/>
                <a:gd name="T33" fmla="*/ 286 h 1847"/>
                <a:gd name="T34" fmla="*/ 1644 w 1850"/>
                <a:gd name="T35" fmla="*/ 344 h 1847"/>
                <a:gd name="T36" fmla="*/ 1691 w 1850"/>
                <a:gd name="T37" fmla="*/ 406 h 1847"/>
                <a:gd name="T38" fmla="*/ 1729 w 1850"/>
                <a:gd name="T39" fmla="*/ 468 h 1847"/>
                <a:gd name="T40" fmla="*/ 885 w 1850"/>
                <a:gd name="T41" fmla="*/ 448 h 1847"/>
                <a:gd name="T42" fmla="*/ 844 w 1850"/>
                <a:gd name="T43" fmla="*/ 453 h 1847"/>
                <a:gd name="T44" fmla="*/ 803 w 1850"/>
                <a:gd name="T45" fmla="*/ 461 h 1847"/>
                <a:gd name="T46" fmla="*/ 764 w 1850"/>
                <a:gd name="T47" fmla="*/ 474 h 1847"/>
                <a:gd name="T48" fmla="*/ 730 w 1850"/>
                <a:gd name="T49" fmla="*/ 488 h 1847"/>
                <a:gd name="T50" fmla="*/ 604 w 1850"/>
                <a:gd name="T51" fmla="*/ 56 h 1847"/>
                <a:gd name="T52" fmla="*/ 680 w 1850"/>
                <a:gd name="T53" fmla="*/ 32 h 1847"/>
                <a:gd name="T54" fmla="*/ 758 w 1850"/>
                <a:gd name="T55" fmla="*/ 14 h 1847"/>
                <a:gd name="T56" fmla="*/ 839 w 1850"/>
                <a:gd name="T57" fmla="*/ 4 h 1847"/>
                <a:gd name="T58" fmla="*/ 100 w 1850"/>
                <a:gd name="T59" fmla="*/ 500 h 1847"/>
                <a:gd name="T60" fmla="*/ 484 w 1850"/>
                <a:gd name="T61" fmla="*/ 735 h 1847"/>
                <a:gd name="T62" fmla="*/ 470 w 1850"/>
                <a:gd name="T63" fmla="*/ 773 h 1847"/>
                <a:gd name="T64" fmla="*/ 458 w 1850"/>
                <a:gd name="T65" fmla="*/ 812 h 1847"/>
                <a:gd name="T66" fmla="*/ 449 w 1850"/>
                <a:gd name="T67" fmla="*/ 854 h 1847"/>
                <a:gd name="T68" fmla="*/ 0 w 1850"/>
                <a:gd name="T69" fmla="*/ 855 h 1847"/>
                <a:gd name="T70" fmla="*/ 10 w 1850"/>
                <a:gd name="T71" fmla="*/ 775 h 1847"/>
                <a:gd name="T72" fmla="*/ 26 w 1850"/>
                <a:gd name="T73" fmla="*/ 696 h 1847"/>
                <a:gd name="T74" fmla="*/ 50 w 1850"/>
                <a:gd name="T75" fmla="*/ 620 h 1847"/>
                <a:gd name="T76" fmla="*/ 78 w 1850"/>
                <a:gd name="T77" fmla="*/ 546 h 1847"/>
                <a:gd name="T78" fmla="*/ 527 w 1850"/>
                <a:gd name="T79" fmla="*/ 1193 h 1847"/>
                <a:gd name="T80" fmla="*/ 547 w 1850"/>
                <a:gd name="T81" fmla="*/ 1221 h 1847"/>
                <a:gd name="T82" fmla="*/ 573 w 1850"/>
                <a:gd name="T83" fmla="*/ 1252 h 1847"/>
                <a:gd name="T84" fmla="*/ 602 w 1850"/>
                <a:gd name="T85" fmla="*/ 1281 h 1847"/>
                <a:gd name="T86" fmla="*/ 633 w 1850"/>
                <a:gd name="T87" fmla="*/ 1307 h 1847"/>
                <a:gd name="T88" fmla="*/ 662 w 1850"/>
                <a:gd name="T89" fmla="*/ 1327 h 1847"/>
                <a:gd name="T90" fmla="*/ 371 w 1850"/>
                <a:gd name="T91" fmla="*/ 1669 h 1847"/>
                <a:gd name="T92" fmla="*/ 311 w 1850"/>
                <a:gd name="T93" fmla="*/ 1620 h 1847"/>
                <a:gd name="T94" fmla="*/ 255 w 1850"/>
                <a:gd name="T95" fmla="*/ 1566 h 1847"/>
                <a:gd name="T96" fmla="*/ 203 w 1850"/>
                <a:gd name="T97" fmla="*/ 1508 h 1847"/>
                <a:gd name="T98" fmla="*/ 157 w 1850"/>
                <a:gd name="T99" fmla="*/ 1444 h 1847"/>
                <a:gd name="T100" fmla="*/ 992 w 1850"/>
                <a:gd name="T101" fmla="*/ 1400 h 1847"/>
                <a:gd name="T102" fmla="*/ 1033 w 1850"/>
                <a:gd name="T103" fmla="*/ 1393 h 1847"/>
                <a:gd name="T104" fmla="*/ 1072 w 1850"/>
                <a:gd name="T105" fmla="*/ 1381 h 1847"/>
                <a:gd name="T106" fmla="*/ 1111 w 1850"/>
                <a:gd name="T107" fmla="*/ 1366 h 1847"/>
                <a:gd name="T108" fmla="*/ 1147 w 1850"/>
                <a:gd name="T109" fmla="*/ 1349 h 1847"/>
                <a:gd name="T110" fmla="*/ 1337 w 1850"/>
                <a:gd name="T111" fmla="*/ 1754 h 1847"/>
                <a:gd name="T112" fmla="*/ 1265 w 1850"/>
                <a:gd name="T113" fmla="*/ 1787 h 1847"/>
                <a:gd name="T114" fmla="*/ 1190 w 1850"/>
                <a:gd name="T115" fmla="*/ 1812 h 1847"/>
                <a:gd name="T116" fmla="*/ 1111 w 1850"/>
                <a:gd name="T117" fmla="*/ 1832 h 1847"/>
                <a:gd name="T118" fmla="*/ 1032 w 1850"/>
                <a:gd name="T119" fmla="*/ 1845 h 1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50" h="1847">
                  <a:moveTo>
                    <a:pt x="1777" y="1286"/>
                  </a:moveTo>
                  <a:lnTo>
                    <a:pt x="1365" y="1113"/>
                  </a:lnTo>
                  <a:lnTo>
                    <a:pt x="1365" y="1111"/>
                  </a:lnTo>
                  <a:lnTo>
                    <a:pt x="1368" y="1106"/>
                  </a:lnTo>
                  <a:lnTo>
                    <a:pt x="1371" y="1100"/>
                  </a:lnTo>
                  <a:lnTo>
                    <a:pt x="1373" y="1095"/>
                  </a:lnTo>
                  <a:lnTo>
                    <a:pt x="1374" y="1089"/>
                  </a:lnTo>
                  <a:lnTo>
                    <a:pt x="1376" y="1084"/>
                  </a:lnTo>
                  <a:lnTo>
                    <a:pt x="1378" y="1079"/>
                  </a:lnTo>
                  <a:lnTo>
                    <a:pt x="1380" y="1072"/>
                  </a:lnTo>
                  <a:lnTo>
                    <a:pt x="1382" y="1067"/>
                  </a:lnTo>
                  <a:lnTo>
                    <a:pt x="1383" y="1062"/>
                  </a:lnTo>
                  <a:lnTo>
                    <a:pt x="1385" y="1056"/>
                  </a:lnTo>
                  <a:lnTo>
                    <a:pt x="1386" y="1050"/>
                  </a:lnTo>
                  <a:lnTo>
                    <a:pt x="1388" y="1045"/>
                  </a:lnTo>
                  <a:lnTo>
                    <a:pt x="1390" y="1039"/>
                  </a:lnTo>
                  <a:lnTo>
                    <a:pt x="1391" y="1033"/>
                  </a:lnTo>
                  <a:lnTo>
                    <a:pt x="1392" y="1027"/>
                  </a:lnTo>
                  <a:lnTo>
                    <a:pt x="1394" y="1022"/>
                  </a:lnTo>
                  <a:lnTo>
                    <a:pt x="1395" y="1015"/>
                  </a:lnTo>
                  <a:lnTo>
                    <a:pt x="1396" y="1010"/>
                  </a:lnTo>
                  <a:lnTo>
                    <a:pt x="1397" y="1004"/>
                  </a:lnTo>
                  <a:lnTo>
                    <a:pt x="1398" y="998"/>
                  </a:lnTo>
                  <a:lnTo>
                    <a:pt x="1398" y="992"/>
                  </a:lnTo>
                  <a:lnTo>
                    <a:pt x="1399" y="986"/>
                  </a:lnTo>
                  <a:lnTo>
                    <a:pt x="1400" y="980"/>
                  </a:lnTo>
                  <a:lnTo>
                    <a:pt x="1400" y="974"/>
                  </a:lnTo>
                  <a:lnTo>
                    <a:pt x="1401" y="968"/>
                  </a:lnTo>
                  <a:lnTo>
                    <a:pt x="1401" y="961"/>
                  </a:lnTo>
                  <a:lnTo>
                    <a:pt x="1402" y="956"/>
                  </a:lnTo>
                  <a:lnTo>
                    <a:pt x="1402" y="950"/>
                  </a:lnTo>
                  <a:lnTo>
                    <a:pt x="1402" y="943"/>
                  </a:lnTo>
                  <a:lnTo>
                    <a:pt x="1402" y="937"/>
                  </a:lnTo>
                  <a:lnTo>
                    <a:pt x="1403" y="931"/>
                  </a:lnTo>
                  <a:lnTo>
                    <a:pt x="1403" y="924"/>
                  </a:lnTo>
                  <a:lnTo>
                    <a:pt x="1850" y="923"/>
                  </a:lnTo>
                  <a:lnTo>
                    <a:pt x="1850" y="936"/>
                  </a:lnTo>
                  <a:lnTo>
                    <a:pt x="1850" y="948"/>
                  </a:lnTo>
                  <a:lnTo>
                    <a:pt x="1850" y="959"/>
                  </a:lnTo>
                  <a:lnTo>
                    <a:pt x="1849" y="971"/>
                  </a:lnTo>
                  <a:lnTo>
                    <a:pt x="1849" y="984"/>
                  </a:lnTo>
                  <a:lnTo>
                    <a:pt x="1847" y="995"/>
                  </a:lnTo>
                  <a:lnTo>
                    <a:pt x="1846" y="1007"/>
                  </a:lnTo>
                  <a:lnTo>
                    <a:pt x="1845" y="1018"/>
                  </a:lnTo>
                  <a:lnTo>
                    <a:pt x="1844" y="1030"/>
                  </a:lnTo>
                  <a:lnTo>
                    <a:pt x="1842" y="1042"/>
                  </a:lnTo>
                  <a:lnTo>
                    <a:pt x="1841" y="1053"/>
                  </a:lnTo>
                  <a:lnTo>
                    <a:pt x="1839" y="1065"/>
                  </a:lnTo>
                  <a:lnTo>
                    <a:pt x="1838" y="1076"/>
                  </a:lnTo>
                  <a:lnTo>
                    <a:pt x="1836" y="1087"/>
                  </a:lnTo>
                  <a:lnTo>
                    <a:pt x="1834" y="1099"/>
                  </a:lnTo>
                  <a:lnTo>
                    <a:pt x="1832" y="1110"/>
                  </a:lnTo>
                  <a:lnTo>
                    <a:pt x="1829" y="1121"/>
                  </a:lnTo>
                  <a:lnTo>
                    <a:pt x="1826" y="1133"/>
                  </a:lnTo>
                  <a:lnTo>
                    <a:pt x="1824" y="1144"/>
                  </a:lnTo>
                  <a:lnTo>
                    <a:pt x="1821" y="1155"/>
                  </a:lnTo>
                  <a:lnTo>
                    <a:pt x="1818" y="1166"/>
                  </a:lnTo>
                  <a:lnTo>
                    <a:pt x="1815" y="1177"/>
                  </a:lnTo>
                  <a:lnTo>
                    <a:pt x="1811" y="1189"/>
                  </a:lnTo>
                  <a:lnTo>
                    <a:pt x="1808" y="1199"/>
                  </a:lnTo>
                  <a:lnTo>
                    <a:pt x="1805" y="1210"/>
                  </a:lnTo>
                  <a:lnTo>
                    <a:pt x="1802" y="1220"/>
                  </a:lnTo>
                  <a:lnTo>
                    <a:pt x="1798" y="1232"/>
                  </a:lnTo>
                  <a:lnTo>
                    <a:pt x="1795" y="1243"/>
                  </a:lnTo>
                  <a:lnTo>
                    <a:pt x="1790" y="1253"/>
                  </a:lnTo>
                  <a:lnTo>
                    <a:pt x="1786" y="1264"/>
                  </a:lnTo>
                  <a:lnTo>
                    <a:pt x="1782" y="1274"/>
                  </a:lnTo>
                  <a:lnTo>
                    <a:pt x="1778" y="1285"/>
                  </a:lnTo>
                  <a:lnTo>
                    <a:pt x="1777" y="1286"/>
                  </a:lnTo>
                  <a:close/>
                  <a:moveTo>
                    <a:pt x="1729" y="468"/>
                  </a:moveTo>
                  <a:lnTo>
                    <a:pt x="1342" y="691"/>
                  </a:lnTo>
                  <a:lnTo>
                    <a:pt x="1339" y="687"/>
                  </a:lnTo>
                  <a:lnTo>
                    <a:pt x="1337" y="681"/>
                  </a:lnTo>
                  <a:lnTo>
                    <a:pt x="1334" y="677"/>
                  </a:lnTo>
                  <a:lnTo>
                    <a:pt x="1330" y="672"/>
                  </a:lnTo>
                  <a:lnTo>
                    <a:pt x="1327" y="666"/>
                  </a:lnTo>
                  <a:lnTo>
                    <a:pt x="1324" y="662"/>
                  </a:lnTo>
                  <a:lnTo>
                    <a:pt x="1321" y="657"/>
                  </a:lnTo>
                  <a:lnTo>
                    <a:pt x="1318" y="653"/>
                  </a:lnTo>
                  <a:lnTo>
                    <a:pt x="1314" y="647"/>
                  </a:lnTo>
                  <a:lnTo>
                    <a:pt x="1310" y="643"/>
                  </a:lnTo>
                  <a:lnTo>
                    <a:pt x="1307" y="638"/>
                  </a:lnTo>
                  <a:lnTo>
                    <a:pt x="1304" y="634"/>
                  </a:lnTo>
                  <a:lnTo>
                    <a:pt x="1301" y="629"/>
                  </a:lnTo>
                  <a:lnTo>
                    <a:pt x="1296" y="625"/>
                  </a:lnTo>
                  <a:lnTo>
                    <a:pt x="1293" y="620"/>
                  </a:lnTo>
                  <a:lnTo>
                    <a:pt x="1289" y="616"/>
                  </a:lnTo>
                  <a:lnTo>
                    <a:pt x="1286" y="611"/>
                  </a:lnTo>
                  <a:lnTo>
                    <a:pt x="1282" y="607"/>
                  </a:lnTo>
                  <a:lnTo>
                    <a:pt x="1277" y="603"/>
                  </a:lnTo>
                  <a:lnTo>
                    <a:pt x="1274" y="599"/>
                  </a:lnTo>
                  <a:lnTo>
                    <a:pt x="1270" y="595"/>
                  </a:lnTo>
                  <a:lnTo>
                    <a:pt x="1266" y="590"/>
                  </a:lnTo>
                  <a:lnTo>
                    <a:pt x="1262" y="586"/>
                  </a:lnTo>
                  <a:lnTo>
                    <a:pt x="1257" y="582"/>
                  </a:lnTo>
                  <a:lnTo>
                    <a:pt x="1253" y="578"/>
                  </a:lnTo>
                  <a:lnTo>
                    <a:pt x="1249" y="574"/>
                  </a:lnTo>
                  <a:lnTo>
                    <a:pt x="1245" y="570"/>
                  </a:lnTo>
                  <a:lnTo>
                    <a:pt x="1240" y="566"/>
                  </a:lnTo>
                  <a:lnTo>
                    <a:pt x="1236" y="563"/>
                  </a:lnTo>
                  <a:lnTo>
                    <a:pt x="1232" y="559"/>
                  </a:lnTo>
                  <a:lnTo>
                    <a:pt x="1228" y="555"/>
                  </a:lnTo>
                  <a:lnTo>
                    <a:pt x="1224" y="551"/>
                  </a:lnTo>
                  <a:lnTo>
                    <a:pt x="1218" y="548"/>
                  </a:lnTo>
                  <a:lnTo>
                    <a:pt x="1215" y="545"/>
                  </a:lnTo>
                  <a:lnTo>
                    <a:pt x="1487" y="191"/>
                  </a:lnTo>
                  <a:lnTo>
                    <a:pt x="1494" y="196"/>
                  </a:lnTo>
                  <a:lnTo>
                    <a:pt x="1503" y="203"/>
                  </a:lnTo>
                  <a:lnTo>
                    <a:pt x="1511" y="210"/>
                  </a:lnTo>
                  <a:lnTo>
                    <a:pt x="1520" y="217"/>
                  </a:lnTo>
                  <a:lnTo>
                    <a:pt x="1528" y="225"/>
                  </a:lnTo>
                  <a:lnTo>
                    <a:pt x="1537" y="232"/>
                  </a:lnTo>
                  <a:lnTo>
                    <a:pt x="1545" y="239"/>
                  </a:lnTo>
                  <a:lnTo>
                    <a:pt x="1553" y="247"/>
                  </a:lnTo>
                  <a:lnTo>
                    <a:pt x="1562" y="254"/>
                  </a:lnTo>
                  <a:lnTo>
                    <a:pt x="1569" y="262"/>
                  </a:lnTo>
                  <a:lnTo>
                    <a:pt x="1577" y="270"/>
                  </a:lnTo>
                  <a:lnTo>
                    <a:pt x="1585" y="277"/>
                  </a:lnTo>
                  <a:lnTo>
                    <a:pt x="1593" y="286"/>
                  </a:lnTo>
                  <a:lnTo>
                    <a:pt x="1600" y="293"/>
                  </a:lnTo>
                  <a:lnTo>
                    <a:pt x="1608" y="302"/>
                  </a:lnTo>
                  <a:lnTo>
                    <a:pt x="1616" y="310"/>
                  </a:lnTo>
                  <a:lnTo>
                    <a:pt x="1623" y="319"/>
                  </a:lnTo>
                  <a:lnTo>
                    <a:pt x="1630" y="327"/>
                  </a:lnTo>
                  <a:lnTo>
                    <a:pt x="1637" y="336"/>
                  </a:lnTo>
                  <a:lnTo>
                    <a:pt x="1644" y="344"/>
                  </a:lnTo>
                  <a:lnTo>
                    <a:pt x="1651" y="352"/>
                  </a:lnTo>
                  <a:lnTo>
                    <a:pt x="1658" y="361"/>
                  </a:lnTo>
                  <a:lnTo>
                    <a:pt x="1665" y="370"/>
                  </a:lnTo>
                  <a:lnTo>
                    <a:pt x="1671" y="379"/>
                  </a:lnTo>
                  <a:lnTo>
                    <a:pt x="1678" y="388"/>
                  </a:lnTo>
                  <a:lnTo>
                    <a:pt x="1685" y="397"/>
                  </a:lnTo>
                  <a:lnTo>
                    <a:pt x="1691" y="406"/>
                  </a:lnTo>
                  <a:lnTo>
                    <a:pt x="1696" y="416"/>
                  </a:lnTo>
                  <a:lnTo>
                    <a:pt x="1703" y="425"/>
                  </a:lnTo>
                  <a:lnTo>
                    <a:pt x="1709" y="434"/>
                  </a:lnTo>
                  <a:lnTo>
                    <a:pt x="1714" y="443"/>
                  </a:lnTo>
                  <a:lnTo>
                    <a:pt x="1721" y="453"/>
                  </a:lnTo>
                  <a:lnTo>
                    <a:pt x="1726" y="463"/>
                  </a:lnTo>
                  <a:lnTo>
                    <a:pt x="1729" y="468"/>
                  </a:lnTo>
                  <a:close/>
                  <a:moveTo>
                    <a:pt x="905" y="0"/>
                  </a:moveTo>
                  <a:lnTo>
                    <a:pt x="917" y="447"/>
                  </a:lnTo>
                  <a:lnTo>
                    <a:pt x="911" y="447"/>
                  </a:lnTo>
                  <a:lnTo>
                    <a:pt x="904" y="447"/>
                  </a:lnTo>
                  <a:lnTo>
                    <a:pt x="898" y="448"/>
                  </a:lnTo>
                  <a:lnTo>
                    <a:pt x="891" y="448"/>
                  </a:lnTo>
                  <a:lnTo>
                    <a:pt x="885" y="448"/>
                  </a:lnTo>
                  <a:lnTo>
                    <a:pt x="880" y="449"/>
                  </a:lnTo>
                  <a:lnTo>
                    <a:pt x="873" y="449"/>
                  </a:lnTo>
                  <a:lnTo>
                    <a:pt x="867" y="450"/>
                  </a:lnTo>
                  <a:lnTo>
                    <a:pt x="862" y="451"/>
                  </a:lnTo>
                  <a:lnTo>
                    <a:pt x="856" y="452"/>
                  </a:lnTo>
                  <a:lnTo>
                    <a:pt x="849" y="452"/>
                  </a:lnTo>
                  <a:lnTo>
                    <a:pt x="844" y="453"/>
                  </a:lnTo>
                  <a:lnTo>
                    <a:pt x="838" y="454"/>
                  </a:lnTo>
                  <a:lnTo>
                    <a:pt x="832" y="455"/>
                  </a:lnTo>
                  <a:lnTo>
                    <a:pt x="826" y="456"/>
                  </a:lnTo>
                  <a:lnTo>
                    <a:pt x="820" y="458"/>
                  </a:lnTo>
                  <a:lnTo>
                    <a:pt x="814" y="459"/>
                  </a:lnTo>
                  <a:lnTo>
                    <a:pt x="809" y="460"/>
                  </a:lnTo>
                  <a:lnTo>
                    <a:pt x="803" y="461"/>
                  </a:lnTo>
                  <a:lnTo>
                    <a:pt x="797" y="463"/>
                  </a:lnTo>
                  <a:lnTo>
                    <a:pt x="791" y="465"/>
                  </a:lnTo>
                  <a:lnTo>
                    <a:pt x="786" y="467"/>
                  </a:lnTo>
                  <a:lnTo>
                    <a:pt x="780" y="469"/>
                  </a:lnTo>
                  <a:lnTo>
                    <a:pt x="775" y="470"/>
                  </a:lnTo>
                  <a:lnTo>
                    <a:pt x="769" y="472"/>
                  </a:lnTo>
                  <a:lnTo>
                    <a:pt x="764" y="474"/>
                  </a:lnTo>
                  <a:lnTo>
                    <a:pt x="758" y="476"/>
                  </a:lnTo>
                  <a:lnTo>
                    <a:pt x="753" y="478"/>
                  </a:lnTo>
                  <a:lnTo>
                    <a:pt x="747" y="480"/>
                  </a:lnTo>
                  <a:lnTo>
                    <a:pt x="741" y="483"/>
                  </a:lnTo>
                  <a:lnTo>
                    <a:pt x="736" y="485"/>
                  </a:lnTo>
                  <a:lnTo>
                    <a:pt x="731" y="487"/>
                  </a:lnTo>
                  <a:lnTo>
                    <a:pt x="730" y="488"/>
                  </a:lnTo>
                  <a:lnTo>
                    <a:pt x="545" y="81"/>
                  </a:lnTo>
                  <a:lnTo>
                    <a:pt x="551" y="78"/>
                  </a:lnTo>
                  <a:lnTo>
                    <a:pt x="562" y="73"/>
                  </a:lnTo>
                  <a:lnTo>
                    <a:pt x="572" y="69"/>
                  </a:lnTo>
                  <a:lnTo>
                    <a:pt x="583" y="65"/>
                  </a:lnTo>
                  <a:lnTo>
                    <a:pt x="593" y="61"/>
                  </a:lnTo>
                  <a:lnTo>
                    <a:pt x="604" y="56"/>
                  </a:lnTo>
                  <a:lnTo>
                    <a:pt x="614" y="52"/>
                  </a:lnTo>
                  <a:lnTo>
                    <a:pt x="625" y="49"/>
                  </a:lnTo>
                  <a:lnTo>
                    <a:pt x="636" y="46"/>
                  </a:lnTo>
                  <a:lnTo>
                    <a:pt x="646" y="42"/>
                  </a:lnTo>
                  <a:lnTo>
                    <a:pt x="658" y="39"/>
                  </a:lnTo>
                  <a:lnTo>
                    <a:pt x="668" y="35"/>
                  </a:lnTo>
                  <a:lnTo>
                    <a:pt x="680" y="32"/>
                  </a:lnTo>
                  <a:lnTo>
                    <a:pt x="691" y="29"/>
                  </a:lnTo>
                  <a:lnTo>
                    <a:pt x="702" y="27"/>
                  </a:lnTo>
                  <a:lnTo>
                    <a:pt x="713" y="24"/>
                  </a:lnTo>
                  <a:lnTo>
                    <a:pt x="724" y="22"/>
                  </a:lnTo>
                  <a:lnTo>
                    <a:pt x="736" y="18"/>
                  </a:lnTo>
                  <a:lnTo>
                    <a:pt x="747" y="16"/>
                  </a:lnTo>
                  <a:lnTo>
                    <a:pt x="758" y="14"/>
                  </a:lnTo>
                  <a:lnTo>
                    <a:pt x="770" y="12"/>
                  </a:lnTo>
                  <a:lnTo>
                    <a:pt x="781" y="11"/>
                  </a:lnTo>
                  <a:lnTo>
                    <a:pt x="793" y="9"/>
                  </a:lnTo>
                  <a:lnTo>
                    <a:pt x="805" y="8"/>
                  </a:lnTo>
                  <a:lnTo>
                    <a:pt x="815" y="6"/>
                  </a:lnTo>
                  <a:lnTo>
                    <a:pt x="828" y="5"/>
                  </a:lnTo>
                  <a:lnTo>
                    <a:pt x="839" y="4"/>
                  </a:lnTo>
                  <a:lnTo>
                    <a:pt x="851" y="3"/>
                  </a:lnTo>
                  <a:lnTo>
                    <a:pt x="863" y="2"/>
                  </a:lnTo>
                  <a:lnTo>
                    <a:pt x="875" y="2"/>
                  </a:lnTo>
                  <a:lnTo>
                    <a:pt x="886" y="0"/>
                  </a:lnTo>
                  <a:lnTo>
                    <a:pt x="898" y="0"/>
                  </a:lnTo>
                  <a:lnTo>
                    <a:pt x="905" y="0"/>
                  </a:lnTo>
                  <a:close/>
                  <a:moveTo>
                    <a:pt x="100" y="500"/>
                  </a:moveTo>
                  <a:lnTo>
                    <a:pt x="499" y="702"/>
                  </a:lnTo>
                  <a:lnTo>
                    <a:pt x="496" y="709"/>
                  </a:lnTo>
                  <a:lnTo>
                    <a:pt x="494" y="714"/>
                  </a:lnTo>
                  <a:lnTo>
                    <a:pt x="491" y="719"/>
                  </a:lnTo>
                  <a:lnTo>
                    <a:pt x="489" y="725"/>
                  </a:lnTo>
                  <a:lnTo>
                    <a:pt x="486" y="730"/>
                  </a:lnTo>
                  <a:lnTo>
                    <a:pt x="484" y="735"/>
                  </a:lnTo>
                  <a:lnTo>
                    <a:pt x="481" y="740"/>
                  </a:lnTo>
                  <a:lnTo>
                    <a:pt x="479" y="746"/>
                  </a:lnTo>
                  <a:lnTo>
                    <a:pt x="477" y="751"/>
                  </a:lnTo>
                  <a:lnTo>
                    <a:pt x="475" y="756"/>
                  </a:lnTo>
                  <a:lnTo>
                    <a:pt x="473" y="762"/>
                  </a:lnTo>
                  <a:lnTo>
                    <a:pt x="472" y="767"/>
                  </a:lnTo>
                  <a:lnTo>
                    <a:pt x="470" y="773"/>
                  </a:lnTo>
                  <a:lnTo>
                    <a:pt x="467" y="778"/>
                  </a:lnTo>
                  <a:lnTo>
                    <a:pt x="465" y="784"/>
                  </a:lnTo>
                  <a:lnTo>
                    <a:pt x="464" y="789"/>
                  </a:lnTo>
                  <a:lnTo>
                    <a:pt x="462" y="795"/>
                  </a:lnTo>
                  <a:lnTo>
                    <a:pt x="461" y="801"/>
                  </a:lnTo>
                  <a:lnTo>
                    <a:pt x="459" y="807"/>
                  </a:lnTo>
                  <a:lnTo>
                    <a:pt x="458" y="812"/>
                  </a:lnTo>
                  <a:lnTo>
                    <a:pt x="457" y="819"/>
                  </a:lnTo>
                  <a:lnTo>
                    <a:pt x="455" y="824"/>
                  </a:lnTo>
                  <a:lnTo>
                    <a:pt x="454" y="829"/>
                  </a:lnTo>
                  <a:lnTo>
                    <a:pt x="453" y="836"/>
                  </a:lnTo>
                  <a:lnTo>
                    <a:pt x="452" y="842"/>
                  </a:lnTo>
                  <a:lnTo>
                    <a:pt x="450" y="847"/>
                  </a:lnTo>
                  <a:lnTo>
                    <a:pt x="449" y="854"/>
                  </a:lnTo>
                  <a:lnTo>
                    <a:pt x="449" y="859"/>
                  </a:lnTo>
                  <a:lnTo>
                    <a:pt x="448" y="865"/>
                  </a:lnTo>
                  <a:lnTo>
                    <a:pt x="447" y="872"/>
                  </a:lnTo>
                  <a:lnTo>
                    <a:pt x="447" y="878"/>
                  </a:lnTo>
                  <a:lnTo>
                    <a:pt x="446" y="883"/>
                  </a:lnTo>
                  <a:lnTo>
                    <a:pt x="446" y="888"/>
                  </a:lnTo>
                  <a:lnTo>
                    <a:pt x="0" y="855"/>
                  </a:lnTo>
                  <a:lnTo>
                    <a:pt x="1" y="845"/>
                  </a:lnTo>
                  <a:lnTo>
                    <a:pt x="2" y="833"/>
                  </a:lnTo>
                  <a:lnTo>
                    <a:pt x="3" y="822"/>
                  </a:lnTo>
                  <a:lnTo>
                    <a:pt x="4" y="810"/>
                  </a:lnTo>
                  <a:lnTo>
                    <a:pt x="6" y="799"/>
                  </a:lnTo>
                  <a:lnTo>
                    <a:pt x="7" y="787"/>
                  </a:lnTo>
                  <a:lnTo>
                    <a:pt x="10" y="775"/>
                  </a:lnTo>
                  <a:lnTo>
                    <a:pt x="12" y="764"/>
                  </a:lnTo>
                  <a:lnTo>
                    <a:pt x="14" y="752"/>
                  </a:lnTo>
                  <a:lnTo>
                    <a:pt x="16" y="741"/>
                  </a:lnTo>
                  <a:lnTo>
                    <a:pt x="18" y="730"/>
                  </a:lnTo>
                  <a:lnTo>
                    <a:pt x="21" y="718"/>
                  </a:lnTo>
                  <a:lnTo>
                    <a:pt x="23" y="708"/>
                  </a:lnTo>
                  <a:lnTo>
                    <a:pt x="26" y="696"/>
                  </a:lnTo>
                  <a:lnTo>
                    <a:pt x="30" y="685"/>
                  </a:lnTo>
                  <a:lnTo>
                    <a:pt x="32" y="674"/>
                  </a:lnTo>
                  <a:lnTo>
                    <a:pt x="35" y="663"/>
                  </a:lnTo>
                  <a:lnTo>
                    <a:pt x="39" y="652"/>
                  </a:lnTo>
                  <a:lnTo>
                    <a:pt x="42" y="641"/>
                  </a:lnTo>
                  <a:lnTo>
                    <a:pt x="45" y="630"/>
                  </a:lnTo>
                  <a:lnTo>
                    <a:pt x="50" y="620"/>
                  </a:lnTo>
                  <a:lnTo>
                    <a:pt x="53" y="609"/>
                  </a:lnTo>
                  <a:lnTo>
                    <a:pt x="57" y="599"/>
                  </a:lnTo>
                  <a:lnTo>
                    <a:pt x="61" y="588"/>
                  </a:lnTo>
                  <a:lnTo>
                    <a:pt x="66" y="578"/>
                  </a:lnTo>
                  <a:lnTo>
                    <a:pt x="70" y="567"/>
                  </a:lnTo>
                  <a:lnTo>
                    <a:pt x="74" y="556"/>
                  </a:lnTo>
                  <a:lnTo>
                    <a:pt x="78" y="546"/>
                  </a:lnTo>
                  <a:lnTo>
                    <a:pt x="84" y="536"/>
                  </a:lnTo>
                  <a:lnTo>
                    <a:pt x="88" y="526"/>
                  </a:lnTo>
                  <a:lnTo>
                    <a:pt x="93" y="515"/>
                  </a:lnTo>
                  <a:lnTo>
                    <a:pt x="98" y="506"/>
                  </a:lnTo>
                  <a:lnTo>
                    <a:pt x="100" y="500"/>
                  </a:lnTo>
                  <a:close/>
                  <a:moveTo>
                    <a:pt x="157" y="1444"/>
                  </a:moveTo>
                  <a:lnTo>
                    <a:pt x="527" y="1193"/>
                  </a:lnTo>
                  <a:lnTo>
                    <a:pt x="527" y="1194"/>
                  </a:lnTo>
                  <a:lnTo>
                    <a:pt x="530" y="1199"/>
                  </a:lnTo>
                  <a:lnTo>
                    <a:pt x="533" y="1203"/>
                  </a:lnTo>
                  <a:lnTo>
                    <a:pt x="536" y="1209"/>
                  </a:lnTo>
                  <a:lnTo>
                    <a:pt x="540" y="1213"/>
                  </a:lnTo>
                  <a:lnTo>
                    <a:pt x="544" y="1217"/>
                  </a:lnTo>
                  <a:lnTo>
                    <a:pt x="547" y="1221"/>
                  </a:lnTo>
                  <a:lnTo>
                    <a:pt x="551" y="1227"/>
                  </a:lnTo>
                  <a:lnTo>
                    <a:pt x="554" y="1231"/>
                  </a:lnTo>
                  <a:lnTo>
                    <a:pt x="558" y="1235"/>
                  </a:lnTo>
                  <a:lnTo>
                    <a:pt x="562" y="1239"/>
                  </a:lnTo>
                  <a:lnTo>
                    <a:pt x="566" y="1244"/>
                  </a:lnTo>
                  <a:lnTo>
                    <a:pt x="570" y="1249"/>
                  </a:lnTo>
                  <a:lnTo>
                    <a:pt x="573" y="1252"/>
                  </a:lnTo>
                  <a:lnTo>
                    <a:pt x="577" y="1256"/>
                  </a:lnTo>
                  <a:lnTo>
                    <a:pt x="582" y="1261"/>
                  </a:lnTo>
                  <a:lnTo>
                    <a:pt x="586" y="1265"/>
                  </a:lnTo>
                  <a:lnTo>
                    <a:pt x="589" y="1269"/>
                  </a:lnTo>
                  <a:lnTo>
                    <a:pt x="593" y="1273"/>
                  </a:lnTo>
                  <a:lnTo>
                    <a:pt x="597" y="1277"/>
                  </a:lnTo>
                  <a:lnTo>
                    <a:pt x="602" y="1281"/>
                  </a:lnTo>
                  <a:lnTo>
                    <a:pt x="606" y="1285"/>
                  </a:lnTo>
                  <a:lnTo>
                    <a:pt x="611" y="1288"/>
                  </a:lnTo>
                  <a:lnTo>
                    <a:pt x="615" y="1292"/>
                  </a:lnTo>
                  <a:lnTo>
                    <a:pt x="620" y="1295"/>
                  </a:lnTo>
                  <a:lnTo>
                    <a:pt x="624" y="1300"/>
                  </a:lnTo>
                  <a:lnTo>
                    <a:pt x="628" y="1303"/>
                  </a:lnTo>
                  <a:lnTo>
                    <a:pt x="633" y="1307"/>
                  </a:lnTo>
                  <a:lnTo>
                    <a:pt x="638" y="1310"/>
                  </a:lnTo>
                  <a:lnTo>
                    <a:pt x="643" y="1313"/>
                  </a:lnTo>
                  <a:lnTo>
                    <a:pt x="647" y="1317"/>
                  </a:lnTo>
                  <a:lnTo>
                    <a:pt x="651" y="1320"/>
                  </a:lnTo>
                  <a:lnTo>
                    <a:pt x="657" y="1324"/>
                  </a:lnTo>
                  <a:lnTo>
                    <a:pt x="661" y="1327"/>
                  </a:lnTo>
                  <a:lnTo>
                    <a:pt x="662" y="1327"/>
                  </a:lnTo>
                  <a:lnTo>
                    <a:pt x="422" y="1703"/>
                  </a:lnTo>
                  <a:lnTo>
                    <a:pt x="417" y="1700"/>
                  </a:lnTo>
                  <a:lnTo>
                    <a:pt x="407" y="1694"/>
                  </a:lnTo>
                  <a:lnTo>
                    <a:pt x="398" y="1688"/>
                  </a:lnTo>
                  <a:lnTo>
                    <a:pt x="389" y="1681"/>
                  </a:lnTo>
                  <a:lnTo>
                    <a:pt x="380" y="1675"/>
                  </a:lnTo>
                  <a:lnTo>
                    <a:pt x="371" y="1669"/>
                  </a:lnTo>
                  <a:lnTo>
                    <a:pt x="362" y="1662"/>
                  </a:lnTo>
                  <a:lnTo>
                    <a:pt x="353" y="1655"/>
                  </a:lnTo>
                  <a:lnTo>
                    <a:pt x="345" y="1648"/>
                  </a:lnTo>
                  <a:lnTo>
                    <a:pt x="336" y="1641"/>
                  </a:lnTo>
                  <a:lnTo>
                    <a:pt x="327" y="1634"/>
                  </a:lnTo>
                  <a:lnTo>
                    <a:pt x="318" y="1626"/>
                  </a:lnTo>
                  <a:lnTo>
                    <a:pt x="311" y="1620"/>
                  </a:lnTo>
                  <a:lnTo>
                    <a:pt x="302" y="1613"/>
                  </a:lnTo>
                  <a:lnTo>
                    <a:pt x="294" y="1604"/>
                  </a:lnTo>
                  <a:lnTo>
                    <a:pt x="286" y="1597"/>
                  </a:lnTo>
                  <a:lnTo>
                    <a:pt x="278" y="1589"/>
                  </a:lnTo>
                  <a:lnTo>
                    <a:pt x="270" y="1582"/>
                  </a:lnTo>
                  <a:lnTo>
                    <a:pt x="262" y="1573"/>
                  </a:lnTo>
                  <a:lnTo>
                    <a:pt x="255" y="1566"/>
                  </a:lnTo>
                  <a:lnTo>
                    <a:pt x="246" y="1558"/>
                  </a:lnTo>
                  <a:lnTo>
                    <a:pt x="239" y="1549"/>
                  </a:lnTo>
                  <a:lnTo>
                    <a:pt x="232" y="1542"/>
                  </a:lnTo>
                  <a:lnTo>
                    <a:pt x="224" y="1533"/>
                  </a:lnTo>
                  <a:lnTo>
                    <a:pt x="217" y="1525"/>
                  </a:lnTo>
                  <a:lnTo>
                    <a:pt x="210" y="1516"/>
                  </a:lnTo>
                  <a:lnTo>
                    <a:pt x="203" y="1508"/>
                  </a:lnTo>
                  <a:lnTo>
                    <a:pt x="197" y="1498"/>
                  </a:lnTo>
                  <a:lnTo>
                    <a:pt x="189" y="1490"/>
                  </a:lnTo>
                  <a:lnTo>
                    <a:pt x="183" y="1481"/>
                  </a:lnTo>
                  <a:lnTo>
                    <a:pt x="176" y="1472"/>
                  </a:lnTo>
                  <a:lnTo>
                    <a:pt x="169" y="1463"/>
                  </a:lnTo>
                  <a:lnTo>
                    <a:pt x="163" y="1454"/>
                  </a:lnTo>
                  <a:lnTo>
                    <a:pt x="157" y="1444"/>
                  </a:lnTo>
                  <a:lnTo>
                    <a:pt x="157" y="1444"/>
                  </a:lnTo>
                  <a:close/>
                  <a:moveTo>
                    <a:pt x="1014" y="1847"/>
                  </a:moveTo>
                  <a:lnTo>
                    <a:pt x="969" y="1402"/>
                  </a:lnTo>
                  <a:lnTo>
                    <a:pt x="974" y="1402"/>
                  </a:lnTo>
                  <a:lnTo>
                    <a:pt x="979" y="1401"/>
                  </a:lnTo>
                  <a:lnTo>
                    <a:pt x="986" y="1401"/>
                  </a:lnTo>
                  <a:lnTo>
                    <a:pt x="992" y="1400"/>
                  </a:lnTo>
                  <a:lnTo>
                    <a:pt x="998" y="1399"/>
                  </a:lnTo>
                  <a:lnTo>
                    <a:pt x="1004" y="1398"/>
                  </a:lnTo>
                  <a:lnTo>
                    <a:pt x="1010" y="1397"/>
                  </a:lnTo>
                  <a:lnTo>
                    <a:pt x="1015" y="1396"/>
                  </a:lnTo>
                  <a:lnTo>
                    <a:pt x="1022" y="1395"/>
                  </a:lnTo>
                  <a:lnTo>
                    <a:pt x="1027" y="1394"/>
                  </a:lnTo>
                  <a:lnTo>
                    <a:pt x="1033" y="1393"/>
                  </a:lnTo>
                  <a:lnTo>
                    <a:pt x="1038" y="1391"/>
                  </a:lnTo>
                  <a:lnTo>
                    <a:pt x="1045" y="1389"/>
                  </a:lnTo>
                  <a:lnTo>
                    <a:pt x="1050" y="1387"/>
                  </a:lnTo>
                  <a:lnTo>
                    <a:pt x="1055" y="1386"/>
                  </a:lnTo>
                  <a:lnTo>
                    <a:pt x="1062" y="1384"/>
                  </a:lnTo>
                  <a:lnTo>
                    <a:pt x="1067" y="1383"/>
                  </a:lnTo>
                  <a:lnTo>
                    <a:pt x="1072" y="1381"/>
                  </a:lnTo>
                  <a:lnTo>
                    <a:pt x="1079" y="1379"/>
                  </a:lnTo>
                  <a:lnTo>
                    <a:pt x="1084" y="1378"/>
                  </a:lnTo>
                  <a:lnTo>
                    <a:pt x="1089" y="1376"/>
                  </a:lnTo>
                  <a:lnTo>
                    <a:pt x="1095" y="1374"/>
                  </a:lnTo>
                  <a:lnTo>
                    <a:pt x="1100" y="1372"/>
                  </a:lnTo>
                  <a:lnTo>
                    <a:pt x="1105" y="1369"/>
                  </a:lnTo>
                  <a:lnTo>
                    <a:pt x="1111" y="1366"/>
                  </a:lnTo>
                  <a:lnTo>
                    <a:pt x="1117" y="1364"/>
                  </a:lnTo>
                  <a:lnTo>
                    <a:pt x="1122" y="1362"/>
                  </a:lnTo>
                  <a:lnTo>
                    <a:pt x="1127" y="1360"/>
                  </a:lnTo>
                  <a:lnTo>
                    <a:pt x="1133" y="1357"/>
                  </a:lnTo>
                  <a:lnTo>
                    <a:pt x="1137" y="1355"/>
                  </a:lnTo>
                  <a:lnTo>
                    <a:pt x="1142" y="1352"/>
                  </a:lnTo>
                  <a:lnTo>
                    <a:pt x="1147" y="1349"/>
                  </a:lnTo>
                  <a:lnTo>
                    <a:pt x="1153" y="1346"/>
                  </a:lnTo>
                  <a:lnTo>
                    <a:pt x="1151" y="1347"/>
                  </a:lnTo>
                  <a:lnTo>
                    <a:pt x="1369" y="1737"/>
                  </a:lnTo>
                  <a:lnTo>
                    <a:pt x="1366" y="1738"/>
                  </a:lnTo>
                  <a:lnTo>
                    <a:pt x="1357" y="1744"/>
                  </a:lnTo>
                  <a:lnTo>
                    <a:pt x="1347" y="1749"/>
                  </a:lnTo>
                  <a:lnTo>
                    <a:pt x="1337" y="1754"/>
                  </a:lnTo>
                  <a:lnTo>
                    <a:pt x="1327" y="1759"/>
                  </a:lnTo>
                  <a:lnTo>
                    <a:pt x="1317" y="1764"/>
                  </a:lnTo>
                  <a:lnTo>
                    <a:pt x="1307" y="1769"/>
                  </a:lnTo>
                  <a:lnTo>
                    <a:pt x="1296" y="1773"/>
                  </a:lnTo>
                  <a:lnTo>
                    <a:pt x="1286" y="1777"/>
                  </a:lnTo>
                  <a:lnTo>
                    <a:pt x="1275" y="1783"/>
                  </a:lnTo>
                  <a:lnTo>
                    <a:pt x="1265" y="1787"/>
                  </a:lnTo>
                  <a:lnTo>
                    <a:pt x="1254" y="1790"/>
                  </a:lnTo>
                  <a:lnTo>
                    <a:pt x="1244" y="1794"/>
                  </a:lnTo>
                  <a:lnTo>
                    <a:pt x="1233" y="1799"/>
                  </a:lnTo>
                  <a:lnTo>
                    <a:pt x="1222" y="1802"/>
                  </a:lnTo>
                  <a:lnTo>
                    <a:pt x="1212" y="1806"/>
                  </a:lnTo>
                  <a:lnTo>
                    <a:pt x="1200" y="1809"/>
                  </a:lnTo>
                  <a:lnTo>
                    <a:pt x="1190" y="1812"/>
                  </a:lnTo>
                  <a:lnTo>
                    <a:pt x="1179" y="1815"/>
                  </a:lnTo>
                  <a:lnTo>
                    <a:pt x="1167" y="1819"/>
                  </a:lnTo>
                  <a:lnTo>
                    <a:pt x="1157" y="1822"/>
                  </a:lnTo>
                  <a:lnTo>
                    <a:pt x="1145" y="1825"/>
                  </a:lnTo>
                  <a:lnTo>
                    <a:pt x="1135" y="1827"/>
                  </a:lnTo>
                  <a:lnTo>
                    <a:pt x="1123" y="1830"/>
                  </a:lnTo>
                  <a:lnTo>
                    <a:pt x="1111" y="1832"/>
                  </a:lnTo>
                  <a:lnTo>
                    <a:pt x="1101" y="1834"/>
                  </a:lnTo>
                  <a:lnTo>
                    <a:pt x="1089" y="1837"/>
                  </a:lnTo>
                  <a:lnTo>
                    <a:pt x="1078" y="1839"/>
                  </a:lnTo>
                  <a:lnTo>
                    <a:pt x="1066" y="1841"/>
                  </a:lnTo>
                  <a:lnTo>
                    <a:pt x="1054" y="1842"/>
                  </a:lnTo>
                  <a:lnTo>
                    <a:pt x="1043" y="1844"/>
                  </a:lnTo>
                  <a:lnTo>
                    <a:pt x="1032" y="1845"/>
                  </a:lnTo>
                  <a:lnTo>
                    <a:pt x="1019" y="1846"/>
                  </a:lnTo>
                  <a:lnTo>
                    <a:pt x="1014" y="184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31" name="Freeform 91"/>
            <p:cNvSpPr>
              <a:spLocks/>
            </p:cNvSpPr>
            <p:nvPr/>
          </p:nvSpPr>
          <p:spPr bwMode="auto">
            <a:xfrm>
              <a:off x="4635500" y="4927600"/>
              <a:ext cx="355600" cy="357188"/>
            </a:xfrm>
            <a:custGeom>
              <a:avLst/>
              <a:gdLst>
                <a:gd name="T0" fmla="*/ 1120 w 1123"/>
                <a:gd name="T1" fmla="*/ 618 h 1123"/>
                <a:gd name="T2" fmla="*/ 1105 w 1123"/>
                <a:gd name="T3" fmla="*/ 701 h 1123"/>
                <a:gd name="T4" fmla="*/ 1080 w 1123"/>
                <a:gd name="T5" fmla="*/ 780 h 1123"/>
                <a:gd name="T6" fmla="*/ 1042 w 1123"/>
                <a:gd name="T7" fmla="*/ 851 h 1123"/>
                <a:gd name="T8" fmla="*/ 995 w 1123"/>
                <a:gd name="T9" fmla="*/ 918 h 1123"/>
                <a:gd name="T10" fmla="*/ 940 w 1123"/>
                <a:gd name="T11" fmla="*/ 976 h 1123"/>
                <a:gd name="T12" fmla="*/ 877 w 1123"/>
                <a:gd name="T13" fmla="*/ 1027 h 1123"/>
                <a:gd name="T14" fmla="*/ 806 w 1123"/>
                <a:gd name="T15" fmla="*/ 1067 h 1123"/>
                <a:gd name="T16" fmla="*/ 730 w 1123"/>
                <a:gd name="T17" fmla="*/ 1098 h 1123"/>
                <a:gd name="T18" fmla="*/ 649 w 1123"/>
                <a:gd name="T19" fmla="*/ 1117 h 1123"/>
                <a:gd name="T20" fmla="*/ 563 w 1123"/>
                <a:gd name="T21" fmla="*/ 1123 h 1123"/>
                <a:gd name="T22" fmla="*/ 477 w 1123"/>
                <a:gd name="T23" fmla="*/ 1117 h 1123"/>
                <a:gd name="T24" fmla="*/ 396 w 1123"/>
                <a:gd name="T25" fmla="*/ 1098 h 1123"/>
                <a:gd name="T26" fmla="*/ 319 w 1123"/>
                <a:gd name="T27" fmla="*/ 1068 h 1123"/>
                <a:gd name="T28" fmla="*/ 249 w 1123"/>
                <a:gd name="T29" fmla="*/ 1028 h 1123"/>
                <a:gd name="T30" fmla="*/ 184 w 1123"/>
                <a:gd name="T31" fmla="*/ 978 h 1123"/>
                <a:gd name="T32" fmla="*/ 129 w 1123"/>
                <a:gd name="T33" fmla="*/ 919 h 1123"/>
                <a:gd name="T34" fmla="*/ 82 w 1123"/>
                <a:gd name="T35" fmla="*/ 854 h 1123"/>
                <a:gd name="T36" fmla="*/ 45 w 1123"/>
                <a:gd name="T37" fmla="*/ 781 h 1123"/>
                <a:gd name="T38" fmla="*/ 18 w 1123"/>
                <a:gd name="T39" fmla="*/ 703 h 1123"/>
                <a:gd name="T40" fmla="*/ 3 w 1123"/>
                <a:gd name="T41" fmla="*/ 620 h 1123"/>
                <a:gd name="T42" fmla="*/ 0 w 1123"/>
                <a:gd name="T43" fmla="*/ 534 h 1123"/>
                <a:gd name="T44" fmla="*/ 11 w 1123"/>
                <a:gd name="T45" fmla="*/ 450 h 1123"/>
                <a:gd name="T46" fmla="*/ 34 w 1123"/>
                <a:gd name="T47" fmla="*/ 369 h 1123"/>
                <a:gd name="T48" fmla="*/ 67 w 1123"/>
                <a:gd name="T49" fmla="*/ 295 h 1123"/>
                <a:gd name="T50" fmla="*/ 111 w 1123"/>
                <a:gd name="T51" fmla="*/ 227 h 1123"/>
                <a:gd name="T52" fmla="*/ 164 w 1123"/>
                <a:gd name="T53" fmla="*/ 165 h 1123"/>
                <a:gd name="T54" fmla="*/ 224 w 1123"/>
                <a:gd name="T55" fmla="*/ 113 h 1123"/>
                <a:gd name="T56" fmla="*/ 293 w 1123"/>
                <a:gd name="T57" fmla="*/ 68 h 1123"/>
                <a:gd name="T58" fmla="*/ 367 w 1123"/>
                <a:gd name="T59" fmla="*/ 34 h 1123"/>
                <a:gd name="T60" fmla="*/ 448 w 1123"/>
                <a:gd name="T61" fmla="*/ 12 h 1123"/>
                <a:gd name="T62" fmla="*/ 531 w 1123"/>
                <a:gd name="T63" fmla="*/ 2 h 1123"/>
                <a:gd name="T64" fmla="*/ 618 w 1123"/>
                <a:gd name="T65" fmla="*/ 3 h 1123"/>
                <a:gd name="T66" fmla="*/ 700 w 1123"/>
                <a:gd name="T67" fmla="*/ 17 h 1123"/>
                <a:gd name="T68" fmla="*/ 780 w 1123"/>
                <a:gd name="T69" fmla="*/ 44 h 1123"/>
                <a:gd name="T70" fmla="*/ 852 w 1123"/>
                <a:gd name="T71" fmla="*/ 81 h 1123"/>
                <a:gd name="T72" fmla="*/ 918 w 1123"/>
                <a:gd name="T73" fmla="*/ 127 h 1123"/>
                <a:gd name="T74" fmla="*/ 976 w 1123"/>
                <a:gd name="T75" fmla="*/ 183 h 1123"/>
                <a:gd name="T76" fmla="*/ 1027 w 1123"/>
                <a:gd name="T77" fmla="*/ 247 h 1123"/>
                <a:gd name="T78" fmla="*/ 1067 w 1123"/>
                <a:gd name="T79" fmla="*/ 318 h 1123"/>
                <a:gd name="T80" fmla="*/ 1098 w 1123"/>
                <a:gd name="T81" fmla="*/ 394 h 1123"/>
                <a:gd name="T82" fmla="*/ 1117 w 1123"/>
                <a:gd name="T83" fmla="*/ 475 h 1123"/>
                <a:gd name="T84" fmla="*/ 1123 w 1123"/>
                <a:gd name="T85" fmla="*/ 561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23" h="1123">
                  <a:moveTo>
                    <a:pt x="1123" y="561"/>
                  </a:moveTo>
                  <a:lnTo>
                    <a:pt x="1122" y="589"/>
                  </a:lnTo>
                  <a:lnTo>
                    <a:pt x="1120" y="618"/>
                  </a:lnTo>
                  <a:lnTo>
                    <a:pt x="1117" y="646"/>
                  </a:lnTo>
                  <a:lnTo>
                    <a:pt x="1112" y="674"/>
                  </a:lnTo>
                  <a:lnTo>
                    <a:pt x="1105" y="701"/>
                  </a:lnTo>
                  <a:lnTo>
                    <a:pt x="1098" y="728"/>
                  </a:lnTo>
                  <a:lnTo>
                    <a:pt x="1090" y="753"/>
                  </a:lnTo>
                  <a:lnTo>
                    <a:pt x="1080" y="780"/>
                  </a:lnTo>
                  <a:lnTo>
                    <a:pt x="1068" y="804"/>
                  </a:lnTo>
                  <a:lnTo>
                    <a:pt x="1056" y="828"/>
                  </a:lnTo>
                  <a:lnTo>
                    <a:pt x="1042" y="851"/>
                  </a:lnTo>
                  <a:lnTo>
                    <a:pt x="1028" y="875"/>
                  </a:lnTo>
                  <a:lnTo>
                    <a:pt x="1012" y="897"/>
                  </a:lnTo>
                  <a:lnTo>
                    <a:pt x="995" y="918"/>
                  </a:lnTo>
                  <a:lnTo>
                    <a:pt x="978" y="938"/>
                  </a:lnTo>
                  <a:lnTo>
                    <a:pt x="959" y="958"/>
                  </a:lnTo>
                  <a:lnTo>
                    <a:pt x="940" y="976"/>
                  </a:lnTo>
                  <a:lnTo>
                    <a:pt x="919" y="994"/>
                  </a:lnTo>
                  <a:lnTo>
                    <a:pt x="898" y="1011"/>
                  </a:lnTo>
                  <a:lnTo>
                    <a:pt x="877" y="1027"/>
                  </a:lnTo>
                  <a:lnTo>
                    <a:pt x="854" y="1041"/>
                  </a:lnTo>
                  <a:lnTo>
                    <a:pt x="830" y="1054"/>
                  </a:lnTo>
                  <a:lnTo>
                    <a:pt x="806" y="1067"/>
                  </a:lnTo>
                  <a:lnTo>
                    <a:pt x="781" y="1079"/>
                  </a:lnTo>
                  <a:lnTo>
                    <a:pt x="755" y="1088"/>
                  </a:lnTo>
                  <a:lnTo>
                    <a:pt x="730" y="1098"/>
                  </a:lnTo>
                  <a:lnTo>
                    <a:pt x="702" y="1105"/>
                  </a:lnTo>
                  <a:lnTo>
                    <a:pt x="676" y="1111"/>
                  </a:lnTo>
                  <a:lnTo>
                    <a:pt x="649" y="1117"/>
                  </a:lnTo>
                  <a:lnTo>
                    <a:pt x="620" y="1120"/>
                  </a:lnTo>
                  <a:lnTo>
                    <a:pt x="591" y="1122"/>
                  </a:lnTo>
                  <a:lnTo>
                    <a:pt x="563" y="1123"/>
                  </a:lnTo>
                  <a:lnTo>
                    <a:pt x="533" y="1122"/>
                  </a:lnTo>
                  <a:lnTo>
                    <a:pt x="505" y="1120"/>
                  </a:lnTo>
                  <a:lnTo>
                    <a:pt x="477" y="1117"/>
                  </a:lnTo>
                  <a:lnTo>
                    <a:pt x="450" y="1111"/>
                  </a:lnTo>
                  <a:lnTo>
                    <a:pt x="422" y="1105"/>
                  </a:lnTo>
                  <a:lnTo>
                    <a:pt x="396" y="1098"/>
                  </a:lnTo>
                  <a:lnTo>
                    <a:pt x="369" y="1089"/>
                  </a:lnTo>
                  <a:lnTo>
                    <a:pt x="344" y="1080"/>
                  </a:lnTo>
                  <a:lnTo>
                    <a:pt x="319" y="1068"/>
                  </a:lnTo>
                  <a:lnTo>
                    <a:pt x="295" y="1055"/>
                  </a:lnTo>
                  <a:lnTo>
                    <a:pt x="271" y="1043"/>
                  </a:lnTo>
                  <a:lnTo>
                    <a:pt x="249" y="1028"/>
                  </a:lnTo>
                  <a:lnTo>
                    <a:pt x="227" y="1012"/>
                  </a:lnTo>
                  <a:lnTo>
                    <a:pt x="205" y="995"/>
                  </a:lnTo>
                  <a:lnTo>
                    <a:pt x="184" y="978"/>
                  </a:lnTo>
                  <a:lnTo>
                    <a:pt x="165" y="959"/>
                  </a:lnTo>
                  <a:lnTo>
                    <a:pt x="146" y="940"/>
                  </a:lnTo>
                  <a:lnTo>
                    <a:pt x="129" y="919"/>
                  </a:lnTo>
                  <a:lnTo>
                    <a:pt x="112" y="898"/>
                  </a:lnTo>
                  <a:lnTo>
                    <a:pt x="97" y="877"/>
                  </a:lnTo>
                  <a:lnTo>
                    <a:pt x="82" y="854"/>
                  </a:lnTo>
                  <a:lnTo>
                    <a:pt x="68" y="830"/>
                  </a:lnTo>
                  <a:lnTo>
                    <a:pt x="56" y="806"/>
                  </a:lnTo>
                  <a:lnTo>
                    <a:pt x="45" y="781"/>
                  </a:lnTo>
                  <a:lnTo>
                    <a:pt x="34" y="755"/>
                  </a:lnTo>
                  <a:lnTo>
                    <a:pt x="26" y="730"/>
                  </a:lnTo>
                  <a:lnTo>
                    <a:pt x="18" y="703"/>
                  </a:lnTo>
                  <a:lnTo>
                    <a:pt x="12" y="676"/>
                  </a:lnTo>
                  <a:lnTo>
                    <a:pt x="7" y="648"/>
                  </a:lnTo>
                  <a:lnTo>
                    <a:pt x="3" y="620"/>
                  </a:lnTo>
                  <a:lnTo>
                    <a:pt x="0" y="591"/>
                  </a:lnTo>
                  <a:lnTo>
                    <a:pt x="0" y="563"/>
                  </a:lnTo>
                  <a:lnTo>
                    <a:pt x="0" y="534"/>
                  </a:lnTo>
                  <a:lnTo>
                    <a:pt x="2" y="506"/>
                  </a:lnTo>
                  <a:lnTo>
                    <a:pt x="7" y="477"/>
                  </a:lnTo>
                  <a:lnTo>
                    <a:pt x="11" y="450"/>
                  </a:lnTo>
                  <a:lnTo>
                    <a:pt x="17" y="422"/>
                  </a:lnTo>
                  <a:lnTo>
                    <a:pt x="25" y="396"/>
                  </a:lnTo>
                  <a:lnTo>
                    <a:pt x="34" y="369"/>
                  </a:lnTo>
                  <a:lnTo>
                    <a:pt x="44" y="344"/>
                  </a:lnTo>
                  <a:lnTo>
                    <a:pt x="55" y="320"/>
                  </a:lnTo>
                  <a:lnTo>
                    <a:pt x="67" y="295"/>
                  </a:lnTo>
                  <a:lnTo>
                    <a:pt x="81" y="271"/>
                  </a:lnTo>
                  <a:lnTo>
                    <a:pt x="95" y="249"/>
                  </a:lnTo>
                  <a:lnTo>
                    <a:pt x="111" y="227"/>
                  </a:lnTo>
                  <a:lnTo>
                    <a:pt x="127" y="206"/>
                  </a:lnTo>
                  <a:lnTo>
                    <a:pt x="145" y="185"/>
                  </a:lnTo>
                  <a:lnTo>
                    <a:pt x="164" y="165"/>
                  </a:lnTo>
                  <a:lnTo>
                    <a:pt x="183" y="146"/>
                  </a:lnTo>
                  <a:lnTo>
                    <a:pt x="203" y="129"/>
                  </a:lnTo>
                  <a:lnTo>
                    <a:pt x="224" y="113"/>
                  </a:lnTo>
                  <a:lnTo>
                    <a:pt x="247" y="97"/>
                  </a:lnTo>
                  <a:lnTo>
                    <a:pt x="270" y="82"/>
                  </a:lnTo>
                  <a:lnTo>
                    <a:pt x="293" y="68"/>
                  </a:lnTo>
                  <a:lnTo>
                    <a:pt x="318" y="56"/>
                  </a:lnTo>
                  <a:lnTo>
                    <a:pt x="342" y="45"/>
                  </a:lnTo>
                  <a:lnTo>
                    <a:pt x="367" y="34"/>
                  </a:lnTo>
                  <a:lnTo>
                    <a:pt x="394" y="26"/>
                  </a:lnTo>
                  <a:lnTo>
                    <a:pt x="420" y="18"/>
                  </a:lnTo>
                  <a:lnTo>
                    <a:pt x="448" y="12"/>
                  </a:lnTo>
                  <a:lnTo>
                    <a:pt x="475" y="7"/>
                  </a:lnTo>
                  <a:lnTo>
                    <a:pt x="503" y="4"/>
                  </a:lnTo>
                  <a:lnTo>
                    <a:pt x="531" y="2"/>
                  </a:lnTo>
                  <a:lnTo>
                    <a:pt x="561" y="0"/>
                  </a:lnTo>
                  <a:lnTo>
                    <a:pt x="589" y="0"/>
                  </a:lnTo>
                  <a:lnTo>
                    <a:pt x="618" y="3"/>
                  </a:lnTo>
                  <a:lnTo>
                    <a:pt x="646" y="7"/>
                  </a:lnTo>
                  <a:lnTo>
                    <a:pt x="674" y="11"/>
                  </a:lnTo>
                  <a:lnTo>
                    <a:pt x="700" y="17"/>
                  </a:lnTo>
                  <a:lnTo>
                    <a:pt x="728" y="25"/>
                  </a:lnTo>
                  <a:lnTo>
                    <a:pt x="753" y="34"/>
                  </a:lnTo>
                  <a:lnTo>
                    <a:pt x="780" y="44"/>
                  </a:lnTo>
                  <a:lnTo>
                    <a:pt x="804" y="55"/>
                  </a:lnTo>
                  <a:lnTo>
                    <a:pt x="828" y="67"/>
                  </a:lnTo>
                  <a:lnTo>
                    <a:pt x="852" y="81"/>
                  </a:lnTo>
                  <a:lnTo>
                    <a:pt x="875" y="96"/>
                  </a:lnTo>
                  <a:lnTo>
                    <a:pt x="897" y="111"/>
                  </a:lnTo>
                  <a:lnTo>
                    <a:pt x="918" y="127"/>
                  </a:lnTo>
                  <a:lnTo>
                    <a:pt x="938" y="145"/>
                  </a:lnTo>
                  <a:lnTo>
                    <a:pt x="958" y="164"/>
                  </a:lnTo>
                  <a:lnTo>
                    <a:pt x="976" y="183"/>
                  </a:lnTo>
                  <a:lnTo>
                    <a:pt x="994" y="203"/>
                  </a:lnTo>
                  <a:lnTo>
                    <a:pt x="1011" y="225"/>
                  </a:lnTo>
                  <a:lnTo>
                    <a:pt x="1027" y="247"/>
                  </a:lnTo>
                  <a:lnTo>
                    <a:pt x="1041" y="270"/>
                  </a:lnTo>
                  <a:lnTo>
                    <a:pt x="1055" y="293"/>
                  </a:lnTo>
                  <a:lnTo>
                    <a:pt x="1067" y="318"/>
                  </a:lnTo>
                  <a:lnTo>
                    <a:pt x="1079" y="342"/>
                  </a:lnTo>
                  <a:lnTo>
                    <a:pt x="1088" y="367"/>
                  </a:lnTo>
                  <a:lnTo>
                    <a:pt x="1098" y="394"/>
                  </a:lnTo>
                  <a:lnTo>
                    <a:pt x="1105" y="420"/>
                  </a:lnTo>
                  <a:lnTo>
                    <a:pt x="1112" y="448"/>
                  </a:lnTo>
                  <a:lnTo>
                    <a:pt x="1117" y="475"/>
                  </a:lnTo>
                  <a:lnTo>
                    <a:pt x="1120" y="504"/>
                  </a:lnTo>
                  <a:lnTo>
                    <a:pt x="1122" y="531"/>
                  </a:lnTo>
                  <a:lnTo>
                    <a:pt x="1123" y="561"/>
                  </a:lnTo>
                  <a:close/>
                </a:path>
              </a:pathLst>
            </a:custGeom>
            <a:solidFill>
              <a:srgbClr val="90B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32" name="Freeform 92"/>
            <p:cNvSpPr>
              <a:spLocks noEditPoints="1"/>
            </p:cNvSpPr>
            <p:nvPr/>
          </p:nvSpPr>
          <p:spPr bwMode="auto">
            <a:xfrm>
              <a:off x="4578350" y="4870450"/>
              <a:ext cx="471488" cy="468313"/>
            </a:xfrm>
            <a:custGeom>
              <a:avLst/>
              <a:gdLst>
                <a:gd name="T0" fmla="*/ 999 w 1486"/>
                <a:gd name="T1" fmla="*/ 820 h 1473"/>
                <a:gd name="T2" fmla="*/ 1005 w 1486"/>
                <a:gd name="T3" fmla="*/ 795 h 1473"/>
                <a:gd name="T4" fmla="*/ 1009 w 1486"/>
                <a:gd name="T5" fmla="*/ 768 h 1473"/>
                <a:gd name="T6" fmla="*/ 1010 w 1486"/>
                <a:gd name="T7" fmla="*/ 740 h 1473"/>
                <a:gd name="T8" fmla="*/ 1484 w 1486"/>
                <a:gd name="T9" fmla="*/ 796 h 1473"/>
                <a:gd name="T10" fmla="*/ 1476 w 1486"/>
                <a:gd name="T11" fmla="*/ 871 h 1473"/>
                <a:gd name="T12" fmla="*/ 1459 w 1486"/>
                <a:gd name="T13" fmla="*/ 943 h 1473"/>
                <a:gd name="T14" fmla="*/ 1360 w 1486"/>
                <a:gd name="T15" fmla="*/ 325 h 1473"/>
                <a:gd name="T16" fmla="*/ 958 w 1486"/>
                <a:gd name="T17" fmla="*/ 580 h 1473"/>
                <a:gd name="T18" fmla="*/ 941 w 1486"/>
                <a:gd name="T19" fmla="*/ 560 h 1473"/>
                <a:gd name="T20" fmla="*/ 923 w 1486"/>
                <a:gd name="T21" fmla="*/ 542 h 1473"/>
                <a:gd name="T22" fmla="*/ 904 w 1486"/>
                <a:gd name="T23" fmla="*/ 526 h 1473"/>
                <a:gd name="T24" fmla="*/ 1228 w 1486"/>
                <a:gd name="T25" fmla="*/ 177 h 1473"/>
                <a:gd name="T26" fmla="*/ 1280 w 1486"/>
                <a:gd name="T27" fmla="*/ 226 h 1473"/>
                <a:gd name="T28" fmla="*/ 1327 w 1486"/>
                <a:gd name="T29" fmla="*/ 280 h 1473"/>
                <a:gd name="T30" fmla="*/ 1360 w 1486"/>
                <a:gd name="T31" fmla="*/ 325 h 1473"/>
                <a:gd name="T32" fmla="*/ 708 w 1486"/>
                <a:gd name="T33" fmla="*/ 474 h 1473"/>
                <a:gd name="T34" fmla="*/ 682 w 1486"/>
                <a:gd name="T35" fmla="*/ 480 h 1473"/>
                <a:gd name="T36" fmla="*/ 656 w 1486"/>
                <a:gd name="T37" fmla="*/ 487 h 1473"/>
                <a:gd name="T38" fmla="*/ 632 w 1486"/>
                <a:gd name="T39" fmla="*/ 497 h 1473"/>
                <a:gd name="T40" fmla="*/ 452 w 1486"/>
                <a:gd name="T41" fmla="*/ 56 h 1473"/>
                <a:gd name="T42" fmla="*/ 520 w 1486"/>
                <a:gd name="T43" fmla="*/ 30 h 1473"/>
                <a:gd name="T44" fmla="*/ 592 w 1486"/>
                <a:gd name="T45" fmla="*/ 12 h 1473"/>
                <a:gd name="T46" fmla="*/ 666 w 1486"/>
                <a:gd name="T47" fmla="*/ 1 h 1473"/>
                <a:gd name="T48" fmla="*/ 495 w 1486"/>
                <a:gd name="T49" fmla="*/ 637 h 1473"/>
                <a:gd name="T50" fmla="*/ 486 w 1486"/>
                <a:gd name="T51" fmla="*/ 661 h 1473"/>
                <a:gd name="T52" fmla="*/ 480 w 1486"/>
                <a:gd name="T53" fmla="*/ 687 h 1473"/>
                <a:gd name="T54" fmla="*/ 475 w 1486"/>
                <a:gd name="T55" fmla="*/ 713 h 1473"/>
                <a:gd name="T56" fmla="*/ 0 w 1486"/>
                <a:gd name="T57" fmla="*/ 685 h 1473"/>
                <a:gd name="T58" fmla="*/ 10 w 1486"/>
                <a:gd name="T59" fmla="*/ 611 h 1473"/>
                <a:gd name="T60" fmla="*/ 27 w 1486"/>
                <a:gd name="T61" fmla="*/ 539 h 1473"/>
                <a:gd name="T62" fmla="*/ 50 w 1486"/>
                <a:gd name="T63" fmla="*/ 469 h 1473"/>
                <a:gd name="T64" fmla="*/ 530 w 1486"/>
                <a:gd name="T65" fmla="*/ 905 h 1473"/>
                <a:gd name="T66" fmla="*/ 544 w 1486"/>
                <a:gd name="T67" fmla="*/ 922 h 1473"/>
                <a:gd name="T68" fmla="*/ 563 w 1486"/>
                <a:gd name="T69" fmla="*/ 939 h 1473"/>
                <a:gd name="T70" fmla="*/ 583 w 1486"/>
                <a:gd name="T71" fmla="*/ 955 h 1473"/>
                <a:gd name="T72" fmla="*/ 341 w 1486"/>
                <a:gd name="T73" fmla="*/ 1367 h 1473"/>
                <a:gd name="T74" fmla="*/ 284 w 1486"/>
                <a:gd name="T75" fmla="*/ 1326 h 1473"/>
                <a:gd name="T76" fmla="*/ 230 w 1486"/>
                <a:gd name="T77" fmla="*/ 1280 h 1473"/>
                <a:gd name="T78" fmla="*/ 181 w 1486"/>
                <a:gd name="T79" fmla="*/ 1228 h 1473"/>
                <a:gd name="T80" fmla="*/ 867 w 1486"/>
                <a:gd name="T81" fmla="*/ 1473 h 1473"/>
                <a:gd name="T82" fmla="*/ 804 w 1486"/>
                <a:gd name="T83" fmla="*/ 1002 h 1473"/>
                <a:gd name="T84" fmla="*/ 830 w 1486"/>
                <a:gd name="T85" fmla="*/ 994 h 1473"/>
                <a:gd name="T86" fmla="*/ 853 w 1486"/>
                <a:gd name="T87" fmla="*/ 985 h 1473"/>
                <a:gd name="T88" fmla="*/ 867 w 1486"/>
                <a:gd name="T89" fmla="*/ 979 h 1473"/>
                <a:gd name="T90" fmla="*/ 1066 w 1486"/>
                <a:gd name="T91" fmla="*/ 1410 h 1473"/>
                <a:gd name="T92" fmla="*/ 1000 w 1486"/>
                <a:gd name="T93" fmla="*/ 1438 h 1473"/>
                <a:gd name="T94" fmla="*/ 930 w 1486"/>
                <a:gd name="T95" fmla="*/ 1461 h 1473"/>
                <a:gd name="T96" fmla="*/ 867 w 1486"/>
                <a:gd name="T97" fmla="*/ 1473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86" h="1473">
                  <a:moveTo>
                    <a:pt x="1446" y="983"/>
                  </a:moveTo>
                  <a:lnTo>
                    <a:pt x="995" y="832"/>
                  </a:lnTo>
                  <a:lnTo>
                    <a:pt x="997" y="826"/>
                  </a:lnTo>
                  <a:lnTo>
                    <a:pt x="999" y="820"/>
                  </a:lnTo>
                  <a:lnTo>
                    <a:pt x="1001" y="814"/>
                  </a:lnTo>
                  <a:lnTo>
                    <a:pt x="1003" y="807"/>
                  </a:lnTo>
                  <a:lnTo>
                    <a:pt x="1004" y="801"/>
                  </a:lnTo>
                  <a:lnTo>
                    <a:pt x="1005" y="795"/>
                  </a:lnTo>
                  <a:lnTo>
                    <a:pt x="1006" y="787"/>
                  </a:lnTo>
                  <a:lnTo>
                    <a:pt x="1008" y="781"/>
                  </a:lnTo>
                  <a:lnTo>
                    <a:pt x="1008" y="775"/>
                  </a:lnTo>
                  <a:lnTo>
                    <a:pt x="1009" y="768"/>
                  </a:lnTo>
                  <a:lnTo>
                    <a:pt x="1010" y="761"/>
                  </a:lnTo>
                  <a:lnTo>
                    <a:pt x="1010" y="755"/>
                  </a:lnTo>
                  <a:lnTo>
                    <a:pt x="1010" y="747"/>
                  </a:lnTo>
                  <a:lnTo>
                    <a:pt x="1010" y="740"/>
                  </a:lnTo>
                  <a:lnTo>
                    <a:pt x="1486" y="739"/>
                  </a:lnTo>
                  <a:lnTo>
                    <a:pt x="1486" y="759"/>
                  </a:lnTo>
                  <a:lnTo>
                    <a:pt x="1486" y="777"/>
                  </a:lnTo>
                  <a:lnTo>
                    <a:pt x="1484" y="796"/>
                  </a:lnTo>
                  <a:lnTo>
                    <a:pt x="1483" y="815"/>
                  </a:lnTo>
                  <a:lnTo>
                    <a:pt x="1481" y="834"/>
                  </a:lnTo>
                  <a:lnTo>
                    <a:pt x="1478" y="852"/>
                  </a:lnTo>
                  <a:lnTo>
                    <a:pt x="1476" y="871"/>
                  </a:lnTo>
                  <a:lnTo>
                    <a:pt x="1471" y="889"/>
                  </a:lnTo>
                  <a:lnTo>
                    <a:pt x="1468" y="907"/>
                  </a:lnTo>
                  <a:lnTo>
                    <a:pt x="1464" y="925"/>
                  </a:lnTo>
                  <a:lnTo>
                    <a:pt x="1459" y="943"/>
                  </a:lnTo>
                  <a:lnTo>
                    <a:pt x="1453" y="961"/>
                  </a:lnTo>
                  <a:lnTo>
                    <a:pt x="1448" y="978"/>
                  </a:lnTo>
                  <a:lnTo>
                    <a:pt x="1446" y="983"/>
                  </a:lnTo>
                  <a:close/>
                  <a:moveTo>
                    <a:pt x="1360" y="325"/>
                  </a:moveTo>
                  <a:lnTo>
                    <a:pt x="966" y="593"/>
                  </a:lnTo>
                  <a:lnTo>
                    <a:pt x="965" y="591"/>
                  </a:lnTo>
                  <a:lnTo>
                    <a:pt x="961" y="585"/>
                  </a:lnTo>
                  <a:lnTo>
                    <a:pt x="958" y="580"/>
                  </a:lnTo>
                  <a:lnTo>
                    <a:pt x="953" y="575"/>
                  </a:lnTo>
                  <a:lnTo>
                    <a:pt x="949" y="570"/>
                  </a:lnTo>
                  <a:lnTo>
                    <a:pt x="945" y="565"/>
                  </a:lnTo>
                  <a:lnTo>
                    <a:pt x="941" y="560"/>
                  </a:lnTo>
                  <a:lnTo>
                    <a:pt x="936" y="556"/>
                  </a:lnTo>
                  <a:lnTo>
                    <a:pt x="932" y="550"/>
                  </a:lnTo>
                  <a:lnTo>
                    <a:pt x="927" y="546"/>
                  </a:lnTo>
                  <a:lnTo>
                    <a:pt x="923" y="542"/>
                  </a:lnTo>
                  <a:lnTo>
                    <a:pt x="917" y="538"/>
                  </a:lnTo>
                  <a:lnTo>
                    <a:pt x="913" y="534"/>
                  </a:lnTo>
                  <a:lnTo>
                    <a:pt x="908" y="529"/>
                  </a:lnTo>
                  <a:lnTo>
                    <a:pt x="904" y="526"/>
                  </a:lnTo>
                  <a:lnTo>
                    <a:pt x="1188" y="145"/>
                  </a:lnTo>
                  <a:lnTo>
                    <a:pt x="1201" y="155"/>
                  </a:lnTo>
                  <a:lnTo>
                    <a:pt x="1214" y="166"/>
                  </a:lnTo>
                  <a:lnTo>
                    <a:pt x="1228" y="177"/>
                  </a:lnTo>
                  <a:lnTo>
                    <a:pt x="1242" y="189"/>
                  </a:lnTo>
                  <a:lnTo>
                    <a:pt x="1255" y="202"/>
                  </a:lnTo>
                  <a:lnTo>
                    <a:pt x="1267" y="213"/>
                  </a:lnTo>
                  <a:lnTo>
                    <a:pt x="1280" y="226"/>
                  </a:lnTo>
                  <a:lnTo>
                    <a:pt x="1293" y="240"/>
                  </a:lnTo>
                  <a:lnTo>
                    <a:pt x="1304" y="252"/>
                  </a:lnTo>
                  <a:lnTo>
                    <a:pt x="1316" y="266"/>
                  </a:lnTo>
                  <a:lnTo>
                    <a:pt x="1327" y="280"/>
                  </a:lnTo>
                  <a:lnTo>
                    <a:pt x="1338" y="295"/>
                  </a:lnTo>
                  <a:lnTo>
                    <a:pt x="1349" y="308"/>
                  </a:lnTo>
                  <a:lnTo>
                    <a:pt x="1358" y="323"/>
                  </a:lnTo>
                  <a:lnTo>
                    <a:pt x="1360" y="325"/>
                  </a:lnTo>
                  <a:close/>
                  <a:moveTo>
                    <a:pt x="672" y="0"/>
                  </a:moveTo>
                  <a:lnTo>
                    <a:pt x="722" y="473"/>
                  </a:lnTo>
                  <a:lnTo>
                    <a:pt x="714" y="474"/>
                  </a:lnTo>
                  <a:lnTo>
                    <a:pt x="708" y="474"/>
                  </a:lnTo>
                  <a:lnTo>
                    <a:pt x="701" y="475"/>
                  </a:lnTo>
                  <a:lnTo>
                    <a:pt x="694" y="477"/>
                  </a:lnTo>
                  <a:lnTo>
                    <a:pt x="688" y="478"/>
                  </a:lnTo>
                  <a:lnTo>
                    <a:pt x="682" y="480"/>
                  </a:lnTo>
                  <a:lnTo>
                    <a:pt x="675" y="481"/>
                  </a:lnTo>
                  <a:lnTo>
                    <a:pt x="669" y="483"/>
                  </a:lnTo>
                  <a:lnTo>
                    <a:pt x="662" y="485"/>
                  </a:lnTo>
                  <a:lnTo>
                    <a:pt x="656" y="487"/>
                  </a:lnTo>
                  <a:lnTo>
                    <a:pt x="650" y="489"/>
                  </a:lnTo>
                  <a:lnTo>
                    <a:pt x="643" y="491"/>
                  </a:lnTo>
                  <a:lnTo>
                    <a:pt x="638" y="493"/>
                  </a:lnTo>
                  <a:lnTo>
                    <a:pt x="632" y="497"/>
                  </a:lnTo>
                  <a:lnTo>
                    <a:pt x="636" y="494"/>
                  </a:lnTo>
                  <a:lnTo>
                    <a:pt x="429" y="66"/>
                  </a:lnTo>
                  <a:lnTo>
                    <a:pt x="435" y="63"/>
                  </a:lnTo>
                  <a:lnTo>
                    <a:pt x="452" y="56"/>
                  </a:lnTo>
                  <a:lnTo>
                    <a:pt x="468" y="49"/>
                  </a:lnTo>
                  <a:lnTo>
                    <a:pt x="486" y="42"/>
                  </a:lnTo>
                  <a:lnTo>
                    <a:pt x="503" y="37"/>
                  </a:lnTo>
                  <a:lnTo>
                    <a:pt x="520" y="30"/>
                  </a:lnTo>
                  <a:lnTo>
                    <a:pt x="538" y="25"/>
                  </a:lnTo>
                  <a:lnTo>
                    <a:pt x="556" y="21"/>
                  </a:lnTo>
                  <a:lnTo>
                    <a:pt x="574" y="17"/>
                  </a:lnTo>
                  <a:lnTo>
                    <a:pt x="592" y="12"/>
                  </a:lnTo>
                  <a:lnTo>
                    <a:pt x="610" y="8"/>
                  </a:lnTo>
                  <a:lnTo>
                    <a:pt x="629" y="6"/>
                  </a:lnTo>
                  <a:lnTo>
                    <a:pt x="647" y="3"/>
                  </a:lnTo>
                  <a:lnTo>
                    <a:pt x="666" y="1"/>
                  </a:lnTo>
                  <a:lnTo>
                    <a:pt x="672" y="0"/>
                  </a:lnTo>
                  <a:close/>
                  <a:moveTo>
                    <a:pt x="59" y="447"/>
                  </a:moveTo>
                  <a:lnTo>
                    <a:pt x="497" y="632"/>
                  </a:lnTo>
                  <a:lnTo>
                    <a:pt x="495" y="637"/>
                  </a:lnTo>
                  <a:lnTo>
                    <a:pt x="492" y="642"/>
                  </a:lnTo>
                  <a:lnTo>
                    <a:pt x="490" y="649"/>
                  </a:lnTo>
                  <a:lnTo>
                    <a:pt x="488" y="655"/>
                  </a:lnTo>
                  <a:lnTo>
                    <a:pt x="486" y="661"/>
                  </a:lnTo>
                  <a:lnTo>
                    <a:pt x="485" y="668"/>
                  </a:lnTo>
                  <a:lnTo>
                    <a:pt x="483" y="674"/>
                  </a:lnTo>
                  <a:lnTo>
                    <a:pt x="482" y="681"/>
                  </a:lnTo>
                  <a:lnTo>
                    <a:pt x="480" y="687"/>
                  </a:lnTo>
                  <a:lnTo>
                    <a:pt x="478" y="693"/>
                  </a:lnTo>
                  <a:lnTo>
                    <a:pt x="477" y="700"/>
                  </a:lnTo>
                  <a:lnTo>
                    <a:pt x="476" y="707"/>
                  </a:lnTo>
                  <a:lnTo>
                    <a:pt x="475" y="713"/>
                  </a:lnTo>
                  <a:lnTo>
                    <a:pt x="475" y="721"/>
                  </a:lnTo>
                  <a:lnTo>
                    <a:pt x="475" y="716"/>
                  </a:lnTo>
                  <a:lnTo>
                    <a:pt x="0" y="693"/>
                  </a:lnTo>
                  <a:lnTo>
                    <a:pt x="0" y="685"/>
                  </a:lnTo>
                  <a:lnTo>
                    <a:pt x="3" y="667"/>
                  </a:lnTo>
                  <a:lnTo>
                    <a:pt x="5" y="648"/>
                  </a:lnTo>
                  <a:lnTo>
                    <a:pt x="7" y="629"/>
                  </a:lnTo>
                  <a:lnTo>
                    <a:pt x="10" y="611"/>
                  </a:lnTo>
                  <a:lnTo>
                    <a:pt x="13" y="593"/>
                  </a:lnTo>
                  <a:lnTo>
                    <a:pt x="17" y="574"/>
                  </a:lnTo>
                  <a:lnTo>
                    <a:pt x="22" y="556"/>
                  </a:lnTo>
                  <a:lnTo>
                    <a:pt x="27" y="539"/>
                  </a:lnTo>
                  <a:lnTo>
                    <a:pt x="31" y="521"/>
                  </a:lnTo>
                  <a:lnTo>
                    <a:pt x="37" y="504"/>
                  </a:lnTo>
                  <a:lnTo>
                    <a:pt x="43" y="486"/>
                  </a:lnTo>
                  <a:lnTo>
                    <a:pt x="50" y="469"/>
                  </a:lnTo>
                  <a:lnTo>
                    <a:pt x="57" y="452"/>
                  </a:lnTo>
                  <a:lnTo>
                    <a:pt x="59" y="447"/>
                  </a:lnTo>
                  <a:close/>
                  <a:moveTo>
                    <a:pt x="157" y="1200"/>
                  </a:moveTo>
                  <a:lnTo>
                    <a:pt x="530" y="905"/>
                  </a:lnTo>
                  <a:lnTo>
                    <a:pt x="531" y="907"/>
                  </a:lnTo>
                  <a:lnTo>
                    <a:pt x="536" y="911"/>
                  </a:lnTo>
                  <a:lnTo>
                    <a:pt x="540" y="916"/>
                  </a:lnTo>
                  <a:lnTo>
                    <a:pt x="544" y="922"/>
                  </a:lnTo>
                  <a:lnTo>
                    <a:pt x="548" y="926"/>
                  </a:lnTo>
                  <a:lnTo>
                    <a:pt x="554" y="930"/>
                  </a:lnTo>
                  <a:lnTo>
                    <a:pt x="558" y="935"/>
                  </a:lnTo>
                  <a:lnTo>
                    <a:pt x="563" y="939"/>
                  </a:lnTo>
                  <a:lnTo>
                    <a:pt x="567" y="944"/>
                  </a:lnTo>
                  <a:lnTo>
                    <a:pt x="573" y="948"/>
                  </a:lnTo>
                  <a:lnTo>
                    <a:pt x="578" y="952"/>
                  </a:lnTo>
                  <a:lnTo>
                    <a:pt x="583" y="955"/>
                  </a:lnTo>
                  <a:lnTo>
                    <a:pt x="588" y="960"/>
                  </a:lnTo>
                  <a:lnTo>
                    <a:pt x="594" y="963"/>
                  </a:lnTo>
                  <a:lnTo>
                    <a:pt x="598" y="966"/>
                  </a:lnTo>
                  <a:lnTo>
                    <a:pt x="341" y="1367"/>
                  </a:lnTo>
                  <a:lnTo>
                    <a:pt x="327" y="1358"/>
                  </a:lnTo>
                  <a:lnTo>
                    <a:pt x="312" y="1348"/>
                  </a:lnTo>
                  <a:lnTo>
                    <a:pt x="299" y="1337"/>
                  </a:lnTo>
                  <a:lnTo>
                    <a:pt x="284" y="1326"/>
                  </a:lnTo>
                  <a:lnTo>
                    <a:pt x="270" y="1315"/>
                  </a:lnTo>
                  <a:lnTo>
                    <a:pt x="256" y="1304"/>
                  </a:lnTo>
                  <a:lnTo>
                    <a:pt x="244" y="1292"/>
                  </a:lnTo>
                  <a:lnTo>
                    <a:pt x="230" y="1280"/>
                  </a:lnTo>
                  <a:lnTo>
                    <a:pt x="217" y="1267"/>
                  </a:lnTo>
                  <a:lnTo>
                    <a:pt x="205" y="1255"/>
                  </a:lnTo>
                  <a:lnTo>
                    <a:pt x="193" y="1242"/>
                  </a:lnTo>
                  <a:lnTo>
                    <a:pt x="181" y="1228"/>
                  </a:lnTo>
                  <a:lnTo>
                    <a:pt x="170" y="1215"/>
                  </a:lnTo>
                  <a:lnTo>
                    <a:pt x="158" y="1201"/>
                  </a:lnTo>
                  <a:lnTo>
                    <a:pt x="157" y="1200"/>
                  </a:lnTo>
                  <a:close/>
                  <a:moveTo>
                    <a:pt x="867" y="1473"/>
                  </a:moveTo>
                  <a:lnTo>
                    <a:pt x="782" y="1006"/>
                  </a:lnTo>
                  <a:lnTo>
                    <a:pt x="790" y="1004"/>
                  </a:lnTo>
                  <a:lnTo>
                    <a:pt x="798" y="1003"/>
                  </a:lnTo>
                  <a:lnTo>
                    <a:pt x="804" y="1002"/>
                  </a:lnTo>
                  <a:lnTo>
                    <a:pt x="811" y="1000"/>
                  </a:lnTo>
                  <a:lnTo>
                    <a:pt x="817" y="999"/>
                  </a:lnTo>
                  <a:lnTo>
                    <a:pt x="823" y="997"/>
                  </a:lnTo>
                  <a:lnTo>
                    <a:pt x="830" y="994"/>
                  </a:lnTo>
                  <a:lnTo>
                    <a:pt x="835" y="992"/>
                  </a:lnTo>
                  <a:lnTo>
                    <a:pt x="841" y="990"/>
                  </a:lnTo>
                  <a:lnTo>
                    <a:pt x="848" y="987"/>
                  </a:lnTo>
                  <a:lnTo>
                    <a:pt x="853" y="985"/>
                  </a:lnTo>
                  <a:lnTo>
                    <a:pt x="859" y="982"/>
                  </a:lnTo>
                  <a:lnTo>
                    <a:pt x="866" y="980"/>
                  </a:lnTo>
                  <a:lnTo>
                    <a:pt x="871" y="976"/>
                  </a:lnTo>
                  <a:lnTo>
                    <a:pt x="867" y="979"/>
                  </a:lnTo>
                  <a:lnTo>
                    <a:pt x="1105" y="1390"/>
                  </a:lnTo>
                  <a:lnTo>
                    <a:pt x="1099" y="1394"/>
                  </a:lnTo>
                  <a:lnTo>
                    <a:pt x="1082" y="1402"/>
                  </a:lnTo>
                  <a:lnTo>
                    <a:pt x="1066" y="1410"/>
                  </a:lnTo>
                  <a:lnTo>
                    <a:pt x="1051" y="1418"/>
                  </a:lnTo>
                  <a:lnTo>
                    <a:pt x="1034" y="1425"/>
                  </a:lnTo>
                  <a:lnTo>
                    <a:pt x="1017" y="1432"/>
                  </a:lnTo>
                  <a:lnTo>
                    <a:pt x="1000" y="1438"/>
                  </a:lnTo>
                  <a:lnTo>
                    <a:pt x="983" y="1445"/>
                  </a:lnTo>
                  <a:lnTo>
                    <a:pt x="965" y="1450"/>
                  </a:lnTo>
                  <a:lnTo>
                    <a:pt x="948" y="1455"/>
                  </a:lnTo>
                  <a:lnTo>
                    <a:pt x="930" y="1461"/>
                  </a:lnTo>
                  <a:lnTo>
                    <a:pt x="912" y="1465"/>
                  </a:lnTo>
                  <a:lnTo>
                    <a:pt x="894" y="1469"/>
                  </a:lnTo>
                  <a:lnTo>
                    <a:pt x="875" y="1472"/>
                  </a:lnTo>
                  <a:lnTo>
                    <a:pt x="867" y="1473"/>
                  </a:lnTo>
                  <a:close/>
                </a:path>
              </a:pathLst>
            </a:custGeom>
            <a:solidFill>
              <a:srgbClr val="90B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33" name="Freeform 93"/>
            <p:cNvSpPr>
              <a:spLocks/>
            </p:cNvSpPr>
            <p:nvPr/>
          </p:nvSpPr>
          <p:spPr bwMode="auto">
            <a:xfrm>
              <a:off x="4665663" y="4959350"/>
              <a:ext cx="295275" cy="293688"/>
            </a:xfrm>
            <a:custGeom>
              <a:avLst/>
              <a:gdLst>
                <a:gd name="T0" fmla="*/ 926 w 928"/>
                <a:gd name="T1" fmla="*/ 510 h 928"/>
                <a:gd name="T2" fmla="*/ 913 w 928"/>
                <a:gd name="T3" fmla="*/ 579 h 928"/>
                <a:gd name="T4" fmla="*/ 892 w 928"/>
                <a:gd name="T5" fmla="*/ 643 h 928"/>
                <a:gd name="T6" fmla="*/ 861 w 928"/>
                <a:gd name="T7" fmla="*/ 704 h 928"/>
                <a:gd name="T8" fmla="*/ 822 w 928"/>
                <a:gd name="T9" fmla="*/ 758 h 928"/>
                <a:gd name="T10" fmla="*/ 777 w 928"/>
                <a:gd name="T11" fmla="*/ 806 h 928"/>
                <a:gd name="T12" fmla="*/ 724 w 928"/>
                <a:gd name="T13" fmla="*/ 847 h 928"/>
                <a:gd name="T14" fmla="*/ 666 w 928"/>
                <a:gd name="T15" fmla="*/ 881 h 928"/>
                <a:gd name="T16" fmla="*/ 602 w 928"/>
                <a:gd name="T17" fmla="*/ 907 h 928"/>
                <a:gd name="T18" fmla="*/ 535 w 928"/>
                <a:gd name="T19" fmla="*/ 923 h 928"/>
                <a:gd name="T20" fmla="*/ 465 w 928"/>
                <a:gd name="T21" fmla="*/ 928 h 928"/>
                <a:gd name="T22" fmla="*/ 394 w 928"/>
                <a:gd name="T23" fmla="*/ 923 h 928"/>
                <a:gd name="T24" fmla="*/ 326 w 928"/>
                <a:gd name="T25" fmla="*/ 907 h 928"/>
                <a:gd name="T26" fmla="*/ 263 w 928"/>
                <a:gd name="T27" fmla="*/ 882 h 928"/>
                <a:gd name="T28" fmla="*/ 205 w 928"/>
                <a:gd name="T29" fmla="*/ 849 h 928"/>
                <a:gd name="T30" fmla="*/ 152 w 928"/>
                <a:gd name="T31" fmla="*/ 807 h 928"/>
                <a:gd name="T32" fmla="*/ 105 w 928"/>
                <a:gd name="T33" fmla="*/ 760 h 928"/>
                <a:gd name="T34" fmla="*/ 67 w 928"/>
                <a:gd name="T35" fmla="*/ 705 h 928"/>
                <a:gd name="T36" fmla="*/ 36 w 928"/>
                <a:gd name="T37" fmla="*/ 646 h 928"/>
                <a:gd name="T38" fmla="*/ 14 w 928"/>
                <a:gd name="T39" fmla="*/ 580 h 928"/>
                <a:gd name="T40" fmla="*/ 2 w 928"/>
                <a:gd name="T41" fmla="*/ 512 h 928"/>
                <a:gd name="T42" fmla="*/ 0 w 928"/>
                <a:gd name="T43" fmla="*/ 441 h 928"/>
                <a:gd name="T44" fmla="*/ 8 w 928"/>
                <a:gd name="T45" fmla="*/ 371 h 928"/>
                <a:gd name="T46" fmla="*/ 27 w 928"/>
                <a:gd name="T47" fmla="*/ 305 h 928"/>
                <a:gd name="T48" fmla="*/ 55 w 928"/>
                <a:gd name="T49" fmla="*/ 243 h 928"/>
                <a:gd name="T50" fmla="*/ 91 w 928"/>
                <a:gd name="T51" fmla="*/ 187 h 928"/>
                <a:gd name="T52" fmla="*/ 135 w 928"/>
                <a:gd name="T53" fmla="*/ 136 h 928"/>
                <a:gd name="T54" fmla="*/ 185 w 928"/>
                <a:gd name="T55" fmla="*/ 92 h 928"/>
                <a:gd name="T56" fmla="*/ 242 w 928"/>
                <a:gd name="T57" fmla="*/ 56 h 928"/>
                <a:gd name="T58" fmla="*/ 303 w 928"/>
                <a:gd name="T59" fmla="*/ 28 h 928"/>
                <a:gd name="T60" fmla="*/ 369 w 928"/>
                <a:gd name="T61" fmla="*/ 9 h 928"/>
                <a:gd name="T62" fmla="*/ 438 w 928"/>
                <a:gd name="T63" fmla="*/ 0 h 928"/>
                <a:gd name="T64" fmla="*/ 510 w 928"/>
                <a:gd name="T65" fmla="*/ 2 h 928"/>
                <a:gd name="T66" fmla="*/ 579 w 928"/>
                <a:gd name="T67" fmla="*/ 13 h 928"/>
                <a:gd name="T68" fmla="*/ 644 w 928"/>
                <a:gd name="T69" fmla="*/ 36 h 928"/>
                <a:gd name="T70" fmla="*/ 704 w 928"/>
                <a:gd name="T71" fmla="*/ 66 h 928"/>
                <a:gd name="T72" fmla="*/ 758 w 928"/>
                <a:gd name="T73" fmla="*/ 104 h 928"/>
                <a:gd name="T74" fmla="*/ 806 w 928"/>
                <a:gd name="T75" fmla="*/ 151 h 928"/>
                <a:gd name="T76" fmla="*/ 848 w 928"/>
                <a:gd name="T77" fmla="*/ 204 h 928"/>
                <a:gd name="T78" fmla="*/ 882 w 928"/>
                <a:gd name="T79" fmla="*/ 262 h 928"/>
                <a:gd name="T80" fmla="*/ 907 w 928"/>
                <a:gd name="T81" fmla="*/ 324 h 928"/>
                <a:gd name="T82" fmla="*/ 923 w 928"/>
                <a:gd name="T83" fmla="*/ 392 h 928"/>
                <a:gd name="T84" fmla="*/ 928 w 928"/>
                <a:gd name="T85" fmla="*/ 463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28" h="928">
                  <a:moveTo>
                    <a:pt x="928" y="463"/>
                  </a:moveTo>
                  <a:lnTo>
                    <a:pt x="927" y="487"/>
                  </a:lnTo>
                  <a:lnTo>
                    <a:pt x="926" y="510"/>
                  </a:lnTo>
                  <a:lnTo>
                    <a:pt x="923" y="534"/>
                  </a:lnTo>
                  <a:lnTo>
                    <a:pt x="919" y="557"/>
                  </a:lnTo>
                  <a:lnTo>
                    <a:pt x="913" y="579"/>
                  </a:lnTo>
                  <a:lnTo>
                    <a:pt x="907" y="601"/>
                  </a:lnTo>
                  <a:lnTo>
                    <a:pt x="901" y="622"/>
                  </a:lnTo>
                  <a:lnTo>
                    <a:pt x="892" y="643"/>
                  </a:lnTo>
                  <a:lnTo>
                    <a:pt x="883" y="664"/>
                  </a:lnTo>
                  <a:lnTo>
                    <a:pt x="872" y="684"/>
                  </a:lnTo>
                  <a:lnTo>
                    <a:pt x="861" y="704"/>
                  </a:lnTo>
                  <a:lnTo>
                    <a:pt x="849" y="723"/>
                  </a:lnTo>
                  <a:lnTo>
                    <a:pt x="836" y="741"/>
                  </a:lnTo>
                  <a:lnTo>
                    <a:pt x="822" y="758"/>
                  </a:lnTo>
                  <a:lnTo>
                    <a:pt x="808" y="775"/>
                  </a:lnTo>
                  <a:lnTo>
                    <a:pt x="793" y="791"/>
                  </a:lnTo>
                  <a:lnTo>
                    <a:pt x="777" y="806"/>
                  </a:lnTo>
                  <a:lnTo>
                    <a:pt x="760" y="821"/>
                  </a:lnTo>
                  <a:lnTo>
                    <a:pt x="742" y="835"/>
                  </a:lnTo>
                  <a:lnTo>
                    <a:pt x="724" y="847"/>
                  </a:lnTo>
                  <a:lnTo>
                    <a:pt x="705" y="860"/>
                  </a:lnTo>
                  <a:lnTo>
                    <a:pt x="686" y="872"/>
                  </a:lnTo>
                  <a:lnTo>
                    <a:pt x="666" y="881"/>
                  </a:lnTo>
                  <a:lnTo>
                    <a:pt x="645" y="891"/>
                  </a:lnTo>
                  <a:lnTo>
                    <a:pt x="625" y="899"/>
                  </a:lnTo>
                  <a:lnTo>
                    <a:pt x="602" y="907"/>
                  </a:lnTo>
                  <a:lnTo>
                    <a:pt x="580" y="913"/>
                  </a:lnTo>
                  <a:lnTo>
                    <a:pt x="558" y="918"/>
                  </a:lnTo>
                  <a:lnTo>
                    <a:pt x="535" y="923"/>
                  </a:lnTo>
                  <a:lnTo>
                    <a:pt x="512" y="926"/>
                  </a:lnTo>
                  <a:lnTo>
                    <a:pt x="488" y="927"/>
                  </a:lnTo>
                  <a:lnTo>
                    <a:pt x="465" y="928"/>
                  </a:lnTo>
                  <a:lnTo>
                    <a:pt x="441" y="927"/>
                  </a:lnTo>
                  <a:lnTo>
                    <a:pt x="417" y="926"/>
                  </a:lnTo>
                  <a:lnTo>
                    <a:pt x="394" y="923"/>
                  </a:lnTo>
                  <a:lnTo>
                    <a:pt x="371" y="918"/>
                  </a:lnTo>
                  <a:lnTo>
                    <a:pt x="349" y="913"/>
                  </a:lnTo>
                  <a:lnTo>
                    <a:pt x="326" y="907"/>
                  </a:lnTo>
                  <a:lnTo>
                    <a:pt x="305" y="900"/>
                  </a:lnTo>
                  <a:lnTo>
                    <a:pt x="284" y="892"/>
                  </a:lnTo>
                  <a:lnTo>
                    <a:pt x="263" y="882"/>
                  </a:lnTo>
                  <a:lnTo>
                    <a:pt x="243" y="872"/>
                  </a:lnTo>
                  <a:lnTo>
                    <a:pt x="224" y="861"/>
                  </a:lnTo>
                  <a:lnTo>
                    <a:pt x="205" y="849"/>
                  </a:lnTo>
                  <a:lnTo>
                    <a:pt x="187" y="836"/>
                  </a:lnTo>
                  <a:lnTo>
                    <a:pt x="169" y="822"/>
                  </a:lnTo>
                  <a:lnTo>
                    <a:pt x="152" y="807"/>
                  </a:lnTo>
                  <a:lnTo>
                    <a:pt x="136" y="793"/>
                  </a:lnTo>
                  <a:lnTo>
                    <a:pt x="120" y="777"/>
                  </a:lnTo>
                  <a:lnTo>
                    <a:pt x="105" y="760"/>
                  </a:lnTo>
                  <a:lnTo>
                    <a:pt x="92" y="742"/>
                  </a:lnTo>
                  <a:lnTo>
                    <a:pt x="79" y="724"/>
                  </a:lnTo>
                  <a:lnTo>
                    <a:pt x="67" y="705"/>
                  </a:lnTo>
                  <a:lnTo>
                    <a:pt x="56" y="686"/>
                  </a:lnTo>
                  <a:lnTo>
                    <a:pt x="45" y="666"/>
                  </a:lnTo>
                  <a:lnTo>
                    <a:pt x="36" y="646"/>
                  </a:lnTo>
                  <a:lnTo>
                    <a:pt x="28" y="624"/>
                  </a:lnTo>
                  <a:lnTo>
                    <a:pt x="21" y="602"/>
                  </a:lnTo>
                  <a:lnTo>
                    <a:pt x="14" y="580"/>
                  </a:lnTo>
                  <a:lnTo>
                    <a:pt x="9" y="558"/>
                  </a:lnTo>
                  <a:lnTo>
                    <a:pt x="5" y="536"/>
                  </a:lnTo>
                  <a:lnTo>
                    <a:pt x="2" y="512"/>
                  </a:lnTo>
                  <a:lnTo>
                    <a:pt x="0" y="488"/>
                  </a:lnTo>
                  <a:lnTo>
                    <a:pt x="0" y="465"/>
                  </a:lnTo>
                  <a:lnTo>
                    <a:pt x="0" y="441"/>
                  </a:lnTo>
                  <a:lnTo>
                    <a:pt x="2" y="417"/>
                  </a:lnTo>
                  <a:lnTo>
                    <a:pt x="5" y="394"/>
                  </a:lnTo>
                  <a:lnTo>
                    <a:pt x="8" y="371"/>
                  </a:lnTo>
                  <a:lnTo>
                    <a:pt x="13" y="349"/>
                  </a:lnTo>
                  <a:lnTo>
                    <a:pt x="20" y="326"/>
                  </a:lnTo>
                  <a:lnTo>
                    <a:pt x="27" y="305"/>
                  </a:lnTo>
                  <a:lnTo>
                    <a:pt x="36" y="284"/>
                  </a:lnTo>
                  <a:lnTo>
                    <a:pt x="45" y="263"/>
                  </a:lnTo>
                  <a:lnTo>
                    <a:pt x="55" y="243"/>
                  </a:lnTo>
                  <a:lnTo>
                    <a:pt x="66" y="224"/>
                  </a:lnTo>
                  <a:lnTo>
                    <a:pt x="78" y="205"/>
                  </a:lnTo>
                  <a:lnTo>
                    <a:pt x="91" y="187"/>
                  </a:lnTo>
                  <a:lnTo>
                    <a:pt x="104" y="169"/>
                  </a:lnTo>
                  <a:lnTo>
                    <a:pt x="119" y="152"/>
                  </a:lnTo>
                  <a:lnTo>
                    <a:pt x="135" y="136"/>
                  </a:lnTo>
                  <a:lnTo>
                    <a:pt x="151" y="120"/>
                  </a:lnTo>
                  <a:lnTo>
                    <a:pt x="168" y="106"/>
                  </a:lnTo>
                  <a:lnTo>
                    <a:pt x="185" y="92"/>
                  </a:lnTo>
                  <a:lnTo>
                    <a:pt x="204" y="79"/>
                  </a:lnTo>
                  <a:lnTo>
                    <a:pt x="222" y="67"/>
                  </a:lnTo>
                  <a:lnTo>
                    <a:pt x="242" y="56"/>
                  </a:lnTo>
                  <a:lnTo>
                    <a:pt x="262" y="45"/>
                  </a:lnTo>
                  <a:lnTo>
                    <a:pt x="282" y="37"/>
                  </a:lnTo>
                  <a:lnTo>
                    <a:pt x="303" y="28"/>
                  </a:lnTo>
                  <a:lnTo>
                    <a:pt x="324" y="21"/>
                  </a:lnTo>
                  <a:lnTo>
                    <a:pt x="346" y="15"/>
                  </a:lnTo>
                  <a:lnTo>
                    <a:pt x="369" y="9"/>
                  </a:lnTo>
                  <a:lnTo>
                    <a:pt x="392" y="5"/>
                  </a:lnTo>
                  <a:lnTo>
                    <a:pt x="415" y="2"/>
                  </a:lnTo>
                  <a:lnTo>
                    <a:pt x="438" y="0"/>
                  </a:lnTo>
                  <a:lnTo>
                    <a:pt x="463" y="0"/>
                  </a:lnTo>
                  <a:lnTo>
                    <a:pt x="487" y="0"/>
                  </a:lnTo>
                  <a:lnTo>
                    <a:pt x="510" y="2"/>
                  </a:lnTo>
                  <a:lnTo>
                    <a:pt x="534" y="5"/>
                  </a:lnTo>
                  <a:lnTo>
                    <a:pt x="556" y="8"/>
                  </a:lnTo>
                  <a:lnTo>
                    <a:pt x="579" y="13"/>
                  </a:lnTo>
                  <a:lnTo>
                    <a:pt x="601" y="20"/>
                  </a:lnTo>
                  <a:lnTo>
                    <a:pt x="622" y="27"/>
                  </a:lnTo>
                  <a:lnTo>
                    <a:pt x="644" y="36"/>
                  </a:lnTo>
                  <a:lnTo>
                    <a:pt x="664" y="45"/>
                  </a:lnTo>
                  <a:lnTo>
                    <a:pt x="684" y="55"/>
                  </a:lnTo>
                  <a:lnTo>
                    <a:pt x="704" y="66"/>
                  </a:lnTo>
                  <a:lnTo>
                    <a:pt x="723" y="78"/>
                  </a:lnTo>
                  <a:lnTo>
                    <a:pt x="741" y="91"/>
                  </a:lnTo>
                  <a:lnTo>
                    <a:pt x="758" y="104"/>
                  </a:lnTo>
                  <a:lnTo>
                    <a:pt x="775" y="119"/>
                  </a:lnTo>
                  <a:lnTo>
                    <a:pt x="792" y="135"/>
                  </a:lnTo>
                  <a:lnTo>
                    <a:pt x="806" y="151"/>
                  </a:lnTo>
                  <a:lnTo>
                    <a:pt x="821" y="168"/>
                  </a:lnTo>
                  <a:lnTo>
                    <a:pt x="835" y="185"/>
                  </a:lnTo>
                  <a:lnTo>
                    <a:pt x="848" y="204"/>
                  </a:lnTo>
                  <a:lnTo>
                    <a:pt x="860" y="222"/>
                  </a:lnTo>
                  <a:lnTo>
                    <a:pt x="872" y="242"/>
                  </a:lnTo>
                  <a:lnTo>
                    <a:pt x="882" y="262"/>
                  </a:lnTo>
                  <a:lnTo>
                    <a:pt x="891" y="282"/>
                  </a:lnTo>
                  <a:lnTo>
                    <a:pt x="900" y="303"/>
                  </a:lnTo>
                  <a:lnTo>
                    <a:pt x="907" y="324"/>
                  </a:lnTo>
                  <a:lnTo>
                    <a:pt x="913" y="346"/>
                  </a:lnTo>
                  <a:lnTo>
                    <a:pt x="919" y="369"/>
                  </a:lnTo>
                  <a:lnTo>
                    <a:pt x="923" y="392"/>
                  </a:lnTo>
                  <a:lnTo>
                    <a:pt x="926" y="415"/>
                  </a:lnTo>
                  <a:lnTo>
                    <a:pt x="927" y="438"/>
                  </a:lnTo>
                  <a:lnTo>
                    <a:pt x="928" y="463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34" name="Freeform 94"/>
            <p:cNvSpPr>
              <a:spLocks/>
            </p:cNvSpPr>
            <p:nvPr/>
          </p:nvSpPr>
          <p:spPr bwMode="auto">
            <a:xfrm>
              <a:off x="4259263" y="1165225"/>
              <a:ext cx="392113" cy="390525"/>
            </a:xfrm>
            <a:custGeom>
              <a:avLst/>
              <a:gdLst>
                <a:gd name="T0" fmla="*/ 1229 w 1232"/>
                <a:gd name="T1" fmla="*/ 678 h 1231"/>
                <a:gd name="T2" fmla="*/ 1213 w 1232"/>
                <a:gd name="T3" fmla="*/ 769 h 1231"/>
                <a:gd name="T4" fmla="*/ 1184 w 1232"/>
                <a:gd name="T5" fmla="*/ 855 h 1231"/>
                <a:gd name="T6" fmla="*/ 1143 w 1232"/>
                <a:gd name="T7" fmla="*/ 935 h 1231"/>
                <a:gd name="T8" fmla="*/ 1091 w 1232"/>
                <a:gd name="T9" fmla="*/ 1007 h 1231"/>
                <a:gd name="T10" fmla="*/ 1030 w 1232"/>
                <a:gd name="T11" fmla="*/ 1071 h 1231"/>
                <a:gd name="T12" fmla="*/ 960 w 1232"/>
                <a:gd name="T13" fmla="*/ 1126 h 1231"/>
                <a:gd name="T14" fmla="*/ 883 w 1232"/>
                <a:gd name="T15" fmla="*/ 1171 h 1231"/>
                <a:gd name="T16" fmla="*/ 799 w 1232"/>
                <a:gd name="T17" fmla="*/ 1204 h 1231"/>
                <a:gd name="T18" fmla="*/ 710 w 1232"/>
                <a:gd name="T19" fmla="*/ 1225 h 1231"/>
                <a:gd name="T20" fmla="*/ 615 w 1232"/>
                <a:gd name="T21" fmla="*/ 1231 h 1231"/>
                <a:gd name="T22" fmla="*/ 522 w 1232"/>
                <a:gd name="T23" fmla="*/ 1225 h 1231"/>
                <a:gd name="T24" fmla="*/ 432 w 1232"/>
                <a:gd name="T25" fmla="*/ 1204 h 1231"/>
                <a:gd name="T26" fmla="*/ 349 w 1232"/>
                <a:gd name="T27" fmla="*/ 1171 h 1231"/>
                <a:gd name="T28" fmla="*/ 272 w 1232"/>
                <a:gd name="T29" fmla="*/ 1126 h 1231"/>
                <a:gd name="T30" fmla="*/ 202 w 1232"/>
                <a:gd name="T31" fmla="*/ 1071 h 1231"/>
                <a:gd name="T32" fmla="*/ 141 w 1232"/>
                <a:gd name="T33" fmla="*/ 1007 h 1231"/>
                <a:gd name="T34" fmla="*/ 89 w 1232"/>
                <a:gd name="T35" fmla="*/ 935 h 1231"/>
                <a:gd name="T36" fmla="*/ 48 w 1232"/>
                <a:gd name="T37" fmla="*/ 855 h 1231"/>
                <a:gd name="T38" fmla="*/ 19 w 1232"/>
                <a:gd name="T39" fmla="*/ 769 h 1231"/>
                <a:gd name="T40" fmla="*/ 3 w 1232"/>
                <a:gd name="T41" fmla="*/ 678 h 1231"/>
                <a:gd name="T42" fmla="*/ 0 w 1232"/>
                <a:gd name="T43" fmla="*/ 583 h 1231"/>
                <a:gd name="T44" fmla="*/ 12 w 1232"/>
                <a:gd name="T45" fmla="*/ 491 h 1231"/>
                <a:gd name="T46" fmla="*/ 37 w 1232"/>
                <a:gd name="T47" fmla="*/ 403 h 1231"/>
                <a:gd name="T48" fmla="*/ 74 w 1232"/>
                <a:gd name="T49" fmla="*/ 322 h 1231"/>
                <a:gd name="T50" fmla="*/ 122 w 1232"/>
                <a:gd name="T51" fmla="*/ 247 h 1231"/>
                <a:gd name="T52" fmla="*/ 180 w 1232"/>
                <a:gd name="T53" fmla="*/ 179 h 1231"/>
                <a:gd name="T54" fmla="*/ 247 w 1232"/>
                <a:gd name="T55" fmla="*/ 121 h 1231"/>
                <a:gd name="T56" fmla="*/ 323 w 1232"/>
                <a:gd name="T57" fmla="*/ 74 h 1231"/>
                <a:gd name="T58" fmla="*/ 404 w 1232"/>
                <a:gd name="T59" fmla="*/ 37 h 1231"/>
                <a:gd name="T60" fmla="*/ 492 w 1232"/>
                <a:gd name="T61" fmla="*/ 11 h 1231"/>
                <a:gd name="T62" fmla="*/ 584 w 1232"/>
                <a:gd name="T63" fmla="*/ 0 h 1231"/>
                <a:gd name="T64" fmla="*/ 679 w 1232"/>
                <a:gd name="T65" fmla="*/ 3 h 1231"/>
                <a:gd name="T66" fmla="*/ 770 w 1232"/>
                <a:gd name="T67" fmla="*/ 19 h 1231"/>
                <a:gd name="T68" fmla="*/ 855 w 1232"/>
                <a:gd name="T69" fmla="*/ 47 h 1231"/>
                <a:gd name="T70" fmla="*/ 936 w 1232"/>
                <a:gd name="T71" fmla="*/ 88 h 1231"/>
                <a:gd name="T72" fmla="*/ 1008 w 1232"/>
                <a:gd name="T73" fmla="*/ 140 h 1231"/>
                <a:gd name="T74" fmla="*/ 1072 w 1232"/>
                <a:gd name="T75" fmla="*/ 201 h 1231"/>
                <a:gd name="T76" fmla="*/ 1127 w 1232"/>
                <a:gd name="T77" fmla="*/ 271 h 1231"/>
                <a:gd name="T78" fmla="*/ 1172 w 1232"/>
                <a:gd name="T79" fmla="*/ 348 h 1231"/>
                <a:gd name="T80" fmla="*/ 1204 w 1232"/>
                <a:gd name="T81" fmla="*/ 432 h 1231"/>
                <a:gd name="T82" fmla="*/ 1226 w 1232"/>
                <a:gd name="T83" fmla="*/ 522 h 1231"/>
                <a:gd name="T84" fmla="*/ 1232 w 1232"/>
                <a:gd name="T85" fmla="*/ 615 h 1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32" h="1231">
                  <a:moveTo>
                    <a:pt x="1232" y="615"/>
                  </a:moveTo>
                  <a:lnTo>
                    <a:pt x="1232" y="647"/>
                  </a:lnTo>
                  <a:lnTo>
                    <a:pt x="1229" y="678"/>
                  </a:lnTo>
                  <a:lnTo>
                    <a:pt x="1226" y="709"/>
                  </a:lnTo>
                  <a:lnTo>
                    <a:pt x="1220" y="740"/>
                  </a:lnTo>
                  <a:lnTo>
                    <a:pt x="1213" y="769"/>
                  </a:lnTo>
                  <a:lnTo>
                    <a:pt x="1204" y="799"/>
                  </a:lnTo>
                  <a:lnTo>
                    <a:pt x="1195" y="827"/>
                  </a:lnTo>
                  <a:lnTo>
                    <a:pt x="1184" y="855"/>
                  </a:lnTo>
                  <a:lnTo>
                    <a:pt x="1172" y="882"/>
                  </a:lnTo>
                  <a:lnTo>
                    <a:pt x="1158" y="909"/>
                  </a:lnTo>
                  <a:lnTo>
                    <a:pt x="1143" y="935"/>
                  </a:lnTo>
                  <a:lnTo>
                    <a:pt x="1127" y="959"/>
                  </a:lnTo>
                  <a:lnTo>
                    <a:pt x="1110" y="984"/>
                  </a:lnTo>
                  <a:lnTo>
                    <a:pt x="1091" y="1007"/>
                  </a:lnTo>
                  <a:lnTo>
                    <a:pt x="1072" y="1029"/>
                  </a:lnTo>
                  <a:lnTo>
                    <a:pt x="1052" y="1051"/>
                  </a:lnTo>
                  <a:lnTo>
                    <a:pt x="1030" y="1071"/>
                  </a:lnTo>
                  <a:lnTo>
                    <a:pt x="1008" y="1090"/>
                  </a:lnTo>
                  <a:lnTo>
                    <a:pt x="984" y="1110"/>
                  </a:lnTo>
                  <a:lnTo>
                    <a:pt x="960" y="1126"/>
                  </a:lnTo>
                  <a:lnTo>
                    <a:pt x="936" y="1142"/>
                  </a:lnTo>
                  <a:lnTo>
                    <a:pt x="909" y="1157"/>
                  </a:lnTo>
                  <a:lnTo>
                    <a:pt x="883" y="1171"/>
                  </a:lnTo>
                  <a:lnTo>
                    <a:pt x="855" y="1184"/>
                  </a:lnTo>
                  <a:lnTo>
                    <a:pt x="828" y="1194"/>
                  </a:lnTo>
                  <a:lnTo>
                    <a:pt x="799" y="1204"/>
                  </a:lnTo>
                  <a:lnTo>
                    <a:pt x="770" y="1212"/>
                  </a:lnTo>
                  <a:lnTo>
                    <a:pt x="740" y="1219"/>
                  </a:lnTo>
                  <a:lnTo>
                    <a:pt x="710" y="1225"/>
                  </a:lnTo>
                  <a:lnTo>
                    <a:pt x="679" y="1228"/>
                  </a:lnTo>
                  <a:lnTo>
                    <a:pt x="647" y="1231"/>
                  </a:lnTo>
                  <a:lnTo>
                    <a:pt x="615" y="1231"/>
                  </a:lnTo>
                  <a:lnTo>
                    <a:pt x="584" y="1231"/>
                  </a:lnTo>
                  <a:lnTo>
                    <a:pt x="553" y="1228"/>
                  </a:lnTo>
                  <a:lnTo>
                    <a:pt x="522" y="1225"/>
                  </a:lnTo>
                  <a:lnTo>
                    <a:pt x="492" y="1219"/>
                  </a:lnTo>
                  <a:lnTo>
                    <a:pt x="462" y="1212"/>
                  </a:lnTo>
                  <a:lnTo>
                    <a:pt x="432" y="1204"/>
                  </a:lnTo>
                  <a:lnTo>
                    <a:pt x="404" y="1194"/>
                  </a:lnTo>
                  <a:lnTo>
                    <a:pt x="376" y="1184"/>
                  </a:lnTo>
                  <a:lnTo>
                    <a:pt x="349" y="1171"/>
                  </a:lnTo>
                  <a:lnTo>
                    <a:pt x="323" y="1157"/>
                  </a:lnTo>
                  <a:lnTo>
                    <a:pt x="296" y="1142"/>
                  </a:lnTo>
                  <a:lnTo>
                    <a:pt x="272" y="1126"/>
                  </a:lnTo>
                  <a:lnTo>
                    <a:pt x="247" y="1110"/>
                  </a:lnTo>
                  <a:lnTo>
                    <a:pt x="224" y="1090"/>
                  </a:lnTo>
                  <a:lnTo>
                    <a:pt x="202" y="1071"/>
                  </a:lnTo>
                  <a:lnTo>
                    <a:pt x="180" y="1051"/>
                  </a:lnTo>
                  <a:lnTo>
                    <a:pt x="160" y="1029"/>
                  </a:lnTo>
                  <a:lnTo>
                    <a:pt x="141" y="1007"/>
                  </a:lnTo>
                  <a:lnTo>
                    <a:pt x="122" y="984"/>
                  </a:lnTo>
                  <a:lnTo>
                    <a:pt x="105" y="959"/>
                  </a:lnTo>
                  <a:lnTo>
                    <a:pt x="89" y="935"/>
                  </a:lnTo>
                  <a:lnTo>
                    <a:pt x="74" y="909"/>
                  </a:lnTo>
                  <a:lnTo>
                    <a:pt x="60" y="882"/>
                  </a:lnTo>
                  <a:lnTo>
                    <a:pt x="48" y="855"/>
                  </a:lnTo>
                  <a:lnTo>
                    <a:pt x="37" y="827"/>
                  </a:lnTo>
                  <a:lnTo>
                    <a:pt x="27" y="799"/>
                  </a:lnTo>
                  <a:lnTo>
                    <a:pt x="19" y="769"/>
                  </a:lnTo>
                  <a:lnTo>
                    <a:pt x="12" y="740"/>
                  </a:lnTo>
                  <a:lnTo>
                    <a:pt x="6" y="709"/>
                  </a:lnTo>
                  <a:lnTo>
                    <a:pt x="3" y="678"/>
                  </a:lnTo>
                  <a:lnTo>
                    <a:pt x="0" y="647"/>
                  </a:lnTo>
                  <a:lnTo>
                    <a:pt x="0" y="615"/>
                  </a:lnTo>
                  <a:lnTo>
                    <a:pt x="0" y="583"/>
                  </a:lnTo>
                  <a:lnTo>
                    <a:pt x="3" y="552"/>
                  </a:lnTo>
                  <a:lnTo>
                    <a:pt x="6" y="522"/>
                  </a:lnTo>
                  <a:lnTo>
                    <a:pt x="12" y="491"/>
                  </a:lnTo>
                  <a:lnTo>
                    <a:pt x="19" y="462"/>
                  </a:lnTo>
                  <a:lnTo>
                    <a:pt x="27" y="432"/>
                  </a:lnTo>
                  <a:lnTo>
                    <a:pt x="37" y="403"/>
                  </a:lnTo>
                  <a:lnTo>
                    <a:pt x="48" y="376"/>
                  </a:lnTo>
                  <a:lnTo>
                    <a:pt x="60" y="348"/>
                  </a:lnTo>
                  <a:lnTo>
                    <a:pt x="74" y="322"/>
                  </a:lnTo>
                  <a:lnTo>
                    <a:pt x="89" y="296"/>
                  </a:lnTo>
                  <a:lnTo>
                    <a:pt x="105" y="271"/>
                  </a:lnTo>
                  <a:lnTo>
                    <a:pt x="122" y="247"/>
                  </a:lnTo>
                  <a:lnTo>
                    <a:pt x="141" y="224"/>
                  </a:lnTo>
                  <a:lnTo>
                    <a:pt x="160" y="201"/>
                  </a:lnTo>
                  <a:lnTo>
                    <a:pt x="180" y="179"/>
                  </a:lnTo>
                  <a:lnTo>
                    <a:pt x="202" y="159"/>
                  </a:lnTo>
                  <a:lnTo>
                    <a:pt x="224" y="140"/>
                  </a:lnTo>
                  <a:lnTo>
                    <a:pt x="247" y="121"/>
                  </a:lnTo>
                  <a:lnTo>
                    <a:pt x="272" y="104"/>
                  </a:lnTo>
                  <a:lnTo>
                    <a:pt x="296" y="88"/>
                  </a:lnTo>
                  <a:lnTo>
                    <a:pt x="323" y="74"/>
                  </a:lnTo>
                  <a:lnTo>
                    <a:pt x="349" y="60"/>
                  </a:lnTo>
                  <a:lnTo>
                    <a:pt x="376" y="47"/>
                  </a:lnTo>
                  <a:lnTo>
                    <a:pt x="404" y="37"/>
                  </a:lnTo>
                  <a:lnTo>
                    <a:pt x="432" y="27"/>
                  </a:lnTo>
                  <a:lnTo>
                    <a:pt x="462" y="19"/>
                  </a:lnTo>
                  <a:lnTo>
                    <a:pt x="492" y="11"/>
                  </a:lnTo>
                  <a:lnTo>
                    <a:pt x="522" y="6"/>
                  </a:lnTo>
                  <a:lnTo>
                    <a:pt x="553" y="3"/>
                  </a:lnTo>
                  <a:lnTo>
                    <a:pt x="584" y="0"/>
                  </a:lnTo>
                  <a:lnTo>
                    <a:pt x="615" y="0"/>
                  </a:lnTo>
                  <a:lnTo>
                    <a:pt x="647" y="0"/>
                  </a:lnTo>
                  <a:lnTo>
                    <a:pt x="679" y="3"/>
                  </a:lnTo>
                  <a:lnTo>
                    <a:pt x="710" y="6"/>
                  </a:lnTo>
                  <a:lnTo>
                    <a:pt x="740" y="11"/>
                  </a:lnTo>
                  <a:lnTo>
                    <a:pt x="770" y="19"/>
                  </a:lnTo>
                  <a:lnTo>
                    <a:pt x="799" y="27"/>
                  </a:lnTo>
                  <a:lnTo>
                    <a:pt x="828" y="37"/>
                  </a:lnTo>
                  <a:lnTo>
                    <a:pt x="855" y="47"/>
                  </a:lnTo>
                  <a:lnTo>
                    <a:pt x="883" y="60"/>
                  </a:lnTo>
                  <a:lnTo>
                    <a:pt x="909" y="74"/>
                  </a:lnTo>
                  <a:lnTo>
                    <a:pt x="936" y="88"/>
                  </a:lnTo>
                  <a:lnTo>
                    <a:pt x="960" y="104"/>
                  </a:lnTo>
                  <a:lnTo>
                    <a:pt x="984" y="121"/>
                  </a:lnTo>
                  <a:lnTo>
                    <a:pt x="1008" y="140"/>
                  </a:lnTo>
                  <a:lnTo>
                    <a:pt x="1030" y="159"/>
                  </a:lnTo>
                  <a:lnTo>
                    <a:pt x="1052" y="179"/>
                  </a:lnTo>
                  <a:lnTo>
                    <a:pt x="1072" y="201"/>
                  </a:lnTo>
                  <a:lnTo>
                    <a:pt x="1091" y="224"/>
                  </a:lnTo>
                  <a:lnTo>
                    <a:pt x="1110" y="247"/>
                  </a:lnTo>
                  <a:lnTo>
                    <a:pt x="1127" y="271"/>
                  </a:lnTo>
                  <a:lnTo>
                    <a:pt x="1143" y="296"/>
                  </a:lnTo>
                  <a:lnTo>
                    <a:pt x="1158" y="322"/>
                  </a:lnTo>
                  <a:lnTo>
                    <a:pt x="1172" y="348"/>
                  </a:lnTo>
                  <a:lnTo>
                    <a:pt x="1184" y="376"/>
                  </a:lnTo>
                  <a:lnTo>
                    <a:pt x="1195" y="403"/>
                  </a:lnTo>
                  <a:lnTo>
                    <a:pt x="1204" y="432"/>
                  </a:lnTo>
                  <a:lnTo>
                    <a:pt x="1213" y="462"/>
                  </a:lnTo>
                  <a:lnTo>
                    <a:pt x="1220" y="491"/>
                  </a:lnTo>
                  <a:lnTo>
                    <a:pt x="1226" y="522"/>
                  </a:lnTo>
                  <a:lnTo>
                    <a:pt x="1229" y="552"/>
                  </a:lnTo>
                  <a:lnTo>
                    <a:pt x="1232" y="583"/>
                  </a:lnTo>
                  <a:lnTo>
                    <a:pt x="1232" y="615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35" name="Freeform 95"/>
            <p:cNvSpPr>
              <a:spLocks/>
            </p:cNvSpPr>
            <p:nvPr/>
          </p:nvSpPr>
          <p:spPr bwMode="auto">
            <a:xfrm>
              <a:off x="4362450" y="1328738"/>
              <a:ext cx="185738" cy="327025"/>
            </a:xfrm>
            <a:custGeom>
              <a:avLst/>
              <a:gdLst>
                <a:gd name="T0" fmla="*/ 582 w 582"/>
                <a:gd name="T1" fmla="*/ 893 h 1026"/>
                <a:gd name="T2" fmla="*/ 579 w 582"/>
                <a:gd name="T3" fmla="*/ 919 h 1026"/>
                <a:gd name="T4" fmla="*/ 573 w 582"/>
                <a:gd name="T5" fmla="*/ 941 h 1026"/>
                <a:gd name="T6" fmla="*/ 564 w 582"/>
                <a:gd name="T7" fmla="*/ 960 h 1026"/>
                <a:gd name="T8" fmla="*/ 554 w 582"/>
                <a:gd name="T9" fmla="*/ 976 h 1026"/>
                <a:gd name="T10" fmla="*/ 540 w 582"/>
                <a:gd name="T11" fmla="*/ 990 h 1026"/>
                <a:gd name="T12" fmla="*/ 524 w 582"/>
                <a:gd name="T13" fmla="*/ 1001 h 1026"/>
                <a:gd name="T14" fmla="*/ 507 w 582"/>
                <a:gd name="T15" fmla="*/ 1009 h 1026"/>
                <a:gd name="T16" fmla="*/ 477 w 582"/>
                <a:gd name="T17" fmla="*/ 1017 h 1026"/>
                <a:gd name="T18" fmla="*/ 430 w 582"/>
                <a:gd name="T19" fmla="*/ 1024 h 1026"/>
                <a:gd name="T20" fmla="*/ 350 w 582"/>
                <a:gd name="T21" fmla="*/ 1026 h 1026"/>
                <a:gd name="T22" fmla="*/ 232 w 582"/>
                <a:gd name="T23" fmla="*/ 1026 h 1026"/>
                <a:gd name="T24" fmla="*/ 152 w 582"/>
                <a:gd name="T25" fmla="*/ 1024 h 1026"/>
                <a:gd name="T26" fmla="*/ 105 w 582"/>
                <a:gd name="T27" fmla="*/ 1017 h 1026"/>
                <a:gd name="T28" fmla="*/ 75 w 582"/>
                <a:gd name="T29" fmla="*/ 1009 h 1026"/>
                <a:gd name="T30" fmla="*/ 58 w 582"/>
                <a:gd name="T31" fmla="*/ 1001 h 1026"/>
                <a:gd name="T32" fmla="*/ 42 w 582"/>
                <a:gd name="T33" fmla="*/ 990 h 1026"/>
                <a:gd name="T34" fmla="*/ 28 w 582"/>
                <a:gd name="T35" fmla="*/ 976 h 1026"/>
                <a:gd name="T36" fmla="*/ 18 w 582"/>
                <a:gd name="T37" fmla="*/ 960 h 1026"/>
                <a:gd name="T38" fmla="*/ 9 w 582"/>
                <a:gd name="T39" fmla="*/ 941 h 1026"/>
                <a:gd name="T40" fmla="*/ 3 w 582"/>
                <a:gd name="T41" fmla="*/ 919 h 1026"/>
                <a:gd name="T42" fmla="*/ 0 w 582"/>
                <a:gd name="T43" fmla="*/ 893 h 1026"/>
                <a:gd name="T44" fmla="*/ 0 w 582"/>
                <a:gd name="T45" fmla="*/ 291 h 1026"/>
                <a:gd name="T46" fmla="*/ 1 w 582"/>
                <a:gd name="T47" fmla="*/ 262 h 1026"/>
                <a:gd name="T48" fmla="*/ 5 w 582"/>
                <a:gd name="T49" fmla="*/ 232 h 1026"/>
                <a:gd name="T50" fmla="*/ 12 w 582"/>
                <a:gd name="T51" fmla="*/ 205 h 1026"/>
                <a:gd name="T52" fmla="*/ 22 w 582"/>
                <a:gd name="T53" fmla="*/ 178 h 1026"/>
                <a:gd name="T54" fmla="*/ 35 w 582"/>
                <a:gd name="T55" fmla="*/ 153 h 1026"/>
                <a:gd name="T56" fmla="*/ 49 w 582"/>
                <a:gd name="T57" fmla="*/ 128 h 1026"/>
                <a:gd name="T58" fmla="*/ 66 w 582"/>
                <a:gd name="T59" fmla="*/ 106 h 1026"/>
                <a:gd name="T60" fmla="*/ 85 w 582"/>
                <a:gd name="T61" fmla="*/ 85 h 1026"/>
                <a:gd name="T62" fmla="*/ 105 w 582"/>
                <a:gd name="T63" fmla="*/ 66 h 1026"/>
                <a:gd name="T64" fmla="*/ 128 w 582"/>
                <a:gd name="T65" fmla="*/ 49 h 1026"/>
                <a:gd name="T66" fmla="*/ 152 w 582"/>
                <a:gd name="T67" fmla="*/ 35 h 1026"/>
                <a:gd name="T68" fmla="*/ 177 w 582"/>
                <a:gd name="T69" fmla="*/ 23 h 1026"/>
                <a:gd name="T70" fmla="*/ 204 w 582"/>
                <a:gd name="T71" fmla="*/ 13 h 1026"/>
                <a:gd name="T72" fmla="*/ 232 w 582"/>
                <a:gd name="T73" fmla="*/ 6 h 1026"/>
                <a:gd name="T74" fmla="*/ 261 w 582"/>
                <a:gd name="T75" fmla="*/ 2 h 1026"/>
                <a:gd name="T76" fmla="*/ 290 w 582"/>
                <a:gd name="T77" fmla="*/ 0 h 1026"/>
                <a:gd name="T78" fmla="*/ 321 w 582"/>
                <a:gd name="T79" fmla="*/ 2 h 1026"/>
                <a:gd name="T80" fmla="*/ 350 w 582"/>
                <a:gd name="T81" fmla="*/ 6 h 1026"/>
                <a:gd name="T82" fmla="*/ 377 w 582"/>
                <a:gd name="T83" fmla="*/ 13 h 1026"/>
                <a:gd name="T84" fmla="*/ 405 w 582"/>
                <a:gd name="T85" fmla="*/ 23 h 1026"/>
                <a:gd name="T86" fmla="*/ 430 w 582"/>
                <a:gd name="T87" fmla="*/ 35 h 1026"/>
                <a:gd name="T88" fmla="*/ 454 w 582"/>
                <a:gd name="T89" fmla="*/ 49 h 1026"/>
                <a:gd name="T90" fmla="*/ 477 w 582"/>
                <a:gd name="T91" fmla="*/ 66 h 1026"/>
                <a:gd name="T92" fmla="*/ 497 w 582"/>
                <a:gd name="T93" fmla="*/ 85 h 1026"/>
                <a:gd name="T94" fmla="*/ 516 w 582"/>
                <a:gd name="T95" fmla="*/ 106 h 1026"/>
                <a:gd name="T96" fmla="*/ 533 w 582"/>
                <a:gd name="T97" fmla="*/ 128 h 1026"/>
                <a:gd name="T98" fmla="*/ 547 w 582"/>
                <a:gd name="T99" fmla="*/ 153 h 1026"/>
                <a:gd name="T100" fmla="*/ 559 w 582"/>
                <a:gd name="T101" fmla="*/ 178 h 1026"/>
                <a:gd name="T102" fmla="*/ 570 w 582"/>
                <a:gd name="T103" fmla="*/ 205 h 1026"/>
                <a:gd name="T104" fmla="*/ 577 w 582"/>
                <a:gd name="T105" fmla="*/ 232 h 1026"/>
                <a:gd name="T106" fmla="*/ 581 w 582"/>
                <a:gd name="T107" fmla="*/ 262 h 1026"/>
                <a:gd name="T108" fmla="*/ 582 w 582"/>
                <a:gd name="T109" fmla="*/ 291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82" h="1026">
                  <a:moveTo>
                    <a:pt x="582" y="878"/>
                  </a:moveTo>
                  <a:lnTo>
                    <a:pt x="582" y="893"/>
                  </a:lnTo>
                  <a:lnTo>
                    <a:pt x="581" y="906"/>
                  </a:lnTo>
                  <a:lnTo>
                    <a:pt x="579" y="919"/>
                  </a:lnTo>
                  <a:lnTo>
                    <a:pt x="577" y="931"/>
                  </a:lnTo>
                  <a:lnTo>
                    <a:pt x="573" y="941"/>
                  </a:lnTo>
                  <a:lnTo>
                    <a:pt x="570" y="951"/>
                  </a:lnTo>
                  <a:lnTo>
                    <a:pt x="564" y="960"/>
                  </a:lnTo>
                  <a:lnTo>
                    <a:pt x="559" y="969"/>
                  </a:lnTo>
                  <a:lnTo>
                    <a:pt x="554" y="976"/>
                  </a:lnTo>
                  <a:lnTo>
                    <a:pt x="547" y="984"/>
                  </a:lnTo>
                  <a:lnTo>
                    <a:pt x="540" y="990"/>
                  </a:lnTo>
                  <a:lnTo>
                    <a:pt x="533" y="995"/>
                  </a:lnTo>
                  <a:lnTo>
                    <a:pt x="524" y="1001"/>
                  </a:lnTo>
                  <a:lnTo>
                    <a:pt x="516" y="1005"/>
                  </a:lnTo>
                  <a:lnTo>
                    <a:pt x="507" y="1009"/>
                  </a:lnTo>
                  <a:lnTo>
                    <a:pt x="497" y="1012"/>
                  </a:lnTo>
                  <a:lnTo>
                    <a:pt x="477" y="1017"/>
                  </a:lnTo>
                  <a:lnTo>
                    <a:pt x="454" y="1022"/>
                  </a:lnTo>
                  <a:lnTo>
                    <a:pt x="430" y="1024"/>
                  </a:lnTo>
                  <a:lnTo>
                    <a:pt x="405" y="1025"/>
                  </a:lnTo>
                  <a:lnTo>
                    <a:pt x="350" y="1026"/>
                  </a:lnTo>
                  <a:lnTo>
                    <a:pt x="290" y="1026"/>
                  </a:lnTo>
                  <a:lnTo>
                    <a:pt x="232" y="1026"/>
                  </a:lnTo>
                  <a:lnTo>
                    <a:pt x="177" y="1025"/>
                  </a:lnTo>
                  <a:lnTo>
                    <a:pt x="152" y="1024"/>
                  </a:lnTo>
                  <a:lnTo>
                    <a:pt x="128" y="1022"/>
                  </a:lnTo>
                  <a:lnTo>
                    <a:pt x="105" y="1017"/>
                  </a:lnTo>
                  <a:lnTo>
                    <a:pt x="85" y="1012"/>
                  </a:lnTo>
                  <a:lnTo>
                    <a:pt x="75" y="1009"/>
                  </a:lnTo>
                  <a:lnTo>
                    <a:pt x="66" y="1005"/>
                  </a:lnTo>
                  <a:lnTo>
                    <a:pt x="58" y="1001"/>
                  </a:lnTo>
                  <a:lnTo>
                    <a:pt x="49" y="995"/>
                  </a:lnTo>
                  <a:lnTo>
                    <a:pt x="42" y="990"/>
                  </a:lnTo>
                  <a:lnTo>
                    <a:pt x="35" y="984"/>
                  </a:lnTo>
                  <a:lnTo>
                    <a:pt x="28" y="976"/>
                  </a:lnTo>
                  <a:lnTo>
                    <a:pt x="22" y="969"/>
                  </a:lnTo>
                  <a:lnTo>
                    <a:pt x="18" y="960"/>
                  </a:lnTo>
                  <a:lnTo>
                    <a:pt x="12" y="951"/>
                  </a:lnTo>
                  <a:lnTo>
                    <a:pt x="9" y="941"/>
                  </a:lnTo>
                  <a:lnTo>
                    <a:pt x="5" y="931"/>
                  </a:lnTo>
                  <a:lnTo>
                    <a:pt x="3" y="919"/>
                  </a:lnTo>
                  <a:lnTo>
                    <a:pt x="1" y="906"/>
                  </a:lnTo>
                  <a:lnTo>
                    <a:pt x="0" y="893"/>
                  </a:lnTo>
                  <a:lnTo>
                    <a:pt x="0" y="878"/>
                  </a:lnTo>
                  <a:lnTo>
                    <a:pt x="0" y="291"/>
                  </a:lnTo>
                  <a:lnTo>
                    <a:pt x="0" y="276"/>
                  </a:lnTo>
                  <a:lnTo>
                    <a:pt x="1" y="262"/>
                  </a:lnTo>
                  <a:lnTo>
                    <a:pt x="3" y="247"/>
                  </a:lnTo>
                  <a:lnTo>
                    <a:pt x="5" y="232"/>
                  </a:lnTo>
                  <a:lnTo>
                    <a:pt x="9" y="218"/>
                  </a:lnTo>
                  <a:lnTo>
                    <a:pt x="12" y="205"/>
                  </a:lnTo>
                  <a:lnTo>
                    <a:pt x="18" y="191"/>
                  </a:lnTo>
                  <a:lnTo>
                    <a:pt x="22" y="178"/>
                  </a:lnTo>
                  <a:lnTo>
                    <a:pt x="28" y="164"/>
                  </a:lnTo>
                  <a:lnTo>
                    <a:pt x="35" y="153"/>
                  </a:lnTo>
                  <a:lnTo>
                    <a:pt x="42" y="140"/>
                  </a:lnTo>
                  <a:lnTo>
                    <a:pt x="49" y="128"/>
                  </a:lnTo>
                  <a:lnTo>
                    <a:pt x="58" y="117"/>
                  </a:lnTo>
                  <a:lnTo>
                    <a:pt x="66" y="106"/>
                  </a:lnTo>
                  <a:lnTo>
                    <a:pt x="75" y="96"/>
                  </a:lnTo>
                  <a:lnTo>
                    <a:pt x="85" y="85"/>
                  </a:lnTo>
                  <a:lnTo>
                    <a:pt x="95" y="76"/>
                  </a:lnTo>
                  <a:lnTo>
                    <a:pt x="105" y="66"/>
                  </a:lnTo>
                  <a:lnTo>
                    <a:pt x="117" y="58"/>
                  </a:lnTo>
                  <a:lnTo>
                    <a:pt x="128" y="49"/>
                  </a:lnTo>
                  <a:lnTo>
                    <a:pt x="140" y="42"/>
                  </a:lnTo>
                  <a:lnTo>
                    <a:pt x="152" y="35"/>
                  </a:lnTo>
                  <a:lnTo>
                    <a:pt x="165" y="28"/>
                  </a:lnTo>
                  <a:lnTo>
                    <a:pt x="177" y="23"/>
                  </a:lnTo>
                  <a:lnTo>
                    <a:pt x="191" y="17"/>
                  </a:lnTo>
                  <a:lnTo>
                    <a:pt x="204" y="13"/>
                  </a:lnTo>
                  <a:lnTo>
                    <a:pt x="219" y="9"/>
                  </a:lnTo>
                  <a:lnTo>
                    <a:pt x="232" y="6"/>
                  </a:lnTo>
                  <a:lnTo>
                    <a:pt x="246" y="3"/>
                  </a:lnTo>
                  <a:lnTo>
                    <a:pt x="261" y="2"/>
                  </a:lnTo>
                  <a:lnTo>
                    <a:pt x="276" y="1"/>
                  </a:lnTo>
                  <a:lnTo>
                    <a:pt x="290" y="0"/>
                  </a:lnTo>
                  <a:lnTo>
                    <a:pt x="306" y="1"/>
                  </a:lnTo>
                  <a:lnTo>
                    <a:pt x="321" y="2"/>
                  </a:lnTo>
                  <a:lnTo>
                    <a:pt x="335" y="3"/>
                  </a:lnTo>
                  <a:lnTo>
                    <a:pt x="350" y="6"/>
                  </a:lnTo>
                  <a:lnTo>
                    <a:pt x="363" y="9"/>
                  </a:lnTo>
                  <a:lnTo>
                    <a:pt x="377" y="13"/>
                  </a:lnTo>
                  <a:lnTo>
                    <a:pt x="391" y="17"/>
                  </a:lnTo>
                  <a:lnTo>
                    <a:pt x="405" y="23"/>
                  </a:lnTo>
                  <a:lnTo>
                    <a:pt x="417" y="28"/>
                  </a:lnTo>
                  <a:lnTo>
                    <a:pt x="430" y="35"/>
                  </a:lnTo>
                  <a:lnTo>
                    <a:pt x="442" y="42"/>
                  </a:lnTo>
                  <a:lnTo>
                    <a:pt x="454" y="49"/>
                  </a:lnTo>
                  <a:lnTo>
                    <a:pt x="465" y="58"/>
                  </a:lnTo>
                  <a:lnTo>
                    <a:pt x="477" y="66"/>
                  </a:lnTo>
                  <a:lnTo>
                    <a:pt x="487" y="76"/>
                  </a:lnTo>
                  <a:lnTo>
                    <a:pt x="497" y="85"/>
                  </a:lnTo>
                  <a:lnTo>
                    <a:pt x="507" y="96"/>
                  </a:lnTo>
                  <a:lnTo>
                    <a:pt x="516" y="106"/>
                  </a:lnTo>
                  <a:lnTo>
                    <a:pt x="524" y="117"/>
                  </a:lnTo>
                  <a:lnTo>
                    <a:pt x="533" y="128"/>
                  </a:lnTo>
                  <a:lnTo>
                    <a:pt x="540" y="140"/>
                  </a:lnTo>
                  <a:lnTo>
                    <a:pt x="547" y="153"/>
                  </a:lnTo>
                  <a:lnTo>
                    <a:pt x="554" y="164"/>
                  </a:lnTo>
                  <a:lnTo>
                    <a:pt x="559" y="178"/>
                  </a:lnTo>
                  <a:lnTo>
                    <a:pt x="564" y="191"/>
                  </a:lnTo>
                  <a:lnTo>
                    <a:pt x="570" y="205"/>
                  </a:lnTo>
                  <a:lnTo>
                    <a:pt x="573" y="218"/>
                  </a:lnTo>
                  <a:lnTo>
                    <a:pt x="577" y="232"/>
                  </a:lnTo>
                  <a:lnTo>
                    <a:pt x="579" y="247"/>
                  </a:lnTo>
                  <a:lnTo>
                    <a:pt x="581" y="262"/>
                  </a:lnTo>
                  <a:lnTo>
                    <a:pt x="582" y="276"/>
                  </a:lnTo>
                  <a:lnTo>
                    <a:pt x="582" y="291"/>
                  </a:lnTo>
                  <a:lnTo>
                    <a:pt x="582" y="878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36" name="Rectangle 96"/>
            <p:cNvSpPr>
              <a:spLocks noChangeArrowheads="1"/>
            </p:cNvSpPr>
            <p:nvPr/>
          </p:nvSpPr>
          <p:spPr bwMode="auto">
            <a:xfrm>
              <a:off x="4362450" y="1608138"/>
              <a:ext cx="185738" cy="98425"/>
            </a:xfrm>
            <a:prstGeom prst="rect">
              <a:avLst/>
            </a:prstGeom>
            <a:solidFill>
              <a:srgbClr val="7289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37" name="Freeform 97"/>
            <p:cNvSpPr>
              <a:spLocks/>
            </p:cNvSpPr>
            <p:nvPr/>
          </p:nvSpPr>
          <p:spPr bwMode="auto">
            <a:xfrm>
              <a:off x="4395788" y="1638300"/>
              <a:ext cx="119063" cy="117475"/>
            </a:xfrm>
            <a:custGeom>
              <a:avLst/>
              <a:gdLst>
                <a:gd name="T0" fmla="*/ 370 w 372"/>
                <a:gd name="T1" fmla="*/ 205 h 372"/>
                <a:gd name="T2" fmla="*/ 363 w 372"/>
                <a:gd name="T3" fmla="*/ 241 h 372"/>
                <a:gd name="T4" fmla="*/ 349 w 372"/>
                <a:gd name="T5" fmla="*/ 275 h 372"/>
                <a:gd name="T6" fmla="*/ 329 w 372"/>
                <a:gd name="T7" fmla="*/ 305 h 372"/>
                <a:gd name="T8" fmla="*/ 304 w 372"/>
                <a:gd name="T9" fmla="*/ 330 h 372"/>
                <a:gd name="T10" fmla="*/ 274 w 372"/>
                <a:gd name="T11" fmla="*/ 350 h 372"/>
                <a:gd name="T12" fmla="*/ 241 w 372"/>
                <a:gd name="T13" fmla="*/ 364 h 372"/>
                <a:gd name="T14" fmla="*/ 204 w 372"/>
                <a:gd name="T15" fmla="*/ 371 h 372"/>
                <a:gd name="T16" fmla="*/ 167 w 372"/>
                <a:gd name="T17" fmla="*/ 371 h 372"/>
                <a:gd name="T18" fmla="*/ 130 w 372"/>
                <a:gd name="T19" fmla="*/ 364 h 372"/>
                <a:gd name="T20" fmla="*/ 98 w 372"/>
                <a:gd name="T21" fmla="*/ 350 h 372"/>
                <a:gd name="T22" fmla="*/ 68 w 372"/>
                <a:gd name="T23" fmla="*/ 330 h 372"/>
                <a:gd name="T24" fmla="*/ 43 w 372"/>
                <a:gd name="T25" fmla="*/ 305 h 372"/>
                <a:gd name="T26" fmla="*/ 23 w 372"/>
                <a:gd name="T27" fmla="*/ 275 h 372"/>
                <a:gd name="T28" fmla="*/ 9 w 372"/>
                <a:gd name="T29" fmla="*/ 241 h 372"/>
                <a:gd name="T30" fmla="*/ 1 w 372"/>
                <a:gd name="T31" fmla="*/ 205 h 372"/>
                <a:gd name="T32" fmla="*/ 1 w 372"/>
                <a:gd name="T33" fmla="*/ 167 h 372"/>
                <a:gd name="T34" fmla="*/ 9 w 372"/>
                <a:gd name="T35" fmla="*/ 131 h 372"/>
                <a:gd name="T36" fmla="*/ 23 w 372"/>
                <a:gd name="T37" fmla="*/ 97 h 372"/>
                <a:gd name="T38" fmla="*/ 43 w 372"/>
                <a:gd name="T39" fmla="*/ 68 h 372"/>
                <a:gd name="T40" fmla="*/ 68 w 372"/>
                <a:gd name="T41" fmla="*/ 42 h 372"/>
                <a:gd name="T42" fmla="*/ 98 w 372"/>
                <a:gd name="T43" fmla="*/ 23 h 372"/>
                <a:gd name="T44" fmla="*/ 130 w 372"/>
                <a:gd name="T45" fmla="*/ 9 h 372"/>
                <a:gd name="T46" fmla="*/ 167 w 372"/>
                <a:gd name="T47" fmla="*/ 1 h 372"/>
                <a:gd name="T48" fmla="*/ 204 w 372"/>
                <a:gd name="T49" fmla="*/ 1 h 372"/>
                <a:gd name="T50" fmla="*/ 241 w 372"/>
                <a:gd name="T51" fmla="*/ 9 h 372"/>
                <a:gd name="T52" fmla="*/ 274 w 372"/>
                <a:gd name="T53" fmla="*/ 23 h 372"/>
                <a:gd name="T54" fmla="*/ 304 w 372"/>
                <a:gd name="T55" fmla="*/ 42 h 372"/>
                <a:gd name="T56" fmla="*/ 329 w 372"/>
                <a:gd name="T57" fmla="*/ 68 h 372"/>
                <a:gd name="T58" fmla="*/ 349 w 372"/>
                <a:gd name="T59" fmla="*/ 97 h 372"/>
                <a:gd name="T60" fmla="*/ 363 w 372"/>
                <a:gd name="T61" fmla="*/ 131 h 372"/>
                <a:gd name="T62" fmla="*/ 370 w 372"/>
                <a:gd name="T63" fmla="*/ 167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2" h="372">
                  <a:moveTo>
                    <a:pt x="372" y="186"/>
                  </a:moveTo>
                  <a:lnTo>
                    <a:pt x="370" y="205"/>
                  </a:lnTo>
                  <a:lnTo>
                    <a:pt x="368" y="223"/>
                  </a:lnTo>
                  <a:lnTo>
                    <a:pt x="363" y="241"/>
                  </a:lnTo>
                  <a:lnTo>
                    <a:pt x="357" y="258"/>
                  </a:lnTo>
                  <a:lnTo>
                    <a:pt x="349" y="275"/>
                  </a:lnTo>
                  <a:lnTo>
                    <a:pt x="340" y="290"/>
                  </a:lnTo>
                  <a:lnTo>
                    <a:pt x="329" y="305"/>
                  </a:lnTo>
                  <a:lnTo>
                    <a:pt x="318" y="317"/>
                  </a:lnTo>
                  <a:lnTo>
                    <a:pt x="304" y="330"/>
                  </a:lnTo>
                  <a:lnTo>
                    <a:pt x="290" y="340"/>
                  </a:lnTo>
                  <a:lnTo>
                    <a:pt x="274" y="350"/>
                  </a:lnTo>
                  <a:lnTo>
                    <a:pt x="258" y="357"/>
                  </a:lnTo>
                  <a:lnTo>
                    <a:pt x="241" y="364"/>
                  </a:lnTo>
                  <a:lnTo>
                    <a:pt x="223" y="368"/>
                  </a:lnTo>
                  <a:lnTo>
                    <a:pt x="204" y="371"/>
                  </a:lnTo>
                  <a:lnTo>
                    <a:pt x="185" y="372"/>
                  </a:lnTo>
                  <a:lnTo>
                    <a:pt x="167" y="371"/>
                  </a:lnTo>
                  <a:lnTo>
                    <a:pt x="148" y="368"/>
                  </a:lnTo>
                  <a:lnTo>
                    <a:pt x="130" y="364"/>
                  </a:lnTo>
                  <a:lnTo>
                    <a:pt x="114" y="357"/>
                  </a:lnTo>
                  <a:lnTo>
                    <a:pt x="98" y="350"/>
                  </a:lnTo>
                  <a:lnTo>
                    <a:pt x="82" y="340"/>
                  </a:lnTo>
                  <a:lnTo>
                    <a:pt x="68" y="330"/>
                  </a:lnTo>
                  <a:lnTo>
                    <a:pt x="54" y="317"/>
                  </a:lnTo>
                  <a:lnTo>
                    <a:pt x="43" y="305"/>
                  </a:lnTo>
                  <a:lnTo>
                    <a:pt x="32" y="290"/>
                  </a:lnTo>
                  <a:lnTo>
                    <a:pt x="23" y="275"/>
                  </a:lnTo>
                  <a:lnTo>
                    <a:pt x="15" y="258"/>
                  </a:lnTo>
                  <a:lnTo>
                    <a:pt x="9" y="241"/>
                  </a:lnTo>
                  <a:lnTo>
                    <a:pt x="4" y="223"/>
                  </a:lnTo>
                  <a:lnTo>
                    <a:pt x="1" y="205"/>
                  </a:lnTo>
                  <a:lnTo>
                    <a:pt x="0" y="186"/>
                  </a:lnTo>
                  <a:lnTo>
                    <a:pt x="1" y="167"/>
                  </a:lnTo>
                  <a:lnTo>
                    <a:pt x="4" y="149"/>
                  </a:lnTo>
                  <a:lnTo>
                    <a:pt x="9" y="131"/>
                  </a:lnTo>
                  <a:lnTo>
                    <a:pt x="15" y="114"/>
                  </a:lnTo>
                  <a:lnTo>
                    <a:pt x="23" y="97"/>
                  </a:lnTo>
                  <a:lnTo>
                    <a:pt x="32" y="83"/>
                  </a:lnTo>
                  <a:lnTo>
                    <a:pt x="43" y="68"/>
                  </a:lnTo>
                  <a:lnTo>
                    <a:pt x="54" y="55"/>
                  </a:lnTo>
                  <a:lnTo>
                    <a:pt x="68" y="42"/>
                  </a:lnTo>
                  <a:lnTo>
                    <a:pt x="82" y="32"/>
                  </a:lnTo>
                  <a:lnTo>
                    <a:pt x="98" y="23"/>
                  </a:lnTo>
                  <a:lnTo>
                    <a:pt x="114" y="15"/>
                  </a:lnTo>
                  <a:lnTo>
                    <a:pt x="130" y="9"/>
                  </a:lnTo>
                  <a:lnTo>
                    <a:pt x="148" y="4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4" y="1"/>
                  </a:lnTo>
                  <a:lnTo>
                    <a:pt x="223" y="4"/>
                  </a:lnTo>
                  <a:lnTo>
                    <a:pt x="241" y="9"/>
                  </a:lnTo>
                  <a:lnTo>
                    <a:pt x="258" y="15"/>
                  </a:lnTo>
                  <a:lnTo>
                    <a:pt x="274" y="23"/>
                  </a:lnTo>
                  <a:lnTo>
                    <a:pt x="290" y="32"/>
                  </a:lnTo>
                  <a:lnTo>
                    <a:pt x="304" y="42"/>
                  </a:lnTo>
                  <a:lnTo>
                    <a:pt x="318" y="55"/>
                  </a:lnTo>
                  <a:lnTo>
                    <a:pt x="329" y="68"/>
                  </a:lnTo>
                  <a:lnTo>
                    <a:pt x="340" y="83"/>
                  </a:lnTo>
                  <a:lnTo>
                    <a:pt x="349" y="97"/>
                  </a:lnTo>
                  <a:lnTo>
                    <a:pt x="357" y="114"/>
                  </a:lnTo>
                  <a:lnTo>
                    <a:pt x="363" y="131"/>
                  </a:lnTo>
                  <a:lnTo>
                    <a:pt x="368" y="149"/>
                  </a:lnTo>
                  <a:lnTo>
                    <a:pt x="370" y="167"/>
                  </a:lnTo>
                  <a:lnTo>
                    <a:pt x="372" y="186"/>
                  </a:lnTo>
                  <a:close/>
                </a:path>
              </a:pathLst>
            </a:custGeom>
            <a:solidFill>
              <a:srgbClr val="7289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38" name="Freeform 98"/>
            <p:cNvSpPr>
              <a:spLocks/>
            </p:cNvSpPr>
            <p:nvPr/>
          </p:nvSpPr>
          <p:spPr bwMode="auto">
            <a:xfrm>
              <a:off x="4030663" y="1347788"/>
              <a:ext cx="138113" cy="14288"/>
            </a:xfrm>
            <a:custGeom>
              <a:avLst/>
              <a:gdLst>
                <a:gd name="T0" fmla="*/ 433 w 434"/>
                <a:gd name="T1" fmla="*/ 46 h 48"/>
                <a:gd name="T2" fmla="*/ 433 w 434"/>
                <a:gd name="T3" fmla="*/ 39 h 48"/>
                <a:gd name="T4" fmla="*/ 433 w 434"/>
                <a:gd name="T5" fmla="*/ 30 h 48"/>
                <a:gd name="T6" fmla="*/ 433 w 434"/>
                <a:gd name="T7" fmla="*/ 23 h 48"/>
                <a:gd name="T8" fmla="*/ 434 w 434"/>
                <a:gd name="T9" fmla="*/ 14 h 48"/>
                <a:gd name="T10" fmla="*/ 0 w 434"/>
                <a:gd name="T11" fmla="*/ 0 h 48"/>
                <a:gd name="T12" fmla="*/ 0 w 434"/>
                <a:gd name="T13" fmla="*/ 11 h 48"/>
                <a:gd name="T14" fmla="*/ 0 w 434"/>
                <a:gd name="T15" fmla="*/ 23 h 48"/>
                <a:gd name="T16" fmla="*/ 0 w 434"/>
                <a:gd name="T17" fmla="*/ 34 h 48"/>
                <a:gd name="T18" fmla="*/ 0 w 434"/>
                <a:gd name="T19" fmla="*/ 46 h 48"/>
                <a:gd name="T20" fmla="*/ 0 w 434"/>
                <a:gd name="T21" fmla="*/ 48 h 48"/>
                <a:gd name="T22" fmla="*/ 433 w 434"/>
                <a:gd name="T23" fmla="*/ 48 h 48"/>
                <a:gd name="T24" fmla="*/ 433 w 434"/>
                <a:gd name="T25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4" h="48">
                  <a:moveTo>
                    <a:pt x="433" y="46"/>
                  </a:moveTo>
                  <a:lnTo>
                    <a:pt x="433" y="39"/>
                  </a:lnTo>
                  <a:lnTo>
                    <a:pt x="433" y="30"/>
                  </a:lnTo>
                  <a:lnTo>
                    <a:pt x="433" y="23"/>
                  </a:lnTo>
                  <a:lnTo>
                    <a:pt x="434" y="14"/>
                  </a:lnTo>
                  <a:lnTo>
                    <a:pt x="0" y="0"/>
                  </a:lnTo>
                  <a:lnTo>
                    <a:pt x="0" y="11"/>
                  </a:lnTo>
                  <a:lnTo>
                    <a:pt x="0" y="23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0" y="48"/>
                  </a:lnTo>
                  <a:lnTo>
                    <a:pt x="433" y="48"/>
                  </a:lnTo>
                  <a:lnTo>
                    <a:pt x="433" y="46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39" name="Freeform 99"/>
            <p:cNvSpPr>
              <a:spLocks noEditPoints="1"/>
            </p:cNvSpPr>
            <p:nvPr/>
          </p:nvSpPr>
          <p:spPr bwMode="auto">
            <a:xfrm>
              <a:off x="4025900" y="1341438"/>
              <a:ext cx="147638" cy="26988"/>
            </a:xfrm>
            <a:custGeom>
              <a:avLst/>
              <a:gdLst>
                <a:gd name="T0" fmla="*/ 433 w 468"/>
                <a:gd name="T1" fmla="*/ 64 h 83"/>
                <a:gd name="T2" fmla="*/ 434 w 468"/>
                <a:gd name="T3" fmla="*/ 57 h 83"/>
                <a:gd name="T4" fmla="*/ 434 w 468"/>
                <a:gd name="T5" fmla="*/ 49 h 83"/>
                <a:gd name="T6" fmla="*/ 434 w 468"/>
                <a:gd name="T7" fmla="*/ 41 h 83"/>
                <a:gd name="T8" fmla="*/ 434 w 468"/>
                <a:gd name="T9" fmla="*/ 32 h 83"/>
                <a:gd name="T10" fmla="*/ 467 w 468"/>
                <a:gd name="T11" fmla="*/ 33 h 83"/>
                <a:gd name="T12" fmla="*/ 467 w 468"/>
                <a:gd name="T13" fmla="*/ 48 h 83"/>
                <a:gd name="T14" fmla="*/ 467 w 468"/>
                <a:gd name="T15" fmla="*/ 64 h 83"/>
                <a:gd name="T16" fmla="*/ 433 w 468"/>
                <a:gd name="T17" fmla="*/ 64 h 83"/>
                <a:gd name="T18" fmla="*/ 451 w 468"/>
                <a:gd name="T19" fmla="*/ 16 h 83"/>
                <a:gd name="T20" fmla="*/ 468 w 468"/>
                <a:gd name="T21" fmla="*/ 16 h 83"/>
                <a:gd name="T22" fmla="*/ 467 w 468"/>
                <a:gd name="T23" fmla="*/ 33 h 83"/>
                <a:gd name="T24" fmla="*/ 451 w 468"/>
                <a:gd name="T25" fmla="*/ 32 h 83"/>
                <a:gd name="T26" fmla="*/ 451 w 468"/>
                <a:gd name="T27" fmla="*/ 16 h 83"/>
                <a:gd name="T28" fmla="*/ 450 w 468"/>
                <a:gd name="T29" fmla="*/ 49 h 83"/>
                <a:gd name="T30" fmla="*/ 17 w 468"/>
                <a:gd name="T31" fmla="*/ 33 h 83"/>
                <a:gd name="T32" fmla="*/ 18 w 468"/>
                <a:gd name="T33" fmla="*/ 1 h 83"/>
                <a:gd name="T34" fmla="*/ 451 w 468"/>
                <a:gd name="T35" fmla="*/ 16 h 83"/>
                <a:gd name="T36" fmla="*/ 450 w 468"/>
                <a:gd name="T37" fmla="*/ 49 h 83"/>
                <a:gd name="T38" fmla="*/ 1 w 468"/>
                <a:gd name="T39" fmla="*/ 16 h 83"/>
                <a:gd name="T40" fmla="*/ 1 w 468"/>
                <a:gd name="T41" fmla="*/ 0 h 83"/>
                <a:gd name="T42" fmla="*/ 18 w 468"/>
                <a:gd name="T43" fmla="*/ 1 h 83"/>
                <a:gd name="T44" fmla="*/ 17 w 468"/>
                <a:gd name="T45" fmla="*/ 18 h 83"/>
                <a:gd name="T46" fmla="*/ 1 w 468"/>
                <a:gd name="T47" fmla="*/ 16 h 83"/>
                <a:gd name="T48" fmla="*/ 34 w 468"/>
                <a:gd name="T49" fmla="*/ 18 h 83"/>
                <a:gd name="T50" fmla="*/ 34 w 468"/>
                <a:gd name="T51" fmla="*/ 29 h 83"/>
                <a:gd name="T52" fmla="*/ 33 w 468"/>
                <a:gd name="T53" fmla="*/ 41 h 83"/>
                <a:gd name="T54" fmla="*/ 0 w 468"/>
                <a:gd name="T55" fmla="*/ 41 h 83"/>
                <a:gd name="T56" fmla="*/ 0 w 468"/>
                <a:gd name="T57" fmla="*/ 28 h 83"/>
                <a:gd name="T58" fmla="*/ 1 w 468"/>
                <a:gd name="T59" fmla="*/ 16 h 83"/>
                <a:gd name="T60" fmla="*/ 34 w 468"/>
                <a:gd name="T61" fmla="*/ 18 h 83"/>
                <a:gd name="T62" fmla="*/ 33 w 468"/>
                <a:gd name="T63" fmla="*/ 41 h 83"/>
                <a:gd name="T64" fmla="*/ 33 w 468"/>
                <a:gd name="T65" fmla="*/ 50 h 83"/>
                <a:gd name="T66" fmla="*/ 33 w 468"/>
                <a:gd name="T67" fmla="*/ 64 h 83"/>
                <a:gd name="T68" fmla="*/ 0 w 468"/>
                <a:gd name="T69" fmla="*/ 64 h 83"/>
                <a:gd name="T70" fmla="*/ 0 w 468"/>
                <a:gd name="T71" fmla="*/ 55 h 83"/>
                <a:gd name="T72" fmla="*/ 0 w 468"/>
                <a:gd name="T73" fmla="*/ 41 h 83"/>
                <a:gd name="T74" fmla="*/ 33 w 468"/>
                <a:gd name="T75" fmla="*/ 41 h 83"/>
                <a:gd name="T76" fmla="*/ 33 w 468"/>
                <a:gd name="T77" fmla="*/ 64 h 83"/>
                <a:gd name="T78" fmla="*/ 33 w 468"/>
                <a:gd name="T79" fmla="*/ 66 h 83"/>
                <a:gd name="T80" fmla="*/ 0 w 468"/>
                <a:gd name="T81" fmla="*/ 66 h 83"/>
                <a:gd name="T82" fmla="*/ 0 w 468"/>
                <a:gd name="T83" fmla="*/ 64 h 83"/>
                <a:gd name="T84" fmla="*/ 33 w 468"/>
                <a:gd name="T85" fmla="*/ 64 h 83"/>
                <a:gd name="T86" fmla="*/ 17 w 468"/>
                <a:gd name="T87" fmla="*/ 83 h 83"/>
                <a:gd name="T88" fmla="*/ 0 w 468"/>
                <a:gd name="T89" fmla="*/ 83 h 83"/>
                <a:gd name="T90" fmla="*/ 0 w 468"/>
                <a:gd name="T91" fmla="*/ 66 h 83"/>
                <a:gd name="T92" fmla="*/ 17 w 468"/>
                <a:gd name="T93" fmla="*/ 66 h 83"/>
                <a:gd name="T94" fmla="*/ 17 w 468"/>
                <a:gd name="T95" fmla="*/ 83 h 83"/>
                <a:gd name="T96" fmla="*/ 17 w 468"/>
                <a:gd name="T97" fmla="*/ 50 h 83"/>
                <a:gd name="T98" fmla="*/ 450 w 468"/>
                <a:gd name="T99" fmla="*/ 50 h 83"/>
                <a:gd name="T100" fmla="*/ 450 w 468"/>
                <a:gd name="T101" fmla="*/ 83 h 83"/>
                <a:gd name="T102" fmla="*/ 17 w 468"/>
                <a:gd name="T103" fmla="*/ 83 h 83"/>
                <a:gd name="T104" fmla="*/ 17 w 468"/>
                <a:gd name="T105" fmla="*/ 50 h 83"/>
                <a:gd name="T106" fmla="*/ 467 w 468"/>
                <a:gd name="T107" fmla="*/ 66 h 83"/>
                <a:gd name="T108" fmla="*/ 467 w 468"/>
                <a:gd name="T109" fmla="*/ 83 h 83"/>
                <a:gd name="T110" fmla="*/ 450 w 468"/>
                <a:gd name="T111" fmla="*/ 83 h 83"/>
                <a:gd name="T112" fmla="*/ 450 w 468"/>
                <a:gd name="T113" fmla="*/ 66 h 83"/>
                <a:gd name="T114" fmla="*/ 467 w 468"/>
                <a:gd name="T115" fmla="*/ 66 h 83"/>
                <a:gd name="T116" fmla="*/ 433 w 468"/>
                <a:gd name="T117" fmla="*/ 66 h 83"/>
                <a:gd name="T118" fmla="*/ 433 w 468"/>
                <a:gd name="T119" fmla="*/ 64 h 83"/>
                <a:gd name="T120" fmla="*/ 467 w 468"/>
                <a:gd name="T121" fmla="*/ 64 h 83"/>
                <a:gd name="T122" fmla="*/ 467 w 468"/>
                <a:gd name="T123" fmla="*/ 66 h 83"/>
                <a:gd name="T124" fmla="*/ 433 w 468"/>
                <a:gd name="T1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68" h="83">
                  <a:moveTo>
                    <a:pt x="433" y="64"/>
                  </a:moveTo>
                  <a:lnTo>
                    <a:pt x="434" y="57"/>
                  </a:lnTo>
                  <a:lnTo>
                    <a:pt x="434" y="49"/>
                  </a:lnTo>
                  <a:lnTo>
                    <a:pt x="434" y="41"/>
                  </a:lnTo>
                  <a:lnTo>
                    <a:pt x="434" y="32"/>
                  </a:lnTo>
                  <a:lnTo>
                    <a:pt x="467" y="33"/>
                  </a:lnTo>
                  <a:lnTo>
                    <a:pt x="467" y="48"/>
                  </a:lnTo>
                  <a:lnTo>
                    <a:pt x="467" y="64"/>
                  </a:lnTo>
                  <a:lnTo>
                    <a:pt x="433" y="64"/>
                  </a:lnTo>
                  <a:close/>
                  <a:moveTo>
                    <a:pt x="451" y="16"/>
                  </a:moveTo>
                  <a:lnTo>
                    <a:pt x="468" y="16"/>
                  </a:lnTo>
                  <a:lnTo>
                    <a:pt x="467" y="33"/>
                  </a:lnTo>
                  <a:lnTo>
                    <a:pt x="451" y="32"/>
                  </a:lnTo>
                  <a:lnTo>
                    <a:pt x="451" y="16"/>
                  </a:lnTo>
                  <a:close/>
                  <a:moveTo>
                    <a:pt x="450" y="49"/>
                  </a:moveTo>
                  <a:lnTo>
                    <a:pt x="17" y="33"/>
                  </a:lnTo>
                  <a:lnTo>
                    <a:pt x="18" y="1"/>
                  </a:lnTo>
                  <a:lnTo>
                    <a:pt x="451" y="16"/>
                  </a:lnTo>
                  <a:lnTo>
                    <a:pt x="450" y="49"/>
                  </a:lnTo>
                  <a:close/>
                  <a:moveTo>
                    <a:pt x="1" y="16"/>
                  </a:moveTo>
                  <a:lnTo>
                    <a:pt x="1" y="0"/>
                  </a:lnTo>
                  <a:lnTo>
                    <a:pt x="18" y="1"/>
                  </a:lnTo>
                  <a:lnTo>
                    <a:pt x="17" y="18"/>
                  </a:lnTo>
                  <a:lnTo>
                    <a:pt x="1" y="16"/>
                  </a:lnTo>
                  <a:close/>
                  <a:moveTo>
                    <a:pt x="34" y="18"/>
                  </a:moveTo>
                  <a:lnTo>
                    <a:pt x="34" y="29"/>
                  </a:lnTo>
                  <a:lnTo>
                    <a:pt x="33" y="41"/>
                  </a:lnTo>
                  <a:lnTo>
                    <a:pt x="0" y="41"/>
                  </a:lnTo>
                  <a:lnTo>
                    <a:pt x="0" y="28"/>
                  </a:lnTo>
                  <a:lnTo>
                    <a:pt x="1" y="16"/>
                  </a:lnTo>
                  <a:lnTo>
                    <a:pt x="34" y="18"/>
                  </a:lnTo>
                  <a:close/>
                  <a:moveTo>
                    <a:pt x="33" y="41"/>
                  </a:moveTo>
                  <a:lnTo>
                    <a:pt x="33" y="50"/>
                  </a:lnTo>
                  <a:lnTo>
                    <a:pt x="33" y="64"/>
                  </a:lnTo>
                  <a:lnTo>
                    <a:pt x="0" y="64"/>
                  </a:lnTo>
                  <a:lnTo>
                    <a:pt x="0" y="55"/>
                  </a:lnTo>
                  <a:lnTo>
                    <a:pt x="0" y="41"/>
                  </a:lnTo>
                  <a:lnTo>
                    <a:pt x="33" y="41"/>
                  </a:lnTo>
                  <a:close/>
                  <a:moveTo>
                    <a:pt x="33" y="64"/>
                  </a:moveTo>
                  <a:lnTo>
                    <a:pt x="33" y="66"/>
                  </a:lnTo>
                  <a:lnTo>
                    <a:pt x="0" y="66"/>
                  </a:lnTo>
                  <a:lnTo>
                    <a:pt x="0" y="64"/>
                  </a:lnTo>
                  <a:lnTo>
                    <a:pt x="33" y="64"/>
                  </a:lnTo>
                  <a:close/>
                  <a:moveTo>
                    <a:pt x="17" y="83"/>
                  </a:moveTo>
                  <a:lnTo>
                    <a:pt x="0" y="83"/>
                  </a:lnTo>
                  <a:lnTo>
                    <a:pt x="0" y="66"/>
                  </a:lnTo>
                  <a:lnTo>
                    <a:pt x="17" y="66"/>
                  </a:lnTo>
                  <a:lnTo>
                    <a:pt x="17" y="83"/>
                  </a:lnTo>
                  <a:close/>
                  <a:moveTo>
                    <a:pt x="17" y="50"/>
                  </a:moveTo>
                  <a:lnTo>
                    <a:pt x="450" y="50"/>
                  </a:lnTo>
                  <a:lnTo>
                    <a:pt x="450" y="83"/>
                  </a:lnTo>
                  <a:lnTo>
                    <a:pt x="17" y="83"/>
                  </a:lnTo>
                  <a:lnTo>
                    <a:pt x="17" y="50"/>
                  </a:lnTo>
                  <a:close/>
                  <a:moveTo>
                    <a:pt x="467" y="66"/>
                  </a:moveTo>
                  <a:lnTo>
                    <a:pt x="467" y="83"/>
                  </a:lnTo>
                  <a:lnTo>
                    <a:pt x="450" y="83"/>
                  </a:lnTo>
                  <a:lnTo>
                    <a:pt x="450" y="66"/>
                  </a:lnTo>
                  <a:lnTo>
                    <a:pt x="467" y="66"/>
                  </a:lnTo>
                  <a:close/>
                  <a:moveTo>
                    <a:pt x="433" y="66"/>
                  </a:moveTo>
                  <a:lnTo>
                    <a:pt x="433" y="64"/>
                  </a:lnTo>
                  <a:lnTo>
                    <a:pt x="467" y="64"/>
                  </a:lnTo>
                  <a:lnTo>
                    <a:pt x="467" y="66"/>
                  </a:lnTo>
                  <a:lnTo>
                    <a:pt x="433" y="66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40" name="Freeform 100"/>
            <p:cNvSpPr>
              <a:spLocks/>
            </p:cNvSpPr>
            <p:nvPr/>
          </p:nvSpPr>
          <p:spPr bwMode="auto">
            <a:xfrm>
              <a:off x="4657725" y="1060450"/>
              <a:ext cx="107950" cy="106363"/>
            </a:xfrm>
            <a:custGeom>
              <a:avLst/>
              <a:gdLst>
                <a:gd name="T0" fmla="*/ 342 w 342"/>
                <a:gd name="T1" fmla="*/ 35 h 332"/>
                <a:gd name="T2" fmla="*/ 332 w 342"/>
                <a:gd name="T3" fmla="*/ 26 h 332"/>
                <a:gd name="T4" fmla="*/ 324 w 342"/>
                <a:gd name="T5" fmla="*/ 17 h 332"/>
                <a:gd name="T6" fmla="*/ 315 w 342"/>
                <a:gd name="T7" fmla="*/ 8 h 332"/>
                <a:gd name="T8" fmla="*/ 307 w 342"/>
                <a:gd name="T9" fmla="*/ 0 h 332"/>
                <a:gd name="T10" fmla="*/ 0 w 342"/>
                <a:gd name="T11" fmla="*/ 307 h 332"/>
                <a:gd name="T12" fmla="*/ 13 w 342"/>
                <a:gd name="T13" fmla="*/ 319 h 332"/>
                <a:gd name="T14" fmla="*/ 24 w 342"/>
                <a:gd name="T15" fmla="*/ 332 h 332"/>
                <a:gd name="T16" fmla="*/ 342 w 342"/>
                <a:gd name="T17" fmla="*/ 35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2" h="332">
                  <a:moveTo>
                    <a:pt x="342" y="35"/>
                  </a:moveTo>
                  <a:lnTo>
                    <a:pt x="332" y="26"/>
                  </a:lnTo>
                  <a:lnTo>
                    <a:pt x="324" y="17"/>
                  </a:lnTo>
                  <a:lnTo>
                    <a:pt x="315" y="8"/>
                  </a:lnTo>
                  <a:lnTo>
                    <a:pt x="307" y="0"/>
                  </a:lnTo>
                  <a:lnTo>
                    <a:pt x="0" y="307"/>
                  </a:lnTo>
                  <a:lnTo>
                    <a:pt x="13" y="319"/>
                  </a:lnTo>
                  <a:lnTo>
                    <a:pt x="24" y="332"/>
                  </a:lnTo>
                  <a:lnTo>
                    <a:pt x="342" y="35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41" name="Freeform 101"/>
            <p:cNvSpPr>
              <a:spLocks noEditPoints="1"/>
            </p:cNvSpPr>
            <p:nvPr/>
          </p:nvSpPr>
          <p:spPr bwMode="auto">
            <a:xfrm>
              <a:off x="4649788" y="1054100"/>
              <a:ext cx="122238" cy="119063"/>
            </a:xfrm>
            <a:custGeom>
              <a:avLst/>
              <a:gdLst>
                <a:gd name="T0" fmla="*/ 352 w 387"/>
                <a:gd name="T1" fmla="*/ 69 h 378"/>
                <a:gd name="T2" fmla="*/ 345 w 387"/>
                <a:gd name="T3" fmla="*/ 61 h 378"/>
                <a:gd name="T4" fmla="*/ 335 w 387"/>
                <a:gd name="T5" fmla="*/ 51 h 378"/>
                <a:gd name="T6" fmla="*/ 358 w 387"/>
                <a:gd name="T7" fmla="*/ 29 h 378"/>
                <a:gd name="T8" fmla="*/ 367 w 387"/>
                <a:gd name="T9" fmla="*/ 37 h 378"/>
                <a:gd name="T10" fmla="*/ 376 w 387"/>
                <a:gd name="T11" fmla="*/ 47 h 378"/>
                <a:gd name="T12" fmla="*/ 352 w 387"/>
                <a:gd name="T13" fmla="*/ 69 h 378"/>
                <a:gd name="T14" fmla="*/ 335 w 387"/>
                <a:gd name="T15" fmla="*/ 51 h 378"/>
                <a:gd name="T16" fmla="*/ 327 w 387"/>
                <a:gd name="T17" fmla="*/ 43 h 378"/>
                <a:gd name="T18" fmla="*/ 318 w 387"/>
                <a:gd name="T19" fmla="*/ 34 h 378"/>
                <a:gd name="T20" fmla="*/ 341 w 387"/>
                <a:gd name="T21" fmla="*/ 11 h 378"/>
                <a:gd name="T22" fmla="*/ 350 w 387"/>
                <a:gd name="T23" fmla="*/ 20 h 378"/>
                <a:gd name="T24" fmla="*/ 358 w 387"/>
                <a:gd name="T25" fmla="*/ 29 h 378"/>
                <a:gd name="T26" fmla="*/ 335 w 387"/>
                <a:gd name="T27" fmla="*/ 51 h 378"/>
                <a:gd name="T28" fmla="*/ 318 w 387"/>
                <a:gd name="T29" fmla="*/ 11 h 378"/>
                <a:gd name="T30" fmla="*/ 330 w 387"/>
                <a:gd name="T31" fmla="*/ 0 h 378"/>
                <a:gd name="T32" fmla="*/ 341 w 387"/>
                <a:gd name="T33" fmla="*/ 11 h 378"/>
                <a:gd name="T34" fmla="*/ 330 w 387"/>
                <a:gd name="T35" fmla="*/ 23 h 378"/>
                <a:gd name="T36" fmla="*/ 318 w 387"/>
                <a:gd name="T37" fmla="*/ 11 h 378"/>
                <a:gd name="T38" fmla="*/ 341 w 387"/>
                <a:gd name="T39" fmla="*/ 34 h 378"/>
                <a:gd name="T40" fmla="*/ 35 w 387"/>
                <a:gd name="T41" fmla="*/ 342 h 378"/>
                <a:gd name="T42" fmla="*/ 11 w 387"/>
                <a:gd name="T43" fmla="*/ 319 h 378"/>
                <a:gd name="T44" fmla="*/ 318 w 387"/>
                <a:gd name="T45" fmla="*/ 11 h 378"/>
                <a:gd name="T46" fmla="*/ 341 w 387"/>
                <a:gd name="T47" fmla="*/ 34 h 378"/>
                <a:gd name="T48" fmla="*/ 11 w 387"/>
                <a:gd name="T49" fmla="*/ 342 h 378"/>
                <a:gd name="T50" fmla="*/ 0 w 387"/>
                <a:gd name="T51" fmla="*/ 330 h 378"/>
                <a:gd name="T52" fmla="*/ 11 w 387"/>
                <a:gd name="T53" fmla="*/ 319 h 378"/>
                <a:gd name="T54" fmla="*/ 23 w 387"/>
                <a:gd name="T55" fmla="*/ 330 h 378"/>
                <a:gd name="T56" fmla="*/ 11 w 387"/>
                <a:gd name="T57" fmla="*/ 342 h 378"/>
                <a:gd name="T58" fmla="*/ 35 w 387"/>
                <a:gd name="T59" fmla="*/ 319 h 378"/>
                <a:gd name="T60" fmla="*/ 41 w 387"/>
                <a:gd name="T61" fmla="*/ 325 h 378"/>
                <a:gd name="T62" fmla="*/ 47 w 387"/>
                <a:gd name="T63" fmla="*/ 330 h 378"/>
                <a:gd name="T64" fmla="*/ 23 w 387"/>
                <a:gd name="T65" fmla="*/ 354 h 378"/>
                <a:gd name="T66" fmla="*/ 18 w 387"/>
                <a:gd name="T67" fmla="*/ 347 h 378"/>
                <a:gd name="T68" fmla="*/ 11 w 387"/>
                <a:gd name="T69" fmla="*/ 342 h 378"/>
                <a:gd name="T70" fmla="*/ 35 w 387"/>
                <a:gd name="T71" fmla="*/ 319 h 378"/>
                <a:gd name="T72" fmla="*/ 47 w 387"/>
                <a:gd name="T73" fmla="*/ 330 h 378"/>
                <a:gd name="T74" fmla="*/ 53 w 387"/>
                <a:gd name="T75" fmla="*/ 337 h 378"/>
                <a:gd name="T76" fmla="*/ 59 w 387"/>
                <a:gd name="T77" fmla="*/ 343 h 378"/>
                <a:gd name="T78" fmla="*/ 35 w 387"/>
                <a:gd name="T79" fmla="*/ 366 h 378"/>
                <a:gd name="T80" fmla="*/ 30 w 387"/>
                <a:gd name="T81" fmla="*/ 361 h 378"/>
                <a:gd name="T82" fmla="*/ 23 w 387"/>
                <a:gd name="T83" fmla="*/ 354 h 378"/>
                <a:gd name="T84" fmla="*/ 47 w 387"/>
                <a:gd name="T85" fmla="*/ 330 h 378"/>
                <a:gd name="T86" fmla="*/ 58 w 387"/>
                <a:gd name="T87" fmla="*/ 366 h 378"/>
                <a:gd name="T88" fmla="*/ 46 w 387"/>
                <a:gd name="T89" fmla="*/ 378 h 378"/>
                <a:gd name="T90" fmla="*/ 35 w 387"/>
                <a:gd name="T91" fmla="*/ 366 h 378"/>
                <a:gd name="T92" fmla="*/ 47 w 387"/>
                <a:gd name="T93" fmla="*/ 355 h 378"/>
                <a:gd name="T94" fmla="*/ 58 w 387"/>
                <a:gd name="T95" fmla="*/ 366 h 378"/>
                <a:gd name="T96" fmla="*/ 36 w 387"/>
                <a:gd name="T97" fmla="*/ 343 h 378"/>
                <a:gd name="T98" fmla="*/ 353 w 387"/>
                <a:gd name="T99" fmla="*/ 46 h 378"/>
                <a:gd name="T100" fmla="*/ 375 w 387"/>
                <a:gd name="T101" fmla="*/ 70 h 378"/>
                <a:gd name="T102" fmla="*/ 58 w 387"/>
                <a:gd name="T103" fmla="*/ 366 h 378"/>
                <a:gd name="T104" fmla="*/ 36 w 387"/>
                <a:gd name="T105" fmla="*/ 343 h 378"/>
                <a:gd name="T106" fmla="*/ 376 w 387"/>
                <a:gd name="T107" fmla="*/ 47 h 378"/>
                <a:gd name="T108" fmla="*/ 387 w 387"/>
                <a:gd name="T109" fmla="*/ 59 h 378"/>
                <a:gd name="T110" fmla="*/ 375 w 387"/>
                <a:gd name="T111" fmla="*/ 70 h 378"/>
                <a:gd name="T112" fmla="*/ 365 w 387"/>
                <a:gd name="T113" fmla="*/ 58 h 378"/>
                <a:gd name="T114" fmla="*/ 376 w 387"/>
                <a:gd name="T115" fmla="*/ 47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87" h="378">
                  <a:moveTo>
                    <a:pt x="352" y="69"/>
                  </a:moveTo>
                  <a:lnTo>
                    <a:pt x="345" y="61"/>
                  </a:lnTo>
                  <a:lnTo>
                    <a:pt x="335" y="51"/>
                  </a:lnTo>
                  <a:lnTo>
                    <a:pt x="358" y="29"/>
                  </a:lnTo>
                  <a:lnTo>
                    <a:pt x="367" y="37"/>
                  </a:lnTo>
                  <a:lnTo>
                    <a:pt x="376" y="47"/>
                  </a:lnTo>
                  <a:lnTo>
                    <a:pt x="352" y="69"/>
                  </a:lnTo>
                  <a:close/>
                  <a:moveTo>
                    <a:pt x="335" y="51"/>
                  </a:moveTo>
                  <a:lnTo>
                    <a:pt x="327" y="43"/>
                  </a:lnTo>
                  <a:lnTo>
                    <a:pt x="318" y="34"/>
                  </a:lnTo>
                  <a:lnTo>
                    <a:pt x="341" y="11"/>
                  </a:lnTo>
                  <a:lnTo>
                    <a:pt x="350" y="20"/>
                  </a:lnTo>
                  <a:lnTo>
                    <a:pt x="358" y="29"/>
                  </a:lnTo>
                  <a:lnTo>
                    <a:pt x="335" y="51"/>
                  </a:lnTo>
                  <a:close/>
                  <a:moveTo>
                    <a:pt x="318" y="11"/>
                  </a:moveTo>
                  <a:lnTo>
                    <a:pt x="330" y="0"/>
                  </a:lnTo>
                  <a:lnTo>
                    <a:pt x="341" y="11"/>
                  </a:lnTo>
                  <a:lnTo>
                    <a:pt x="330" y="23"/>
                  </a:lnTo>
                  <a:lnTo>
                    <a:pt x="318" y="11"/>
                  </a:lnTo>
                  <a:close/>
                  <a:moveTo>
                    <a:pt x="341" y="34"/>
                  </a:moveTo>
                  <a:lnTo>
                    <a:pt x="35" y="342"/>
                  </a:lnTo>
                  <a:lnTo>
                    <a:pt x="11" y="319"/>
                  </a:lnTo>
                  <a:lnTo>
                    <a:pt x="318" y="11"/>
                  </a:lnTo>
                  <a:lnTo>
                    <a:pt x="341" y="34"/>
                  </a:lnTo>
                  <a:close/>
                  <a:moveTo>
                    <a:pt x="11" y="342"/>
                  </a:moveTo>
                  <a:lnTo>
                    <a:pt x="0" y="330"/>
                  </a:lnTo>
                  <a:lnTo>
                    <a:pt x="11" y="319"/>
                  </a:lnTo>
                  <a:lnTo>
                    <a:pt x="23" y="330"/>
                  </a:lnTo>
                  <a:lnTo>
                    <a:pt x="11" y="342"/>
                  </a:lnTo>
                  <a:close/>
                  <a:moveTo>
                    <a:pt x="35" y="319"/>
                  </a:moveTo>
                  <a:lnTo>
                    <a:pt x="41" y="325"/>
                  </a:lnTo>
                  <a:lnTo>
                    <a:pt x="47" y="330"/>
                  </a:lnTo>
                  <a:lnTo>
                    <a:pt x="23" y="354"/>
                  </a:lnTo>
                  <a:lnTo>
                    <a:pt x="18" y="347"/>
                  </a:lnTo>
                  <a:lnTo>
                    <a:pt x="11" y="342"/>
                  </a:lnTo>
                  <a:lnTo>
                    <a:pt x="35" y="319"/>
                  </a:lnTo>
                  <a:close/>
                  <a:moveTo>
                    <a:pt x="47" y="330"/>
                  </a:moveTo>
                  <a:lnTo>
                    <a:pt x="53" y="337"/>
                  </a:lnTo>
                  <a:lnTo>
                    <a:pt x="59" y="343"/>
                  </a:lnTo>
                  <a:lnTo>
                    <a:pt x="35" y="366"/>
                  </a:lnTo>
                  <a:lnTo>
                    <a:pt x="30" y="361"/>
                  </a:lnTo>
                  <a:lnTo>
                    <a:pt x="23" y="354"/>
                  </a:lnTo>
                  <a:lnTo>
                    <a:pt x="47" y="330"/>
                  </a:lnTo>
                  <a:close/>
                  <a:moveTo>
                    <a:pt x="58" y="366"/>
                  </a:moveTo>
                  <a:lnTo>
                    <a:pt x="46" y="378"/>
                  </a:lnTo>
                  <a:lnTo>
                    <a:pt x="35" y="366"/>
                  </a:lnTo>
                  <a:lnTo>
                    <a:pt x="47" y="355"/>
                  </a:lnTo>
                  <a:lnTo>
                    <a:pt x="58" y="366"/>
                  </a:lnTo>
                  <a:close/>
                  <a:moveTo>
                    <a:pt x="36" y="343"/>
                  </a:moveTo>
                  <a:lnTo>
                    <a:pt x="353" y="46"/>
                  </a:lnTo>
                  <a:lnTo>
                    <a:pt x="375" y="70"/>
                  </a:lnTo>
                  <a:lnTo>
                    <a:pt x="58" y="366"/>
                  </a:lnTo>
                  <a:lnTo>
                    <a:pt x="36" y="343"/>
                  </a:lnTo>
                  <a:close/>
                  <a:moveTo>
                    <a:pt x="376" y="47"/>
                  </a:moveTo>
                  <a:lnTo>
                    <a:pt x="387" y="59"/>
                  </a:lnTo>
                  <a:lnTo>
                    <a:pt x="375" y="70"/>
                  </a:lnTo>
                  <a:lnTo>
                    <a:pt x="365" y="58"/>
                  </a:lnTo>
                  <a:lnTo>
                    <a:pt x="376" y="47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42" name="Freeform 102"/>
            <p:cNvSpPr>
              <a:spLocks/>
            </p:cNvSpPr>
            <p:nvPr/>
          </p:nvSpPr>
          <p:spPr bwMode="auto">
            <a:xfrm>
              <a:off x="4454525" y="936625"/>
              <a:ext cx="15875" cy="138113"/>
            </a:xfrm>
            <a:custGeom>
              <a:avLst/>
              <a:gdLst>
                <a:gd name="T0" fmla="*/ 35 w 50"/>
                <a:gd name="T1" fmla="*/ 434 h 434"/>
                <a:gd name="T2" fmla="*/ 50 w 50"/>
                <a:gd name="T3" fmla="*/ 1 h 434"/>
                <a:gd name="T4" fmla="*/ 38 w 50"/>
                <a:gd name="T5" fmla="*/ 1 h 434"/>
                <a:gd name="T6" fmla="*/ 27 w 50"/>
                <a:gd name="T7" fmla="*/ 1 h 434"/>
                <a:gd name="T8" fmla="*/ 15 w 50"/>
                <a:gd name="T9" fmla="*/ 0 h 434"/>
                <a:gd name="T10" fmla="*/ 3 w 50"/>
                <a:gd name="T11" fmla="*/ 0 h 434"/>
                <a:gd name="T12" fmla="*/ 0 w 50"/>
                <a:gd name="T13" fmla="*/ 0 h 434"/>
                <a:gd name="T14" fmla="*/ 0 w 50"/>
                <a:gd name="T15" fmla="*/ 434 h 434"/>
                <a:gd name="T16" fmla="*/ 3 w 50"/>
                <a:gd name="T17" fmla="*/ 434 h 434"/>
                <a:gd name="T18" fmla="*/ 19 w 50"/>
                <a:gd name="T19" fmla="*/ 434 h 434"/>
                <a:gd name="T20" fmla="*/ 35 w 50"/>
                <a:gd name="T21" fmla="*/ 43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34">
                  <a:moveTo>
                    <a:pt x="35" y="434"/>
                  </a:moveTo>
                  <a:lnTo>
                    <a:pt x="50" y="1"/>
                  </a:lnTo>
                  <a:lnTo>
                    <a:pt x="38" y="1"/>
                  </a:lnTo>
                  <a:lnTo>
                    <a:pt x="27" y="1"/>
                  </a:lnTo>
                  <a:lnTo>
                    <a:pt x="15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434"/>
                  </a:lnTo>
                  <a:lnTo>
                    <a:pt x="3" y="434"/>
                  </a:lnTo>
                  <a:lnTo>
                    <a:pt x="19" y="434"/>
                  </a:lnTo>
                  <a:lnTo>
                    <a:pt x="35" y="434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43" name="Freeform 103"/>
            <p:cNvSpPr>
              <a:spLocks noEditPoints="1"/>
            </p:cNvSpPr>
            <p:nvPr/>
          </p:nvSpPr>
          <p:spPr bwMode="auto">
            <a:xfrm>
              <a:off x="4448175" y="931863"/>
              <a:ext cx="26988" cy="149225"/>
            </a:xfrm>
            <a:custGeom>
              <a:avLst/>
              <a:gdLst>
                <a:gd name="T0" fmla="*/ 49 w 83"/>
                <a:gd name="T1" fmla="*/ 17 h 467"/>
                <a:gd name="T2" fmla="*/ 67 w 83"/>
                <a:gd name="T3" fmla="*/ 451 h 467"/>
                <a:gd name="T4" fmla="*/ 66 w 83"/>
                <a:gd name="T5" fmla="*/ 1 h 467"/>
                <a:gd name="T6" fmla="*/ 82 w 83"/>
                <a:gd name="T7" fmla="*/ 18 h 467"/>
                <a:gd name="T8" fmla="*/ 66 w 83"/>
                <a:gd name="T9" fmla="*/ 1 h 467"/>
                <a:gd name="T10" fmla="*/ 53 w 83"/>
                <a:gd name="T11" fmla="*/ 33 h 467"/>
                <a:gd name="T12" fmla="*/ 43 w 83"/>
                <a:gd name="T13" fmla="*/ 0 h 467"/>
                <a:gd name="T14" fmla="*/ 66 w 83"/>
                <a:gd name="T15" fmla="*/ 1 h 467"/>
                <a:gd name="T16" fmla="*/ 43 w 83"/>
                <a:gd name="T17" fmla="*/ 33 h 467"/>
                <a:gd name="T18" fmla="*/ 19 w 83"/>
                <a:gd name="T19" fmla="*/ 33 h 467"/>
                <a:gd name="T20" fmla="*/ 30 w 83"/>
                <a:gd name="T21" fmla="*/ 0 h 467"/>
                <a:gd name="T22" fmla="*/ 43 w 83"/>
                <a:gd name="T23" fmla="*/ 33 h 467"/>
                <a:gd name="T24" fmla="*/ 16 w 83"/>
                <a:gd name="T25" fmla="*/ 33 h 467"/>
                <a:gd name="T26" fmla="*/ 19 w 83"/>
                <a:gd name="T27" fmla="*/ 0 h 467"/>
                <a:gd name="T28" fmla="*/ 0 w 83"/>
                <a:gd name="T29" fmla="*/ 16 h 467"/>
                <a:gd name="T30" fmla="*/ 16 w 83"/>
                <a:gd name="T31" fmla="*/ 0 h 467"/>
                <a:gd name="T32" fmla="*/ 0 w 83"/>
                <a:gd name="T33" fmla="*/ 16 h 467"/>
                <a:gd name="T34" fmla="*/ 33 w 83"/>
                <a:gd name="T35" fmla="*/ 450 h 467"/>
                <a:gd name="T36" fmla="*/ 0 w 83"/>
                <a:gd name="T37" fmla="*/ 16 h 467"/>
                <a:gd name="T38" fmla="*/ 16 w 83"/>
                <a:gd name="T39" fmla="*/ 467 h 467"/>
                <a:gd name="T40" fmla="*/ 0 w 83"/>
                <a:gd name="T41" fmla="*/ 450 h 467"/>
                <a:gd name="T42" fmla="*/ 16 w 83"/>
                <a:gd name="T43" fmla="*/ 467 h 467"/>
                <a:gd name="T44" fmla="*/ 19 w 83"/>
                <a:gd name="T45" fmla="*/ 433 h 467"/>
                <a:gd name="T46" fmla="*/ 16 w 83"/>
                <a:gd name="T47" fmla="*/ 467 h 467"/>
                <a:gd name="T48" fmla="*/ 19 w 83"/>
                <a:gd name="T49" fmla="*/ 433 h 467"/>
                <a:gd name="T50" fmla="*/ 35 w 83"/>
                <a:gd name="T51" fmla="*/ 433 h 467"/>
                <a:gd name="T52" fmla="*/ 30 w 83"/>
                <a:gd name="T53" fmla="*/ 467 h 467"/>
                <a:gd name="T54" fmla="*/ 19 w 83"/>
                <a:gd name="T55" fmla="*/ 433 h 467"/>
                <a:gd name="T56" fmla="*/ 44 w 83"/>
                <a:gd name="T57" fmla="*/ 434 h 467"/>
                <a:gd name="T58" fmla="*/ 50 w 83"/>
                <a:gd name="T59" fmla="*/ 467 h 467"/>
                <a:gd name="T60" fmla="*/ 35 w 83"/>
                <a:gd name="T61" fmla="*/ 467 h 467"/>
                <a:gd name="T62" fmla="*/ 67 w 83"/>
                <a:gd name="T63" fmla="*/ 451 h 467"/>
                <a:gd name="T64" fmla="*/ 50 w 83"/>
                <a:gd name="T65" fmla="*/ 467 h 467"/>
                <a:gd name="T66" fmla="*/ 67 w 83"/>
                <a:gd name="T67" fmla="*/ 451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3" h="467">
                  <a:moveTo>
                    <a:pt x="34" y="450"/>
                  </a:moveTo>
                  <a:lnTo>
                    <a:pt x="49" y="17"/>
                  </a:lnTo>
                  <a:lnTo>
                    <a:pt x="82" y="18"/>
                  </a:lnTo>
                  <a:lnTo>
                    <a:pt x="67" y="451"/>
                  </a:lnTo>
                  <a:lnTo>
                    <a:pt x="34" y="450"/>
                  </a:lnTo>
                  <a:close/>
                  <a:moveTo>
                    <a:pt x="66" y="1"/>
                  </a:moveTo>
                  <a:lnTo>
                    <a:pt x="83" y="1"/>
                  </a:lnTo>
                  <a:lnTo>
                    <a:pt x="82" y="18"/>
                  </a:lnTo>
                  <a:lnTo>
                    <a:pt x="66" y="17"/>
                  </a:lnTo>
                  <a:lnTo>
                    <a:pt x="66" y="1"/>
                  </a:lnTo>
                  <a:close/>
                  <a:moveTo>
                    <a:pt x="65" y="34"/>
                  </a:moveTo>
                  <a:lnTo>
                    <a:pt x="53" y="33"/>
                  </a:lnTo>
                  <a:lnTo>
                    <a:pt x="43" y="33"/>
                  </a:lnTo>
                  <a:lnTo>
                    <a:pt x="43" y="0"/>
                  </a:lnTo>
                  <a:lnTo>
                    <a:pt x="55" y="0"/>
                  </a:lnTo>
                  <a:lnTo>
                    <a:pt x="66" y="1"/>
                  </a:lnTo>
                  <a:lnTo>
                    <a:pt x="65" y="34"/>
                  </a:lnTo>
                  <a:close/>
                  <a:moveTo>
                    <a:pt x="43" y="33"/>
                  </a:moveTo>
                  <a:lnTo>
                    <a:pt x="33" y="33"/>
                  </a:lnTo>
                  <a:lnTo>
                    <a:pt x="19" y="33"/>
                  </a:lnTo>
                  <a:lnTo>
                    <a:pt x="19" y="0"/>
                  </a:lnTo>
                  <a:lnTo>
                    <a:pt x="30" y="0"/>
                  </a:lnTo>
                  <a:lnTo>
                    <a:pt x="43" y="0"/>
                  </a:lnTo>
                  <a:lnTo>
                    <a:pt x="43" y="33"/>
                  </a:lnTo>
                  <a:close/>
                  <a:moveTo>
                    <a:pt x="19" y="33"/>
                  </a:moveTo>
                  <a:lnTo>
                    <a:pt x="16" y="33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19" y="33"/>
                  </a:lnTo>
                  <a:close/>
                  <a:moveTo>
                    <a:pt x="0" y="16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  <a:moveTo>
                    <a:pt x="33" y="16"/>
                  </a:moveTo>
                  <a:lnTo>
                    <a:pt x="33" y="450"/>
                  </a:lnTo>
                  <a:lnTo>
                    <a:pt x="0" y="450"/>
                  </a:lnTo>
                  <a:lnTo>
                    <a:pt x="0" y="16"/>
                  </a:lnTo>
                  <a:lnTo>
                    <a:pt x="33" y="16"/>
                  </a:lnTo>
                  <a:close/>
                  <a:moveTo>
                    <a:pt x="16" y="467"/>
                  </a:moveTo>
                  <a:lnTo>
                    <a:pt x="0" y="467"/>
                  </a:lnTo>
                  <a:lnTo>
                    <a:pt x="0" y="450"/>
                  </a:lnTo>
                  <a:lnTo>
                    <a:pt x="16" y="450"/>
                  </a:lnTo>
                  <a:lnTo>
                    <a:pt x="16" y="467"/>
                  </a:lnTo>
                  <a:close/>
                  <a:moveTo>
                    <a:pt x="16" y="433"/>
                  </a:moveTo>
                  <a:lnTo>
                    <a:pt x="19" y="433"/>
                  </a:lnTo>
                  <a:lnTo>
                    <a:pt x="19" y="467"/>
                  </a:lnTo>
                  <a:lnTo>
                    <a:pt x="16" y="467"/>
                  </a:lnTo>
                  <a:lnTo>
                    <a:pt x="16" y="433"/>
                  </a:lnTo>
                  <a:close/>
                  <a:moveTo>
                    <a:pt x="19" y="433"/>
                  </a:moveTo>
                  <a:lnTo>
                    <a:pt x="26" y="433"/>
                  </a:lnTo>
                  <a:lnTo>
                    <a:pt x="35" y="433"/>
                  </a:lnTo>
                  <a:lnTo>
                    <a:pt x="35" y="467"/>
                  </a:lnTo>
                  <a:lnTo>
                    <a:pt x="30" y="467"/>
                  </a:lnTo>
                  <a:lnTo>
                    <a:pt x="19" y="467"/>
                  </a:lnTo>
                  <a:lnTo>
                    <a:pt x="19" y="433"/>
                  </a:lnTo>
                  <a:close/>
                  <a:moveTo>
                    <a:pt x="35" y="433"/>
                  </a:moveTo>
                  <a:lnTo>
                    <a:pt x="44" y="434"/>
                  </a:lnTo>
                  <a:lnTo>
                    <a:pt x="51" y="434"/>
                  </a:lnTo>
                  <a:lnTo>
                    <a:pt x="50" y="467"/>
                  </a:lnTo>
                  <a:lnTo>
                    <a:pt x="43" y="467"/>
                  </a:lnTo>
                  <a:lnTo>
                    <a:pt x="35" y="467"/>
                  </a:lnTo>
                  <a:lnTo>
                    <a:pt x="35" y="433"/>
                  </a:lnTo>
                  <a:close/>
                  <a:moveTo>
                    <a:pt x="67" y="451"/>
                  </a:moveTo>
                  <a:lnTo>
                    <a:pt x="67" y="467"/>
                  </a:lnTo>
                  <a:lnTo>
                    <a:pt x="50" y="467"/>
                  </a:lnTo>
                  <a:lnTo>
                    <a:pt x="51" y="450"/>
                  </a:lnTo>
                  <a:lnTo>
                    <a:pt x="67" y="451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44" name="Freeform 104"/>
            <p:cNvSpPr>
              <a:spLocks/>
            </p:cNvSpPr>
            <p:nvPr/>
          </p:nvSpPr>
          <p:spPr bwMode="auto">
            <a:xfrm>
              <a:off x="4144963" y="1557338"/>
              <a:ext cx="107950" cy="104775"/>
            </a:xfrm>
            <a:custGeom>
              <a:avLst/>
              <a:gdLst>
                <a:gd name="T0" fmla="*/ 0 w 341"/>
                <a:gd name="T1" fmla="*/ 296 h 332"/>
                <a:gd name="T2" fmla="*/ 9 w 341"/>
                <a:gd name="T3" fmla="*/ 306 h 332"/>
                <a:gd name="T4" fmla="*/ 17 w 341"/>
                <a:gd name="T5" fmla="*/ 314 h 332"/>
                <a:gd name="T6" fmla="*/ 26 w 341"/>
                <a:gd name="T7" fmla="*/ 324 h 332"/>
                <a:gd name="T8" fmla="*/ 34 w 341"/>
                <a:gd name="T9" fmla="*/ 332 h 332"/>
                <a:gd name="T10" fmla="*/ 341 w 341"/>
                <a:gd name="T11" fmla="*/ 25 h 332"/>
                <a:gd name="T12" fmla="*/ 329 w 341"/>
                <a:gd name="T13" fmla="*/ 13 h 332"/>
                <a:gd name="T14" fmla="*/ 317 w 341"/>
                <a:gd name="T15" fmla="*/ 0 h 332"/>
                <a:gd name="T16" fmla="*/ 0 w 341"/>
                <a:gd name="T17" fmla="*/ 29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1" h="332">
                  <a:moveTo>
                    <a:pt x="0" y="296"/>
                  </a:moveTo>
                  <a:lnTo>
                    <a:pt x="9" y="306"/>
                  </a:lnTo>
                  <a:lnTo>
                    <a:pt x="17" y="314"/>
                  </a:lnTo>
                  <a:lnTo>
                    <a:pt x="26" y="324"/>
                  </a:lnTo>
                  <a:lnTo>
                    <a:pt x="34" y="332"/>
                  </a:lnTo>
                  <a:lnTo>
                    <a:pt x="341" y="25"/>
                  </a:lnTo>
                  <a:lnTo>
                    <a:pt x="329" y="13"/>
                  </a:lnTo>
                  <a:lnTo>
                    <a:pt x="317" y="0"/>
                  </a:lnTo>
                  <a:lnTo>
                    <a:pt x="0" y="296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45" name="Freeform 105"/>
            <p:cNvSpPr>
              <a:spLocks noEditPoints="1"/>
            </p:cNvSpPr>
            <p:nvPr/>
          </p:nvSpPr>
          <p:spPr bwMode="auto">
            <a:xfrm>
              <a:off x="4137025" y="1549400"/>
              <a:ext cx="122238" cy="120650"/>
            </a:xfrm>
            <a:custGeom>
              <a:avLst/>
              <a:gdLst>
                <a:gd name="T0" fmla="*/ 43 w 387"/>
                <a:gd name="T1" fmla="*/ 317 h 378"/>
                <a:gd name="T2" fmla="*/ 29 w 387"/>
                <a:gd name="T3" fmla="*/ 349 h 378"/>
                <a:gd name="T4" fmla="*/ 11 w 387"/>
                <a:gd name="T5" fmla="*/ 331 h 378"/>
                <a:gd name="T6" fmla="*/ 29 w 387"/>
                <a:gd name="T7" fmla="*/ 349 h 378"/>
                <a:gd name="T8" fmla="*/ 40 w 387"/>
                <a:gd name="T9" fmla="*/ 337 h 378"/>
                <a:gd name="T10" fmla="*/ 52 w 387"/>
                <a:gd name="T11" fmla="*/ 326 h 378"/>
                <a:gd name="T12" fmla="*/ 69 w 387"/>
                <a:gd name="T13" fmla="*/ 344 h 378"/>
                <a:gd name="T14" fmla="*/ 37 w 387"/>
                <a:gd name="T15" fmla="*/ 357 h 378"/>
                <a:gd name="T16" fmla="*/ 52 w 387"/>
                <a:gd name="T17" fmla="*/ 326 h 378"/>
                <a:gd name="T18" fmla="*/ 57 w 387"/>
                <a:gd name="T19" fmla="*/ 378 h 378"/>
                <a:gd name="T20" fmla="*/ 57 w 387"/>
                <a:gd name="T21" fmla="*/ 355 h 378"/>
                <a:gd name="T22" fmla="*/ 45 w 387"/>
                <a:gd name="T23" fmla="*/ 344 h 378"/>
                <a:gd name="T24" fmla="*/ 375 w 387"/>
                <a:gd name="T25" fmla="*/ 59 h 378"/>
                <a:gd name="T26" fmla="*/ 45 w 387"/>
                <a:gd name="T27" fmla="*/ 344 h 378"/>
                <a:gd name="T28" fmla="*/ 387 w 387"/>
                <a:gd name="T29" fmla="*/ 48 h 378"/>
                <a:gd name="T30" fmla="*/ 364 w 387"/>
                <a:gd name="T31" fmla="*/ 48 h 378"/>
                <a:gd name="T32" fmla="*/ 352 w 387"/>
                <a:gd name="T33" fmla="*/ 59 h 378"/>
                <a:gd name="T34" fmla="*/ 340 w 387"/>
                <a:gd name="T35" fmla="*/ 48 h 378"/>
                <a:gd name="T36" fmla="*/ 370 w 387"/>
                <a:gd name="T37" fmla="*/ 31 h 378"/>
                <a:gd name="T38" fmla="*/ 352 w 387"/>
                <a:gd name="T39" fmla="*/ 59 h 378"/>
                <a:gd name="T40" fmla="*/ 340 w 387"/>
                <a:gd name="T41" fmla="*/ 48 h 378"/>
                <a:gd name="T42" fmla="*/ 340 w 387"/>
                <a:gd name="T43" fmla="*/ 48 h 378"/>
                <a:gd name="T44" fmla="*/ 334 w 387"/>
                <a:gd name="T45" fmla="*/ 41 h 378"/>
                <a:gd name="T46" fmla="*/ 352 w 387"/>
                <a:gd name="T47" fmla="*/ 13 h 378"/>
                <a:gd name="T48" fmla="*/ 364 w 387"/>
                <a:gd name="T49" fmla="*/ 24 h 378"/>
                <a:gd name="T50" fmla="*/ 329 w 387"/>
                <a:gd name="T51" fmla="*/ 12 h 378"/>
                <a:gd name="T52" fmla="*/ 352 w 387"/>
                <a:gd name="T53" fmla="*/ 13 h 378"/>
                <a:gd name="T54" fmla="*/ 329 w 387"/>
                <a:gd name="T55" fmla="*/ 12 h 378"/>
                <a:gd name="T56" fmla="*/ 34 w 387"/>
                <a:gd name="T57" fmla="*/ 331 h 378"/>
                <a:gd name="T58" fmla="*/ 329 w 387"/>
                <a:gd name="T59" fmla="*/ 12 h 378"/>
                <a:gd name="T60" fmla="*/ 11 w 387"/>
                <a:gd name="T61" fmla="*/ 331 h 378"/>
                <a:gd name="T62" fmla="*/ 12 w 387"/>
                <a:gd name="T63" fmla="*/ 308 h 378"/>
                <a:gd name="T64" fmla="*/ 11 w 387"/>
                <a:gd name="T65" fmla="*/ 331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7" h="378">
                  <a:moveTo>
                    <a:pt x="35" y="308"/>
                  </a:moveTo>
                  <a:lnTo>
                    <a:pt x="43" y="317"/>
                  </a:lnTo>
                  <a:lnTo>
                    <a:pt x="52" y="326"/>
                  </a:lnTo>
                  <a:lnTo>
                    <a:pt x="29" y="349"/>
                  </a:lnTo>
                  <a:lnTo>
                    <a:pt x="19" y="339"/>
                  </a:lnTo>
                  <a:lnTo>
                    <a:pt x="11" y="331"/>
                  </a:lnTo>
                  <a:lnTo>
                    <a:pt x="35" y="308"/>
                  </a:lnTo>
                  <a:close/>
                  <a:moveTo>
                    <a:pt x="29" y="349"/>
                  </a:moveTo>
                  <a:lnTo>
                    <a:pt x="29" y="349"/>
                  </a:lnTo>
                  <a:lnTo>
                    <a:pt x="40" y="337"/>
                  </a:lnTo>
                  <a:lnTo>
                    <a:pt x="29" y="349"/>
                  </a:lnTo>
                  <a:close/>
                  <a:moveTo>
                    <a:pt x="52" y="326"/>
                  </a:moveTo>
                  <a:lnTo>
                    <a:pt x="60" y="335"/>
                  </a:lnTo>
                  <a:lnTo>
                    <a:pt x="69" y="344"/>
                  </a:lnTo>
                  <a:lnTo>
                    <a:pt x="45" y="367"/>
                  </a:lnTo>
                  <a:lnTo>
                    <a:pt x="37" y="357"/>
                  </a:lnTo>
                  <a:lnTo>
                    <a:pt x="29" y="349"/>
                  </a:lnTo>
                  <a:lnTo>
                    <a:pt x="52" y="326"/>
                  </a:lnTo>
                  <a:close/>
                  <a:moveTo>
                    <a:pt x="69" y="367"/>
                  </a:moveTo>
                  <a:lnTo>
                    <a:pt x="57" y="378"/>
                  </a:lnTo>
                  <a:lnTo>
                    <a:pt x="45" y="367"/>
                  </a:lnTo>
                  <a:lnTo>
                    <a:pt x="57" y="355"/>
                  </a:lnTo>
                  <a:lnTo>
                    <a:pt x="69" y="367"/>
                  </a:lnTo>
                  <a:close/>
                  <a:moveTo>
                    <a:pt x="45" y="344"/>
                  </a:moveTo>
                  <a:lnTo>
                    <a:pt x="352" y="36"/>
                  </a:lnTo>
                  <a:lnTo>
                    <a:pt x="375" y="59"/>
                  </a:lnTo>
                  <a:lnTo>
                    <a:pt x="69" y="367"/>
                  </a:lnTo>
                  <a:lnTo>
                    <a:pt x="45" y="344"/>
                  </a:lnTo>
                  <a:close/>
                  <a:moveTo>
                    <a:pt x="375" y="36"/>
                  </a:moveTo>
                  <a:lnTo>
                    <a:pt x="387" y="48"/>
                  </a:lnTo>
                  <a:lnTo>
                    <a:pt x="375" y="59"/>
                  </a:lnTo>
                  <a:lnTo>
                    <a:pt x="364" y="48"/>
                  </a:lnTo>
                  <a:lnTo>
                    <a:pt x="375" y="36"/>
                  </a:lnTo>
                  <a:close/>
                  <a:moveTo>
                    <a:pt x="352" y="59"/>
                  </a:moveTo>
                  <a:lnTo>
                    <a:pt x="346" y="53"/>
                  </a:lnTo>
                  <a:lnTo>
                    <a:pt x="340" y="48"/>
                  </a:lnTo>
                  <a:lnTo>
                    <a:pt x="364" y="24"/>
                  </a:lnTo>
                  <a:lnTo>
                    <a:pt x="370" y="31"/>
                  </a:lnTo>
                  <a:lnTo>
                    <a:pt x="375" y="36"/>
                  </a:lnTo>
                  <a:lnTo>
                    <a:pt x="352" y="59"/>
                  </a:lnTo>
                  <a:close/>
                  <a:moveTo>
                    <a:pt x="340" y="48"/>
                  </a:moveTo>
                  <a:lnTo>
                    <a:pt x="340" y="48"/>
                  </a:lnTo>
                  <a:lnTo>
                    <a:pt x="352" y="36"/>
                  </a:lnTo>
                  <a:lnTo>
                    <a:pt x="340" y="48"/>
                  </a:lnTo>
                  <a:close/>
                  <a:moveTo>
                    <a:pt x="340" y="48"/>
                  </a:moveTo>
                  <a:lnTo>
                    <a:pt x="334" y="41"/>
                  </a:lnTo>
                  <a:lnTo>
                    <a:pt x="329" y="35"/>
                  </a:lnTo>
                  <a:lnTo>
                    <a:pt x="352" y="13"/>
                  </a:lnTo>
                  <a:lnTo>
                    <a:pt x="358" y="19"/>
                  </a:lnTo>
                  <a:lnTo>
                    <a:pt x="364" y="24"/>
                  </a:lnTo>
                  <a:lnTo>
                    <a:pt x="340" y="48"/>
                  </a:lnTo>
                  <a:close/>
                  <a:moveTo>
                    <a:pt x="329" y="12"/>
                  </a:moveTo>
                  <a:lnTo>
                    <a:pt x="342" y="0"/>
                  </a:lnTo>
                  <a:lnTo>
                    <a:pt x="352" y="13"/>
                  </a:lnTo>
                  <a:lnTo>
                    <a:pt x="340" y="23"/>
                  </a:lnTo>
                  <a:lnTo>
                    <a:pt x="329" y="12"/>
                  </a:lnTo>
                  <a:close/>
                  <a:moveTo>
                    <a:pt x="352" y="36"/>
                  </a:moveTo>
                  <a:lnTo>
                    <a:pt x="34" y="331"/>
                  </a:lnTo>
                  <a:lnTo>
                    <a:pt x="12" y="308"/>
                  </a:lnTo>
                  <a:lnTo>
                    <a:pt x="329" y="12"/>
                  </a:lnTo>
                  <a:lnTo>
                    <a:pt x="352" y="36"/>
                  </a:lnTo>
                  <a:close/>
                  <a:moveTo>
                    <a:pt x="11" y="331"/>
                  </a:moveTo>
                  <a:lnTo>
                    <a:pt x="0" y="318"/>
                  </a:lnTo>
                  <a:lnTo>
                    <a:pt x="12" y="308"/>
                  </a:lnTo>
                  <a:lnTo>
                    <a:pt x="23" y="319"/>
                  </a:lnTo>
                  <a:lnTo>
                    <a:pt x="11" y="331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46" name="Freeform 106"/>
            <p:cNvSpPr>
              <a:spLocks/>
            </p:cNvSpPr>
            <p:nvPr/>
          </p:nvSpPr>
          <p:spPr bwMode="auto">
            <a:xfrm>
              <a:off x="4741863" y="1360488"/>
              <a:ext cx="138113" cy="17463"/>
            </a:xfrm>
            <a:custGeom>
              <a:avLst/>
              <a:gdLst>
                <a:gd name="T0" fmla="*/ 434 w 434"/>
                <a:gd name="T1" fmla="*/ 0 h 54"/>
                <a:gd name="T2" fmla="*/ 1 w 434"/>
                <a:gd name="T3" fmla="*/ 0 h 54"/>
                <a:gd name="T4" fmla="*/ 1 w 434"/>
                <a:gd name="T5" fmla="*/ 4 h 54"/>
                <a:gd name="T6" fmla="*/ 1 w 434"/>
                <a:gd name="T7" fmla="*/ 12 h 54"/>
                <a:gd name="T8" fmla="*/ 1 w 434"/>
                <a:gd name="T9" fmla="*/ 21 h 54"/>
                <a:gd name="T10" fmla="*/ 0 w 434"/>
                <a:gd name="T11" fmla="*/ 29 h 54"/>
                <a:gd name="T12" fmla="*/ 0 w 434"/>
                <a:gd name="T13" fmla="*/ 38 h 54"/>
                <a:gd name="T14" fmla="*/ 433 w 434"/>
                <a:gd name="T15" fmla="*/ 54 h 54"/>
                <a:gd name="T16" fmla="*/ 434 w 434"/>
                <a:gd name="T17" fmla="*/ 42 h 54"/>
                <a:gd name="T18" fmla="*/ 434 w 434"/>
                <a:gd name="T19" fmla="*/ 29 h 54"/>
                <a:gd name="T20" fmla="*/ 434 w 434"/>
                <a:gd name="T21" fmla="*/ 17 h 54"/>
                <a:gd name="T22" fmla="*/ 434 w 434"/>
                <a:gd name="T23" fmla="*/ 4 h 54"/>
                <a:gd name="T24" fmla="*/ 434 w 434"/>
                <a:gd name="T2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4" h="54">
                  <a:moveTo>
                    <a:pt x="434" y="0"/>
                  </a:moveTo>
                  <a:lnTo>
                    <a:pt x="1" y="0"/>
                  </a:lnTo>
                  <a:lnTo>
                    <a:pt x="1" y="4"/>
                  </a:lnTo>
                  <a:lnTo>
                    <a:pt x="1" y="12"/>
                  </a:lnTo>
                  <a:lnTo>
                    <a:pt x="1" y="21"/>
                  </a:lnTo>
                  <a:lnTo>
                    <a:pt x="0" y="29"/>
                  </a:lnTo>
                  <a:lnTo>
                    <a:pt x="0" y="38"/>
                  </a:lnTo>
                  <a:lnTo>
                    <a:pt x="433" y="54"/>
                  </a:lnTo>
                  <a:lnTo>
                    <a:pt x="434" y="42"/>
                  </a:lnTo>
                  <a:lnTo>
                    <a:pt x="434" y="29"/>
                  </a:lnTo>
                  <a:lnTo>
                    <a:pt x="434" y="17"/>
                  </a:lnTo>
                  <a:lnTo>
                    <a:pt x="434" y="4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47" name="Freeform 107"/>
            <p:cNvSpPr>
              <a:spLocks noEditPoints="1"/>
            </p:cNvSpPr>
            <p:nvPr/>
          </p:nvSpPr>
          <p:spPr bwMode="auto">
            <a:xfrm>
              <a:off x="4737100" y="1355725"/>
              <a:ext cx="147638" cy="26988"/>
            </a:xfrm>
            <a:custGeom>
              <a:avLst/>
              <a:gdLst>
                <a:gd name="T0" fmla="*/ 18 w 468"/>
                <a:gd name="T1" fmla="*/ 34 h 88"/>
                <a:gd name="T2" fmla="*/ 451 w 468"/>
                <a:gd name="T3" fmla="*/ 0 h 88"/>
                <a:gd name="T4" fmla="*/ 1 w 468"/>
                <a:gd name="T5" fmla="*/ 17 h 88"/>
                <a:gd name="T6" fmla="*/ 18 w 468"/>
                <a:gd name="T7" fmla="*/ 0 h 88"/>
                <a:gd name="T8" fmla="*/ 1 w 468"/>
                <a:gd name="T9" fmla="*/ 17 h 88"/>
                <a:gd name="T10" fmla="*/ 33 w 468"/>
                <a:gd name="T11" fmla="*/ 21 h 88"/>
                <a:gd name="T12" fmla="*/ 1 w 468"/>
                <a:gd name="T13" fmla="*/ 17 h 88"/>
                <a:gd name="T14" fmla="*/ 33 w 468"/>
                <a:gd name="T15" fmla="*/ 21 h 88"/>
                <a:gd name="T16" fmla="*/ 33 w 468"/>
                <a:gd name="T17" fmla="*/ 39 h 88"/>
                <a:gd name="T18" fmla="*/ 1 w 468"/>
                <a:gd name="T19" fmla="*/ 32 h 88"/>
                <a:gd name="T20" fmla="*/ 33 w 468"/>
                <a:gd name="T21" fmla="*/ 21 h 88"/>
                <a:gd name="T22" fmla="*/ 33 w 468"/>
                <a:gd name="T23" fmla="*/ 47 h 88"/>
                <a:gd name="T24" fmla="*/ 1 w 468"/>
                <a:gd name="T25" fmla="*/ 55 h 88"/>
                <a:gd name="T26" fmla="*/ 1 w 468"/>
                <a:gd name="T27" fmla="*/ 38 h 88"/>
                <a:gd name="T28" fmla="*/ 17 w 468"/>
                <a:gd name="T29" fmla="*/ 72 h 88"/>
                <a:gd name="T30" fmla="*/ 1 w 468"/>
                <a:gd name="T31" fmla="*/ 55 h 88"/>
                <a:gd name="T32" fmla="*/ 17 w 468"/>
                <a:gd name="T33" fmla="*/ 72 h 88"/>
                <a:gd name="T34" fmla="*/ 451 w 468"/>
                <a:gd name="T35" fmla="*/ 55 h 88"/>
                <a:gd name="T36" fmla="*/ 17 w 468"/>
                <a:gd name="T37" fmla="*/ 72 h 88"/>
                <a:gd name="T38" fmla="*/ 467 w 468"/>
                <a:gd name="T39" fmla="*/ 72 h 88"/>
                <a:gd name="T40" fmla="*/ 450 w 468"/>
                <a:gd name="T41" fmla="*/ 88 h 88"/>
                <a:gd name="T42" fmla="*/ 467 w 468"/>
                <a:gd name="T43" fmla="*/ 72 h 88"/>
                <a:gd name="T44" fmla="*/ 434 w 468"/>
                <a:gd name="T45" fmla="*/ 58 h 88"/>
                <a:gd name="T46" fmla="*/ 468 w 468"/>
                <a:gd name="T47" fmla="*/ 46 h 88"/>
                <a:gd name="T48" fmla="*/ 467 w 468"/>
                <a:gd name="T49" fmla="*/ 72 h 88"/>
                <a:gd name="T50" fmla="*/ 435 w 468"/>
                <a:gd name="T51" fmla="*/ 46 h 88"/>
                <a:gd name="T52" fmla="*/ 435 w 468"/>
                <a:gd name="T53" fmla="*/ 21 h 88"/>
                <a:gd name="T54" fmla="*/ 468 w 468"/>
                <a:gd name="T55" fmla="*/ 33 h 88"/>
                <a:gd name="T56" fmla="*/ 435 w 468"/>
                <a:gd name="T57" fmla="*/ 46 h 88"/>
                <a:gd name="T58" fmla="*/ 435 w 468"/>
                <a:gd name="T59" fmla="*/ 17 h 88"/>
                <a:gd name="T60" fmla="*/ 468 w 468"/>
                <a:gd name="T61" fmla="*/ 21 h 88"/>
                <a:gd name="T62" fmla="*/ 451 w 468"/>
                <a:gd name="T63" fmla="*/ 0 h 88"/>
                <a:gd name="T64" fmla="*/ 468 w 468"/>
                <a:gd name="T65" fmla="*/ 17 h 88"/>
                <a:gd name="T66" fmla="*/ 451 w 468"/>
                <a:gd name="T6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68" h="88">
                  <a:moveTo>
                    <a:pt x="451" y="34"/>
                  </a:moveTo>
                  <a:lnTo>
                    <a:pt x="18" y="34"/>
                  </a:lnTo>
                  <a:lnTo>
                    <a:pt x="18" y="0"/>
                  </a:lnTo>
                  <a:lnTo>
                    <a:pt x="451" y="0"/>
                  </a:lnTo>
                  <a:lnTo>
                    <a:pt x="451" y="34"/>
                  </a:lnTo>
                  <a:close/>
                  <a:moveTo>
                    <a:pt x="1" y="17"/>
                  </a:moveTo>
                  <a:lnTo>
                    <a:pt x="1" y="0"/>
                  </a:lnTo>
                  <a:lnTo>
                    <a:pt x="18" y="0"/>
                  </a:lnTo>
                  <a:lnTo>
                    <a:pt x="18" y="17"/>
                  </a:lnTo>
                  <a:lnTo>
                    <a:pt x="1" y="17"/>
                  </a:lnTo>
                  <a:close/>
                  <a:moveTo>
                    <a:pt x="33" y="17"/>
                  </a:moveTo>
                  <a:lnTo>
                    <a:pt x="33" y="21"/>
                  </a:lnTo>
                  <a:lnTo>
                    <a:pt x="1" y="21"/>
                  </a:lnTo>
                  <a:lnTo>
                    <a:pt x="1" y="17"/>
                  </a:lnTo>
                  <a:lnTo>
                    <a:pt x="33" y="17"/>
                  </a:lnTo>
                  <a:close/>
                  <a:moveTo>
                    <a:pt x="33" y="21"/>
                  </a:moveTo>
                  <a:lnTo>
                    <a:pt x="33" y="28"/>
                  </a:lnTo>
                  <a:lnTo>
                    <a:pt x="33" y="39"/>
                  </a:lnTo>
                  <a:lnTo>
                    <a:pt x="1" y="38"/>
                  </a:lnTo>
                  <a:lnTo>
                    <a:pt x="1" y="32"/>
                  </a:lnTo>
                  <a:lnTo>
                    <a:pt x="1" y="21"/>
                  </a:lnTo>
                  <a:lnTo>
                    <a:pt x="33" y="21"/>
                  </a:lnTo>
                  <a:close/>
                  <a:moveTo>
                    <a:pt x="33" y="39"/>
                  </a:moveTo>
                  <a:lnTo>
                    <a:pt x="33" y="47"/>
                  </a:lnTo>
                  <a:lnTo>
                    <a:pt x="33" y="56"/>
                  </a:lnTo>
                  <a:lnTo>
                    <a:pt x="1" y="55"/>
                  </a:lnTo>
                  <a:lnTo>
                    <a:pt x="1" y="46"/>
                  </a:lnTo>
                  <a:lnTo>
                    <a:pt x="1" y="38"/>
                  </a:lnTo>
                  <a:lnTo>
                    <a:pt x="33" y="39"/>
                  </a:lnTo>
                  <a:close/>
                  <a:moveTo>
                    <a:pt x="17" y="72"/>
                  </a:moveTo>
                  <a:lnTo>
                    <a:pt x="0" y="71"/>
                  </a:lnTo>
                  <a:lnTo>
                    <a:pt x="1" y="55"/>
                  </a:lnTo>
                  <a:lnTo>
                    <a:pt x="17" y="55"/>
                  </a:lnTo>
                  <a:lnTo>
                    <a:pt x="17" y="72"/>
                  </a:lnTo>
                  <a:close/>
                  <a:moveTo>
                    <a:pt x="18" y="39"/>
                  </a:moveTo>
                  <a:lnTo>
                    <a:pt x="451" y="55"/>
                  </a:lnTo>
                  <a:lnTo>
                    <a:pt x="450" y="88"/>
                  </a:lnTo>
                  <a:lnTo>
                    <a:pt x="17" y="72"/>
                  </a:lnTo>
                  <a:lnTo>
                    <a:pt x="18" y="39"/>
                  </a:lnTo>
                  <a:close/>
                  <a:moveTo>
                    <a:pt x="467" y="72"/>
                  </a:moveTo>
                  <a:lnTo>
                    <a:pt x="466" y="88"/>
                  </a:lnTo>
                  <a:lnTo>
                    <a:pt x="450" y="88"/>
                  </a:lnTo>
                  <a:lnTo>
                    <a:pt x="450" y="71"/>
                  </a:lnTo>
                  <a:lnTo>
                    <a:pt x="467" y="72"/>
                  </a:lnTo>
                  <a:close/>
                  <a:moveTo>
                    <a:pt x="434" y="71"/>
                  </a:moveTo>
                  <a:lnTo>
                    <a:pt x="434" y="58"/>
                  </a:lnTo>
                  <a:lnTo>
                    <a:pt x="435" y="46"/>
                  </a:lnTo>
                  <a:lnTo>
                    <a:pt x="468" y="46"/>
                  </a:lnTo>
                  <a:lnTo>
                    <a:pt x="467" y="59"/>
                  </a:lnTo>
                  <a:lnTo>
                    <a:pt x="467" y="72"/>
                  </a:lnTo>
                  <a:lnTo>
                    <a:pt x="434" y="71"/>
                  </a:lnTo>
                  <a:close/>
                  <a:moveTo>
                    <a:pt x="435" y="46"/>
                  </a:moveTo>
                  <a:lnTo>
                    <a:pt x="435" y="36"/>
                  </a:lnTo>
                  <a:lnTo>
                    <a:pt x="435" y="21"/>
                  </a:lnTo>
                  <a:lnTo>
                    <a:pt x="468" y="21"/>
                  </a:lnTo>
                  <a:lnTo>
                    <a:pt x="468" y="33"/>
                  </a:lnTo>
                  <a:lnTo>
                    <a:pt x="468" y="46"/>
                  </a:lnTo>
                  <a:lnTo>
                    <a:pt x="435" y="46"/>
                  </a:lnTo>
                  <a:close/>
                  <a:moveTo>
                    <a:pt x="435" y="21"/>
                  </a:moveTo>
                  <a:lnTo>
                    <a:pt x="435" y="17"/>
                  </a:lnTo>
                  <a:lnTo>
                    <a:pt x="468" y="17"/>
                  </a:lnTo>
                  <a:lnTo>
                    <a:pt x="468" y="21"/>
                  </a:lnTo>
                  <a:lnTo>
                    <a:pt x="435" y="21"/>
                  </a:lnTo>
                  <a:close/>
                  <a:moveTo>
                    <a:pt x="451" y="0"/>
                  </a:moveTo>
                  <a:lnTo>
                    <a:pt x="468" y="0"/>
                  </a:lnTo>
                  <a:lnTo>
                    <a:pt x="468" y="17"/>
                  </a:lnTo>
                  <a:lnTo>
                    <a:pt x="451" y="17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48" name="Freeform 108"/>
            <p:cNvSpPr>
              <a:spLocks/>
            </p:cNvSpPr>
            <p:nvPr/>
          </p:nvSpPr>
          <p:spPr bwMode="auto">
            <a:xfrm>
              <a:off x="4154488" y="1050925"/>
              <a:ext cx="104775" cy="109538"/>
            </a:xfrm>
            <a:custGeom>
              <a:avLst/>
              <a:gdLst>
                <a:gd name="T0" fmla="*/ 0 w 332"/>
                <a:gd name="T1" fmla="*/ 35 h 342"/>
                <a:gd name="T2" fmla="*/ 308 w 332"/>
                <a:gd name="T3" fmla="*/ 342 h 342"/>
                <a:gd name="T4" fmla="*/ 319 w 332"/>
                <a:gd name="T5" fmla="*/ 329 h 342"/>
                <a:gd name="T6" fmla="*/ 332 w 332"/>
                <a:gd name="T7" fmla="*/ 318 h 342"/>
                <a:gd name="T8" fmla="*/ 36 w 332"/>
                <a:gd name="T9" fmla="*/ 0 h 342"/>
                <a:gd name="T10" fmla="*/ 26 w 332"/>
                <a:gd name="T11" fmla="*/ 9 h 342"/>
                <a:gd name="T12" fmla="*/ 18 w 332"/>
                <a:gd name="T13" fmla="*/ 18 h 342"/>
                <a:gd name="T14" fmla="*/ 8 w 332"/>
                <a:gd name="T15" fmla="*/ 27 h 342"/>
                <a:gd name="T16" fmla="*/ 0 w 332"/>
                <a:gd name="T17" fmla="*/ 35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342">
                  <a:moveTo>
                    <a:pt x="0" y="35"/>
                  </a:moveTo>
                  <a:lnTo>
                    <a:pt x="308" y="342"/>
                  </a:lnTo>
                  <a:lnTo>
                    <a:pt x="319" y="329"/>
                  </a:lnTo>
                  <a:lnTo>
                    <a:pt x="332" y="318"/>
                  </a:lnTo>
                  <a:lnTo>
                    <a:pt x="36" y="0"/>
                  </a:lnTo>
                  <a:lnTo>
                    <a:pt x="26" y="9"/>
                  </a:lnTo>
                  <a:lnTo>
                    <a:pt x="18" y="18"/>
                  </a:lnTo>
                  <a:lnTo>
                    <a:pt x="8" y="27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49" name="Freeform 109"/>
            <p:cNvSpPr>
              <a:spLocks noEditPoints="1"/>
            </p:cNvSpPr>
            <p:nvPr/>
          </p:nvSpPr>
          <p:spPr bwMode="auto">
            <a:xfrm>
              <a:off x="4146550" y="1044575"/>
              <a:ext cx="120650" cy="122238"/>
            </a:xfrm>
            <a:custGeom>
              <a:avLst/>
              <a:gdLst>
                <a:gd name="T0" fmla="*/ 342 w 378"/>
                <a:gd name="T1" fmla="*/ 353 h 388"/>
                <a:gd name="T2" fmla="*/ 11 w 378"/>
                <a:gd name="T3" fmla="*/ 70 h 388"/>
                <a:gd name="T4" fmla="*/ 342 w 378"/>
                <a:gd name="T5" fmla="*/ 376 h 388"/>
                <a:gd name="T6" fmla="*/ 319 w 378"/>
                <a:gd name="T7" fmla="*/ 376 h 388"/>
                <a:gd name="T8" fmla="*/ 342 w 378"/>
                <a:gd name="T9" fmla="*/ 376 h 388"/>
                <a:gd name="T10" fmla="*/ 325 w 378"/>
                <a:gd name="T11" fmla="*/ 347 h 388"/>
                <a:gd name="T12" fmla="*/ 354 w 378"/>
                <a:gd name="T13" fmla="*/ 365 h 388"/>
                <a:gd name="T14" fmla="*/ 342 w 378"/>
                <a:gd name="T15" fmla="*/ 376 h 388"/>
                <a:gd name="T16" fmla="*/ 331 w 378"/>
                <a:gd name="T17" fmla="*/ 340 h 388"/>
                <a:gd name="T18" fmla="*/ 342 w 378"/>
                <a:gd name="T19" fmla="*/ 352 h 388"/>
                <a:gd name="T20" fmla="*/ 331 w 378"/>
                <a:gd name="T21" fmla="*/ 340 h 388"/>
                <a:gd name="T22" fmla="*/ 343 w 378"/>
                <a:gd name="T23" fmla="*/ 329 h 388"/>
                <a:gd name="T24" fmla="*/ 359 w 378"/>
                <a:gd name="T25" fmla="*/ 358 h 388"/>
                <a:gd name="T26" fmla="*/ 331 w 378"/>
                <a:gd name="T27" fmla="*/ 340 h 388"/>
                <a:gd name="T28" fmla="*/ 378 w 378"/>
                <a:gd name="T29" fmla="*/ 341 h 388"/>
                <a:gd name="T30" fmla="*/ 355 w 378"/>
                <a:gd name="T31" fmla="*/ 341 h 388"/>
                <a:gd name="T32" fmla="*/ 342 w 378"/>
                <a:gd name="T33" fmla="*/ 352 h 388"/>
                <a:gd name="T34" fmla="*/ 70 w 378"/>
                <a:gd name="T35" fmla="*/ 13 h 388"/>
                <a:gd name="T36" fmla="*/ 342 w 378"/>
                <a:gd name="T37" fmla="*/ 352 h 388"/>
                <a:gd name="T38" fmla="*/ 60 w 378"/>
                <a:gd name="T39" fmla="*/ 0 h 388"/>
                <a:gd name="T40" fmla="*/ 59 w 378"/>
                <a:gd name="T41" fmla="*/ 23 h 388"/>
                <a:gd name="T42" fmla="*/ 69 w 378"/>
                <a:gd name="T43" fmla="*/ 36 h 388"/>
                <a:gd name="T44" fmla="*/ 51 w 378"/>
                <a:gd name="T45" fmla="*/ 53 h 388"/>
                <a:gd name="T46" fmla="*/ 39 w 378"/>
                <a:gd name="T47" fmla="*/ 20 h 388"/>
                <a:gd name="T48" fmla="*/ 69 w 378"/>
                <a:gd name="T49" fmla="*/ 36 h 388"/>
                <a:gd name="T50" fmla="*/ 51 w 378"/>
                <a:gd name="T51" fmla="*/ 53 h 388"/>
                <a:gd name="T52" fmla="*/ 51 w 378"/>
                <a:gd name="T53" fmla="*/ 53 h 388"/>
                <a:gd name="T54" fmla="*/ 44 w 378"/>
                <a:gd name="T55" fmla="*/ 60 h 388"/>
                <a:gd name="T56" fmla="*/ 11 w 378"/>
                <a:gd name="T57" fmla="*/ 46 h 388"/>
                <a:gd name="T58" fmla="*/ 29 w 378"/>
                <a:gd name="T59" fmla="*/ 29 h 388"/>
                <a:gd name="T60" fmla="*/ 11 w 378"/>
                <a:gd name="T61" fmla="*/ 70 h 388"/>
                <a:gd name="T62" fmla="*/ 11 w 378"/>
                <a:gd name="T63" fmla="*/ 46 h 388"/>
                <a:gd name="T64" fmla="*/ 11 w 378"/>
                <a:gd name="T65" fmla="*/ 7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8" h="388">
                  <a:moveTo>
                    <a:pt x="35" y="46"/>
                  </a:moveTo>
                  <a:lnTo>
                    <a:pt x="342" y="353"/>
                  </a:lnTo>
                  <a:lnTo>
                    <a:pt x="319" y="376"/>
                  </a:lnTo>
                  <a:lnTo>
                    <a:pt x="11" y="70"/>
                  </a:lnTo>
                  <a:lnTo>
                    <a:pt x="35" y="46"/>
                  </a:lnTo>
                  <a:close/>
                  <a:moveTo>
                    <a:pt x="342" y="376"/>
                  </a:moveTo>
                  <a:lnTo>
                    <a:pt x="331" y="388"/>
                  </a:lnTo>
                  <a:lnTo>
                    <a:pt x="319" y="376"/>
                  </a:lnTo>
                  <a:lnTo>
                    <a:pt x="331" y="365"/>
                  </a:lnTo>
                  <a:lnTo>
                    <a:pt x="342" y="376"/>
                  </a:lnTo>
                  <a:close/>
                  <a:moveTo>
                    <a:pt x="319" y="353"/>
                  </a:moveTo>
                  <a:lnTo>
                    <a:pt x="325" y="347"/>
                  </a:lnTo>
                  <a:lnTo>
                    <a:pt x="331" y="340"/>
                  </a:lnTo>
                  <a:lnTo>
                    <a:pt x="354" y="365"/>
                  </a:lnTo>
                  <a:lnTo>
                    <a:pt x="348" y="370"/>
                  </a:lnTo>
                  <a:lnTo>
                    <a:pt x="342" y="376"/>
                  </a:lnTo>
                  <a:lnTo>
                    <a:pt x="319" y="353"/>
                  </a:lnTo>
                  <a:close/>
                  <a:moveTo>
                    <a:pt x="331" y="340"/>
                  </a:moveTo>
                  <a:lnTo>
                    <a:pt x="331" y="340"/>
                  </a:lnTo>
                  <a:lnTo>
                    <a:pt x="342" y="352"/>
                  </a:lnTo>
                  <a:lnTo>
                    <a:pt x="331" y="340"/>
                  </a:lnTo>
                  <a:close/>
                  <a:moveTo>
                    <a:pt x="331" y="340"/>
                  </a:moveTo>
                  <a:lnTo>
                    <a:pt x="337" y="335"/>
                  </a:lnTo>
                  <a:lnTo>
                    <a:pt x="343" y="329"/>
                  </a:lnTo>
                  <a:lnTo>
                    <a:pt x="366" y="353"/>
                  </a:lnTo>
                  <a:lnTo>
                    <a:pt x="359" y="358"/>
                  </a:lnTo>
                  <a:lnTo>
                    <a:pt x="354" y="365"/>
                  </a:lnTo>
                  <a:lnTo>
                    <a:pt x="331" y="340"/>
                  </a:lnTo>
                  <a:close/>
                  <a:moveTo>
                    <a:pt x="367" y="330"/>
                  </a:moveTo>
                  <a:lnTo>
                    <a:pt x="378" y="341"/>
                  </a:lnTo>
                  <a:lnTo>
                    <a:pt x="366" y="353"/>
                  </a:lnTo>
                  <a:lnTo>
                    <a:pt x="355" y="341"/>
                  </a:lnTo>
                  <a:lnTo>
                    <a:pt x="367" y="330"/>
                  </a:lnTo>
                  <a:close/>
                  <a:moveTo>
                    <a:pt x="342" y="352"/>
                  </a:moveTo>
                  <a:lnTo>
                    <a:pt x="46" y="35"/>
                  </a:lnTo>
                  <a:lnTo>
                    <a:pt x="70" y="13"/>
                  </a:lnTo>
                  <a:lnTo>
                    <a:pt x="367" y="330"/>
                  </a:lnTo>
                  <a:lnTo>
                    <a:pt x="342" y="352"/>
                  </a:lnTo>
                  <a:close/>
                  <a:moveTo>
                    <a:pt x="47" y="12"/>
                  </a:moveTo>
                  <a:lnTo>
                    <a:pt x="60" y="0"/>
                  </a:lnTo>
                  <a:lnTo>
                    <a:pt x="70" y="13"/>
                  </a:lnTo>
                  <a:lnTo>
                    <a:pt x="59" y="23"/>
                  </a:lnTo>
                  <a:lnTo>
                    <a:pt x="47" y="12"/>
                  </a:lnTo>
                  <a:close/>
                  <a:moveTo>
                    <a:pt x="69" y="36"/>
                  </a:moveTo>
                  <a:lnTo>
                    <a:pt x="61" y="44"/>
                  </a:lnTo>
                  <a:lnTo>
                    <a:pt x="51" y="53"/>
                  </a:lnTo>
                  <a:lnTo>
                    <a:pt x="29" y="29"/>
                  </a:lnTo>
                  <a:lnTo>
                    <a:pt x="39" y="20"/>
                  </a:lnTo>
                  <a:lnTo>
                    <a:pt x="47" y="12"/>
                  </a:lnTo>
                  <a:lnTo>
                    <a:pt x="69" y="36"/>
                  </a:lnTo>
                  <a:close/>
                  <a:moveTo>
                    <a:pt x="51" y="53"/>
                  </a:moveTo>
                  <a:lnTo>
                    <a:pt x="51" y="53"/>
                  </a:lnTo>
                  <a:lnTo>
                    <a:pt x="41" y="41"/>
                  </a:lnTo>
                  <a:lnTo>
                    <a:pt x="51" y="53"/>
                  </a:lnTo>
                  <a:close/>
                  <a:moveTo>
                    <a:pt x="51" y="53"/>
                  </a:moveTo>
                  <a:lnTo>
                    <a:pt x="44" y="60"/>
                  </a:lnTo>
                  <a:lnTo>
                    <a:pt x="35" y="70"/>
                  </a:lnTo>
                  <a:lnTo>
                    <a:pt x="11" y="46"/>
                  </a:lnTo>
                  <a:lnTo>
                    <a:pt x="20" y="38"/>
                  </a:lnTo>
                  <a:lnTo>
                    <a:pt x="29" y="29"/>
                  </a:lnTo>
                  <a:lnTo>
                    <a:pt x="51" y="53"/>
                  </a:lnTo>
                  <a:close/>
                  <a:moveTo>
                    <a:pt x="11" y="70"/>
                  </a:moveTo>
                  <a:lnTo>
                    <a:pt x="0" y="58"/>
                  </a:lnTo>
                  <a:lnTo>
                    <a:pt x="11" y="46"/>
                  </a:lnTo>
                  <a:lnTo>
                    <a:pt x="23" y="58"/>
                  </a:lnTo>
                  <a:lnTo>
                    <a:pt x="11" y="70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50" name="Freeform 110"/>
            <p:cNvSpPr>
              <a:spLocks/>
            </p:cNvSpPr>
            <p:nvPr/>
          </p:nvSpPr>
          <p:spPr bwMode="auto">
            <a:xfrm>
              <a:off x="4649788" y="1565275"/>
              <a:ext cx="106363" cy="107950"/>
            </a:xfrm>
            <a:custGeom>
              <a:avLst/>
              <a:gdLst>
                <a:gd name="T0" fmla="*/ 0 w 331"/>
                <a:gd name="T1" fmla="*/ 23 h 341"/>
                <a:gd name="T2" fmla="*/ 295 w 331"/>
                <a:gd name="T3" fmla="*/ 341 h 341"/>
                <a:gd name="T4" fmla="*/ 304 w 331"/>
                <a:gd name="T5" fmla="*/ 332 h 341"/>
                <a:gd name="T6" fmla="*/ 313 w 331"/>
                <a:gd name="T7" fmla="*/ 324 h 341"/>
                <a:gd name="T8" fmla="*/ 322 w 331"/>
                <a:gd name="T9" fmla="*/ 315 h 341"/>
                <a:gd name="T10" fmla="*/ 331 w 331"/>
                <a:gd name="T11" fmla="*/ 306 h 341"/>
                <a:gd name="T12" fmla="*/ 24 w 331"/>
                <a:gd name="T13" fmla="*/ 0 h 341"/>
                <a:gd name="T14" fmla="*/ 13 w 331"/>
                <a:gd name="T15" fmla="*/ 11 h 341"/>
                <a:gd name="T16" fmla="*/ 0 w 331"/>
                <a:gd name="T17" fmla="*/ 23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1" h="341">
                  <a:moveTo>
                    <a:pt x="0" y="23"/>
                  </a:moveTo>
                  <a:lnTo>
                    <a:pt x="295" y="341"/>
                  </a:lnTo>
                  <a:lnTo>
                    <a:pt x="304" y="332"/>
                  </a:lnTo>
                  <a:lnTo>
                    <a:pt x="313" y="324"/>
                  </a:lnTo>
                  <a:lnTo>
                    <a:pt x="322" y="315"/>
                  </a:lnTo>
                  <a:lnTo>
                    <a:pt x="331" y="306"/>
                  </a:lnTo>
                  <a:lnTo>
                    <a:pt x="24" y="0"/>
                  </a:lnTo>
                  <a:lnTo>
                    <a:pt x="13" y="11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51" name="Freeform 111"/>
            <p:cNvSpPr>
              <a:spLocks noEditPoints="1"/>
            </p:cNvSpPr>
            <p:nvPr/>
          </p:nvSpPr>
          <p:spPr bwMode="auto">
            <a:xfrm>
              <a:off x="4643438" y="1557338"/>
              <a:ext cx="119063" cy="122238"/>
            </a:xfrm>
            <a:custGeom>
              <a:avLst/>
              <a:gdLst>
                <a:gd name="T0" fmla="*/ 36 w 377"/>
                <a:gd name="T1" fmla="*/ 35 h 388"/>
                <a:gd name="T2" fmla="*/ 331 w 377"/>
                <a:gd name="T3" fmla="*/ 354 h 388"/>
                <a:gd name="T4" fmla="*/ 306 w 377"/>
                <a:gd name="T5" fmla="*/ 377 h 388"/>
                <a:gd name="T6" fmla="*/ 11 w 377"/>
                <a:gd name="T7" fmla="*/ 58 h 388"/>
                <a:gd name="T8" fmla="*/ 36 w 377"/>
                <a:gd name="T9" fmla="*/ 35 h 388"/>
                <a:gd name="T10" fmla="*/ 330 w 377"/>
                <a:gd name="T11" fmla="*/ 378 h 388"/>
                <a:gd name="T12" fmla="*/ 317 w 377"/>
                <a:gd name="T13" fmla="*/ 388 h 388"/>
                <a:gd name="T14" fmla="*/ 306 w 377"/>
                <a:gd name="T15" fmla="*/ 377 h 388"/>
                <a:gd name="T16" fmla="*/ 318 w 377"/>
                <a:gd name="T17" fmla="*/ 365 h 388"/>
                <a:gd name="T18" fmla="*/ 330 w 377"/>
                <a:gd name="T19" fmla="*/ 378 h 388"/>
                <a:gd name="T20" fmla="*/ 307 w 377"/>
                <a:gd name="T21" fmla="*/ 353 h 388"/>
                <a:gd name="T22" fmla="*/ 316 w 377"/>
                <a:gd name="T23" fmla="*/ 345 h 388"/>
                <a:gd name="T24" fmla="*/ 325 w 377"/>
                <a:gd name="T25" fmla="*/ 336 h 388"/>
                <a:gd name="T26" fmla="*/ 348 w 377"/>
                <a:gd name="T27" fmla="*/ 360 h 388"/>
                <a:gd name="T28" fmla="*/ 338 w 377"/>
                <a:gd name="T29" fmla="*/ 368 h 388"/>
                <a:gd name="T30" fmla="*/ 330 w 377"/>
                <a:gd name="T31" fmla="*/ 378 h 388"/>
                <a:gd name="T32" fmla="*/ 307 w 377"/>
                <a:gd name="T33" fmla="*/ 353 h 388"/>
                <a:gd name="T34" fmla="*/ 325 w 377"/>
                <a:gd name="T35" fmla="*/ 336 h 388"/>
                <a:gd name="T36" fmla="*/ 334 w 377"/>
                <a:gd name="T37" fmla="*/ 327 h 388"/>
                <a:gd name="T38" fmla="*/ 342 w 377"/>
                <a:gd name="T39" fmla="*/ 318 h 388"/>
                <a:gd name="T40" fmla="*/ 366 w 377"/>
                <a:gd name="T41" fmla="*/ 342 h 388"/>
                <a:gd name="T42" fmla="*/ 357 w 377"/>
                <a:gd name="T43" fmla="*/ 351 h 388"/>
                <a:gd name="T44" fmla="*/ 348 w 377"/>
                <a:gd name="T45" fmla="*/ 360 h 388"/>
                <a:gd name="T46" fmla="*/ 325 w 377"/>
                <a:gd name="T47" fmla="*/ 336 h 388"/>
                <a:gd name="T48" fmla="*/ 366 w 377"/>
                <a:gd name="T49" fmla="*/ 318 h 388"/>
                <a:gd name="T50" fmla="*/ 377 w 377"/>
                <a:gd name="T51" fmla="*/ 330 h 388"/>
                <a:gd name="T52" fmla="*/ 366 w 377"/>
                <a:gd name="T53" fmla="*/ 342 h 388"/>
                <a:gd name="T54" fmla="*/ 354 w 377"/>
                <a:gd name="T55" fmla="*/ 330 h 388"/>
                <a:gd name="T56" fmla="*/ 366 w 377"/>
                <a:gd name="T57" fmla="*/ 318 h 388"/>
                <a:gd name="T58" fmla="*/ 342 w 377"/>
                <a:gd name="T59" fmla="*/ 342 h 388"/>
                <a:gd name="T60" fmla="*/ 36 w 377"/>
                <a:gd name="T61" fmla="*/ 35 h 388"/>
                <a:gd name="T62" fmla="*/ 59 w 377"/>
                <a:gd name="T63" fmla="*/ 12 h 388"/>
                <a:gd name="T64" fmla="*/ 366 w 377"/>
                <a:gd name="T65" fmla="*/ 318 h 388"/>
                <a:gd name="T66" fmla="*/ 342 w 377"/>
                <a:gd name="T67" fmla="*/ 342 h 388"/>
                <a:gd name="T68" fmla="*/ 36 w 377"/>
                <a:gd name="T69" fmla="*/ 12 h 388"/>
                <a:gd name="T70" fmla="*/ 47 w 377"/>
                <a:gd name="T71" fmla="*/ 0 h 388"/>
                <a:gd name="T72" fmla="*/ 59 w 377"/>
                <a:gd name="T73" fmla="*/ 12 h 388"/>
                <a:gd name="T74" fmla="*/ 47 w 377"/>
                <a:gd name="T75" fmla="*/ 24 h 388"/>
                <a:gd name="T76" fmla="*/ 36 w 377"/>
                <a:gd name="T77" fmla="*/ 12 h 388"/>
                <a:gd name="T78" fmla="*/ 59 w 377"/>
                <a:gd name="T79" fmla="*/ 35 h 388"/>
                <a:gd name="T80" fmla="*/ 53 w 377"/>
                <a:gd name="T81" fmla="*/ 41 h 388"/>
                <a:gd name="T82" fmla="*/ 46 w 377"/>
                <a:gd name="T83" fmla="*/ 47 h 388"/>
                <a:gd name="T84" fmla="*/ 24 w 377"/>
                <a:gd name="T85" fmla="*/ 24 h 388"/>
                <a:gd name="T86" fmla="*/ 29 w 377"/>
                <a:gd name="T87" fmla="*/ 17 h 388"/>
                <a:gd name="T88" fmla="*/ 36 w 377"/>
                <a:gd name="T89" fmla="*/ 12 h 388"/>
                <a:gd name="T90" fmla="*/ 59 w 377"/>
                <a:gd name="T91" fmla="*/ 35 h 388"/>
                <a:gd name="T92" fmla="*/ 46 w 377"/>
                <a:gd name="T93" fmla="*/ 47 h 388"/>
                <a:gd name="T94" fmla="*/ 40 w 377"/>
                <a:gd name="T95" fmla="*/ 53 h 388"/>
                <a:gd name="T96" fmla="*/ 35 w 377"/>
                <a:gd name="T97" fmla="*/ 58 h 388"/>
                <a:gd name="T98" fmla="*/ 12 w 377"/>
                <a:gd name="T99" fmla="*/ 35 h 388"/>
                <a:gd name="T100" fmla="*/ 18 w 377"/>
                <a:gd name="T101" fmla="*/ 29 h 388"/>
                <a:gd name="T102" fmla="*/ 24 w 377"/>
                <a:gd name="T103" fmla="*/ 24 h 388"/>
                <a:gd name="T104" fmla="*/ 46 w 377"/>
                <a:gd name="T105" fmla="*/ 47 h 388"/>
                <a:gd name="T106" fmla="*/ 11 w 377"/>
                <a:gd name="T107" fmla="*/ 58 h 388"/>
                <a:gd name="T108" fmla="*/ 0 w 377"/>
                <a:gd name="T109" fmla="*/ 46 h 388"/>
                <a:gd name="T110" fmla="*/ 12 w 377"/>
                <a:gd name="T111" fmla="*/ 35 h 388"/>
                <a:gd name="T112" fmla="*/ 23 w 377"/>
                <a:gd name="T113" fmla="*/ 47 h 388"/>
                <a:gd name="T114" fmla="*/ 11 w 377"/>
                <a:gd name="T115" fmla="*/ 58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77" h="388">
                  <a:moveTo>
                    <a:pt x="36" y="35"/>
                  </a:moveTo>
                  <a:lnTo>
                    <a:pt x="331" y="354"/>
                  </a:lnTo>
                  <a:lnTo>
                    <a:pt x="306" y="377"/>
                  </a:lnTo>
                  <a:lnTo>
                    <a:pt x="11" y="58"/>
                  </a:lnTo>
                  <a:lnTo>
                    <a:pt x="36" y="35"/>
                  </a:lnTo>
                  <a:close/>
                  <a:moveTo>
                    <a:pt x="330" y="378"/>
                  </a:moveTo>
                  <a:lnTo>
                    <a:pt x="317" y="388"/>
                  </a:lnTo>
                  <a:lnTo>
                    <a:pt x="306" y="377"/>
                  </a:lnTo>
                  <a:lnTo>
                    <a:pt x="318" y="365"/>
                  </a:lnTo>
                  <a:lnTo>
                    <a:pt x="330" y="378"/>
                  </a:lnTo>
                  <a:close/>
                  <a:moveTo>
                    <a:pt x="307" y="353"/>
                  </a:moveTo>
                  <a:lnTo>
                    <a:pt x="316" y="345"/>
                  </a:lnTo>
                  <a:lnTo>
                    <a:pt x="325" y="336"/>
                  </a:lnTo>
                  <a:lnTo>
                    <a:pt x="348" y="360"/>
                  </a:lnTo>
                  <a:lnTo>
                    <a:pt x="338" y="368"/>
                  </a:lnTo>
                  <a:lnTo>
                    <a:pt x="330" y="378"/>
                  </a:lnTo>
                  <a:lnTo>
                    <a:pt x="307" y="353"/>
                  </a:lnTo>
                  <a:close/>
                  <a:moveTo>
                    <a:pt x="325" y="336"/>
                  </a:moveTo>
                  <a:lnTo>
                    <a:pt x="334" y="327"/>
                  </a:lnTo>
                  <a:lnTo>
                    <a:pt x="342" y="318"/>
                  </a:lnTo>
                  <a:lnTo>
                    <a:pt x="366" y="342"/>
                  </a:lnTo>
                  <a:lnTo>
                    <a:pt x="357" y="351"/>
                  </a:lnTo>
                  <a:lnTo>
                    <a:pt x="348" y="360"/>
                  </a:lnTo>
                  <a:lnTo>
                    <a:pt x="325" y="336"/>
                  </a:lnTo>
                  <a:close/>
                  <a:moveTo>
                    <a:pt x="366" y="318"/>
                  </a:moveTo>
                  <a:lnTo>
                    <a:pt x="377" y="330"/>
                  </a:lnTo>
                  <a:lnTo>
                    <a:pt x="366" y="342"/>
                  </a:lnTo>
                  <a:lnTo>
                    <a:pt x="354" y="330"/>
                  </a:lnTo>
                  <a:lnTo>
                    <a:pt x="366" y="318"/>
                  </a:lnTo>
                  <a:close/>
                  <a:moveTo>
                    <a:pt x="342" y="342"/>
                  </a:moveTo>
                  <a:lnTo>
                    <a:pt x="36" y="35"/>
                  </a:lnTo>
                  <a:lnTo>
                    <a:pt x="59" y="12"/>
                  </a:lnTo>
                  <a:lnTo>
                    <a:pt x="366" y="318"/>
                  </a:lnTo>
                  <a:lnTo>
                    <a:pt x="342" y="342"/>
                  </a:lnTo>
                  <a:close/>
                  <a:moveTo>
                    <a:pt x="36" y="12"/>
                  </a:moveTo>
                  <a:lnTo>
                    <a:pt x="47" y="0"/>
                  </a:lnTo>
                  <a:lnTo>
                    <a:pt x="59" y="12"/>
                  </a:lnTo>
                  <a:lnTo>
                    <a:pt x="47" y="24"/>
                  </a:lnTo>
                  <a:lnTo>
                    <a:pt x="36" y="12"/>
                  </a:lnTo>
                  <a:close/>
                  <a:moveTo>
                    <a:pt x="59" y="35"/>
                  </a:moveTo>
                  <a:lnTo>
                    <a:pt x="53" y="41"/>
                  </a:lnTo>
                  <a:lnTo>
                    <a:pt x="46" y="47"/>
                  </a:lnTo>
                  <a:lnTo>
                    <a:pt x="24" y="24"/>
                  </a:lnTo>
                  <a:lnTo>
                    <a:pt x="29" y="17"/>
                  </a:lnTo>
                  <a:lnTo>
                    <a:pt x="36" y="12"/>
                  </a:lnTo>
                  <a:lnTo>
                    <a:pt x="59" y="35"/>
                  </a:lnTo>
                  <a:close/>
                  <a:moveTo>
                    <a:pt x="46" y="47"/>
                  </a:moveTo>
                  <a:lnTo>
                    <a:pt x="40" y="53"/>
                  </a:lnTo>
                  <a:lnTo>
                    <a:pt x="35" y="58"/>
                  </a:lnTo>
                  <a:lnTo>
                    <a:pt x="12" y="35"/>
                  </a:lnTo>
                  <a:lnTo>
                    <a:pt x="18" y="29"/>
                  </a:lnTo>
                  <a:lnTo>
                    <a:pt x="24" y="24"/>
                  </a:lnTo>
                  <a:lnTo>
                    <a:pt x="46" y="47"/>
                  </a:lnTo>
                  <a:close/>
                  <a:moveTo>
                    <a:pt x="11" y="58"/>
                  </a:moveTo>
                  <a:lnTo>
                    <a:pt x="0" y="46"/>
                  </a:lnTo>
                  <a:lnTo>
                    <a:pt x="12" y="35"/>
                  </a:lnTo>
                  <a:lnTo>
                    <a:pt x="23" y="47"/>
                  </a:lnTo>
                  <a:lnTo>
                    <a:pt x="11" y="58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52" name="Freeform 112"/>
            <p:cNvSpPr>
              <a:spLocks/>
            </p:cNvSpPr>
            <p:nvPr/>
          </p:nvSpPr>
          <p:spPr bwMode="auto">
            <a:xfrm>
              <a:off x="4714875" y="3055938"/>
              <a:ext cx="554038" cy="633413"/>
            </a:xfrm>
            <a:custGeom>
              <a:avLst/>
              <a:gdLst>
                <a:gd name="T0" fmla="*/ 1275 w 1741"/>
                <a:gd name="T1" fmla="*/ 1933 h 1992"/>
                <a:gd name="T2" fmla="*/ 1273 w 1741"/>
                <a:gd name="T3" fmla="*/ 1940 h 1992"/>
                <a:gd name="T4" fmla="*/ 1270 w 1741"/>
                <a:gd name="T5" fmla="*/ 1947 h 1992"/>
                <a:gd name="T6" fmla="*/ 1266 w 1741"/>
                <a:gd name="T7" fmla="*/ 1955 h 1992"/>
                <a:gd name="T8" fmla="*/ 1261 w 1741"/>
                <a:gd name="T9" fmla="*/ 1961 h 1992"/>
                <a:gd name="T10" fmla="*/ 1255 w 1741"/>
                <a:gd name="T11" fmla="*/ 1967 h 1992"/>
                <a:gd name="T12" fmla="*/ 1250 w 1741"/>
                <a:gd name="T13" fmla="*/ 1973 h 1992"/>
                <a:gd name="T14" fmla="*/ 1244 w 1741"/>
                <a:gd name="T15" fmla="*/ 1977 h 1992"/>
                <a:gd name="T16" fmla="*/ 1236 w 1741"/>
                <a:gd name="T17" fmla="*/ 1981 h 1992"/>
                <a:gd name="T18" fmla="*/ 1230 w 1741"/>
                <a:gd name="T19" fmla="*/ 1985 h 1992"/>
                <a:gd name="T20" fmla="*/ 1223 w 1741"/>
                <a:gd name="T21" fmla="*/ 1988 h 1992"/>
                <a:gd name="T22" fmla="*/ 1214 w 1741"/>
                <a:gd name="T23" fmla="*/ 1990 h 1992"/>
                <a:gd name="T24" fmla="*/ 1207 w 1741"/>
                <a:gd name="T25" fmla="*/ 1992 h 1992"/>
                <a:gd name="T26" fmla="*/ 1198 w 1741"/>
                <a:gd name="T27" fmla="*/ 1992 h 1992"/>
                <a:gd name="T28" fmla="*/ 1190 w 1741"/>
                <a:gd name="T29" fmla="*/ 1992 h 1992"/>
                <a:gd name="T30" fmla="*/ 1181 w 1741"/>
                <a:gd name="T31" fmla="*/ 1991 h 1992"/>
                <a:gd name="T32" fmla="*/ 1174 w 1741"/>
                <a:gd name="T33" fmla="*/ 1990 h 1992"/>
                <a:gd name="T34" fmla="*/ 61 w 1741"/>
                <a:gd name="T35" fmla="*/ 1688 h 1992"/>
                <a:gd name="T36" fmla="*/ 53 w 1741"/>
                <a:gd name="T37" fmla="*/ 1685 h 1992"/>
                <a:gd name="T38" fmla="*/ 46 w 1741"/>
                <a:gd name="T39" fmla="*/ 1682 h 1992"/>
                <a:gd name="T40" fmla="*/ 38 w 1741"/>
                <a:gd name="T41" fmla="*/ 1678 h 1992"/>
                <a:gd name="T42" fmla="*/ 32 w 1741"/>
                <a:gd name="T43" fmla="*/ 1674 h 1992"/>
                <a:gd name="T44" fmla="*/ 25 w 1741"/>
                <a:gd name="T45" fmla="*/ 1668 h 1992"/>
                <a:gd name="T46" fmla="*/ 20 w 1741"/>
                <a:gd name="T47" fmla="*/ 1663 h 1992"/>
                <a:gd name="T48" fmla="*/ 15 w 1741"/>
                <a:gd name="T49" fmla="*/ 1657 h 1992"/>
                <a:gd name="T50" fmla="*/ 11 w 1741"/>
                <a:gd name="T51" fmla="*/ 1650 h 1992"/>
                <a:gd name="T52" fmla="*/ 7 w 1741"/>
                <a:gd name="T53" fmla="*/ 1643 h 1992"/>
                <a:gd name="T54" fmla="*/ 4 w 1741"/>
                <a:gd name="T55" fmla="*/ 1636 h 1992"/>
                <a:gd name="T56" fmla="*/ 2 w 1741"/>
                <a:gd name="T57" fmla="*/ 1628 h 1992"/>
                <a:gd name="T58" fmla="*/ 1 w 1741"/>
                <a:gd name="T59" fmla="*/ 1621 h 1992"/>
                <a:gd name="T60" fmla="*/ 0 w 1741"/>
                <a:gd name="T61" fmla="*/ 1612 h 1992"/>
                <a:gd name="T62" fmla="*/ 0 w 1741"/>
                <a:gd name="T63" fmla="*/ 1605 h 1992"/>
                <a:gd name="T64" fmla="*/ 1 w 1741"/>
                <a:gd name="T65" fmla="*/ 1596 h 1992"/>
                <a:gd name="T66" fmla="*/ 3 w 1741"/>
                <a:gd name="T67" fmla="*/ 1588 h 1992"/>
                <a:gd name="T68" fmla="*/ 356 w 1741"/>
                <a:gd name="T69" fmla="*/ 335 h 1992"/>
                <a:gd name="T70" fmla="*/ 959 w 1741"/>
                <a:gd name="T71" fmla="*/ 0 h 1992"/>
                <a:gd name="T72" fmla="*/ 1679 w 1741"/>
                <a:gd name="T73" fmla="*/ 195 h 1992"/>
                <a:gd name="T74" fmla="*/ 1688 w 1741"/>
                <a:gd name="T75" fmla="*/ 198 h 1992"/>
                <a:gd name="T76" fmla="*/ 1695 w 1741"/>
                <a:gd name="T77" fmla="*/ 201 h 1992"/>
                <a:gd name="T78" fmla="*/ 1703 w 1741"/>
                <a:gd name="T79" fmla="*/ 205 h 1992"/>
                <a:gd name="T80" fmla="*/ 1709 w 1741"/>
                <a:gd name="T81" fmla="*/ 210 h 1992"/>
                <a:gd name="T82" fmla="*/ 1715 w 1741"/>
                <a:gd name="T83" fmla="*/ 215 h 1992"/>
                <a:gd name="T84" fmla="*/ 1721 w 1741"/>
                <a:gd name="T85" fmla="*/ 220 h 1992"/>
                <a:gd name="T86" fmla="*/ 1725 w 1741"/>
                <a:gd name="T87" fmla="*/ 226 h 1992"/>
                <a:gd name="T88" fmla="*/ 1729 w 1741"/>
                <a:gd name="T89" fmla="*/ 233 h 1992"/>
                <a:gd name="T90" fmla="*/ 1733 w 1741"/>
                <a:gd name="T91" fmla="*/ 240 h 1992"/>
                <a:gd name="T92" fmla="*/ 1736 w 1741"/>
                <a:gd name="T93" fmla="*/ 248 h 1992"/>
                <a:gd name="T94" fmla="*/ 1739 w 1741"/>
                <a:gd name="T95" fmla="*/ 255 h 1992"/>
                <a:gd name="T96" fmla="*/ 1740 w 1741"/>
                <a:gd name="T97" fmla="*/ 262 h 1992"/>
                <a:gd name="T98" fmla="*/ 1741 w 1741"/>
                <a:gd name="T99" fmla="*/ 271 h 1992"/>
                <a:gd name="T100" fmla="*/ 1741 w 1741"/>
                <a:gd name="T101" fmla="*/ 279 h 1992"/>
                <a:gd name="T102" fmla="*/ 1740 w 1741"/>
                <a:gd name="T103" fmla="*/ 287 h 1992"/>
                <a:gd name="T104" fmla="*/ 1738 w 1741"/>
                <a:gd name="T105" fmla="*/ 295 h 1992"/>
                <a:gd name="T106" fmla="*/ 1275 w 1741"/>
                <a:gd name="T107" fmla="*/ 1933 h 1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41" h="1992">
                  <a:moveTo>
                    <a:pt x="1275" y="1933"/>
                  </a:moveTo>
                  <a:lnTo>
                    <a:pt x="1273" y="1940"/>
                  </a:lnTo>
                  <a:lnTo>
                    <a:pt x="1270" y="1947"/>
                  </a:lnTo>
                  <a:lnTo>
                    <a:pt x="1266" y="1955"/>
                  </a:lnTo>
                  <a:lnTo>
                    <a:pt x="1261" y="1961"/>
                  </a:lnTo>
                  <a:lnTo>
                    <a:pt x="1255" y="1967"/>
                  </a:lnTo>
                  <a:lnTo>
                    <a:pt x="1250" y="1973"/>
                  </a:lnTo>
                  <a:lnTo>
                    <a:pt x="1244" y="1977"/>
                  </a:lnTo>
                  <a:lnTo>
                    <a:pt x="1236" y="1981"/>
                  </a:lnTo>
                  <a:lnTo>
                    <a:pt x="1230" y="1985"/>
                  </a:lnTo>
                  <a:lnTo>
                    <a:pt x="1223" y="1988"/>
                  </a:lnTo>
                  <a:lnTo>
                    <a:pt x="1214" y="1990"/>
                  </a:lnTo>
                  <a:lnTo>
                    <a:pt x="1207" y="1992"/>
                  </a:lnTo>
                  <a:lnTo>
                    <a:pt x="1198" y="1992"/>
                  </a:lnTo>
                  <a:lnTo>
                    <a:pt x="1190" y="1992"/>
                  </a:lnTo>
                  <a:lnTo>
                    <a:pt x="1181" y="1991"/>
                  </a:lnTo>
                  <a:lnTo>
                    <a:pt x="1174" y="1990"/>
                  </a:lnTo>
                  <a:lnTo>
                    <a:pt x="61" y="1688"/>
                  </a:lnTo>
                  <a:lnTo>
                    <a:pt x="53" y="1685"/>
                  </a:lnTo>
                  <a:lnTo>
                    <a:pt x="46" y="1682"/>
                  </a:lnTo>
                  <a:lnTo>
                    <a:pt x="38" y="1678"/>
                  </a:lnTo>
                  <a:lnTo>
                    <a:pt x="32" y="1674"/>
                  </a:lnTo>
                  <a:lnTo>
                    <a:pt x="25" y="1668"/>
                  </a:lnTo>
                  <a:lnTo>
                    <a:pt x="20" y="1663"/>
                  </a:lnTo>
                  <a:lnTo>
                    <a:pt x="15" y="1657"/>
                  </a:lnTo>
                  <a:lnTo>
                    <a:pt x="11" y="1650"/>
                  </a:lnTo>
                  <a:lnTo>
                    <a:pt x="7" y="1643"/>
                  </a:lnTo>
                  <a:lnTo>
                    <a:pt x="4" y="1636"/>
                  </a:lnTo>
                  <a:lnTo>
                    <a:pt x="2" y="1628"/>
                  </a:lnTo>
                  <a:lnTo>
                    <a:pt x="1" y="1621"/>
                  </a:lnTo>
                  <a:lnTo>
                    <a:pt x="0" y="1612"/>
                  </a:lnTo>
                  <a:lnTo>
                    <a:pt x="0" y="1605"/>
                  </a:lnTo>
                  <a:lnTo>
                    <a:pt x="1" y="1596"/>
                  </a:lnTo>
                  <a:lnTo>
                    <a:pt x="3" y="1588"/>
                  </a:lnTo>
                  <a:lnTo>
                    <a:pt x="356" y="335"/>
                  </a:lnTo>
                  <a:lnTo>
                    <a:pt x="959" y="0"/>
                  </a:lnTo>
                  <a:lnTo>
                    <a:pt x="1679" y="195"/>
                  </a:lnTo>
                  <a:lnTo>
                    <a:pt x="1688" y="198"/>
                  </a:lnTo>
                  <a:lnTo>
                    <a:pt x="1695" y="201"/>
                  </a:lnTo>
                  <a:lnTo>
                    <a:pt x="1703" y="205"/>
                  </a:lnTo>
                  <a:lnTo>
                    <a:pt x="1709" y="210"/>
                  </a:lnTo>
                  <a:lnTo>
                    <a:pt x="1715" y="215"/>
                  </a:lnTo>
                  <a:lnTo>
                    <a:pt x="1721" y="220"/>
                  </a:lnTo>
                  <a:lnTo>
                    <a:pt x="1725" y="226"/>
                  </a:lnTo>
                  <a:lnTo>
                    <a:pt x="1729" y="233"/>
                  </a:lnTo>
                  <a:lnTo>
                    <a:pt x="1733" y="240"/>
                  </a:lnTo>
                  <a:lnTo>
                    <a:pt x="1736" y="248"/>
                  </a:lnTo>
                  <a:lnTo>
                    <a:pt x="1739" y="255"/>
                  </a:lnTo>
                  <a:lnTo>
                    <a:pt x="1740" y="262"/>
                  </a:lnTo>
                  <a:lnTo>
                    <a:pt x="1741" y="271"/>
                  </a:lnTo>
                  <a:lnTo>
                    <a:pt x="1741" y="279"/>
                  </a:lnTo>
                  <a:lnTo>
                    <a:pt x="1740" y="287"/>
                  </a:lnTo>
                  <a:lnTo>
                    <a:pt x="1738" y="295"/>
                  </a:lnTo>
                  <a:lnTo>
                    <a:pt x="1275" y="193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53" name="Freeform 113"/>
            <p:cNvSpPr>
              <a:spLocks/>
            </p:cNvSpPr>
            <p:nvPr/>
          </p:nvSpPr>
          <p:spPr bwMode="auto">
            <a:xfrm>
              <a:off x="4829175" y="3055938"/>
              <a:ext cx="190500" cy="141288"/>
            </a:xfrm>
            <a:custGeom>
              <a:avLst/>
              <a:gdLst>
                <a:gd name="T0" fmla="*/ 0 w 603"/>
                <a:gd name="T1" fmla="*/ 335 h 444"/>
                <a:gd name="T2" fmla="*/ 393 w 603"/>
                <a:gd name="T3" fmla="*/ 441 h 444"/>
                <a:gd name="T4" fmla="*/ 401 w 603"/>
                <a:gd name="T5" fmla="*/ 443 h 444"/>
                <a:gd name="T6" fmla="*/ 410 w 603"/>
                <a:gd name="T7" fmla="*/ 444 h 444"/>
                <a:gd name="T8" fmla="*/ 417 w 603"/>
                <a:gd name="T9" fmla="*/ 444 h 444"/>
                <a:gd name="T10" fmla="*/ 426 w 603"/>
                <a:gd name="T11" fmla="*/ 443 h 444"/>
                <a:gd name="T12" fmla="*/ 434 w 603"/>
                <a:gd name="T13" fmla="*/ 442 h 444"/>
                <a:gd name="T14" fmla="*/ 441 w 603"/>
                <a:gd name="T15" fmla="*/ 440 h 444"/>
                <a:gd name="T16" fmla="*/ 449 w 603"/>
                <a:gd name="T17" fmla="*/ 437 h 444"/>
                <a:gd name="T18" fmla="*/ 456 w 603"/>
                <a:gd name="T19" fmla="*/ 434 h 444"/>
                <a:gd name="T20" fmla="*/ 463 w 603"/>
                <a:gd name="T21" fmla="*/ 429 h 444"/>
                <a:gd name="T22" fmla="*/ 469 w 603"/>
                <a:gd name="T23" fmla="*/ 424 h 444"/>
                <a:gd name="T24" fmla="*/ 474 w 603"/>
                <a:gd name="T25" fmla="*/ 419 h 444"/>
                <a:gd name="T26" fmla="*/ 481 w 603"/>
                <a:gd name="T27" fmla="*/ 414 h 444"/>
                <a:gd name="T28" fmla="*/ 485 w 603"/>
                <a:gd name="T29" fmla="*/ 407 h 444"/>
                <a:gd name="T30" fmla="*/ 489 w 603"/>
                <a:gd name="T31" fmla="*/ 400 h 444"/>
                <a:gd name="T32" fmla="*/ 492 w 603"/>
                <a:gd name="T33" fmla="*/ 392 h 444"/>
                <a:gd name="T34" fmla="*/ 495 w 603"/>
                <a:gd name="T35" fmla="*/ 384 h 444"/>
                <a:gd name="T36" fmla="*/ 603 w 603"/>
                <a:gd name="T37" fmla="*/ 0 h 444"/>
                <a:gd name="T38" fmla="*/ 0 w 603"/>
                <a:gd name="T39" fmla="*/ 335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3" h="444">
                  <a:moveTo>
                    <a:pt x="0" y="335"/>
                  </a:moveTo>
                  <a:lnTo>
                    <a:pt x="393" y="441"/>
                  </a:lnTo>
                  <a:lnTo>
                    <a:pt x="401" y="443"/>
                  </a:lnTo>
                  <a:lnTo>
                    <a:pt x="410" y="444"/>
                  </a:lnTo>
                  <a:lnTo>
                    <a:pt x="417" y="444"/>
                  </a:lnTo>
                  <a:lnTo>
                    <a:pt x="426" y="443"/>
                  </a:lnTo>
                  <a:lnTo>
                    <a:pt x="434" y="442"/>
                  </a:lnTo>
                  <a:lnTo>
                    <a:pt x="441" y="440"/>
                  </a:lnTo>
                  <a:lnTo>
                    <a:pt x="449" y="437"/>
                  </a:lnTo>
                  <a:lnTo>
                    <a:pt x="456" y="434"/>
                  </a:lnTo>
                  <a:lnTo>
                    <a:pt x="463" y="429"/>
                  </a:lnTo>
                  <a:lnTo>
                    <a:pt x="469" y="424"/>
                  </a:lnTo>
                  <a:lnTo>
                    <a:pt x="474" y="419"/>
                  </a:lnTo>
                  <a:lnTo>
                    <a:pt x="481" y="414"/>
                  </a:lnTo>
                  <a:lnTo>
                    <a:pt x="485" y="407"/>
                  </a:lnTo>
                  <a:lnTo>
                    <a:pt x="489" y="400"/>
                  </a:lnTo>
                  <a:lnTo>
                    <a:pt x="492" y="392"/>
                  </a:lnTo>
                  <a:lnTo>
                    <a:pt x="495" y="384"/>
                  </a:lnTo>
                  <a:lnTo>
                    <a:pt x="603" y="0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54" name="Freeform 114"/>
            <p:cNvSpPr>
              <a:spLocks/>
            </p:cNvSpPr>
            <p:nvPr/>
          </p:nvSpPr>
          <p:spPr bwMode="auto">
            <a:xfrm>
              <a:off x="5011738" y="3138488"/>
              <a:ext cx="193675" cy="69850"/>
            </a:xfrm>
            <a:custGeom>
              <a:avLst/>
              <a:gdLst>
                <a:gd name="T0" fmla="*/ 0 w 607"/>
                <a:gd name="T1" fmla="*/ 65 h 223"/>
                <a:gd name="T2" fmla="*/ 588 w 607"/>
                <a:gd name="T3" fmla="*/ 223 h 223"/>
                <a:gd name="T4" fmla="*/ 607 w 607"/>
                <a:gd name="T5" fmla="*/ 159 h 223"/>
                <a:gd name="T6" fmla="*/ 19 w 607"/>
                <a:gd name="T7" fmla="*/ 0 h 223"/>
                <a:gd name="T8" fmla="*/ 0 w 607"/>
                <a:gd name="T9" fmla="*/ 6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7" h="223">
                  <a:moveTo>
                    <a:pt x="0" y="65"/>
                  </a:moveTo>
                  <a:lnTo>
                    <a:pt x="588" y="223"/>
                  </a:lnTo>
                  <a:lnTo>
                    <a:pt x="607" y="159"/>
                  </a:lnTo>
                  <a:lnTo>
                    <a:pt x="19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55" name="Freeform 115"/>
            <p:cNvSpPr>
              <a:spLocks/>
            </p:cNvSpPr>
            <p:nvPr/>
          </p:nvSpPr>
          <p:spPr bwMode="auto">
            <a:xfrm>
              <a:off x="4757738" y="3522663"/>
              <a:ext cx="192088" cy="71438"/>
            </a:xfrm>
            <a:custGeom>
              <a:avLst/>
              <a:gdLst>
                <a:gd name="T0" fmla="*/ 0 w 606"/>
                <a:gd name="T1" fmla="*/ 65 h 225"/>
                <a:gd name="T2" fmla="*/ 588 w 606"/>
                <a:gd name="T3" fmla="*/ 225 h 225"/>
                <a:gd name="T4" fmla="*/ 606 w 606"/>
                <a:gd name="T5" fmla="*/ 159 h 225"/>
                <a:gd name="T6" fmla="*/ 18 w 606"/>
                <a:gd name="T7" fmla="*/ 0 h 225"/>
                <a:gd name="T8" fmla="*/ 0 w 606"/>
                <a:gd name="T9" fmla="*/ 65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6" h="225">
                  <a:moveTo>
                    <a:pt x="0" y="65"/>
                  </a:moveTo>
                  <a:lnTo>
                    <a:pt x="588" y="225"/>
                  </a:lnTo>
                  <a:lnTo>
                    <a:pt x="606" y="159"/>
                  </a:lnTo>
                  <a:lnTo>
                    <a:pt x="18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56" name="Freeform 116"/>
            <p:cNvSpPr>
              <a:spLocks/>
            </p:cNvSpPr>
            <p:nvPr/>
          </p:nvSpPr>
          <p:spPr bwMode="auto">
            <a:xfrm>
              <a:off x="4848225" y="3201988"/>
              <a:ext cx="328613" cy="107950"/>
            </a:xfrm>
            <a:custGeom>
              <a:avLst/>
              <a:gdLst>
                <a:gd name="T0" fmla="*/ 0 w 1034"/>
                <a:gd name="T1" fmla="*/ 65 h 339"/>
                <a:gd name="T2" fmla="*/ 1016 w 1034"/>
                <a:gd name="T3" fmla="*/ 339 h 339"/>
                <a:gd name="T4" fmla="*/ 1034 w 1034"/>
                <a:gd name="T5" fmla="*/ 275 h 339"/>
                <a:gd name="T6" fmla="*/ 18 w 1034"/>
                <a:gd name="T7" fmla="*/ 0 h 339"/>
                <a:gd name="T8" fmla="*/ 0 w 1034"/>
                <a:gd name="T9" fmla="*/ 65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4" h="339">
                  <a:moveTo>
                    <a:pt x="0" y="65"/>
                  </a:moveTo>
                  <a:lnTo>
                    <a:pt x="1016" y="339"/>
                  </a:lnTo>
                  <a:lnTo>
                    <a:pt x="1034" y="275"/>
                  </a:lnTo>
                  <a:lnTo>
                    <a:pt x="18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57" name="Freeform 117"/>
            <p:cNvSpPr>
              <a:spLocks/>
            </p:cNvSpPr>
            <p:nvPr/>
          </p:nvSpPr>
          <p:spPr bwMode="auto">
            <a:xfrm>
              <a:off x="4822825" y="3289300"/>
              <a:ext cx="328613" cy="107950"/>
            </a:xfrm>
            <a:custGeom>
              <a:avLst/>
              <a:gdLst>
                <a:gd name="T0" fmla="*/ 0 w 1034"/>
                <a:gd name="T1" fmla="*/ 65 h 340"/>
                <a:gd name="T2" fmla="*/ 1015 w 1034"/>
                <a:gd name="T3" fmla="*/ 340 h 340"/>
                <a:gd name="T4" fmla="*/ 1034 w 1034"/>
                <a:gd name="T5" fmla="*/ 275 h 340"/>
                <a:gd name="T6" fmla="*/ 17 w 1034"/>
                <a:gd name="T7" fmla="*/ 0 h 340"/>
                <a:gd name="T8" fmla="*/ 0 w 1034"/>
                <a:gd name="T9" fmla="*/ 65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4" h="340">
                  <a:moveTo>
                    <a:pt x="0" y="65"/>
                  </a:moveTo>
                  <a:lnTo>
                    <a:pt x="1015" y="340"/>
                  </a:lnTo>
                  <a:lnTo>
                    <a:pt x="1034" y="275"/>
                  </a:lnTo>
                  <a:lnTo>
                    <a:pt x="17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58" name="Freeform 118"/>
            <p:cNvSpPr>
              <a:spLocks/>
            </p:cNvSpPr>
            <p:nvPr/>
          </p:nvSpPr>
          <p:spPr bwMode="auto">
            <a:xfrm>
              <a:off x="4800600" y="3367088"/>
              <a:ext cx="328613" cy="107950"/>
            </a:xfrm>
            <a:custGeom>
              <a:avLst/>
              <a:gdLst>
                <a:gd name="T0" fmla="*/ 0 w 1035"/>
                <a:gd name="T1" fmla="*/ 66 h 340"/>
                <a:gd name="T2" fmla="*/ 1016 w 1035"/>
                <a:gd name="T3" fmla="*/ 340 h 340"/>
                <a:gd name="T4" fmla="*/ 1035 w 1035"/>
                <a:gd name="T5" fmla="*/ 275 h 340"/>
                <a:gd name="T6" fmla="*/ 19 w 1035"/>
                <a:gd name="T7" fmla="*/ 0 h 340"/>
                <a:gd name="T8" fmla="*/ 0 w 1035"/>
                <a:gd name="T9" fmla="*/ 66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5" h="340">
                  <a:moveTo>
                    <a:pt x="0" y="66"/>
                  </a:moveTo>
                  <a:lnTo>
                    <a:pt x="1016" y="340"/>
                  </a:lnTo>
                  <a:lnTo>
                    <a:pt x="1035" y="275"/>
                  </a:lnTo>
                  <a:lnTo>
                    <a:pt x="19" y="0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59" name="Freeform 119"/>
            <p:cNvSpPr>
              <a:spLocks/>
            </p:cNvSpPr>
            <p:nvPr/>
          </p:nvSpPr>
          <p:spPr bwMode="auto">
            <a:xfrm>
              <a:off x="4776788" y="3454400"/>
              <a:ext cx="328613" cy="107950"/>
            </a:xfrm>
            <a:custGeom>
              <a:avLst/>
              <a:gdLst>
                <a:gd name="T0" fmla="*/ 0 w 1035"/>
                <a:gd name="T1" fmla="*/ 64 h 339"/>
                <a:gd name="T2" fmla="*/ 1016 w 1035"/>
                <a:gd name="T3" fmla="*/ 339 h 339"/>
                <a:gd name="T4" fmla="*/ 1035 w 1035"/>
                <a:gd name="T5" fmla="*/ 275 h 339"/>
                <a:gd name="T6" fmla="*/ 19 w 1035"/>
                <a:gd name="T7" fmla="*/ 0 h 339"/>
                <a:gd name="T8" fmla="*/ 0 w 1035"/>
                <a:gd name="T9" fmla="*/ 64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5" h="339">
                  <a:moveTo>
                    <a:pt x="0" y="64"/>
                  </a:moveTo>
                  <a:lnTo>
                    <a:pt x="1016" y="339"/>
                  </a:lnTo>
                  <a:lnTo>
                    <a:pt x="1035" y="275"/>
                  </a:lnTo>
                  <a:lnTo>
                    <a:pt x="19" y="0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60" name="Freeform 120"/>
            <p:cNvSpPr>
              <a:spLocks/>
            </p:cNvSpPr>
            <p:nvPr/>
          </p:nvSpPr>
          <p:spPr bwMode="auto">
            <a:xfrm>
              <a:off x="1012825" y="4519613"/>
              <a:ext cx="422275" cy="422275"/>
            </a:xfrm>
            <a:custGeom>
              <a:avLst/>
              <a:gdLst>
                <a:gd name="T0" fmla="*/ 1326 w 1330"/>
                <a:gd name="T1" fmla="*/ 733 h 1330"/>
                <a:gd name="T2" fmla="*/ 1309 w 1330"/>
                <a:gd name="T3" fmla="*/ 831 h 1330"/>
                <a:gd name="T4" fmla="*/ 1277 w 1330"/>
                <a:gd name="T5" fmla="*/ 924 h 1330"/>
                <a:gd name="T6" fmla="*/ 1234 w 1330"/>
                <a:gd name="T7" fmla="*/ 1010 h 1330"/>
                <a:gd name="T8" fmla="*/ 1178 w 1330"/>
                <a:gd name="T9" fmla="*/ 1088 h 1330"/>
                <a:gd name="T10" fmla="*/ 1112 w 1330"/>
                <a:gd name="T11" fmla="*/ 1157 h 1330"/>
                <a:gd name="T12" fmla="*/ 1036 w 1330"/>
                <a:gd name="T13" fmla="*/ 1217 h 1330"/>
                <a:gd name="T14" fmla="*/ 954 w 1330"/>
                <a:gd name="T15" fmla="*/ 1264 h 1330"/>
                <a:gd name="T16" fmla="*/ 863 w 1330"/>
                <a:gd name="T17" fmla="*/ 1300 h 1330"/>
                <a:gd name="T18" fmla="*/ 767 w 1330"/>
                <a:gd name="T19" fmla="*/ 1322 h 1330"/>
                <a:gd name="T20" fmla="*/ 665 w 1330"/>
                <a:gd name="T21" fmla="*/ 1330 h 1330"/>
                <a:gd name="T22" fmla="*/ 563 w 1330"/>
                <a:gd name="T23" fmla="*/ 1322 h 1330"/>
                <a:gd name="T24" fmla="*/ 467 w 1330"/>
                <a:gd name="T25" fmla="*/ 1300 h 1330"/>
                <a:gd name="T26" fmla="*/ 376 w 1330"/>
                <a:gd name="T27" fmla="*/ 1264 h 1330"/>
                <a:gd name="T28" fmla="*/ 293 w 1330"/>
                <a:gd name="T29" fmla="*/ 1217 h 1330"/>
                <a:gd name="T30" fmla="*/ 218 w 1330"/>
                <a:gd name="T31" fmla="*/ 1157 h 1330"/>
                <a:gd name="T32" fmla="*/ 152 w 1330"/>
                <a:gd name="T33" fmla="*/ 1088 h 1330"/>
                <a:gd name="T34" fmla="*/ 96 w 1330"/>
                <a:gd name="T35" fmla="*/ 1010 h 1330"/>
                <a:gd name="T36" fmla="*/ 52 w 1330"/>
                <a:gd name="T37" fmla="*/ 924 h 1330"/>
                <a:gd name="T38" fmla="*/ 21 w 1330"/>
                <a:gd name="T39" fmla="*/ 831 h 1330"/>
                <a:gd name="T40" fmla="*/ 3 w 1330"/>
                <a:gd name="T41" fmla="*/ 733 h 1330"/>
                <a:gd name="T42" fmla="*/ 1 w 1330"/>
                <a:gd name="T43" fmla="*/ 631 h 1330"/>
                <a:gd name="T44" fmla="*/ 14 w 1330"/>
                <a:gd name="T45" fmla="*/ 531 h 1330"/>
                <a:gd name="T46" fmla="*/ 40 w 1330"/>
                <a:gd name="T47" fmla="*/ 437 h 1330"/>
                <a:gd name="T48" fmla="*/ 80 w 1330"/>
                <a:gd name="T49" fmla="*/ 348 h 1330"/>
                <a:gd name="T50" fmla="*/ 132 w 1330"/>
                <a:gd name="T51" fmla="*/ 267 h 1330"/>
                <a:gd name="T52" fmla="*/ 194 w 1330"/>
                <a:gd name="T53" fmla="*/ 195 h 1330"/>
                <a:gd name="T54" fmla="*/ 267 w 1330"/>
                <a:gd name="T55" fmla="*/ 132 h 1330"/>
                <a:gd name="T56" fmla="*/ 348 w 1330"/>
                <a:gd name="T57" fmla="*/ 80 h 1330"/>
                <a:gd name="T58" fmla="*/ 437 w 1330"/>
                <a:gd name="T59" fmla="*/ 40 h 1330"/>
                <a:gd name="T60" fmla="*/ 531 w 1330"/>
                <a:gd name="T61" fmla="*/ 14 h 1330"/>
                <a:gd name="T62" fmla="*/ 631 w 1330"/>
                <a:gd name="T63" fmla="*/ 1 h 1330"/>
                <a:gd name="T64" fmla="*/ 733 w 1330"/>
                <a:gd name="T65" fmla="*/ 4 h 1330"/>
                <a:gd name="T66" fmla="*/ 831 w 1330"/>
                <a:gd name="T67" fmla="*/ 21 h 1330"/>
                <a:gd name="T68" fmla="*/ 924 w 1330"/>
                <a:gd name="T69" fmla="*/ 53 h 1330"/>
                <a:gd name="T70" fmla="*/ 1010 w 1330"/>
                <a:gd name="T71" fmla="*/ 96 h 1330"/>
                <a:gd name="T72" fmla="*/ 1088 w 1330"/>
                <a:gd name="T73" fmla="*/ 152 h 1330"/>
                <a:gd name="T74" fmla="*/ 1157 w 1330"/>
                <a:gd name="T75" fmla="*/ 218 h 1330"/>
                <a:gd name="T76" fmla="*/ 1216 w 1330"/>
                <a:gd name="T77" fmla="*/ 294 h 1330"/>
                <a:gd name="T78" fmla="*/ 1265 w 1330"/>
                <a:gd name="T79" fmla="*/ 376 h 1330"/>
                <a:gd name="T80" fmla="*/ 1299 w 1330"/>
                <a:gd name="T81" fmla="*/ 467 h 1330"/>
                <a:gd name="T82" fmla="*/ 1322 w 1330"/>
                <a:gd name="T83" fmla="*/ 563 h 1330"/>
                <a:gd name="T84" fmla="*/ 1330 w 1330"/>
                <a:gd name="T85" fmla="*/ 665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30" h="1330">
                  <a:moveTo>
                    <a:pt x="1330" y="665"/>
                  </a:moveTo>
                  <a:lnTo>
                    <a:pt x="1329" y="699"/>
                  </a:lnTo>
                  <a:lnTo>
                    <a:pt x="1326" y="733"/>
                  </a:lnTo>
                  <a:lnTo>
                    <a:pt x="1322" y="766"/>
                  </a:lnTo>
                  <a:lnTo>
                    <a:pt x="1316" y="799"/>
                  </a:lnTo>
                  <a:lnTo>
                    <a:pt x="1309" y="831"/>
                  </a:lnTo>
                  <a:lnTo>
                    <a:pt x="1299" y="863"/>
                  </a:lnTo>
                  <a:lnTo>
                    <a:pt x="1290" y="893"/>
                  </a:lnTo>
                  <a:lnTo>
                    <a:pt x="1277" y="924"/>
                  </a:lnTo>
                  <a:lnTo>
                    <a:pt x="1265" y="953"/>
                  </a:lnTo>
                  <a:lnTo>
                    <a:pt x="1250" y="982"/>
                  </a:lnTo>
                  <a:lnTo>
                    <a:pt x="1234" y="1010"/>
                  </a:lnTo>
                  <a:lnTo>
                    <a:pt x="1216" y="1037"/>
                  </a:lnTo>
                  <a:lnTo>
                    <a:pt x="1198" y="1062"/>
                  </a:lnTo>
                  <a:lnTo>
                    <a:pt x="1178" y="1088"/>
                  </a:lnTo>
                  <a:lnTo>
                    <a:pt x="1157" y="1112"/>
                  </a:lnTo>
                  <a:lnTo>
                    <a:pt x="1136" y="1135"/>
                  </a:lnTo>
                  <a:lnTo>
                    <a:pt x="1112" y="1157"/>
                  </a:lnTo>
                  <a:lnTo>
                    <a:pt x="1088" y="1178"/>
                  </a:lnTo>
                  <a:lnTo>
                    <a:pt x="1063" y="1198"/>
                  </a:lnTo>
                  <a:lnTo>
                    <a:pt x="1036" y="1217"/>
                  </a:lnTo>
                  <a:lnTo>
                    <a:pt x="1010" y="1234"/>
                  </a:lnTo>
                  <a:lnTo>
                    <a:pt x="982" y="1249"/>
                  </a:lnTo>
                  <a:lnTo>
                    <a:pt x="954" y="1264"/>
                  </a:lnTo>
                  <a:lnTo>
                    <a:pt x="924" y="1277"/>
                  </a:lnTo>
                  <a:lnTo>
                    <a:pt x="893" y="1290"/>
                  </a:lnTo>
                  <a:lnTo>
                    <a:pt x="863" y="1300"/>
                  </a:lnTo>
                  <a:lnTo>
                    <a:pt x="831" y="1309"/>
                  </a:lnTo>
                  <a:lnTo>
                    <a:pt x="799" y="1316"/>
                  </a:lnTo>
                  <a:lnTo>
                    <a:pt x="767" y="1322"/>
                  </a:lnTo>
                  <a:lnTo>
                    <a:pt x="733" y="1327"/>
                  </a:lnTo>
                  <a:lnTo>
                    <a:pt x="699" y="1329"/>
                  </a:lnTo>
                  <a:lnTo>
                    <a:pt x="665" y="1330"/>
                  </a:lnTo>
                  <a:lnTo>
                    <a:pt x="631" y="1329"/>
                  </a:lnTo>
                  <a:lnTo>
                    <a:pt x="597" y="1327"/>
                  </a:lnTo>
                  <a:lnTo>
                    <a:pt x="563" y="1322"/>
                  </a:lnTo>
                  <a:lnTo>
                    <a:pt x="531" y="1316"/>
                  </a:lnTo>
                  <a:lnTo>
                    <a:pt x="499" y="1309"/>
                  </a:lnTo>
                  <a:lnTo>
                    <a:pt x="467" y="1300"/>
                  </a:lnTo>
                  <a:lnTo>
                    <a:pt x="437" y="1290"/>
                  </a:lnTo>
                  <a:lnTo>
                    <a:pt x="406" y="1277"/>
                  </a:lnTo>
                  <a:lnTo>
                    <a:pt x="376" y="1264"/>
                  </a:lnTo>
                  <a:lnTo>
                    <a:pt x="348" y="1249"/>
                  </a:lnTo>
                  <a:lnTo>
                    <a:pt x="320" y="1234"/>
                  </a:lnTo>
                  <a:lnTo>
                    <a:pt x="293" y="1217"/>
                  </a:lnTo>
                  <a:lnTo>
                    <a:pt x="267" y="1198"/>
                  </a:lnTo>
                  <a:lnTo>
                    <a:pt x="242" y="1178"/>
                  </a:lnTo>
                  <a:lnTo>
                    <a:pt x="218" y="1157"/>
                  </a:lnTo>
                  <a:lnTo>
                    <a:pt x="194" y="1135"/>
                  </a:lnTo>
                  <a:lnTo>
                    <a:pt x="172" y="1112"/>
                  </a:lnTo>
                  <a:lnTo>
                    <a:pt x="152" y="1088"/>
                  </a:lnTo>
                  <a:lnTo>
                    <a:pt x="132" y="1062"/>
                  </a:lnTo>
                  <a:lnTo>
                    <a:pt x="113" y="1037"/>
                  </a:lnTo>
                  <a:lnTo>
                    <a:pt x="96" y="1010"/>
                  </a:lnTo>
                  <a:lnTo>
                    <a:pt x="80" y="982"/>
                  </a:lnTo>
                  <a:lnTo>
                    <a:pt x="65" y="953"/>
                  </a:lnTo>
                  <a:lnTo>
                    <a:pt x="52" y="924"/>
                  </a:lnTo>
                  <a:lnTo>
                    <a:pt x="40" y="893"/>
                  </a:lnTo>
                  <a:lnTo>
                    <a:pt x="29" y="863"/>
                  </a:lnTo>
                  <a:lnTo>
                    <a:pt x="21" y="831"/>
                  </a:lnTo>
                  <a:lnTo>
                    <a:pt x="14" y="799"/>
                  </a:lnTo>
                  <a:lnTo>
                    <a:pt x="7" y="766"/>
                  </a:lnTo>
                  <a:lnTo>
                    <a:pt x="3" y="733"/>
                  </a:lnTo>
                  <a:lnTo>
                    <a:pt x="1" y="699"/>
                  </a:lnTo>
                  <a:lnTo>
                    <a:pt x="0" y="665"/>
                  </a:lnTo>
                  <a:lnTo>
                    <a:pt x="1" y="631"/>
                  </a:lnTo>
                  <a:lnTo>
                    <a:pt x="3" y="597"/>
                  </a:lnTo>
                  <a:lnTo>
                    <a:pt x="7" y="563"/>
                  </a:lnTo>
                  <a:lnTo>
                    <a:pt x="14" y="531"/>
                  </a:lnTo>
                  <a:lnTo>
                    <a:pt x="21" y="499"/>
                  </a:lnTo>
                  <a:lnTo>
                    <a:pt x="29" y="467"/>
                  </a:lnTo>
                  <a:lnTo>
                    <a:pt x="40" y="437"/>
                  </a:lnTo>
                  <a:lnTo>
                    <a:pt x="52" y="406"/>
                  </a:lnTo>
                  <a:lnTo>
                    <a:pt x="65" y="376"/>
                  </a:lnTo>
                  <a:lnTo>
                    <a:pt x="80" y="348"/>
                  </a:lnTo>
                  <a:lnTo>
                    <a:pt x="96" y="320"/>
                  </a:lnTo>
                  <a:lnTo>
                    <a:pt x="113" y="294"/>
                  </a:lnTo>
                  <a:lnTo>
                    <a:pt x="132" y="267"/>
                  </a:lnTo>
                  <a:lnTo>
                    <a:pt x="152" y="242"/>
                  </a:lnTo>
                  <a:lnTo>
                    <a:pt x="172" y="218"/>
                  </a:lnTo>
                  <a:lnTo>
                    <a:pt x="194" y="195"/>
                  </a:lnTo>
                  <a:lnTo>
                    <a:pt x="218" y="173"/>
                  </a:lnTo>
                  <a:lnTo>
                    <a:pt x="242" y="152"/>
                  </a:lnTo>
                  <a:lnTo>
                    <a:pt x="267" y="132"/>
                  </a:lnTo>
                  <a:lnTo>
                    <a:pt x="293" y="114"/>
                  </a:lnTo>
                  <a:lnTo>
                    <a:pt x="320" y="96"/>
                  </a:lnTo>
                  <a:lnTo>
                    <a:pt x="348" y="80"/>
                  </a:lnTo>
                  <a:lnTo>
                    <a:pt x="376" y="66"/>
                  </a:lnTo>
                  <a:lnTo>
                    <a:pt x="406" y="53"/>
                  </a:lnTo>
                  <a:lnTo>
                    <a:pt x="437" y="40"/>
                  </a:lnTo>
                  <a:lnTo>
                    <a:pt x="467" y="31"/>
                  </a:lnTo>
                  <a:lnTo>
                    <a:pt x="499" y="21"/>
                  </a:lnTo>
                  <a:lnTo>
                    <a:pt x="531" y="14"/>
                  </a:lnTo>
                  <a:lnTo>
                    <a:pt x="563" y="8"/>
                  </a:lnTo>
                  <a:lnTo>
                    <a:pt x="597" y="4"/>
                  </a:lnTo>
                  <a:lnTo>
                    <a:pt x="631" y="1"/>
                  </a:lnTo>
                  <a:lnTo>
                    <a:pt x="665" y="0"/>
                  </a:lnTo>
                  <a:lnTo>
                    <a:pt x="699" y="1"/>
                  </a:lnTo>
                  <a:lnTo>
                    <a:pt x="733" y="4"/>
                  </a:lnTo>
                  <a:lnTo>
                    <a:pt x="767" y="8"/>
                  </a:lnTo>
                  <a:lnTo>
                    <a:pt x="799" y="14"/>
                  </a:lnTo>
                  <a:lnTo>
                    <a:pt x="831" y="21"/>
                  </a:lnTo>
                  <a:lnTo>
                    <a:pt x="863" y="31"/>
                  </a:lnTo>
                  <a:lnTo>
                    <a:pt x="893" y="40"/>
                  </a:lnTo>
                  <a:lnTo>
                    <a:pt x="924" y="53"/>
                  </a:lnTo>
                  <a:lnTo>
                    <a:pt x="954" y="66"/>
                  </a:lnTo>
                  <a:lnTo>
                    <a:pt x="982" y="80"/>
                  </a:lnTo>
                  <a:lnTo>
                    <a:pt x="1010" y="96"/>
                  </a:lnTo>
                  <a:lnTo>
                    <a:pt x="1036" y="114"/>
                  </a:lnTo>
                  <a:lnTo>
                    <a:pt x="1063" y="132"/>
                  </a:lnTo>
                  <a:lnTo>
                    <a:pt x="1088" y="152"/>
                  </a:lnTo>
                  <a:lnTo>
                    <a:pt x="1112" y="173"/>
                  </a:lnTo>
                  <a:lnTo>
                    <a:pt x="1136" y="195"/>
                  </a:lnTo>
                  <a:lnTo>
                    <a:pt x="1157" y="218"/>
                  </a:lnTo>
                  <a:lnTo>
                    <a:pt x="1178" y="242"/>
                  </a:lnTo>
                  <a:lnTo>
                    <a:pt x="1198" y="267"/>
                  </a:lnTo>
                  <a:lnTo>
                    <a:pt x="1216" y="294"/>
                  </a:lnTo>
                  <a:lnTo>
                    <a:pt x="1234" y="320"/>
                  </a:lnTo>
                  <a:lnTo>
                    <a:pt x="1250" y="348"/>
                  </a:lnTo>
                  <a:lnTo>
                    <a:pt x="1265" y="376"/>
                  </a:lnTo>
                  <a:lnTo>
                    <a:pt x="1277" y="406"/>
                  </a:lnTo>
                  <a:lnTo>
                    <a:pt x="1290" y="437"/>
                  </a:lnTo>
                  <a:lnTo>
                    <a:pt x="1299" y="467"/>
                  </a:lnTo>
                  <a:lnTo>
                    <a:pt x="1309" y="499"/>
                  </a:lnTo>
                  <a:lnTo>
                    <a:pt x="1316" y="531"/>
                  </a:lnTo>
                  <a:lnTo>
                    <a:pt x="1322" y="563"/>
                  </a:lnTo>
                  <a:lnTo>
                    <a:pt x="1326" y="597"/>
                  </a:lnTo>
                  <a:lnTo>
                    <a:pt x="1329" y="631"/>
                  </a:lnTo>
                  <a:lnTo>
                    <a:pt x="1330" y="66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61" name="Freeform 121"/>
            <p:cNvSpPr>
              <a:spLocks/>
            </p:cNvSpPr>
            <p:nvPr/>
          </p:nvSpPr>
          <p:spPr bwMode="auto">
            <a:xfrm>
              <a:off x="1112838" y="4570413"/>
              <a:ext cx="220663" cy="328613"/>
            </a:xfrm>
            <a:custGeom>
              <a:avLst/>
              <a:gdLst>
                <a:gd name="T0" fmla="*/ 693 w 694"/>
                <a:gd name="T1" fmla="*/ 365 h 1036"/>
                <a:gd name="T2" fmla="*/ 685 w 694"/>
                <a:gd name="T3" fmla="*/ 408 h 1036"/>
                <a:gd name="T4" fmla="*/ 671 w 694"/>
                <a:gd name="T5" fmla="*/ 455 h 1036"/>
                <a:gd name="T6" fmla="*/ 652 w 694"/>
                <a:gd name="T7" fmla="*/ 507 h 1036"/>
                <a:gd name="T8" fmla="*/ 627 w 694"/>
                <a:gd name="T9" fmla="*/ 563 h 1036"/>
                <a:gd name="T10" fmla="*/ 599 w 694"/>
                <a:gd name="T11" fmla="*/ 620 h 1036"/>
                <a:gd name="T12" fmla="*/ 552 w 694"/>
                <a:gd name="T13" fmla="*/ 706 h 1036"/>
                <a:gd name="T14" fmla="*/ 488 w 694"/>
                <a:gd name="T15" fmla="*/ 817 h 1036"/>
                <a:gd name="T16" fmla="*/ 427 w 694"/>
                <a:gd name="T17" fmla="*/ 914 h 1036"/>
                <a:gd name="T18" fmla="*/ 362 w 694"/>
                <a:gd name="T19" fmla="*/ 1014 h 1036"/>
                <a:gd name="T20" fmla="*/ 332 w 694"/>
                <a:gd name="T21" fmla="*/ 1014 h 1036"/>
                <a:gd name="T22" fmla="*/ 267 w 694"/>
                <a:gd name="T23" fmla="*/ 914 h 1036"/>
                <a:gd name="T24" fmla="*/ 206 w 694"/>
                <a:gd name="T25" fmla="*/ 817 h 1036"/>
                <a:gd name="T26" fmla="*/ 141 w 694"/>
                <a:gd name="T27" fmla="*/ 706 h 1036"/>
                <a:gd name="T28" fmla="*/ 95 w 694"/>
                <a:gd name="T29" fmla="*/ 620 h 1036"/>
                <a:gd name="T30" fmla="*/ 67 w 694"/>
                <a:gd name="T31" fmla="*/ 563 h 1036"/>
                <a:gd name="T32" fmla="*/ 42 w 694"/>
                <a:gd name="T33" fmla="*/ 507 h 1036"/>
                <a:gd name="T34" fmla="*/ 22 w 694"/>
                <a:gd name="T35" fmla="*/ 455 h 1036"/>
                <a:gd name="T36" fmla="*/ 9 w 694"/>
                <a:gd name="T37" fmla="*/ 408 h 1036"/>
                <a:gd name="T38" fmla="*/ 1 w 694"/>
                <a:gd name="T39" fmla="*/ 365 h 1036"/>
                <a:gd name="T40" fmla="*/ 0 w 694"/>
                <a:gd name="T41" fmla="*/ 328 h 1036"/>
                <a:gd name="T42" fmla="*/ 4 w 694"/>
                <a:gd name="T43" fmla="*/ 294 h 1036"/>
                <a:gd name="T44" fmla="*/ 11 w 694"/>
                <a:gd name="T45" fmla="*/ 260 h 1036"/>
                <a:gd name="T46" fmla="*/ 21 w 694"/>
                <a:gd name="T47" fmla="*/ 227 h 1036"/>
                <a:gd name="T48" fmla="*/ 34 w 694"/>
                <a:gd name="T49" fmla="*/ 196 h 1036"/>
                <a:gd name="T50" fmla="*/ 50 w 694"/>
                <a:gd name="T51" fmla="*/ 167 h 1036"/>
                <a:gd name="T52" fmla="*/ 69 w 694"/>
                <a:gd name="T53" fmla="*/ 139 h 1036"/>
                <a:gd name="T54" fmla="*/ 90 w 694"/>
                <a:gd name="T55" fmla="*/ 113 h 1036"/>
                <a:gd name="T56" fmla="*/ 113 w 694"/>
                <a:gd name="T57" fmla="*/ 90 h 1036"/>
                <a:gd name="T58" fmla="*/ 140 w 694"/>
                <a:gd name="T59" fmla="*/ 68 h 1036"/>
                <a:gd name="T60" fmla="*/ 167 w 694"/>
                <a:gd name="T61" fmla="*/ 49 h 1036"/>
                <a:gd name="T62" fmla="*/ 197 w 694"/>
                <a:gd name="T63" fmla="*/ 34 h 1036"/>
                <a:gd name="T64" fmla="*/ 227 w 694"/>
                <a:gd name="T65" fmla="*/ 21 h 1036"/>
                <a:gd name="T66" fmla="*/ 260 w 694"/>
                <a:gd name="T67" fmla="*/ 10 h 1036"/>
                <a:gd name="T68" fmla="*/ 294 w 694"/>
                <a:gd name="T69" fmla="*/ 4 h 1036"/>
                <a:gd name="T70" fmla="*/ 329 w 694"/>
                <a:gd name="T71" fmla="*/ 0 h 1036"/>
                <a:gd name="T72" fmla="*/ 365 w 694"/>
                <a:gd name="T73" fmla="*/ 0 h 1036"/>
                <a:gd name="T74" fmla="*/ 400 w 694"/>
                <a:gd name="T75" fmla="*/ 4 h 1036"/>
                <a:gd name="T76" fmla="*/ 434 w 694"/>
                <a:gd name="T77" fmla="*/ 10 h 1036"/>
                <a:gd name="T78" fmla="*/ 466 w 694"/>
                <a:gd name="T79" fmla="*/ 21 h 1036"/>
                <a:gd name="T80" fmla="*/ 497 w 694"/>
                <a:gd name="T81" fmla="*/ 34 h 1036"/>
                <a:gd name="T82" fmla="*/ 527 w 694"/>
                <a:gd name="T83" fmla="*/ 49 h 1036"/>
                <a:gd name="T84" fmla="*/ 554 w 694"/>
                <a:gd name="T85" fmla="*/ 68 h 1036"/>
                <a:gd name="T86" fmla="*/ 580 w 694"/>
                <a:gd name="T87" fmla="*/ 90 h 1036"/>
                <a:gd name="T88" fmla="*/ 604 w 694"/>
                <a:gd name="T89" fmla="*/ 113 h 1036"/>
                <a:gd name="T90" fmla="*/ 625 w 694"/>
                <a:gd name="T91" fmla="*/ 139 h 1036"/>
                <a:gd name="T92" fmla="*/ 643 w 694"/>
                <a:gd name="T93" fmla="*/ 167 h 1036"/>
                <a:gd name="T94" fmla="*/ 660 w 694"/>
                <a:gd name="T95" fmla="*/ 196 h 1036"/>
                <a:gd name="T96" fmla="*/ 673 w 694"/>
                <a:gd name="T97" fmla="*/ 227 h 1036"/>
                <a:gd name="T98" fmla="*/ 683 w 694"/>
                <a:gd name="T99" fmla="*/ 260 h 1036"/>
                <a:gd name="T100" fmla="*/ 690 w 694"/>
                <a:gd name="T101" fmla="*/ 294 h 1036"/>
                <a:gd name="T102" fmla="*/ 693 w 694"/>
                <a:gd name="T103" fmla="*/ 328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94" h="1036">
                  <a:moveTo>
                    <a:pt x="694" y="346"/>
                  </a:moveTo>
                  <a:lnTo>
                    <a:pt x="693" y="365"/>
                  </a:lnTo>
                  <a:lnTo>
                    <a:pt x="690" y="386"/>
                  </a:lnTo>
                  <a:lnTo>
                    <a:pt x="685" y="408"/>
                  </a:lnTo>
                  <a:lnTo>
                    <a:pt x="679" y="431"/>
                  </a:lnTo>
                  <a:lnTo>
                    <a:pt x="671" y="455"/>
                  </a:lnTo>
                  <a:lnTo>
                    <a:pt x="662" y="481"/>
                  </a:lnTo>
                  <a:lnTo>
                    <a:pt x="652" y="507"/>
                  </a:lnTo>
                  <a:lnTo>
                    <a:pt x="640" y="535"/>
                  </a:lnTo>
                  <a:lnTo>
                    <a:pt x="627" y="563"/>
                  </a:lnTo>
                  <a:lnTo>
                    <a:pt x="613" y="591"/>
                  </a:lnTo>
                  <a:lnTo>
                    <a:pt x="599" y="620"/>
                  </a:lnTo>
                  <a:lnTo>
                    <a:pt x="584" y="649"/>
                  </a:lnTo>
                  <a:lnTo>
                    <a:pt x="552" y="706"/>
                  </a:lnTo>
                  <a:lnTo>
                    <a:pt x="520" y="763"/>
                  </a:lnTo>
                  <a:lnTo>
                    <a:pt x="488" y="817"/>
                  </a:lnTo>
                  <a:lnTo>
                    <a:pt x="457" y="869"/>
                  </a:lnTo>
                  <a:lnTo>
                    <a:pt x="427" y="914"/>
                  </a:lnTo>
                  <a:lnTo>
                    <a:pt x="401" y="955"/>
                  </a:lnTo>
                  <a:lnTo>
                    <a:pt x="362" y="1014"/>
                  </a:lnTo>
                  <a:lnTo>
                    <a:pt x="347" y="1036"/>
                  </a:lnTo>
                  <a:lnTo>
                    <a:pt x="332" y="1014"/>
                  </a:lnTo>
                  <a:lnTo>
                    <a:pt x="293" y="955"/>
                  </a:lnTo>
                  <a:lnTo>
                    <a:pt x="267" y="914"/>
                  </a:lnTo>
                  <a:lnTo>
                    <a:pt x="237" y="869"/>
                  </a:lnTo>
                  <a:lnTo>
                    <a:pt x="206" y="817"/>
                  </a:lnTo>
                  <a:lnTo>
                    <a:pt x="174" y="763"/>
                  </a:lnTo>
                  <a:lnTo>
                    <a:pt x="141" y="706"/>
                  </a:lnTo>
                  <a:lnTo>
                    <a:pt x="110" y="649"/>
                  </a:lnTo>
                  <a:lnTo>
                    <a:pt x="95" y="620"/>
                  </a:lnTo>
                  <a:lnTo>
                    <a:pt x="81" y="591"/>
                  </a:lnTo>
                  <a:lnTo>
                    <a:pt x="67" y="563"/>
                  </a:lnTo>
                  <a:lnTo>
                    <a:pt x="54" y="535"/>
                  </a:lnTo>
                  <a:lnTo>
                    <a:pt x="42" y="507"/>
                  </a:lnTo>
                  <a:lnTo>
                    <a:pt x="32" y="481"/>
                  </a:lnTo>
                  <a:lnTo>
                    <a:pt x="22" y="455"/>
                  </a:lnTo>
                  <a:lnTo>
                    <a:pt x="15" y="431"/>
                  </a:lnTo>
                  <a:lnTo>
                    <a:pt x="9" y="408"/>
                  </a:lnTo>
                  <a:lnTo>
                    <a:pt x="4" y="386"/>
                  </a:lnTo>
                  <a:lnTo>
                    <a:pt x="1" y="365"/>
                  </a:lnTo>
                  <a:lnTo>
                    <a:pt x="0" y="346"/>
                  </a:lnTo>
                  <a:lnTo>
                    <a:pt x="0" y="328"/>
                  </a:lnTo>
                  <a:lnTo>
                    <a:pt x="2" y="310"/>
                  </a:lnTo>
                  <a:lnTo>
                    <a:pt x="4" y="294"/>
                  </a:lnTo>
                  <a:lnTo>
                    <a:pt x="8" y="277"/>
                  </a:lnTo>
                  <a:lnTo>
                    <a:pt x="11" y="260"/>
                  </a:lnTo>
                  <a:lnTo>
                    <a:pt x="16" y="243"/>
                  </a:lnTo>
                  <a:lnTo>
                    <a:pt x="21" y="227"/>
                  </a:lnTo>
                  <a:lnTo>
                    <a:pt x="28" y="211"/>
                  </a:lnTo>
                  <a:lnTo>
                    <a:pt x="34" y="196"/>
                  </a:lnTo>
                  <a:lnTo>
                    <a:pt x="42" y="181"/>
                  </a:lnTo>
                  <a:lnTo>
                    <a:pt x="50" y="167"/>
                  </a:lnTo>
                  <a:lnTo>
                    <a:pt x="59" y="152"/>
                  </a:lnTo>
                  <a:lnTo>
                    <a:pt x="69" y="139"/>
                  </a:lnTo>
                  <a:lnTo>
                    <a:pt x="79" y="125"/>
                  </a:lnTo>
                  <a:lnTo>
                    <a:pt x="90" y="113"/>
                  </a:lnTo>
                  <a:lnTo>
                    <a:pt x="102" y="101"/>
                  </a:lnTo>
                  <a:lnTo>
                    <a:pt x="113" y="90"/>
                  </a:lnTo>
                  <a:lnTo>
                    <a:pt x="126" y="79"/>
                  </a:lnTo>
                  <a:lnTo>
                    <a:pt x="140" y="68"/>
                  </a:lnTo>
                  <a:lnTo>
                    <a:pt x="153" y="59"/>
                  </a:lnTo>
                  <a:lnTo>
                    <a:pt x="167" y="49"/>
                  </a:lnTo>
                  <a:lnTo>
                    <a:pt x="182" y="41"/>
                  </a:lnTo>
                  <a:lnTo>
                    <a:pt x="197" y="34"/>
                  </a:lnTo>
                  <a:lnTo>
                    <a:pt x="212" y="27"/>
                  </a:lnTo>
                  <a:lnTo>
                    <a:pt x="227" y="21"/>
                  </a:lnTo>
                  <a:lnTo>
                    <a:pt x="243" y="16"/>
                  </a:lnTo>
                  <a:lnTo>
                    <a:pt x="260" y="10"/>
                  </a:lnTo>
                  <a:lnTo>
                    <a:pt x="277" y="7"/>
                  </a:lnTo>
                  <a:lnTo>
                    <a:pt x="294" y="4"/>
                  </a:lnTo>
                  <a:lnTo>
                    <a:pt x="311" y="2"/>
                  </a:lnTo>
                  <a:lnTo>
                    <a:pt x="329" y="0"/>
                  </a:lnTo>
                  <a:lnTo>
                    <a:pt x="347" y="0"/>
                  </a:lnTo>
                  <a:lnTo>
                    <a:pt x="365" y="0"/>
                  </a:lnTo>
                  <a:lnTo>
                    <a:pt x="382" y="2"/>
                  </a:lnTo>
                  <a:lnTo>
                    <a:pt x="400" y="4"/>
                  </a:lnTo>
                  <a:lnTo>
                    <a:pt x="417" y="7"/>
                  </a:lnTo>
                  <a:lnTo>
                    <a:pt x="434" y="10"/>
                  </a:lnTo>
                  <a:lnTo>
                    <a:pt x="450" y="16"/>
                  </a:lnTo>
                  <a:lnTo>
                    <a:pt x="466" y="21"/>
                  </a:lnTo>
                  <a:lnTo>
                    <a:pt x="482" y="27"/>
                  </a:lnTo>
                  <a:lnTo>
                    <a:pt x="497" y="34"/>
                  </a:lnTo>
                  <a:lnTo>
                    <a:pt x="512" y="41"/>
                  </a:lnTo>
                  <a:lnTo>
                    <a:pt x="527" y="49"/>
                  </a:lnTo>
                  <a:lnTo>
                    <a:pt x="541" y="59"/>
                  </a:lnTo>
                  <a:lnTo>
                    <a:pt x="554" y="68"/>
                  </a:lnTo>
                  <a:lnTo>
                    <a:pt x="568" y="79"/>
                  </a:lnTo>
                  <a:lnTo>
                    <a:pt x="580" y="90"/>
                  </a:lnTo>
                  <a:lnTo>
                    <a:pt x="592" y="101"/>
                  </a:lnTo>
                  <a:lnTo>
                    <a:pt x="604" y="113"/>
                  </a:lnTo>
                  <a:lnTo>
                    <a:pt x="615" y="125"/>
                  </a:lnTo>
                  <a:lnTo>
                    <a:pt x="625" y="139"/>
                  </a:lnTo>
                  <a:lnTo>
                    <a:pt x="635" y="152"/>
                  </a:lnTo>
                  <a:lnTo>
                    <a:pt x="643" y="167"/>
                  </a:lnTo>
                  <a:lnTo>
                    <a:pt x="652" y="181"/>
                  </a:lnTo>
                  <a:lnTo>
                    <a:pt x="660" y="196"/>
                  </a:lnTo>
                  <a:lnTo>
                    <a:pt x="666" y="211"/>
                  </a:lnTo>
                  <a:lnTo>
                    <a:pt x="673" y="227"/>
                  </a:lnTo>
                  <a:lnTo>
                    <a:pt x="678" y="243"/>
                  </a:lnTo>
                  <a:lnTo>
                    <a:pt x="683" y="260"/>
                  </a:lnTo>
                  <a:lnTo>
                    <a:pt x="686" y="277"/>
                  </a:lnTo>
                  <a:lnTo>
                    <a:pt x="690" y="294"/>
                  </a:lnTo>
                  <a:lnTo>
                    <a:pt x="692" y="310"/>
                  </a:lnTo>
                  <a:lnTo>
                    <a:pt x="693" y="328"/>
                  </a:lnTo>
                  <a:lnTo>
                    <a:pt x="694" y="346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62" name="Freeform 122"/>
            <p:cNvSpPr>
              <a:spLocks/>
            </p:cNvSpPr>
            <p:nvPr/>
          </p:nvSpPr>
          <p:spPr bwMode="auto">
            <a:xfrm>
              <a:off x="1171575" y="4640263"/>
              <a:ext cx="103188" cy="104775"/>
            </a:xfrm>
            <a:custGeom>
              <a:avLst/>
              <a:gdLst>
                <a:gd name="T0" fmla="*/ 327 w 328"/>
                <a:gd name="T1" fmla="*/ 180 h 327"/>
                <a:gd name="T2" fmla="*/ 321 w 328"/>
                <a:gd name="T3" fmla="*/ 212 h 327"/>
                <a:gd name="T4" fmla="*/ 308 w 328"/>
                <a:gd name="T5" fmla="*/ 242 h 327"/>
                <a:gd name="T6" fmla="*/ 291 w 328"/>
                <a:gd name="T7" fmla="*/ 268 h 327"/>
                <a:gd name="T8" fmla="*/ 269 w 328"/>
                <a:gd name="T9" fmla="*/ 290 h 327"/>
                <a:gd name="T10" fmla="*/ 242 w 328"/>
                <a:gd name="T11" fmla="*/ 307 h 327"/>
                <a:gd name="T12" fmla="*/ 213 w 328"/>
                <a:gd name="T13" fmla="*/ 320 h 327"/>
                <a:gd name="T14" fmla="*/ 181 w 328"/>
                <a:gd name="T15" fmla="*/ 326 h 327"/>
                <a:gd name="T16" fmla="*/ 147 w 328"/>
                <a:gd name="T17" fmla="*/ 326 h 327"/>
                <a:gd name="T18" fmla="*/ 115 w 328"/>
                <a:gd name="T19" fmla="*/ 320 h 327"/>
                <a:gd name="T20" fmla="*/ 86 w 328"/>
                <a:gd name="T21" fmla="*/ 307 h 327"/>
                <a:gd name="T22" fmla="*/ 59 w 328"/>
                <a:gd name="T23" fmla="*/ 290 h 327"/>
                <a:gd name="T24" fmla="*/ 37 w 328"/>
                <a:gd name="T25" fmla="*/ 268 h 327"/>
                <a:gd name="T26" fmla="*/ 20 w 328"/>
                <a:gd name="T27" fmla="*/ 242 h 327"/>
                <a:gd name="T28" fmla="*/ 7 w 328"/>
                <a:gd name="T29" fmla="*/ 212 h 327"/>
                <a:gd name="T30" fmla="*/ 1 w 328"/>
                <a:gd name="T31" fmla="*/ 180 h 327"/>
                <a:gd name="T32" fmla="*/ 1 w 328"/>
                <a:gd name="T33" fmla="*/ 147 h 327"/>
                <a:gd name="T34" fmla="*/ 7 w 328"/>
                <a:gd name="T35" fmla="*/ 115 h 327"/>
                <a:gd name="T36" fmla="*/ 20 w 328"/>
                <a:gd name="T37" fmla="*/ 85 h 327"/>
                <a:gd name="T38" fmla="*/ 37 w 328"/>
                <a:gd name="T39" fmla="*/ 59 h 327"/>
                <a:gd name="T40" fmla="*/ 59 w 328"/>
                <a:gd name="T41" fmla="*/ 37 h 327"/>
                <a:gd name="T42" fmla="*/ 86 w 328"/>
                <a:gd name="T43" fmla="*/ 20 h 327"/>
                <a:gd name="T44" fmla="*/ 115 w 328"/>
                <a:gd name="T45" fmla="*/ 7 h 327"/>
                <a:gd name="T46" fmla="*/ 147 w 328"/>
                <a:gd name="T47" fmla="*/ 1 h 327"/>
                <a:gd name="T48" fmla="*/ 181 w 328"/>
                <a:gd name="T49" fmla="*/ 1 h 327"/>
                <a:gd name="T50" fmla="*/ 213 w 328"/>
                <a:gd name="T51" fmla="*/ 7 h 327"/>
                <a:gd name="T52" fmla="*/ 242 w 328"/>
                <a:gd name="T53" fmla="*/ 20 h 327"/>
                <a:gd name="T54" fmla="*/ 269 w 328"/>
                <a:gd name="T55" fmla="*/ 37 h 327"/>
                <a:gd name="T56" fmla="*/ 291 w 328"/>
                <a:gd name="T57" fmla="*/ 59 h 327"/>
                <a:gd name="T58" fmla="*/ 308 w 328"/>
                <a:gd name="T59" fmla="*/ 85 h 327"/>
                <a:gd name="T60" fmla="*/ 321 w 328"/>
                <a:gd name="T61" fmla="*/ 115 h 327"/>
                <a:gd name="T62" fmla="*/ 327 w 328"/>
                <a:gd name="T63" fmla="*/ 14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8" h="327">
                  <a:moveTo>
                    <a:pt x="328" y="164"/>
                  </a:moveTo>
                  <a:lnTo>
                    <a:pt x="327" y="180"/>
                  </a:lnTo>
                  <a:lnTo>
                    <a:pt x="325" y="196"/>
                  </a:lnTo>
                  <a:lnTo>
                    <a:pt x="321" y="212"/>
                  </a:lnTo>
                  <a:lnTo>
                    <a:pt x="315" y="227"/>
                  </a:lnTo>
                  <a:lnTo>
                    <a:pt x="308" y="242"/>
                  </a:lnTo>
                  <a:lnTo>
                    <a:pt x="299" y="255"/>
                  </a:lnTo>
                  <a:lnTo>
                    <a:pt x="291" y="268"/>
                  </a:lnTo>
                  <a:lnTo>
                    <a:pt x="280" y="280"/>
                  </a:lnTo>
                  <a:lnTo>
                    <a:pt x="269" y="290"/>
                  </a:lnTo>
                  <a:lnTo>
                    <a:pt x="256" y="300"/>
                  </a:lnTo>
                  <a:lnTo>
                    <a:pt x="242" y="307"/>
                  </a:lnTo>
                  <a:lnTo>
                    <a:pt x="227" y="315"/>
                  </a:lnTo>
                  <a:lnTo>
                    <a:pt x="213" y="320"/>
                  </a:lnTo>
                  <a:lnTo>
                    <a:pt x="197" y="324"/>
                  </a:lnTo>
                  <a:lnTo>
                    <a:pt x="181" y="326"/>
                  </a:lnTo>
                  <a:lnTo>
                    <a:pt x="164" y="327"/>
                  </a:lnTo>
                  <a:lnTo>
                    <a:pt x="147" y="326"/>
                  </a:lnTo>
                  <a:lnTo>
                    <a:pt x="131" y="324"/>
                  </a:lnTo>
                  <a:lnTo>
                    <a:pt x="115" y="320"/>
                  </a:lnTo>
                  <a:lnTo>
                    <a:pt x="101" y="315"/>
                  </a:lnTo>
                  <a:lnTo>
                    <a:pt x="86" y="307"/>
                  </a:lnTo>
                  <a:lnTo>
                    <a:pt x="72" y="300"/>
                  </a:lnTo>
                  <a:lnTo>
                    <a:pt x="59" y="290"/>
                  </a:lnTo>
                  <a:lnTo>
                    <a:pt x="48" y="280"/>
                  </a:lnTo>
                  <a:lnTo>
                    <a:pt x="37" y="268"/>
                  </a:lnTo>
                  <a:lnTo>
                    <a:pt x="28" y="255"/>
                  </a:lnTo>
                  <a:lnTo>
                    <a:pt x="20" y="242"/>
                  </a:lnTo>
                  <a:lnTo>
                    <a:pt x="13" y="227"/>
                  </a:lnTo>
                  <a:lnTo>
                    <a:pt x="7" y="212"/>
                  </a:lnTo>
                  <a:lnTo>
                    <a:pt x="3" y="196"/>
                  </a:lnTo>
                  <a:lnTo>
                    <a:pt x="1" y="180"/>
                  </a:lnTo>
                  <a:lnTo>
                    <a:pt x="0" y="164"/>
                  </a:lnTo>
                  <a:lnTo>
                    <a:pt x="1" y="147"/>
                  </a:lnTo>
                  <a:lnTo>
                    <a:pt x="3" y="131"/>
                  </a:lnTo>
                  <a:lnTo>
                    <a:pt x="7" y="115"/>
                  </a:lnTo>
                  <a:lnTo>
                    <a:pt x="13" y="100"/>
                  </a:lnTo>
                  <a:lnTo>
                    <a:pt x="20" y="85"/>
                  </a:lnTo>
                  <a:lnTo>
                    <a:pt x="28" y="72"/>
                  </a:lnTo>
                  <a:lnTo>
                    <a:pt x="37" y="59"/>
                  </a:lnTo>
                  <a:lnTo>
                    <a:pt x="48" y="47"/>
                  </a:lnTo>
                  <a:lnTo>
                    <a:pt x="59" y="37"/>
                  </a:lnTo>
                  <a:lnTo>
                    <a:pt x="72" y="27"/>
                  </a:lnTo>
                  <a:lnTo>
                    <a:pt x="86" y="20"/>
                  </a:lnTo>
                  <a:lnTo>
                    <a:pt x="101" y="12"/>
                  </a:lnTo>
                  <a:lnTo>
                    <a:pt x="115" y="7"/>
                  </a:lnTo>
                  <a:lnTo>
                    <a:pt x="131" y="3"/>
                  </a:lnTo>
                  <a:lnTo>
                    <a:pt x="147" y="1"/>
                  </a:lnTo>
                  <a:lnTo>
                    <a:pt x="164" y="0"/>
                  </a:lnTo>
                  <a:lnTo>
                    <a:pt x="181" y="1"/>
                  </a:lnTo>
                  <a:lnTo>
                    <a:pt x="197" y="3"/>
                  </a:lnTo>
                  <a:lnTo>
                    <a:pt x="213" y="7"/>
                  </a:lnTo>
                  <a:lnTo>
                    <a:pt x="227" y="12"/>
                  </a:lnTo>
                  <a:lnTo>
                    <a:pt x="242" y="20"/>
                  </a:lnTo>
                  <a:lnTo>
                    <a:pt x="256" y="27"/>
                  </a:lnTo>
                  <a:lnTo>
                    <a:pt x="269" y="37"/>
                  </a:lnTo>
                  <a:lnTo>
                    <a:pt x="280" y="47"/>
                  </a:lnTo>
                  <a:lnTo>
                    <a:pt x="291" y="59"/>
                  </a:lnTo>
                  <a:lnTo>
                    <a:pt x="299" y="72"/>
                  </a:lnTo>
                  <a:lnTo>
                    <a:pt x="308" y="85"/>
                  </a:lnTo>
                  <a:lnTo>
                    <a:pt x="315" y="100"/>
                  </a:lnTo>
                  <a:lnTo>
                    <a:pt x="321" y="115"/>
                  </a:lnTo>
                  <a:lnTo>
                    <a:pt x="325" y="131"/>
                  </a:lnTo>
                  <a:lnTo>
                    <a:pt x="327" y="147"/>
                  </a:lnTo>
                  <a:lnTo>
                    <a:pt x="328" y="164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63" name="Freeform 123"/>
            <p:cNvSpPr>
              <a:spLocks/>
            </p:cNvSpPr>
            <p:nvPr/>
          </p:nvSpPr>
          <p:spPr bwMode="auto">
            <a:xfrm>
              <a:off x="971550" y="3014663"/>
              <a:ext cx="293688" cy="293688"/>
            </a:xfrm>
            <a:custGeom>
              <a:avLst/>
              <a:gdLst>
                <a:gd name="T0" fmla="*/ 924 w 926"/>
                <a:gd name="T1" fmla="*/ 511 h 926"/>
                <a:gd name="T2" fmla="*/ 912 w 926"/>
                <a:gd name="T3" fmla="*/ 578 h 926"/>
                <a:gd name="T4" fmla="*/ 890 w 926"/>
                <a:gd name="T5" fmla="*/ 643 h 926"/>
                <a:gd name="T6" fmla="*/ 860 w 926"/>
                <a:gd name="T7" fmla="*/ 703 h 926"/>
                <a:gd name="T8" fmla="*/ 820 w 926"/>
                <a:gd name="T9" fmla="*/ 758 h 926"/>
                <a:gd name="T10" fmla="*/ 775 w 926"/>
                <a:gd name="T11" fmla="*/ 806 h 926"/>
                <a:gd name="T12" fmla="*/ 722 w 926"/>
                <a:gd name="T13" fmla="*/ 847 h 926"/>
                <a:gd name="T14" fmla="*/ 664 w 926"/>
                <a:gd name="T15" fmla="*/ 881 h 926"/>
                <a:gd name="T16" fmla="*/ 602 w 926"/>
                <a:gd name="T17" fmla="*/ 905 h 926"/>
                <a:gd name="T18" fmla="*/ 534 w 926"/>
                <a:gd name="T19" fmla="*/ 921 h 926"/>
                <a:gd name="T20" fmla="*/ 463 w 926"/>
                <a:gd name="T21" fmla="*/ 926 h 926"/>
                <a:gd name="T22" fmla="*/ 392 w 926"/>
                <a:gd name="T23" fmla="*/ 921 h 926"/>
                <a:gd name="T24" fmla="*/ 326 w 926"/>
                <a:gd name="T25" fmla="*/ 905 h 926"/>
                <a:gd name="T26" fmla="*/ 262 w 926"/>
                <a:gd name="T27" fmla="*/ 881 h 926"/>
                <a:gd name="T28" fmla="*/ 204 w 926"/>
                <a:gd name="T29" fmla="*/ 847 h 926"/>
                <a:gd name="T30" fmla="*/ 152 w 926"/>
                <a:gd name="T31" fmla="*/ 806 h 926"/>
                <a:gd name="T32" fmla="*/ 106 w 926"/>
                <a:gd name="T33" fmla="*/ 758 h 926"/>
                <a:gd name="T34" fmla="*/ 66 w 926"/>
                <a:gd name="T35" fmla="*/ 703 h 926"/>
                <a:gd name="T36" fmla="*/ 36 w 926"/>
                <a:gd name="T37" fmla="*/ 643 h 926"/>
                <a:gd name="T38" fmla="*/ 15 w 926"/>
                <a:gd name="T39" fmla="*/ 578 h 926"/>
                <a:gd name="T40" fmla="*/ 2 w 926"/>
                <a:gd name="T41" fmla="*/ 511 h 926"/>
                <a:gd name="T42" fmla="*/ 1 w 926"/>
                <a:gd name="T43" fmla="*/ 439 h 926"/>
                <a:gd name="T44" fmla="*/ 9 w 926"/>
                <a:gd name="T45" fmla="*/ 370 h 926"/>
                <a:gd name="T46" fmla="*/ 28 w 926"/>
                <a:gd name="T47" fmla="*/ 304 h 926"/>
                <a:gd name="T48" fmla="*/ 56 w 926"/>
                <a:gd name="T49" fmla="*/ 242 h 926"/>
                <a:gd name="T50" fmla="*/ 92 w 926"/>
                <a:gd name="T51" fmla="*/ 186 h 926"/>
                <a:gd name="T52" fmla="*/ 135 w 926"/>
                <a:gd name="T53" fmla="*/ 135 h 926"/>
                <a:gd name="T54" fmla="*/ 186 w 926"/>
                <a:gd name="T55" fmla="*/ 92 h 926"/>
                <a:gd name="T56" fmla="*/ 242 w 926"/>
                <a:gd name="T57" fmla="*/ 56 h 926"/>
                <a:gd name="T58" fmla="*/ 304 w 926"/>
                <a:gd name="T59" fmla="*/ 28 h 926"/>
                <a:gd name="T60" fmla="*/ 370 w 926"/>
                <a:gd name="T61" fmla="*/ 10 h 926"/>
                <a:gd name="T62" fmla="*/ 440 w 926"/>
                <a:gd name="T63" fmla="*/ 0 h 926"/>
                <a:gd name="T64" fmla="*/ 511 w 926"/>
                <a:gd name="T65" fmla="*/ 2 h 926"/>
                <a:gd name="T66" fmla="*/ 579 w 926"/>
                <a:gd name="T67" fmla="*/ 14 h 926"/>
                <a:gd name="T68" fmla="*/ 644 w 926"/>
                <a:gd name="T69" fmla="*/ 36 h 926"/>
                <a:gd name="T70" fmla="*/ 703 w 926"/>
                <a:gd name="T71" fmla="*/ 67 h 926"/>
                <a:gd name="T72" fmla="*/ 758 w 926"/>
                <a:gd name="T73" fmla="*/ 106 h 926"/>
                <a:gd name="T74" fmla="*/ 807 w 926"/>
                <a:gd name="T75" fmla="*/ 151 h 926"/>
                <a:gd name="T76" fmla="*/ 848 w 926"/>
                <a:gd name="T77" fmla="*/ 204 h 926"/>
                <a:gd name="T78" fmla="*/ 881 w 926"/>
                <a:gd name="T79" fmla="*/ 262 h 926"/>
                <a:gd name="T80" fmla="*/ 906 w 926"/>
                <a:gd name="T81" fmla="*/ 326 h 926"/>
                <a:gd name="T82" fmla="*/ 921 w 926"/>
                <a:gd name="T83" fmla="*/ 392 h 926"/>
                <a:gd name="T84" fmla="*/ 926 w 926"/>
                <a:gd name="T85" fmla="*/ 463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26" h="926">
                  <a:moveTo>
                    <a:pt x="926" y="463"/>
                  </a:moveTo>
                  <a:lnTo>
                    <a:pt x="926" y="486"/>
                  </a:lnTo>
                  <a:lnTo>
                    <a:pt x="924" y="511"/>
                  </a:lnTo>
                  <a:lnTo>
                    <a:pt x="921" y="534"/>
                  </a:lnTo>
                  <a:lnTo>
                    <a:pt x="918" y="556"/>
                  </a:lnTo>
                  <a:lnTo>
                    <a:pt x="912" y="578"/>
                  </a:lnTo>
                  <a:lnTo>
                    <a:pt x="906" y="601"/>
                  </a:lnTo>
                  <a:lnTo>
                    <a:pt x="899" y="623"/>
                  </a:lnTo>
                  <a:lnTo>
                    <a:pt x="890" y="643"/>
                  </a:lnTo>
                  <a:lnTo>
                    <a:pt x="881" y="664"/>
                  </a:lnTo>
                  <a:lnTo>
                    <a:pt x="871" y="684"/>
                  </a:lnTo>
                  <a:lnTo>
                    <a:pt x="860" y="703"/>
                  </a:lnTo>
                  <a:lnTo>
                    <a:pt x="848" y="722"/>
                  </a:lnTo>
                  <a:lnTo>
                    <a:pt x="834" y="740"/>
                  </a:lnTo>
                  <a:lnTo>
                    <a:pt x="820" y="758"/>
                  </a:lnTo>
                  <a:lnTo>
                    <a:pt x="807" y="775"/>
                  </a:lnTo>
                  <a:lnTo>
                    <a:pt x="791" y="791"/>
                  </a:lnTo>
                  <a:lnTo>
                    <a:pt x="775" y="806"/>
                  </a:lnTo>
                  <a:lnTo>
                    <a:pt x="758" y="820"/>
                  </a:lnTo>
                  <a:lnTo>
                    <a:pt x="740" y="834"/>
                  </a:lnTo>
                  <a:lnTo>
                    <a:pt x="722" y="847"/>
                  </a:lnTo>
                  <a:lnTo>
                    <a:pt x="703" y="860"/>
                  </a:lnTo>
                  <a:lnTo>
                    <a:pt x="684" y="870"/>
                  </a:lnTo>
                  <a:lnTo>
                    <a:pt x="664" y="881"/>
                  </a:lnTo>
                  <a:lnTo>
                    <a:pt x="644" y="890"/>
                  </a:lnTo>
                  <a:lnTo>
                    <a:pt x="623" y="899"/>
                  </a:lnTo>
                  <a:lnTo>
                    <a:pt x="602" y="905"/>
                  </a:lnTo>
                  <a:lnTo>
                    <a:pt x="579" y="911"/>
                  </a:lnTo>
                  <a:lnTo>
                    <a:pt x="557" y="917"/>
                  </a:lnTo>
                  <a:lnTo>
                    <a:pt x="534" y="921"/>
                  </a:lnTo>
                  <a:lnTo>
                    <a:pt x="511" y="924"/>
                  </a:lnTo>
                  <a:lnTo>
                    <a:pt x="487" y="926"/>
                  </a:lnTo>
                  <a:lnTo>
                    <a:pt x="463" y="926"/>
                  </a:lnTo>
                  <a:lnTo>
                    <a:pt x="440" y="926"/>
                  </a:lnTo>
                  <a:lnTo>
                    <a:pt x="415" y="924"/>
                  </a:lnTo>
                  <a:lnTo>
                    <a:pt x="392" y="921"/>
                  </a:lnTo>
                  <a:lnTo>
                    <a:pt x="370" y="917"/>
                  </a:lnTo>
                  <a:lnTo>
                    <a:pt x="348" y="911"/>
                  </a:lnTo>
                  <a:lnTo>
                    <a:pt x="326" y="905"/>
                  </a:lnTo>
                  <a:lnTo>
                    <a:pt x="304" y="899"/>
                  </a:lnTo>
                  <a:lnTo>
                    <a:pt x="283" y="890"/>
                  </a:lnTo>
                  <a:lnTo>
                    <a:pt x="262" y="881"/>
                  </a:lnTo>
                  <a:lnTo>
                    <a:pt x="242" y="870"/>
                  </a:lnTo>
                  <a:lnTo>
                    <a:pt x="223" y="860"/>
                  </a:lnTo>
                  <a:lnTo>
                    <a:pt x="204" y="847"/>
                  </a:lnTo>
                  <a:lnTo>
                    <a:pt x="186" y="834"/>
                  </a:lnTo>
                  <a:lnTo>
                    <a:pt x="168" y="820"/>
                  </a:lnTo>
                  <a:lnTo>
                    <a:pt x="152" y="806"/>
                  </a:lnTo>
                  <a:lnTo>
                    <a:pt x="135" y="791"/>
                  </a:lnTo>
                  <a:lnTo>
                    <a:pt x="120" y="775"/>
                  </a:lnTo>
                  <a:lnTo>
                    <a:pt x="106" y="758"/>
                  </a:lnTo>
                  <a:lnTo>
                    <a:pt x="92" y="740"/>
                  </a:lnTo>
                  <a:lnTo>
                    <a:pt x="79" y="722"/>
                  </a:lnTo>
                  <a:lnTo>
                    <a:pt x="66" y="703"/>
                  </a:lnTo>
                  <a:lnTo>
                    <a:pt x="56" y="684"/>
                  </a:lnTo>
                  <a:lnTo>
                    <a:pt x="45" y="664"/>
                  </a:lnTo>
                  <a:lnTo>
                    <a:pt x="36" y="643"/>
                  </a:lnTo>
                  <a:lnTo>
                    <a:pt x="28" y="623"/>
                  </a:lnTo>
                  <a:lnTo>
                    <a:pt x="21" y="601"/>
                  </a:lnTo>
                  <a:lnTo>
                    <a:pt x="15" y="578"/>
                  </a:lnTo>
                  <a:lnTo>
                    <a:pt x="9" y="556"/>
                  </a:lnTo>
                  <a:lnTo>
                    <a:pt x="5" y="534"/>
                  </a:lnTo>
                  <a:lnTo>
                    <a:pt x="2" y="511"/>
                  </a:lnTo>
                  <a:lnTo>
                    <a:pt x="1" y="486"/>
                  </a:lnTo>
                  <a:lnTo>
                    <a:pt x="0" y="463"/>
                  </a:lnTo>
                  <a:lnTo>
                    <a:pt x="1" y="439"/>
                  </a:lnTo>
                  <a:lnTo>
                    <a:pt x="2" y="416"/>
                  </a:lnTo>
                  <a:lnTo>
                    <a:pt x="5" y="392"/>
                  </a:lnTo>
                  <a:lnTo>
                    <a:pt x="9" y="370"/>
                  </a:lnTo>
                  <a:lnTo>
                    <a:pt x="15" y="347"/>
                  </a:lnTo>
                  <a:lnTo>
                    <a:pt x="21" y="326"/>
                  </a:lnTo>
                  <a:lnTo>
                    <a:pt x="28" y="304"/>
                  </a:lnTo>
                  <a:lnTo>
                    <a:pt x="36" y="282"/>
                  </a:lnTo>
                  <a:lnTo>
                    <a:pt x="45" y="262"/>
                  </a:lnTo>
                  <a:lnTo>
                    <a:pt x="56" y="242"/>
                  </a:lnTo>
                  <a:lnTo>
                    <a:pt x="66" y="223"/>
                  </a:lnTo>
                  <a:lnTo>
                    <a:pt x="79" y="204"/>
                  </a:lnTo>
                  <a:lnTo>
                    <a:pt x="92" y="186"/>
                  </a:lnTo>
                  <a:lnTo>
                    <a:pt x="106" y="168"/>
                  </a:lnTo>
                  <a:lnTo>
                    <a:pt x="120" y="151"/>
                  </a:lnTo>
                  <a:lnTo>
                    <a:pt x="135" y="135"/>
                  </a:lnTo>
                  <a:lnTo>
                    <a:pt x="152" y="121"/>
                  </a:lnTo>
                  <a:lnTo>
                    <a:pt x="168" y="106"/>
                  </a:lnTo>
                  <a:lnTo>
                    <a:pt x="186" y="92"/>
                  </a:lnTo>
                  <a:lnTo>
                    <a:pt x="204" y="79"/>
                  </a:lnTo>
                  <a:lnTo>
                    <a:pt x="223" y="67"/>
                  </a:lnTo>
                  <a:lnTo>
                    <a:pt x="242" y="56"/>
                  </a:lnTo>
                  <a:lnTo>
                    <a:pt x="262" y="46"/>
                  </a:lnTo>
                  <a:lnTo>
                    <a:pt x="283" y="36"/>
                  </a:lnTo>
                  <a:lnTo>
                    <a:pt x="304" y="28"/>
                  </a:lnTo>
                  <a:lnTo>
                    <a:pt x="326" y="20"/>
                  </a:lnTo>
                  <a:lnTo>
                    <a:pt x="348" y="14"/>
                  </a:lnTo>
                  <a:lnTo>
                    <a:pt x="370" y="10"/>
                  </a:lnTo>
                  <a:lnTo>
                    <a:pt x="392" y="5"/>
                  </a:lnTo>
                  <a:lnTo>
                    <a:pt x="415" y="2"/>
                  </a:lnTo>
                  <a:lnTo>
                    <a:pt x="440" y="0"/>
                  </a:lnTo>
                  <a:lnTo>
                    <a:pt x="463" y="0"/>
                  </a:lnTo>
                  <a:lnTo>
                    <a:pt x="487" y="0"/>
                  </a:lnTo>
                  <a:lnTo>
                    <a:pt x="511" y="2"/>
                  </a:lnTo>
                  <a:lnTo>
                    <a:pt x="534" y="5"/>
                  </a:lnTo>
                  <a:lnTo>
                    <a:pt x="557" y="10"/>
                  </a:lnTo>
                  <a:lnTo>
                    <a:pt x="579" y="14"/>
                  </a:lnTo>
                  <a:lnTo>
                    <a:pt x="602" y="20"/>
                  </a:lnTo>
                  <a:lnTo>
                    <a:pt x="623" y="28"/>
                  </a:lnTo>
                  <a:lnTo>
                    <a:pt x="644" y="36"/>
                  </a:lnTo>
                  <a:lnTo>
                    <a:pt x="664" y="46"/>
                  </a:lnTo>
                  <a:lnTo>
                    <a:pt x="684" y="56"/>
                  </a:lnTo>
                  <a:lnTo>
                    <a:pt x="703" y="67"/>
                  </a:lnTo>
                  <a:lnTo>
                    <a:pt x="722" y="79"/>
                  </a:lnTo>
                  <a:lnTo>
                    <a:pt x="740" y="92"/>
                  </a:lnTo>
                  <a:lnTo>
                    <a:pt x="758" y="106"/>
                  </a:lnTo>
                  <a:lnTo>
                    <a:pt x="775" y="121"/>
                  </a:lnTo>
                  <a:lnTo>
                    <a:pt x="791" y="135"/>
                  </a:lnTo>
                  <a:lnTo>
                    <a:pt x="807" y="151"/>
                  </a:lnTo>
                  <a:lnTo>
                    <a:pt x="820" y="168"/>
                  </a:lnTo>
                  <a:lnTo>
                    <a:pt x="834" y="186"/>
                  </a:lnTo>
                  <a:lnTo>
                    <a:pt x="848" y="204"/>
                  </a:lnTo>
                  <a:lnTo>
                    <a:pt x="860" y="223"/>
                  </a:lnTo>
                  <a:lnTo>
                    <a:pt x="871" y="242"/>
                  </a:lnTo>
                  <a:lnTo>
                    <a:pt x="881" y="262"/>
                  </a:lnTo>
                  <a:lnTo>
                    <a:pt x="890" y="282"/>
                  </a:lnTo>
                  <a:lnTo>
                    <a:pt x="899" y="304"/>
                  </a:lnTo>
                  <a:lnTo>
                    <a:pt x="906" y="326"/>
                  </a:lnTo>
                  <a:lnTo>
                    <a:pt x="912" y="347"/>
                  </a:lnTo>
                  <a:lnTo>
                    <a:pt x="918" y="370"/>
                  </a:lnTo>
                  <a:lnTo>
                    <a:pt x="921" y="392"/>
                  </a:lnTo>
                  <a:lnTo>
                    <a:pt x="924" y="416"/>
                  </a:lnTo>
                  <a:lnTo>
                    <a:pt x="926" y="439"/>
                  </a:lnTo>
                  <a:lnTo>
                    <a:pt x="926" y="463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64" name="Freeform 124"/>
            <p:cNvSpPr>
              <a:spLocks/>
            </p:cNvSpPr>
            <p:nvPr/>
          </p:nvSpPr>
          <p:spPr bwMode="auto">
            <a:xfrm>
              <a:off x="938213" y="2981325"/>
              <a:ext cx="360363" cy="360363"/>
            </a:xfrm>
            <a:custGeom>
              <a:avLst/>
              <a:gdLst>
                <a:gd name="T0" fmla="*/ 1130 w 1133"/>
                <a:gd name="T1" fmla="*/ 624 h 1132"/>
                <a:gd name="T2" fmla="*/ 1115 w 1133"/>
                <a:gd name="T3" fmla="*/ 708 h 1132"/>
                <a:gd name="T4" fmla="*/ 1088 w 1133"/>
                <a:gd name="T5" fmla="*/ 786 h 1132"/>
                <a:gd name="T6" fmla="*/ 1050 w 1133"/>
                <a:gd name="T7" fmla="*/ 860 h 1132"/>
                <a:gd name="T8" fmla="*/ 1003 w 1133"/>
                <a:gd name="T9" fmla="*/ 927 h 1132"/>
                <a:gd name="T10" fmla="*/ 947 w 1133"/>
                <a:gd name="T11" fmla="*/ 985 h 1132"/>
                <a:gd name="T12" fmla="*/ 883 w 1133"/>
                <a:gd name="T13" fmla="*/ 1035 h 1132"/>
                <a:gd name="T14" fmla="*/ 811 w 1133"/>
                <a:gd name="T15" fmla="*/ 1077 h 1132"/>
                <a:gd name="T16" fmla="*/ 734 w 1133"/>
                <a:gd name="T17" fmla="*/ 1106 h 1132"/>
                <a:gd name="T18" fmla="*/ 653 w 1133"/>
                <a:gd name="T19" fmla="*/ 1125 h 1132"/>
                <a:gd name="T20" fmla="*/ 566 w 1133"/>
                <a:gd name="T21" fmla="*/ 1132 h 1132"/>
                <a:gd name="T22" fmla="*/ 480 w 1133"/>
                <a:gd name="T23" fmla="*/ 1125 h 1132"/>
                <a:gd name="T24" fmla="*/ 398 w 1133"/>
                <a:gd name="T25" fmla="*/ 1106 h 1132"/>
                <a:gd name="T26" fmla="*/ 321 w 1133"/>
                <a:gd name="T27" fmla="*/ 1077 h 1132"/>
                <a:gd name="T28" fmla="*/ 250 w 1133"/>
                <a:gd name="T29" fmla="*/ 1035 h 1132"/>
                <a:gd name="T30" fmla="*/ 185 w 1133"/>
                <a:gd name="T31" fmla="*/ 985 h 1132"/>
                <a:gd name="T32" fmla="*/ 129 w 1133"/>
                <a:gd name="T33" fmla="*/ 927 h 1132"/>
                <a:gd name="T34" fmla="*/ 82 w 1133"/>
                <a:gd name="T35" fmla="*/ 860 h 1132"/>
                <a:gd name="T36" fmla="*/ 45 w 1133"/>
                <a:gd name="T37" fmla="*/ 786 h 1132"/>
                <a:gd name="T38" fmla="*/ 17 w 1133"/>
                <a:gd name="T39" fmla="*/ 708 h 1132"/>
                <a:gd name="T40" fmla="*/ 2 w 1133"/>
                <a:gd name="T41" fmla="*/ 624 h 1132"/>
                <a:gd name="T42" fmla="*/ 0 w 1133"/>
                <a:gd name="T43" fmla="*/ 537 h 1132"/>
                <a:gd name="T44" fmla="*/ 12 w 1133"/>
                <a:gd name="T45" fmla="*/ 452 h 1132"/>
                <a:gd name="T46" fmla="*/ 34 w 1133"/>
                <a:gd name="T47" fmla="*/ 372 h 1132"/>
                <a:gd name="T48" fmla="*/ 68 w 1133"/>
                <a:gd name="T49" fmla="*/ 297 h 1132"/>
                <a:gd name="T50" fmla="*/ 112 w 1133"/>
                <a:gd name="T51" fmla="*/ 227 h 1132"/>
                <a:gd name="T52" fmla="*/ 165 w 1133"/>
                <a:gd name="T53" fmla="*/ 166 h 1132"/>
                <a:gd name="T54" fmla="*/ 228 w 1133"/>
                <a:gd name="T55" fmla="*/ 113 h 1132"/>
                <a:gd name="T56" fmla="*/ 296 w 1133"/>
                <a:gd name="T57" fmla="*/ 68 h 1132"/>
                <a:gd name="T58" fmla="*/ 371 w 1133"/>
                <a:gd name="T59" fmla="*/ 34 h 1132"/>
                <a:gd name="T60" fmla="*/ 452 w 1133"/>
                <a:gd name="T61" fmla="*/ 11 h 1132"/>
                <a:gd name="T62" fmla="*/ 537 w 1133"/>
                <a:gd name="T63" fmla="*/ 1 h 1132"/>
                <a:gd name="T64" fmla="*/ 624 w 1133"/>
                <a:gd name="T65" fmla="*/ 3 h 1132"/>
                <a:gd name="T66" fmla="*/ 708 w 1133"/>
                <a:gd name="T67" fmla="*/ 18 h 1132"/>
                <a:gd name="T68" fmla="*/ 787 w 1133"/>
                <a:gd name="T69" fmla="*/ 44 h 1132"/>
                <a:gd name="T70" fmla="*/ 860 w 1133"/>
                <a:gd name="T71" fmla="*/ 82 h 1132"/>
                <a:gd name="T72" fmla="*/ 927 w 1133"/>
                <a:gd name="T73" fmla="*/ 130 h 1132"/>
                <a:gd name="T74" fmla="*/ 986 w 1133"/>
                <a:gd name="T75" fmla="*/ 186 h 1132"/>
                <a:gd name="T76" fmla="*/ 1036 w 1133"/>
                <a:gd name="T77" fmla="*/ 249 h 1132"/>
                <a:gd name="T78" fmla="*/ 1077 w 1133"/>
                <a:gd name="T79" fmla="*/ 321 h 1132"/>
                <a:gd name="T80" fmla="*/ 1107 w 1133"/>
                <a:gd name="T81" fmla="*/ 398 h 1132"/>
                <a:gd name="T82" fmla="*/ 1127 w 1133"/>
                <a:gd name="T83" fmla="*/ 479 h 1132"/>
                <a:gd name="T84" fmla="*/ 1133 w 1133"/>
                <a:gd name="T85" fmla="*/ 566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33" h="1132">
                  <a:moveTo>
                    <a:pt x="1133" y="566"/>
                  </a:moveTo>
                  <a:lnTo>
                    <a:pt x="1132" y="595"/>
                  </a:lnTo>
                  <a:lnTo>
                    <a:pt x="1130" y="624"/>
                  </a:lnTo>
                  <a:lnTo>
                    <a:pt x="1127" y="652"/>
                  </a:lnTo>
                  <a:lnTo>
                    <a:pt x="1121" y="680"/>
                  </a:lnTo>
                  <a:lnTo>
                    <a:pt x="1115" y="708"/>
                  </a:lnTo>
                  <a:lnTo>
                    <a:pt x="1107" y="734"/>
                  </a:lnTo>
                  <a:lnTo>
                    <a:pt x="1098" y="761"/>
                  </a:lnTo>
                  <a:lnTo>
                    <a:pt x="1088" y="786"/>
                  </a:lnTo>
                  <a:lnTo>
                    <a:pt x="1077" y="811"/>
                  </a:lnTo>
                  <a:lnTo>
                    <a:pt x="1064" y="836"/>
                  </a:lnTo>
                  <a:lnTo>
                    <a:pt x="1050" y="860"/>
                  </a:lnTo>
                  <a:lnTo>
                    <a:pt x="1036" y="882"/>
                  </a:lnTo>
                  <a:lnTo>
                    <a:pt x="1020" y="904"/>
                  </a:lnTo>
                  <a:lnTo>
                    <a:pt x="1003" y="927"/>
                  </a:lnTo>
                  <a:lnTo>
                    <a:pt x="986" y="947"/>
                  </a:lnTo>
                  <a:lnTo>
                    <a:pt x="967" y="967"/>
                  </a:lnTo>
                  <a:lnTo>
                    <a:pt x="947" y="985"/>
                  </a:lnTo>
                  <a:lnTo>
                    <a:pt x="927" y="1003"/>
                  </a:lnTo>
                  <a:lnTo>
                    <a:pt x="906" y="1020"/>
                  </a:lnTo>
                  <a:lnTo>
                    <a:pt x="883" y="1035"/>
                  </a:lnTo>
                  <a:lnTo>
                    <a:pt x="860" y="1050"/>
                  </a:lnTo>
                  <a:lnTo>
                    <a:pt x="836" y="1064"/>
                  </a:lnTo>
                  <a:lnTo>
                    <a:pt x="811" y="1077"/>
                  </a:lnTo>
                  <a:lnTo>
                    <a:pt x="787" y="1087"/>
                  </a:lnTo>
                  <a:lnTo>
                    <a:pt x="761" y="1098"/>
                  </a:lnTo>
                  <a:lnTo>
                    <a:pt x="734" y="1106"/>
                  </a:lnTo>
                  <a:lnTo>
                    <a:pt x="708" y="1115"/>
                  </a:lnTo>
                  <a:lnTo>
                    <a:pt x="680" y="1121"/>
                  </a:lnTo>
                  <a:lnTo>
                    <a:pt x="653" y="1125"/>
                  </a:lnTo>
                  <a:lnTo>
                    <a:pt x="624" y="1130"/>
                  </a:lnTo>
                  <a:lnTo>
                    <a:pt x="596" y="1132"/>
                  </a:lnTo>
                  <a:lnTo>
                    <a:pt x="566" y="1132"/>
                  </a:lnTo>
                  <a:lnTo>
                    <a:pt x="537" y="1132"/>
                  </a:lnTo>
                  <a:lnTo>
                    <a:pt x="508" y="1130"/>
                  </a:lnTo>
                  <a:lnTo>
                    <a:pt x="480" y="1125"/>
                  </a:lnTo>
                  <a:lnTo>
                    <a:pt x="452" y="1121"/>
                  </a:lnTo>
                  <a:lnTo>
                    <a:pt x="424" y="1115"/>
                  </a:lnTo>
                  <a:lnTo>
                    <a:pt x="398" y="1106"/>
                  </a:lnTo>
                  <a:lnTo>
                    <a:pt x="371" y="1098"/>
                  </a:lnTo>
                  <a:lnTo>
                    <a:pt x="346" y="1087"/>
                  </a:lnTo>
                  <a:lnTo>
                    <a:pt x="321" y="1077"/>
                  </a:lnTo>
                  <a:lnTo>
                    <a:pt x="296" y="1064"/>
                  </a:lnTo>
                  <a:lnTo>
                    <a:pt x="272" y="1050"/>
                  </a:lnTo>
                  <a:lnTo>
                    <a:pt x="250" y="1035"/>
                  </a:lnTo>
                  <a:lnTo>
                    <a:pt x="228" y="1020"/>
                  </a:lnTo>
                  <a:lnTo>
                    <a:pt x="207" y="1003"/>
                  </a:lnTo>
                  <a:lnTo>
                    <a:pt x="185" y="985"/>
                  </a:lnTo>
                  <a:lnTo>
                    <a:pt x="165" y="967"/>
                  </a:lnTo>
                  <a:lnTo>
                    <a:pt x="147" y="947"/>
                  </a:lnTo>
                  <a:lnTo>
                    <a:pt x="129" y="927"/>
                  </a:lnTo>
                  <a:lnTo>
                    <a:pt x="112" y="904"/>
                  </a:lnTo>
                  <a:lnTo>
                    <a:pt x="97" y="882"/>
                  </a:lnTo>
                  <a:lnTo>
                    <a:pt x="82" y="860"/>
                  </a:lnTo>
                  <a:lnTo>
                    <a:pt x="68" y="836"/>
                  </a:lnTo>
                  <a:lnTo>
                    <a:pt x="55" y="811"/>
                  </a:lnTo>
                  <a:lnTo>
                    <a:pt x="45" y="786"/>
                  </a:lnTo>
                  <a:lnTo>
                    <a:pt x="34" y="761"/>
                  </a:lnTo>
                  <a:lnTo>
                    <a:pt x="26" y="734"/>
                  </a:lnTo>
                  <a:lnTo>
                    <a:pt x="17" y="708"/>
                  </a:lnTo>
                  <a:lnTo>
                    <a:pt x="12" y="680"/>
                  </a:lnTo>
                  <a:lnTo>
                    <a:pt x="7" y="652"/>
                  </a:lnTo>
                  <a:lnTo>
                    <a:pt x="2" y="624"/>
                  </a:lnTo>
                  <a:lnTo>
                    <a:pt x="0" y="595"/>
                  </a:lnTo>
                  <a:lnTo>
                    <a:pt x="0" y="566"/>
                  </a:lnTo>
                  <a:lnTo>
                    <a:pt x="0" y="537"/>
                  </a:lnTo>
                  <a:lnTo>
                    <a:pt x="2" y="508"/>
                  </a:lnTo>
                  <a:lnTo>
                    <a:pt x="7" y="479"/>
                  </a:lnTo>
                  <a:lnTo>
                    <a:pt x="12" y="452"/>
                  </a:lnTo>
                  <a:lnTo>
                    <a:pt x="17" y="424"/>
                  </a:lnTo>
                  <a:lnTo>
                    <a:pt x="26" y="398"/>
                  </a:lnTo>
                  <a:lnTo>
                    <a:pt x="34" y="372"/>
                  </a:lnTo>
                  <a:lnTo>
                    <a:pt x="45" y="345"/>
                  </a:lnTo>
                  <a:lnTo>
                    <a:pt x="55" y="321"/>
                  </a:lnTo>
                  <a:lnTo>
                    <a:pt x="68" y="297"/>
                  </a:lnTo>
                  <a:lnTo>
                    <a:pt x="82" y="272"/>
                  </a:lnTo>
                  <a:lnTo>
                    <a:pt x="97" y="249"/>
                  </a:lnTo>
                  <a:lnTo>
                    <a:pt x="112" y="227"/>
                  </a:lnTo>
                  <a:lnTo>
                    <a:pt x="129" y="206"/>
                  </a:lnTo>
                  <a:lnTo>
                    <a:pt x="147" y="186"/>
                  </a:lnTo>
                  <a:lnTo>
                    <a:pt x="165" y="166"/>
                  </a:lnTo>
                  <a:lnTo>
                    <a:pt x="185" y="146"/>
                  </a:lnTo>
                  <a:lnTo>
                    <a:pt x="207" y="130"/>
                  </a:lnTo>
                  <a:lnTo>
                    <a:pt x="228" y="113"/>
                  </a:lnTo>
                  <a:lnTo>
                    <a:pt x="250" y="97"/>
                  </a:lnTo>
                  <a:lnTo>
                    <a:pt x="272" y="82"/>
                  </a:lnTo>
                  <a:lnTo>
                    <a:pt x="296" y="68"/>
                  </a:lnTo>
                  <a:lnTo>
                    <a:pt x="321" y="56"/>
                  </a:lnTo>
                  <a:lnTo>
                    <a:pt x="346" y="44"/>
                  </a:lnTo>
                  <a:lnTo>
                    <a:pt x="371" y="34"/>
                  </a:lnTo>
                  <a:lnTo>
                    <a:pt x="398" y="25"/>
                  </a:lnTo>
                  <a:lnTo>
                    <a:pt x="424" y="18"/>
                  </a:lnTo>
                  <a:lnTo>
                    <a:pt x="452" y="11"/>
                  </a:lnTo>
                  <a:lnTo>
                    <a:pt x="480" y="6"/>
                  </a:lnTo>
                  <a:lnTo>
                    <a:pt x="508" y="3"/>
                  </a:lnTo>
                  <a:lnTo>
                    <a:pt x="537" y="1"/>
                  </a:lnTo>
                  <a:lnTo>
                    <a:pt x="566" y="0"/>
                  </a:lnTo>
                  <a:lnTo>
                    <a:pt x="596" y="1"/>
                  </a:lnTo>
                  <a:lnTo>
                    <a:pt x="624" y="3"/>
                  </a:lnTo>
                  <a:lnTo>
                    <a:pt x="653" y="6"/>
                  </a:lnTo>
                  <a:lnTo>
                    <a:pt x="680" y="11"/>
                  </a:lnTo>
                  <a:lnTo>
                    <a:pt x="708" y="18"/>
                  </a:lnTo>
                  <a:lnTo>
                    <a:pt x="734" y="25"/>
                  </a:lnTo>
                  <a:lnTo>
                    <a:pt x="761" y="34"/>
                  </a:lnTo>
                  <a:lnTo>
                    <a:pt x="787" y="44"/>
                  </a:lnTo>
                  <a:lnTo>
                    <a:pt x="811" y="56"/>
                  </a:lnTo>
                  <a:lnTo>
                    <a:pt x="836" y="68"/>
                  </a:lnTo>
                  <a:lnTo>
                    <a:pt x="860" y="82"/>
                  </a:lnTo>
                  <a:lnTo>
                    <a:pt x="883" y="97"/>
                  </a:lnTo>
                  <a:lnTo>
                    <a:pt x="906" y="113"/>
                  </a:lnTo>
                  <a:lnTo>
                    <a:pt x="927" y="130"/>
                  </a:lnTo>
                  <a:lnTo>
                    <a:pt x="947" y="146"/>
                  </a:lnTo>
                  <a:lnTo>
                    <a:pt x="967" y="166"/>
                  </a:lnTo>
                  <a:lnTo>
                    <a:pt x="986" y="186"/>
                  </a:lnTo>
                  <a:lnTo>
                    <a:pt x="1003" y="206"/>
                  </a:lnTo>
                  <a:lnTo>
                    <a:pt x="1020" y="227"/>
                  </a:lnTo>
                  <a:lnTo>
                    <a:pt x="1036" y="249"/>
                  </a:lnTo>
                  <a:lnTo>
                    <a:pt x="1050" y="272"/>
                  </a:lnTo>
                  <a:lnTo>
                    <a:pt x="1064" y="297"/>
                  </a:lnTo>
                  <a:lnTo>
                    <a:pt x="1077" y="321"/>
                  </a:lnTo>
                  <a:lnTo>
                    <a:pt x="1088" y="345"/>
                  </a:lnTo>
                  <a:lnTo>
                    <a:pt x="1098" y="372"/>
                  </a:lnTo>
                  <a:lnTo>
                    <a:pt x="1107" y="398"/>
                  </a:lnTo>
                  <a:lnTo>
                    <a:pt x="1115" y="424"/>
                  </a:lnTo>
                  <a:lnTo>
                    <a:pt x="1121" y="452"/>
                  </a:lnTo>
                  <a:lnTo>
                    <a:pt x="1127" y="479"/>
                  </a:lnTo>
                  <a:lnTo>
                    <a:pt x="1130" y="508"/>
                  </a:lnTo>
                  <a:lnTo>
                    <a:pt x="1132" y="537"/>
                  </a:lnTo>
                  <a:lnTo>
                    <a:pt x="1133" y="566"/>
                  </a:lnTo>
                  <a:close/>
                </a:path>
              </a:pathLst>
            </a:custGeom>
            <a:noFill/>
            <a:ln w="7938">
              <a:solidFill>
                <a:srgbClr val="F9D43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65" name="Freeform 125"/>
            <p:cNvSpPr>
              <a:spLocks/>
            </p:cNvSpPr>
            <p:nvPr/>
          </p:nvSpPr>
          <p:spPr bwMode="auto">
            <a:xfrm>
              <a:off x="1084263" y="3068638"/>
              <a:ext cx="80963" cy="187325"/>
            </a:xfrm>
            <a:custGeom>
              <a:avLst/>
              <a:gdLst>
                <a:gd name="T0" fmla="*/ 254 w 255"/>
                <a:gd name="T1" fmla="*/ 451 h 586"/>
                <a:gd name="T2" fmla="*/ 241 w 255"/>
                <a:gd name="T3" fmla="*/ 491 h 586"/>
                <a:gd name="T4" fmla="*/ 218 w 255"/>
                <a:gd name="T5" fmla="*/ 522 h 586"/>
                <a:gd name="T6" fmla="*/ 199 w 255"/>
                <a:gd name="T7" fmla="*/ 536 h 586"/>
                <a:gd name="T8" fmla="*/ 177 w 255"/>
                <a:gd name="T9" fmla="*/ 546 h 586"/>
                <a:gd name="T10" fmla="*/ 161 w 255"/>
                <a:gd name="T11" fmla="*/ 586 h 586"/>
                <a:gd name="T12" fmla="*/ 84 w 255"/>
                <a:gd name="T13" fmla="*/ 545 h 586"/>
                <a:gd name="T14" fmla="*/ 55 w 255"/>
                <a:gd name="T15" fmla="*/ 529 h 586"/>
                <a:gd name="T16" fmla="*/ 31 w 255"/>
                <a:gd name="T17" fmla="*/ 504 h 586"/>
                <a:gd name="T18" fmla="*/ 15 w 255"/>
                <a:gd name="T19" fmla="*/ 474 h 586"/>
                <a:gd name="T20" fmla="*/ 6 w 255"/>
                <a:gd name="T21" fmla="*/ 443 h 586"/>
                <a:gd name="T22" fmla="*/ 0 w 255"/>
                <a:gd name="T23" fmla="*/ 407 h 586"/>
                <a:gd name="T24" fmla="*/ 77 w 255"/>
                <a:gd name="T25" fmla="*/ 423 h 586"/>
                <a:gd name="T26" fmla="*/ 86 w 255"/>
                <a:gd name="T27" fmla="*/ 449 h 586"/>
                <a:gd name="T28" fmla="*/ 98 w 255"/>
                <a:gd name="T29" fmla="*/ 467 h 586"/>
                <a:gd name="T30" fmla="*/ 121 w 255"/>
                <a:gd name="T31" fmla="*/ 480 h 586"/>
                <a:gd name="T32" fmla="*/ 142 w 255"/>
                <a:gd name="T33" fmla="*/ 479 h 586"/>
                <a:gd name="T34" fmla="*/ 157 w 255"/>
                <a:gd name="T35" fmla="*/ 471 h 586"/>
                <a:gd name="T36" fmla="*/ 170 w 255"/>
                <a:gd name="T37" fmla="*/ 456 h 586"/>
                <a:gd name="T38" fmla="*/ 177 w 255"/>
                <a:gd name="T39" fmla="*/ 433 h 586"/>
                <a:gd name="T40" fmla="*/ 176 w 255"/>
                <a:gd name="T41" fmla="*/ 406 h 586"/>
                <a:gd name="T42" fmla="*/ 166 w 255"/>
                <a:gd name="T43" fmla="*/ 383 h 586"/>
                <a:gd name="T44" fmla="*/ 149 w 255"/>
                <a:gd name="T45" fmla="*/ 360 h 586"/>
                <a:gd name="T46" fmla="*/ 102 w 255"/>
                <a:gd name="T47" fmla="*/ 314 h 586"/>
                <a:gd name="T48" fmla="*/ 50 w 255"/>
                <a:gd name="T49" fmla="*/ 263 h 586"/>
                <a:gd name="T50" fmla="*/ 25 w 255"/>
                <a:gd name="T51" fmla="*/ 223 h 586"/>
                <a:gd name="T52" fmla="*/ 14 w 255"/>
                <a:gd name="T53" fmla="*/ 196 h 586"/>
                <a:gd name="T54" fmla="*/ 9 w 255"/>
                <a:gd name="T55" fmla="*/ 166 h 586"/>
                <a:gd name="T56" fmla="*/ 10 w 255"/>
                <a:gd name="T57" fmla="*/ 137 h 586"/>
                <a:gd name="T58" fmla="*/ 16 w 255"/>
                <a:gd name="T59" fmla="*/ 109 h 586"/>
                <a:gd name="T60" fmla="*/ 28 w 255"/>
                <a:gd name="T61" fmla="*/ 84 h 586"/>
                <a:gd name="T62" fmla="*/ 48 w 255"/>
                <a:gd name="T63" fmla="*/ 59 h 586"/>
                <a:gd name="T64" fmla="*/ 74 w 255"/>
                <a:gd name="T65" fmla="*/ 41 h 586"/>
                <a:gd name="T66" fmla="*/ 95 w 255"/>
                <a:gd name="T67" fmla="*/ 0 h 586"/>
                <a:gd name="T68" fmla="*/ 176 w 255"/>
                <a:gd name="T69" fmla="*/ 37 h 586"/>
                <a:gd name="T70" fmla="*/ 212 w 255"/>
                <a:gd name="T71" fmla="*/ 59 h 586"/>
                <a:gd name="T72" fmla="*/ 235 w 255"/>
                <a:gd name="T73" fmla="*/ 87 h 586"/>
                <a:gd name="T74" fmla="*/ 248 w 255"/>
                <a:gd name="T75" fmla="*/ 121 h 586"/>
                <a:gd name="T76" fmla="*/ 178 w 255"/>
                <a:gd name="T77" fmla="*/ 160 h 586"/>
                <a:gd name="T78" fmla="*/ 166 w 255"/>
                <a:gd name="T79" fmla="*/ 121 h 586"/>
                <a:gd name="T80" fmla="*/ 147 w 255"/>
                <a:gd name="T81" fmla="*/ 102 h 586"/>
                <a:gd name="T82" fmla="*/ 125 w 255"/>
                <a:gd name="T83" fmla="*/ 99 h 586"/>
                <a:gd name="T84" fmla="*/ 111 w 255"/>
                <a:gd name="T85" fmla="*/ 103 h 586"/>
                <a:gd name="T86" fmla="*/ 101 w 255"/>
                <a:gd name="T87" fmla="*/ 112 h 586"/>
                <a:gd name="T88" fmla="*/ 91 w 255"/>
                <a:gd name="T89" fmla="*/ 135 h 586"/>
                <a:gd name="T90" fmla="*/ 89 w 255"/>
                <a:gd name="T91" fmla="*/ 163 h 586"/>
                <a:gd name="T92" fmla="*/ 97 w 255"/>
                <a:gd name="T93" fmla="*/ 191 h 586"/>
                <a:gd name="T94" fmla="*/ 111 w 255"/>
                <a:gd name="T95" fmla="*/ 217 h 586"/>
                <a:gd name="T96" fmla="*/ 132 w 255"/>
                <a:gd name="T97" fmla="*/ 241 h 586"/>
                <a:gd name="T98" fmla="*/ 165 w 255"/>
                <a:gd name="T99" fmla="*/ 269 h 586"/>
                <a:gd name="T100" fmla="*/ 189 w 255"/>
                <a:gd name="T101" fmla="*/ 290 h 586"/>
                <a:gd name="T102" fmla="*/ 223 w 255"/>
                <a:gd name="T103" fmla="*/ 332 h 586"/>
                <a:gd name="T104" fmla="*/ 242 w 255"/>
                <a:gd name="T105" fmla="*/ 366 h 586"/>
                <a:gd name="T106" fmla="*/ 252 w 255"/>
                <a:gd name="T107" fmla="*/ 394 h 586"/>
                <a:gd name="T108" fmla="*/ 255 w 255"/>
                <a:gd name="T109" fmla="*/ 419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5" h="586">
                  <a:moveTo>
                    <a:pt x="255" y="419"/>
                  </a:moveTo>
                  <a:lnTo>
                    <a:pt x="255" y="435"/>
                  </a:lnTo>
                  <a:lnTo>
                    <a:pt x="254" y="451"/>
                  </a:lnTo>
                  <a:lnTo>
                    <a:pt x="251" y="464"/>
                  </a:lnTo>
                  <a:lnTo>
                    <a:pt x="247" y="478"/>
                  </a:lnTo>
                  <a:lnTo>
                    <a:pt x="241" y="491"/>
                  </a:lnTo>
                  <a:lnTo>
                    <a:pt x="235" y="501"/>
                  </a:lnTo>
                  <a:lnTo>
                    <a:pt x="228" y="512"/>
                  </a:lnTo>
                  <a:lnTo>
                    <a:pt x="218" y="522"/>
                  </a:lnTo>
                  <a:lnTo>
                    <a:pt x="213" y="527"/>
                  </a:lnTo>
                  <a:lnTo>
                    <a:pt x="207" y="532"/>
                  </a:lnTo>
                  <a:lnTo>
                    <a:pt x="199" y="536"/>
                  </a:lnTo>
                  <a:lnTo>
                    <a:pt x="193" y="540"/>
                  </a:lnTo>
                  <a:lnTo>
                    <a:pt x="185" y="543"/>
                  </a:lnTo>
                  <a:lnTo>
                    <a:pt x="177" y="546"/>
                  </a:lnTo>
                  <a:lnTo>
                    <a:pt x="170" y="548"/>
                  </a:lnTo>
                  <a:lnTo>
                    <a:pt x="161" y="550"/>
                  </a:lnTo>
                  <a:lnTo>
                    <a:pt x="161" y="586"/>
                  </a:lnTo>
                  <a:lnTo>
                    <a:pt x="95" y="586"/>
                  </a:lnTo>
                  <a:lnTo>
                    <a:pt x="95" y="548"/>
                  </a:lnTo>
                  <a:lnTo>
                    <a:pt x="84" y="545"/>
                  </a:lnTo>
                  <a:lnTo>
                    <a:pt x="74" y="541"/>
                  </a:lnTo>
                  <a:lnTo>
                    <a:pt x="64" y="535"/>
                  </a:lnTo>
                  <a:lnTo>
                    <a:pt x="55" y="529"/>
                  </a:lnTo>
                  <a:lnTo>
                    <a:pt x="47" y="522"/>
                  </a:lnTo>
                  <a:lnTo>
                    <a:pt x="38" y="513"/>
                  </a:lnTo>
                  <a:lnTo>
                    <a:pt x="31" y="504"/>
                  </a:lnTo>
                  <a:lnTo>
                    <a:pt x="25" y="493"/>
                  </a:lnTo>
                  <a:lnTo>
                    <a:pt x="19" y="485"/>
                  </a:lnTo>
                  <a:lnTo>
                    <a:pt x="15" y="474"/>
                  </a:lnTo>
                  <a:lnTo>
                    <a:pt x="12" y="464"/>
                  </a:lnTo>
                  <a:lnTo>
                    <a:pt x="8" y="454"/>
                  </a:lnTo>
                  <a:lnTo>
                    <a:pt x="6" y="443"/>
                  </a:lnTo>
                  <a:lnTo>
                    <a:pt x="3" y="432"/>
                  </a:lnTo>
                  <a:lnTo>
                    <a:pt x="1" y="420"/>
                  </a:lnTo>
                  <a:lnTo>
                    <a:pt x="0" y="407"/>
                  </a:lnTo>
                  <a:lnTo>
                    <a:pt x="74" y="402"/>
                  </a:lnTo>
                  <a:lnTo>
                    <a:pt x="76" y="414"/>
                  </a:lnTo>
                  <a:lnTo>
                    <a:pt x="77" y="423"/>
                  </a:lnTo>
                  <a:lnTo>
                    <a:pt x="80" y="433"/>
                  </a:lnTo>
                  <a:lnTo>
                    <a:pt x="83" y="441"/>
                  </a:lnTo>
                  <a:lnTo>
                    <a:pt x="86" y="449"/>
                  </a:lnTo>
                  <a:lnTo>
                    <a:pt x="89" y="456"/>
                  </a:lnTo>
                  <a:lnTo>
                    <a:pt x="93" y="461"/>
                  </a:lnTo>
                  <a:lnTo>
                    <a:pt x="98" y="467"/>
                  </a:lnTo>
                  <a:lnTo>
                    <a:pt x="105" y="474"/>
                  </a:lnTo>
                  <a:lnTo>
                    <a:pt x="112" y="478"/>
                  </a:lnTo>
                  <a:lnTo>
                    <a:pt x="121" y="480"/>
                  </a:lnTo>
                  <a:lnTo>
                    <a:pt x="129" y="481"/>
                  </a:lnTo>
                  <a:lnTo>
                    <a:pt x="136" y="480"/>
                  </a:lnTo>
                  <a:lnTo>
                    <a:pt x="142" y="479"/>
                  </a:lnTo>
                  <a:lnTo>
                    <a:pt x="147" y="477"/>
                  </a:lnTo>
                  <a:lnTo>
                    <a:pt x="153" y="475"/>
                  </a:lnTo>
                  <a:lnTo>
                    <a:pt x="157" y="471"/>
                  </a:lnTo>
                  <a:lnTo>
                    <a:pt x="162" y="467"/>
                  </a:lnTo>
                  <a:lnTo>
                    <a:pt x="166" y="462"/>
                  </a:lnTo>
                  <a:lnTo>
                    <a:pt x="170" y="456"/>
                  </a:lnTo>
                  <a:lnTo>
                    <a:pt x="173" y="450"/>
                  </a:lnTo>
                  <a:lnTo>
                    <a:pt x="176" y="442"/>
                  </a:lnTo>
                  <a:lnTo>
                    <a:pt x="177" y="433"/>
                  </a:lnTo>
                  <a:lnTo>
                    <a:pt x="178" y="422"/>
                  </a:lnTo>
                  <a:lnTo>
                    <a:pt x="177" y="415"/>
                  </a:lnTo>
                  <a:lnTo>
                    <a:pt x="176" y="406"/>
                  </a:lnTo>
                  <a:lnTo>
                    <a:pt x="174" y="399"/>
                  </a:lnTo>
                  <a:lnTo>
                    <a:pt x="171" y="392"/>
                  </a:lnTo>
                  <a:lnTo>
                    <a:pt x="166" y="383"/>
                  </a:lnTo>
                  <a:lnTo>
                    <a:pt x="161" y="376"/>
                  </a:lnTo>
                  <a:lnTo>
                    <a:pt x="156" y="367"/>
                  </a:lnTo>
                  <a:lnTo>
                    <a:pt x="149" y="360"/>
                  </a:lnTo>
                  <a:lnTo>
                    <a:pt x="136" y="347"/>
                  </a:lnTo>
                  <a:lnTo>
                    <a:pt x="120" y="332"/>
                  </a:lnTo>
                  <a:lnTo>
                    <a:pt x="102" y="314"/>
                  </a:lnTo>
                  <a:lnTo>
                    <a:pt x="81" y="294"/>
                  </a:lnTo>
                  <a:lnTo>
                    <a:pt x="64" y="278"/>
                  </a:lnTo>
                  <a:lnTo>
                    <a:pt x="50" y="263"/>
                  </a:lnTo>
                  <a:lnTo>
                    <a:pt x="38" y="247"/>
                  </a:lnTo>
                  <a:lnTo>
                    <a:pt x="29" y="233"/>
                  </a:lnTo>
                  <a:lnTo>
                    <a:pt x="25" y="223"/>
                  </a:lnTo>
                  <a:lnTo>
                    <a:pt x="20" y="215"/>
                  </a:lnTo>
                  <a:lnTo>
                    <a:pt x="16" y="206"/>
                  </a:lnTo>
                  <a:lnTo>
                    <a:pt x="14" y="196"/>
                  </a:lnTo>
                  <a:lnTo>
                    <a:pt x="12" y="186"/>
                  </a:lnTo>
                  <a:lnTo>
                    <a:pt x="10" y="177"/>
                  </a:lnTo>
                  <a:lnTo>
                    <a:pt x="9" y="166"/>
                  </a:lnTo>
                  <a:lnTo>
                    <a:pt x="9" y="157"/>
                  </a:lnTo>
                  <a:lnTo>
                    <a:pt x="9" y="146"/>
                  </a:lnTo>
                  <a:lnTo>
                    <a:pt x="10" y="137"/>
                  </a:lnTo>
                  <a:lnTo>
                    <a:pt x="12" y="127"/>
                  </a:lnTo>
                  <a:lnTo>
                    <a:pt x="13" y="119"/>
                  </a:lnTo>
                  <a:lnTo>
                    <a:pt x="16" y="109"/>
                  </a:lnTo>
                  <a:lnTo>
                    <a:pt x="19" y="101"/>
                  </a:lnTo>
                  <a:lnTo>
                    <a:pt x="24" y="92"/>
                  </a:lnTo>
                  <a:lnTo>
                    <a:pt x="28" y="84"/>
                  </a:lnTo>
                  <a:lnTo>
                    <a:pt x="33" y="74"/>
                  </a:lnTo>
                  <a:lnTo>
                    <a:pt x="40" y="66"/>
                  </a:lnTo>
                  <a:lnTo>
                    <a:pt x="48" y="59"/>
                  </a:lnTo>
                  <a:lnTo>
                    <a:pt x="56" y="51"/>
                  </a:lnTo>
                  <a:lnTo>
                    <a:pt x="65" y="45"/>
                  </a:lnTo>
                  <a:lnTo>
                    <a:pt x="74" y="41"/>
                  </a:lnTo>
                  <a:lnTo>
                    <a:pt x="85" y="36"/>
                  </a:lnTo>
                  <a:lnTo>
                    <a:pt x="95" y="33"/>
                  </a:lnTo>
                  <a:lnTo>
                    <a:pt x="95" y="0"/>
                  </a:lnTo>
                  <a:lnTo>
                    <a:pt x="161" y="0"/>
                  </a:lnTo>
                  <a:lnTo>
                    <a:pt x="161" y="33"/>
                  </a:lnTo>
                  <a:lnTo>
                    <a:pt x="176" y="37"/>
                  </a:lnTo>
                  <a:lnTo>
                    <a:pt x="190" y="43"/>
                  </a:lnTo>
                  <a:lnTo>
                    <a:pt x="201" y="50"/>
                  </a:lnTo>
                  <a:lnTo>
                    <a:pt x="212" y="59"/>
                  </a:lnTo>
                  <a:lnTo>
                    <a:pt x="220" y="68"/>
                  </a:lnTo>
                  <a:lnTo>
                    <a:pt x="229" y="77"/>
                  </a:lnTo>
                  <a:lnTo>
                    <a:pt x="235" y="87"/>
                  </a:lnTo>
                  <a:lnTo>
                    <a:pt x="240" y="98"/>
                  </a:lnTo>
                  <a:lnTo>
                    <a:pt x="245" y="109"/>
                  </a:lnTo>
                  <a:lnTo>
                    <a:pt x="248" y="121"/>
                  </a:lnTo>
                  <a:lnTo>
                    <a:pt x="251" y="134"/>
                  </a:lnTo>
                  <a:lnTo>
                    <a:pt x="252" y="146"/>
                  </a:lnTo>
                  <a:lnTo>
                    <a:pt x="178" y="160"/>
                  </a:lnTo>
                  <a:lnTo>
                    <a:pt x="176" y="145"/>
                  </a:lnTo>
                  <a:lnTo>
                    <a:pt x="172" y="133"/>
                  </a:lnTo>
                  <a:lnTo>
                    <a:pt x="166" y="121"/>
                  </a:lnTo>
                  <a:lnTo>
                    <a:pt x="160" y="110"/>
                  </a:lnTo>
                  <a:lnTo>
                    <a:pt x="155" y="105"/>
                  </a:lnTo>
                  <a:lnTo>
                    <a:pt x="147" y="102"/>
                  </a:lnTo>
                  <a:lnTo>
                    <a:pt x="139" y="100"/>
                  </a:lnTo>
                  <a:lnTo>
                    <a:pt x="129" y="99"/>
                  </a:lnTo>
                  <a:lnTo>
                    <a:pt x="125" y="99"/>
                  </a:lnTo>
                  <a:lnTo>
                    <a:pt x="120" y="100"/>
                  </a:lnTo>
                  <a:lnTo>
                    <a:pt x="116" y="101"/>
                  </a:lnTo>
                  <a:lnTo>
                    <a:pt x="111" y="103"/>
                  </a:lnTo>
                  <a:lnTo>
                    <a:pt x="107" y="106"/>
                  </a:lnTo>
                  <a:lnTo>
                    <a:pt x="104" y="109"/>
                  </a:lnTo>
                  <a:lnTo>
                    <a:pt x="101" y="112"/>
                  </a:lnTo>
                  <a:lnTo>
                    <a:pt x="98" y="118"/>
                  </a:lnTo>
                  <a:lnTo>
                    <a:pt x="93" y="125"/>
                  </a:lnTo>
                  <a:lnTo>
                    <a:pt x="91" y="135"/>
                  </a:lnTo>
                  <a:lnTo>
                    <a:pt x="89" y="144"/>
                  </a:lnTo>
                  <a:lnTo>
                    <a:pt x="88" y="155"/>
                  </a:lnTo>
                  <a:lnTo>
                    <a:pt x="89" y="163"/>
                  </a:lnTo>
                  <a:lnTo>
                    <a:pt x="90" y="173"/>
                  </a:lnTo>
                  <a:lnTo>
                    <a:pt x="93" y="181"/>
                  </a:lnTo>
                  <a:lnTo>
                    <a:pt x="97" y="191"/>
                  </a:lnTo>
                  <a:lnTo>
                    <a:pt x="101" y="199"/>
                  </a:lnTo>
                  <a:lnTo>
                    <a:pt x="106" y="209"/>
                  </a:lnTo>
                  <a:lnTo>
                    <a:pt x="111" y="217"/>
                  </a:lnTo>
                  <a:lnTo>
                    <a:pt x="119" y="227"/>
                  </a:lnTo>
                  <a:lnTo>
                    <a:pt x="125" y="233"/>
                  </a:lnTo>
                  <a:lnTo>
                    <a:pt x="132" y="241"/>
                  </a:lnTo>
                  <a:lnTo>
                    <a:pt x="142" y="250"/>
                  </a:lnTo>
                  <a:lnTo>
                    <a:pt x="153" y="258"/>
                  </a:lnTo>
                  <a:lnTo>
                    <a:pt x="165" y="269"/>
                  </a:lnTo>
                  <a:lnTo>
                    <a:pt x="175" y="277"/>
                  </a:lnTo>
                  <a:lnTo>
                    <a:pt x="183" y="285"/>
                  </a:lnTo>
                  <a:lnTo>
                    <a:pt x="189" y="290"/>
                  </a:lnTo>
                  <a:lnTo>
                    <a:pt x="202" y="305"/>
                  </a:lnTo>
                  <a:lnTo>
                    <a:pt x="214" y="319"/>
                  </a:lnTo>
                  <a:lnTo>
                    <a:pt x="223" y="332"/>
                  </a:lnTo>
                  <a:lnTo>
                    <a:pt x="232" y="346"/>
                  </a:lnTo>
                  <a:lnTo>
                    <a:pt x="237" y="357"/>
                  </a:lnTo>
                  <a:lnTo>
                    <a:pt x="242" y="366"/>
                  </a:lnTo>
                  <a:lnTo>
                    <a:pt x="246" y="376"/>
                  </a:lnTo>
                  <a:lnTo>
                    <a:pt x="250" y="384"/>
                  </a:lnTo>
                  <a:lnTo>
                    <a:pt x="252" y="394"/>
                  </a:lnTo>
                  <a:lnTo>
                    <a:pt x="254" y="402"/>
                  </a:lnTo>
                  <a:lnTo>
                    <a:pt x="255" y="411"/>
                  </a:lnTo>
                  <a:lnTo>
                    <a:pt x="255" y="419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66" name="Freeform 126"/>
            <p:cNvSpPr>
              <a:spLocks/>
            </p:cNvSpPr>
            <p:nvPr/>
          </p:nvSpPr>
          <p:spPr bwMode="auto">
            <a:xfrm>
              <a:off x="5167313" y="3965575"/>
              <a:ext cx="604838" cy="604838"/>
            </a:xfrm>
            <a:custGeom>
              <a:avLst/>
              <a:gdLst>
                <a:gd name="T0" fmla="*/ 1901 w 1906"/>
                <a:gd name="T1" fmla="*/ 1050 h 1905"/>
                <a:gd name="T2" fmla="*/ 1876 w 1906"/>
                <a:gd name="T3" fmla="*/ 1190 h 1905"/>
                <a:gd name="T4" fmla="*/ 1831 w 1906"/>
                <a:gd name="T5" fmla="*/ 1323 h 1905"/>
                <a:gd name="T6" fmla="*/ 1769 w 1906"/>
                <a:gd name="T7" fmla="*/ 1446 h 1905"/>
                <a:gd name="T8" fmla="*/ 1688 w 1906"/>
                <a:gd name="T9" fmla="*/ 1558 h 1905"/>
                <a:gd name="T10" fmla="*/ 1594 w 1906"/>
                <a:gd name="T11" fmla="*/ 1657 h 1905"/>
                <a:gd name="T12" fmla="*/ 1486 w 1906"/>
                <a:gd name="T13" fmla="*/ 1742 h 1905"/>
                <a:gd name="T14" fmla="*/ 1367 w 1906"/>
                <a:gd name="T15" fmla="*/ 1811 h 1905"/>
                <a:gd name="T16" fmla="*/ 1237 w 1906"/>
                <a:gd name="T17" fmla="*/ 1861 h 1905"/>
                <a:gd name="T18" fmla="*/ 1098 w 1906"/>
                <a:gd name="T19" fmla="*/ 1894 h 1905"/>
                <a:gd name="T20" fmla="*/ 953 w 1906"/>
                <a:gd name="T21" fmla="*/ 1905 h 1905"/>
                <a:gd name="T22" fmla="*/ 808 w 1906"/>
                <a:gd name="T23" fmla="*/ 1894 h 1905"/>
                <a:gd name="T24" fmla="*/ 670 w 1906"/>
                <a:gd name="T25" fmla="*/ 1861 h 1905"/>
                <a:gd name="T26" fmla="*/ 540 w 1906"/>
                <a:gd name="T27" fmla="*/ 1811 h 1905"/>
                <a:gd name="T28" fmla="*/ 420 w 1906"/>
                <a:gd name="T29" fmla="*/ 1742 h 1905"/>
                <a:gd name="T30" fmla="*/ 312 w 1906"/>
                <a:gd name="T31" fmla="*/ 1657 h 1905"/>
                <a:gd name="T32" fmla="*/ 218 w 1906"/>
                <a:gd name="T33" fmla="*/ 1558 h 1905"/>
                <a:gd name="T34" fmla="*/ 139 w 1906"/>
                <a:gd name="T35" fmla="*/ 1446 h 1905"/>
                <a:gd name="T36" fmla="*/ 75 w 1906"/>
                <a:gd name="T37" fmla="*/ 1323 h 1905"/>
                <a:gd name="T38" fmla="*/ 30 w 1906"/>
                <a:gd name="T39" fmla="*/ 1190 h 1905"/>
                <a:gd name="T40" fmla="*/ 6 w 1906"/>
                <a:gd name="T41" fmla="*/ 1050 h 1905"/>
                <a:gd name="T42" fmla="*/ 1 w 1906"/>
                <a:gd name="T43" fmla="*/ 904 h 1905"/>
                <a:gd name="T44" fmla="*/ 19 w 1906"/>
                <a:gd name="T45" fmla="*/ 760 h 1905"/>
                <a:gd name="T46" fmla="*/ 59 w 1906"/>
                <a:gd name="T47" fmla="*/ 625 h 1905"/>
                <a:gd name="T48" fmla="*/ 116 w 1906"/>
                <a:gd name="T49" fmla="*/ 499 h 1905"/>
                <a:gd name="T50" fmla="*/ 190 w 1906"/>
                <a:gd name="T51" fmla="*/ 383 h 1905"/>
                <a:gd name="T52" fmla="*/ 280 w 1906"/>
                <a:gd name="T53" fmla="*/ 279 h 1905"/>
                <a:gd name="T54" fmla="*/ 383 w 1906"/>
                <a:gd name="T55" fmla="*/ 189 h 1905"/>
                <a:gd name="T56" fmla="*/ 500 w 1906"/>
                <a:gd name="T57" fmla="*/ 115 h 1905"/>
                <a:gd name="T58" fmla="*/ 625 w 1906"/>
                <a:gd name="T59" fmla="*/ 58 h 1905"/>
                <a:gd name="T60" fmla="*/ 761 w 1906"/>
                <a:gd name="T61" fmla="*/ 19 h 1905"/>
                <a:gd name="T62" fmla="*/ 905 w 1906"/>
                <a:gd name="T63" fmla="*/ 1 h 1905"/>
                <a:gd name="T64" fmla="*/ 1050 w 1906"/>
                <a:gd name="T65" fmla="*/ 5 h 1905"/>
                <a:gd name="T66" fmla="*/ 1191 w 1906"/>
                <a:gd name="T67" fmla="*/ 29 h 1905"/>
                <a:gd name="T68" fmla="*/ 1324 w 1906"/>
                <a:gd name="T69" fmla="*/ 75 h 1905"/>
                <a:gd name="T70" fmla="*/ 1447 w 1906"/>
                <a:gd name="T71" fmla="*/ 138 h 1905"/>
                <a:gd name="T72" fmla="*/ 1559 w 1906"/>
                <a:gd name="T73" fmla="*/ 218 h 1905"/>
                <a:gd name="T74" fmla="*/ 1659 w 1906"/>
                <a:gd name="T75" fmla="*/ 312 h 1905"/>
                <a:gd name="T76" fmla="*/ 1743 w 1906"/>
                <a:gd name="T77" fmla="*/ 420 h 1905"/>
                <a:gd name="T78" fmla="*/ 1812 w 1906"/>
                <a:gd name="T79" fmla="*/ 539 h 1905"/>
                <a:gd name="T80" fmla="*/ 1864 w 1906"/>
                <a:gd name="T81" fmla="*/ 669 h 1905"/>
                <a:gd name="T82" fmla="*/ 1895 w 1906"/>
                <a:gd name="T83" fmla="*/ 807 h 1905"/>
                <a:gd name="T84" fmla="*/ 1906 w 1906"/>
                <a:gd name="T85" fmla="*/ 952 h 1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06" h="1905">
                  <a:moveTo>
                    <a:pt x="1906" y="952"/>
                  </a:moveTo>
                  <a:lnTo>
                    <a:pt x="1905" y="1001"/>
                  </a:lnTo>
                  <a:lnTo>
                    <a:pt x="1901" y="1050"/>
                  </a:lnTo>
                  <a:lnTo>
                    <a:pt x="1895" y="1097"/>
                  </a:lnTo>
                  <a:lnTo>
                    <a:pt x="1887" y="1145"/>
                  </a:lnTo>
                  <a:lnTo>
                    <a:pt x="1876" y="1190"/>
                  </a:lnTo>
                  <a:lnTo>
                    <a:pt x="1864" y="1236"/>
                  </a:lnTo>
                  <a:lnTo>
                    <a:pt x="1848" y="1280"/>
                  </a:lnTo>
                  <a:lnTo>
                    <a:pt x="1831" y="1323"/>
                  </a:lnTo>
                  <a:lnTo>
                    <a:pt x="1812" y="1366"/>
                  </a:lnTo>
                  <a:lnTo>
                    <a:pt x="1791" y="1406"/>
                  </a:lnTo>
                  <a:lnTo>
                    <a:pt x="1769" y="1446"/>
                  </a:lnTo>
                  <a:lnTo>
                    <a:pt x="1743" y="1485"/>
                  </a:lnTo>
                  <a:lnTo>
                    <a:pt x="1717" y="1522"/>
                  </a:lnTo>
                  <a:lnTo>
                    <a:pt x="1688" y="1558"/>
                  </a:lnTo>
                  <a:lnTo>
                    <a:pt x="1659" y="1593"/>
                  </a:lnTo>
                  <a:lnTo>
                    <a:pt x="1627" y="1626"/>
                  </a:lnTo>
                  <a:lnTo>
                    <a:pt x="1594" y="1657"/>
                  </a:lnTo>
                  <a:lnTo>
                    <a:pt x="1559" y="1687"/>
                  </a:lnTo>
                  <a:lnTo>
                    <a:pt x="1523" y="1716"/>
                  </a:lnTo>
                  <a:lnTo>
                    <a:pt x="1486" y="1742"/>
                  </a:lnTo>
                  <a:lnTo>
                    <a:pt x="1447" y="1767"/>
                  </a:lnTo>
                  <a:lnTo>
                    <a:pt x="1408" y="1790"/>
                  </a:lnTo>
                  <a:lnTo>
                    <a:pt x="1367" y="1811"/>
                  </a:lnTo>
                  <a:lnTo>
                    <a:pt x="1324" y="1830"/>
                  </a:lnTo>
                  <a:lnTo>
                    <a:pt x="1281" y="1847"/>
                  </a:lnTo>
                  <a:lnTo>
                    <a:pt x="1237" y="1861"/>
                  </a:lnTo>
                  <a:lnTo>
                    <a:pt x="1191" y="1875"/>
                  </a:lnTo>
                  <a:lnTo>
                    <a:pt x="1146" y="1886"/>
                  </a:lnTo>
                  <a:lnTo>
                    <a:pt x="1098" y="1894"/>
                  </a:lnTo>
                  <a:lnTo>
                    <a:pt x="1050" y="1899"/>
                  </a:lnTo>
                  <a:lnTo>
                    <a:pt x="1002" y="1904"/>
                  </a:lnTo>
                  <a:lnTo>
                    <a:pt x="953" y="1905"/>
                  </a:lnTo>
                  <a:lnTo>
                    <a:pt x="905" y="1904"/>
                  </a:lnTo>
                  <a:lnTo>
                    <a:pt x="856" y="1899"/>
                  </a:lnTo>
                  <a:lnTo>
                    <a:pt x="808" y="1894"/>
                  </a:lnTo>
                  <a:lnTo>
                    <a:pt x="761" y="1886"/>
                  </a:lnTo>
                  <a:lnTo>
                    <a:pt x="715" y="1875"/>
                  </a:lnTo>
                  <a:lnTo>
                    <a:pt x="670" y="1861"/>
                  </a:lnTo>
                  <a:lnTo>
                    <a:pt x="625" y="1847"/>
                  </a:lnTo>
                  <a:lnTo>
                    <a:pt x="582" y="1830"/>
                  </a:lnTo>
                  <a:lnTo>
                    <a:pt x="540" y="1811"/>
                  </a:lnTo>
                  <a:lnTo>
                    <a:pt x="500" y="1790"/>
                  </a:lnTo>
                  <a:lnTo>
                    <a:pt x="459" y="1767"/>
                  </a:lnTo>
                  <a:lnTo>
                    <a:pt x="420" y="1742"/>
                  </a:lnTo>
                  <a:lnTo>
                    <a:pt x="383" y="1716"/>
                  </a:lnTo>
                  <a:lnTo>
                    <a:pt x="347" y="1687"/>
                  </a:lnTo>
                  <a:lnTo>
                    <a:pt x="312" y="1657"/>
                  </a:lnTo>
                  <a:lnTo>
                    <a:pt x="280" y="1626"/>
                  </a:lnTo>
                  <a:lnTo>
                    <a:pt x="248" y="1593"/>
                  </a:lnTo>
                  <a:lnTo>
                    <a:pt x="218" y="1558"/>
                  </a:lnTo>
                  <a:lnTo>
                    <a:pt x="190" y="1522"/>
                  </a:lnTo>
                  <a:lnTo>
                    <a:pt x="163" y="1485"/>
                  </a:lnTo>
                  <a:lnTo>
                    <a:pt x="139" y="1446"/>
                  </a:lnTo>
                  <a:lnTo>
                    <a:pt x="116" y="1406"/>
                  </a:lnTo>
                  <a:lnTo>
                    <a:pt x="95" y="1366"/>
                  </a:lnTo>
                  <a:lnTo>
                    <a:pt x="75" y="1323"/>
                  </a:lnTo>
                  <a:lnTo>
                    <a:pt x="59" y="1280"/>
                  </a:lnTo>
                  <a:lnTo>
                    <a:pt x="44" y="1236"/>
                  </a:lnTo>
                  <a:lnTo>
                    <a:pt x="30" y="1190"/>
                  </a:lnTo>
                  <a:lnTo>
                    <a:pt x="19" y="1145"/>
                  </a:lnTo>
                  <a:lnTo>
                    <a:pt x="11" y="1097"/>
                  </a:lnTo>
                  <a:lnTo>
                    <a:pt x="6" y="1050"/>
                  </a:lnTo>
                  <a:lnTo>
                    <a:pt x="1" y="1001"/>
                  </a:lnTo>
                  <a:lnTo>
                    <a:pt x="0" y="952"/>
                  </a:lnTo>
                  <a:lnTo>
                    <a:pt x="1" y="904"/>
                  </a:lnTo>
                  <a:lnTo>
                    <a:pt x="6" y="855"/>
                  </a:lnTo>
                  <a:lnTo>
                    <a:pt x="11" y="807"/>
                  </a:lnTo>
                  <a:lnTo>
                    <a:pt x="19" y="760"/>
                  </a:lnTo>
                  <a:lnTo>
                    <a:pt x="30" y="714"/>
                  </a:lnTo>
                  <a:lnTo>
                    <a:pt x="44" y="669"/>
                  </a:lnTo>
                  <a:lnTo>
                    <a:pt x="59" y="625"/>
                  </a:lnTo>
                  <a:lnTo>
                    <a:pt x="75" y="581"/>
                  </a:lnTo>
                  <a:lnTo>
                    <a:pt x="95" y="539"/>
                  </a:lnTo>
                  <a:lnTo>
                    <a:pt x="116" y="499"/>
                  </a:lnTo>
                  <a:lnTo>
                    <a:pt x="139" y="459"/>
                  </a:lnTo>
                  <a:lnTo>
                    <a:pt x="163" y="420"/>
                  </a:lnTo>
                  <a:lnTo>
                    <a:pt x="190" y="383"/>
                  </a:lnTo>
                  <a:lnTo>
                    <a:pt x="218" y="347"/>
                  </a:lnTo>
                  <a:lnTo>
                    <a:pt x="248" y="312"/>
                  </a:lnTo>
                  <a:lnTo>
                    <a:pt x="280" y="279"/>
                  </a:lnTo>
                  <a:lnTo>
                    <a:pt x="312" y="247"/>
                  </a:lnTo>
                  <a:lnTo>
                    <a:pt x="347" y="218"/>
                  </a:lnTo>
                  <a:lnTo>
                    <a:pt x="383" y="189"/>
                  </a:lnTo>
                  <a:lnTo>
                    <a:pt x="420" y="163"/>
                  </a:lnTo>
                  <a:lnTo>
                    <a:pt x="459" y="138"/>
                  </a:lnTo>
                  <a:lnTo>
                    <a:pt x="500" y="115"/>
                  </a:lnTo>
                  <a:lnTo>
                    <a:pt x="540" y="94"/>
                  </a:lnTo>
                  <a:lnTo>
                    <a:pt x="582" y="75"/>
                  </a:lnTo>
                  <a:lnTo>
                    <a:pt x="625" y="58"/>
                  </a:lnTo>
                  <a:lnTo>
                    <a:pt x="670" y="43"/>
                  </a:lnTo>
                  <a:lnTo>
                    <a:pt x="715" y="29"/>
                  </a:lnTo>
                  <a:lnTo>
                    <a:pt x="761" y="19"/>
                  </a:lnTo>
                  <a:lnTo>
                    <a:pt x="808" y="10"/>
                  </a:lnTo>
                  <a:lnTo>
                    <a:pt x="856" y="5"/>
                  </a:lnTo>
                  <a:lnTo>
                    <a:pt x="905" y="1"/>
                  </a:lnTo>
                  <a:lnTo>
                    <a:pt x="953" y="0"/>
                  </a:lnTo>
                  <a:lnTo>
                    <a:pt x="1002" y="1"/>
                  </a:lnTo>
                  <a:lnTo>
                    <a:pt x="1050" y="5"/>
                  </a:lnTo>
                  <a:lnTo>
                    <a:pt x="1098" y="10"/>
                  </a:lnTo>
                  <a:lnTo>
                    <a:pt x="1146" y="19"/>
                  </a:lnTo>
                  <a:lnTo>
                    <a:pt x="1191" y="29"/>
                  </a:lnTo>
                  <a:lnTo>
                    <a:pt x="1237" y="43"/>
                  </a:lnTo>
                  <a:lnTo>
                    <a:pt x="1281" y="58"/>
                  </a:lnTo>
                  <a:lnTo>
                    <a:pt x="1324" y="75"/>
                  </a:lnTo>
                  <a:lnTo>
                    <a:pt x="1367" y="94"/>
                  </a:lnTo>
                  <a:lnTo>
                    <a:pt x="1408" y="115"/>
                  </a:lnTo>
                  <a:lnTo>
                    <a:pt x="1447" y="138"/>
                  </a:lnTo>
                  <a:lnTo>
                    <a:pt x="1486" y="163"/>
                  </a:lnTo>
                  <a:lnTo>
                    <a:pt x="1523" y="189"/>
                  </a:lnTo>
                  <a:lnTo>
                    <a:pt x="1559" y="218"/>
                  </a:lnTo>
                  <a:lnTo>
                    <a:pt x="1594" y="247"/>
                  </a:lnTo>
                  <a:lnTo>
                    <a:pt x="1627" y="279"/>
                  </a:lnTo>
                  <a:lnTo>
                    <a:pt x="1659" y="312"/>
                  </a:lnTo>
                  <a:lnTo>
                    <a:pt x="1688" y="347"/>
                  </a:lnTo>
                  <a:lnTo>
                    <a:pt x="1717" y="383"/>
                  </a:lnTo>
                  <a:lnTo>
                    <a:pt x="1743" y="420"/>
                  </a:lnTo>
                  <a:lnTo>
                    <a:pt x="1769" y="459"/>
                  </a:lnTo>
                  <a:lnTo>
                    <a:pt x="1791" y="499"/>
                  </a:lnTo>
                  <a:lnTo>
                    <a:pt x="1812" y="539"/>
                  </a:lnTo>
                  <a:lnTo>
                    <a:pt x="1831" y="581"/>
                  </a:lnTo>
                  <a:lnTo>
                    <a:pt x="1848" y="625"/>
                  </a:lnTo>
                  <a:lnTo>
                    <a:pt x="1864" y="669"/>
                  </a:lnTo>
                  <a:lnTo>
                    <a:pt x="1876" y="714"/>
                  </a:lnTo>
                  <a:lnTo>
                    <a:pt x="1887" y="760"/>
                  </a:lnTo>
                  <a:lnTo>
                    <a:pt x="1895" y="807"/>
                  </a:lnTo>
                  <a:lnTo>
                    <a:pt x="1901" y="855"/>
                  </a:lnTo>
                  <a:lnTo>
                    <a:pt x="1905" y="904"/>
                  </a:lnTo>
                  <a:lnTo>
                    <a:pt x="1906" y="95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67" name="Freeform 127"/>
            <p:cNvSpPr>
              <a:spLocks/>
            </p:cNvSpPr>
            <p:nvPr/>
          </p:nvSpPr>
          <p:spPr bwMode="auto">
            <a:xfrm>
              <a:off x="5264150" y="4121150"/>
              <a:ext cx="411163" cy="295275"/>
            </a:xfrm>
            <a:custGeom>
              <a:avLst/>
              <a:gdLst>
                <a:gd name="T0" fmla="*/ 1294 w 1295"/>
                <a:gd name="T1" fmla="*/ 854 h 930"/>
                <a:gd name="T2" fmla="*/ 1291 w 1295"/>
                <a:gd name="T3" fmla="*/ 871 h 930"/>
                <a:gd name="T4" fmla="*/ 1285 w 1295"/>
                <a:gd name="T5" fmla="*/ 886 h 930"/>
                <a:gd name="T6" fmla="*/ 1275 w 1295"/>
                <a:gd name="T7" fmla="*/ 900 h 930"/>
                <a:gd name="T8" fmla="*/ 1264 w 1295"/>
                <a:gd name="T9" fmla="*/ 911 h 930"/>
                <a:gd name="T10" fmla="*/ 1250 w 1295"/>
                <a:gd name="T11" fmla="*/ 920 h 930"/>
                <a:gd name="T12" fmla="*/ 1235 w 1295"/>
                <a:gd name="T13" fmla="*/ 927 h 930"/>
                <a:gd name="T14" fmla="*/ 1218 w 1295"/>
                <a:gd name="T15" fmla="*/ 930 h 930"/>
                <a:gd name="T16" fmla="*/ 85 w 1295"/>
                <a:gd name="T17" fmla="*/ 930 h 930"/>
                <a:gd name="T18" fmla="*/ 68 w 1295"/>
                <a:gd name="T19" fmla="*/ 929 h 930"/>
                <a:gd name="T20" fmla="*/ 52 w 1295"/>
                <a:gd name="T21" fmla="*/ 924 h 930"/>
                <a:gd name="T22" fmla="*/ 37 w 1295"/>
                <a:gd name="T23" fmla="*/ 916 h 930"/>
                <a:gd name="T24" fmla="*/ 24 w 1295"/>
                <a:gd name="T25" fmla="*/ 906 h 930"/>
                <a:gd name="T26" fmla="*/ 14 w 1295"/>
                <a:gd name="T27" fmla="*/ 893 h 930"/>
                <a:gd name="T28" fmla="*/ 6 w 1295"/>
                <a:gd name="T29" fmla="*/ 879 h 930"/>
                <a:gd name="T30" fmla="*/ 1 w 1295"/>
                <a:gd name="T31" fmla="*/ 863 h 930"/>
                <a:gd name="T32" fmla="*/ 0 w 1295"/>
                <a:gd name="T33" fmla="*/ 846 h 930"/>
                <a:gd name="T34" fmla="*/ 0 w 1295"/>
                <a:gd name="T35" fmla="*/ 76 h 930"/>
                <a:gd name="T36" fmla="*/ 3 w 1295"/>
                <a:gd name="T37" fmla="*/ 60 h 930"/>
                <a:gd name="T38" fmla="*/ 10 w 1295"/>
                <a:gd name="T39" fmla="*/ 45 h 930"/>
                <a:gd name="T40" fmla="*/ 19 w 1295"/>
                <a:gd name="T41" fmla="*/ 31 h 930"/>
                <a:gd name="T42" fmla="*/ 31 w 1295"/>
                <a:gd name="T43" fmla="*/ 19 h 930"/>
                <a:gd name="T44" fmla="*/ 44 w 1295"/>
                <a:gd name="T45" fmla="*/ 11 h 930"/>
                <a:gd name="T46" fmla="*/ 59 w 1295"/>
                <a:gd name="T47" fmla="*/ 3 h 930"/>
                <a:gd name="T48" fmla="*/ 76 w 1295"/>
                <a:gd name="T49" fmla="*/ 0 h 930"/>
                <a:gd name="T50" fmla="*/ 1210 w 1295"/>
                <a:gd name="T51" fmla="*/ 0 h 930"/>
                <a:gd name="T52" fmla="*/ 1227 w 1295"/>
                <a:gd name="T53" fmla="*/ 1 h 930"/>
                <a:gd name="T54" fmla="*/ 1243 w 1295"/>
                <a:gd name="T55" fmla="*/ 7 h 930"/>
                <a:gd name="T56" fmla="*/ 1257 w 1295"/>
                <a:gd name="T57" fmla="*/ 15 h 930"/>
                <a:gd name="T58" fmla="*/ 1270 w 1295"/>
                <a:gd name="T59" fmla="*/ 25 h 930"/>
                <a:gd name="T60" fmla="*/ 1281 w 1295"/>
                <a:gd name="T61" fmla="*/ 37 h 930"/>
                <a:gd name="T62" fmla="*/ 1288 w 1295"/>
                <a:gd name="T63" fmla="*/ 52 h 930"/>
                <a:gd name="T64" fmla="*/ 1293 w 1295"/>
                <a:gd name="T65" fmla="*/ 68 h 930"/>
                <a:gd name="T66" fmla="*/ 1295 w 1295"/>
                <a:gd name="T67" fmla="*/ 85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95" h="930">
                  <a:moveTo>
                    <a:pt x="1295" y="846"/>
                  </a:moveTo>
                  <a:lnTo>
                    <a:pt x="1294" y="854"/>
                  </a:lnTo>
                  <a:lnTo>
                    <a:pt x="1293" y="863"/>
                  </a:lnTo>
                  <a:lnTo>
                    <a:pt x="1291" y="871"/>
                  </a:lnTo>
                  <a:lnTo>
                    <a:pt x="1288" y="879"/>
                  </a:lnTo>
                  <a:lnTo>
                    <a:pt x="1285" y="886"/>
                  </a:lnTo>
                  <a:lnTo>
                    <a:pt x="1281" y="893"/>
                  </a:lnTo>
                  <a:lnTo>
                    <a:pt x="1275" y="900"/>
                  </a:lnTo>
                  <a:lnTo>
                    <a:pt x="1270" y="906"/>
                  </a:lnTo>
                  <a:lnTo>
                    <a:pt x="1264" y="911"/>
                  </a:lnTo>
                  <a:lnTo>
                    <a:pt x="1257" y="916"/>
                  </a:lnTo>
                  <a:lnTo>
                    <a:pt x="1250" y="920"/>
                  </a:lnTo>
                  <a:lnTo>
                    <a:pt x="1243" y="924"/>
                  </a:lnTo>
                  <a:lnTo>
                    <a:pt x="1235" y="927"/>
                  </a:lnTo>
                  <a:lnTo>
                    <a:pt x="1227" y="929"/>
                  </a:lnTo>
                  <a:lnTo>
                    <a:pt x="1218" y="930"/>
                  </a:lnTo>
                  <a:lnTo>
                    <a:pt x="1210" y="930"/>
                  </a:lnTo>
                  <a:lnTo>
                    <a:pt x="85" y="930"/>
                  </a:lnTo>
                  <a:lnTo>
                    <a:pt x="76" y="930"/>
                  </a:lnTo>
                  <a:lnTo>
                    <a:pt x="68" y="929"/>
                  </a:lnTo>
                  <a:lnTo>
                    <a:pt x="59" y="927"/>
                  </a:lnTo>
                  <a:lnTo>
                    <a:pt x="52" y="924"/>
                  </a:lnTo>
                  <a:lnTo>
                    <a:pt x="44" y="920"/>
                  </a:lnTo>
                  <a:lnTo>
                    <a:pt x="37" y="916"/>
                  </a:lnTo>
                  <a:lnTo>
                    <a:pt x="31" y="911"/>
                  </a:lnTo>
                  <a:lnTo>
                    <a:pt x="24" y="906"/>
                  </a:lnTo>
                  <a:lnTo>
                    <a:pt x="19" y="900"/>
                  </a:lnTo>
                  <a:lnTo>
                    <a:pt x="14" y="893"/>
                  </a:lnTo>
                  <a:lnTo>
                    <a:pt x="10" y="886"/>
                  </a:lnTo>
                  <a:lnTo>
                    <a:pt x="6" y="879"/>
                  </a:lnTo>
                  <a:lnTo>
                    <a:pt x="3" y="871"/>
                  </a:lnTo>
                  <a:lnTo>
                    <a:pt x="1" y="863"/>
                  </a:lnTo>
                  <a:lnTo>
                    <a:pt x="0" y="854"/>
                  </a:lnTo>
                  <a:lnTo>
                    <a:pt x="0" y="846"/>
                  </a:lnTo>
                  <a:lnTo>
                    <a:pt x="0" y="85"/>
                  </a:lnTo>
                  <a:lnTo>
                    <a:pt x="0" y="76"/>
                  </a:lnTo>
                  <a:lnTo>
                    <a:pt x="1" y="68"/>
                  </a:lnTo>
                  <a:lnTo>
                    <a:pt x="3" y="60"/>
                  </a:lnTo>
                  <a:lnTo>
                    <a:pt x="6" y="52"/>
                  </a:lnTo>
                  <a:lnTo>
                    <a:pt x="10" y="45"/>
                  </a:lnTo>
                  <a:lnTo>
                    <a:pt x="14" y="37"/>
                  </a:lnTo>
                  <a:lnTo>
                    <a:pt x="19" y="31"/>
                  </a:lnTo>
                  <a:lnTo>
                    <a:pt x="24" y="25"/>
                  </a:lnTo>
                  <a:lnTo>
                    <a:pt x="31" y="19"/>
                  </a:lnTo>
                  <a:lnTo>
                    <a:pt x="37" y="15"/>
                  </a:lnTo>
                  <a:lnTo>
                    <a:pt x="44" y="11"/>
                  </a:lnTo>
                  <a:lnTo>
                    <a:pt x="52" y="7"/>
                  </a:lnTo>
                  <a:lnTo>
                    <a:pt x="59" y="3"/>
                  </a:lnTo>
                  <a:lnTo>
                    <a:pt x="68" y="1"/>
                  </a:lnTo>
                  <a:lnTo>
                    <a:pt x="76" y="0"/>
                  </a:lnTo>
                  <a:lnTo>
                    <a:pt x="85" y="0"/>
                  </a:lnTo>
                  <a:lnTo>
                    <a:pt x="1210" y="0"/>
                  </a:lnTo>
                  <a:lnTo>
                    <a:pt x="1218" y="0"/>
                  </a:lnTo>
                  <a:lnTo>
                    <a:pt x="1227" y="1"/>
                  </a:lnTo>
                  <a:lnTo>
                    <a:pt x="1235" y="3"/>
                  </a:lnTo>
                  <a:lnTo>
                    <a:pt x="1243" y="7"/>
                  </a:lnTo>
                  <a:lnTo>
                    <a:pt x="1250" y="11"/>
                  </a:lnTo>
                  <a:lnTo>
                    <a:pt x="1257" y="15"/>
                  </a:lnTo>
                  <a:lnTo>
                    <a:pt x="1264" y="19"/>
                  </a:lnTo>
                  <a:lnTo>
                    <a:pt x="1270" y="25"/>
                  </a:lnTo>
                  <a:lnTo>
                    <a:pt x="1275" y="31"/>
                  </a:lnTo>
                  <a:lnTo>
                    <a:pt x="1281" y="37"/>
                  </a:lnTo>
                  <a:lnTo>
                    <a:pt x="1285" y="45"/>
                  </a:lnTo>
                  <a:lnTo>
                    <a:pt x="1288" y="52"/>
                  </a:lnTo>
                  <a:lnTo>
                    <a:pt x="1291" y="60"/>
                  </a:lnTo>
                  <a:lnTo>
                    <a:pt x="1293" y="68"/>
                  </a:lnTo>
                  <a:lnTo>
                    <a:pt x="1294" y="76"/>
                  </a:lnTo>
                  <a:lnTo>
                    <a:pt x="1295" y="85"/>
                  </a:lnTo>
                  <a:lnTo>
                    <a:pt x="1295" y="846"/>
                  </a:lnTo>
                  <a:close/>
                </a:path>
              </a:pathLst>
            </a:custGeom>
            <a:solidFill>
              <a:srgbClr val="90B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68" name="Freeform 128"/>
            <p:cNvSpPr>
              <a:spLocks/>
            </p:cNvSpPr>
            <p:nvPr/>
          </p:nvSpPr>
          <p:spPr bwMode="auto">
            <a:xfrm>
              <a:off x="5287963" y="4287838"/>
              <a:ext cx="171450" cy="128588"/>
            </a:xfrm>
            <a:custGeom>
              <a:avLst/>
              <a:gdLst>
                <a:gd name="T0" fmla="*/ 539 w 539"/>
                <a:gd name="T1" fmla="*/ 10 h 401"/>
                <a:gd name="T2" fmla="*/ 520 w 539"/>
                <a:gd name="T3" fmla="*/ 9 h 401"/>
                <a:gd name="T4" fmla="*/ 503 w 539"/>
                <a:gd name="T5" fmla="*/ 7 h 401"/>
                <a:gd name="T6" fmla="*/ 487 w 539"/>
                <a:gd name="T7" fmla="*/ 4 h 401"/>
                <a:gd name="T8" fmla="*/ 471 w 539"/>
                <a:gd name="T9" fmla="*/ 0 h 401"/>
                <a:gd name="T10" fmla="*/ 0 w 539"/>
                <a:gd name="T11" fmla="*/ 401 h 401"/>
                <a:gd name="T12" fmla="*/ 82 w 539"/>
                <a:gd name="T13" fmla="*/ 401 h 401"/>
                <a:gd name="T14" fmla="*/ 539 w 539"/>
                <a:gd name="T15" fmla="*/ 9 h 401"/>
                <a:gd name="T16" fmla="*/ 539 w 539"/>
                <a:gd name="T17" fmla="*/ 9 h 401"/>
                <a:gd name="T18" fmla="*/ 539 w 539"/>
                <a:gd name="T19" fmla="*/ 1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9" h="401">
                  <a:moveTo>
                    <a:pt x="539" y="10"/>
                  </a:moveTo>
                  <a:lnTo>
                    <a:pt x="520" y="9"/>
                  </a:lnTo>
                  <a:lnTo>
                    <a:pt x="503" y="7"/>
                  </a:lnTo>
                  <a:lnTo>
                    <a:pt x="487" y="4"/>
                  </a:lnTo>
                  <a:lnTo>
                    <a:pt x="471" y="0"/>
                  </a:lnTo>
                  <a:lnTo>
                    <a:pt x="0" y="401"/>
                  </a:lnTo>
                  <a:lnTo>
                    <a:pt x="82" y="401"/>
                  </a:lnTo>
                  <a:lnTo>
                    <a:pt x="539" y="9"/>
                  </a:lnTo>
                  <a:lnTo>
                    <a:pt x="539" y="9"/>
                  </a:lnTo>
                  <a:lnTo>
                    <a:pt x="539" y="10"/>
                  </a:lnTo>
                  <a:close/>
                </a:path>
              </a:pathLst>
            </a:custGeom>
            <a:solidFill>
              <a:srgbClr val="7CA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69" name="Freeform 129"/>
            <p:cNvSpPr>
              <a:spLocks/>
            </p:cNvSpPr>
            <p:nvPr/>
          </p:nvSpPr>
          <p:spPr bwMode="auto">
            <a:xfrm>
              <a:off x="5472113" y="4284663"/>
              <a:ext cx="173038" cy="131763"/>
            </a:xfrm>
            <a:custGeom>
              <a:avLst/>
              <a:gdLst>
                <a:gd name="T0" fmla="*/ 57 w 543"/>
                <a:gd name="T1" fmla="*/ 0 h 415"/>
                <a:gd name="T2" fmla="*/ 44 w 543"/>
                <a:gd name="T3" fmla="*/ 6 h 415"/>
                <a:gd name="T4" fmla="*/ 29 w 543"/>
                <a:gd name="T5" fmla="*/ 12 h 415"/>
                <a:gd name="T6" fmla="*/ 16 w 543"/>
                <a:gd name="T7" fmla="*/ 17 h 415"/>
                <a:gd name="T8" fmla="*/ 0 w 543"/>
                <a:gd name="T9" fmla="*/ 20 h 415"/>
                <a:gd name="T10" fmla="*/ 463 w 543"/>
                <a:gd name="T11" fmla="*/ 415 h 415"/>
                <a:gd name="T12" fmla="*/ 543 w 543"/>
                <a:gd name="T13" fmla="*/ 415 h 415"/>
                <a:gd name="T14" fmla="*/ 57 w 543"/>
                <a:gd name="T15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3" h="415">
                  <a:moveTo>
                    <a:pt x="57" y="0"/>
                  </a:moveTo>
                  <a:lnTo>
                    <a:pt x="44" y="6"/>
                  </a:lnTo>
                  <a:lnTo>
                    <a:pt x="29" y="12"/>
                  </a:lnTo>
                  <a:lnTo>
                    <a:pt x="16" y="17"/>
                  </a:lnTo>
                  <a:lnTo>
                    <a:pt x="0" y="20"/>
                  </a:lnTo>
                  <a:lnTo>
                    <a:pt x="463" y="415"/>
                  </a:lnTo>
                  <a:lnTo>
                    <a:pt x="543" y="41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7CA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70" name="Freeform 130"/>
            <p:cNvSpPr>
              <a:spLocks/>
            </p:cNvSpPr>
            <p:nvPr/>
          </p:nvSpPr>
          <p:spPr bwMode="auto">
            <a:xfrm>
              <a:off x="5264150" y="4122738"/>
              <a:ext cx="411163" cy="200025"/>
            </a:xfrm>
            <a:custGeom>
              <a:avLst/>
              <a:gdLst>
                <a:gd name="T0" fmla="*/ 647 w 1295"/>
                <a:gd name="T1" fmla="*/ 632 h 632"/>
                <a:gd name="T2" fmla="*/ 1295 w 1295"/>
                <a:gd name="T3" fmla="*/ 96 h 632"/>
                <a:gd name="T4" fmla="*/ 1295 w 1295"/>
                <a:gd name="T5" fmla="*/ 76 h 632"/>
                <a:gd name="T6" fmla="*/ 1294 w 1295"/>
                <a:gd name="T7" fmla="*/ 64 h 632"/>
                <a:gd name="T8" fmla="*/ 1291 w 1295"/>
                <a:gd name="T9" fmla="*/ 51 h 632"/>
                <a:gd name="T10" fmla="*/ 1287 w 1295"/>
                <a:gd name="T11" fmla="*/ 41 h 632"/>
                <a:gd name="T12" fmla="*/ 1282 w 1295"/>
                <a:gd name="T13" fmla="*/ 30 h 632"/>
                <a:gd name="T14" fmla="*/ 1275 w 1295"/>
                <a:gd name="T15" fmla="*/ 22 h 632"/>
                <a:gd name="T16" fmla="*/ 1267 w 1295"/>
                <a:gd name="T17" fmla="*/ 13 h 632"/>
                <a:gd name="T18" fmla="*/ 1258 w 1295"/>
                <a:gd name="T19" fmla="*/ 6 h 632"/>
                <a:gd name="T20" fmla="*/ 1248 w 1295"/>
                <a:gd name="T21" fmla="*/ 0 h 632"/>
                <a:gd name="T22" fmla="*/ 647 w 1295"/>
                <a:gd name="T23" fmla="*/ 496 h 632"/>
                <a:gd name="T24" fmla="*/ 47 w 1295"/>
                <a:gd name="T25" fmla="*/ 0 h 632"/>
                <a:gd name="T26" fmla="*/ 37 w 1295"/>
                <a:gd name="T27" fmla="*/ 6 h 632"/>
                <a:gd name="T28" fmla="*/ 27 w 1295"/>
                <a:gd name="T29" fmla="*/ 13 h 632"/>
                <a:gd name="T30" fmla="*/ 19 w 1295"/>
                <a:gd name="T31" fmla="*/ 22 h 632"/>
                <a:gd name="T32" fmla="*/ 13 w 1295"/>
                <a:gd name="T33" fmla="*/ 30 h 632"/>
                <a:gd name="T34" fmla="*/ 7 w 1295"/>
                <a:gd name="T35" fmla="*/ 41 h 632"/>
                <a:gd name="T36" fmla="*/ 3 w 1295"/>
                <a:gd name="T37" fmla="*/ 51 h 632"/>
                <a:gd name="T38" fmla="*/ 0 w 1295"/>
                <a:gd name="T39" fmla="*/ 64 h 632"/>
                <a:gd name="T40" fmla="*/ 0 w 1295"/>
                <a:gd name="T41" fmla="*/ 76 h 632"/>
                <a:gd name="T42" fmla="*/ 0 w 1295"/>
                <a:gd name="T43" fmla="*/ 96 h 632"/>
                <a:gd name="T44" fmla="*/ 647 w 1295"/>
                <a:gd name="T45" fmla="*/ 632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5" h="632">
                  <a:moveTo>
                    <a:pt x="647" y="632"/>
                  </a:moveTo>
                  <a:lnTo>
                    <a:pt x="1295" y="96"/>
                  </a:lnTo>
                  <a:lnTo>
                    <a:pt x="1295" y="76"/>
                  </a:lnTo>
                  <a:lnTo>
                    <a:pt x="1294" y="64"/>
                  </a:lnTo>
                  <a:lnTo>
                    <a:pt x="1291" y="51"/>
                  </a:lnTo>
                  <a:lnTo>
                    <a:pt x="1287" y="41"/>
                  </a:lnTo>
                  <a:lnTo>
                    <a:pt x="1282" y="30"/>
                  </a:lnTo>
                  <a:lnTo>
                    <a:pt x="1275" y="22"/>
                  </a:lnTo>
                  <a:lnTo>
                    <a:pt x="1267" y="13"/>
                  </a:lnTo>
                  <a:lnTo>
                    <a:pt x="1258" y="6"/>
                  </a:lnTo>
                  <a:lnTo>
                    <a:pt x="1248" y="0"/>
                  </a:lnTo>
                  <a:lnTo>
                    <a:pt x="647" y="496"/>
                  </a:lnTo>
                  <a:lnTo>
                    <a:pt x="47" y="0"/>
                  </a:lnTo>
                  <a:lnTo>
                    <a:pt x="37" y="6"/>
                  </a:lnTo>
                  <a:lnTo>
                    <a:pt x="27" y="13"/>
                  </a:lnTo>
                  <a:lnTo>
                    <a:pt x="19" y="22"/>
                  </a:lnTo>
                  <a:lnTo>
                    <a:pt x="13" y="30"/>
                  </a:lnTo>
                  <a:lnTo>
                    <a:pt x="7" y="41"/>
                  </a:lnTo>
                  <a:lnTo>
                    <a:pt x="3" y="51"/>
                  </a:lnTo>
                  <a:lnTo>
                    <a:pt x="0" y="64"/>
                  </a:lnTo>
                  <a:lnTo>
                    <a:pt x="0" y="76"/>
                  </a:lnTo>
                  <a:lnTo>
                    <a:pt x="0" y="96"/>
                  </a:lnTo>
                  <a:lnTo>
                    <a:pt x="647" y="632"/>
                  </a:lnTo>
                  <a:close/>
                </a:path>
              </a:pathLst>
            </a:custGeom>
            <a:solidFill>
              <a:srgbClr val="6B99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71" name="Freeform 131"/>
            <p:cNvSpPr>
              <a:spLocks/>
            </p:cNvSpPr>
            <p:nvPr/>
          </p:nvSpPr>
          <p:spPr bwMode="auto">
            <a:xfrm>
              <a:off x="3086100" y="838200"/>
              <a:ext cx="630238" cy="630238"/>
            </a:xfrm>
            <a:custGeom>
              <a:avLst/>
              <a:gdLst>
                <a:gd name="T0" fmla="*/ 1980 w 1984"/>
                <a:gd name="T1" fmla="*/ 1093 h 1983"/>
                <a:gd name="T2" fmla="*/ 1953 w 1984"/>
                <a:gd name="T3" fmla="*/ 1240 h 1983"/>
                <a:gd name="T4" fmla="*/ 1907 w 1984"/>
                <a:gd name="T5" fmla="*/ 1377 h 1983"/>
                <a:gd name="T6" fmla="*/ 1841 w 1984"/>
                <a:gd name="T7" fmla="*/ 1506 h 1983"/>
                <a:gd name="T8" fmla="*/ 1758 w 1984"/>
                <a:gd name="T9" fmla="*/ 1623 h 1983"/>
                <a:gd name="T10" fmla="*/ 1659 w 1984"/>
                <a:gd name="T11" fmla="*/ 1726 h 1983"/>
                <a:gd name="T12" fmla="*/ 1547 w 1984"/>
                <a:gd name="T13" fmla="*/ 1814 h 1983"/>
                <a:gd name="T14" fmla="*/ 1422 w 1984"/>
                <a:gd name="T15" fmla="*/ 1886 h 1983"/>
                <a:gd name="T16" fmla="*/ 1287 w 1984"/>
                <a:gd name="T17" fmla="*/ 1939 h 1983"/>
                <a:gd name="T18" fmla="*/ 1143 w 1984"/>
                <a:gd name="T19" fmla="*/ 1973 h 1983"/>
                <a:gd name="T20" fmla="*/ 992 w 1984"/>
                <a:gd name="T21" fmla="*/ 1983 h 1983"/>
                <a:gd name="T22" fmla="*/ 841 w 1984"/>
                <a:gd name="T23" fmla="*/ 1973 h 1983"/>
                <a:gd name="T24" fmla="*/ 697 w 1984"/>
                <a:gd name="T25" fmla="*/ 1939 h 1983"/>
                <a:gd name="T26" fmla="*/ 561 w 1984"/>
                <a:gd name="T27" fmla="*/ 1886 h 1983"/>
                <a:gd name="T28" fmla="*/ 438 w 1984"/>
                <a:gd name="T29" fmla="*/ 1814 h 1983"/>
                <a:gd name="T30" fmla="*/ 325 w 1984"/>
                <a:gd name="T31" fmla="*/ 1726 h 1983"/>
                <a:gd name="T32" fmla="*/ 226 w 1984"/>
                <a:gd name="T33" fmla="*/ 1623 h 1983"/>
                <a:gd name="T34" fmla="*/ 144 w 1984"/>
                <a:gd name="T35" fmla="*/ 1506 h 1983"/>
                <a:gd name="T36" fmla="*/ 78 w 1984"/>
                <a:gd name="T37" fmla="*/ 1377 h 1983"/>
                <a:gd name="T38" fmla="*/ 32 w 1984"/>
                <a:gd name="T39" fmla="*/ 1240 h 1983"/>
                <a:gd name="T40" fmla="*/ 5 w 1984"/>
                <a:gd name="T41" fmla="*/ 1093 h 1983"/>
                <a:gd name="T42" fmla="*/ 1 w 1984"/>
                <a:gd name="T43" fmla="*/ 941 h 1983"/>
                <a:gd name="T44" fmla="*/ 20 w 1984"/>
                <a:gd name="T45" fmla="*/ 792 h 1983"/>
                <a:gd name="T46" fmla="*/ 60 w 1984"/>
                <a:gd name="T47" fmla="*/ 651 h 1983"/>
                <a:gd name="T48" fmla="*/ 119 w 1984"/>
                <a:gd name="T49" fmla="*/ 519 h 1983"/>
                <a:gd name="T50" fmla="*/ 197 w 1984"/>
                <a:gd name="T51" fmla="*/ 399 h 1983"/>
                <a:gd name="T52" fmla="*/ 291 w 1984"/>
                <a:gd name="T53" fmla="*/ 291 h 1983"/>
                <a:gd name="T54" fmla="*/ 399 w 1984"/>
                <a:gd name="T55" fmla="*/ 197 h 1983"/>
                <a:gd name="T56" fmla="*/ 519 w 1984"/>
                <a:gd name="T57" fmla="*/ 119 h 1983"/>
                <a:gd name="T58" fmla="*/ 651 w 1984"/>
                <a:gd name="T59" fmla="*/ 60 h 1983"/>
                <a:gd name="T60" fmla="*/ 792 w 1984"/>
                <a:gd name="T61" fmla="*/ 20 h 1983"/>
                <a:gd name="T62" fmla="*/ 941 w 1984"/>
                <a:gd name="T63" fmla="*/ 1 h 1983"/>
                <a:gd name="T64" fmla="*/ 1093 w 1984"/>
                <a:gd name="T65" fmla="*/ 5 h 1983"/>
                <a:gd name="T66" fmla="*/ 1240 w 1984"/>
                <a:gd name="T67" fmla="*/ 32 h 1983"/>
                <a:gd name="T68" fmla="*/ 1378 w 1984"/>
                <a:gd name="T69" fmla="*/ 78 h 1983"/>
                <a:gd name="T70" fmla="*/ 1507 w 1984"/>
                <a:gd name="T71" fmla="*/ 144 h 1983"/>
                <a:gd name="T72" fmla="*/ 1623 w 1984"/>
                <a:gd name="T73" fmla="*/ 226 h 1983"/>
                <a:gd name="T74" fmla="*/ 1727 w 1984"/>
                <a:gd name="T75" fmla="*/ 325 h 1983"/>
                <a:gd name="T76" fmla="*/ 1815 w 1984"/>
                <a:gd name="T77" fmla="*/ 438 h 1983"/>
                <a:gd name="T78" fmla="*/ 1887 w 1984"/>
                <a:gd name="T79" fmla="*/ 561 h 1983"/>
                <a:gd name="T80" fmla="*/ 1939 w 1984"/>
                <a:gd name="T81" fmla="*/ 697 h 1983"/>
                <a:gd name="T82" fmla="*/ 1973 w 1984"/>
                <a:gd name="T83" fmla="*/ 840 h 1983"/>
                <a:gd name="T84" fmla="*/ 1984 w 1984"/>
                <a:gd name="T85" fmla="*/ 992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84" h="1983">
                  <a:moveTo>
                    <a:pt x="1984" y="992"/>
                  </a:moveTo>
                  <a:lnTo>
                    <a:pt x="1983" y="1042"/>
                  </a:lnTo>
                  <a:lnTo>
                    <a:pt x="1980" y="1093"/>
                  </a:lnTo>
                  <a:lnTo>
                    <a:pt x="1973" y="1143"/>
                  </a:lnTo>
                  <a:lnTo>
                    <a:pt x="1964" y="1191"/>
                  </a:lnTo>
                  <a:lnTo>
                    <a:pt x="1953" y="1240"/>
                  </a:lnTo>
                  <a:lnTo>
                    <a:pt x="1939" y="1286"/>
                  </a:lnTo>
                  <a:lnTo>
                    <a:pt x="1925" y="1333"/>
                  </a:lnTo>
                  <a:lnTo>
                    <a:pt x="1907" y="1377"/>
                  </a:lnTo>
                  <a:lnTo>
                    <a:pt x="1887" y="1422"/>
                  </a:lnTo>
                  <a:lnTo>
                    <a:pt x="1864" y="1464"/>
                  </a:lnTo>
                  <a:lnTo>
                    <a:pt x="1841" y="1506"/>
                  </a:lnTo>
                  <a:lnTo>
                    <a:pt x="1815" y="1547"/>
                  </a:lnTo>
                  <a:lnTo>
                    <a:pt x="1787" y="1586"/>
                  </a:lnTo>
                  <a:lnTo>
                    <a:pt x="1758" y="1623"/>
                  </a:lnTo>
                  <a:lnTo>
                    <a:pt x="1727" y="1659"/>
                  </a:lnTo>
                  <a:lnTo>
                    <a:pt x="1694" y="1693"/>
                  </a:lnTo>
                  <a:lnTo>
                    <a:pt x="1659" y="1726"/>
                  </a:lnTo>
                  <a:lnTo>
                    <a:pt x="1623" y="1757"/>
                  </a:lnTo>
                  <a:lnTo>
                    <a:pt x="1586" y="1786"/>
                  </a:lnTo>
                  <a:lnTo>
                    <a:pt x="1547" y="1814"/>
                  </a:lnTo>
                  <a:lnTo>
                    <a:pt x="1507" y="1840"/>
                  </a:lnTo>
                  <a:lnTo>
                    <a:pt x="1465" y="1864"/>
                  </a:lnTo>
                  <a:lnTo>
                    <a:pt x="1422" y="1886"/>
                  </a:lnTo>
                  <a:lnTo>
                    <a:pt x="1378" y="1906"/>
                  </a:lnTo>
                  <a:lnTo>
                    <a:pt x="1333" y="1923"/>
                  </a:lnTo>
                  <a:lnTo>
                    <a:pt x="1287" y="1939"/>
                  </a:lnTo>
                  <a:lnTo>
                    <a:pt x="1240" y="1952"/>
                  </a:lnTo>
                  <a:lnTo>
                    <a:pt x="1192" y="1963"/>
                  </a:lnTo>
                  <a:lnTo>
                    <a:pt x="1143" y="1973"/>
                  </a:lnTo>
                  <a:lnTo>
                    <a:pt x="1093" y="1979"/>
                  </a:lnTo>
                  <a:lnTo>
                    <a:pt x="1043" y="1982"/>
                  </a:lnTo>
                  <a:lnTo>
                    <a:pt x="992" y="1983"/>
                  </a:lnTo>
                  <a:lnTo>
                    <a:pt x="941" y="1982"/>
                  </a:lnTo>
                  <a:lnTo>
                    <a:pt x="890" y="1979"/>
                  </a:lnTo>
                  <a:lnTo>
                    <a:pt x="841" y="1973"/>
                  </a:lnTo>
                  <a:lnTo>
                    <a:pt x="792" y="1963"/>
                  </a:lnTo>
                  <a:lnTo>
                    <a:pt x="744" y="1952"/>
                  </a:lnTo>
                  <a:lnTo>
                    <a:pt x="697" y="1939"/>
                  </a:lnTo>
                  <a:lnTo>
                    <a:pt x="651" y="1923"/>
                  </a:lnTo>
                  <a:lnTo>
                    <a:pt x="606" y="1906"/>
                  </a:lnTo>
                  <a:lnTo>
                    <a:pt x="561" y="1886"/>
                  </a:lnTo>
                  <a:lnTo>
                    <a:pt x="519" y="1864"/>
                  </a:lnTo>
                  <a:lnTo>
                    <a:pt x="478" y="1840"/>
                  </a:lnTo>
                  <a:lnTo>
                    <a:pt x="438" y="1814"/>
                  </a:lnTo>
                  <a:lnTo>
                    <a:pt x="399" y="1786"/>
                  </a:lnTo>
                  <a:lnTo>
                    <a:pt x="361" y="1757"/>
                  </a:lnTo>
                  <a:lnTo>
                    <a:pt x="325" y="1726"/>
                  </a:lnTo>
                  <a:lnTo>
                    <a:pt x="291" y="1693"/>
                  </a:lnTo>
                  <a:lnTo>
                    <a:pt x="258" y="1659"/>
                  </a:lnTo>
                  <a:lnTo>
                    <a:pt x="226" y="1623"/>
                  </a:lnTo>
                  <a:lnTo>
                    <a:pt x="197" y="1586"/>
                  </a:lnTo>
                  <a:lnTo>
                    <a:pt x="169" y="1547"/>
                  </a:lnTo>
                  <a:lnTo>
                    <a:pt x="144" y="1506"/>
                  </a:lnTo>
                  <a:lnTo>
                    <a:pt x="119" y="1464"/>
                  </a:lnTo>
                  <a:lnTo>
                    <a:pt x="98" y="1422"/>
                  </a:lnTo>
                  <a:lnTo>
                    <a:pt x="78" y="1377"/>
                  </a:lnTo>
                  <a:lnTo>
                    <a:pt x="60" y="1333"/>
                  </a:lnTo>
                  <a:lnTo>
                    <a:pt x="44" y="1286"/>
                  </a:lnTo>
                  <a:lnTo>
                    <a:pt x="32" y="1240"/>
                  </a:lnTo>
                  <a:lnTo>
                    <a:pt x="20" y="1191"/>
                  </a:lnTo>
                  <a:lnTo>
                    <a:pt x="12" y="1143"/>
                  </a:lnTo>
                  <a:lnTo>
                    <a:pt x="5" y="1093"/>
                  </a:lnTo>
                  <a:lnTo>
                    <a:pt x="1" y="1042"/>
                  </a:lnTo>
                  <a:lnTo>
                    <a:pt x="0" y="992"/>
                  </a:lnTo>
                  <a:lnTo>
                    <a:pt x="1" y="941"/>
                  </a:lnTo>
                  <a:lnTo>
                    <a:pt x="5" y="890"/>
                  </a:lnTo>
                  <a:lnTo>
                    <a:pt x="12" y="840"/>
                  </a:lnTo>
                  <a:lnTo>
                    <a:pt x="20" y="792"/>
                  </a:lnTo>
                  <a:lnTo>
                    <a:pt x="32" y="744"/>
                  </a:lnTo>
                  <a:lnTo>
                    <a:pt x="44" y="697"/>
                  </a:lnTo>
                  <a:lnTo>
                    <a:pt x="60" y="651"/>
                  </a:lnTo>
                  <a:lnTo>
                    <a:pt x="78" y="606"/>
                  </a:lnTo>
                  <a:lnTo>
                    <a:pt x="98" y="561"/>
                  </a:lnTo>
                  <a:lnTo>
                    <a:pt x="119" y="519"/>
                  </a:lnTo>
                  <a:lnTo>
                    <a:pt x="144" y="478"/>
                  </a:lnTo>
                  <a:lnTo>
                    <a:pt x="169" y="438"/>
                  </a:lnTo>
                  <a:lnTo>
                    <a:pt x="197" y="399"/>
                  </a:lnTo>
                  <a:lnTo>
                    <a:pt x="226" y="360"/>
                  </a:lnTo>
                  <a:lnTo>
                    <a:pt x="258" y="325"/>
                  </a:lnTo>
                  <a:lnTo>
                    <a:pt x="291" y="291"/>
                  </a:lnTo>
                  <a:lnTo>
                    <a:pt x="325" y="258"/>
                  </a:lnTo>
                  <a:lnTo>
                    <a:pt x="361" y="226"/>
                  </a:lnTo>
                  <a:lnTo>
                    <a:pt x="399" y="197"/>
                  </a:lnTo>
                  <a:lnTo>
                    <a:pt x="438" y="169"/>
                  </a:lnTo>
                  <a:lnTo>
                    <a:pt x="478" y="144"/>
                  </a:lnTo>
                  <a:lnTo>
                    <a:pt x="519" y="119"/>
                  </a:lnTo>
                  <a:lnTo>
                    <a:pt x="561" y="98"/>
                  </a:lnTo>
                  <a:lnTo>
                    <a:pt x="606" y="78"/>
                  </a:lnTo>
                  <a:lnTo>
                    <a:pt x="651" y="60"/>
                  </a:lnTo>
                  <a:lnTo>
                    <a:pt x="697" y="44"/>
                  </a:lnTo>
                  <a:lnTo>
                    <a:pt x="744" y="32"/>
                  </a:lnTo>
                  <a:lnTo>
                    <a:pt x="792" y="20"/>
                  </a:lnTo>
                  <a:lnTo>
                    <a:pt x="841" y="12"/>
                  </a:lnTo>
                  <a:lnTo>
                    <a:pt x="890" y="5"/>
                  </a:lnTo>
                  <a:lnTo>
                    <a:pt x="941" y="1"/>
                  </a:lnTo>
                  <a:lnTo>
                    <a:pt x="992" y="0"/>
                  </a:lnTo>
                  <a:lnTo>
                    <a:pt x="1043" y="1"/>
                  </a:lnTo>
                  <a:lnTo>
                    <a:pt x="1093" y="5"/>
                  </a:lnTo>
                  <a:lnTo>
                    <a:pt x="1143" y="12"/>
                  </a:lnTo>
                  <a:lnTo>
                    <a:pt x="1192" y="20"/>
                  </a:lnTo>
                  <a:lnTo>
                    <a:pt x="1240" y="32"/>
                  </a:lnTo>
                  <a:lnTo>
                    <a:pt x="1287" y="44"/>
                  </a:lnTo>
                  <a:lnTo>
                    <a:pt x="1333" y="60"/>
                  </a:lnTo>
                  <a:lnTo>
                    <a:pt x="1378" y="78"/>
                  </a:lnTo>
                  <a:lnTo>
                    <a:pt x="1422" y="98"/>
                  </a:lnTo>
                  <a:lnTo>
                    <a:pt x="1465" y="119"/>
                  </a:lnTo>
                  <a:lnTo>
                    <a:pt x="1507" y="144"/>
                  </a:lnTo>
                  <a:lnTo>
                    <a:pt x="1547" y="169"/>
                  </a:lnTo>
                  <a:lnTo>
                    <a:pt x="1586" y="197"/>
                  </a:lnTo>
                  <a:lnTo>
                    <a:pt x="1623" y="226"/>
                  </a:lnTo>
                  <a:lnTo>
                    <a:pt x="1659" y="258"/>
                  </a:lnTo>
                  <a:lnTo>
                    <a:pt x="1694" y="291"/>
                  </a:lnTo>
                  <a:lnTo>
                    <a:pt x="1727" y="325"/>
                  </a:lnTo>
                  <a:lnTo>
                    <a:pt x="1758" y="360"/>
                  </a:lnTo>
                  <a:lnTo>
                    <a:pt x="1787" y="399"/>
                  </a:lnTo>
                  <a:lnTo>
                    <a:pt x="1815" y="438"/>
                  </a:lnTo>
                  <a:lnTo>
                    <a:pt x="1841" y="478"/>
                  </a:lnTo>
                  <a:lnTo>
                    <a:pt x="1864" y="519"/>
                  </a:lnTo>
                  <a:lnTo>
                    <a:pt x="1887" y="561"/>
                  </a:lnTo>
                  <a:lnTo>
                    <a:pt x="1907" y="606"/>
                  </a:lnTo>
                  <a:lnTo>
                    <a:pt x="1925" y="651"/>
                  </a:lnTo>
                  <a:lnTo>
                    <a:pt x="1939" y="697"/>
                  </a:lnTo>
                  <a:lnTo>
                    <a:pt x="1953" y="744"/>
                  </a:lnTo>
                  <a:lnTo>
                    <a:pt x="1964" y="792"/>
                  </a:lnTo>
                  <a:lnTo>
                    <a:pt x="1973" y="840"/>
                  </a:lnTo>
                  <a:lnTo>
                    <a:pt x="1980" y="890"/>
                  </a:lnTo>
                  <a:lnTo>
                    <a:pt x="1983" y="941"/>
                  </a:lnTo>
                  <a:lnTo>
                    <a:pt x="1984" y="992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72" name="Freeform 132"/>
            <p:cNvSpPr>
              <a:spLocks noEditPoints="1"/>
            </p:cNvSpPr>
            <p:nvPr/>
          </p:nvSpPr>
          <p:spPr bwMode="auto">
            <a:xfrm>
              <a:off x="2992438" y="995363"/>
              <a:ext cx="746125" cy="342900"/>
            </a:xfrm>
            <a:custGeom>
              <a:avLst/>
              <a:gdLst>
                <a:gd name="T0" fmla="*/ 0 w 2350"/>
                <a:gd name="T1" fmla="*/ 892 h 1076"/>
                <a:gd name="T2" fmla="*/ 801 w 2350"/>
                <a:gd name="T3" fmla="*/ 92 h 1076"/>
                <a:gd name="T4" fmla="*/ 985 w 2350"/>
                <a:gd name="T5" fmla="*/ 276 h 1076"/>
                <a:gd name="T6" fmla="*/ 184 w 2350"/>
                <a:gd name="T7" fmla="*/ 1076 h 1076"/>
                <a:gd name="T8" fmla="*/ 0 w 2350"/>
                <a:gd name="T9" fmla="*/ 892 h 1076"/>
                <a:gd name="T10" fmla="*/ 801 w 2350"/>
                <a:gd name="T11" fmla="*/ 92 h 1076"/>
                <a:gd name="T12" fmla="*/ 893 w 2350"/>
                <a:gd name="T13" fmla="*/ 0 h 1076"/>
                <a:gd name="T14" fmla="*/ 985 w 2350"/>
                <a:gd name="T15" fmla="*/ 92 h 1076"/>
                <a:gd name="T16" fmla="*/ 893 w 2350"/>
                <a:gd name="T17" fmla="*/ 184 h 1076"/>
                <a:gd name="T18" fmla="*/ 801 w 2350"/>
                <a:gd name="T19" fmla="*/ 92 h 1076"/>
                <a:gd name="T20" fmla="*/ 985 w 2350"/>
                <a:gd name="T21" fmla="*/ 92 h 1076"/>
                <a:gd name="T22" fmla="*/ 1625 w 2350"/>
                <a:gd name="T23" fmla="*/ 731 h 1076"/>
                <a:gd name="T24" fmla="*/ 1440 w 2350"/>
                <a:gd name="T25" fmla="*/ 916 h 1076"/>
                <a:gd name="T26" fmla="*/ 801 w 2350"/>
                <a:gd name="T27" fmla="*/ 276 h 1076"/>
                <a:gd name="T28" fmla="*/ 985 w 2350"/>
                <a:gd name="T29" fmla="*/ 92 h 1076"/>
                <a:gd name="T30" fmla="*/ 1625 w 2350"/>
                <a:gd name="T31" fmla="*/ 916 h 1076"/>
                <a:gd name="T32" fmla="*/ 1533 w 2350"/>
                <a:gd name="T33" fmla="*/ 1008 h 1076"/>
                <a:gd name="T34" fmla="*/ 1440 w 2350"/>
                <a:gd name="T35" fmla="*/ 916 h 1076"/>
                <a:gd name="T36" fmla="*/ 1533 w 2350"/>
                <a:gd name="T37" fmla="*/ 824 h 1076"/>
                <a:gd name="T38" fmla="*/ 1625 w 2350"/>
                <a:gd name="T39" fmla="*/ 916 h 1076"/>
                <a:gd name="T40" fmla="*/ 1440 w 2350"/>
                <a:gd name="T41" fmla="*/ 731 h 1076"/>
                <a:gd name="T42" fmla="*/ 2166 w 2350"/>
                <a:gd name="T43" fmla="*/ 7 h 1076"/>
                <a:gd name="T44" fmla="*/ 2350 w 2350"/>
                <a:gd name="T45" fmla="*/ 191 h 1076"/>
                <a:gd name="T46" fmla="*/ 1625 w 2350"/>
                <a:gd name="T47" fmla="*/ 916 h 1076"/>
                <a:gd name="T48" fmla="*/ 1440 w 2350"/>
                <a:gd name="T49" fmla="*/ 731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0" h="1076">
                  <a:moveTo>
                    <a:pt x="0" y="892"/>
                  </a:moveTo>
                  <a:lnTo>
                    <a:pt x="801" y="92"/>
                  </a:lnTo>
                  <a:lnTo>
                    <a:pt x="985" y="276"/>
                  </a:lnTo>
                  <a:lnTo>
                    <a:pt x="184" y="1076"/>
                  </a:lnTo>
                  <a:lnTo>
                    <a:pt x="0" y="892"/>
                  </a:lnTo>
                  <a:close/>
                  <a:moveTo>
                    <a:pt x="801" y="92"/>
                  </a:moveTo>
                  <a:lnTo>
                    <a:pt x="893" y="0"/>
                  </a:lnTo>
                  <a:lnTo>
                    <a:pt x="985" y="92"/>
                  </a:lnTo>
                  <a:lnTo>
                    <a:pt x="893" y="184"/>
                  </a:lnTo>
                  <a:lnTo>
                    <a:pt x="801" y="92"/>
                  </a:lnTo>
                  <a:close/>
                  <a:moveTo>
                    <a:pt x="985" y="92"/>
                  </a:moveTo>
                  <a:lnTo>
                    <a:pt x="1625" y="731"/>
                  </a:lnTo>
                  <a:lnTo>
                    <a:pt x="1440" y="916"/>
                  </a:lnTo>
                  <a:lnTo>
                    <a:pt x="801" y="276"/>
                  </a:lnTo>
                  <a:lnTo>
                    <a:pt x="985" y="92"/>
                  </a:lnTo>
                  <a:close/>
                  <a:moveTo>
                    <a:pt x="1625" y="916"/>
                  </a:moveTo>
                  <a:lnTo>
                    <a:pt x="1533" y="1008"/>
                  </a:lnTo>
                  <a:lnTo>
                    <a:pt x="1440" y="916"/>
                  </a:lnTo>
                  <a:lnTo>
                    <a:pt x="1533" y="824"/>
                  </a:lnTo>
                  <a:lnTo>
                    <a:pt x="1625" y="916"/>
                  </a:lnTo>
                  <a:close/>
                  <a:moveTo>
                    <a:pt x="1440" y="731"/>
                  </a:moveTo>
                  <a:lnTo>
                    <a:pt x="2166" y="7"/>
                  </a:lnTo>
                  <a:lnTo>
                    <a:pt x="2350" y="191"/>
                  </a:lnTo>
                  <a:lnTo>
                    <a:pt x="1625" y="916"/>
                  </a:lnTo>
                  <a:lnTo>
                    <a:pt x="1440" y="731"/>
                  </a:lnTo>
                  <a:close/>
                </a:path>
              </a:pathLst>
            </a:custGeom>
            <a:solidFill>
              <a:srgbClr val="567C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73" name="Freeform 133"/>
            <p:cNvSpPr>
              <a:spLocks/>
            </p:cNvSpPr>
            <p:nvPr/>
          </p:nvSpPr>
          <p:spPr bwMode="auto">
            <a:xfrm>
              <a:off x="3635375" y="944563"/>
              <a:ext cx="157163" cy="157163"/>
            </a:xfrm>
            <a:custGeom>
              <a:avLst/>
              <a:gdLst>
                <a:gd name="T0" fmla="*/ 362 w 495"/>
                <a:gd name="T1" fmla="*/ 496 h 496"/>
                <a:gd name="T2" fmla="*/ 495 w 495"/>
                <a:gd name="T3" fmla="*/ 0 h 496"/>
                <a:gd name="T4" fmla="*/ 0 w 495"/>
                <a:gd name="T5" fmla="*/ 133 h 496"/>
                <a:gd name="T6" fmla="*/ 362 w 495"/>
                <a:gd name="T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5" h="496">
                  <a:moveTo>
                    <a:pt x="362" y="496"/>
                  </a:moveTo>
                  <a:lnTo>
                    <a:pt x="495" y="0"/>
                  </a:lnTo>
                  <a:lnTo>
                    <a:pt x="0" y="133"/>
                  </a:lnTo>
                  <a:lnTo>
                    <a:pt x="362" y="496"/>
                  </a:lnTo>
                  <a:close/>
                </a:path>
              </a:pathLst>
            </a:custGeom>
            <a:solidFill>
              <a:srgbClr val="567C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74" name="Freeform 134"/>
            <p:cNvSpPr>
              <a:spLocks/>
            </p:cNvSpPr>
            <p:nvPr/>
          </p:nvSpPr>
          <p:spPr bwMode="auto">
            <a:xfrm>
              <a:off x="857250" y="1549400"/>
              <a:ext cx="323850" cy="238125"/>
            </a:xfrm>
            <a:custGeom>
              <a:avLst/>
              <a:gdLst>
                <a:gd name="T0" fmla="*/ 0 w 1022"/>
                <a:gd name="T1" fmla="*/ 138 h 750"/>
                <a:gd name="T2" fmla="*/ 8 w 1022"/>
                <a:gd name="T3" fmla="*/ 174 h 750"/>
                <a:gd name="T4" fmla="*/ 17 w 1022"/>
                <a:gd name="T5" fmla="*/ 209 h 750"/>
                <a:gd name="T6" fmla="*/ 28 w 1022"/>
                <a:gd name="T7" fmla="*/ 243 h 750"/>
                <a:gd name="T8" fmla="*/ 40 w 1022"/>
                <a:gd name="T9" fmla="*/ 277 h 750"/>
                <a:gd name="T10" fmla="*/ 55 w 1022"/>
                <a:gd name="T11" fmla="*/ 311 h 750"/>
                <a:gd name="T12" fmla="*/ 70 w 1022"/>
                <a:gd name="T13" fmla="*/ 343 h 750"/>
                <a:gd name="T14" fmla="*/ 88 w 1022"/>
                <a:gd name="T15" fmla="*/ 375 h 750"/>
                <a:gd name="T16" fmla="*/ 107 w 1022"/>
                <a:gd name="T17" fmla="*/ 406 h 750"/>
                <a:gd name="T18" fmla="*/ 127 w 1022"/>
                <a:gd name="T19" fmla="*/ 436 h 750"/>
                <a:gd name="T20" fmla="*/ 149 w 1022"/>
                <a:gd name="T21" fmla="*/ 466 h 750"/>
                <a:gd name="T22" fmla="*/ 174 w 1022"/>
                <a:gd name="T23" fmla="*/ 495 h 750"/>
                <a:gd name="T24" fmla="*/ 199 w 1022"/>
                <a:gd name="T25" fmla="*/ 522 h 750"/>
                <a:gd name="T26" fmla="*/ 225 w 1022"/>
                <a:gd name="T27" fmla="*/ 548 h 750"/>
                <a:gd name="T28" fmla="*/ 254 w 1022"/>
                <a:gd name="T29" fmla="*/ 573 h 750"/>
                <a:gd name="T30" fmla="*/ 284 w 1022"/>
                <a:gd name="T31" fmla="*/ 597 h 750"/>
                <a:gd name="T32" fmla="*/ 315 w 1022"/>
                <a:gd name="T33" fmla="*/ 619 h 750"/>
                <a:gd name="T34" fmla="*/ 335 w 1022"/>
                <a:gd name="T35" fmla="*/ 633 h 750"/>
                <a:gd name="T36" fmla="*/ 357 w 1022"/>
                <a:gd name="T37" fmla="*/ 646 h 750"/>
                <a:gd name="T38" fmla="*/ 377 w 1022"/>
                <a:gd name="T39" fmla="*/ 657 h 750"/>
                <a:gd name="T40" fmla="*/ 398 w 1022"/>
                <a:gd name="T41" fmla="*/ 669 h 750"/>
                <a:gd name="T42" fmla="*/ 420 w 1022"/>
                <a:gd name="T43" fmla="*/ 680 h 750"/>
                <a:gd name="T44" fmla="*/ 441 w 1022"/>
                <a:gd name="T45" fmla="*/ 689 h 750"/>
                <a:gd name="T46" fmla="*/ 463 w 1022"/>
                <a:gd name="T47" fmla="*/ 699 h 750"/>
                <a:gd name="T48" fmla="*/ 485 w 1022"/>
                <a:gd name="T49" fmla="*/ 706 h 750"/>
                <a:gd name="T50" fmla="*/ 507 w 1022"/>
                <a:gd name="T51" fmla="*/ 714 h 750"/>
                <a:gd name="T52" fmla="*/ 529 w 1022"/>
                <a:gd name="T53" fmla="*/ 721 h 750"/>
                <a:gd name="T54" fmla="*/ 552 w 1022"/>
                <a:gd name="T55" fmla="*/ 727 h 750"/>
                <a:gd name="T56" fmla="*/ 574 w 1022"/>
                <a:gd name="T57" fmla="*/ 732 h 750"/>
                <a:gd name="T58" fmla="*/ 597 w 1022"/>
                <a:gd name="T59" fmla="*/ 737 h 750"/>
                <a:gd name="T60" fmla="*/ 620 w 1022"/>
                <a:gd name="T61" fmla="*/ 741 h 750"/>
                <a:gd name="T62" fmla="*/ 642 w 1022"/>
                <a:gd name="T63" fmla="*/ 744 h 750"/>
                <a:gd name="T64" fmla="*/ 665 w 1022"/>
                <a:gd name="T65" fmla="*/ 747 h 750"/>
                <a:gd name="T66" fmla="*/ 688 w 1022"/>
                <a:gd name="T67" fmla="*/ 748 h 750"/>
                <a:gd name="T68" fmla="*/ 711 w 1022"/>
                <a:gd name="T69" fmla="*/ 749 h 750"/>
                <a:gd name="T70" fmla="*/ 733 w 1022"/>
                <a:gd name="T71" fmla="*/ 750 h 750"/>
                <a:gd name="T72" fmla="*/ 756 w 1022"/>
                <a:gd name="T73" fmla="*/ 750 h 750"/>
                <a:gd name="T74" fmla="*/ 779 w 1022"/>
                <a:gd name="T75" fmla="*/ 749 h 750"/>
                <a:gd name="T76" fmla="*/ 802 w 1022"/>
                <a:gd name="T77" fmla="*/ 747 h 750"/>
                <a:gd name="T78" fmla="*/ 824 w 1022"/>
                <a:gd name="T79" fmla="*/ 745 h 750"/>
                <a:gd name="T80" fmla="*/ 846 w 1022"/>
                <a:gd name="T81" fmla="*/ 743 h 750"/>
                <a:gd name="T82" fmla="*/ 869 w 1022"/>
                <a:gd name="T83" fmla="*/ 739 h 750"/>
                <a:gd name="T84" fmla="*/ 892 w 1022"/>
                <a:gd name="T85" fmla="*/ 734 h 750"/>
                <a:gd name="T86" fmla="*/ 914 w 1022"/>
                <a:gd name="T87" fmla="*/ 729 h 750"/>
                <a:gd name="T88" fmla="*/ 936 w 1022"/>
                <a:gd name="T89" fmla="*/ 724 h 750"/>
                <a:gd name="T90" fmla="*/ 957 w 1022"/>
                <a:gd name="T91" fmla="*/ 718 h 750"/>
                <a:gd name="T92" fmla="*/ 979 w 1022"/>
                <a:gd name="T93" fmla="*/ 711 h 750"/>
                <a:gd name="T94" fmla="*/ 1001 w 1022"/>
                <a:gd name="T95" fmla="*/ 703 h 750"/>
                <a:gd name="T96" fmla="*/ 1022 w 1022"/>
                <a:gd name="T97" fmla="*/ 695 h 750"/>
                <a:gd name="T98" fmla="*/ 738 w 1022"/>
                <a:gd name="T99" fmla="*/ 0 h 750"/>
                <a:gd name="T100" fmla="*/ 0 w 1022"/>
                <a:gd name="T101" fmla="*/ 138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22" h="750">
                  <a:moveTo>
                    <a:pt x="0" y="138"/>
                  </a:moveTo>
                  <a:lnTo>
                    <a:pt x="8" y="174"/>
                  </a:lnTo>
                  <a:lnTo>
                    <a:pt x="17" y="209"/>
                  </a:lnTo>
                  <a:lnTo>
                    <a:pt x="28" y="243"/>
                  </a:lnTo>
                  <a:lnTo>
                    <a:pt x="40" y="277"/>
                  </a:lnTo>
                  <a:lnTo>
                    <a:pt x="55" y="311"/>
                  </a:lnTo>
                  <a:lnTo>
                    <a:pt x="70" y="343"/>
                  </a:lnTo>
                  <a:lnTo>
                    <a:pt x="88" y="375"/>
                  </a:lnTo>
                  <a:lnTo>
                    <a:pt x="107" y="406"/>
                  </a:lnTo>
                  <a:lnTo>
                    <a:pt x="127" y="436"/>
                  </a:lnTo>
                  <a:lnTo>
                    <a:pt x="149" y="466"/>
                  </a:lnTo>
                  <a:lnTo>
                    <a:pt x="174" y="495"/>
                  </a:lnTo>
                  <a:lnTo>
                    <a:pt x="199" y="522"/>
                  </a:lnTo>
                  <a:lnTo>
                    <a:pt x="225" y="548"/>
                  </a:lnTo>
                  <a:lnTo>
                    <a:pt x="254" y="573"/>
                  </a:lnTo>
                  <a:lnTo>
                    <a:pt x="284" y="597"/>
                  </a:lnTo>
                  <a:lnTo>
                    <a:pt x="315" y="619"/>
                  </a:lnTo>
                  <a:lnTo>
                    <a:pt x="335" y="633"/>
                  </a:lnTo>
                  <a:lnTo>
                    <a:pt x="357" y="646"/>
                  </a:lnTo>
                  <a:lnTo>
                    <a:pt x="377" y="657"/>
                  </a:lnTo>
                  <a:lnTo>
                    <a:pt x="398" y="669"/>
                  </a:lnTo>
                  <a:lnTo>
                    <a:pt x="420" y="680"/>
                  </a:lnTo>
                  <a:lnTo>
                    <a:pt x="441" y="689"/>
                  </a:lnTo>
                  <a:lnTo>
                    <a:pt x="463" y="699"/>
                  </a:lnTo>
                  <a:lnTo>
                    <a:pt x="485" y="706"/>
                  </a:lnTo>
                  <a:lnTo>
                    <a:pt x="507" y="714"/>
                  </a:lnTo>
                  <a:lnTo>
                    <a:pt x="529" y="721"/>
                  </a:lnTo>
                  <a:lnTo>
                    <a:pt x="552" y="727"/>
                  </a:lnTo>
                  <a:lnTo>
                    <a:pt x="574" y="732"/>
                  </a:lnTo>
                  <a:lnTo>
                    <a:pt x="597" y="737"/>
                  </a:lnTo>
                  <a:lnTo>
                    <a:pt x="620" y="741"/>
                  </a:lnTo>
                  <a:lnTo>
                    <a:pt x="642" y="744"/>
                  </a:lnTo>
                  <a:lnTo>
                    <a:pt x="665" y="747"/>
                  </a:lnTo>
                  <a:lnTo>
                    <a:pt x="688" y="748"/>
                  </a:lnTo>
                  <a:lnTo>
                    <a:pt x="711" y="749"/>
                  </a:lnTo>
                  <a:lnTo>
                    <a:pt x="733" y="750"/>
                  </a:lnTo>
                  <a:lnTo>
                    <a:pt x="756" y="750"/>
                  </a:lnTo>
                  <a:lnTo>
                    <a:pt x="779" y="749"/>
                  </a:lnTo>
                  <a:lnTo>
                    <a:pt x="802" y="747"/>
                  </a:lnTo>
                  <a:lnTo>
                    <a:pt x="824" y="745"/>
                  </a:lnTo>
                  <a:lnTo>
                    <a:pt x="846" y="743"/>
                  </a:lnTo>
                  <a:lnTo>
                    <a:pt x="869" y="739"/>
                  </a:lnTo>
                  <a:lnTo>
                    <a:pt x="892" y="734"/>
                  </a:lnTo>
                  <a:lnTo>
                    <a:pt x="914" y="729"/>
                  </a:lnTo>
                  <a:lnTo>
                    <a:pt x="936" y="724"/>
                  </a:lnTo>
                  <a:lnTo>
                    <a:pt x="957" y="718"/>
                  </a:lnTo>
                  <a:lnTo>
                    <a:pt x="979" y="711"/>
                  </a:lnTo>
                  <a:lnTo>
                    <a:pt x="1001" y="703"/>
                  </a:lnTo>
                  <a:lnTo>
                    <a:pt x="1022" y="695"/>
                  </a:lnTo>
                  <a:lnTo>
                    <a:pt x="738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669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75" name="Freeform 135"/>
            <p:cNvSpPr>
              <a:spLocks/>
            </p:cNvSpPr>
            <p:nvPr/>
          </p:nvSpPr>
          <p:spPr bwMode="auto">
            <a:xfrm>
              <a:off x="1147763" y="1550988"/>
              <a:ext cx="196850" cy="222250"/>
            </a:xfrm>
            <a:custGeom>
              <a:avLst/>
              <a:gdLst>
                <a:gd name="T0" fmla="*/ 620 w 620"/>
                <a:gd name="T1" fmla="*/ 424 h 696"/>
                <a:gd name="T2" fmla="*/ 604 w 620"/>
                <a:gd name="T3" fmla="*/ 447 h 696"/>
                <a:gd name="T4" fmla="*/ 586 w 620"/>
                <a:gd name="T5" fmla="*/ 470 h 696"/>
                <a:gd name="T6" fmla="*/ 568 w 620"/>
                <a:gd name="T7" fmla="*/ 492 h 696"/>
                <a:gd name="T8" fmla="*/ 550 w 620"/>
                <a:gd name="T9" fmla="*/ 512 h 696"/>
                <a:gd name="T10" fmla="*/ 530 w 620"/>
                <a:gd name="T11" fmla="*/ 532 h 696"/>
                <a:gd name="T12" fmla="*/ 511 w 620"/>
                <a:gd name="T13" fmla="*/ 552 h 696"/>
                <a:gd name="T14" fmla="*/ 490 w 620"/>
                <a:gd name="T15" fmla="*/ 570 h 696"/>
                <a:gd name="T16" fmla="*/ 468 w 620"/>
                <a:gd name="T17" fmla="*/ 587 h 696"/>
                <a:gd name="T18" fmla="*/ 447 w 620"/>
                <a:gd name="T19" fmla="*/ 604 h 696"/>
                <a:gd name="T20" fmla="*/ 425 w 620"/>
                <a:gd name="T21" fmla="*/ 620 h 696"/>
                <a:gd name="T22" fmla="*/ 402 w 620"/>
                <a:gd name="T23" fmla="*/ 635 h 696"/>
                <a:gd name="T24" fmla="*/ 380 w 620"/>
                <a:gd name="T25" fmla="*/ 649 h 696"/>
                <a:gd name="T26" fmla="*/ 355 w 620"/>
                <a:gd name="T27" fmla="*/ 662 h 696"/>
                <a:gd name="T28" fmla="*/ 332 w 620"/>
                <a:gd name="T29" fmla="*/ 675 h 696"/>
                <a:gd name="T30" fmla="*/ 308 w 620"/>
                <a:gd name="T31" fmla="*/ 685 h 696"/>
                <a:gd name="T32" fmla="*/ 282 w 620"/>
                <a:gd name="T33" fmla="*/ 696 h 696"/>
                <a:gd name="T34" fmla="*/ 0 w 620"/>
                <a:gd name="T35" fmla="*/ 0 h 696"/>
                <a:gd name="T36" fmla="*/ 620 w 620"/>
                <a:gd name="T37" fmla="*/ 424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0" h="696">
                  <a:moveTo>
                    <a:pt x="620" y="424"/>
                  </a:moveTo>
                  <a:lnTo>
                    <a:pt x="604" y="447"/>
                  </a:lnTo>
                  <a:lnTo>
                    <a:pt x="586" y="470"/>
                  </a:lnTo>
                  <a:lnTo>
                    <a:pt x="568" y="492"/>
                  </a:lnTo>
                  <a:lnTo>
                    <a:pt x="550" y="512"/>
                  </a:lnTo>
                  <a:lnTo>
                    <a:pt x="530" y="532"/>
                  </a:lnTo>
                  <a:lnTo>
                    <a:pt x="511" y="552"/>
                  </a:lnTo>
                  <a:lnTo>
                    <a:pt x="490" y="570"/>
                  </a:lnTo>
                  <a:lnTo>
                    <a:pt x="468" y="587"/>
                  </a:lnTo>
                  <a:lnTo>
                    <a:pt x="447" y="604"/>
                  </a:lnTo>
                  <a:lnTo>
                    <a:pt x="425" y="620"/>
                  </a:lnTo>
                  <a:lnTo>
                    <a:pt x="402" y="635"/>
                  </a:lnTo>
                  <a:lnTo>
                    <a:pt x="380" y="649"/>
                  </a:lnTo>
                  <a:lnTo>
                    <a:pt x="355" y="662"/>
                  </a:lnTo>
                  <a:lnTo>
                    <a:pt x="332" y="675"/>
                  </a:lnTo>
                  <a:lnTo>
                    <a:pt x="308" y="685"/>
                  </a:lnTo>
                  <a:lnTo>
                    <a:pt x="282" y="696"/>
                  </a:lnTo>
                  <a:lnTo>
                    <a:pt x="0" y="0"/>
                  </a:lnTo>
                  <a:lnTo>
                    <a:pt x="620" y="424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76" name="Freeform 136"/>
            <p:cNvSpPr>
              <a:spLocks/>
            </p:cNvSpPr>
            <p:nvPr/>
          </p:nvSpPr>
          <p:spPr bwMode="auto">
            <a:xfrm>
              <a:off x="879475" y="1239838"/>
              <a:ext cx="477838" cy="373063"/>
            </a:xfrm>
            <a:custGeom>
              <a:avLst/>
              <a:gdLst>
                <a:gd name="T0" fmla="*/ 8 w 1503"/>
                <a:gd name="T1" fmla="*/ 855 h 1175"/>
                <a:gd name="T2" fmla="*/ 0 w 1503"/>
                <a:gd name="T3" fmla="*/ 783 h 1175"/>
                <a:gd name="T4" fmla="*/ 1 w 1503"/>
                <a:gd name="T5" fmla="*/ 712 h 1175"/>
                <a:gd name="T6" fmla="*/ 9 w 1503"/>
                <a:gd name="T7" fmla="*/ 639 h 1175"/>
                <a:gd name="T8" fmla="*/ 22 w 1503"/>
                <a:gd name="T9" fmla="*/ 567 h 1175"/>
                <a:gd name="T10" fmla="*/ 45 w 1503"/>
                <a:gd name="T11" fmla="*/ 497 h 1175"/>
                <a:gd name="T12" fmla="*/ 73 w 1503"/>
                <a:gd name="T13" fmla="*/ 427 h 1175"/>
                <a:gd name="T14" fmla="*/ 110 w 1503"/>
                <a:gd name="T15" fmla="*/ 361 h 1175"/>
                <a:gd name="T16" fmla="*/ 154 w 1503"/>
                <a:gd name="T17" fmla="*/ 297 h 1175"/>
                <a:gd name="T18" fmla="*/ 202 w 1503"/>
                <a:gd name="T19" fmla="*/ 239 h 1175"/>
                <a:gd name="T20" fmla="*/ 256 w 1503"/>
                <a:gd name="T21" fmla="*/ 186 h 1175"/>
                <a:gd name="T22" fmla="*/ 314 w 1503"/>
                <a:gd name="T23" fmla="*/ 141 h 1175"/>
                <a:gd name="T24" fmla="*/ 376 w 1503"/>
                <a:gd name="T25" fmla="*/ 101 h 1175"/>
                <a:gd name="T26" fmla="*/ 440 w 1503"/>
                <a:gd name="T27" fmla="*/ 68 h 1175"/>
                <a:gd name="T28" fmla="*/ 507 w 1503"/>
                <a:gd name="T29" fmla="*/ 41 h 1175"/>
                <a:gd name="T30" fmla="*/ 577 w 1503"/>
                <a:gd name="T31" fmla="*/ 21 h 1175"/>
                <a:gd name="T32" fmla="*/ 647 w 1503"/>
                <a:gd name="T33" fmla="*/ 8 h 1175"/>
                <a:gd name="T34" fmla="*/ 719 w 1503"/>
                <a:gd name="T35" fmla="*/ 1 h 1175"/>
                <a:gd name="T36" fmla="*/ 791 w 1503"/>
                <a:gd name="T37" fmla="*/ 1 h 1175"/>
                <a:gd name="T38" fmla="*/ 864 w 1503"/>
                <a:gd name="T39" fmla="*/ 9 h 1175"/>
                <a:gd name="T40" fmla="*/ 935 w 1503"/>
                <a:gd name="T41" fmla="*/ 23 h 1175"/>
                <a:gd name="T42" fmla="*/ 1006 w 1503"/>
                <a:gd name="T43" fmla="*/ 45 h 1175"/>
                <a:gd name="T44" fmla="*/ 1076 w 1503"/>
                <a:gd name="T45" fmla="*/ 74 h 1175"/>
                <a:gd name="T46" fmla="*/ 1142 w 1503"/>
                <a:gd name="T47" fmla="*/ 110 h 1175"/>
                <a:gd name="T48" fmla="*/ 1206 w 1503"/>
                <a:gd name="T49" fmla="*/ 153 h 1175"/>
                <a:gd name="T50" fmla="*/ 1264 w 1503"/>
                <a:gd name="T51" fmla="*/ 203 h 1175"/>
                <a:gd name="T52" fmla="*/ 1317 w 1503"/>
                <a:gd name="T53" fmla="*/ 256 h 1175"/>
                <a:gd name="T54" fmla="*/ 1362 w 1503"/>
                <a:gd name="T55" fmla="*/ 314 h 1175"/>
                <a:gd name="T56" fmla="*/ 1401 w 1503"/>
                <a:gd name="T57" fmla="*/ 375 h 1175"/>
                <a:gd name="T58" fmla="*/ 1435 w 1503"/>
                <a:gd name="T59" fmla="*/ 440 h 1175"/>
                <a:gd name="T60" fmla="*/ 1462 w 1503"/>
                <a:gd name="T61" fmla="*/ 508 h 1175"/>
                <a:gd name="T62" fmla="*/ 1482 w 1503"/>
                <a:gd name="T63" fmla="*/ 576 h 1175"/>
                <a:gd name="T64" fmla="*/ 1496 w 1503"/>
                <a:gd name="T65" fmla="*/ 647 h 1175"/>
                <a:gd name="T66" fmla="*/ 1502 w 1503"/>
                <a:gd name="T67" fmla="*/ 719 h 1175"/>
                <a:gd name="T68" fmla="*/ 1502 w 1503"/>
                <a:gd name="T69" fmla="*/ 792 h 1175"/>
                <a:gd name="T70" fmla="*/ 1494 w 1503"/>
                <a:gd name="T71" fmla="*/ 864 h 1175"/>
                <a:gd name="T72" fmla="*/ 1480 w 1503"/>
                <a:gd name="T73" fmla="*/ 936 h 1175"/>
                <a:gd name="T74" fmla="*/ 1459 w 1503"/>
                <a:gd name="T75" fmla="*/ 1007 h 1175"/>
                <a:gd name="T76" fmla="*/ 1429 w 1503"/>
                <a:gd name="T77" fmla="*/ 1075 h 1175"/>
                <a:gd name="T78" fmla="*/ 1393 w 1503"/>
                <a:gd name="T79" fmla="*/ 1142 h 1175"/>
                <a:gd name="T80" fmla="*/ 751 w 1503"/>
                <a:gd name="T81" fmla="*/ 752 h 1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03" h="1175">
                  <a:moveTo>
                    <a:pt x="13" y="891"/>
                  </a:moveTo>
                  <a:lnTo>
                    <a:pt x="8" y="855"/>
                  </a:lnTo>
                  <a:lnTo>
                    <a:pt x="3" y="819"/>
                  </a:lnTo>
                  <a:lnTo>
                    <a:pt x="0" y="783"/>
                  </a:lnTo>
                  <a:lnTo>
                    <a:pt x="0" y="748"/>
                  </a:lnTo>
                  <a:lnTo>
                    <a:pt x="1" y="712"/>
                  </a:lnTo>
                  <a:lnTo>
                    <a:pt x="3" y="675"/>
                  </a:lnTo>
                  <a:lnTo>
                    <a:pt x="9" y="639"/>
                  </a:lnTo>
                  <a:lnTo>
                    <a:pt x="15" y="603"/>
                  </a:lnTo>
                  <a:lnTo>
                    <a:pt x="22" y="567"/>
                  </a:lnTo>
                  <a:lnTo>
                    <a:pt x="33" y="532"/>
                  </a:lnTo>
                  <a:lnTo>
                    <a:pt x="45" y="497"/>
                  </a:lnTo>
                  <a:lnTo>
                    <a:pt x="58" y="462"/>
                  </a:lnTo>
                  <a:lnTo>
                    <a:pt x="73" y="427"/>
                  </a:lnTo>
                  <a:lnTo>
                    <a:pt x="90" y="393"/>
                  </a:lnTo>
                  <a:lnTo>
                    <a:pt x="110" y="361"/>
                  </a:lnTo>
                  <a:lnTo>
                    <a:pt x="130" y="328"/>
                  </a:lnTo>
                  <a:lnTo>
                    <a:pt x="154" y="297"/>
                  </a:lnTo>
                  <a:lnTo>
                    <a:pt x="177" y="267"/>
                  </a:lnTo>
                  <a:lnTo>
                    <a:pt x="202" y="239"/>
                  </a:lnTo>
                  <a:lnTo>
                    <a:pt x="229" y="212"/>
                  </a:lnTo>
                  <a:lnTo>
                    <a:pt x="256" y="186"/>
                  </a:lnTo>
                  <a:lnTo>
                    <a:pt x="285" y="163"/>
                  </a:lnTo>
                  <a:lnTo>
                    <a:pt x="314" y="141"/>
                  </a:lnTo>
                  <a:lnTo>
                    <a:pt x="344" y="120"/>
                  </a:lnTo>
                  <a:lnTo>
                    <a:pt x="376" y="101"/>
                  </a:lnTo>
                  <a:lnTo>
                    <a:pt x="407" y="84"/>
                  </a:lnTo>
                  <a:lnTo>
                    <a:pt x="440" y="68"/>
                  </a:lnTo>
                  <a:lnTo>
                    <a:pt x="473" y="54"/>
                  </a:lnTo>
                  <a:lnTo>
                    <a:pt x="507" y="41"/>
                  </a:lnTo>
                  <a:lnTo>
                    <a:pt x="542" y="30"/>
                  </a:lnTo>
                  <a:lnTo>
                    <a:pt x="577" y="21"/>
                  </a:lnTo>
                  <a:lnTo>
                    <a:pt x="611" y="14"/>
                  </a:lnTo>
                  <a:lnTo>
                    <a:pt x="647" y="8"/>
                  </a:lnTo>
                  <a:lnTo>
                    <a:pt x="683" y="3"/>
                  </a:lnTo>
                  <a:lnTo>
                    <a:pt x="719" y="1"/>
                  </a:lnTo>
                  <a:lnTo>
                    <a:pt x="755" y="0"/>
                  </a:lnTo>
                  <a:lnTo>
                    <a:pt x="791" y="1"/>
                  </a:lnTo>
                  <a:lnTo>
                    <a:pt x="827" y="4"/>
                  </a:lnTo>
                  <a:lnTo>
                    <a:pt x="864" y="9"/>
                  </a:lnTo>
                  <a:lnTo>
                    <a:pt x="900" y="15"/>
                  </a:lnTo>
                  <a:lnTo>
                    <a:pt x="935" y="23"/>
                  </a:lnTo>
                  <a:lnTo>
                    <a:pt x="971" y="33"/>
                  </a:lnTo>
                  <a:lnTo>
                    <a:pt x="1006" y="45"/>
                  </a:lnTo>
                  <a:lnTo>
                    <a:pt x="1041" y="58"/>
                  </a:lnTo>
                  <a:lnTo>
                    <a:pt x="1076" y="74"/>
                  </a:lnTo>
                  <a:lnTo>
                    <a:pt x="1108" y="91"/>
                  </a:lnTo>
                  <a:lnTo>
                    <a:pt x="1142" y="110"/>
                  </a:lnTo>
                  <a:lnTo>
                    <a:pt x="1175" y="131"/>
                  </a:lnTo>
                  <a:lnTo>
                    <a:pt x="1206" y="153"/>
                  </a:lnTo>
                  <a:lnTo>
                    <a:pt x="1235" y="178"/>
                  </a:lnTo>
                  <a:lnTo>
                    <a:pt x="1264" y="203"/>
                  </a:lnTo>
                  <a:lnTo>
                    <a:pt x="1291" y="229"/>
                  </a:lnTo>
                  <a:lnTo>
                    <a:pt x="1317" y="256"/>
                  </a:lnTo>
                  <a:lnTo>
                    <a:pt x="1340" y="285"/>
                  </a:lnTo>
                  <a:lnTo>
                    <a:pt x="1362" y="314"/>
                  </a:lnTo>
                  <a:lnTo>
                    <a:pt x="1382" y="345"/>
                  </a:lnTo>
                  <a:lnTo>
                    <a:pt x="1401" y="375"/>
                  </a:lnTo>
                  <a:lnTo>
                    <a:pt x="1419" y="407"/>
                  </a:lnTo>
                  <a:lnTo>
                    <a:pt x="1435" y="440"/>
                  </a:lnTo>
                  <a:lnTo>
                    <a:pt x="1449" y="474"/>
                  </a:lnTo>
                  <a:lnTo>
                    <a:pt x="1462" y="508"/>
                  </a:lnTo>
                  <a:lnTo>
                    <a:pt x="1472" y="541"/>
                  </a:lnTo>
                  <a:lnTo>
                    <a:pt x="1482" y="576"/>
                  </a:lnTo>
                  <a:lnTo>
                    <a:pt x="1489" y="612"/>
                  </a:lnTo>
                  <a:lnTo>
                    <a:pt x="1496" y="647"/>
                  </a:lnTo>
                  <a:lnTo>
                    <a:pt x="1500" y="683"/>
                  </a:lnTo>
                  <a:lnTo>
                    <a:pt x="1502" y="719"/>
                  </a:lnTo>
                  <a:lnTo>
                    <a:pt x="1503" y="756"/>
                  </a:lnTo>
                  <a:lnTo>
                    <a:pt x="1502" y="792"/>
                  </a:lnTo>
                  <a:lnTo>
                    <a:pt x="1499" y="828"/>
                  </a:lnTo>
                  <a:lnTo>
                    <a:pt x="1494" y="864"/>
                  </a:lnTo>
                  <a:lnTo>
                    <a:pt x="1488" y="900"/>
                  </a:lnTo>
                  <a:lnTo>
                    <a:pt x="1480" y="936"/>
                  </a:lnTo>
                  <a:lnTo>
                    <a:pt x="1470" y="971"/>
                  </a:lnTo>
                  <a:lnTo>
                    <a:pt x="1459" y="1007"/>
                  </a:lnTo>
                  <a:lnTo>
                    <a:pt x="1445" y="1041"/>
                  </a:lnTo>
                  <a:lnTo>
                    <a:pt x="1429" y="1075"/>
                  </a:lnTo>
                  <a:lnTo>
                    <a:pt x="1412" y="1109"/>
                  </a:lnTo>
                  <a:lnTo>
                    <a:pt x="1393" y="1142"/>
                  </a:lnTo>
                  <a:lnTo>
                    <a:pt x="1372" y="1175"/>
                  </a:lnTo>
                  <a:lnTo>
                    <a:pt x="751" y="752"/>
                  </a:lnTo>
                  <a:lnTo>
                    <a:pt x="13" y="89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77" name="Freeform 137"/>
            <p:cNvSpPr>
              <a:spLocks/>
            </p:cNvSpPr>
            <p:nvPr/>
          </p:nvSpPr>
          <p:spPr bwMode="auto">
            <a:xfrm>
              <a:off x="1841500" y="904875"/>
              <a:ext cx="815975" cy="815975"/>
            </a:xfrm>
            <a:custGeom>
              <a:avLst/>
              <a:gdLst>
                <a:gd name="T0" fmla="*/ 2525 w 2572"/>
                <a:gd name="T1" fmla="*/ 943 h 2571"/>
                <a:gd name="T2" fmla="*/ 2563 w 2572"/>
                <a:gd name="T3" fmla="*/ 1132 h 2571"/>
                <a:gd name="T4" fmla="*/ 2572 w 2572"/>
                <a:gd name="T5" fmla="*/ 1322 h 2571"/>
                <a:gd name="T6" fmla="*/ 2553 w 2572"/>
                <a:gd name="T7" fmla="*/ 1507 h 2571"/>
                <a:gd name="T8" fmla="*/ 2507 w 2572"/>
                <a:gd name="T9" fmla="*/ 1686 h 2571"/>
                <a:gd name="T10" fmla="*/ 2437 w 2572"/>
                <a:gd name="T11" fmla="*/ 1858 h 2571"/>
                <a:gd name="T12" fmla="*/ 2343 w 2572"/>
                <a:gd name="T13" fmla="*/ 2017 h 2571"/>
                <a:gd name="T14" fmla="*/ 2227 w 2572"/>
                <a:gd name="T15" fmla="*/ 2163 h 2571"/>
                <a:gd name="T16" fmla="*/ 2088 w 2572"/>
                <a:gd name="T17" fmla="*/ 2291 h 2571"/>
                <a:gd name="T18" fmla="*/ 1931 w 2572"/>
                <a:gd name="T19" fmla="*/ 2399 h 2571"/>
                <a:gd name="T20" fmla="*/ 1753 w 2572"/>
                <a:gd name="T21" fmla="*/ 2483 h 2571"/>
                <a:gd name="T22" fmla="*/ 1566 w 2572"/>
                <a:gd name="T23" fmla="*/ 2540 h 2571"/>
                <a:gd name="T24" fmla="*/ 1376 w 2572"/>
                <a:gd name="T25" fmla="*/ 2569 h 2571"/>
                <a:gd name="T26" fmla="*/ 1187 w 2572"/>
                <a:gd name="T27" fmla="*/ 2568 h 2571"/>
                <a:gd name="T28" fmla="*/ 1003 w 2572"/>
                <a:gd name="T29" fmla="*/ 2540 h 2571"/>
                <a:gd name="T30" fmla="*/ 827 w 2572"/>
                <a:gd name="T31" fmla="*/ 2486 h 2571"/>
                <a:gd name="T32" fmla="*/ 659 w 2572"/>
                <a:gd name="T33" fmla="*/ 2408 h 2571"/>
                <a:gd name="T34" fmla="*/ 503 w 2572"/>
                <a:gd name="T35" fmla="*/ 2307 h 2571"/>
                <a:gd name="T36" fmla="*/ 364 w 2572"/>
                <a:gd name="T37" fmla="*/ 2183 h 2571"/>
                <a:gd name="T38" fmla="*/ 242 w 2572"/>
                <a:gd name="T39" fmla="*/ 2038 h 2571"/>
                <a:gd name="T40" fmla="*/ 142 w 2572"/>
                <a:gd name="T41" fmla="*/ 1873 h 2571"/>
                <a:gd name="T42" fmla="*/ 65 w 2572"/>
                <a:gd name="T43" fmla="*/ 1692 h 2571"/>
                <a:gd name="T44" fmla="*/ 18 w 2572"/>
                <a:gd name="T45" fmla="*/ 1502 h 2571"/>
                <a:gd name="T46" fmla="*/ 0 w 2572"/>
                <a:gd name="T47" fmla="*/ 1313 h 2571"/>
                <a:gd name="T48" fmla="*/ 9 w 2572"/>
                <a:gd name="T49" fmla="*/ 1126 h 2571"/>
                <a:gd name="T50" fmla="*/ 45 w 2572"/>
                <a:gd name="T51" fmla="*/ 944 h 2571"/>
                <a:gd name="T52" fmla="*/ 108 w 2572"/>
                <a:gd name="T53" fmla="*/ 770 h 2571"/>
                <a:gd name="T54" fmla="*/ 194 w 2572"/>
                <a:gd name="T55" fmla="*/ 606 h 2571"/>
                <a:gd name="T56" fmla="*/ 303 w 2572"/>
                <a:gd name="T57" fmla="*/ 456 h 2571"/>
                <a:gd name="T58" fmla="*/ 434 w 2572"/>
                <a:gd name="T59" fmla="*/ 322 h 2571"/>
                <a:gd name="T60" fmla="*/ 586 w 2572"/>
                <a:gd name="T61" fmla="*/ 207 h 2571"/>
                <a:gd name="T62" fmla="*/ 757 w 2572"/>
                <a:gd name="T63" fmla="*/ 114 h 2571"/>
                <a:gd name="T64" fmla="*/ 943 w 2572"/>
                <a:gd name="T65" fmla="*/ 47 h 2571"/>
                <a:gd name="T66" fmla="*/ 1131 w 2572"/>
                <a:gd name="T67" fmla="*/ 10 h 2571"/>
                <a:gd name="T68" fmla="*/ 1321 w 2572"/>
                <a:gd name="T69" fmla="*/ 0 h 2571"/>
                <a:gd name="T70" fmla="*/ 1507 w 2572"/>
                <a:gd name="T71" fmla="*/ 19 h 2571"/>
                <a:gd name="T72" fmla="*/ 1687 w 2572"/>
                <a:gd name="T73" fmla="*/ 65 h 2571"/>
                <a:gd name="T74" fmla="*/ 1858 w 2572"/>
                <a:gd name="T75" fmla="*/ 134 h 2571"/>
                <a:gd name="T76" fmla="*/ 2018 w 2572"/>
                <a:gd name="T77" fmla="*/ 229 h 2571"/>
                <a:gd name="T78" fmla="*/ 2162 w 2572"/>
                <a:gd name="T79" fmla="*/ 345 h 2571"/>
                <a:gd name="T80" fmla="*/ 2290 w 2572"/>
                <a:gd name="T81" fmla="*/ 483 h 2571"/>
                <a:gd name="T82" fmla="*/ 2398 w 2572"/>
                <a:gd name="T83" fmla="*/ 642 h 2571"/>
                <a:gd name="T84" fmla="*/ 2484 w 2572"/>
                <a:gd name="T85" fmla="*/ 818 h 2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72" h="2571">
                  <a:moveTo>
                    <a:pt x="2484" y="818"/>
                  </a:moveTo>
                  <a:lnTo>
                    <a:pt x="2506" y="881"/>
                  </a:lnTo>
                  <a:lnTo>
                    <a:pt x="2525" y="943"/>
                  </a:lnTo>
                  <a:lnTo>
                    <a:pt x="2541" y="1007"/>
                  </a:lnTo>
                  <a:lnTo>
                    <a:pt x="2554" y="1069"/>
                  </a:lnTo>
                  <a:lnTo>
                    <a:pt x="2563" y="1132"/>
                  </a:lnTo>
                  <a:lnTo>
                    <a:pt x="2569" y="1196"/>
                  </a:lnTo>
                  <a:lnTo>
                    <a:pt x="2572" y="1258"/>
                  </a:lnTo>
                  <a:lnTo>
                    <a:pt x="2572" y="1322"/>
                  </a:lnTo>
                  <a:lnTo>
                    <a:pt x="2569" y="1384"/>
                  </a:lnTo>
                  <a:lnTo>
                    <a:pt x="2562" y="1445"/>
                  </a:lnTo>
                  <a:lnTo>
                    <a:pt x="2553" y="1507"/>
                  </a:lnTo>
                  <a:lnTo>
                    <a:pt x="2540" y="1568"/>
                  </a:lnTo>
                  <a:lnTo>
                    <a:pt x="2525" y="1628"/>
                  </a:lnTo>
                  <a:lnTo>
                    <a:pt x="2507" y="1686"/>
                  </a:lnTo>
                  <a:lnTo>
                    <a:pt x="2487" y="1744"/>
                  </a:lnTo>
                  <a:lnTo>
                    <a:pt x="2464" y="1802"/>
                  </a:lnTo>
                  <a:lnTo>
                    <a:pt x="2437" y="1858"/>
                  </a:lnTo>
                  <a:lnTo>
                    <a:pt x="2409" y="1912"/>
                  </a:lnTo>
                  <a:lnTo>
                    <a:pt x="2377" y="1965"/>
                  </a:lnTo>
                  <a:lnTo>
                    <a:pt x="2343" y="2017"/>
                  </a:lnTo>
                  <a:lnTo>
                    <a:pt x="2307" y="2068"/>
                  </a:lnTo>
                  <a:lnTo>
                    <a:pt x="2268" y="2115"/>
                  </a:lnTo>
                  <a:lnTo>
                    <a:pt x="2227" y="2163"/>
                  </a:lnTo>
                  <a:lnTo>
                    <a:pt x="2183" y="2207"/>
                  </a:lnTo>
                  <a:lnTo>
                    <a:pt x="2137" y="2250"/>
                  </a:lnTo>
                  <a:lnTo>
                    <a:pt x="2088" y="2291"/>
                  </a:lnTo>
                  <a:lnTo>
                    <a:pt x="2038" y="2329"/>
                  </a:lnTo>
                  <a:lnTo>
                    <a:pt x="1986" y="2365"/>
                  </a:lnTo>
                  <a:lnTo>
                    <a:pt x="1931" y="2399"/>
                  </a:lnTo>
                  <a:lnTo>
                    <a:pt x="1874" y="2429"/>
                  </a:lnTo>
                  <a:lnTo>
                    <a:pt x="1815" y="2458"/>
                  </a:lnTo>
                  <a:lnTo>
                    <a:pt x="1753" y="2483"/>
                  </a:lnTo>
                  <a:lnTo>
                    <a:pt x="1691" y="2506"/>
                  </a:lnTo>
                  <a:lnTo>
                    <a:pt x="1628" y="2525"/>
                  </a:lnTo>
                  <a:lnTo>
                    <a:pt x="1566" y="2540"/>
                  </a:lnTo>
                  <a:lnTo>
                    <a:pt x="1503" y="2553"/>
                  </a:lnTo>
                  <a:lnTo>
                    <a:pt x="1439" y="2563"/>
                  </a:lnTo>
                  <a:lnTo>
                    <a:pt x="1376" y="2569"/>
                  </a:lnTo>
                  <a:lnTo>
                    <a:pt x="1313" y="2571"/>
                  </a:lnTo>
                  <a:lnTo>
                    <a:pt x="1251" y="2571"/>
                  </a:lnTo>
                  <a:lnTo>
                    <a:pt x="1187" y="2568"/>
                  </a:lnTo>
                  <a:lnTo>
                    <a:pt x="1126" y="2562"/>
                  </a:lnTo>
                  <a:lnTo>
                    <a:pt x="1065" y="2552"/>
                  </a:lnTo>
                  <a:lnTo>
                    <a:pt x="1003" y="2540"/>
                  </a:lnTo>
                  <a:lnTo>
                    <a:pt x="944" y="2526"/>
                  </a:lnTo>
                  <a:lnTo>
                    <a:pt x="885" y="2508"/>
                  </a:lnTo>
                  <a:lnTo>
                    <a:pt x="827" y="2486"/>
                  </a:lnTo>
                  <a:lnTo>
                    <a:pt x="770" y="2463"/>
                  </a:lnTo>
                  <a:lnTo>
                    <a:pt x="714" y="2437"/>
                  </a:lnTo>
                  <a:lnTo>
                    <a:pt x="659" y="2408"/>
                  </a:lnTo>
                  <a:lnTo>
                    <a:pt x="606" y="2378"/>
                  </a:lnTo>
                  <a:lnTo>
                    <a:pt x="554" y="2343"/>
                  </a:lnTo>
                  <a:lnTo>
                    <a:pt x="503" y="2307"/>
                  </a:lnTo>
                  <a:lnTo>
                    <a:pt x="456" y="2268"/>
                  </a:lnTo>
                  <a:lnTo>
                    <a:pt x="409" y="2226"/>
                  </a:lnTo>
                  <a:lnTo>
                    <a:pt x="364" y="2183"/>
                  </a:lnTo>
                  <a:lnTo>
                    <a:pt x="321" y="2137"/>
                  </a:lnTo>
                  <a:lnTo>
                    <a:pt x="281" y="2089"/>
                  </a:lnTo>
                  <a:lnTo>
                    <a:pt x="242" y="2038"/>
                  </a:lnTo>
                  <a:lnTo>
                    <a:pt x="206" y="1985"/>
                  </a:lnTo>
                  <a:lnTo>
                    <a:pt x="172" y="1930"/>
                  </a:lnTo>
                  <a:lnTo>
                    <a:pt x="142" y="1873"/>
                  </a:lnTo>
                  <a:lnTo>
                    <a:pt x="113" y="1814"/>
                  </a:lnTo>
                  <a:lnTo>
                    <a:pt x="88" y="1754"/>
                  </a:lnTo>
                  <a:lnTo>
                    <a:pt x="65" y="1692"/>
                  </a:lnTo>
                  <a:lnTo>
                    <a:pt x="46" y="1629"/>
                  </a:lnTo>
                  <a:lnTo>
                    <a:pt x="31" y="1566"/>
                  </a:lnTo>
                  <a:lnTo>
                    <a:pt x="18" y="1502"/>
                  </a:lnTo>
                  <a:lnTo>
                    <a:pt x="8" y="1440"/>
                  </a:lnTo>
                  <a:lnTo>
                    <a:pt x="2" y="1377"/>
                  </a:lnTo>
                  <a:lnTo>
                    <a:pt x="0" y="1313"/>
                  </a:lnTo>
                  <a:lnTo>
                    <a:pt x="0" y="1251"/>
                  </a:lnTo>
                  <a:lnTo>
                    <a:pt x="3" y="1188"/>
                  </a:lnTo>
                  <a:lnTo>
                    <a:pt x="9" y="1126"/>
                  </a:lnTo>
                  <a:lnTo>
                    <a:pt x="19" y="1065"/>
                  </a:lnTo>
                  <a:lnTo>
                    <a:pt x="31" y="1004"/>
                  </a:lnTo>
                  <a:lnTo>
                    <a:pt x="45" y="944"/>
                  </a:lnTo>
                  <a:lnTo>
                    <a:pt x="63" y="885"/>
                  </a:lnTo>
                  <a:lnTo>
                    <a:pt x="84" y="827"/>
                  </a:lnTo>
                  <a:lnTo>
                    <a:pt x="108" y="770"/>
                  </a:lnTo>
                  <a:lnTo>
                    <a:pt x="134" y="714"/>
                  </a:lnTo>
                  <a:lnTo>
                    <a:pt x="163" y="660"/>
                  </a:lnTo>
                  <a:lnTo>
                    <a:pt x="194" y="606"/>
                  </a:lnTo>
                  <a:lnTo>
                    <a:pt x="228" y="554"/>
                  </a:lnTo>
                  <a:lnTo>
                    <a:pt x="264" y="504"/>
                  </a:lnTo>
                  <a:lnTo>
                    <a:pt x="303" y="456"/>
                  </a:lnTo>
                  <a:lnTo>
                    <a:pt x="345" y="409"/>
                  </a:lnTo>
                  <a:lnTo>
                    <a:pt x="388" y="365"/>
                  </a:lnTo>
                  <a:lnTo>
                    <a:pt x="434" y="322"/>
                  </a:lnTo>
                  <a:lnTo>
                    <a:pt x="482" y="281"/>
                  </a:lnTo>
                  <a:lnTo>
                    <a:pt x="533" y="243"/>
                  </a:lnTo>
                  <a:lnTo>
                    <a:pt x="586" y="207"/>
                  </a:lnTo>
                  <a:lnTo>
                    <a:pt x="641" y="174"/>
                  </a:lnTo>
                  <a:lnTo>
                    <a:pt x="698" y="143"/>
                  </a:lnTo>
                  <a:lnTo>
                    <a:pt x="757" y="114"/>
                  </a:lnTo>
                  <a:lnTo>
                    <a:pt x="817" y="89"/>
                  </a:lnTo>
                  <a:lnTo>
                    <a:pt x="880" y="66"/>
                  </a:lnTo>
                  <a:lnTo>
                    <a:pt x="943" y="47"/>
                  </a:lnTo>
                  <a:lnTo>
                    <a:pt x="1006" y="31"/>
                  </a:lnTo>
                  <a:lnTo>
                    <a:pt x="1069" y="18"/>
                  </a:lnTo>
                  <a:lnTo>
                    <a:pt x="1131" y="10"/>
                  </a:lnTo>
                  <a:lnTo>
                    <a:pt x="1195" y="3"/>
                  </a:lnTo>
                  <a:lnTo>
                    <a:pt x="1258" y="0"/>
                  </a:lnTo>
                  <a:lnTo>
                    <a:pt x="1321" y="0"/>
                  </a:lnTo>
                  <a:lnTo>
                    <a:pt x="1383" y="3"/>
                  </a:lnTo>
                  <a:lnTo>
                    <a:pt x="1445" y="10"/>
                  </a:lnTo>
                  <a:lnTo>
                    <a:pt x="1507" y="19"/>
                  </a:lnTo>
                  <a:lnTo>
                    <a:pt x="1567" y="32"/>
                  </a:lnTo>
                  <a:lnTo>
                    <a:pt x="1627" y="47"/>
                  </a:lnTo>
                  <a:lnTo>
                    <a:pt x="1687" y="65"/>
                  </a:lnTo>
                  <a:lnTo>
                    <a:pt x="1745" y="85"/>
                  </a:lnTo>
                  <a:lnTo>
                    <a:pt x="1802" y="109"/>
                  </a:lnTo>
                  <a:lnTo>
                    <a:pt x="1858" y="134"/>
                  </a:lnTo>
                  <a:lnTo>
                    <a:pt x="1913" y="163"/>
                  </a:lnTo>
                  <a:lnTo>
                    <a:pt x="1966" y="195"/>
                  </a:lnTo>
                  <a:lnTo>
                    <a:pt x="2018" y="229"/>
                  </a:lnTo>
                  <a:lnTo>
                    <a:pt x="2067" y="266"/>
                  </a:lnTo>
                  <a:lnTo>
                    <a:pt x="2116" y="304"/>
                  </a:lnTo>
                  <a:lnTo>
                    <a:pt x="2162" y="345"/>
                  </a:lnTo>
                  <a:lnTo>
                    <a:pt x="2207" y="389"/>
                  </a:lnTo>
                  <a:lnTo>
                    <a:pt x="2250" y="435"/>
                  </a:lnTo>
                  <a:lnTo>
                    <a:pt x="2290" y="483"/>
                  </a:lnTo>
                  <a:lnTo>
                    <a:pt x="2328" y="534"/>
                  </a:lnTo>
                  <a:lnTo>
                    <a:pt x="2364" y="587"/>
                  </a:lnTo>
                  <a:lnTo>
                    <a:pt x="2398" y="642"/>
                  </a:lnTo>
                  <a:lnTo>
                    <a:pt x="2430" y="698"/>
                  </a:lnTo>
                  <a:lnTo>
                    <a:pt x="2457" y="757"/>
                  </a:lnTo>
                  <a:lnTo>
                    <a:pt x="2484" y="8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78" name="Freeform 138"/>
            <p:cNvSpPr>
              <a:spLocks/>
            </p:cNvSpPr>
            <p:nvPr/>
          </p:nvSpPr>
          <p:spPr bwMode="auto">
            <a:xfrm>
              <a:off x="1920875" y="949325"/>
              <a:ext cx="657225" cy="727075"/>
            </a:xfrm>
            <a:custGeom>
              <a:avLst/>
              <a:gdLst>
                <a:gd name="T0" fmla="*/ 2064 w 2067"/>
                <a:gd name="T1" fmla="*/ 1674 h 2288"/>
                <a:gd name="T2" fmla="*/ 2067 w 2067"/>
                <a:gd name="T3" fmla="*/ 1695 h 2288"/>
                <a:gd name="T4" fmla="*/ 2066 w 2067"/>
                <a:gd name="T5" fmla="*/ 1716 h 2288"/>
                <a:gd name="T6" fmla="*/ 2062 w 2067"/>
                <a:gd name="T7" fmla="*/ 1735 h 2288"/>
                <a:gd name="T8" fmla="*/ 2054 w 2067"/>
                <a:gd name="T9" fmla="*/ 1754 h 2288"/>
                <a:gd name="T10" fmla="*/ 2043 w 2067"/>
                <a:gd name="T11" fmla="*/ 1770 h 2288"/>
                <a:gd name="T12" fmla="*/ 2028 w 2067"/>
                <a:gd name="T13" fmla="*/ 1784 h 2288"/>
                <a:gd name="T14" fmla="*/ 2011 w 2067"/>
                <a:gd name="T15" fmla="*/ 1796 h 2288"/>
                <a:gd name="T16" fmla="*/ 767 w 2067"/>
                <a:gd name="T17" fmla="*/ 2281 h 2288"/>
                <a:gd name="T18" fmla="*/ 747 w 2067"/>
                <a:gd name="T19" fmla="*/ 2287 h 2288"/>
                <a:gd name="T20" fmla="*/ 726 w 2067"/>
                <a:gd name="T21" fmla="*/ 2288 h 2288"/>
                <a:gd name="T22" fmla="*/ 706 w 2067"/>
                <a:gd name="T23" fmla="*/ 2286 h 2288"/>
                <a:gd name="T24" fmla="*/ 687 w 2067"/>
                <a:gd name="T25" fmla="*/ 2280 h 2288"/>
                <a:gd name="T26" fmla="*/ 670 w 2067"/>
                <a:gd name="T27" fmla="*/ 2270 h 2288"/>
                <a:gd name="T28" fmla="*/ 654 w 2067"/>
                <a:gd name="T29" fmla="*/ 2257 h 2288"/>
                <a:gd name="T30" fmla="*/ 641 w 2067"/>
                <a:gd name="T31" fmla="*/ 2241 h 2288"/>
                <a:gd name="T32" fmla="*/ 632 w 2067"/>
                <a:gd name="T33" fmla="*/ 2222 h 2288"/>
                <a:gd name="T34" fmla="*/ 4 w 2067"/>
                <a:gd name="T35" fmla="*/ 613 h 2288"/>
                <a:gd name="T36" fmla="*/ 1 w 2067"/>
                <a:gd name="T37" fmla="*/ 593 h 2288"/>
                <a:gd name="T38" fmla="*/ 1 w 2067"/>
                <a:gd name="T39" fmla="*/ 573 h 2288"/>
                <a:gd name="T40" fmla="*/ 5 w 2067"/>
                <a:gd name="T41" fmla="*/ 553 h 2288"/>
                <a:gd name="T42" fmla="*/ 13 w 2067"/>
                <a:gd name="T43" fmla="*/ 535 h 2288"/>
                <a:gd name="T44" fmla="*/ 25 w 2067"/>
                <a:gd name="T45" fmla="*/ 518 h 2288"/>
                <a:gd name="T46" fmla="*/ 40 w 2067"/>
                <a:gd name="T47" fmla="*/ 504 h 2288"/>
                <a:gd name="T48" fmla="*/ 57 w 2067"/>
                <a:gd name="T49" fmla="*/ 492 h 2288"/>
                <a:gd name="T50" fmla="*/ 1300 w 2067"/>
                <a:gd name="T51" fmla="*/ 6 h 2288"/>
                <a:gd name="T52" fmla="*/ 1320 w 2067"/>
                <a:gd name="T53" fmla="*/ 1 h 2288"/>
                <a:gd name="T54" fmla="*/ 1340 w 2067"/>
                <a:gd name="T55" fmla="*/ 0 h 2288"/>
                <a:gd name="T56" fmla="*/ 1361 w 2067"/>
                <a:gd name="T57" fmla="*/ 2 h 2288"/>
                <a:gd name="T58" fmla="*/ 1380 w 2067"/>
                <a:gd name="T59" fmla="*/ 8 h 2288"/>
                <a:gd name="T60" fmla="*/ 1398 w 2067"/>
                <a:gd name="T61" fmla="*/ 18 h 2288"/>
                <a:gd name="T62" fmla="*/ 1413 w 2067"/>
                <a:gd name="T63" fmla="*/ 31 h 2288"/>
                <a:gd name="T64" fmla="*/ 1426 w 2067"/>
                <a:gd name="T65" fmla="*/ 47 h 2288"/>
                <a:gd name="T66" fmla="*/ 1436 w 2067"/>
                <a:gd name="T67" fmla="*/ 66 h 2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67" h="2288">
                  <a:moveTo>
                    <a:pt x="2060" y="1665"/>
                  </a:moveTo>
                  <a:lnTo>
                    <a:pt x="2064" y="1674"/>
                  </a:lnTo>
                  <a:lnTo>
                    <a:pt x="2066" y="1685"/>
                  </a:lnTo>
                  <a:lnTo>
                    <a:pt x="2067" y="1695"/>
                  </a:lnTo>
                  <a:lnTo>
                    <a:pt x="2067" y="1705"/>
                  </a:lnTo>
                  <a:lnTo>
                    <a:pt x="2066" y="1716"/>
                  </a:lnTo>
                  <a:lnTo>
                    <a:pt x="2065" y="1725"/>
                  </a:lnTo>
                  <a:lnTo>
                    <a:pt x="2062" y="1735"/>
                  </a:lnTo>
                  <a:lnTo>
                    <a:pt x="2058" y="1744"/>
                  </a:lnTo>
                  <a:lnTo>
                    <a:pt x="2054" y="1754"/>
                  </a:lnTo>
                  <a:lnTo>
                    <a:pt x="2049" y="1762"/>
                  </a:lnTo>
                  <a:lnTo>
                    <a:pt x="2043" y="1770"/>
                  </a:lnTo>
                  <a:lnTo>
                    <a:pt x="2035" y="1778"/>
                  </a:lnTo>
                  <a:lnTo>
                    <a:pt x="2028" y="1784"/>
                  </a:lnTo>
                  <a:lnTo>
                    <a:pt x="2019" y="1791"/>
                  </a:lnTo>
                  <a:lnTo>
                    <a:pt x="2011" y="1796"/>
                  </a:lnTo>
                  <a:lnTo>
                    <a:pt x="2000" y="1800"/>
                  </a:lnTo>
                  <a:lnTo>
                    <a:pt x="767" y="2281"/>
                  </a:lnTo>
                  <a:lnTo>
                    <a:pt x="757" y="2285"/>
                  </a:lnTo>
                  <a:lnTo>
                    <a:pt x="747" y="2287"/>
                  </a:lnTo>
                  <a:lnTo>
                    <a:pt x="737" y="2288"/>
                  </a:lnTo>
                  <a:lnTo>
                    <a:pt x="726" y="2288"/>
                  </a:lnTo>
                  <a:lnTo>
                    <a:pt x="717" y="2287"/>
                  </a:lnTo>
                  <a:lnTo>
                    <a:pt x="706" y="2286"/>
                  </a:lnTo>
                  <a:lnTo>
                    <a:pt x="696" y="2283"/>
                  </a:lnTo>
                  <a:lnTo>
                    <a:pt x="687" y="2280"/>
                  </a:lnTo>
                  <a:lnTo>
                    <a:pt x="678" y="2276"/>
                  </a:lnTo>
                  <a:lnTo>
                    <a:pt x="670" y="2270"/>
                  </a:lnTo>
                  <a:lnTo>
                    <a:pt x="662" y="2264"/>
                  </a:lnTo>
                  <a:lnTo>
                    <a:pt x="654" y="2257"/>
                  </a:lnTo>
                  <a:lnTo>
                    <a:pt x="648" y="2249"/>
                  </a:lnTo>
                  <a:lnTo>
                    <a:pt x="641" y="2241"/>
                  </a:lnTo>
                  <a:lnTo>
                    <a:pt x="636" y="2231"/>
                  </a:lnTo>
                  <a:lnTo>
                    <a:pt x="632" y="2222"/>
                  </a:lnTo>
                  <a:lnTo>
                    <a:pt x="7" y="624"/>
                  </a:lnTo>
                  <a:lnTo>
                    <a:pt x="4" y="613"/>
                  </a:lnTo>
                  <a:lnTo>
                    <a:pt x="2" y="603"/>
                  </a:lnTo>
                  <a:lnTo>
                    <a:pt x="1" y="593"/>
                  </a:lnTo>
                  <a:lnTo>
                    <a:pt x="0" y="582"/>
                  </a:lnTo>
                  <a:lnTo>
                    <a:pt x="1" y="573"/>
                  </a:lnTo>
                  <a:lnTo>
                    <a:pt x="3" y="562"/>
                  </a:lnTo>
                  <a:lnTo>
                    <a:pt x="5" y="553"/>
                  </a:lnTo>
                  <a:lnTo>
                    <a:pt x="9" y="543"/>
                  </a:lnTo>
                  <a:lnTo>
                    <a:pt x="13" y="535"/>
                  </a:lnTo>
                  <a:lnTo>
                    <a:pt x="19" y="526"/>
                  </a:lnTo>
                  <a:lnTo>
                    <a:pt x="25" y="518"/>
                  </a:lnTo>
                  <a:lnTo>
                    <a:pt x="31" y="510"/>
                  </a:lnTo>
                  <a:lnTo>
                    <a:pt x="40" y="504"/>
                  </a:lnTo>
                  <a:lnTo>
                    <a:pt x="48" y="498"/>
                  </a:lnTo>
                  <a:lnTo>
                    <a:pt x="57" y="492"/>
                  </a:lnTo>
                  <a:lnTo>
                    <a:pt x="66" y="488"/>
                  </a:lnTo>
                  <a:lnTo>
                    <a:pt x="1300" y="6"/>
                  </a:lnTo>
                  <a:lnTo>
                    <a:pt x="1310" y="3"/>
                  </a:lnTo>
                  <a:lnTo>
                    <a:pt x="1320" y="1"/>
                  </a:lnTo>
                  <a:lnTo>
                    <a:pt x="1331" y="0"/>
                  </a:lnTo>
                  <a:lnTo>
                    <a:pt x="1340" y="0"/>
                  </a:lnTo>
                  <a:lnTo>
                    <a:pt x="1351" y="0"/>
                  </a:lnTo>
                  <a:lnTo>
                    <a:pt x="1361" y="2"/>
                  </a:lnTo>
                  <a:lnTo>
                    <a:pt x="1371" y="4"/>
                  </a:lnTo>
                  <a:lnTo>
                    <a:pt x="1380" y="8"/>
                  </a:lnTo>
                  <a:lnTo>
                    <a:pt x="1389" y="13"/>
                  </a:lnTo>
                  <a:lnTo>
                    <a:pt x="1398" y="18"/>
                  </a:lnTo>
                  <a:lnTo>
                    <a:pt x="1406" y="24"/>
                  </a:lnTo>
                  <a:lnTo>
                    <a:pt x="1413" y="31"/>
                  </a:lnTo>
                  <a:lnTo>
                    <a:pt x="1420" y="39"/>
                  </a:lnTo>
                  <a:lnTo>
                    <a:pt x="1426" y="47"/>
                  </a:lnTo>
                  <a:lnTo>
                    <a:pt x="1431" y="56"/>
                  </a:lnTo>
                  <a:lnTo>
                    <a:pt x="1436" y="66"/>
                  </a:lnTo>
                  <a:lnTo>
                    <a:pt x="2060" y="16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79" name="Freeform 139"/>
            <p:cNvSpPr>
              <a:spLocks/>
            </p:cNvSpPr>
            <p:nvPr/>
          </p:nvSpPr>
          <p:spPr bwMode="auto">
            <a:xfrm>
              <a:off x="1982788" y="1016000"/>
              <a:ext cx="534988" cy="592138"/>
            </a:xfrm>
            <a:custGeom>
              <a:avLst/>
              <a:gdLst>
                <a:gd name="T0" fmla="*/ 1680 w 1684"/>
                <a:gd name="T1" fmla="*/ 1365 h 1865"/>
                <a:gd name="T2" fmla="*/ 1684 w 1684"/>
                <a:gd name="T3" fmla="*/ 1382 h 1865"/>
                <a:gd name="T4" fmla="*/ 1682 w 1684"/>
                <a:gd name="T5" fmla="*/ 1399 h 1865"/>
                <a:gd name="T6" fmla="*/ 1679 w 1684"/>
                <a:gd name="T7" fmla="*/ 1415 h 1865"/>
                <a:gd name="T8" fmla="*/ 1673 w 1684"/>
                <a:gd name="T9" fmla="*/ 1429 h 1865"/>
                <a:gd name="T10" fmla="*/ 1663 w 1684"/>
                <a:gd name="T11" fmla="*/ 1443 h 1865"/>
                <a:gd name="T12" fmla="*/ 1652 w 1684"/>
                <a:gd name="T13" fmla="*/ 1455 h 1865"/>
                <a:gd name="T14" fmla="*/ 1637 w 1684"/>
                <a:gd name="T15" fmla="*/ 1463 h 1865"/>
                <a:gd name="T16" fmla="*/ 625 w 1684"/>
                <a:gd name="T17" fmla="*/ 1860 h 1865"/>
                <a:gd name="T18" fmla="*/ 608 w 1684"/>
                <a:gd name="T19" fmla="*/ 1864 h 1865"/>
                <a:gd name="T20" fmla="*/ 591 w 1684"/>
                <a:gd name="T21" fmla="*/ 1865 h 1865"/>
                <a:gd name="T22" fmla="*/ 575 w 1684"/>
                <a:gd name="T23" fmla="*/ 1863 h 1865"/>
                <a:gd name="T24" fmla="*/ 559 w 1684"/>
                <a:gd name="T25" fmla="*/ 1859 h 1865"/>
                <a:gd name="T26" fmla="*/ 545 w 1684"/>
                <a:gd name="T27" fmla="*/ 1850 h 1865"/>
                <a:gd name="T28" fmla="*/ 533 w 1684"/>
                <a:gd name="T29" fmla="*/ 1840 h 1865"/>
                <a:gd name="T30" fmla="*/ 522 w 1684"/>
                <a:gd name="T31" fmla="*/ 1827 h 1865"/>
                <a:gd name="T32" fmla="*/ 514 w 1684"/>
                <a:gd name="T33" fmla="*/ 1811 h 1865"/>
                <a:gd name="T34" fmla="*/ 2 w 1684"/>
                <a:gd name="T35" fmla="*/ 500 h 1865"/>
                <a:gd name="T36" fmla="*/ 0 w 1684"/>
                <a:gd name="T37" fmla="*/ 484 h 1865"/>
                <a:gd name="T38" fmla="*/ 0 w 1684"/>
                <a:gd name="T39" fmla="*/ 468 h 1865"/>
                <a:gd name="T40" fmla="*/ 4 w 1684"/>
                <a:gd name="T41" fmla="*/ 452 h 1865"/>
                <a:gd name="T42" fmla="*/ 11 w 1684"/>
                <a:gd name="T43" fmla="*/ 437 h 1865"/>
                <a:gd name="T44" fmla="*/ 20 w 1684"/>
                <a:gd name="T45" fmla="*/ 423 h 1865"/>
                <a:gd name="T46" fmla="*/ 32 w 1684"/>
                <a:gd name="T47" fmla="*/ 412 h 1865"/>
                <a:gd name="T48" fmla="*/ 45 w 1684"/>
                <a:gd name="T49" fmla="*/ 402 h 1865"/>
                <a:gd name="T50" fmla="*/ 1059 w 1684"/>
                <a:gd name="T51" fmla="*/ 7 h 1865"/>
                <a:gd name="T52" fmla="*/ 1075 w 1684"/>
                <a:gd name="T53" fmla="*/ 1 h 1865"/>
                <a:gd name="T54" fmla="*/ 1092 w 1684"/>
                <a:gd name="T55" fmla="*/ 0 h 1865"/>
                <a:gd name="T56" fmla="*/ 1108 w 1684"/>
                <a:gd name="T57" fmla="*/ 2 h 1865"/>
                <a:gd name="T58" fmla="*/ 1124 w 1684"/>
                <a:gd name="T59" fmla="*/ 8 h 1865"/>
                <a:gd name="T60" fmla="*/ 1138 w 1684"/>
                <a:gd name="T61" fmla="*/ 16 h 1865"/>
                <a:gd name="T62" fmla="*/ 1151 w 1684"/>
                <a:gd name="T63" fmla="*/ 27 h 1865"/>
                <a:gd name="T64" fmla="*/ 1161 w 1684"/>
                <a:gd name="T65" fmla="*/ 39 h 1865"/>
                <a:gd name="T66" fmla="*/ 1169 w 1684"/>
                <a:gd name="T67" fmla="*/ 54 h 1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84" h="1865">
                  <a:moveTo>
                    <a:pt x="1678" y="1357"/>
                  </a:moveTo>
                  <a:lnTo>
                    <a:pt x="1680" y="1365"/>
                  </a:lnTo>
                  <a:lnTo>
                    <a:pt x="1682" y="1373"/>
                  </a:lnTo>
                  <a:lnTo>
                    <a:pt x="1684" y="1382"/>
                  </a:lnTo>
                  <a:lnTo>
                    <a:pt x="1684" y="1390"/>
                  </a:lnTo>
                  <a:lnTo>
                    <a:pt x="1682" y="1399"/>
                  </a:lnTo>
                  <a:lnTo>
                    <a:pt x="1681" y="1406"/>
                  </a:lnTo>
                  <a:lnTo>
                    <a:pt x="1679" y="1415"/>
                  </a:lnTo>
                  <a:lnTo>
                    <a:pt x="1676" y="1422"/>
                  </a:lnTo>
                  <a:lnTo>
                    <a:pt x="1673" y="1429"/>
                  </a:lnTo>
                  <a:lnTo>
                    <a:pt x="1669" y="1437"/>
                  </a:lnTo>
                  <a:lnTo>
                    <a:pt x="1663" y="1443"/>
                  </a:lnTo>
                  <a:lnTo>
                    <a:pt x="1658" y="1450"/>
                  </a:lnTo>
                  <a:lnTo>
                    <a:pt x="1652" y="1455"/>
                  </a:lnTo>
                  <a:lnTo>
                    <a:pt x="1644" y="1459"/>
                  </a:lnTo>
                  <a:lnTo>
                    <a:pt x="1637" y="1463"/>
                  </a:lnTo>
                  <a:lnTo>
                    <a:pt x="1630" y="1468"/>
                  </a:lnTo>
                  <a:lnTo>
                    <a:pt x="625" y="1860"/>
                  </a:lnTo>
                  <a:lnTo>
                    <a:pt x="617" y="1862"/>
                  </a:lnTo>
                  <a:lnTo>
                    <a:pt x="608" y="1864"/>
                  </a:lnTo>
                  <a:lnTo>
                    <a:pt x="600" y="1865"/>
                  </a:lnTo>
                  <a:lnTo>
                    <a:pt x="591" y="1865"/>
                  </a:lnTo>
                  <a:lnTo>
                    <a:pt x="583" y="1865"/>
                  </a:lnTo>
                  <a:lnTo>
                    <a:pt x="575" y="1863"/>
                  </a:lnTo>
                  <a:lnTo>
                    <a:pt x="567" y="1861"/>
                  </a:lnTo>
                  <a:lnTo>
                    <a:pt x="559" y="1859"/>
                  </a:lnTo>
                  <a:lnTo>
                    <a:pt x="552" y="1854"/>
                  </a:lnTo>
                  <a:lnTo>
                    <a:pt x="545" y="1850"/>
                  </a:lnTo>
                  <a:lnTo>
                    <a:pt x="538" y="1845"/>
                  </a:lnTo>
                  <a:lnTo>
                    <a:pt x="533" y="1840"/>
                  </a:lnTo>
                  <a:lnTo>
                    <a:pt x="527" y="1833"/>
                  </a:lnTo>
                  <a:lnTo>
                    <a:pt x="522" y="1827"/>
                  </a:lnTo>
                  <a:lnTo>
                    <a:pt x="518" y="1820"/>
                  </a:lnTo>
                  <a:lnTo>
                    <a:pt x="514" y="1811"/>
                  </a:lnTo>
                  <a:lnTo>
                    <a:pt x="5" y="509"/>
                  </a:lnTo>
                  <a:lnTo>
                    <a:pt x="2" y="500"/>
                  </a:lnTo>
                  <a:lnTo>
                    <a:pt x="1" y="492"/>
                  </a:lnTo>
                  <a:lnTo>
                    <a:pt x="0" y="484"/>
                  </a:lnTo>
                  <a:lnTo>
                    <a:pt x="0" y="476"/>
                  </a:lnTo>
                  <a:lnTo>
                    <a:pt x="0" y="468"/>
                  </a:lnTo>
                  <a:lnTo>
                    <a:pt x="2" y="459"/>
                  </a:lnTo>
                  <a:lnTo>
                    <a:pt x="4" y="452"/>
                  </a:lnTo>
                  <a:lnTo>
                    <a:pt x="6" y="444"/>
                  </a:lnTo>
                  <a:lnTo>
                    <a:pt x="11" y="437"/>
                  </a:lnTo>
                  <a:lnTo>
                    <a:pt x="15" y="429"/>
                  </a:lnTo>
                  <a:lnTo>
                    <a:pt x="20" y="423"/>
                  </a:lnTo>
                  <a:lnTo>
                    <a:pt x="25" y="417"/>
                  </a:lnTo>
                  <a:lnTo>
                    <a:pt x="32" y="412"/>
                  </a:lnTo>
                  <a:lnTo>
                    <a:pt x="38" y="406"/>
                  </a:lnTo>
                  <a:lnTo>
                    <a:pt x="45" y="402"/>
                  </a:lnTo>
                  <a:lnTo>
                    <a:pt x="54" y="399"/>
                  </a:lnTo>
                  <a:lnTo>
                    <a:pt x="1059" y="7"/>
                  </a:lnTo>
                  <a:lnTo>
                    <a:pt x="1067" y="3"/>
                  </a:lnTo>
                  <a:lnTo>
                    <a:pt x="1075" y="1"/>
                  </a:lnTo>
                  <a:lnTo>
                    <a:pt x="1084" y="0"/>
                  </a:lnTo>
                  <a:lnTo>
                    <a:pt x="1092" y="0"/>
                  </a:lnTo>
                  <a:lnTo>
                    <a:pt x="1100" y="1"/>
                  </a:lnTo>
                  <a:lnTo>
                    <a:pt x="1108" y="2"/>
                  </a:lnTo>
                  <a:lnTo>
                    <a:pt x="1116" y="5"/>
                  </a:lnTo>
                  <a:lnTo>
                    <a:pt x="1124" y="8"/>
                  </a:lnTo>
                  <a:lnTo>
                    <a:pt x="1132" y="11"/>
                  </a:lnTo>
                  <a:lnTo>
                    <a:pt x="1138" y="16"/>
                  </a:lnTo>
                  <a:lnTo>
                    <a:pt x="1144" y="20"/>
                  </a:lnTo>
                  <a:lnTo>
                    <a:pt x="1151" y="27"/>
                  </a:lnTo>
                  <a:lnTo>
                    <a:pt x="1156" y="32"/>
                  </a:lnTo>
                  <a:lnTo>
                    <a:pt x="1161" y="39"/>
                  </a:lnTo>
                  <a:lnTo>
                    <a:pt x="1165" y="47"/>
                  </a:lnTo>
                  <a:lnTo>
                    <a:pt x="1169" y="54"/>
                  </a:lnTo>
                  <a:lnTo>
                    <a:pt x="1678" y="13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80" name="Freeform 140"/>
            <p:cNvSpPr>
              <a:spLocks/>
            </p:cNvSpPr>
            <p:nvPr/>
          </p:nvSpPr>
          <p:spPr bwMode="auto">
            <a:xfrm>
              <a:off x="2024063" y="1017588"/>
              <a:ext cx="269875" cy="125413"/>
            </a:xfrm>
            <a:custGeom>
              <a:avLst/>
              <a:gdLst>
                <a:gd name="T0" fmla="*/ 848 w 848"/>
                <a:gd name="T1" fmla="*/ 39 h 396"/>
                <a:gd name="T2" fmla="*/ 848 w 848"/>
                <a:gd name="T3" fmla="*/ 51 h 396"/>
                <a:gd name="T4" fmla="*/ 844 w 848"/>
                <a:gd name="T5" fmla="*/ 65 h 396"/>
                <a:gd name="T6" fmla="*/ 836 w 848"/>
                <a:gd name="T7" fmla="*/ 81 h 396"/>
                <a:gd name="T8" fmla="*/ 816 w 848"/>
                <a:gd name="T9" fmla="*/ 105 h 396"/>
                <a:gd name="T10" fmla="*/ 777 w 848"/>
                <a:gd name="T11" fmla="*/ 140 h 396"/>
                <a:gd name="T12" fmla="*/ 726 w 848"/>
                <a:gd name="T13" fmla="*/ 178 h 396"/>
                <a:gd name="T14" fmla="*/ 663 w 848"/>
                <a:gd name="T15" fmla="*/ 216 h 396"/>
                <a:gd name="T16" fmla="*/ 591 w 848"/>
                <a:gd name="T17" fmla="*/ 254 h 396"/>
                <a:gd name="T18" fmla="*/ 510 w 848"/>
                <a:gd name="T19" fmla="*/ 290 h 396"/>
                <a:gd name="T20" fmla="*/ 424 w 848"/>
                <a:gd name="T21" fmla="*/ 324 h 396"/>
                <a:gd name="T22" fmla="*/ 340 w 848"/>
                <a:gd name="T23" fmla="*/ 352 h 396"/>
                <a:gd name="T24" fmla="*/ 261 w 848"/>
                <a:gd name="T25" fmla="*/ 373 h 396"/>
                <a:gd name="T26" fmla="*/ 189 w 848"/>
                <a:gd name="T27" fmla="*/ 387 h 396"/>
                <a:gd name="T28" fmla="*/ 126 w 848"/>
                <a:gd name="T29" fmla="*/ 395 h 396"/>
                <a:gd name="T30" fmla="*/ 74 w 848"/>
                <a:gd name="T31" fmla="*/ 395 h 396"/>
                <a:gd name="T32" fmla="*/ 42 w 848"/>
                <a:gd name="T33" fmla="*/ 390 h 396"/>
                <a:gd name="T34" fmla="*/ 27 w 848"/>
                <a:gd name="T35" fmla="*/ 384 h 396"/>
                <a:gd name="T36" fmla="*/ 14 w 848"/>
                <a:gd name="T37" fmla="*/ 377 h 396"/>
                <a:gd name="T38" fmla="*/ 5 w 848"/>
                <a:gd name="T39" fmla="*/ 367 h 396"/>
                <a:gd name="T40" fmla="*/ 0 w 848"/>
                <a:gd name="T41" fmla="*/ 357 h 396"/>
                <a:gd name="T42" fmla="*/ 0 w 848"/>
                <a:gd name="T43" fmla="*/ 343 h 396"/>
                <a:gd name="T44" fmla="*/ 4 w 848"/>
                <a:gd name="T45" fmla="*/ 329 h 396"/>
                <a:gd name="T46" fmla="*/ 13 w 848"/>
                <a:gd name="T47" fmla="*/ 315 h 396"/>
                <a:gd name="T48" fmla="*/ 33 w 848"/>
                <a:gd name="T49" fmla="*/ 290 h 396"/>
                <a:gd name="T50" fmla="*/ 71 w 848"/>
                <a:gd name="T51" fmla="*/ 254 h 396"/>
                <a:gd name="T52" fmla="*/ 123 w 848"/>
                <a:gd name="T53" fmla="*/ 217 h 396"/>
                <a:gd name="T54" fmla="*/ 185 w 848"/>
                <a:gd name="T55" fmla="*/ 179 h 396"/>
                <a:gd name="T56" fmla="*/ 257 w 848"/>
                <a:gd name="T57" fmla="*/ 141 h 396"/>
                <a:gd name="T58" fmla="*/ 339 w 848"/>
                <a:gd name="T59" fmla="*/ 104 h 396"/>
                <a:gd name="T60" fmla="*/ 424 w 848"/>
                <a:gd name="T61" fmla="*/ 70 h 396"/>
                <a:gd name="T62" fmla="*/ 509 w 848"/>
                <a:gd name="T63" fmla="*/ 43 h 396"/>
                <a:gd name="T64" fmla="*/ 587 w 848"/>
                <a:gd name="T65" fmla="*/ 22 h 396"/>
                <a:gd name="T66" fmla="*/ 659 w 848"/>
                <a:gd name="T67" fmla="*/ 8 h 396"/>
                <a:gd name="T68" fmla="*/ 722 w 848"/>
                <a:gd name="T69" fmla="*/ 1 h 396"/>
                <a:gd name="T70" fmla="*/ 774 w 848"/>
                <a:gd name="T71" fmla="*/ 0 h 396"/>
                <a:gd name="T72" fmla="*/ 806 w 848"/>
                <a:gd name="T73" fmla="*/ 5 h 396"/>
                <a:gd name="T74" fmla="*/ 822 w 848"/>
                <a:gd name="T75" fmla="*/ 10 h 396"/>
                <a:gd name="T76" fmla="*/ 835 w 848"/>
                <a:gd name="T77" fmla="*/ 18 h 396"/>
                <a:gd name="T78" fmla="*/ 843 w 848"/>
                <a:gd name="T79" fmla="*/ 27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48" h="396">
                  <a:moveTo>
                    <a:pt x="846" y="32"/>
                  </a:moveTo>
                  <a:lnTo>
                    <a:pt x="848" y="39"/>
                  </a:lnTo>
                  <a:lnTo>
                    <a:pt x="848" y="45"/>
                  </a:lnTo>
                  <a:lnTo>
                    <a:pt x="848" y="51"/>
                  </a:lnTo>
                  <a:lnTo>
                    <a:pt x="846" y="59"/>
                  </a:lnTo>
                  <a:lnTo>
                    <a:pt x="844" y="65"/>
                  </a:lnTo>
                  <a:lnTo>
                    <a:pt x="840" y="72"/>
                  </a:lnTo>
                  <a:lnTo>
                    <a:pt x="836" y="81"/>
                  </a:lnTo>
                  <a:lnTo>
                    <a:pt x="829" y="88"/>
                  </a:lnTo>
                  <a:lnTo>
                    <a:pt x="816" y="105"/>
                  </a:lnTo>
                  <a:lnTo>
                    <a:pt x="799" y="122"/>
                  </a:lnTo>
                  <a:lnTo>
                    <a:pt x="777" y="140"/>
                  </a:lnTo>
                  <a:lnTo>
                    <a:pt x="753" y="159"/>
                  </a:lnTo>
                  <a:lnTo>
                    <a:pt x="726" y="178"/>
                  </a:lnTo>
                  <a:lnTo>
                    <a:pt x="696" y="197"/>
                  </a:lnTo>
                  <a:lnTo>
                    <a:pt x="663" y="216"/>
                  </a:lnTo>
                  <a:lnTo>
                    <a:pt x="628" y="235"/>
                  </a:lnTo>
                  <a:lnTo>
                    <a:pt x="591" y="254"/>
                  </a:lnTo>
                  <a:lnTo>
                    <a:pt x="551" y="272"/>
                  </a:lnTo>
                  <a:lnTo>
                    <a:pt x="510" y="290"/>
                  </a:lnTo>
                  <a:lnTo>
                    <a:pt x="468" y="308"/>
                  </a:lnTo>
                  <a:lnTo>
                    <a:pt x="424" y="324"/>
                  </a:lnTo>
                  <a:lnTo>
                    <a:pt x="381" y="339"/>
                  </a:lnTo>
                  <a:lnTo>
                    <a:pt x="340" y="352"/>
                  </a:lnTo>
                  <a:lnTo>
                    <a:pt x="299" y="363"/>
                  </a:lnTo>
                  <a:lnTo>
                    <a:pt x="261" y="373"/>
                  </a:lnTo>
                  <a:lnTo>
                    <a:pt x="224" y="381"/>
                  </a:lnTo>
                  <a:lnTo>
                    <a:pt x="189" y="387"/>
                  </a:lnTo>
                  <a:lnTo>
                    <a:pt x="157" y="392"/>
                  </a:lnTo>
                  <a:lnTo>
                    <a:pt x="126" y="395"/>
                  </a:lnTo>
                  <a:lnTo>
                    <a:pt x="99" y="396"/>
                  </a:lnTo>
                  <a:lnTo>
                    <a:pt x="74" y="395"/>
                  </a:lnTo>
                  <a:lnTo>
                    <a:pt x="52" y="392"/>
                  </a:lnTo>
                  <a:lnTo>
                    <a:pt x="42" y="390"/>
                  </a:lnTo>
                  <a:lnTo>
                    <a:pt x="34" y="387"/>
                  </a:lnTo>
                  <a:lnTo>
                    <a:pt x="27" y="384"/>
                  </a:lnTo>
                  <a:lnTo>
                    <a:pt x="19" y="381"/>
                  </a:lnTo>
                  <a:lnTo>
                    <a:pt x="14" y="377"/>
                  </a:lnTo>
                  <a:lnTo>
                    <a:pt x="9" y="373"/>
                  </a:lnTo>
                  <a:lnTo>
                    <a:pt x="5" y="367"/>
                  </a:lnTo>
                  <a:lnTo>
                    <a:pt x="2" y="362"/>
                  </a:lnTo>
                  <a:lnTo>
                    <a:pt x="0" y="357"/>
                  </a:lnTo>
                  <a:lnTo>
                    <a:pt x="0" y="350"/>
                  </a:lnTo>
                  <a:lnTo>
                    <a:pt x="0" y="343"/>
                  </a:lnTo>
                  <a:lnTo>
                    <a:pt x="2" y="337"/>
                  </a:lnTo>
                  <a:lnTo>
                    <a:pt x="4" y="329"/>
                  </a:lnTo>
                  <a:lnTo>
                    <a:pt x="9" y="322"/>
                  </a:lnTo>
                  <a:lnTo>
                    <a:pt x="13" y="315"/>
                  </a:lnTo>
                  <a:lnTo>
                    <a:pt x="18" y="306"/>
                  </a:lnTo>
                  <a:lnTo>
                    <a:pt x="33" y="290"/>
                  </a:lnTo>
                  <a:lnTo>
                    <a:pt x="50" y="272"/>
                  </a:lnTo>
                  <a:lnTo>
                    <a:pt x="71" y="254"/>
                  </a:lnTo>
                  <a:lnTo>
                    <a:pt x="95" y="236"/>
                  </a:lnTo>
                  <a:lnTo>
                    <a:pt x="123" y="217"/>
                  </a:lnTo>
                  <a:lnTo>
                    <a:pt x="152" y="198"/>
                  </a:lnTo>
                  <a:lnTo>
                    <a:pt x="185" y="179"/>
                  </a:lnTo>
                  <a:lnTo>
                    <a:pt x="220" y="160"/>
                  </a:lnTo>
                  <a:lnTo>
                    <a:pt x="257" y="141"/>
                  </a:lnTo>
                  <a:lnTo>
                    <a:pt x="297" y="122"/>
                  </a:lnTo>
                  <a:lnTo>
                    <a:pt x="339" y="104"/>
                  </a:lnTo>
                  <a:lnTo>
                    <a:pt x="381" y="87"/>
                  </a:lnTo>
                  <a:lnTo>
                    <a:pt x="424" y="70"/>
                  </a:lnTo>
                  <a:lnTo>
                    <a:pt x="467" y="57"/>
                  </a:lnTo>
                  <a:lnTo>
                    <a:pt x="509" y="43"/>
                  </a:lnTo>
                  <a:lnTo>
                    <a:pt x="549" y="31"/>
                  </a:lnTo>
                  <a:lnTo>
                    <a:pt x="587" y="22"/>
                  </a:lnTo>
                  <a:lnTo>
                    <a:pt x="624" y="14"/>
                  </a:lnTo>
                  <a:lnTo>
                    <a:pt x="659" y="8"/>
                  </a:lnTo>
                  <a:lnTo>
                    <a:pt x="692" y="3"/>
                  </a:lnTo>
                  <a:lnTo>
                    <a:pt x="722" y="1"/>
                  </a:lnTo>
                  <a:lnTo>
                    <a:pt x="750" y="0"/>
                  </a:lnTo>
                  <a:lnTo>
                    <a:pt x="774" y="0"/>
                  </a:lnTo>
                  <a:lnTo>
                    <a:pt x="796" y="3"/>
                  </a:lnTo>
                  <a:lnTo>
                    <a:pt x="806" y="5"/>
                  </a:lnTo>
                  <a:lnTo>
                    <a:pt x="814" y="7"/>
                  </a:lnTo>
                  <a:lnTo>
                    <a:pt x="822" y="10"/>
                  </a:lnTo>
                  <a:lnTo>
                    <a:pt x="829" y="14"/>
                  </a:lnTo>
                  <a:lnTo>
                    <a:pt x="835" y="18"/>
                  </a:lnTo>
                  <a:lnTo>
                    <a:pt x="840" y="23"/>
                  </a:lnTo>
                  <a:lnTo>
                    <a:pt x="843" y="27"/>
                  </a:lnTo>
                  <a:lnTo>
                    <a:pt x="846" y="32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81" name="Freeform 141"/>
            <p:cNvSpPr>
              <a:spLocks noEditPoints="1"/>
            </p:cNvSpPr>
            <p:nvPr/>
          </p:nvSpPr>
          <p:spPr bwMode="auto">
            <a:xfrm>
              <a:off x="2081213" y="971550"/>
              <a:ext cx="114300" cy="112713"/>
            </a:xfrm>
            <a:custGeom>
              <a:avLst/>
              <a:gdLst>
                <a:gd name="T0" fmla="*/ 82 w 361"/>
                <a:gd name="T1" fmla="*/ 28 h 359"/>
                <a:gd name="T2" fmla="*/ 43 w 361"/>
                <a:gd name="T3" fmla="*/ 63 h 359"/>
                <a:gd name="T4" fmla="*/ 16 w 361"/>
                <a:gd name="T5" fmla="*/ 107 h 359"/>
                <a:gd name="T6" fmla="*/ 2 w 361"/>
                <a:gd name="T7" fmla="*/ 157 h 359"/>
                <a:gd name="T8" fmla="*/ 3 w 361"/>
                <a:gd name="T9" fmla="*/ 210 h 359"/>
                <a:gd name="T10" fmla="*/ 20 w 361"/>
                <a:gd name="T11" fmla="*/ 262 h 359"/>
                <a:gd name="T12" fmla="*/ 52 w 361"/>
                <a:gd name="T13" fmla="*/ 305 h 359"/>
                <a:gd name="T14" fmla="*/ 93 w 361"/>
                <a:gd name="T15" fmla="*/ 337 h 359"/>
                <a:gd name="T16" fmla="*/ 141 w 361"/>
                <a:gd name="T17" fmla="*/ 355 h 359"/>
                <a:gd name="T18" fmla="*/ 193 w 361"/>
                <a:gd name="T19" fmla="*/ 359 h 359"/>
                <a:gd name="T20" fmla="*/ 245 w 361"/>
                <a:gd name="T21" fmla="*/ 347 h 359"/>
                <a:gd name="T22" fmla="*/ 293 w 361"/>
                <a:gd name="T23" fmla="*/ 320 h 359"/>
                <a:gd name="T24" fmla="*/ 329 w 361"/>
                <a:gd name="T25" fmla="*/ 282 h 359"/>
                <a:gd name="T26" fmla="*/ 351 w 361"/>
                <a:gd name="T27" fmla="*/ 235 h 359"/>
                <a:gd name="T28" fmla="*/ 361 w 361"/>
                <a:gd name="T29" fmla="*/ 185 h 359"/>
                <a:gd name="T30" fmla="*/ 354 w 361"/>
                <a:gd name="T31" fmla="*/ 132 h 359"/>
                <a:gd name="T32" fmla="*/ 331 w 361"/>
                <a:gd name="T33" fmla="*/ 81 h 359"/>
                <a:gd name="T34" fmla="*/ 296 w 361"/>
                <a:gd name="T35" fmla="*/ 42 h 359"/>
                <a:gd name="T36" fmla="*/ 253 w 361"/>
                <a:gd name="T37" fmla="*/ 14 h 359"/>
                <a:gd name="T38" fmla="*/ 203 w 361"/>
                <a:gd name="T39" fmla="*/ 1 h 359"/>
                <a:gd name="T40" fmla="*/ 150 w 361"/>
                <a:gd name="T41" fmla="*/ 2 h 359"/>
                <a:gd name="T42" fmla="*/ 222 w 361"/>
                <a:gd name="T43" fmla="*/ 286 h 359"/>
                <a:gd name="T44" fmla="*/ 200 w 361"/>
                <a:gd name="T45" fmla="*/ 292 h 359"/>
                <a:gd name="T46" fmla="*/ 166 w 361"/>
                <a:gd name="T47" fmla="*/ 293 h 359"/>
                <a:gd name="T48" fmla="*/ 134 w 361"/>
                <a:gd name="T49" fmla="*/ 285 h 359"/>
                <a:gd name="T50" fmla="*/ 106 w 361"/>
                <a:gd name="T51" fmla="*/ 267 h 359"/>
                <a:gd name="T52" fmla="*/ 83 w 361"/>
                <a:gd name="T53" fmla="*/ 242 h 359"/>
                <a:gd name="T54" fmla="*/ 70 w 361"/>
                <a:gd name="T55" fmla="*/ 210 h 359"/>
                <a:gd name="T56" fmla="*/ 65 w 361"/>
                <a:gd name="T57" fmla="*/ 176 h 359"/>
                <a:gd name="T58" fmla="*/ 71 w 361"/>
                <a:gd name="T59" fmla="*/ 143 h 359"/>
                <a:gd name="T60" fmla="*/ 86 w 361"/>
                <a:gd name="T61" fmla="*/ 114 h 359"/>
                <a:gd name="T62" fmla="*/ 109 w 361"/>
                <a:gd name="T63" fmla="*/ 89 h 359"/>
                <a:gd name="T64" fmla="*/ 138 w 361"/>
                <a:gd name="T65" fmla="*/ 72 h 359"/>
                <a:gd name="T66" fmla="*/ 172 w 361"/>
                <a:gd name="T67" fmla="*/ 64 h 359"/>
                <a:gd name="T68" fmla="*/ 205 w 361"/>
                <a:gd name="T69" fmla="*/ 67 h 359"/>
                <a:gd name="T70" fmla="*/ 237 w 361"/>
                <a:gd name="T71" fmla="*/ 79 h 359"/>
                <a:gd name="T72" fmla="*/ 263 w 361"/>
                <a:gd name="T73" fmla="*/ 99 h 359"/>
                <a:gd name="T74" fmla="*/ 282 w 361"/>
                <a:gd name="T75" fmla="*/ 126 h 359"/>
                <a:gd name="T76" fmla="*/ 294 w 361"/>
                <a:gd name="T77" fmla="*/ 160 h 359"/>
                <a:gd name="T78" fmla="*/ 295 w 361"/>
                <a:gd name="T79" fmla="*/ 194 h 359"/>
                <a:gd name="T80" fmla="*/ 285 w 361"/>
                <a:gd name="T81" fmla="*/ 226 h 359"/>
                <a:gd name="T82" fmla="*/ 269 w 361"/>
                <a:gd name="T83" fmla="*/ 253 h 359"/>
                <a:gd name="T84" fmla="*/ 243 w 361"/>
                <a:gd name="T85" fmla="*/ 275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1" h="359">
                  <a:moveTo>
                    <a:pt x="115" y="12"/>
                  </a:moveTo>
                  <a:lnTo>
                    <a:pt x="98" y="20"/>
                  </a:lnTo>
                  <a:lnTo>
                    <a:pt x="82" y="28"/>
                  </a:lnTo>
                  <a:lnTo>
                    <a:pt x="68" y="39"/>
                  </a:lnTo>
                  <a:lnTo>
                    <a:pt x="55" y="50"/>
                  </a:lnTo>
                  <a:lnTo>
                    <a:pt x="43" y="63"/>
                  </a:lnTo>
                  <a:lnTo>
                    <a:pt x="33" y="77"/>
                  </a:lnTo>
                  <a:lnTo>
                    <a:pt x="23" y="92"/>
                  </a:lnTo>
                  <a:lnTo>
                    <a:pt x="16" y="107"/>
                  </a:lnTo>
                  <a:lnTo>
                    <a:pt x="9" y="123"/>
                  </a:lnTo>
                  <a:lnTo>
                    <a:pt x="4" y="140"/>
                  </a:lnTo>
                  <a:lnTo>
                    <a:pt x="2" y="157"/>
                  </a:lnTo>
                  <a:lnTo>
                    <a:pt x="0" y="174"/>
                  </a:lnTo>
                  <a:lnTo>
                    <a:pt x="1" y="192"/>
                  </a:lnTo>
                  <a:lnTo>
                    <a:pt x="3" y="210"/>
                  </a:lnTo>
                  <a:lnTo>
                    <a:pt x="7" y="227"/>
                  </a:lnTo>
                  <a:lnTo>
                    <a:pt x="13" y="245"/>
                  </a:lnTo>
                  <a:lnTo>
                    <a:pt x="20" y="262"/>
                  </a:lnTo>
                  <a:lnTo>
                    <a:pt x="30" y="278"/>
                  </a:lnTo>
                  <a:lnTo>
                    <a:pt x="40" y="291"/>
                  </a:lnTo>
                  <a:lnTo>
                    <a:pt x="52" y="305"/>
                  </a:lnTo>
                  <a:lnTo>
                    <a:pt x="64" y="317"/>
                  </a:lnTo>
                  <a:lnTo>
                    <a:pt x="78" y="327"/>
                  </a:lnTo>
                  <a:lnTo>
                    <a:pt x="93" y="337"/>
                  </a:lnTo>
                  <a:lnTo>
                    <a:pt x="108" y="344"/>
                  </a:lnTo>
                  <a:lnTo>
                    <a:pt x="125" y="350"/>
                  </a:lnTo>
                  <a:lnTo>
                    <a:pt x="141" y="355"/>
                  </a:lnTo>
                  <a:lnTo>
                    <a:pt x="157" y="358"/>
                  </a:lnTo>
                  <a:lnTo>
                    <a:pt x="175" y="359"/>
                  </a:lnTo>
                  <a:lnTo>
                    <a:pt x="193" y="359"/>
                  </a:lnTo>
                  <a:lnTo>
                    <a:pt x="210" y="357"/>
                  </a:lnTo>
                  <a:lnTo>
                    <a:pt x="228" y="353"/>
                  </a:lnTo>
                  <a:lnTo>
                    <a:pt x="245" y="347"/>
                  </a:lnTo>
                  <a:lnTo>
                    <a:pt x="262" y="339"/>
                  </a:lnTo>
                  <a:lnTo>
                    <a:pt x="278" y="330"/>
                  </a:lnTo>
                  <a:lnTo>
                    <a:pt x="293" y="320"/>
                  </a:lnTo>
                  <a:lnTo>
                    <a:pt x="306" y="308"/>
                  </a:lnTo>
                  <a:lnTo>
                    <a:pt x="318" y="296"/>
                  </a:lnTo>
                  <a:lnTo>
                    <a:pt x="329" y="282"/>
                  </a:lnTo>
                  <a:lnTo>
                    <a:pt x="337" y="267"/>
                  </a:lnTo>
                  <a:lnTo>
                    <a:pt x="345" y="251"/>
                  </a:lnTo>
                  <a:lnTo>
                    <a:pt x="351" y="235"/>
                  </a:lnTo>
                  <a:lnTo>
                    <a:pt x="356" y="218"/>
                  </a:lnTo>
                  <a:lnTo>
                    <a:pt x="358" y="201"/>
                  </a:lnTo>
                  <a:lnTo>
                    <a:pt x="361" y="185"/>
                  </a:lnTo>
                  <a:lnTo>
                    <a:pt x="359" y="167"/>
                  </a:lnTo>
                  <a:lnTo>
                    <a:pt x="357" y="149"/>
                  </a:lnTo>
                  <a:lnTo>
                    <a:pt x="354" y="132"/>
                  </a:lnTo>
                  <a:lnTo>
                    <a:pt x="348" y="114"/>
                  </a:lnTo>
                  <a:lnTo>
                    <a:pt x="340" y="97"/>
                  </a:lnTo>
                  <a:lnTo>
                    <a:pt x="331" y="81"/>
                  </a:lnTo>
                  <a:lnTo>
                    <a:pt x="321" y="67"/>
                  </a:lnTo>
                  <a:lnTo>
                    <a:pt x="310" y="53"/>
                  </a:lnTo>
                  <a:lnTo>
                    <a:pt x="296" y="42"/>
                  </a:lnTo>
                  <a:lnTo>
                    <a:pt x="282" y="31"/>
                  </a:lnTo>
                  <a:lnTo>
                    <a:pt x="269" y="22"/>
                  </a:lnTo>
                  <a:lnTo>
                    <a:pt x="253" y="14"/>
                  </a:lnTo>
                  <a:lnTo>
                    <a:pt x="237" y="8"/>
                  </a:lnTo>
                  <a:lnTo>
                    <a:pt x="220" y="4"/>
                  </a:lnTo>
                  <a:lnTo>
                    <a:pt x="203" y="1"/>
                  </a:lnTo>
                  <a:lnTo>
                    <a:pt x="185" y="0"/>
                  </a:lnTo>
                  <a:lnTo>
                    <a:pt x="168" y="0"/>
                  </a:lnTo>
                  <a:lnTo>
                    <a:pt x="150" y="2"/>
                  </a:lnTo>
                  <a:lnTo>
                    <a:pt x="132" y="6"/>
                  </a:lnTo>
                  <a:lnTo>
                    <a:pt x="115" y="12"/>
                  </a:lnTo>
                  <a:close/>
                  <a:moveTo>
                    <a:pt x="222" y="286"/>
                  </a:moveTo>
                  <a:lnTo>
                    <a:pt x="222" y="286"/>
                  </a:lnTo>
                  <a:lnTo>
                    <a:pt x="211" y="290"/>
                  </a:lnTo>
                  <a:lnTo>
                    <a:pt x="200" y="292"/>
                  </a:lnTo>
                  <a:lnTo>
                    <a:pt x="188" y="294"/>
                  </a:lnTo>
                  <a:lnTo>
                    <a:pt x="178" y="294"/>
                  </a:lnTo>
                  <a:lnTo>
                    <a:pt x="166" y="293"/>
                  </a:lnTo>
                  <a:lnTo>
                    <a:pt x="155" y="291"/>
                  </a:lnTo>
                  <a:lnTo>
                    <a:pt x="145" y="288"/>
                  </a:lnTo>
                  <a:lnTo>
                    <a:pt x="134" y="285"/>
                  </a:lnTo>
                  <a:lnTo>
                    <a:pt x="124" y="280"/>
                  </a:lnTo>
                  <a:lnTo>
                    <a:pt x="115" y="274"/>
                  </a:lnTo>
                  <a:lnTo>
                    <a:pt x="106" y="267"/>
                  </a:lnTo>
                  <a:lnTo>
                    <a:pt x="98" y="260"/>
                  </a:lnTo>
                  <a:lnTo>
                    <a:pt x="90" y="251"/>
                  </a:lnTo>
                  <a:lnTo>
                    <a:pt x="83" y="242"/>
                  </a:lnTo>
                  <a:lnTo>
                    <a:pt x="78" y="232"/>
                  </a:lnTo>
                  <a:lnTo>
                    <a:pt x="73" y="222"/>
                  </a:lnTo>
                  <a:lnTo>
                    <a:pt x="70" y="210"/>
                  </a:lnTo>
                  <a:lnTo>
                    <a:pt x="67" y="198"/>
                  </a:lnTo>
                  <a:lnTo>
                    <a:pt x="65" y="188"/>
                  </a:lnTo>
                  <a:lnTo>
                    <a:pt x="65" y="176"/>
                  </a:lnTo>
                  <a:lnTo>
                    <a:pt x="67" y="166"/>
                  </a:lnTo>
                  <a:lnTo>
                    <a:pt x="68" y="154"/>
                  </a:lnTo>
                  <a:lnTo>
                    <a:pt x="71" y="143"/>
                  </a:lnTo>
                  <a:lnTo>
                    <a:pt x="75" y="133"/>
                  </a:lnTo>
                  <a:lnTo>
                    <a:pt x="79" y="123"/>
                  </a:lnTo>
                  <a:lnTo>
                    <a:pt x="86" y="114"/>
                  </a:lnTo>
                  <a:lnTo>
                    <a:pt x="92" y="105"/>
                  </a:lnTo>
                  <a:lnTo>
                    <a:pt x="100" y="97"/>
                  </a:lnTo>
                  <a:lnTo>
                    <a:pt x="109" y="89"/>
                  </a:lnTo>
                  <a:lnTo>
                    <a:pt x="117" y="83"/>
                  </a:lnTo>
                  <a:lnTo>
                    <a:pt x="128" y="77"/>
                  </a:lnTo>
                  <a:lnTo>
                    <a:pt x="138" y="72"/>
                  </a:lnTo>
                  <a:lnTo>
                    <a:pt x="150" y="68"/>
                  </a:lnTo>
                  <a:lnTo>
                    <a:pt x="161" y="66"/>
                  </a:lnTo>
                  <a:lnTo>
                    <a:pt x="172" y="64"/>
                  </a:lnTo>
                  <a:lnTo>
                    <a:pt x="184" y="64"/>
                  </a:lnTo>
                  <a:lnTo>
                    <a:pt x="194" y="65"/>
                  </a:lnTo>
                  <a:lnTo>
                    <a:pt x="205" y="67"/>
                  </a:lnTo>
                  <a:lnTo>
                    <a:pt x="217" y="70"/>
                  </a:lnTo>
                  <a:lnTo>
                    <a:pt x="226" y="74"/>
                  </a:lnTo>
                  <a:lnTo>
                    <a:pt x="237" y="79"/>
                  </a:lnTo>
                  <a:lnTo>
                    <a:pt x="246" y="84"/>
                  </a:lnTo>
                  <a:lnTo>
                    <a:pt x="255" y="92"/>
                  </a:lnTo>
                  <a:lnTo>
                    <a:pt x="263" y="99"/>
                  </a:lnTo>
                  <a:lnTo>
                    <a:pt x="271" y="107"/>
                  </a:lnTo>
                  <a:lnTo>
                    <a:pt x="277" y="117"/>
                  </a:lnTo>
                  <a:lnTo>
                    <a:pt x="282" y="126"/>
                  </a:lnTo>
                  <a:lnTo>
                    <a:pt x="288" y="137"/>
                  </a:lnTo>
                  <a:lnTo>
                    <a:pt x="292" y="149"/>
                  </a:lnTo>
                  <a:lnTo>
                    <a:pt x="294" y="160"/>
                  </a:lnTo>
                  <a:lnTo>
                    <a:pt x="295" y="171"/>
                  </a:lnTo>
                  <a:lnTo>
                    <a:pt x="295" y="182"/>
                  </a:lnTo>
                  <a:lnTo>
                    <a:pt x="295" y="194"/>
                  </a:lnTo>
                  <a:lnTo>
                    <a:pt x="293" y="205"/>
                  </a:lnTo>
                  <a:lnTo>
                    <a:pt x="290" y="215"/>
                  </a:lnTo>
                  <a:lnTo>
                    <a:pt x="285" y="226"/>
                  </a:lnTo>
                  <a:lnTo>
                    <a:pt x="281" y="235"/>
                  </a:lnTo>
                  <a:lnTo>
                    <a:pt x="275" y="245"/>
                  </a:lnTo>
                  <a:lnTo>
                    <a:pt x="269" y="253"/>
                  </a:lnTo>
                  <a:lnTo>
                    <a:pt x="261" y="262"/>
                  </a:lnTo>
                  <a:lnTo>
                    <a:pt x="253" y="269"/>
                  </a:lnTo>
                  <a:lnTo>
                    <a:pt x="243" y="275"/>
                  </a:lnTo>
                  <a:lnTo>
                    <a:pt x="233" y="282"/>
                  </a:lnTo>
                  <a:lnTo>
                    <a:pt x="222" y="286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82" name="Freeform 142"/>
            <p:cNvSpPr>
              <a:spLocks/>
            </p:cNvSpPr>
            <p:nvPr/>
          </p:nvSpPr>
          <p:spPr bwMode="auto">
            <a:xfrm>
              <a:off x="2058988" y="1198563"/>
              <a:ext cx="52388" cy="52388"/>
            </a:xfrm>
            <a:custGeom>
              <a:avLst/>
              <a:gdLst>
                <a:gd name="T0" fmla="*/ 162 w 165"/>
                <a:gd name="T1" fmla="*/ 61 h 164"/>
                <a:gd name="T2" fmla="*/ 165 w 165"/>
                <a:gd name="T3" fmla="*/ 76 h 164"/>
                <a:gd name="T4" fmla="*/ 165 w 165"/>
                <a:gd name="T5" fmla="*/ 92 h 164"/>
                <a:gd name="T6" fmla="*/ 161 w 165"/>
                <a:gd name="T7" fmla="*/ 108 h 164"/>
                <a:gd name="T8" fmla="*/ 154 w 165"/>
                <a:gd name="T9" fmla="*/ 122 h 164"/>
                <a:gd name="T10" fmla="*/ 146 w 165"/>
                <a:gd name="T11" fmla="*/ 136 h 164"/>
                <a:gd name="T12" fmla="*/ 134 w 165"/>
                <a:gd name="T13" fmla="*/ 146 h 164"/>
                <a:gd name="T14" fmla="*/ 121 w 165"/>
                <a:gd name="T15" fmla="*/ 156 h 164"/>
                <a:gd name="T16" fmla="*/ 105 w 165"/>
                <a:gd name="T17" fmla="*/ 161 h 164"/>
                <a:gd name="T18" fmla="*/ 89 w 165"/>
                <a:gd name="T19" fmla="*/ 164 h 164"/>
                <a:gd name="T20" fmla="*/ 73 w 165"/>
                <a:gd name="T21" fmla="*/ 164 h 164"/>
                <a:gd name="T22" fmla="*/ 57 w 165"/>
                <a:gd name="T23" fmla="*/ 160 h 164"/>
                <a:gd name="T24" fmla="*/ 42 w 165"/>
                <a:gd name="T25" fmla="*/ 154 h 164"/>
                <a:gd name="T26" fmla="*/ 30 w 165"/>
                <a:gd name="T27" fmla="*/ 145 h 164"/>
                <a:gd name="T28" fmla="*/ 18 w 165"/>
                <a:gd name="T29" fmla="*/ 134 h 164"/>
                <a:gd name="T30" fmla="*/ 10 w 165"/>
                <a:gd name="T31" fmla="*/ 120 h 164"/>
                <a:gd name="T32" fmla="*/ 3 w 165"/>
                <a:gd name="T33" fmla="*/ 104 h 164"/>
                <a:gd name="T34" fmla="*/ 1 w 165"/>
                <a:gd name="T35" fmla="*/ 88 h 164"/>
                <a:gd name="T36" fmla="*/ 1 w 165"/>
                <a:gd name="T37" fmla="*/ 72 h 164"/>
                <a:gd name="T38" fmla="*/ 4 w 165"/>
                <a:gd name="T39" fmla="*/ 56 h 164"/>
                <a:gd name="T40" fmla="*/ 11 w 165"/>
                <a:gd name="T41" fmla="*/ 42 h 164"/>
                <a:gd name="T42" fmla="*/ 20 w 165"/>
                <a:gd name="T43" fmla="*/ 29 h 164"/>
                <a:gd name="T44" fmla="*/ 32 w 165"/>
                <a:gd name="T45" fmla="*/ 18 h 164"/>
                <a:gd name="T46" fmla="*/ 46 w 165"/>
                <a:gd name="T47" fmla="*/ 9 h 164"/>
                <a:gd name="T48" fmla="*/ 60 w 165"/>
                <a:gd name="T49" fmla="*/ 2 h 164"/>
                <a:gd name="T50" fmla="*/ 77 w 165"/>
                <a:gd name="T51" fmla="*/ 0 h 164"/>
                <a:gd name="T52" fmla="*/ 93 w 165"/>
                <a:gd name="T53" fmla="*/ 0 h 164"/>
                <a:gd name="T54" fmla="*/ 109 w 165"/>
                <a:gd name="T55" fmla="*/ 4 h 164"/>
                <a:gd name="T56" fmla="*/ 123 w 165"/>
                <a:gd name="T57" fmla="*/ 10 h 164"/>
                <a:gd name="T58" fmla="*/ 136 w 165"/>
                <a:gd name="T59" fmla="*/ 19 h 164"/>
                <a:gd name="T60" fmla="*/ 147 w 165"/>
                <a:gd name="T61" fmla="*/ 31 h 164"/>
                <a:gd name="T62" fmla="*/ 157 w 165"/>
                <a:gd name="T63" fmla="*/ 4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5" h="164">
                  <a:moveTo>
                    <a:pt x="160" y="52"/>
                  </a:moveTo>
                  <a:lnTo>
                    <a:pt x="162" y="61"/>
                  </a:lnTo>
                  <a:lnTo>
                    <a:pt x="164" y="68"/>
                  </a:lnTo>
                  <a:lnTo>
                    <a:pt x="165" y="76"/>
                  </a:lnTo>
                  <a:lnTo>
                    <a:pt x="165" y="85"/>
                  </a:lnTo>
                  <a:lnTo>
                    <a:pt x="165" y="92"/>
                  </a:lnTo>
                  <a:lnTo>
                    <a:pt x="163" y="100"/>
                  </a:lnTo>
                  <a:lnTo>
                    <a:pt x="161" y="108"/>
                  </a:lnTo>
                  <a:lnTo>
                    <a:pt x="159" y="116"/>
                  </a:lnTo>
                  <a:lnTo>
                    <a:pt x="154" y="122"/>
                  </a:lnTo>
                  <a:lnTo>
                    <a:pt x="150" y="129"/>
                  </a:lnTo>
                  <a:lnTo>
                    <a:pt x="146" y="136"/>
                  </a:lnTo>
                  <a:lnTo>
                    <a:pt x="141" y="141"/>
                  </a:lnTo>
                  <a:lnTo>
                    <a:pt x="134" y="146"/>
                  </a:lnTo>
                  <a:lnTo>
                    <a:pt x="128" y="152"/>
                  </a:lnTo>
                  <a:lnTo>
                    <a:pt x="121" y="156"/>
                  </a:lnTo>
                  <a:lnTo>
                    <a:pt x="113" y="159"/>
                  </a:lnTo>
                  <a:lnTo>
                    <a:pt x="105" y="161"/>
                  </a:lnTo>
                  <a:lnTo>
                    <a:pt x="96" y="163"/>
                  </a:lnTo>
                  <a:lnTo>
                    <a:pt x="89" y="164"/>
                  </a:lnTo>
                  <a:lnTo>
                    <a:pt x="80" y="164"/>
                  </a:lnTo>
                  <a:lnTo>
                    <a:pt x="73" y="164"/>
                  </a:lnTo>
                  <a:lnTo>
                    <a:pt x="65" y="162"/>
                  </a:lnTo>
                  <a:lnTo>
                    <a:pt x="57" y="160"/>
                  </a:lnTo>
                  <a:lnTo>
                    <a:pt x="50" y="158"/>
                  </a:lnTo>
                  <a:lnTo>
                    <a:pt x="42" y="154"/>
                  </a:lnTo>
                  <a:lnTo>
                    <a:pt x="36" y="149"/>
                  </a:lnTo>
                  <a:lnTo>
                    <a:pt x="30" y="145"/>
                  </a:lnTo>
                  <a:lnTo>
                    <a:pt x="23" y="140"/>
                  </a:lnTo>
                  <a:lnTo>
                    <a:pt x="18" y="134"/>
                  </a:lnTo>
                  <a:lnTo>
                    <a:pt x="14" y="127"/>
                  </a:lnTo>
                  <a:lnTo>
                    <a:pt x="10" y="120"/>
                  </a:lnTo>
                  <a:lnTo>
                    <a:pt x="6" y="112"/>
                  </a:lnTo>
                  <a:lnTo>
                    <a:pt x="3" y="104"/>
                  </a:lnTo>
                  <a:lnTo>
                    <a:pt x="1" y="97"/>
                  </a:lnTo>
                  <a:lnTo>
                    <a:pt x="1" y="88"/>
                  </a:lnTo>
                  <a:lnTo>
                    <a:pt x="0" y="80"/>
                  </a:lnTo>
                  <a:lnTo>
                    <a:pt x="1" y="72"/>
                  </a:lnTo>
                  <a:lnTo>
                    <a:pt x="2" y="64"/>
                  </a:lnTo>
                  <a:lnTo>
                    <a:pt x="4" y="56"/>
                  </a:lnTo>
                  <a:lnTo>
                    <a:pt x="7" y="49"/>
                  </a:lnTo>
                  <a:lnTo>
                    <a:pt x="11" y="42"/>
                  </a:lnTo>
                  <a:lnTo>
                    <a:pt x="15" y="35"/>
                  </a:lnTo>
                  <a:lnTo>
                    <a:pt x="20" y="29"/>
                  </a:lnTo>
                  <a:lnTo>
                    <a:pt x="25" y="24"/>
                  </a:lnTo>
                  <a:lnTo>
                    <a:pt x="32" y="18"/>
                  </a:lnTo>
                  <a:lnTo>
                    <a:pt x="38" y="13"/>
                  </a:lnTo>
                  <a:lnTo>
                    <a:pt x="46" y="9"/>
                  </a:lnTo>
                  <a:lnTo>
                    <a:pt x="53" y="6"/>
                  </a:lnTo>
                  <a:lnTo>
                    <a:pt x="60" y="2"/>
                  </a:lnTo>
                  <a:lnTo>
                    <a:pt x="69" y="1"/>
                  </a:lnTo>
                  <a:lnTo>
                    <a:pt x="77" y="0"/>
                  </a:lnTo>
                  <a:lnTo>
                    <a:pt x="85" y="0"/>
                  </a:lnTo>
                  <a:lnTo>
                    <a:pt x="93" y="0"/>
                  </a:lnTo>
                  <a:lnTo>
                    <a:pt x="101" y="1"/>
                  </a:lnTo>
                  <a:lnTo>
                    <a:pt x="109" y="4"/>
                  </a:lnTo>
                  <a:lnTo>
                    <a:pt x="116" y="7"/>
                  </a:lnTo>
                  <a:lnTo>
                    <a:pt x="123" y="10"/>
                  </a:lnTo>
                  <a:lnTo>
                    <a:pt x="130" y="14"/>
                  </a:lnTo>
                  <a:lnTo>
                    <a:pt x="136" y="19"/>
                  </a:lnTo>
                  <a:lnTo>
                    <a:pt x="142" y="25"/>
                  </a:lnTo>
                  <a:lnTo>
                    <a:pt x="147" y="31"/>
                  </a:lnTo>
                  <a:lnTo>
                    <a:pt x="152" y="37"/>
                  </a:lnTo>
                  <a:lnTo>
                    <a:pt x="157" y="45"/>
                  </a:lnTo>
                  <a:lnTo>
                    <a:pt x="160" y="52"/>
                  </a:lnTo>
                  <a:close/>
                </a:path>
              </a:pathLst>
            </a:custGeom>
            <a:solidFill>
              <a:srgbClr val="669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83" name="Freeform 143"/>
            <p:cNvSpPr>
              <a:spLocks/>
            </p:cNvSpPr>
            <p:nvPr/>
          </p:nvSpPr>
          <p:spPr bwMode="auto">
            <a:xfrm>
              <a:off x="2109788" y="1330325"/>
              <a:ext cx="52388" cy="52388"/>
            </a:xfrm>
            <a:custGeom>
              <a:avLst/>
              <a:gdLst>
                <a:gd name="T0" fmla="*/ 162 w 164"/>
                <a:gd name="T1" fmla="*/ 60 h 165"/>
                <a:gd name="T2" fmla="*/ 164 w 164"/>
                <a:gd name="T3" fmla="*/ 77 h 165"/>
                <a:gd name="T4" fmla="*/ 164 w 164"/>
                <a:gd name="T5" fmla="*/ 93 h 165"/>
                <a:gd name="T6" fmla="*/ 161 w 164"/>
                <a:gd name="T7" fmla="*/ 108 h 165"/>
                <a:gd name="T8" fmla="*/ 154 w 164"/>
                <a:gd name="T9" fmla="*/ 122 h 165"/>
                <a:gd name="T10" fmla="*/ 145 w 164"/>
                <a:gd name="T11" fmla="*/ 135 h 165"/>
                <a:gd name="T12" fmla="*/ 133 w 164"/>
                <a:gd name="T13" fmla="*/ 147 h 165"/>
                <a:gd name="T14" fmla="*/ 119 w 164"/>
                <a:gd name="T15" fmla="*/ 155 h 165"/>
                <a:gd name="T16" fmla="*/ 104 w 164"/>
                <a:gd name="T17" fmla="*/ 161 h 165"/>
                <a:gd name="T18" fmla="*/ 88 w 164"/>
                <a:gd name="T19" fmla="*/ 165 h 165"/>
                <a:gd name="T20" fmla="*/ 72 w 164"/>
                <a:gd name="T21" fmla="*/ 164 h 165"/>
                <a:gd name="T22" fmla="*/ 56 w 164"/>
                <a:gd name="T23" fmla="*/ 160 h 165"/>
                <a:gd name="T24" fmla="*/ 42 w 164"/>
                <a:gd name="T25" fmla="*/ 154 h 165"/>
                <a:gd name="T26" fmla="*/ 28 w 164"/>
                <a:gd name="T27" fmla="*/ 146 h 165"/>
                <a:gd name="T28" fmla="*/ 18 w 164"/>
                <a:gd name="T29" fmla="*/ 134 h 165"/>
                <a:gd name="T30" fmla="*/ 8 w 164"/>
                <a:gd name="T31" fmla="*/ 120 h 165"/>
                <a:gd name="T32" fmla="*/ 3 w 164"/>
                <a:gd name="T33" fmla="*/ 104 h 165"/>
                <a:gd name="T34" fmla="*/ 0 w 164"/>
                <a:gd name="T35" fmla="*/ 89 h 165"/>
                <a:gd name="T36" fmla="*/ 0 w 164"/>
                <a:gd name="T37" fmla="*/ 72 h 165"/>
                <a:gd name="T38" fmla="*/ 4 w 164"/>
                <a:gd name="T39" fmla="*/ 57 h 165"/>
                <a:gd name="T40" fmla="*/ 10 w 164"/>
                <a:gd name="T41" fmla="*/ 42 h 165"/>
                <a:gd name="T42" fmla="*/ 19 w 164"/>
                <a:gd name="T43" fmla="*/ 29 h 165"/>
                <a:gd name="T44" fmla="*/ 31 w 164"/>
                <a:gd name="T45" fmla="*/ 18 h 165"/>
                <a:gd name="T46" fmla="*/ 44 w 164"/>
                <a:gd name="T47" fmla="*/ 9 h 165"/>
                <a:gd name="T48" fmla="*/ 60 w 164"/>
                <a:gd name="T49" fmla="*/ 3 h 165"/>
                <a:gd name="T50" fmla="*/ 76 w 164"/>
                <a:gd name="T51" fmla="*/ 0 h 165"/>
                <a:gd name="T52" fmla="*/ 92 w 164"/>
                <a:gd name="T53" fmla="*/ 1 h 165"/>
                <a:gd name="T54" fmla="*/ 108 w 164"/>
                <a:gd name="T55" fmla="*/ 4 h 165"/>
                <a:gd name="T56" fmla="*/ 123 w 164"/>
                <a:gd name="T57" fmla="*/ 10 h 165"/>
                <a:gd name="T58" fmla="*/ 135 w 164"/>
                <a:gd name="T59" fmla="*/ 20 h 165"/>
                <a:gd name="T60" fmla="*/ 146 w 164"/>
                <a:gd name="T61" fmla="*/ 30 h 165"/>
                <a:gd name="T62" fmla="*/ 155 w 164"/>
                <a:gd name="T63" fmla="*/ 4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65">
                  <a:moveTo>
                    <a:pt x="159" y="53"/>
                  </a:moveTo>
                  <a:lnTo>
                    <a:pt x="162" y="60"/>
                  </a:lnTo>
                  <a:lnTo>
                    <a:pt x="163" y="68"/>
                  </a:lnTo>
                  <a:lnTo>
                    <a:pt x="164" y="77"/>
                  </a:lnTo>
                  <a:lnTo>
                    <a:pt x="164" y="84"/>
                  </a:lnTo>
                  <a:lnTo>
                    <a:pt x="164" y="93"/>
                  </a:lnTo>
                  <a:lnTo>
                    <a:pt x="163" y="100"/>
                  </a:lnTo>
                  <a:lnTo>
                    <a:pt x="161" y="108"/>
                  </a:lnTo>
                  <a:lnTo>
                    <a:pt x="157" y="115"/>
                  </a:lnTo>
                  <a:lnTo>
                    <a:pt x="154" y="122"/>
                  </a:lnTo>
                  <a:lnTo>
                    <a:pt x="150" y="129"/>
                  </a:lnTo>
                  <a:lnTo>
                    <a:pt x="145" y="135"/>
                  </a:lnTo>
                  <a:lnTo>
                    <a:pt x="139" y="141"/>
                  </a:lnTo>
                  <a:lnTo>
                    <a:pt x="133" y="147"/>
                  </a:lnTo>
                  <a:lnTo>
                    <a:pt x="127" y="151"/>
                  </a:lnTo>
                  <a:lnTo>
                    <a:pt x="119" y="155"/>
                  </a:lnTo>
                  <a:lnTo>
                    <a:pt x="112" y="159"/>
                  </a:lnTo>
                  <a:lnTo>
                    <a:pt x="104" y="161"/>
                  </a:lnTo>
                  <a:lnTo>
                    <a:pt x="96" y="164"/>
                  </a:lnTo>
                  <a:lnTo>
                    <a:pt x="88" y="165"/>
                  </a:lnTo>
                  <a:lnTo>
                    <a:pt x="79" y="165"/>
                  </a:lnTo>
                  <a:lnTo>
                    <a:pt x="72" y="164"/>
                  </a:lnTo>
                  <a:lnTo>
                    <a:pt x="63" y="163"/>
                  </a:lnTo>
                  <a:lnTo>
                    <a:pt x="56" y="160"/>
                  </a:lnTo>
                  <a:lnTo>
                    <a:pt x="49" y="157"/>
                  </a:lnTo>
                  <a:lnTo>
                    <a:pt x="42" y="154"/>
                  </a:lnTo>
                  <a:lnTo>
                    <a:pt x="35" y="150"/>
                  </a:lnTo>
                  <a:lnTo>
                    <a:pt x="28" y="146"/>
                  </a:lnTo>
                  <a:lnTo>
                    <a:pt x="23" y="139"/>
                  </a:lnTo>
                  <a:lnTo>
                    <a:pt x="18" y="134"/>
                  </a:lnTo>
                  <a:lnTo>
                    <a:pt x="13" y="127"/>
                  </a:lnTo>
                  <a:lnTo>
                    <a:pt x="8" y="120"/>
                  </a:lnTo>
                  <a:lnTo>
                    <a:pt x="5" y="112"/>
                  </a:lnTo>
                  <a:lnTo>
                    <a:pt x="3" y="104"/>
                  </a:lnTo>
                  <a:lnTo>
                    <a:pt x="1" y="96"/>
                  </a:lnTo>
                  <a:lnTo>
                    <a:pt x="0" y="89"/>
                  </a:lnTo>
                  <a:lnTo>
                    <a:pt x="0" y="80"/>
                  </a:lnTo>
                  <a:lnTo>
                    <a:pt x="0" y="72"/>
                  </a:lnTo>
                  <a:lnTo>
                    <a:pt x="2" y="64"/>
                  </a:lnTo>
                  <a:lnTo>
                    <a:pt x="4" y="57"/>
                  </a:lnTo>
                  <a:lnTo>
                    <a:pt x="6" y="49"/>
                  </a:lnTo>
                  <a:lnTo>
                    <a:pt x="10" y="42"/>
                  </a:lnTo>
                  <a:lnTo>
                    <a:pt x="15" y="36"/>
                  </a:lnTo>
                  <a:lnTo>
                    <a:pt x="19" y="29"/>
                  </a:lnTo>
                  <a:lnTo>
                    <a:pt x="24" y="23"/>
                  </a:lnTo>
                  <a:lnTo>
                    <a:pt x="31" y="18"/>
                  </a:lnTo>
                  <a:lnTo>
                    <a:pt x="37" y="13"/>
                  </a:lnTo>
                  <a:lnTo>
                    <a:pt x="44" y="9"/>
                  </a:lnTo>
                  <a:lnTo>
                    <a:pt x="52" y="5"/>
                  </a:lnTo>
                  <a:lnTo>
                    <a:pt x="60" y="3"/>
                  </a:lnTo>
                  <a:lnTo>
                    <a:pt x="68" y="1"/>
                  </a:lnTo>
                  <a:lnTo>
                    <a:pt x="76" y="0"/>
                  </a:lnTo>
                  <a:lnTo>
                    <a:pt x="85" y="0"/>
                  </a:lnTo>
                  <a:lnTo>
                    <a:pt x="92" y="1"/>
                  </a:lnTo>
                  <a:lnTo>
                    <a:pt x="100" y="2"/>
                  </a:lnTo>
                  <a:lnTo>
                    <a:pt x="108" y="4"/>
                  </a:lnTo>
                  <a:lnTo>
                    <a:pt x="115" y="7"/>
                  </a:lnTo>
                  <a:lnTo>
                    <a:pt x="123" y="10"/>
                  </a:lnTo>
                  <a:lnTo>
                    <a:pt x="129" y="15"/>
                  </a:lnTo>
                  <a:lnTo>
                    <a:pt x="135" y="20"/>
                  </a:lnTo>
                  <a:lnTo>
                    <a:pt x="141" y="25"/>
                  </a:lnTo>
                  <a:lnTo>
                    <a:pt x="146" y="30"/>
                  </a:lnTo>
                  <a:lnTo>
                    <a:pt x="151" y="38"/>
                  </a:lnTo>
                  <a:lnTo>
                    <a:pt x="155" y="44"/>
                  </a:lnTo>
                  <a:lnTo>
                    <a:pt x="159" y="53"/>
                  </a:lnTo>
                  <a:close/>
                </a:path>
              </a:pathLst>
            </a:custGeom>
            <a:solidFill>
              <a:srgbClr val="669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84" name="Freeform 144"/>
            <p:cNvSpPr>
              <a:spLocks/>
            </p:cNvSpPr>
            <p:nvPr/>
          </p:nvSpPr>
          <p:spPr bwMode="auto">
            <a:xfrm>
              <a:off x="2165350" y="1470025"/>
              <a:ext cx="52388" cy="52388"/>
            </a:xfrm>
            <a:custGeom>
              <a:avLst/>
              <a:gdLst>
                <a:gd name="T0" fmla="*/ 162 w 165"/>
                <a:gd name="T1" fmla="*/ 61 h 165"/>
                <a:gd name="T2" fmla="*/ 165 w 165"/>
                <a:gd name="T3" fmla="*/ 77 h 165"/>
                <a:gd name="T4" fmla="*/ 164 w 165"/>
                <a:gd name="T5" fmla="*/ 92 h 165"/>
                <a:gd name="T6" fmla="*/ 161 w 165"/>
                <a:gd name="T7" fmla="*/ 108 h 165"/>
                <a:gd name="T8" fmla="*/ 155 w 165"/>
                <a:gd name="T9" fmla="*/ 123 h 165"/>
                <a:gd name="T10" fmla="*/ 145 w 165"/>
                <a:gd name="T11" fmla="*/ 136 h 165"/>
                <a:gd name="T12" fmla="*/ 135 w 165"/>
                <a:gd name="T13" fmla="*/ 147 h 165"/>
                <a:gd name="T14" fmla="*/ 121 w 165"/>
                <a:gd name="T15" fmla="*/ 156 h 165"/>
                <a:gd name="T16" fmla="*/ 105 w 165"/>
                <a:gd name="T17" fmla="*/ 162 h 165"/>
                <a:gd name="T18" fmla="*/ 88 w 165"/>
                <a:gd name="T19" fmla="*/ 164 h 165"/>
                <a:gd name="T20" fmla="*/ 72 w 165"/>
                <a:gd name="T21" fmla="*/ 164 h 165"/>
                <a:gd name="T22" fmla="*/ 57 w 165"/>
                <a:gd name="T23" fmla="*/ 161 h 165"/>
                <a:gd name="T24" fmla="*/ 43 w 165"/>
                <a:gd name="T25" fmla="*/ 155 h 165"/>
                <a:gd name="T26" fmla="*/ 30 w 165"/>
                <a:gd name="T27" fmla="*/ 145 h 165"/>
                <a:gd name="T28" fmla="*/ 18 w 165"/>
                <a:gd name="T29" fmla="*/ 134 h 165"/>
                <a:gd name="T30" fmla="*/ 10 w 165"/>
                <a:gd name="T31" fmla="*/ 120 h 165"/>
                <a:gd name="T32" fmla="*/ 3 w 165"/>
                <a:gd name="T33" fmla="*/ 104 h 165"/>
                <a:gd name="T34" fmla="*/ 0 w 165"/>
                <a:gd name="T35" fmla="*/ 88 h 165"/>
                <a:gd name="T36" fmla="*/ 1 w 165"/>
                <a:gd name="T37" fmla="*/ 72 h 165"/>
                <a:gd name="T38" fmla="*/ 4 w 165"/>
                <a:gd name="T39" fmla="*/ 56 h 165"/>
                <a:gd name="T40" fmla="*/ 11 w 165"/>
                <a:gd name="T41" fmla="*/ 43 h 165"/>
                <a:gd name="T42" fmla="*/ 19 w 165"/>
                <a:gd name="T43" fmla="*/ 29 h 165"/>
                <a:gd name="T44" fmla="*/ 31 w 165"/>
                <a:gd name="T45" fmla="*/ 18 h 165"/>
                <a:gd name="T46" fmla="*/ 45 w 165"/>
                <a:gd name="T47" fmla="*/ 9 h 165"/>
                <a:gd name="T48" fmla="*/ 60 w 165"/>
                <a:gd name="T49" fmla="*/ 4 h 165"/>
                <a:gd name="T50" fmla="*/ 76 w 165"/>
                <a:gd name="T51" fmla="*/ 0 h 165"/>
                <a:gd name="T52" fmla="*/ 93 w 165"/>
                <a:gd name="T53" fmla="*/ 0 h 165"/>
                <a:gd name="T54" fmla="*/ 108 w 165"/>
                <a:gd name="T55" fmla="*/ 5 h 165"/>
                <a:gd name="T56" fmla="*/ 123 w 165"/>
                <a:gd name="T57" fmla="*/ 11 h 165"/>
                <a:gd name="T58" fmla="*/ 136 w 165"/>
                <a:gd name="T59" fmla="*/ 20 h 165"/>
                <a:gd name="T60" fmla="*/ 147 w 165"/>
                <a:gd name="T61" fmla="*/ 31 h 165"/>
                <a:gd name="T62" fmla="*/ 156 w 165"/>
                <a:gd name="T63" fmla="*/ 4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5" h="165">
                  <a:moveTo>
                    <a:pt x="159" y="52"/>
                  </a:moveTo>
                  <a:lnTo>
                    <a:pt x="162" y="61"/>
                  </a:lnTo>
                  <a:lnTo>
                    <a:pt x="164" y="69"/>
                  </a:lnTo>
                  <a:lnTo>
                    <a:pt x="165" y="77"/>
                  </a:lnTo>
                  <a:lnTo>
                    <a:pt x="165" y="85"/>
                  </a:lnTo>
                  <a:lnTo>
                    <a:pt x="164" y="92"/>
                  </a:lnTo>
                  <a:lnTo>
                    <a:pt x="163" y="101"/>
                  </a:lnTo>
                  <a:lnTo>
                    <a:pt x="161" y="108"/>
                  </a:lnTo>
                  <a:lnTo>
                    <a:pt x="158" y="116"/>
                  </a:lnTo>
                  <a:lnTo>
                    <a:pt x="155" y="123"/>
                  </a:lnTo>
                  <a:lnTo>
                    <a:pt x="150" y="129"/>
                  </a:lnTo>
                  <a:lnTo>
                    <a:pt x="145" y="136"/>
                  </a:lnTo>
                  <a:lnTo>
                    <a:pt x="140" y="142"/>
                  </a:lnTo>
                  <a:lnTo>
                    <a:pt x="135" y="147"/>
                  </a:lnTo>
                  <a:lnTo>
                    <a:pt x="127" y="152"/>
                  </a:lnTo>
                  <a:lnTo>
                    <a:pt x="121" y="156"/>
                  </a:lnTo>
                  <a:lnTo>
                    <a:pt x="112" y="159"/>
                  </a:lnTo>
                  <a:lnTo>
                    <a:pt x="105" y="162"/>
                  </a:lnTo>
                  <a:lnTo>
                    <a:pt x="96" y="163"/>
                  </a:lnTo>
                  <a:lnTo>
                    <a:pt x="88" y="164"/>
                  </a:lnTo>
                  <a:lnTo>
                    <a:pt x="81" y="165"/>
                  </a:lnTo>
                  <a:lnTo>
                    <a:pt x="72" y="164"/>
                  </a:lnTo>
                  <a:lnTo>
                    <a:pt x="65" y="163"/>
                  </a:lnTo>
                  <a:lnTo>
                    <a:pt x="57" y="161"/>
                  </a:lnTo>
                  <a:lnTo>
                    <a:pt x="50" y="158"/>
                  </a:lnTo>
                  <a:lnTo>
                    <a:pt x="43" y="155"/>
                  </a:lnTo>
                  <a:lnTo>
                    <a:pt x="36" y="151"/>
                  </a:lnTo>
                  <a:lnTo>
                    <a:pt x="30" y="145"/>
                  </a:lnTo>
                  <a:lnTo>
                    <a:pt x="23" y="140"/>
                  </a:lnTo>
                  <a:lnTo>
                    <a:pt x="18" y="134"/>
                  </a:lnTo>
                  <a:lnTo>
                    <a:pt x="14" y="127"/>
                  </a:lnTo>
                  <a:lnTo>
                    <a:pt x="10" y="120"/>
                  </a:lnTo>
                  <a:lnTo>
                    <a:pt x="6" y="113"/>
                  </a:lnTo>
                  <a:lnTo>
                    <a:pt x="3" y="104"/>
                  </a:lnTo>
                  <a:lnTo>
                    <a:pt x="1" y="97"/>
                  </a:lnTo>
                  <a:lnTo>
                    <a:pt x="0" y="88"/>
                  </a:lnTo>
                  <a:lnTo>
                    <a:pt x="0" y="81"/>
                  </a:lnTo>
                  <a:lnTo>
                    <a:pt x="1" y="72"/>
                  </a:lnTo>
                  <a:lnTo>
                    <a:pt x="2" y="65"/>
                  </a:lnTo>
                  <a:lnTo>
                    <a:pt x="4" y="56"/>
                  </a:lnTo>
                  <a:lnTo>
                    <a:pt x="8" y="49"/>
                  </a:lnTo>
                  <a:lnTo>
                    <a:pt x="11" y="43"/>
                  </a:lnTo>
                  <a:lnTo>
                    <a:pt x="15" y="35"/>
                  </a:lnTo>
                  <a:lnTo>
                    <a:pt x="19" y="29"/>
                  </a:lnTo>
                  <a:lnTo>
                    <a:pt x="26" y="24"/>
                  </a:lnTo>
                  <a:lnTo>
                    <a:pt x="31" y="18"/>
                  </a:lnTo>
                  <a:lnTo>
                    <a:pt x="38" y="13"/>
                  </a:lnTo>
                  <a:lnTo>
                    <a:pt x="45" y="9"/>
                  </a:lnTo>
                  <a:lnTo>
                    <a:pt x="53" y="6"/>
                  </a:lnTo>
                  <a:lnTo>
                    <a:pt x="60" y="4"/>
                  </a:lnTo>
                  <a:lnTo>
                    <a:pt x="69" y="2"/>
                  </a:lnTo>
                  <a:lnTo>
                    <a:pt x="76" y="0"/>
                  </a:lnTo>
                  <a:lnTo>
                    <a:pt x="85" y="0"/>
                  </a:lnTo>
                  <a:lnTo>
                    <a:pt x="93" y="0"/>
                  </a:lnTo>
                  <a:lnTo>
                    <a:pt x="101" y="3"/>
                  </a:lnTo>
                  <a:lnTo>
                    <a:pt x="108" y="5"/>
                  </a:lnTo>
                  <a:lnTo>
                    <a:pt x="115" y="7"/>
                  </a:lnTo>
                  <a:lnTo>
                    <a:pt x="123" y="11"/>
                  </a:lnTo>
                  <a:lnTo>
                    <a:pt x="129" y="15"/>
                  </a:lnTo>
                  <a:lnTo>
                    <a:pt x="136" y="20"/>
                  </a:lnTo>
                  <a:lnTo>
                    <a:pt x="142" y="25"/>
                  </a:lnTo>
                  <a:lnTo>
                    <a:pt x="147" y="31"/>
                  </a:lnTo>
                  <a:lnTo>
                    <a:pt x="151" y="37"/>
                  </a:lnTo>
                  <a:lnTo>
                    <a:pt x="156" y="45"/>
                  </a:lnTo>
                  <a:lnTo>
                    <a:pt x="159" y="52"/>
                  </a:lnTo>
                  <a:close/>
                </a:path>
              </a:pathLst>
            </a:custGeom>
            <a:solidFill>
              <a:srgbClr val="669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85" name="Freeform 145"/>
            <p:cNvSpPr>
              <a:spLocks/>
            </p:cNvSpPr>
            <p:nvPr/>
          </p:nvSpPr>
          <p:spPr bwMode="auto">
            <a:xfrm>
              <a:off x="2132013" y="1112838"/>
              <a:ext cx="215900" cy="101600"/>
            </a:xfrm>
            <a:custGeom>
              <a:avLst/>
              <a:gdLst>
                <a:gd name="T0" fmla="*/ 680 w 680"/>
                <a:gd name="T1" fmla="*/ 65 h 320"/>
                <a:gd name="T2" fmla="*/ 25 w 680"/>
                <a:gd name="T3" fmla="*/ 320 h 320"/>
                <a:gd name="T4" fmla="*/ 0 w 680"/>
                <a:gd name="T5" fmla="*/ 255 h 320"/>
                <a:gd name="T6" fmla="*/ 655 w 680"/>
                <a:gd name="T7" fmla="*/ 0 h 320"/>
                <a:gd name="T8" fmla="*/ 680 w 680"/>
                <a:gd name="T9" fmla="*/ 6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0" h="320">
                  <a:moveTo>
                    <a:pt x="680" y="65"/>
                  </a:moveTo>
                  <a:lnTo>
                    <a:pt x="25" y="320"/>
                  </a:lnTo>
                  <a:lnTo>
                    <a:pt x="0" y="255"/>
                  </a:lnTo>
                  <a:lnTo>
                    <a:pt x="655" y="0"/>
                  </a:lnTo>
                  <a:lnTo>
                    <a:pt x="680" y="65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86" name="Freeform 146"/>
            <p:cNvSpPr>
              <a:spLocks/>
            </p:cNvSpPr>
            <p:nvPr/>
          </p:nvSpPr>
          <p:spPr bwMode="auto">
            <a:xfrm>
              <a:off x="2184400" y="1244600"/>
              <a:ext cx="215900" cy="103188"/>
            </a:xfrm>
            <a:custGeom>
              <a:avLst/>
              <a:gdLst>
                <a:gd name="T0" fmla="*/ 680 w 680"/>
                <a:gd name="T1" fmla="*/ 66 h 322"/>
                <a:gd name="T2" fmla="*/ 24 w 680"/>
                <a:gd name="T3" fmla="*/ 322 h 322"/>
                <a:gd name="T4" fmla="*/ 0 w 680"/>
                <a:gd name="T5" fmla="*/ 256 h 322"/>
                <a:gd name="T6" fmla="*/ 654 w 680"/>
                <a:gd name="T7" fmla="*/ 0 h 322"/>
                <a:gd name="T8" fmla="*/ 680 w 680"/>
                <a:gd name="T9" fmla="*/ 66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0" h="322">
                  <a:moveTo>
                    <a:pt x="680" y="66"/>
                  </a:moveTo>
                  <a:lnTo>
                    <a:pt x="24" y="322"/>
                  </a:lnTo>
                  <a:lnTo>
                    <a:pt x="0" y="256"/>
                  </a:lnTo>
                  <a:lnTo>
                    <a:pt x="654" y="0"/>
                  </a:lnTo>
                  <a:lnTo>
                    <a:pt x="680" y="6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87" name="Freeform 147"/>
            <p:cNvSpPr>
              <a:spLocks/>
            </p:cNvSpPr>
            <p:nvPr/>
          </p:nvSpPr>
          <p:spPr bwMode="auto">
            <a:xfrm>
              <a:off x="2238375" y="1384300"/>
              <a:ext cx="215900" cy="101600"/>
            </a:xfrm>
            <a:custGeom>
              <a:avLst/>
              <a:gdLst>
                <a:gd name="T0" fmla="*/ 680 w 680"/>
                <a:gd name="T1" fmla="*/ 64 h 320"/>
                <a:gd name="T2" fmla="*/ 25 w 680"/>
                <a:gd name="T3" fmla="*/ 320 h 320"/>
                <a:gd name="T4" fmla="*/ 0 w 680"/>
                <a:gd name="T5" fmla="*/ 256 h 320"/>
                <a:gd name="T6" fmla="*/ 656 w 680"/>
                <a:gd name="T7" fmla="*/ 0 h 320"/>
                <a:gd name="T8" fmla="*/ 680 w 680"/>
                <a:gd name="T9" fmla="*/ 6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0" h="320">
                  <a:moveTo>
                    <a:pt x="680" y="64"/>
                  </a:moveTo>
                  <a:lnTo>
                    <a:pt x="25" y="320"/>
                  </a:lnTo>
                  <a:lnTo>
                    <a:pt x="0" y="256"/>
                  </a:lnTo>
                  <a:lnTo>
                    <a:pt x="656" y="0"/>
                  </a:lnTo>
                  <a:lnTo>
                    <a:pt x="680" y="6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</p:grpSp>
    </p:spTree>
    <p:extLst>
      <p:ext uri="{BB962C8B-B14F-4D97-AF65-F5344CB8AC3E}">
        <p14:creationId xmlns:p14="http://schemas.microsoft.com/office/powerpoint/2010/main" val="8286074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3254E2FA-FC7E-48B1-A86E-37F05C2814F5}"/>
              </a:ext>
            </a:extLst>
          </p:cNvPr>
          <p:cNvSpPr/>
          <p:nvPr/>
        </p:nvSpPr>
        <p:spPr>
          <a:xfrm>
            <a:off x="411389" y="1227720"/>
            <a:ext cx="3814445" cy="611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sz="3375" b="1" i="1" dirty="0" err="1">
                <a:solidFill>
                  <a:srgbClr val="FF6600"/>
                </a:solidFill>
                <a:latin typeface="Calibri" panose="020F0502020204030204"/>
                <a:cs typeface="Segoe UI" panose="020B0502040204020203" pitchFamily="34" charset="0"/>
              </a:rPr>
              <a:t>Ejemplos</a:t>
            </a:r>
            <a:r>
              <a:rPr lang="en-US" sz="3375" b="1" i="1" dirty="0">
                <a:solidFill>
                  <a:srgbClr val="FF6600"/>
                </a:solidFill>
                <a:latin typeface="Calibri" panose="020F0502020204030204"/>
                <a:cs typeface="Segoe UI" panose="020B0502040204020203" pitchFamily="34" charset="0"/>
              </a:rPr>
              <a:t> de </a:t>
            </a:r>
            <a:r>
              <a:rPr lang="en-US" sz="3375" b="1" i="1" dirty="0" err="1">
                <a:solidFill>
                  <a:srgbClr val="FF6600"/>
                </a:solidFill>
                <a:latin typeface="Calibri" panose="020F0502020204030204"/>
                <a:cs typeface="Segoe UI" panose="020B0502040204020203" pitchFamily="34" charset="0"/>
              </a:rPr>
              <a:t>Diseño</a:t>
            </a:r>
            <a:endParaRPr lang="en-US" sz="3375" b="1" i="1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Lato Heavy" panose="020F050202020403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90" y="2158963"/>
            <a:ext cx="3814445" cy="181832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416" y="3694620"/>
            <a:ext cx="4009461" cy="189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444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3254E2FA-FC7E-48B1-A86E-37F05C2814F5}"/>
              </a:ext>
            </a:extLst>
          </p:cNvPr>
          <p:cNvSpPr/>
          <p:nvPr/>
        </p:nvSpPr>
        <p:spPr>
          <a:xfrm>
            <a:off x="411389" y="1227720"/>
            <a:ext cx="3814445" cy="611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sz="3375" b="1" i="1" dirty="0" err="1">
                <a:solidFill>
                  <a:srgbClr val="FF6600"/>
                </a:solidFill>
                <a:latin typeface="Calibri" panose="020F0502020204030204"/>
                <a:cs typeface="Segoe UI" panose="020B0502040204020203" pitchFamily="34" charset="0"/>
              </a:rPr>
              <a:t>Ejemplos</a:t>
            </a:r>
            <a:r>
              <a:rPr lang="en-US" sz="3375" b="1" i="1" dirty="0">
                <a:solidFill>
                  <a:srgbClr val="FF6600"/>
                </a:solidFill>
                <a:latin typeface="Calibri" panose="020F0502020204030204"/>
                <a:cs typeface="Segoe UI" panose="020B0502040204020203" pitchFamily="34" charset="0"/>
              </a:rPr>
              <a:t> de </a:t>
            </a:r>
            <a:r>
              <a:rPr lang="en-US" sz="3375" b="1" i="1" dirty="0" err="1">
                <a:solidFill>
                  <a:srgbClr val="FF6600"/>
                </a:solidFill>
                <a:latin typeface="Calibri" panose="020F0502020204030204"/>
                <a:cs typeface="Segoe UI" panose="020B0502040204020203" pitchFamily="34" charset="0"/>
              </a:rPr>
              <a:t>Diseño</a:t>
            </a:r>
            <a:endParaRPr lang="en-US" sz="3375" b="1" i="1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Lato Heavy" panose="020F050202020403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90" y="1909911"/>
            <a:ext cx="4181114" cy="194516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095" y="3105955"/>
            <a:ext cx="3946988" cy="18508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818376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e 1"/>
          <p:cNvSpPr/>
          <p:nvPr/>
        </p:nvSpPr>
        <p:spPr>
          <a:xfrm rot="16200000">
            <a:off x="3088790" y="-1393044"/>
            <a:ext cx="2792557" cy="2792557"/>
          </a:xfrm>
          <a:prstGeom prst="pie">
            <a:avLst>
              <a:gd name="adj1" fmla="val 5352256"/>
              <a:gd name="adj2" fmla="val 16200000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844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3067CD-2282-47E5-B3A0-E9AC0499E245}"/>
              </a:ext>
            </a:extLst>
          </p:cNvPr>
          <p:cNvSpPr/>
          <p:nvPr/>
        </p:nvSpPr>
        <p:spPr>
          <a:xfrm>
            <a:off x="2066583" y="266834"/>
            <a:ext cx="485555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3750" b="1" dirty="0">
                <a:solidFill>
                  <a:prstClr val="white"/>
                </a:solidFill>
                <a:effectLst>
                  <a:outerShdw blurRad="1270000" algn="ctr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Roboto Condensed" panose="02000000000000000000" pitchFamily="2" charset="0"/>
                <a:cs typeface="Segoe UI" panose="020B0502040204020203" pitchFamily="34" charset="0"/>
              </a:rPr>
              <a:t>RECESO</a:t>
            </a:r>
            <a:endParaRPr lang="en-US" sz="3750" b="1" dirty="0">
              <a:solidFill>
                <a:prstClr val="white"/>
              </a:solidFill>
              <a:effectLst>
                <a:outerShdw blurRad="1270000" algn="ctr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20CBE50-161C-4370-9C9A-A42152AFC0FC}"/>
              </a:ext>
            </a:extLst>
          </p:cNvPr>
          <p:cNvGrpSpPr/>
          <p:nvPr/>
        </p:nvGrpSpPr>
        <p:grpSpPr>
          <a:xfrm>
            <a:off x="3272179" y="200933"/>
            <a:ext cx="2444366" cy="130523"/>
            <a:chOff x="8501449" y="4728579"/>
            <a:chExt cx="2730488" cy="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57780C9-69C0-42A0-A738-95983B49685B}"/>
                </a:ext>
              </a:extLst>
            </p:cNvPr>
            <p:cNvCxnSpPr/>
            <p:nvPr/>
          </p:nvCxnSpPr>
          <p:spPr>
            <a:xfrm>
              <a:off x="8501449" y="4728579"/>
              <a:ext cx="691978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14140F5-BEBC-4D90-B213-57DAC4617DCF}"/>
                </a:ext>
              </a:extLst>
            </p:cNvPr>
            <p:cNvCxnSpPr/>
            <p:nvPr/>
          </p:nvCxnSpPr>
          <p:spPr>
            <a:xfrm>
              <a:off x="10539959" y="4728579"/>
              <a:ext cx="691978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96DAD8CC-8299-4526-B7AC-262F8935F6E6}"/>
              </a:ext>
            </a:extLst>
          </p:cNvPr>
          <p:cNvSpPr/>
          <p:nvPr/>
        </p:nvSpPr>
        <p:spPr>
          <a:xfrm>
            <a:off x="3763647" y="63877"/>
            <a:ext cx="146143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500" dirty="0">
                <a:solidFill>
                  <a:prstClr val="white"/>
                </a:solidFill>
                <a:latin typeface="Calibri" panose="020F0502020204030204"/>
                <a:ea typeface="Roboto Condensed" panose="02000000000000000000" pitchFamily="2" charset="0"/>
                <a:cs typeface="Segoe UI" panose="020B0502040204020203" pitchFamily="34" charset="0"/>
              </a:rPr>
              <a:t>Medio </a:t>
            </a:r>
            <a:r>
              <a:rPr lang="en-US" sz="1500" dirty="0" err="1">
                <a:solidFill>
                  <a:prstClr val="white"/>
                </a:solidFill>
                <a:latin typeface="Calibri" panose="020F0502020204030204"/>
                <a:ea typeface="Roboto Condensed" panose="02000000000000000000" pitchFamily="2" charset="0"/>
                <a:cs typeface="Segoe UI" panose="020B0502040204020203" pitchFamily="34" charset="0"/>
              </a:rPr>
              <a:t>Tiempo</a:t>
            </a:r>
            <a:endParaRPr lang="en-US" sz="1500" dirty="0">
              <a:solidFill>
                <a:prstClr val="white"/>
              </a:solidFill>
              <a:latin typeface="Calibri" panose="020F0502020204030204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5951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e 1"/>
          <p:cNvSpPr/>
          <p:nvPr/>
        </p:nvSpPr>
        <p:spPr>
          <a:xfrm rot="16200000">
            <a:off x="3151184" y="-1420590"/>
            <a:ext cx="2792557" cy="2792557"/>
          </a:xfrm>
          <a:prstGeom prst="pie">
            <a:avLst>
              <a:gd name="adj1" fmla="val 5352256"/>
              <a:gd name="adj2" fmla="val 16200000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844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3067CD-2282-47E5-B3A0-E9AC0499E245}"/>
              </a:ext>
            </a:extLst>
          </p:cNvPr>
          <p:cNvSpPr/>
          <p:nvPr/>
        </p:nvSpPr>
        <p:spPr>
          <a:xfrm>
            <a:off x="2128977" y="239288"/>
            <a:ext cx="485555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3750" b="1" dirty="0">
                <a:solidFill>
                  <a:prstClr val="white"/>
                </a:solidFill>
                <a:effectLst>
                  <a:outerShdw blurRad="1270000" algn="ctr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Roboto Condensed" panose="02000000000000000000" pitchFamily="2" charset="0"/>
                <a:cs typeface="Segoe UI" panose="020B0502040204020203" pitchFamily="34" charset="0"/>
              </a:rPr>
              <a:t>CONTENIDO</a:t>
            </a:r>
            <a:endParaRPr lang="en-US" sz="3750" b="1" dirty="0">
              <a:solidFill>
                <a:prstClr val="white"/>
              </a:solidFill>
              <a:effectLst>
                <a:outerShdw blurRad="1270000" algn="ctr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20CBE50-161C-4370-9C9A-A42152AFC0FC}"/>
              </a:ext>
            </a:extLst>
          </p:cNvPr>
          <p:cNvGrpSpPr/>
          <p:nvPr/>
        </p:nvGrpSpPr>
        <p:grpSpPr>
          <a:xfrm>
            <a:off x="3334573" y="173387"/>
            <a:ext cx="2444366" cy="130523"/>
            <a:chOff x="8501449" y="4728579"/>
            <a:chExt cx="2730488" cy="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57780C9-69C0-42A0-A738-95983B49685B}"/>
                </a:ext>
              </a:extLst>
            </p:cNvPr>
            <p:cNvCxnSpPr/>
            <p:nvPr/>
          </p:nvCxnSpPr>
          <p:spPr>
            <a:xfrm>
              <a:off x="8501449" y="4728579"/>
              <a:ext cx="691978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14140F5-BEBC-4D90-B213-57DAC4617DCF}"/>
                </a:ext>
              </a:extLst>
            </p:cNvPr>
            <p:cNvCxnSpPr/>
            <p:nvPr/>
          </p:nvCxnSpPr>
          <p:spPr>
            <a:xfrm>
              <a:off x="10539959" y="4728579"/>
              <a:ext cx="691978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96DAD8CC-8299-4526-B7AC-262F8935F6E6}"/>
              </a:ext>
            </a:extLst>
          </p:cNvPr>
          <p:cNvSpPr/>
          <p:nvPr/>
        </p:nvSpPr>
        <p:spPr>
          <a:xfrm>
            <a:off x="3826041" y="36331"/>
            <a:ext cx="146143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500" dirty="0">
                <a:solidFill>
                  <a:prstClr val="white"/>
                </a:solidFill>
                <a:latin typeface="Calibri" panose="020F0502020204030204"/>
                <a:ea typeface="Roboto Condensed" panose="02000000000000000000" pitchFamily="2" charset="0"/>
                <a:cs typeface="Segoe UI" panose="020B0502040204020203" pitchFamily="34" charset="0"/>
              </a:rPr>
              <a:t>HTML</a:t>
            </a:r>
            <a:endParaRPr lang="en-US" sz="1500" dirty="0">
              <a:solidFill>
                <a:prstClr val="white"/>
              </a:solidFill>
              <a:latin typeface="Calibri" panose="020F0502020204030204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8" name="Group 64"/>
          <p:cNvGrpSpPr/>
          <p:nvPr/>
        </p:nvGrpSpPr>
        <p:grpSpPr>
          <a:xfrm>
            <a:off x="3155011" y="3274945"/>
            <a:ext cx="2930232" cy="3583055"/>
            <a:chOff x="7358261" y="1815365"/>
            <a:chExt cx="4077968" cy="4986494"/>
          </a:xfrm>
          <a:effectLst/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8766131" y="4120202"/>
              <a:ext cx="1062259" cy="446173"/>
            </a:xfrm>
            <a:custGeom>
              <a:avLst/>
              <a:gdLst>
                <a:gd name="T0" fmla="*/ 24 w 537"/>
                <a:gd name="T1" fmla="*/ 100 h 226"/>
                <a:gd name="T2" fmla="*/ 188 w 537"/>
                <a:gd name="T3" fmla="*/ 224 h 226"/>
                <a:gd name="T4" fmla="*/ 419 w 537"/>
                <a:gd name="T5" fmla="*/ 135 h 226"/>
                <a:gd name="T6" fmla="*/ 537 w 537"/>
                <a:gd name="T7" fmla="*/ 196 h 226"/>
                <a:gd name="T8" fmla="*/ 186 w 537"/>
                <a:gd name="T9" fmla="*/ 0 h 226"/>
                <a:gd name="T10" fmla="*/ 24 w 537"/>
                <a:gd name="T11" fmla="*/ 10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7" h="226">
                  <a:moveTo>
                    <a:pt x="24" y="100"/>
                  </a:moveTo>
                  <a:cubicBezTo>
                    <a:pt x="0" y="143"/>
                    <a:pt x="59" y="226"/>
                    <a:pt x="188" y="224"/>
                  </a:cubicBezTo>
                  <a:cubicBezTo>
                    <a:pt x="318" y="222"/>
                    <a:pt x="419" y="135"/>
                    <a:pt x="419" y="135"/>
                  </a:cubicBezTo>
                  <a:cubicBezTo>
                    <a:pt x="448" y="171"/>
                    <a:pt x="537" y="196"/>
                    <a:pt x="537" y="196"/>
                  </a:cubicBezTo>
                  <a:cubicBezTo>
                    <a:pt x="537" y="196"/>
                    <a:pt x="377" y="106"/>
                    <a:pt x="186" y="0"/>
                  </a:cubicBezTo>
                  <a:cubicBezTo>
                    <a:pt x="123" y="66"/>
                    <a:pt x="46" y="59"/>
                    <a:pt x="24" y="100"/>
                  </a:cubicBezTo>
                  <a:close/>
                </a:path>
              </a:pathLst>
            </a:custGeom>
            <a:solidFill>
              <a:srgbClr val="FFF2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7358261" y="3397774"/>
              <a:ext cx="4074500" cy="3404085"/>
            </a:xfrm>
            <a:custGeom>
              <a:avLst/>
              <a:gdLst>
                <a:gd name="T0" fmla="*/ 1722 w 2059"/>
                <a:gd name="T1" fmla="*/ 1086 h 1728"/>
                <a:gd name="T2" fmla="*/ 1691 w 2059"/>
                <a:gd name="T3" fmla="*/ 864 h 1728"/>
                <a:gd name="T4" fmla="*/ 1599 w 2059"/>
                <a:gd name="T5" fmla="*/ 451 h 1728"/>
                <a:gd name="T6" fmla="*/ 1252 w 2059"/>
                <a:gd name="T7" fmla="*/ 247 h 1728"/>
                <a:gd name="T8" fmla="*/ 1163 w 2059"/>
                <a:gd name="T9" fmla="*/ 220 h 1728"/>
                <a:gd name="T10" fmla="*/ 908 w 2059"/>
                <a:gd name="T11" fmla="*/ 355 h 1728"/>
                <a:gd name="T12" fmla="*/ 897 w 2059"/>
                <a:gd name="T13" fmla="*/ 367 h 1728"/>
                <a:gd name="T14" fmla="*/ 1248 w 2059"/>
                <a:gd name="T15" fmla="*/ 563 h 1728"/>
                <a:gd name="T16" fmla="*/ 1130 w 2059"/>
                <a:gd name="T17" fmla="*/ 502 h 1728"/>
                <a:gd name="T18" fmla="*/ 899 w 2059"/>
                <a:gd name="T19" fmla="*/ 591 h 1728"/>
                <a:gd name="T20" fmla="*/ 735 w 2059"/>
                <a:gd name="T21" fmla="*/ 467 h 1728"/>
                <a:gd name="T22" fmla="*/ 897 w 2059"/>
                <a:gd name="T23" fmla="*/ 367 h 1728"/>
                <a:gd name="T24" fmla="*/ 278 w 2059"/>
                <a:gd name="T25" fmla="*/ 31 h 1728"/>
                <a:gd name="T26" fmla="*/ 62 w 2059"/>
                <a:gd name="T27" fmla="*/ 122 h 1728"/>
                <a:gd name="T28" fmla="*/ 239 w 2059"/>
                <a:gd name="T29" fmla="*/ 259 h 1728"/>
                <a:gd name="T30" fmla="*/ 259 w 2059"/>
                <a:gd name="T31" fmla="*/ 263 h 1728"/>
                <a:gd name="T32" fmla="*/ 239 w 2059"/>
                <a:gd name="T33" fmla="*/ 259 h 1728"/>
                <a:gd name="T34" fmla="*/ 4 w 2059"/>
                <a:gd name="T35" fmla="*/ 349 h 1728"/>
                <a:gd name="T36" fmla="*/ 184 w 2059"/>
                <a:gd name="T37" fmla="*/ 506 h 1728"/>
                <a:gd name="T38" fmla="*/ 176 w 2059"/>
                <a:gd name="T39" fmla="*/ 718 h 1728"/>
                <a:gd name="T40" fmla="*/ 247 w 2059"/>
                <a:gd name="T41" fmla="*/ 930 h 1728"/>
                <a:gd name="T42" fmla="*/ 604 w 2059"/>
                <a:gd name="T43" fmla="*/ 1134 h 1728"/>
                <a:gd name="T44" fmla="*/ 1177 w 2059"/>
                <a:gd name="T45" fmla="*/ 1444 h 1728"/>
                <a:gd name="T46" fmla="*/ 1272 w 2059"/>
                <a:gd name="T47" fmla="*/ 1728 h 1728"/>
                <a:gd name="T48" fmla="*/ 2059 w 2059"/>
                <a:gd name="T49" fmla="*/ 1728 h 1728"/>
                <a:gd name="T50" fmla="*/ 1722 w 2059"/>
                <a:gd name="T51" fmla="*/ 1086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59" h="1728">
                  <a:moveTo>
                    <a:pt x="1722" y="1086"/>
                  </a:moveTo>
                  <a:cubicBezTo>
                    <a:pt x="1722" y="1086"/>
                    <a:pt x="1750" y="978"/>
                    <a:pt x="1691" y="864"/>
                  </a:cubicBezTo>
                  <a:cubicBezTo>
                    <a:pt x="1632" y="750"/>
                    <a:pt x="1632" y="587"/>
                    <a:pt x="1599" y="451"/>
                  </a:cubicBezTo>
                  <a:cubicBezTo>
                    <a:pt x="1571" y="340"/>
                    <a:pt x="1398" y="290"/>
                    <a:pt x="1252" y="247"/>
                  </a:cubicBezTo>
                  <a:cubicBezTo>
                    <a:pt x="1220" y="238"/>
                    <a:pt x="1190" y="229"/>
                    <a:pt x="1163" y="220"/>
                  </a:cubicBezTo>
                  <a:cubicBezTo>
                    <a:pt x="1010" y="169"/>
                    <a:pt x="973" y="277"/>
                    <a:pt x="908" y="355"/>
                  </a:cubicBezTo>
                  <a:cubicBezTo>
                    <a:pt x="904" y="359"/>
                    <a:pt x="901" y="363"/>
                    <a:pt x="897" y="367"/>
                  </a:cubicBezTo>
                  <a:cubicBezTo>
                    <a:pt x="1088" y="473"/>
                    <a:pt x="1248" y="563"/>
                    <a:pt x="1248" y="563"/>
                  </a:cubicBezTo>
                  <a:cubicBezTo>
                    <a:pt x="1248" y="563"/>
                    <a:pt x="1159" y="538"/>
                    <a:pt x="1130" y="502"/>
                  </a:cubicBezTo>
                  <a:cubicBezTo>
                    <a:pt x="1130" y="502"/>
                    <a:pt x="1029" y="589"/>
                    <a:pt x="899" y="591"/>
                  </a:cubicBezTo>
                  <a:cubicBezTo>
                    <a:pt x="770" y="593"/>
                    <a:pt x="711" y="510"/>
                    <a:pt x="735" y="467"/>
                  </a:cubicBezTo>
                  <a:cubicBezTo>
                    <a:pt x="757" y="426"/>
                    <a:pt x="834" y="433"/>
                    <a:pt x="897" y="367"/>
                  </a:cubicBezTo>
                  <a:cubicBezTo>
                    <a:pt x="640" y="223"/>
                    <a:pt x="326" y="49"/>
                    <a:pt x="278" y="31"/>
                  </a:cubicBezTo>
                  <a:cubicBezTo>
                    <a:pt x="196" y="0"/>
                    <a:pt x="82" y="19"/>
                    <a:pt x="62" y="122"/>
                  </a:cubicBezTo>
                  <a:cubicBezTo>
                    <a:pt x="47" y="205"/>
                    <a:pt x="186" y="246"/>
                    <a:pt x="239" y="259"/>
                  </a:cubicBezTo>
                  <a:cubicBezTo>
                    <a:pt x="245" y="260"/>
                    <a:pt x="252" y="261"/>
                    <a:pt x="259" y="263"/>
                  </a:cubicBezTo>
                  <a:cubicBezTo>
                    <a:pt x="259" y="263"/>
                    <a:pt x="251" y="262"/>
                    <a:pt x="239" y="259"/>
                  </a:cubicBezTo>
                  <a:cubicBezTo>
                    <a:pt x="97" y="229"/>
                    <a:pt x="7" y="252"/>
                    <a:pt x="4" y="349"/>
                  </a:cubicBezTo>
                  <a:cubicBezTo>
                    <a:pt x="0" y="451"/>
                    <a:pt x="184" y="506"/>
                    <a:pt x="184" y="506"/>
                  </a:cubicBezTo>
                  <a:cubicBezTo>
                    <a:pt x="78" y="589"/>
                    <a:pt x="176" y="718"/>
                    <a:pt x="176" y="718"/>
                  </a:cubicBezTo>
                  <a:cubicBezTo>
                    <a:pt x="106" y="785"/>
                    <a:pt x="125" y="871"/>
                    <a:pt x="247" y="930"/>
                  </a:cubicBezTo>
                  <a:cubicBezTo>
                    <a:pt x="369" y="989"/>
                    <a:pt x="604" y="1134"/>
                    <a:pt x="604" y="1134"/>
                  </a:cubicBezTo>
                  <a:cubicBezTo>
                    <a:pt x="763" y="1386"/>
                    <a:pt x="1177" y="1444"/>
                    <a:pt x="1177" y="1444"/>
                  </a:cubicBezTo>
                  <a:cubicBezTo>
                    <a:pt x="1194" y="1475"/>
                    <a:pt x="1236" y="1608"/>
                    <a:pt x="1272" y="1728"/>
                  </a:cubicBezTo>
                  <a:cubicBezTo>
                    <a:pt x="2059" y="1728"/>
                    <a:pt x="2059" y="1728"/>
                    <a:pt x="2059" y="1728"/>
                  </a:cubicBezTo>
                  <a:cubicBezTo>
                    <a:pt x="1909" y="1475"/>
                    <a:pt x="1722" y="1086"/>
                    <a:pt x="1722" y="1086"/>
                  </a:cubicBezTo>
                </a:path>
              </a:pathLst>
            </a:custGeom>
            <a:solidFill>
              <a:srgbClr val="FCDB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9675813" y="5862124"/>
              <a:ext cx="1270319" cy="623022"/>
            </a:xfrm>
            <a:custGeom>
              <a:avLst/>
              <a:gdLst>
                <a:gd name="T0" fmla="*/ 137 w 642"/>
                <a:gd name="T1" fmla="*/ 316 h 316"/>
                <a:gd name="T2" fmla="*/ 34 w 642"/>
                <a:gd name="T3" fmla="*/ 255 h 316"/>
                <a:gd name="T4" fmla="*/ 227 w 642"/>
                <a:gd name="T5" fmla="*/ 208 h 316"/>
                <a:gd name="T6" fmla="*/ 631 w 642"/>
                <a:gd name="T7" fmla="*/ 0 h 316"/>
                <a:gd name="T8" fmla="*/ 534 w 642"/>
                <a:gd name="T9" fmla="*/ 223 h 316"/>
                <a:gd name="T10" fmla="*/ 137 w 642"/>
                <a:gd name="T11" fmla="*/ 316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2" h="316">
                  <a:moveTo>
                    <a:pt x="137" y="316"/>
                  </a:moveTo>
                  <a:cubicBezTo>
                    <a:pt x="137" y="316"/>
                    <a:pt x="0" y="260"/>
                    <a:pt x="34" y="255"/>
                  </a:cubicBezTo>
                  <a:cubicBezTo>
                    <a:pt x="68" y="251"/>
                    <a:pt x="70" y="264"/>
                    <a:pt x="227" y="208"/>
                  </a:cubicBezTo>
                  <a:cubicBezTo>
                    <a:pt x="385" y="152"/>
                    <a:pt x="631" y="0"/>
                    <a:pt x="631" y="0"/>
                  </a:cubicBezTo>
                  <a:cubicBezTo>
                    <a:pt x="631" y="0"/>
                    <a:pt x="642" y="175"/>
                    <a:pt x="534" y="223"/>
                  </a:cubicBezTo>
                  <a:cubicBezTo>
                    <a:pt x="426" y="270"/>
                    <a:pt x="137" y="316"/>
                    <a:pt x="137" y="316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9664255" y="5758094"/>
              <a:ext cx="1771974" cy="1043765"/>
            </a:xfrm>
            <a:custGeom>
              <a:avLst/>
              <a:gdLst>
                <a:gd name="T0" fmla="*/ 874 w 896"/>
                <a:gd name="T1" fmla="*/ 425 h 530"/>
                <a:gd name="T2" fmla="*/ 776 w 896"/>
                <a:gd name="T3" fmla="*/ 274 h 530"/>
                <a:gd name="T4" fmla="*/ 691 w 896"/>
                <a:gd name="T5" fmla="*/ 35 h 530"/>
                <a:gd name="T6" fmla="*/ 651 w 896"/>
                <a:gd name="T7" fmla="*/ 31 h 530"/>
                <a:gd name="T8" fmla="*/ 450 w 896"/>
                <a:gd name="T9" fmla="*/ 196 h 530"/>
                <a:gd name="T10" fmla="*/ 133 w 896"/>
                <a:gd name="T11" fmla="*/ 329 h 530"/>
                <a:gd name="T12" fmla="*/ 7 w 896"/>
                <a:gd name="T13" fmla="*/ 338 h 530"/>
                <a:gd name="T14" fmla="*/ 56 w 896"/>
                <a:gd name="T15" fmla="*/ 467 h 530"/>
                <a:gd name="T16" fmla="*/ 78 w 896"/>
                <a:gd name="T17" fmla="*/ 518 h 530"/>
                <a:gd name="T18" fmla="*/ 74 w 896"/>
                <a:gd name="T19" fmla="*/ 530 h 530"/>
                <a:gd name="T20" fmla="*/ 896 w 896"/>
                <a:gd name="T21" fmla="*/ 530 h 530"/>
                <a:gd name="T22" fmla="*/ 874 w 896"/>
                <a:gd name="T23" fmla="*/ 425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96" h="530">
                  <a:moveTo>
                    <a:pt x="874" y="425"/>
                  </a:moveTo>
                  <a:cubicBezTo>
                    <a:pt x="874" y="425"/>
                    <a:pt x="782" y="289"/>
                    <a:pt x="776" y="274"/>
                  </a:cubicBezTo>
                  <a:cubicBezTo>
                    <a:pt x="771" y="258"/>
                    <a:pt x="691" y="35"/>
                    <a:pt x="691" y="35"/>
                  </a:cubicBezTo>
                  <a:cubicBezTo>
                    <a:pt x="691" y="35"/>
                    <a:pt x="654" y="0"/>
                    <a:pt x="651" y="31"/>
                  </a:cubicBezTo>
                  <a:cubicBezTo>
                    <a:pt x="651" y="31"/>
                    <a:pt x="583" y="119"/>
                    <a:pt x="450" y="196"/>
                  </a:cubicBezTo>
                  <a:cubicBezTo>
                    <a:pt x="317" y="272"/>
                    <a:pt x="133" y="329"/>
                    <a:pt x="133" y="329"/>
                  </a:cubicBezTo>
                  <a:cubicBezTo>
                    <a:pt x="133" y="329"/>
                    <a:pt x="14" y="298"/>
                    <a:pt x="7" y="338"/>
                  </a:cubicBezTo>
                  <a:cubicBezTo>
                    <a:pt x="0" y="379"/>
                    <a:pt x="56" y="467"/>
                    <a:pt x="56" y="467"/>
                  </a:cubicBezTo>
                  <a:cubicBezTo>
                    <a:pt x="78" y="518"/>
                    <a:pt x="78" y="518"/>
                    <a:pt x="78" y="518"/>
                  </a:cubicBezTo>
                  <a:cubicBezTo>
                    <a:pt x="74" y="530"/>
                    <a:pt x="74" y="530"/>
                    <a:pt x="74" y="530"/>
                  </a:cubicBezTo>
                  <a:cubicBezTo>
                    <a:pt x="896" y="530"/>
                    <a:pt x="896" y="530"/>
                    <a:pt x="896" y="530"/>
                  </a:cubicBezTo>
                  <a:lnTo>
                    <a:pt x="874" y="425"/>
                  </a:lnTo>
                  <a:close/>
                </a:path>
              </a:pathLst>
            </a:custGeom>
            <a:solidFill>
              <a:srgbClr val="4F5457"/>
            </a:solidFill>
            <a:ln>
              <a:noFill/>
            </a:ln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3" name="Freeform 10"/>
            <p:cNvSpPr>
              <a:spLocks noEditPoints="1"/>
            </p:cNvSpPr>
            <p:nvPr/>
          </p:nvSpPr>
          <p:spPr bwMode="auto">
            <a:xfrm>
              <a:off x="9857288" y="6004297"/>
              <a:ext cx="1280722" cy="797562"/>
            </a:xfrm>
            <a:custGeom>
              <a:avLst/>
              <a:gdLst>
                <a:gd name="T0" fmla="*/ 98 w 647"/>
                <a:gd name="T1" fmla="*/ 405 h 405"/>
                <a:gd name="T2" fmla="*/ 6 w 647"/>
                <a:gd name="T3" fmla="*/ 275 h 405"/>
                <a:gd name="T4" fmla="*/ 638 w 647"/>
                <a:gd name="T5" fmla="*/ 228 h 405"/>
                <a:gd name="T6" fmla="*/ 553 w 647"/>
                <a:gd name="T7" fmla="*/ 2 h 405"/>
                <a:gd name="T8" fmla="*/ 638 w 647"/>
                <a:gd name="T9" fmla="*/ 244 h 405"/>
                <a:gd name="T10" fmla="*/ 597 w 647"/>
                <a:gd name="T11" fmla="*/ 255 h 405"/>
                <a:gd name="T12" fmla="*/ 518 w 647"/>
                <a:gd name="T13" fmla="*/ 91 h 405"/>
                <a:gd name="T14" fmla="*/ 492 w 647"/>
                <a:gd name="T15" fmla="*/ 110 h 405"/>
                <a:gd name="T16" fmla="*/ 557 w 647"/>
                <a:gd name="T17" fmla="*/ 294 h 405"/>
                <a:gd name="T18" fmla="*/ 524 w 647"/>
                <a:gd name="T19" fmla="*/ 264 h 405"/>
                <a:gd name="T20" fmla="*/ 364 w 647"/>
                <a:gd name="T21" fmla="*/ 148 h 405"/>
                <a:gd name="T22" fmla="*/ 381 w 647"/>
                <a:gd name="T23" fmla="*/ 183 h 405"/>
                <a:gd name="T24" fmla="*/ 426 w 647"/>
                <a:gd name="T25" fmla="*/ 331 h 405"/>
                <a:gd name="T26" fmla="*/ 301 w 647"/>
                <a:gd name="T27" fmla="*/ 167 h 405"/>
                <a:gd name="T28" fmla="*/ 297 w 647"/>
                <a:gd name="T29" fmla="*/ 166 h 405"/>
                <a:gd name="T30" fmla="*/ 279 w 647"/>
                <a:gd name="T31" fmla="*/ 214 h 405"/>
                <a:gd name="T32" fmla="*/ 377 w 647"/>
                <a:gd name="T33" fmla="*/ 379 h 405"/>
                <a:gd name="T34" fmla="*/ 315 w 647"/>
                <a:gd name="T35" fmla="*/ 321 h 405"/>
                <a:gd name="T36" fmla="*/ 193 w 647"/>
                <a:gd name="T37" fmla="*/ 209 h 405"/>
                <a:gd name="T38" fmla="*/ 232 w 647"/>
                <a:gd name="T39" fmla="*/ 303 h 405"/>
                <a:gd name="T40" fmla="*/ 262 w 647"/>
                <a:gd name="T41" fmla="*/ 392 h 405"/>
                <a:gd name="T42" fmla="*/ 164 w 647"/>
                <a:gd name="T43" fmla="*/ 293 h 405"/>
                <a:gd name="T44" fmla="*/ 39 w 647"/>
                <a:gd name="T45" fmla="*/ 267 h 405"/>
                <a:gd name="T46" fmla="*/ 158 w 647"/>
                <a:gd name="T47" fmla="*/ 361 h 405"/>
                <a:gd name="T48" fmla="*/ 168 w 647"/>
                <a:gd name="T49" fmla="*/ 405 h 405"/>
                <a:gd name="T50" fmla="*/ 115 w 647"/>
                <a:gd name="T51" fmla="*/ 317 h 405"/>
                <a:gd name="T52" fmla="*/ 42 w 647"/>
                <a:gd name="T53" fmla="*/ 239 h 405"/>
                <a:gd name="T54" fmla="*/ 194 w 647"/>
                <a:gd name="T55" fmla="*/ 340 h 405"/>
                <a:gd name="T56" fmla="*/ 279 w 647"/>
                <a:gd name="T57" fmla="*/ 388 h 405"/>
                <a:gd name="T58" fmla="*/ 195 w 647"/>
                <a:gd name="T59" fmla="*/ 230 h 405"/>
                <a:gd name="T60" fmla="*/ 294 w 647"/>
                <a:gd name="T61" fmla="*/ 304 h 405"/>
                <a:gd name="T62" fmla="*/ 371 w 647"/>
                <a:gd name="T63" fmla="*/ 394 h 405"/>
                <a:gd name="T64" fmla="*/ 309 w 647"/>
                <a:gd name="T65" fmla="*/ 242 h 405"/>
                <a:gd name="T66" fmla="*/ 282 w 647"/>
                <a:gd name="T67" fmla="*/ 190 h 405"/>
                <a:gd name="T68" fmla="*/ 390 w 647"/>
                <a:gd name="T69" fmla="*/ 316 h 405"/>
                <a:gd name="T70" fmla="*/ 452 w 647"/>
                <a:gd name="T71" fmla="*/ 281 h 405"/>
                <a:gd name="T72" fmla="*/ 377 w 647"/>
                <a:gd name="T73" fmla="*/ 167 h 405"/>
                <a:gd name="T74" fmla="*/ 461 w 647"/>
                <a:gd name="T75" fmla="*/ 177 h 405"/>
                <a:gd name="T76" fmla="*/ 552 w 647"/>
                <a:gd name="T77" fmla="*/ 310 h 405"/>
                <a:gd name="T78" fmla="*/ 528 w 647"/>
                <a:gd name="T79" fmla="*/ 182 h 405"/>
                <a:gd name="T80" fmla="*/ 510 w 647"/>
                <a:gd name="T81" fmla="*/ 99 h 405"/>
                <a:gd name="T82" fmla="*/ 567 w 647"/>
                <a:gd name="T83" fmla="*/ 203 h 405"/>
                <a:gd name="T84" fmla="*/ 618 w 647"/>
                <a:gd name="T85" fmla="*/ 269 h 405"/>
                <a:gd name="T86" fmla="*/ 638 w 647"/>
                <a:gd name="T87" fmla="*/ 22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47" h="405">
                  <a:moveTo>
                    <a:pt x="108" y="405"/>
                  </a:moveTo>
                  <a:cubicBezTo>
                    <a:pt x="98" y="405"/>
                    <a:pt x="98" y="405"/>
                    <a:pt x="98" y="405"/>
                  </a:cubicBezTo>
                  <a:cubicBezTo>
                    <a:pt x="61" y="359"/>
                    <a:pt x="1" y="281"/>
                    <a:pt x="0" y="280"/>
                  </a:cubicBezTo>
                  <a:cubicBezTo>
                    <a:pt x="6" y="275"/>
                    <a:pt x="6" y="275"/>
                    <a:pt x="6" y="275"/>
                  </a:cubicBezTo>
                  <a:cubicBezTo>
                    <a:pt x="7" y="276"/>
                    <a:pt x="72" y="360"/>
                    <a:pt x="108" y="405"/>
                  </a:cubicBezTo>
                  <a:close/>
                  <a:moveTo>
                    <a:pt x="638" y="228"/>
                  </a:moveTo>
                  <a:cubicBezTo>
                    <a:pt x="621" y="217"/>
                    <a:pt x="583" y="86"/>
                    <a:pt x="561" y="0"/>
                  </a:cubicBezTo>
                  <a:cubicBezTo>
                    <a:pt x="553" y="2"/>
                    <a:pt x="553" y="2"/>
                    <a:pt x="553" y="2"/>
                  </a:cubicBezTo>
                  <a:cubicBezTo>
                    <a:pt x="559" y="24"/>
                    <a:pt x="609" y="218"/>
                    <a:pt x="633" y="234"/>
                  </a:cubicBezTo>
                  <a:cubicBezTo>
                    <a:pt x="637" y="237"/>
                    <a:pt x="638" y="240"/>
                    <a:pt x="638" y="244"/>
                  </a:cubicBezTo>
                  <a:cubicBezTo>
                    <a:pt x="636" y="251"/>
                    <a:pt x="626" y="259"/>
                    <a:pt x="616" y="261"/>
                  </a:cubicBezTo>
                  <a:cubicBezTo>
                    <a:pt x="610" y="263"/>
                    <a:pt x="602" y="262"/>
                    <a:pt x="597" y="255"/>
                  </a:cubicBezTo>
                  <a:cubicBezTo>
                    <a:pt x="592" y="247"/>
                    <a:pt x="583" y="224"/>
                    <a:pt x="575" y="200"/>
                  </a:cubicBezTo>
                  <a:cubicBezTo>
                    <a:pt x="558" y="153"/>
                    <a:pt x="538" y="99"/>
                    <a:pt x="518" y="91"/>
                  </a:cubicBezTo>
                  <a:cubicBezTo>
                    <a:pt x="514" y="89"/>
                    <a:pt x="510" y="90"/>
                    <a:pt x="506" y="91"/>
                  </a:cubicBezTo>
                  <a:cubicBezTo>
                    <a:pt x="498" y="95"/>
                    <a:pt x="493" y="102"/>
                    <a:pt x="492" y="110"/>
                  </a:cubicBezTo>
                  <a:cubicBezTo>
                    <a:pt x="486" y="135"/>
                    <a:pt x="509" y="171"/>
                    <a:pt x="521" y="187"/>
                  </a:cubicBezTo>
                  <a:cubicBezTo>
                    <a:pt x="535" y="204"/>
                    <a:pt x="564" y="269"/>
                    <a:pt x="557" y="294"/>
                  </a:cubicBezTo>
                  <a:cubicBezTo>
                    <a:pt x="555" y="299"/>
                    <a:pt x="553" y="301"/>
                    <a:pt x="549" y="302"/>
                  </a:cubicBezTo>
                  <a:cubicBezTo>
                    <a:pt x="539" y="306"/>
                    <a:pt x="533" y="291"/>
                    <a:pt x="524" y="264"/>
                  </a:cubicBezTo>
                  <a:cubicBezTo>
                    <a:pt x="514" y="233"/>
                    <a:pt x="499" y="192"/>
                    <a:pt x="465" y="171"/>
                  </a:cubicBezTo>
                  <a:cubicBezTo>
                    <a:pt x="422" y="144"/>
                    <a:pt x="375" y="134"/>
                    <a:pt x="364" y="148"/>
                  </a:cubicBezTo>
                  <a:cubicBezTo>
                    <a:pt x="360" y="152"/>
                    <a:pt x="358" y="160"/>
                    <a:pt x="371" y="173"/>
                  </a:cubicBezTo>
                  <a:cubicBezTo>
                    <a:pt x="374" y="176"/>
                    <a:pt x="377" y="180"/>
                    <a:pt x="381" y="183"/>
                  </a:cubicBezTo>
                  <a:cubicBezTo>
                    <a:pt x="408" y="212"/>
                    <a:pt x="430" y="234"/>
                    <a:pt x="444" y="283"/>
                  </a:cubicBezTo>
                  <a:cubicBezTo>
                    <a:pt x="452" y="310"/>
                    <a:pt x="440" y="327"/>
                    <a:pt x="426" y="331"/>
                  </a:cubicBezTo>
                  <a:cubicBezTo>
                    <a:pt x="416" y="334"/>
                    <a:pt x="402" y="330"/>
                    <a:pt x="398" y="314"/>
                  </a:cubicBezTo>
                  <a:cubicBezTo>
                    <a:pt x="386" y="274"/>
                    <a:pt x="305" y="171"/>
                    <a:pt x="301" y="167"/>
                  </a:cubicBezTo>
                  <a:cubicBezTo>
                    <a:pt x="300" y="165"/>
                    <a:pt x="300" y="165"/>
                    <a:pt x="300" y="165"/>
                  </a:cubicBezTo>
                  <a:cubicBezTo>
                    <a:pt x="297" y="166"/>
                    <a:pt x="297" y="166"/>
                    <a:pt x="297" y="166"/>
                  </a:cubicBezTo>
                  <a:cubicBezTo>
                    <a:pt x="296" y="166"/>
                    <a:pt x="279" y="173"/>
                    <a:pt x="275" y="187"/>
                  </a:cubicBezTo>
                  <a:cubicBezTo>
                    <a:pt x="272" y="195"/>
                    <a:pt x="273" y="204"/>
                    <a:pt x="279" y="214"/>
                  </a:cubicBezTo>
                  <a:cubicBezTo>
                    <a:pt x="284" y="221"/>
                    <a:pt x="292" y="232"/>
                    <a:pt x="303" y="247"/>
                  </a:cubicBezTo>
                  <a:cubicBezTo>
                    <a:pt x="332" y="287"/>
                    <a:pt x="386" y="361"/>
                    <a:pt x="377" y="379"/>
                  </a:cubicBezTo>
                  <a:cubicBezTo>
                    <a:pt x="375" y="383"/>
                    <a:pt x="373" y="385"/>
                    <a:pt x="371" y="386"/>
                  </a:cubicBezTo>
                  <a:cubicBezTo>
                    <a:pt x="360" y="386"/>
                    <a:pt x="340" y="358"/>
                    <a:pt x="315" y="321"/>
                  </a:cubicBezTo>
                  <a:cubicBezTo>
                    <a:pt x="311" y="314"/>
                    <a:pt x="306" y="307"/>
                    <a:pt x="300" y="300"/>
                  </a:cubicBezTo>
                  <a:cubicBezTo>
                    <a:pt x="265" y="250"/>
                    <a:pt x="213" y="200"/>
                    <a:pt x="193" y="209"/>
                  </a:cubicBezTo>
                  <a:cubicBezTo>
                    <a:pt x="187" y="212"/>
                    <a:pt x="185" y="219"/>
                    <a:pt x="187" y="231"/>
                  </a:cubicBezTo>
                  <a:cubicBezTo>
                    <a:pt x="192" y="254"/>
                    <a:pt x="212" y="279"/>
                    <a:pt x="232" y="303"/>
                  </a:cubicBezTo>
                  <a:cubicBezTo>
                    <a:pt x="257" y="333"/>
                    <a:pt x="282" y="364"/>
                    <a:pt x="271" y="384"/>
                  </a:cubicBezTo>
                  <a:cubicBezTo>
                    <a:pt x="269" y="389"/>
                    <a:pt x="266" y="392"/>
                    <a:pt x="262" y="392"/>
                  </a:cubicBezTo>
                  <a:cubicBezTo>
                    <a:pt x="247" y="393"/>
                    <a:pt x="222" y="362"/>
                    <a:pt x="200" y="335"/>
                  </a:cubicBezTo>
                  <a:cubicBezTo>
                    <a:pt x="188" y="320"/>
                    <a:pt x="176" y="305"/>
                    <a:pt x="164" y="293"/>
                  </a:cubicBezTo>
                  <a:cubicBezTo>
                    <a:pt x="135" y="263"/>
                    <a:pt x="58" y="217"/>
                    <a:pt x="37" y="233"/>
                  </a:cubicBezTo>
                  <a:cubicBezTo>
                    <a:pt x="29" y="238"/>
                    <a:pt x="30" y="250"/>
                    <a:pt x="39" y="267"/>
                  </a:cubicBezTo>
                  <a:cubicBezTo>
                    <a:pt x="58" y="305"/>
                    <a:pt x="87" y="315"/>
                    <a:pt x="112" y="324"/>
                  </a:cubicBezTo>
                  <a:cubicBezTo>
                    <a:pt x="135" y="332"/>
                    <a:pt x="152" y="339"/>
                    <a:pt x="158" y="361"/>
                  </a:cubicBezTo>
                  <a:cubicBezTo>
                    <a:pt x="163" y="377"/>
                    <a:pt x="163" y="393"/>
                    <a:pt x="159" y="405"/>
                  </a:cubicBezTo>
                  <a:cubicBezTo>
                    <a:pt x="168" y="405"/>
                    <a:pt x="168" y="405"/>
                    <a:pt x="168" y="405"/>
                  </a:cubicBezTo>
                  <a:cubicBezTo>
                    <a:pt x="171" y="391"/>
                    <a:pt x="171" y="375"/>
                    <a:pt x="166" y="359"/>
                  </a:cubicBezTo>
                  <a:cubicBezTo>
                    <a:pt x="159" y="333"/>
                    <a:pt x="138" y="325"/>
                    <a:pt x="115" y="317"/>
                  </a:cubicBezTo>
                  <a:cubicBezTo>
                    <a:pt x="91" y="308"/>
                    <a:pt x="64" y="298"/>
                    <a:pt x="46" y="264"/>
                  </a:cubicBezTo>
                  <a:cubicBezTo>
                    <a:pt x="39" y="251"/>
                    <a:pt x="38" y="242"/>
                    <a:pt x="42" y="239"/>
                  </a:cubicBezTo>
                  <a:cubicBezTo>
                    <a:pt x="55" y="229"/>
                    <a:pt x="125" y="265"/>
                    <a:pt x="159" y="298"/>
                  </a:cubicBezTo>
                  <a:cubicBezTo>
                    <a:pt x="170" y="310"/>
                    <a:pt x="182" y="325"/>
                    <a:pt x="194" y="340"/>
                  </a:cubicBezTo>
                  <a:cubicBezTo>
                    <a:pt x="220" y="372"/>
                    <a:pt x="244" y="402"/>
                    <a:pt x="263" y="400"/>
                  </a:cubicBezTo>
                  <a:cubicBezTo>
                    <a:pt x="269" y="399"/>
                    <a:pt x="275" y="395"/>
                    <a:pt x="279" y="388"/>
                  </a:cubicBezTo>
                  <a:cubicBezTo>
                    <a:pt x="292" y="363"/>
                    <a:pt x="266" y="331"/>
                    <a:pt x="238" y="298"/>
                  </a:cubicBezTo>
                  <a:cubicBezTo>
                    <a:pt x="219" y="274"/>
                    <a:pt x="199" y="250"/>
                    <a:pt x="195" y="230"/>
                  </a:cubicBezTo>
                  <a:cubicBezTo>
                    <a:pt x="194" y="222"/>
                    <a:pt x="194" y="217"/>
                    <a:pt x="196" y="216"/>
                  </a:cubicBezTo>
                  <a:cubicBezTo>
                    <a:pt x="207" y="212"/>
                    <a:pt x="254" y="247"/>
                    <a:pt x="294" y="304"/>
                  </a:cubicBezTo>
                  <a:cubicBezTo>
                    <a:pt x="299" y="312"/>
                    <a:pt x="304" y="319"/>
                    <a:pt x="309" y="326"/>
                  </a:cubicBezTo>
                  <a:cubicBezTo>
                    <a:pt x="339" y="370"/>
                    <a:pt x="357" y="395"/>
                    <a:pt x="371" y="394"/>
                  </a:cubicBezTo>
                  <a:cubicBezTo>
                    <a:pt x="376" y="393"/>
                    <a:pt x="381" y="390"/>
                    <a:pt x="384" y="383"/>
                  </a:cubicBezTo>
                  <a:cubicBezTo>
                    <a:pt x="395" y="362"/>
                    <a:pt x="355" y="304"/>
                    <a:pt x="309" y="242"/>
                  </a:cubicBezTo>
                  <a:cubicBezTo>
                    <a:pt x="299" y="228"/>
                    <a:pt x="290" y="216"/>
                    <a:pt x="286" y="210"/>
                  </a:cubicBezTo>
                  <a:cubicBezTo>
                    <a:pt x="281" y="202"/>
                    <a:pt x="280" y="196"/>
                    <a:pt x="282" y="190"/>
                  </a:cubicBezTo>
                  <a:cubicBezTo>
                    <a:pt x="285" y="182"/>
                    <a:pt x="293" y="177"/>
                    <a:pt x="297" y="174"/>
                  </a:cubicBezTo>
                  <a:cubicBezTo>
                    <a:pt x="310" y="191"/>
                    <a:pt x="380" y="281"/>
                    <a:pt x="390" y="316"/>
                  </a:cubicBezTo>
                  <a:cubicBezTo>
                    <a:pt x="396" y="336"/>
                    <a:pt x="414" y="343"/>
                    <a:pt x="428" y="339"/>
                  </a:cubicBezTo>
                  <a:cubicBezTo>
                    <a:pt x="447" y="333"/>
                    <a:pt x="461" y="312"/>
                    <a:pt x="452" y="281"/>
                  </a:cubicBezTo>
                  <a:cubicBezTo>
                    <a:pt x="437" y="230"/>
                    <a:pt x="414" y="206"/>
                    <a:pt x="386" y="177"/>
                  </a:cubicBezTo>
                  <a:cubicBezTo>
                    <a:pt x="383" y="174"/>
                    <a:pt x="380" y="171"/>
                    <a:pt x="377" y="167"/>
                  </a:cubicBezTo>
                  <a:cubicBezTo>
                    <a:pt x="370" y="161"/>
                    <a:pt x="368" y="155"/>
                    <a:pt x="370" y="153"/>
                  </a:cubicBezTo>
                  <a:cubicBezTo>
                    <a:pt x="376" y="145"/>
                    <a:pt x="415" y="149"/>
                    <a:pt x="461" y="177"/>
                  </a:cubicBezTo>
                  <a:cubicBezTo>
                    <a:pt x="493" y="197"/>
                    <a:pt x="506" y="235"/>
                    <a:pt x="516" y="266"/>
                  </a:cubicBezTo>
                  <a:cubicBezTo>
                    <a:pt x="526" y="294"/>
                    <a:pt x="533" y="316"/>
                    <a:pt x="552" y="310"/>
                  </a:cubicBezTo>
                  <a:cubicBezTo>
                    <a:pt x="558" y="308"/>
                    <a:pt x="562" y="304"/>
                    <a:pt x="564" y="297"/>
                  </a:cubicBezTo>
                  <a:cubicBezTo>
                    <a:pt x="573" y="267"/>
                    <a:pt x="541" y="198"/>
                    <a:pt x="528" y="182"/>
                  </a:cubicBezTo>
                  <a:cubicBezTo>
                    <a:pt x="514" y="166"/>
                    <a:pt x="495" y="132"/>
                    <a:pt x="499" y="112"/>
                  </a:cubicBezTo>
                  <a:cubicBezTo>
                    <a:pt x="501" y="106"/>
                    <a:pt x="504" y="101"/>
                    <a:pt x="510" y="99"/>
                  </a:cubicBezTo>
                  <a:cubicBezTo>
                    <a:pt x="511" y="98"/>
                    <a:pt x="513" y="98"/>
                    <a:pt x="515" y="98"/>
                  </a:cubicBezTo>
                  <a:cubicBezTo>
                    <a:pt x="532" y="105"/>
                    <a:pt x="552" y="162"/>
                    <a:pt x="567" y="203"/>
                  </a:cubicBezTo>
                  <a:cubicBezTo>
                    <a:pt x="576" y="229"/>
                    <a:pt x="584" y="250"/>
                    <a:pt x="590" y="259"/>
                  </a:cubicBezTo>
                  <a:cubicBezTo>
                    <a:pt x="597" y="268"/>
                    <a:pt x="606" y="272"/>
                    <a:pt x="618" y="269"/>
                  </a:cubicBezTo>
                  <a:cubicBezTo>
                    <a:pt x="631" y="266"/>
                    <a:pt x="643" y="256"/>
                    <a:pt x="645" y="245"/>
                  </a:cubicBezTo>
                  <a:cubicBezTo>
                    <a:pt x="647" y="238"/>
                    <a:pt x="644" y="232"/>
                    <a:pt x="638" y="22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8848198" y="4402239"/>
              <a:ext cx="1272631" cy="1426364"/>
            </a:xfrm>
            <a:custGeom>
              <a:avLst/>
              <a:gdLst>
                <a:gd name="T0" fmla="*/ 569 w 643"/>
                <a:gd name="T1" fmla="*/ 19 h 724"/>
                <a:gd name="T2" fmla="*/ 588 w 643"/>
                <a:gd name="T3" fmla="*/ 631 h 724"/>
                <a:gd name="T4" fmla="*/ 608 w 643"/>
                <a:gd name="T5" fmla="*/ 712 h 724"/>
                <a:gd name="T6" fmla="*/ 500 w 643"/>
                <a:gd name="T7" fmla="*/ 705 h 724"/>
                <a:gd name="T8" fmla="*/ 143 w 643"/>
                <a:gd name="T9" fmla="*/ 692 h 724"/>
                <a:gd name="T10" fmla="*/ 97 w 643"/>
                <a:gd name="T11" fmla="*/ 256 h 724"/>
                <a:gd name="T12" fmla="*/ 569 w 643"/>
                <a:gd name="T13" fmla="*/ 19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3" h="724">
                  <a:moveTo>
                    <a:pt x="569" y="19"/>
                  </a:moveTo>
                  <a:cubicBezTo>
                    <a:pt x="569" y="19"/>
                    <a:pt x="569" y="584"/>
                    <a:pt x="588" y="631"/>
                  </a:cubicBezTo>
                  <a:cubicBezTo>
                    <a:pt x="607" y="677"/>
                    <a:pt x="643" y="699"/>
                    <a:pt x="608" y="712"/>
                  </a:cubicBezTo>
                  <a:cubicBezTo>
                    <a:pt x="573" y="724"/>
                    <a:pt x="566" y="705"/>
                    <a:pt x="500" y="705"/>
                  </a:cubicBezTo>
                  <a:cubicBezTo>
                    <a:pt x="434" y="705"/>
                    <a:pt x="226" y="713"/>
                    <a:pt x="143" y="692"/>
                  </a:cubicBezTo>
                  <a:cubicBezTo>
                    <a:pt x="60" y="671"/>
                    <a:pt x="0" y="411"/>
                    <a:pt x="97" y="256"/>
                  </a:cubicBezTo>
                  <a:cubicBezTo>
                    <a:pt x="194" y="101"/>
                    <a:pt x="541" y="0"/>
                    <a:pt x="569" y="19"/>
                  </a:cubicBezTo>
                </a:path>
              </a:pathLst>
            </a:custGeom>
            <a:solidFill>
              <a:srgbClr val="000000">
                <a:alpha val="10000"/>
              </a:srgbClr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7766289" y="1815365"/>
              <a:ext cx="2188093" cy="3917299"/>
            </a:xfrm>
            <a:custGeom>
              <a:avLst/>
              <a:gdLst>
                <a:gd name="T0" fmla="*/ 1106 w 1106"/>
                <a:gd name="T1" fmla="*/ 1893 h 1988"/>
                <a:gd name="T2" fmla="*/ 993 w 1106"/>
                <a:gd name="T3" fmla="*/ 1988 h 1988"/>
                <a:gd name="T4" fmla="*/ 114 w 1106"/>
                <a:gd name="T5" fmla="*/ 1988 h 1988"/>
                <a:gd name="T6" fmla="*/ 0 w 1106"/>
                <a:gd name="T7" fmla="*/ 1893 h 1988"/>
                <a:gd name="T8" fmla="*/ 0 w 1106"/>
                <a:gd name="T9" fmla="*/ 95 h 1988"/>
                <a:gd name="T10" fmla="*/ 114 w 1106"/>
                <a:gd name="T11" fmla="*/ 0 h 1988"/>
                <a:gd name="T12" fmla="*/ 993 w 1106"/>
                <a:gd name="T13" fmla="*/ 0 h 1988"/>
                <a:gd name="T14" fmla="*/ 1106 w 1106"/>
                <a:gd name="T15" fmla="*/ 95 h 1988"/>
                <a:gd name="T16" fmla="*/ 1106 w 1106"/>
                <a:gd name="T17" fmla="*/ 1893 h 19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6" h="1988">
                  <a:moveTo>
                    <a:pt x="1106" y="1893"/>
                  </a:moveTo>
                  <a:cubicBezTo>
                    <a:pt x="1106" y="1946"/>
                    <a:pt x="1055" y="1988"/>
                    <a:pt x="993" y="1988"/>
                  </a:cubicBezTo>
                  <a:cubicBezTo>
                    <a:pt x="114" y="1988"/>
                    <a:pt x="114" y="1988"/>
                    <a:pt x="114" y="1988"/>
                  </a:cubicBezTo>
                  <a:cubicBezTo>
                    <a:pt x="52" y="1988"/>
                    <a:pt x="0" y="1946"/>
                    <a:pt x="0" y="189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42"/>
                    <a:pt x="52" y="0"/>
                    <a:pt x="114" y="0"/>
                  </a:cubicBezTo>
                  <a:cubicBezTo>
                    <a:pt x="993" y="0"/>
                    <a:pt x="993" y="0"/>
                    <a:pt x="993" y="0"/>
                  </a:cubicBezTo>
                  <a:cubicBezTo>
                    <a:pt x="1055" y="0"/>
                    <a:pt x="1106" y="42"/>
                    <a:pt x="1106" y="95"/>
                  </a:cubicBezTo>
                  <a:cubicBezTo>
                    <a:pt x="1106" y="1893"/>
                    <a:pt x="1106" y="1893"/>
                    <a:pt x="1106" y="1893"/>
                  </a:cubicBezTo>
                </a:path>
              </a:pathLst>
            </a:custGeom>
            <a:solidFill>
              <a:srgbClr val="FFFFFF"/>
            </a:solidFill>
            <a:ln w="12700">
              <a:solidFill>
                <a:srgbClr val="E1E9EA"/>
              </a:solidFill>
              <a:round/>
              <a:headEnd/>
              <a:tailEnd/>
            </a:ln>
            <a:extLst/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7835643" y="2086998"/>
              <a:ext cx="2045919" cy="29417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474" tIns="34237" rIns="68474" bIns="342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49"/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auto">
            <a:xfrm>
              <a:off x="8672504" y="5153566"/>
              <a:ext cx="388378" cy="383754"/>
            </a:xfrm>
            <a:prstGeom prst="ellipse">
              <a:avLst/>
            </a:prstGeom>
            <a:solidFill>
              <a:srgbClr val="D6D6D6"/>
            </a:solidFill>
            <a:ln>
              <a:noFill/>
            </a:ln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9044700" y="3669407"/>
              <a:ext cx="1446015" cy="836863"/>
            </a:xfrm>
            <a:custGeom>
              <a:avLst/>
              <a:gdLst>
                <a:gd name="T0" fmla="*/ 442 w 731"/>
                <a:gd name="T1" fmla="*/ 396 h 425"/>
                <a:gd name="T2" fmla="*/ 345 w 731"/>
                <a:gd name="T3" fmla="*/ 334 h 425"/>
                <a:gd name="T4" fmla="*/ 155 w 731"/>
                <a:gd name="T5" fmla="*/ 423 h 425"/>
                <a:gd name="T6" fmla="*/ 19 w 731"/>
                <a:gd name="T7" fmla="*/ 299 h 425"/>
                <a:gd name="T8" fmla="*/ 162 w 731"/>
                <a:gd name="T9" fmla="*/ 187 h 425"/>
                <a:gd name="T10" fmla="*/ 372 w 731"/>
                <a:gd name="T11" fmla="*/ 51 h 425"/>
                <a:gd name="T12" fmla="*/ 446 w 731"/>
                <a:gd name="T13" fmla="*/ 78 h 425"/>
                <a:gd name="T14" fmla="*/ 731 w 731"/>
                <a:gd name="T15" fmla="*/ 283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1" h="425">
                  <a:moveTo>
                    <a:pt x="442" y="396"/>
                  </a:moveTo>
                  <a:cubicBezTo>
                    <a:pt x="442" y="396"/>
                    <a:pt x="369" y="370"/>
                    <a:pt x="345" y="334"/>
                  </a:cubicBezTo>
                  <a:cubicBezTo>
                    <a:pt x="345" y="334"/>
                    <a:pt x="261" y="421"/>
                    <a:pt x="155" y="423"/>
                  </a:cubicBezTo>
                  <a:cubicBezTo>
                    <a:pt x="48" y="425"/>
                    <a:pt x="0" y="342"/>
                    <a:pt x="19" y="299"/>
                  </a:cubicBezTo>
                  <a:cubicBezTo>
                    <a:pt x="39" y="256"/>
                    <a:pt x="108" y="266"/>
                    <a:pt x="162" y="187"/>
                  </a:cubicBezTo>
                  <a:cubicBezTo>
                    <a:pt x="215" y="108"/>
                    <a:pt x="246" y="0"/>
                    <a:pt x="372" y="51"/>
                  </a:cubicBezTo>
                  <a:cubicBezTo>
                    <a:pt x="395" y="60"/>
                    <a:pt x="420" y="69"/>
                    <a:pt x="446" y="78"/>
                  </a:cubicBezTo>
                  <a:cubicBezTo>
                    <a:pt x="566" y="121"/>
                    <a:pt x="709" y="171"/>
                    <a:pt x="731" y="283"/>
                  </a:cubicBezTo>
                </a:path>
              </a:pathLst>
            </a:custGeom>
            <a:solidFill>
              <a:srgbClr val="FCDB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</p:grpSp>
      <p:grpSp>
        <p:nvGrpSpPr>
          <p:cNvPr id="19" name="Group 82"/>
          <p:cNvGrpSpPr/>
          <p:nvPr/>
        </p:nvGrpSpPr>
        <p:grpSpPr>
          <a:xfrm>
            <a:off x="2397536" y="4191058"/>
            <a:ext cx="2061462" cy="2666942"/>
            <a:chOff x="5832763" y="3032164"/>
            <a:chExt cx="2957249" cy="3825836"/>
          </a:xfrm>
          <a:effectLst/>
        </p:grpSpPr>
        <p:sp>
          <p:nvSpPr>
            <p:cNvPr id="20" name="Freeform 6"/>
            <p:cNvSpPr>
              <a:spLocks/>
            </p:cNvSpPr>
            <p:nvPr/>
          </p:nvSpPr>
          <p:spPr bwMode="auto">
            <a:xfrm>
              <a:off x="7407897" y="3874539"/>
              <a:ext cx="40510" cy="8340"/>
            </a:xfrm>
            <a:custGeom>
              <a:avLst/>
              <a:gdLst>
                <a:gd name="T0" fmla="*/ 0 w 20"/>
                <a:gd name="T1" fmla="*/ 0 h 4"/>
                <a:gd name="T2" fmla="*/ 20 w 20"/>
                <a:gd name="T3" fmla="*/ 4 h 4"/>
                <a:gd name="T4" fmla="*/ 0 w 20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4">
                  <a:moveTo>
                    <a:pt x="0" y="0"/>
                  </a:moveTo>
                  <a:cubicBezTo>
                    <a:pt x="12" y="3"/>
                    <a:pt x="20" y="4"/>
                    <a:pt x="20" y="4"/>
                  </a:cubicBezTo>
                  <a:cubicBezTo>
                    <a:pt x="13" y="2"/>
                    <a:pt x="6" y="1"/>
                    <a:pt x="0" y="0"/>
                  </a:cubicBezTo>
                  <a:close/>
                </a:path>
              </a:pathLst>
            </a:custGeom>
            <a:solidFill>
              <a:srgbClr val="FFF2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5965017" y="3032164"/>
              <a:ext cx="2824995" cy="3825836"/>
            </a:xfrm>
            <a:custGeom>
              <a:avLst/>
              <a:gdLst>
                <a:gd name="T0" fmla="*/ 880 w 1385"/>
                <a:gd name="T1" fmla="*/ 1652 h 1884"/>
                <a:gd name="T2" fmla="*/ 1179 w 1385"/>
                <a:gd name="T3" fmla="*/ 1248 h 1884"/>
                <a:gd name="T4" fmla="*/ 1280 w 1385"/>
                <a:gd name="T5" fmla="*/ 937 h 1884"/>
                <a:gd name="T6" fmla="*/ 1305 w 1385"/>
                <a:gd name="T7" fmla="*/ 760 h 1884"/>
                <a:gd name="T8" fmla="*/ 1065 w 1385"/>
                <a:gd name="T9" fmla="*/ 908 h 1884"/>
                <a:gd name="T10" fmla="*/ 974 w 1385"/>
                <a:gd name="T11" fmla="*/ 1140 h 1884"/>
                <a:gd name="T12" fmla="*/ 991 w 1385"/>
                <a:gd name="T13" fmla="*/ 733 h 1884"/>
                <a:gd name="T14" fmla="*/ 1139 w 1385"/>
                <a:gd name="T15" fmla="*/ 87 h 1884"/>
                <a:gd name="T16" fmla="*/ 971 w 1385"/>
                <a:gd name="T17" fmla="*/ 163 h 1884"/>
                <a:gd name="T18" fmla="*/ 804 w 1385"/>
                <a:gd name="T19" fmla="*/ 638 h 1884"/>
                <a:gd name="T20" fmla="*/ 655 w 1385"/>
                <a:gd name="T21" fmla="*/ 630 h 1884"/>
                <a:gd name="T22" fmla="*/ 510 w 1385"/>
                <a:gd name="T23" fmla="*/ 773 h 1884"/>
                <a:gd name="T24" fmla="*/ 321 w 1385"/>
                <a:gd name="T25" fmla="*/ 819 h 1884"/>
                <a:gd name="T26" fmla="*/ 161 w 1385"/>
                <a:gd name="T27" fmla="*/ 961 h 1884"/>
                <a:gd name="T28" fmla="*/ 159 w 1385"/>
                <a:gd name="T29" fmla="*/ 1399 h 1884"/>
                <a:gd name="T30" fmla="*/ 110 w 1385"/>
                <a:gd name="T31" fmla="*/ 1679 h 1884"/>
                <a:gd name="T32" fmla="*/ 0 w 1385"/>
                <a:gd name="T33" fmla="*/ 1884 h 1884"/>
                <a:gd name="T34" fmla="*/ 697 w 1385"/>
                <a:gd name="T35" fmla="*/ 1884 h 1884"/>
                <a:gd name="T36" fmla="*/ 880 w 1385"/>
                <a:gd name="T37" fmla="*/ 1652 h 1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85" h="1884">
                  <a:moveTo>
                    <a:pt x="880" y="1652"/>
                  </a:moveTo>
                  <a:cubicBezTo>
                    <a:pt x="1053" y="1449"/>
                    <a:pt x="1107" y="1471"/>
                    <a:pt x="1179" y="1248"/>
                  </a:cubicBezTo>
                  <a:cubicBezTo>
                    <a:pt x="1251" y="1025"/>
                    <a:pt x="1263" y="1080"/>
                    <a:pt x="1280" y="937"/>
                  </a:cubicBezTo>
                  <a:cubicBezTo>
                    <a:pt x="1297" y="794"/>
                    <a:pt x="1385" y="811"/>
                    <a:pt x="1305" y="760"/>
                  </a:cubicBezTo>
                  <a:cubicBezTo>
                    <a:pt x="1225" y="710"/>
                    <a:pt x="1095" y="794"/>
                    <a:pt x="1065" y="908"/>
                  </a:cubicBezTo>
                  <a:cubicBezTo>
                    <a:pt x="1036" y="1022"/>
                    <a:pt x="1017" y="1076"/>
                    <a:pt x="974" y="1140"/>
                  </a:cubicBezTo>
                  <a:cubicBezTo>
                    <a:pt x="974" y="1140"/>
                    <a:pt x="977" y="855"/>
                    <a:pt x="991" y="733"/>
                  </a:cubicBezTo>
                  <a:cubicBezTo>
                    <a:pt x="1006" y="611"/>
                    <a:pt x="1170" y="171"/>
                    <a:pt x="1139" y="87"/>
                  </a:cubicBezTo>
                  <a:cubicBezTo>
                    <a:pt x="1107" y="3"/>
                    <a:pt x="1030" y="0"/>
                    <a:pt x="971" y="163"/>
                  </a:cubicBezTo>
                  <a:cubicBezTo>
                    <a:pt x="912" y="325"/>
                    <a:pt x="804" y="638"/>
                    <a:pt x="804" y="638"/>
                  </a:cubicBezTo>
                  <a:cubicBezTo>
                    <a:pt x="804" y="638"/>
                    <a:pt x="735" y="569"/>
                    <a:pt x="655" y="630"/>
                  </a:cubicBezTo>
                  <a:cubicBezTo>
                    <a:pt x="575" y="691"/>
                    <a:pt x="600" y="750"/>
                    <a:pt x="510" y="773"/>
                  </a:cubicBezTo>
                  <a:cubicBezTo>
                    <a:pt x="420" y="796"/>
                    <a:pt x="386" y="756"/>
                    <a:pt x="321" y="819"/>
                  </a:cubicBezTo>
                  <a:cubicBezTo>
                    <a:pt x="255" y="883"/>
                    <a:pt x="194" y="813"/>
                    <a:pt x="161" y="961"/>
                  </a:cubicBezTo>
                  <a:cubicBezTo>
                    <a:pt x="127" y="1108"/>
                    <a:pt x="169" y="1190"/>
                    <a:pt x="159" y="1399"/>
                  </a:cubicBezTo>
                  <a:cubicBezTo>
                    <a:pt x="148" y="1607"/>
                    <a:pt x="110" y="1679"/>
                    <a:pt x="110" y="1679"/>
                  </a:cubicBezTo>
                  <a:cubicBezTo>
                    <a:pt x="0" y="1884"/>
                    <a:pt x="0" y="1884"/>
                    <a:pt x="0" y="1884"/>
                  </a:cubicBezTo>
                  <a:cubicBezTo>
                    <a:pt x="697" y="1884"/>
                    <a:pt x="697" y="1884"/>
                    <a:pt x="697" y="1884"/>
                  </a:cubicBezTo>
                  <a:cubicBezTo>
                    <a:pt x="753" y="1809"/>
                    <a:pt x="817" y="1726"/>
                    <a:pt x="880" y="1652"/>
                  </a:cubicBezTo>
                  <a:close/>
                </a:path>
              </a:pathLst>
            </a:custGeom>
            <a:solidFill>
              <a:srgbClr val="FCDB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5832763" y="6431450"/>
              <a:ext cx="1710963" cy="426550"/>
            </a:xfrm>
            <a:custGeom>
              <a:avLst/>
              <a:gdLst>
                <a:gd name="T0" fmla="*/ 832 w 839"/>
                <a:gd name="T1" fmla="*/ 161 h 210"/>
                <a:gd name="T2" fmla="*/ 643 w 839"/>
                <a:gd name="T3" fmla="*/ 127 h 210"/>
                <a:gd name="T4" fmla="*/ 388 w 839"/>
                <a:gd name="T5" fmla="*/ 83 h 210"/>
                <a:gd name="T6" fmla="*/ 180 w 839"/>
                <a:gd name="T7" fmla="*/ 24 h 210"/>
                <a:gd name="T8" fmla="*/ 106 w 839"/>
                <a:gd name="T9" fmla="*/ 38 h 210"/>
                <a:gd name="T10" fmla="*/ 0 w 839"/>
                <a:gd name="T11" fmla="*/ 210 h 210"/>
                <a:gd name="T12" fmla="*/ 836 w 839"/>
                <a:gd name="T13" fmla="*/ 210 h 210"/>
                <a:gd name="T14" fmla="*/ 832 w 839"/>
                <a:gd name="T15" fmla="*/ 161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9" h="210">
                  <a:moveTo>
                    <a:pt x="832" y="161"/>
                  </a:moveTo>
                  <a:cubicBezTo>
                    <a:pt x="818" y="123"/>
                    <a:pt x="716" y="131"/>
                    <a:pt x="643" y="127"/>
                  </a:cubicBezTo>
                  <a:cubicBezTo>
                    <a:pt x="571" y="123"/>
                    <a:pt x="469" y="105"/>
                    <a:pt x="388" y="83"/>
                  </a:cubicBezTo>
                  <a:cubicBezTo>
                    <a:pt x="307" y="61"/>
                    <a:pt x="196" y="47"/>
                    <a:pt x="180" y="24"/>
                  </a:cubicBezTo>
                  <a:cubicBezTo>
                    <a:pt x="164" y="1"/>
                    <a:pt x="118" y="0"/>
                    <a:pt x="106" y="38"/>
                  </a:cubicBezTo>
                  <a:cubicBezTo>
                    <a:pt x="94" y="72"/>
                    <a:pt x="13" y="192"/>
                    <a:pt x="0" y="210"/>
                  </a:cubicBezTo>
                  <a:cubicBezTo>
                    <a:pt x="836" y="210"/>
                    <a:pt x="836" y="210"/>
                    <a:pt x="836" y="210"/>
                  </a:cubicBezTo>
                  <a:cubicBezTo>
                    <a:pt x="838" y="196"/>
                    <a:pt x="839" y="178"/>
                    <a:pt x="832" y="161"/>
                  </a:cubicBezTo>
                  <a:close/>
                </a:path>
              </a:pathLst>
            </a:custGeom>
            <a:solidFill>
              <a:srgbClr val="4F5457"/>
            </a:solidFill>
            <a:ln>
              <a:noFill/>
            </a:ln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</p:grpSp>
      <p:sp>
        <p:nvSpPr>
          <p:cNvPr id="23" name="TextBox 56"/>
          <p:cNvSpPr txBox="1"/>
          <p:nvPr/>
        </p:nvSpPr>
        <p:spPr>
          <a:xfrm>
            <a:off x="6779658" y="2354504"/>
            <a:ext cx="766492" cy="299954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349" b="1" dirty="0">
                <a:solidFill>
                  <a:schemeClr val="bg1"/>
                </a:solidFill>
              </a:rPr>
              <a:t>ARTICLE</a:t>
            </a:r>
            <a:endParaRPr lang="en-US" sz="1349" b="1" dirty="0">
              <a:solidFill>
                <a:schemeClr val="bg1"/>
              </a:solidFill>
            </a:endParaRPr>
          </a:p>
        </p:txBody>
      </p:sp>
      <p:sp>
        <p:nvSpPr>
          <p:cNvPr id="24" name="TextBox 59"/>
          <p:cNvSpPr txBox="1"/>
          <p:nvPr/>
        </p:nvSpPr>
        <p:spPr>
          <a:xfrm>
            <a:off x="6777626" y="4011345"/>
            <a:ext cx="761491" cy="299954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349" b="1" dirty="0">
                <a:solidFill>
                  <a:schemeClr val="bg1"/>
                </a:solidFill>
              </a:rPr>
              <a:t>FOOTER</a:t>
            </a:r>
            <a:endParaRPr lang="en-US" sz="1349" b="1" dirty="0">
              <a:solidFill>
                <a:schemeClr val="bg1"/>
              </a:solidFill>
            </a:endParaRPr>
          </a:p>
        </p:txBody>
      </p:sp>
      <p:sp>
        <p:nvSpPr>
          <p:cNvPr id="25" name="TextBox 62"/>
          <p:cNvSpPr txBox="1"/>
          <p:nvPr/>
        </p:nvSpPr>
        <p:spPr>
          <a:xfrm>
            <a:off x="1687908" y="2354504"/>
            <a:ext cx="611066" cy="2999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349" b="1" dirty="0">
                <a:solidFill>
                  <a:schemeClr val="bg1"/>
                </a:solidFill>
              </a:rPr>
              <a:t>ASIDE</a:t>
            </a:r>
            <a:endParaRPr lang="en-US" sz="1349" b="1" dirty="0">
              <a:solidFill>
                <a:schemeClr val="bg1"/>
              </a:solidFill>
            </a:endParaRPr>
          </a:p>
        </p:txBody>
      </p:sp>
      <p:sp>
        <p:nvSpPr>
          <p:cNvPr id="26" name="TextBox 65"/>
          <p:cNvSpPr txBox="1"/>
          <p:nvPr/>
        </p:nvSpPr>
        <p:spPr>
          <a:xfrm>
            <a:off x="1695924" y="4011345"/>
            <a:ext cx="603050" cy="299954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349" b="1" dirty="0">
                <a:solidFill>
                  <a:schemeClr val="bg1"/>
                </a:solidFill>
              </a:rPr>
              <a:t>HTML</a:t>
            </a:r>
            <a:endParaRPr lang="en-US" sz="1349" b="1" dirty="0">
              <a:solidFill>
                <a:schemeClr val="bg1"/>
              </a:solidFill>
            </a:endParaRPr>
          </a:p>
        </p:txBody>
      </p:sp>
      <p:sp>
        <p:nvSpPr>
          <p:cNvPr id="27" name="TextBox 59"/>
          <p:cNvSpPr txBox="1"/>
          <p:nvPr/>
        </p:nvSpPr>
        <p:spPr>
          <a:xfrm>
            <a:off x="6999780" y="3231962"/>
            <a:ext cx="772456" cy="299954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349" b="1" dirty="0">
                <a:solidFill>
                  <a:schemeClr val="bg1"/>
                </a:solidFill>
              </a:rPr>
              <a:t>HEADER</a:t>
            </a:r>
            <a:endParaRPr lang="en-US" sz="1349" b="1" dirty="0">
              <a:solidFill>
                <a:schemeClr val="bg1"/>
              </a:solidFill>
            </a:endParaRPr>
          </a:p>
        </p:txBody>
      </p:sp>
      <p:sp>
        <p:nvSpPr>
          <p:cNvPr id="28" name="TextBox 65"/>
          <p:cNvSpPr txBox="1"/>
          <p:nvPr/>
        </p:nvSpPr>
        <p:spPr>
          <a:xfrm>
            <a:off x="1173656" y="3251695"/>
            <a:ext cx="761491" cy="299954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349" b="1" dirty="0">
                <a:solidFill>
                  <a:schemeClr val="bg1"/>
                </a:solidFill>
              </a:rPr>
              <a:t>FOOTER</a:t>
            </a:r>
            <a:endParaRPr lang="en-US" sz="1349" b="1" dirty="0">
              <a:solidFill>
                <a:schemeClr val="bg1"/>
              </a:solidFill>
            </a:endParaRPr>
          </a:p>
        </p:txBody>
      </p:sp>
      <p:sp>
        <p:nvSpPr>
          <p:cNvPr id="30" name="TextBox 62"/>
          <p:cNvSpPr txBox="1"/>
          <p:nvPr/>
        </p:nvSpPr>
        <p:spPr>
          <a:xfrm>
            <a:off x="1289889" y="4680646"/>
            <a:ext cx="496419" cy="2999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349" b="1" dirty="0">
                <a:solidFill>
                  <a:schemeClr val="bg1"/>
                </a:solidFill>
              </a:rPr>
              <a:t>NAV</a:t>
            </a:r>
            <a:endParaRPr lang="en-US" sz="1349" b="1" dirty="0">
              <a:solidFill>
                <a:schemeClr val="bg1"/>
              </a:solidFill>
            </a:endParaRPr>
          </a:p>
        </p:txBody>
      </p:sp>
      <p:sp>
        <p:nvSpPr>
          <p:cNvPr id="31" name="TextBox 56"/>
          <p:cNvSpPr txBox="1"/>
          <p:nvPr/>
        </p:nvSpPr>
        <p:spPr>
          <a:xfrm>
            <a:off x="6984536" y="4680646"/>
            <a:ext cx="803297" cy="299954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349" b="1" dirty="0">
                <a:solidFill>
                  <a:schemeClr val="bg1"/>
                </a:solidFill>
              </a:rPr>
              <a:t>SECTION</a:t>
            </a:r>
            <a:endParaRPr lang="en-US" sz="1349" b="1" dirty="0">
              <a:solidFill>
                <a:schemeClr val="bg1"/>
              </a:solidFill>
            </a:endParaRPr>
          </a:p>
        </p:txBody>
      </p:sp>
      <p:sp>
        <p:nvSpPr>
          <p:cNvPr id="32" name="TextBox 56"/>
          <p:cNvSpPr txBox="1"/>
          <p:nvPr/>
        </p:nvSpPr>
        <p:spPr>
          <a:xfrm>
            <a:off x="348475" y="5503321"/>
            <a:ext cx="381836" cy="299954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349" b="1" dirty="0">
                <a:solidFill>
                  <a:schemeClr val="bg1"/>
                </a:solidFill>
              </a:rPr>
              <a:t>H1</a:t>
            </a:r>
            <a:endParaRPr lang="en-US" sz="1349" b="1" dirty="0">
              <a:solidFill>
                <a:schemeClr val="bg1"/>
              </a:solidFill>
            </a:endParaRPr>
          </a:p>
        </p:txBody>
      </p:sp>
      <p:sp>
        <p:nvSpPr>
          <p:cNvPr id="33" name="TextBox 56"/>
          <p:cNvSpPr txBox="1"/>
          <p:nvPr/>
        </p:nvSpPr>
        <p:spPr>
          <a:xfrm>
            <a:off x="950694" y="5503321"/>
            <a:ext cx="381836" cy="299954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349" b="1" dirty="0">
                <a:solidFill>
                  <a:schemeClr val="bg1"/>
                </a:solidFill>
              </a:rPr>
              <a:t>H2</a:t>
            </a:r>
            <a:endParaRPr lang="en-US" sz="1349" b="1" dirty="0">
              <a:solidFill>
                <a:schemeClr val="bg1"/>
              </a:solidFill>
            </a:endParaRPr>
          </a:p>
        </p:txBody>
      </p:sp>
      <p:sp>
        <p:nvSpPr>
          <p:cNvPr id="34" name="TextBox 56"/>
          <p:cNvSpPr txBox="1"/>
          <p:nvPr/>
        </p:nvSpPr>
        <p:spPr>
          <a:xfrm>
            <a:off x="1551811" y="5503321"/>
            <a:ext cx="381836" cy="299954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349" b="1" dirty="0">
                <a:solidFill>
                  <a:schemeClr val="bg1"/>
                </a:solidFill>
              </a:rPr>
              <a:t>H3</a:t>
            </a:r>
            <a:endParaRPr lang="en-US" sz="1349" b="1" dirty="0">
              <a:solidFill>
                <a:schemeClr val="bg1"/>
              </a:solidFill>
            </a:endParaRPr>
          </a:p>
        </p:txBody>
      </p:sp>
      <p:sp>
        <p:nvSpPr>
          <p:cNvPr id="36" name="TextBox 56"/>
          <p:cNvSpPr txBox="1"/>
          <p:nvPr/>
        </p:nvSpPr>
        <p:spPr>
          <a:xfrm>
            <a:off x="6773706" y="5553702"/>
            <a:ext cx="381836" cy="299954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349" b="1" dirty="0">
                <a:solidFill>
                  <a:schemeClr val="bg1"/>
                </a:solidFill>
              </a:rPr>
              <a:t>H4</a:t>
            </a:r>
            <a:endParaRPr lang="en-US" sz="1349" b="1" dirty="0">
              <a:solidFill>
                <a:schemeClr val="bg1"/>
              </a:solidFill>
            </a:endParaRPr>
          </a:p>
        </p:txBody>
      </p:sp>
      <p:sp>
        <p:nvSpPr>
          <p:cNvPr id="37" name="TextBox 56"/>
          <p:cNvSpPr txBox="1"/>
          <p:nvPr/>
        </p:nvSpPr>
        <p:spPr>
          <a:xfrm>
            <a:off x="7387899" y="5553702"/>
            <a:ext cx="381836" cy="299954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349" b="1" dirty="0">
                <a:solidFill>
                  <a:schemeClr val="bg1"/>
                </a:solidFill>
              </a:rPr>
              <a:t>H5</a:t>
            </a:r>
            <a:endParaRPr lang="en-US" sz="1349" b="1" dirty="0">
              <a:solidFill>
                <a:schemeClr val="bg1"/>
              </a:solidFill>
            </a:endParaRPr>
          </a:p>
        </p:txBody>
      </p:sp>
      <p:sp>
        <p:nvSpPr>
          <p:cNvPr id="38" name="TextBox 56"/>
          <p:cNvSpPr txBox="1"/>
          <p:nvPr/>
        </p:nvSpPr>
        <p:spPr>
          <a:xfrm>
            <a:off x="8002092" y="5553702"/>
            <a:ext cx="381836" cy="299954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349" b="1" dirty="0">
                <a:solidFill>
                  <a:schemeClr val="bg1"/>
                </a:solidFill>
              </a:rPr>
              <a:t>H6</a:t>
            </a:r>
            <a:endParaRPr lang="en-US" sz="1349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5334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e 1"/>
          <p:cNvSpPr/>
          <p:nvPr/>
        </p:nvSpPr>
        <p:spPr>
          <a:xfrm rot="16200000">
            <a:off x="3166428" y="-539029"/>
            <a:ext cx="2792557" cy="2792557"/>
          </a:xfrm>
          <a:prstGeom prst="pie">
            <a:avLst>
              <a:gd name="adj1" fmla="val 5352256"/>
              <a:gd name="adj2" fmla="val 16200000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844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3067CD-2282-47E5-B3A0-E9AC0499E245}"/>
              </a:ext>
            </a:extLst>
          </p:cNvPr>
          <p:cNvSpPr/>
          <p:nvPr/>
        </p:nvSpPr>
        <p:spPr>
          <a:xfrm>
            <a:off x="2144221" y="1120849"/>
            <a:ext cx="48555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3600" b="1" dirty="0">
                <a:solidFill>
                  <a:prstClr val="white"/>
                </a:solidFill>
                <a:effectLst>
                  <a:outerShdw blurRad="1270000" algn="ctr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Roboto Condensed" panose="02000000000000000000" pitchFamily="2" charset="0"/>
                <a:cs typeface="Segoe UI" panose="020B0502040204020203" pitchFamily="34" charset="0"/>
              </a:rPr>
              <a:t>IDENTIFICAR</a:t>
            </a:r>
            <a:endParaRPr lang="en-US" sz="3600" b="1" dirty="0">
              <a:solidFill>
                <a:prstClr val="white"/>
              </a:solidFill>
              <a:effectLst>
                <a:outerShdw blurRad="1270000" algn="ctr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20CBE50-161C-4370-9C9A-A42152AFC0FC}"/>
              </a:ext>
            </a:extLst>
          </p:cNvPr>
          <p:cNvGrpSpPr/>
          <p:nvPr/>
        </p:nvGrpSpPr>
        <p:grpSpPr>
          <a:xfrm>
            <a:off x="3349817" y="1054948"/>
            <a:ext cx="2444366" cy="130523"/>
            <a:chOff x="8501449" y="4728579"/>
            <a:chExt cx="2730488" cy="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57780C9-69C0-42A0-A738-95983B49685B}"/>
                </a:ext>
              </a:extLst>
            </p:cNvPr>
            <p:cNvCxnSpPr/>
            <p:nvPr/>
          </p:nvCxnSpPr>
          <p:spPr>
            <a:xfrm>
              <a:off x="8501449" y="4728579"/>
              <a:ext cx="691978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14140F5-BEBC-4D90-B213-57DAC4617DCF}"/>
                </a:ext>
              </a:extLst>
            </p:cNvPr>
            <p:cNvCxnSpPr/>
            <p:nvPr/>
          </p:nvCxnSpPr>
          <p:spPr>
            <a:xfrm>
              <a:off x="10539959" y="4728579"/>
              <a:ext cx="691978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96DAD8CC-8299-4526-B7AC-262F8935F6E6}"/>
              </a:ext>
            </a:extLst>
          </p:cNvPr>
          <p:cNvSpPr/>
          <p:nvPr/>
        </p:nvSpPr>
        <p:spPr>
          <a:xfrm>
            <a:off x="3841285" y="917892"/>
            <a:ext cx="146143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500" dirty="0">
                <a:solidFill>
                  <a:prstClr val="white"/>
                </a:solidFill>
                <a:latin typeface="Calibri" panose="020F0502020204030204"/>
                <a:ea typeface="Roboto Condensed" panose="02000000000000000000" pitchFamily="2" charset="0"/>
                <a:cs typeface="Segoe UI" panose="020B0502040204020203" pitchFamily="34" charset="0"/>
              </a:rPr>
              <a:t>HTML</a:t>
            </a:r>
            <a:endParaRPr lang="en-US" sz="1500" dirty="0">
              <a:solidFill>
                <a:prstClr val="white"/>
              </a:solidFill>
              <a:latin typeface="Calibri" panose="020F0502020204030204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56" y="1217974"/>
            <a:ext cx="1930783" cy="451988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075" y="1217974"/>
            <a:ext cx="1934564" cy="4519886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379338" y="3710448"/>
            <a:ext cx="4572000" cy="196207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 dirty="0">
                <a:solidFill>
                  <a:schemeClr val="accent2"/>
                </a:solidFill>
                <a:latin typeface="Courier New" panose="02070309020205020404" pitchFamily="49" charset="0"/>
              </a:rPr>
              <a:t>&lt;html</a:t>
            </a:r>
            <a:r>
              <a:rPr lang="en-US" sz="1350" dirty="0">
                <a:solidFill>
                  <a:schemeClr val="accent2"/>
                </a:solidFill>
                <a:latin typeface="Courier New" panose="02070309020205020404" pitchFamily="49" charset="0"/>
              </a:rPr>
              <a:t>&gt;</a:t>
            </a:r>
          </a:p>
          <a:p>
            <a:r>
              <a:rPr lang="en-US" sz="1350" dirty="0">
                <a:solidFill>
                  <a:schemeClr val="accent2"/>
                </a:solidFill>
                <a:latin typeface="Courier New" panose="02070309020205020404" pitchFamily="49" charset="0"/>
              </a:rPr>
              <a:t>	&lt;</a:t>
            </a:r>
            <a:r>
              <a:rPr lang="en-US" sz="1350" dirty="0">
                <a:solidFill>
                  <a:schemeClr val="accent2"/>
                </a:solidFill>
                <a:latin typeface="Courier New" panose="02070309020205020404" pitchFamily="49" charset="0"/>
              </a:rPr>
              <a:t>head</a:t>
            </a:r>
            <a:r>
              <a:rPr lang="en-US" sz="1350" dirty="0">
                <a:solidFill>
                  <a:schemeClr val="accent2"/>
                </a:solidFill>
                <a:latin typeface="Courier New" panose="02070309020205020404" pitchFamily="49" charset="0"/>
              </a:rPr>
              <a:t>&gt;</a:t>
            </a:r>
          </a:p>
          <a:p>
            <a:r>
              <a:rPr lang="en-US" sz="1350" dirty="0">
                <a:solidFill>
                  <a:schemeClr val="accent2"/>
                </a:solidFill>
                <a:latin typeface="Courier New" panose="02070309020205020404" pitchFamily="49" charset="0"/>
              </a:rPr>
              <a:t>	</a:t>
            </a:r>
            <a:r>
              <a:rPr lang="en-US" sz="1350" dirty="0">
                <a:solidFill>
                  <a:schemeClr val="accent2"/>
                </a:solidFill>
                <a:latin typeface="Courier New" panose="02070309020205020404" pitchFamily="49" charset="0"/>
              </a:rPr>
              <a:t>	&lt;title&gt;</a:t>
            </a:r>
            <a:r>
              <a:rPr lang="en-US" sz="1350" dirty="0" err="1">
                <a:solidFill>
                  <a:schemeClr val="accent1"/>
                </a:solidFill>
                <a:latin typeface="Courier New" panose="02070309020205020404" pitchFamily="49" charset="0"/>
              </a:rPr>
              <a:t>Mi</a:t>
            </a:r>
            <a:r>
              <a:rPr lang="en-US" sz="1350" dirty="0">
                <a:solidFill>
                  <a:schemeClr val="accent1"/>
                </a:solidFill>
                <a:latin typeface="Courier New" panose="02070309020205020404" pitchFamily="49" charset="0"/>
              </a:rPr>
              <a:t> </a:t>
            </a:r>
            <a:r>
              <a:rPr lang="en-US" sz="1350" dirty="0" err="1">
                <a:solidFill>
                  <a:schemeClr val="accent1"/>
                </a:solidFill>
                <a:latin typeface="Courier New" panose="02070309020205020404" pitchFamily="49" charset="0"/>
              </a:rPr>
              <a:t>pagina</a:t>
            </a:r>
            <a:r>
              <a:rPr lang="en-US" sz="1350" dirty="0">
                <a:solidFill>
                  <a:schemeClr val="accent2"/>
                </a:solidFill>
                <a:latin typeface="Courier New" panose="02070309020205020404" pitchFamily="49" charset="0"/>
              </a:rPr>
              <a:t> </a:t>
            </a:r>
            <a:r>
              <a:rPr lang="en-US" sz="1350" dirty="0">
                <a:solidFill>
                  <a:schemeClr val="accent1"/>
                </a:solidFill>
                <a:latin typeface="Courier New" panose="02070309020205020404" pitchFamily="49" charset="0"/>
              </a:rPr>
              <a:t>web</a:t>
            </a:r>
            <a:r>
              <a:rPr lang="en-US" sz="1350" dirty="0">
                <a:solidFill>
                  <a:schemeClr val="accent2"/>
                </a:solidFill>
                <a:latin typeface="Courier New" panose="02070309020205020404" pitchFamily="49" charset="0"/>
              </a:rPr>
              <a:t>&lt;/title&gt;</a:t>
            </a:r>
          </a:p>
          <a:p>
            <a:r>
              <a:rPr lang="en-US" sz="1350" dirty="0">
                <a:solidFill>
                  <a:schemeClr val="accent2"/>
                </a:solidFill>
                <a:latin typeface="Courier New" panose="02070309020205020404" pitchFamily="49" charset="0"/>
              </a:rPr>
              <a:t>	</a:t>
            </a:r>
            <a:r>
              <a:rPr lang="en-US" sz="1350" dirty="0">
                <a:solidFill>
                  <a:schemeClr val="accent2"/>
                </a:solidFill>
                <a:latin typeface="Courier New" panose="02070309020205020404" pitchFamily="49" charset="0"/>
              </a:rPr>
              <a:t>&lt;/</a:t>
            </a:r>
            <a:r>
              <a:rPr lang="en-US" sz="1350" dirty="0">
                <a:solidFill>
                  <a:schemeClr val="accent2"/>
                </a:solidFill>
                <a:latin typeface="Courier New" panose="02070309020205020404" pitchFamily="49" charset="0"/>
              </a:rPr>
              <a:t>head</a:t>
            </a:r>
            <a:r>
              <a:rPr lang="en-US" sz="1350" dirty="0">
                <a:solidFill>
                  <a:schemeClr val="accent2"/>
                </a:solidFill>
                <a:latin typeface="Courier New" panose="02070309020205020404" pitchFamily="49" charset="0"/>
              </a:rPr>
              <a:t>&gt;</a:t>
            </a:r>
          </a:p>
          <a:p>
            <a:r>
              <a:rPr lang="en-US" sz="1350" dirty="0">
                <a:solidFill>
                  <a:schemeClr val="accent2"/>
                </a:solidFill>
                <a:latin typeface="Courier New" panose="02070309020205020404" pitchFamily="49" charset="0"/>
              </a:rPr>
              <a:t>&lt;</a:t>
            </a:r>
            <a:r>
              <a:rPr lang="en-US" sz="1350" dirty="0">
                <a:solidFill>
                  <a:schemeClr val="accent2"/>
                </a:solidFill>
                <a:latin typeface="Courier New" panose="02070309020205020404" pitchFamily="49" charset="0"/>
              </a:rPr>
              <a:t>body</a:t>
            </a:r>
            <a:r>
              <a:rPr lang="en-US" sz="1350" dirty="0">
                <a:solidFill>
                  <a:schemeClr val="accent2"/>
                </a:solidFill>
                <a:latin typeface="Courier New" panose="02070309020205020404" pitchFamily="49" charset="0"/>
              </a:rPr>
              <a:t>&gt;</a:t>
            </a:r>
          </a:p>
          <a:p>
            <a:r>
              <a:rPr lang="en-US" sz="1350" dirty="0">
                <a:solidFill>
                  <a:schemeClr val="accent2"/>
                </a:solidFill>
                <a:latin typeface="Courier New" panose="02070309020205020404" pitchFamily="49" charset="0"/>
              </a:rPr>
              <a:t>&lt;/</a:t>
            </a:r>
            <a:r>
              <a:rPr lang="en-US" sz="1350" dirty="0">
                <a:solidFill>
                  <a:schemeClr val="accent2"/>
                </a:solidFill>
                <a:latin typeface="Courier New" panose="02070309020205020404" pitchFamily="49" charset="0"/>
              </a:rPr>
              <a:t>body</a:t>
            </a:r>
            <a:r>
              <a:rPr lang="en-US" sz="1350" dirty="0">
                <a:solidFill>
                  <a:schemeClr val="accent2"/>
                </a:solidFill>
                <a:latin typeface="Courier New" panose="02070309020205020404" pitchFamily="49" charset="0"/>
              </a:rPr>
              <a:t>&gt;</a:t>
            </a:r>
          </a:p>
          <a:p>
            <a:endParaRPr lang="en-US" sz="1350" dirty="0">
              <a:solidFill>
                <a:schemeClr val="accent2"/>
              </a:solidFill>
              <a:latin typeface="Courier New" panose="02070309020205020404" pitchFamily="49" charset="0"/>
            </a:endParaRPr>
          </a:p>
          <a:p>
            <a:r>
              <a:rPr lang="en-US" sz="1350" dirty="0">
                <a:solidFill>
                  <a:schemeClr val="accent2"/>
                </a:solidFill>
                <a:latin typeface="Courier New" panose="02070309020205020404" pitchFamily="49" charset="0"/>
              </a:rPr>
              <a:t>&lt;/</a:t>
            </a:r>
            <a:r>
              <a:rPr lang="en-US" sz="1350" dirty="0">
                <a:solidFill>
                  <a:schemeClr val="accent2"/>
                </a:solidFill>
                <a:latin typeface="Courier New" panose="02070309020205020404" pitchFamily="49" charset="0"/>
              </a:rPr>
              <a:t>html&gt;</a:t>
            </a:r>
            <a:endParaRPr lang="es-ES" sz="135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1610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e 1"/>
          <p:cNvSpPr/>
          <p:nvPr/>
        </p:nvSpPr>
        <p:spPr>
          <a:xfrm rot="16200000">
            <a:off x="3200934" y="-1396279"/>
            <a:ext cx="2792557" cy="2792557"/>
          </a:xfrm>
          <a:prstGeom prst="pie">
            <a:avLst>
              <a:gd name="adj1" fmla="val 5352256"/>
              <a:gd name="adj2" fmla="val 16200000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844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3067CD-2282-47E5-B3A0-E9AC0499E245}"/>
              </a:ext>
            </a:extLst>
          </p:cNvPr>
          <p:cNvSpPr/>
          <p:nvPr/>
        </p:nvSpPr>
        <p:spPr>
          <a:xfrm>
            <a:off x="2178727" y="263599"/>
            <a:ext cx="48555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3600" b="1" dirty="0">
                <a:solidFill>
                  <a:prstClr val="white"/>
                </a:solidFill>
                <a:effectLst>
                  <a:outerShdw blurRad="1270000" algn="ctr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Roboto Condensed" panose="02000000000000000000" pitchFamily="2" charset="0"/>
                <a:cs typeface="Segoe UI" panose="020B0502040204020203" pitchFamily="34" charset="0"/>
              </a:rPr>
              <a:t>IDENTIFICAR</a:t>
            </a:r>
            <a:endParaRPr lang="en-US" sz="3600" b="1" dirty="0">
              <a:solidFill>
                <a:prstClr val="white"/>
              </a:solidFill>
              <a:effectLst>
                <a:outerShdw blurRad="1270000" algn="ctr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20CBE50-161C-4370-9C9A-A42152AFC0FC}"/>
              </a:ext>
            </a:extLst>
          </p:cNvPr>
          <p:cNvGrpSpPr/>
          <p:nvPr/>
        </p:nvGrpSpPr>
        <p:grpSpPr>
          <a:xfrm>
            <a:off x="3384323" y="197698"/>
            <a:ext cx="2444366" cy="130523"/>
            <a:chOff x="8501449" y="4728579"/>
            <a:chExt cx="2730488" cy="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57780C9-69C0-42A0-A738-95983B49685B}"/>
                </a:ext>
              </a:extLst>
            </p:cNvPr>
            <p:cNvCxnSpPr/>
            <p:nvPr/>
          </p:nvCxnSpPr>
          <p:spPr>
            <a:xfrm>
              <a:off x="8501449" y="4728579"/>
              <a:ext cx="691978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14140F5-BEBC-4D90-B213-57DAC4617DCF}"/>
                </a:ext>
              </a:extLst>
            </p:cNvPr>
            <p:cNvCxnSpPr/>
            <p:nvPr/>
          </p:nvCxnSpPr>
          <p:spPr>
            <a:xfrm>
              <a:off x="10539959" y="4728579"/>
              <a:ext cx="691978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96DAD8CC-8299-4526-B7AC-262F8935F6E6}"/>
              </a:ext>
            </a:extLst>
          </p:cNvPr>
          <p:cNvSpPr/>
          <p:nvPr/>
        </p:nvSpPr>
        <p:spPr>
          <a:xfrm>
            <a:off x="3875791" y="60642"/>
            <a:ext cx="146143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500" dirty="0">
                <a:solidFill>
                  <a:prstClr val="white"/>
                </a:solidFill>
                <a:latin typeface="Calibri" panose="020F0502020204030204"/>
                <a:ea typeface="Roboto Condensed" panose="02000000000000000000" pitchFamily="2" charset="0"/>
                <a:cs typeface="Segoe UI" panose="020B0502040204020203" pitchFamily="34" charset="0"/>
              </a:rPr>
              <a:t>HTML</a:t>
            </a:r>
            <a:endParaRPr lang="en-US" sz="1500" dirty="0">
              <a:solidFill>
                <a:prstClr val="white"/>
              </a:solidFill>
              <a:latin typeface="Calibri" panose="020F0502020204030204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215" y="1791676"/>
            <a:ext cx="7104459" cy="337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490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e 1"/>
          <p:cNvSpPr/>
          <p:nvPr/>
        </p:nvSpPr>
        <p:spPr>
          <a:xfrm rot="16200000">
            <a:off x="3166428" y="-1401671"/>
            <a:ext cx="2792557" cy="2792557"/>
          </a:xfrm>
          <a:prstGeom prst="pie">
            <a:avLst>
              <a:gd name="adj1" fmla="val 5352256"/>
              <a:gd name="adj2" fmla="val 16200000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844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3067CD-2282-47E5-B3A0-E9AC0499E245}"/>
              </a:ext>
            </a:extLst>
          </p:cNvPr>
          <p:cNvSpPr/>
          <p:nvPr/>
        </p:nvSpPr>
        <p:spPr>
          <a:xfrm>
            <a:off x="2144221" y="258207"/>
            <a:ext cx="48555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3600" b="1" dirty="0">
                <a:solidFill>
                  <a:prstClr val="white"/>
                </a:solidFill>
                <a:effectLst>
                  <a:outerShdw blurRad="1270000" algn="ctr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Roboto Condensed" panose="02000000000000000000" pitchFamily="2" charset="0"/>
                <a:cs typeface="Segoe UI" panose="020B0502040204020203" pitchFamily="34" charset="0"/>
              </a:rPr>
              <a:t>IDENTIFICAR</a:t>
            </a:r>
            <a:endParaRPr lang="en-US" sz="3600" b="1" dirty="0">
              <a:solidFill>
                <a:prstClr val="white"/>
              </a:solidFill>
              <a:effectLst>
                <a:outerShdw blurRad="1270000" algn="ctr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20CBE50-161C-4370-9C9A-A42152AFC0FC}"/>
              </a:ext>
            </a:extLst>
          </p:cNvPr>
          <p:cNvGrpSpPr/>
          <p:nvPr/>
        </p:nvGrpSpPr>
        <p:grpSpPr>
          <a:xfrm>
            <a:off x="3349817" y="192306"/>
            <a:ext cx="2444366" cy="130523"/>
            <a:chOff x="8501449" y="4728579"/>
            <a:chExt cx="2730488" cy="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57780C9-69C0-42A0-A738-95983B49685B}"/>
                </a:ext>
              </a:extLst>
            </p:cNvPr>
            <p:cNvCxnSpPr/>
            <p:nvPr/>
          </p:nvCxnSpPr>
          <p:spPr>
            <a:xfrm>
              <a:off x="8501449" y="4728579"/>
              <a:ext cx="691978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14140F5-BEBC-4D90-B213-57DAC4617DCF}"/>
                </a:ext>
              </a:extLst>
            </p:cNvPr>
            <p:cNvCxnSpPr/>
            <p:nvPr/>
          </p:nvCxnSpPr>
          <p:spPr>
            <a:xfrm>
              <a:off x="10539959" y="4728579"/>
              <a:ext cx="691978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96DAD8CC-8299-4526-B7AC-262F8935F6E6}"/>
              </a:ext>
            </a:extLst>
          </p:cNvPr>
          <p:cNvSpPr/>
          <p:nvPr/>
        </p:nvSpPr>
        <p:spPr>
          <a:xfrm>
            <a:off x="3841285" y="55250"/>
            <a:ext cx="146143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500" dirty="0">
                <a:solidFill>
                  <a:prstClr val="white"/>
                </a:solidFill>
                <a:latin typeface="Calibri" panose="020F0502020204030204"/>
                <a:ea typeface="Roboto Condensed" panose="02000000000000000000" pitchFamily="2" charset="0"/>
                <a:cs typeface="Segoe UI" panose="020B0502040204020203" pitchFamily="34" charset="0"/>
              </a:rPr>
              <a:t>HTML</a:t>
            </a:r>
            <a:endParaRPr lang="en-US" sz="1500" dirty="0">
              <a:solidFill>
                <a:prstClr val="white"/>
              </a:solidFill>
              <a:latin typeface="Calibri" panose="020F0502020204030204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839" y="2390585"/>
            <a:ext cx="7143284" cy="337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79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701D31-9BEA-41A0-BFF7-E6C6C7DD7D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189" y="3423255"/>
            <a:ext cx="3889623" cy="2101646"/>
          </a:xfrm>
          <a:prstGeom prst="rect">
            <a:avLst/>
          </a:prstGeom>
          <a:effectLst>
            <a:outerShdw blurRad="1270000" dist="1066800" dir="5400000" sx="80000" sy="80000" algn="t" rotWithShape="0">
              <a:prstClr val="black">
                <a:alpha val="40000"/>
              </a:prstClr>
            </a:outerShdw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9A37120-7725-4389-84D8-8A29866D10F5}"/>
              </a:ext>
            </a:extLst>
          </p:cNvPr>
          <p:cNvSpPr/>
          <p:nvPr/>
        </p:nvSpPr>
        <p:spPr>
          <a:xfrm>
            <a:off x="752595" y="1972281"/>
            <a:ext cx="7638811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lnSpc>
                <a:spcPct val="120000"/>
              </a:lnSpc>
              <a:defRPr/>
            </a:pPr>
            <a:r>
              <a:rPr lang="es-ES" sz="195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  <a:cs typeface="Segoe UI Light" panose="020B0502040204020203" pitchFamily="34" charset="0"/>
              </a:rPr>
              <a:t>Una página web es aquel documento electrónico que contiene información textual, visual y/o sonora, que se encuentra alojada en un servidor y puede ser accesible mediante el uso de navegadores web.</a:t>
            </a:r>
            <a:endParaRPr lang="en-US" sz="1950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  <a:cs typeface="Segoe UI Light" panose="020B05020402040202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3067CD-2282-47E5-B3A0-E9AC0499E245}"/>
              </a:ext>
            </a:extLst>
          </p:cNvPr>
          <p:cNvSpPr/>
          <p:nvPr/>
        </p:nvSpPr>
        <p:spPr>
          <a:xfrm>
            <a:off x="1864873" y="1179535"/>
            <a:ext cx="5414252" cy="611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3375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/>
                <a:ea typeface="Roboto Condensed" panose="02000000000000000000" pitchFamily="2" charset="0"/>
                <a:cs typeface="Segoe UI" panose="020B0502040204020203" pitchFamily="34" charset="0"/>
              </a:rPr>
              <a:t>Que </a:t>
            </a:r>
            <a:r>
              <a:rPr lang="en-US" sz="3375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/>
                <a:ea typeface="Roboto Condensed" panose="02000000000000000000" pitchFamily="2" charset="0"/>
                <a:cs typeface="Segoe UI" panose="020B0502040204020203" pitchFamily="34" charset="0"/>
              </a:rPr>
              <a:t>es</a:t>
            </a:r>
            <a:r>
              <a:rPr lang="en-US" sz="3375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/>
                <a:ea typeface="Roboto Condensed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3375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/>
                <a:ea typeface="Roboto Condensed" panose="02000000000000000000" pitchFamily="2" charset="0"/>
                <a:cs typeface="Segoe UI" panose="020B0502040204020203" pitchFamily="34" charset="0"/>
              </a:rPr>
              <a:t>una</a:t>
            </a:r>
            <a:r>
              <a:rPr lang="en-US" sz="3375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/>
                <a:ea typeface="Roboto Condensed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3375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/>
                <a:ea typeface="Roboto Condensed" panose="02000000000000000000" pitchFamily="2" charset="0"/>
                <a:cs typeface="Segoe UI" panose="020B0502040204020203" pitchFamily="34" charset="0"/>
              </a:rPr>
              <a:t>página</a:t>
            </a:r>
            <a:r>
              <a:rPr lang="en-US" sz="3375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/>
                <a:ea typeface="Roboto Condensed" panose="02000000000000000000" pitchFamily="2" charset="0"/>
                <a:cs typeface="Segoe UI" panose="020B0502040204020203" pitchFamily="34" charset="0"/>
              </a:rPr>
              <a:t> web</a:t>
            </a:r>
            <a:endParaRPr lang="en-US" sz="3375" b="1" dirty="0">
              <a:solidFill>
                <a:srgbClr val="FF6600"/>
              </a:solidFill>
              <a:latin typeface="Calibri" panose="020F0502020204030204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pic>
        <p:nvPicPr>
          <p:cNvPr id="3" name="Marcador de posición de imagen 2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1" r="9481"/>
          <a:stretch>
            <a:fillRect/>
          </a:stretch>
        </p:blipFill>
        <p:spPr>
          <a:xfrm>
            <a:off x="3130231" y="3578225"/>
            <a:ext cx="2888756" cy="1709768"/>
          </a:xfrm>
        </p:spPr>
      </p:pic>
    </p:spTree>
    <p:extLst>
      <p:ext uri="{BB962C8B-B14F-4D97-AF65-F5344CB8AC3E}">
        <p14:creationId xmlns:p14="http://schemas.microsoft.com/office/powerpoint/2010/main" val="22968876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flipH="1">
            <a:off x="568844" y="2310327"/>
            <a:ext cx="3631895" cy="2570344"/>
            <a:chOff x="6096000" y="2221080"/>
            <a:chExt cx="5659437" cy="4005263"/>
          </a:xfrm>
        </p:grpSpPr>
        <p:sp>
          <p:nvSpPr>
            <p:cNvPr id="5" name="Oval 5"/>
            <p:cNvSpPr>
              <a:spLocks noChangeArrowheads="1"/>
            </p:cNvSpPr>
            <p:nvPr/>
          </p:nvSpPr>
          <p:spPr bwMode="auto">
            <a:xfrm>
              <a:off x="6375400" y="6099343"/>
              <a:ext cx="5380037" cy="107950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49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7321550" y="2221080"/>
              <a:ext cx="4056062" cy="4005263"/>
              <a:chOff x="7321550" y="2221080"/>
              <a:chExt cx="4056062" cy="4005263"/>
            </a:xfrm>
          </p:grpSpPr>
          <p:sp>
            <p:nvSpPr>
              <p:cNvPr id="52" name="Freeform 6"/>
              <p:cNvSpPr>
                <a:spLocks/>
              </p:cNvSpPr>
              <p:nvPr/>
            </p:nvSpPr>
            <p:spPr bwMode="auto">
              <a:xfrm>
                <a:off x="7321550" y="4364205"/>
                <a:ext cx="1814512" cy="1576388"/>
              </a:xfrm>
              <a:custGeom>
                <a:avLst/>
                <a:gdLst>
                  <a:gd name="T0" fmla="*/ 823 w 823"/>
                  <a:gd name="T1" fmla="*/ 75 h 715"/>
                  <a:gd name="T2" fmla="*/ 672 w 823"/>
                  <a:gd name="T3" fmla="*/ 290 h 715"/>
                  <a:gd name="T4" fmla="*/ 317 w 823"/>
                  <a:gd name="T5" fmla="*/ 582 h 715"/>
                  <a:gd name="T6" fmla="*/ 274 w 823"/>
                  <a:gd name="T7" fmla="*/ 624 h 715"/>
                  <a:gd name="T8" fmla="*/ 143 w 823"/>
                  <a:gd name="T9" fmla="*/ 644 h 715"/>
                  <a:gd name="T10" fmla="*/ 75 w 823"/>
                  <a:gd name="T11" fmla="*/ 688 h 715"/>
                  <a:gd name="T12" fmla="*/ 34 w 823"/>
                  <a:gd name="T13" fmla="*/ 714 h 715"/>
                  <a:gd name="T14" fmla="*/ 29 w 823"/>
                  <a:gd name="T15" fmla="*/ 703 h 715"/>
                  <a:gd name="T16" fmla="*/ 27 w 823"/>
                  <a:gd name="T17" fmla="*/ 703 h 715"/>
                  <a:gd name="T18" fmla="*/ 17 w 823"/>
                  <a:gd name="T19" fmla="*/ 709 h 715"/>
                  <a:gd name="T20" fmla="*/ 9 w 823"/>
                  <a:gd name="T21" fmla="*/ 703 h 715"/>
                  <a:gd name="T22" fmla="*/ 14 w 823"/>
                  <a:gd name="T23" fmla="*/ 696 h 715"/>
                  <a:gd name="T24" fmla="*/ 13 w 823"/>
                  <a:gd name="T25" fmla="*/ 695 h 715"/>
                  <a:gd name="T26" fmla="*/ 7 w 823"/>
                  <a:gd name="T27" fmla="*/ 695 h 715"/>
                  <a:gd name="T28" fmla="*/ 36 w 823"/>
                  <a:gd name="T29" fmla="*/ 656 h 715"/>
                  <a:gd name="T30" fmla="*/ 112 w 823"/>
                  <a:gd name="T31" fmla="*/ 567 h 715"/>
                  <a:gd name="T32" fmla="*/ 267 w 823"/>
                  <a:gd name="T33" fmla="*/ 547 h 715"/>
                  <a:gd name="T34" fmla="*/ 608 w 823"/>
                  <a:gd name="T35" fmla="*/ 222 h 715"/>
                  <a:gd name="T36" fmla="*/ 727 w 823"/>
                  <a:gd name="T37" fmla="*/ 0 h 715"/>
                  <a:gd name="T38" fmla="*/ 823 w 823"/>
                  <a:gd name="T39" fmla="*/ 75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23" h="715">
                    <a:moveTo>
                      <a:pt x="823" y="75"/>
                    </a:moveTo>
                    <a:cubicBezTo>
                      <a:pt x="812" y="100"/>
                      <a:pt x="773" y="184"/>
                      <a:pt x="672" y="290"/>
                    </a:cubicBezTo>
                    <a:cubicBezTo>
                      <a:pt x="600" y="365"/>
                      <a:pt x="340" y="538"/>
                      <a:pt x="317" y="582"/>
                    </a:cubicBezTo>
                    <a:cubicBezTo>
                      <a:pt x="300" y="613"/>
                      <a:pt x="277" y="624"/>
                      <a:pt x="274" y="624"/>
                    </a:cubicBezTo>
                    <a:cubicBezTo>
                      <a:pt x="261" y="624"/>
                      <a:pt x="149" y="641"/>
                      <a:pt x="143" y="644"/>
                    </a:cubicBezTo>
                    <a:cubicBezTo>
                      <a:pt x="139" y="646"/>
                      <a:pt x="104" y="670"/>
                      <a:pt x="75" y="688"/>
                    </a:cubicBezTo>
                    <a:cubicBezTo>
                      <a:pt x="59" y="701"/>
                      <a:pt x="40" y="715"/>
                      <a:pt x="34" y="714"/>
                    </a:cubicBezTo>
                    <a:cubicBezTo>
                      <a:pt x="28" y="713"/>
                      <a:pt x="28" y="707"/>
                      <a:pt x="29" y="703"/>
                    </a:cubicBezTo>
                    <a:cubicBezTo>
                      <a:pt x="28" y="703"/>
                      <a:pt x="28" y="703"/>
                      <a:pt x="27" y="703"/>
                    </a:cubicBezTo>
                    <a:cubicBezTo>
                      <a:pt x="24" y="706"/>
                      <a:pt x="20" y="709"/>
                      <a:pt x="17" y="709"/>
                    </a:cubicBezTo>
                    <a:cubicBezTo>
                      <a:pt x="12" y="709"/>
                      <a:pt x="6" y="707"/>
                      <a:pt x="9" y="703"/>
                    </a:cubicBezTo>
                    <a:cubicBezTo>
                      <a:pt x="10" y="701"/>
                      <a:pt x="12" y="699"/>
                      <a:pt x="14" y="696"/>
                    </a:cubicBezTo>
                    <a:cubicBezTo>
                      <a:pt x="13" y="696"/>
                      <a:pt x="13" y="695"/>
                      <a:pt x="13" y="695"/>
                    </a:cubicBezTo>
                    <a:cubicBezTo>
                      <a:pt x="11" y="696"/>
                      <a:pt x="9" y="696"/>
                      <a:pt x="7" y="695"/>
                    </a:cubicBezTo>
                    <a:cubicBezTo>
                      <a:pt x="0" y="691"/>
                      <a:pt x="36" y="656"/>
                      <a:pt x="36" y="656"/>
                    </a:cubicBezTo>
                    <a:cubicBezTo>
                      <a:pt x="65" y="621"/>
                      <a:pt x="112" y="567"/>
                      <a:pt x="112" y="567"/>
                    </a:cubicBezTo>
                    <a:cubicBezTo>
                      <a:pt x="267" y="547"/>
                      <a:pt x="267" y="547"/>
                      <a:pt x="267" y="547"/>
                    </a:cubicBezTo>
                    <a:cubicBezTo>
                      <a:pt x="267" y="547"/>
                      <a:pt x="596" y="236"/>
                      <a:pt x="608" y="222"/>
                    </a:cubicBezTo>
                    <a:cubicBezTo>
                      <a:pt x="620" y="207"/>
                      <a:pt x="727" y="0"/>
                      <a:pt x="727" y="0"/>
                    </a:cubicBezTo>
                    <a:lnTo>
                      <a:pt x="823" y="75"/>
                    </a:lnTo>
                    <a:close/>
                  </a:path>
                </a:pathLst>
              </a:custGeom>
              <a:solidFill>
                <a:srgbClr val="E3C2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3" name="Freeform 7"/>
              <p:cNvSpPr>
                <a:spLocks/>
              </p:cNvSpPr>
              <p:nvPr/>
            </p:nvSpPr>
            <p:spPr bwMode="auto">
              <a:xfrm>
                <a:off x="8704262" y="4034005"/>
                <a:ext cx="611187" cy="850900"/>
              </a:xfrm>
              <a:custGeom>
                <a:avLst/>
                <a:gdLst>
                  <a:gd name="T0" fmla="*/ 175 w 278"/>
                  <a:gd name="T1" fmla="*/ 0 h 386"/>
                  <a:gd name="T2" fmla="*/ 8 w 278"/>
                  <a:gd name="T3" fmla="*/ 304 h 386"/>
                  <a:gd name="T4" fmla="*/ 125 w 278"/>
                  <a:gd name="T5" fmla="*/ 377 h 386"/>
                  <a:gd name="T6" fmla="*/ 278 w 278"/>
                  <a:gd name="T7" fmla="*/ 100 h 386"/>
                  <a:gd name="T8" fmla="*/ 175 w 278"/>
                  <a:gd name="T9" fmla="*/ 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8" h="386">
                    <a:moveTo>
                      <a:pt x="175" y="0"/>
                    </a:moveTo>
                    <a:cubicBezTo>
                      <a:pt x="162" y="13"/>
                      <a:pt x="0" y="300"/>
                      <a:pt x="8" y="304"/>
                    </a:cubicBezTo>
                    <a:cubicBezTo>
                      <a:pt x="17" y="309"/>
                      <a:pt x="119" y="386"/>
                      <a:pt x="125" y="377"/>
                    </a:cubicBezTo>
                    <a:cubicBezTo>
                      <a:pt x="130" y="367"/>
                      <a:pt x="278" y="100"/>
                      <a:pt x="278" y="100"/>
                    </a:cubicBezTo>
                    <a:lnTo>
                      <a:pt x="1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4" name="Freeform 8"/>
              <p:cNvSpPr>
                <a:spLocks/>
              </p:cNvSpPr>
              <p:nvPr/>
            </p:nvSpPr>
            <p:spPr bwMode="auto">
              <a:xfrm>
                <a:off x="8955087" y="3832393"/>
                <a:ext cx="188912" cy="349250"/>
              </a:xfrm>
              <a:custGeom>
                <a:avLst/>
                <a:gdLst>
                  <a:gd name="T0" fmla="*/ 86 w 86"/>
                  <a:gd name="T1" fmla="*/ 29 h 158"/>
                  <a:gd name="T2" fmla="*/ 50 w 86"/>
                  <a:gd name="T3" fmla="*/ 0 h 158"/>
                  <a:gd name="T4" fmla="*/ 6 w 86"/>
                  <a:gd name="T5" fmla="*/ 88 h 158"/>
                  <a:gd name="T6" fmla="*/ 64 w 86"/>
                  <a:gd name="T7" fmla="*/ 149 h 158"/>
                  <a:gd name="T8" fmla="*/ 86 w 86"/>
                  <a:gd name="T9" fmla="*/ 29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58">
                    <a:moveTo>
                      <a:pt x="86" y="29"/>
                    </a:moveTo>
                    <a:cubicBezTo>
                      <a:pt x="83" y="26"/>
                      <a:pt x="50" y="0"/>
                      <a:pt x="50" y="0"/>
                    </a:cubicBezTo>
                    <a:cubicBezTo>
                      <a:pt x="50" y="0"/>
                      <a:pt x="0" y="82"/>
                      <a:pt x="6" y="88"/>
                    </a:cubicBezTo>
                    <a:cubicBezTo>
                      <a:pt x="12" y="93"/>
                      <a:pt x="62" y="158"/>
                      <a:pt x="64" y="149"/>
                    </a:cubicBezTo>
                    <a:cubicBezTo>
                      <a:pt x="66" y="140"/>
                      <a:pt x="86" y="29"/>
                      <a:pt x="86" y="2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5" name="Freeform 9"/>
              <p:cNvSpPr>
                <a:spLocks/>
              </p:cNvSpPr>
              <p:nvPr/>
            </p:nvSpPr>
            <p:spPr bwMode="auto">
              <a:xfrm>
                <a:off x="8932862" y="3400593"/>
                <a:ext cx="477837" cy="695325"/>
              </a:xfrm>
              <a:custGeom>
                <a:avLst/>
                <a:gdLst>
                  <a:gd name="T0" fmla="*/ 0 w 217"/>
                  <a:gd name="T1" fmla="*/ 103 h 315"/>
                  <a:gd name="T2" fmla="*/ 72 w 217"/>
                  <a:gd name="T3" fmla="*/ 245 h 315"/>
                  <a:gd name="T4" fmla="*/ 121 w 217"/>
                  <a:gd name="T5" fmla="*/ 289 h 315"/>
                  <a:gd name="T6" fmla="*/ 217 w 217"/>
                  <a:gd name="T7" fmla="*/ 117 h 315"/>
                  <a:gd name="T8" fmla="*/ 107 w 217"/>
                  <a:gd name="T9" fmla="*/ 0 h 315"/>
                  <a:gd name="T10" fmla="*/ 0 w 217"/>
                  <a:gd name="T11" fmla="*/ 10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7" h="315">
                    <a:moveTo>
                      <a:pt x="0" y="103"/>
                    </a:moveTo>
                    <a:cubicBezTo>
                      <a:pt x="7" y="108"/>
                      <a:pt x="60" y="174"/>
                      <a:pt x="72" y="245"/>
                    </a:cubicBezTo>
                    <a:cubicBezTo>
                      <a:pt x="84" y="315"/>
                      <a:pt x="117" y="296"/>
                      <a:pt x="121" y="289"/>
                    </a:cubicBezTo>
                    <a:cubicBezTo>
                      <a:pt x="217" y="117"/>
                      <a:pt x="217" y="117"/>
                      <a:pt x="217" y="117"/>
                    </a:cubicBezTo>
                    <a:cubicBezTo>
                      <a:pt x="107" y="0"/>
                      <a:pt x="107" y="0"/>
                      <a:pt x="107" y="0"/>
                    </a:cubicBezTo>
                    <a:lnTo>
                      <a:pt x="0" y="103"/>
                    </a:lnTo>
                    <a:close/>
                  </a:path>
                </a:pathLst>
              </a:custGeom>
              <a:solidFill>
                <a:srgbClr val="E2C4B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6" name="Freeform 10"/>
              <p:cNvSpPr>
                <a:spLocks/>
              </p:cNvSpPr>
              <p:nvPr/>
            </p:nvSpPr>
            <p:spPr bwMode="auto">
              <a:xfrm>
                <a:off x="8991600" y="3489493"/>
                <a:ext cx="485775" cy="782638"/>
              </a:xfrm>
              <a:custGeom>
                <a:avLst/>
                <a:gdLst>
                  <a:gd name="T0" fmla="*/ 220 w 220"/>
                  <a:gd name="T1" fmla="*/ 46 h 355"/>
                  <a:gd name="T2" fmla="*/ 134 w 220"/>
                  <a:gd name="T3" fmla="*/ 7 h 355"/>
                  <a:gd name="T4" fmla="*/ 4 w 220"/>
                  <a:gd name="T5" fmla="*/ 243 h 355"/>
                  <a:gd name="T6" fmla="*/ 44 w 220"/>
                  <a:gd name="T7" fmla="*/ 347 h 355"/>
                  <a:gd name="T8" fmla="*/ 220 w 220"/>
                  <a:gd name="T9" fmla="*/ 46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0" h="355">
                    <a:moveTo>
                      <a:pt x="220" y="46"/>
                    </a:moveTo>
                    <a:cubicBezTo>
                      <a:pt x="212" y="42"/>
                      <a:pt x="138" y="0"/>
                      <a:pt x="134" y="7"/>
                    </a:cubicBezTo>
                    <a:cubicBezTo>
                      <a:pt x="130" y="13"/>
                      <a:pt x="0" y="236"/>
                      <a:pt x="4" y="243"/>
                    </a:cubicBezTo>
                    <a:cubicBezTo>
                      <a:pt x="7" y="249"/>
                      <a:pt x="42" y="355"/>
                      <a:pt x="44" y="347"/>
                    </a:cubicBezTo>
                    <a:cubicBezTo>
                      <a:pt x="46" y="339"/>
                      <a:pt x="220" y="46"/>
                      <a:pt x="220" y="46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7" name="Freeform 11"/>
              <p:cNvSpPr>
                <a:spLocks/>
              </p:cNvSpPr>
              <p:nvPr/>
            </p:nvSpPr>
            <p:spPr bwMode="auto">
              <a:xfrm>
                <a:off x="8837612" y="4994443"/>
                <a:ext cx="1089025" cy="741363"/>
              </a:xfrm>
              <a:custGeom>
                <a:avLst/>
                <a:gdLst>
                  <a:gd name="T0" fmla="*/ 462 w 494"/>
                  <a:gd name="T1" fmla="*/ 177 h 336"/>
                  <a:gd name="T2" fmla="*/ 82 w 494"/>
                  <a:gd name="T3" fmla="*/ 37 h 336"/>
                  <a:gd name="T4" fmla="*/ 21 w 494"/>
                  <a:gd name="T5" fmla="*/ 212 h 336"/>
                  <a:gd name="T6" fmla="*/ 450 w 494"/>
                  <a:gd name="T7" fmla="*/ 305 h 336"/>
                  <a:gd name="T8" fmla="*/ 462 w 494"/>
                  <a:gd name="T9" fmla="*/ 177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4" h="336">
                    <a:moveTo>
                      <a:pt x="462" y="177"/>
                    </a:moveTo>
                    <a:cubicBezTo>
                      <a:pt x="406" y="158"/>
                      <a:pt x="142" y="0"/>
                      <a:pt x="82" y="37"/>
                    </a:cubicBezTo>
                    <a:cubicBezTo>
                      <a:pt x="22" y="74"/>
                      <a:pt x="0" y="187"/>
                      <a:pt x="21" y="212"/>
                    </a:cubicBezTo>
                    <a:cubicBezTo>
                      <a:pt x="42" y="237"/>
                      <a:pt x="405" y="336"/>
                      <a:pt x="450" y="305"/>
                    </a:cubicBezTo>
                    <a:cubicBezTo>
                      <a:pt x="494" y="274"/>
                      <a:pt x="462" y="177"/>
                      <a:pt x="462" y="177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8" name="Freeform 12"/>
              <p:cNvSpPr>
                <a:spLocks/>
              </p:cNvSpPr>
              <p:nvPr/>
            </p:nvSpPr>
            <p:spPr bwMode="auto">
              <a:xfrm>
                <a:off x="9196387" y="5265905"/>
                <a:ext cx="403225" cy="193675"/>
              </a:xfrm>
              <a:custGeom>
                <a:avLst/>
                <a:gdLst>
                  <a:gd name="T0" fmla="*/ 183 w 183"/>
                  <a:gd name="T1" fmla="*/ 88 h 88"/>
                  <a:gd name="T2" fmla="*/ 22 w 183"/>
                  <a:gd name="T3" fmla="*/ 22 h 88"/>
                  <a:gd name="T4" fmla="*/ 0 w 183"/>
                  <a:gd name="T5" fmla="*/ 0 h 88"/>
                  <a:gd name="T6" fmla="*/ 4 w 183"/>
                  <a:gd name="T7" fmla="*/ 46 h 88"/>
                  <a:gd name="T8" fmla="*/ 3 w 183"/>
                  <a:gd name="T9" fmla="*/ 78 h 88"/>
                  <a:gd name="T10" fmla="*/ 183 w 183"/>
                  <a:gd name="T11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3" h="88">
                    <a:moveTo>
                      <a:pt x="183" y="88"/>
                    </a:moveTo>
                    <a:cubicBezTo>
                      <a:pt x="156" y="75"/>
                      <a:pt x="22" y="22"/>
                      <a:pt x="22" y="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3" y="78"/>
                      <a:pt x="3" y="78"/>
                      <a:pt x="3" y="78"/>
                    </a:cubicBezTo>
                    <a:lnTo>
                      <a:pt x="183" y="88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9" name="Freeform 13"/>
              <p:cNvSpPr>
                <a:spLocks/>
              </p:cNvSpPr>
              <p:nvPr/>
            </p:nvSpPr>
            <p:spPr bwMode="auto">
              <a:xfrm>
                <a:off x="9210675" y="4143543"/>
                <a:ext cx="1144587" cy="1484313"/>
              </a:xfrm>
              <a:custGeom>
                <a:avLst/>
                <a:gdLst>
                  <a:gd name="T0" fmla="*/ 0 w 520"/>
                  <a:gd name="T1" fmla="*/ 140 h 673"/>
                  <a:gd name="T2" fmla="*/ 114 w 520"/>
                  <a:gd name="T3" fmla="*/ 365 h 673"/>
                  <a:gd name="T4" fmla="*/ 163 w 520"/>
                  <a:gd name="T5" fmla="*/ 650 h 673"/>
                  <a:gd name="T6" fmla="*/ 520 w 520"/>
                  <a:gd name="T7" fmla="*/ 673 h 673"/>
                  <a:gd name="T8" fmla="*/ 386 w 520"/>
                  <a:gd name="T9" fmla="*/ 208 h 673"/>
                  <a:gd name="T10" fmla="*/ 244 w 520"/>
                  <a:gd name="T11" fmla="*/ 8 h 673"/>
                  <a:gd name="T12" fmla="*/ 0 w 520"/>
                  <a:gd name="T13" fmla="*/ 140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0" h="673">
                    <a:moveTo>
                      <a:pt x="0" y="140"/>
                    </a:moveTo>
                    <a:cubicBezTo>
                      <a:pt x="7" y="151"/>
                      <a:pt x="60" y="231"/>
                      <a:pt x="114" y="365"/>
                    </a:cubicBezTo>
                    <a:cubicBezTo>
                      <a:pt x="168" y="499"/>
                      <a:pt x="153" y="650"/>
                      <a:pt x="163" y="650"/>
                    </a:cubicBezTo>
                    <a:cubicBezTo>
                      <a:pt x="174" y="650"/>
                      <a:pt x="520" y="673"/>
                      <a:pt x="520" y="673"/>
                    </a:cubicBezTo>
                    <a:cubicBezTo>
                      <a:pt x="520" y="673"/>
                      <a:pt x="465" y="342"/>
                      <a:pt x="386" y="208"/>
                    </a:cubicBezTo>
                    <a:cubicBezTo>
                      <a:pt x="308" y="74"/>
                      <a:pt x="256" y="0"/>
                      <a:pt x="244" y="8"/>
                    </a:cubicBezTo>
                    <a:cubicBezTo>
                      <a:pt x="231" y="16"/>
                      <a:pt x="0" y="140"/>
                      <a:pt x="0" y="14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0" name="Freeform 14"/>
              <p:cNvSpPr>
                <a:spLocks/>
              </p:cNvSpPr>
              <p:nvPr/>
            </p:nvSpPr>
            <p:spPr bwMode="auto">
              <a:xfrm>
                <a:off x="7429500" y="5719930"/>
                <a:ext cx="258762" cy="141288"/>
              </a:xfrm>
              <a:custGeom>
                <a:avLst/>
                <a:gdLst>
                  <a:gd name="T0" fmla="*/ 117 w 117"/>
                  <a:gd name="T1" fmla="*/ 0 h 64"/>
                  <a:gd name="T2" fmla="*/ 1 w 117"/>
                  <a:gd name="T3" fmla="*/ 48 h 64"/>
                  <a:gd name="T4" fmla="*/ 18 w 117"/>
                  <a:gd name="T5" fmla="*/ 63 h 64"/>
                  <a:gd name="T6" fmla="*/ 85 w 117"/>
                  <a:gd name="T7" fmla="*/ 41 h 64"/>
                  <a:gd name="T8" fmla="*/ 117 w 11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64">
                    <a:moveTo>
                      <a:pt x="117" y="0"/>
                    </a:moveTo>
                    <a:cubicBezTo>
                      <a:pt x="102" y="8"/>
                      <a:pt x="0" y="43"/>
                      <a:pt x="1" y="48"/>
                    </a:cubicBezTo>
                    <a:cubicBezTo>
                      <a:pt x="3" y="56"/>
                      <a:pt x="7" y="62"/>
                      <a:pt x="18" y="63"/>
                    </a:cubicBezTo>
                    <a:cubicBezTo>
                      <a:pt x="29" y="64"/>
                      <a:pt x="88" y="46"/>
                      <a:pt x="85" y="41"/>
                    </a:cubicBezTo>
                    <a:cubicBezTo>
                      <a:pt x="82" y="37"/>
                      <a:pt x="117" y="0"/>
                      <a:pt x="117" y="0"/>
                    </a:cubicBezTo>
                    <a:close/>
                  </a:path>
                </a:pathLst>
              </a:custGeom>
              <a:solidFill>
                <a:srgbClr val="F0D0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1" name="Freeform 15"/>
              <p:cNvSpPr>
                <a:spLocks/>
              </p:cNvSpPr>
              <p:nvPr/>
            </p:nvSpPr>
            <p:spPr bwMode="auto">
              <a:xfrm>
                <a:off x="7397750" y="4473743"/>
                <a:ext cx="1814512" cy="1573213"/>
              </a:xfrm>
              <a:custGeom>
                <a:avLst/>
                <a:gdLst>
                  <a:gd name="T0" fmla="*/ 824 w 824"/>
                  <a:gd name="T1" fmla="*/ 75 h 713"/>
                  <a:gd name="T2" fmla="*/ 673 w 824"/>
                  <a:gd name="T3" fmla="*/ 290 h 713"/>
                  <a:gd name="T4" fmla="*/ 318 w 824"/>
                  <a:gd name="T5" fmla="*/ 582 h 713"/>
                  <a:gd name="T6" fmla="*/ 275 w 824"/>
                  <a:gd name="T7" fmla="*/ 624 h 713"/>
                  <a:gd name="T8" fmla="*/ 144 w 824"/>
                  <a:gd name="T9" fmla="*/ 643 h 713"/>
                  <a:gd name="T10" fmla="*/ 114 w 824"/>
                  <a:gd name="T11" fmla="*/ 663 h 713"/>
                  <a:gd name="T12" fmla="*/ 114 w 824"/>
                  <a:gd name="T13" fmla="*/ 663 h 713"/>
                  <a:gd name="T14" fmla="*/ 76 w 824"/>
                  <a:gd name="T15" fmla="*/ 687 h 713"/>
                  <a:gd name="T16" fmla="*/ 32 w 824"/>
                  <a:gd name="T17" fmla="*/ 712 h 713"/>
                  <a:gd name="T18" fmla="*/ 22 w 824"/>
                  <a:gd name="T19" fmla="*/ 706 h 713"/>
                  <a:gd name="T20" fmla="*/ 19 w 824"/>
                  <a:gd name="T21" fmla="*/ 707 h 713"/>
                  <a:gd name="T22" fmla="*/ 9 w 824"/>
                  <a:gd name="T23" fmla="*/ 699 h 713"/>
                  <a:gd name="T24" fmla="*/ 4 w 824"/>
                  <a:gd name="T25" fmla="*/ 687 h 713"/>
                  <a:gd name="T26" fmla="*/ 8 w 824"/>
                  <a:gd name="T27" fmla="*/ 682 h 713"/>
                  <a:gd name="T28" fmla="*/ 10 w 824"/>
                  <a:gd name="T29" fmla="*/ 675 h 713"/>
                  <a:gd name="T30" fmla="*/ 61 w 824"/>
                  <a:gd name="T31" fmla="*/ 627 h 713"/>
                  <a:gd name="T32" fmla="*/ 114 w 824"/>
                  <a:gd name="T33" fmla="*/ 567 h 713"/>
                  <a:gd name="T34" fmla="*/ 268 w 824"/>
                  <a:gd name="T35" fmla="*/ 547 h 713"/>
                  <a:gd name="T36" fmla="*/ 609 w 824"/>
                  <a:gd name="T37" fmla="*/ 221 h 713"/>
                  <a:gd name="T38" fmla="*/ 728 w 824"/>
                  <a:gd name="T39" fmla="*/ 0 h 713"/>
                  <a:gd name="T40" fmla="*/ 824 w 824"/>
                  <a:gd name="T41" fmla="*/ 75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24" h="713">
                    <a:moveTo>
                      <a:pt x="824" y="75"/>
                    </a:moveTo>
                    <a:cubicBezTo>
                      <a:pt x="813" y="99"/>
                      <a:pt x="774" y="184"/>
                      <a:pt x="673" y="290"/>
                    </a:cubicBezTo>
                    <a:cubicBezTo>
                      <a:pt x="602" y="365"/>
                      <a:pt x="342" y="538"/>
                      <a:pt x="318" y="582"/>
                    </a:cubicBezTo>
                    <a:cubicBezTo>
                      <a:pt x="302" y="613"/>
                      <a:pt x="278" y="624"/>
                      <a:pt x="275" y="624"/>
                    </a:cubicBezTo>
                    <a:cubicBezTo>
                      <a:pt x="262" y="624"/>
                      <a:pt x="150" y="640"/>
                      <a:pt x="144" y="643"/>
                    </a:cubicBezTo>
                    <a:cubicBezTo>
                      <a:pt x="142" y="644"/>
                      <a:pt x="130" y="653"/>
                      <a:pt x="114" y="663"/>
                    </a:cubicBezTo>
                    <a:cubicBezTo>
                      <a:pt x="114" y="663"/>
                      <a:pt x="114" y="663"/>
                      <a:pt x="114" y="663"/>
                    </a:cubicBezTo>
                    <a:cubicBezTo>
                      <a:pt x="103" y="671"/>
                      <a:pt x="89" y="680"/>
                      <a:pt x="76" y="687"/>
                    </a:cubicBezTo>
                    <a:cubicBezTo>
                      <a:pt x="57" y="699"/>
                      <a:pt x="37" y="711"/>
                      <a:pt x="32" y="712"/>
                    </a:cubicBezTo>
                    <a:cubicBezTo>
                      <a:pt x="25" y="713"/>
                      <a:pt x="21" y="712"/>
                      <a:pt x="22" y="706"/>
                    </a:cubicBezTo>
                    <a:cubicBezTo>
                      <a:pt x="21" y="707"/>
                      <a:pt x="20" y="707"/>
                      <a:pt x="19" y="707"/>
                    </a:cubicBezTo>
                    <a:cubicBezTo>
                      <a:pt x="11" y="708"/>
                      <a:pt x="7" y="707"/>
                      <a:pt x="9" y="699"/>
                    </a:cubicBezTo>
                    <a:cubicBezTo>
                      <a:pt x="3" y="699"/>
                      <a:pt x="0" y="696"/>
                      <a:pt x="4" y="687"/>
                    </a:cubicBezTo>
                    <a:cubicBezTo>
                      <a:pt x="5" y="686"/>
                      <a:pt x="6" y="684"/>
                      <a:pt x="8" y="682"/>
                    </a:cubicBezTo>
                    <a:cubicBezTo>
                      <a:pt x="8" y="680"/>
                      <a:pt x="9" y="678"/>
                      <a:pt x="10" y="675"/>
                    </a:cubicBezTo>
                    <a:cubicBezTo>
                      <a:pt x="13" y="669"/>
                      <a:pt x="41" y="645"/>
                      <a:pt x="61" y="627"/>
                    </a:cubicBezTo>
                    <a:cubicBezTo>
                      <a:pt x="87" y="597"/>
                      <a:pt x="114" y="567"/>
                      <a:pt x="114" y="567"/>
                    </a:cubicBezTo>
                    <a:cubicBezTo>
                      <a:pt x="268" y="547"/>
                      <a:pt x="268" y="547"/>
                      <a:pt x="268" y="547"/>
                    </a:cubicBezTo>
                    <a:cubicBezTo>
                      <a:pt x="268" y="547"/>
                      <a:pt x="597" y="236"/>
                      <a:pt x="609" y="221"/>
                    </a:cubicBezTo>
                    <a:cubicBezTo>
                      <a:pt x="621" y="207"/>
                      <a:pt x="728" y="0"/>
                      <a:pt x="728" y="0"/>
                    </a:cubicBezTo>
                    <a:lnTo>
                      <a:pt x="824" y="75"/>
                    </a:lnTo>
                    <a:close/>
                  </a:path>
                </a:pathLst>
              </a:custGeom>
              <a:solidFill>
                <a:srgbClr val="F0D0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2" name="Freeform 16"/>
              <p:cNvSpPr>
                <a:spLocks/>
              </p:cNvSpPr>
              <p:nvPr/>
            </p:nvSpPr>
            <p:spPr bwMode="auto">
              <a:xfrm>
                <a:off x="7448550" y="4745205"/>
                <a:ext cx="1654175" cy="1298575"/>
              </a:xfrm>
              <a:custGeom>
                <a:avLst/>
                <a:gdLst>
                  <a:gd name="T0" fmla="*/ 751 w 751"/>
                  <a:gd name="T1" fmla="*/ 41 h 589"/>
                  <a:gd name="T2" fmla="*/ 650 w 751"/>
                  <a:gd name="T3" fmla="*/ 167 h 589"/>
                  <a:gd name="T4" fmla="*/ 295 w 751"/>
                  <a:gd name="T5" fmla="*/ 459 h 589"/>
                  <a:gd name="T6" fmla="*/ 252 w 751"/>
                  <a:gd name="T7" fmla="*/ 501 h 589"/>
                  <a:gd name="T8" fmla="*/ 121 w 751"/>
                  <a:gd name="T9" fmla="*/ 520 h 589"/>
                  <a:gd name="T10" fmla="*/ 91 w 751"/>
                  <a:gd name="T11" fmla="*/ 540 h 589"/>
                  <a:gd name="T12" fmla="*/ 91 w 751"/>
                  <a:gd name="T13" fmla="*/ 540 h 589"/>
                  <a:gd name="T14" fmla="*/ 53 w 751"/>
                  <a:gd name="T15" fmla="*/ 564 h 589"/>
                  <a:gd name="T16" fmla="*/ 9 w 751"/>
                  <a:gd name="T17" fmla="*/ 589 h 589"/>
                  <a:gd name="T18" fmla="*/ 0 w 751"/>
                  <a:gd name="T19" fmla="*/ 588 h 589"/>
                  <a:gd name="T20" fmla="*/ 5 w 751"/>
                  <a:gd name="T21" fmla="*/ 587 h 589"/>
                  <a:gd name="T22" fmla="*/ 115 w 751"/>
                  <a:gd name="T23" fmla="*/ 514 h 589"/>
                  <a:gd name="T24" fmla="*/ 249 w 751"/>
                  <a:gd name="T25" fmla="*/ 488 h 589"/>
                  <a:gd name="T26" fmla="*/ 285 w 751"/>
                  <a:gd name="T27" fmla="*/ 444 h 589"/>
                  <a:gd name="T28" fmla="*/ 645 w 751"/>
                  <a:gd name="T29" fmla="*/ 138 h 589"/>
                  <a:gd name="T30" fmla="*/ 725 w 751"/>
                  <a:gd name="T31" fmla="*/ 0 h 589"/>
                  <a:gd name="T32" fmla="*/ 751 w 751"/>
                  <a:gd name="T33" fmla="*/ 41 h 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51" h="589">
                    <a:moveTo>
                      <a:pt x="751" y="41"/>
                    </a:moveTo>
                    <a:cubicBezTo>
                      <a:pt x="728" y="77"/>
                      <a:pt x="695" y="119"/>
                      <a:pt x="650" y="167"/>
                    </a:cubicBezTo>
                    <a:cubicBezTo>
                      <a:pt x="579" y="242"/>
                      <a:pt x="319" y="415"/>
                      <a:pt x="295" y="459"/>
                    </a:cubicBezTo>
                    <a:cubicBezTo>
                      <a:pt x="279" y="490"/>
                      <a:pt x="255" y="501"/>
                      <a:pt x="252" y="501"/>
                    </a:cubicBezTo>
                    <a:cubicBezTo>
                      <a:pt x="239" y="501"/>
                      <a:pt x="127" y="517"/>
                      <a:pt x="121" y="520"/>
                    </a:cubicBezTo>
                    <a:cubicBezTo>
                      <a:pt x="119" y="521"/>
                      <a:pt x="107" y="530"/>
                      <a:pt x="91" y="540"/>
                    </a:cubicBezTo>
                    <a:cubicBezTo>
                      <a:pt x="91" y="540"/>
                      <a:pt x="91" y="540"/>
                      <a:pt x="91" y="540"/>
                    </a:cubicBezTo>
                    <a:cubicBezTo>
                      <a:pt x="80" y="548"/>
                      <a:pt x="66" y="557"/>
                      <a:pt x="53" y="564"/>
                    </a:cubicBezTo>
                    <a:cubicBezTo>
                      <a:pt x="34" y="576"/>
                      <a:pt x="14" y="588"/>
                      <a:pt x="9" y="589"/>
                    </a:cubicBezTo>
                    <a:cubicBezTo>
                      <a:pt x="5" y="589"/>
                      <a:pt x="2" y="589"/>
                      <a:pt x="0" y="588"/>
                    </a:cubicBezTo>
                    <a:cubicBezTo>
                      <a:pt x="2" y="588"/>
                      <a:pt x="3" y="587"/>
                      <a:pt x="5" y="587"/>
                    </a:cubicBezTo>
                    <a:cubicBezTo>
                      <a:pt x="10" y="585"/>
                      <a:pt x="115" y="514"/>
                      <a:pt x="115" y="514"/>
                    </a:cubicBezTo>
                    <a:cubicBezTo>
                      <a:pt x="115" y="514"/>
                      <a:pt x="225" y="498"/>
                      <a:pt x="249" y="488"/>
                    </a:cubicBezTo>
                    <a:cubicBezTo>
                      <a:pt x="272" y="477"/>
                      <a:pt x="285" y="444"/>
                      <a:pt x="285" y="444"/>
                    </a:cubicBezTo>
                    <a:cubicBezTo>
                      <a:pt x="285" y="444"/>
                      <a:pt x="629" y="157"/>
                      <a:pt x="645" y="138"/>
                    </a:cubicBezTo>
                    <a:cubicBezTo>
                      <a:pt x="662" y="118"/>
                      <a:pt x="725" y="0"/>
                      <a:pt x="725" y="0"/>
                    </a:cubicBezTo>
                    <a:lnTo>
                      <a:pt x="751" y="41"/>
                    </a:lnTo>
                    <a:close/>
                  </a:path>
                </a:pathLst>
              </a:custGeom>
              <a:solidFill>
                <a:srgbClr val="E8C6B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3" name="Freeform 17"/>
              <p:cNvSpPr>
                <a:spLocks/>
              </p:cNvSpPr>
              <p:nvPr/>
            </p:nvSpPr>
            <p:spPr bwMode="auto">
              <a:xfrm>
                <a:off x="8577262" y="5551655"/>
                <a:ext cx="976312" cy="587375"/>
              </a:xfrm>
              <a:custGeom>
                <a:avLst/>
                <a:gdLst>
                  <a:gd name="T0" fmla="*/ 443 w 443"/>
                  <a:gd name="T1" fmla="*/ 133 h 266"/>
                  <a:gd name="T2" fmla="*/ 160 w 443"/>
                  <a:gd name="T3" fmla="*/ 200 h 266"/>
                  <a:gd name="T4" fmla="*/ 105 w 443"/>
                  <a:gd name="T5" fmla="*/ 45 h 266"/>
                  <a:gd name="T6" fmla="*/ 443 w 443"/>
                  <a:gd name="T7" fmla="*/ 133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3" h="266">
                    <a:moveTo>
                      <a:pt x="443" y="133"/>
                    </a:moveTo>
                    <a:cubicBezTo>
                      <a:pt x="387" y="245"/>
                      <a:pt x="262" y="266"/>
                      <a:pt x="160" y="200"/>
                    </a:cubicBezTo>
                    <a:cubicBezTo>
                      <a:pt x="67" y="140"/>
                      <a:pt x="0" y="89"/>
                      <a:pt x="105" y="45"/>
                    </a:cubicBezTo>
                    <a:cubicBezTo>
                      <a:pt x="211" y="0"/>
                      <a:pt x="443" y="133"/>
                      <a:pt x="443" y="133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4" name="Freeform 18"/>
              <p:cNvSpPr>
                <a:spLocks/>
              </p:cNvSpPr>
              <p:nvPr/>
            </p:nvSpPr>
            <p:spPr bwMode="auto">
              <a:xfrm>
                <a:off x="8380412" y="5259555"/>
                <a:ext cx="2132012" cy="896938"/>
              </a:xfrm>
              <a:custGeom>
                <a:avLst/>
                <a:gdLst>
                  <a:gd name="T0" fmla="*/ 833 w 968"/>
                  <a:gd name="T1" fmla="*/ 108 h 407"/>
                  <a:gd name="T2" fmla="*/ 122 w 968"/>
                  <a:gd name="T3" fmla="*/ 22 h 407"/>
                  <a:gd name="T4" fmla="*/ 8 w 968"/>
                  <a:gd name="T5" fmla="*/ 178 h 407"/>
                  <a:gd name="T6" fmla="*/ 390 w 968"/>
                  <a:gd name="T7" fmla="*/ 308 h 407"/>
                  <a:gd name="T8" fmla="*/ 831 w 968"/>
                  <a:gd name="T9" fmla="*/ 385 h 407"/>
                  <a:gd name="T10" fmla="*/ 833 w 968"/>
                  <a:gd name="T11" fmla="*/ 108 h 4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8" h="407">
                    <a:moveTo>
                      <a:pt x="833" y="108"/>
                    </a:moveTo>
                    <a:cubicBezTo>
                      <a:pt x="792" y="98"/>
                      <a:pt x="209" y="0"/>
                      <a:pt x="122" y="22"/>
                    </a:cubicBezTo>
                    <a:cubicBezTo>
                      <a:pt x="35" y="44"/>
                      <a:pt x="0" y="123"/>
                      <a:pt x="8" y="178"/>
                    </a:cubicBezTo>
                    <a:cubicBezTo>
                      <a:pt x="16" y="234"/>
                      <a:pt x="291" y="279"/>
                      <a:pt x="390" y="308"/>
                    </a:cubicBezTo>
                    <a:cubicBezTo>
                      <a:pt x="489" y="337"/>
                      <a:pt x="685" y="407"/>
                      <a:pt x="831" y="385"/>
                    </a:cubicBezTo>
                    <a:cubicBezTo>
                      <a:pt x="968" y="364"/>
                      <a:pt x="937" y="105"/>
                      <a:pt x="833" y="108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5" name="Freeform 19"/>
              <p:cNvSpPr>
                <a:spLocks/>
              </p:cNvSpPr>
              <p:nvPr/>
            </p:nvSpPr>
            <p:spPr bwMode="auto">
              <a:xfrm>
                <a:off x="8410575" y="5270668"/>
                <a:ext cx="1589087" cy="303213"/>
              </a:xfrm>
              <a:custGeom>
                <a:avLst/>
                <a:gdLst>
                  <a:gd name="T0" fmla="*/ 719 w 721"/>
                  <a:gd name="T1" fmla="*/ 85 h 138"/>
                  <a:gd name="T2" fmla="*/ 108 w 721"/>
                  <a:gd name="T3" fmla="*/ 17 h 138"/>
                  <a:gd name="T4" fmla="*/ 0 w 721"/>
                  <a:gd name="T5" fmla="*/ 114 h 138"/>
                  <a:gd name="T6" fmla="*/ 721 w 721"/>
                  <a:gd name="T7" fmla="*/ 138 h 138"/>
                  <a:gd name="T8" fmla="*/ 719 w 721"/>
                  <a:gd name="T9" fmla="*/ 8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1" h="138">
                    <a:moveTo>
                      <a:pt x="719" y="85"/>
                    </a:moveTo>
                    <a:cubicBezTo>
                      <a:pt x="538" y="54"/>
                      <a:pt x="175" y="0"/>
                      <a:pt x="108" y="17"/>
                    </a:cubicBezTo>
                    <a:cubicBezTo>
                      <a:pt x="50" y="32"/>
                      <a:pt x="15" y="72"/>
                      <a:pt x="0" y="114"/>
                    </a:cubicBezTo>
                    <a:cubicBezTo>
                      <a:pt x="142" y="7"/>
                      <a:pt x="594" y="104"/>
                      <a:pt x="721" y="138"/>
                    </a:cubicBezTo>
                    <a:cubicBezTo>
                      <a:pt x="721" y="138"/>
                      <a:pt x="720" y="111"/>
                      <a:pt x="719" y="85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6" name="Freeform 20"/>
              <p:cNvSpPr>
                <a:spLocks/>
              </p:cNvSpPr>
              <p:nvPr/>
            </p:nvSpPr>
            <p:spPr bwMode="auto">
              <a:xfrm>
                <a:off x="8512175" y="5607218"/>
                <a:ext cx="1752600" cy="265113"/>
              </a:xfrm>
              <a:custGeom>
                <a:avLst/>
                <a:gdLst>
                  <a:gd name="T0" fmla="*/ 796 w 796"/>
                  <a:gd name="T1" fmla="*/ 47 h 120"/>
                  <a:gd name="T2" fmla="*/ 704 w 796"/>
                  <a:gd name="T3" fmla="*/ 119 h 120"/>
                  <a:gd name="T4" fmla="*/ 423 w 796"/>
                  <a:gd name="T5" fmla="*/ 74 h 120"/>
                  <a:gd name="T6" fmla="*/ 68 w 796"/>
                  <a:gd name="T7" fmla="*/ 20 h 120"/>
                  <a:gd name="T8" fmla="*/ 11 w 796"/>
                  <a:gd name="T9" fmla="*/ 66 h 120"/>
                  <a:gd name="T10" fmla="*/ 0 w 796"/>
                  <a:gd name="T11" fmla="*/ 61 h 120"/>
                  <a:gd name="T12" fmla="*/ 64 w 796"/>
                  <a:gd name="T13" fmla="*/ 8 h 120"/>
                  <a:gd name="T14" fmla="*/ 425 w 796"/>
                  <a:gd name="T15" fmla="*/ 62 h 120"/>
                  <a:gd name="T16" fmla="*/ 704 w 796"/>
                  <a:gd name="T17" fmla="*/ 107 h 120"/>
                  <a:gd name="T18" fmla="*/ 785 w 796"/>
                  <a:gd name="T19" fmla="*/ 42 h 120"/>
                  <a:gd name="T20" fmla="*/ 796 w 796"/>
                  <a:gd name="T21" fmla="*/ 47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6" h="120">
                    <a:moveTo>
                      <a:pt x="796" y="47"/>
                    </a:moveTo>
                    <a:cubicBezTo>
                      <a:pt x="796" y="47"/>
                      <a:pt x="771" y="117"/>
                      <a:pt x="704" y="119"/>
                    </a:cubicBezTo>
                    <a:cubicBezTo>
                      <a:pt x="675" y="120"/>
                      <a:pt x="553" y="97"/>
                      <a:pt x="423" y="74"/>
                    </a:cubicBezTo>
                    <a:cubicBezTo>
                      <a:pt x="263" y="44"/>
                      <a:pt x="90" y="13"/>
                      <a:pt x="68" y="20"/>
                    </a:cubicBezTo>
                    <a:cubicBezTo>
                      <a:pt x="28" y="32"/>
                      <a:pt x="11" y="66"/>
                      <a:pt x="11" y="66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61"/>
                      <a:pt x="19" y="22"/>
                      <a:pt x="64" y="8"/>
                    </a:cubicBezTo>
                    <a:cubicBezTo>
                      <a:pt x="89" y="0"/>
                      <a:pt x="264" y="32"/>
                      <a:pt x="425" y="62"/>
                    </a:cubicBezTo>
                    <a:cubicBezTo>
                      <a:pt x="555" y="85"/>
                      <a:pt x="676" y="107"/>
                      <a:pt x="704" y="107"/>
                    </a:cubicBezTo>
                    <a:cubicBezTo>
                      <a:pt x="762" y="105"/>
                      <a:pt x="785" y="43"/>
                      <a:pt x="785" y="42"/>
                    </a:cubicBezTo>
                    <a:lnTo>
                      <a:pt x="796" y="47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7" name="Freeform 21"/>
              <p:cNvSpPr>
                <a:spLocks/>
              </p:cNvSpPr>
              <p:nvPr/>
            </p:nvSpPr>
            <p:spPr bwMode="auto">
              <a:xfrm>
                <a:off x="8818562" y="3586330"/>
                <a:ext cx="1847850" cy="2257425"/>
              </a:xfrm>
              <a:custGeom>
                <a:avLst/>
                <a:gdLst>
                  <a:gd name="T0" fmla="*/ 348 w 839"/>
                  <a:gd name="T1" fmla="*/ 0 h 1024"/>
                  <a:gd name="T2" fmla="*/ 250 w 839"/>
                  <a:gd name="T3" fmla="*/ 17 h 1024"/>
                  <a:gd name="T4" fmla="*/ 94 w 839"/>
                  <a:gd name="T5" fmla="*/ 368 h 1024"/>
                  <a:gd name="T6" fmla="*/ 14 w 839"/>
                  <a:gd name="T7" fmla="*/ 534 h 1024"/>
                  <a:gd name="T8" fmla="*/ 193 w 839"/>
                  <a:gd name="T9" fmla="*/ 632 h 1024"/>
                  <a:gd name="T10" fmla="*/ 230 w 839"/>
                  <a:gd name="T11" fmla="*/ 461 h 1024"/>
                  <a:gd name="T12" fmla="*/ 377 w 839"/>
                  <a:gd name="T13" fmla="*/ 620 h 1024"/>
                  <a:gd name="T14" fmla="*/ 420 w 839"/>
                  <a:gd name="T15" fmla="*/ 830 h 1024"/>
                  <a:gd name="T16" fmla="*/ 528 w 839"/>
                  <a:gd name="T17" fmla="*/ 955 h 1024"/>
                  <a:gd name="T18" fmla="*/ 724 w 839"/>
                  <a:gd name="T19" fmla="*/ 1006 h 1024"/>
                  <a:gd name="T20" fmla="*/ 839 w 839"/>
                  <a:gd name="T21" fmla="*/ 954 h 1024"/>
                  <a:gd name="T22" fmla="*/ 726 w 839"/>
                  <a:gd name="T23" fmla="*/ 641 h 1024"/>
                  <a:gd name="T24" fmla="*/ 478 w 839"/>
                  <a:gd name="T25" fmla="*/ 158 h 1024"/>
                  <a:gd name="T26" fmla="*/ 348 w 839"/>
                  <a:gd name="T27" fmla="*/ 0 h 10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39" h="1024">
                    <a:moveTo>
                      <a:pt x="348" y="0"/>
                    </a:moveTo>
                    <a:cubicBezTo>
                      <a:pt x="337" y="1"/>
                      <a:pt x="250" y="17"/>
                      <a:pt x="250" y="17"/>
                    </a:cubicBezTo>
                    <a:cubicBezTo>
                      <a:pt x="250" y="17"/>
                      <a:pt x="104" y="344"/>
                      <a:pt x="94" y="368"/>
                    </a:cubicBezTo>
                    <a:cubicBezTo>
                      <a:pt x="84" y="393"/>
                      <a:pt x="0" y="532"/>
                      <a:pt x="14" y="534"/>
                    </a:cubicBezTo>
                    <a:cubicBezTo>
                      <a:pt x="29" y="537"/>
                      <a:pt x="193" y="645"/>
                      <a:pt x="193" y="632"/>
                    </a:cubicBezTo>
                    <a:cubicBezTo>
                      <a:pt x="193" y="620"/>
                      <a:pt x="230" y="461"/>
                      <a:pt x="230" y="461"/>
                    </a:cubicBezTo>
                    <a:cubicBezTo>
                      <a:pt x="230" y="461"/>
                      <a:pt x="282" y="494"/>
                      <a:pt x="377" y="620"/>
                    </a:cubicBezTo>
                    <a:cubicBezTo>
                      <a:pt x="472" y="746"/>
                      <a:pt x="396" y="832"/>
                      <a:pt x="420" y="830"/>
                    </a:cubicBezTo>
                    <a:cubicBezTo>
                      <a:pt x="432" y="830"/>
                      <a:pt x="468" y="910"/>
                      <a:pt x="528" y="955"/>
                    </a:cubicBezTo>
                    <a:cubicBezTo>
                      <a:pt x="598" y="1007"/>
                      <a:pt x="694" y="1024"/>
                      <a:pt x="724" y="1006"/>
                    </a:cubicBezTo>
                    <a:cubicBezTo>
                      <a:pt x="779" y="972"/>
                      <a:pt x="839" y="954"/>
                      <a:pt x="839" y="954"/>
                    </a:cubicBezTo>
                    <a:cubicBezTo>
                      <a:pt x="839" y="954"/>
                      <a:pt x="734" y="653"/>
                      <a:pt x="726" y="641"/>
                    </a:cubicBezTo>
                    <a:cubicBezTo>
                      <a:pt x="718" y="629"/>
                      <a:pt x="544" y="238"/>
                      <a:pt x="478" y="158"/>
                    </a:cubicBezTo>
                    <a:cubicBezTo>
                      <a:pt x="412" y="77"/>
                      <a:pt x="348" y="0"/>
                      <a:pt x="3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8" name="Freeform 22"/>
              <p:cNvSpPr>
                <a:spLocks/>
              </p:cNvSpPr>
              <p:nvPr/>
            </p:nvSpPr>
            <p:spPr bwMode="auto">
              <a:xfrm>
                <a:off x="9256712" y="3586330"/>
                <a:ext cx="1371600" cy="1995488"/>
              </a:xfrm>
              <a:custGeom>
                <a:avLst/>
                <a:gdLst>
                  <a:gd name="T0" fmla="*/ 149 w 623"/>
                  <a:gd name="T1" fmla="*/ 0 h 905"/>
                  <a:gd name="T2" fmla="*/ 67 w 623"/>
                  <a:gd name="T3" fmla="*/ 14 h 905"/>
                  <a:gd name="T4" fmla="*/ 6 w 623"/>
                  <a:gd name="T5" fmla="*/ 118 h 905"/>
                  <a:gd name="T6" fmla="*/ 156 w 623"/>
                  <a:gd name="T7" fmla="*/ 71 h 905"/>
                  <a:gd name="T8" fmla="*/ 494 w 623"/>
                  <a:gd name="T9" fmla="*/ 706 h 905"/>
                  <a:gd name="T10" fmla="*/ 623 w 623"/>
                  <a:gd name="T11" fmla="*/ 905 h 905"/>
                  <a:gd name="T12" fmla="*/ 527 w 623"/>
                  <a:gd name="T13" fmla="*/ 641 h 905"/>
                  <a:gd name="T14" fmla="*/ 279 w 623"/>
                  <a:gd name="T15" fmla="*/ 158 h 905"/>
                  <a:gd name="T16" fmla="*/ 149 w 623"/>
                  <a:gd name="T17" fmla="*/ 0 h 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3" h="905">
                    <a:moveTo>
                      <a:pt x="149" y="0"/>
                    </a:moveTo>
                    <a:cubicBezTo>
                      <a:pt x="141" y="1"/>
                      <a:pt x="93" y="9"/>
                      <a:pt x="67" y="14"/>
                    </a:cubicBezTo>
                    <a:cubicBezTo>
                      <a:pt x="63" y="30"/>
                      <a:pt x="0" y="121"/>
                      <a:pt x="6" y="118"/>
                    </a:cubicBezTo>
                    <a:cubicBezTo>
                      <a:pt x="21" y="111"/>
                      <a:pt x="116" y="23"/>
                      <a:pt x="156" y="71"/>
                    </a:cubicBezTo>
                    <a:cubicBezTo>
                      <a:pt x="232" y="161"/>
                      <a:pt x="454" y="629"/>
                      <a:pt x="494" y="706"/>
                    </a:cubicBezTo>
                    <a:cubicBezTo>
                      <a:pt x="537" y="786"/>
                      <a:pt x="590" y="868"/>
                      <a:pt x="623" y="905"/>
                    </a:cubicBezTo>
                    <a:cubicBezTo>
                      <a:pt x="592" y="819"/>
                      <a:pt x="533" y="650"/>
                      <a:pt x="527" y="641"/>
                    </a:cubicBezTo>
                    <a:cubicBezTo>
                      <a:pt x="519" y="629"/>
                      <a:pt x="345" y="238"/>
                      <a:pt x="279" y="158"/>
                    </a:cubicBezTo>
                    <a:cubicBezTo>
                      <a:pt x="213" y="77"/>
                      <a:pt x="149" y="0"/>
                      <a:pt x="149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" name="Freeform 23"/>
              <p:cNvSpPr>
                <a:spLocks/>
              </p:cNvSpPr>
              <p:nvPr/>
            </p:nvSpPr>
            <p:spPr bwMode="auto">
              <a:xfrm>
                <a:off x="9075737" y="4164180"/>
                <a:ext cx="812800" cy="1362075"/>
              </a:xfrm>
              <a:custGeom>
                <a:avLst/>
                <a:gdLst>
                  <a:gd name="T0" fmla="*/ 0 w 369"/>
                  <a:gd name="T1" fmla="*/ 331 h 618"/>
                  <a:gd name="T2" fmla="*/ 76 w 369"/>
                  <a:gd name="T3" fmla="*/ 370 h 618"/>
                  <a:gd name="T4" fmla="*/ 113 w 369"/>
                  <a:gd name="T5" fmla="*/ 199 h 618"/>
                  <a:gd name="T6" fmla="*/ 255 w 369"/>
                  <a:gd name="T7" fmla="*/ 363 h 618"/>
                  <a:gd name="T8" fmla="*/ 299 w 369"/>
                  <a:gd name="T9" fmla="*/ 569 h 618"/>
                  <a:gd name="T10" fmla="*/ 342 w 369"/>
                  <a:gd name="T11" fmla="*/ 618 h 618"/>
                  <a:gd name="T12" fmla="*/ 363 w 369"/>
                  <a:gd name="T13" fmla="*/ 473 h 618"/>
                  <a:gd name="T14" fmla="*/ 224 w 369"/>
                  <a:gd name="T15" fmla="*/ 220 h 618"/>
                  <a:gd name="T16" fmla="*/ 170 w 369"/>
                  <a:gd name="T17" fmla="*/ 0 h 618"/>
                  <a:gd name="T18" fmla="*/ 24 w 369"/>
                  <a:gd name="T19" fmla="*/ 316 h 618"/>
                  <a:gd name="T20" fmla="*/ 0 w 369"/>
                  <a:gd name="T21" fmla="*/ 331 h 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9" h="618">
                    <a:moveTo>
                      <a:pt x="0" y="331"/>
                    </a:moveTo>
                    <a:cubicBezTo>
                      <a:pt x="40" y="355"/>
                      <a:pt x="76" y="376"/>
                      <a:pt x="76" y="370"/>
                    </a:cubicBezTo>
                    <a:cubicBezTo>
                      <a:pt x="76" y="358"/>
                      <a:pt x="113" y="199"/>
                      <a:pt x="113" y="199"/>
                    </a:cubicBezTo>
                    <a:cubicBezTo>
                      <a:pt x="113" y="199"/>
                      <a:pt x="160" y="237"/>
                      <a:pt x="255" y="363"/>
                    </a:cubicBezTo>
                    <a:cubicBezTo>
                      <a:pt x="350" y="489"/>
                      <a:pt x="284" y="569"/>
                      <a:pt x="299" y="569"/>
                    </a:cubicBezTo>
                    <a:cubicBezTo>
                      <a:pt x="314" y="569"/>
                      <a:pt x="321" y="602"/>
                      <a:pt x="342" y="618"/>
                    </a:cubicBezTo>
                    <a:cubicBezTo>
                      <a:pt x="354" y="588"/>
                      <a:pt x="369" y="551"/>
                      <a:pt x="363" y="473"/>
                    </a:cubicBezTo>
                    <a:cubicBezTo>
                      <a:pt x="356" y="394"/>
                      <a:pt x="260" y="307"/>
                      <a:pt x="224" y="220"/>
                    </a:cubicBezTo>
                    <a:cubicBezTo>
                      <a:pt x="188" y="134"/>
                      <a:pt x="170" y="0"/>
                      <a:pt x="170" y="0"/>
                    </a:cubicBezTo>
                    <a:cubicBezTo>
                      <a:pt x="170" y="0"/>
                      <a:pt x="32" y="298"/>
                      <a:pt x="24" y="316"/>
                    </a:cubicBezTo>
                    <a:cubicBezTo>
                      <a:pt x="22" y="322"/>
                      <a:pt x="12" y="327"/>
                      <a:pt x="0" y="331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" name="Freeform 24"/>
              <p:cNvSpPr>
                <a:spLocks/>
              </p:cNvSpPr>
              <p:nvPr/>
            </p:nvSpPr>
            <p:spPr bwMode="auto">
              <a:xfrm>
                <a:off x="9525000" y="4602330"/>
                <a:ext cx="788987" cy="385763"/>
              </a:xfrm>
              <a:custGeom>
                <a:avLst/>
                <a:gdLst>
                  <a:gd name="T0" fmla="*/ 0 w 358"/>
                  <a:gd name="T1" fmla="*/ 40 h 175"/>
                  <a:gd name="T2" fmla="*/ 111 w 358"/>
                  <a:gd name="T3" fmla="*/ 92 h 175"/>
                  <a:gd name="T4" fmla="*/ 155 w 358"/>
                  <a:gd name="T5" fmla="*/ 94 h 175"/>
                  <a:gd name="T6" fmla="*/ 358 w 358"/>
                  <a:gd name="T7" fmla="*/ 175 h 175"/>
                  <a:gd name="T8" fmla="*/ 345 w 358"/>
                  <a:gd name="T9" fmla="*/ 122 h 175"/>
                  <a:gd name="T10" fmla="*/ 6 w 358"/>
                  <a:gd name="T11" fmla="*/ 2 h 175"/>
                  <a:gd name="T12" fmla="*/ 0 w 358"/>
                  <a:gd name="T13" fmla="*/ 4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8" h="175">
                    <a:moveTo>
                      <a:pt x="0" y="40"/>
                    </a:moveTo>
                    <a:cubicBezTo>
                      <a:pt x="0" y="40"/>
                      <a:pt x="98" y="94"/>
                      <a:pt x="111" y="92"/>
                    </a:cubicBezTo>
                    <a:cubicBezTo>
                      <a:pt x="125" y="89"/>
                      <a:pt x="155" y="94"/>
                      <a:pt x="155" y="94"/>
                    </a:cubicBezTo>
                    <a:cubicBezTo>
                      <a:pt x="358" y="175"/>
                      <a:pt x="358" y="175"/>
                      <a:pt x="358" y="175"/>
                    </a:cubicBezTo>
                    <a:cubicBezTo>
                      <a:pt x="345" y="122"/>
                      <a:pt x="345" y="122"/>
                      <a:pt x="345" y="122"/>
                    </a:cubicBezTo>
                    <a:cubicBezTo>
                      <a:pt x="345" y="122"/>
                      <a:pt x="0" y="4"/>
                      <a:pt x="6" y="2"/>
                    </a:cubicBezTo>
                    <a:cubicBezTo>
                      <a:pt x="12" y="0"/>
                      <a:pt x="0" y="40"/>
                      <a:pt x="0" y="40"/>
                    </a:cubicBezTo>
                    <a:close/>
                  </a:path>
                </a:pathLst>
              </a:custGeom>
              <a:solidFill>
                <a:srgbClr val="68968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1" name="Freeform 25"/>
              <p:cNvSpPr>
                <a:spLocks/>
              </p:cNvSpPr>
              <p:nvPr/>
            </p:nvSpPr>
            <p:spPr bwMode="auto">
              <a:xfrm>
                <a:off x="8185150" y="5623093"/>
                <a:ext cx="1287462" cy="603250"/>
              </a:xfrm>
              <a:custGeom>
                <a:avLst/>
                <a:gdLst>
                  <a:gd name="T0" fmla="*/ 496 w 584"/>
                  <a:gd name="T1" fmla="*/ 202 h 274"/>
                  <a:gd name="T2" fmla="*/ 15 w 584"/>
                  <a:gd name="T3" fmla="*/ 156 h 274"/>
                  <a:gd name="T4" fmla="*/ 76 w 584"/>
                  <a:gd name="T5" fmla="*/ 20 h 274"/>
                  <a:gd name="T6" fmla="*/ 266 w 584"/>
                  <a:gd name="T7" fmla="*/ 42 h 274"/>
                  <a:gd name="T8" fmla="*/ 411 w 584"/>
                  <a:gd name="T9" fmla="*/ 48 h 274"/>
                  <a:gd name="T10" fmla="*/ 496 w 584"/>
                  <a:gd name="T11" fmla="*/ 202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4" h="274">
                    <a:moveTo>
                      <a:pt x="496" y="202"/>
                    </a:moveTo>
                    <a:cubicBezTo>
                      <a:pt x="425" y="217"/>
                      <a:pt x="75" y="274"/>
                      <a:pt x="15" y="156"/>
                    </a:cubicBezTo>
                    <a:cubicBezTo>
                      <a:pt x="0" y="126"/>
                      <a:pt x="22" y="40"/>
                      <a:pt x="76" y="20"/>
                    </a:cubicBezTo>
                    <a:cubicBezTo>
                      <a:pt x="129" y="0"/>
                      <a:pt x="214" y="32"/>
                      <a:pt x="266" y="42"/>
                    </a:cubicBezTo>
                    <a:cubicBezTo>
                      <a:pt x="318" y="51"/>
                      <a:pt x="329" y="54"/>
                      <a:pt x="411" y="48"/>
                    </a:cubicBezTo>
                    <a:cubicBezTo>
                      <a:pt x="584" y="37"/>
                      <a:pt x="550" y="189"/>
                      <a:pt x="496" y="202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2" name="Freeform 26"/>
              <p:cNvSpPr>
                <a:spLocks/>
              </p:cNvSpPr>
              <p:nvPr/>
            </p:nvSpPr>
            <p:spPr bwMode="auto">
              <a:xfrm>
                <a:off x="8234362" y="5653255"/>
                <a:ext cx="1117600" cy="447675"/>
              </a:xfrm>
              <a:custGeom>
                <a:avLst/>
                <a:gdLst>
                  <a:gd name="T0" fmla="*/ 471 w 507"/>
                  <a:gd name="T1" fmla="*/ 175 h 203"/>
                  <a:gd name="T2" fmla="*/ 497 w 507"/>
                  <a:gd name="T3" fmla="*/ 151 h 203"/>
                  <a:gd name="T4" fmla="*/ 504 w 507"/>
                  <a:gd name="T5" fmla="*/ 104 h 203"/>
                  <a:gd name="T6" fmla="*/ 476 w 507"/>
                  <a:gd name="T7" fmla="*/ 62 h 203"/>
                  <a:gd name="T8" fmla="*/ 390 w 507"/>
                  <a:gd name="T9" fmla="*/ 47 h 203"/>
                  <a:gd name="T10" fmla="*/ 289 w 507"/>
                  <a:gd name="T11" fmla="*/ 48 h 203"/>
                  <a:gd name="T12" fmla="*/ 242 w 507"/>
                  <a:gd name="T13" fmla="*/ 40 h 203"/>
                  <a:gd name="T14" fmla="*/ 58 w 507"/>
                  <a:gd name="T15" fmla="*/ 18 h 203"/>
                  <a:gd name="T16" fmla="*/ 51 w 507"/>
                  <a:gd name="T17" fmla="*/ 21 h 203"/>
                  <a:gd name="T18" fmla="*/ 16 w 507"/>
                  <a:gd name="T19" fmla="*/ 59 h 203"/>
                  <a:gd name="T20" fmla="*/ 2 w 507"/>
                  <a:gd name="T21" fmla="*/ 104 h 203"/>
                  <a:gd name="T22" fmla="*/ 4 w 507"/>
                  <a:gd name="T23" fmla="*/ 136 h 203"/>
                  <a:gd name="T24" fmla="*/ 237 w 507"/>
                  <a:gd name="T25" fmla="*/ 202 h 203"/>
                  <a:gd name="T26" fmla="*/ 379 w 507"/>
                  <a:gd name="T27" fmla="*/ 191 h 203"/>
                  <a:gd name="T28" fmla="*/ 471 w 507"/>
                  <a:gd name="T29" fmla="*/ 175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07" h="203">
                    <a:moveTo>
                      <a:pt x="471" y="175"/>
                    </a:moveTo>
                    <a:cubicBezTo>
                      <a:pt x="483" y="173"/>
                      <a:pt x="492" y="161"/>
                      <a:pt x="497" y="151"/>
                    </a:cubicBezTo>
                    <a:cubicBezTo>
                      <a:pt x="504" y="137"/>
                      <a:pt x="507" y="120"/>
                      <a:pt x="504" y="104"/>
                    </a:cubicBezTo>
                    <a:cubicBezTo>
                      <a:pt x="501" y="86"/>
                      <a:pt x="491" y="72"/>
                      <a:pt x="476" y="62"/>
                    </a:cubicBezTo>
                    <a:cubicBezTo>
                      <a:pt x="452" y="47"/>
                      <a:pt x="417" y="45"/>
                      <a:pt x="390" y="47"/>
                    </a:cubicBezTo>
                    <a:cubicBezTo>
                      <a:pt x="357" y="49"/>
                      <a:pt x="322" y="52"/>
                      <a:pt x="289" y="48"/>
                    </a:cubicBezTo>
                    <a:cubicBezTo>
                      <a:pt x="273" y="46"/>
                      <a:pt x="257" y="43"/>
                      <a:pt x="242" y="40"/>
                    </a:cubicBezTo>
                    <a:cubicBezTo>
                      <a:pt x="191" y="31"/>
                      <a:pt x="107" y="0"/>
                      <a:pt x="58" y="18"/>
                    </a:cubicBezTo>
                    <a:cubicBezTo>
                      <a:pt x="56" y="19"/>
                      <a:pt x="53" y="20"/>
                      <a:pt x="51" y="21"/>
                    </a:cubicBezTo>
                    <a:cubicBezTo>
                      <a:pt x="36" y="29"/>
                      <a:pt x="24" y="44"/>
                      <a:pt x="16" y="59"/>
                    </a:cubicBezTo>
                    <a:cubicBezTo>
                      <a:pt x="9" y="73"/>
                      <a:pt x="4" y="89"/>
                      <a:pt x="2" y="104"/>
                    </a:cubicBezTo>
                    <a:cubicBezTo>
                      <a:pt x="1" y="113"/>
                      <a:pt x="0" y="128"/>
                      <a:pt x="4" y="136"/>
                    </a:cubicBezTo>
                    <a:cubicBezTo>
                      <a:pt x="37" y="201"/>
                      <a:pt x="176" y="203"/>
                      <a:pt x="237" y="202"/>
                    </a:cubicBezTo>
                    <a:cubicBezTo>
                      <a:pt x="284" y="201"/>
                      <a:pt x="332" y="197"/>
                      <a:pt x="379" y="191"/>
                    </a:cubicBezTo>
                    <a:cubicBezTo>
                      <a:pt x="409" y="187"/>
                      <a:pt x="441" y="182"/>
                      <a:pt x="471" y="175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3" name="Freeform 42"/>
              <p:cNvSpPr>
                <a:spLocks/>
              </p:cNvSpPr>
              <p:nvPr/>
            </p:nvSpPr>
            <p:spPr bwMode="auto">
              <a:xfrm>
                <a:off x="9272587" y="3524418"/>
                <a:ext cx="569912" cy="317500"/>
              </a:xfrm>
              <a:custGeom>
                <a:avLst/>
                <a:gdLst>
                  <a:gd name="T0" fmla="*/ 259 w 259"/>
                  <a:gd name="T1" fmla="*/ 94 h 144"/>
                  <a:gd name="T2" fmla="*/ 0 w 259"/>
                  <a:gd name="T3" fmla="*/ 144 h 144"/>
                  <a:gd name="T4" fmla="*/ 61 w 259"/>
                  <a:gd name="T5" fmla="*/ 15 h 144"/>
                  <a:gd name="T6" fmla="*/ 255 w 259"/>
                  <a:gd name="T7" fmla="*/ 27 h 144"/>
                  <a:gd name="T8" fmla="*/ 259 w 259"/>
                  <a:gd name="T9" fmla="*/ 9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9" h="144">
                    <a:moveTo>
                      <a:pt x="259" y="94"/>
                    </a:moveTo>
                    <a:cubicBezTo>
                      <a:pt x="116" y="78"/>
                      <a:pt x="125" y="27"/>
                      <a:pt x="0" y="144"/>
                    </a:cubicBezTo>
                    <a:cubicBezTo>
                      <a:pt x="9" y="82"/>
                      <a:pt x="3" y="54"/>
                      <a:pt x="61" y="15"/>
                    </a:cubicBezTo>
                    <a:cubicBezTo>
                      <a:pt x="82" y="0"/>
                      <a:pt x="255" y="27"/>
                      <a:pt x="255" y="27"/>
                    </a:cubicBezTo>
                    <a:lnTo>
                      <a:pt x="259" y="94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4" name="Freeform 43"/>
              <p:cNvSpPr>
                <a:spLocks/>
              </p:cNvSpPr>
              <p:nvPr/>
            </p:nvSpPr>
            <p:spPr bwMode="auto">
              <a:xfrm>
                <a:off x="9347200" y="4441993"/>
                <a:ext cx="1252537" cy="623888"/>
              </a:xfrm>
              <a:custGeom>
                <a:avLst/>
                <a:gdLst>
                  <a:gd name="T0" fmla="*/ 16 w 569"/>
                  <a:gd name="T1" fmla="*/ 0 h 283"/>
                  <a:gd name="T2" fmla="*/ 230 w 569"/>
                  <a:gd name="T3" fmla="*/ 90 h 283"/>
                  <a:gd name="T4" fmla="*/ 569 w 569"/>
                  <a:gd name="T5" fmla="*/ 177 h 283"/>
                  <a:gd name="T6" fmla="*/ 559 w 569"/>
                  <a:gd name="T7" fmla="*/ 283 h 283"/>
                  <a:gd name="T8" fmla="*/ 0 w 569"/>
                  <a:gd name="T9" fmla="*/ 53 h 283"/>
                  <a:gd name="T10" fmla="*/ 16 w 569"/>
                  <a:gd name="T11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9" h="283">
                    <a:moveTo>
                      <a:pt x="16" y="0"/>
                    </a:moveTo>
                    <a:cubicBezTo>
                      <a:pt x="16" y="0"/>
                      <a:pt x="120" y="43"/>
                      <a:pt x="230" y="90"/>
                    </a:cubicBezTo>
                    <a:cubicBezTo>
                      <a:pt x="340" y="137"/>
                      <a:pt x="569" y="177"/>
                      <a:pt x="569" y="177"/>
                    </a:cubicBezTo>
                    <a:cubicBezTo>
                      <a:pt x="559" y="283"/>
                      <a:pt x="559" y="283"/>
                      <a:pt x="559" y="283"/>
                    </a:cubicBezTo>
                    <a:cubicBezTo>
                      <a:pt x="0" y="53"/>
                      <a:pt x="0" y="53"/>
                      <a:pt x="0" y="53"/>
                    </a:cubicBez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5" name="Freeform 56"/>
              <p:cNvSpPr>
                <a:spLocks/>
              </p:cNvSpPr>
              <p:nvPr/>
            </p:nvSpPr>
            <p:spPr bwMode="auto">
              <a:xfrm>
                <a:off x="8318500" y="3773655"/>
                <a:ext cx="141287" cy="127000"/>
              </a:xfrm>
              <a:custGeom>
                <a:avLst/>
                <a:gdLst>
                  <a:gd name="T0" fmla="*/ 0 w 64"/>
                  <a:gd name="T1" fmla="*/ 46 h 58"/>
                  <a:gd name="T2" fmla="*/ 11 w 64"/>
                  <a:gd name="T3" fmla="*/ 58 h 58"/>
                  <a:gd name="T4" fmla="*/ 63 w 64"/>
                  <a:gd name="T5" fmla="*/ 21 h 58"/>
                  <a:gd name="T6" fmla="*/ 56 w 64"/>
                  <a:gd name="T7" fmla="*/ 0 h 58"/>
                  <a:gd name="T8" fmla="*/ 0 w 64"/>
                  <a:gd name="T9" fmla="*/ 4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58">
                    <a:moveTo>
                      <a:pt x="0" y="46"/>
                    </a:moveTo>
                    <a:cubicBezTo>
                      <a:pt x="2" y="48"/>
                      <a:pt x="6" y="57"/>
                      <a:pt x="11" y="58"/>
                    </a:cubicBezTo>
                    <a:cubicBezTo>
                      <a:pt x="15" y="58"/>
                      <a:pt x="61" y="26"/>
                      <a:pt x="63" y="21"/>
                    </a:cubicBezTo>
                    <a:cubicBezTo>
                      <a:pt x="64" y="15"/>
                      <a:pt x="56" y="0"/>
                      <a:pt x="56" y="0"/>
                    </a:cubicBez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E5E6E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6" name="Freeform 57"/>
              <p:cNvSpPr>
                <a:spLocks/>
              </p:cNvSpPr>
              <p:nvPr/>
            </p:nvSpPr>
            <p:spPr bwMode="auto">
              <a:xfrm>
                <a:off x="8013700" y="2646530"/>
                <a:ext cx="1339850" cy="1401763"/>
              </a:xfrm>
              <a:custGeom>
                <a:avLst/>
                <a:gdLst>
                  <a:gd name="T0" fmla="*/ 51 w 608"/>
                  <a:gd name="T1" fmla="*/ 153 h 636"/>
                  <a:gd name="T2" fmla="*/ 3 w 608"/>
                  <a:gd name="T3" fmla="*/ 328 h 636"/>
                  <a:gd name="T4" fmla="*/ 53 w 608"/>
                  <a:gd name="T5" fmla="*/ 379 h 636"/>
                  <a:gd name="T6" fmla="*/ 68 w 608"/>
                  <a:gd name="T7" fmla="*/ 408 h 636"/>
                  <a:gd name="T8" fmla="*/ 40 w 608"/>
                  <a:gd name="T9" fmla="*/ 533 h 636"/>
                  <a:gd name="T10" fmla="*/ 110 w 608"/>
                  <a:gd name="T11" fmla="*/ 545 h 636"/>
                  <a:gd name="T12" fmla="*/ 134 w 608"/>
                  <a:gd name="T13" fmla="*/ 588 h 636"/>
                  <a:gd name="T14" fmla="*/ 150 w 608"/>
                  <a:gd name="T15" fmla="*/ 591 h 636"/>
                  <a:gd name="T16" fmla="*/ 163 w 608"/>
                  <a:gd name="T17" fmla="*/ 605 h 636"/>
                  <a:gd name="T18" fmla="*/ 193 w 608"/>
                  <a:gd name="T19" fmla="*/ 608 h 636"/>
                  <a:gd name="T20" fmla="*/ 280 w 608"/>
                  <a:gd name="T21" fmla="*/ 630 h 636"/>
                  <a:gd name="T22" fmla="*/ 525 w 608"/>
                  <a:gd name="T23" fmla="*/ 419 h 636"/>
                  <a:gd name="T24" fmla="*/ 598 w 608"/>
                  <a:gd name="T25" fmla="*/ 316 h 636"/>
                  <a:gd name="T26" fmla="*/ 558 w 608"/>
                  <a:gd name="T27" fmla="*/ 33 h 636"/>
                  <a:gd name="T28" fmla="*/ 137 w 608"/>
                  <a:gd name="T29" fmla="*/ 6 h 636"/>
                  <a:gd name="T30" fmla="*/ 51 w 608"/>
                  <a:gd name="T31" fmla="*/ 153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8" h="636">
                    <a:moveTo>
                      <a:pt x="51" y="153"/>
                    </a:moveTo>
                    <a:cubicBezTo>
                      <a:pt x="30" y="213"/>
                      <a:pt x="0" y="320"/>
                      <a:pt x="3" y="328"/>
                    </a:cubicBezTo>
                    <a:cubicBezTo>
                      <a:pt x="7" y="337"/>
                      <a:pt x="43" y="364"/>
                      <a:pt x="53" y="379"/>
                    </a:cubicBezTo>
                    <a:cubicBezTo>
                      <a:pt x="64" y="394"/>
                      <a:pt x="68" y="408"/>
                      <a:pt x="68" y="408"/>
                    </a:cubicBezTo>
                    <a:cubicBezTo>
                      <a:pt x="68" y="408"/>
                      <a:pt x="36" y="523"/>
                      <a:pt x="40" y="533"/>
                    </a:cubicBezTo>
                    <a:cubicBezTo>
                      <a:pt x="44" y="542"/>
                      <a:pt x="110" y="545"/>
                      <a:pt x="110" y="545"/>
                    </a:cubicBezTo>
                    <a:cubicBezTo>
                      <a:pt x="130" y="559"/>
                      <a:pt x="127" y="580"/>
                      <a:pt x="134" y="588"/>
                    </a:cubicBezTo>
                    <a:cubicBezTo>
                      <a:pt x="136" y="590"/>
                      <a:pt x="147" y="591"/>
                      <a:pt x="150" y="591"/>
                    </a:cubicBezTo>
                    <a:cubicBezTo>
                      <a:pt x="150" y="591"/>
                      <a:pt x="159" y="603"/>
                      <a:pt x="163" y="605"/>
                    </a:cubicBezTo>
                    <a:cubicBezTo>
                      <a:pt x="170" y="610"/>
                      <a:pt x="188" y="599"/>
                      <a:pt x="193" y="608"/>
                    </a:cubicBezTo>
                    <a:cubicBezTo>
                      <a:pt x="209" y="632"/>
                      <a:pt x="250" y="636"/>
                      <a:pt x="280" y="630"/>
                    </a:cubicBezTo>
                    <a:cubicBezTo>
                      <a:pt x="356" y="614"/>
                      <a:pt x="454" y="511"/>
                      <a:pt x="525" y="419"/>
                    </a:cubicBezTo>
                    <a:cubicBezTo>
                      <a:pt x="555" y="380"/>
                      <a:pt x="581" y="343"/>
                      <a:pt x="598" y="316"/>
                    </a:cubicBezTo>
                    <a:cubicBezTo>
                      <a:pt x="608" y="300"/>
                      <a:pt x="587" y="56"/>
                      <a:pt x="558" y="33"/>
                    </a:cubicBezTo>
                    <a:cubicBezTo>
                      <a:pt x="529" y="10"/>
                      <a:pt x="149" y="0"/>
                      <a:pt x="137" y="6"/>
                    </a:cubicBezTo>
                    <a:cubicBezTo>
                      <a:pt x="126" y="12"/>
                      <a:pt x="51" y="153"/>
                      <a:pt x="51" y="153"/>
                    </a:cubicBezTo>
                    <a:close/>
                  </a:path>
                </a:pathLst>
              </a:custGeom>
              <a:solidFill>
                <a:srgbClr val="F0D0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7" name="Freeform 58"/>
              <p:cNvSpPr>
                <a:spLocks/>
              </p:cNvSpPr>
              <p:nvPr/>
            </p:nvSpPr>
            <p:spPr bwMode="auto">
              <a:xfrm>
                <a:off x="8150225" y="3167230"/>
                <a:ext cx="709612" cy="574675"/>
              </a:xfrm>
              <a:custGeom>
                <a:avLst/>
                <a:gdLst>
                  <a:gd name="T0" fmla="*/ 322 w 322"/>
                  <a:gd name="T1" fmla="*/ 22 h 261"/>
                  <a:gd name="T2" fmla="*/ 59 w 322"/>
                  <a:gd name="T3" fmla="*/ 143 h 261"/>
                  <a:gd name="T4" fmla="*/ 75 w 322"/>
                  <a:gd name="T5" fmla="*/ 235 h 261"/>
                  <a:gd name="T6" fmla="*/ 43 w 322"/>
                  <a:gd name="T7" fmla="*/ 248 h 261"/>
                  <a:gd name="T8" fmla="*/ 0 w 322"/>
                  <a:gd name="T9" fmla="*/ 136 h 261"/>
                  <a:gd name="T10" fmla="*/ 322 w 322"/>
                  <a:gd name="T11" fmla="*/ 0 h 261"/>
                  <a:gd name="T12" fmla="*/ 322 w 322"/>
                  <a:gd name="T13" fmla="*/ 22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261">
                    <a:moveTo>
                      <a:pt x="322" y="22"/>
                    </a:moveTo>
                    <a:cubicBezTo>
                      <a:pt x="319" y="23"/>
                      <a:pt x="59" y="143"/>
                      <a:pt x="59" y="143"/>
                    </a:cubicBezTo>
                    <a:cubicBezTo>
                      <a:pt x="59" y="143"/>
                      <a:pt x="76" y="218"/>
                      <a:pt x="75" y="235"/>
                    </a:cubicBezTo>
                    <a:cubicBezTo>
                      <a:pt x="73" y="252"/>
                      <a:pt x="54" y="261"/>
                      <a:pt x="43" y="248"/>
                    </a:cubicBezTo>
                    <a:cubicBezTo>
                      <a:pt x="33" y="235"/>
                      <a:pt x="0" y="136"/>
                      <a:pt x="0" y="136"/>
                    </a:cubicBezTo>
                    <a:cubicBezTo>
                      <a:pt x="322" y="0"/>
                      <a:pt x="322" y="0"/>
                      <a:pt x="322" y="0"/>
                    </a:cubicBezTo>
                    <a:lnTo>
                      <a:pt x="322" y="22"/>
                    </a:lnTo>
                    <a:close/>
                  </a:path>
                </a:pathLst>
              </a:custGeom>
              <a:solidFill>
                <a:srgbClr val="D0B4A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8" name="Freeform 59"/>
              <p:cNvSpPr>
                <a:spLocks/>
              </p:cNvSpPr>
              <p:nvPr/>
            </p:nvSpPr>
            <p:spPr bwMode="auto">
              <a:xfrm>
                <a:off x="7989887" y="3248193"/>
                <a:ext cx="381000" cy="153988"/>
              </a:xfrm>
              <a:custGeom>
                <a:avLst/>
                <a:gdLst>
                  <a:gd name="T0" fmla="*/ 12 w 173"/>
                  <a:gd name="T1" fmla="*/ 33 h 70"/>
                  <a:gd name="T2" fmla="*/ 4 w 173"/>
                  <a:gd name="T3" fmla="*/ 51 h 70"/>
                  <a:gd name="T4" fmla="*/ 29 w 173"/>
                  <a:gd name="T5" fmla="*/ 65 h 70"/>
                  <a:gd name="T6" fmla="*/ 132 w 173"/>
                  <a:gd name="T7" fmla="*/ 38 h 70"/>
                  <a:gd name="T8" fmla="*/ 172 w 173"/>
                  <a:gd name="T9" fmla="*/ 35 h 70"/>
                  <a:gd name="T10" fmla="*/ 146 w 173"/>
                  <a:gd name="T11" fmla="*/ 12 h 70"/>
                  <a:gd name="T12" fmla="*/ 12 w 173"/>
                  <a:gd name="T13" fmla="*/ 3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0">
                    <a:moveTo>
                      <a:pt x="12" y="33"/>
                    </a:moveTo>
                    <a:cubicBezTo>
                      <a:pt x="4" y="39"/>
                      <a:pt x="0" y="40"/>
                      <a:pt x="4" y="51"/>
                    </a:cubicBezTo>
                    <a:cubicBezTo>
                      <a:pt x="8" y="62"/>
                      <a:pt x="17" y="70"/>
                      <a:pt x="29" y="65"/>
                    </a:cubicBezTo>
                    <a:cubicBezTo>
                      <a:pt x="41" y="60"/>
                      <a:pt x="116" y="38"/>
                      <a:pt x="132" y="38"/>
                    </a:cubicBezTo>
                    <a:cubicBezTo>
                      <a:pt x="147" y="39"/>
                      <a:pt x="173" y="45"/>
                      <a:pt x="172" y="35"/>
                    </a:cubicBezTo>
                    <a:cubicBezTo>
                      <a:pt x="170" y="24"/>
                      <a:pt x="162" y="18"/>
                      <a:pt x="146" y="12"/>
                    </a:cubicBezTo>
                    <a:cubicBezTo>
                      <a:pt x="117" y="0"/>
                      <a:pt x="31" y="22"/>
                      <a:pt x="12" y="33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9" name="Freeform 60"/>
              <p:cNvSpPr>
                <a:spLocks/>
              </p:cNvSpPr>
              <p:nvPr/>
            </p:nvSpPr>
            <p:spPr bwMode="auto">
              <a:xfrm>
                <a:off x="8007350" y="3314868"/>
                <a:ext cx="350837" cy="85725"/>
              </a:xfrm>
              <a:custGeom>
                <a:avLst/>
                <a:gdLst>
                  <a:gd name="T0" fmla="*/ 0 w 159"/>
                  <a:gd name="T1" fmla="*/ 28 h 39"/>
                  <a:gd name="T2" fmla="*/ 21 w 159"/>
                  <a:gd name="T3" fmla="*/ 35 h 39"/>
                  <a:gd name="T4" fmla="*/ 124 w 159"/>
                  <a:gd name="T5" fmla="*/ 8 h 39"/>
                  <a:gd name="T6" fmla="*/ 159 w 159"/>
                  <a:gd name="T7" fmla="*/ 10 h 39"/>
                  <a:gd name="T8" fmla="*/ 115 w 159"/>
                  <a:gd name="T9" fmla="*/ 0 h 39"/>
                  <a:gd name="T10" fmla="*/ 14 w 159"/>
                  <a:gd name="T11" fmla="*/ 29 h 39"/>
                  <a:gd name="T12" fmla="*/ 0 w 159"/>
                  <a:gd name="T13" fmla="*/ 2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9" h="39">
                    <a:moveTo>
                      <a:pt x="0" y="28"/>
                    </a:moveTo>
                    <a:cubicBezTo>
                      <a:pt x="4" y="35"/>
                      <a:pt x="12" y="39"/>
                      <a:pt x="21" y="35"/>
                    </a:cubicBezTo>
                    <a:cubicBezTo>
                      <a:pt x="33" y="30"/>
                      <a:pt x="108" y="8"/>
                      <a:pt x="124" y="8"/>
                    </a:cubicBezTo>
                    <a:cubicBezTo>
                      <a:pt x="134" y="9"/>
                      <a:pt x="150" y="12"/>
                      <a:pt x="159" y="10"/>
                    </a:cubicBezTo>
                    <a:cubicBezTo>
                      <a:pt x="148" y="5"/>
                      <a:pt x="131" y="0"/>
                      <a:pt x="115" y="0"/>
                    </a:cubicBezTo>
                    <a:cubicBezTo>
                      <a:pt x="88" y="1"/>
                      <a:pt x="32" y="28"/>
                      <a:pt x="14" y="29"/>
                    </a:cubicBezTo>
                    <a:cubicBezTo>
                      <a:pt x="9" y="30"/>
                      <a:pt x="4" y="29"/>
                      <a:pt x="0" y="28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0" name="Freeform 61"/>
              <p:cNvSpPr>
                <a:spLocks/>
              </p:cNvSpPr>
              <p:nvPr/>
            </p:nvSpPr>
            <p:spPr bwMode="auto">
              <a:xfrm>
                <a:off x="7758112" y="2221080"/>
                <a:ext cx="1693862" cy="1300163"/>
              </a:xfrm>
              <a:custGeom>
                <a:avLst/>
                <a:gdLst>
                  <a:gd name="T0" fmla="*/ 633 w 769"/>
                  <a:gd name="T1" fmla="*/ 173 h 590"/>
                  <a:gd name="T2" fmla="*/ 0 w 769"/>
                  <a:gd name="T3" fmla="*/ 205 h 590"/>
                  <a:gd name="T4" fmla="*/ 446 w 769"/>
                  <a:gd name="T5" fmla="*/ 308 h 590"/>
                  <a:gd name="T6" fmla="*/ 492 w 769"/>
                  <a:gd name="T7" fmla="*/ 456 h 590"/>
                  <a:gd name="T8" fmla="*/ 507 w 769"/>
                  <a:gd name="T9" fmla="*/ 579 h 590"/>
                  <a:gd name="T10" fmla="*/ 547 w 769"/>
                  <a:gd name="T11" fmla="*/ 423 h 590"/>
                  <a:gd name="T12" fmla="*/ 637 w 769"/>
                  <a:gd name="T13" fmla="*/ 365 h 590"/>
                  <a:gd name="T14" fmla="*/ 654 w 769"/>
                  <a:gd name="T15" fmla="*/ 511 h 590"/>
                  <a:gd name="T16" fmla="*/ 659 w 769"/>
                  <a:gd name="T17" fmla="*/ 589 h 590"/>
                  <a:gd name="T18" fmla="*/ 738 w 769"/>
                  <a:gd name="T19" fmla="*/ 454 h 590"/>
                  <a:gd name="T20" fmla="*/ 633 w 769"/>
                  <a:gd name="T21" fmla="*/ 173 h 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9" h="590">
                    <a:moveTo>
                      <a:pt x="633" y="173"/>
                    </a:moveTo>
                    <a:cubicBezTo>
                      <a:pt x="411" y="0"/>
                      <a:pt x="109" y="261"/>
                      <a:pt x="0" y="205"/>
                    </a:cubicBezTo>
                    <a:cubicBezTo>
                      <a:pt x="104" y="380"/>
                      <a:pt x="316" y="364"/>
                      <a:pt x="446" y="308"/>
                    </a:cubicBezTo>
                    <a:cubicBezTo>
                      <a:pt x="446" y="308"/>
                      <a:pt x="472" y="383"/>
                      <a:pt x="492" y="456"/>
                    </a:cubicBezTo>
                    <a:cubicBezTo>
                      <a:pt x="512" y="530"/>
                      <a:pt x="501" y="590"/>
                      <a:pt x="507" y="579"/>
                    </a:cubicBezTo>
                    <a:cubicBezTo>
                      <a:pt x="556" y="496"/>
                      <a:pt x="528" y="466"/>
                      <a:pt x="547" y="423"/>
                    </a:cubicBezTo>
                    <a:cubicBezTo>
                      <a:pt x="562" y="391"/>
                      <a:pt x="578" y="333"/>
                      <a:pt x="637" y="365"/>
                    </a:cubicBezTo>
                    <a:cubicBezTo>
                      <a:pt x="685" y="392"/>
                      <a:pt x="667" y="461"/>
                      <a:pt x="654" y="511"/>
                    </a:cubicBezTo>
                    <a:cubicBezTo>
                      <a:pt x="664" y="550"/>
                      <a:pt x="659" y="589"/>
                      <a:pt x="659" y="589"/>
                    </a:cubicBezTo>
                    <a:cubicBezTo>
                      <a:pt x="709" y="569"/>
                      <a:pt x="726" y="511"/>
                      <a:pt x="738" y="454"/>
                    </a:cubicBezTo>
                    <a:cubicBezTo>
                      <a:pt x="769" y="308"/>
                      <a:pt x="725" y="184"/>
                      <a:pt x="633" y="173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1" name="Freeform 62"/>
              <p:cNvSpPr>
                <a:spLocks/>
              </p:cNvSpPr>
              <p:nvPr/>
            </p:nvSpPr>
            <p:spPr bwMode="auto">
              <a:xfrm>
                <a:off x="9199562" y="2911643"/>
                <a:ext cx="201612" cy="608013"/>
              </a:xfrm>
              <a:custGeom>
                <a:avLst/>
                <a:gdLst>
                  <a:gd name="T0" fmla="*/ 14 w 92"/>
                  <a:gd name="T1" fmla="*/ 125 h 276"/>
                  <a:gd name="T2" fmla="*/ 0 w 92"/>
                  <a:gd name="T3" fmla="*/ 198 h 276"/>
                  <a:gd name="T4" fmla="*/ 5 w 92"/>
                  <a:gd name="T5" fmla="*/ 276 h 276"/>
                  <a:gd name="T6" fmla="*/ 84 w 92"/>
                  <a:gd name="T7" fmla="*/ 141 h 276"/>
                  <a:gd name="T8" fmla="*/ 92 w 92"/>
                  <a:gd name="T9" fmla="*/ 88 h 276"/>
                  <a:gd name="T10" fmla="*/ 68 w 92"/>
                  <a:gd name="T11" fmla="*/ 181 h 276"/>
                  <a:gd name="T12" fmla="*/ 69 w 92"/>
                  <a:gd name="T13" fmla="*/ 148 h 276"/>
                  <a:gd name="T14" fmla="*/ 73 w 92"/>
                  <a:gd name="T15" fmla="*/ 48 h 276"/>
                  <a:gd name="T16" fmla="*/ 70 w 92"/>
                  <a:gd name="T17" fmla="*/ 79 h 276"/>
                  <a:gd name="T18" fmla="*/ 32 w 92"/>
                  <a:gd name="T19" fmla="*/ 206 h 276"/>
                  <a:gd name="T20" fmla="*/ 40 w 92"/>
                  <a:gd name="T21" fmla="*/ 108 h 276"/>
                  <a:gd name="T22" fmla="*/ 33 w 92"/>
                  <a:gd name="T23" fmla="*/ 0 h 276"/>
                  <a:gd name="T24" fmla="*/ 23 w 92"/>
                  <a:gd name="T25" fmla="*/ 89 h 276"/>
                  <a:gd name="T26" fmla="*/ 14 w 92"/>
                  <a:gd name="T27" fmla="*/ 125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2" h="276">
                    <a:moveTo>
                      <a:pt x="14" y="125"/>
                    </a:moveTo>
                    <a:cubicBezTo>
                      <a:pt x="12" y="150"/>
                      <a:pt x="6" y="176"/>
                      <a:pt x="0" y="198"/>
                    </a:cubicBezTo>
                    <a:cubicBezTo>
                      <a:pt x="10" y="237"/>
                      <a:pt x="5" y="276"/>
                      <a:pt x="5" y="276"/>
                    </a:cubicBezTo>
                    <a:cubicBezTo>
                      <a:pt x="55" y="256"/>
                      <a:pt x="72" y="198"/>
                      <a:pt x="84" y="141"/>
                    </a:cubicBezTo>
                    <a:cubicBezTo>
                      <a:pt x="88" y="123"/>
                      <a:pt x="91" y="105"/>
                      <a:pt x="92" y="88"/>
                    </a:cubicBezTo>
                    <a:cubicBezTo>
                      <a:pt x="83" y="133"/>
                      <a:pt x="73" y="174"/>
                      <a:pt x="68" y="181"/>
                    </a:cubicBezTo>
                    <a:cubicBezTo>
                      <a:pt x="57" y="197"/>
                      <a:pt x="68" y="184"/>
                      <a:pt x="69" y="148"/>
                    </a:cubicBezTo>
                    <a:cubicBezTo>
                      <a:pt x="70" y="111"/>
                      <a:pt x="73" y="48"/>
                      <a:pt x="73" y="48"/>
                    </a:cubicBezTo>
                    <a:cubicBezTo>
                      <a:pt x="73" y="48"/>
                      <a:pt x="73" y="59"/>
                      <a:pt x="70" y="79"/>
                    </a:cubicBezTo>
                    <a:cubicBezTo>
                      <a:pt x="67" y="99"/>
                      <a:pt x="35" y="196"/>
                      <a:pt x="32" y="206"/>
                    </a:cubicBezTo>
                    <a:cubicBezTo>
                      <a:pt x="28" y="216"/>
                      <a:pt x="34" y="183"/>
                      <a:pt x="40" y="108"/>
                    </a:cubicBezTo>
                    <a:cubicBezTo>
                      <a:pt x="47" y="32"/>
                      <a:pt x="33" y="0"/>
                      <a:pt x="33" y="0"/>
                    </a:cubicBezTo>
                    <a:cubicBezTo>
                      <a:pt x="33" y="0"/>
                      <a:pt x="34" y="35"/>
                      <a:pt x="23" y="89"/>
                    </a:cubicBezTo>
                    <a:cubicBezTo>
                      <a:pt x="20" y="101"/>
                      <a:pt x="17" y="114"/>
                      <a:pt x="14" y="125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2" name="Freeform 63"/>
              <p:cNvSpPr>
                <a:spLocks/>
              </p:cNvSpPr>
              <p:nvPr/>
            </p:nvSpPr>
            <p:spPr bwMode="auto">
              <a:xfrm>
                <a:off x="7764462" y="2684630"/>
                <a:ext cx="1130300" cy="819150"/>
              </a:xfrm>
              <a:custGeom>
                <a:avLst/>
                <a:gdLst>
                  <a:gd name="T0" fmla="*/ 488 w 513"/>
                  <a:gd name="T1" fmla="*/ 133 h 372"/>
                  <a:gd name="T2" fmla="*/ 462 w 513"/>
                  <a:gd name="T3" fmla="*/ 60 h 372"/>
                  <a:gd name="T4" fmla="*/ 333 w 513"/>
                  <a:gd name="T5" fmla="*/ 53 h 372"/>
                  <a:gd name="T6" fmla="*/ 370 w 513"/>
                  <a:gd name="T7" fmla="*/ 73 h 372"/>
                  <a:gd name="T8" fmla="*/ 270 w 513"/>
                  <a:gd name="T9" fmla="*/ 75 h 372"/>
                  <a:gd name="T10" fmla="*/ 170 w 513"/>
                  <a:gd name="T11" fmla="*/ 52 h 372"/>
                  <a:gd name="T12" fmla="*/ 239 w 513"/>
                  <a:gd name="T13" fmla="*/ 93 h 372"/>
                  <a:gd name="T14" fmla="*/ 100 w 513"/>
                  <a:gd name="T15" fmla="*/ 59 h 372"/>
                  <a:gd name="T16" fmla="*/ 0 w 513"/>
                  <a:gd name="T17" fmla="*/ 0 h 372"/>
                  <a:gd name="T18" fmla="*/ 91 w 513"/>
                  <a:gd name="T19" fmla="*/ 96 h 372"/>
                  <a:gd name="T20" fmla="*/ 19 w 513"/>
                  <a:gd name="T21" fmla="*/ 70 h 372"/>
                  <a:gd name="T22" fmla="*/ 62 w 513"/>
                  <a:gd name="T23" fmla="*/ 110 h 372"/>
                  <a:gd name="T24" fmla="*/ 137 w 513"/>
                  <a:gd name="T25" fmla="*/ 141 h 372"/>
                  <a:gd name="T26" fmla="*/ 54 w 513"/>
                  <a:gd name="T27" fmla="*/ 135 h 372"/>
                  <a:gd name="T28" fmla="*/ 223 w 513"/>
                  <a:gd name="T29" fmla="*/ 175 h 372"/>
                  <a:gd name="T30" fmla="*/ 305 w 513"/>
                  <a:gd name="T31" fmla="*/ 163 h 372"/>
                  <a:gd name="T32" fmla="*/ 455 w 513"/>
                  <a:gd name="T33" fmla="*/ 135 h 372"/>
                  <a:gd name="T34" fmla="*/ 489 w 513"/>
                  <a:gd name="T35" fmla="*/ 246 h 372"/>
                  <a:gd name="T36" fmla="*/ 502 w 513"/>
                  <a:gd name="T37" fmla="*/ 370 h 372"/>
                  <a:gd name="T38" fmla="*/ 503 w 513"/>
                  <a:gd name="T39" fmla="*/ 372 h 372"/>
                  <a:gd name="T40" fmla="*/ 503 w 513"/>
                  <a:gd name="T41" fmla="*/ 372 h 372"/>
                  <a:gd name="T42" fmla="*/ 488 w 513"/>
                  <a:gd name="T43" fmla="*/ 133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13" h="372">
                    <a:moveTo>
                      <a:pt x="488" y="133"/>
                    </a:moveTo>
                    <a:cubicBezTo>
                      <a:pt x="462" y="61"/>
                      <a:pt x="462" y="60"/>
                      <a:pt x="462" y="60"/>
                    </a:cubicBezTo>
                    <a:cubicBezTo>
                      <a:pt x="462" y="60"/>
                      <a:pt x="339" y="55"/>
                      <a:pt x="333" y="53"/>
                    </a:cubicBezTo>
                    <a:cubicBezTo>
                      <a:pt x="327" y="51"/>
                      <a:pt x="364" y="73"/>
                      <a:pt x="370" y="73"/>
                    </a:cubicBezTo>
                    <a:cubicBezTo>
                      <a:pt x="376" y="73"/>
                      <a:pt x="328" y="81"/>
                      <a:pt x="270" y="75"/>
                    </a:cubicBezTo>
                    <a:cubicBezTo>
                      <a:pt x="211" y="70"/>
                      <a:pt x="176" y="56"/>
                      <a:pt x="170" y="52"/>
                    </a:cubicBezTo>
                    <a:cubicBezTo>
                      <a:pt x="165" y="49"/>
                      <a:pt x="223" y="89"/>
                      <a:pt x="239" y="93"/>
                    </a:cubicBezTo>
                    <a:cubicBezTo>
                      <a:pt x="255" y="98"/>
                      <a:pt x="180" y="89"/>
                      <a:pt x="100" y="59"/>
                    </a:cubicBezTo>
                    <a:cubicBezTo>
                      <a:pt x="25" y="31"/>
                      <a:pt x="2" y="3"/>
                      <a:pt x="0" y="0"/>
                    </a:cubicBezTo>
                    <a:cubicBezTo>
                      <a:pt x="25" y="40"/>
                      <a:pt x="56" y="72"/>
                      <a:pt x="91" y="96"/>
                    </a:cubicBezTo>
                    <a:cubicBezTo>
                      <a:pt x="46" y="86"/>
                      <a:pt x="19" y="70"/>
                      <a:pt x="19" y="70"/>
                    </a:cubicBezTo>
                    <a:cubicBezTo>
                      <a:pt x="19" y="70"/>
                      <a:pt x="25" y="83"/>
                      <a:pt x="62" y="110"/>
                    </a:cubicBezTo>
                    <a:cubicBezTo>
                      <a:pt x="99" y="137"/>
                      <a:pt x="137" y="141"/>
                      <a:pt x="137" y="141"/>
                    </a:cubicBezTo>
                    <a:cubicBezTo>
                      <a:pt x="137" y="141"/>
                      <a:pt x="58" y="137"/>
                      <a:pt x="54" y="135"/>
                    </a:cubicBezTo>
                    <a:cubicBezTo>
                      <a:pt x="50" y="134"/>
                      <a:pt x="144" y="178"/>
                      <a:pt x="223" y="175"/>
                    </a:cubicBezTo>
                    <a:cubicBezTo>
                      <a:pt x="256" y="174"/>
                      <a:pt x="283" y="168"/>
                      <a:pt x="305" y="163"/>
                    </a:cubicBezTo>
                    <a:cubicBezTo>
                      <a:pt x="360" y="164"/>
                      <a:pt x="413" y="154"/>
                      <a:pt x="455" y="135"/>
                    </a:cubicBezTo>
                    <a:cubicBezTo>
                      <a:pt x="455" y="135"/>
                      <a:pt x="469" y="173"/>
                      <a:pt x="489" y="246"/>
                    </a:cubicBezTo>
                    <a:cubicBezTo>
                      <a:pt x="506" y="309"/>
                      <a:pt x="500" y="363"/>
                      <a:pt x="502" y="370"/>
                    </a:cubicBezTo>
                    <a:cubicBezTo>
                      <a:pt x="503" y="372"/>
                      <a:pt x="503" y="372"/>
                      <a:pt x="503" y="372"/>
                    </a:cubicBezTo>
                    <a:cubicBezTo>
                      <a:pt x="503" y="372"/>
                      <a:pt x="503" y="372"/>
                      <a:pt x="503" y="372"/>
                    </a:cubicBezTo>
                    <a:cubicBezTo>
                      <a:pt x="503" y="372"/>
                      <a:pt x="513" y="204"/>
                      <a:pt x="488" y="133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3" name="Freeform 64"/>
              <p:cNvSpPr>
                <a:spLocks/>
              </p:cNvSpPr>
              <p:nvPr/>
            </p:nvSpPr>
            <p:spPr bwMode="auto">
              <a:xfrm>
                <a:off x="8067675" y="3100555"/>
                <a:ext cx="931862" cy="657225"/>
              </a:xfrm>
              <a:custGeom>
                <a:avLst/>
                <a:gdLst>
                  <a:gd name="T0" fmla="*/ 0 w 423"/>
                  <a:gd name="T1" fmla="*/ 154 h 298"/>
                  <a:gd name="T2" fmla="*/ 96 w 423"/>
                  <a:gd name="T3" fmla="*/ 288 h 298"/>
                  <a:gd name="T4" fmla="*/ 110 w 423"/>
                  <a:gd name="T5" fmla="*/ 272 h 298"/>
                  <a:gd name="T6" fmla="*/ 86 w 423"/>
                  <a:gd name="T7" fmla="*/ 168 h 298"/>
                  <a:gd name="T8" fmla="*/ 423 w 423"/>
                  <a:gd name="T9" fmla="*/ 18 h 298"/>
                  <a:gd name="T10" fmla="*/ 418 w 423"/>
                  <a:gd name="T11" fmla="*/ 0 h 298"/>
                  <a:gd name="T12" fmla="*/ 0 w 423"/>
                  <a:gd name="T13" fmla="*/ 154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3" h="298">
                    <a:moveTo>
                      <a:pt x="0" y="154"/>
                    </a:moveTo>
                    <a:cubicBezTo>
                      <a:pt x="21" y="203"/>
                      <a:pt x="54" y="298"/>
                      <a:pt x="96" y="288"/>
                    </a:cubicBezTo>
                    <a:cubicBezTo>
                      <a:pt x="104" y="287"/>
                      <a:pt x="108" y="282"/>
                      <a:pt x="110" y="272"/>
                    </a:cubicBezTo>
                    <a:cubicBezTo>
                      <a:pt x="114" y="255"/>
                      <a:pt x="86" y="168"/>
                      <a:pt x="86" y="168"/>
                    </a:cubicBezTo>
                    <a:cubicBezTo>
                      <a:pt x="423" y="18"/>
                      <a:pt x="423" y="18"/>
                      <a:pt x="423" y="18"/>
                    </a:cubicBezTo>
                    <a:cubicBezTo>
                      <a:pt x="418" y="0"/>
                      <a:pt x="418" y="0"/>
                      <a:pt x="418" y="0"/>
                    </a:cubicBezTo>
                    <a:cubicBezTo>
                      <a:pt x="296" y="44"/>
                      <a:pt x="128" y="97"/>
                      <a:pt x="0" y="154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4" name="Freeform 65"/>
              <p:cNvSpPr>
                <a:spLocks/>
              </p:cNvSpPr>
              <p:nvPr/>
            </p:nvSpPr>
            <p:spPr bwMode="auto">
              <a:xfrm>
                <a:off x="8948737" y="2975143"/>
                <a:ext cx="309562" cy="469900"/>
              </a:xfrm>
              <a:custGeom>
                <a:avLst/>
                <a:gdLst>
                  <a:gd name="T0" fmla="*/ 0 w 141"/>
                  <a:gd name="T1" fmla="*/ 50 h 213"/>
                  <a:gd name="T2" fmla="*/ 51 w 141"/>
                  <a:gd name="T3" fmla="*/ 4 h 213"/>
                  <a:gd name="T4" fmla="*/ 133 w 141"/>
                  <a:gd name="T5" fmla="*/ 24 h 213"/>
                  <a:gd name="T6" fmla="*/ 128 w 141"/>
                  <a:gd name="T7" fmla="*/ 155 h 213"/>
                  <a:gd name="T8" fmla="*/ 47 w 141"/>
                  <a:gd name="T9" fmla="*/ 204 h 213"/>
                  <a:gd name="T10" fmla="*/ 3 w 141"/>
                  <a:gd name="T11" fmla="*/ 152 h 213"/>
                  <a:gd name="T12" fmla="*/ 0 w 141"/>
                  <a:gd name="T13" fmla="*/ 50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213">
                    <a:moveTo>
                      <a:pt x="0" y="50"/>
                    </a:moveTo>
                    <a:cubicBezTo>
                      <a:pt x="0" y="50"/>
                      <a:pt x="17" y="8"/>
                      <a:pt x="51" y="4"/>
                    </a:cubicBezTo>
                    <a:cubicBezTo>
                      <a:pt x="86" y="0"/>
                      <a:pt x="130" y="15"/>
                      <a:pt x="133" y="24"/>
                    </a:cubicBezTo>
                    <a:cubicBezTo>
                      <a:pt x="137" y="34"/>
                      <a:pt x="141" y="142"/>
                      <a:pt x="128" y="155"/>
                    </a:cubicBezTo>
                    <a:cubicBezTo>
                      <a:pt x="114" y="169"/>
                      <a:pt x="66" y="213"/>
                      <a:pt x="47" y="204"/>
                    </a:cubicBezTo>
                    <a:cubicBezTo>
                      <a:pt x="28" y="194"/>
                      <a:pt x="3" y="152"/>
                      <a:pt x="3" y="152"/>
                    </a:cubicBez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F0D0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5" name="Freeform 66"/>
              <p:cNvSpPr>
                <a:spLocks/>
              </p:cNvSpPr>
              <p:nvPr/>
            </p:nvSpPr>
            <p:spPr bwMode="auto">
              <a:xfrm>
                <a:off x="9002712" y="3037055"/>
                <a:ext cx="227012" cy="339725"/>
              </a:xfrm>
              <a:custGeom>
                <a:avLst/>
                <a:gdLst>
                  <a:gd name="T0" fmla="*/ 2 w 103"/>
                  <a:gd name="T1" fmla="*/ 32 h 154"/>
                  <a:gd name="T2" fmla="*/ 60 w 103"/>
                  <a:gd name="T3" fmla="*/ 5 h 154"/>
                  <a:gd name="T4" fmla="*/ 64 w 103"/>
                  <a:gd name="T5" fmla="*/ 121 h 154"/>
                  <a:gd name="T6" fmla="*/ 18 w 103"/>
                  <a:gd name="T7" fmla="*/ 142 h 154"/>
                  <a:gd name="T8" fmla="*/ 18 w 103"/>
                  <a:gd name="T9" fmla="*/ 101 h 154"/>
                  <a:gd name="T10" fmla="*/ 30 w 103"/>
                  <a:gd name="T11" fmla="*/ 75 h 154"/>
                  <a:gd name="T12" fmla="*/ 6 w 103"/>
                  <a:gd name="T13" fmla="*/ 70 h 154"/>
                  <a:gd name="T14" fmla="*/ 2 w 103"/>
                  <a:gd name="T15" fmla="*/ 3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154">
                    <a:moveTo>
                      <a:pt x="2" y="32"/>
                    </a:moveTo>
                    <a:cubicBezTo>
                      <a:pt x="0" y="12"/>
                      <a:pt x="30" y="0"/>
                      <a:pt x="60" y="5"/>
                    </a:cubicBezTo>
                    <a:cubicBezTo>
                      <a:pt x="103" y="11"/>
                      <a:pt x="86" y="98"/>
                      <a:pt x="64" y="121"/>
                    </a:cubicBezTo>
                    <a:cubicBezTo>
                      <a:pt x="52" y="135"/>
                      <a:pt x="29" y="154"/>
                      <a:pt x="18" y="142"/>
                    </a:cubicBezTo>
                    <a:cubicBezTo>
                      <a:pt x="8" y="131"/>
                      <a:pt x="18" y="101"/>
                      <a:pt x="18" y="101"/>
                    </a:cubicBezTo>
                    <a:cubicBezTo>
                      <a:pt x="18" y="101"/>
                      <a:pt x="36" y="84"/>
                      <a:pt x="30" y="75"/>
                    </a:cubicBezTo>
                    <a:cubicBezTo>
                      <a:pt x="24" y="65"/>
                      <a:pt x="9" y="78"/>
                      <a:pt x="6" y="70"/>
                    </a:cubicBezTo>
                    <a:cubicBezTo>
                      <a:pt x="3" y="61"/>
                      <a:pt x="2" y="32"/>
                      <a:pt x="2" y="32"/>
                    </a:cubicBezTo>
                    <a:close/>
                  </a:path>
                </a:pathLst>
              </a:custGeom>
              <a:solidFill>
                <a:srgbClr val="C1978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6" name="Freeform 67"/>
              <p:cNvSpPr>
                <a:spLocks/>
              </p:cNvSpPr>
              <p:nvPr/>
            </p:nvSpPr>
            <p:spPr bwMode="auto">
              <a:xfrm>
                <a:off x="9582150" y="3479968"/>
                <a:ext cx="1585912" cy="2292350"/>
              </a:xfrm>
              <a:custGeom>
                <a:avLst/>
                <a:gdLst>
                  <a:gd name="T0" fmla="*/ 0 w 720"/>
                  <a:gd name="T1" fmla="*/ 75 h 1040"/>
                  <a:gd name="T2" fmla="*/ 179 w 720"/>
                  <a:gd name="T3" fmla="*/ 6 h 1040"/>
                  <a:gd name="T4" fmla="*/ 454 w 720"/>
                  <a:gd name="T5" fmla="*/ 208 h 1040"/>
                  <a:gd name="T6" fmla="*/ 718 w 720"/>
                  <a:gd name="T7" fmla="*/ 644 h 1040"/>
                  <a:gd name="T8" fmla="*/ 421 w 720"/>
                  <a:gd name="T9" fmla="*/ 801 h 1040"/>
                  <a:gd name="T10" fmla="*/ 0 w 720"/>
                  <a:gd name="T11" fmla="*/ 75 h 10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0" h="1040">
                    <a:moveTo>
                      <a:pt x="0" y="75"/>
                    </a:moveTo>
                    <a:cubicBezTo>
                      <a:pt x="14" y="64"/>
                      <a:pt x="108" y="12"/>
                      <a:pt x="179" y="6"/>
                    </a:cubicBezTo>
                    <a:cubicBezTo>
                      <a:pt x="249" y="0"/>
                      <a:pt x="349" y="92"/>
                      <a:pt x="454" y="208"/>
                    </a:cubicBezTo>
                    <a:cubicBezTo>
                      <a:pt x="559" y="323"/>
                      <a:pt x="716" y="582"/>
                      <a:pt x="718" y="644"/>
                    </a:cubicBezTo>
                    <a:cubicBezTo>
                      <a:pt x="720" y="706"/>
                      <a:pt x="503" y="1040"/>
                      <a:pt x="421" y="801"/>
                    </a:cubicBezTo>
                    <a:cubicBezTo>
                      <a:pt x="338" y="562"/>
                      <a:pt x="0" y="75"/>
                      <a:pt x="0" y="75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7" name="Freeform 68"/>
              <p:cNvSpPr>
                <a:spLocks/>
              </p:cNvSpPr>
              <p:nvPr/>
            </p:nvSpPr>
            <p:spPr bwMode="auto">
              <a:xfrm>
                <a:off x="9582150" y="3586330"/>
                <a:ext cx="1579562" cy="1957388"/>
              </a:xfrm>
              <a:custGeom>
                <a:avLst/>
                <a:gdLst>
                  <a:gd name="T0" fmla="*/ 0 w 717"/>
                  <a:gd name="T1" fmla="*/ 27 h 888"/>
                  <a:gd name="T2" fmla="*/ 48 w 717"/>
                  <a:gd name="T3" fmla="*/ 0 h 888"/>
                  <a:gd name="T4" fmla="*/ 213 w 717"/>
                  <a:gd name="T5" fmla="*/ 264 h 888"/>
                  <a:gd name="T6" fmla="*/ 481 w 717"/>
                  <a:gd name="T7" fmla="*/ 741 h 888"/>
                  <a:gd name="T8" fmla="*/ 643 w 717"/>
                  <a:gd name="T9" fmla="*/ 699 h 888"/>
                  <a:gd name="T10" fmla="*/ 717 w 717"/>
                  <a:gd name="T11" fmla="*/ 605 h 888"/>
                  <a:gd name="T12" fmla="*/ 470 w 717"/>
                  <a:gd name="T13" fmla="*/ 827 h 888"/>
                  <a:gd name="T14" fmla="*/ 439 w 717"/>
                  <a:gd name="T15" fmla="*/ 793 h 888"/>
                  <a:gd name="T16" fmla="*/ 421 w 717"/>
                  <a:gd name="T17" fmla="*/ 753 h 888"/>
                  <a:gd name="T18" fmla="*/ 0 w 717"/>
                  <a:gd name="T19" fmla="*/ 27 h 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7" h="888">
                    <a:moveTo>
                      <a:pt x="0" y="27"/>
                    </a:moveTo>
                    <a:cubicBezTo>
                      <a:pt x="5" y="22"/>
                      <a:pt x="24" y="12"/>
                      <a:pt x="48" y="0"/>
                    </a:cubicBezTo>
                    <a:cubicBezTo>
                      <a:pt x="79" y="61"/>
                      <a:pt x="160" y="188"/>
                      <a:pt x="213" y="264"/>
                    </a:cubicBezTo>
                    <a:cubicBezTo>
                      <a:pt x="281" y="361"/>
                      <a:pt x="435" y="700"/>
                      <a:pt x="481" y="741"/>
                    </a:cubicBezTo>
                    <a:cubicBezTo>
                      <a:pt x="528" y="782"/>
                      <a:pt x="605" y="759"/>
                      <a:pt x="643" y="699"/>
                    </a:cubicBezTo>
                    <a:cubicBezTo>
                      <a:pt x="667" y="662"/>
                      <a:pt x="697" y="627"/>
                      <a:pt x="717" y="605"/>
                    </a:cubicBezTo>
                    <a:cubicBezTo>
                      <a:pt x="706" y="671"/>
                      <a:pt x="563" y="888"/>
                      <a:pt x="470" y="827"/>
                    </a:cubicBezTo>
                    <a:cubicBezTo>
                      <a:pt x="460" y="816"/>
                      <a:pt x="449" y="805"/>
                      <a:pt x="439" y="793"/>
                    </a:cubicBezTo>
                    <a:cubicBezTo>
                      <a:pt x="432" y="782"/>
                      <a:pt x="426" y="769"/>
                      <a:pt x="421" y="753"/>
                    </a:cubicBezTo>
                    <a:cubicBezTo>
                      <a:pt x="338" y="514"/>
                      <a:pt x="0" y="27"/>
                      <a:pt x="0" y="27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8" name="Freeform 69"/>
              <p:cNvSpPr>
                <a:spLocks/>
              </p:cNvSpPr>
              <p:nvPr/>
            </p:nvSpPr>
            <p:spPr bwMode="auto">
              <a:xfrm>
                <a:off x="9582150" y="3532355"/>
                <a:ext cx="977900" cy="373063"/>
              </a:xfrm>
              <a:custGeom>
                <a:avLst/>
                <a:gdLst>
                  <a:gd name="T0" fmla="*/ 0 w 444"/>
                  <a:gd name="T1" fmla="*/ 51 h 169"/>
                  <a:gd name="T2" fmla="*/ 94 w 444"/>
                  <a:gd name="T3" fmla="*/ 4 h 169"/>
                  <a:gd name="T4" fmla="*/ 184 w 444"/>
                  <a:gd name="T5" fmla="*/ 2 h 169"/>
                  <a:gd name="T6" fmla="*/ 342 w 444"/>
                  <a:gd name="T7" fmla="*/ 62 h 169"/>
                  <a:gd name="T8" fmla="*/ 441 w 444"/>
                  <a:gd name="T9" fmla="*/ 145 h 169"/>
                  <a:gd name="T10" fmla="*/ 415 w 444"/>
                  <a:gd name="T11" fmla="*/ 164 h 169"/>
                  <a:gd name="T12" fmla="*/ 211 w 444"/>
                  <a:gd name="T13" fmla="*/ 60 h 169"/>
                  <a:gd name="T14" fmla="*/ 39 w 444"/>
                  <a:gd name="T15" fmla="*/ 71 h 169"/>
                  <a:gd name="T16" fmla="*/ 10 w 444"/>
                  <a:gd name="T17" fmla="*/ 65 h 169"/>
                  <a:gd name="T18" fmla="*/ 0 w 444"/>
                  <a:gd name="T19" fmla="*/ 51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4" h="169">
                    <a:moveTo>
                      <a:pt x="0" y="51"/>
                    </a:moveTo>
                    <a:cubicBezTo>
                      <a:pt x="9" y="44"/>
                      <a:pt x="48" y="21"/>
                      <a:pt x="94" y="4"/>
                    </a:cubicBezTo>
                    <a:cubicBezTo>
                      <a:pt x="121" y="1"/>
                      <a:pt x="152" y="0"/>
                      <a:pt x="184" y="2"/>
                    </a:cubicBezTo>
                    <a:cubicBezTo>
                      <a:pt x="276" y="6"/>
                      <a:pt x="316" y="45"/>
                      <a:pt x="342" y="62"/>
                    </a:cubicBezTo>
                    <a:cubicBezTo>
                      <a:pt x="368" y="80"/>
                      <a:pt x="439" y="131"/>
                      <a:pt x="441" y="145"/>
                    </a:cubicBezTo>
                    <a:cubicBezTo>
                      <a:pt x="444" y="160"/>
                      <a:pt x="439" y="169"/>
                      <a:pt x="415" y="164"/>
                    </a:cubicBezTo>
                    <a:cubicBezTo>
                      <a:pt x="391" y="158"/>
                      <a:pt x="270" y="71"/>
                      <a:pt x="211" y="60"/>
                    </a:cubicBezTo>
                    <a:cubicBezTo>
                      <a:pt x="152" y="48"/>
                      <a:pt x="50" y="70"/>
                      <a:pt x="39" y="71"/>
                    </a:cubicBezTo>
                    <a:cubicBezTo>
                      <a:pt x="34" y="71"/>
                      <a:pt x="21" y="70"/>
                      <a:pt x="10" y="65"/>
                    </a:cubicBezTo>
                    <a:cubicBezTo>
                      <a:pt x="4" y="56"/>
                      <a:pt x="0" y="51"/>
                      <a:pt x="0" y="51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9" name="Freeform 70"/>
              <p:cNvSpPr>
                <a:spLocks/>
              </p:cNvSpPr>
              <p:nvPr/>
            </p:nvSpPr>
            <p:spPr bwMode="auto">
              <a:xfrm>
                <a:off x="10582275" y="3938755"/>
                <a:ext cx="795337" cy="947738"/>
              </a:xfrm>
              <a:custGeom>
                <a:avLst/>
                <a:gdLst>
                  <a:gd name="T0" fmla="*/ 0 w 361"/>
                  <a:gd name="T1" fmla="*/ 0 h 430"/>
                  <a:gd name="T2" fmla="*/ 221 w 361"/>
                  <a:gd name="T3" fmla="*/ 88 h 430"/>
                  <a:gd name="T4" fmla="*/ 343 w 361"/>
                  <a:gd name="T5" fmla="*/ 350 h 430"/>
                  <a:gd name="T6" fmla="*/ 233 w 361"/>
                  <a:gd name="T7" fmla="*/ 407 h 430"/>
                  <a:gd name="T8" fmla="*/ 0 w 361"/>
                  <a:gd name="T9" fmla="*/ 0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1" h="430">
                    <a:moveTo>
                      <a:pt x="0" y="0"/>
                    </a:moveTo>
                    <a:cubicBezTo>
                      <a:pt x="31" y="8"/>
                      <a:pt x="161" y="17"/>
                      <a:pt x="221" y="88"/>
                    </a:cubicBezTo>
                    <a:cubicBezTo>
                      <a:pt x="281" y="158"/>
                      <a:pt x="361" y="298"/>
                      <a:pt x="343" y="350"/>
                    </a:cubicBezTo>
                    <a:cubicBezTo>
                      <a:pt x="324" y="401"/>
                      <a:pt x="248" y="430"/>
                      <a:pt x="233" y="407"/>
                    </a:cubicBezTo>
                    <a:cubicBezTo>
                      <a:pt x="219" y="38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0" name="Freeform 71"/>
              <p:cNvSpPr>
                <a:spLocks/>
              </p:cNvSpPr>
              <p:nvPr/>
            </p:nvSpPr>
            <p:spPr bwMode="auto">
              <a:xfrm>
                <a:off x="10647362" y="3991143"/>
                <a:ext cx="296862" cy="179388"/>
              </a:xfrm>
              <a:custGeom>
                <a:avLst/>
                <a:gdLst>
                  <a:gd name="T0" fmla="*/ 83 w 135"/>
                  <a:gd name="T1" fmla="*/ 0 h 81"/>
                  <a:gd name="T2" fmla="*/ 126 w 135"/>
                  <a:gd name="T3" fmla="*/ 27 h 81"/>
                  <a:gd name="T4" fmla="*/ 16 w 135"/>
                  <a:gd name="T5" fmla="*/ 67 h 81"/>
                  <a:gd name="T6" fmla="*/ 29 w 135"/>
                  <a:gd name="T7" fmla="*/ 13 h 81"/>
                  <a:gd name="T8" fmla="*/ 83 w 135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81">
                    <a:moveTo>
                      <a:pt x="83" y="0"/>
                    </a:moveTo>
                    <a:cubicBezTo>
                      <a:pt x="83" y="0"/>
                      <a:pt x="135" y="4"/>
                      <a:pt x="126" y="27"/>
                    </a:cubicBezTo>
                    <a:cubicBezTo>
                      <a:pt x="117" y="49"/>
                      <a:pt x="32" y="81"/>
                      <a:pt x="16" y="67"/>
                    </a:cubicBezTo>
                    <a:cubicBezTo>
                      <a:pt x="0" y="53"/>
                      <a:pt x="12" y="25"/>
                      <a:pt x="29" y="13"/>
                    </a:cubicBezTo>
                    <a:cubicBezTo>
                      <a:pt x="47" y="0"/>
                      <a:pt x="83" y="0"/>
                      <a:pt x="83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1" name="Freeform 72"/>
              <p:cNvSpPr>
                <a:spLocks/>
              </p:cNvSpPr>
              <p:nvPr/>
            </p:nvSpPr>
            <p:spPr bwMode="auto">
              <a:xfrm>
                <a:off x="9434512" y="3433930"/>
                <a:ext cx="1212850" cy="458788"/>
              </a:xfrm>
              <a:custGeom>
                <a:avLst/>
                <a:gdLst>
                  <a:gd name="T0" fmla="*/ 507 w 550"/>
                  <a:gd name="T1" fmla="*/ 201 h 208"/>
                  <a:gd name="T2" fmla="*/ 289 w 550"/>
                  <a:gd name="T3" fmla="*/ 81 h 208"/>
                  <a:gd name="T4" fmla="*/ 91 w 550"/>
                  <a:gd name="T5" fmla="*/ 101 h 208"/>
                  <a:gd name="T6" fmla="*/ 21 w 550"/>
                  <a:gd name="T7" fmla="*/ 31 h 208"/>
                  <a:gd name="T8" fmla="*/ 286 w 550"/>
                  <a:gd name="T9" fmla="*/ 25 h 208"/>
                  <a:gd name="T10" fmla="*/ 507 w 550"/>
                  <a:gd name="T11" fmla="*/ 20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50" h="208">
                    <a:moveTo>
                      <a:pt x="507" y="201"/>
                    </a:moveTo>
                    <a:cubicBezTo>
                      <a:pt x="492" y="194"/>
                      <a:pt x="371" y="88"/>
                      <a:pt x="289" y="81"/>
                    </a:cubicBezTo>
                    <a:cubicBezTo>
                      <a:pt x="206" y="75"/>
                      <a:pt x="131" y="102"/>
                      <a:pt x="91" y="101"/>
                    </a:cubicBezTo>
                    <a:cubicBezTo>
                      <a:pt x="51" y="100"/>
                      <a:pt x="0" y="62"/>
                      <a:pt x="21" y="31"/>
                    </a:cubicBezTo>
                    <a:cubicBezTo>
                      <a:pt x="41" y="0"/>
                      <a:pt x="133" y="0"/>
                      <a:pt x="286" y="25"/>
                    </a:cubicBezTo>
                    <a:cubicBezTo>
                      <a:pt x="550" y="67"/>
                      <a:pt x="521" y="208"/>
                      <a:pt x="507" y="20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2" name="Freeform 73"/>
              <p:cNvSpPr>
                <a:spLocks/>
              </p:cNvSpPr>
              <p:nvPr/>
            </p:nvSpPr>
            <p:spPr bwMode="auto">
              <a:xfrm>
                <a:off x="8080375" y="3429168"/>
                <a:ext cx="204787" cy="293688"/>
              </a:xfrm>
              <a:custGeom>
                <a:avLst/>
                <a:gdLst>
                  <a:gd name="T0" fmla="*/ 13 w 93"/>
                  <a:gd name="T1" fmla="*/ 12 h 133"/>
                  <a:gd name="T2" fmla="*/ 0 w 93"/>
                  <a:gd name="T3" fmla="*/ 17 h 133"/>
                  <a:gd name="T4" fmla="*/ 29 w 93"/>
                  <a:gd name="T5" fmla="*/ 85 h 133"/>
                  <a:gd name="T6" fmla="*/ 65 w 93"/>
                  <a:gd name="T7" fmla="*/ 133 h 133"/>
                  <a:gd name="T8" fmla="*/ 74 w 93"/>
                  <a:gd name="T9" fmla="*/ 133 h 133"/>
                  <a:gd name="T10" fmla="*/ 91 w 93"/>
                  <a:gd name="T11" fmla="*/ 113 h 133"/>
                  <a:gd name="T12" fmla="*/ 56 w 93"/>
                  <a:gd name="T13" fmla="*/ 10 h 133"/>
                  <a:gd name="T14" fmla="*/ 45 w 93"/>
                  <a:gd name="T15" fmla="*/ 0 h 133"/>
                  <a:gd name="T16" fmla="*/ 13 w 93"/>
                  <a:gd name="T17" fmla="*/ 12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133">
                    <a:moveTo>
                      <a:pt x="13" y="12"/>
                    </a:moveTo>
                    <a:cubicBezTo>
                      <a:pt x="8" y="14"/>
                      <a:pt x="3" y="16"/>
                      <a:pt x="0" y="17"/>
                    </a:cubicBezTo>
                    <a:cubicBezTo>
                      <a:pt x="8" y="38"/>
                      <a:pt x="18" y="63"/>
                      <a:pt x="29" y="85"/>
                    </a:cubicBezTo>
                    <a:cubicBezTo>
                      <a:pt x="40" y="105"/>
                      <a:pt x="52" y="123"/>
                      <a:pt x="65" y="133"/>
                    </a:cubicBezTo>
                    <a:cubicBezTo>
                      <a:pt x="68" y="133"/>
                      <a:pt x="72" y="133"/>
                      <a:pt x="74" y="133"/>
                    </a:cubicBezTo>
                    <a:cubicBezTo>
                      <a:pt x="86" y="133"/>
                      <a:pt x="93" y="127"/>
                      <a:pt x="91" y="113"/>
                    </a:cubicBezTo>
                    <a:cubicBezTo>
                      <a:pt x="90" y="98"/>
                      <a:pt x="62" y="21"/>
                      <a:pt x="56" y="10"/>
                    </a:cubicBezTo>
                    <a:cubicBezTo>
                      <a:pt x="51" y="0"/>
                      <a:pt x="45" y="0"/>
                      <a:pt x="45" y="0"/>
                    </a:cubicBezTo>
                    <a:cubicBezTo>
                      <a:pt x="45" y="0"/>
                      <a:pt x="28" y="6"/>
                      <a:pt x="13" y="12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3" name="Freeform 74"/>
              <p:cNvSpPr>
                <a:spLocks/>
              </p:cNvSpPr>
              <p:nvPr/>
            </p:nvSpPr>
            <p:spPr bwMode="auto">
              <a:xfrm>
                <a:off x="7943850" y="2357605"/>
                <a:ext cx="1173162" cy="411163"/>
              </a:xfrm>
              <a:custGeom>
                <a:avLst/>
                <a:gdLst>
                  <a:gd name="T0" fmla="*/ 533 w 533"/>
                  <a:gd name="T1" fmla="*/ 99 h 186"/>
                  <a:gd name="T2" fmla="*/ 72 w 533"/>
                  <a:gd name="T3" fmla="*/ 124 h 186"/>
                  <a:gd name="T4" fmla="*/ 274 w 533"/>
                  <a:gd name="T5" fmla="*/ 89 h 186"/>
                  <a:gd name="T6" fmla="*/ 120 w 533"/>
                  <a:gd name="T7" fmla="*/ 143 h 186"/>
                  <a:gd name="T8" fmla="*/ 0 w 533"/>
                  <a:gd name="T9" fmla="*/ 159 h 186"/>
                  <a:gd name="T10" fmla="*/ 113 w 533"/>
                  <a:gd name="T11" fmla="*/ 166 h 186"/>
                  <a:gd name="T12" fmla="*/ 152 w 533"/>
                  <a:gd name="T13" fmla="*/ 161 h 186"/>
                  <a:gd name="T14" fmla="*/ 259 w 533"/>
                  <a:gd name="T15" fmla="*/ 136 h 186"/>
                  <a:gd name="T16" fmla="*/ 266 w 533"/>
                  <a:gd name="T17" fmla="*/ 136 h 186"/>
                  <a:gd name="T18" fmla="*/ 172 w 533"/>
                  <a:gd name="T19" fmla="*/ 185 h 186"/>
                  <a:gd name="T20" fmla="*/ 326 w 533"/>
                  <a:gd name="T21" fmla="*/ 138 h 186"/>
                  <a:gd name="T22" fmla="*/ 533 w 533"/>
                  <a:gd name="T23" fmla="*/ 99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33" h="186">
                    <a:moveTo>
                      <a:pt x="533" y="99"/>
                    </a:moveTo>
                    <a:cubicBezTo>
                      <a:pt x="386" y="0"/>
                      <a:pt x="207" y="78"/>
                      <a:pt x="72" y="124"/>
                    </a:cubicBezTo>
                    <a:cubicBezTo>
                      <a:pt x="177" y="116"/>
                      <a:pt x="275" y="89"/>
                      <a:pt x="274" y="89"/>
                    </a:cubicBezTo>
                    <a:cubicBezTo>
                      <a:pt x="264" y="92"/>
                      <a:pt x="179" y="131"/>
                      <a:pt x="120" y="143"/>
                    </a:cubicBezTo>
                    <a:cubicBezTo>
                      <a:pt x="61" y="154"/>
                      <a:pt x="0" y="159"/>
                      <a:pt x="0" y="159"/>
                    </a:cubicBezTo>
                    <a:cubicBezTo>
                      <a:pt x="0" y="159"/>
                      <a:pt x="30" y="176"/>
                      <a:pt x="113" y="166"/>
                    </a:cubicBezTo>
                    <a:cubicBezTo>
                      <a:pt x="126" y="165"/>
                      <a:pt x="139" y="163"/>
                      <a:pt x="152" y="161"/>
                    </a:cubicBezTo>
                    <a:cubicBezTo>
                      <a:pt x="200" y="152"/>
                      <a:pt x="241" y="140"/>
                      <a:pt x="259" y="136"/>
                    </a:cubicBezTo>
                    <a:cubicBezTo>
                      <a:pt x="266" y="134"/>
                      <a:pt x="269" y="134"/>
                      <a:pt x="266" y="136"/>
                    </a:cubicBezTo>
                    <a:cubicBezTo>
                      <a:pt x="256" y="144"/>
                      <a:pt x="165" y="186"/>
                      <a:pt x="172" y="185"/>
                    </a:cubicBezTo>
                    <a:cubicBezTo>
                      <a:pt x="246" y="175"/>
                      <a:pt x="288" y="156"/>
                      <a:pt x="326" y="138"/>
                    </a:cubicBezTo>
                    <a:cubicBezTo>
                      <a:pt x="379" y="113"/>
                      <a:pt x="424" y="90"/>
                      <a:pt x="533" y="99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8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4" name="Freeform 75"/>
              <p:cNvSpPr>
                <a:spLocks/>
              </p:cNvSpPr>
              <p:nvPr/>
            </p:nvSpPr>
            <p:spPr bwMode="auto">
              <a:xfrm>
                <a:off x="8499475" y="3345030"/>
                <a:ext cx="715962" cy="714375"/>
              </a:xfrm>
              <a:custGeom>
                <a:avLst/>
                <a:gdLst>
                  <a:gd name="T0" fmla="*/ 324 w 325"/>
                  <a:gd name="T1" fmla="*/ 47 h 324"/>
                  <a:gd name="T2" fmla="*/ 318 w 325"/>
                  <a:gd name="T3" fmla="*/ 1 h 324"/>
                  <a:gd name="T4" fmla="*/ 319 w 325"/>
                  <a:gd name="T5" fmla="*/ 0 h 324"/>
                  <a:gd name="T6" fmla="*/ 269 w 325"/>
                  <a:gd name="T7" fmla="*/ 35 h 324"/>
                  <a:gd name="T8" fmla="*/ 267 w 325"/>
                  <a:gd name="T9" fmla="*/ 116 h 324"/>
                  <a:gd name="T10" fmla="*/ 0 w 325"/>
                  <a:gd name="T11" fmla="*/ 310 h 324"/>
                  <a:gd name="T12" fmla="*/ 60 w 325"/>
                  <a:gd name="T13" fmla="*/ 314 h 324"/>
                  <a:gd name="T14" fmla="*/ 237 w 325"/>
                  <a:gd name="T15" fmla="*/ 184 h 324"/>
                  <a:gd name="T16" fmla="*/ 305 w 325"/>
                  <a:gd name="T17" fmla="*/ 102 h 324"/>
                  <a:gd name="T18" fmla="*/ 323 w 325"/>
                  <a:gd name="T19" fmla="*/ 79 h 324"/>
                  <a:gd name="T20" fmla="*/ 324 w 325"/>
                  <a:gd name="T21" fmla="*/ 47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5" h="324">
                    <a:moveTo>
                      <a:pt x="324" y="47"/>
                    </a:moveTo>
                    <a:cubicBezTo>
                      <a:pt x="324" y="33"/>
                      <a:pt x="323" y="17"/>
                      <a:pt x="318" y="1"/>
                    </a:cubicBezTo>
                    <a:cubicBezTo>
                      <a:pt x="319" y="0"/>
                      <a:pt x="319" y="0"/>
                      <a:pt x="319" y="0"/>
                    </a:cubicBezTo>
                    <a:cubicBezTo>
                      <a:pt x="305" y="12"/>
                      <a:pt x="285" y="28"/>
                      <a:pt x="269" y="35"/>
                    </a:cubicBezTo>
                    <a:cubicBezTo>
                      <a:pt x="269" y="35"/>
                      <a:pt x="284" y="86"/>
                      <a:pt x="267" y="116"/>
                    </a:cubicBezTo>
                    <a:cubicBezTo>
                      <a:pt x="229" y="181"/>
                      <a:pt x="100" y="324"/>
                      <a:pt x="0" y="310"/>
                    </a:cubicBezTo>
                    <a:cubicBezTo>
                      <a:pt x="11" y="317"/>
                      <a:pt x="44" y="318"/>
                      <a:pt x="60" y="314"/>
                    </a:cubicBezTo>
                    <a:cubicBezTo>
                      <a:pt x="114" y="303"/>
                      <a:pt x="178" y="247"/>
                      <a:pt x="237" y="184"/>
                    </a:cubicBezTo>
                    <a:cubicBezTo>
                      <a:pt x="261" y="157"/>
                      <a:pt x="284" y="129"/>
                      <a:pt x="305" y="102"/>
                    </a:cubicBezTo>
                    <a:cubicBezTo>
                      <a:pt x="311" y="94"/>
                      <a:pt x="317" y="87"/>
                      <a:pt x="323" y="79"/>
                    </a:cubicBezTo>
                    <a:cubicBezTo>
                      <a:pt x="323" y="79"/>
                      <a:pt x="325" y="66"/>
                      <a:pt x="324" y="47"/>
                    </a:cubicBezTo>
                    <a:close/>
                  </a:path>
                </a:pathLst>
              </a:custGeom>
              <a:solidFill>
                <a:srgbClr val="E2C4B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5" name="Freeform 76"/>
              <p:cNvSpPr>
                <a:spLocks/>
              </p:cNvSpPr>
              <p:nvPr/>
            </p:nvSpPr>
            <p:spPr bwMode="auto">
              <a:xfrm>
                <a:off x="8102600" y="3753018"/>
                <a:ext cx="166687" cy="95250"/>
              </a:xfrm>
              <a:custGeom>
                <a:avLst/>
                <a:gdLst>
                  <a:gd name="T0" fmla="*/ 0 w 76"/>
                  <a:gd name="T1" fmla="*/ 31 h 43"/>
                  <a:gd name="T2" fmla="*/ 70 w 76"/>
                  <a:gd name="T3" fmla="*/ 43 h 43"/>
                  <a:gd name="T4" fmla="*/ 76 w 76"/>
                  <a:gd name="T5" fmla="*/ 0 h 43"/>
                  <a:gd name="T6" fmla="*/ 57 w 76"/>
                  <a:gd name="T7" fmla="*/ 26 h 43"/>
                  <a:gd name="T8" fmla="*/ 0 w 76"/>
                  <a:gd name="T9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43">
                    <a:moveTo>
                      <a:pt x="0" y="31"/>
                    </a:moveTo>
                    <a:cubicBezTo>
                      <a:pt x="4" y="40"/>
                      <a:pt x="70" y="43"/>
                      <a:pt x="70" y="43"/>
                    </a:cubicBezTo>
                    <a:cubicBezTo>
                      <a:pt x="74" y="38"/>
                      <a:pt x="76" y="0"/>
                      <a:pt x="76" y="0"/>
                    </a:cubicBezTo>
                    <a:cubicBezTo>
                      <a:pt x="76" y="0"/>
                      <a:pt x="63" y="21"/>
                      <a:pt x="57" y="26"/>
                    </a:cubicBezTo>
                    <a:cubicBezTo>
                      <a:pt x="52" y="31"/>
                      <a:pt x="0" y="31"/>
                      <a:pt x="0" y="31"/>
                    </a:cubicBezTo>
                    <a:close/>
                  </a:path>
                </a:pathLst>
              </a:custGeom>
              <a:solidFill>
                <a:srgbClr val="E2C4B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6" name="Freeform 77"/>
              <p:cNvSpPr>
                <a:spLocks/>
              </p:cNvSpPr>
              <p:nvPr/>
            </p:nvSpPr>
            <p:spPr bwMode="auto">
              <a:xfrm>
                <a:off x="9272587" y="3643480"/>
                <a:ext cx="338137" cy="198438"/>
              </a:xfrm>
              <a:custGeom>
                <a:avLst/>
                <a:gdLst>
                  <a:gd name="T0" fmla="*/ 3 w 154"/>
                  <a:gd name="T1" fmla="*/ 68 h 90"/>
                  <a:gd name="T2" fmla="*/ 0 w 154"/>
                  <a:gd name="T3" fmla="*/ 90 h 90"/>
                  <a:gd name="T4" fmla="*/ 36 w 154"/>
                  <a:gd name="T5" fmla="*/ 57 h 90"/>
                  <a:gd name="T6" fmla="*/ 53 w 154"/>
                  <a:gd name="T7" fmla="*/ 44 h 90"/>
                  <a:gd name="T8" fmla="*/ 154 w 154"/>
                  <a:gd name="T9" fmla="*/ 19 h 90"/>
                  <a:gd name="T10" fmla="*/ 142 w 154"/>
                  <a:gd name="T11" fmla="*/ 2 h 90"/>
                  <a:gd name="T12" fmla="*/ 137 w 154"/>
                  <a:gd name="T13" fmla="*/ 0 h 90"/>
                  <a:gd name="T14" fmla="*/ 112 w 154"/>
                  <a:gd name="T15" fmla="*/ 1 h 90"/>
                  <a:gd name="T16" fmla="*/ 72 w 154"/>
                  <a:gd name="T17" fmla="*/ 11 h 90"/>
                  <a:gd name="T18" fmla="*/ 51 w 154"/>
                  <a:gd name="T19" fmla="*/ 24 h 90"/>
                  <a:gd name="T20" fmla="*/ 30 w 154"/>
                  <a:gd name="T21" fmla="*/ 43 h 90"/>
                  <a:gd name="T22" fmla="*/ 14 w 154"/>
                  <a:gd name="T23" fmla="*/ 57 h 90"/>
                  <a:gd name="T24" fmla="*/ 3 w 154"/>
                  <a:gd name="T25" fmla="*/ 6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90">
                    <a:moveTo>
                      <a:pt x="3" y="68"/>
                    </a:moveTo>
                    <a:cubicBezTo>
                      <a:pt x="2" y="75"/>
                      <a:pt x="1" y="82"/>
                      <a:pt x="0" y="90"/>
                    </a:cubicBezTo>
                    <a:cubicBezTo>
                      <a:pt x="13" y="77"/>
                      <a:pt x="25" y="66"/>
                      <a:pt x="36" y="57"/>
                    </a:cubicBezTo>
                    <a:cubicBezTo>
                      <a:pt x="42" y="52"/>
                      <a:pt x="48" y="48"/>
                      <a:pt x="53" y="44"/>
                    </a:cubicBezTo>
                    <a:cubicBezTo>
                      <a:pt x="96" y="12"/>
                      <a:pt x="119" y="11"/>
                      <a:pt x="154" y="19"/>
                    </a:cubicBezTo>
                    <a:cubicBezTo>
                      <a:pt x="148" y="10"/>
                      <a:pt x="143" y="4"/>
                      <a:pt x="142" y="2"/>
                    </a:cubicBezTo>
                    <a:cubicBezTo>
                      <a:pt x="140" y="1"/>
                      <a:pt x="139" y="1"/>
                      <a:pt x="137" y="0"/>
                    </a:cubicBezTo>
                    <a:cubicBezTo>
                      <a:pt x="128" y="0"/>
                      <a:pt x="119" y="0"/>
                      <a:pt x="112" y="1"/>
                    </a:cubicBezTo>
                    <a:cubicBezTo>
                      <a:pt x="96" y="3"/>
                      <a:pt x="83" y="6"/>
                      <a:pt x="72" y="11"/>
                    </a:cubicBezTo>
                    <a:cubicBezTo>
                      <a:pt x="65" y="15"/>
                      <a:pt x="58" y="19"/>
                      <a:pt x="51" y="24"/>
                    </a:cubicBezTo>
                    <a:cubicBezTo>
                      <a:pt x="44" y="30"/>
                      <a:pt x="37" y="36"/>
                      <a:pt x="30" y="43"/>
                    </a:cubicBezTo>
                    <a:cubicBezTo>
                      <a:pt x="25" y="47"/>
                      <a:pt x="20" y="52"/>
                      <a:pt x="14" y="57"/>
                    </a:cubicBezTo>
                    <a:cubicBezTo>
                      <a:pt x="10" y="61"/>
                      <a:pt x="6" y="64"/>
                      <a:pt x="3" y="68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7" name="Freeform 78"/>
              <p:cNvSpPr>
                <a:spLocks/>
              </p:cNvSpPr>
              <p:nvPr/>
            </p:nvSpPr>
            <p:spPr bwMode="auto">
              <a:xfrm>
                <a:off x="9391650" y="4388018"/>
                <a:ext cx="500062" cy="287338"/>
              </a:xfrm>
              <a:custGeom>
                <a:avLst/>
                <a:gdLst>
                  <a:gd name="T0" fmla="*/ 172 w 227"/>
                  <a:gd name="T1" fmla="*/ 115 h 130"/>
                  <a:gd name="T2" fmla="*/ 209 w 227"/>
                  <a:gd name="T3" fmla="*/ 129 h 130"/>
                  <a:gd name="T4" fmla="*/ 223 w 227"/>
                  <a:gd name="T5" fmla="*/ 120 h 130"/>
                  <a:gd name="T6" fmla="*/ 227 w 227"/>
                  <a:gd name="T7" fmla="*/ 121 h 130"/>
                  <a:gd name="T8" fmla="*/ 173 w 227"/>
                  <a:gd name="T9" fmla="*/ 71 h 130"/>
                  <a:gd name="T10" fmla="*/ 4 w 227"/>
                  <a:gd name="T11" fmla="*/ 0 h 130"/>
                  <a:gd name="T12" fmla="*/ 1 w 227"/>
                  <a:gd name="T13" fmla="*/ 10 h 130"/>
                  <a:gd name="T14" fmla="*/ 0 w 227"/>
                  <a:gd name="T15" fmla="*/ 13 h 130"/>
                  <a:gd name="T16" fmla="*/ 90 w 227"/>
                  <a:gd name="T17" fmla="*/ 78 h 130"/>
                  <a:gd name="T18" fmla="*/ 172 w 227"/>
                  <a:gd name="T19" fmla="*/ 115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7" h="130">
                    <a:moveTo>
                      <a:pt x="172" y="115"/>
                    </a:moveTo>
                    <a:cubicBezTo>
                      <a:pt x="174" y="116"/>
                      <a:pt x="207" y="130"/>
                      <a:pt x="209" y="129"/>
                    </a:cubicBezTo>
                    <a:cubicBezTo>
                      <a:pt x="210" y="128"/>
                      <a:pt x="223" y="120"/>
                      <a:pt x="223" y="120"/>
                    </a:cubicBezTo>
                    <a:cubicBezTo>
                      <a:pt x="227" y="121"/>
                      <a:pt x="227" y="121"/>
                      <a:pt x="227" y="121"/>
                    </a:cubicBezTo>
                    <a:cubicBezTo>
                      <a:pt x="173" y="71"/>
                      <a:pt x="173" y="71"/>
                      <a:pt x="173" y="7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81" y="76"/>
                      <a:pt x="90" y="78"/>
                    </a:cubicBezTo>
                    <a:cubicBezTo>
                      <a:pt x="99" y="80"/>
                      <a:pt x="172" y="115"/>
                      <a:pt x="172" y="115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8" name="Freeform 79"/>
              <p:cNvSpPr>
                <a:spLocks/>
              </p:cNvSpPr>
              <p:nvPr/>
            </p:nvSpPr>
            <p:spPr bwMode="auto">
              <a:xfrm>
                <a:off x="9337675" y="4410243"/>
                <a:ext cx="544512" cy="349250"/>
              </a:xfrm>
              <a:custGeom>
                <a:avLst/>
                <a:gdLst>
                  <a:gd name="T0" fmla="*/ 25 w 247"/>
                  <a:gd name="T1" fmla="*/ 0 h 158"/>
                  <a:gd name="T2" fmla="*/ 20 w 247"/>
                  <a:gd name="T3" fmla="*/ 14 h 158"/>
                  <a:gd name="T4" fmla="*/ 0 w 247"/>
                  <a:gd name="T5" fmla="*/ 76 h 158"/>
                  <a:gd name="T6" fmla="*/ 157 w 247"/>
                  <a:gd name="T7" fmla="*/ 144 h 158"/>
                  <a:gd name="T8" fmla="*/ 224 w 247"/>
                  <a:gd name="T9" fmla="*/ 158 h 158"/>
                  <a:gd name="T10" fmla="*/ 247 w 247"/>
                  <a:gd name="T11" fmla="*/ 110 h 158"/>
                  <a:gd name="T12" fmla="*/ 192 w 247"/>
                  <a:gd name="T13" fmla="*/ 69 h 158"/>
                  <a:gd name="T14" fmla="*/ 25 w 247"/>
                  <a:gd name="T15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7" h="158">
                    <a:moveTo>
                      <a:pt x="25" y="0"/>
                    </a:moveTo>
                    <a:cubicBezTo>
                      <a:pt x="20" y="14"/>
                      <a:pt x="20" y="14"/>
                      <a:pt x="20" y="14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6"/>
                      <a:pt x="151" y="141"/>
                      <a:pt x="157" y="144"/>
                    </a:cubicBezTo>
                    <a:cubicBezTo>
                      <a:pt x="163" y="147"/>
                      <a:pt x="224" y="158"/>
                      <a:pt x="224" y="158"/>
                    </a:cubicBezTo>
                    <a:cubicBezTo>
                      <a:pt x="247" y="110"/>
                      <a:pt x="247" y="110"/>
                      <a:pt x="247" y="110"/>
                    </a:cubicBezTo>
                    <a:cubicBezTo>
                      <a:pt x="192" y="69"/>
                      <a:pt x="192" y="69"/>
                      <a:pt x="192" y="69"/>
                    </a:cubicBezTo>
                    <a:cubicBezTo>
                      <a:pt x="137" y="47"/>
                      <a:pt x="32" y="3"/>
                      <a:pt x="25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9" name="Freeform 80"/>
              <p:cNvSpPr>
                <a:spLocks/>
              </p:cNvSpPr>
              <p:nvPr/>
            </p:nvSpPr>
            <p:spPr bwMode="auto">
              <a:xfrm>
                <a:off x="10188575" y="4275305"/>
                <a:ext cx="790575" cy="873125"/>
              </a:xfrm>
              <a:custGeom>
                <a:avLst/>
                <a:gdLst>
                  <a:gd name="T0" fmla="*/ 201 w 359"/>
                  <a:gd name="T1" fmla="*/ 0 h 396"/>
                  <a:gd name="T2" fmla="*/ 357 w 359"/>
                  <a:gd name="T3" fmla="*/ 253 h 396"/>
                  <a:gd name="T4" fmla="*/ 277 w 359"/>
                  <a:gd name="T5" fmla="*/ 372 h 396"/>
                  <a:gd name="T6" fmla="*/ 143 w 359"/>
                  <a:gd name="T7" fmla="*/ 364 h 396"/>
                  <a:gd name="T8" fmla="*/ 6 w 359"/>
                  <a:gd name="T9" fmla="*/ 99 h 396"/>
                  <a:gd name="T10" fmla="*/ 201 w 359"/>
                  <a:gd name="T11" fmla="*/ 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9" h="396">
                    <a:moveTo>
                      <a:pt x="201" y="0"/>
                    </a:moveTo>
                    <a:cubicBezTo>
                      <a:pt x="206" y="14"/>
                      <a:pt x="355" y="230"/>
                      <a:pt x="357" y="253"/>
                    </a:cubicBezTo>
                    <a:cubicBezTo>
                      <a:pt x="359" y="276"/>
                      <a:pt x="339" y="347"/>
                      <a:pt x="277" y="372"/>
                    </a:cubicBezTo>
                    <a:cubicBezTo>
                      <a:pt x="215" y="396"/>
                      <a:pt x="156" y="390"/>
                      <a:pt x="143" y="364"/>
                    </a:cubicBezTo>
                    <a:cubicBezTo>
                      <a:pt x="129" y="338"/>
                      <a:pt x="0" y="120"/>
                      <a:pt x="6" y="99"/>
                    </a:cubicBezTo>
                    <a:cubicBezTo>
                      <a:pt x="13" y="79"/>
                      <a:pt x="202" y="2"/>
                      <a:pt x="2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0" name="Freeform 81"/>
              <p:cNvSpPr>
                <a:spLocks/>
              </p:cNvSpPr>
              <p:nvPr/>
            </p:nvSpPr>
            <p:spPr bwMode="auto">
              <a:xfrm>
                <a:off x="10110787" y="4222918"/>
                <a:ext cx="619125" cy="493713"/>
              </a:xfrm>
              <a:custGeom>
                <a:avLst/>
                <a:gdLst>
                  <a:gd name="T0" fmla="*/ 15 w 281"/>
                  <a:gd name="T1" fmla="*/ 119 h 224"/>
                  <a:gd name="T2" fmla="*/ 70 w 281"/>
                  <a:gd name="T3" fmla="*/ 207 h 224"/>
                  <a:gd name="T4" fmla="*/ 265 w 281"/>
                  <a:gd name="T5" fmla="*/ 110 h 224"/>
                  <a:gd name="T6" fmla="*/ 272 w 281"/>
                  <a:gd name="T7" fmla="*/ 54 h 224"/>
                  <a:gd name="T8" fmla="*/ 240 w 281"/>
                  <a:gd name="T9" fmla="*/ 0 h 224"/>
                  <a:gd name="T10" fmla="*/ 15 w 281"/>
                  <a:gd name="T11" fmla="*/ 119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1" h="224">
                    <a:moveTo>
                      <a:pt x="15" y="119"/>
                    </a:moveTo>
                    <a:cubicBezTo>
                      <a:pt x="0" y="128"/>
                      <a:pt x="49" y="189"/>
                      <a:pt x="70" y="207"/>
                    </a:cubicBezTo>
                    <a:cubicBezTo>
                      <a:pt x="92" y="224"/>
                      <a:pt x="248" y="132"/>
                      <a:pt x="265" y="110"/>
                    </a:cubicBezTo>
                    <a:cubicBezTo>
                      <a:pt x="281" y="89"/>
                      <a:pt x="276" y="64"/>
                      <a:pt x="272" y="54"/>
                    </a:cubicBezTo>
                    <a:cubicBezTo>
                      <a:pt x="267" y="43"/>
                      <a:pt x="246" y="0"/>
                      <a:pt x="240" y="0"/>
                    </a:cubicBezTo>
                    <a:cubicBezTo>
                      <a:pt x="227" y="0"/>
                      <a:pt x="30" y="110"/>
                      <a:pt x="15" y="11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1" name="Freeform 82"/>
              <p:cNvSpPr>
                <a:spLocks/>
              </p:cNvSpPr>
              <p:nvPr/>
            </p:nvSpPr>
            <p:spPr bwMode="auto">
              <a:xfrm>
                <a:off x="9471025" y="3502193"/>
                <a:ext cx="1100137" cy="384175"/>
              </a:xfrm>
              <a:custGeom>
                <a:avLst/>
                <a:gdLst>
                  <a:gd name="T0" fmla="*/ 56 w 500"/>
                  <a:gd name="T1" fmla="*/ 43 h 174"/>
                  <a:gd name="T2" fmla="*/ 38 w 500"/>
                  <a:gd name="T3" fmla="*/ 40 h 174"/>
                  <a:gd name="T4" fmla="*/ 12 w 500"/>
                  <a:gd name="T5" fmla="*/ 21 h 174"/>
                  <a:gd name="T6" fmla="*/ 4 w 500"/>
                  <a:gd name="T7" fmla="*/ 0 h 174"/>
                  <a:gd name="T8" fmla="*/ 0 w 500"/>
                  <a:gd name="T9" fmla="*/ 10 h 174"/>
                  <a:gd name="T10" fmla="*/ 0 w 500"/>
                  <a:gd name="T11" fmla="*/ 20 h 174"/>
                  <a:gd name="T12" fmla="*/ 14 w 500"/>
                  <a:gd name="T13" fmla="*/ 44 h 174"/>
                  <a:gd name="T14" fmla="*/ 47 w 500"/>
                  <a:gd name="T15" fmla="*/ 64 h 174"/>
                  <a:gd name="T16" fmla="*/ 52 w 500"/>
                  <a:gd name="T17" fmla="*/ 66 h 174"/>
                  <a:gd name="T18" fmla="*/ 75 w 500"/>
                  <a:gd name="T19" fmla="*/ 70 h 174"/>
                  <a:gd name="T20" fmla="*/ 78 w 500"/>
                  <a:gd name="T21" fmla="*/ 70 h 174"/>
                  <a:gd name="T22" fmla="*/ 166 w 500"/>
                  <a:gd name="T23" fmla="*/ 57 h 174"/>
                  <a:gd name="T24" fmla="*/ 271 w 500"/>
                  <a:gd name="T25" fmla="*/ 58 h 174"/>
                  <a:gd name="T26" fmla="*/ 468 w 500"/>
                  <a:gd name="T27" fmla="*/ 161 h 174"/>
                  <a:gd name="T28" fmla="*/ 500 w 500"/>
                  <a:gd name="T29" fmla="*/ 153 h 174"/>
                  <a:gd name="T30" fmla="*/ 498 w 500"/>
                  <a:gd name="T31" fmla="*/ 134 h 174"/>
                  <a:gd name="T32" fmla="*/ 255 w 500"/>
                  <a:gd name="T33" fmla="*/ 31 h 174"/>
                  <a:gd name="T34" fmla="*/ 144 w 500"/>
                  <a:gd name="T35" fmla="*/ 34 h 174"/>
                  <a:gd name="T36" fmla="*/ 85 w 500"/>
                  <a:gd name="T37" fmla="*/ 42 h 174"/>
                  <a:gd name="T38" fmla="*/ 56 w 500"/>
                  <a:gd name="T39" fmla="*/ 43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00" h="174">
                    <a:moveTo>
                      <a:pt x="56" y="43"/>
                    </a:moveTo>
                    <a:cubicBezTo>
                      <a:pt x="49" y="42"/>
                      <a:pt x="44" y="41"/>
                      <a:pt x="38" y="40"/>
                    </a:cubicBezTo>
                    <a:cubicBezTo>
                      <a:pt x="25" y="36"/>
                      <a:pt x="17" y="29"/>
                      <a:pt x="12" y="21"/>
                    </a:cubicBezTo>
                    <a:cubicBezTo>
                      <a:pt x="8" y="14"/>
                      <a:pt x="5" y="7"/>
                      <a:pt x="4" y="0"/>
                    </a:cubicBezTo>
                    <a:cubicBezTo>
                      <a:pt x="2" y="4"/>
                      <a:pt x="1" y="7"/>
                      <a:pt x="0" y="10"/>
                    </a:cubicBezTo>
                    <a:cubicBezTo>
                      <a:pt x="0" y="14"/>
                      <a:pt x="0" y="17"/>
                      <a:pt x="0" y="20"/>
                    </a:cubicBezTo>
                    <a:cubicBezTo>
                      <a:pt x="2" y="29"/>
                      <a:pt x="7" y="37"/>
                      <a:pt x="14" y="44"/>
                    </a:cubicBezTo>
                    <a:cubicBezTo>
                      <a:pt x="23" y="52"/>
                      <a:pt x="35" y="60"/>
                      <a:pt x="47" y="64"/>
                    </a:cubicBezTo>
                    <a:cubicBezTo>
                      <a:pt x="49" y="65"/>
                      <a:pt x="50" y="65"/>
                      <a:pt x="52" y="66"/>
                    </a:cubicBezTo>
                    <a:cubicBezTo>
                      <a:pt x="60" y="68"/>
                      <a:pt x="67" y="70"/>
                      <a:pt x="75" y="70"/>
                    </a:cubicBezTo>
                    <a:cubicBezTo>
                      <a:pt x="76" y="70"/>
                      <a:pt x="77" y="70"/>
                      <a:pt x="78" y="70"/>
                    </a:cubicBezTo>
                    <a:cubicBezTo>
                      <a:pt x="100" y="70"/>
                      <a:pt x="130" y="63"/>
                      <a:pt x="166" y="57"/>
                    </a:cubicBezTo>
                    <a:cubicBezTo>
                      <a:pt x="198" y="52"/>
                      <a:pt x="217" y="54"/>
                      <a:pt x="271" y="58"/>
                    </a:cubicBezTo>
                    <a:cubicBezTo>
                      <a:pt x="326" y="62"/>
                      <a:pt x="432" y="134"/>
                      <a:pt x="468" y="161"/>
                    </a:cubicBezTo>
                    <a:cubicBezTo>
                      <a:pt x="484" y="173"/>
                      <a:pt x="496" y="174"/>
                      <a:pt x="500" y="153"/>
                    </a:cubicBezTo>
                    <a:cubicBezTo>
                      <a:pt x="500" y="148"/>
                      <a:pt x="498" y="140"/>
                      <a:pt x="498" y="134"/>
                    </a:cubicBezTo>
                    <a:cubicBezTo>
                      <a:pt x="425" y="132"/>
                      <a:pt x="349" y="43"/>
                      <a:pt x="255" y="31"/>
                    </a:cubicBezTo>
                    <a:cubicBezTo>
                      <a:pt x="217" y="26"/>
                      <a:pt x="179" y="29"/>
                      <a:pt x="144" y="34"/>
                    </a:cubicBezTo>
                    <a:cubicBezTo>
                      <a:pt x="123" y="37"/>
                      <a:pt x="103" y="40"/>
                      <a:pt x="85" y="42"/>
                    </a:cubicBezTo>
                    <a:cubicBezTo>
                      <a:pt x="75" y="43"/>
                      <a:pt x="65" y="43"/>
                      <a:pt x="56" y="43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2" name="Freeform 83"/>
              <p:cNvSpPr>
                <a:spLocks/>
              </p:cNvSpPr>
              <p:nvPr/>
            </p:nvSpPr>
            <p:spPr bwMode="auto">
              <a:xfrm>
                <a:off x="10582275" y="3892718"/>
                <a:ext cx="674687" cy="374650"/>
              </a:xfrm>
              <a:custGeom>
                <a:avLst/>
                <a:gdLst>
                  <a:gd name="T0" fmla="*/ 20 w 306"/>
                  <a:gd name="T1" fmla="*/ 8 h 170"/>
                  <a:gd name="T2" fmla="*/ 0 w 306"/>
                  <a:gd name="T3" fmla="*/ 21 h 170"/>
                  <a:gd name="T4" fmla="*/ 31 w 306"/>
                  <a:gd name="T5" fmla="*/ 75 h 170"/>
                  <a:gd name="T6" fmla="*/ 50 w 306"/>
                  <a:gd name="T7" fmla="*/ 109 h 170"/>
                  <a:gd name="T8" fmla="*/ 111 w 306"/>
                  <a:gd name="T9" fmla="*/ 78 h 170"/>
                  <a:gd name="T10" fmla="*/ 256 w 306"/>
                  <a:gd name="T11" fmla="*/ 155 h 170"/>
                  <a:gd name="T12" fmla="*/ 20 w 306"/>
                  <a:gd name="T13" fmla="*/ 8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6" h="170">
                    <a:moveTo>
                      <a:pt x="20" y="8"/>
                    </a:moveTo>
                    <a:cubicBezTo>
                      <a:pt x="6" y="11"/>
                      <a:pt x="0" y="21"/>
                      <a:pt x="0" y="21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50" y="109"/>
                      <a:pt x="50" y="109"/>
                      <a:pt x="50" y="109"/>
                    </a:cubicBezTo>
                    <a:cubicBezTo>
                      <a:pt x="50" y="109"/>
                      <a:pt x="64" y="76"/>
                      <a:pt x="111" y="78"/>
                    </a:cubicBezTo>
                    <a:cubicBezTo>
                      <a:pt x="159" y="80"/>
                      <a:pt x="236" y="170"/>
                      <a:pt x="256" y="155"/>
                    </a:cubicBezTo>
                    <a:cubicBezTo>
                      <a:pt x="306" y="117"/>
                      <a:pt x="108" y="0"/>
                      <a:pt x="20" y="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3" name="Freeform 84"/>
              <p:cNvSpPr>
                <a:spLocks/>
              </p:cNvSpPr>
              <p:nvPr/>
            </p:nvSpPr>
            <p:spPr bwMode="auto">
              <a:xfrm>
                <a:off x="10675937" y="4016543"/>
                <a:ext cx="482600" cy="250825"/>
              </a:xfrm>
              <a:custGeom>
                <a:avLst/>
                <a:gdLst>
                  <a:gd name="T0" fmla="*/ 19 w 219"/>
                  <a:gd name="T1" fmla="*/ 39 h 114"/>
                  <a:gd name="T2" fmla="*/ 69 w 219"/>
                  <a:gd name="T3" fmla="*/ 22 h 114"/>
                  <a:gd name="T4" fmla="*/ 214 w 219"/>
                  <a:gd name="T5" fmla="*/ 99 h 114"/>
                  <a:gd name="T6" fmla="*/ 219 w 219"/>
                  <a:gd name="T7" fmla="*/ 93 h 114"/>
                  <a:gd name="T8" fmla="*/ 207 w 219"/>
                  <a:gd name="T9" fmla="*/ 89 h 114"/>
                  <a:gd name="T10" fmla="*/ 198 w 219"/>
                  <a:gd name="T11" fmla="*/ 83 h 114"/>
                  <a:gd name="T12" fmla="*/ 87 w 219"/>
                  <a:gd name="T13" fmla="*/ 10 h 114"/>
                  <a:gd name="T14" fmla="*/ 12 w 219"/>
                  <a:gd name="T15" fmla="*/ 23 h 114"/>
                  <a:gd name="T16" fmla="*/ 9 w 219"/>
                  <a:gd name="T17" fmla="*/ 26 h 114"/>
                  <a:gd name="T18" fmla="*/ 0 w 219"/>
                  <a:gd name="T19" fmla="*/ 38 h 114"/>
                  <a:gd name="T20" fmla="*/ 8 w 219"/>
                  <a:gd name="T21" fmla="*/ 53 h 114"/>
                  <a:gd name="T22" fmla="*/ 19 w 219"/>
                  <a:gd name="T23" fmla="*/ 39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9" h="114">
                    <a:moveTo>
                      <a:pt x="19" y="39"/>
                    </a:moveTo>
                    <a:cubicBezTo>
                      <a:pt x="27" y="30"/>
                      <a:pt x="43" y="20"/>
                      <a:pt x="69" y="22"/>
                    </a:cubicBezTo>
                    <a:cubicBezTo>
                      <a:pt x="117" y="24"/>
                      <a:pt x="194" y="114"/>
                      <a:pt x="214" y="99"/>
                    </a:cubicBezTo>
                    <a:cubicBezTo>
                      <a:pt x="216" y="97"/>
                      <a:pt x="218" y="95"/>
                      <a:pt x="219" y="93"/>
                    </a:cubicBezTo>
                    <a:cubicBezTo>
                      <a:pt x="216" y="93"/>
                      <a:pt x="212" y="91"/>
                      <a:pt x="207" y="89"/>
                    </a:cubicBezTo>
                    <a:cubicBezTo>
                      <a:pt x="204" y="87"/>
                      <a:pt x="201" y="85"/>
                      <a:pt x="198" y="83"/>
                    </a:cubicBezTo>
                    <a:cubicBezTo>
                      <a:pt x="169" y="64"/>
                      <a:pt x="113" y="18"/>
                      <a:pt x="87" y="10"/>
                    </a:cubicBezTo>
                    <a:cubicBezTo>
                      <a:pt x="60" y="2"/>
                      <a:pt x="32" y="0"/>
                      <a:pt x="12" y="23"/>
                    </a:cubicBezTo>
                    <a:cubicBezTo>
                      <a:pt x="11" y="24"/>
                      <a:pt x="10" y="25"/>
                      <a:pt x="9" y="26"/>
                    </a:cubicBezTo>
                    <a:cubicBezTo>
                      <a:pt x="5" y="31"/>
                      <a:pt x="2" y="34"/>
                      <a:pt x="0" y="38"/>
                    </a:cubicBezTo>
                    <a:cubicBezTo>
                      <a:pt x="2" y="43"/>
                      <a:pt x="5" y="48"/>
                      <a:pt x="8" y="53"/>
                    </a:cubicBezTo>
                    <a:cubicBezTo>
                      <a:pt x="8" y="53"/>
                      <a:pt x="11" y="47"/>
                      <a:pt x="19" y="39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4" name="Freeform 85"/>
              <p:cNvSpPr>
                <a:spLocks/>
              </p:cNvSpPr>
              <p:nvPr/>
            </p:nvSpPr>
            <p:spPr bwMode="auto">
              <a:xfrm>
                <a:off x="10701337" y="4086393"/>
                <a:ext cx="619125" cy="769938"/>
              </a:xfrm>
              <a:custGeom>
                <a:avLst/>
                <a:gdLst>
                  <a:gd name="T0" fmla="*/ 189 w 281"/>
                  <a:gd name="T1" fmla="*/ 203 h 349"/>
                  <a:gd name="T2" fmla="*/ 84 w 281"/>
                  <a:gd name="T3" fmla="*/ 0 h 349"/>
                  <a:gd name="T4" fmla="*/ 20 w 281"/>
                  <a:gd name="T5" fmla="*/ 26 h 349"/>
                  <a:gd name="T6" fmla="*/ 0 w 281"/>
                  <a:gd name="T7" fmla="*/ 28 h 349"/>
                  <a:gd name="T8" fmla="*/ 179 w 281"/>
                  <a:gd name="T9" fmla="*/ 340 h 349"/>
                  <a:gd name="T10" fmla="*/ 206 w 281"/>
                  <a:gd name="T11" fmla="*/ 348 h 349"/>
                  <a:gd name="T12" fmla="*/ 281 w 281"/>
                  <a:gd name="T13" fmla="*/ 298 h 349"/>
                  <a:gd name="T14" fmla="*/ 189 w 281"/>
                  <a:gd name="T15" fmla="*/ 203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1" h="349">
                    <a:moveTo>
                      <a:pt x="189" y="203"/>
                    </a:moveTo>
                    <a:cubicBezTo>
                      <a:pt x="159" y="154"/>
                      <a:pt x="111" y="56"/>
                      <a:pt x="84" y="0"/>
                    </a:cubicBezTo>
                    <a:cubicBezTo>
                      <a:pt x="67" y="12"/>
                      <a:pt x="41" y="22"/>
                      <a:pt x="20" y="26"/>
                    </a:cubicBezTo>
                    <a:cubicBezTo>
                      <a:pt x="13" y="28"/>
                      <a:pt x="5" y="28"/>
                      <a:pt x="0" y="28"/>
                    </a:cubicBezTo>
                    <a:cubicBezTo>
                      <a:pt x="66" y="143"/>
                      <a:pt x="169" y="325"/>
                      <a:pt x="179" y="340"/>
                    </a:cubicBezTo>
                    <a:cubicBezTo>
                      <a:pt x="184" y="347"/>
                      <a:pt x="194" y="349"/>
                      <a:pt x="206" y="348"/>
                    </a:cubicBezTo>
                    <a:cubicBezTo>
                      <a:pt x="230" y="344"/>
                      <a:pt x="263" y="326"/>
                      <a:pt x="281" y="298"/>
                    </a:cubicBezTo>
                    <a:cubicBezTo>
                      <a:pt x="255" y="279"/>
                      <a:pt x="215" y="248"/>
                      <a:pt x="189" y="203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5" name="Freeform 86"/>
              <p:cNvSpPr>
                <a:spLocks/>
              </p:cNvSpPr>
              <p:nvPr/>
            </p:nvSpPr>
            <p:spPr bwMode="auto">
              <a:xfrm>
                <a:off x="10283825" y="4411830"/>
                <a:ext cx="695325" cy="736600"/>
              </a:xfrm>
              <a:custGeom>
                <a:avLst/>
                <a:gdLst>
                  <a:gd name="T0" fmla="*/ 203 w 316"/>
                  <a:gd name="T1" fmla="*/ 298 h 334"/>
                  <a:gd name="T2" fmla="*/ 110 w 316"/>
                  <a:gd name="T3" fmla="*/ 294 h 334"/>
                  <a:gd name="T4" fmla="*/ 103 w 316"/>
                  <a:gd name="T5" fmla="*/ 283 h 334"/>
                  <a:gd name="T6" fmla="*/ 29 w 316"/>
                  <a:gd name="T7" fmla="*/ 167 h 334"/>
                  <a:gd name="T8" fmla="*/ 1 w 316"/>
                  <a:gd name="T9" fmla="*/ 123 h 334"/>
                  <a:gd name="T10" fmla="*/ 0 w 316"/>
                  <a:gd name="T11" fmla="*/ 123 h 334"/>
                  <a:gd name="T12" fmla="*/ 23 w 316"/>
                  <a:gd name="T13" fmla="*/ 166 h 334"/>
                  <a:gd name="T14" fmla="*/ 85 w 316"/>
                  <a:gd name="T15" fmla="*/ 276 h 334"/>
                  <a:gd name="T16" fmla="*/ 100 w 316"/>
                  <a:gd name="T17" fmla="*/ 302 h 334"/>
                  <a:gd name="T18" fmla="*/ 234 w 316"/>
                  <a:gd name="T19" fmla="*/ 310 h 334"/>
                  <a:gd name="T20" fmla="*/ 314 w 316"/>
                  <a:gd name="T21" fmla="*/ 191 h 334"/>
                  <a:gd name="T22" fmla="*/ 197 w 316"/>
                  <a:gd name="T23" fmla="*/ 0 h 334"/>
                  <a:gd name="T24" fmla="*/ 194 w 316"/>
                  <a:gd name="T25" fmla="*/ 12 h 334"/>
                  <a:gd name="T26" fmla="*/ 286 w 316"/>
                  <a:gd name="T27" fmla="*/ 191 h 334"/>
                  <a:gd name="T28" fmla="*/ 203 w 316"/>
                  <a:gd name="T29" fmla="*/ 29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16" h="334">
                    <a:moveTo>
                      <a:pt x="203" y="298"/>
                    </a:moveTo>
                    <a:cubicBezTo>
                      <a:pt x="161" y="314"/>
                      <a:pt x="119" y="306"/>
                      <a:pt x="110" y="294"/>
                    </a:cubicBezTo>
                    <a:cubicBezTo>
                      <a:pt x="109" y="293"/>
                      <a:pt x="107" y="289"/>
                      <a:pt x="103" y="283"/>
                    </a:cubicBezTo>
                    <a:cubicBezTo>
                      <a:pt x="89" y="262"/>
                      <a:pt x="58" y="213"/>
                      <a:pt x="29" y="167"/>
                    </a:cubicBezTo>
                    <a:cubicBezTo>
                      <a:pt x="19" y="152"/>
                      <a:pt x="10" y="137"/>
                      <a:pt x="1" y="123"/>
                    </a:cubicBezTo>
                    <a:cubicBezTo>
                      <a:pt x="1" y="123"/>
                      <a:pt x="0" y="123"/>
                      <a:pt x="0" y="123"/>
                    </a:cubicBezTo>
                    <a:cubicBezTo>
                      <a:pt x="7" y="137"/>
                      <a:pt x="15" y="151"/>
                      <a:pt x="23" y="166"/>
                    </a:cubicBezTo>
                    <a:cubicBezTo>
                      <a:pt x="46" y="207"/>
                      <a:pt x="70" y="249"/>
                      <a:pt x="85" y="276"/>
                    </a:cubicBezTo>
                    <a:cubicBezTo>
                      <a:pt x="92" y="289"/>
                      <a:pt x="97" y="298"/>
                      <a:pt x="100" y="302"/>
                    </a:cubicBezTo>
                    <a:cubicBezTo>
                      <a:pt x="113" y="328"/>
                      <a:pt x="172" y="334"/>
                      <a:pt x="234" y="310"/>
                    </a:cubicBezTo>
                    <a:cubicBezTo>
                      <a:pt x="296" y="285"/>
                      <a:pt x="316" y="214"/>
                      <a:pt x="314" y="191"/>
                    </a:cubicBezTo>
                    <a:cubicBezTo>
                      <a:pt x="313" y="176"/>
                      <a:pt x="243" y="70"/>
                      <a:pt x="197" y="0"/>
                    </a:cubicBezTo>
                    <a:cubicBezTo>
                      <a:pt x="197" y="4"/>
                      <a:pt x="196" y="8"/>
                      <a:pt x="194" y="12"/>
                    </a:cubicBezTo>
                    <a:cubicBezTo>
                      <a:pt x="232" y="63"/>
                      <a:pt x="290" y="149"/>
                      <a:pt x="286" y="191"/>
                    </a:cubicBezTo>
                    <a:cubicBezTo>
                      <a:pt x="279" y="250"/>
                      <a:pt x="245" y="283"/>
                      <a:pt x="203" y="298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6" name="Oval 87"/>
              <p:cNvSpPr>
                <a:spLocks noChangeArrowheads="1"/>
              </p:cNvSpPr>
              <p:nvPr/>
            </p:nvSpPr>
            <p:spPr bwMode="auto">
              <a:xfrm>
                <a:off x="10467975" y="4461043"/>
                <a:ext cx="66675" cy="66675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7" name="Freeform 88"/>
              <p:cNvSpPr>
                <a:spLocks/>
              </p:cNvSpPr>
              <p:nvPr/>
            </p:nvSpPr>
            <p:spPr bwMode="auto">
              <a:xfrm>
                <a:off x="10020300" y="5810418"/>
                <a:ext cx="407987" cy="334963"/>
              </a:xfrm>
              <a:custGeom>
                <a:avLst/>
                <a:gdLst>
                  <a:gd name="T0" fmla="*/ 185 w 185"/>
                  <a:gd name="T1" fmla="*/ 33 h 152"/>
                  <a:gd name="T2" fmla="*/ 119 w 185"/>
                  <a:gd name="T3" fmla="*/ 8 h 152"/>
                  <a:gd name="T4" fmla="*/ 49 w 185"/>
                  <a:gd name="T5" fmla="*/ 91 h 152"/>
                  <a:gd name="T6" fmla="*/ 1 w 185"/>
                  <a:gd name="T7" fmla="*/ 121 h 152"/>
                  <a:gd name="T8" fmla="*/ 28 w 185"/>
                  <a:gd name="T9" fmla="*/ 139 h 152"/>
                  <a:gd name="T10" fmla="*/ 151 w 185"/>
                  <a:gd name="T11" fmla="*/ 111 h 152"/>
                  <a:gd name="T12" fmla="*/ 185 w 185"/>
                  <a:gd name="T13" fmla="*/ 33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5" h="152">
                    <a:moveTo>
                      <a:pt x="185" y="33"/>
                    </a:moveTo>
                    <a:cubicBezTo>
                      <a:pt x="175" y="32"/>
                      <a:pt x="132" y="0"/>
                      <a:pt x="119" y="8"/>
                    </a:cubicBezTo>
                    <a:cubicBezTo>
                      <a:pt x="107" y="17"/>
                      <a:pt x="91" y="71"/>
                      <a:pt x="49" y="91"/>
                    </a:cubicBezTo>
                    <a:cubicBezTo>
                      <a:pt x="7" y="112"/>
                      <a:pt x="0" y="112"/>
                      <a:pt x="1" y="121"/>
                    </a:cubicBezTo>
                    <a:cubicBezTo>
                      <a:pt x="2" y="130"/>
                      <a:pt x="14" y="137"/>
                      <a:pt x="28" y="139"/>
                    </a:cubicBezTo>
                    <a:cubicBezTo>
                      <a:pt x="42" y="142"/>
                      <a:pt x="123" y="152"/>
                      <a:pt x="151" y="111"/>
                    </a:cubicBezTo>
                    <a:cubicBezTo>
                      <a:pt x="180" y="70"/>
                      <a:pt x="185" y="33"/>
                      <a:pt x="185" y="33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8" name="Freeform 89"/>
              <p:cNvSpPr>
                <a:spLocks/>
              </p:cNvSpPr>
              <p:nvPr/>
            </p:nvSpPr>
            <p:spPr bwMode="auto">
              <a:xfrm>
                <a:off x="9047162" y="3044993"/>
                <a:ext cx="182562" cy="328613"/>
              </a:xfrm>
              <a:custGeom>
                <a:avLst/>
                <a:gdLst>
                  <a:gd name="T0" fmla="*/ 22 w 83"/>
                  <a:gd name="T1" fmla="*/ 1 h 149"/>
                  <a:gd name="T2" fmla="*/ 26 w 83"/>
                  <a:gd name="T3" fmla="*/ 118 h 149"/>
                  <a:gd name="T4" fmla="*/ 0 w 83"/>
                  <a:gd name="T5" fmla="*/ 139 h 149"/>
                  <a:gd name="T6" fmla="*/ 44 w 83"/>
                  <a:gd name="T7" fmla="*/ 117 h 149"/>
                  <a:gd name="T8" fmla="*/ 40 w 83"/>
                  <a:gd name="T9" fmla="*/ 1 h 149"/>
                  <a:gd name="T10" fmla="*/ 16 w 83"/>
                  <a:gd name="T11" fmla="*/ 1 h 149"/>
                  <a:gd name="T12" fmla="*/ 22 w 83"/>
                  <a:gd name="T13" fmla="*/ 1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3" h="149">
                    <a:moveTo>
                      <a:pt x="22" y="1"/>
                    </a:moveTo>
                    <a:cubicBezTo>
                      <a:pt x="65" y="8"/>
                      <a:pt x="48" y="94"/>
                      <a:pt x="26" y="118"/>
                    </a:cubicBezTo>
                    <a:cubicBezTo>
                      <a:pt x="19" y="125"/>
                      <a:pt x="9" y="135"/>
                      <a:pt x="0" y="139"/>
                    </a:cubicBezTo>
                    <a:cubicBezTo>
                      <a:pt x="10" y="149"/>
                      <a:pt x="32" y="130"/>
                      <a:pt x="44" y="117"/>
                    </a:cubicBezTo>
                    <a:cubicBezTo>
                      <a:pt x="66" y="94"/>
                      <a:pt x="83" y="7"/>
                      <a:pt x="40" y="1"/>
                    </a:cubicBezTo>
                    <a:cubicBezTo>
                      <a:pt x="32" y="0"/>
                      <a:pt x="23" y="0"/>
                      <a:pt x="16" y="1"/>
                    </a:cubicBezTo>
                    <a:cubicBezTo>
                      <a:pt x="18" y="1"/>
                      <a:pt x="20" y="1"/>
                      <a:pt x="22" y="1"/>
                    </a:cubicBezTo>
                    <a:close/>
                  </a:path>
                </a:pathLst>
              </a:custGeom>
              <a:solidFill>
                <a:srgbClr val="B7907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9" name="Freeform 90"/>
              <p:cNvSpPr>
                <a:spLocks/>
              </p:cNvSpPr>
              <p:nvPr/>
            </p:nvSpPr>
            <p:spPr bwMode="auto">
              <a:xfrm>
                <a:off x="9020175" y="2975143"/>
                <a:ext cx="231775" cy="454025"/>
              </a:xfrm>
              <a:custGeom>
                <a:avLst/>
                <a:gdLst>
                  <a:gd name="T0" fmla="*/ 32 w 105"/>
                  <a:gd name="T1" fmla="*/ 203 h 206"/>
                  <a:gd name="T2" fmla="*/ 82 w 105"/>
                  <a:gd name="T3" fmla="*/ 168 h 206"/>
                  <a:gd name="T4" fmla="*/ 95 w 105"/>
                  <a:gd name="T5" fmla="*/ 155 h 206"/>
                  <a:gd name="T6" fmla="*/ 104 w 105"/>
                  <a:gd name="T7" fmla="*/ 60 h 206"/>
                  <a:gd name="T8" fmla="*/ 100 w 105"/>
                  <a:gd name="T9" fmla="*/ 24 h 206"/>
                  <a:gd name="T10" fmla="*/ 18 w 105"/>
                  <a:gd name="T11" fmla="*/ 4 h 206"/>
                  <a:gd name="T12" fmla="*/ 0 w 105"/>
                  <a:gd name="T13" fmla="*/ 10 h 206"/>
                  <a:gd name="T14" fmla="*/ 93 w 105"/>
                  <a:gd name="T15" fmla="*/ 31 h 206"/>
                  <a:gd name="T16" fmla="*/ 82 w 105"/>
                  <a:gd name="T17" fmla="*/ 152 h 206"/>
                  <a:gd name="T18" fmla="*/ 14 w 105"/>
                  <a:gd name="T19" fmla="*/ 204 h 206"/>
                  <a:gd name="T20" fmla="*/ 15 w 105"/>
                  <a:gd name="T21" fmla="*/ 204 h 206"/>
                  <a:gd name="T22" fmla="*/ 32 w 105"/>
                  <a:gd name="T23" fmla="*/ 203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5" h="206">
                    <a:moveTo>
                      <a:pt x="32" y="203"/>
                    </a:moveTo>
                    <a:cubicBezTo>
                      <a:pt x="48" y="196"/>
                      <a:pt x="68" y="180"/>
                      <a:pt x="82" y="168"/>
                    </a:cubicBezTo>
                    <a:cubicBezTo>
                      <a:pt x="87" y="163"/>
                      <a:pt x="92" y="158"/>
                      <a:pt x="95" y="155"/>
                    </a:cubicBezTo>
                    <a:cubicBezTo>
                      <a:pt x="103" y="146"/>
                      <a:pt x="105" y="96"/>
                      <a:pt x="104" y="60"/>
                    </a:cubicBezTo>
                    <a:cubicBezTo>
                      <a:pt x="103" y="42"/>
                      <a:pt x="102" y="27"/>
                      <a:pt x="100" y="24"/>
                    </a:cubicBezTo>
                    <a:cubicBezTo>
                      <a:pt x="97" y="15"/>
                      <a:pt x="53" y="0"/>
                      <a:pt x="18" y="4"/>
                    </a:cubicBezTo>
                    <a:cubicBezTo>
                      <a:pt x="11" y="5"/>
                      <a:pt x="5" y="7"/>
                      <a:pt x="0" y="10"/>
                    </a:cubicBezTo>
                    <a:cubicBezTo>
                      <a:pt x="21" y="7"/>
                      <a:pt x="85" y="6"/>
                      <a:pt x="93" y="31"/>
                    </a:cubicBezTo>
                    <a:cubicBezTo>
                      <a:pt x="98" y="46"/>
                      <a:pt x="97" y="139"/>
                      <a:pt x="82" y="152"/>
                    </a:cubicBezTo>
                    <a:cubicBezTo>
                      <a:pt x="63" y="169"/>
                      <a:pt x="14" y="204"/>
                      <a:pt x="14" y="204"/>
                    </a:cubicBezTo>
                    <a:cubicBezTo>
                      <a:pt x="15" y="204"/>
                      <a:pt x="15" y="204"/>
                      <a:pt x="15" y="204"/>
                    </a:cubicBezTo>
                    <a:cubicBezTo>
                      <a:pt x="19" y="206"/>
                      <a:pt x="25" y="205"/>
                      <a:pt x="32" y="203"/>
                    </a:cubicBezTo>
                    <a:close/>
                  </a:path>
                </a:pathLst>
              </a:custGeom>
              <a:solidFill>
                <a:srgbClr val="E2C4B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0" name="Freeform 91"/>
              <p:cNvSpPr>
                <a:spLocks/>
              </p:cNvSpPr>
              <p:nvPr/>
            </p:nvSpPr>
            <p:spPr bwMode="auto">
              <a:xfrm>
                <a:off x="10020300" y="5815180"/>
                <a:ext cx="407987" cy="306388"/>
              </a:xfrm>
              <a:custGeom>
                <a:avLst/>
                <a:gdLst>
                  <a:gd name="T0" fmla="*/ 72 w 185"/>
                  <a:gd name="T1" fmla="*/ 90 h 139"/>
                  <a:gd name="T2" fmla="*/ 122 w 185"/>
                  <a:gd name="T3" fmla="*/ 28 h 139"/>
                  <a:gd name="T4" fmla="*/ 171 w 185"/>
                  <a:gd name="T5" fmla="*/ 50 h 139"/>
                  <a:gd name="T6" fmla="*/ 179 w 185"/>
                  <a:gd name="T7" fmla="*/ 53 h 139"/>
                  <a:gd name="T8" fmla="*/ 185 w 185"/>
                  <a:gd name="T9" fmla="*/ 31 h 139"/>
                  <a:gd name="T10" fmla="*/ 176 w 185"/>
                  <a:gd name="T11" fmla="*/ 27 h 139"/>
                  <a:gd name="T12" fmla="*/ 119 w 185"/>
                  <a:gd name="T13" fmla="*/ 6 h 139"/>
                  <a:gd name="T14" fmla="*/ 49 w 185"/>
                  <a:gd name="T15" fmla="*/ 89 h 139"/>
                  <a:gd name="T16" fmla="*/ 1 w 185"/>
                  <a:gd name="T17" fmla="*/ 119 h 139"/>
                  <a:gd name="T18" fmla="*/ 28 w 185"/>
                  <a:gd name="T19" fmla="*/ 137 h 139"/>
                  <a:gd name="T20" fmla="*/ 38 w 185"/>
                  <a:gd name="T21" fmla="*/ 139 h 139"/>
                  <a:gd name="T22" fmla="*/ 35 w 185"/>
                  <a:gd name="T23" fmla="*/ 137 h 139"/>
                  <a:gd name="T24" fmla="*/ 11 w 185"/>
                  <a:gd name="T25" fmla="*/ 124 h 139"/>
                  <a:gd name="T26" fmla="*/ 72 w 185"/>
                  <a:gd name="T27" fmla="*/ 9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5" h="139">
                    <a:moveTo>
                      <a:pt x="72" y="90"/>
                    </a:moveTo>
                    <a:cubicBezTo>
                      <a:pt x="109" y="68"/>
                      <a:pt x="122" y="28"/>
                      <a:pt x="122" y="28"/>
                    </a:cubicBezTo>
                    <a:cubicBezTo>
                      <a:pt x="122" y="28"/>
                      <a:pt x="144" y="41"/>
                      <a:pt x="171" y="50"/>
                    </a:cubicBezTo>
                    <a:cubicBezTo>
                      <a:pt x="174" y="51"/>
                      <a:pt x="177" y="52"/>
                      <a:pt x="179" y="53"/>
                    </a:cubicBezTo>
                    <a:cubicBezTo>
                      <a:pt x="184" y="40"/>
                      <a:pt x="185" y="31"/>
                      <a:pt x="185" y="31"/>
                    </a:cubicBezTo>
                    <a:cubicBezTo>
                      <a:pt x="183" y="31"/>
                      <a:pt x="180" y="29"/>
                      <a:pt x="176" y="27"/>
                    </a:cubicBezTo>
                    <a:cubicBezTo>
                      <a:pt x="159" y="19"/>
                      <a:pt x="129" y="0"/>
                      <a:pt x="119" y="6"/>
                    </a:cubicBezTo>
                    <a:cubicBezTo>
                      <a:pt x="107" y="15"/>
                      <a:pt x="91" y="69"/>
                      <a:pt x="49" y="89"/>
                    </a:cubicBezTo>
                    <a:cubicBezTo>
                      <a:pt x="7" y="110"/>
                      <a:pt x="0" y="110"/>
                      <a:pt x="1" y="119"/>
                    </a:cubicBezTo>
                    <a:cubicBezTo>
                      <a:pt x="2" y="128"/>
                      <a:pt x="14" y="135"/>
                      <a:pt x="28" y="137"/>
                    </a:cubicBezTo>
                    <a:cubicBezTo>
                      <a:pt x="30" y="138"/>
                      <a:pt x="33" y="138"/>
                      <a:pt x="38" y="139"/>
                    </a:cubicBezTo>
                    <a:cubicBezTo>
                      <a:pt x="37" y="138"/>
                      <a:pt x="36" y="138"/>
                      <a:pt x="35" y="137"/>
                    </a:cubicBezTo>
                    <a:cubicBezTo>
                      <a:pt x="24" y="131"/>
                      <a:pt x="11" y="124"/>
                      <a:pt x="11" y="124"/>
                    </a:cubicBezTo>
                    <a:cubicBezTo>
                      <a:pt x="11" y="124"/>
                      <a:pt x="34" y="112"/>
                      <a:pt x="72" y="90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0452100" y="5454818"/>
              <a:ext cx="1038224" cy="668337"/>
              <a:chOff x="10452100" y="5454818"/>
              <a:chExt cx="1038224" cy="668337"/>
            </a:xfrm>
          </p:grpSpPr>
          <p:sp>
            <p:nvSpPr>
              <p:cNvPr id="34" name="Freeform 92"/>
              <p:cNvSpPr>
                <a:spLocks/>
              </p:cNvSpPr>
              <p:nvPr/>
            </p:nvSpPr>
            <p:spPr bwMode="auto">
              <a:xfrm>
                <a:off x="10460037" y="5900905"/>
                <a:ext cx="895350" cy="222250"/>
              </a:xfrm>
              <a:custGeom>
                <a:avLst/>
                <a:gdLst>
                  <a:gd name="T0" fmla="*/ 0 w 407"/>
                  <a:gd name="T1" fmla="*/ 0 h 101"/>
                  <a:gd name="T2" fmla="*/ 390 w 407"/>
                  <a:gd name="T3" fmla="*/ 0 h 101"/>
                  <a:gd name="T4" fmla="*/ 407 w 407"/>
                  <a:gd name="T5" fmla="*/ 21 h 101"/>
                  <a:gd name="T6" fmla="*/ 407 w 407"/>
                  <a:gd name="T7" fmla="*/ 80 h 101"/>
                  <a:gd name="T8" fmla="*/ 390 w 407"/>
                  <a:gd name="T9" fmla="*/ 101 h 101"/>
                  <a:gd name="T10" fmla="*/ 0 w 407"/>
                  <a:gd name="T11" fmla="*/ 101 h 101"/>
                  <a:gd name="T12" fmla="*/ 0 w 407"/>
                  <a:gd name="T13" fmla="*/ 90 h 101"/>
                  <a:gd name="T14" fmla="*/ 389 w 407"/>
                  <a:gd name="T15" fmla="*/ 90 h 101"/>
                  <a:gd name="T16" fmla="*/ 398 w 407"/>
                  <a:gd name="T17" fmla="*/ 80 h 101"/>
                  <a:gd name="T18" fmla="*/ 398 w 407"/>
                  <a:gd name="T19" fmla="*/ 21 h 101"/>
                  <a:gd name="T20" fmla="*/ 389 w 407"/>
                  <a:gd name="T21" fmla="*/ 11 h 101"/>
                  <a:gd name="T22" fmla="*/ 0 w 407"/>
                  <a:gd name="T23" fmla="*/ 11 h 101"/>
                  <a:gd name="T24" fmla="*/ 0 w 407"/>
                  <a:gd name="T2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7" h="101">
                    <a:moveTo>
                      <a:pt x="0" y="0"/>
                    </a:moveTo>
                    <a:cubicBezTo>
                      <a:pt x="390" y="0"/>
                      <a:pt x="390" y="0"/>
                      <a:pt x="390" y="0"/>
                    </a:cubicBezTo>
                    <a:cubicBezTo>
                      <a:pt x="399" y="0"/>
                      <a:pt x="407" y="9"/>
                      <a:pt x="407" y="21"/>
                    </a:cubicBezTo>
                    <a:cubicBezTo>
                      <a:pt x="407" y="80"/>
                      <a:pt x="407" y="80"/>
                      <a:pt x="407" y="80"/>
                    </a:cubicBezTo>
                    <a:cubicBezTo>
                      <a:pt x="407" y="92"/>
                      <a:pt x="399" y="101"/>
                      <a:pt x="390" y="101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389" y="90"/>
                      <a:pt x="389" y="90"/>
                      <a:pt x="389" y="90"/>
                    </a:cubicBezTo>
                    <a:cubicBezTo>
                      <a:pt x="394" y="90"/>
                      <a:pt x="398" y="86"/>
                      <a:pt x="398" y="80"/>
                    </a:cubicBezTo>
                    <a:cubicBezTo>
                      <a:pt x="398" y="21"/>
                      <a:pt x="398" y="21"/>
                      <a:pt x="398" y="21"/>
                    </a:cubicBezTo>
                    <a:cubicBezTo>
                      <a:pt x="398" y="15"/>
                      <a:pt x="394" y="11"/>
                      <a:pt x="389" y="11"/>
                    </a:cubicBezTo>
                    <a:cubicBezTo>
                      <a:pt x="0" y="11"/>
                      <a:pt x="0" y="11"/>
                      <a:pt x="0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5" name="Freeform 93"/>
              <p:cNvSpPr>
                <a:spLocks/>
              </p:cNvSpPr>
              <p:nvPr/>
            </p:nvSpPr>
            <p:spPr bwMode="auto">
              <a:xfrm>
                <a:off x="10467975" y="5924718"/>
                <a:ext cx="868362" cy="174625"/>
              </a:xfrm>
              <a:custGeom>
                <a:avLst/>
                <a:gdLst>
                  <a:gd name="T0" fmla="*/ 0 w 394"/>
                  <a:gd name="T1" fmla="*/ 0 h 79"/>
                  <a:gd name="T2" fmla="*/ 5 w 394"/>
                  <a:gd name="T3" fmla="*/ 39 h 79"/>
                  <a:gd name="T4" fmla="*/ 0 w 394"/>
                  <a:gd name="T5" fmla="*/ 79 h 79"/>
                  <a:gd name="T6" fmla="*/ 386 w 394"/>
                  <a:gd name="T7" fmla="*/ 79 h 79"/>
                  <a:gd name="T8" fmla="*/ 394 w 394"/>
                  <a:gd name="T9" fmla="*/ 69 h 79"/>
                  <a:gd name="T10" fmla="*/ 394 w 394"/>
                  <a:gd name="T11" fmla="*/ 10 h 79"/>
                  <a:gd name="T12" fmla="*/ 386 w 394"/>
                  <a:gd name="T13" fmla="*/ 0 h 79"/>
                  <a:gd name="T14" fmla="*/ 0 w 394"/>
                  <a:gd name="T15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4" h="79">
                    <a:moveTo>
                      <a:pt x="0" y="0"/>
                    </a:moveTo>
                    <a:cubicBezTo>
                      <a:pt x="4" y="12"/>
                      <a:pt x="5" y="26"/>
                      <a:pt x="5" y="39"/>
                    </a:cubicBezTo>
                    <a:cubicBezTo>
                      <a:pt x="5" y="53"/>
                      <a:pt x="4" y="67"/>
                      <a:pt x="0" y="79"/>
                    </a:cubicBezTo>
                    <a:cubicBezTo>
                      <a:pt x="386" y="79"/>
                      <a:pt x="386" y="79"/>
                      <a:pt x="386" y="79"/>
                    </a:cubicBezTo>
                    <a:cubicBezTo>
                      <a:pt x="390" y="79"/>
                      <a:pt x="394" y="75"/>
                      <a:pt x="394" y="69"/>
                    </a:cubicBezTo>
                    <a:cubicBezTo>
                      <a:pt x="394" y="10"/>
                      <a:pt x="394" y="10"/>
                      <a:pt x="394" y="10"/>
                    </a:cubicBezTo>
                    <a:cubicBezTo>
                      <a:pt x="394" y="4"/>
                      <a:pt x="390" y="0"/>
                      <a:pt x="38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6" name="Rectangle 94"/>
              <p:cNvSpPr>
                <a:spLocks noChangeArrowheads="1"/>
              </p:cNvSpPr>
              <p:nvPr/>
            </p:nvSpPr>
            <p:spPr bwMode="auto">
              <a:xfrm>
                <a:off x="10520362" y="5964405"/>
                <a:ext cx="777875" cy="6350"/>
              </a:xfrm>
              <a:prstGeom prst="rect">
                <a:avLst/>
              </a:pr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7" name="Rectangle 95"/>
              <p:cNvSpPr>
                <a:spLocks noChangeArrowheads="1"/>
              </p:cNvSpPr>
              <p:nvPr/>
            </p:nvSpPr>
            <p:spPr bwMode="auto">
              <a:xfrm>
                <a:off x="10520362" y="5996155"/>
                <a:ext cx="777875" cy="6350"/>
              </a:xfrm>
              <a:prstGeom prst="rect">
                <a:avLst/>
              </a:pr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8" name="Rectangle 96"/>
              <p:cNvSpPr>
                <a:spLocks noChangeArrowheads="1"/>
              </p:cNvSpPr>
              <p:nvPr/>
            </p:nvSpPr>
            <p:spPr bwMode="auto">
              <a:xfrm>
                <a:off x="10520362" y="6035843"/>
                <a:ext cx="777875" cy="6350"/>
              </a:xfrm>
              <a:prstGeom prst="rect">
                <a:avLst/>
              </a:pr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9" name="Rectangle 97"/>
              <p:cNvSpPr>
                <a:spLocks noChangeArrowheads="1"/>
              </p:cNvSpPr>
              <p:nvPr/>
            </p:nvSpPr>
            <p:spPr bwMode="auto">
              <a:xfrm>
                <a:off x="10520362" y="6067593"/>
                <a:ext cx="777875" cy="7938"/>
              </a:xfrm>
              <a:prstGeom prst="rect">
                <a:avLst/>
              </a:pr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0" name="Freeform 98"/>
              <p:cNvSpPr>
                <a:spLocks/>
              </p:cNvSpPr>
              <p:nvPr/>
            </p:nvSpPr>
            <p:spPr bwMode="auto">
              <a:xfrm>
                <a:off x="10593387" y="5678655"/>
                <a:ext cx="896937" cy="222250"/>
              </a:xfrm>
              <a:custGeom>
                <a:avLst/>
                <a:gdLst>
                  <a:gd name="T0" fmla="*/ 0 w 407"/>
                  <a:gd name="T1" fmla="*/ 0 h 101"/>
                  <a:gd name="T2" fmla="*/ 390 w 407"/>
                  <a:gd name="T3" fmla="*/ 0 h 101"/>
                  <a:gd name="T4" fmla="*/ 407 w 407"/>
                  <a:gd name="T5" fmla="*/ 21 h 101"/>
                  <a:gd name="T6" fmla="*/ 407 w 407"/>
                  <a:gd name="T7" fmla="*/ 80 h 101"/>
                  <a:gd name="T8" fmla="*/ 390 w 407"/>
                  <a:gd name="T9" fmla="*/ 101 h 101"/>
                  <a:gd name="T10" fmla="*/ 0 w 407"/>
                  <a:gd name="T11" fmla="*/ 101 h 101"/>
                  <a:gd name="T12" fmla="*/ 0 w 407"/>
                  <a:gd name="T13" fmla="*/ 90 h 101"/>
                  <a:gd name="T14" fmla="*/ 389 w 407"/>
                  <a:gd name="T15" fmla="*/ 90 h 101"/>
                  <a:gd name="T16" fmla="*/ 398 w 407"/>
                  <a:gd name="T17" fmla="*/ 80 h 101"/>
                  <a:gd name="T18" fmla="*/ 398 w 407"/>
                  <a:gd name="T19" fmla="*/ 21 h 101"/>
                  <a:gd name="T20" fmla="*/ 389 w 407"/>
                  <a:gd name="T21" fmla="*/ 11 h 101"/>
                  <a:gd name="T22" fmla="*/ 0 w 407"/>
                  <a:gd name="T23" fmla="*/ 11 h 101"/>
                  <a:gd name="T24" fmla="*/ 0 w 407"/>
                  <a:gd name="T2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7" h="101">
                    <a:moveTo>
                      <a:pt x="0" y="0"/>
                    </a:moveTo>
                    <a:cubicBezTo>
                      <a:pt x="390" y="0"/>
                      <a:pt x="390" y="0"/>
                      <a:pt x="390" y="0"/>
                    </a:cubicBezTo>
                    <a:cubicBezTo>
                      <a:pt x="399" y="0"/>
                      <a:pt x="407" y="10"/>
                      <a:pt x="407" y="21"/>
                    </a:cubicBezTo>
                    <a:cubicBezTo>
                      <a:pt x="407" y="80"/>
                      <a:pt x="407" y="80"/>
                      <a:pt x="407" y="80"/>
                    </a:cubicBezTo>
                    <a:cubicBezTo>
                      <a:pt x="407" y="92"/>
                      <a:pt x="399" y="101"/>
                      <a:pt x="390" y="101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389" y="90"/>
                      <a:pt x="389" y="90"/>
                      <a:pt x="389" y="90"/>
                    </a:cubicBezTo>
                    <a:cubicBezTo>
                      <a:pt x="394" y="90"/>
                      <a:pt x="398" y="86"/>
                      <a:pt x="398" y="80"/>
                    </a:cubicBezTo>
                    <a:cubicBezTo>
                      <a:pt x="398" y="21"/>
                      <a:pt x="398" y="21"/>
                      <a:pt x="398" y="21"/>
                    </a:cubicBezTo>
                    <a:cubicBezTo>
                      <a:pt x="398" y="15"/>
                      <a:pt x="394" y="11"/>
                      <a:pt x="389" y="11"/>
                    </a:cubicBezTo>
                    <a:cubicBezTo>
                      <a:pt x="0" y="11"/>
                      <a:pt x="0" y="11"/>
                      <a:pt x="0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1" name="Freeform 99"/>
              <p:cNvSpPr>
                <a:spLocks/>
              </p:cNvSpPr>
              <p:nvPr/>
            </p:nvSpPr>
            <p:spPr bwMode="auto">
              <a:xfrm>
                <a:off x="10602912" y="5702468"/>
                <a:ext cx="868362" cy="174625"/>
              </a:xfrm>
              <a:custGeom>
                <a:avLst/>
                <a:gdLst>
                  <a:gd name="T0" fmla="*/ 0 w 394"/>
                  <a:gd name="T1" fmla="*/ 0 h 79"/>
                  <a:gd name="T2" fmla="*/ 5 w 394"/>
                  <a:gd name="T3" fmla="*/ 40 h 79"/>
                  <a:gd name="T4" fmla="*/ 0 w 394"/>
                  <a:gd name="T5" fmla="*/ 79 h 79"/>
                  <a:gd name="T6" fmla="*/ 386 w 394"/>
                  <a:gd name="T7" fmla="*/ 79 h 79"/>
                  <a:gd name="T8" fmla="*/ 394 w 394"/>
                  <a:gd name="T9" fmla="*/ 69 h 79"/>
                  <a:gd name="T10" fmla="*/ 394 w 394"/>
                  <a:gd name="T11" fmla="*/ 10 h 79"/>
                  <a:gd name="T12" fmla="*/ 386 w 394"/>
                  <a:gd name="T13" fmla="*/ 0 h 79"/>
                  <a:gd name="T14" fmla="*/ 0 w 394"/>
                  <a:gd name="T15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4" h="79">
                    <a:moveTo>
                      <a:pt x="0" y="0"/>
                    </a:moveTo>
                    <a:cubicBezTo>
                      <a:pt x="3" y="12"/>
                      <a:pt x="5" y="26"/>
                      <a:pt x="5" y="40"/>
                    </a:cubicBezTo>
                    <a:cubicBezTo>
                      <a:pt x="5" y="53"/>
                      <a:pt x="3" y="67"/>
                      <a:pt x="0" y="79"/>
                    </a:cubicBezTo>
                    <a:cubicBezTo>
                      <a:pt x="386" y="79"/>
                      <a:pt x="386" y="79"/>
                      <a:pt x="386" y="79"/>
                    </a:cubicBezTo>
                    <a:cubicBezTo>
                      <a:pt x="390" y="79"/>
                      <a:pt x="394" y="75"/>
                      <a:pt x="394" y="69"/>
                    </a:cubicBezTo>
                    <a:cubicBezTo>
                      <a:pt x="394" y="10"/>
                      <a:pt x="394" y="10"/>
                      <a:pt x="394" y="10"/>
                    </a:cubicBezTo>
                    <a:cubicBezTo>
                      <a:pt x="394" y="4"/>
                      <a:pt x="390" y="0"/>
                      <a:pt x="38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2" name="Rectangle 100"/>
              <p:cNvSpPr>
                <a:spLocks noChangeArrowheads="1"/>
              </p:cNvSpPr>
              <p:nvPr/>
            </p:nvSpPr>
            <p:spPr bwMode="auto">
              <a:xfrm>
                <a:off x="10655300" y="5742155"/>
                <a:ext cx="776287" cy="6350"/>
              </a:xfrm>
              <a:prstGeom prst="rect">
                <a:avLst/>
              </a:pr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" name="Rectangle 101"/>
              <p:cNvSpPr>
                <a:spLocks noChangeArrowheads="1"/>
              </p:cNvSpPr>
              <p:nvPr/>
            </p:nvSpPr>
            <p:spPr bwMode="auto">
              <a:xfrm>
                <a:off x="10655300" y="5772318"/>
                <a:ext cx="776287" cy="7938"/>
              </a:xfrm>
              <a:prstGeom prst="rect">
                <a:avLst/>
              </a:pr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4" name="Rectangle 102"/>
              <p:cNvSpPr>
                <a:spLocks noChangeArrowheads="1"/>
              </p:cNvSpPr>
              <p:nvPr/>
            </p:nvSpPr>
            <p:spPr bwMode="auto">
              <a:xfrm>
                <a:off x="10655300" y="5812005"/>
                <a:ext cx="776287" cy="7938"/>
              </a:xfrm>
              <a:prstGeom prst="rect">
                <a:avLst/>
              </a:pr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5" name="Rectangle 103"/>
              <p:cNvSpPr>
                <a:spLocks noChangeArrowheads="1"/>
              </p:cNvSpPr>
              <p:nvPr/>
            </p:nvSpPr>
            <p:spPr bwMode="auto">
              <a:xfrm>
                <a:off x="10655300" y="5845343"/>
                <a:ext cx="776287" cy="6350"/>
              </a:xfrm>
              <a:prstGeom prst="rect">
                <a:avLst/>
              </a:pr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" name="Freeform 104"/>
              <p:cNvSpPr>
                <a:spLocks/>
              </p:cNvSpPr>
              <p:nvPr/>
            </p:nvSpPr>
            <p:spPr bwMode="auto">
              <a:xfrm>
                <a:off x="10452100" y="5454818"/>
                <a:ext cx="896937" cy="223838"/>
              </a:xfrm>
              <a:custGeom>
                <a:avLst/>
                <a:gdLst>
                  <a:gd name="T0" fmla="*/ 407 w 407"/>
                  <a:gd name="T1" fmla="*/ 0 h 101"/>
                  <a:gd name="T2" fmla="*/ 17 w 407"/>
                  <a:gd name="T3" fmla="*/ 0 h 101"/>
                  <a:gd name="T4" fmla="*/ 0 w 407"/>
                  <a:gd name="T5" fmla="*/ 21 h 101"/>
                  <a:gd name="T6" fmla="*/ 0 w 407"/>
                  <a:gd name="T7" fmla="*/ 80 h 101"/>
                  <a:gd name="T8" fmla="*/ 17 w 407"/>
                  <a:gd name="T9" fmla="*/ 101 h 101"/>
                  <a:gd name="T10" fmla="*/ 407 w 407"/>
                  <a:gd name="T11" fmla="*/ 101 h 101"/>
                  <a:gd name="T12" fmla="*/ 407 w 407"/>
                  <a:gd name="T13" fmla="*/ 90 h 101"/>
                  <a:gd name="T14" fmla="*/ 18 w 407"/>
                  <a:gd name="T15" fmla="*/ 90 h 101"/>
                  <a:gd name="T16" fmla="*/ 9 w 407"/>
                  <a:gd name="T17" fmla="*/ 80 h 101"/>
                  <a:gd name="T18" fmla="*/ 9 w 407"/>
                  <a:gd name="T19" fmla="*/ 21 h 101"/>
                  <a:gd name="T20" fmla="*/ 18 w 407"/>
                  <a:gd name="T21" fmla="*/ 11 h 101"/>
                  <a:gd name="T22" fmla="*/ 407 w 407"/>
                  <a:gd name="T23" fmla="*/ 11 h 101"/>
                  <a:gd name="T24" fmla="*/ 407 w 407"/>
                  <a:gd name="T2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7" h="101">
                    <a:moveTo>
                      <a:pt x="40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10"/>
                      <a:pt x="0" y="21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92"/>
                      <a:pt x="8" y="101"/>
                      <a:pt x="17" y="101"/>
                    </a:cubicBezTo>
                    <a:cubicBezTo>
                      <a:pt x="407" y="101"/>
                      <a:pt x="407" y="101"/>
                      <a:pt x="407" y="101"/>
                    </a:cubicBezTo>
                    <a:cubicBezTo>
                      <a:pt x="407" y="90"/>
                      <a:pt x="407" y="90"/>
                      <a:pt x="407" y="90"/>
                    </a:cubicBezTo>
                    <a:cubicBezTo>
                      <a:pt x="18" y="90"/>
                      <a:pt x="18" y="90"/>
                      <a:pt x="18" y="90"/>
                    </a:cubicBezTo>
                    <a:cubicBezTo>
                      <a:pt x="13" y="90"/>
                      <a:pt x="9" y="86"/>
                      <a:pt x="9" y="80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15"/>
                      <a:pt x="13" y="11"/>
                      <a:pt x="18" y="11"/>
                    </a:cubicBezTo>
                    <a:cubicBezTo>
                      <a:pt x="407" y="11"/>
                      <a:pt x="407" y="11"/>
                      <a:pt x="407" y="11"/>
                    </a:cubicBezTo>
                    <a:lnTo>
                      <a:pt x="4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7" name="Freeform 105"/>
              <p:cNvSpPr>
                <a:spLocks/>
              </p:cNvSpPr>
              <p:nvPr/>
            </p:nvSpPr>
            <p:spPr bwMode="auto">
              <a:xfrm>
                <a:off x="10472737" y="5480218"/>
                <a:ext cx="868362" cy="173038"/>
              </a:xfrm>
              <a:custGeom>
                <a:avLst/>
                <a:gdLst>
                  <a:gd name="T0" fmla="*/ 394 w 394"/>
                  <a:gd name="T1" fmla="*/ 0 h 79"/>
                  <a:gd name="T2" fmla="*/ 389 w 394"/>
                  <a:gd name="T3" fmla="*/ 40 h 79"/>
                  <a:gd name="T4" fmla="*/ 394 w 394"/>
                  <a:gd name="T5" fmla="*/ 79 h 79"/>
                  <a:gd name="T6" fmla="*/ 8 w 394"/>
                  <a:gd name="T7" fmla="*/ 79 h 79"/>
                  <a:gd name="T8" fmla="*/ 0 w 394"/>
                  <a:gd name="T9" fmla="*/ 69 h 79"/>
                  <a:gd name="T10" fmla="*/ 0 w 394"/>
                  <a:gd name="T11" fmla="*/ 10 h 79"/>
                  <a:gd name="T12" fmla="*/ 8 w 394"/>
                  <a:gd name="T13" fmla="*/ 0 h 79"/>
                  <a:gd name="T14" fmla="*/ 394 w 394"/>
                  <a:gd name="T15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4" h="79">
                    <a:moveTo>
                      <a:pt x="394" y="0"/>
                    </a:moveTo>
                    <a:cubicBezTo>
                      <a:pt x="390" y="12"/>
                      <a:pt x="389" y="26"/>
                      <a:pt x="389" y="40"/>
                    </a:cubicBezTo>
                    <a:cubicBezTo>
                      <a:pt x="389" y="53"/>
                      <a:pt x="390" y="67"/>
                      <a:pt x="394" y="79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4" y="79"/>
                      <a:pt x="0" y="75"/>
                      <a:pt x="0" y="6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4" y="0"/>
                      <a:pt x="8" y="0"/>
                    </a:cubicBezTo>
                    <a:lnTo>
                      <a:pt x="394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" name="Rectangle 106"/>
              <p:cNvSpPr>
                <a:spLocks noChangeArrowheads="1"/>
              </p:cNvSpPr>
              <p:nvPr/>
            </p:nvSpPr>
            <p:spPr bwMode="auto">
              <a:xfrm>
                <a:off x="10512425" y="5519905"/>
                <a:ext cx="774700" cy="6350"/>
              </a:xfrm>
              <a:prstGeom prst="rect">
                <a:avLst/>
              </a:pr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" name="Rectangle 107"/>
              <p:cNvSpPr>
                <a:spLocks noChangeArrowheads="1"/>
              </p:cNvSpPr>
              <p:nvPr/>
            </p:nvSpPr>
            <p:spPr bwMode="auto">
              <a:xfrm>
                <a:off x="10512425" y="5550068"/>
                <a:ext cx="774700" cy="6350"/>
              </a:xfrm>
              <a:prstGeom prst="rect">
                <a:avLst/>
              </a:pr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0" name="Rectangle 108"/>
              <p:cNvSpPr>
                <a:spLocks noChangeArrowheads="1"/>
              </p:cNvSpPr>
              <p:nvPr/>
            </p:nvSpPr>
            <p:spPr bwMode="auto">
              <a:xfrm>
                <a:off x="10512425" y="5589755"/>
                <a:ext cx="774700" cy="6350"/>
              </a:xfrm>
              <a:prstGeom prst="rect">
                <a:avLst/>
              </a:pr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" name="Rectangle 109"/>
              <p:cNvSpPr>
                <a:spLocks noChangeArrowheads="1"/>
              </p:cNvSpPr>
              <p:nvPr/>
            </p:nvSpPr>
            <p:spPr bwMode="auto">
              <a:xfrm>
                <a:off x="10512425" y="5623093"/>
                <a:ext cx="774700" cy="6350"/>
              </a:xfrm>
              <a:prstGeom prst="rect">
                <a:avLst/>
              </a:pr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6096000" y="4811880"/>
              <a:ext cx="1784350" cy="1306513"/>
              <a:chOff x="6096000" y="4811880"/>
              <a:chExt cx="1784350" cy="1306513"/>
            </a:xfrm>
          </p:grpSpPr>
          <p:sp>
            <p:nvSpPr>
              <p:cNvPr id="9" name="Freeform 44"/>
              <p:cNvSpPr>
                <a:spLocks/>
              </p:cNvSpPr>
              <p:nvPr/>
            </p:nvSpPr>
            <p:spPr bwMode="auto">
              <a:xfrm>
                <a:off x="6132512" y="4811880"/>
                <a:ext cx="492125" cy="1295400"/>
              </a:xfrm>
              <a:custGeom>
                <a:avLst/>
                <a:gdLst>
                  <a:gd name="T0" fmla="*/ 223 w 223"/>
                  <a:gd name="T1" fmla="*/ 583 h 588"/>
                  <a:gd name="T2" fmla="*/ 211 w 223"/>
                  <a:gd name="T3" fmla="*/ 587 h 588"/>
                  <a:gd name="T4" fmla="*/ 207 w 223"/>
                  <a:gd name="T5" fmla="*/ 588 h 588"/>
                  <a:gd name="T6" fmla="*/ 0 w 223"/>
                  <a:gd name="T7" fmla="*/ 8 h 588"/>
                  <a:gd name="T8" fmla="*/ 5 w 223"/>
                  <a:gd name="T9" fmla="*/ 3 h 588"/>
                  <a:gd name="T10" fmla="*/ 15 w 223"/>
                  <a:gd name="T11" fmla="*/ 0 h 588"/>
                  <a:gd name="T12" fmla="*/ 223 w 223"/>
                  <a:gd name="T13" fmla="*/ 583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588">
                    <a:moveTo>
                      <a:pt x="223" y="583"/>
                    </a:moveTo>
                    <a:cubicBezTo>
                      <a:pt x="211" y="587"/>
                      <a:pt x="211" y="587"/>
                      <a:pt x="211" y="587"/>
                    </a:cubicBezTo>
                    <a:cubicBezTo>
                      <a:pt x="210" y="588"/>
                      <a:pt x="209" y="588"/>
                      <a:pt x="207" y="58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6"/>
                      <a:pt x="3" y="4"/>
                      <a:pt x="5" y="3"/>
                    </a:cubicBezTo>
                    <a:cubicBezTo>
                      <a:pt x="10" y="2"/>
                      <a:pt x="10" y="2"/>
                      <a:pt x="15" y="0"/>
                    </a:cubicBezTo>
                    <a:lnTo>
                      <a:pt x="223" y="583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" name="Rectangle 45"/>
              <p:cNvSpPr>
                <a:spLocks noChangeArrowheads="1"/>
              </p:cNvSpPr>
              <p:nvPr/>
            </p:nvSpPr>
            <p:spPr bwMode="auto">
              <a:xfrm>
                <a:off x="6677025" y="6046955"/>
                <a:ext cx="68262" cy="635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" name="Rectangle 46"/>
              <p:cNvSpPr>
                <a:spLocks noChangeArrowheads="1"/>
              </p:cNvSpPr>
              <p:nvPr/>
            </p:nvSpPr>
            <p:spPr bwMode="auto">
              <a:xfrm>
                <a:off x="6762750" y="6046955"/>
                <a:ext cx="68262" cy="635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Rectangle 47"/>
              <p:cNvSpPr>
                <a:spLocks noChangeArrowheads="1"/>
              </p:cNvSpPr>
              <p:nvPr/>
            </p:nvSpPr>
            <p:spPr bwMode="auto">
              <a:xfrm>
                <a:off x="6846887" y="6046955"/>
                <a:ext cx="69850" cy="635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" name="Rectangle 48"/>
              <p:cNvSpPr>
                <a:spLocks noChangeArrowheads="1"/>
              </p:cNvSpPr>
              <p:nvPr/>
            </p:nvSpPr>
            <p:spPr bwMode="auto">
              <a:xfrm>
                <a:off x="6932612" y="6046955"/>
                <a:ext cx="68262" cy="635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Rectangle 49"/>
              <p:cNvSpPr>
                <a:spLocks noChangeArrowheads="1"/>
              </p:cNvSpPr>
              <p:nvPr/>
            </p:nvSpPr>
            <p:spPr bwMode="auto">
              <a:xfrm>
                <a:off x="7018337" y="6046955"/>
                <a:ext cx="68262" cy="635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" name="Rectangle 50"/>
              <p:cNvSpPr>
                <a:spLocks noChangeArrowheads="1"/>
              </p:cNvSpPr>
              <p:nvPr/>
            </p:nvSpPr>
            <p:spPr bwMode="auto">
              <a:xfrm>
                <a:off x="7102475" y="6046955"/>
                <a:ext cx="69850" cy="635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" name="Rectangle 51"/>
              <p:cNvSpPr>
                <a:spLocks noChangeArrowheads="1"/>
              </p:cNvSpPr>
              <p:nvPr/>
            </p:nvSpPr>
            <p:spPr bwMode="auto">
              <a:xfrm>
                <a:off x="7188200" y="6046955"/>
                <a:ext cx="68262" cy="635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" name="Rectangle 52"/>
              <p:cNvSpPr>
                <a:spLocks noChangeArrowheads="1"/>
              </p:cNvSpPr>
              <p:nvPr/>
            </p:nvSpPr>
            <p:spPr bwMode="auto">
              <a:xfrm>
                <a:off x="7273925" y="6046955"/>
                <a:ext cx="68262" cy="635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8" name="Rectangle 53"/>
              <p:cNvSpPr>
                <a:spLocks noChangeArrowheads="1"/>
              </p:cNvSpPr>
              <p:nvPr/>
            </p:nvSpPr>
            <p:spPr bwMode="auto">
              <a:xfrm>
                <a:off x="7358062" y="6046955"/>
                <a:ext cx="69850" cy="635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9" name="Freeform 54"/>
              <p:cNvSpPr>
                <a:spLocks/>
              </p:cNvSpPr>
              <p:nvPr/>
            </p:nvSpPr>
            <p:spPr bwMode="auto">
              <a:xfrm>
                <a:off x="6559550" y="6050130"/>
                <a:ext cx="1320800" cy="68263"/>
              </a:xfrm>
              <a:custGeom>
                <a:avLst/>
                <a:gdLst>
                  <a:gd name="T0" fmla="*/ 578 w 599"/>
                  <a:gd name="T1" fmla="*/ 0 h 31"/>
                  <a:gd name="T2" fmla="*/ 15 w 599"/>
                  <a:gd name="T3" fmla="*/ 0 h 31"/>
                  <a:gd name="T4" fmla="*/ 0 w 599"/>
                  <a:gd name="T5" fmla="*/ 16 h 31"/>
                  <a:gd name="T6" fmla="*/ 15 w 599"/>
                  <a:gd name="T7" fmla="*/ 31 h 31"/>
                  <a:gd name="T8" fmla="*/ 578 w 599"/>
                  <a:gd name="T9" fmla="*/ 31 h 31"/>
                  <a:gd name="T10" fmla="*/ 588 w 599"/>
                  <a:gd name="T11" fmla="*/ 27 h 31"/>
                  <a:gd name="T12" fmla="*/ 578 w 599"/>
                  <a:gd name="T13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9" h="31">
                    <a:moveTo>
                      <a:pt x="578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4"/>
                      <a:pt x="7" y="31"/>
                      <a:pt x="15" y="31"/>
                    </a:cubicBezTo>
                    <a:cubicBezTo>
                      <a:pt x="578" y="31"/>
                      <a:pt x="578" y="31"/>
                      <a:pt x="578" y="31"/>
                    </a:cubicBezTo>
                    <a:cubicBezTo>
                      <a:pt x="582" y="31"/>
                      <a:pt x="585" y="30"/>
                      <a:pt x="588" y="27"/>
                    </a:cubicBezTo>
                    <a:cubicBezTo>
                      <a:pt x="599" y="18"/>
                      <a:pt x="592" y="0"/>
                      <a:pt x="578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0" name="Rectangle 55"/>
              <p:cNvSpPr>
                <a:spLocks noChangeArrowheads="1"/>
              </p:cNvSpPr>
              <p:nvPr/>
            </p:nvSpPr>
            <p:spPr bwMode="auto">
              <a:xfrm>
                <a:off x="6977062" y="6064418"/>
                <a:ext cx="473075" cy="34925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1" name="Rectangle 110"/>
              <p:cNvSpPr>
                <a:spLocks noChangeArrowheads="1"/>
              </p:cNvSpPr>
              <p:nvPr/>
            </p:nvSpPr>
            <p:spPr bwMode="auto">
              <a:xfrm>
                <a:off x="7500937" y="6070768"/>
                <a:ext cx="107950" cy="23813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2" name="Rectangle 111"/>
              <p:cNvSpPr>
                <a:spLocks noChangeArrowheads="1"/>
              </p:cNvSpPr>
              <p:nvPr/>
            </p:nvSpPr>
            <p:spPr bwMode="auto">
              <a:xfrm>
                <a:off x="7635875" y="6070768"/>
                <a:ext cx="104775" cy="23813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3" name="Rectangle 112"/>
              <p:cNvSpPr>
                <a:spLocks noChangeArrowheads="1"/>
              </p:cNvSpPr>
              <p:nvPr/>
            </p:nvSpPr>
            <p:spPr bwMode="auto">
              <a:xfrm>
                <a:off x="6630987" y="6061243"/>
                <a:ext cx="7937" cy="508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4" name="Rectangle 113"/>
              <p:cNvSpPr>
                <a:spLocks noChangeArrowheads="1"/>
              </p:cNvSpPr>
              <p:nvPr/>
            </p:nvSpPr>
            <p:spPr bwMode="auto">
              <a:xfrm>
                <a:off x="6650037" y="6061243"/>
                <a:ext cx="11112" cy="508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5" name="Rectangle 114"/>
              <p:cNvSpPr>
                <a:spLocks noChangeArrowheads="1"/>
              </p:cNvSpPr>
              <p:nvPr/>
            </p:nvSpPr>
            <p:spPr bwMode="auto">
              <a:xfrm>
                <a:off x="6672262" y="6061243"/>
                <a:ext cx="9525" cy="508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6" name="Rectangle 115"/>
              <p:cNvSpPr>
                <a:spLocks noChangeArrowheads="1"/>
              </p:cNvSpPr>
              <p:nvPr/>
            </p:nvSpPr>
            <p:spPr bwMode="auto">
              <a:xfrm>
                <a:off x="6694487" y="6061243"/>
                <a:ext cx="9525" cy="508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7" name="Rectangle 116"/>
              <p:cNvSpPr>
                <a:spLocks noChangeArrowheads="1"/>
              </p:cNvSpPr>
              <p:nvPr/>
            </p:nvSpPr>
            <p:spPr bwMode="auto">
              <a:xfrm>
                <a:off x="6713537" y="6061243"/>
                <a:ext cx="11112" cy="508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8" name="Rectangle 117"/>
              <p:cNvSpPr>
                <a:spLocks noChangeArrowheads="1"/>
              </p:cNvSpPr>
              <p:nvPr/>
            </p:nvSpPr>
            <p:spPr bwMode="auto">
              <a:xfrm>
                <a:off x="6735762" y="6061243"/>
                <a:ext cx="9525" cy="508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9" name="Rectangle 118"/>
              <p:cNvSpPr>
                <a:spLocks noChangeArrowheads="1"/>
              </p:cNvSpPr>
              <p:nvPr/>
            </p:nvSpPr>
            <p:spPr bwMode="auto">
              <a:xfrm>
                <a:off x="6757987" y="6061243"/>
                <a:ext cx="9525" cy="508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0" name="Rectangle 119"/>
              <p:cNvSpPr>
                <a:spLocks noChangeArrowheads="1"/>
              </p:cNvSpPr>
              <p:nvPr/>
            </p:nvSpPr>
            <p:spPr bwMode="auto">
              <a:xfrm>
                <a:off x="6778625" y="6061243"/>
                <a:ext cx="11112" cy="508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1" name="Rectangle 120"/>
              <p:cNvSpPr>
                <a:spLocks noChangeArrowheads="1"/>
              </p:cNvSpPr>
              <p:nvPr/>
            </p:nvSpPr>
            <p:spPr bwMode="auto">
              <a:xfrm>
                <a:off x="6800850" y="6061243"/>
                <a:ext cx="7937" cy="508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2" name="Rectangle 121"/>
              <p:cNvSpPr>
                <a:spLocks noChangeArrowheads="1"/>
              </p:cNvSpPr>
              <p:nvPr/>
            </p:nvSpPr>
            <p:spPr bwMode="auto">
              <a:xfrm>
                <a:off x="6821487" y="6061243"/>
                <a:ext cx="9525" cy="508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3" name="Freeform 122"/>
              <p:cNvSpPr>
                <a:spLocks/>
              </p:cNvSpPr>
              <p:nvPr/>
            </p:nvSpPr>
            <p:spPr bwMode="auto">
              <a:xfrm>
                <a:off x="6096000" y="4829343"/>
                <a:ext cx="492125" cy="1281113"/>
              </a:xfrm>
              <a:custGeom>
                <a:avLst/>
                <a:gdLst>
                  <a:gd name="T0" fmla="*/ 224 w 224"/>
                  <a:gd name="T1" fmla="*/ 580 h 581"/>
                  <a:gd name="T2" fmla="*/ 204 w 224"/>
                  <a:gd name="T3" fmla="*/ 568 h 581"/>
                  <a:gd name="T4" fmla="*/ 17 w 224"/>
                  <a:gd name="T5" fmla="*/ 0 h 581"/>
                  <a:gd name="T6" fmla="*/ 224 w 224"/>
                  <a:gd name="T7" fmla="*/ 580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4" h="581">
                    <a:moveTo>
                      <a:pt x="224" y="580"/>
                    </a:moveTo>
                    <a:cubicBezTo>
                      <a:pt x="216" y="581"/>
                      <a:pt x="207" y="577"/>
                      <a:pt x="204" y="568"/>
                    </a:cubicBezTo>
                    <a:cubicBezTo>
                      <a:pt x="53" y="150"/>
                      <a:pt x="0" y="27"/>
                      <a:pt x="17" y="0"/>
                    </a:cubicBezTo>
                    <a:lnTo>
                      <a:pt x="224" y="58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4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167" name="Title 2">
            <a:extLst>
              <a:ext uri="{FF2B5EF4-FFF2-40B4-BE49-F238E27FC236}">
                <a16:creationId xmlns:a16="http://schemas.microsoft.com/office/drawing/2014/main" id="{823A27E0-48C9-4741-8CE4-0F0C98ED365F}"/>
              </a:ext>
            </a:extLst>
          </p:cNvPr>
          <p:cNvSpPr txBox="1">
            <a:spLocks/>
          </p:cNvSpPr>
          <p:nvPr/>
        </p:nvSpPr>
        <p:spPr>
          <a:xfrm>
            <a:off x="358188" y="1069136"/>
            <a:ext cx="8355423" cy="4946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>
              <a:defRPr/>
            </a:pPr>
            <a:r>
              <a:rPr lang="en-US" sz="3295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Diseño</a:t>
            </a:r>
            <a:r>
              <a:rPr lang="en-US" sz="3295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 Web</a:t>
            </a:r>
            <a:endParaRPr lang="en-US" sz="3295" b="1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</a:endParaRPr>
          </a:p>
        </p:txBody>
      </p:sp>
      <p:sp>
        <p:nvSpPr>
          <p:cNvPr id="179" name="Title 2">
            <a:extLst>
              <a:ext uri="{FF2B5EF4-FFF2-40B4-BE49-F238E27FC236}">
                <a16:creationId xmlns:a16="http://schemas.microsoft.com/office/drawing/2014/main" id="{523EFC09-CC1A-4C17-98B8-7BAD8B881A05}"/>
              </a:ext>
            </a:extLst>
          </p:cNvPr>
          <p:cNvSpPr txBox="1">
            <a:spLocks/>
          </p:cNvSpPr>
          <p:nvPr/>
        </p:nvSpPr>
        <p:spPr>
          <a:xfrm>
            <a:off x="4559179" y="2310327"/>
            <a:ext cx="4154432" cy="306282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s-ES" sz="195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El </a:t>
            </a:r>
            <a:r>
              <a:rPr lang="es-ES" sz="195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diseño web es la implementación de conceptos artísticos que se utilizan para desarrollar una página web logrando generar </a:t>
            </a:r>
            <a:r>
              <a:rPr lang="es-ES" sz="195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branding</a:t>
            </a:r>
            <a:r>
              <a:rPr lang="es-ES" sz="195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y ayudando a fortalecer la imagen corporativa de una empresa o negocio</a:t>
            </a:r>
            <a:r>
              <a:rPr lang="es-ES" sz="195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 lvl="0"/>
            <a:endParaRPr lang="es-ES" sz="1950" b="1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</a:endParaRPr>
          </a:p>
          <a:p>
            <a:pPr lvl="0"/>
            <a:r>
              <a:rPr lang="es-ES" sz="195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Es el diseñador web quien se encarga de que la página web sea fácil de </a:t>
            </a:r>
            <a:r>
              <a:rPr lang="es-ES" sz="195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navegar.</a:t>
            </a:r>
            <a:endParaRPr lang="en-US" sz="1950" b="1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845020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Arrow: Right 68"/>
          <p:cNvSpPr/>
          <p:nvPr/>
        </p:nvSpPr>
        <p:spPr>
          <a:xfrm>
            <a:off x="5297918" y="2458918"/>
            <a:ext cx="570921" cy="46438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4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Arrow: Right 64"/>
          <p:cNvSpPr/>
          <p:nvPr/>
        </p:nvSpPr>
        <p:spPr>
          <a:xfrm rot="5400000">
            <a:off x="960031" y="3965564"/>
            <a:ext cx="570921" cy="46438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4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6" name="Arrow: Right 65"/>
          <p:cNvSpPr/>
          <p:nvPr/>
        </p:nvSpPr>
        <p:spPr>
          <a:xfrm rot="5400000">
            <a:off x="2134639" y="3753517"/>
            <a:ext cx="570921" cy="46438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4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7" name="Arrow: Right 66"/>
          <p:cNvSpPr/>
          <p:nvPr/>
        </p:nvSpPr>
        <p:spPr>
          <a:xfrm rot="5400000">
            <a:off x="3309248" y="3541470"/>
            <a:ext cx="570921" cy="46438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4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8" name="Arrow: Right 67"/>
          <p:cNvSpPr/>
          <p:nvPr/>
        </p:nvSpPr>
        <p:spPr>
          <a:xfrm rot="5400000">
            <a:off x="4483858" y="3329424"/>
            <a:ext cx="570921" cy="46438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4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1797962" y="2503294"/>
            <a:ext cx="1276106" cy="12761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4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615397" y="2713428"/>
            <a:ext cx="1276106" cy="127610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4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4131266" y="2083027"/>
            <a:ext cx="1276106" cy="12761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4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2964614" y="2293160"/>
            <a:ext cx="1276106" cy="127610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4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069132" y="2370861"/>
            <a:ext cx="2317002" cy="1198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396" b="1" spc="224" dirty="0">
                <a:solidFill>
                  <a:schemeClr val="accent1"/>
                </a:solidFill>
              </a:rPr>
              <a:t>Un </a:t>
            </a:r>
            <a:r>
              <a:rPr lang="en-US" sz="2396" b="1" spc="224" dirty="0" err="1">
                <a:solidFill>
                  <a:schemeClr val="accent1"/>
                </a:solidFill>
              </a:rPr>
              <a:t>excelente</a:t>
            </a:r>
            <a:r>
              <a:rPr lang="en-US" sz="2396" b="1" spc="224" dirty="0">
                <a:solidFill>
                  <a:schemeClr val="accent1"/>
                </a:solidFill>
              </a:rPr>
              <a:t> </a:t>
            </a:r>
            <a:r>
              <a:rPr lang="en-US" sz="2396" b="1" spc="224" dirty="0" err="1">
                <a:solidFill>
                  <a:schemeClr val="accent1"/>
                </a:solidFill>
              </a:rPr>
              <a:t>diseñador</a:t>
            </a:r>
            <a:r>
              <a:rPr lang="en-US" sz="2396" b="1" spc="224" dirty="0">
                <a:solidFill>
                  <a:schemeClr val="accent1"/>
                </a:solidFill>
              </a:rPr>
              <a:t> web</a:t>
            </a:r>
            <a:endParaRPr lang="en-US" sz="2396" b="1" spc="224" dirty="0">
              <a:solidFill>
                <a:schemeClr val="accent1"/>
              </a:solidFill>
              <a:latin typeface="Calibri" panose="020F0502020204030204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63524" y="3130350"/>
            <a:ext cx="1163937" cy="32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498" b="1" dirty="0">
                <a:solidFill>
                  <a:prstClr val="white"/>
                </a:solidFill>
                <a:latin typeface="Calibri" panose="020F0502020204030204"/>
              </a:rPr>
              <a:t>1</a:t>
            </a:r>
            <a:endParaRPr lang="en-US" sz="1498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851331" y="2931213"/>
            <a:ext cx="1163937" cy="32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498" b="1" dirty="0">
                <a:solidFill>
                  <a:prstClr val="white"/>
                </a:solidFill>
                <a:latin typeface="Calibri" panose="020F0502020204030204"/>
              </a:rPr>
              <a:t>2</a:t>
            </a:r>
            <a:endParaRPr lang="en-US" sz="1498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010027" y="2717760"/>
            <a:ext cx="1163937" cy="32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498" b="1" dirty="0">
                <a:solidFill>
                  <a:prstClr val="white"/>
                </a:solidFill>
                <a:latin typeface="Calibri" panose="020F0502020204030204"/>
              </a:rPr>
              <a:t>3</a:t>
            </a:r>
            <a:endParaRPr lang="en-US" sz="1498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194969" y="2503294"/>
            <a:ext cx="1163937" cy="32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498" b="1" dirty="0">
                <a:solidFill>
                  <a:prstClr val="white"/>
                </a:solidFill>
                <a:latin typeface="Calibri" panose="020F0502020204030204"/>
              </a:rPr>
              <a:t>4</a:t>
            </a:r>
            <a:endParaRPr lang="en-US" sz="1498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56967" y="4586064"/>
            <a:ext cx="1143420" cy="738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ES" sz="1049" b="1" dirty="0">
                <a:solidFill>
                  <a:prstClr val="white">
                    <a:lumMod val="50000"/>
                  </a:prstClr>
                </a:solidFill>
              </a:rPr>
              <a:t>Tener claro cuáles son los colores corporativos.</a:t>
            </a:r>
            <a:endParaRPr lang="en-US" sz="1049" b="1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900387" y="4394415"/>
            <a:ext cx="1064228" cy="122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ES" sz="1049" b="1" dirty="0">
                <a:solidFill>
                  <a:prstClr val="white">
                    <a:lumMod val="50000"/>
                  </a:prstClr>
                </a:solidFill>
              </a:rPr>
              <a:t>Que todas las páginas web sean consistentes con los colores, las fotos y los textos.</a:t>
            </a:r>
            <a:endParaRPr lang="en-US" sz="1049" b="1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113803" y="4146949"/>
            <a:ext cx="984740" cy="738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ES" sz="1049" b="1" dirty="0">
                <a:solidFill>
                  <a:prstClr val="white">
                    <a:lumMod val="50000"/>
                  </a:prstClr>
                </a:solidFill>
              </a:rPr>
              <a:t>No puede haber contaminación visual</a:t>
            </a:r>
            <a:endParaRPr lang="en-US" sz="1049" b="1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4233401" y="3912294"/>
            <a:ext cx="1105749" cy="899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ES" sz="1049" b="1" dirty="0">
                <a:solidFill>
                  <a:prstClr val="white">
                    <a:lumMod val="50000"/>
                  </a:prstClr>
                </a:solidFill>
              </a:rPr>
              <a:t>Todas las imágenes tienen que tener una buena resolución</a:t>
            </a:r>
            <a:endParaRPr lang="en-US" sz="1049" b="1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41" name="Title 2">
            <a:extLst>
              <a:ext uri="{FF2B5EF4-FFF2-40B4-BE49-F238E27FC236}">
                <a16:creationId xmlns:a16="http://schemas.microsoft.com/office/drawing/2014/main" id="{4E65A17D-A0F8-4A7F-8622-DA02621640D3}"/>
              </a:ext>
            </a:extLst>
          </p:cNvPr>
          <p:cNvSpPr txBox="1">
            <a:spLocks/>
          </p:cNvSpPr>
          <p:nvPr/>
        </p:nvSpPr>
        <p:spPr>
          <a:xfrm>
            <a:off x="387482" y="1202013"/>
            <a:ext cx="8355423" cy="4946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>
              <a:defRPr/>
            </a:pPr>
            <a:r>
              <a:rPr lang="en-US" sz="3295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Proceso</a:t>
            </a:r>
            <a:r>
              <a:rPr lang="en-US" sz="3295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 </a:t>
            </a:r>
            <a:r>
              <a:rPr lang="en-US" sz="3295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Básico</a:t>
            </a:r>
            <a:r>
              <a:rPr lang="en-US" sz="3295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 Para la </a:t>
            </a:r>
            <a:r>
              <a:rPr lang="en-US" sz="3295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Creación</a:t>
            </a:r>
            <a:r>
              <a:rPr lang="en-US" sz="3295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 De Un </a:t>
            </a:r>
            <a:r>
              <a:rPr lang="en-US" sz="3295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Sitio</a:t>
            </a:r>
            <a:endParaRPr lang="en-US" sz="3295" b="1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49388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227F59D-9C7A-4AE4-AF84-253421F88E06}"/>
              </a:ext>
            </a:extLst>
          </p:cNvPr>
          <p:cNvSpPr txBox="1"/>
          <p:nvPr/>
        </p:nvSpPr>
        <p:spPr>
          <a:xfrm>
            <a:off x="4891315" y="4928169"/>
            <a:ext cx="2326643" cy="452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130000"/>
              </a:lnSpc>
              <a:defRPr/>
            </a:pPr>
            <a:r>
              <a:rPr lang="en-US" sz="899" dirty="0">
                <a:solidFill>
                  <a:prstClr val="white"/>
                </a:solidFill>
                <a:latin typeface="Calibri" panose="020F0502020204030204"/>
              </a:rPr>
              <a:t>A wonderful serenity has taken possession of my entire.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492207-6507-4C77-A433-7E57F2BFCCC3}"/>
              </a:ext>
            </a:extLst>
          </p:cNvPr>
          <p:cNvSpPr txBox="1"/>
          <p:nvPr/>
        </p:nvSpPr>
        <p:spPr>
          <a:xfrm>
            <a:off x="4891317" y="4697694"/>
            <a:ext cx="1555390" cy="253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sz="1049" dirty="0">
                <a:solidFill>
                  <a:prstClr val="white"/>
                </a:solidFill>
                <a:latin typeface="Calibri" panose="020F0502020204030204"/>
              </a:rPr>
              <a:t>Image Subtitle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F8BBFC2-8AE2-48C9-A206-56E78FCB0775}"/>
              </a:ext>
            </a:extLst>
          </p:cNvPr>
          <p:cNvGrpSpPr/>
          <p:nvPr/>
        </p:nvGrpSpPr>
        <p:grpSpPr>
          <a:xfrm>
            <a:off x="4565504" y="4764653"/>
            <a:ext cx="202433" cy="295089"/>
            <a:chOff x="5429367" y="4908078"/>
            <a:chExt cx="319088" cy="465138"/>
          </a:xfrm>
          <a:solidFill>
            <a:schemeClr val="bg1"/>
          </a:solidFill>
        </p:grpSpPr>
        <p:sp>
          <p:nvSpPr>
            <p:cNvPr id="23" name="AutoShape 97">
              <a:extLst>
                <a:ext uri="{FF2B5EF4-FFF2-40B4-BE49-F238E27FC236}">
                  <a16:creationId xmlns:a16="http://schemas.microsoft.com/office/drawing/2014/main" id="{34F4C0BF-F265-43BF-870D-D63E1A093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367" y="4908078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66" tIns="14266" rIns="14266" bIns="14266" anchor="ctr"/>
            <a:lstStyle/>
            <a:p>
              <a:pPr algn="ctr" defTabSz="17118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24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anose="020F0502020204030204"/>
                <a:sym typeface="Gill Sans" charset="0"/>
              </a:endParaRPr>
            </a:p>
          </p:txBody>
        </p:sp>
        <p:sp>
          <p:nvSpPr>
            <p:cNvPr id="24" name="AutoShape 98">
              <a:extLst>
                <a:ext uri="{FF2B5EF4-FFF2-40B4-BE49-F238E27FC236}">
                  <a16:creationId xmlns:a16="http://schemas.microsoft.com/office/drawing/2014/main" id="{83658359-1E61-4CEB-8E5A-19DB525FF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9542" y="4951734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58"/>
                    <a:pt x="20387" y="21599"/>
                    <a:pt x="18899" y="21599"/>
                  </a:cubicBezTo>
                  <a:lnTo>
                    <a:pt x="2699" y="21599"/>
                  </a:lnTo>
                  <a:cubicBezTo>
                    <a:pt x="1202" y="21599"/>
                    <a:pt x="0" y="16758"/>
                    <a:pt x="0" y="10800"/>
                  </a:cubicBezTo>
                  <a:cubicBezTo>
                    <a:pt x="0" y="4841"/>
                    <a:pt x="1202" y="0"/>
                    <a:pt x="2699" y="0"/>
                  </a:cubicBezTo>
                  <a:lnTo>
                    <a:pt x="18899" y="0"/>
                  </a:lnTo>
                  <a:cubicBezTo>
                    <a:pt x="20387" y="0"/>
                    <a:pt x="21600" y="4841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66" tIns="14266" rIns="14266" bIns="14266" anchor="ctr"/>
            <a:lstStyle/>
            <a:p>
              <a:pPr algn="ctr" defTabSz="17118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24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anose="020F0502020204030204"/>
                <a:sym typeface="Gill Sans" charset="0"/>
              </a:endParaRPr>
            </a:p>
          </p:txBody>
        </p:sp>
        <p:sp>
          <p:nvSpPr>
            <p:cNvPr id="25" name="AutoShape 99">
              <a:extLst>
                <a:ext uri="{FF2B5EF4-FFF2-40B4-BE49-F238E27FC236}">
                  <a16:creationId xmlns:a16="http://schemas.microsoft.com/office/drawing/2014/main" id="{E561CDCD-9EFE-4B9B-B74E-2C008BD2C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4623" y="5315272"/>
              <a:ext cx="285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9"/>
                    <a:pt x="19174" y="21599"/>
                    <a:pt x="16199" y="21599"/>
                  </a:cubicBezTo>
                  <a:lnTo>
                    <a:pt x="5399" y="21599"/>
                  </a:lnTo>
                  <a:cubicBezTo>
                    <a:pt x="2404" y="21599"/>
                    <a:pt x="0" y="16769"/>
                    <a:pt x="0" y="10800"/>
                  </a:cubicBezTo>
                  <a:cubicBezTo>
                    <a:pt x="0" y="4830"/>
                    <a:pt x="2404" y="0"/>
                    <a:pt x="5399" y="0"/>
                  </a:cubicBezTo>
                  <a:lnTo>
                    <a:pt x="16199" y="0"/>
                  </a:lnTo>
                  <a:cubicBezTo>
                    <a:pt x="19174" y="0"/>
                    <a:pt x="21600" y="4830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66" tIns="14266" rIns="14266" bIns="14266" anchor="ctr"/>
            <a:lstStyle/>
            <a:p>
              <a:pPr algn="ctr" defTabSz="17118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24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anose="020F0502020204030204"/>
                <a:sym typeface="Gill Sans" charset="0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67A8925-257D-4E11-B059-BA37BFCB78EF}"/>
              </a:ext>
            </a:extLst>
          </p:cNvPr>
          <p:cNvSpPr/>
          <p:nvPr/>
        </p:nvSpPr>
        <p:spPr>
          <a:xfrm>
            <a:off x="1027367" y="1342183"/>
            <a:ext cx="3051876" cy="83935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  <a:effectLst>
            <a:outerShdw blurRad="596900" dist="215900" dir="5400000" sx="95000" sy="95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171182" algn="ctr" defTabSz="685800">
              <a:lnSpc>
                <a:spcPct val="90000"/>
              </a:lnSpc>
              <a:spcBef>
                <a:spcPts val="749"/>
              </a:spcBef>
              <a:buFont typeface="Arial" panose="020B0604020202020204" pitchFamily="34" charset="0"/>
              <a:buChar char="•"/>
              <a:defRPr/>
            </a:pPr>
            <a:endParaRPr lang="en-US" sz="134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27F59D-9C7A-4AE4-AF84-253421F88E06}"/>
              </a:ext>
            </a:extLst>
          </p:cNvPr>
          <p:cNvSpPr txBox="1"/>
          <p:nvPr/>
        </p:nvSpPr>
        <p:spPr>
          <a:xfrm>
            <a:off x="1262302" y="4786238"/>
            <a:ext cx="2326643" cy="452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130000"/>
              </a:lnSpc>
              <a:defRPr/>
            </a:pPr>
            <a:r>
              <a:rPr lang="en-US" sz="899" dirty="0">
                <a:solidFill>
                  <a:prstClr val="white"/>
                </a:solidFill>
                <a:latin typeface="Calibri" panose="020F0502020204030204"/>
              </a:rPr>
              <a:t>A wonderful serenity has taken possession of my entire.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492207-6507-4C77-A433-7E57F2BFCCC3}"/>
              </a:ext>
            </a:extLst>
          </p:cNvPr>
          <p:cNvSpPr txBox="1"/>
          <p:nvPr/>
        </p:nvSpPr>
        <p:spPr>
          <a:xfrm>
            <a:off x="1511165" y="1565653"/>
            <a:ext cx="20842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sz="2100" b="1" dirty="0">
                <a:solidFill>
                  <a:prstClr val="white"/>
                </a:solidFill>
                <a:latin typeface="Calibri" panose="020F0502020204030204"/>
              </a:rPr>
              <a:t>FASE 1: ANALISIS</a:t>
            </a:r>
            <a:endParaRPr lang="en-US" sz="21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F8BBFC2-8AE2-48C9-A206-56E78FCB0775}"/>
              </a:ext>
            </a:extLst>
          </p:cNvPr>
          <p:cNvGrpSpPr/>
          <p:nvPr/>
        </p:nvGrpSpPr>
        <p:grpSpPr>
          <a:xfrm>
            <a:off x="1242937" y="4224685"/>
            <a:ext cx="202433" cy="295089"/>
            <a:chOff x="5429367" y="4908078"/>
            <a:chExt cx="319088" cy="465138"/>
          </a:xfrm>
          <a:solidFill>
            <a:schemeClr val="bg1"/>
          </a:solidFill>
        </p:grpSpPr>
        <p:sp>
          <p:nvSpPr>
            <p:cNvPr id="30" name="AutoShape 97">
              <a:extLst>
                <a:ext uri="{FF2B5EF4-FFF2-40B4-BE49-F238E27FC236}">
                  <a16:creationId xmlns:a16="http://schemas.microsoft.com/office/drawing/2014/main" id="{34F4C0BF-F265-43BF-870D-D63E1A093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367" y="4908078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66" tIns="14266" rIns="14266" bIns="14266" anchor="ctr"/>
            <a:lstStyle/>
            <a:p>
              <a:pPr algn="ctr" defTabSz="17118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24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anose="020F0502020204030204"/>
                <a:sym typeface="Gill Sans" charset="0"/>
              </a:endParaRPr>
            </a:p>
          </p:txBody>
        </p:sp>
        <p:sp>
          <p:nvSpPr>
            <p:cNvPr id="31" name="AutoShape 98">
              <a:extLst>
                <a:ext uri="{FF2B5EF4-FFF2-40B4-BE49-F238E27FC236}">
                  <a16:creationId xmlns:a16="http://schemas.microsoft.com/office/drawing/2014/main" id="{83658359-1E61-4CEB-8E5A-19DB525FF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9542" y="4951734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58"/>
                    <a:pt x="20387" y="21599"/>
                    <a:pt x="18899" y="21599"/>
                  </a:cubicBezTo>
                  <a:lnTo>
                    <a:pt x="2699" y="21599"/>
                  </a:lnTo>
                  <a:cubicBezTo>
                    <a:pt x="1202" y="21599"/>
                    <a:pt x="0" y="16758"/>
                    <a:pt x="0" y="10800"/>
                  </a:cubicBezTo>
                  <a:cubicBezTo>
                    <a:pt x="0" y="4841"/>
                    <a:pt x="1202" y="0"/>
                    <a:pt x="2699" y="0"/>
                  </a:cubicBezTo>
                  <a:lnTo>
                    <a:pt x="18899" y="0"/>
                  </a:lnTo>
                  <a:cubicBezTo>
                    <a:pt x="20387" y="0"/>
                    <a:pt x="21600" y="4841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66" tIns="14266" rIns="14266" bIns="14266" anchor="ctr"/>
            <a:lstStyle/>
            <a:p>
              <a:pPr algn="ctr" defTabSz="17118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24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anose="020F0502020204030204"/>
                <a:sym typeface="Gill Sans" charset="0"/>
              </a:endParaRPr>
            </a:p>
          </p:txBody>
        </p:sp>
        <p:sp>
          <p:nvSpPr>
            <p:cNvPr id="32" name="AutoShape 99">
              <a:extLst>
                <a:ext uri="{FF2B5EF4-FFF2-40B4-BE49-F238E27FC236}">
                  <a16:creationId xmlns:a16="http://schemas.microsoft.com/office/drawing/2014/main" id="{E561CDCD-9EFE-4B9B-B74E-2C008BD2C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4623" y="5315272"/>
              <a:ext cx="285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9"/>
                    <a:pt x="19174" y="21599"/>
                    <a:pt x="16199" y="21599"/>
                  </a:cubicBezTo>
                  <a:lnTo>
                    <a:pt x="5399" y="21599"/>
                  </a:lnTo>
                  <a:cubicBezTo>
                    <a:pt x="2404" y="21599"/>
                    <a:pt x="0" y="16769"/>
                    <a:pt x="0" y="10800"/>
                  </a:cubicBezTo>
                  <a:cubicBezTo>
                    <a:pt x="0" y="4830"/>
                    <a:pt x="2404" y="0"/>
                    <a:pt x="5399" y="0"/>
                  </a:cubicBezTo>
                  <a:lnTo>
                    <a:pt x="16199" y="0"/>
                  </a:lnTo>
                  <a:cubicBezTo>
                    <a:pt x="19174" y="0"/>
                    <a:pt x="21600" y="4830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66" tIns="14266" rIns="14266" bIns="14266" anchor="ctr"/>
            <a:lstStyle/>
            <a:p>
              <a:pPr algn="ctr" defTabSz="17118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24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anose="020F0502020204030204"/>
                <a:sym typeface="Gill Sans" charset="0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6E2CC2E6-95E9-4903-8A64-7DF371FD26A3}"/>
              </a:ext>
            </a:extLst>
          </p:cNvPr>
          <p:cNvSpPr/>
          <p:nvPr/>
        </p:nvSpPr>
        <p:spPr>
          <a:xfrm flipH="1">
            <a:off x="1023749" y="2534696"/>
            <a:ext cx="28872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b="1" i="1" dirty="0" err="1">
                <a:solidFill>
                  <a:prstClr val="black"/>
                </a:solidFill>
                <a:latin typeface="Calibri" panose="020F0502020204030204"/>
                <a:cs typeface="Segoe UI" panose="020B0502040204020203" pitchFamily="34" charset="0"/>
              </a:rPr>
              <a:t>Propósito</a:t>
            </a:r>
            <a:r>
              <a:rPr lang="en-US" b="1" i="1" dirty="0">
                <a:solidFill>
                  <a:prstClr val="black"/>
                </a:solidFill>
                <a:latin typeface="Calibri" panose="020F0502020204030204"/>
                <a:cs typeface="Segoe UI" panose="020B0502040204020203" pitchFamily="34" charset="0"/>
              </a:rPr>
              <a:t> del </a:t>
            </a:r>
            <a:r>
              <a:rPr lang="en-US" b="1" i="1" dirty="0" err="1">
                <a:solidFill>
                  <a:prstClr val="black"/>
                </a:solidFill>
                <a:latin typeface="Calibri" panose="020F0502020204030204"/>
                <a:cs typeface="Segoe UI" panose="020B0502040204020203" pitchFamily="34" charset="0"/>
              </a:rPr>
              <a:t>sitio</a:t>
            </a:r>
            <a:r>
              <a:rPr lang="en-US" b="1" i="1" dirty="0">
                <a:solidFill>
                  <a:prstClr val="black"/>
                </a:solidFill>
                <a:latin typeface="Calibri" panose="020F0502020204030204"/>
                <a:cs typeface="Segoe UI" panose="020B0502040204020203" pitchFamily="34" charset="0"/>
              </a:rPr>
              <a:t> web</a:t>
            </a:r>
          </a:p>
          <a:p>
            <a:pPr defTabSz="685800">
              <a:defRPr/>
            </a:pPr>
            <a:r>
              <a:rPr lang="en-US" b="1" i="1" dirty="0" err="1">
                <a:solidFill>
                  <a:prstClr val="black"/>
                </a:solidFill>
                <a:latin typeface="Calibri" panose="020F0502020204030204"/>
                <a:ea typeface="Lato Heavy" panose="020F0502020204030203" pitchFamily="34" charset="0"/>
                <a:cs typeface="Segoe UI" panose="020B0502040204020203" pitchFamily="34" charset="0"/>
              </a:rPr>
              <a:t>Objetivo</a:t>
            </a:r>
            <a:endParaRPr lang="en-US" b="1" i="1" dirty="0">
              <a:solidFill>
                <a:prstClr val="black"/>
              </a:solidFill>
              <a:latin typeface="Calibri" panose="020F0502020204030204"/>
              <a:ea typeface="Lato Heavy" panose="020F0502020204030203" pitchFamily="34" charset="0"/>
              <a:cs typeface="Segoe UI" panose="020B0502040204020203" pitchFamily="34" charset="0"/>
            </a:endParaRPr>
          </a:p>
          <a:p>
            <a:pPr defTabSz="685800">
              <a:defRPr/>
            </a:pPr>
            <a:r>
              <a:rPr lang="en-US" b="1" i="1" dirty="0" err="1">
                <a:solidFill>
                  <a:prstClr val="black"/>
                </a:solidFill>
                <a:latin typeface="Calibri" panose="020F0502020204030204"/>
                <a:ea typeface="Lato Heavy" panose="020F0502020204030203" pitchFamily="34" charset="0"/>
                <a:cs typeface="Segoe UI" panose="020B0502040204020203" pitchFamily="34" charset="0"/>
              </a:rPr>
              <a:t>Público</a:t>
            </a:r>
            <a:r>
              <a:rPr lang="en-US" b="1" i="1" dirty="0">
                <a:solidFill>
                  <a:prstClr val="black"/>
                </a:solidFill>
                <a:latin typeface="Calibri" panose="020F0502020204030204"/>
                <a:ea typeface="Lato Heavy" panose="020F0502020204030203" pitchFamily="34" charset="0"/>
                <a:cs typeface="Segoe UI" panose="020B0502040204020203" pitchFamily="34" charset="0"/>
              </a:rPr>
              <a:t> </a:t>
            </a:r>
            <a:r>
              <a:rPr lang="en-US" b="1" i="1" dirty="0" err="1">
                <a:solidFill>
                  <a:prstClr val="black"/>
                </a:solidFill>
                <a:latin typeface="Calibri" panose="020F0502020204030204"/>
                <a:ea typeface="Lato Heavy" panose="020F0502020204030203" pitchFamily="34" charset="0"/>
                <a:cs typeface="Segoe UI" panose="020B0502040204020203" pitchFamily="34" charset="0"/>
              </a:rPr>
              <a:t>objetivo</a:t>
            </a:r>
            <a:endParaRPr lang="en-US" b="1" i="1" dirty="0">
              <a:solidFill>
                <a:prstClr val="black"/>
              </a:solidFill>
              <a:latin typeface="Calibri" panose="020F0502020204030204"/>
              <a:ea typeface="Lato Heavy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Freeform 42"/>
          <p:cNvSpPr>
            <a:spLocks/>
          </p:cNvSpPr>
          <p:nvPr/>
        </p:nvSpPr>
        <p:spPr bwMode="auto">
          <a:xfrm>
            <a:off x="5836667" y="-2619"/>
            <a:ext cx="1151204" cy="4672960"/>
          </a:xfrm>
          <a:custGeom>
            <a:avLst/>
            <a:gdLst>
              <a:gd name="T0" fmla="*/ 3389 w 3854"/>
              <a:gd name="T1" fmla="*/ 12498 h 15636"/>
              <a:gd name="T2" fmla="*/ 3186 w 3854"/>
              <a:gd name="T3" fmla="*/ 12127 h 15636"/>
              <a:gd name="T4" fmla="*/ 3044 w 3854"/>
              <a:gd name="T5" fmla="*/ 11815 h 15636"/>
              <a:gd name="T6" fmla="*/ 2954 w 3854"/>
              <a:gd name="T7" fmla="*/ 11560 h 15636"/>
              <a:gd name="T8" fmla="*/ 2904 w 3854"/>
              <a:gd name="T9" fmla="*/ 11360 h 15636"/>
              <a:gd name="T10" fmla="*/ 2882 w 3854"/>
              <a:gd name="T11" fmla="*/ 11216 h 15636"/>
              <a:gd name="T12" fmla="*/ 2880 w 3854"/>
              <a:gd name="T13" fmla="*/ 11090 h 15636"/>
              <a:gd name="T14" fmla="*/ 3037 w 3854"/>
              <a:gd name="T15" fmla="*/ 9944 h 15636"/>
              <a:gd name="T16" fmla="*/ 3023 w 3854"/>
              <a:gd name="T17" fmla="*/ 9801 h 15636"/>
              <a:gd name="T18" fmla="*/ 2981 w 3854"/>
              <a:gd name="T19" fmla="*/ 9668 h 15636"/>
              <a:gd name="T20" fmla="*/ 2916 w 3854"/>
              <a:gd name="T21" fmla="*/ 9548 h 15636"/>
              <a:gd name="T22" fmla="*/ 2830 w 3854"/>
              <a:gd name="T23" fmla="*/ 9443 h 15636"/>
              <a:gd name="T24" fmla="*/ 2724 w 3854"/>
              <a:gd name="T25" fmla="*/ 9356 h 15636"/>
              <a:gd name="T26" fmla="*/ 2604 w 3854"/>
              <a:gd name="T27" fmla="*/ 9291 h 15636"/>
              <a:gd name="T28" fmla="*/ 2471 w 3854"/>
              <a:gd name="T29" fmla="*/ 9250 h 15636"/>
              <a:gd name="T30" fmla="*/ 2328 w 3854"/>
              <a:gd name="T31" fmla="*/ 9236 h 15636"/>
              <a:gd name="T32" fmla="*/ 1828 w 3854"/>
              <a:gd name="T33" fmla="*/ 9236 h 15636"/>
              <a:gd name="T34" fmla="*/ 1418 w 3854"/>
              <a:gd name="T35" fmla="*/ 9244 h 15636"/>
              <a:gd name="T36" fmla="*/ 1282 w 3854"/>
              <a:gd name="T37" fmla="*/ 9278 h 15636"/>
              <a:gd name="T38" fmla="*/ 1159 w 3854"/>
              <a:gd name="T39" fmla="*/ 9338 h 15636"/>
              <a:gd name="T40" fmla="*/ 1050 w 3854"/>
              <a:gd name="T41" fmla="*/ 9420 h 15636"/>
              <a:gd name="T42" fmla="*/ 958 w 3854"/>
              <a:gd name="T43" fmla="*/ 9520 h 15636"/>
              <a:gd name="T44" fmla="*/ 887 w 3854"/>
              <a:gd name="T45" fmla="*/ 9637 h 15636"/>
              <a:gd name="T46" fmla="*/ 839 w 3854"/>
              <a:gd name="T47" fmla="*/ 9768 h 15636"/>
              <a:gd name="T48" fmla="*/ 818 w 3854"/>
              <a:gd name="T49" fmla="*/ 9908 h 15636"/>
              <a:gd name="T50" fmla="*/ 974 w 3854"/>
              <a:gd name="T51" fmla="*/ 11084 h 15636"/>
              <a:gd name="T52" fmla="*/ 976 w 3854"/>
              <a:gd name="T53" fmla="*/ 11142 h 15636"/>
              <a:gd name="T54" fmla="*/ 964 w 3854"/>
              <a:gd name="T55" fmla="*/ 11281 h 15636"/>
              <a:gd name="T56" fmla="*/ 929 w 3854"/>
              <a:gd name="T57" fmla="*/ 11453 h 15636"/>
              <a:gd name="T58" fmla="*/ 861 w 3854"/>
              <a:gd name="T59" fmla="*/ 11681 h 15636"/>
              <a:gd name="T60" fmla="*/ 746 w 3854"/>
              <a:gd name="T61" fmla="*/ 11964 h 15636"/>
              <a:gd name="T62" fmla="*/ 575 w 3854"/>
              <a:gd name="T63" fmla="*/ 12305 h 15636"/>
              <a:gd name="T64" fmla="*/ 337 w 3854"/>
              <a:gd name="T65" fmla="*/ 12706 h 15636"/>
              <a:gd name="T66" fmla="*/ 212 w 3854"/>
              <a:gd name="T67" fmla="*/ 12921 h 15636"/>
              <a:gd name="T68" fmla="*/ 111 w 3854"/>
              <a:gd name="T69" fmla="*/ 13148 h 15636"/>
              <a:gd name="T70" fmla="*/ 41 w 3854"/>
              <a:gd name="T71" fmla="*/ 13388 h 15636"/>
              <a:gd name="T72" fmla="*/ 5 w 3854"/>
              <a:gd name="T73" fmla="*/ 13638 h 15636"/>
              <a:gd name="T74" fmla="*/ 11 w 3854"/>
              <a:gd name="T75" fmla="*/ 13959 h 15636"/>
              <a:gd name="T76" fmla="*/ 87 w 3854"/>
              <a:gd name="T77" fmla="*/ 14324 h 15636"/>
              <a:gd name="T78" fmla="*/ 233 w 3854"/>
              <a:gd name="T79" fmla="*/ 14659 h 15636"/>
              <a:gd name="T80" fmla="*/ 441 w 3854"/>
              <a:gd name="T81" fmla="*/ 14956 h 15636"/>
              <a:gd name="T82" fmla="*/ 702 w 3854"/>
              <a:gd name="T83" fmla="*/ 15210 h 15636"/>
              <a:gd name="T84" fmla="*/ 1009 w 3854"/>
              <a:gd name="T85" fmla="*/ 15411 h 15636"/>
              <a:gd name="T86" fmla="*/ 1355 w 3854"/>
              <a:gd name="T87" fmla="*/ 15552 h 15636"/>
              <a:gd name="T88" fmla="*/ 1731 w 3854"/>
              <a:gd name="T89" fmla="*/ 15627 h 15636"/>
              <a:gd name="T90" fmla="*/ 2124 w 3854"/>
              <a:gd name="T91" fmla="*/ 15627 h 15636"/>
              <a:gd name="T92" fmla="*/ 2500 w 3854"/>
              <a:gd name="T93" fmla="*/ 15552 h 15636"/>
              <a:gd name="T94" fmla="*/ 2845 w 3854"/>
              <a:gd name="T95" fmla="*/ 15411 h 15636"/>
              <a:gd name="T96" fmla="*/ 3153 w 3854"/>
              <a:gd name="T97" fmla="*/ 15210 h 15636"/>
              <a:gd name="T98" fmla="*/ 3413 w 3854"/>
              <a:gd name="T99" fmla="*/ 14956 h 15636"/>
              <a:gd name="T100" fmla="*/ 3621 w 3854"/>
              <a:gd name="T101" fmla="*/ 14659 h 15636"/>
              <a:gd name="T102" fmla="*/ 3767 w 3854"/>
              <a:gd name="T103" fmla="*/ 14324 h 15636"/>
              <a:gd name="T104" fmla="*/ 3843 w 3854"/>
              <a:gd name="T105" fmla="*/ 13959 h 15636"/>
              <a:gd name="T106" fmla="*/ 3849 w 3854"/>
              <a:gd name="T107" fmla="*/ 13638 h 15636"/>
              <a:gd name="T108" fmla="*/ 3813 w 3854"/>
              <a:gd name="T109" fmla="*/ 13388 h 15636"/>
              <a:gd name="T110" fmla="*/ 3744 w 3854"/>
              <a:gd name="T111" fmla="*/ 13148 h 15636"/>
              <a:gd name="T112" fmla="*/ 3643 w 3854"/>
              <a:gd name="T113" fmla="*/ 12921 h 15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854" h="15636">
                <a:moveTo>
                  <a:pt x="3589" y="12815"/>
                </a:moveTo>
                <a:lnTo>
                  <a:pt x="3518" y="12706"/>
                </a:lnTo>
                <a:lnTo>
                  <a:pt x="3451" y="12600"/>
                </a:lnTo>
                <a:lnTo>
                  <a:pt x="3389" y="12498"/>
                </a:lnTo>
                <a:lnTo>
                  <a:pt x="3331" y="12400"/>
                </a:lnTo>
                <a:lnTo>
                  <a:pt x="3279" y="12305"/>
                </a:lnTo>
                <a:lnTo>
                  <a:pt x="3230" y="12215"/>
                </a:lnTo>
                <a:lnTo>
                  <a:pt x="3186" y="12127"/>
                </a:lnTo>
                <a:lnTo>
                  <a:pt x="3145" y="12044"/>
                </a:lnTo>
                <a:lnTo>
                  <a:pt x="3107" y="11964"/>
                </a:lnTo>
                <a:lnTo>
                  <a:pt x="3075" y="11888"/>
                </a:lnTo>
                <a:lnTo>
                  <a:pt x="3044" y="11815"/>
                </a:lnTo>
                <a:lnTo>
                  <a:pt x="3017" y="11746"/>
                </a:lnTo>
                <a:lnTo>
                  <a:pt x="2994" y="11681"/>
                </a:lnTo>
                <a:lnTo>
                  <a:pt x="2973" y="11619"/>
                </a:lnTo>
                <a:lnTo>
                  <a:pt x="2954" y="11560"/>
                </a:lnTo>
                <a:lnTo>
                  <a:pt x="2939" y="11505"/>
                </a:lnTo>
                <a:lnTo>
                  <a:pt x="2925" y="11453"/>
                </a:lnTo>
                <a:lnTo>
                  <a:pt x="2913" y="11404"/>
                </a:lnTo>
                <a:lnTo>
                  <a:pt x="2904" y="11360"/>
                </a:lnTo>
                <a:lnTo>
                  <a:pt x="2897" y="11319"/>
                </a:lnTo>
                <a:lnTo>
                  <a:pt x="2891" y="11281"/>
                </a:lnTo>
                <a:lnTo>
                  <a:pt x="2886" y="11246"/>
                </a:lnTo>
                <a:lnTo>
                  <a:pt x="2882" y="11216"/>
                </a:lnTo>
                <a:lnTo>
                  <a:pt x="2880" y="11187"/>
                </a:lnTo>
                <a:lnTo>
                  <a:pt x="2878" y="11142"/>
                </a:lnTo>
                <a:lnTo>
                  <a:pt x="2879" y="11110"/>
                </a:lnTo>
                <a:lnTo>
                  <a:pt x="2880" y="11090"/>
                </a:lnTo>
                <a:lnTo>
                  <a:pt x="2880" y="11084"/>
                </a:lnTo>
                <a:lnTo>
                  <a:pt x="2880" y="10936"/>
                </a:lnTo>
                <a:lnTo>
                  <a:pt x="3037" y="10936"/>
                </a:lnTo>
                <a:lnTo>
                  <a:pt x="3037" y="9944"/>
                </a:lnTo>
                <a:lnTo>
                  <a:pt x="3036" y="9908"/>
                </a:lnTo>
                <a:lnTo>
                  <a:pt x="3034" y="9872"/>
                </a:lnTo>
                <a:lnTo>
                  <a:pt x="3029" y="9837"/>
                </a:lnTo>
                <a:lnTo>
                  <a:pt x="3023" y="9801"/>
                </a:lnTo>
                <a:lnTo>
                  <a:pt x="3015" y="9768"/>
                </a:lnTo>
                <a:lnTo>
                  <a:pt x="3005" y="9734"/>
                </a:lnTo>
                <a:lnTo>
                  <a:pt x="2994" y="9701"/>
                </a:lnTo>
                <a:lnTo>
                  <a:pt x="2981" y="9668"/>
                </a:lnTo>
                <a:lnTo>
                  <a:pt x="2967" y="9637"/>
                </a:lnTo>
                <a:lnTo>
                  <a:pt x="2952" y="9606"/>
                </a:lnTo>
                <a:lnTo>
                  <a:pt x="2934" y="9577"/>
                </a:lnTo>
                <a:lnTo>
                  <a:pt x="2916" y="9548"/>
                </a:lnTo>
                <a:lnTo>
                  <a:pt x="2897" y="9520"/>
                </a:lnTo>
                <a:lnTo>
                  <a:pt x="2875" y="9493"/>
                </a:lnTo>
                <a:lnTo>
                  <a:pt x="2853" y="9468"/>
                </a:lnTo>
                <a:lnTo>
                  <a:pt x="2830" y="9443"/>
                </a:lnTo>
                <a:lnTo>
                  <a:pt x="2805" y="9420"/>
                </a:lnTo>
                <a:lnTo>
                  <a:pt x="2779" y="9397"/>
                </a:lnTo>
                <a:lnTo>
                  <a:pt x="2752" y="9376"/>
                </a:lnTo>
                <a:lnTo>
                  <a:pt x="2724" y="9356"/>
                </a:lnTo>
                <a:lnTo>
                  <a:pt x="2696" y="9338"/>
                </a:lnTo>
                <a:lnTo>
                  <a:pt x="2666" y="9321"/>
                </a:lnTo>
                <a:lnTo>
                  <a:pt x="2635" y="9305"/>
                </a:lnTo>
                <a:lnTo>
                  <a:pt x="2604" y="9291"/>
                </a:lnTo>
                <a:lnTo>
                  <a:pt x="2572" y="9278"/>
                </a:lnTo>
                <a:lnTo>
                  <a:pt x="2539" y="9267"/>
                </a:lnTo>
                <a:lnTo>
                  <a:pt x="2505" y="9258"/>
                </a:lnTo>
                <a:lnTo>
                  <a:pt x="2471" y="9250"/>
                </a:lnTo>
                <a:lnTo>
                  <a:pt x="2436" y="9244"/>
                </a:lnTo>
                <a:lnTo>
                  <a:pt x="2401" y="9239"/>
                </a:lnTo>
                <a:lnTo>
                  <a:pt x="2365" y="9236"/>
                </a:lnTo>
                <a:lnTo>
                  <a:pt x="2328" y="9236"/>
                </a:lnTo>
                <a:lnTo>
                  <a:pt x="2026" y="9236"/>
                </a:lnTo>
                <a:lnTo>
                  <a:pt x="2026" y="0"/>
                </a:lnTo>
                <a:lnTo>
                  <a:pt x="1828" y="0"/>
                </a:lnTo>
                <a:lnTo>
                  <a:pt x="1828" y="9236"/>
                </a:lnTo>
                <a:lnTo>
                  <a:pt x="1527" y="9236"/>
                </a:lnTo>
                <a:lnTo>
                  <a:pt x="1489" y="9236"/>
                </a:lnTo>
                <a:lnTo>
                  <a:pt x="1454" y="9239"/>
                </a:lnTo>
                <a:lnTo>
                  <a:pt x="1418" y="9244"/>
                </a:lnTo>
                <a:lnTo>
                  <a:pt x="1384" y="9250"/>
                </a:lnTo>
                <a:lnTo>
                  <a:pt x="1349" y="9258"/>
                </a:lnTo>
                <a:lnTo>
                  <a:pt x="1316" y="9267"/>
                </a:lnTo>
                <a:lnTo>
                  <a:pt x="1282" y="9278"/>
                </a:lnTo>
                <a:lnTo>
                  <a:pt x="1250" y="9291"/>
                </a:lnTo>
                <a:lnTo>
                  <a:pt x="1219" y="9305"/>
                </a:lnTo>
                <a:lnTo>
                  <a:pt x="1188" y="9321"/>
                </a:lnTo>
                <a:lnTo>
                  <a:pt x="1159" y="9338"/>
                </a:lnTo>
                <a:lnTo>
                  <a:pt x="1130" y="9356"/>
                </a:lnTo>
                <a:lnTo>
                  <a:pt x="1101" y="9376"/>
                </a:lnTo>
                <a:lnTo>
                  <a:pt x="1076" y="9397"/>
                </a:lnTo>
                <a:lnTo>
                  <a:pt x="1050" y="9420"/>
                </a:lnTo>
                <a:lnTo>
                  <a:pt x="1025" y="9443"/>
                </a:lnTo>
                <a:lnTo>
                  <a:pt x="1002" y="9468"/>
                </a:lnTo>
                <a:lnTo>
                  <a:pt x="980" y="9493"/>
                </a:lnTo>
                <a:lnTo>
                  <a:pt x="958" y="9520"/>
                </a:lnTo>
                <a:lnTo>
                  <a:pt x="939" y="9548"/>
                </a:lnTo>
                <a:lnTo>
                  <a:pt x="920" y="9577"/>
                </a:lnTo>
                <a:lnTo>
                  <a:pt x="902" y="9606"/>
                </a:lnTo>
                <a:lnTo>
                  <a:pt x="887" y="9637"/>
                </a:lnTo>
                <a:lnTo>
                  <a:pt x="873" y="9668"/>
                </a:lnTo>
                <a:lnTo>
                  <a:pt x="860" y="9701"/>
                </a:lnTo>
                <a:lnTo>
                  <a:pt x="849" y="9734"/>
                </a:lnTo>
                <a:lnTo>
                  <a:pt x="839" y="9768"/>
                </a:lnTo>
                <a:lnTo>
                  <a:pt x="832" y="9801"/>
                </a:lnTo>
                <a:lnTo>
                  <a:pt x="825" y="9837"/>
                </a:lnTo>
                <a:lnTo>
                  <a:pt x="820" y="9872"/>
                </a:lnTo>
                <a:lnTo>
                  <a:pt x="818" y="9908"/>
                </a:lnTo>
                <a:lnTo>
                  <a:pt x="817" y="9944"/>
                </a:lnTo>
                <a:lnTo>
                  <a:pt x="817" y="10936"/>
                </a:lnTo>
                <a:lnTo>
                  <a:pt x="974" y="10936"/>
                </a:lnTo>
                <a:lnTo>
                  <a:pt x="974" y="11084"/>
                </a:lnTo>
                <a:lnTo>
                  <a:pt x="974" y="11084"/>
                </a:lnTo>
                <a:lnTo>
                  <a:pt x="975" y="11090"/>
                </a:lnTo>
                <a:lnTo>
                  <a:pt x="976" y="11110"/>
                </a:lnTo>
                <a:lnTo>
                  <a:pt x="976" y="11142"/>
                </a:lnTo>
                <a:lnTo>
                  <a:pt x="974" y="11187"/>
                </a:lnTo>
                <a:lnTo>
                  <a:pt x="971" y="11216"/>
                </a:lnTo>
                <a:lnTo>
                  <a:pt x="969" y="11246"/>
                </a:lnTo>
                <a:lnTo>
                  <a:pt x="964" y="11281"/>
                </a:lnTo>
                <a:lnTo>
                  <a:pt x="958" y="11319"/>
                </a:lnTo>
                <a:lnTo>
                  <a:pt x="950" y="11360"/>
                </a:lnTo>
                <a:lnTo>
                  <a:pt x="941" y="11404"/>
                </a:lnTo>
                <a:lnTo>
                  <a:pt x="929" y="11453"/>
                </a:lnTo>
                <a:lnTo>
                  <a:pt x="916" y="11505"/>
                </a:lnTo>
                <a:lnTo>
                  <a:pt x="900" y="11560"/>
                </a:lnTo>
                <a:lnTo>
                  <a:pt x="882" y="11619"/>
                </a:lnTo>
                <a:lnTo>
                  <a:pt x="861" y="11681"/>
                </a:lnTo>
                <a:lnTo>
                  <a:pt x="837" y="11746"/>
                </a:lnTo>
                <a:lnTo>
                  <a:pt x="810" y="11815"/>
                </a:lnTo>
                <a:lnTo>
                  <a:pt x="780" y="11888"/>
                </a:lnTo>
                <a:lnTo>
                  <a:pt x="746" y="11964"/>
                </a:lnTo>
                <a:lnTo>
                  <a:pt x="710" y="12044"/>
                </a:lnTo>
                <a:lnTo>
                  <a:pt x="669" y="12127"/>
                </a:lnTo>
                <a:lnTo>
                  <a:pt x="625" y="12215"/>
                </a:lnTo>
                <a:lnTo>
                  <a:pt x="575" y="12305"/>
                </a:lnTo>
                <a:lnTo>
                  <a:pt x="523" y="12400"/>
                </a:lnTo>
                <a:lnTo>
                  <a:pt x="465" y="12498"/>
                </a:lnTo>
                <a:lnTo>
                  <a:pt x="404" y="12600"/>
                </a:lnTo>
                <a:lnTo>
                  <a:pt x="337" y="12706"/>
                </a:lnTo>
                <a:lnTo>
                  <a:pt x="266" y="12815"/>
                </a:lnTo>
                <a:lnTo>
                  <a:pt x="273" y="12815"/>
                </a:lnTo>
                <a:lnTo>
                  <a:pt x="241" y="12868"/>
                </a:lnTo>
                <a:lnTo>
                  <a:pt x="212" y="12921"/>
                </a:lnTo>
                <a:lnTo>
                  <a:pt x="184" y="12976"/>
                </a:lnTo>
                <a:lnTo>
                  <a:pt x="158" y="13033"/>
                </a:lnTo>
                <a:lnTo>
                  <a:pt x="134" y="13090"/>
                </a:lnTo>
                <a:lnTo>
                  <a:pt x="111" y="13148"/>
                </a:lnTo>
                <a:lnTo>
                  <a:pt x="90" y="13206"/>
                </a:lnTo>
                <a:lnTo>
                  <a:pt x="73" y="13266"/>
                </a:lnTo>
                <a:lnTo>
                  <a:pt x="56" y="13326"/>
                </a:lnTo>
                <a:lnTo>
                  <a:pt x="41" y="13388"/>
                </a:lnTo>
                <a:lnTo>
                  <a:pt x="29" y="13449"/>
                </a:lnTo>
                <a:lnTo>
                  <a:pt x="19" y="13512"/>
                </a:lnTo>
                <a:lnTo>
                  <a:pt x="11" y="13575"/>
                </a:lnTo>
                <a:lnTo>
                  <a:pt x="5" y="13638"/>
                </a:lnTo>
                <a:lnTo>
                  <a:pt x="1" y="13703"/>
                </a:lnTo>
                <a:lnTo>
                  <a:pt x="0" y="13768"/>
                </a:lnTo>
                <a:lnTo>
                  <a:pt x="3" y="13865"/>
                </a:lnTo>
                <a:lnTo>
                  <a:pt x="11" y="13959"/>
                </a:lnTo>
                <a:lnTo>
                  <a:pt x="22" y="14053"/>
                </a:lnTo>
                <a:lnTo>
                  <a:pt x="40" y="14145"/>
                </a:lnTo>
                <a:lnTo>
                  <a:pt x="61" y="14235"/>
                </a:lnTo>
                <a:lnTo>
                  <a:pt x="87" y="14324"/>
                </a:lnTo>
                <a:lnTo>
                  <a:pt x="117" y="14411"/>
                </a:lnTo>
                <a:lnTo>
                  <a:pt x="152" y="14495"/>
                </a:lnTo>
                <a:lnTo>
                  <a:pt x="191" y="14578"/>
                </a:lnTo>
                <a:lnTo>
                  <a:pt x="233" y="14659"/>
                </a:lnTo>
                <a:lnTo>
                  <a:pt x="279" y="14737"/>
                </a:lnTo>
                <a:lnTo>
                  <a:pt x="329" y="14812"/>
                </a:lnTo>
                <a:lnTo>
                  <a:pt x="383" y="14886"/>
                </a:lnTo>
                <a:lnTo>
                  <a:pt x="441" y="14956"/>
                </a:lnTo>
                <a:lnTo>
                  <a:pt x="501" y="15024"/>
                </a:lnTo>
                <a:lnTo>
                  <a:pt x="565" y="15089"/>
                </a:lnTo>
                <a:lnTo>
                  <a:pt x="632" y="15151"/>
                </a:lnTo>
                <a:lnTo>
                  <a:pt x="702" y="15210"/>
                </a:lnTo>
                <a:lnTo>
                  <a:pt x="774" y="15265"/>
                </a:lnTo>
                <a:lnTo>
                  <a:pt x="849" y="15317"/>
                </a:lnTo>
                <a:lnTo>
                  <a:pt x="928" y="15365"/>
                </a:lnTo>
                <a:lnTo>
                  <a:pt x="1009" y="15411"/>
                </a:lnTo>
                <a:lnTo>
                  <a:pt x="1092" y="15452"/>
                </a:lnTo>
                <a:lnTo>
                  <a:pt x="1178" y="15490"/>
                </a:lnTo>
                <a:lnTo>
                  <a:pt x="1264" y="15522"/>
                </a:lnTo>
                <a:lnTo>
                  <a:pt x="1355" y="15552"/>
                </a:lnTo>
                <a:lnTo>
                  <a:pt x="1446" y="15577"/>
                </a:lnTo>
                <a:lnTo>
                  <a:pt x="1538" y="15599"/>
                </a:lnTo>
                <a:lnTo>
                  <a:pt x="1633" y="15615"/>
                </a:lnTo>
                <a:lnTo>
                  <a:pt x="1731" y="15627"/>
                </a:lnTo>
                <a:lnTo>
                  <a:pt x="1828" y="15634"/>
                </a:lnTo>
                <a:lnTo>
                  <a:pt x="1927" y="15636"/>
                </a:lnTo>
                <a:lnTo>
                  <a:pt x="2026" y="15634"/>
                </a:lnTo>
                <a:lnTo>
                  <a:pt x="2124" y="15627"/>
                </a:lnTo>
                <a:lnTo>
                  <a:pt x="2220" y="15615"/>
                </a:lnTo>
                <a:lnTo>
                  <a:pt x="2315" y="15599"/>
                </a:lnTo>
                <a:lnTo>
                  <a:pt x="2409" y="15577"/>
                </a:lnTo>
                <a:lnTo>
                  <a:pt x="2500" y="15552"/>
                </a:lnTo>
                <a:lnTo>
                  <a:pt x="2590" y="15522"/>
                </a:lnTo>
                <a:lnTo>
                  <a:pt x="2677" y="15490"/>
                </a:lnTo>
                <a:lnTo>
                  <a:pt x="2763" y="15452"/>
                </a:lnTo>
                <a:lnTo>
                  <a:pt x="2845" y="15411"/>
                </a:lnTo>
                <a:lnTo>
                  <a:pt x="2926" y="15365"/>
                </a:lnTo>
                <a:lnTo>
                  <a:pt x="3004" y="15317"/>
                </a:lnTo>
                <a:lnTo>
                  <a:pt x="3079" y="15265"/>
                </a:lnTo>
                <a:lnTo>
                  <a:pt x="3153" y="15210"/>
                </a:lnTo>
                <a:lnTo>
                  <a:pt x="3222" y="15151"/>
                </a:lnTo>
                <a:lnTo>
                  <a:pt x="3289" y="15089"/>
                </a:lnTo>
                <a:lnTo>
                  <a:pt x="3354" y="15024"/>
                </a:lnTo>
                <a:lnTo>
                  <a:pt x="3413" y="14956"/>
                </a:lnTo>
                <a:lnTo>
                  <a:pt x="3471" y="14886"/>
                </a:lnTo>
                <a:lnTo>
                  <a:pt x="3525" y="14812"/>
                </a:lnTo>
                <a:lnTo>
                  <a:pt x="3575" y="14737"/>
                </a:lnTo>
                <a:lnTo>
                  <a:pt x="3621" y="14659"/>
                </a:lnTo>
                <a:lnTo>
                  <a:pt x="3664" y="14578"/>
                </a:lnTo>
                <a:lnTo>
                  <a:pt x="3703" y="14495"/>
                </a:lnTo>
                <a:lnTo>
                  <a:pt x="3737" y="14411"/>
                </a:lnTo>
                <a:lnTo>
                  <a:pt x="3767" y="14324"/>
                </a:lnTo>
                <a:lnTo>
                  <a:pt x="3793" y="14235"/>
                </a:lnTo>
                <a:lnTo>
                  <a:pt x="3815" y="14145"/>
                </a:lnTo>
                <a:lnTo>
                  <a:pt x="3832" y="14053"/>
                </a:lnTo>
                <a:lnTo>
                  <a:pt x="3843" y="13959"/>
                </a:lnTo>
                <a:lnTo>
                  <a:pt x="3852" y="13865"/>
                </a:lnTo>
                <a:lnTo>
                  <a:pt x="3854" y="13768"/>
                </a:lnTo>
                <a:lnTo>
                  <a:pt x="3853" y="13703"/>
                </a:lnTo>
                <a:lnTo>
                  <a:pt x="3849" y="13638"/>
                </a:lnTo>
                <a:lnTo>
                  <a:pt x="3843" y="13575"/>
                </a:lnTo>
                <a:lnTo>
                  <a:pt x="3835" y="13512"/>
                </a:lnTo>
                <a:lnTo>
                  <a:pt x="3826" y="13449"/>
                </a:lnTo>
                <a:lnTo>
                  <a:pt x="3813" y="13388"/>
                </a:lnTo>
                <a:lnTo>
                  <a:pt x="3799" y="13326"/>
                </a:lnTo>
                <a:lnTo>
                  <a:pt x="3782" y="13266"/>
                </a:lnTo>
                <a:lnTo>
                  <a:pt x="3764" y="13206"/>
                </a:lnTo>
                <a:lnTo>
                  <a:pt x="3744" y="13148"/>
                </a:lnTo>
                <a:lnTo>
                  <a:pt x="3720" y="13090"/>
                </a:lnTo>
                <a:lnTo>
                  <a:pt x="3697" y="13033"/>
                </a:lnTo>
                <a:lnTo>
                  <a:pt x="3671" y="12976"/>
                </a:lnTo>
                <a:lnTo>
                  <a:pt x="3643" y="12921"/>
                </a:lnTo>
                <a:lnTo>
                  <a:pt x="3612" y="12868"/>
                </a:lnTo>
                <a:lnTo>
                  <a:pt x="3582" y="12815"/>
                </a:lnTo>
                <a:lnTo>
                  <a:pt x="3589" y="12815"/>
                </a:lnTo>
                <a:close/>
              </a:path>
            </a:pathLst>
          </a:custGeom>
          <a:solidFill>
            <a:srgbClr val="E6E6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28" name="Rectangle 58"/>
          <p:cNvSpPr>
            <a:spLocks noChangeArrowheads="1"/>
          </p:cNvSpPr>
          <p:nvPr/>
        </p:nvSpPr>
        <p:spPr bwMode="auto">
          <a:xfrm>
            <a:off x="6140309" y="-2618"/>
            <a:ext cx="58576" cy="2694512"/>
          </a:xfrm>
          <a:prstGeom prst="rect">
            <a:avLst/>
          </a:prstGeom>
          <a:solidFill>
            <a:srgbClr val="071C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29" name="Freeform 59"/>
          <p:cNvSpPr>
            <a:spLocks/>
          </p:cNvSpPr>
          <p:nvPr/>
        </p:nvSpPr>
        <p:spPr bwMode="auto">
          <a:xfrm>
            <a:off x="5593995" y="3105515"/>
            <a:ext cx="1151204" cy="1360406"/>
          </a:xfrm>
          <a:custGeom>
            <a:avLst/>
            <a:gdLst>
              <a:gd name="T0" fmla="*/ 211 w 3853"/>
              <a:gd name="T1" fmla="*/ 1837 h 4552"/>
              <a:gd name="T2" fmla="*/ 133 w 3853"/>
              <a:gd name="T3" fmla="*/ 2006 h 4552"/>
              <a:gd name="T4" fmla="*/ 72 w 3853"/>
              <a:gd name="T5" fmla="*/ 2182 h 4552"/>
              <a:gd name="T6" fmla="*/ 28 w 3853"/>
              <a:gd name="T7" fmla="*/ 2365 h 4552"/>
              <a:gd name="T8" fmla="*/ 5 w 3853"/>
              <a:gd name="T9" fmla="*/ 2554 h 4552"/>
              <a:gd name="T10" fmla="*/ 2 w 3853"/>
              <a:gd name="T11" fmla="*/ 2781 h 4552"/>
              <a:gd name="T12" fmla="*/ 39 w 3853"/>
              <a:gd name="T13" fmla="*/ 3061 h 4552"/>
              <a:gd name="T14" fmla="*/ 116 w 3853"/>
              <a:gd name="T15" fmla="*/ 3326 h 4552"/>
              <a:gd name="T16" fmla="*/ 232 w 3853"/>
              <a:gd name="T17" fmla="*/ 3575 h 4552"/>
              <a:gd name="T18" fmla="*/ 382 w 3853"/>
              <a:gd name="T19" fmla="*/ 3802 h 4552"/>
              <a:gd name="T20" fmla="*/ 564 w 3853"/>
              <a:gd name="T21" fmla="*/ 4005 h 4552"/>
              <a:gd name="T22" fmla="*/ 773 w 3853"/>
              <a:gd name="T23" fmla="*/ 4181 h 4552"/>
              <a:gd name="T24" fmla="*/ 1008 w 3853"/>
              <a:gd name="T25" fmla="*/ 4327 h 4552"/>
              <a:gd name="T26" fmla="*/ 1264 w 3853"/>
              <a:gd name="T27" fmla="*/ 4438 h 4552"/>
              <a:gd name="T28" fmla="*/ 1539 w 3853"/>
              <a:gd name="T29" fmla="*/ 4514 h 4552"/>
              <a:gd name="T30" fmla="*/ 1827 w 3853"/>
              <a:gd name="T31" fmla="*/ 4550 h 4552"/>
              <a:gd name="T32" fmla="*/ 2123 w 3853"/>
              <a:gd name="T33" fmla="*/ 4543 h 4552"/>
              <a:gd name="T34" fmla="*/ 2408 w 3853"/>
              <a:gd name="T35" fmla="*/ 4493 h 4552"/>
              <a:gd name="T36" fmla="*/ 2676 w 3853"/>
              <a:gd name="T37" fmla="*/ 4406 h 4552"/>
              <a:gd name="T38" fmla="*/ 2926 w 3853"/>
              <a:gd name="T39" fmla="*/ 4281 h 4552"/>
              <a:gd name="T40" fmla="*/ 3152 w 3853"/>
              <a:gd name="T41" fmla="*/ 4126 h 4552"/>
              <a:gd name="T42" fmla="*/ 3352 w 3853"/>
              <a:gd name="T43" fmla="*/ 3940 h 4552"/>
              <a:gd name="T44" fmla="*/ 3524 w 3853"/>
              <a:gd name="T45" fmla="*/ 3728 h 4552"/>
              <a:gd name="T46" fmla="*/ 3663 w 3853"/>
              <a:gd name="T47" fmla="*/ 3494 h 4552"/>
              <a:gd name="T48" fmla="*/ 3766 w 3853"/>
              <a:gd name="T49" fmla="*/ 3240 h 4552"/>
              <a:gd name="T50" fmla="*/ 3831 w 3853"/>
              <a:gd name="T51" fmla="*/ 2969 h 4552"/>
              <a:gd name="T52" fmla="*/ 3853 w 3853"/>
              <a:gd name="T53" fmla="*/ 2684 h 4552"/>
              <a:gd name="T54" fmla="*/ 3842 w 3853"/>
              <a:gd name="T55" fmla="*/ 2491 h 4552"/>
              <a:gd name="T56" fmla="*/ 3812 w 3853"/>
              <a:gd name="T57" fmla="*/ 2303 h 4552"/>
              <a:gd name="T58" fmla="*/ 3763 w 3853"/>
              <a:gd name="T59" fmla="*/ 2122 h 4552"/>
              <a:gd name="T60" fmla="*/ 3696 w 3853"/>
              <a:gd name="T61" fmla="*/ 1949 h 4552"/>
              <a:gd name="T62" fmla="*/ 3613 w 3853"/>
              <a:gd name="T63" fmla="*/ 1784 h 4552"/>
              <a:gd name="T64" fmla="*/ 3517 w 3853"/>
              <a:gd name="T65" fmla="*/ 1622 h 4552"/>
              <a:gd name="T66" fmla="*/ 3331 w 3853"/>
              <a:gd name="T67" fmla="*/ 1316 h 4552"/>
              <a:gd name="T68" fmla="*/ 3185 w 3853"/>
              <a:gd name="T69" fmla="*/ 1043 h 4552"/>
              <a:gd name="T70" fmla="*/ 3074 w 3853"/>
              <a:gd name="T71" fmla="*/ 804 h 4552"/>
              <a:gd name="T72" fmla="*/ 2993 w 3853"/>
              <a:gd name="T73" fmla="*/ 596 h 4552"/>
              <a:gd name="T74" fmla="*/ 2938 w 3853"/>
              <a:gd name="T75" fmla="*/ 421 h 4552"/>
              <a:gd name="T76" fmla="*/ 2904 w 3853"/>
              <a:gd name="T77" fmla="*/ 276 h 4552"/>
              <a:gd name="T78" fmla="*/ 2885 w 3853"/>
              <a:gd name="T79" fmla="*/ 162 h 4552"/>
              <a:gd name="T80" fmla="*/ 2878 w 3853"/>
              <a:gd name="T81" fmla="*/ 58 h 4552"/>
              <a:gd name="T82" fmla="*/ 2880 w 3853"/>
              <a:gd name="T83" fmla="*/ 0 h 4552"/>
              <a:gd name="T84" fmla="*/ 974 w 3853"/>
              <a:gd name="T85" fmla="*/ 6 h 4552"/>
              <a:gd name="T86" fmla="*/ 974 w 3853"/>
              <a:gd name="T87" fmla="*/ 103 h 4552"/>
              <a:gd name="T88" fmla="*/ 963 w 3853"/>
              <a:gd name="T89" fmla="*/ 197 h 4552"/>
              <a:gd name="T90" fmla="*/ 940 w 3853"/>
              <a:gd name="T91" fmla="*/ 320 h 4552"/>
              <a:gd name="T92" fmla="*/ 899 w 3853"/>
              <a:gd name="T93" fmla="*/ 476 h 4552"/>
              <a:gd name="T94" fmla="*/ 837 w 3853"/>
              <a:gd name="T95" fmla="*/ 661 h 4552"/>
              <a:gd name="T96" fmla="*/ 745 w 3853"/>
              <a:gd name="T97" fmla="*/ 880 h 4552"/>
              <a:gd name="T98" fmla="*/ 623 w 3853"/>
              <a:gd name="T99" fmla="*/ 1131 h 4552"/>
              <a:gd name="T100" fmla="*/ 465 w 3853"/>
              <a:gd name="T101" fmla="*/ 1414 h 4552"/>
              <a:gd name="T102" fmla="*/ 265 w 3853"/>
              <a:gd name="T103" fmla="*/ 1731 h 4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853" h="4552">
                <a:moveTo>
                  <a:pt x="272" y="1731"/>
                </a:moveTo>
                <a:lnTo>
                  <a:pt x="240" y="1784"/>
                </a:lnTo>
                <a:lnTo>
                  <a:pt x="211" y="1837"/>
                </a:lnTo>
                <a:lnTo>
                  <a:pt x="183" y="1892"/>
                </a:lnTo>
                <a:lnTo>
                  <a:pt x="157" y="1949"/>
                </a:lnTo>
                <a:lnTo>
                  <a:pt x="133" y="2006"/>
                </a:lnTo>
                <a:lnTo>
                  <a:pt x="110" y="2064"/>
                </a:lnTo>
                <a:lnTo>
                  <a:pt x="90" y="2122"/>
                </a:lnTo>
                <a:lnTo>
                  <a:pt x="72" y="2182"/>
                </a:lnTo>
                <a:lnTo>
                  <a:pt x="55" y="2242"/>
                </a:lnTo>
                <a:lnTo>
                  <a:pt x="41" y="2303"/>
                </a:lnTo>
                <a:lnTo>
                  <a:pt x="28" y="2365"/>
                </a:lnTo>
                <a:lnTo>
                  <a:pt x="18" y="2428"/>
                </a:lnTo>
                <a:lnTo>
                  <a:pt x="11" y="2491"/>
                </a:lnTo>
                <a:lnTo>
                  <a:pt x="5" y="2554"/>
                </a:lnTo>
                <a:lnTo>
                  <a:pt x="1" y="2619"/>
                </a:lnTo>
                <a:lnTo>
                  <a:pt x="0" y="2684"/>
                </a:lnTo>
                <a:lnTo>
                  <a:pt x="2" y="2781"/>
                </a:lnTo>
                <a:lnTo>
                  <a:pt x="9" y="2875"/>
                </a:lnTo>
                <a:lnTo>
                  <a:pt x="22" y="2969"/>
                </a:lnTo>
                <a:lnTo>
                  <a:pt x="39" y="3061"/>
                </a:lnTo>
                <a:lnTo>
                  <a:pt x="60" y="3151"/>
                </a:lnTo>
                <a:lnTo>
                  <a:pt x="87" y="3240"/>
                </a:lnTo>
                <a:lnTo>
                  <a:pt x="116" y="3326"/>
                </a:lnTo>
                <a:lnTo>
                  <a:pt x="151" y="3411"/>
                </a:lnTo>
                <a:lnTo>
                  <a:pt x="190" y="3494"/>
                </a:lnTo>
                <a:lnTo>
                  <a:pt x="232" y="3575"/>
                </a:lnTo>
                <a:lnTo>
                  <a:pt x="279" y="3652"/>
                </a:lnTo>
                <a:lnTo>
                  <a:pt x="328" y="3728"/>
                </a:lnTo>
                <a:lnTo>
                  <a:pt x="382" y="3802"/>
                </a:lnTo>
                <a:lnTo>
                  <a:pt x="440" y="3872"/>
                </a:lnTo>
                <a:lnTo>
                  <a:pt x="500" y="3940"/>
                </a:lnTo>
                <a:lnTo>
                  <a:pt x="564" y="4005"/>
                </a:lnTo>
                <a:lnTo>
                  <a:pt x="631" y="4067"/>
                </a:lnTo>
                <a:lnTo>
                  <a:pt x="701" y="4126"/>
                </a:lnTo>
                <a:lnTo>
                  <a:pt x="773" y="4181"/>
                </a:lnTo>
                <a:lnTo>
                  <a:pt x="850" y="4233"/>
                </a:lnTo>
                <a:lnTo>
                  <a:pt x="927" y="4281"/>
                </a:lnTo>
                <a:lnTo>
                  <a:pt x="1008" y="4327"/>
                </a:lnTo>
                <a:lnTo>
                  <a:pt x="1091" y="4368"/>
                </a:lnTo>
                <a:lnTo>
                  <a:pt x="1177" y="4406"/>
                </a:lnTo>
                <a:lnTo>
                  <a:pt x="1264" y="4438"/>
                </a:lnTo>
                <a:lnTo>
                  <a:pt x="1353" y="4468"/>
                </a:lnTo>
                <a:lnTo>
                  <a:pt x="1445" y="4493"/>
                </a:lnTo>
                <a:lnTo>
                  <a:pt x="1539" y="4514"/>
                </a:lnTo>
                <a:lnTo>
                  <a:pt x="1634" y="4531"/>
                </a:lnTo>
                <a:lnTo>
                  <a:pt x="1730" y="4543"/>
                </a:lnTo>
                <a:lnTo>
                  <a:pt x="1827" y="4550"/>
                </a:lnTo>
                <a:lnTo>
                  <a:pt x="1926" y="4552"/>
                </a:lnTo>
                <a:lnTo>
                  <a:pt x="2026" y="4550"/>
                </a:lnTo>
                <a:lnTo>
                  <a:pt x="2123" y="4543"/>
                </a:lnTo>
                <a:lnTo>
                  <a:pt x="2219" y="4531"/>
                </a:lnTo>
                <a:lnTo>
                  <a:pt x="2314" y="4514"/>
                </a:lnTo>
                <a:lnTo>
                  <a:pt x="2408" y="4493"/>
                </a:lnTo>
                <a:lnTo>
                  <a:pt x="2499" y="4468"/>
                </a:lnTo>
                <a:lnTo>
                  <a:pt x="2589" y="4438"/>
                </a:lnTo>
                <a:lnTo>
                  <a:pt x="2676" y="4406"/>
                </a:lnTo>
                <a:lnTo>
                  <a:pt x="2762" y="4368"/>
                </a:lnTo>
                <a:lnTo>
                  <a:pt x="2845" y="4327"/>
                </a:lnTo>
                <a:lnTo>
                  <a:pt x="2926" y="4281"/>
                </a:lnTo>
                <a:lnTo>
                  <a:pt x="3003" y="4233"/>
                </a:lnTo>
                <a:lnTo>
                  <a:pt x="3079" y="4181"/>
                </a:lnTo>
                <a:lnTo>
                  <a:pt x="3152" y="4126"/>
                </a:lnTo>
                <a:lnTo>
                  <a:pt x="3221" y="4067"/>
                </a:lnTo>
                <a:lnTo>
                  <a:pt x="3289" y="4005"/>
                </a:lnTo>
                <a:lnTo>
                  <a:pt x="3352" y="3940"/>
                </a:lnTo>
                <a:lnTo>
                  <a:pt x="3413" y="3872"/>
                </a:lnTo>
                <a:lnTo>
                  <a:pt x="3471" y="3802"/>
                </a:lnTo>
                <a:lnTo>
                  <a:pt x="3524" y="3728"/>
                </a:lnTo>
                <a:lnTo>
                  <a:pt x="3574" y="3652"/>
                </a:lnTo>
                <a:lnTo>
                  <a:pt x="3621" y="3575"/>
                </a:lnTo>
                <a:lnTo>
                  <a:pt x="3663" y="3494"/>
                </a:lnTo>
                <a:lnTo>
                  <a:pt x="3702" y="3411"/>
                </a:lnTo>
                <a:lnTo>
                  <a:pt x="3736" y="3326"/>
                </a:lnTo>
                <a:lnTo>
                  <a:pt x="3766" y="3240"/>
                </a:lnTo>
                <a:lnTo>
                  <a:pt x="3792" y="3151"/>
                </a:lnTo>
                <a:lnTo>
                  <a:pt x="3814" y="3061"/>
                </a:lnTo>
                <a:lnTo>
                  <a:pt x="3831" y="2969"/>
                </a:lnTo>
                <a:lnTo>
                  <a:pt x="3843" y="2875"/>
                </a:lnTo>
                <a:lnTo>
                  <a:pt x="3850" y="2781"/>
                </a:lnTo>
                <a:lnTo>
                  <a:pt x="3853" y="2684"/>
                </a:lnTo>
                <a:lnTo>
                  <a:pt x="3852" y="2619"/>
                </a:lnTo>
                <a:lnTo>
                  <a:pt x="3848" y="2554"/>
                </a:lnTo>
                <a:lnTo>
                  <a:pt x="3842" y="2491"/>
                </a:lnTo>
                <a:lnTo>
                  <a:pt x="3834" y="2428"/>
                </a:lnTo>
                <a:lnTo>
                  <a:pt x="3825" y="2365"/>
                </a:lnTo>
                <a:lnTo>
                  <a:pt x="3812" y="2303"/>
                </a:lnTo>
                <a:lnTo>
                  <a:pt x="3798" y="2242"/>
                </a:lnTo>
                <a:lnTo>
                  <a:pt x="3781" y="2182"/>
                </a:lnTo>
                <a:lnTo>
                  <a:pt x="3763" y="2122"/>
                </a:lnTo>
                <a:lnTo>
                  <a:pt x="3743" y="2064"/>
                </a:lnTo>
                <a:lnTo>
                  <a:pt x="3720" y="2006"/>
                </a:lnTo>
                <a:lnTo>
                  <a:pt x="3696" y="1949"/>
                </a:lnTo>
                <a:lnTo>
                  <a:pt x="3670" y="1892"/>
                </a:lnTo>
                <a:lnTo>
                  <a:pt x="3642" y="1837"/>
                </a:lnTo>
                <a:lnTo>
                  <a:pt x="3613" y="1784"/>
                </a:lnTo>
                <a:lnTo>
                  <a:pt x="3581" y="1731"/>
                </a:lnTo>
                <a:lnTo>
                  <a:pt x="3588" y="1731"/>
                </a:lnTo>
                <a:lnTo>
                  <a:pt x="3517" y="1622"/>
                </a:lnTo>
                <a:lnTo>
                  <a:pt x="3450" y="1516"/>
                </a:lnTo>
                <a:lnTo>
                  <a:pt x="3388" y="1414"/>
                </a:lnTo>
                <a:lnTo>
                  <a:pt x="3331" y="1316"/>
                </a:lnTo>
                <a:lnTo>
                  <a:pt x="3277" y="1221"/>
                </a:lnTo>
                <a:lnTo>
                  <a:pt x="3229" y="1131"/>
                </a:lnTo>
                <a:lnTo>
                  <a:pt x="3185" y="1043"/>
                </a:lnTo>
                <a:lnTo>
                  <a:pt x="3144" y="960"/>
                </a:lnTo>
                <a:lnTo>
                  <a:pt x="3108" y="880"/>
                </a:lnTo>
                <a:lnTo>
                  <a:pt x="3074" y="804"/>
                </a:lnTo>
                <a:lnTo>
                  <a:pt x="3043" y="731"/>
                </a:lnTo>
                <a:lnTo>
                  <a:pt x="3017" y="661"/>
                </a:lnTo>
                <a:lnTo>
                  <a:pt x="2993" y="596"/>
                </a:lnTo>
                <a:lnTo>
                  <a:pt x="2972" y="535"/>
                </a:lnTo>
                <a:lnTo>
                  <a:pt x="2954" y="476"/>
                </a:lnTo>
                <a:lnTo>
                  <a:pt x="2938" y="421"/>
                </a:lnTo>
                <a:lnTo>
                  <a:pt x="2924" y="368"/>
                </a:lnTo>
                <a:lnTo>
                  <a:pt x="2913" y="320"/>
                </a:lnTo>
                <a:lnTo>
                  <a:pt x="2904" y="276"/>
                </a:lnTo>
                <a:lnTo>
                  <a:pt x="2896" y="235"/>
                </a:lnTo>
                <a:lnTo>
                  <a:pt x="2890" y="197"/>
                </a:lnTo>
                <a:lnTo>
                  <a:pt x="2885" y="162"/>
                </a:lnTo>
                <a:lnTo>
                  <a:pt x="2881" y="132"/>
                </a:lnTo>
                <a:lnTo>
                  <a:pt x="2879" y="103"/>
                </a:lnTo>
                <a:lnTo>
                  <a:pt x="2878" y="58"/>
                </a:lnTo>
                <a:lnTo>
                  <a:pt x="2878" y="26"/>
                </a:lnTo>
                <a:lnTo>
                  <a:pt x="2879" y="6"/>
                </a:lnTo>
                <a:lnTo>
                  <a:pt x="2880" y="0"/>
                </a:lnTo>
                <a:lnTo>
                  <a:pt x="1926" y="0"/>
                </a:lnTo>
                <a:lnTo>
                  <a:pt x="973" y="0"/>
                </a:lnTo>
                <a:lnTo>
                  <a:pt x="974" y="6"/>
                </a:lnTo>
                <a:lnTo>
                  <a:pt x="975" y="26"/>
                </a:lnTo>
                <a:lnTo>
                  <a:pt x="975" y="58"/>
                </a:lnTo>
                <a:lnTo>
                  <a:pt x="974" y="103"/>
                </a:lnTo>
                <a:lnTo>
                  <a:pt x="971" y="132"/>
                </a:lnTo>
                <a:lnTo>
                  <a:pt x="968" y="162"/>
                </a:lnTo>
                <a:lnTo>
                  <a:pt x="963" y="197"/>
                </a:lnTo>
                <a:lnTo>
                  <a:pt x="957" y="235"/>
                </a:lnTo>
                <a:lnTo>
                  <a:pt x="949" y="276"/>
                </a:lnTo>
                <a:lnTo>
                  <a:pt x="940" y="320"/>
                </a:lnTo>
                <a:lnTo>
                  <a:pt x="929" y="368"/>
                </a:lnTo>
                <a:lnTo>
                  <a:pt x="915" y="421"/>
                </a:lnTo>
                <a:lnTo>
                  <a:pt x="899" y="476"/>
                </a:lnTo>
                <a:lnTo>
                  <a:pt x="881" y="535"/>
                </a:lnTo>
                <a:lnTo>
                  <a:pt x="860" y="596"/>
                </a:lnTo>
                <a:lnTo>
                  <a:pt x="837" y="661"/>
                </a:lnTo>
                <a:lnTo>
                  <a:pt x="810" y="731"/>
                </a:lnTo>
                <a:lnTo>
                  <a:pt x="779" y="804"/>
                </a:lnTo>
                <a:lnTo>
                  <a:pt x="745" y="880"/>
                </a:lnTo>
                <a:lnTo>
                  <a:pt x="709" y="960"/>
                </a:lnTo>
                <a:lnTo>
                  <a:pt x="668" y="1043"/>
                </a:lnTo>
                <a:lnTo>
                  <a:pt x="623" y="1131"/>
                </a:lnTo>
                <a:lnTo>
                  <a:pt x="575" y="1221"/>
                </a:lnTo>
                <a:lnTo>
                  <a:pt x="523" y="1316"/>
                </a:lnTo>
                <a:lnTo>
                  <a:pt x="465" y="1414"/>
                </a:lnTo>
                <a:lnTo>
                  <a:pt x="403" y="1516"/>
                </a:lnTo>
                <a:lnTo>
                  <a:pt x="336" y="1622"/>
                </a:lnTo>
                <a:lnTo>
                  <a:pt x="265" y="1731"/>
                </a:lnTo>
                <a:lnTo>
                  <a:pt x="272" y="1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34" name="Freeform 60"/>
          <p:cNvSpPr>
            <a:spLocks/>
          </p:cNvSpPr>
          <p:nvPr/>
        </p:nvSpPr>
        <p:spPr bwMode="auto">
          <a:xfrm>
            <a:off x="5884486" y="2752861"/>
            <a:ext cx="570223" cy="352655"/>
          </a:xfrm>
          <a:custGeom>
            <a:avLst/>
            <a:gdLst>
              <a:gd name="T0" fmla="*/ 953 w 1907"/>
              <a:gd name="T1" fmla="*/ 1182 h 1182"/>
              <a:gd name="T2" fmla="*/ 953 w 1907"/>
              <a:gd name="T3" fmla="*/ 1182 h 1182"/>
              <a:gd name="T4" fmla="*/ 1907 w 1907"/>
              <a:gd name="T5" fmla="*/ 1182 h 1182"/>
              <a:gd name="T6" fmla="*/ 1907 w 1907"/>
              <a:gd name="T7" fmla="*/ 394 h 1182"/>
              <a:gd name="T8" fmla="*/ 1648 w 1907"/>
              <a:gd name="T9" fmla="*/ 0 h 1182"/>
              <a:gd name="T10" fmla="*/ 953 w 1907"/>
              <a:gd name="T11" fmla="*/ 0 h 1182"/>
              <a:gd name="T12" fmla="*/ 953 w 1907"/>
              <a:gd name="T13" fmla="*/ 0 h 1182"/>
              <a:gd name="T14" fmla="*/ 259 w 1907"/>
              <a:gd name="T15" fmla="*/ 0 h 1182"/>
              <a:gd name="T16" fmla="*/ 0 w 1907"/>
              <a:gd name="T17" fmla="*/ 394 h 1182"/>
              <a:gd name="T18" fmla="*/ 0 w 1907"/>
              <a:gd name="T19" fmla="*/ 1182 h 1182"/>
              <a:gd name="T20" fmla="*/ 953 w 1907"/>
              <a:gd name="T21" fmla="*/ 1182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07" h="1182">
                <a:moveTo>
                  <a:pt x="953" y="1182"/>
                </a:moveTo>
                <a:lnTo>
                  <a:pt x="953" y="1182"/>
                </a:lnTo>
                <a:lnTo>
                  <a:pt x="1907" y="1182"/>
                </a:lnTo>
                <a:lnTo>
                  <a:pt x="1907" y="394"/>
                </a:lnTo>
                <a:lnTo>
                  <a:pt x="1648" y="0"/>
                </a:lnTo>
                <a:lnTo>
                  <a:pt x="953" y="0"/>
                </a:lnTo>
                <a:lnTo>
                  <a:pt x="953" y="0"/>
                </a:lnTo>
                <a:lnTo>
                  <a:pt x="259" y="0"/>
                </a:lnTo>
                <a:lnTo>
                  <a:pt x="0" y="394"/>
                </a:lnTo>
                <a:lnTo>
                  <a:pt x="0" y="1182"/>
                </a:lnTo>
                <a:lnTo>
                  <a:pt x="953" y="118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35" name="Freeform 61"/>
          <p:cNvSpPr>
            <a:spLocks/>
          </p:cNvSpPr>
          <p:nvPr/>
        </p:nvSpPr>
        <p:spPr bwMode="auto">
          <a:xfrm>
            <a:off x="5837863" y="2553223"/>
            <a:ext cx="663467" cy="508061"/>
          </a:xfrm>
          <a:custGeom>
            <a:avLst/>
            <a:gdLst>
              <a:gd name="T0" fmla="*/ 0 w 2219"/>
              <a:gd name="T1" fmla="*/ 1700 h 1700"/>
              <a:gd name="T2" fmla="*/ 0 w 2219"/>
              <a:gd name="T3" fmla="*/ 672 h 1700"/>
              <a:gd name="T4" fmla="*/ 8 w 2219"/>
              <a:gd name="T5" fmla="*/ 601 h 1700"/>
              <a:gd name="T6" fmla="*/ 22 w 2219"/>
              <a:gd name="T7" fmla="*/ 531 h 1700"/>
              <a:gd name="T8" fmla="*/ 42 w 2219"/>
              <a:gd name="T9" fmla="*/ 465 h 1700"/>
              <a:gd name="T10" fmla="*/ 69 w 2219"/>
              <a:gd name="T11" fmla="*/ 400 h 1700"/>
              <a:gd name="T12" fmla="*/ 102 w 2219"/>
              <a:gd name="T13" fmla="*/ 341 h 1700"/>
              <a:gd name="T14" fmla="*/ 140 w 2219"/>
              <a:gd name="T15" fmla="*/ 284 h 1700"/>
              <a:gd name="T16" fmla="*/ 184 w 2219"/>
              <a:gd name="T17" fmla="*/ 232 h 1700"/>
              <a:gd name="T18" fmla="*/ 232 w 2219"/>
              <a:gd name="T19" fmla="*/ 184 h 1700"/>
              <a:gd name="T20" fmla="*/ 285 w 2219"/>
              <a:gd name="T21" fmla="*/ 140 h 1700"/>
              <a:gd name="T22" fmla="*/ 341 w 2219"/>
              <a:gd name="T23" fmla="*/ 102 h 1700"/>
              <a:gd name="T24" fmla="*/ 401 w 2219"/>
              <a:gd name="T25" fmla="*/ 69 h 1700"/>
              <a:gd name="T26" fmla="*/ 465 w 2219"/>
              <a:gd name="T27" fmla="*/ 42 h 1700"/>
              <a:gd name="T28" fmla="*/ 532 w 2219"/>
              <a:gd name="T29" fmla="*/ 22 h 1700"/>
              <a:gd name="T30" fmla="*/ 601 w 2219"/>
              <a:gd name="T31" fmla="*/ 8 h 1700"/>
              <a:gd name="T32" fmla="*/ 672 w 2219"/>
              <a:gd name="T33" fmla="*/ 0 h 1700"/>
              <a:gd name="T34" fmla="*/ 1510 w 2219"/>
              <a:gd name="T35" fmla="*/ 0 h 1700"/>
              <a:gd name="T36" fmla="*/ 1583 w 2219"/>
              <a:gd name="T37" fmla="*/ 3 h 1700"/>
              <a:gd name="T38" fmla="*/ 1653 w 2219"/>
              <a:gd name="T39" fmla="*/ 14 h 1700"/>
              <a:gd name="T40" fmla="*/ 1721 w 2219"/>
              <a:gd name="T41" fmla="*/ 31 h 1700"/>
              <a:gd name="T42" fmla="*/ 1787 w 2219"/>
              <a:gd name="T43" fmla="*/ 55 h 1700"/>
              <a:gd name="T44" fmla="*/ 1849 w 2219"/>
              <a:gd name="T45" fmla="*/ 85 h 1700"/>
              <a:gd name="T46" fmla="*/ 1906 w 2219"/>
              <a:gd name="T47" fmla="*/ 120 h 1700"/>
              <a:gd name="T48" fmla="*/ 1961 w 2219"/>
              <a:gd name="T49" fmla="*/ 161 h 1700"/>
              <a:gd name="T50" fmla="*/ 2012 w 2219"/>
              <a:gd name="T51" fmla="*/ 207 h 1700"/>
              <a:gd name="T52" fmla="*/ 2057 w 2219"/>
              <a:gd name="T53" fmla="*/ 257 h 1700"/>
              <a:gd name="T54" fmla="*/ 2098 w 2219"/>
              <a:gd name="T55" fmla="*/ 311 h 1700"/>
              <a:gd name="T56" fmla="*/ 2134 w 2219"/>
              <a:gd name="T57" fmla="*/ 370 h 1700"/>
              <a:gd name="T58" fmla="*/ 2164 w 2219"/>
              <a:gd name="T59" fmla="*/ 432 h 1700"/>
              <a:gd name="T60" fmla="*/ 2187 w 2219"/>
              <a:gd name="T61" fmla="*/ 498 h 1700"/>
              <a:gd name="T62" fmla="*/ 2205 w 2219"/>
              <a:gd name="T63" fmla="*/ 565 h 1700"/>
              <a:gd name="T64" fmla="*/ 2216 w 2219"/>
              <a:gd name="T65" fmla="*/ 636 h 1700"/>
              <a:gd name="T66" fmla="*/ 2219 w 2219"/>
              <a:gd name="T67" fmla="*/ 708 h 1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219" h="1700">
                <a:moveTo>
                  <a:pt x="2219" y="1700"/>
                </a:moveTo>
                <a:lnTo>
                  <a:pt x="0" y="1700"/>
                </a:lnTo>
                <a:lnTo>
                  <a:pt x="0" y="708"/>
                </a:lnTo>
                <a:lnTo>
                  <a:pt x="0" y="672"/>
                </a:lnTo>
                <a:lnTo>
                  <a:pt x="3" y="636"/>
                </a:lnTo>
                <a:lnTo>
                  <a:pt x="8" y="601"/>
                </a:lnTo>
                <a:lnTo>
                  <a:pt x="14" y="565"/>
                </a:lnTo>
                <a:lnTo>
                  <a:pt x="22" y="531"/>
                </a:lnTo>
                <a:lnTo>
                  <a:pt x="31" y="498"/>
                </a:lnTo>
                <a:lnTo>
                  <a:pt x="42" y="465"/>
                </a:lnTo>
                <a:lnTo>
                  <a:pt x="55" y="432"/>
                </a:lnTo>
                <a:lnTo>
                  <a:pt x="69" y="400"/>
                </a:lnTo>
                <a:lnTo>
                  <a:pt x="85" y="370"/>
                </a:lnTo>
                <a:lnTo>
                  <a:pt x="102" y="341"/>
                </a:lnTo>
                <a:lnTo>
                  <a:pt x="121" y="311"/>
                </a:lnTo>
                <a:lnTo>
                  <a:pt x="140" y="284"/>
                </a:lnTo>
                <a:lnTo>
                  <a:pt x="162" y="257"/>
                </a:lnTo>
                <a:lnTo>
                  <a:pt x="184" y="232"/>
                </a:lnTo>
                <a:lnTo>
                  <a:pt x="207" y="207"/>
                </a:lnTo>
                <a:lnTo>
                  <a:pt x="232" y="184"/>
                </a:lnTo>
                <a:lnTo>
                  <a:pt x="258" y="161"/>
                </a:lnTo>
                <a:lnTo>
                  <a:pt x="285" y="140"/>
                </a:lnTo>
                <a:lnTo>
                  <a:pt x="312" y="120"/>
                </a:lnTo>
                <a:lnTo>
                  <a:pt x="341" y="102"/>
                </a:lnTo>
                <a:lnTo>
                  <a:pt x="370" y="85"/>
                </a:lnTo>
                <a:lnTo>
                  <a:pt x="401" y="69"/>
                </a:lnTo>
                <a:lnTo>
                  <a:pt x="432" y="55"/>
                </a:lnTo>
                <a:lnTo>
                  <a:pt x="465" y="42"/>
                </a:lnTo>
                <a:lnTo>
                  <a:pt x="498" y="31"/>
                </a:lnTo>
                <a:lnTo>
                  <a:pt x="532" y="22"/>
                </a:lnTo>
                <a:lnTo>
                  <a:pt x="566" y="14"/>
                </a:lnTo>
                <a:lnTo>
                  <a:pt x="601" y="8"/>
                </a:lnTo>
                <a:lnTo>
                  <a:pt x="636" y="3"/>
                </a:lnTo>
                <a:lnTo>
                  <a:pt x="672" y="0"/>
                </a:lnTo>
                <a:lnTo>
                  <a:pt x="709" y="0"/>
                </a:lnTo>
                <a:lnTo>
                  <a:pt x="1510" y="0"/>
                </a:lnTo>
                <a:lnTo>
                  <a:pt x="1547" y="0"/>
                </a:lnTo>
                <a:lnTo>
                  <a:pt x="1583" y="3"/>
                </a:lnTo>
                <a:lnTo>
                  <a:pt x="1618" y="8"/>
                </a:lnTo>
                <a:lnTo>
                  <a:pt x="1653" y="14"/>
                </a:lnTo>
                <a:lnTo>
                  <a:pt x="1687" y="22"/>
                </a:lnTo>
                <a:lnTo>
                  <a:pt x="1721" y="31"/>
                </a:lnTo>
                <a:lnTo>
                  <a:pt x="1754" y="42"/>
                </a:lnTo>
                <a:lnTo>
                  <a:pt x="1787" y="55"/>
                </a:lnTo>
                <a:lnTo>
                  <a:pt x="1817" y="69"/>
                </a:lnTo>
                <a:lnTo>
                  <a:pt x="1849" y="85"/>
                </a:lnTo>
                <a:lnTo>
                  <a:pt x="1878" y="102"/>
                </a:lnTo>
                <a:lnTo>
                  <a:pt x="1906" y="120"/>
                </a:lnTo>
                <a:lnTo>
                  <a:pt x="1934" y="140"/>
                </a:lnTo>
                <a:lnTo>
                  <a:pt x="1961" y="161"/>
                </a:lnTo>
                <a:lnTo>
                  <a:pt x="1987" y="184"/>
                </a:lnTo>
                <a:lnTo>
                  <a:pt x="2012" y="207"/>
                </a:lnTo>
                <a:lnTo>
                  <a:pt x="2035" y="232"/>
                </a:lnTo>
                <a:lnTo>
                  <a:pt x="2057" y="257"/>
                </a:lnTo>
                <a:lnTo>
                  <a:pt x="2079" y="284"/>
                </a:lnTo>
                <a:lnTo>
                  <a:pt x="2098" y="311"/>
                </a:lnTo>
                <a:lnTo>
                  <a:pt x="2117" y="341"/>
                </a:lnTo>
                <a:lnTo>
                  <a:pt x="2134" y="370"/>
                </a:lnTo>
                <a:lnTo>
                  <a:pt x="2150" y="400"/>
                </a:lnTo>
                <a:lnTo>
                  <a:pt x="2164" y="432"/>
                </a:lnTo>
                <a:lnTo>
                  <a:pt x="2177" y="465"/>
                </a:lnTo>
                <a:lnTo>
                  <a:pt x="2187" y="498"/>
                </a:lnTo>
                <a:lnTo>
                  <a:pt x="2197" y="531"/>
                </a:lnTo>
                <a:lnTo>
                  <a:pt x="2205" y="565"/>
                </a:lnTo>
                <a:lnTo>
                  <a:pt x="2211" y="601"/>
                </a:lnTo>
                <a:lnTo>
                  <a:pt x="2216" y="636"/>
                </a:lnTo>
                <a:lnTo>
                  <a:pt x="2218" y="672"/>
                </a:lnTo>
                <a:lnTo>
                  <a:pt x="2219" y="708"/>
                </a:lnTo>
                <a:lnTo>
                  <a:pt x="2219" y="1700"/>
                </a:lnTo>
                <a:close/>
              </a:path>
            </a:pathLst>
          </a:custGeom>
          <a:solidFill>
            <a:srgbClr val="071C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36" name="TextBox 89"/>
          <p:cNvSpPr txBox="1"/>
          <p:nvPr/>
        </p:nvSpPr>
        <p:spPr>
          <a:xfrm>
            <a:off x="5762519" y="3598699"/>
            <a:ext cx="814154" cy="55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96" dirty="0">
                <a:solidFill>
                  <a:schemeClr val="bg1"/>
                </a:solidFill>
              </a:rPr>
              <a:t>01</a:t>
            </a:r>
            <a:endParaRPr lang="en-US" sz="2996" dirty="0">
              <a:solidFill>
                <a:schemeClr val="bg1"/>
              </a:solidFill>
            </a:endParaRPr>
          </a:p>
        </p:txBody>
      </p:sp>
      <p:sp>
        <p:nvSpPr>
          <p:cNvPr id="38" name="Freeform 101"/>
          <p:cNvSpPr>
            <a:spLocks noChangeArrowheads="1"/>
          </p:cNvSpPr>
          <p:nvPr/>
        </p:nvSpPr>
        <p:spPr bwMode="auto">
          <a:xfrm>
            <a:off x="6013159" y="2702594"/>
            <a:ext cx="307967" cy="235891"/>
          </a:xfrm>
          <a:custGeom>
            <a:avLst/>
            <a:gdLst>
              <a:gd name="T0" fmla="*/ 36030 w 497"/>
              <a:gd name="T1" fmla="*/ 111308 h 382"/>
              <a:gd name="T2" fmla="*/ 36030 w 497"/>
              <a:gd name="T3" fmla="*/ 111308 h 382"/>
              <a:gd name="T4" fmla="*/ 71610 w 497"/>
              <a:gd name="T5" fmla="*/ 147214 h 382"/>
              <a:gd name="T6" fmla="*/ 111693 w 497"/>
              <a:gd name="T7" fmla="*/ 171001 h 382"/>
              <a:gd name="T8" fmla="*/ 151777 w 497"/>
              <a:gd name="T9" fmla="*/ 151253 h 382"/>
              <a:gd name="T10" fmla="*/ 175647 w 497"/>
              <a:gd name="T11" fmla="*/ 115796 h 382"/>
              <a:gd name="T12" fmla="*/ 111693 w 497"/>
              <a:gd name="T13" fmla="*/ 147214 h 382"/>
              <a:gd name="T14" fmla="*/ 36030 w 497"/>
              <a:gd name="T15" fmla="*/ 111308 h 382"/>
              <a:gd name="T16" fmla="*/ 219333 w 497"/>
              <a:gd name="T17" fmla="*/ 55654 h 382"/>
              <a:gd name="T18" fmla="*/ 219333 w 497"/>
              <a:gd name="T19" fmla="*/ 55654 h 382"/>
              <a:gd name="T20" fmla="*/ 123403 w 497"/>
              <a:gd name="T21" fmla="*/ 4039 h 382"/>
              <a:gd name="T22" fmla="*/ 99533 w 497"/>
              <a:gd name="T23" fmla="*/ 4039 h 382"/>
              <a:gd name="T24" fmla="*/ 4053 w 497"/>
              <a:gd name="T25" fmla="*/ 55654 h 382"/>
              <a:gd name="T26" fmla="*/ 4053 w 497"/>
              <a:gd name="T27" fmla="*/ 71812 h 382"/>
              <a:gd name="T28" fmla="*/ 99533 w 497"/>
              <a:gd name="T29" fmla="*/ 123426 h 382"/>
              <a:gd name="T30" fmla="*/ 123403 w 497"/>
              <a:gd name="T31" fmla="*/ 123426 h 382"/>
              <a:gd name="T32" fmla="*/ 183754 w 497"/>
              <a:gd name="T33" fmla="*/ 87520 h 382"/>
              <a:gd name="T34" fmla="*/ 119800 w 497"/>
              <a:gd name="T35" fmla="*/ 71812 h 382"/>
              <a:gd name="T36" fmla="*/ 111693 w 497"/>
              <a:gd name="T37" fmla="*/ 75402 h 382"/>
              <a:gd name="T38" fmla="*/ 91426 w 497"/>
              <a:gd name="T39" fmla="*/ 59693 h 382"/>
              <a:gd name="T40" fmla="*/ 111693 w 497"/>
              <a:gd name="T41" fmla="*/ 48024 h 382"/>
              <a:gd name="T42" fmla="*/ 131960 w 497"/>
              <a:gd name="T43" fmla="*/ 55654 h 382"/>
              <a:gd name="T44" fmla="*/ 199517 w 497"/>
              <a:gd name="T45" fmla="*/ 79441 h 382"/>
              <a:gd name="T46" fmla="*/ 219333 w 497"/>
              <a:gd name="T47" fmla="*/ 71812 h 382"/>
              <a:gd name="T48" fmla="*/ 219333 w 497"/>
              <a:gd name="T49" fmla="*/ 55654 h 382"/>
              <a:gd name="T50" fmla="*/ 191410 w 497"/>
              <a:gd name="T51" fmla="*/ 155292 h 382"/>
              <a:gd name="T52" fmla="*/ 191410 w 497"/>
              <a:gd name="T53" fmla="*/ 155292 h 382"/>
              <a:gd name="T54" fmla="*/ 207623 w 497"/>
              <a:gd name="T55" fmla="*/ 151253 h 382"/>
              <a:gd name="T56" fmla="*/ 199517 w 497"/>
              <a:gd name="T57" fmla="*/ 79441 h 382"/>
              <a:gd name="T58" fmla="*/ 183754 w 497"/>
              <a:gd name="T59" fmla="*/ 87520 h 382"/>
              <a:gd name="T60" fmla="*/ 191410 w 497"/>
              <a:gd name="T61" fmla="*/ 155292 h 38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497" h="382">
                <a:moveTo>
                  <a:pt x="80" y="248"/>
                </a:moveTo>
                <a:lnTo>
                  <a:pt x="80" y="248"/>
                </a:lnTo>
                <a:cubicBezTo>
                  <a:pt x="97" y="293"/>
                  <a:pt x="106" y="311"/>
                  <a:pt x="159" y="328"/>
                </a:cubicBezTo>
                <a:cubicBezTo>
                  <a:pt x="203" y="355"/>
                  <a:pt x="230" y="381"/>
                  <a:pt x="248" y="381"/>
                </a:cubicBezTo>
                <a:cubicBezTo>
                  <a:pt x="266" y="381"/>
                  <a:pt x="293" y="355"/>
                  <a:pt x="337" y="337"/>
                </a:cubicBezTo>
                <a:cubicBezTo>
                  <a:pt x="390" y="311"/>
                  <a:pt x="372" y="311"/>
                  <a:pt x="390" y="258"/>
                </a:cubicBezTo>
                <a:cubicBezTo>
                  <a:pt x="248" y="328"/>
                  <a:pt x="248" y="328"/>
                  <a:pt x="248" y="328"/>
                </a:cubicBezTo>
                <a:lnTo>
                  <a:pt x="80" y="248"/>
                </a:lnTo>
                <a:close/>
                <a:moveTo>
                  <a:pt x="487" y="124"/>
                </a:moveTo>
                <a:lnTo>
                  <a:pt x="487" y="124"/>
                </a:lnTo>
                <a:cubicBezTo>
                  <a:pt x="274" y="9"/>
                  <a:pt x="274" y="9"/>
                  <a:pt x="274" y="9"/>
                </a:cubicBezTo>
                <a:cubicBezTo>
                  <a:pt x="266" y="0"/>
                  <a:pt x="239" y="0"/>
                  <a:pt x="221" y="9"/>
                </a:cubicBezTo>
                <a:cubicBezTo>
                  <a:pt x="9" y="124"/>
                  <a:pt x="9" y="124"/>
                  <a:pt x="9" y="124"/>
                </a:cubicBezTo>
                <a:cubicBezTo>
                  <a:pt x="0" y="133"/>
                  <a:pt x="0" y="142"/>
                  <a:pt x="9" y="160"/>
                </a:cubicBezTo>
                <a:cubicBezTo>
                  <a:pt x="221" y="275"/>
                  <a:pt x="221" y="275"/>
                  <a:pt x="221" y="275"/>
                </a:cubicBezTo>
                <a:cubicBezTo>
                  <a:pt x="239" y="284"/>
                  <a:pt x="266" y="284"/>
                  <a:pt x="274" y="275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266" y="160"/>
                  <a:pt x="266" y="160"/>
                  <a:pt x="266" y="160"/>
                </a:cubicBezTo>
                <a:cubicBezTo>
                  <a:pt x="257" y="160"/>
                  <a:pt x="257" y="168"/>
                  <a:pt x="248" y="168"/>
                </a:cubicBezTo>
                <a:cubicBezTo>
                  <a:pt x="221" y="168"/>
                  <a:pt x="203" y="151"/>
                  <a:pt x="203" y="133"/>
                </a:cubicBezTo>
                <a:cubicBezTo>
                  <a:pt x="203" y="124"/>
                  <a:pt x="221" y="107"/>
                  <a:pt x="248" y="107"/>
                </a:cubicBezTo>
                <a:cubicBezTo>
                  <a:pt x="266" y="107"/>
                  <a:pt x="284" y="115"/>
                  <a:pt x="293" y="124"/>
                </a:cubicBezTo>
                <a:cubicBezTo>
                  <a:pt x="443" y="177"/>
                  <a:pt x="443" y="177"/>
                  <a:pt x="443" y="177"/>
                </a:cubicBezTo>
                <a:cubicBezTo>
                  <a:pt x="487" y="160"/>
                  <a:pt x="487" y="160"/>
                  <a:pt x="487" y="160"/>
                </a:cubicBezTo>
                <a:cubicBezTo>
                  <a:pt x="496" y="142"/>
                  <a:pt x="496" y="133"/>
                  <a:pt x="487" y="124"/>
                </a:cubicBezTo>
                <a:close/>
                <a:moveTo>
                  <a:pt x="425" y="346"/>
                </a:moveTo>
                <a:lnTo>
                  <a:pt x="425" y="346"/>
                </a:lnTo>
                <a:cubicBezTo>
                  <a:pt x="416" y="355"/>
                  <a:pt x="452" y="364"/>
                  <a:pt x="461" y="337"/>
                </a:cubicBezTo>
                <a:cubicBezTo>
                  <a:pt x="469" y="213"/>
                  <a:pt x="443" y="177"/>
                  <a:pt x="443" y="177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408" y="195"/>
                  <a:pt x="443" y="222"/>
                  <a:pt x="425" y="3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25678" tIns="12839" rIns="25678" bIns="12839" anchor="ctr"/>
          <a:lstStyle/>
          <a:p>
            <a:endParaRPr lang="en-US" sz="1349" dirty="0"/>
          </a:p>
        </p:txBody>
      </p:sp>
      <p:sp>
        <p:nvSpPr>
          <p:cNvPr id="39" name="Freeform 38"/>
          <p:cNvSpPr>
            <a:spLocks/>
          </p:cNvSpPr>
          <p:nvPr/>
        </p:nvSpPr>
        <p:spPr bwMode="auto">
          <a:xfrm>
            <a:off x="7075839" y="0"/>
            <a:ext cx="1152401" cy="2925233"/>
          </a:xfrm>
          <a:custGeom>
            <a:avLst/>
            <a:gdLst>
              <a:gd name="T0" fmla="*/ 3451 w 3854"/>
              <a:gd name="T1" fmla="*/ 6752 h 9787"/>
              <a:gd name="T2" fmla="*/ 3229 w 3854"/>
              <a:gd name="T3" fmla="*/ 6366 h 9787"/>
              <a:gd name="T4" fmla="*/ 3075 w 3854"/>
              <a:gd name="T5" fmla="*/ 6040 h 9787"/>
              <a:gd name="T6" fmla="*/ 2973 w 3854"/>
              <a:gd name="T7" fmla="*/ 5769 h 9787"/>
              <a:gd name="T8" fmla="*/ 2913 w 3854"/>
              <a:gd name="T9" fmla="*/ 5556 h 9787"/>
              <a:gd name="T10" fmla="*/ 2886 w 3854"/>
              <a:gd name="T11" fmla="*/ 5398 h 9787"/>
              <a:gd name="T12" fmla="*/ 2878 w 3854"/>
              <a:gd name="T13" fmla="*/ 5262 h 9787"/>
              <a:gd name="T14" fmla="*/ 3037 w 3854"/>
              <a:gd name="T15" fmla="*/ 5087 h 9787"/>
              <a:gd name="T16" fmla="*/ 3029 w 3854"/>
              <a:gd name="T17" fmla="*/ 3988 h 9787"/>
              <a:gd name="T18" fmla="*/ 2994 w 3854"/>
              <a:gd name="T19" fmla="*/ 3852 h 9787"/>
              <a:gd name="T20" fmla="*/ 2934 w 3854"/>
              <a:gd name="T21" fmla="*/ 3728 h 9787"/>
              <a:gd name="T22" fmla="*/ 2852 w 3854"/>
              <a:gd name="T23" fmla="*/ 3619 h 9787"/>
              <a:gd name="T24" fmla="*/ 2753 w 3854"/>
              <a:gd name="T25" fmla="*/ 3528 h 9787"/>
              <a:gd name="T26" fmla="*/ 2635 w 3854"/>
              <a:gd name="T27" fmla="*/ 3456 h 9787"/>
              <a:gd name="T28" fmla="*/ 2505 w 3854"/>
              <a:gd name="T29" fmla="*/ 3409 h 9787"/>
              <a:gd name="T30" fmla="*/ 2365 w 3854"/>
              <a:gd name="T31" fmla="*/ 3387 h 9787"/>
              <a:gd name="T32" fmla="*/ 1828 w 3854"/>
              <a:gd name="T33" fmla="*/ 0 h 9787"/>
              <a:gd name="T34" fmla="*/ 1453 w 3854"/>
              <a:gd name="T35" fmla="*/ 3391 h 9787"/>
              <a:gd name="T36" fmla="*/ 1315 w 3854"/>
              <a:gd name="T37" fmla="*/ 3419 h 9787"/>
              <a:gd name="T38" fmla="*/ 1188 w 3854"/>
              <a:gd name="T39" fmla="*/ 3473 h 9787"/>
              <a:gd name="T40" fmla="*/ 1075 w 3854"/>
              <a:gd name="T41" fmla="*/ 3549 h 9787"/>
              <a:gd name="T42" fmla="*/ 978 w 3854"/>
              <a:gd name="T43" fmla="*/ 3645 h 9787"/>
              <a:gd name="T44" fmla="*/ 902 w 3854"/>
              <a:gd name="T45" fmla="*/ 3757 h 9787"/>
              <a:gd name="T46" fmla="*/ 848 w 3854"/>
              <a:gd name="T47" fmla="*/ 3885 h 9787"/>
              <a:gd name="T48" fmla="*/ 820 w 3854"/>
              <a:gd name="T49" fmla="*/ 4023 h 9787"/>
              <a:gd name="T50" fmla="*/ 974 w 3854"/>
              <a:gd name="T51" fmla="*/ 5087 h 9787"/>
              <a:gd name="T52" fmla="*/ 975 w 3854"/>
              <a:gd name="T53" fmla="*/ 5262 h 9787"/>
              <a:gd name="T54" fmla="*/ 968 w 3854"/>
              <a:gd name="T55" fmla="*/ 5398 h 9787"/>
              <a:gd name="T56" fmla="*/ 941 w 3854"/>
              <a:gd name="T57" fmla="*/ 5556 h 9787"/>
              <a:gd name="T58" fmla="*/ 881 w 3854"/>
              <a:gd name="T59" fmla="*/ 5769 h 9787"/>
              <a:gd name="T60" fmla="*/ 779 w 3854"/>
              <a:gd name="T61" fmla="*/ 6040 h 9787"/>
              <a:gd name="T62" fmla="*/ 625 w 3854"/>
              <a:gd name="T63" fmla="*/ 6366 h 9787"/>
              <a:gd name="T64" fmla="*/ 403 w 3854"/>
              <a:gd name="T65" fmla="*/ 6752 h 9787"/>
              <a:gd name="T66" fmla="*/ 241 w 3854"/>
              <a:gd name="T67" fmla="*/ 7019 h 9787"/>
              <a:gd name="T68" fmla="*/ 134 w 3854"/>
              <a:gd name="T69" fmla="*/ 7240 h 9787"/>
              <a:gd name="T70" fmla="*/ 55 w 3854"/>
              <a:gd name="T71" fmla="*/ 7477 h 9787"/>
              <a:gd name="T72" fmla="*/ 11 w 3854"/>
              <a:gd name="T73" fmla="*/ 7727 h 9787"/>
              <a:gd name="T74" fmla="*/ 2 w 3854"/>
              <a:gd name="T75" fmla="*/ 8016 h 9787"/>
              <a:gd name="T76" fmla="*/ 61 w 3854"/>
              <a:gd name="T77" fmla="*/ 8386 h 9787"/>
              <a:gd name="T78" fmla="*/ 190 w 3854"/>
              <a:gd name="T79" fmla="*/ 8729 h 9787"/>
              <a:gd name="T80" fmla="*/ 383 w 3854"/>
              <a:gd name="T81" fmla="*/ 9038 h 9787"/>
              <a:gd name="T82" fmla="*/ 632 w 3854"/>
              <a:gd name="T83" fmla="*/ 9302 h 9787"/>
              <a:gd name="T84" fmla="*/ 928 w 3854"/>
              <a:gd name="T85" fmla="*/ 9517 h 9787"/>
              <a:gd name="T86" fmla="*/ 1264 w 3854"/>
              <a:gd name="T87" fmla="*/ 9674 h 9787"/>
              <a:gd name="T88" fmla="*/ 1633 w 3854"/>
              <a:gd name="T89" fmla="*/ 9765 h 9787"/>
              <a:gd name="T90" fmla="*/ 2026 w 3854"/>
              <a:gd name="T91" fmla="*/ 9785 h 9787"/>
              <a:gd name="T92" fmla="*/ 2408 w 3854"/>
              <a:gd name="T93" fmla="*/ 9729 h 9787"/>
              <a:gd name="T94" fmla="*/ 2762 w 3854"/>
              <a:gd name="T95" fmla="*/ 9603 h 9787"/>
              <a:gd name="T96" fmla="*/ 3079 w 3854"/>
              <a:gd name="T97" fmla="*/ 9416 h 9787"/>
              <a:gd name="T98" fmla="*/ 3352 w 3854"/>
              <a:gd name="T99" fmla="*/ 9176 h 9787"/>
              <a:gd name="T100" fmla="*/ 3575 w 3854"/>
              <a:gd name="T101" fmla="*/ 8888 h 9787"/>
              <a:gd name="T102" fmla="*/ 3737 w 3854"/>
              <a:gd name="T103" fmla="*/ 8562 h 9787"/>
              <a:gd name="T104" fmla="*/ 3832 w 3854"/>
              <a:gd name="T105" fmla="*/ 8205 h 9787"/>
              <a:gd name="T106" fmla="*/ 3853 w 3854"/>
              <a:gd name="T107" fmla="*/ 7854 h 9787"/>
              <a:gd name="T108" fmla="*/ 3825 w 3854"/>
              <a:gd name="T109" fmla="*/ 7600 h 9787"/>
              <a:gd name="T110" fmla="*/ 3764 w 3854"/>
              <a:gd name="T111" fmla="*/ 7358 h 9787"/>
              <a:gd name="T112" fmla="*/ 3670 w 3854"/>
              <a:gd name="T113" fmla="*/ 7128 h 9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854" h="9787">
                <a:moveTo>
                  <a:pt x="3581" y="6966"/>
                </a:moveTo>
                <a:lnTo>
                  <a:pt x="3589" y="6966"/>
                </a:lnTo>
                <a:lnTo>
                  <a:pt x="3518" y="6857"/>
                </a:lnTo>
                <a:lnTo>
                  <a:pt x="3451" y="6752"/>
                </a:lnTo>
                <a:lnTo>
                  <a:pt x="3389" y="6650"/>
                </a:lnTo>
                <a:lnTo>
                  <a:pt x="3331" y="6552"/>
                </a:lnTo>
                <a:lnTo>
                  <a:pt x="3279" y="6457"/>
                </a:lnTo>
                <a:lnTo>
                  <a:pt x="3229" y="6366"/>
                </a:lnTo>
                <a:lnTo>
                  <a:pt x="3185" y="6279"/>
                </a:lnTo>
                <a:lnTo>
                  <a:pt x="3145" y="6195"/>
                </a:lnTo>
                <a:lnTo>
                  <a:pt x="3108" y="6116"/>
                </a:lnTo>
                <a:lnTo>
                  <a:pt x="3075" y="6040"/>
                </a:lnTo>
                <a:lnTo>
                  <a:pt x="3044" y="5966"/>
                </a:lnTo>
                <a:lnTo>
                  <a:pt x="3017" y="5897"/>
                </a:lnTo>
                <a:lnTo>
                  <a:pt x="2994" y="5831"/>
                </a:lnTo>
                <a:lnTo>
                  <a:pt x="2973" y="5769"/>
                </a:lnTo>
                <a:lnTo>
                  <a:pt x="2954" y="5710"/>
                </a:lnTo>
                <a:lnTo>
                  <a:pt x="2938" y="5655"/>
                </a:lnTo>
                <a:lnTo>
                  <a:pt x="2925" y="5604"/>
                </a:lnTo>
                <a:lnTo>
                  <a:pt x="2913" y="5556"/>
                </a:lnTo>
                <a:lnTo>
                  <a:pt x="2904" y="5511"/>
                </a:lnTo>
                <a:lnTo>
                  <a:pt x="2897" y="5470"/>
                </a:lnTo>
                <a:lnTo>
                  <a:pt x="2890" y="5433"/>
                </a:lnTo>
                <a:lnTo>
                  <a:pt x="2886" y="5398"/>
                </a:lnTo>
                <a:lnTo>
                  <a:pt x="2883" y="5367"/>
                </a:lnTo>
                <a:lnTo>
                  <a:pt x="2880" y="5339"/>
                </a:lnTo>
                <a:lnTo>
                  <a:pt x="2878" y="5293"/>
                </a:lnTo>
                <a:lnTo>
                  <a:pt x="2878" y="5262"/>
                </a:lnTo>
                <a:lnTo>
                  <a:pt x="2880" y="5242"/>
                </a:lnTo>
                <a:lnTo>
                  <a:pt x="2880" y="5236"/>
                </a:lnTo>
                <a:lnTo>
                  <a:pt x="2880" y="5087"/>
                </a:lnTo>
                <a:lnTo>
                  <a:pt x="3037" y="5087"/>
                </a:lnTo>
                <a:lnTo>
                  <a:pt x="3037" y="4096"/>
                </a:lnTo>
                <a:lnTo>
                  <a:pt x="3036" y="4060"/>
                </a:lnTo>
                <a:lnTo>
                  <a:pt x="3034" y="4023"/>
                </a:lnTo>
                <a:lnTo>
                  <a:pt x="3029" y="3988"/>
                </a:lnTo>
                <a:lnTo>
                  <a:pt x="3022" y="3953"/>
                </a:lnTo>
                <a:lnTo>
                  <a:pt x="3015" y="3918"/>
                </a:lnTo>
                <a:lnTo>
                  <a:pt x="3004" y="3885"/>
                </a:lnTo>
                <a:lnTo>
                  <a:pt x="2994" y="3852"/>
                </a:lnTo>
                <a:lnTo>
                  <a:pt x="2981" y="3819"/>
                </a:lnTo>
                <a:lnTo>
                  <a:pt x="2967" y="3788"/>
                </a:lnTo>
                <a:lnTo>
                  <a:pt x="2952" y="3757"/>
                </a:lnTo>
                <a:lnTo>
                  <a:pt x="2934" y="3728"/>
                </a:lnTo>
                <a:lnTo>
                  <a:pt x="2915" y="3699"/>
                </a:lnTo>
                <a:lnTo>
                  <a:pt x="2895" y="3672"/>
                </a:lnTo>
                <a:lnTo>
                  <a:pt x="2876" y="3645"/>
                </a:lnTo>
                <a:lnTo>
                  <a:pt x="2852" y="3619"/>
                </a:lnTo>
                <a:lnTo>
                  <a:pt x="2829" y="3594"/>
                </a:lnTo>
                <a:lnTo>
                  <a:pt x="2804" y="3571"/>
                </a:lnTo>
                <a:lnTo>
                  <a:pt x="2778" y="3549"/>
                </a:lnTo>
                <a:lnTo>
                  <a:pt x="2753" y="3528"/>
                </a:lnTo>
                <a:lnTo>
                  <a:pt x="2724" y="3508"/>
                </a:lnTo>
                <a:lnTo>
                  <a:pt x="2695" y="3489"/>
                </a:lnTo>
                <a:lnTo>
                  <a:pt x="2666" y="3473"/>
                </a:lnTo>
                <a:lnTo>
                  <a:pt x="2635" y="3456"/>
                </a:lnTo>
                <a:lnTo>
                  <a:pt x="2604" y="3442"/>
                </a:lnTo>
                <a:lnTo>
                  <a:pt x="2572" y="3429"/>
                </a:lnTo>
                <a:lnTo>
                  <a:pt x="2538" y="3419"/>
                </a:lnTo>
                <a:lnTo>
                  <a:pt x="2505" y="3409"/>
                </a:lnTo>
                <a:lnTo>
                  <a:pt x="2470" y="3401"/>
                </a:lnTo>
                <a:lnTo>
                  <a:pt x="2436" y="3395"/>
                </a:lnTo>
                <a:lnTo>
                  <a:pt x="2400" y="3391"/>
                </a:lnTo>
                <a:lnTo>
                  <a:pt x="2365" y="3387"/>
                </a:lnTo>
                <a:lnTo>
                  <a:pt x="2328" y="3387"/>
                </a:lnTo>
                <a:lnTo>
                  <a:pt x="2026" y="3387"/>
                </a:lnTo>
                <a:lnTo>
                  <a:pt x="2026" y="0"/>
                </a:lnTo>
                <a:lnTo>
                  <a:pt x="1828" y="0"/>
                </a:lnTo>
                <a:lnTo>
                  <a:pt x="1828" y="3387"/>
                </a:lnTo>
                <a:lnTo>
                  <a:pt x="1526" y="3387"/>
                </a:lnTo>
                <a:lnTo>
                  <a:pt x="1489" y="3387"/>
                </a:lnTo>
                <a:lnTo>
                  <a:pt x="1453" y="3391"/>
                </a:lnTo>
                <a:lnTo>
                  <a:pt x="1418" y="3395"/>
                </a:lnTo>
                <a:lnTo>
                  <a:pt x="1383" y="3401"/>
                </a:lnTo>
                <a:lnTo>
                  <a:pt x="1349" y="3409"/>
                </a:lnTo>
                <a:lnTo>
                  <a:pt x="1315" y="3419"/>
                </a:lnTo>
                <a:lnTo>
                  <a:pt x="1282" y="3429"/>
                </a:lnTo>
                <a:lnTo>
                  <a:pt x="1250" y="3442"/>
                </a:lnTo>
                <a:lnTo>
                  <a:pt x="1219" y="3456"/>
                </a:lnTo>
                <a:lnTo>
                  <a:pt x="1188" y="3473"/>
                </a:lnTo>
                <a:lnTo>
                  <a:pt x="1158" y="3489"/>
                </a:lnTo>
                <a:lnTo>
                  <a:pt x="1130" y="3508"/>
                </a:lnTo>
                <a:lnTo>
                  <a:pt x="1102" y="3528"/>
                </a:lnTo>
                <a:lnTo>
                  <a:pt x="1075" y="3549"/>
                </a:lnTo>
                <a:lnTo>
                  <a:pt x="1049" y="3571"/>
                </a:lnTo>
                <a:lnTo>
                  <a:pt x="1024" y="3594"/>
                </a:lnTo>
                <a:lnTo>
                  <a:pt x="1001" y="3619"/>
                </a:lnTo>
                <a:lnTo>
                  <a:pt x="978" y="3645"/>
                </a:lnTo>
                <a:lnTo>
                  <a:pt x="957" y="3672"/>
                </a:lnTo>
                <a:lnTo>
                  <a:pt x="937" y="3699"/>
                </a:lnTo>
                <a:lnTo>
                  <a:pt x="920" y="3728"/>
                </a:lnTo>
                <a:lnTo>
                  <a:pt x="902" y="3757"/>
                </a:lnTo>
                <a:lnTo>
                  <a:pt x="887" y="3788"/>
                </a:lnTo>
                <a:lnTo>
                  <a:pt x="873" y="3819"/>
                </a:lnTo>
                <a:lnTo>
                  <a:pt x="860" y="3852"/>
                </a:lnTo>
                <a:lnTo>
                  <a:pt x="848" y="3885"/>
                </a:lnTo>
                <a:lnTo>
                  <a:pt x="839" y="3918"/>
                </a:lnTo>
                <a:lnTo>
                  <a:pt x="831" y="3953"/>
                </a:lnTo>
                <a:lnTo>
                  <a:pt x="825" y="3988"/>
                </a:lnTo>
                <a:lnTo>
                  <a:pt x="820" y="4023"/>
                </a:lnTo>
                <a:lnTo>
                  <a:pt x="818" y="4060"/>
                </a:lnTo>
                <a:lnTo>
                  <a:pt x="817" y="4096"/>
                </a:lnTo>
                <a:lnTo>
                  <a:pt x="817" y="5087"/>
                </a:lnTo>
                <a:lnTo>
                  <a:pt x="974" y="5087"/>
                </a:lnTo>
                <a:lnTo>
                  <a:pt x="974" y="5236"/>
                </a:lnTo>
                <a:lnTo>
                  <a:pt x="974" y="5236"/>
                </a:lnTo>
                <a:lnTo>
                  <a:pt x="974" y="5242"/>
                </a:lnTo>
                <a:lnTo>
                  <a:pt x="975" y="5262"/>
                </a:lnTo>
                <a:lnTo>
                  <a:pt x="976" y="5293"/>
                </a:lnTo>
                <a:lnTo>
                  <a:pt x="974" y="5339"/>
                </a:lnTo>
                <a:lnTo>
                  <a:pt x="971" y="5367"/>
                </a:lnTo>
                <a:lnTo>
                  <a:pt x="968" y="5398"/>
                </a:lnTo>
                <a:lnTo>
                  <a:pt x="963" y="5433"/>
                </a:lnTo>
                <a:lnTo>
                  <a:pt x="957" y="5470"/>
                </a:lnTo>
                <a:lnTo>
                  <a:pt x="950" y="5511"/>
                </a:lnTo>
                <a:lnTo>
                  <a:pt x="941" y="5556"/>
                </a:lnTo>
                <a:lnTo>
                  <a:pt x="929" y="5604"/>
                </a:lnTo>
                <a:lnTo>
                  <a:pt x="915" y="5655"/>
                </a:lnTo>
                <a:lnTo>
                  <a:pt x="900" y="5710"/>
                </a:lnTo>
                <a:lnTo>
                  <a:pt x="881" y="5769"/>
                </a:lnTo>
                <a:lnTo>
                  <a:pt x="860" y="5831"/>
                </a:lnTo>
                <a:lnTo>
                  <a:pt x="837" y="5897"/>
                </a:lnTo>
                <a:lnTo>
                  <a:pt x="810" y="5966"/>
                </a:lnTo>
                <a:lnTo>
                  <a:pt x="779" y="6040"/>
                </a:lnTo>
                <a:lnTo>
                  <a:pt x="746" y="6116"/>
                </a:lnTo>
                <a:lnTo>
                  <a:pt x="709" y="6195"/>
                </a:lnTo>
                <a:lnTo>
                  <a:pt x="669" y="6279"/>
                </a:lnTo>
                <a:lnTo>
                  <a:pt x="625" y="6366"/>
                </a:lnTo>
                <a:lnTo>
                  <a:pt x="575" y="6457"/>
                </a:lnTo>
                <a:lnTo>
                  <a:pt x="523" y="6552"/>
                </a:lnTo>
                <a:lnTo>
                  <a:pt x="465" y="6650"/>
                </a:lnTo>
                <a:lnTo>
                  <a:pt x="403" y="6752"/>
                </a:lnTo>
                <a:lnTo>
                  <a:pt x="336" y="6857"/>
                </a:lnTo>
                <a:lnTo>
                  <a:pt x="265" y="6966"/>
                </a:lnTo>
                <a:lnTo>
                  <a:pt x="272" y="6966"/>
                </a:lnTo>
                <a:lnTo>
                  <a:pt x="241" y="7019"/>
                </a:lnTo>
                <a:lnTo>
                  <a:pt x="211" y="7073"/>
                </a:lnTo>
                <a:lnTo>
                  <a:pt x="184" y="7128"/>
                </a:lnTo>
                <a:lnTo>
                  <a:pt x="157" y="7184"/>
                </a:lnTo>
                <a:lnTo>
                  <a:pt x="134" y="7240"/>
                </a:lnTo>
                <a:lnTo>
                  <a:pt x="111" y="7299"/>
                </a:lnTo>
                <a:lnTo>
                  <a:pt x="90" y="7358"/>
                </a:lnTo>
                <a:lnTo>
                  <a:pt x="72" y="7417"/>
                </a:lnTo>
                <a:lnTo>
                  <a:pt x="55" y="7477"/>
                </a:lnTo>
                <a:lnTo>
                  <a:pt x="41" y="7538"/>
                </a:lnTo>
                <a:lnTo>
                  <a:pt x="29" y="7600"/>
                </a:lnTo>
                <a:lnTo>
                  <a:pt x="19" y="7663"/>
                </a:lnTo>
                <a:lnTo>
                  <a:pt x="11" y="7727"/>
                </a:lnTo>
                <a:lnTo>
                  <a:pt x="5" y="7790"/>
                </a:lnTo>
                <a:lnTo>
                  <a:pt x="1" y="7854"/>
                </a:lnTo>
                <a:lnTo>
                  <a:pt x="0" y="7920"/>
                </a:lnTo>
                <a:lnTo>
                  <a:pt x="2" y="8016"/>
                </a:lnTo>
                <a:lnTo>
                  <a:pt x="11" y="8111"/>
                </a:lnTo>
                <a:lnTo>
                  <a:pt x="22" y="8205"/>
                </a:lnTo>
                <a:lnTo>
                  <a:pt x="40" y="8296"/>
                </a:lnTo>
                <a:lnTo>
                  <a:pt x="61" y="8386"/>
                </a:lnTo>
                <a:lnTo>
                  <a:pt x="87" y="8475"/>
                </a:lnTo>
                <a:lnTo>
                  <a:pt x="117" y="8562"/>
                </a:lnTo>
                <a:lnTo>
                  <a:pt x="151" y="8646"/>
                </a:lnTo>
                <a:lnTo>
                  <a:pt x="190" y="8729"/>
                </a:lnTo>
                <a:lnTo>
                  <a:pt x="233" y="8810"/>
                </a:lnTo>
                <a:lnTo>
                  <a:pt x="279" y="8888"/>
                </a:lnTo>
                <a:lnTo>
                  <a:pt x="329" y="8964"/>
                </a:lnTo>
                <a:lnTo>
                  <a:pt x="383" y="9038"/>
                </a:lnTo>
                <a:lnTo>
                  <a:pt x="441" y="9108"/>
                </a:lnTo>
                <a:lnTo>
                  <a:pt x="500" y="9176"/>
                </a:lnTo>
                <a:lnTo>
                  <a:pt x="565" y="9240"/>
                </a:lnTo>
                <a:lnTo>
                  <a:pt x="632" y="9302"/>
                </a:lnTo>
                <a:lnTo>
                  <a:pt x="701" y="9361"/>
                </a:lnTo>
                <a:lnTo>
                  <a:pt x="775" y="9416"/>
                </a:lnTo>
                <a:lnTo>
                  <a:pt x="850" y="9469"/>
                </a:lnTo>
                <a:lnTo>
                  <a:pt x="928" y="9517"/>
                </a:lnTo>
                <a:lnTo>
                  <a:pt x="1009" y="9561"/>
                </a:lnTo>
                <a:lnTo>
                  <a:pt x="1092" y="9603"/>
                </a:lnTo>
                <a:lnTo>
                  <a:pt x="1177" y="9641"/>
                </a:lnTo>
                <a:lnTo>
                  <a:pt x="1264" y="9674"/>
                </a:lnTo>
                <a:lnTo>
                  <a:pt x="1353" y="9703"/>
                </a:lnTo>
                <a:lnTo>
                  <a:pt x="1445" y="9729"/>
                </a:lnTo>
                <a:lnTo>
                  <a:pt x="1539" y="9749"/>
                </a:lnTo>
                <a:lnTo>
                  <a:pt x="1633" y="9765"/>
                </a:lnTo>
                <a:lnTo>
                  <a:pt x="1730" y="9778"/>
                </a:lnTo>
                <a:lnTo>
                  <a:pt x="1828" y="9785"/>
                </a:lnTo>
                <a:lnTo>
                  <a:pt x="1926" y="9787"/>
                </a:lnTo>
                <a:lnTo>
                  <a:pt x="2026" y="9785"/>
                </a:lnTo>
                <a:lnTo>
                  <a:pt x="2124" y="9778"/>
                </a:lnTo>
                <a:lnTo>
                  <a:pt x="2221" y="9765"/>
                </a:lnTo>
                <a:lnTo>
                  <a:pt x="2315" y="9749"/>
                </a:lnTo>
                <a:lnTo>
                  <a:pt x="2408" y="9729"/>
                </a:lnTo>
                <a:lnTo>
                  <a:pt x="2499" y="9703"/>
                </a:lnTo>
                <a:lnTo>
                  <a:pt x="2590" y="9674"/>
                </a:lnTo>
                <a:lnTo>
                  <a:pt x="2676" y="9641"/>
                </a:lnTo>
                <a:lnTo>
                  <a:pt x="2762" y="9603"/>
                </a:lnTo>
                <a:lnTo>
                  <a:pt x="2845" y="9561"/>
                </a:lnTo>
                <a:lnTo>
                  <a:pt x="2926" y="9517"/>
                </a:lnTo>
                <a:lnTo>
                  <a:pt x="3004" y="9469"/>
                </a:lnTo>
                <a:lnTo>
                  <a:pt x="3079" y="9416"/>
                </a:lnTo>
                <a:lnTo>
                  <a:pt x="3152" y="9361"/>
                </a:lnTo>
                <a:lnTo>
                  <a:pt x="3222" y="9302"/>
                </a:lnTo>
                <a:lnTo>
                  <a:pt x="3289" y="9240"/>
                </a:lnTo>
                <a:lnTo>
                  <a:pt x="3352" y="9176"/>
                </a:lnTo>
                <a:lnTo>
                  <a:pt x="3413" y="9108"/>
                </a:lnTo>
                <a:lnTo>
                  <a:pt x="3471" y="9038"/>
                </a:lnTo>
                <a:lnTo>
                  <a:pt x="3525" y="8964"/>
                </a:lnTo>
                <a:lnTo>
                  <a:pt x="3575" y="8888"/>
                </a:lnTo>
                <a:lnTo>
                  <a:pt x="3621" y="8810"/>
                </a:lnTo>
                <a:lnTo>
                  <a:pt x="3663" y="8729"/>
                </a:lnTo>
                <a:lnTo>
                  <a:pt x="3702" y="8646"/>
                </a:lnTo>
                <a:lnTo>
                  <a:pt x="3737" y="8562"/>
                </a:lnTo>
                <a:lnTo>
                  <a:pt x="3767" y="8475"/>
                </a:lnTo>
                <a:lnTo>
                  <a:pt x="3793" y="8386"/>
                </a:lnTo>
                <a:lnTo>
                  <a:pt x="3814" y="8296"/>
                </a:lnTo>
                <a:lnTo>
                  <a:pt x="3832" y="8205"/>
                </a:lnTo>
                <a:lnTo>
                  <a:pt x="3843" y="8111"/>
                </a:lnTo>
                <a:lnTo>
                  <a:pt x="3850" y="8016"/>
                </a:lnTo>
                <a:lnTo>
                  <a:pt x="3854" y="7920"/>
                </a:lnTo>
                <a:lnTo>
                  <a:pt x="3853" y="7854"/>
                </a:lnTo>
                <a:lnTo>
                  <a:pt x="3849" y="7790"/>
                </a:lnTo>
                <a:lnTo>
                  <a:pt x="3843" y="7727"/>
                </a:lnTo>
                <a:lnTo>
                  <a:pt x="3835" y="7663"/>
                </a:lnTo>
                <a:lnTo>
                  <a:pt x="3825" y="7600"/>
                </a:lnTo>
                <a:lnTo>
                  <a:pt x="3813" y="7538"/>
                </a:lnTo>
                <a:lnTo>
                  <a:pt x="3798" y="7477"/>
                </a:lnTo>
                <a:lnTo>
                  <a:pt x="3781" y="7417"/>
                </a:lnTo>
                <a:lnTo>
                  <a:pt x="3764" y="7358"/>
                </a:lnTo>
                <a:lnTo>
                  <a:pt x="3743" y="7299"/>
                </a:lnTo>
                <a:lnTo>
                  <a:pt x="3720" y="7240"/>
                </a:lnTo>
                <a:lnTo>
                  <a:pt x="3697" y="7184"/>
                </a:lnTo>
                <a:lnTo>
                  <a:pt x="3670" y="7128"/>
                </a:lnTo>
                <a:lnTo>
                  <a:pt x="3642" y="7073"/>
                </a:lnTo>
                <a:lnTo>
                  <a:pt x="3613" y="7019"/>
                </a:lnTo>
                <a:lnTo>
                  <a:pt x="3581" y="6966"/>
                </a:lnTo>
                <a:close/>
              </a:path>
            </a:pathLst>
          </a:custGeom>
          <a:solidFill>
            <a:srgbClr val="E6E6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40" name="Rectangle 48"/>
          <p:cNvSpPr>
            <a:spLocks noChangeArrowheads="1"/>
          </p:cNvSpPr>
          <p:nvPr/>
        </p:nvSpPr>
        <p:spPr bwMode="auto">
          <a:xfrm>
            <a:off x="7379482" y="1"/>
            <a:ext cx="59772" cy="946785"/>
          </a:xfrm>
          <a:prstGeom prst="rect">
            <a:avLst/>
          </a:prstGeom>
          <a:solidFill>
            <a:srgbClr val="071C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41" name="Freeform 49"/>
          <p:cNvSpPr>
            <a:spLocks/>
          </p:cNvSpPr>
          <p:nvPr/>
        </p:nvSpPr>
        <p:spPr bwMode="auto">
          <a:xfrm>
            <a:off x="6833167" y="1360407"/>
            <a:ext cx="1152401" cy="1360406"/>
          </a:xfrm>
          <a:custGeom>
            <a:avLst/>
            <a:gdLst>
              <a:gd name="T0" fmla="*/ 212 w 3854"/>
              <a:gd name="T1" fmla="*/ 1837 h 4551"/>
              <a:gd name="T2" fmla="*/ 134 w 3854"/>
              <a:gd name="T3" fmla="*/ 2004 h 4551"/>
              <a:gd name="T4" fmla="*/ 73 w 3854"/>
              <a:gd name="T5" fmla="*/ 2181 h 4551"/>
              <a:gd name="T6" fmla="*/ 29 w 3854"/>
              <a:gd name="T7" fmla="*/ 2364 h 4551"/>
              <a:gd name="T8" fmla="*/ 5 w 3854"/>
              <a:gd name="T9" fmla="*/ 2554 h 4551"/>
              <a:gd name="T10" fmla="*/ 4 w 3854"/>
              <a:gd name="T11" fmla="*/ 2780 h 4551"/>
              <a:gd name="T12" fmla="*/ 40 w 3854"/>
              <a:gd name="T13" fmla="*/ 3060 h 4551"/>
              <a:gd name="T14" fmla="*/ 117 w 3854"/>
              <a:gd name="T15" fmla="*/ 3326 h 4551"/>
              <a:gd name="T16" fmla="*/ 233 w 3854"/>
              <a:gd name="T17" fmla="*/ 3574 h 4551"/>
              <a:gd name="T18" fmla="*/ 383 w 3854"/>
              <a:gd name="T19" fmla="*/ 3800 h 4551"/>
              <a:gd name="T20" fmla="*/ 565 w 3854"/>
              <a:gd name="T21" fmla="*/ 4004 h 4551"/>
              <a:gd name="T22" fmla="*/ 775 w 3854"/>
              <a:gd name="T23" fmla="*/ 4180 h 4551"/>
              <a:gd name="T24" fmla="*/ 1009 w 3854"/>
              <a:gd name="T25" fmla="*/ 4325 h 4551"/>
              <a:gd name="T26" fmla="*/ 1264 w 3854"/>
              <a:gd name="T27" fmla="*/ 4438 h 4551"/>
              <a:gd name="T28" fmla="*/ 1539 w 3854"/>
              <a:gd name="T29" fmla="*/ 4513 h 4551"/>
              <a:gd name="T30" fmla="*/ 1828 w 3854"/>
              <a:gd name="T31" fmla="*/ 4549 h 4551"/>
              <a:gd name="T32" fmla="*/ 2124 w 3854"/>
              <a:gd name="T33" fmla="*/ 4542 h 4551"/>
              <a:gd name="T34" fmla="*/ 2409 w 3854"/>
              <a:gd name="T35" fmla="*/ 4493 h 4551"/>
              <a:gd name="T36" fmla="*/ 2677 w 3854"/>
              <a:gd name="T37" fmla="*/ 4404 h 4551"/>
              <a:gd name="T38" fmla="*/ 2926 w 3854"/>
              <a:gd name="T39" fmla="*/ 4281 h 4551"/>
              <a:gd name="T40" fmla="*/ 3153 w 3854"/>
              <a:gd name="T41" fmla="*/ 4125 h 4551"/>
              <a:gd name="T42" fmla="*/ 3354 w 3854"/>
              <a:gd name="T43" fmla="*/ 3940 h 4551"/>
              <a:gd name="T44" fmla="*/ 3525 w 3854"/>
              <a:gd name="T45" fmla="*/ 3728 h 4551"/>
              <a:gd name="T46" fmla="*/ 3664 w 3854"/>
              <a:gd name="T47" fmla="*/ 3493 h 4551"/>
              <a:gd name="T48" fmla="*/ 3767 w 3854"/>
              <a:gd name="T49" fmla="*/ 3239 h 4551"/>
              <a:gd name="T50" fmla="*/ 3832 w 3854"/>
              <a:gd name="T51" fmla="*/ 2967 h 4551"/>
              <a:gd name="T52" fmla="*/ 3854 w 3854"/>
              <a:gd name="T53" fmla="*/ 2684 h 4551"/>
              <a:gd name="T54" fmla="*/ 3843 w 3854"/>
              <a:gd name="T55" fmla="*/ 2491 h 4551"/>
              <a:gd name="T56" fmla="*/ 3813 w 3854"/>
              <a:gd name="T57" fmla="*/ 2302 h 4551"/>
              <a:gd name="T58" fmla="*/ 3764 w 3854"/>
              <a:gd name="T59" fmla="*/ 2122 h 4551"/>
              <a:gd name="T60" fmla="*/ 3697 w 3854"/>
              <a:gd name="T61" fmla="*/ 1948 h 4551"/>
              <a:gd name="T62" fmla="*/ 3613 w 3854"/>
              <a:gd name="T63" fmla="*/ 1783 h 4551"/>
              <a:gd name="T64" fmla="*/ 3518 w 3854"/>
              <a:gd name="T65" fmla="*/ 1621 h 4551"/>
              <a:gd name="T66" fmla="*/ 3331 w 3854"/>
              <a:gd name="T67" fmla="*/ 1315 h 4551"/>
              <a:gd name="T68" fmla="*/ 3186 w 3854"/>
              <a:gd name="T69" fmla="*/ 1042 h 4551"/>
              <a:gd name="T70" fmla="*/ 3075 w 3854"/>
              <a:gd name="T71" fmla="*/ 802 h 4551"/>
              <a:gd name="T72" fmla="*/ 2994 w 3854"/>
              <a:gd name="T73" fmla="*/ 595 h 4551"/>
              <a:gd name="T74" fmla="*/ 2939 w 3854"/>
              <a:gd name="T75" fmla="*/ 419 h 4551"/>
              <a:gd name="T76" fmla="*/ 2904 w 3854"/>
              <a:gd name="T77" fmla="*/ 275 h 4551"/>
              <a:gd name="T78" fmla="*/ 2886 w 3854"/>
              <a:gd name="T79" fmla="*/ 161 h 4551"/>
              <a:gd name="T80" fmla="*/ 2878 w 3854"/>
              <a:gd name="T81" fmla="*/ 57 h 4551"/>
              <a:gd name="T82" fmla="*/ 2880 w 3854"/>
              <a:gd name="T83" fmla="*/ 0 h 4551"/>
              <a:gd name="T84" fmla="*/ 974 w 3854"/>
              <a:gd name="T85" fmla="*/ 6 h 4551"/>
              <a:gd name="T86" fmla="*/ 974 w 3854"/>
              <a:gd name="T87" fmla="*/ 103 h 4551"/>
              <a:gd name="T88" fmla="*/ 964 w 3854"/>
              <a:gd name="T89" fmla="*/ 197 h 4551"/>
              <a:gd name="T90" fmla="*/ 941 w 3854"/>
              <a:gd name="T91" fmla="*/ 320 h 4551"/>
              <a:gd name="T92" fmla="*/ 900 w 3854"/>
              <a:gd name="T93" fmla="*/ 474 h 4551"/>
              <a:gd name="T94" fmla="*/ 837 w 3854"/>
              <a:gd name="T95" fmla="*/ 661 h 4551"/>
              <a:gd name="T96" fmla="*/ 746 w 3854"/>
              <a:gd name="T97" fmla="*/ 880 h 4551"/>
              <a:gd name="T98" fmla="*/ 625 w 3854"/>
              <a:gd name="T99" fmla="*/ 1129 h 4551"/>
              <a:gd name="T100" fmla="*/ 465 w 3854"/>
              <a:gd name="T101" fmla="*/ 1413 h 4551"/>
              <a:gd name="T102" fmla="*/ 266 w 3854"/>
              <a:gd name="T103" fmla="*/ 1730 h 4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854" h="4551">
                <a:moveTo>
                  <a:pt x="273" y="1730"/>
                </a:moveTo>
                <a:lnTo>
                  <a:pt x="241" y="1783"/>
                </a:lnTo>
                <a:lnTo>
                  <a:pt x="212" y="1837"/>
                </a:lnTo>
                <a:lnTo>
                  <a:pt x="184" y="1892"/>
                </a:lnTo>
                <a:lnTo>
                  <a:pt x="158" y="1948"/>
                </a:lnTo>
                <a:lnTo>
                  <a:pt x="134" y="2004"/>
                </a:lnTo>
                <a:lnTo>
                  <a:pt x="111" y="2063"/>
                </a:lnTo>
                <a:lnTo>
                  <a:pt x="90" y="2122"/>
                </a:lnTo>
                <a:lnTo>
                  <a:pt x="73" y="2181"/>
                </a:lnTo>
                <a:lnTo>
                  <a:pt x="56" y="2241"/>
                </a:lnTo>
                <a:lnTo>
                  <a:pt x="41" y="2302"/>
                </a:lnTo>
                <a:lnTo>
                  <a:pt x="29" y="2364"/>
                </a:lnTo>
                <a:lnTo>
                  <a:pt x="19" y="2426"/>
                </a:lnTo>
                <a:lnTo>
                  <a:pt x="11" y="2491"/>
                </a:lnTo>
                <a:lnTo>
                  <a:pt x="5" y="2554"/>
                </a:lnTo>
                <a:lnTo>
                  <a:pt x="1" y="2618"/>
                </a:lnTo>
                <a:lnTo>
                  <a:pt x="0" y="2684"/>
                </a:lnTo>
                <a:lnTo>
                  <a:pt x="4" y="2780"/>
                </a:lnTo>
                <a:lnTo>
                  <a:pt x="11" y="2875"/>
                </a:lnTo>
                <a:lnTo>
                  <a:pt x="22" y="2967"/>
                </a:lnTo>
                <a:lnTo>
                  <a:pt x="40" y="3060"/>
                </a:lnTo>
                <a:lnTo>
                  <a:pt x="61" y="3150"/>
                </a:lnTo>
                <a:lnTo>
                  <a:pt x="87" y="3239"/>
                </a:lnTo>
                <a:lnTo>
                  <a:pt x="117" y="3326"/>
                </a:lnTo>
                <a:lnTo>
                  <a:pt x="152" y="3410"/>
                </a:lnTo>
                <a:lnTo>
                  <a:pt x="191" y="3493"/>
                </a:lnTo>
                <a:lnTo>
                  <a:pt x="233" y="3574"/>
                </a:lnTo>
                <a:lnTo>
                  <a:pt x="279" y="3652"/>
                </a:lnTo>
                <a:lnTo>
                  <a:pt x="329" y="3728"/>
                </a:lnTo>
                <a:lnTo>
                  <a:pt x="383" y="3800"/>
                </a:lnTo>
                <a:lnTo>
                  <a:pt x="441" y="3872"/>
                </a:lnTo>
                <a:lnTo>
                  <a:pt x="502" y="3940"/>
                </a:lnTo>
                <a:lnTo>
                  <a:pt x="565" y="4004"/>
                </a:lnTo>
                <a:lnTo>
                  <a:pt x="632" y="4066"/>
                </a:lnTo>
                <a:lnTo>
                  <a:pt x="702" y="4125"/>
                </a:lnTo>
                <a:lnTo>
                  <a:pt x="775" y="4180"/>
                </a:lnTo>
                <a:lnTo>
                  <a:pt x="850" y="4233"/>
                </a:lnTo>
                <a:lnTo>
                  <a:pt x="928" y="4281"/>
                </a:lnTo>
                <a:lnTo>
                  <a:pt x="1009" y="4325"/>
                </a:lnTo>
                <a:lnTo>
                  <a:pt x="1092" y="4367"/>
                </a:lnTo>
                <a:lnTo>
                  <a:pt x="1178" y="4404"/>
                </a:lnTo>
                <a:lnTo>
                  <a:pt x="1264" y="4438"/>
                </a:lnTo>
                <a:lnTo>
                  <a:pt x="1355" y="4467"/>
                </a:lnTo>
                <a:lnTo>
                  <a:pt x="1446" y="4493"/>
                </a:lnTo>
                <a:lnTo>
                  <a:pt x="1539" y="4513"/>
                </a:lnTo>
                <a:lnTo>
                  <a:pt x="1633" y="4529"/>
                </a:lnTo>
                <a:lnTo>
                  <a:pt x="1731" y="4542"/>
                </a:lnTo>
                <a:lnTo>
                  <a:pt x="1828" y="4549"/>
                </a:lnTo>
                <a:lnTo>
                  <a:pt x="1928" y="4551"/>
                </a:lnTo>
                <a:lnTo>
                  <a:pt x="2026" y="4549"/>
                </a:lnTo>
                <a:lnTo>
                  <a:pt x="2124" y="4542"/>
                </a:lnTo>
                <a:lnTo>
                  <a:pt x="2221" y="4529"/>
                </a:lnTo>
                <a:lnTo>
                  <a:pt x="2315" y="4513"/>
                </a:lnTo>
                <a:lnTo>
                  <a:pt x="2409" y="4493"/>
                </a:lnTo>
                <a:lnTo>
                  <a:pt x="2501" y="4467"/>
                </a:lnTo>
                <a:lnTo>
                  <a:pt x="2590" y="4438"/>
                </a:lnTo>
                <a:lnTo>
                  <a:pt x="2677" y="4404"/>
                </a:lnTo>
                <a:lnTo>
                  <a:pt x="2762" y="4367"/>
                </a:lnTo>
                <a:lnTo>
                  <a:pt x="2845" y="4325"/>
                </a:lnTo>
                <a:lnTo>
                  <a:pt x="2926" y="4281"/>
                </a:lnTo>
                <a:lnTo>
                  <a:pt x="3004" y="4233"/>
                </a:lnTo>
                <a:lnTo>
                  <a:pt x="3079" y="4180"/>
                </a:lnTo>
                <a:lnTo>
                  <a:pt x="3153" y="4125"/>
                </a:lnTo>
                <a:lnTo>
                  <a:pt x="3222" y="4066"/>
                </a:lnTo>
                <a:lnTo>
                  <a:pt x="3289" y="4004"/>
                </a:lnTo>
                <a:lnTo>
                  <a:pt x="3354" y="3940"/>
                </a:lnTo>
                <a:lnTo>
                  <a:pt x="3413" y="3872"/>
                </a:lnTo>
                <a:lnTo>
                  <a:pt x="3471" y="3800"/>
                </a:lnTo>
                <a:lnTo>
                  <a:pt x="3525" y="3728"/>
                </a:lnTo>
                <a:lnTo>
                  <a:pt x="3575" y="3652"/>
                </a:lnTo>
                <a:lnTo>
                  <a:pt x="3621" y="3574"/>
                </a:lnTo>
                <a:lnTo>
                  <a:pt x="3664" y="3493"/>
                </a:lnTo>
                <a:lnTo>
                  <a:pt x="3703" y="3410"/>
                </a:lnTo>
                <a:lnTo>
                  <a:pt x="3737" y="3326"/>
                </a:lnTo>
                <a:lnTo>
                  <a:pt x="3767" y="3239"/>
                </a:lnTo>
                <a:lnTo>
                  <a:pt x="3793" y="3150"/>
                </a:lnTo>
                <a:lnTo>
                  <a:pt x="3814" y="3060"/>
                </a:lnTo>
                <a:lnTo>
                  <a:pt x="3832" y="2967"/>
                </a:lnTo>
                <a:lnTo>
                  <a:pt x="3843" y="2875"/>
                </a:lnTo>
                <a:lnTo>
                  <a:pt x="3852" y="2780"/>
                </a:lnTo>
                <a:lnTo>
                  <a:pt x="3854" y="2684"/>
                </a:lnTo>
                <a:lnTo>
                  <a:pt x="3853" y="2618"/>
                </a:lnTo>
                <a:lnTo>
                  <a:pt x="3849" y="2554"/>
                </a:lnTo>
                <a:lnTo>
                  <a:pt x="3843" y="2491"/>
                </a:lnTo>
                <a:lnTo>
                  <a:pt x="3835" y="2426"/>
                </a:lnTo>
                <a:lnTo>
                  <a:pt x="3825" y="2364"/>
                </a:lnTo>
                <a:lnTo>
                  <a:pt x="3813" y="2302"/>
                </a:lnTo>
                <a:lnTo>
                  <a:pt x="3799" y="2241"/>
                </a:lnTo>
                <a:lnTo>
                  <a:pt x="3782" y="2181"/>
                </a:lnTo>
                <a:lnTo>
                  <a:pt x="3764" y="2122"/>
                </a:lnTo>
                <a:lnTo>
                  <a:pt x="3744" y="2063"/>
                </a:lnTo>
                <a:lnTo>
                  <a:pt x="3720" y="2004"/>
                </a:lnTo>
                <a:lnTo>
                  <a:pt x="3697" y="1948"/>
                </a:lnTo>
                <a:lnTo>
                  <a:pt x="3670" y="1892"/>
                </a:lnTo>
                <a:lnTo>
                  <a:pt x="3643" y="1837"/>
                </a:lnTo>
                <a:lnTo>
                  <a:pt x="3613" y="1783"/>
                </a:lnTo>
                <a:lnTo>
                  <a:pt x="3582" y="1730"/>
                </a:lnTo>
                <a:lnTo>
                  <a:pt x="3589" y="1730"/>
                </a:lnTo>
                <a:lnTo>
                  <a:pt x="3518" y="1621"/>
                </a:lnTo>
                <a:lnTo>
                  <a:pt x="3451" y="1515"/>
                </a:lnTo>
                <a:lnTo>
                  <a:pt x="3389" y="1413"/>
                </a:lnTo>
                <a:lnTo>
                  <a:pt x="3331" y="1315"/>
                </a:lnTo>
                <a:lnTo>
                  <a:pt x="3279" y="1221"/>
                </a:lnTo>
                <a:lnTo>
                  <a:pt x="3231" y="1129"/>
                </a:lnTo>
                <a:lnTo>
                  <a:pt x="3186" y="1042"/>
                </a:lnTo>
                <a:lnTo>
                  <a:pt x="3145" y="959"/>
                </a:lnTo>
                <a:lnTo>
                  <a:pt x="3108" y="880"/>
                </a:lnTo>
                <a:lnTo>
                  <a:pt x="3075" y="802"/>
                </a:lnTo>
                <a:lnTo>
                  <a:pt x="3044" y="730"/>
                </a:lnTo>
                <a:lnTo>
                  <a:pt x="3017" y="661"/>
                </a:lnTo>
                <a:lnTo>
                  <a:pt x="2994" y="595"/>
                </a:lnTo>
                <a:lnTo>
                  <a:pt x="2973" y="533"/>
                </a:lnTo>
                <a:lnTo>
                  <a:pt x="2954" y="474"/>
                </a:lnTo>
                <a:lnTo>
                  <a:pt x="2939" y="419"/>
                </a:lnTo>
                <a:lnTo>
                  <a:pt x="2925" y="368"/>
                </a:lnTo>
                <a:lnTo>
                  <a:pt x="2913" y="320"/>
                </a:lnTo>
                <a:lnTo>
                  <a:pt x="2904" y="275"/>
                </a:lnTo>
                <a:lnTo>
                  <a:pt x="2897" y="234"/>
                </a:lnTo>
                <a:lnTo>
                  <a:pt x="2891" y="197"/>
                </a:lnTo>
                <a:lnTo>
                  <a:pt x="2886" y="161"/>
                </a:lnTo>
                <a:lnTo>
                  <a:pt x="2883" y="131"/>
                </a:lnTo>
                <a:lnTo>
                  <a:pt x="2880" y="103"/>
                </a:lnTo>
                <a:lnTo>
                  <a:pt x="2878" y="57"/>
                </a:lnTo>
                <a:lnTo>
                  <a:pt x="2879" y="24"/>
                </a:lnTo>
                <a:lnTo>
                  <a:pt x="2880" y="6"/>
                </a:lnTo>
                <a:lnTo>
                  <a:pt x="2880" y="0"/>
                </a:lnTo>
                <a:lnTo>
                  <a:pt x="1928" y="0"/>
                </a:lnTo>
                <a:lnTo>
                  <a:pt x="974" y="0"/>
                </a:lnTo>
                <a:lnTo>
                  <a:pt x="974" y="6"/>
                </a:lnTo>
                <a:lnTo>
                  <a:pt x="976" y="24"/>
                </a:lnTo>
                <a:lnTo>
                  <a:pt x="976" y="57"/>
                </a:lnTo>
                <a:lnTo>
                  <a:pt x="974" y="103"/>
                </a:lnTo>
                <a:lnTo>
                  <a:pt x="971" y="131"/>
                </a:lnTo>
                <a:lnTo>
                  <a:pt x="969" y="161"/>
                </a:lnTo>
                <a:lnTo>
                  <a:pt x="964" y="197"/>
                </a:lnTo>
                <a:lnTo>
                  <a:pt x="959" y="234"/>
                </a:lnTo>
                <a:lnTo>
                  <a:pt x="950" y="275"/>
                </a:lnTo>
                <a:lnTo>
                  <a:pt x="941" y="320"/>
                </a:lnTo>
                <a:lnTo>
                  <a:pt x="929" y="368"/>
                </a:lnTo>
                <a:lnTo>
                  <a:pt x="916" y="419"/>
                </a:lnTo>
                <a:lnTo>
                  <a:pt x="900" y="474"/>
                </a:lnTo>
                <a:lnTo>
                  <a:pt x="881" y="533"/>
                </a:lnTo>
                <a:lnTo>
                  <a:pt x="861" y="595"/>
                </a:lnTo>
                <a:lnTo>
                  <a:pt x="837" y="661"/>
                </a:lnTo>
                <a:lnTo>
                  <a:pt x="810" y="730"/>
                </a:lnTo>
                <a:lnTo>
                  <a:pt x="780" y="802"/>
                </a:lnTo>
                <a:lnTo>
                  <a:pt x="746" y="880"/>
                </a:lnTo>
                <a:lnTo>
                  <a:pt x="710" y="959"/>
                </a:lnTo>
                <a:lnTo>
                  <a:pt x="669" y="1042"/>
                </a:lnTo>
                <a:lnTo>
                  <a:pt x="625" y="1129"/>
                </a:lnTo>
                <a:lnTo>
                  <a:pt x="575" y="1221"/>
                </a:lnTo>
                <a:lnTo>
                  <a:pt x="523" y="1315"/>
                </a:lnTo>
                <a:lnTo>
                  <a:pt x="465" y="1413"/>
                </a:lnTo>
                <a:lnTo>
                  <a:pt x="404" y="1515"/>
                </a:lnTo>
                <a:lnTo>
                  <a:pt x="338" y="1621"/>
                </a:lnTo>
                <a:lnTo>
                  <a:pt x="266" y="1730"/>
                </a:lnTo>
                <a:lnTo>
                  <a:pt x="273" y="173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42" name="Freeform 50"/>
          <p:cNvSpPr>
            <a:spLocks/>
          </p:cNvSpPr>
          <p:nvPr/>
        </p:nvSpPr>
        <p:spPr bwMode="auto">
          <a:xfrm>
            <a:off x="7124855" y="1007754"/>
            <a:ext cx="569027" cy="352655"/>
          </a:xfrm>
          <a:custGeom>
            <a:avLst/>
            <a:gdLst>
              <a:gd name="T0" fmla="*/ 954 w 1906"/>
              <a:gd name="T1" fmla="*/ 1182 h 1182"/>
              <a:gd name="T2" fmla="*/ 954 w 1906"/>
              <a:gd name="T3" fmla="*/ 1182 h 1182"/>
              <a:gd name="T4" fmla="*/ 1906 w 1906"/>
              <a:gd name="T5" fmla="*/ 1182 h 1182"/>
              <a:gd name="T6" fmla="*/ 1906 w 1906"/>
              <a:gd name="T7" fmla="*/ 393 h 1182"/>
              <a:gd name="T8" fmla="*/ 1648 w 1906"/>
              <a:gd name="T9" fmla="*/ 0 h 1182"/>
              <a:gd name="T10" fmla="*/ 954 w 1906"/>
              <a:gd name="T11" fmla="*/ 0 h 1182"/>
              <a:gd name="T12" fmla="*/ 954 w 1906"/>
              <a:gd name="T13" fmla="*/ 0 h 1182"/>
              <a:gd name="T14" fmla="*/ 259 w 1906"/>
              <a:gd name="T15" fmla="*/ 0 h 1182"/>
              <a:gd name="T16" fmla="*/ 0 w 1906"/>
              <a:gd name="T17" fmla="*/ 393 h 1182"/>
              <a:gd name="T18" fmla="*/ 0 w 1906"/>
              <a:gd name="T19" fmla="*/ 1182 h 1182"/>
              <a:gd name="T20" fmla="*/ 954 w 1906"/>
              <a:gd name="T21" fmla="*/ 1182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06" h="1182">
                <a:moveTo>
                  <a:pt x="954" y="1182"/>
                </a:moveTo>
                <a:lnTo>
                  <a:pt x="954" y="1182"/>
                </a:lnTo>
                <a:lnTo>
                  <a:pt x="1906" y="1182"/>
                </a:lnTo>
                <a:lnTo>
                  <a:pt x="1906" y="393"/>
                </a:lnTo>
                <a:lnTo>
                  <a:pt x="1648" y="0"/>
                </a:lnTo>
                <a:lnTo>
                  <a:pt x="954" y="0"/>
                </a:lnTo>
                <a:lnTo>
                  <a:pt x="954" y="0"/>
                </a:lnTo>
                <a:lnTo>
                  <a:pt x="259" y="0"/>
                </a:lnTo>
                <a:lnTo>
                  <a:pt x="0" y="393"/>
                </a:lnTo>
                <a:lnTo>
                  <a:pt x="0" y="1182"/>
                </a:lnTo>
                <a:lnTo>
                  <a:pt x="954" y="118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43" name="Freeform 51"/>
          <p:cNvSpPr>
            <a:spLocks/>
          </p:cNvSpPr>
          <p:nvPr/>
        </p:nvSpPr>
        <p:spPr bwMode="auto">
          <a:xfrm>
            <a:off x="7077037" y="808116"/>
            <a:ext cx="664663" cy="508061"/>
          </a:xfrm>
          <a:custGeom>
            <a:avLst/>
            <a:gdLst>
              <a:gd name="T0" fmla="*/ 0 w 2220"/>
              <a:gd name="T1" fmla="*/ 1701 h 1701"/>
              <a:gd name="T2" fmla="*/ 1 w 2220"/>
              <a:gd name="T3" fmla="*/ 674 h 1701"/>
              <a:gd name="T4" fmla="*/ 8 w 2220"/>
              <a:gd name="T5" fmla="*/ 601 h 1701"/>
              <a:gd name="T6" fmla="*/ 22 w 2220"/>
              <a:gd name="T7" fmla="*/ 532 h 1701"/>
              <a:gd name="T8" fmla="*/ 43 w 2220"/>
              <a:gd name="T9" fmla="*/ 466 h 1701"/>
              <a:gd name="T10" fmla="*/ 70 w 2220"/>
              <a:gd name="T11" fmla="*/ 402 h 1701"/>
              <a:gd name="T12" fmla="*/ 103 w 2220"/>
              <a:gd name="T13" fmla="*/ 342 h 1701"/>
              <a:gd name="T14" fmla="*/ 142 w 2220"/>
              <a:gd name="T15" fmla="*/ 286 h 1701"/>
              <a:gd name="T16" fmla="*/ 185 w 2220"/>
              <a:gd name="T17" fmla="*/ 233 h 1701"/>
              <a:gd name="T18" fmla="*/ 233 w 2220"/>
              <a:gd name="T19" fmla="*/ 185 h 1701"/>
              <a:gd name="T20" fmla="*/ 284 w 2220"/>
              <a:gd name="T21" fmla="*/ 142 h 1701"/>
              <a:gd name="T22" fmla="*/ 342 w 2220"/>
              <a:gd name="T23" fmla="*/ 103 h 1701"/>
              <a:gd name="T24" fmla="*/ 402 w 2220"/>
              <a:gd name="T25" fmla="*/ 70 h 1701"/>
              <a:gd name="T26" fmla="*/ 465 w 2220"/>
              <a:gd name="T27" fmla="*/ 43 h 1701"/>
              <a:gd name="T28" fmla="*/ 532 w 2220"/>
              <a:gd name="T29" fmla="*/ 23 h 1701"/>
              <a:gd name="T30" fmla="*/ 601 w 2220"/>
              <a:gd name="T31" fmla="*/ 8 h 1701"/>
              <a:gd name="T32" fmla="*/ 672 w 2220"/>
              <a:gd name="T33" fmla="*/ 1 h 1701"/>
              <a:gd name="T34" fmla="*/ 1511 w 2220"/>
              <a:gd name="T35" fmla="*/ 0 h 1701"/>
              <a:gd name="T36" fmla="*/ 1584 w 2220"/>
              <a:gd name="T37" fmla="*/ 5 h 1701"/>
              <a:gd name="T38" fmla="*/ 1654 w 2220"/>
              <a:gd name="T39" fmla="*/ 15 h 1701"/>
              <a:gd name="T40" fmla="*/ 1722 w 2220"/>
              <a:gd name="T41" fmla="*/ 33 h 1701"/>
              <a:gd name="T42" fmla="*/ 1787 w 2220"/>
              <a:gd name="T43" fmla="*/ 56 h 1701"/>
              <a:gd name="T44" fmla="*/ 1849 w 2220"/>
              <a:gd name="T45" fmla="*/ 87 h 1701"/>
              <a:gd name="T46" fmla="*/ 1907 w 2220"/>
              <a:gd name="T47" fmla="*/ 122 h 1701"/>
              <a:gd name="T48" fmla="*/ 1962 w 2220"/>
              <a:gd name="T49" fmla="*/ 163 h 1701"/>
              <a:gd name="T50" fmla="*/ 2013 w 2220"/>
              <a:gd name="T51" fmla="*/ 208 h 1701"/>
              <a:gd name="T52" fmla="*/ 2059 w 2220"/>
              <a:gd name="T53" fmla="*/ 259 h 1701"/>
              <a:gd name="T54" fmla="*/ 2100 w 2220"/>
              <a:gd name="T55" fmla="*/ 313 h 1701"/>
              <a:gd name="T56" fmla="*/ 2135 w 2220"/>
              <a:gd name="T57" fmla="*/ 371 h 1701"/>
              <a:gd name="T58" fmla="*/ 2164 w 2220"/>
              <a:gd name="T59" fmla="*/ 433 h 1701"/>
              <a:gd name="T60" fmla="*/ 2189 w 2220"/>
              <a:gd name="T61" fmla="*/ 499 h 1701"/>
              <a:gd name="T62" fmla="*/ 2206 w 2220"/>
              <a:gd name="T63" fmla="*/ 567 h 1701"/>
              <a:gd name="T64" fmla="*/ 2217 w 2220"/>
              <a:gd name="T65" fmla="*/ 637 h 1701"/>
              <a:gd name="T66" fmla="*/ 2220 w 2220"/>
              <a:gd name="T67" fmla="*/ 710 h 1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220" h="1701">
                <a:moveTo>
                  <a:pt x="2220" y="1701"/>
                </a:moveTo>
                <a:lnTo>
                  <a:pt x="0" y="1701"/>
                </a:lnTo>
                <a:lnTo>
                  <a:pt x="0" y="710"/>
                </a:lnTo>
                <a:lnTo>
                  <a:pt x="1" y="674"/>
                </a:lnTo>
                <a:lnTo>
                  <a:pt x="3" y="637"/>
                </a:lnTo>
                <a:lnTo>
                  <a:pt x="8" y="601"/>
                </a:lnTo>
                <a:lnTo>
                  <a:pt x="15" y="567"/>
                </a:lnTo>
                <a:lnTo>
                  <a:pt x="22" y="532"/>
                </a:lnTo>
                <a:lnTo>
                  <a:pt x="33" y="499"/>
                </a:lnTo>
                <a:lnTo>
                  <a:pt x="43" y="466"/>
                </a:lnTo>
                <a:lnTo>
                  <a:pt x="56" y="433"/>
                </a:lnTo>
                <a:lnTo>
                  <a:pt x="70" y="402"/>
                </a:lnTo>
                <a:lnTo>
                  <a:pt x="85" y="371"/>
                </a:lnTo>
                <a:lnTo>
                  <a:pt x="103" y="342"/>
                </a:lnTo>
                <a:lnTo>
                  <a:pt x="122" y="313"/>
                </a:lnTo>
                <a:lnTo>
                  <a:pt x="142" y="286"/>
                </a:lnTo>
                <a:lnTo>
                  <a:pt x="161" y="259"/>
                </a:lnTo>
                <a:lnTo>
                  <a:pt x="185" y="233"/>
                </a:lnTo>
                <a:lnTo>
                  <a:pt x="208" y="208"/>
                </a:lnTo>
                <a:lnTo>
                  <a:pt x="233" y="185"/>
                </a:lnTo>
                <a:lnTo>
                  <a:pt x="259" y="163"/>
                </a:lnTo>
                <a:lnTo>
                  <a:pt x="284" y="142"/>
                </a:lnTo>
                <a:lnTo>
                  <a:pt x="313" y="122"/>
                </a:lnTo>
                <a:lnTo>
                  <a:pt x="342" y="103"/>
                </a:lnTo>
                <a:lnTo>
                  <a:pt x="371" y="87"/>
                </a:lnTo>
                <a:lnTo>
                  <a:pt x="402" y="70"/>
                </a:lnTo>
                <a:lnTo>
                  <a:pt x="433" y="56"/>
                </a:lnTo>
                <a:lnTo>
                  <a:pt x="465" y="43"/>
                </a:lnTo>
                <a:lnTo>
                  <a:pt x="499" y="33"/>
                </a:lnTo>
                <a:lnTo>
                  <a:pt x="532" y="23"/>
                </a:lnTo>
                <a:lnTo>
                  <a:pt x="567" y="15"/>
                </a:lnTo>
                <a:lnTo>
                  <a:pt x="601" y="8"/>
                </a:lnTo>
                <a:lnTo>
                  <a:pt x="637" y="5"/>
                </a:lnTo>
                <a:lnTo>
                  <a:pt x="672" y="1"/>
                </a:lnTo>
                <a:lnTo>
                  <a:pt x="709" y="0"/>
                </a:lnTo>
                <a:lnTo>
                  <a:pt x="1511" y="0"/>
                </a:lnTo>
                <a:lnTo>
                  <a:pt x="1548" y="1"/>
                </a:lnTo>
                <a:lnTo>
                  <a:pt x="1584" y="5"/>
                </a:lnTo>
                <a:lnTo>
                  <a:pt x="1619" y="8"/>
                </a:lnTo>
                <a:lnTo>
                  <a:pt x="1654" y="15"/>
                </a:lnTo>
                <a:lnTo>
                  <a:pt x="1688" y="23"/>
                </a:lnTo>
                <a:lnTo>
                  <a:pt x="1722" y="33"/>
                </a:lnTo>
                <a:lnTo>
                  <a:pt x="1755" y="43"/>
                </a:lnTo>
                <a:lnTo>
                  <a:pt x="1787" y="56"/>
                </a:lnTo>
                <a:lnTo>
                  <a:pt x="1818" y="70"/>
                </a:lnTo>
                <a:lnTo>
                  <a:pt x="1849" y="87"/>
                </a:lnTo>
                <a:lnTo>
                  <a:pt x="1879" y="103"/>
                </a:lnTo>
                <a:lnTo>
                  <a:pt x="1907" y="122"/>
                </a:lnTo>
                <a:lnTo>
                  <a:pt x="1935" y="142"/>
                </a:lnTo>
                <a:lnTo>
                  <a:pt x="1962" y="163"/>
                </a:lnTo>
                <a:lnTo>
                  <a:pt x="1988" y="185"/>
                </a:lnTo>
                <a:lnTo>
                  <a:pt x="2013" y="208"/>
                </a:lnTo>
                <a:lnTo>
                  <a:pt x="2036" y="233"/>
                </a:lnTo>
                <a:lnTo>
                  <a:pt x="2059" y="259"/>
                </a:lnTo>
                <a:lnTo>
                  <a:pt x="2080" y="286"/>
                </a:lnTo>
                <a:lnTo>
                  <a:pt x="2100" y="313"/>
                </a:lnTo>
                <a:lnTo>
                  <a:pt x="2117" y="342"/>
                </a:lnTo>
                <a:lnTo>
                  <a:pt x="2135" y="371"/>
                </a:lnTo>
                <a:lnTo>
                  <a:pt x="2150" y="402"/>
                </a:lnTo>
                <a:lnTo>
                  <a:pt x="2164" y="433"/>
                </a:lnTo>
                <a:lnTo>
                  <a:pt x="2177" y="466"/>
                </a:lnTo>
                <a:lnTo>
                  <a:pt x="2189" y="499"/>
                </a:lnTo>
                <a:lnTo>
                  <a:pt x="2198" y="532"/>
                </a:lnTo>
                <a:lnTo>
                  <a:pt x="2206" y="567"/>
                </a:lnTo>
                <a:lnTo>
                  <a:pt x="2212" y="601"/>
                </a:lnTo>
                <a:lnTo>
                  <a:pt x="2217" y="637"/>
                </a:lnTo>
                <a:lnTo>
                  <a:pt x="2219" y="674"/>
                </a:lnTo>
                <a:lnTo>
                  <a:pt x="2220" y="710"/>
                </a:lnTo>
                <a:lnTo>
                  <a:pt x="2220" y="1701"/>
                </a:lnTo>
                <a:close/>
              </a:path>
            </a:pathLst>
          </a:custGeom>
          <a:solidFill>
            <a:srgbClr val="071C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45" name="Freeform 110"/>
          <p:cNvSpPr>
            <a:spLocks noChangeArrowheads="1"/>
          </p:cNvSpPr>
          <p:nvPr/>
        </p:nvSpPr>
        <p:spPr bwMode="auto">
          <a:xfrm>
            <a:off x="7255157" y="946384"/>
            <a:ext cx="286125" cy="231522"/>
          </a:xfrm>
          <a:custGeom>
            <a:avLst/>
            <a:gdLst>
              <a:gd name="T0" fmla="*/ 199860 w 462"/>
              <a:gd name="T1" fmla="*/ 4060 h 373"/>
              <a:gd name="T2" fmla="*/ 199860 w 462"/>
              <a:gd name="T3" fmla="*/ 4060 h 373"/>
              <a:gd name="T4" fmla="*/ 4051 w 462"/>
              <a:gd name="T5" fmla="*/ 72182 h 373"/>
              <a:gd name="T6" fmla="*/ 4051 w 462"/>
              <a:gd name="T7" fmla="*/ 76243 h 373"/>
              <a:gd name="T8" fmla="*/ 44113 w 462"/>
              <a:gd name="T9" fmla="*/ 96093 h 373"/>
              <a:gd name="T10" fmla="*/ 44113 w 462"/>
              <a:gd name="T11" fmla="*/ 96093 h 373"/>
              <a:gd name="T12" fmla="*/ 72021 w 462"/>
              <a:gd name="T13" fmla="*/ 103762 h 373"/>
              <a:gd name="T14" fmla="*/ 195358 w 462"/>
              <a:gd name="T15" fmla="*/ 15790 h 373"/>
              <a:gd name="T16" fmla="*/ 195358 w 462"/>
              <a:gd name="T17" fmla="*/ 15790 h 373"/>
              <a:gd name="T18" fmla="*/ 108032 w 462"/>
              <a:gd name="T19" fmla="*/ 111883 h 373"/>
              <a:gd name="T20" fmla="*/ 108032 w 462"/>
              <a:gd name="T21" fmla="*/ 111883 h 373"/>
              <a:gd name="T22" fmla="*/ 103981 w 462"/>
              <a:gd name="T23" fmla="*/ 115943 h 373"/>
              <a:gd name="T24" fmla="*/ 108032 w 462"/>
              <a:gd name="T25" fmla="*/ 120003 h 373"/>
              <a:gd name="T26" fmla="*/ 108032 w 462"/>
              <a:gd name="T27" fmla="*/ 120003 h 373"/>
              <a:gd name="T28" fmla="*/ 163399 w 462"/>
              <a:gd name="T29" fmla="*/ 152034 h 373"/>
              <a:gd name="T30" fmla="*/ 175552 w 462"/>
              <a:gd name="T31" fmla="*/ 147974 h 373"/>
              <a:gd name="T32" fmla="*/ 207512 w 462"/>
              <a:gd name="T33" fmla="*/ 8121 h 373"/>
              <a:gd name="T34" fmla="*/ 199860 w 462"/>
              <a:gd name="T35" fmla="*/ 4060 h 373"/>
              <a:gd name="T36" fmla="*/ 72021 w 462"/>
              <a:gd name="T37" fmla="*/ 163764 h 373"/>
              <a:gd name="T38" fmla="*/ 72021 w 462"/>
              <a:gd name="T39" fmla="*/ 163764 h 373"/>
              <a:gd name="T40" fmla="*/ 76073 w 462"/>
              <a:gd name="T41" fmla="*/ 167824 h 373"/>
              <a:gd name="T42" fmla="*/ 108032 w 462"/>
              <a:gd name="T43" fmla="*/ 139853 h 373"/>
              <a:gd name="T44" fmla="*/ 72021 w 462"/>
              <a:gd name="T45" fmla="*/ 120003 h 373"/>
              <a:gd name="T46" fmla="*/ 72021 w 462"/>
              <a:gd name="T47" fmla="*/ 163764 h 37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462" h="373">
                <a:moveTo>
                  <a:pt x="444" y="9"/>
                </a:moveTo>
                <a:lnTo>
                  <a:pt x="444" y="9"/>
                </a:lnTo>
                <a:cubicBezTo>
                  <a:pt x="434" y="9"/>
                  <a:pt x="18" y="160"/>
                  <a:pt x="9" y="160"/>
                </a:cubicBezTo>
                <a:cubicBezTo>
                  <a:pt x="0" y="160"/>
                  <a:pt x="0" y="169"/>
                  <a:pt x="9" y="169"/>
                </a:cubicBezTo>
                <a:cubicBezTo>
                  <a:pt x="18" y="177"/>
                  <a:pt x="98" y="213"/>
                  <a:pt x="98" y="213"/>
                </a:cubicBezTo>
                <a:cubicBezTo>
                  <a:pt x="160" y="230"/>
                  <a:pt x="160" y="230"/>
                  <a:pt x="160" y="230"/>
                </a:cubicBezTo>
                <a:cubicBezTo>
                  <a:pt x="160" y="230"/>
                  <a:pt x="425" y="35"/>
                  <a:pt x="434" y="35"/>
                </a:cubicBezTo>
                <a:cubicBezTo>
                  <a:pt x="434" y="26"/>
                  <a:pt x="434" y="35"/>
                  <a:pt x="434" y="35"/>
                </a:cubicBezTo>
                <a:lnTo>
                  <a:pt x="240" y="248"/>
                </a:lnTo>
                <a:cubicBezTo>
                  <a:pt x="231" y="257"/>
                  <a:pt x="231" y="257"/>
                  <a:pt x="231" y="257"/>
                </a:cubicBezTo>
                <a:cubicBezTo>
                  <a:pt x="240" y="266"/>
                  <a:pt x="240" y="266"/>
                  <a:pt x="240" y="266"/>
                </a:cubicBezTo>
                <a:cubicBezTo>
                  <a:pt x="240" y="266"/>
                  <a:pt x="363" y="328"/>
                  <a:pt x="363" y="337"/>
                </a:cubicBezTo>
                <a:cubicBezTo>
                  <a:pt x="372" y="337"/>
                  <a:pt x="381" y="337"/>
                  <a:pt x="390" y="328"/>
                </a:cubicBezTo>
                <a:cubicBezTo>
                  <a:pt x="390" y="319"/>
                  <a:pt x="461" y="26"/>
                  <a:pt x="461" y="18"/>
                </a:cubicBezTo>
                <a:cubicBezTo>
                  <a:pt x="461" y="9"/>
                  <a:pt x="453" y="0"/>
                  <a:pt x="444" y="9"/>
                </a:cubicBezTo>
                <a:close/>
                <a:moveTo>
                  <a:pt x="160" y="363"/>
                </a:moveTo>
                <a:lnTo>
                  <a:pt x="160" y="363"/>
                </a:lnTo>
                <a:cubicBezTo>
                  <a:pt x="160" y="372"/>
                  <a:pt x="160" y="372"/>
                  <a:pt x="169" y="372"/>
                </a:cubicBezTo>
                <a:cubicBezTo>
                  <a:pt x="169" y="363"/>
                  <a:pt x="240" y="310"/>
                  <a:pt x="240" y="310"/>
                </a:cubicBezTo>
                <a:cubicBezTo>
                  <a:pt x="160" y="266"/>
                  <a:pt x="160" y="266"/>
                  <a:pt x="160" y="266"/>
                </a:cubicBezTo>
                <a:lnTo>
                  <a:pt x="160" y="3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25678" tIns="12839" rIns="25678" bIns="12839" anchor="ctr"/>
          <a:lstStyle/>
          <a:p>
            <a:endParaRPr lang="en-US" sz="1349" dirty="0"/>
          </a:p>
        </p:txBody>
      </p:sp>
      <p:grpSp>
        <p:nvGrpSpPr>
          <p:cNvPr id="369" name="Group 149"/>
          <p:cNvGrpSpPr/>
          <p:nvPr/>
        </p:nvGrpSpPr>
        <p:grpSpPr>
          <a:xfrm>
            <a:off x="923604" y="3778934"/>
            <a:ext cx="2203801" cy="2038386"/>
            <a:chOff x="400050" y="838200"/>
            <a:chExt cx="5372101" cy="4968876"/>
          </a:xfrm>
        </p:grpSpPr>
        <p:sp>
          <p:nvSpPr>
            <p:cNvPr id="370" name="Freeform 5"/>
            <p:cNvSpPr>
              <a:spLocks/>
            </p:cNvSpPr>
            <p:nvPr/>
          </p:nvSpPr>
          <p:spPr bwMode="auto">
            <a:xfrm>
              <a:off x="1209675" y="5522913"/>
              <a:ext cx="1711325" cy="284163"/>
            </a:xfrm>
            <a:custGeom>
              <a:avLst/>
              <a:gdLst>
                <a:gd name="T0" fmla="*/ 5376 w 5390"/>
                <a:gd name="T1" fmla="*/ 494 h 897"/>
                <a:gd name="T2" fmla="*/ 5305 w 5390"/>
                <a:gd name="T3" fmla="*/ 560 h 897"/>
                <a:gd name="T4" fmla="*/ 5178 w 5390"/>
                <a:gd name="T5" fmla="*/ 623 h 897"/>
                <a:gd name="T6" fmla="*/ 5000 w 5390"/>
                <a:gd name="T7" fmla="*/ 681 h 897"/>
                <a:gd name="T8" fmla="*/ 4774 w 5390"/>
                <a:gd name="T9" fmla="*/ 733 h 897"/>
                <a:gd name="T10" fmla="*/ 4507 w 5390"/>
                <a:gd name="T11" fmla="*/ 781 h 897"/>
                <a:gd name="T12" fmla="*/ 4201 w 5390"/>
                <a:gd name="T13" fmla="*/ 820 h 897"/>
                <a:gd name="T14" fmla="*/ 3863 w 5390"/>
                <a:gd name="T15" fmla="*/ 853 h 897"/>
                <a:gd name="T16" fmla="*/ 3496 w 5390"/>
                <a:gd name="T17" fmla="*/ 877 h 897"/>
                <a:gd name="T18" fmla="*/ 3106 w 5390"/>
                <a:gd name="T19" fmla="*/ 892 h 897"/>
                <a:gd name="T20" fmla="*/ 2694 w 5390"/>
                <a:gd name="T21" fmla="*/ 897 h 897"/>
                <a:gd name="T22" fmla="*/ 2284 w 5390"/>
                <a:gd name="T23" fmla="*/ 892 h 897"/>
                <a:gd name="T24" fmla="*/ 1893 w 5390"/>
                <a:gd name="T25" fmla="*/ 877 h 897"/>
                <a:gd name="T26" fmla="*/ 1526 w 5390"/>
                <a:gd name="T27" fmla="*/ 853 h 897"/>
                <a:gd name="T28" fmla="*/ 1187 w 5390"/>
                <a:gd name="T29" fmla="*/ 820 h 897"/>
                <a:gd name="T30" fmla="*/ 883 w 5390"/>
                <a:gd name="T31" fmla="*/ 781 h 897"/>
                <a:gd name="T32" fmla="*/ 615 w 5390"/>
                <a:gd name="T33" fmla="*/ 733 h 897"/>
                <a:gd name="T34" fmla="*/ 390 w 5390"/>
                <a:gd name="T35" fmla="*/ 681 h 897"/>
                <a:gd name="T36" fmla="*/ 211 w 5390"/>
                <a:gd name="T37" fmla="*/ 623 h 897"/>
                <a:gd name="T38" fmla="*/ 84 w 5390"/>
                <a:gd name="T39" fmla="*/ 560 h 897"/>
                <a:gd name="T40" fmla="*/ 13 w 5390"/>
                <a:gd name="T41" fmla="*/ 494 h 897"/>
                <a:gd name="T42" fmla="*/ 3 w 5390"/>
                <a:gd name="T43" fmla="*/ 424 h 897"/>
                <a:gd name="T44" fmla="*/ 54 w 5390"/>
                <a:gd name="T45" fmla="*/ 358 h 897"/>
                <a:gd name="T46" fmla="*/ 163 w 5390"/>
                <a:gd name="T47" fmla="*/ 293 h 897"/>
                <a:gd name="T48" fmla="*/ 324 w 5390"/>
                <a:gd name="T49" fmla="*/ 234 h 897"/>
                <a:gd name="T50" fmla="*/ 535 w 5390"/>
                <a:gd name="T51" fmla="*/ 179 h 897"/>
                <a:gd name="T52" fmla="*/ 789 w 5390"/>
                <a:gd name="T53" fmla="*/ 131 h 897"/>
                <a:gd name="T54" fmla="*/ 1082 w 5390"/>
                <a:gd name="T55" fmla="*/ 88 h 897"/>
                <a:gd name="T56" fmla="*/ 1410 w 5390"/>
                <a:gd name="T57" fmla="*/ 53 h 897"/>
                <a:gd name="T58" fmla="*/ 1768 w 5390"/>
                <a:gd name="T59" fmla="*/ 26 h 897"/>
                <a:gd name="T60" fmla="*/ 2152 w 5390"/>
                <a:gd name="T61" fmla="*/ 8 h 897"/>
                <a:gd name="T62" fmla="*/ 2556 w 5390"/>
                <a:gd name="T63" fmla="*/ 0 h 897"/>
                <a:gd name="T64" fmla="*/ 2970 w 5390"/>
                <a:gd name="T65" fmla="*/ 2 h 897"/>
                <a:gd name="T66" fmla="*/ 3368 w 5390"/>
                <a:gd name="T67" fmla="*/ 13 h 897"/>
                <a:gd name="T68" fmla="*/ 3743 w 5390"/>
                <a:gd name="T69" fmla="*/ 34 h 897"/>
                <a:gd name="T70" fmla="*/ 4092 w 5390"/>
                <a:gd name="T71" fmla="*/ 64 h 897"/>
                <a:gd name="T72" fmla="*/ 4409 w 5390"/>
                <a:gd name="T73" fmla="*/ 102 h 897"/>
                <a:gd name="T74" fmla="*/ 4690 w 5390"/>
                <a:gd name="T75" fmla="*/ 146 h 897"/>
                <a:gd name="T76" fmla="*/ 4930 w 5390"/>
                <a:gd name="T77" fmla="*/ 197 h 897"/>
                <a:gd name="T78" fmla="*/ 5124 w 5390"/>
                <a:gd name="T79" fmla="*/ 253 h 897"/>
                <a:gd name="T80" fmla="*/ 5269 w 5390"/>
                <a:gd name="T81" fmla="*/ 315 h 897"/>
                <a:gd name="T82" fmla="*/ 5359 w 5390"/>
                <a:gd name="T83" fmla="*/ 380 h 897"/>
                <a:gd name="T84" fmla="*/ 5390 w 5390"/>
                <a:gd name="T85" fmla="*/ 448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390" h="897">
                  <a:moveTo>
                    <a:pt x="5390" y="448"/>
                  </a:moveTo>
                  <a:lnTo>
                    <a:pt x="5387" y="471"/>
                  </a:lnTo>
                  <a:lnTo>
                    <a:pt x="5376" y="494"/>
                  </a:lnTo>
                  <a:lnTo>
                    <a:pt x="5359" y="516"/>
                  </a:lnTo>
                  <a:lnTo>
                    <a:pt x="5335" y="539"/>
                  </a:lnTo>
                  <a:lnTo>
                    <a:pt x="5305" y="560"/>
                  </a:lnTo>
                  <a:lnTo>
                    <a:pt x="5269" y="582"/>
                  </a:lnTo>
                  <a:lnTo>
                    <a:pt x="5226" y="602"/>
                  </a:lnTo>
                  <a:lnTo>
                    <a:pt x="5178" y="623"/>
                  </a:lnTo>
                  <a:lnTo>
                    <a:pt x="5124" y="642"/>
                  </a:lnTo>
                  <a:lnTo>
                    <a:pt x="5065" y="662"/>
                  </a:lnTo>
                  <a:lnTo>
                    <a:pt x="5000" y="681"/>
                  </a:lnTo>
                  <a:lnTo>
                    <a:pt x="4930" y="699"/>
                  </a:lnTo>
                  <a:lnTo>
                    <a:pt x="4855" y="716"/>
                  </a:lnTo>
                  <a:lnTo>
                    <a:pt x="4774" y="733"/>
                  </a:lnTo>
                  <a:lnTo>
                    <a:pt x="4690" y="750"/>
                  </a:lnTo>
                  <a:lnTo>
                    <a:pt x="4601" y="766"/>
                  </a:lnTo>
                  <a:lnTo>
                    <a:pt x="4507" y="781"/>
                  </a:lnTo>
                  <a:lnTo>
                    <a:pt x="4409" y="794"/>
                  </a:lnTo>
                  <a:lnTo>
                    <a:pt x="4307" y="808"/>
                  </a:lnTo>
                  <a:lnTo>
                    <a:pt x="4201" y="820"/>
                  </a:lnTo>
                  <a:lnTo>
                    <a:pt x="4092" y="833"/>
                  </a:lnTo>
                  <a:lnTo>
                    <a:pt x="3979" y="843"/>
                  </a:lnTo>
                  <a:lnTo>
                    <a:pt x="3863" y="853"/>
                  </a:lnTo>
                  <a:lnTo>
                    <a:pt x="3743" y="862"/>
                  </a:lnTo>
                  <a:lnTo>
                    <a:pt x="3622" y="870"/>
                  </a:lnTo>
                  <a:lnTo>
                    <a:pt x="3496" y="877"/>
                  </a:lnTo>
                  <a:lnTo>
                    <a:pt x="3368" y="883"/>
                  </a:lnTo>
                  <a:lnTo>
                    <a:pt x="3238" y="887"/>
                  </a:lnTo>
                  <a:lnTo>
                    <a:pt x="3106" y="892"/>
                  </a:lnTo>
                  <a:lnTo>
                    <a:pt x="2970" y="895"/>
                  </a:lnTo>
                  <a:lnTo>
                    <a:pt x="2834" y="896"/>
                  </a:lnTo>
                  <a:lnTo>
                    <a:pt x="2694" y="897"/>
                  </a:lnTo>
                  <a:lnTo>
                    <a:pt x="2556" y="896"/>
                  </a:lnTo>
                  <a:lnTo>
                    <a:pt x="2419" y="895"/>
                  </a:lnTo>
                  <a:lnTo>
                    <a:pt x="2284" y="892"/>
                  </a:lnTo>
                  <a:lnTo>
                    <a:pt x="2152" y="887"/>
                  </a:lnTo>
                  <a:lnTo>
                    <a:pt x="2021" y="883"/>
                  </a:lnTo>
                  <a:lnTo>
                    <a:pt x="1893" y="877"/>
                  </a:lnTo>
                  <a:lnTo>
                    <a:pt x="1768" y="870"/>
                  </a:lnTo>
                  <a:lnTo>
                    <a:pt x="1645" y="862"/>
                  </a:lnTo>
                  <a:lnTo>
                    <a:pt x="1526" y="853"/>
                  </a:lnTo>
                  <a:lnTo>
                    <a:pt x="1410" y="843"/>
                  </a:lnTo>
                  <a:lnTo>
                    <a:pt x="1297" y="833"/>
                  </a:lnTo>
                  <a:lnTo>
                    <a:pt x="1187" y="820"/>
                  </a:lnTo>
                  <a:lnTo>
                    <a:pt x="1082" y="808"/>
                  </a:lnTo>
                  <a:lnTo>
                    <a:pt x="980" y="794"/>
                  </a:lnTo>
                  <a:lnTo>
                    <a:pt x="883" y="781"/>
                  </a:lnTo>
                  <a:lnTo>
                    <a:pt x="789" y="766"/>
                  </a:lnTo>
                  <a:lnTo>
                    <a:pt x="700" y="750"/>
                  </a:lnTo>
                  <a:lnTo>
                    <a:pt x="615" y="733"/>
                  </a:lnTo>
                  <a:lnTo>
                    <a:pt x="535" y="716"/>
                  </a:lnTo>
                  <a:lnTo>
                    <a:pt x="460" y="699"/>
                  </a:lnTo>
                  <a:lnTo>
                    <a:pt x="390" y="681"/>
                  </a:lnTo>
                  <a:lnTo>
                    <a:pt x="324" y="662"/>
                  </a:lnTo>
                  <a:lnTo>
                    <a:pt x="265" y="642"/>
                  </a:lnTo>
                  <a:lnTo>
                    <a:pt x="211" y="623"/>
                  </a:lnTo>
                  <a:lnTo>
                    <a:pt x="163" y="602"/>
                  </a:lnTo>
                  <a:lnTo>
                    <a:pt x="120" y="582"/>
                  </a:lnTo>
                  <a:lnTo>
                    <a:pt x="84" y="560"/>
                  </a:lnTo>
                  <a:lnTo>
                    <a:pt x="54" y="539"/>
                  </a:lnTo>
                  <a:lnTo>
                    <a:pt x="30" y="516"/>
                  </a:lnTo>
                  <a:lnTo>
                    <a:pt x="13" y="494"/>
                  </a:lnTo>
                  <a:lnTo>
                    <a:pt x="3" y="471"/>
                  </a:lnTo>
                  <a:lnTo>
                    <a:pt x="0" y="448"/>
                  </a:lnTo>
                  <a:lnTo>
                    <a:pt x="3" y="424"/>
                  </a:lnTo>
                  <a:lnTo>
                    <a:pt x="13" y="402"/>
                  </a:lnTo>
                  <a:lnTo>
                    <a:pt x="30" y="380"/>
                  </a:lnTo>
                  <a:lnTo>
                    <a:pt x="54" y="358"/>
                  </a:lnTo>
                  <a:lnTo>
                    <a:pt x="84" y="336"/>
                  </a:lnTo>
                  <a:lnTo>
                    <a:pt x="120" y="315"/>
                  </a:lnTo>
                  <a:lnTo>
                    <a:pt x="163" y="293"/>
                  </a:lnTo>
                  <a:lnTo>
                    <a:pt x="211" y="273"/>
                  </a:lnTo>
                  <a:lnTo>
                    <a:pt x="265" y="253"/>
                  </a:lnTo>
                  <a:lnTo>
                    <a:pt x="324" y="234"/>
                  </a:lnTo>
                  <a:lnTo>
                    <a:pt x="390" y="215"/>
                  </a:lnTo>
                  <a:lnTo>
                    <a:pt x="460" y="197"/>
                  </a:lnTo>
                  <a:lnTo>
                    <a:pt x="535" y="179"/>
                  </a:lnTo>
                  <a:lnTo>
                    <a:pt x="615" y="162"/>
                  </a:lnTo>
                  <a:lnTo>
                    <a:pt x="700" y="146"/>
                  </a:lnTo>
                  <a:lnTo>
                    <a:pt x="789" y="131"/>
                  </a:lnTo>
                  <a:lnTo>
                    <a:pt x="883" y="116"/>
                  </a:lnTo>
                  <a:lnTo>
                    <a:pt x="980" y="102"/>
                  </a:lnTo>
                  <a:lnTo>
                    <a:pt x="1082" y="88"/>
                  </a:lnTo>
                  <a:lnTo>
                    <a:pt x="1187" y="76"/>
                  </a:lnTo>
                  <a:lnTo>
                    <a:pt x="1297" y="64"/>
                  </a:lnTo>
                  <a:lnTo>
                    <a:pt x="1410" y="53"/>
                  </a:lnTo>
                  <a:lnTo>
                    <a:pt x="1526" y="43"/>
                  </a:lnTo>
                  <a:lnTo>
                    <a:pt x="1645" y="34"/>
                  </a:lnTo>
                  <a:lnTo>
                    <a:pt x="1768" y="26"/>
                  </a:lnTo>
                  <a:lnTo>
                    <a:pt x="1893" y="20"/>
                  </a:lnTo>
                  <a:lnTo>
                    <a:pt x="2021" y="13"/>
                  </a:lnTo>
                  <a:lnTo>
                    <a:pt x="2152" y="8"/>
                  </a:lnTo>
                  <a:lnTo>
                    <a:pt x="2284" y="4"/>
                  </a:lnTo>
                  <a:lnTo>
                    <a:pt x="2419" y="2"/>
                  </a:lnTo>
                  <a:lnTo>
                    <a:pt x="2556" y="0"/>
                  </a:lnTo>
                  <a:lnTo>
                    <a:pt x="2694" y="0"/>
                  </a:lnTo>
                  <a:lnTo>
                    <a:pt x="2834" y="0"/>
                  </a:lnTo>
                  <a:lnTo>
                    <a:pt x="2970" y="2"/>
                  </a:lnTo>
                  <a:lnTo>
                    <a:pt x="3106" y="4"/>
                  </a:lnTo>
                  <a:lnTo>
                    <a:pt x="3238" y="8"/>
                  </a:lnTo>
                  <a:lnTo>
                    <a:pt x="3368" y="13"/>
                  </a:lnTo>
                  <a:lnTo>
                    <a:pt x="3496" y="20"/>
                  </a:lnTo>
                  <a:lnTo>
                    <a:pt x="3622" y="26"/>
                  </a:lnTo>
                  <a:lnTo>
                    <a:pt x="3743" y="34"/>
                  </a:lnTo>
                  <a:lnTo>
                    <a:pt x="3863" y="43"/>
                  </a:lnTo>
                  <a:lnTo>
                    <a:pt x="3979" y="53"/>
                  </a:lnTo>
                  <a:lnTo>
                    <a:pt x="4092" y="64"/>
                  </a:lnTo>
                  <a:lnTo>
                    <a:pt x="4201" y="76"/>
                  </a:lnTo>
                  <a:lnTo>
                    <a:pt x="4307" y="88"/>
                  </a:lnTo>
                  <a:lnTo>
                    <a:pt x="4409" y="102"/>
                  </a:lnTo>
                  <a:lnTo>
                    <a:pt x="4507" y="116"/>
                  </a:lnTo>
                  <a:lnTo>
                    <a:pt x="4601" y="131"/>
                  </a:lnTo>
                  <a:lnTo>
                    <a:pt x="4690" y="146"/>
                  </a:lnTo>
                  <a:lnTo>
                    <a:pt x="4774" y="162"/>
                  </a:lnTo>
                  <a:lnTo>
                    <a:pt x="4855" y="179"/>
                  </a:lnTo>
                  <a:lnTo>
                    <a:pt x="4930" y="197"/>
                  </a:lnTo>
                  <a:lnTo>
                    <a:pt x="5000" y="215"/>
                  </a:lnTo>
                  <a:lnTo>
                    <a:pt x="5065" y="234"/>
                  </a:lnTo>
                  <a:lnTo>
                    <a:pt x="5124" y="253"/>
                  </a:lnTo>
                  <a:lnTo>
                    <a:pt x="5178" y="273"/>
                  </a:lnTo>
                  <a:lnTo>
                    <a:pt x="5226" y="293"/>
                  </a:lnTo>
                  <a:lnTo>
                    <a:pt x="5269" y="315"/>
                  </a:lnTo>
                  <a:lnTo>
                    <a:pt x="5305" y="336"/>
                  </a:lnTo>
                  <a:lnTo>
                    <a:pt x="5335" y="358"/>
                  </a:lnTo>
                  <a:lnTo>
                    <a:pt x="5359" y="380"/>
                  </a:lnTo>
                  <a:lnTo>
                    <a:pt x="5376" y="402"/>
                  </a:lnTo>
                  <a:lnTo>
                    <a:pt x="5387" y="424"/>
                  </a:lnTo>
                  <a:lnTo>
                    <a:pt x="5390" y="448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3013075" y="5522913"/>
              <a:ext cx="1712913" cy="284163"/>
            </a:xfrm>
            <a:custGeom>
              <a:avLst/>
              <a:gdLst>
                <a:gd name="T0" fmla="*/ 5377 w 5391"/>
                <a:gd name="T1" fmla="*/ 494 h 897"/>
                <a:gd name="T2" fmla="*/ 5306 w 5391"/>
                <a:gd name="T3" fmla="*/ 560 h 897"/>
                <a:gd name="T4" fmla="*/ 5179 w 5391"/>
                <a:gd name="T5" fmla="*/ 623 h 897"/>
                <a:gd name="T6" fmla="*/ 5000 w 5391"/>
                <a:gd name="T7" fmla="*/ 681 h 897"/>
                <a:gd name="T8" fmla="*/ 4775 w 5391"/>
                <a:gd name="T9" fmla="*/ 733 h 897"/>
                <a:gd name="T10" fmla="*/ 4508 w 5391"/>
                <a:gd name="T11" fmla="*/ 781 h 897"/>
                <a:gd name="T12" fmla="*/ 4202 w 5391"/>
                <a:gd name="T13" fmla="*/ 820 h 897"/>
                <a:gd name="T14" fmla="*/ 3864 w 5391"/>
                <a:gd name="T15" fmla="*/ 853 h 897"/>
                <a:gd name="T16" fmla="*/ 3497 w 5391"/>
                <a:gd name="T17" fmla="*/ 877 h 897"/>
                <a:gd name="T18" fmla="*/ 3105 w 5391"/>
                <a:gd name="T19" fmla="*/ 892 h 897"/>
                <a:gd name="T20" fmla="*/ 2695 w 5391"/>
                <a:gd name="T21" fmla="*/ 897 h 897"/>
                <a:gd name="T22" fmla="*/ 2285 w 5391"/>
                <a:gd name="T23" fmla="*/ 892 h 897"/>
                <a:gd name="T24" fmla="*/ 1894 w 5391"/>
                <a:gd name="T25" fmla="*/ 877 h 897"/>
                <a:gd name="T26" fmla="*/ 1527 w 5391"/>
                <a:gd name="T27" fmla="*/ 853 h 897"/>
                <a:gd name="T28" fmla="*/ 1188 w 5391"/>
                <a:gd name="T29" fmla="*/ 820 h 897"/>
                <a:gd name="T30" fmla="*/ 884 w 5391"/>
                <a:gd name="T31" fmla="*/ 781 h 897"/>
                <a:gd name="T32" fmla="*/ 615 w 5391"/>
                <a:gd name="T33" fmla="*/ 733 h 897"/>
                <a:gd name="T34" fmla="*/ 390 w 5391"/>
                <a:gd name="T35" fmla="*/ 681 h 897"/>
                <a:gd name="T36" fmla="*/ 212 w 5391"/>
                <a:gd name="T37" fmla="*/ 623 h 897"/>
                <a:gd name="T38" fmla="*/ 85 w 5391"/>
                <a:gd name="T39" fmla="*/ 560 h 897"/>
                <a:gd name="T40" fmla="*/ 14 w 5391"/>
                <a:gd name="T41" fmla="*/ 494 h 897"/>
                <a:gd name="T42" fmla="*/ 4 w 5391"/>
                <a:gd name="T43" fmla="*/ 424 h 897"/>
                <a:gd name="T44" fmla="*/ 55 w 5391"/>
                <a:gd name="T45" fmla="*/ 358 h 897"/>
                <a:gd name="T46" fmla="*/ 163 w 5391"/>
                <a:gd name="T47" fmla="*/ 293 h 897"/>
                <a:gd name="T48" fmla="*/ 325 w 5391"/>
                <a:gd name="T49" fmla="*/ 234 h 897"/>
                <a:gd name="T50" fmla="*/ 536 w 5391"/>
                <a:gd name="T51" fmla="*/ 179 h 897"/>
                <a:gd name="T52" fmla="*/ 790 w 5391"/>
                <a:gd name="T53" fmla="*/ 131 h 897"/>
                <a:gd name="T54" fmla="*/ 1082 w 5391"/>
                <a:gd name="T55" fmla="*/ 88 h 897"/>
                <a:gd name="T56" fmla="*/ 1410 w 5391"/>
                <a:gd name="T57" fmla="*/ 53 h 897"/>
                <a:gd name="T58" fmla="*/ 1769 w 5391"/>
                <a:gd name="T59" fmla="*/ 26 h 897"/>
                <a:gd name="T60" fmla="*/ 2153 w 5391"/>
                <a:gd name="T61" fmla="*/ 8 h 897"/>
                <a:gd name="T62" fmla="*/ 2557 w 5391"/>
                <a:gd name="T63" fmla="*/ 0 h 897"/>
                <a:gd name="T64" fmla="*/ 2971 w 5391"/>
                <a:gd name="T65" fmla="*/ 2 h 897"/>
                <a:gd name="T66" fmla="*/ 3369 w 5391"/>
                <a:gd name="T67" fmla="*/ 13 h 897"/>
                <a:gd name="T68" fmla="*/ 3744 w 5391"/>
                <a:gd name="T69" fmla="*/ 34 h 897"/>
                <a:gd name="T70" fmla="*/ 4093 w 5391"/>
                <a:gd name="T71" fmla="*/ 64 h 897"/>
                <a:gd name="T72" fmla="*/ 4409 w 5391"/>
                <a:gd name="T73" fmla="*/ 102 h 897"/>
                <a:gd name="T74" fmla="*/ 4691 w 5391"/>
                <a:gd name="T75" fmla="*/ 146 h 897"/>
                <a:gd name="T76" fmla="*/ 4931 w 5391"/>
                <a:gd name="T77" fmla="*/ 197 h 897"/>
                <a:gd name="T78" fmla="*/ 5125 w 5391"/>
                <a:gd name="T79" fmla="*/ 253 h 897"/>
                <a:gd name="T80" fmla="*/ 5269 w 5391"/>
                <a:gd name="T81" fmla="*/ 315 h 897"/>
                <a:gd name="T82" fmla="*/ 5360 w 5391"/>
                <a:gd name="T83" fmla="*/ 380 h 897"/>
                <a:gd name="T84" fmla="*/ 5391 w 5391"/>
                <a:gd name="T85" fmla="*/ 448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391" h="897">
                  <a:moveTo>
                    <a:pt x="5391" y="448"/>
                  </a:moveTo>
                  <a:lnTo>
                    <a:pt x="5388" y="471"/>
                  </a:lnTo>
                  <a:lnTo>
                    <a:pt x="5377" y="494"/>
                  </a:lnTo>
                  <a:lnTo>
                    <a:pt x="5360" y="516"/>
                  </a:lnTo>
                  <a:lnTo>
                    <a:pt x="5336" y="539"/>
                  </a:lnTo>
                  <a:lnTo>
                    <a:pt x="5306" y="560"/>
                  </a:lnTo>
                  <a:lnTo>
                    <a:pt x="5269" y="582"/>
                  </a:lnTo>
                  <a:lnTo>
                    <a:pt x="5227" y="602"/>
                  </a:lnTo>
                  <a:lnTo>
                    <a:pt x="5179" y="623"/>
                  </a:lnTo>
                  <a:lnTo>
                    <a:pt x="5125" y="642"/>
                  </a:lnTo>
                  <a:lnTo>
                    <a:pt x="5065" y="662"/>
                  </a:lnTo>
                  <a:lnTo>
                    <a:pt x="5000" y="681"/>
                  </a:lnTo>
                  <a:lnTo>
                    <a:pt x="4931" y="699"/>
                  </a:lnTo>
                  <a:lnTo>
                    <a:pt x="4856" y="716"/>
                  </a:lnTo>
                  <a:lnTo>
                    <a:pt x="4775" y="733"/>
                  </a:lnTo>
                  <a:lnTo>
                    <a:pt x="4691" y="750"/>
                  </a:lnTo>
                  <a:lnTo>
                    <a:pt x="4601" y="766"/>
                  </a:lnTo>
                  <a:lnTo>
                    <a:pt x="4508" y="781"/>
                  </a:lnTo>
                  <a:lnTo>
                    <a:pt x="4409" y="794"/>
                  </a:lnTo>
                  <a:lnTo>
                    <a:pt x="4308" y="808"/>
                  </a:lnTo>
                  <a:lnTo>
                    <a:pt x="4202" y="820"/>
                  </a:lnTo>
                  <a:lnTo>
                    <a:pt x="4093" y="833"/>
                  </a:lnTo>
                  <a:lnTo>
                    <a:pt x="3980" y="843"/>
                  </a:lnTo>
                  <a:lnTo>
                    <a:pt x="3864" y="853"/>
                  </a:lnTo>
                  <a:lnTo>
                    <a:pt x="3744" y="862"/>
                  </a:lnTo>
                  <a:lnTo>
                    <a:pt x="3623" y="870"/>
                  </a:lnTo>
                  <a:lnTo>
                    <a:pt x="3497" y="877"/>
                  </a:lnTo>
                  <a:lnTo>
                    <a:pt x="3369" y="883"/>
                  </a:lnTo>
                  <a:lnTo>
                    <a:pt x="3239" y="887"/>
                  </a:lnTo>
                  <a:lnTo>
                    <a:pt x="3105" y="892"/>
                  </a:lnTo>
                  <a:lnTo>
                    <a:pt x="2971" y="895"/>
                  </a:lnTo>
                  <a:lnTo>
                    <a:pt x="2834" y="896"/>
                  </a:lnTo>
                  <a:lnTo>
                    <a:pt x="2695" y="897"/>
                  </a:lnTo>
                  <a:lnTo>
                    <a:pt x="2557" y="896"/>
                  </a:lnTo>
                  <a:lnTo>
                    <a:pt x="2420" y="895"/>
                  </a:lnTo>
                  <a:lnTo>
                    <a:pt x="2285" y="892"/>
                  </a:lnTo>
                  <a:lnTo>
                    <a:pt x="2153" y="887"/>
                  </a:lnTo>
                  <a:lnTo>
                    <a:pt x="2022" y="883"/>
                  </a:lnTo>
                  <a:lnTo>
                    <a:pt x="1894" y="877"/>
                  </a:lnTo>
                  <a:lnTo>
                    <a:pt x="1769" y="870"/>
                  </a:lnTo>
                  <a:lnTo>
                    <a:pt x="1646" y="862"/>
                  </a:lnTo>
                  <a:lnTo>
                    <a:pt x="1527" y="853"/>
                  </a:lnTo>
                  <a:lnTo>
                    <a:pt x="1410" y="843"/>
                  </a:lnTo>
                  <a:lnTo>
                    <a:pt x="1298" y="833"/>
                  </a:lnTo>
                  <a:lnTo>
                    <a:pt x="1188" y="820"/>
                  </a:lnTo>
                  <a:lnTo>
                    <a:pt x="1082" y="808"/>
                  </a:lnTo>
                  <a:lnTo>
                    <a:pt x="981" y="794"/>
                  </a:lnTo>
                  <a:lnTo>
                    <a:pt x="884" y="781"/>
                  </a:lnTo>
                  <a:lnTo>
                    <a:pt x="790" y="766"/>
                  </a:lnTo>
                  <a:lnTo>
                    <a:pt x="701" y="750"/>
                  </a:lnTo>
                  <a:lnTo>
                    <a:pt x="615" y="733"/>
                  </a:lnTo>
                  <a:lnTo>
                    <a:pt x="536" y="716"/>
                  </a:lnTo>
                  <a:lnTo>
                    <a:pt x="461" y="699"/>
                  </a:lnTo>
                  <a:lnTo>
                    <a:pt x="390" y="681"/>
                  </a:lnTo>
                  <a:lnTo>
                    <a:pt x="325" y="662"/>
                  </a:lnTo>
                  <a:lnTo>
                    <a:pt x="266" y="642"/>
                  </a:lnTo>
                  <a:lnTo>
                    <a:pt x="212" y="623"/>
                  </a:lnTo>
                  <a:lnTo>
                    <a:pt x="163" y="602"/>
                  </a:lnTo>
                  <a:lnTo>
                    <a:pt x="121" y="582"/>
                  </a:lnTo>
                  <a:lnTo>
                    <a:pt x="85" y="560"/>
                  </a:lnTo>
                  <a:lnTo>
                    <a:pt x="55" y="539"/>
                  </a:lnTo>
                  <a:lnTo>
                    <a:pt x="31" y="516"/>
                  </a:lnTo>
                  <a:lnTo>
                    <a:pt x="14" y="494"/>
                  </a:lnTo>
                  <a:lnTo>
                    <a:pt x="4" y="471"/>
                  </a:lnTo>
                  <a:lnTo>
                    <a:pt x="0" y="448"/>
                  </a:lnTo>
                  <a:lnTo>
                    <a:pt x="4" y="424"/>
                  </a:lnTo>
                  <a:lnTo>
                    <a:pt x="14" y="402"/>
                  </a:lnTo>
                  <a:lnTo>
                    <a:pt x="31" y="380"/>
                  </a:lnTo>
                  <a:lnTo>
                    <a:pt x="55" y="358"/>
                  </a:lnTo>
                  <a:lnTo>
                    <a:pt x="85" y="336"/>
                  </a:lnTo>
                  <a:lnTo>
                    <a:pt x="121" y="315"/>
                  </a:lnTo>
                  <a:lnTo>
                    <a:pt x="163" y="293"/>
                  </a:lnTo>
                  <a:lnTo>
                    <a:pt x="212" y="273"/>
                  </a:lnTo>
                  <a:lnTo>
                    <a:pt x="266" y="253"/>
                  </a:lnTo>
                  <a:lnTo>
                    <a:pt x="325" y="234"/>
                  </a:lnTo>
                  <a:lnTo>
                    <a:pt x="390" y="215"/>
                  </a:lnTo>
                  <a:lnTo>
                    <a:pt x="461" y="197"/>
                  </a:lnTo>
                  <a:lnTo>
                    <a:pt x="536" y="179"/>
                  </a:lnTo>
                  <a:lnTo>
                    <a:pt x="615" y="162"/>
                  </a:lnTo>
                  <a:lnTo>
                    <a:pt x="701" y="146"/>
                  </a:lnTo>
                  <a:lnTo>
                    <a:pt x="790" y="131"/>
                  </a:lnTo>
                  <a:lnTo>
                    <a:pt x="884" y="116"/>
                  </a:lnTo>
                  <a:lnTo>
                    <a:pt x="981" y="102"/>
                  </a:lnTo>
                  <a:lnTo>
                    <a:pt x="1082" y="88"/>
                  </a:lnTo>
                  <a:lnTo>
                    <a:pt x="1188" y="76"/>
                  </a:lnTo>
                  <a:lnTo>
                    <a:pt x="1298" y="64"/>
                  </a:lnTo>
                  <a:lnTo>
                    <a:pt x="1410" y="53"/>
                  </a:lnTo>
                  <a:lnTo>
                    <a:pt x="1527" y="43"/>
                  </a:lnTo>
                  <a:lnTo>
                    <a:pt x="1646" y="34"/>
                  </a:lnTo>
                  <a:lnTo>
                    <a:pt x="1769" y="26"/>
                  </a:lnTo>
                  <a:lnTo>
                    <a:pt x="1894" y="20"/>
                  </a:lnTo>
                  <a:lnTo>
                    <a:pt x="2022" y="13"/>
                  </a:lnTo>
                  <a:lnTo>
                    <a:pt x="2153" y="8"/>
                  </a:lnTo>
                  <a:lnTo>
                    <a:pt x="2285" y="4"/>
                  </a:lnTo>
                  <a:lnTo>
                    <a:pt x="2420" y="2"/>
                  </a:lnTo>
                  <a:lnTo>
                    <a:pt x="2557" y="0"/>
                  </a:lnTo>
                  <a:lnTo>
                    <a:pt x="2695" y="0"/>
                  </a:lnTo>
                  <a:lnTo>
                    <a:pt x="2834" y="0"/>
                  </a:lnTo>
                  <a:lnTo>
                    <a:pt x="2971" y="2"/>
                  </a:lnTo>
                  <a:lnTo>
                    <a:pt x="3105" y="4"/>
                  </a:lnTo>
                  <a:lnTo>
                    <a:pt x="3239" y="8"/>
                  </a:lnTo>
                  <a:lnTo>
                    <a:pt x="3369" y="13"/>
                  </a:lnTo>
                  <a:lnTo>
                    <a:pt x="3497" y="20"/>
                  </a:lnTo>
                  <a:lnTo>
                    <a:pt x="3623" y="26"/>
                  </a:lnTo>
                  <a:lnTo>
                    <a:pt x="3744" y="34"/>
                  </a:lnTo>
                  <a:lnTo>
                    <a:pt x="3864" y="43"/>
                  </a:lnTo>
                  <a:lnTo>
                    <a:pt x="3980" y="53"/>
                  </a:lnTo>
                  <a:lnTo>
                    <a:pt x="4093" y="64"/>
                  </a:lnTo>
                  <a:lnTo>
                    <a:pt x="4202" y="76"/>
                  </a:lnTo>
                  <a:lnTo>
                    <a:pt x="4308" y="88"/>
                  </a:lnTo>
                  <a:lnTo>
                    <a:pt x="4409" y="102"/>
                  </a:lnTo>
                  <a:lnTo>
                    <a:pt x="4508" y="116"/>
                  </a:lnTo>
                  <a:lnTo>
                    <a:pt x="4601" y="131"/>
                  </a:lnTo>
                  <a:lnTo>
                    <a:pt x="4691" y="146"/>
                  </a:lnTo>
                  <a:lnTo>
                    <a:pt x="4775" y="162"/>
                  </a:lnTo>
                  <a:lnTo>
                    <a:pt x="4856" y="179"/>
                  </a:lnTo>
                  <a:lnTo>
                    <a:pt x="4931" y="197"/>
                  </a:lnTo>
                  <a:lnTo>
                    <a:pt x="5000" y="215"/>
                  </a:lnTo>
                  <a:lnTo>
                    <a:pt x="5065" y="234"/>
                  </a:lnTo>
                  <a:lnTo>
                    <a:pt x="5125" y="253"/>
                  </a:lnTo>
                  <a:lnTo>
                    <a:pt x="5179" y="273"/>
                  </a:lnTo>
                  <a:lnTo>
                    <a:pt x="5227" y="293"/>
                  </a:lnTo>
                  <a:lnTo>
                    <a:pt x="5269" y="315"/>
                  </a:lnTo>
                  <a:lnTo>
                    <a:pt x="5306" y="336"/>
                  </a:lnTo>
                  <a:lnTo>
                    <a:pt x="5336" y="358"/>
                  </a:lnTo>
                  <a:lnTo>
                    <a:pt x="5360" y="380"/>
                  </a:lnTo>
                  <a:lnTo>
                    <a:pt x="5377" y="402"/>
                  </a:lnTo>
                  <a:lnTo>
                    <a:pt x="5388" y="424"/>
                  </a:lnTo>
                  <a:lnTo>
                    <a:pt x="5391" y="448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372" name="Freeform 7"/>
            <p:cNvSpPr>
              <a:spLocks/>
            </p:cNvSpPr>
            <p:nvPr/>
          </p:nvSpPr>
          <p:spPr bwMode="auto">
            <a:xfrm>
              <a:off x="2743200" y="3582988"/>
              <a:ext cx="385763" cy="255588"/>
            </a:xfrm>
            <a:custGeom>
              <a:avLst/>
              <a:gdLst>
                <a:gd name="T0" fmla="*/ 65 w 1218"/>
                <a:gd name="T1" fmla="*/ 222 h 803"/>
                <a:gd name="T2" fmla="*/ 62 w 1218"/>
                <a:gd name="T3" fmla="*/ 246 h 803"/>
                <a:gd name="T4" fmla="*/ 66 w 1218"/>
                <a:gd name="T5" fmla="*/ 272 h 803"/>
                <a:gd name="T6" fmla="*/ 76 w 1218"/>
                <a:gd name="T7" fmla="*/ 301 h 803"/>
                <a:gd name="T8" fmla="*/ 91 w 1218"/>
                <a:gd name="T9" fmla="*/ 331 h 803"/>
                <a:gd name="T10" fmla="*/ 111 w 1218"/>
                <a:gd name="T11" fmla="*/ 360 h 803"/>
                <a:gd name="T12" fmla="*/ 135 w 1218"/>
                <a:gd name="T13" fmla="*/ 391 h 803"/>
                <a:gd name="T14" fmla="*/ 162 w 1218"/>
                <a:gd name="T15" fmla="*/ 422 h 803"/>
                <a:gd name="T16" fmla="*/ 205 w 1218"/>
                <a:gd name="T17" fmla="*/ 467 h 803"/>
                <a:gd name="T18" fmla="*/ 267 w 1218"/>
                <a:gd name="T19" fmla="*/ 522 h 803"/>
                <a:gd name="T20" fmla="*/ 327 w 1218"/>
                <a:gd name="T21" fmla="*/ 568 h 803"/>
                <a:gd name="T22" fmla="*/ 379 w 1218"/>
                <a:gd name="T23" fmla="*/ 602 h 803"/>
                <a:gd name="T24" fmla="*/ 910 w 1218"/>
                <a:gd name="T25" fmla="*/ 790 h 803"/>
                <a:gd name="T26" fmla="*/ 929 w 1218"/>
                <a:gd name="T27" fmla="*/ 798 h 803"/>
                <a:gd name="T28" fmla="*/ 949 w 1218"/>
                <a:gd name="T29" fmla="*/ 802 h 803"/>
                <a:gd name="T30" fmla="*/ 969 w 1218"/>
                <a:gd name="T31" fmla="*/ 803 h 803"/>
                <a:gd name="T32" fmla="*/ 989 w 1218"/>
                <a:gd name="T33" fmla="*/ 801 h 803"/>
                <a:gd name="T34" fmla="*/ 1010 w 1218"/>
                <a:gd name="T35" fmla="*/ 796 h 803"/>
                <a:gd name="T36" fmla="*/ 1030 w 1218"/>
                <a:gd name="T37" fmla="*/ 788 h 803"/>
                <a:gd name="T38" fmla="*/ 1069 w 1218"/>
                <a:gd name="T39" fmla="*/ 767 h 803"/>
                <a:gd name="T40" fmla="*/ 1106 w 1218"/>
                <a:gd name="T41" fmla="*/ 738 h 803"/>
                <a:gd name="T42" fmla="*/ 1140 w 1218"/>
                <a:gd name="T43" fmla="*/ 703 h 803"/>
                <a:gd name="T44" fmla="*/ 1170 w 1218"/>
                <a:gd name="T45" fmla="*/ 664 h 803"/>
                <a:gd name="T46" fmla="*/ 1194 w 1218"/>
                <a:gd name="T47" fmla="*/ 621 h 803"/>
                <a:gd name="T48" fmla="*/ 1210 w 1218"/>
                <a:gd name="T49" fmla="*/ 578 h 803"/>
                <a:gd name="T50" fmla="*/ 1217 w 1218"/>
                <a:gd name="T51" fmla="*/ 534 h 803"/>
                <a:gd name="T52" fmla="*/ 1217 w 1218"/>
                <a:gd name="T53" fmla="*/ 490 h 803"/>
                <a:gd name="T54" fmla="*/ 1209 w 1218"/>
                <a:gd name="T55" fmla="*/ 449 h 803"/>
                <a:gd name="T56" fmla="*/ 1194 w 1218"/>
                <a:gd name="T57" fmla="*/ 411 h 803"/>
                <a:gd name="T58" fmla="*/ 1172 w 1218"/>
                <a:gd name="T59" fmla="*/ 377 h 803"/>
                <a:gd name="T60" fmla="*/ 1158 w 1218"/>
                <a:gd name="T61" fmla="*/ 362 h 803"/>
                <a:gd name="T62" fmla="*/ 1143 w 1218"/>
                <a:gd name="T63" fmla="*/ 349 h 803"/>
                <a:gd name="T64" fmla="*/ 1126 w 1218"/>
                <a:gd name="T65" fmla="*/ 337 h 803"/>
                <a:gd name="T66" fmla="*/ 1107 w 1218"/>
                <a:gd name="T67" fmla="*/ 327 h 803"/>
                <a:gd name="T68" fmla="*/ 543 w 1218"/>
                <a:gd name="T69" fmla="*/ 20 h 803"/>
                <a:gd name="T70" fmla="*/ 517 w 1218"/>
                <a:gd name="T71" fmla="*/ 12 h 803"/>
                <a:gd name="T72" fmla="*/ 488 w 1218"/>
                <a:gd name="T73" fmla="*/ 6 h 803"/>
                <a:gd name="T74" fmla="*/ 453 w 1218"/>
                <a:gd name="T75" fmla="*/ 2 h 803"/>
                <a:gd name="T76" fmla="*/ 415 w 1218"/>
                <a:gd name="T77" fmla="*/ 0 h 803"/>
                <a:gd name="T78" fmla="*/ 375 w 1218"/>
                <a:gd name="T79" fmla="*/ 0 h 803"/>
                <a:gd name="T80" fmla="*/ 332 w 1218"/>
                <a:gd name="T81" fmla="*/ 2 h 803"/>
                <a:gd name="T82" fmla="*/ 289 w 1218"/>
                <a:gd name="T83" fmla="*/ 6 h 803"/>
                <a:gd name="T84" fmla="*/ 246 w 1218"/>
                <a:gd name="T85" fmla="*/ 12 h 803"/>
                <a:gd name="T86" fmla="*/ 203 w 1218"/>
                <a:gd name="T87" fmla="*/ 23 h 803"/>
                <a:gd name="T88" fmla="*/ 162 w 1218"/>
                <a:gd name="T89" fmla="*/ 35 h 803"/>
                <a:gd name="T90" fmla="*/ 123 w 1218"/>
                <a:gd name="T91" fmla="*/ 51 h 803"/>
                <a:gd name="T92" fmla="*/ 88 w 1218"/>
                <a:gd name="T93" fmla="*/ 68 h 803"/>
                <a:gd name="T94" fmla="*/ 56 w 1218"/>
                <a:gd name="T95" fmla="*/ 91 h 803"/>
                <a:gd name="T96" fmla="*/ 30 w 1218"/>
                <a:gd name="T97" fmla="*/ 116 h 803"/>
                <a:gd name="T98" fmla="*/ 9 w 1218"/>
                <a:gd name="T99" fmla="*/ 145 h 803"/>
                <a:gd name="T100" fmla="*/ 69 w 1218"/>
                <a:gd name="T101" fmla="*/ 211 h 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18" h="803">
                  <a:moveTo>
                    <a:pt x="69" y="211"/>
                  </a:moveTo>
                  <a:lnTo>
                    <a:pt x="65" y="222"/>
                  </a:lnTo>
                  <a:lnTo>
                    <a:pt x="63" y="233"/>
                  </a:lnTo>
                  <a:lnTo>
                    <a:pt x="62" y="246"/>
                  </a:lnTo>
                  <a:lnTo>
                    <a:pt x="64" y="259"/>
                  </a:lnTo>
                  <a:lnTo>
                    <a:pt x="66" y="272"/>
                  </a:lnTo>
                  <a:lnTo>
                    <a:pt x="70" y="286"/>
                  </a:lnTo>
                  <a:lnTo>
                    <a:pt x="76" y="301"/>
                  </a:lnTo>
                  <a:lnTo>
                    <a:pt x="84" y="316"/>
                  </a:lnTo>
                  <a:lnTo>
                    <a:pt x="91" y="331"/>
                  </a:lnTo>
                  <a:lnTo>
                    <a:pt x="101" y="345"/>
                  </a:lnTo>
                  <a:lnTo>
                    <a:pt x="111" y="360"/>
                  </a:lnTo>
                  <a:lnTo>
                    <a:pt x="123" y="376"/>
                  </a:lnTo>
                  <a:lnTo>
                    <a:pt x="135" y="391"/>
                  </a:lnTo>
                  <a:lnTo>
                    <a:pt x="148" y="407"/>
                  </a:lnTo>
                  <a:lnTo>
                    <a:pt x="162" y="422"/>
                  </a:lnTo>
                  <a:lnTo>
                    <a:pt x="176" y="437"/>
                  </a:lnTo>
                  <a:lnTo>
                    <a:pt x="205" y="467"/>
                  </a:lnTo>
                  <a:lnTo>
                    <a:pt x="236" y="496"/>
                  </a:lnTo>
                  <a:lnTo>
                    <a:pt x="267" y="522"/>
                  </a:lnTo>
                  <a:lnTo>
                    <a:pt x="297" y="546"/>
                  </a:lnTo>
                  <a:lnTo>
                    <a:pt x="327" y="568"/>
                  </a:lnTo>
                  <a:lnTo>
                    <a:pt x="353" y="587"/>
                  </a:lnTo>
                  <a:lnTo>
                    <a:pt x="379" y="602"/>
                  </a:lnTo>
                  <a:lnTo>
                    <a:pt x="400" y="614"/>
                  </a:lnTo>
                  <a:lnTo>
                    <a:pt x="910" y="790"/>
                  </a:lnTo>
                  <a:lnTo>
                    <a:pt x="919" y="795"/>
                  </a:lnTo>
                  <a:lnTo>
                    <a:pt x="929" y="798"/>
                  </a:lnTo>
                  <a:lnTo>
                    <a:pt x="939" y="800"/>
                  </a:lnTo>
                  <a:lnTo>
                    <a:pt x="949" y="802"/>
                  </a:lnTo>
                  <a:lnTo>
                    <a:pt x="959" y="803"/>
                  </a:lnTo>
                  <a:lnTo>
                    <a:pt x="969" y="803"/>
                  </a:lnTo>
                  <a:lnTo>
                    <a:pt x="979" y="802"/>
                  </a:lnTo>
                  <a:lnTo>
                    <a:pt x="989" y="801"/>
                  </a:lnTo>
                  <a:lnTo>
                    <a:pt x="1000" y="799"/>
                  </a:lnTo>
                  <a:lnTo>
                    <a:pt x="1010" y="796"/>
                  </a:lnTo>
                  <a:lnTo>
                    <a:pt x="1020" y="793"/>
                  </a:lnTo>
                  <a:lnTo>
                    <a:pt x="1030" y="788"/>
                  </a:lnTo>
                  <a:lnTo>
                    <a:pt x="1050" y="779"/>
                  </a:lnTo>
                  <a:lnTo>
                    <a:pt x="1069" y="767"/>
                  </a:lnTo>
                  <a:lnTo>
                    <a:pt x="1088" y="753"/>
                  </a:lnTo>
                  <a:lnTo>
                    <a:pt x="1106" y="738"/>
                  </a:lnTo>
                  <a:lnTo>
                    <a:pt x="1124" y="721"/>
                  </a:lnTo>
                  <a:lnTo>
                    <a:pt x="1140" y="703"/>
                  </a:lnTo>
                  <a:lnTo>
                    <a:pt x="1156" y="684"/>
                  </a:lnTo>
                  <a:lnTo>
                    <a:pt x="1170" y="664"/>
                  </a:lnTo>
                  <a:lnTo>
                    <a:pt x="1183" y="642"/>
                  </a:lnTo>
                  <a:lnTo>
                    <a:pt x="1194" y="621"/>
                  </a:lnTo>
                  <a:lnTo>
                    <a:pt x="1203" y="599"/>
                  </a:lnTo>
                  <a:lnTo>
                    <a:pt x="1210" y="578"/>
                  </a:lnTo>
                  <a:lnTo>
                    <a:pt x="1214" y="556"/>
                  </a:lnTo>
                  <a:lnTo>
                    <a:pt x="1217" y="534"/>
                  </a:lnTo>
                  <a:lnTo>
                    <a:pt x="1218" y="512"/>
                  </a:lnTo>
                  <a:lnTo>
                    <a:pt x="1217" y="490"/>
                  </a:lnTo>
                  <a:lnTo>
                    <a:pt x="1214" y="469"/>
                  </a:lnTo>
                  <a:lnTo>
                    <a:pt x="1209" y="449"/>
                  </a:lnTo>
                  <a:lnTo>
                    <a:pt x="1203" y="430"/>
                  </a:lnTo>
                  <a:lnTo>
                    <a:pt x="1194" y="411"/>
                  </a:lnTo>
                  <a:lnTo>
                    <a:pt x="1184" y="394"/>
                  </a:lnTo>
                  <a:lnTo>
                    <a:pt x="1172" y="377"/>
                  </a:lnTo>
                  <a:lnTo>
                    <a:pt x="1166" y="370"/>
                  </a:lnTo>
                  <a:lnTo>
                    <a:pt x="1158" y="362"/>
                  </a:lnTo>
                  <a:lnTo>
                    <a:pt x="1151" y="355"/>
                  </a:lnTo>
                  <a:lnTo>
                    <a:pt x="1143" y="349"/>
                  </a:lnTo>
                  <a:lnTo>
                    <a:pt x="1135" y="342"/>
                  </a:lnTo>
                  <a:lnTo>
                    <a:pt x="1126" y="337"/>
                  </a:lnTo>
                  <a:lnTo>
                    <a:pt x="1117" y="332"/>
                  </a:lnTo>
                  <a:lnTo>
                    <a:pt x="1107" y="327"/>
                  </a:lnTo>
                  <a:lnTo>
                    <a:pt x="552" y="24"/>
                  </a:lnTo>
                  <a:lnTo>
                    <a:pt x="543" y="20"/>
                  </a:lnTo>
                  <a:lnTo>
                    <a:pt x="530" y="16"/>
                  </a:lnTo>
                  <a:lnTo>
                    <a:pt x="517" y="12"/>
                  </a:lnTo>
                  <a:lnTo>
                    <a:pt x="503" y="9"/>
                  </a:lnTo>
                  <a:lnTo>
                    <a:pt x="488" y="6"/>
                  </a:lnTo>
                  <a:lnTo>
                    <a:pt x="471" y="4"/>
                  </a:lnTo>
                  <a:lnTo>
                    <a:pt x="453" y="2"/>
                  </a:lnTo>
                  <a:lnTo>
                    <a:pt x="435" y="1"/>
                  </a:lnTo>
                  <a:lnTo>
                    <a:pt x="415" y="0"/>
                  </a:lnTo>
                  <a:lnTo>
                    <a:pt x="395" y="0"/>
                  </a:lnTo>
                  <a:lnTo>
                    <a:pt x="375" y="0"/>
                  </a:lnTo>
                  <a:lnTo>
                    <a:pt x="353" y="0"/>
                  </a:lnTo>
                  <a:lnTo>
                    <a:pt x="332" y="2"/>
                  </a:lnTo>
                  <a:lnTo>
                    <a:pt x="311" y="4"/>
                  </a:lnTo>
                  <a:lnTo>
                    <a:pt x="289" y="6"/>
                  </a:lnTo>
                  <a:lnTo>
                    <a:pt x="268" y="9"/>
                  </a:lnTo>
                  <a:lnTo>
                    <a:pt x="246" y="12"/>
                  </a:lnTo>
                  <a:lnTo>
                    <a:pt x="224" y="18"/>
                  </a:lnTo>
                  <a:lnTo>
                    <a:pt x="203" y="23"/>
                  </a:lnTo>
                  <a:lnTo>
                    <a:pt x="182" y="28"/>
                  </a:lnTo>
                  <a:lnTo>
                    <a:pt x="162" y="35"/>
                  </a:lnTo>
                  <a:lnTo>
                    <a:pt x="142" y="42"/>
                  </a:lnTo>
                  <a:lnTo>
                    <a:pt x="123" y="51"/>
                  </a:lnTo>
                  <a:lnTo>
                    <a:pt x="105" y="59"/>
                  </a:lnTo>
                  <a:lnTo>
                    <a:pt x="88" y="68"/>
                  </a:lnTo>
                  <a:lnTo>
                    <a:pt x="71" y="79"/>
                  </a:lnTo>
                  <a:lnTo>
                    <a:pt x="56" y="91"/>
                  </a:lnTo>
                  <a:lnTo>
                    <a:pt x="43" y="103"/>
                  </a:lnTo>
                  <a:lnTo>
                    <a:pt x="30" y="116"/>
                  </a:lnTo>
                  <a:lnTo>
                    <a:pt x="18" y="130"/>
                  </a:lnTo>
                  <a:lnTo>
                    <a:pt x="9" y="145"/>
                  </a:lnTo>
                  <a:lnTo>
                    <a:pt x="0" y="160"/>
                  </a:lnTo>
                  <a:lnTo>
                    <a:pt x="69" y="211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373" name="Freeform 8"/>
            <p:cNvSpPr>
              <a:spLocks/>
            </p:cNvSpPr>
            <p:nvPr/>
          </p:nvSpPr>
          <p:spPr bwMode="auto">
            <a:xfrm>
              <a:off x="2976563" y="3013075"/>
              <a:ext cx="1049338" cy="863600"/>
            </a:xfrm>
            <a:custGeom>
              <a:avLst/>
              <a:gdLst>
                <a:gd name="T0" fmla="*/ 473 w 3308"/>
                <a:gd name="T1" fmla="*/ 2018 h 2723"/>
                <a:gd name="T2" fmla="*/ 793 w 3308"/>
                <a:gd name="T3" fmla="*/ 2027 h 2723"/>
                <a:gd name="T4" fmla="*/ 1087 w 3308"/>
                <a:gd name="T5" fmla="*/ 2009 h 2723"/>
                <a:gd name="T6" fmla="*/ 1355 w 3308"/>
                <a:gd name="T7" fmla="*/ 1962 h 2723"/>
                <a:gd name="T8" fmla="*/ 1600 w 3308"/>
                <a:gd name="T9" fmla="*/ 1878 h 2723"/>
                <a:gd name="T10" fmla="*/ 1824 w 3308"/>
                <a:gd name="T11" fmla="*/ 1757 h 2723"/>
                <a:gd name="T12" fmla="*/ 2028 w 3308"/>
                <a:gd name="T13" fmla="*/ 1593 h 2723"/>
                <a:gd name="T14" fmla="*/ 2217 w 3308"/>
                <a:gd name="T15" fmla="*/ 1381 h 2723"/>
                <a:gd name="T16" fmla="*/ 2362 w 3308"/>
                <a:gd name="T17" fmla="*/ 1172 h 2723"/>
                <a:gd name="T18" fmla="*/ 2464 w 3308"/>
                <a:gd name="T19" fmla="*/ 981 h 2723"/>
                <a:gd name="T20" fmla="*/ 2512 w 3308"/>
                <a:gd name="T21" fmla="*/ 861 h 2723"/>
                <a:gd name="T22" fmla="*/ 2539 w 3308"/>
                <a:gd name="T23" fmla="*/ 762 h 2723"/>
                <a:gd name="T24" fmla="*/ 2559 w 3308"/>
                <a:gd name="T25" fmla="*/ 657 h 2723"/>
                <a:gd name="T26" fmla="*/ 2571 w 3308"/>
                <a:gd name="T27" fmla="*/ 546 h 2723"/>
                <a:gd name="T28" fmla="*/ 2572 w 3308"/>
                <a:gd name="T29" fmla="*/ 489 h 2723"/>
                <a:gd name="T30" fmla="*/ 2574 w 3308"/>
                <a:gd name="T31" fmla="*/ 383 h 2723"/>
                <a:gd name="T32" fmla="*/ 2588 w 3308"/>
                <a:gd name="T33" fmla="*/ 308 h 2723"/>
                <a:gd name="T34" fmla="*/ 2615 w 3308"/>
                <a:gd name="T35" fmla="*/ 235 h 2723"/>
                <a:gd name="T36" fmla="*/ 2654 w 3308"/>
                <a:gd name="T37" fmla="*/ 168 h 2723"/>
                <a:gd name="T38" fmla="*/ 2704 w 3308"/>
                <a:gd name="T39" fmla="*/ 109 h 2723"/>
                <a:gd name="T40" fmla="*/ 2762 w 3308"/>
                <a:gd name="T41" fmla="*/ 60 h 2723"/>
                <a:gd name="T42" fmla="*/ 2828 w 3308"/>
                <a:gd name="T43" fmla="*/ 24 h 2723"/>
                <a:gd name="T44" fmla="*/ 2900 w 3308"/>
                <a:gd name="T45" fmla="*/ 3 h 2723"/>
                <a:gd name="T46" fmla="*/ 2973 w 3308"/>
                <a:gd name="T47" fmla="*/ 1 h 2723"/>
                <a:gd name="T48" fmla="*/ 3042 w 3308"/>
                <a:gd name="T49" fmla="*/ 17 h 2723"/>
                <a:gd name="T50" fmla="*/ 3104 w 3308"/>
                <a:gd name="T51" fmla="*/ 47 h 2723"/>
                <a:gd name="T52" fmla="*/ 3161 w 3308"/>
                <a:gd name="T53" fmla="*/ 90 h 2723"/>
                <a:gd name="T54" fmla="*/ 3210 w 3308"/>
                <a:gd name="T55" fmla="*/ 143 h 2723"/>
                <a:gd name="T56" fmla="*/ 3250 w 3308"/>
                <a:gd name="T57" fmla="*/ 205 h 2723"/>
                <a:gd name="T58" fmla="*/ 3281 w 3308"/>
                <a:gd name="T59" fmla="*/ 270 h 2723"/>
                <a:gd name="T60" fmla="*/ 3301 w 3308"/>
                <a:gd name="T61" fmla="*/ 340 h 2723"/>
                <a:gd name="T62" fmla="*/ 3307 w 3308"/>
                <a:gd name="T63" fmla="*/ 393 h 2723"/>
                <a:gd name="T64" fmla="*/ 3307 w 3308"/>
                <a:gd name="T65" fmla="*/ 530 h 2723"/>
                <a:gd name="T66" fmla="*/ 3298 w 3308"/>
                <a:gd name="T67" fmla="*/ 706 h 2723"/>
                <a:gd name="T68" fmla="*/ 3277 w 3308"/>
                <a:gd name="T69" fmla="*/ 873 h 2723"/>
                <a:gd name="T70" fmla="*/ 3245 w 3308"/>
                <a:gd name="T71" fmla="*/ 1036 h 2723"/>
                <a:gd name="T72" fmla="*/ 3197 w 3308"/>
                <a:gd name="T73" fmla="*/ 1195 h 2723"/>
                <a:gd name="T74" fmla="*/ 3135 w 3308"/>
                <a:gd name="T75" fmla="*/ 1354 h 2723"/>
                <a:gd name="T76" fmla="*/ 3055 w 3308"/>
                <a:gd name="T77" fmla="*/ 1515 h 2723"/>
                <a:gd name="T78" fmla="*/ 2958 w 3308"/>
                <a:gd name="T79" fmla="*/ 1679 h 2723"/>
                <a:gd name="T80" fmla="*/ 2750 w 3308"/>
                <a:gd name="T81" fmla="*/ 1966 h 2723"/>
                <a:gd name="T82" fmla="*/ 2475 w 3308"/>
                <a:gd name="T83" fmla="*/ 2239 h 2723"/>
                <a:gd name="T84" fmla="*/ 2166 w 3308"/>
                <a:gd name="T85" fmla="*/ 2451 h 2723"/>
                <a:gd name="T86" fmla="*/ 1821 w 3308"/>
                <a:gd name="T87" fmla="*/ 2603 h 2723"/>
                <a:gd name="T88" fmla="*/ 1445 w 3308"/>
                <a:gd name="T89" fmla="*/ 2693 h 2723"/>
                <a:gd name="T90" fmla="*/ 1034 w 3308"/>
                <a:gd name="T91" fmla="*/ 2723 h 2723"/>
                <a:gd name="T92" fmla="*/ 593 w 3308"/>
                <a:gd name="T93" fmla="*/ 2690 h 2723"/>
                <a:gd name="T94" fmla="*/ 123 w 3308"/>
                <a:gd name="T95" fmla="*/ 2597 h 2723"/>
                <a:gd name="T96" fmla="*/ 77 w 3308"/>
                <a:gd name="T97" fmla="*/ 2363 h 2723"/>
                <a:gd name="T98" fmla="*/ 186 w 3308"/>
                <a:gd name="T99" fmla="*/ 2067 h 2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08" h="2723">
                  <a:moveTo>
                    <a:pt x="214" y="1995"/>
                  </a:moveTo>
                  <a:lnTo>
                    <a:pt x="303" y="2005"/>
                  </a:lnTo>
                  <a:lnTo>
                    <a:pt x="388" y="2012"/>
                  </a:lnTo>
                  <a:lnTo>
                    <a:pt x="473" y="2018"/>
                  </a:lnTo>
                  <a:lnTo>
                    <a:pt x="556" y="2023"/>
                  </a:lnTo>
                  <a:lnTo>
                    <a:pt x="637" y="2026"/>
                  </a:lnTo>
                  <a:lnTo>
                    <a:pt x="716" y="2027"/>
                  </a:lnTo>
                  <a:lnTo>
                    <a:pt x="793" y="2027"/>
                  </a:lnTo>
                  <a:lnTo>
                    <a:pt x="869" y="2025"/>
                  </a:lnTo>
                  <a:lnTo>
                    <a:pt x="943" y="2022"/>
                  </a:lnTo>
                  <a:lnTo>
                    <a:pt x="1016" y="2017"/>
                  </a:lnTo>
                  <a:lnTo>
                    <a:pt x="1087" y="2009"/>
                  </a:lnTo>
                  <a:lnTo>
                    <a:pt x="1156" y="2001"/>
                  </a:lnTo>
                  <a:lnTo>
                    <a:pt x="1224" y="1989"/>
                  </a:lnTo>
                  <a:lnTo>
                    <a:pt x="1290" y="1976"/>
                  </a:lnTo>
                  <a:lnTo>
                    <a:pt x="1355" y="1962"/>
                  </a:lnTo>
                  <a:lnTo>
                    <a:pt x="1418" y="1944"/>
                  </a:lnTo>
                  <a:lnTo>
                    <a:pt x="1481" y="1925"/>
                  </a:lnTo>
                  <a:lnTo>
                    <a:pt x="1541" y="1902"/>
                  </a:lnTo>
                  <a:lnTo>
                    <a:pt x="1600" y="1878"/>
                  </a:lnTo>
                  <a:lnTo>
                    <a:pt x="1658" y="1852"/>
                  </a:lnTo>
                  <a:lnTo>
                    <a:pt x="1714" y="1822"/>
                  </a:lnTo>
                  <a:lnTo>
                    <a:pt x="1769" y="1791"/>
                  </a:lnTo>
                  <a:lnTo>
                    <a:pt x="1824" y="1757"/>
                  </a:lnTo>
                  <a:lnTo>
                    <a:pt x="1877" y="1720"/>
                  </a:lnTo>
                  <a:lnTo>
                    <a:pt x="1929" y="1680"/>
                  </a:lnTo>
                  <a:lnTo>
                    <a:pt x="1980" y="1638"/>
                  </a:lnTo>
                  <a:lnTo>
                    <a:pt x="2028" y="1593"/>
                  </a:lnTo>
                  <a:lnTo>
                    <a:pt x="2077" y="1544"/>
                  </a:lnTo>
                  <a:lnTo>
                    <a:pt x="2125" y="1493"/>
                  </a:lnTo>
                  <a:lnTo>
                    <a:pt x="2171" y="1438"/>
                  </a:lnTo>
                  <a:lnTo>
                    <a:pt x="2217" y="1381"/>
                  </a:lnTo>
                  <a:lnTo>
                    <a:pt x="2261" y="1321"/>
                  </a:lnTo>
                  <a:lnTo>
                    <a:pt x="2297" y="1270"/>
                  </a:lnTo>
                  <a:lnTo>
                    <a:pt x="2330" y="1221"/>
                  </a:lnTo>
                  <a:lnTo>
                    <a:pt x="2362" y="1172"/>
                  </a:lnTo>
                  <a:lnTo>
                    <a:pt x="2390" y="1123"/>
                  </a:lnTo>
                  <a:lnTo>
                    <a:pt x="2418" y="1076"/>
                  </a:lnTo>
                  <a:lnTo>
                    <a:pt x="2442" y="1028"/>
                  </a:lnTo>
                  <a:lnTo>
                    <a:pt x="2464" y="981"/>
                  </a:lnTo>
                  <a:lnTo>
                    <a:pt x="2484" y="933"/>
                  </a:lnTo>
                  <a:lnTo>
                    <a:pt x="2494" y="910"/>
                  </a:lnTo>
                  <a:lnTo>
                    <a:pt x="2503" y="886"/>
                  </a:lnTo>
                  <a:lnTo>
                    <a:pt x="2512" y="861"/>
                  </a:lnTo>
                  <a:lnTo>
                    <a:pt x="2519" y="837"/>
                  </a:lnTo>
                  <a:lnTo>
                    <a:pt x="2527" y="812"/>
                  </a:lnTo>
                  <a:lnTo>
                    <a:pt x="2533" y="787"/>
                  </a:lnTo>
                  <a:lnTo>
                    <a:pt x="2539" y="762"/>
                  </a:lnTo>
                  <a:lnTo>
                    <a:pt x="2546" y="737"/>
                  </a:lnTo>
                  <a:lnTo>
                    <a:pt x="2551" y="710"/>
                  </a:lnTo>
                  <a:lnTo>
                    <a:pt x="2555" y="684"/>
                  </a:lnTo>
                  <a:lnTo>
                    <a:pt x="2559" y="657"/>
                  </a:lnTo>
                  <a:lnTo>
                    <a:pt x="2564" y="630"/>
                  </a:lnTo>
                  <a:lnTo>
                    <a:pt x="2567" y="602"/>
                  </a:lnTo>
                  <a:lnTo>
                    <a:pt x="2569" y="575"/>
                  </a:lnTo>
                  <a:lnTo>
                    <a:pt x="2571" y="546"/>
                  </a:lnTo>
                  <a:lnTo>
                    <a:pt x="2573" y="517"/>
                  </a:lnTo>
                  <a:lnTo>
                    <a:pt x="2573" y="517"/>
                  </a:lnTo>
                  <a:lnTo>
                    <a:pt x="2573" y="517"/>
                  </a:lnTo>
                  <a:lnTo>
                    <a:pt x="2572" y="489"/>
                  </a:lnTo>
                  <a:lnTo>
                    <a:pt x="2572" y="461"/>
                  </a:lnTo>
                  <a:lnTo>
                    <a:pt x="2572" y="432"/>
                  </a:lnTo>
                  <a:lnTo>
                    <a:pt x="2573" y="402"/>
                  </a:lnTo>
                  <a:lnTo>
                    <a:pt x="2574" y="383"/>
                  </a:lnTo>
                  <a:lnTo>
                    <a:pt x="2576" y="364"/>
                  </a:lnTo>
                  <a:lnTo>
                    <a:pt x="2579" y="345"/>
                  </a:lnTo>
                  <a:lnTo>
                    <a:pt x="2584" y="327"/>
                  </a:lnTo>
                  <a:lnTo>
                    <a:pt x="2588" y="308"/>
                  </a:lnTo>
                  <a:lnTo>
                    <a:pt x="2594" y="289"/>
                  </a:lnTo>
                  <a:lnTo>
                    <a:pt x="2601" y="271"/>
                  </a:lnTo>
                  <a:lnTo>
                    <a:pt x="2608" y="253"/>
                  </a:lnTo>
                  <a:lnTo>
                    <a:pt x="2615" y="235"/>
                  </a:lnTo>
                  <a:lnTo>
                    <a:pt x="2625" y="219"/>
                  </a:lnTo>
                  <a:lnTo>
                    <a:pt x="2633" y="201"/>
                  </a:lnTo>
                  <a:lnTo>
                    <a:pt x="2644" y="185"/>
                  </a:lnTo>
                  <a:lnTo>
                    <a:pt x="2654" y="168"/>
                  </a:lnTo>
                  <a:lnTo>
                    <a:pt x="2666" y="152"/>
                  </a:lnTo>
                  <a:lnTo>
                    <a:pt x="2679" y="137"/>
                  </a:lnTo>
                  <a:lnTo>
                    <a:pt x="2691" y="122"/>
                  </a:lnTo>
                  <a:lnTo>
                    <a:pt x="2704" y="109"/>
                  </a:lnTo>
                  <a:lnTo>
                    <a:pt x="2718" y="95"/>
                  </a:lnTo>
                  <a:lnTo>
                    <a:pt x="2733" y="82"/>
                  </a:lnTo>
                  <a:lnTo>
                    <a:pt x="2748" y="71"/>
                  </a:lnTo>
                  <a:lnTo>
                    <a:pt x="2762" y="60"/>
                  </a:lnTo>
                  <a:lnTo>
                    <a:pt x="2778" y="49"/>
                  </a:lnTo>
                  <a:lnTo>
                    <a:pt x="2795" y="40"/>
                  </a:lnTo>
                  <a:lnTo>
                    <a:pt x="2811" y="31"/>
                  </a:lnTo>
                  <a:lnTo>
                    <a:pt x="2828" y="24"/>
                  </a:lnTo>
                  <a:lnTo>
                    <a:pt x="2846" y="17"/>
                  </a:lnTo>
                  <a:lnTo>
                    <a:pt x="2863" y="11"/>
                  </a:lnTo>
                  <a:lnTo>
                    <a:pt x="2881" y="7"/>
                  </a:lnTo>
                  <a:lnTo>
                    <a:pt x="2900" y="3"/>
                  </a:lnTo>
                  <a:lnTo>
                    <a:pt x="2918" y="1"/>
                  </a:lnTo>
                  <a:lnTo>
                    <a:pt x="2937" y="0"/>
                  </a:lnTo>
                  <a:lnTo>
                    <a:pt x="2956" y="0"/>
                  </a:lnTo>
                  <a:lnTo>
                    <a:pt x="2973" y="1"/>
                  </a:lnTo>
                  <a:lnTo>
                    <a:pt x="2991" y="3"/>
                  </a:lnTo>
                  <a:lnTo>
                    <a:pt x="3008" y="7"/>
                  </a:lnTo>
                  <a:lnTo>
                    <a:pt x="3025" y="11"/>
                  </a:lnTo>
                  <a:lnTo>
                    <a:pt x="3042" y="17"/>
                  </a:lnTo>
                  <a:lnTo>
                    <a:pt x="3057" y="23"/>
                  </a:lnTo>
                  <a:lnTo>
                    <a:pt x="3073" y="30"/>
                  </a:lnTo>
                  <a:lnTo>
                    <a:pt x="3089" y="38"/>
                  </a:lnTo>
                  <a:lnTo>
                    <a:pt x="3104" y="47"/>
                  </a:lnTo>
                  <a:lnTo>
                    <a:pt x="3119" y="57"/>
                  </a:lnTo>
                  <a:lnTo>
                    <a:pt x="3134" y="67"/>
                  </a:lnTo>
                  <a:lnTo>
                    <a:pt x="3147" y="78"/>
                  </a:lnTo>
                  <a:lnTo>
                    <a:pt x="3161" y="90"/>
                  </a:lnTo>
                  <a:lnTo>
                    <a:pt x="3174" y="102"/>
                  </a:lnTo>
                  <a:lnTo>
                    <a:pt x="3186" y="116"/>
                  </a:lnTo>
                  <a:lnTo>
                    <a:pt x="3198" y="130"/>
                  </a:lnTo>
                  <a:lnTo>
                    <a:pt x="3210" y="143"/>
                  </a:lnTo>
                  <a:lnTo>
                    <a:pt x="3221" y="158"/>
                  </a:lnTo>
                  <a:lnTo>
                    <a:pt x="3231" y="173"/>
                  </a:lnTo>
                  <a:lnTo>
                    <a:pt x="3241" y="189"/>
                  </a:lnTo>
                  <a:lnTo>
                    <a:pt x="3250" y="205"/>
                  </a:lnTo>
                  <a:lnTo>
                    <a:pt x="3259" y="221"/>
                  </a:lnTo>
                  <a:lnTo>
                    <a:pt x="3267" y="238"/>
                  </a:lnTo>
                  <a:lnTo>
                    <a:pt x="3274" y="253"/>
                  </a:lnTo>
                  <a:lnTo>
                    <a:pt x="3281" y="270"/>
                  </a:lnTo>
                  <a:lnTo>
                    <a:pt x="3287" y="288"/>
                  </a:lnTo>
                  <a:lnTo>
                    <a:pt x="3292" y="305"/>
                  </a:lnTo>
                  <a:lnTo>
                    <a:pt x="3296" y="323"/>
                  </a:lnTo>
                  <a:lnTo>
                    <a:pt x="3301" y="340"/>
                  </a:lnTo>
                  <a:lnTo>
                    <a:pt x="3304" y="358"/>
                  </a:lnTo>
                  <a:lnTo>
                    <a:pt x="3306" y="375"/>
                  </a:lnTo>
                  <a:lnTo>
                    <a:pt x="3307" y="393"/>
                  </a:lnTo>
                  <a:lnTo>
                    <a:pt x="3307" y="393"/>
                  </a:lnTo>
                  <a:lnTo>
                    <a:pt x="3307" y="393"/>
                  </a:lnTo>
                  <a:lnTo>
                    <a:pt x="3308" y="439"/>
                  </a:lnTo>
                  <a:lnTo>
                    <a:pt x="3308" y="485"/>
                  </a:lnTo>
                  <a:lnTo>
                    <a:pt x="3307" y="530"/>
                  </a:lnTo>
                  <a:lnTo>
                    <a:pt x="3306" y="575"/>
                  </a:lnTo>
                  <a:lnTo>
                    <a:pt x="3304" y="619"/>
                  </a:lnTo>
                  <a:lnTo>
                    <a:pt x="3302" y="663"/>
                  </a:lnTo>
                  <a:lnTo>
                    <a:pt x="3298" y="706"/>
                  </a:lnTo>
                  <a:lnTo>
                    <a:pt x="3294" y="748"/>
                  </a:lnTo>
                  <a:lnTo>
                    <a:pt x="3289" y="790"/>
                  </a:lnTo>
                  <a:lnTo>
                    <a:pt x="3284" y="832"/>
                  </a:lnTo>
                  <a:lnTo>
                    <a:pt x="3277" y="873"/>
                  </a:lnTo>
                  <a:lnTo>
                    <a:pt x="3270" y="914"/>
                  </a:lnTo>
                  <a:lnTo>
                    <a:pt x="3263" y="955"/>
                  </a:lnTo>
                  <a:lnTo>
                    <a:pt x="3254" y="995"/>
                  </a:lnTo>
                  <a:lnTo>
                    <a:pt x="3245" y="1036"/>
                  </a:lnTo>
                  <a:lnTo>
                    <a:pt x="3234" y="1076"/>
                  </a:lnTo>
                  <a:lnTo>
                    <a:pt x="3222" y="1115"/>
                  </a:lnTo>
                  <a:lnTo>
                    <a:pt x="3210" y="1155"/>
                  </a:lnTo>
                  <a:lnTo>
                    <a:pt x="3197" y="1195"/>
                  </a:lnTo>
                  <a:lnTo>
                    <a:pt x="3182" y="1234"/>
                  </a:lnTo>
                  <a:lnTo>
                    <a:pt x="3167" y="1275"/>
                  </a:lnTo>
                  <a:lnTo>
                    <a:pt x="3151" y="1314"/>
                  </a:lnTo>
                  <a:lnTo>
                    <a:pt x="3135" y="1354"/>
                  </a:lnTo>
                  <a:lnTo>
                    <a:pt x="3117" y="1394"/>
                  </a:lnTo>
                  <a:lnTo>
                    <a:pt x="3097" y="1433"/>
                  </a:lnTo>
                  <a:lnTo>
                    <a:pt x="3076" y="1474"/>
                  </a:lnTo>
                  <a:lnTo>
                    <a:pt x="3055" y="1515"/>
                  </a:lnTo>
                  <a:lnTo>
                    <a:pt x="3033" y="1555"/>
                  </a:lnTo>
                  <a:lnTo>
                    <a:pt x="3009" y="1596"/>
                  </a:lnTo>
                  <a:lnTo>
                    <a:pt x="2984" y="1637"/>
                  </a:lnTo>
                  <a:lnTo>
                    <a:pt x="2958" y="1679"/>
                  </a:lnTo>
                  <a:lnTo>
                    <a:pt x="2932" y="1721"/>
                  </a:lnTo>
                  <a:lnTo>
                    <a:pt x="2873" y="1806"/>
                  </a:lnTo>
                  <a:lnTo>
                    <a:pt x="2812" y="1888"/>
                  </a:lnTo>
                  <a:lnTo>
                    <a:pt x="2750" y="1966"/>
                  </a:lnTo>
                  <a:lnTo>
                    <a:pt x="2684" y="2040"/>
                  </a:lnTo>
                  <a:lnTo>
                    <a:pt x="2616" y="2110"/>
                  </a:lnTo>
                  <a:lnTo>
                    <a:pt x="2547" y="2176"/>
                  </a:lnTo>
                  <a:lnTo>
                    <a:pt x="2475" y="2239"/>
                  </a:lnTo>
                  <a:lnTo>
                    <a:pt x="2401" y="2298"/>
                  </a:lnTo>
                  <a:lnTo>
                    <a:pt x="2325" y="2353"/>
                  </a:lnTo>
                  <a:lnTo>
                    <a:pt x="2246" y="2404"/>
                  </a:lnTo>
                  <a:lnTo>
                    <a:pt x="2166" y="2451"/>
                  </a:lnTo>
                  <a:lnTo>
                    <a:pt x="2082" y="2495"/>
                  </a:lnTo>
                  <a:lnTo>
                    <a:pt x="1998" y="2535"/>
                  </a:lnTo>
                  <a:lnTo>
                    <a:pt x="1911" y="2571"/>
                  </a:lnTo>
                  <a:lnTo>
                    <a:pt x="1821" y="2603"/>
                  </a:lnTo>
                  <a:lnTo>
                    <a:pt x="1730" y="2631"/>
                  </a:lnTo>
                  <a:lnTo>
                    <a:pt x="1637" y="2656"/>
                  </a:lnTo>
                  <a:lnTo>
                    <a:pt x="1542" y="2676"/>
                  </a:lnTo>
                  <a:lnTo>
                    <a:pt x="1445" y="2693"/>
                  </a:lnTo>
                  <a:lnTo>
                    <a:pt x="1344" y="2706"/>
                  </a:lnTo>
                  <a:lnTo>
                    <a:pt x="1244" y="2715"/>
                  </a:lnTo>
                  <a:lnTo>
                    <a:pt x="1140" y="2721"/>
                  </a:lnTo>
                  <a:lnTo>
                    <a:pt x="1034" y="2723"/>
                  </a:lnTo>
                  <a:lnTo>
                    <a:pt x="928" y="2721"/>
                  </a:lnTo>
                  <a:lnTo>
                    <a:pt x="818" y="2714"/>
                  </a:lnTo>
                  <a:lnTo>
                    <a:pt x="707" y="2704"/>
                  </a:lnTo>
                  <a:lnTo>
                    <a:pt x="593" y="2690"/>
                  </a:lnTo>
                  <a:lnTo>
                    <a:pt x="478" y="2673"/>
                  </a:lnTo>
                  <a:lnTo>
                    <a:pt x="362" y="2651"/>
                  </a:lnTo>
                  <a:lnTo>
                    <a:pt x="243" y="2626"/>
                  </a:lnTo>
                  <a:lnTo>
                    <a:pt x="123" y="2597"/>
                  </a:lnTo>
                  <a:lnTo>
                    <a:pt x="0" y="2563"/>
                  </a:lnTo>
                  <a:lnTo>
                    <a:pt x="26" y="2502"/>
                  </a:lnTo>
                  <a:lnTo>
                    <a:pt x="51" y="2434"/>
                  </a:lnTo>
                  <a:lnTo>
                    <a:pt x="77" y="2363"/>
                  </a:lnTo>
                  <a:lnTo>
                    <a:pt x="104" y="2290"/>
                  </a:lnTo>
                  <a:lnTo>
                    <a:pt x="131" y="2215"/>
                  </a:lnTo>
                  <a:lnTo>
                    <a:pt x="159" y="2141"/>
                  </a:lnTo>
                  <a:lnTo>
                    <a:pt x="186" y="2067"/>
                  </a:lnTo>
                  <a:lnTo>
                    <a:pt x="214" y="1995"/>
                  </a:lnTo>
                  <a:close/>
                </a:path>
              </a:pathLst>
            </a:custGeom>
            <a:solidFill>
              <a:srgbClr val="493B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374" name="Freeform 9"/>
            <p:cNvSpPr>
              <a:spLocks/>
            </p:cNvSpPr>
            <p:nvPr/>
          </p:nvSpPr>
          <p:spPr bwMode="auto">
            <a:xfrm>
              <a:off x="2681288" y="3600450"/>
              <a:ext cx="147638" cy="120650"/>
            </a:xfrm>
            <a:custGeom>
              <a:avLst/>
              <a:gdLst>
                <a:gd name="T0" fmla="*/ 23 w 463"/>
                <a:gd name="T1" fmla="*/ 350 h 381"/>
                <a:gd name="T2" fmla="*/ 37 w 463"/>
                <a:gd name="T3" fmla="*/ 362 h 381"/>
                <a:gd name="T4" fmla="*/ 52 w 463"/>
                <a:gd name="T5" fmla="*/ 372 h 381"/>
                <a:gd name="T6" fmla="*/ 68 w 463"/>
                <a:gd name="T7" fmla="*/ 378 h 381"/>
                <a:gd name="T8" fmla="*/ 85 w 463"/>
                <a:gd name="T9" fmla="*/ 381 h 381"/>
                <a:gd name="T10" fmla="*/ 103 w 463"/>
                <a:gd name="T11" fmla="*/ 381 h 381"/>
                <a:gd name="T12" fmla="*/ 121 w 463"/>
                <a:gd name="T13" fmla="*/ 377 h 381"/>
                <a:gd name="T14" fmla="*/ 138 w 463"/>
                <a:gd name="T15" fmla="*/ 370 h 381"/>
                <a:gd name="T16" fmla="*/ 424 w 463"/>
                <a:gd name="T17" fmla="*/ 168 h 381"/>
                <a:gd name="T18" fmla="*/ 438 w 463"/>
                <a:gd name="T19" fmla="*/ 156 h 381"/>
                <a:gd name="T20" fmla="*/ 449 w 463"/>
                <a:gd name="T21" fmla="*/ 141 h 381"/>
                <a:gd name="T22" fmla="*/ 457 w 463"/>
                <a:gd name="T23" fmla="*/ 126 h 381"/>
                <a:gd name="T24" fmla="*/ 462 w 463"/>
                <a:gd name="T25" fmla="*/ 108 h 381"/>
                <a:gd name="T26" fmla="*/ 463 w 463"/>
                <a:gd name="T27" fmla="*/ 91 h 381"/>
                <a:gd name="T28" fmla="*/ 461 w 463"/>
                <a:gd name="T29" fmla="*/ 73 h 381"/>
                <a:gd name="T30" fmla="*/ 455 w 463"/>
                <a:gd name="T31" fmla="*/ 55 h 381"/>
                <a:gd name="T32" fmla="*/ 446 w 463"/>
                <a:gd name="T33" fmla="*/ 39 h 381"/>
                <a:gd name="T34" fmla="*/ 433 w 463"/>
                <a:gd name="T35" fmla="*/ 25 h 381"/>
                <a:gd name="T36" fmla="*/ 418 w 463"/>
                <a:gd name="T37" fmla="*/ 13 h 381"/>
                <a:gd name="T38" fmla="*/ 403 w 463"/>
                <a:gd name="T39" fmla="*/ 6 h 381"/>
                <a:gd name="T40" fmla="*/ 386 w 463"/>
                <a:gd name="T41" fmla="*/ 1 h 381"/>
                <a:gd name="T42" fmla="*/ 368 w 463"/>
                <a:gd name="T43" fmla="*/ 0 h 381"/>
                <a:gd name="T44" fmla="*/ 350 w 463"/>
                <a:gd name="T45" fmla="*/ 2 h 381"/>
                <a:gd name="T46" fmla="*/ 333 w 463"/>
                <a:gd name="T47" fmla="*/ 7 h 381"/>
                <a:gd name="T48" fmla="*/ 316 w 463"/>
                <a:gd name="T49" fmla="*/ 17 h 381"/>
                <a:gd name="T50" fmla="*/ 31 w 463"/>
                <a:gd name="T51" fmla="*/ 219 h 381"/>
                <a:gd name="T52" fmla="*/ 19 w 463"/>
                <a:gd name="T53" fmla="*/ 232 h 381"/>
                <a:gd name="T54" fmla="*/ 9 w 463"/>
                <a:gd name="T55" fmla="*/ 248 h 381"/>
                <a:gd name="T56" fmla="*/ 3 w 463"/>
                <a:gd name="T57" fmla="*/ 264 h 381"/>
                <a:gd name="T58" fmla="*/ 0 w 463"/>
                <a:gd name="T59" fmla="*/ 282 h 381"/>
                <a:gd name="T60" fmla="*/ 1 w 463"/>
                <a:gd name="T61" fmla="*/ 300 h 381"/>
                <a:gd name="T62" fmla="*/ 4 w 463"/>
                <a:gd name="T63" fmla="*/ 318 h 381"/>
                <a:gd name="T64" fmla="*/ 11 w 463"/>
                <a:gd name="T65" fmla="*/ 335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3" h="381">
                  <a:moveTo>
                    <a:pt x="17" y="342"/>
                  </a:moveTo>
                  <a:lnTo>
                    <a:pt x="23" y="350"/>
                  </a:lnTo>
                  <a:lnTo>
                    <a:pt x="29" y="357"/>
                  </a:lnTo>
                  <a:lnTo>
                    <a:pt x="37" y="362"/>
                  </a:lnTo>
                  <a:lnTo>
                    <a:pt x="44" y="368"/>
                  </a:lnTo>
                  <a:lnTo>
                    <a:pt x="52" y="372"/>
                  </a:lnTo>
                  <a:lnTo>
                    <a:pt x="60" y="376"/>
                  </a:lnTo>
                  <a:lnTo>
                    <a:pt x="68" y="378"/>
                  </a:lnTo>
                  <a:lnTo>
                    <a:pt x="77" y="380"/>
                  </a:lnTo>
                  <a:lnTo>
                    <a:pt x="85" y="381"/>
                  </a:lnTo>
                  <a:lnTo>
                    <a:pt x="95" y="381"/>
                  </a:lnTo>
                  <a:lnTo>
                    <a:pt x="103" y="381"/>
                  </a:lnTo>
                  <a:lnTo>
                    <a:pt x="113" y="379"/>
                  </a:lnTo>
                  <a:lnTo>
                    <a:pt x="121" y="377"/>
                  </a:lnTo>
                  <a:lnTo>
                    <a:pt x="130" y="374"/>
                  </a:lnTo>
                  <a:lnTo>
                    <a:pt x="138" y="370"/>
                  </a:lnTo>
                  <a:lnTo>
                    <a:pt x="147" y="364"/>
                  </a:lnTo>
                  <a:lnTo>
                    <a:pt x="424" y="168"/>
                  </a:lnTo>
                  <a:lnTo>
                    <a:pt x="431" y="163"/>
                  </a:lnTo>
                  <a:lnTo>
                    <a:pt x="438" y="156"/>
                  </a:lnTo>
                  <a:lnTo>
                    <a:pt x="444" y="149"/>
                  </a:lnTo>
                  <a:lnTo>
                    <a:pt x="449" y="141"/>
                  </a:lnTo>
                  <a:lnTo>
                    <a:pt x="453" y="134"/>
                  </a:lnTo>
                  <a:lnTo>
                    <a:pt x="457" y="126"/>
                  </a:lnTo>
                  <a:lnTo>
                    <a:pt x="460" y="117"/>
                  </a:lnTo>
                  <a:lnTo>
                    <a:pt x="462" y="108"/>
                  </a:lnTo>
                  <a:lnTo>
                    <a:pt x="463" y="99"/>
                  </a:lnTo>
                  <a:lnTo>
                    <a:pt x="463" y="91"/>
                  </a:lnTo>
                  <a:lnTo>
                    <a:pt x="462" y="81"/>
                  </a:lnTo>
                  <a:lnTo>
                    <a:pt x="461" y="73"/>
                  </a:lnTo>
                  <a:lnTo>
                    <a:pt x="459" y="64"/>
                  </a:lnTo>
                  <a:lnTo>
                    <a:pt x="455" y="55"/>
                  </a:lnTo>
                  <a:lnTo>
                    <a:pt x="451" y="47"/>
                  </a:lnTo>
                  <a:lnTo>
                    <a:pt x="446" y="39"/>
                  </a:lnTo>
                  <a:lnTo>
                    <a:pt x="440" y="31"/>
                  </a:lnTo>
                  <a:lnTo>
                    <a:pt x="433" y="25"/>
                  </a:lnTo>
                  <a:lnTo>
                    <a:pt x="427" y="19"/>
                  </a:lnTo>
                  <a:lnTo>
                    <a:pt x="418" y="13"/>
                  </a:lnTo>
                  <a:lnTo>
                    <a:pt x="411" y="9"/>
                  </a:lnTo>
                  <a:lnTo>
                    <a:pt x="403" y="6"/>
                  </a:lnTo>
                  <a:lnTo>
                    <a:pt x="394" y="3"/>
                  </a:lnTo>
                  <a:lnTo>
                    <a:pt x="386" y="1"/>
                  </a:lnTo>
                  <a:lnTo>
                    <a:pt x="377" y="0"/>
                  </a:lnTo>
                  <a:lnTo>
                    <a:pt x="368" y="0"/>
                  </a:lnTo>
                  <a:lnTo>
                    <a:pt x="359" y="0"/>
                  </a:lnTo>
                  <a:lnTo>
                    <a:pt x="350" y="2"/>
                  </a:lnTo>
                  <a:lnTo>
                    <a:pt x="341" y="4"/>
                  </a:lnTo>
                  <a:lnTo>
                    <a:pt x="333" y="7"/>
                  </a:lnTo>
                  <a:lnTo>
                    <a:pt x="324" y="11"/>
                  </a:lnTo>
                  <a:lnTo>
                    <a:pt x="316" y="17"/>
                  </a:lnTo>
                  <a:lnTo>
                    <a:pt x="39" y="213"/>
                  </a:lnTo>
                  <a:lnTo>
                    <a:pt x="31" y="219"/>
                  </a:lnTo>
                  <a:lnTo>
                    <a:pt x="25" y="225"/>
                  </a:lnTo>
                  <a:lnTo>
                    <a:pt x="19" y="232"/>
                  </a:lnTo>
                  <a:lnTo>
                    <a:pt x="13" y="240"/>
                  </a:lnTo>
                  <a:lnTo>
                    <a:pt x="9" y="248"/>
                  </a:lnTo>
                  <a:lnTo>
                    <a:pt x="6" y="256"/>
                  </a:lnTo>
                  <a:lnTo>
                    <a:pt x="3" y="264"/>
                  </a:lnTo>
                  <a:lnTo>
                    <a:pt x="1" y="274"/>
                  </a:lnTo>
                  <a:lnTo>
                    <a:pt x="0" y="282"/>
                  </a:lnTo>
                  <a:lnTo>
                    <a:pt x="0" y="290"/>
                  </a:lnTo>
                  <a:lnTo>
                    <a:pt x="1" y="300"/>
                  </a:lnTo>
                  <a:lnTo>
                    <a:pt x="2" y="308"/>
                  </a:lnTo>
                  <a:lnTo>
                    <a:pt x="4" y="318"/>
                  </a:lnTo>
                  <a:lnTo>
                    <a:pt x="7" y="326"/>
                  </a:lnTo>
                  <a:lnTo>
                    <a:pt x="11" y="335"/>
                  </a:lnTo>
                  <a:lnTo>
                    <a:pt x="17" y="342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375" name="Freeform 10"/>
            <p:cNvSpPr>
              <a:spLocks/>
            </p:cNvSpPr>
            <p:nvPr/>
          </p:nvSpPr>
          <p:spPr bwMode="auto">
            <a:xfrm>
              <a:off x="2716213" y="3648075"/>
              <a:ext cx="133350" cy="136525"/>
            </a:xfrm>
            <a:custGeom>
              <a:avLst/>
              <a:gdLst>
                <a:gd name="T0" fmla="*/ 35 w 421"/>
                <a:gd name="T1" fmla="*/ 410 h 430"/>
                <a:gd name="T2" fmla="*/ 51 w 421"/>
                <a:gd name="T3" fmla="*/ 420 h 430"/>
                <a:gd name="T4" fmla="*/ 67 w 421"/>
                <a:gd name="T5" fmla="*/ 426 h 430"/>
                <a:gd name="T6" fmla="*/ 85 w 421"/>
                <a:gd name="T7" fmla="*/ 429 h 430"/>
                <a:gd name="T8" fmla="*/ 103 w 421"/>
                <a:gd name="T9" fmla="*/ 429 h 430"/>
                <a:gd name="T10" fmla="*/ 121 w 421"/>
                <a:gd name="T11" fmla="*/ 426 h 430"/>
                <a:gd name="T12" fmla="*/ 137 w 421"/>
                <a:gd name="T13" fmla="*/ 419 h 430"/>
                <a:gd name="T14" fmla="*/ 153 w 421"/>
                <a:gd name="T15" fmla="*/ 408 h 430"/>
                <a:gd name="T16" fmla="*/ 395 w 421"/>
                <a:gd name="T17" fmla="*/ 156 h 430"/>
                <a:gd name="T18" fmla="*/ 407 w 421"/>
                <a:gd name="T19" fmla="*/ 143 h 430"/>
                <a:gd name="T20" fmla="*/ 415 w 421"/>
                <a:gd name="T21" fmla="*/ 126 h 430"/>
                <a:gd name="T22" fmla="*/ 420 w 421"/>
                <a:gd name="T23" fmla="*/ 109 h 430"/>
                <a:gd name="T24" fmla="*/ 421 w 421"/>
                <a:gd name="T25" fmla="*/ 91 h 430"/>
                <a:gd name="T26" fmla="*/ 419 w 421"/>
                <a:gd name="T27" fmla="*/ 73 h 430"/>
                <a:gd name="T28" fmla="*/ 414 w 421"/>
                <a:gd name="T29" fmla="*/ 56 h 430"/>
                <a:gd name="T30" fmla="*/ 406 w 421"/>
                <a:gd name="T31" fmla="*/ 40 h 430"/>
                <a:gd name="T32" fmla="*/ 393 w 421"/>
                <a:gd name="T33" fmla="*/ 25 h 430"/>
                <a:gd name="T34" fmla="*/ 378 w 421"/>
                <a:gd name="T35" fmla="*/ 14 h 430"/>
                <a:gd name="T36" fmla="*/ 362 w 421"/>
                <a:gd name="T37" fmla="*/ 6 h 430"/>
                <a:gd name="T38" fmla="*/ 344 w 421"/>
                <a:gd name="T39" fmla="*/ 1 h 430"/>
                <a:gd name="T40" fmla="*/ 327 w 421"/>
                <a:gd name="T41" fmla="*/ 0 h 430"/>
                <a:gd name="T42" fmla="*/ 309 w 421"/>
                <a:gd name="T43" fmla="*/ 2 h 430"/>
                <a:gd name="T44" fmla="*/ 292 w 421"/>
                <a:gd name="T45" fmla="*/ 7 h 430"/>
                <a:gd name="T46" fmla="*/ 277 w 421"/>
                <a:gd name="T47" fmla="*/ 16 h 430"/>
                <a:gd name="T48" fmla="*/ 262 w 421"/>
                <a:gd name="T49" fmla="*/ 28 h 430"/>
                <a:gd name="T50" fmla="*/ 20 w 421"/>
                <a:gd name="T51" fmla="*/ 280 h 430"/>
                <a:gd name="T52" fmla="*/ 9 w 421"/>
                <a:gd name="T53" fmla="*/ 295 h 430"/>
                <a:gd name="T54" fmla="*/ 3 w 421"/>
                <a:gd name="T55" fmla="*/ 312 h 430"/>
                <a:gd name="T56" fmla="*/ 0 w 421"/>
                <a:gd name="T57" fmla="*/ 330 h 430"/>
                <a:gd name="T58" fmla="*/ 1 w 421"/>
                <a:gd name="T59" fmla="*/ 348 h 430"/>
                <a:gd name="T60" fmla="*/ 4 w 421"/>
                <a:gd name="T61" fmla="*/ 365 h 430"/>
                <a:gd name="T62" fmla="*/ 11 w 421"/>
                <a:gd name="T63" fmla="*/ 382 h 430"/>
                <a:gd name="T64" fmla="*/ 22 w 421"/>
                <a:gd name="T65" fmla="*/ 396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21" h="430">
                  <a:moveTo>
                    <a:pt x="28" y="404"/>
                  </a:moveTo>
                  <a:lnTo>
                    <a:pt x="35" y="410"/>
                  </a:lnTo>
                  <a:lnTo>
                    <a:pt x="43" y="415"/>
                  </a:lnTo>
                  <a:lnTo>
                    <a:pt x="51" y="420"/>
                  </a:lnTo>
                  <a:lnTo>
                    <a:pt x="59" y="424"/>
                  </a:lnTo>
                  <a:lnTo>
                    <a:pt x="67" y="426"/>
                  </a:lnTo>
                  <a:lnTo>
                    <a:pt x="77" y="428"/>
                  </a:lnTo>
                  <a:lnTo>
                    <a:pt x="85" y="429"/>
                  </a:lnTo>
                  <a:lnTo>
                    <a:pt x="95" y="430"/>
                  </a:lnTo>
                  <a:lnTo>
                    <a:pt x="103" y="429"/>
                  </a:lnTo>
                  <a:lnTo>
                    <a:pt x="112" y="428"/>
                  </a:lnTo>
                  <a:lnTo>
                    <a:pt x="121" y="426"/>
                  </a:lnTo>
                  <a:lnTo>
                    <a:pt x="130" y="423"/>
                  </a:lnTo>
                  <a:lnTo>
                    <a:pt x="137" y="419"/>
                  </a:lnTo>
                  <a:lnTo>
                    <a:pt x="145" y="413"/>
                  </a:lnTo>
                  <a:lnTo>
                    <a:pt x="153" y="408"/>
                  </a:lnTo>
                  <a:lnTo>
                    <a:pt x="159" y="402"/>
                  </a:lnTo>
                  <a:lnTo>
                    <a:pt x="395" y="156"/>
                  </a:lnTo>
                  <a:lnTo>
                    <a:pt x="401" y="150"/>
                  </a:lnTo>
                  <a:lnTo>
                    <a:pt x="407" y="143"/>
                  </a:lnTo>
                  <a:lnTo>
                    <a:pt x="412" y="134"/>
                  </a:lnTo>
                  <a:lnTo>
                    <a:pt x="415" y="126"/>
                  </a:lnTo>
                  <a:lnTo>
                    <a:pt x="418" y="117"/>
                  </a:lnTo>
                  <a:lnTo>
                    <a:pt x="420" y="109"/>
                  </a:lnTo>
                  <a:lnTo>
                    <a:pt x="421" y="99"/>
                  </a:lnTo>
                  <a:lnTo>
                    <a:pt x="421" y="91"/>
                  </a:lnTo>
                  <a:lnTo>
                    <a:pt x="420" y="82"/>
                  </a:lnTo>
                  <a:lnTo>
                    <a:pt x="419" y="73"/>
                  </a:lnTo>
                  <a:lnTo>
                    <a:pt x="417" y="64"/>
                  </a:lnTo>
                  <a:lnTo>
                    <a:pt x="414" y="56"/>
                  </a:lnTo>
                  <a:lnTo>
                    <a:pt x="410" y="48"/>
                  </a:lnTo>
                  <a:lnTo>
                    <a:pt x="406" y="40"/>
                  </a:lnTo>
                  <a:lnTo>
                    <a:pt x="399" y="33"/>
                  </a:lnTo>
                  <a:lnTo>
                    <a:pt x="393" y="25"/>
                  </a:lnTo>
                  <a:lnTo>
                    <a:pt x="386" y="19"/>
                  </a:lnTo>
                  <a:lnTo>
                    <a:pt x="378" y="14"/>
                  </a:lnTo>
                  <a:lnTo>
                    <a:pt x="371" y="9"/>
                  </a:lnTo>
                  <a:lnTo>
                    <a:pt x="362" y="6"/>
                  </a:lnTo>
                  <a:lnTo>
                    <a:pt x="354" y="3"/>
                  </a:lnTo>
                  <a:lnTo>
                    <a:pt x="344" y="1"/>
                  </a:lnTo>
                  <a:lnTo>
                    <a:pt x="336" y="0"/>
                  </a:lnTo>
                  <a:lnTo>
                    <a:pt x="327" y="0"/>
                  </a:lnTo>
                  <a:lnTo>
                    <a:pt x="318" y="0"/>
                  </a:lnTo>
                  <a:lnTo>
                    <a:pt x="309" y="2"/>
                  </a:lnTo>
                  <a:lnTo>
                    <a:pt x="301" y="4"/>
                  </a:lnTo>
                  <a:lnTo>
                    <a:pt x="292" y="7"/>
                  </a:lnTo>
                  <a:lnTo>
                    <a:pt x="284" y="11"/>
                  </a:lnTo>
                  <a:lnTo>
                    <a:pt x="277" y="16"/>
                  </a:lnTo>
                  <a:lnTo>
                    <a:pt x="269" y="21"/>
                  </a:lnTo>
                  <a:lnTo>
                    <a:pt x="262" y="28"/>
                  </a:lnTo>
                  <a:lnTo>
                    <a:pt x="26" y="273"/>
                  </a:lnTo>
                  <a:lnTo>
                    <a:pt x="20" y="280"/>
                  </a:lnTo>
                  <a:lnTo>
                    <a:pt x="14" y="287"/>
                  </a:lnTo>
                  <a:lnTo>
                    <a:pt x="9" y="295"/>
                  </a:lnTo>
                  <a:lnTo>
                    <a:pt x="6" y="303"/>
                  </a:lnTo>
                  <a:lnTo>
                    <a:pt x="3" y="312"/>
                  </a:lnTo>
                  <a:lnTo>
                    <a:pt x="1" y="321"/>
                  </a:lnTo>
                  <a:lnTo>
                    <a:pt x="0" y="330"/>
                  </a:lnTo>
                  <a:lnTo>
                    <a:pt x="0" y="338"/>
                  </a:lnTo>
                  <a:lnTo>
                    <a:pt x="1" y="348"/>
                  </a:lnTo>
                  <a:lnTo>
                    <a:pt x="2" y="356"/>
                  </a:lnTo>
                  <a:lnTo>
                    <a:pt x="4" y="365"/>
                  </a:lnTo>
                  <a:lnTo>
                    <a:pt x="7" y="373"/>
                  </a:lnTo>
                  <a:lnTo>
                    <a:pt x="11" y="382"/>
                  </a:lnTo>
                  <a:lnTo>
                    <a:pt x="15" y="389"/>
                  </a:lnTo>
                  <a:lnTo>
                    <a:pt x="22" y="396"/>
                  </a:lnTo>
                  <a:lnTo>
                    <a:pt x="28" y="404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376" name="Freeform 11"/>
            <p:cNvSpPr>
              <a:spLocks/>
            </p:cNvSpPr>
            <p:nvPr/>
          </p:nvSpPr>
          <p:spPr bwMode="auto">
            <a:xfrm>
              <a:off x="2776538" y="3687763"/>
              <a:ext cx="111125" cy="125413"/>
            </a:xfrm>
            <a:custGeom>
              <a:avLst/>
              <a:gdLst>
                <a:gd name="T0" fmla="*/ 38 w 350"/>
                <a:gd name="T1" fmla="*/ 384 h 397"/>
                <a:gd name="T2" fmla="*/ 52 w 350"/>
                <a:gd name="T3" fmla="*/ 392 h 397"/>
                <a:gd name="T4" fmla="*/ 68 w 350"/>
                <a:gd name="T5" fmla="*/ 396 h 397"/>
                <a:gd name="T6" fmla="*/ 83 w 350"/>
                <a:gd name="T7" fmla="*/ 397 h 397"/>
                <a:gd name="T8" fmla="*/ 98 w 350"/>
                <a:gd name="T9" fmla="*/ 395 h 397"/>
                <a:gd name="T10" fmla="*/ 114 w 350"/>
                <a:gd name="T11" fmla="*/ 391 h 397"/>
                <a:gd name="T12" fmla="*/ 128 w 350"/>
                <a:gd name="T13" fmla="*/ 383 h 397"/>
                <a:gd name="T14" fmla="*/ 141 w 350"/>
                <a:gd name="T15" fmla="*/ 373 h 397"/>
                <a:gd name="T16" fmla="*/ 332 w 350"/>
                <a:gd name="T17" fmla="*/ 132 h 397"/>
                <a:gd name="T18" fmla="*/ 342 w 350"/>
                <a:gd name="T19" fmla="*/ 118 h 397"/>
                <a:gd name="T20" fmla="*/ 347 w 350"/>
                <a:gd name="T21" fmla="*/ 103 h 397"/>
                <a:gd name="T22" fmla="*/ 350 w 350"/>
                <a:gd name="T23" fmla="*/ 87 h 397"/>
                <a:gd name="T24" fmla="*/ 349 w 350"/>
                <a:gd name="T25" fmla="*/ 71 h 397"/>
                <a:gd name="T26" fmla="*/ 346 w 350"/>
                <a:gd name="T27" fmla="*/ 57 h 397"/>
                <a:gd name="T28" fmla="*/ 339 w 350"/>
                <a:gd name="T29" fmla="*/ 42 h 397"/>
                <a:gd name="T30" fmla="*/ 331 w 350"/>
                <a:gd name="T31" fmla="*/ 29 h 397"/>
                <a:gd name="T32" fmla="*/ 319 w 350"/>
                <a:gd name="T33" fmla="*/ 17 h 397"/>
                <a:gd name="T34" fmla="*/ 306 w 350"/>
                <a:gd name="T35" fmla="*/ 8 h 397"/>
                <a:gd name="T36" fmla="*/ 290 w 350"/>
                <a:gd name="T37" fmla="*/ 3 h 397"/>
                <a:gd name="T38" fmla="*/ 275 w 350"/>
                <a:gd name="T39" fmla="*/ 0 h 397"/>
                <a:gd name="T40" fmla="*/ 259 w 350"/>
                <a:gd name="T41" fmla="*/ 0 h 397"/>
                <a:gd name="T42" fmla="*/ 243 w 350"/>
                <a:gd name="T43" fmla="*/ 3 h 397"/>
                <a:gd name="T44" fmla="*/ 229 w 350"/>
                <a:gd name="T45" fmla="*/ 9 h 397"/>
                <a:gd name="T46" fmla="*/ 216 w 350"/>
                <a:gd name="T47" fmla="*/ 19 h 397"/>
                <a:gd name="T48" fmla="*/ 204 w 350"/>
                <a:gd name="T49" fmla="*/ 30 h 397"/>
                <a:gd name="T50" fmla="*/ 13 w 350"/>
                <a:gd name="T51" fmla="*/ 271 h 397"/>
                <a:gd name="T52" fmla="*/ 5 w 350"/>
                <a:gd name="T53" fmla="*/ 286 h 397"/>
                <a:gd name="T54" fmla="*/ 1 w 350"/>
                <a:gd name="T55" fmla="*/ 301 h 397"/>
                <a:gd name="T56" fmla="*/ 0 w 350"/>
                <a:gd name="T57" fmla="*/ 317 h 397"/>
                <a:gd name="T58" fmla="*/ 2 w 350"/>
                <a:gd name="T59" fmla="*/ 332 h 397"/>
                <a:gd name="T60" fmla="*/ 6 w 350"/>
                <a:gd name="T61" fmla="*/ 347 h 397"/>
                <a:gd name="T62" fmla="*/ 14 w 350"/>
                <a:gd name="T63" fmla="*/ 361 h 397"/>
                <a:gd name="T64" fmla="*/ 24 w 350"/>
                <a:gd name="T65" fmla="*/ 374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0" h="397">
                  <a:moveTo>
                    <a:pt x="31" y="379"/>
                  </a:moveTo>
                  <a:lnTo>
                    <a:pt x="38" y="384"/>
                  </a:lnTo>
                  <a:lnTo>
                    <a:pt x="44" y="389"/>
                  </a:lnTo>
                  <a:lnTo>
                    <a:pt x="52" y="392"/>
                  </a:lnTo>
                  <a:lnTo>
                    <a:pt x="60" y="394"/>
                  </a:lnTo>
                  <a:lnTo>
                    <a:pt x="68" y="396"/>
                  </a:lnTo>
                  <a:lnTo>
                    <a:pt x="75" y="397"/>
                  </a:lnTo>
                  <a:lnTo>
                    <a:pt x="83" y="397"/>
                  </a:lnTo>
                  <a:lnTo>
                    <a:pt x="91" y="396"/>
                  </a:lnTo>
                  <a:lnTo>
                    <a:pt x="98" y="395"/>
                  </a:lnTo>
                  <a:lnTo>
                    <a:pt x="107" y="393"/>
                  </a:lnTo>
                  <a:lnTo>
                    <a:pt x="114" y="391"/>
                  </a:lnTo>
                  <a:lnTo>
                    <a:pt x="120" y="386"/>
                  </a:lnTo>
                  <a:lnTo>
                    <a:pt x="128" y="383"/>
                  </a:lnTo>
                  <a:lnTo>
                    <a:pt x="134" y="378"/>
                  </a:lnTo>
                  <a:lnTo>
                    <a:pt x="141" y="373"/>
                  </a:lnTo>
                  <a:lnTo>
                    <a:pt x="146" y="366"/>
                  </a:lnTo>
                  <a:lnTo>
                    <a:pt x="332" y="132"/>
                  </a:lnTo>
                  <a:lnTo>
                    <a:pt x="337" y="125"/>
                  </a:lnTo>
                  <a:lnTo>
                    <a:pt x="342" y="118"/>
                  </a:lnTo>
                  <a:lnTo>
                    <a:pt x="345" y="111"/>
                  </a:lnTo>
                  <a:lnTo>
                    <a:pt x="347" y="103"/>
                  </a:lnTo>
                  <a:lnTo>
                    <a:pt x="349" y="96"/>
                  </a:lnTo>
                  <a:lnTo>
                    <a:pt x="350" y="87"/>
                  </a:lnTo>
                  <a:lnTo>
                    <a:pt x="350" y="80"/>
                  </a:lnTo>
                  <a:lnTo>
                    <a:pt x="349" y="71"/>
                  </a:lnTo>
                  <a:lnTo>
                    <a:pt x="348" y="64"/>
                  </a:lnTo>
                  <a:lnTo>
                    <a:pt x="346" y="57"/>
                  </a:lnTo>
                  <a:lnTo>
                    <a:pt x="344" y="49"/>
                  </a:lnTo>
                  <a:lnTo>
                    <a:pt x="339" y="42"/>
                  </a:lnTo>
                  <a:lnTo>
                    <a:pt x="336" y="35"/>
                  </a:lnTo>
                  <a:lnTo>
                    <a:pt x="331" y="29"/>
                  </a:lnTo>
                  <a:lnTo>
                    <a:pt x="326" y="23"/>
                  </a:lnTo>
                  <a:lnTo>
                    <a:pt x="319" y="17"/>
                  </a:lnTo>
                  <a:lnTo>
                    <a:pt x="312" y="12"/>
                  </a:lnTo>
                  <a:lnTo>
                    <a:pt x="306" y="8"/>
                  </a:lnTo>
                  <a:lnTo>
                    <a:pt x="298" y="5"/>
                  </a:lnTo>
                  <a:lnTo>
                    <a:pt x="290" y="3"/>
                  </a:lnTo>
                  <a:lnTo>
                    <a:pt x="282" y="1"/>
                  </a:lnTo>
                  <a:lnTo>
                    <a:pt x="275" y="0"/>
                  </a:lnTo>
                  <a:lnTo>
                    <a:pt x="266" y="0"/>
                  </a:lnTo>
                  <a:lnTo>
                    <a:pt x="259" y="0"/>
                  </a:lnTo>
                  <a:lnTo>
                    <a:pt x="251" y="2"/>
                  </a:lnTo>
                  <a:lnTo>
                    <a:pt x="243" y="3"/>
                  </a:lnTo>
                  <a:lnTo>
                    <a:pt x="236" y="6"/>
                  </a:lnTo>
                  <a:lnTo>
                    <a:pt x="229" y="9"/>
                  </a:lnTo>
                  <a:lnTo>
                    <a:pt x="222" y="13"/>
                  </a:lnTo>
                  <a:lnTo>
                    <a:pt x="216" y="19"/>
                  </a:lnTo>
                  <a:lnTo>
                    <a:pt x="209" y="24"/>
                  </a:lnTo>
                  <a:lnTo>
                    <a:pt x="204" y="30"/>
                  </a:lnTo>
                  <a:lnTo>
                    <a:pt x="18" y="264"/>
                  </a:lnTo>
                  <a:lnTo>
                    <a:pt x="13" y="271"/>
                  </a:lnTo>
                  <a:lnTo>
                    <a:pt x="8" y="279"/>
                  </a:lnTo>
                  <a:lnTo>
                    <a:pt x="5" y="286"/>
                  </a:lnTo>
                  <a:lnTo>
                    <a:pt x="3" y="293"/>
                  </a:lnTo>
                  <a:lnTo>
                    <a:pt x="1" y="301"/>
                  </a:lnTo>
                  <a:lnTo>
                    <a:pt x="0" y="308"/>
                  </a:lnTo>
                  <a:lnTo>
                    <a:pt x="0" y="317"/>
                  </a:lnTo>
                  <a:lnTo>
                    <a:pt x="1" y="324"/>
                  </a:lnTo>
                  <a:lnTo>
                    <a:pt x="2" y="332"/>
                  </a:lnTo>
                  <a:lnTo>
                    <a:pt x="4" y="340"/>
                  </a:lnTo>
                  <a:lnTo>
                    <a:pt x="6" y="347"/>
                  </a:lnTo>
                  <a:lnTo>
                    <a:pt x="11" y="355"/>
                  </a:lnTo>
                  <a:lnTo>
                    <a:pt x="14" y="361"/>
                  </a:lnTo>
                  <a:lnTo>
                    <a:pt x="19" y="367"/>
                  </a:lnTo>
                  <a:lnTo>
                    <a:pt x="24" y="374"/>
                  </a:lnTo>
                  <a:lnTo>
                    <a:pt x="31" y="379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377" name="Freeform 12"/>
            <p:cNvSpPr>
              <a:spLocks/>
            </p:cNvSpPr>
            <p:nvPr/>
          </p:nvSpPr>
          <p:spPr bwMode="auto">
            <a:xfrm>
              <a:off x="2830513" y="3714750"/>
              <a:ext cx="76200" cy="112713"/>
            </a:xfrm>
            <a:custGeom>
              <a:avLst/>
              <a:gdLst>
                <a:gd name="T0" fmla="*/ 45 w 242"/>
                <a:gd name="T1" fmla="*/ 353 h 357"/>
                <a:gd name="T2" fmla="*/ 57 w 242"/>
                <a:gd name="T3" fmla="*/ 356 h 357"/>
                <a:gd name="T4" fmla="*/ 71 w 242"/>
                <a:gd name="T5" fmla="*/ 357 h 357"/>
                <a:gd name="T6" fmla="*/ 84 w 242"/>
                <a:gd name="T7" fmla="*/ 355 h 357"/>
                <a:gd name="T8" fmla="*/ 95 w 242"/>
                <a:gd name="T9" fmla="*/ 351 h 357"/>
                <a:gd name="T10" fmla="*/ 107 w 242"/>
                <a:gd name="T11" fmla="*/ 345 h 357"/>
                <a:gd name="T12" fmla="*/ 117 w 242"/>
                <a:gd name="T13" fmla="*/ 336 h 357"/>
                <a:gd name="T14" fmla="*/ 125 w 242"/>
                <a:gd name="T15" fmla="*/ 326 h 357"/>
                <a:gd name="T16" fmla="*/ 236 w 242"/>
                <a:gd name="T17" fmla="*/ 97 h 357"/>
                <a:gd name="T18" fmla="*/ 240 w 242"/>
                <a:gd name="T19" fmla="*/ 85 h 357"/>
                <a:gd name="T20" fmla="*/ 242 w 242"/>
                <a:gd name="T21" fmla="*/ 71 h 357"/>
                <a:gd name="T22" fmla="*/ 242 w 242"/>
                <a:gd name="T23" fmla="*/ 58 h 357"/>
                <a:gd name="T24" fmla="*/ 239 w 242"/>
                <a:gd name="T25" fmla="*/ 46 h 357"/>
                <a:gd name="T26" fmla="*/ 234 w 242"/>
                <a:gd name="T27" fmla="*/ 34 h 357"/>
                <a:gd name="T28" fmla="*/ 225 w 242"/>
                <a:gd name="T29" fmla="*/ 23 h 357"/>
                <a:gd name="T30" fmla="*/ 216 w 242"/>
                <a:gd name="T31" fmla="*/ 14 h 357"/>
                <a:gd name="T32" fmla="*/ 204 w 242"/>
                <a:gd name="T33" fmla="*/ 8 h 357"/>
                <a:gd name="T34" fmla="*/ 192 w 242"/>
                <a:gd name="T35" fmla="*/ 2 h 357"/>
                <a:gd name="T36" fmla="*/ 179 w 242"/>
                <a:gd name="T37" fmla="*/ 0 h 357"/>
                <a:gd name="T38" fmla="*/ 165 w 242"/>
                <a:gd name="T39" fmla="*/ 1 h 357"/>
                <a:gd name="T40" fmla="*/ 153 w 242"/>
                <a:gd name="T41" fmla="*/ 4 h 357"/>
                <a:gd name="T42" fmla="*/ 141 w 242"/>
                <a:gd name="T43" fmla="*/ 10 h 357"/>
                <a:gd name="T44" fmla="*/ 130 w 242"/>
                <a:gd name="T45" fmla="*/ 17 h 357"/>
                <a:gd name="T46" fmla="*/ 122 w 242"/>
                <a:gd name="T47" fmla="*/ 27 h 357"/>
                <a:gd name="T48" fmla="*/ 114 w 242"/>
                <a:gd name="T49" fmla="*/ 38 h 357"/>
                <a:gd name="T50" fmla="*/ 4 w 242"/>
                <a:gd name="T51" fmla="*/ 267 h 357"/>
                <a:gd name="T52" fmla="*/ 1 w 242"/>
                <a:gd name="T53" fmla="*/ 280 h 357"/>
                <a:gd name="T54" fmla="*/ 0 w 242"/>
                <a:gd name="T55" fmla="*/ 293 h 357"/>
                <a:gd name="T56" fmla="*/ 2 w 242"/>
                <a:gd name="T57" fmla="*/ 306 h 357"/>
                <a:gd name="T58" fmla="*/ 7 w 242"/>
                <a:gd name="T59" fmla="*/ 318 h 357"/>
                <a:gd name="T60" fmla="*/ 13 w 242"/>
                <a:gd name="T61" fmla="*/ 329 h 357"/>
                <a:gd name="T62" fmla="*/ 21 w 242"/>
                <a:gd name="T63" fmla="*/ 340 h 357"/>
                <a:gd name="T64" fmla="*/ 32 w 242"/>
                <a:gd name="T65" fmla="*/ 347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2" h="357">
                  <a:moveTo>
                    <a:pt x="38" y="351"/>
                  </a:moveTo>
                  <a:lnTo>
                    <a:pt x="45" y="353"/>
                  </a:lnTo>
                  <a:lnTo>
                    <a:pt x="51" y="355"/>
                  </a:lnTo>
                  <a:lnTo>
                    <a:pt x="57" y="356"/>
                  </a:lnTo>
                  <a:lnTo>
                    <a:pt x="64" y="357"/>
                  </a:lnTo>
                  <a:lnTo>
                    <a:pt x="71" y="357"/>
                  </a:lnTo>
                  <a:lnTo>
                    <a:pt x="77" y="356"/>
                  </a:lnTo>
                  <a:lnTo>
                    <a:pt x="84" y="355"/>
                  </a:lnTo>
                  <a:lnTo>
                    <a:pt x="90" y="353"/>
                  </a:lnTo>
                  <a:lnTo>
                    <a:pt x="95" y="351"/>
                  </a:lnTo>
                  <a:lnTo>
                    <a:pt x="102" y="348"/>
                  </a:lnTo>
                  <a:lnTo>
                    <a:pt x="107" y="345"/>
                  </a:lnTo>
                  <a:lnTo>
                    <a:pt x="112" y="341"/>
                  </a:lnTo>
                  <a:lnTo>
                    <a:pt x="117" y="336"/>
                  </a:lnTo>
                  <a:lnTo>
                    <a:pt x="121" y="331"/>
                  </a:lnTo>
                  <a:lnTo>
                    <a:pt x="125" y="326"/>
                  </a:lnTo>
                  <a:lnTo>
                    <a:pt x="128" y="319"/>
                  </a:lnTo>
                  <a:lnTo>
                    <a:pt x="236" y="97"/>
                  </a:lnTo>
                  <a:lnTo>
                    <a:pt x="238" y="91"/>
                  </a:lnTo>
                  <a:lnTo>
                    <a:pt x="240" y="85"/>
                  </a:lnTo>
                  <a:lnTo>
                    <a:pt x="241" y="77"/>
                  </a:lnTo>
                  <a:lnTo>
                    <a:pt x="242" y="71"/>
                  </a:lnTo>
                  <a:lnTo>
                    <a:pt x="242" y="65"/>
                  </a:lnTo>
                  <a:lnTo>
                    <a:pt x="242" y="58"/>
                  </a:lnTo>
                  <a:lnTo>
                    <a:pt x="240" y="52"/>
                  </a:lnTo>
                  <a:lnTo>
                    <a:pt x="239" y="46"/>
                  </a:lnTo>
                  <a:lnTo>
                    <a:pt x="236" y="39"/>
                  </a:lnTo>
                  <a:lnTo>
                    <a:pt x="234" y="34"/>
                  </a:lnTo>
                  <a:lnTo>
                    <a:pt x="230" y="29"/>
                  </a:lnTo>
                  <a:lnTo>
                    <a:pt x="225" y="23"/>
                  </a:lnTo>
                  <a:lnTo>
                    <a:pt x="221" y="18"/>
                  </a:lnTo>
                  <a:lnTo>
                    <a:pt x="216" y="14"/>
                  </a:lnTo>
                  <a:lnTo>
                    <a:pt x="211" y="11"/>
                  </a:lnTo>
                  <a:lnTo>
                    <a:pt x="204" y="8"/>
                  </a:lnTo>
                  <a:lnTo>
                    <a:pt x="198" y="4"/>
                  </a:lnTo>
                  <a:lnTo>
                    <a:pt x="192" y="2"/>
                  </a:lnTo>
                  <a:lnTo>
                    <a:pt x="185" y="1"/>
                  </a:lnTo>
                  <a:lnTo>
                    <a:pt x="179" y="0"/>
                  </a:lnTo>
                  <a:lnTo>
                    <a:pt x="172" y="0"/>
                  </a:lnTo>
                  <a:lnTo>
                    <a:pt x="165" y="1"/>
                  </a:lnTo>
                  <a:lnTo>
                    <a:pt x="159" y="2"/>
                  </a:lnTo>
                  <a:lnTo>
                    <a:pt x="153" y="4"/>
                  </a:lnTo>
                  <a:lnTo>
                    <a:pt x="147" y="7"/>
                  </a:lnTo>
                  <a:lnTo>
                    <a:pt x="141" y="10"/>
                  </a:lnTo>
                  <a:lnTo>
                    <a:pt x="136" y="13"/>
                  </a:lnTo>
                  <a:lnTo>
                    <a:pt x="130" y="17"/>
                  </a:lnTo>
                  <a:lnTo>
                    <a:pt x="126" y="21"/>
                  </a:lnTo>
                  <a:lnTo>
                    <a:pt x="122" y="27"/>
                  </a:lnTo>
                  <a:lnTo>
                    <a:pt x="118" y="32"/>
                  </a:lnTo>
                  <a:lnTo>
                    <a:pt x="114" y="38"/>
                  </a:lnTo>
                  <a:lnTo>
                    <a:pt x="7" y="260"/>
                  </a:lnTo>
                  <a:lnTo>
                    <a:pt x="4" y="267"/>
                  </a:lnTo>
                  <a:lnTo>
                    <a:pt x="2" y="273"/>
                  </a:lnTo>
                  <a:lnTo>
                    <a:pt x="1" y="280"/>
                  </a:lnTo>
                  <a:lnTo>
                    <a:pt x="0" y="287"/>
                  </a:lnTo>
                  <a:lnTo>
                    <a:pt x="0" y="293"/>
                  </a:lnTo>
                  <a:lnTo>
                    <a:pt x="1" y="299"/>
                  </a:lnTo>
                  <a:lnTo>
                    <a:pt x="2" y="306"/>
                  </a:lnTo>
                  <a:lnTo>
                    <a:pt x="3" y="312"/>
                  </a:lnTo>
                  <a:lnTo>
                    <a:pt x="7" y="318"/>
                  </a:lnTo>
                  <a:lnTo>
                    <a:pt x="10" y="324"/>
                  </a:lnTo>
                  <a:lnTo>
                    <a:pt x="13" y="329"/>
                  </a:lnTo>
                  <a:lnTo>
                    <a:pt x="17" y="334"/>
                  </a:lnTo>
                  <a:lnTo>
                    <a:pt x="21" y="340"/>
                  </a:lnTo>
                  <a:lnTo>
                    <a:pt x="27" y="344"/>
                  </a:lnTo>
                  <a:lnTo>
                    <a:pt x="32" y="347"/>
                  </a:lnTo>
                  <a:lnTo>
                    <a:pt x="38" y="351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378" name="Freeform 13"/>
            <p:cNvSpPr>
              <a:spLocks/>
            </p:cNvSpPr>
            <p:nvPr/>
          </p:nvSpPr>
          <p:spPr bwMode="auto">
            <a:xfrm>
              <a:off x="3725863" y="4071938"/>
              <a:ext cx="292100" cy="1452563"/>
            </a:xfrm>
            <a:custGeom>
              <a:avLst/>
              <a:gdLst>
                <a:gd name="T0" fmla="*/ 2 w 923"/>
                <a:gd name="T1" fmla="*/ 644 h 4575"/>
                <a:gd name="T2" fmla="*/ 2 w 923"/>
                <a:gd name="T3" fmla="*/ 579 h 4575"/>
                <a:gd name="T4" fmla="*/ 7 w 923"/>
                <a:gd name="T5" fmla="*/ 516 h 4575"/>
                <a:gd name="T6" fmla="*/ 16 w 923"/>
                <a:gd name="T7" fmla="*/ 455 h 4575"/>
                <a:gd name="T8" fmla="*/ 29 w 923"/>
                <a:gd name="T9" fmla="*/ 395 h 4575"/>
                <a:gd name="T10" fmla="*/ 45 w 923"/>
                <a:gd name="T11" fmla="*/ 339 h 4575"/>
                <a:gd name="T12" fmla="*/ 64 w 923"/>
                <a:gd name="T13" fmla="*/ 287 h 4575"/>
                <a:gd name="T14" fmla="*/ 86 w 923"/>
                <a:gd name="T15" fmla="*/ 237 h 4575"/>
                <a:gd name="T16" fmla="*/ 112 w 923"/>
                <a:gd name="T17" fmla="*/ 190 h 4575"/>
                <a:gd name="T18" fmla="*/ 140 w 923"/>
                <a:gd name="T19" fmla="*/ 149 h 4575"/>
                <a:gd name="T20" fmla="*/ 170 w 923"/>
                <a:gd name="T21" fmla="*/ 111 h 4575"/>
                <a:gd name="T22" fmla="*/ 202 w 923"/>
                <a:gd name="T23" fmla="*/ 79 h 4575"/>
                <a:gd name="T24" fmla="*/ 237 w 923"/>
                <a:gd name="T25" fmla="*/ 52 h 4575"/>
                <a:gd name="T26" fmla="*/ 274 w 923"/>
                <a:gd name="T27" fmla="*/ 30 h 4575"/>
                <a:gd name="T28" fmla="*/ 312 w 923"/>
                <a:gd name="T29" fmla="*/ 14 h 4575"/>
                <a:gd name="T30" fmla="*/ 353 w 923"/>
                <a:gd name="T31" fmla="*/ 3 h 4575"/>
                <a:gd name="T32" fmla="*/ 394 w 923"/>
                <a:gd name="T33" fmla="*/ 0 h 4575"/>
                <a:gd name="T34" fmla="*/ 437 w 923"/>
                <a:gd name="T35" fmla="*/ 3 h 4575"/>
                <a:gd name="T36" fmla="*/ 481 w 923"/>
                <a:gd name="T37" fmla="*/ 14 h 4575"/>
                <a:gd name="T38" fmla="*/ 526 w 923"/>
                <a:gd name="T39" fmla="*/ 30 h 4575"/>
                <a:gd name="T40" fmla="*/ 572 w 923"/>
                <a:gd name="T41" fmla="*/ 52 h 4575"/>
                <a:gd name="T42" fmla="*/ 617 w 923"/>
                <a:gd name="T43" fmla="*/ 79 h 4575"/>
                <a:gd name="T44" fmla="*/ 660 w 923"/>
                <a:gd name="T45" fmla="*/ 111 h 4575"/>
                <a:gd name="T46" fmla="*/ 704 w 923"/>
                <a:gd name="T47" fmla="*/ 149 h 4575"/>
                <a:gd name="T48" fmla="*/ 744 w 923"/>
                <a:gd name="T49" fmla="*/ 190 h 4575"/>
                <a:gd name="T50" fmla="*/ 782 w 923"/>
                <a:gd name="T51" fmla="*/ 237 h 4575"/>
                <a:gd name="T52" fmla="*/ 817 w 923"/>
                <a:gd name="T53" fmla="*/ 287 h 4575"/>
                <a:gd name="T54" fmla="*/ 848 w 923"/>
                <a:gd name="T55" fmla="*/ 339 h 4575"/>
                <a:gd name="T56" fmla="*/ 873 w 923"/>
                <a:gd name="T57" fmla="*/ 395 h 4575"/>
                <a:gd name="T58" fmla="*/ 895 w 923"/>
                <a:gd name="T59" fmla="*/ 455 h 4575"/>
                <a:gd name="T60" fmla="*/ 910 w 923"/>
                <a:gd name="T61" fmla="*/ 516 h 4575"/>
                <a:gd name="T62" fmla="*/ 919 w 923"/>
                <a:gd name="T63" fmla="*/ 579 h 4575"/>
                <a:gd name="T64" fmla="*/ 923 w 923"/>
                <a:gd name="T65" fmla="*/ 644 h 4575"/>
                <a:gd name="T66" fmla="*/ 67 w 923"/>
                <a:gd name="T67" fmla="*/ 4575 h 4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23" h="4575">
                  <a:moveTo>
                    <a:pt x="67" y="4575"/>
                  </a:moveTo>
                  <a:lnTo>
                    <a:pt x="2" y="644"/>
                  </a:lnTo>
                  <a:lnTo>
                    <a:pt x="0" y="612"/>
                  </a:lnTo>
                  <a:lnTo>
                    <a:pt x="2" y="579"/>
                  </a:lnTo>
                  <a:lnTo>
                    <a:pt x="4" y="548"/>
                  </a:lnTo>
                  <a:lnTo>
                    <a:pt x="7" y="516"/>
                  </a:lnTo>
                  <a:lnTo>
                    <a:pt x="11" y="485"/>
                  </a:lnTo>
                  <a:lnTo>
                    <a:pt x="16" y="455"/>
                  </a:lnTo>
                  <a:lnTo>
                    <a:pt x="22" y="425"/>
                  </a:lnTo>
                  <a:lnTo>
                    <a:pt x="29" y="395"/>
                  </a:lnTo>
                  <a:lnTo>
                    <a:pt x="36" y="367"/>
                  </a:lnTo>
                  <a:lnTo>
                    <a:pt x="45" y="339"/>
                  </a:lnTo>
                  <a:lnTo>
                    <a:pt x="54" y="312"/>
                  </a:lnTo>
                  <a:lnTo>
                    <a:pt x="64" y="287"/>
                  </a:lnTo>
                  <a:lnTo>
                    <a:pt x="75" y="261"/>
                  </a:lnTo>
                  <a:lnTo>
                    <a:pt x="86" y="237"/>
                  </a:lnTo>
                  <a:lnTo>
                    <a:pt x="99" y="213"/>
                  </a:lnTo>
                  <a:lnTo>
                    <a:pt x="112" y="190"/>
                  </a:lnTo>
                  <a:lnTo>
                    <a:pt x="125" y="169"/>
                  </a:lnTo>
                  <a:lnTo>
                    <a:pt x="140" y="149"/>
                  </a:lnTo>
                  <a:lnTo>
                    <a:pt x="155" y="129"/>
                  </a:lnTo>
                  <a:lnTo>
                    <a:pt x="170" y="111"/>
                  </a:lnTo>
                  <a:lnTo>
                    <a:pt x="187" y="94"/>
                  </a:lnTo>
                  <a:lnTo>
                    <a:pt x="202" y="79"/>
                  </a:lnTo>
                  <a:lnTo>
                    <a:pt x="220" y="65"/>
                  </a:lnTo>
                  <a:lnTo>
                    <a:pt x="237" y="52"/>
                  </a:lnTo>
                  <a:lnTo>
                    <a:pt x="255" y="40"/>
                  </a:lnTo>
                  <a:lnTo>
                    <a:pt x="274" y="30"/>
                  </a:lnTo>
                  <a:lnTo>
                    <a:pt x="293" y="21"/>
                  </a:lnTo>
                  <a:lnTo>
                    <a:pt x="312" y="14"/>
                  </a:lnTo>
                  <a:lnTo>
                    <a:pt x="333" y="7"/>
                  </a:lnTo>
                  <a:lnTo>
                    <a:pt x="353" y="3"/>
                  </a:lnTo>
                  <a:lnTo>
                    <a:pt x="374" y="1"/>
                  </a:lnTo>
                  <a:lnTo>
                    <a:pt x="394" y="0"/>
                  </a:lnTo>
                  <a:lnTo>
                    <a:pt x="415" y="1"/>
                  </a:lnTo>
                  <a:lnTo>
                    <a:pt x="437" y="3"/>
                  </a:lnTo>
                  <a:lnTo>
                    <a:pt x="458" y="7"/>
                  </a:lnTo>
                  <a:lnTo>
                    <a:pt x="481" y="14"/>
                  </a:lnTo>
                  <a:lnTo>
                    <a:pt x="504" y="21"/>
                  </a:lnTo>
                  <a:lnTo>
                    <a:pt x="526" y="30"/>
                  </a:lnTo>
                  <a:lnTo>
                    <a:pt x="548" y="40"/>
                  </a:lnTo>
                  <a:lnTo>
                    <a:pt x="572" y="52"/>
                  </a:lnTo>
                  <a:lnTo>
                    <a:pt x="594" y="65"/>
                  </a:lnTo>
                  <a:lnTo>
                    <a:pt x="617" y="79"/>
                  </a:lnTo>
                  <a:lnTo>
                    <a:pt x="639" y="94"/>
                  </a:lnTo>
                  <a:lnTo>
                    <a:pt x="660" y="111"/>
                  </a:lnTo>
                  <a:lnTo>
                    <a:pt x="683" y="129"/>
                  </a:lnTo>
                  <a:lnTo>
                    <a:pt x="704" y="149"/>
                  </a:lnTo>
                  <a:lnTo>
                    <a:pt x="724" y="169"/>
                  </a:lnTo>
                  <a:lnTo>
                    <a:pt x="744" y="190"/>
                  </a:lnTo>
                  <a:lnTo>
                    <a:pt x="763" y="213"/>
                  </a:lnTo>
                  <a:lnTo>
                    <a:pt x="782" y="237"/>
                  </a:lnTo>
                  <a:lnTo>
                    <a:pt x="800" y="261"/>
                  </a:lnTo>
                  <a:lnTo>
                    <a:pt x="817" y="287"/>
                  </a:lnTo>
                  <a:lnTo>
                    <a:pt x="833" y="312"/>
                  </a:lnTo>
                  <a:lnTo>
                    <a:pt x="848" y="339"/>
                  </a:lnTo>
                  <a:lnTo>
                    <a:pt x="861" y="367"/>
                  </a:lnTo>
                  <a:lnTo>
                    <a:pt x="873" y="395"/>
                  </a:lnTo>
                  <a:lnTo>
                    <a:pt x="885" y="425"/>
                  </a:lnTo>
                  <a:lnTo>
                    <a:pt x="895" y="455"/>
                  </a:lnTo>
                  <a:lnTo>
                    <a:pt x="904" y="485"/>
                  </a:lnTo>
                  <a:lnTo>
                    <a:pt x="910" y="516"/>
                  </a:lnTo>
                  <a:lnTo>
                    <a:pt x="915" y="548"/>
                  </a:lnTo>
                  <a:lnTo>
                    <a:pt x="919" y="579"/>
                  </a:lnTo>
                  <a:lnTo>
                    <a:pt x="922" y="612"/>
                  </a:lnTo>
                  <a:lnTo>
                    <a:pt x="923" y="644"/>
                  </a:lnTo>
                  <a:lnTo>
                    <a:pt x="726" y="4575"/>
                  </a:lnTo>
                  <a:lnTo>
                    <a:pt x="67" y="4575"/>
                  </a:lnTo>
                  <a:close/>
                </a:path>
              </a:pathLst>
            </a:custGeom>
            <a:solidFill>
              <a:srgbClr val="493B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379" name="Freeform 14"/>
            <p:cNvSpPr>
              <a:spLocks/>
            </p:cNvSpPr>
            <p:nvPr/>
          </p:nvSpPr>
          <p:spPr bwMode="auto">
            <a:xfrm>
              <a:off x="3962400" y="4071938"/>
              <a:ext cx="377825" cy="1452563"/>
            </a:xfrm>
            <a:custGeom>
              <a:avLst/>
              <a:gdLst>
                <a:gd name="T0" fmla="*/ 332 w 1188"/>
                <a:gd name="T1" fmla="*/ 4575 h 4575"/>
                <a:gd name="T2" fmla="*/ 1 w 1188"/>
                <a:gd name="T3" fmla="*/ 612 h 4575"/>
                <a:gd name="T4" fmla="*/ 11 w 1188"/>
                <a:gd name="T5" fmla="*/ 548 h 4575"/>
                <a:gd name="T6" fmla="*/ 30 w 1188"/>
                <a:gd name="T7" fmla="*/ 485 h 4575"/>
                <a:gd name="T8" fmla="*/ 57 w 1188"/>
                <a:gd name="T9" fmla="*/ 425 h 4575"/>
                <a:gd name="T10" fmla="*/ 92 w 1188"/>
                <a:gd name="T11" fmla="*/ 367 h 4575"/>
                <a:gd name="T12" fmla="*/ 133 w 1188"/>
                <a:gd name="T13" fmla="*/ 312 h 4575"/>
                <a:gd name="T14" fmla="*/ 181 w 1188"/>
                <a:gd name="T15" fmla="*/ 261 h 4575"/>
                <a:gd name="T16" fmla="*/ 234 w 1188"/>
                <a:gd name="T17" fmla="*/ 213 h 4575"/>
                <a:gd name="T18" fmla="*/ 289 w 1188"/>
                <a:gd name="T19" fmla="*/ 169 h 4575"/>
                <a:gd name="T20" fmla="*/ 348 w 1188"/>
                <a:gd name="T21" fmla="*/ 129 h 4575"/>
                <a:gd name="T22" fmla="*/ 407 w 1188"/>
                <a:gd name="T23" fmla="*/ 94 h 4575"/>
                <a:gd name="T24" fmla="*/ 469 w 1188"/>
                <a:gd name="T25" fmla="*/ 65 h 4575"/>
                <a:gd name="T26" fmla="*/ 529 w 1188"/>
                <a:gd name="T27" fmla="*/ 40 h 4575"/>
                <a:gd name="T28" fmla="*/ 588 w 1188"/>
                <a:gd name="T29" fmla="*/ 21 h 4575"/>
                <a:gd name="T30" fmla="*/ 645 w 1188"/>
                <a:gd name="T31" fmla="*/ 7 h 4575"/>
                <a:gd name="T32" fmla="*/ 699 w 1188"/>
                <a:gd name="T33" fmla="*/ 1 h 4575"/>
                <a:gd name="T34" fmla="*/ 749 w 1188"/>
                <a:gd name="T35" fmla="*/ 1 h 4575"/>
                <a:gd name="T36" fmla="*/ 796 w 1188"/>
                <a:gd name="T37" fmla="*/ 7 h 4575"/>
                <a:gd name="T38" fmla="*/ 843 w 1188"/>
                <a:gd name="T39" fmla="*/ 21 h 4575"/>
                <a:gd name="T40" fmla="*/ 887 w 1188"/>
                <a:gd name="T41" fmla="*/ 40 h 4575"/>
                <a:gd name="T42" fmla="*/ 930 w 1188"/>
                <a:gd name="T43" fmla="*/ 65 h 4575"/>
                <a:gd name="T44" fmla="*/ 969 w 1188"/>
                <a:gd name="T45" fmla="*/ 94 h 4575"/>
                <a:gd name="T46" fmla="*/ 1007 w 1188"/>
                <a:gd name="T47" fmla="*/ 129 h 4575"/>
                <a:gd name="T48" fmla="*/ 1041 w 1188"/>
                <a:gd name="T49" fmla="*/ 169 h 4575"/>
                <a:gd name="T50" fmla="*/ 1072 w 1188"/>
                <a:gd name="T51" fmla="*/ 213 h 4575"/>
                <a:gd name="T52" fmla="*/ 1101 w 1188"/>
                <a:gd name="T53" fmla="*/ 261 h 4575"/>
                <a:gd name="T54" fmla="*/ 1125 w 1188"/>
                <a:gd name="T55" fmla="*/ 312 h 4575"/>
                <a:gd name="T56" fmla="*/ 1147 w 1188"/>
                <a:gd name="T57" fmla="*/ 367 h 4575"/>
                <a:gd name="T58" fmla="*/ 1163 w 1188"/>
                <a:gd name="T59" fmla="*/ 425 h 4575"/>
                <a:gd name="T60" fmla="*/ 1176 w 1188"/>
                <a:gd name="T61" fmla="*/ 485 h 4575"/>
                <a:gd name="T62" fmla="*/ 1185 w 1188"/>
                <a:gd name="T63" fmla="*/ 548 h 4575"/>
                <a:gd name="T64" fmla="*/ 1188 w 1188"/>
                <a:gd name="T65" fmla="*/ 612 h 4575"/>
                <a:gd name="T66" fmla="*/ 1111 w 1188"/>
                <a:gd name="T67" fmla="*/ 4575 h 4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88" h="4575">
                  <a:moveTo>
                    <a:pt x="1111" y="4575"/>
                  </a:moveTo>
                  <a:lnTo>
                    <a:pt x="332" y="4575"/>
                  </a:lnTo>
                  <a:lnTo>
                    <a:pt x="0" y="644"/>
                  </a:lnTo>
                  <a:lnTo>
                    <a:pt x="1" y="612"/>
                  </a:lnTo>
                  <a:lnTo>
                    <a:pt x="4" y="579"/>
                  </a:lnTo>
                  <a:lnTo>
                    <a:pt x="11" y="548"/>
                  </a:lnTo>
                  <a:lnTo>
                    <a:pt x="19" y="516"/>
                  </a:lnTo>
                  <a:lnTo>
                    <a:pt x="30" y="485"/>
                  </a:lnTo>
                  <a:lnTo>
                    <a:pt x="42" y="455"/>
                  </a:lnTo>
                  <a:lnTo>
                    <a:pt x="57" y="425"/>
                  </a:lnTo>
                  <a:lnTo>
                    <a:pt x="74" y="395"/>
                  </a:lnTo>
                  <a:lnTo>
                    <a:pt x="92" y="367"/>
                  </a:lnTo>
                  <a:lnTo>
                    <a:pt x="112" y="339"/>
                  </a:lnTo>
                  <a:lnTo>
                    <a:pt x="133" y="312"/>
                  </a:lnTo>
                  <a:lnTo>
                    <a:pt x="157" y="287"/>
                  </a:lnTo>
                  <a:lnTo>
                    <a:pt x="181" y="261"/>
                  </a:lnTo>
                  <a:lnTo>
                    <a:pt x="206" y="237"/>
                  </a:lnTo>
                  <a:lnTo>
                    <a:pt x="234" y="213"/>
                  </a:lnTo>
                  <a:lnTo>
                    <a:pt x="261" y="190"/>
                  </a:lnTo>
                  <a:lnTo>
                    <a:pt x="289" y="169"/>
                  </a:lnTo>
                  <a:lnTo>
                    <a:pt x="318" y="149"/>
                  </a:lnTo>
                  <a:lnTo>
                    <a:pt x="348" y="129"/>
                  </a:lnTo>
                  <a:lnTo>
                    <a:pt x="378" y="111"/>
                  </a:lnTo>
                  <a:lnTo>
                    <a:pt x="407" y="94"/>
                  </a:lnTo>
                  <a:lnTo>
                    <a:pt x="438" y="79"/>
                  </a:lnTo>
                  <a:lnTo>
                    <a:pt x="469" y="65"/>
                  </a:lnTo>
                  <a:lnTo>
                    <a:pt x="499" y="52"/>
                  </a:lnTo>
                  <a:lnTo>
                    <a:pt x="529" y="40"/>
                  </a:lnTo>
                  <a:lnTo>
                    <a:pt x="559" y="30"/>
                  </a:lnTo>
                  <a:lnTo>
                    <a:pt x="588" y="21"/>
                  </a:lnTo>
                  <a:lnTo>
                    <a:pt x="617" y="14"/>
                  </a:lnTo>
                  <a:lnTo>
                    <a:pt x="645" y="7"/>
                  </a:lnTo>
                  <a:lnTo>
                    <a:pt x="673" y="3"/>
                  </a:lnTo>
                  <a:lnTo>
                    <a:pt x="699" y="1"/>
                  </a:lnTo>
                  <a:lnTo>
                    <a:pt x="724" y="0"/>
                  </a:lnTo>
                  <a:lnTo>
                    <a:pt x="749" y="1"/>
                  </a:lnTo>
                  <a:lnTo>
                    <a:pt x="772" y="3"/>
                  </a:lnTo>
                  <a:lnTo>
                    <a:pt x="796" y="7"/>
                  </a:lnTo>
                  <a:lnTo>
                    <a:pt x="820" y="14"/>
                  </a:lnTo>
                  <a:lnTo>
                    <a:pt x="843" y="21"/>
                  </a:lnTo>
                  <a:lnTo>
                    <a:pt x="865" y="30"/>
                  </a:lnTo>
                  <a:lnTo>
                    <a:pt x="887" y="40"/>
                  </a:lnTo>
                  <a:lnTo>
                    <a:pt x="909" y="52"/>
                  </a:lnTo>
                  <a:lnTo>
                    <a:pt x="930" y="65"/>
                  </a:lnTo>
                  <a:lnTo>
                    <a:pt x="950" y="79"/>
                  </a:lnTo>
                  <a:lnTo>
                    <a:pt x="969" y="94"/>
                  </a:lnTo>
                  <a:lnTo>
                    <a:pt x="988" y="111"/>
                  </a:lnTo>
                  <a:lnTo>
                    <a:pt x="1007" y="129"/>
                  </a:lnTo>
                  <a:lnTo>
                    <a:pt x="1024" y="149"/>
                  </a:lnTo>
                  <a:lnTo>
                    <a:pt x="1041" y="169"/>
                  </a:lnTo>
                  <a:lnTo>
                    <a:pt x="1058" y="190"/>
                  </a:lnTo>
                  <a:lnTo>
                    <a:pt x="1072" y="213"/>
                  </a:lnTo>
                  <a:lnTo>
                    <a:pt x="1087" y="237"/>
                  </a:lnTo>
                  <a:lnTo>
                    <a:pt x="1101" y="261"/>
                  </a:lnTo>
                  <a:lnTo>
                    <a:pt x="1114" y="287"/>
                  </a:lnTo>
                  <a:lnTo>
                    <a:pt x="1125" y="312"/>
                  </a:lnTo>
                  <a:lnTo>
                    <a:pt x="1137" y="339"/>
                  </a:lnTo>
                  <a:lnTo>
                    <a:pt x="1147" y="367"/>
                  </a:lnTo>
                  <a:lnTo>
                    <a:pt x="1155" y="395"/>
                  </a:lnTo>
                  <a:lnTo>
                    <a:pt x="1163" y="425"/>
                  </a:lnTo>
                  <a:lnTo>
                    <a:pt x="1171" y="455"/>
                  </a:lnTo>
                  <a:lnTo>
                    <a:pt x="1176" y="485"/>
                  </a:lnTo>
                  <a:lnTo>
                    <a:pt x="1180" y="516"/>
                  </a:lnTo>
                  <a:lnTo>
                    <a:pt x="1185" y="548"/>
                  </a:lnTo>
                  <a:lnTo>
                    <a:pt x="1187" y="579"/>
                  </a:lnTo>
                  <a:lnTo>
                    <a:pt x="1188" y="612"/>
                  </a:lnTo>
                  <a:lnTo>
                    <a:pt x="1188" y="644"/>
                  </a:lnTo>
                  <a:lnTo>
                    <a:pt x="1111" y="4575"/>
                  </a:lnTo>
                  <a:close/>
                </a:path>
              </a:pathLst>
            </a:custGeom>
            <a:solidFill>
              <a:srgbClr val="7E6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380" name="Freeform 15"/>
            <p:cNvSpPr>
              <a:spLocks/>
            </p:cNvSpPr>
            <p:nvPr/>
          </p:nvSpPr>
          <p:spPr bwMode="auto">
            <a:xfrm>
              <a:off x="3932238" y="2608263"/>
              <a:ext cx="215900" cy="452438"/>
            </a:xfrm>
            <a:custGeom>
              <a:avLst/>
              <a:gdLst>
                <a:gd name="T0" fmla="*/ 2 w 683"/>
                <a:gd name="T1" fmla="*/ 1122 h 1428"/>
                <a:gd name="T2" fmla="*/ 11 w 683"/>
                <a:gd name="T3" fmla="*/ 1172 h 1428"/>
                <a:gd name="T4" fmla="*/ 27 w 683"/>
                <a:gd name="T5" fmla="*/ 1220 h 1428"/>
                <a:gd name="T6" fmla="*/ 49 w 683"/>
                <a:gd name="T7" fmla="*/ 1264 h 1428"/>
                <a:gd name="T8" fmla="*/ 78 w 683"/>
                <a:gd name="T9" fmla="*/ 1304 h 1428"/>
                <a:gd name="T10" fmla="*/ 112 w 683"/>
                <a:gd name="T11" fmla="*/ 1340 h 1428"/>
                <a:gd name="T12" fmla="*/ 151 w 683"/>
                <a:gd name="T13" fmla="*/ 1370 h 1428"/>
                <a:gd name="T14" fmla="*/ 193 w 683"/>
                <a:gd name="T15" fmla="*/ 1395 h 1428"/>
                <a:gd name="T16" fmla="*/ 240 w 683"/>
                <a:gd name="T17" fmla="*/ 1413 h 1428"/>
                <a:gd name="T18" fmla="*/ 290 w 683"/>
                <a:gd name="T19" fmla="*/ 1425 h 1428"/>
                <a:gd name="T20" fmla="*/ 341 w 683"/>
                <a:gd name="T21" fmla="*/ 1428 h 1428"/>
                <a:gd name="T22" fmla="*/ 394 w 683"/>
                <a:gd name="T23" fmla="*/ 1425 h 1428"/>
                <a:gd name="T24" fmla="*/ 443 w 683"/>
                <a:gd name="T25" fmla="*/ 1413 h 1428"/>
                <a:gd name="T26" fmla="*/ 489 w 683"/>
                <a:gd name="T27" fmla="*/ 1395 h 1428"/>
                <a:gd name="T28" fmla="*/ 533 w 683"/>
                <a:gd name="T29" fmla="*/ 1370 h 1428"/>
                <a:gd name="T30" fmla="*/ 572 w 683"/>
                <a:gd name="T31" fmla="*/ 1340 h 1428"/>
                <a:gd name="T32" fmla="*/ 606 w 683"/>
                <a:gd name="T33" fmla="*/ 1304 h 1428"/>
                <a:gd name="T34" fmla="*/ 634 w 683"/>
                <a:gd name="T35" fmla="*/ 1264 h 1428"/>
                <a:gd name="T36" fmla="*/ 656 w 683"/>
                <a:gd name="T37" fmla="*/ 1220 h 1428"/>
                <a:gd name="T38" fmla="*/ 672 w 683"/>
                <a:gd name="T39" fmla="*/ 1172 h 1428"/>
                <a:gd name="T40" fmla="*/ 682 w 683"/>
                <a:gd name="T41" fmla="*/ 1122 h 1428"/>
                <a:gd name="T42" fmla="*/ 683 w 683"/>
                <a:gd name="T43" fmla="*/ 341 h 1428"/>
                <a:gd name="T44" fmla="*/ 680 w 683"/>
                <a:gd name="T45" fmla="*/ 290 h 1428"/>
                <a:gd name="T46" fmla="*/ 668 w 683"/>
                <a:gd name="T47" fmla="*/ 240 h 1428"/>
                <a:gd name="T48" fmla="*/ 650 w 683"/>
                <a:gd name="T49" fmla="*/ 193 h 1428"/>
                <a:gd name="T50" fmla="*/ 625 w 683"/>
                <a:gd name="T51" fmla="*/ 151 h 1428"/>
                <a:gd name="T52" fmla="*/ 595 w 683"/>
                <a:gd name="T53" fmla="*/ 112 h 1428"/>
                <a:gd name="T54" fmla="*/ 559 w 683"/>
                <a:gd name="T55" fmla="*/ 78 h 1428"/>
                <a:gd name="T56" fmla="*/ 519 w 683"/>
                <a:gd name="T57" fmla="*/ 50 h 1428"/>
                <a:gd name="T58" fmla="*/ 475 w 683"/>
                <a:gd name="T59" fmla="*/ 27 h 1428"/>
                <a:gd name="T60" fmla="*/ 427 w 683"/>
                <a:gd name="T61" fmla="*/ 12 h 1428"/>
                <a:gd name="T62" fmla="*/ 376 w 683"/>
                <a:gd name="T63" fmla="*/ 2 h 1428"/>
                <a:gd name="T64" fmla="*/ 324 w 683"/>
                <a:gd name="T65" fmla="*/ 1 h 1428"/>
                <a:gd name="T66" fmla="*/ 273 w 683"/>
                <a:gd name="T67" fmla="*/ 7 h 1428"/>
                <a:gd name="T68" fmla="*/ 224 w 683"/>
                <a:gd name="T69" fmla="*/ 21 h 1428"/>
                <a:gd name="T70" fmla="*/ 179 w 683"/>
                <a:gd name="T71" fmla="*/ 41 h 1428"/>
                <a:gd name="T72" fmla="*/ 137 w 683"/>
                <a:gd name="T73" fmla="*/ 69 h 1428"/>
                <a:gd name="T74" fmla="*/ 100 w 683"/>
                <a:gd name="T75" fmla="*/ 100 h 1428"/>
                <a:gd name="T76" fmla="*/ 69 w 683"/>
                <a:gd name="T77" fmla="*/ 137 h 1428"/>
                <a:gd name="T78" fmla="*/ 41 w 683"/>
                <a:gd name="T79" fmla="*/ 180 h 1428"/>
                <a:gd name="T80" fmla="*/ 21 w 683"/>
                <a:gd name="T81" fmla="*/ 224 h 1428"/>
                <a:gd name="T82" fmla="*/ 7 w 683"/>
                <a:gd name="T83" fmla="*/ 273 h 1428"/>
                <a:gd name="T84" fmla="*/ 1 w 683"/>
                <a:gd name="T85" fmla="*/ 324 h 1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83" h="1428">
                  <a:moveTo>
                    <a:pt x="0" y="1087"/>
                  </a:moveTo>
                  <a:lnTo>
                    <a:pt x="1" y="1105"/>
                  </a:lnTo>
                  <a:lnTo>
                    <a:pt x="2" y="1122"/>
                  </a:lnTo>
                  <a:lnTo>
                    <a:pt x="4" y="1139"/>
                  </a:lnTo>
                  <a:lnTo>
                    <a:pt x="7" y="1156"/>
                  </a:lnTo>
                  <a:lnTo>
                    <a:pt x="11" y="1172"/>
                  </a:lnTo>
                  <a:lnTo>
                    <a:pt x="16" y="1189"/>
                  </a:lnTo>
                  <a:lnTo>
                    <a:pt x="21" y="1205"/>
                  </a:lnTo>
                  <a:lnTo>
                    <a:pt x="27" y="1220"/>
                  </a:lnTo>
                  <a:lnTo>
                    <a:pt x="34" y="1235"/>
                  </a:lnTo>
                  <a:lnTo>
                    <a:pt x="41" y="1249"/>
                  </a:lnTo>
                  <a:lnTo>
                    <a:pt x="49" y="1264"/>
                  </a:lnTo>
                  <a:lnTo>
                    <a:pt x="59" y="1278"/>
                  </a:lnTo>
                  <a:lnTo>
                    <a:pt x="69" y="1292"/>
                  </a:lnTo>
                  <a:lnTo>
                    <a:pt x="78" y="1304"/>
                  </a:lnTo>
                  <a:lnTo>
                    <a:pt x="89" y="1317"/>
                  </a:lnTo>
                  <a:lnTo>
                    <a:pt x="100" y="1329"/>
                  </a:lnTo>
                  <a:lnTo>
                    <a:pt x="112" y="1340"/>
                  </a:lnTo>
                  <a:lnTo>
                    <a:pt x="125" y="1351"/>
                  </a:lnTo>
                  <a:lnTo>
                    <a:pt x="137" y="1360"/>
                  </a:lnTo>
                  <a:lnTo>
                    <a:pt x="151" y="1370"/>
                  </a:lnTo>
                  <a:lnTo>
                    <a:pt x="165" y="1379"/>
                  </a:lnTo>
                  <a:lnTo>
                    <a:pt x="179" y="1387"/>
                  </a:lnTo>
                  <a:lnTo>
                    <a:pt x="193" y="1395"/>
                  </a:lnTo>
                  <a:lnTo>
                    <a:pt x="209" y="1402"/>
                  </a:lnTo>
                  <a:lnTo>
                    <a:pt x="224" y="1408"/>
                  </a:lnTo>
                  <a:lnTo>
                    <a:pt x="240" y="1413"/>
                  </a:lnTo>
                  <a:lnTo>
                    <a:pt x="257" y="1417"/>
                  </a:lnTo>
                  <a:lnTo>
                    <a:pt x="273" y="1422"/>
                  </a:lnTo>
                  <a:lnTo>
                    <a:pt x="290" y="1425"/>
                  </a:lnTo>
                  <a:lnTo>
                    <a:pt x="306" y="1427"/>
                  </a:lnTo>
                  <a:lnTo>
                    <a:pt x="324" y="1428"/>
                  </a:lnTo>
                  <a:lnTo>
                    <a:pt x="341" y="1428"/>
                  </a:lnTo>
                  <a:lnTo>
                    <a:pt x="359" y="1428"/>
                  </a:lnTo>
                  <a:lnTo>
                    <a:pt x="376" y="1427"/>
                  </a:lnTo>
                  <a:lnTo>
                    <a:pt x="394" y="1425"/>
                  </a:lnTo>
                  <a:lnTo>
                    <a:pt x="411" y="1422"/>
                  </a:lnTo>
                  <a:lnTo>
                    <a:pt x="427" y="1417"/>
                  </a:lnTo>
                  <a:lnTo>
                    <a:pt x="443" y="1413"/>
                  </a:lnTo>
                  <a:lnTo>
                    <a:pt x="459" y="1408"/>
                  </a:lnTo>
                  <a:lnTo>
                    <a:pt x="475" y="1402"/>
                  </a:lnTo>
                  <a:lnTo>
                    <a:pt x="489" y="1395"/>
                  </a:lnTo>
                  <a:lnTo>
                    <a:pt x="504" y="1387"/>
                  </a:lnTo>
                  <a:lnTo>
                    <a:pt x="519" y="1379"/>
                  </a:lnTo>
                  <a:lnTo>
                    <a:pt x="533" y="1370"/>
                  </a:lnTo>
                  <a:lnTo>
                    <a:pt x="547" y="1360"/>
                  </a:lnTo>
                  <a:lnTo>
                    <a:pt x="559" y="1351"/>
                  </a:lnTo>
                  <a:lnTo>
                    <a:pt x="572" y="1340"/>
                  </a:lnTo>
                  <a:lnTo>
                    <a:pt x="584" y="1329"/>
                  </a:lnTo>
                  <a:lnTo>
                    <a:pt x="595" y="1317"/>
                  </a:lnTo>
                  <a:lnTo>
                    <a:pt x="606" y="1304"/>
                  </a:lnTo>
                  <a:lnTo>
                    <a:pt x="615" y="1292"/>
                  </a:lnTo>
                  <a:lnTo>
                    <a:pt x="625" y="1278"/>
                  </a:lnTo>
                  <a:lnTo>
                    <a:pt x="634" y="1264"/>
                  </a:lnTo>
                  <a:lnTo>
                    <a:pt x="642" y="1249"/>
                  </a:lnTo>
                  <a:lnTo>
                    <a:pt x="650" y="1235"/>
                  </a:lnTo>
                  <a:lnTo>
                    <a:pt x="656" y="1220"/>
                  </a:lnTo>
                  <a:lnTo>
                    <a:pt x="663" y="1205"/>
                  </a:lnTo>
                  <a:lnTo>
                    <a:pt x="668" y="1189"/>
                  </a:lnTo>
                  <a:lnTo>
                    <a:pt x="672" y="1172"/>
                  </a:lnTo>
                  <a:lnTo>
                    <a:pt x="677" y="1156"/>
                  </a:lnTo>
                  <a:lnTo>
                    <a:pt x="680" y="1139"/>
                  </a:lnTo>
                  <a:lnTo>
                    <a:pt x="682" y="1122"/>
                  </a:lnTo>
                  <a:lnTo>
                    <a:pt x="683" y="1105"/>
                  </a:lnTo>
                  <a:lnTo>
                    <a:pt x="683" y="1087"/>
                  </a:lnTo>
                  <a:lnTo>
                    <a:pt x="683" y="341"/>
                  </a:lnTo>
                  <a:lnTo>
                    <a:pt x="683" y="324"/>
                  </a:lnTo>
                  <a:lnTo>
                    <a:pt x="682" y="307"/>
                  </a:lnTo>
                  <a:lnTo>
                    <a:pt x="680" y="290"/>
                  </a:lnTo>
                  <a:lnTo>
                    <a:pt x="677" y="273"/>
                  </a:lnTo>
                  <a:lnTo>
                    <a:pt x="672" y="257"/>
                  </a:lnTo>
                  <a:lnTo>
                    <a:pt x="668" y="240"/>
                  </a:lnTo>
                  <a:lnTo>
                    <a:pt x="663" y="224"/>
                  </a:lnTo>
                  <a:lnTo>
                    <a:pt x="656" y="209"/>
                  </a:lnTo>
                  <a:lnTo>
                    <a:pt x="650" y="193"/>
                  </a:lnTo>
                  <a:lnTo>
                    <a:pt x="642" y="180"/>
                  </a:lnTo>
                  <a:lnTo>
                    <a:pt x="634" y="165"/>
                  </a:lnTo>
                  <a:lnTo>
                    <a:pt x="625" y="151"/>
                  </a:lnTo>
                  <a:lnTo>
                    <a:pt x="615" y="137"/>
                  </a:lnTo>
                  <a:lnTo>
                    <a:pt x="606" y="125"/>
                  </a:lnTo>
                  <a:lnTo>
                    <a:pt x="595" y="112"/>
                  </a:lnTo>
                  <a:lnTo>
                    <a:pt x="584" y="100"/>
                  </a:lnTo>
                  <a:lnTo>
                    <a:pt x="572" y="89"/>
                  </a:lnTo>
                  <a:lnTo>
                    <a:pt x="559" y="78"/>
                  </a:lnTo>
                  <a:lnTo>
                    <a:pt x="547" y="69"/>
                  </a:lnTo>
                  <a:lnTo>
                    <a:pt x="533" y="59"/>
                  </a:lnTo>
                  <a:lnTo>
                    <a:pt x="519" y="50"/>
                  </a:lnTo>
                  <a:lnTo>
                    <a:pt x="504" y="41"/>
                  </a:lnTo>
                  <a:lnTo>
                    <a:pt x="489" y="34"/>
                  </a:lnTo>
                  <a:lnTo>
                    <a:pt x="475" y="27"/>
                  </a:lnTo>
                  <a:lnTo>
                    <a:pt x="459" y="21"/>
                  </a:lnTo>
                  <a:lnTo>
                    <a:pt x="443" y="16"/>
                  </a:lnTo>
                  <a:lnTo>
                    <a:pt x="427" y="12"/>
                  </a:lnTo>
                  <a:lnTo>
                    <a:pt x="411" y="7"/>
                  </a:lnTo>
                  <a:lnTo>
                    <a:pt x="394" y="4"/>
                  </a:lnTo>
                  <a:lnTo>
                    <a:pt x="376" y="2"/>
                  </a:lnTo>
                  <a:lnTo>
                    <a:pt x="359" y="1"/>
                  </a:lnTo>
                  <a:lnTo>
                    <a:pt x="341" y="0"/>
                  </a:lnTo>
                  <a:lnTo>
                    <a:pt x="324" y="1"/>
                  </a:lnTo>
                  <a:lnTo>
                    <a:pt x="306" y="2"/>
                  </a:lnTo>
                  <a:lnTo>
                    <a:pt x="290" y="4"/>
                  </a:lnTo>
                  <a:lnTo>
                    <a:pt x="273" y="7"/>
                  </a:lnTo>
                  <a:lnTo>
                    <a:pt x="257" y="12"/>
                  </a:lnTo>
                  <a:lnTo>
                    <a:pt x="240" y="16"/>
                  </a:lnTo>
                  <a:lnTo>
                    <a:pt x="224" y="21"/>
                  </a:lnTo>
                  <a:lnTo>
                    <a:pt x="209" y="27"/>
                  </a:lnTo>
                  <a:lnTo>
                    <a:pt x="193" y="34"/>
                  </a:lnTo>
                  <a:lnTo>
                    <a:pt x="179" y="41"/>
                  </a:lnTo>
                  <a:lnTo>
                    <a:pt x="165" y="50"/>
                  </a:lnTo>
                  <a:lnTo>
                    <a:pt x="151" y="59"/>
                  </a:lnTo>
                  <a:lnTo>
                    <a:pt x="137" y="69"/>
                  </a:lnTo>
                  <a:lnTo>
                    <a:pt x="125" y="78"/>
                  </a:lnTo>
                  <a:lnTo>
                    <a:pt x="112" y="89"/>
                  </a:lnTo>
                  <a:lnTo>
                    <a:pt x="100" y="100"/>
                  </a:lnTo>
                  <a:lnTo>
                    <a:pt x="89" y="112"/>
                  </a:lnTo>
                  <a:lnTo>
                    <a:pt x="78" y="125"/>
                  </a:lnTo>
                  <a:lnTo>
                    <a:pt x="69" y="137"/>
                  </a:lnTo>
                  <a:lnTo>
                    <a:pt x="59" y="151"/>
                  </a:lnTo>
                  <a:lnTo>
                    <a:pt x="49" y="165"/>
                  </a:lnTo>
                  <a:lnTo>
                    <a:pt x="41" y="180"/>
                  </a:lnTo>
                  <a:lnTo>
                    <a:pt x="34" y="193"/>
                  </a:lnTo>
                  <a:lnTo>
                    <a:pt x="27" y="209"/>
                  </a:lnTo>
                  <a:lnTo>
                    <a:pt x="21" y="224"/>
                  </a:lnTo>
                  <a:lnTo>
                    <a:pt x="16" y="240"/>
                  </a:lnTo>
                  <a:lnTo>
                    <a:pt x="11" y="257"/>
                  </a:lnTo>
                  <a:lnTo>
                    <a:pt x="7" y="273"/>
                  </a:lnTo>
                  <a:lnTo>
                    <a:pt x="4" y="290"/>
                  </a:lnTo>
                  <a:lnTo>
                    <a:pt x="2" y="307"/>
                  </a:lnTo>
                  <a:lnTo>
                    <a:pt x="1" y="324"/>
                  </a:lnTo>
                  <a:lnTo>
                    <a:pt x="0" y="341"/>
                  </a:lnTo>
                  <a:lnTo>
                    <a:pt x="0" y="1087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381" name="Freeform 16"/>
            <p:cNvSpPr>
              <a:spLocks/>
            </p:cNvSpPr>
            <p:nvPr/>
          </p:nvSpPr>
          <p:spPr bwMode="auto">
            <a:xfrm>
              <a:off x="3625850" y="1924050"/>
              <a:ext cx="758825" cy="758825"/>
            </a:xfrm>
            <a:custGeom>
              <a:avLst/>
              <a:gdLst>
                <a:gd name="T0" fmla="*/ 2381 w 2387"/>
                <a:gd name="T1" fmla="*/ 1315 h 2387"/>
                <a:gd name="T2" fmla="*/ 2350 w 2387"/>
                <a:gd name="T3" fmla="*/ 1491 h 2387"/>
                <a:gd name="T4" fmla="*/ 2293 w 2387"/>
                <a:gd name="T5" fmla="*/ 1657 h 2387"/>
                <a:gd name="T6" fmla="*/ 2215 w 2387"/>
                <a:gd name="T7" fmla="*/ 1812 h 2387"/>
                <a:gd name="T8" fmla="*/ 2115 w 2387"/>
                <a:gd name="T9" fmla="*/ 1952 h 2387"/>
                <a:gd name="T10" fmla="*/ 1996 w 2387"/>
                <a:gd name="T11" fmla="*/ 2076 h 2387"/>
                <a:gd name="T12" fmla="*/ 1861 w 2387"/>
                <a:gd name="T13" fmla="*/ 2183 h 2387"/>
                <a:gd name="T14" fmla="*/ 1712 w 2387"/>
                <a:gd name="T15" fmla="*/ 2268 h 2387"/>
                <a:gd name="T16" fmla="*/ 1549 w 2387"/>
                <a:gd name="T17" fmla="*/ 2333 h 2387"/>
                <a:gd name="T18" fmla="*/ 1375 w 2387"/>
                <a:gd name="T19" fmla="*/ 2373 h 2387"/>
                <a:gd name="T20" fmla="*/ 1193 w 2387"/>
                <a:gd name="T21" fmla="*/ 2387 h 2387"/>
                <a:gd name="T22" fmla="*/ 1012 w 2387"/>
                <a:gd name="T23" fmla="*/ 2373 h 2387"/>
                <a:gd name="T24" fmla="*/ 839 w 2387"/>
                <a:gd name="T25" fmla="*/ 2333 h 2387"/>
                <a:gd name="T26" fmla="*/ 676 w 2387"/>
                <a:gd name="T27" fmla="*/ 2268 h 2387"/>
                <a:gd name="T28" fmla="*/ 526 w 2387"/>
                <a:gd name="T29" fmla="*/ 2183 h 2387"/>
                <a:gd name="T30" fmla="*/ 391 w 2387"/>
                <a:gd name="T31" fmla="*/ 2076 h 2387"/>
                <a:gd name="T32" fmla="*/ 272 w 2387"/>
                <a:gd name="T33" fmla="*/ 1952 h 2387"/>
                <a:gd name="T34" fmla="*/ 173 w 2387"/>
                <a:gd name="T35" fmla="*/ 1812 h 2387"/>
                <a:gd name="T36" fmla="*/ 94 w 2387"/>
                <a:gd name="T37" fmla="*/ 1657 h 2387"/>
                <a:gd name="T38" fmla="*/ 38 w 2387"/>
                <a:gd name="T39" fmla="*/ 1491 h 2387"/>
                <a:gd name="T40" fmla="*/ 6 w 2387"/>
                <a:gd name="T41" fmla="*/ 1315 h 2387"/>
                <a:gd name="T42" fmla="*/ 2 w 2387"/>
                <a:gd name="T43" fmla="*/ 1132 h 2387"/>
                <a:gd name="T44" fmla="*/ 24 w 2387"/>
                <a:gd name="T45" fmla="*/ 952 h 2387"/>
                <a:gd name="T46" fmla="*/ 72 w 2387"/>
                <a:gd name="T47" fmla="*/ 783 h 2387"/>
                <a:gd name="T48" fmla="*/ 144 w 2387"/>
                <a:gd name="T49" fmla="*/ 624 h 2387"/>
                <a:gd name="T50" fmla="*/ 237 w 2387"/>
                <a:gd name="T51" fmla="*/ 479 h 2387"/>
                <a:gd name="T52" fmla="*/ 350 w 2387"/>
                <a:gd name="T53" fmla="*/ 350 h 2387"/>
                <a:gd name="T54" fmla="*/ 480 w 2387"/>
                <a:gd name="T55" fmla="*/ 236 h 2387"/>
                <a:gd name="T56" fmla="*/ 625 w 2387"/>
                <a:gd name="T57" fmla="*/ 143 h 2387"/>
                <a:gd name="T58" fmla="*/ 783 w 2387"/>
                <a:gd name="T59" fmla="*/ 72 h 2387"/>
                <a:gd name="T60" fmla="*/ 953 w 2387"/>
                <a:gd name="T61" fmla="*/ 24 h 2387"/>
                <a:gd name="T62" fmla="*/ 1132 w 2387"/>
                <a:gd name="T63" fmla="*/ 1 h 2387"/>
                <a:gd name="T64" fmla="*/ 1316 w 2387"/>
                <a:gd name="T65" fmla="*/ 6 h 2387"/>
                <a:gd name="T66" fmla="*/ 1492 w 2387"/>
                <a:gd name="T67" fmla="*/ 38 h 2387"/>
                <a:gd name="T68" fmla="*/ 1659 w 2387"/>
                <a:gd name="T69" fmla="*/ 94 h 2387"/>
                <a:gd name="T70" fmla="*/ 1813 w 2387"/>
                <a:gd name="T71" fmla="*/ 172 h 2387"/>
                <a:gd name="T72" fmla="*/ 1953 w 2387"/>
                <a:gd name="T73" fmla="*/ 272 h 2387"/>
                <a:gd name="T74" fmla="*/ 2078 w 2387"/>
                <a:gd name="T75" fmla="*/ 391 h 2387"/>
                <a:gd name="T76" fmla="*/ 2183 w 2387"/>
                <a:gd name="T77" fmla="*/ 526 h 2387"/>
                <a:gd name="T78" fmla="*/ 2270 w 2387"/>
                <a:gd name="T79" fmla="*/ 675 h 2387"/>
                <a:gd name="T80" fmla="*/ 2333 w 2387"/>
                <a:gd name="T81" fmla="*/ 838 h 2387"/>
                <a:gd name="T82" fmla="*/ 2374 w 2387"/>
                <a:gd name="T83" fmla="*/ 1011 h 2387"/>
                <a:gd name="T84" fmla="*/ 2387 w 2387"/>
                <a:gd name="T85" fmla="*/ 1193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87" h="2387">
                  <a:moveTo>
                    <a:pt x="2387" y="1193"/>
                  </a:moveTo>
                  <a:lnTo>
                    <a:pt x="2386" y="1254"/>
                  </a:lnTo>
                  <a:lnTo>
                    <a:pt x="2381" y="1315"/>
                  </a:lnTo>
                  <a:lnTo>
                    <a:pt x="2374" y="1375"/>
                  </a:lnTo>
                  <a:lnTo>
                    <a:pt x="2363" y="1433"/>
                  </a:lnTo>
                  <a:lnTo>
                    <a:pt x="2350" y="1491"/>
                  </a:lnTo>
                  <a:lnTo>
                    <a:pt x="2333" y="1548"/>
                  </a:lnTo>
                  <a:lnTo>
                    <a:pt x="2315" y="1603"/>
                  </a:lnTo>
                  <a:lnTo>
                    <a:pt x="2293" y="1657"/>
                  </a:lnTo>
                  <a:lnTo>
                    <a:pt x="2270" y="1710"/>
                  </a:lnTo>
                  <a:lnTo>
                    <a:pt x="2244" y="1762"/>
                  </a:lnTo>
                  <a:lnTo>
                    <a:pt x="2215" y="1812"/>
                  </a:lnTo>
                  <a:lnTo>
                    <a:pt x="2183" y="1860"/>
                  </a:lnTo>
                  <a:lnTo>
                    <a:pt x="2150" y="1907"/>
                  </a:lnTo>
                  <a:lnTo>
                    <a:pt x="2115" y="1952"/>
                  </a:lnTo>
                  <a:lnTo>
                    <a:pt x="2078" y="1995"/>
                  </a:lnTo>
                  <a:lnTo>
                    <a:pt x="2038" y="2037"/>
                  </a:lnTo>
                  <a:lnTo>
                    <a:pt x="1996" y="2076"/>
                  </a:lnTo>
                  <a:lnTo>
                    <a:pt x="1953" y="2114"/>
                  </a:lnTo>
                  <a:lnTo>
                    <a:pt x="1908" y="2149"/>
                  </a:lnTo>
                  <a:lnTo>
                    <a:pt x="1861" y="2183"/>
                  </a:lnTo>
                  <a:lnTo>
                    <a:pt x="1813" y="2213"/>
                  </a:lnTo>
                  <a:lnTo>
                    <a:pt x="1762" y="2242"/>
                  </a:lnTo>
                  <a:lnTo>
                    <a:pt x="1712" y="2268"/>
                  </a:lnTo>
                  <a:lnTo>
                    <a:pt x="1659" y="2292"/>
                  </a:lnTo>
                  <a:lnTo>
                    <a:pt x="1604" y="2314"/>
                  </a:lnTo>
                  <a:lnTo>
                    <a:pt x="1549" y="2333"/>
                  </a:lnTo>
                  <a:lnTo>
                    <a:pt x="1492" y="2349"/>
                  </a:lnTo>
                  <a:lnTo>
                    <a:pt x="1435" y="2362"/>
                  </a:lnTo>
                  <a:lnTo>
                    <a:pt x="1375" y="2373"/>
                  </a:lnTo>
                  <a:lnTo>
                    <a:pt x="1316" y="2380"/>
                  </a:lnTo>
                  <a:lnTo>
                    <a:pt x="1255" y="2384"/>
                  </a:lnTo>
                  <a:lnTo>
                    <a:pt x="1193" y="2387"/>
                  </a:lnTo>
                  <a:lnTo>
                    <a:pt x="1132" y="2384"/>
                  </a:lnTo>
                  <a:lnTo>
                    <a:pt x="1072" y="2380"/>
                  </a:lnTo>
                  <a:lnTo>
                    <a:pt x="1012" y="2373"/>
                  </a:lnTo>
                  <a:lnTo>
                    <a:pt x="953" y="2362"/>
                  </a:lnTo>
                  <a:lnTo>
                    <a:pt x="895" y="2349"/>
                  </a:lnTo>
                  <a:lnTo>
                    <a:pt x="839" y="2333"/>
                  </a:lnTo>
                  <a:lnTo>
                    <a:pt x="783" y="2314"/>
                  </a:lnTo>
                  <a:lnTo>
                    <a:pt x="729" y="2292"/>
                  </a:lnTo>
                  <a:lnTo>
                    <a:pt x="676" y="2268"/>
                  </a:lnTo>
                  <a:lnTo>
                    <a:pt x="625" y="2242"/>
                  </a:lnTo>
                  <a:lnTo>
                    <a:pt x="575" y="2213"/>
                  </a:lnTo>
                  <a:lnTo>
                    <a:pt x="526" y="2183"/>
                  </a:lnTo>
                  <a:lnTo>
                    <a:pt x="480" y="2149"/>
                  </a:lnTo>
                  <a:lnTo>
                    <a:pt x="434" y="2114"/>
                  </a:lnTo>
                  <a:lnTo>
                    <a:pt x="391" y="2076"/>
                  </a:lnTo>
                  <a:lnTo>
                    <a:pt x="350" y="2037"/>
                  </a:lnTo>
                  <a:lnTo>
                    <a:pt x="310" y="1995"/>
                  </a:lnTo>
                  <a:lnTo>
                    <a:pt x="272" y="1952"/>
                  </a:lnTo>
                  <a:lnTo>
                    <a:pt x="237" y="1907"/>
                  </a:lnTo>
                  <a:lnTo>
                    <a:pt x="204" y="1860"/>
                  </a:lnTo>
                  <a:lnTo>
                    <a:pt x="173" y="1812"/>
                  </a:lnTo>
                  <a:lnTo>
                    <a:pt x="144" y="1762"/>
                  </a:lnTo>
                  <a:lnTo>
                    <a:pt x="118" y="1710"/>
                  </a:lnTo>
                  <a:lnTo>
                    <a:pt x="94" y="1657"/>
                  </a:lnTo>
                  <a:lnTo>
                    <a:pt x="72" y="1603"/>
                  </a:lnTo>
                  <a:lnTo>
                    <a:pt x="53" y="1548"/>
                  </a:lnTo>
                  <a:lnTo>
                    <a:pt x="38" y="1491"/>
                  </a:lnTo>
                  <a:lnTo>
                    <a:pt x="24" y="1433"/>
                  </a:lnTo>
                  <a:lnTo>
                    <a:pt x="13" y="1375"/>
                  </a:lnTo>
                  <a:lnTo>
                    <a:pt x="6" y="1315"/>
                  </a:lnTo>
                  <a:lnTo>
                    <a:pt x="2" y="1254"/>
                  </a:lnTo>
                  <a:lnTo>
                    <a:pt x="0" y="1193"/>
                  </a:lnTo>
                  <a:lnTo>
                    <a:pt x="2" y="1132"/>
                  </a:lnTo>
                  <a:lnTo>
                    <a:pt x="6" y="1071"/>
                  </a:lnTo>
                  <a:lnTo>
                    <a:pt x="13" y="1011"/>
                  </a:lnTo>
                  <a:lnTo>
                    <a:pt x="24" y="952"/>
                  </a:lnTo>
                  <a:lnTo>
                    <a:pt x="38" y="895"/>
                  </a:lnTo>
                  <a:lnTo>
                    <a:pt x="53" y="838"/>
                  </a:lnTo>
                  <a:lnTo>
                    <a:pt x="72" y="783"/>
                  </a:lnTo>
                  <a:lnTo>
                    <a:pt x="94" y="728"/>
                  </a:lnTo>
                  <a:lnTo>
                    <a:pt x="118" y="675"/>
                  </a:lnTo>
                  <a:lnTo>
                    <a:pt x="144" y="624"/>
                  </a:lnTo>
                  <a:lnTo>
                    <a:pt x="173" y="574"/>
                  </a:lnTo>
                  <a:lnTo>
                    <a:pt x="204" y="526"/>
                  </a:lnTo>
                  <a:lnTo>
                    <a:pt x="237" y="479"/>
                  </a:lnTo>
                  <a:lnTo>
                    <a:pt x="272" y="434"/>
                  </a:lnTo>
                  <a:lnTo>
                    <a:pt x="310" y="391"/>
                  </a:lnTo>
                  <a:lnTo>
                    <a:pt x="350" y="350"/>
                  </a:lnTo>
                  <a:lnTo>
                    <a:pt x="391" y="309"/>
                  </a:lnTo>
                  <a:lnTo>
                    <a:pt x="434" y="272"/>
                  </a:lnTo>
                  <a:lnTo>
                    <a:pt x="480" y="236"/>
                  </a:lnTo>
                  <a:lnTo>
                    <a:pt x="526" y="204"/>
                  </a:lnTo>
                  <a:lnTo>
                    <a:pt x="575" y="172"/>
                  </a:lnTo>
                  <a:lnTo>
                    <a:pt x="625" y="143"/>
                  </a:lnTo>
                  <a:lnTo>
                    <a:pt x="676" y="117"/>
                  </a:lnTo>
                  <a:lnTo>
                    <a:pt x="729" y="94"/>
                  </a:lnTo>
                  <a:lnTo>
                    <a:pt x="783" y="72"/>
                  </a:lnTo>
                  <a:lnTo>
                    <a:pt x="839" y="54"/>
                  </a:lnTo>
                  <a:lnTo>
                    <a:pt x="895" y="38"/>
                  </a:lnTo>
                  <a:lnTo>
                    <a:pt x="953" y="24"/>
                  </a:lnTo>
                  <a:lnTo>
                    <a:pt x="1012" y="13"/>
                  </a:lnTo>
                  <a:lnTo>
                    <a:pt x="1072" y="6"/>
                  </a:lnTo>
                  <a:lnTo>
                    <a:pt x="1132" y="1"/>
                  </a:lnTo>
                  <a:lnTo>
                    <a:pt x="1193" y="0"/>
                  </a:lnTo>
                  <a:lnTo>
                    <a:pt x="1255" y="1"/>
                  </a:lnTo>
                  <a:lnTo>
                    <a:pt x="1316" y="6"/>
                  </a:lnTo>
                  <a:lnTo>
                    <a:pt x="1375" y="13"/>
                  </a:lnTo>
                  <a:lnTo>
                    <a:pt x="1435" y="24"/>
                  </a:lnTo>
                  <a:lnTo>
                    <a:pt x="1492" y="38"/>
                  </a:lnTo>
                  <a:lnTo>
                    <a:pt x="1549" y="54"/>
                  </a:lnTo>
                  <a:lnTo>
                    <a:pt x="1604" y="72"/>
                  </a:lnTo>
                  <a:lnTo>
                    <a:pt x="1659" y="94"/>
                  </a:lnTo>
                  <a:lnTo>
                    <a:pt x="1712" y="117"/>
                  </a:lnTo>
                  <a:lnTo>
                    <a:pt x="1762" y="143"/>
                  </a:lnTo>
                  <a:lnTo>
                    <a:pt x="1813" y="172"/>
                  </a:lnTo>
                  <a:lnTo>
                    <a:pt x="1861" y="204"/>
                  </a:lnTo>
                  <a:lnTo>
                    <a:pt x="1908" y="236"/>
                  </a:lnTo>
                  <a:lnTo>
                    <a:pt x="1953" y="272"/>
                  </a:lnTo>
                  <a:lnTo>
                    <a:pt x="1996" y="309"/>
                  </a:lnTo>
                  <a:lnTo>
                    <a:pt x="2038" y="350"/>
                  </a:lnTo>
                  <a:lnTo>
                    <a:pt x="2078" y="391"/>
                  </a:lnTo>
                  <a:lnTo>
                    <a:pt x="2115" y="434"/>
                  </a:lnTo>
                  <a:lnTo>
                    <a:pt x="2150" y="479"/>
                  </a:lnTo>
                  <a:lnTo>
                    <a:pt x="2183" y="526"/>
                  </a:lnTo>
                  <a:lnTo>
                    <a:pt x="2215" y="574"/>
                  </a:lnTo>
                  <a:lnTo>
                    <a:pt x="2244" y="624"/>
                  </a:lnTo>
                  <a:lnTo>
                    <a:pt x="2270" y="675"/>
                  </a:lnTo>
                  <a:lnTo>
                    <a:pt x="2293" y="728"/>
                  </a:lnTo>
                  <a:lnTo>
                    <a:pt x="2315" y="783"/>
                  </a:lnTo>
                  <a:lnTo>
                    <a:pt x="2333" y="838"/>
                  </a:lnTo>
                  <a:lnTo>
                    <a:pt x="2350" y="895"/>
                  </a:lnTo>
                  <a:lnTo>
                    <a:pt x="2363" y="952"/>
                  </a:lnTo>
                  <a:lnTo>
                    <a:pt x="2374" y="1011"/>
                  </a:lnTo>
                  <a:lnTo>
                    <a:pt x="2381" y="1071"/>
                  </a:lnTo>
                  <a:lnTo>
                    <a:pt x="2386" y="1132"/>
                  </a:lnTo>
                  <a:lnTo>
                    <a:pt x="2387" y="1193"/>
                  </a:lnTo>
                  <a:close/>
                </a:path>
              </a:pathLst>
            </a:custGeom>
            <a:solidFill>
              <a:srgbClr val="8E5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382" name="Freeform 17"/>
            <p:cNvSpPr>
              <a:spLocks/>
            </p:cNvSpPr>
            <p:nvPr/>
          </p:nvSpPr>
          <p:spPr bwMode="auto">
            <a:xfrm>
              <a:off x="3705225" y="2309813"/>
              <a:ext cx="596900" cy="565150"/>
            </a:xfrm>
            <a:custGeom>
              <a:avLst/>
              <a:gdLst>
                <a:gd name="T0" fmla="*/ 1 w 1884"/>
                <a:gd name="T1" fmla="*/ 0 h 1779"/>
                <a:gd name="T2" fmla="*/ 0 w 1884"/>
                <a:gd name="T3" fmla="*/ 8 h 1779"/>
                <a:gd name="T4" fmla="*/ 1 w 1884"/>
                <a:gd name="T5" fmla="*/ 886 h 1779"/>
                <a:gd name="T6" fmla="*/ 12 w 1884"/>
                <a:gd name="T7" fmla="*/ 980 h 1779"/>
                <a:gd name="T8" fmla="*/ 30 w 1884"/>
                <a:gd name="T9" fmla="*/ 1072 h 1779"/>
                <a:gd name="T10" fmla="*/ 57 w 1884"/>
                <a:gd name="T11" fmla="*/ 1161 h 1779"/>
                <a:gd name="T12" fmla="*/ 93 w 1884"/>
                <a:gd name="T13" fmla="*/ 1246 h 1779"/>
                <a:gd name="T14" fmla="*/ 136 w 1884"/>
                <a:gd name="T15" fmla="*/ 1326 h 1779"/>
                <a:gd name="T16" fmla="*/ 187 w 1884"/>
                <a:gd name="T17" fmla="*/ 1401 h 1779"/>
                <a:gd name="T18" fmla="*/ 245 w 1884"/>
                <a:gd name="T19" fmla="*/ 1471 h 1779"/>
                <a:gd name="T20" fmla="*/ 309 w 1884"/>
                <a:gd name="T21" fmla="*/ 1534 h 1779"/>
                <a:gd name="T22" fmla="*/ 379 w 1884"/>
                <a:gd name="T23" fmla="*/ 1592 h 1779"/>
                <a:gd name="T24" fmla="*/ 454 w 1884"/>
                <a:gd name="T25" fmla="*/ 1643 h 1779"/>
                <a:gd name="T26" fmla="*/ 534 w 1884"/>
                <a:gd name="T27" fmla="*/ 1686 h 1779"/>
                <a:gd name="T28" fmla="*/ 619 w 1884"/>
                <a:gd name="T29" fmla="*/ 1722 h 1779"/>
                <a:gd name="T30" fmla="*/ 707 w 1884"/>
                <a:gd name="T31" fmla="*/ 1750 h 1779"/>
                <a:gd name="T32" fmla="*/ 798 w 1884"/>
                <a:gd name="T33" fmla="*/ 1768 h 1779"/>
                <a:gd name="T34" fmla="*/ 894 w 1884"/>
                <a:gd name="T35" fmla="*/ 1777 h 1779"/>
                <a:gd name="T36" fmla="*/ 991 w 1884"/>
                <a:gd name="T37" fmla="*/ 1777 h 1779"/>
                <a:gd name="T38" fmla="*/ 1086 w 1884"/>
                <a:gd name="T39" fmla="*/ 1768 h 1779"/>
                <a:gd name="T40" fmla="*/ 1178 w 1884"/>
                <a:gd name="T41" fmla="*/ 1750 h 1779"/>
                <a:gd name="T42" fmla="*/ 1266 w 1884"/>
                <a:gd name="T43" fmla="*/ 1722 h 1779"/>
                <a:gd name="T44" fmla="*/ 1350 w 1884"/>
                <a:gd name="T45" fmla="*/ 1686 h 1779"/>
                <a:gd name="T46" fmla="*/ 1431 w 1884"/>
                <a:gd name="T47" fmla="*/ 1643 h 1779"/>
                <a:gd name="T48" fmla="*/ 1506 w 1884"/>
                <a:gd name="T49" fmla="*/ 1592 h 1779"/>
                <a:gd name="T50" fmla="*/ 1576 w 1884"/>
                <a:gd name="T51" fmla="*/ 1534 h 1779"/>
                <a:gd name="T52" fmla="*/ 1640 w 1884"/>
                <a:gd name="T53" fmla="*/ 1471 h 1779"/>
                <a:gd name="T54" fmla="*/ 1697 w 1884"/>
                <a:gd name="T55" fmla="*/ 1401 h 1779"/>
                <a:gd name="T56" fmla="*/ 1748 w 1884"/>
                <a:gd name="T57" fmla="*/ 1326 h 1779"/>
                <a:gd name="T58" fmla="*/ 1791 w 1884"/>
                <a:gd name="T59" fmla="*/ 1246 h 1779"/>
                <a:gd name="T60" fmla="*/ 1827 w 1884"/>
                <a:gd name="T61" fmla="*/ 1161 h 1779"/>
                <a:gd name="T62" fmla="*/ 1855 w 1884"/>
                <a:gd name="T63" fmla="*/ 1072 h 1779"/>
                <a:gd name="T64" fmla="*/ 1874 w 1884"/>
                <a:gd name="T65" fmla="*/ 980 h 1779"/>
                <a:gd name="T66" fmla="*/ 1883 w 1884"/>
                <a:gd name="T67" fmla="*/ 886 h 1779"/>
                <a:gd name="T68" fmla="*/ 1884 w 1884"/>
                <a:gd name="T69" fmla="*/ 384 h 1779"/>
                <a:gd name="T70" fmla="*/ 1847 w 1884"/>
                <a:gd name="T71" fmla="*/ 378 h 1779"/>
                <a:gd name="T72" fmla="*/ 1814 w 1884"/>
                <a:gd name="T73" fmla="*/ 368 h 1779"/>
                <a:gd name="T74" fmla="*/ 1782 w 1884"/>
                <a:gd name="T75" fmla="*/ 354 h 1779"/>
                <a:gd name="T76" fmla="*/ 1753 w 1884"/>
                <a:gd name="T77" fmla="*/ 339 h 1779"/>
                <a:gd name="T78" fmla="*/ 1728 w 1884"/>
                <a:gd name="T79" fmla="*/ 318 h 1779"/>
                <a:gd name="T80" fmla="*/ 1706 w 1884"/>
                <a:gd name="T81" fmla="*/ 296 h 1779"/>
                <a:gd name="T82" fmla="*/ 1686 w 1884"/>
                <a:gd name="T83" fmla="*/ 272 h 1779"/>
                <a:gd name="T84" fmla="*/ 1669 w 1884"/>
                <a:gd name="T85" fmla="*/ 246 h 1779"/>
                <a:gd name="T86" fmla="*/ 1655 w 1884"/>
                <a:gd name="T87" fmla="*/ 217 h 1779"/>
                <a:gd name="T88" fmla="*/ 1643 w 1884"/>
                <a:gd name="T89" fmla="*/ 188 h 1779"/>
                <a:gd name="T90" fmla="*/ 1635 w 1884"/>
                <a:gd name="T91" fmla="*/ 158 h 1779"/>
                <a:gd name="T92" fmla="*/ 1630 w 1884"/>
                <a:gd name="T93" fmla="*/ 126 h 1779"/>
                <a:gd name="T94" fmla="*/ 1627 w 1884"/>
                <a:gd name="T95" fmla="*/ 94 h 1779"/>
                <a:gd name="T96" fmla="*/ 1628 w 1884"/>
                <a:gd name="T97" fmla="*/ 63 h 1779"/>
                <a:gd name="T98" fmla="*/ 1632 w 1884"/>
                <a:gd name="T99" fmla="*/ 31 h 1779"/>
                <a:gd name="T100" fmla="*/ 1638 w 1884"/>
                <a:gd name="T101" fmla="*/ 0 h 1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84" h="1779">
                  <a:moveTo>
                    <a:pt x="1638" y="0"/>
                  </a:moveTo>
                  <a:lnTo>
                    <a:pt x="1" y="0"/>
                  </a:lnTo>
                  <a:lnTo>
                    <a:pt x="0" y="3"/>
                  </a:lnTo>
                  <a:lnTo>
                    <a:pt x="0" y="8"/>
                  </a:lnTo>
                  <a:lnTo>
                    <a:pt x="0" y="837"/>
                  </a:lnTo>
                  <a:lnTo>
                    <a:pt x="1" y="886"/>
                  </a:lnTo>
                  <a:lnTo>
                    <a:pt x="5" y="934"/>
                  </a:lnTo>
                  <a:lnTo>
                    <a:pt x="12" y="980"/>
                  </a:lnTo>
                  <a:lnTo>
                    <a:pt x="19" y="1027"/>
                  </a:lnTo>
                  <a:lnTo>
                    <a:pt x="30" y="1072"/>
                  </a:lnTo>
                  <a:lnTo>
                    <a:pt x="42" y="1118"/>
                  </a:lnTo>
                  <a:lnTo>
                    <a:pt x="57" y="1161"/>
                  </a:lnTo>
                  <a:lnTo>
                    <a:pt x="74" y="1204"/>
                  </a:lnTo>
                  <a:lnTo>
                    <a:pt x="93" y="1246"/>
                  </a:lnTo>
                  <a:lnTo>
                    <a:pt x="114" y="1286"/>
                  </a:lnTo>
                  <a:lnTo>
                    <a:pt x="136" y="1326"/>
                  </a:lnTo>
                  <a:lnTo>
                    <a:pt x="161" y="1364"/>
                  </a:lnTo>
                  <a:lnTo>
                    <a:pt x="187" y="1401"/>
                  </a:lnTo>
                  <a:lnTo>
                    <a:pt x="216" y="1436"/>
                  </a:lnTo>
                  <a:lnTo>
                    <a:pt x="245" y="1471"/>
                  </a:lnTo>
                  <a:lnTo>
                    <a:pt x="276" y="1503"/>
                  </a:lnTo>
                  <a:lnTo>
                    <a:pt x="309" y="1534"/>
                  </a:lnTo>
                  <a:lnTo>
                    <a:pt x="344" y="1564"/>
                  </a:lnTo>
                  <a:lnTo>
                    <a:pt x="379" y="1592"/>
                  </a:lnTo>
                  <a:lnTo>
                    <a:pt x="416" y="1618"/>
                  </a:lnTo>
                  <a:lnTo>
                    <a:pt x="454" y="1643"/>
                  </a:lnTo>
                  <a:lnTo>
                    <a:pt x="494" y="1665"/>
                  </a:lnTo>
                  <a:lnTo>
                    <a:pt x="534" y="1686"/>
                  </a:lnTo>
                  <a:lnTo>
                    <a:pt x="575" y="1705"/>
                  </a:lnTo>
                  <a:lnTo>
                    <a:pt x="619" y="1722"/>
                  </a:lnTo>
                  <a:lnTo>
                    <a:pt x="662" y="1737"/>
                  </a:lnTo>
                  <a:lnTo>
                    <a:pt x="707" y="1750"/>
                  </a:lnTo>
                  <a:lnTo>
                    <a:pt x="753" y="1759"/>
                  </a:lnTo>
                  <a:lnTo>
                    <a:pt x="798" y="1768"/>
                  </a:lnTo>
                  <a:lnTo>
                    <a:pt x="846" y="1774"/>
                  </a:lnTo>
                  <a:lnTo>
                    <a:pt x="894" y="1777"/>
                  </a:lnTo>
                  <a:lnTo>
                    <a:pt x="942" y="1779"/>
                  </a:lnTo>
                  <a:lnTo>
                    <a:pt x="991" y="1777"/>
                  </a:lnTo>
                  <a:lnTo>
                    <a:pt x="1038" y="1774"/>
                  </a:lnTo>
                  <a:lnTo>
                    <a:pt x="1086" y="1768"/>
                  </a:lnTo>
                  <a:lnTo>
                    <a:pt x="1132" y="1759"/>
                  </a:lnTo>
                  <a:lnTo>
                    <a:pt x="1178" y="1750"/>
                  </a:lnTo>
                  <a:lnTo>
                    <a:pt x="1222" y="1737"/>
                  </a:lnTo>
                  <a:lnTo>
                    <a:pt x="1266" y="1722"/>
                  </a:lnTo>
                  <a:lnTo>
                    <a:pt x="1309" y="1705"/>
                  </a:lnTo>
                  <a:lnTo>
                    <a:pt x="1350" y="1686"/>
                  </a:lnTo>
                  <a:lnTo>
                    <a:pt x="1392" y="1665"/>
                  </a:lnTo>
                  <a:lnTo>
                    <a:pt x="1431" y="1643"/>
                  </a:lnTo>
                  <a:lnTo>
                    <a:pt x="1469" y="1618"/>
                  </a:lnTo>
                  <a:lnTo>
                    <a:pt x="1506" y="1592"/>
                  </a:lnTo>
                  <a:lnTo>
                    <a:pt x="1542" y="1564"/>
                  </a:lnTo>
                  <a:lnTo>
                    <a:pt x="1576" y="1534"/>
                  </a:lnTo>
                  <a:lnTo>
                    <a:pt x="1608" y="1503"/>
                  </a:lnTo>
                  <a:lnTo>
                    <a:pt x="1640" y="1471"/>
                  </a:lnTo>
                  <a:lnTo>
                    <a:pt x="1670" y="1436"/>
                  </a:lnTo>
                  <a:lnTo>
                    <a:pt x="1697" y="1401"/>
                  </a:lnTo>
                  <a:lnTo>
                    <a:pt x="1724" y="1364"/>
                  </a:lnTo>
                  <a:lnTo>
                    <a:pt x="1748" y="1326"/>
                  </a:lnTo>
                  <a:lnTo>
                    <a:pt x="1770" y="1286"/>
                  </a:lnTo>
                  <a:lnTo>
                    <a:pt x="1791" y="1246"/>
                  </a:lnTo>
                  <a:lnTo>
                    <a:pt x="1810" y="1204"/>
                  </a:lnTo>
                  <a:lnTo>
                    <a:pt x="1827" y="1161"/>
                  </a:lnTo>
                  <a:lnTo>
                    <a:pt x="1842" y="1118"/>
                  </a:lnTo>
                  <a:lnTo>
                    <a:pt x="1855" y="1072"/>
                  </a:lnTo>
                  <a:lnTo>
                    <a:pt x="1865" y="1027"/>
                  </a:lnTo>
                  <a:lnTo>
                    <a:pt x="1874" y="980"/>
                  </a:lnTo>
                  <a:lnTo>
                    <a:pt x="1879" y="934"/>
                  </a:lnTo>
                  <a:lnTo>
                    <a:pt x="1883" y="886"/>
                  </a:lnTo>
                  <a:lnTo>
                    <a:pt x="1884" y="837"/>
                  </a:lnTo>
                  <a:lnTo>
                    <a:pt x="1884" y="384"/>
                  </a:lnTo>
                  <a:lnTo>
                    <a:pt x="1865" y="381"/>
                  </a:lnTo>
                  <a:lnTo>
                    <a:pt x="1847" y="378"/>
                  </a:lnTo>
                  <a:lnTo>
                    <a:pt x="1829" y="373"/>
                  </a:lnTo>
                  <a:lnTo>
                    <a:pt x="1814" y="368"/>
                  </a:lnTo>
                  <a:lnTo>
                    <a:pt x="1797" y="362"/>
                  </a:lnTo>
                  <a:lnTo>
                    <a:pt x="1782" y="354"/>
                  </a:lnTo>
                  <a:lnTo>
                    <a:pt x="1767" y="347"/>
                  </a:lnTo>
                  <a:lnTo>
                    <a:pt x="1753" y="339"/>
                  </a:lnTo>
                  <a:lnTo>
                    <a:pt x="1741" y="329"/>
                  </a:lnTo>
                  <a:lnTo>
                    <a:pt x="1728" y="318"/>
                  </a:lnTo>
                  <a:lnTo>
                    <a:pt x="1716" y="308"/>
                  </a:lnTo>
                  <a:lnTo>
                    <a:pt x="1706" y="296"/>
                  </a:lnTo>
                  <a:lnTo>
                    <a:pt x="1695" y="285"/>
                  </a:lnTo>
                  <a:lnTo>
                    <a:pt x="1686" y="272"/>
                  </a:lnTo>
                  <a:lnTo>
                    <a:pt x="1677" y="259"/>
                  </a:lnTo>
                  <a:lnTo>
                    <a:pt x="1669" y="246"/>
                  </a:lnTo>
                  <a:lnTo>
                    <a:pt x="1661" y="232"/>
                  </a:lnTo>
                  <a:lnTo>
                    <a:pt x="1655" y="217"/>
                  </a:lnTo>
                  <a:lnTo>
                    <a:pt x="1649" y="203"/>
                  </a:lnTo>
                  <a:lnTo>
                    <a:pt x="1643" y="188"/>
                  </a:lnTo>
                  <a:lnTo>
                    <a:pt x="1639" y="173"/>
                  </a:lnTo>
                  <a:lnTo>
                    <a:pt x="1635" y="158"/>
                  </a:lnTo>
                  <a:lnTo>
                    <a:pt x="1633" y="142"/>
                  </a:lnTo>
                  <a:lnTo>
                    <a:pt x="1630" y="126"/>
                  </a:lnTo>
                  <a:lnTo>
                    <a:pt x="1628" y="110"/>
                  </a:lnTo>
                  <a:lnTo>
                    <a:pt x="1627" y="94"/>
                  </a:lnTo>
                  <a:lnTo>
                    <a:pt x="1627" y="78"/>
                  </a:lnTo>
                  <a:lnTo>
                    <a:pt x="1628" y="63"/>
                  </a:lnTo>
                  <a:lnTo>
                    <a:pt x="1630" y="47"/>
                  </a:lnTo>
                  <a:lnTo>
                    <a:pt x="1632" y="31"/>
                  </a:lnTo>
                  <a:lnTo>
                    <a:pt x="1634" y="15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383" name="Freeform 18"/>
            <p:cNvSpPr>
              <a:spLocks/>
            </p:cNvSpPr>
            <p:nvPr/>
          </p:nvSpPr>
          <p:spPr bwMode="auto">
            <a:xfrm>
              <a:off x="3844925" y="2373313"/>
              <a:ext cx="96838" cy="266700"/>
            </a:xfrm>
            <a:custGeom>
              <a:avLst/>
              <a:gdLst>
                <a:gd name="T0" fmla="*/ 197 w 308"/>
                <a:gd name="T1" fmla="*/ 9 h 838"/>
                <a:gd name="T2" fmla="*/ 179 w 308"/>
                <a:gd name="T3" fmla="*/ 60 h 838"/>
                <a:gd name="T4" fmla="*/ 147 w 308"/>
                <a:gd name="T5" fmla="*/ 152 h 838"/>
                <a:gd name="T6" fmla="*/ 109 w 308"/>
                <a:gd name="T7" fmla="*/ 271 h 838"/>
                <a:gd name="T8" fmla="*/ 70 w 308"/>
                <a:gd name="T9" fmla="*/ 401 h 838"/>
                <a:gd name="T10" fmla="*/ 34 w 308"/>
                <a:gd name="T11" fmla="*/ 530 h 838"/>
                <a:gd name="T12" fmla="*/ 14 w 308"/>
                <a:gd name="T13" fmla="*/ 618 h 838"/>
                <a:gd name="T14" fmla="*/ 5 w 308"/>
                <a:gd name="T15" fmla="*/ 669 h 838"/>
                <a:gd name="T16" fmla="*/ 0 w 308"/>
                <a:gd name="T17" fmla="*/ 713 h 838"/>
                <a:gd name="T18" fmla="*/ 0 w 308"/>
                <a:gd name="T19" fmla="*/ 746 h 838"/>
                <a:gd name="T20" fmla="*/ 5 w 308"/>
                <a:gd name="T21" fmla="*/ 769 h 838"/>
                <a:gd name="T22" fmla="*/ 16 w 308"/>
                <a:gd name="T23" fmla="*/ 785 h 838"/>
                <a:gd name="T24" fmla="*/ 29 w 308"/>
                <a:gd name="T25" fmla="*/ 799 h 838"/>
                <a:gd name="T26" fmla="*/ 47 w 308"/>
                <a:gd name="T27" fmla="*/ 811 h 838"/>
                <a:gd name="T28" fmla="*/ 68 w 308"/>
                <a:gd name="T29" fmla="*/ 820 h 838"/>
                <a:gd name="T30" fmla="*/ 90 w 308"/>
                <a:gd name="T31" fmla="*/ 828 h 838"/>
                <a:gd name="T32" fmla="*/ 126 w 308"/>
                <a:gd name="T33" fmla="*/ 835 h 838"/>
                <a:gd name="T34" fmla="*/ 175 w 308"/>
                <a:gd name="T35" fmla="*/ 838 h 838"/>
                <a:gd name="T36" fmla="*/ 222 w 308"/>
                <a:gd name="T37" fmla="*/ 836 h 838"/>
                <a:gd name="T38" fmla="*/ 260 w 308"/>
                <a:gd name="T39" fmla="*/ 828 h 838"/>
                <a:gd name="T40" fmla="*/ 279 w 308"/>
                <a:gd name="T41" fmla="*/ 819 h 838"/>
                <a:gd name="T42" fmla="*/ 286 w 308"/>
                <a:gd name="T43" fmla="*/ 813 h 838"/>
                <a:gd name="T44" fmla="*/ 293 w 308"/>
                <a:gd name="T45" fmla="*/ 790 h 838"/>
                <a:gd name="T46" fmla="*/ 300 w 308"/>
                <a:gd name="T47" fmla="*/ 745 h 838"/>
                <a:gd name="T48" fmla="*/ 305 w 308"/>
                <a:gd name="T49" fmla="*/ 691 h 838"/>
                <a:gd name="T50" fmla="*/ 308 w 308"/>
                <a:gd name="T51" fmla="*/ 631 h 838"/>
                <a:gd name="T52" fmla="*/ 305 w 308"/>
                <a:gd name="T53" fmla="*/ 533 h 838"/>
                <a:gd name="T54" fmla="*/ 296 w 308"/>
                <a:gd name="T55" fmla="*/ 393 h 838"/>
                <a:gd name="T56" fmla="*/ 280 w 308"/>
                <a:gd name="T57" fmla="*/ 258 h 838"/>
                <a:gd name="T58" fmla="*/ 265 w 308"/>
                <a:gd name="T59" fmla="*/ 166 h 838"/>
                <a:gd name="T60" fmla="*/ 254 w 308"/>
                <a:gd name="T61" fmla="*/ 113 h 838"/>
                <a:gd name="T62" fmla="*/ 242 w 308"/>
                <a:gd name="T63" fmla="*/ 68 h 838"/>
                <a:gd name="T64" fmla="*/ 229 w 308"/>
                <a:gd name="T65" fmla="*/ 33 h 838"/>
                <a:gd name="T66" fmla="*/ 218 w 308"/>
                <a:gd name="T67" fmla="*/ 11 h 838"/>
                <a:gd name="T68" fmla="*/ 205 w 308"/>
                <a:gd name="T69" fmla="*/ 0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8" h="838">
                  <a:moveTo>
                    <a:pt x="200" y="1"/>
                  </a:moveTo>
                  <a:lnTo>
                    <a:pt x="197" y="9"/>
                  </a:lnTo>
                  <a:lnTo>
                    <a:pt x="189" y="29"/>
                  </a:lnTo>
                  <a:lnTo>
                    <a:pt x="179" y="60"/>
                  </a:lnTo>
                  <a:lnTo>
                    <a:pt x="164" y="103"/>
                  </a:lnTo>
                  <a:lnTo>
                    <a:pt x="147" y="152"/>
                  </a:lnTo>
                  <a:lnTo>
                    <a:pt x="129" y="209"/>
                  </a:lnTo>
                  <a:lnTo>
                    <a:pt x="109" y="271"/>
                  </a:lnTo>
                  <a:lnTo>
                    <a:pt x="89" y="335"/>
                  </a:lnTo>
                  <a:lnTo>
                    <a:pt x="70" y="401"/>
                  </a:lnTo>
                  <a:lnTo>
                    <a:pt x="51" y="466"/>
                  </a:lnTo>
                  <a:lnTo>
                    <a:pt x="34" y="530"/>
                  </a:lnTo>
                  <a:lnTo>
                    <a:pt x="20" y="590"/>
                  </a:lnTo>
                  <a:lnTo>
                    <a:pt x="14" y="618"/>
                  </a:lnTo>
                  <a:lnTo>
                    <a:pt x="9" y="645"/>
                  </a:lnTo>
                  <a:lnTo>
                    <a:pt x="5" y="669"/>
                  </a:lnTo>
                  <a:lnTo>
                    <a:pt x="2" y="692"/>
                  </a:lnTo>
                  <a:lnTo>
                    <a:pt x="0" y="713"/>
                  </a:lnTo>
                  <a:lnTo>
                    <a:pt x="0" y="731"/>
                  </a:lnTo>
                  <a:lnTo>
                    <a:pt x="0" y="746"/>
                  </a:lnTo>
                  <a:lnTo>
                    <a:pt x="2" y="759"/>
                  </a:lnTo>
                  <a:lnTo>
                    <a:pt x="5" y="769"/>
                  </a:lnTo>
                  <a:lnTo>
                    <a:pt x="10" y="777"/>
                  </a:lnTo>
                  <a:lnTo>
                    <a:pt x="16" y="785"/>
                  </a:lnTo>
                  <a:lnTo>
                    <a:pt x="22" y="793"/>
                  </a:lnTo>
                  <a:lnTo>
                    <a:pt x="29" y="799"/>
                  </a:lnTo>
                  <a:lnTo>
                    <a:pt x="38" y="806"/>
                  </a:lnTo>
                  <a:lnTo>
                    <a:pt x="47" y="811"/>
                  </a:lnTo>
                  <a:lnTo>
                    <a:pt x="57" y="816"/>
                  </a:lnTo>
                  <a:lnTo>
                    <a:pt x="68" y="820"/>
                  </a:lnTo>
                  <a:lnTo>
                    <a:pt x="78" y="825"/>
                  </a:lnTo>
                  <a:lnTo>
                    <a:pt x="90" y="828"/>
                  </a:lnTo>
                  <a:lnTo>
                    <a:pt x="101" y="831"/>
                  </a:lnTo>
                  <a:lnTo>
                    <a:pt x="126" y="835"/>
                  </a:lnTo>
                  <a:lnTo>
                    <a:pt x="151" y="838"/>
                  </a:lnTo>
                  <a:lnTo>
                    <a:pt x="175" y="838"/>
                  </a:lnTo>
                  <a:lnTo>
                    <a:pt x="200" y="838"/>
                  </a:lnTo>
                  <a:lnTo>
                    <a:pt x="222" y="836"/>
                  </a:lnTo>
                  <a:lnTo>
                    <a:pt x="242" y="833"/>
                  </a:lnTo>
                  <a:lnTo>
                    <a:pt x="260" y="828"/>
                  </a:lnTo>
                  <a:lnTo>
                    <a:pt x="274" y="822"/>
                  </a:lnTo>
                  <a:lnTo>
                    <a:pt x="279" y="819"/>
                  </a:lnTo>
                  <a:lnTo>
                    <a:pt x="283" y="816"/>
                  </a:lnTo>
                  <a:lnTo>
                    <a:pt x="286" y="813"/>
                  </a:lnTo>
                  <a:lnTo>
                    <a:pt x="289" y="809"/>
                  </a:lnTo>
                  <a:lnTo>
                    <a:pt x="293" y="790"/>
                  </a:lnTo>
                  <a:lnTo>
                    <a:pt x="297" y="769"/>
                  </a:lnTo>
                  <a:lnTo>
                    <a:pt x="300" y="745"/>
                  </a:lnTo>
                  <a:lnTo>
                    <a:pt x="303" y="719"/>
                  </a:lnTo>
                  <a:lnTo>
                    <a:pt x="305" y="691"/>
                  </a:lnTo>
                  <a:lnTo>
                    <a:pt x="307" y="662"/>
                  </a:lnTo>
                  <a:lnTo>
                    <a:pt x="308" y="631"/>
                  </a:lnTo>
                  <a:lnTo>
                    <a:pt x="308" y="599"/>
                  </a:lnTo>
                  <a:lnTo>
                    <a:pt x="305" y="533"/>
                  </a:lnTo>
                  <a:lnTo>
                    <a:pt x="301" y="463"/>
                  </a:lnTo>
                  <a:lnTo>
                    <a:pt x="296" y="393"/>
                  </a:lnTo>
                  <a:lnTo>
                    <a:pt x="289" y="325"/>
                  </a:lnTo>
                  <a:lnTo>
                    <a:pt x="280" y="258"/>
                  </a:lnTo>
                  <a:lnTo>
                    <a:pt x="271" y="196"/>
                  </a:lnTo>
                  <a:lnTo>
                    <a:pt x="265" y="166"/>
                  </a:lnTo>
                  <a:lnTo>
                    <a:pt x="259" y="139"/>
                  </a:lnTo>
                  <a:lnTo>
                    <a:pt x="254" y="113"/>
                  </a:lnTo>
                  <a:lnTo>
                    <a:pt x="247" y="90"/>
                  </a:lnTo>
                  <a:lnTo>
                    <a:pt x="242" y="68"/>
                  </a:lnTo>
                  <a:lnTo>
                    <a:pt x="236" y="50"/>
                  </a:lnTo>
                  <a:lnTo>
                    <a:pt x="229" y="33"/>
                  </a:lnTo>
                  <a:lnTo>
                    <a:pt x="224" y="20"/>
                  </a:lnTo>
                  <a:lnTo>
                    <a:pt x="218" y="11"/>
                  </a:lnTo>
                  <a:lnTo>
                    <a:pt x="211" y="3"/>
                  </a:lnTo>
                  <a:lnTo>
                    <a:pt x="205" y="0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E6A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384" name="Freeform 19"/>
            <p:cNvSpPr>
              <a:spLocks/>
            </p:cNvSpPr>
            <p:nvPr/>
          </p:nvSpPr>
          <p:spPr bwMode="auto">
            <a:xfrm>
              <a:off x="4229100" y="2420938"/>
              <a:ext cx="169863" cy="171450"/>
            </a:xfrm>
            <a:custGeom>
              <a:avLst/>
              <a:gdLst>
                <a:gd name="T0" fmla="*/ 1 w 537"/>
                <a:gd name="T1" fmla="*/ 296 h 537"/>
                <a:gd name="T2" fmla="*/ 8 w 537"/>
                <a:gd name="T3" fmla="*/ 335 h 537"/>
                <a:gd name="T4" fmla="*/ 21 w 537"/>
                <a:gd name="T5" fmla="*/ 373 h 537"/>
                <a:gd name="T6" fmla="*/ 39 w 537"/>
                <a:gd name="T7" fmla="*/ 408 h 537"/>
                <a:gd name="T8" fmla="*/ 61 w 537"/>
                <a:gd name="T9" fmla="*/ 439 h 537"/>
                <a:gd name="T10" fmla="*/ 87 w 537"/>
                <a:gd name="T11" fmla="*/ 467 h 537"/>
                <a:gd name="T12" fmla="*/ 118 w 537"/>
                <a:gd name="T13" fmla="*/ 491 h 537"/>
                <a:gd name="T14" fmla="*/ 152 w 537"/>
                <a:gd name="T15" fmla="*/ 511 h 537"/>
                <a:gd name="T16" fmla="*/ 188 w 537"/>
                <a:gd name="T17" fmla="*/ 525 h 537"/>
                <a:gd name="T18" fmla="*/ 227 w 537"/>
                <a:gd name="T19" fmla="*/ 534 h 537"/>
                <a:gd name="T20" fmla="*/ 268 w 537"/>
                <a:gd name="T21" fmla="*/ 537 h 537"/>
                <a:gd name="T22" fmla="*/ 310 w 537"/>
                <a:gd name="T23" fmla="*/ 534 h 537"/>
                <a:gd name="T24" fmla="*/ 349 w 537"/>
                <a:gd name="T25" fmla="*/ 525 h 537"/>
                <a:gd name="T26" fmla="*/ 385 w 537"/>
                <a:gd name="T27" fmla="*/ 511 h 537"/>
                <a:gd name="T28" fmla="*/ 418 w 537"/>
                <a:gd name="T29" fmla="*/ 491 h 537"/>
                <a:gd name="T30" fmla="*/ 449 w 537"/>
                <a:gd name="T31" fmla="*/ 467 h 537"/>
                <a:gd name="T32" fmla="*/ 476 w 537"/>
                <a:gd name="T33" fmla="*/ 439 h 537"/>
                <a:gd name="T34" fmla="*/ 498 w 537"/>
                <a:gd name="T35" fmla="*/ 408 h 537"/>
                <a:gd name="T36" fmla="*/ 516 w 537"/>
                <a:gd name="T37" fmla="*/ 373 h 537"/>
                <a:gd name="T38" fmla="*/ 528 w 537"/>
                <a:gd name="T39" fmla="*/ 335 h 537"/>
                <a:gd name="T40" fmla="*/ 536 w 537"/>
                <a:gd name="T41" fmla="*/ 296 h 537"/>
                <a:gd name="T42" fmla="*/ 537 w 537"/>
                <a:gd name="T43" fmla="*/ 255 h 537"/>
                <a:gd name="T44" fmla="*/ 532 w 537"/>
                <a:gd name="T45" fmla="*/ 215 h 537"/>
                <a:gd name="T46" fmla="*/ 521 w 537"/>
                <a:gd name="T47" fmla="*/ 176 h 537"/>
                <a:gd name="T48" fmla="*/ 504 w 537"/>
                <a:gd name="T49" fmla="*/ 141 h 537"/>
                <a:gd name="T50" fmla="*/ 484 w 537"/>
                <a:gd name="T51" fmla="*/ 108 h 537"/>
                <a:gd name="T52" fmla="*/ 459 w 537"/>
                <a:gd name="T53" fmla="*/ 78 h 537"/>
                <a:gd name="T54" fmla="*/ 429 w 537"/>
                <a:gd name="T55" fmla="*/ 53 h 537"/>
                <a:gd name="T56" fmla="*/ 396 w 537"/>
                <a:gd name="T57" fmla="*/ 32 h 537"/>
                <a:gd name="T58" fmla="*/ 360 w 537"/>
                <a:gd name="T59" fmla="*/ 16 h 537"/>
                <a:gd name="T60" fmla="*/ 322 w 537"/>
                <a:gd name="T61" fmla="*/ 6 h 537"/>
                <a:gd name="T62" fmla="*/ 282 w 537"/>
                <a:gd name="T63" fmla="*/ 0 h 537"/>
                <a:gd name="T64" fmla="*/ 241 w 537"/>
                <a:gd name="T65" fmla="*/ 1 h 537"/>
                <a:gd name="T66" fmla="*/ 201 w 537"/>
                <a:gd name="T67" fmla="*/ 9 h 537"/>
                <a:gd name="T68" fmla="*/ 164 w 537"/>
                <a:gd name="T69" fmla="*/ 21 h 537"/>
                <a:gd name="T70" fmla="*/ 129 w 537"/>
                <a:gd name="T71" fmla="*/ 38 h 537"/>
                <a:gd name="T72" fmla="*/ 97 w 537"/>
                <a:gd name="T73" fmla="*/ 62 h 537"/>
                <a:gd name="T74" fmla="*/ 69 w 537"/>
                <a:gd name="T75" fmla="*/ 88 h 537"/>
                <a:gd name="T76" fmla="*/ 45 w 537"/>
                <a:gd name="T77" fmla="*/ 119 h 537"/>
                <a:gd name="T78" fmla="*/ 26 w 537"/>
                <a:gd name="T79" fmla="*/ 152 h 537"/>
                <a:gd name="T80" fmla="*/ 11 w 537"/>
                <a:gd name="T81" fmla="*/ 188 h 537"/>
                <a:gd name="T82" fmla="*/ 3 w 537"/>
                <a:gd name="T83" fmla="*/ 227 h 537"/>
                <a:gd name="T84" fmla="*/ 0 w 537"/>
                <a:gd name="T85" fmla="*/ 269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37" h="537">
                  <a:moveTo>
                    <a:pt x="0" y="269"/>
                  </a:moveTo>
                  <a:lnTo>
                    <a:pt x="0" y="282"/>
                  </a:lnTo>
                  <a:lnTo>
                    <a:pt x="1" y="296"/>
                  </a:lnTo>
                  <a:lnTo>
                    <a:pt x="3" y="309"/>
                  </a:lnTo>
                  <a:lnTo>
                    <a:pt x="5" y="323"/>
                  </a:lnTo>
                  <a:lnTo>
                    <a:pt x="8" y="335"/>
                  </a:lnTo>
                  <a:lnTo>
                    <a:pt x="11" y="348"/>
                  </a:lnTo>
                  <a:lnTo>
                    <a:pt x="16" y="361"/>
                  </a:lnTo>
                  <a:lnTo>
                    <a:pt x="21" y="373"/>
                  </a:lnTo>
                  <a:lnTo>
                    <a:pt x="26" y="385"/>
                  </a:lnTo>
                  <a:lnTo>
                    <a:pt x="32" y="397"/>
                  </a:lnTo>
                  <a:lnTo>
                    <a:pt x="39" y="408"/>
                  </a:lnTo>
                  <a:lnTo>
                    <a:pt x="45" y="419"/>
                  </a:lnTo>
                  <a:lnTo>
                    <a:pt x="53" y="429"/>
                  </a:lnTo>
                  <a:lnTo>
                    <a:pt x="61" y="439"/>
                  </a:lnTo>
                  <a:lnTo>
                    <a:pt x="69" y="449"/>
                  </a:lnTo>
                  <a:lnTo>
                    <a:pt x="78" y="458"/>
                  </a:lnTo>
                  <a:lnTo>
                    <a:pt x="87" y="467"/>
                  </a:lnTo>
                  <a:lnTo>
                    <a:pt x="97" y="476"/>
                  </a:lnTo>
                  <a:lnTo>
                    <a:pt x="108" y="483"/>
                  </a:lnTo>
                  <a:lnTo>
                    <a:pt x="118" y="491"/>
                  </a:lnTo>
                  <a:lnTo>
                    <a:pt x="129" y="498"/>
                  </a:lnTo>
                  <a:lnTo>
                    <a:pt x="140" y="504"/>
                  </a:lnTo>
                  <a:lnTo>
                    <a:pt x="152" y="511"/>
                  </a:lnTo>
                  <a:lnTo>
                    <a:pt x="164" y="516"/>
                  </a:lnTo>
                  <a:lnTo>
                    <a:pt x="176" y="520"/>
                  </a:lnTo>
                  <a:lnTo>
                    <a:pt x="188" y="525"/>
                  </a:lnTo>
                  <a:lnTo>
                    <a:pt x="201" y="529"/>
                  </a:lnTo>
                  <a:lnTo>
                    <a:pt x="214" y="532"/>
                  </a:lnTo>
                  <a:lnTo>
                    <a:pt x="227" y="534"/>
                  </a:lnTo>
                  <a:lnTo>
                    <a:pt x="241" y="536"/>
                  </a:lnTo>
                  <a:lnTo>
                    <a:pt x="255" y="537"/>
                  </a:lnTo>
                  <a:lnTo>
                    <a:pt x="268" y="537"/>
                  </a:lnTo>
                  <a:lnTo>
                    <a:pt x="282" y="537"/>
                  </a:lnTo>
                  <a:lnTo>
                    <a:pt x="296" y="536"/>
                  </a:lnTo>
                  <a:lnTo>
                    <a:pt x="310" y="534"/>
                  </a:lnTo>
                  <a:lnTo>
                    <a:pt x="322" y="532"/>
                  </a:lnTo>
                  <a:lnTo>
                    <a:pt x="336" y="529"/>
                  </a:lnTo>
                  <a:lnTo>
                    <a:pt x="349" y="525"/>
                  </a:lnTo>
                  <a:lnTo>
                    <a:pt x="360" y="520"/>
                  </a:lnTo>
                  <a:lnTo>
                    <a:pt x="373" y="516"/>
                  </a:lnTo>
                  <a:lnTo>
                    <a:pt x="385" y="511"/>
                  </a:lnTo>
                  <a:lnTo>
                    <a:pt x="396" y="504"/>
                  </a:lnTo>
                  <a:lnTo>
                    <a:pt x="408" y="498"/>
                  </a:lnTo>
                  <a:lnTo>
                    <a:pt x="418" y="491"/>
                  </a:lnTo>
                  <a:lnTo>
                    <a:pt x="429" y="483"/>
                  </a:lnTo>
                  <a:lnTo>
                    <a:pt x="440" y="476"/>
                  </a:lnTo>
                  <a:lnTo>
                    <a:pt x="449" y="467"/>
                  </a:lnTo>
                  <a:lnTo>
                    <a:pt x="459" y="458"/>
                  </a:lnTo>
                  <a:lnTo>
                    <a:pt x="467" y="449"/>
                  </a:lnTo>
                  <a:lnTo>
                    <a:pt x="476" y="439"/>
                  </a:lnTo>
                  <a:lnTo>
                    <a:pt x="484" y="429"/>
                  </a:lnTo>
                  <a:lnTo>
                    <a:pt x="491" y="419"/>
                  </a:lnTo>
                  <a:lnTo>
                    <a:pt x="498" y="408"/>
                  </a:lnTo>
                  <a:lnTo>
                    <a:pt x="504" y="397"/>
                  </a:lnTo>
                  <a:lnTo>
                    <a:pt x="510" y="385"/>
                  </a:lnTo>
                  <a:lnTo>
                    <a:pt x="516" y="373"/>
                  </a:lnTo>
                  <a:lnTo>
                    <a:pt x="521" y="361"/>
                  </a:lnTo>
                  <a:lnTo>
                    <a:pt x="525" y="348"/>
                  </a:lnTo>
                  <a:lnTo>
                    <a:pt x="528" y="335"/>
                  </a:lnTo>
                  <a:lnTo>
                    <a:pt x="532" y="323"/>
                  </a:lnTo>
                  <a:lnTo>
                    <a:pt x="534" y="309"/>
                  </a:lnTo>
                  <a:lnTo>
                    <a:pt x="536" y="296"/>
                  </a:lnTo>
                  <a:lnTo>
                    <a:pt x="537" y="282"/>
                  </a:lnTo>
                  <a:lnTo>
                    <a:pt x="537" y="269"/>
                  </a:lnTo>
                  <a:lnTo>
                    <a:pt x="537" y="255"/>
                  </a:lnTo>
                  <a:lnTo>
                    <a:pt x="536" y="241"/>
                  </a:lnTo>
                  <a:lnTo>
                    <a:pt x="534" y="227"/>
                  </a:lnTo>
                  <a:lnTo>
                    <a:pt x="532" y="215"/>
                  </a:lnTo>
                  <a:lnTo>
                    <a:pt x="528" y="201"/>
                  </a:lnTo>
                  <a:lnTo>
                    <a:pt x="525" y="188"/>
                  </a:lnTo>
                  <a:lnTo>
                    <a:pt x="521" y="176"/>
                  </a:lnTo>
                  <a:lnTo>
                    <a:pt x="516" y="164"/>
                  </a:lnTo>
                  <a:lnTo>
                    <a:pt x="510" y="152"/>
                  </a:lnTo>
                  <a:lnTo>
                    <a:pt x="504" y="141"/>
                  </a:lnTo>
                  <a:lnTo>
                    <a:pt x="498" y="129"/>
                  </a:lnTo>
                  <a:lnTo>
                    <a:pt x="491" y="119"/>
                  </a:lnTo>
                  <a:lnTo>
                    <a:pt x="484" y="108"/>
                  </a:lnTo>
                  <a:lnTo>
                    <a:pt x="476" y="97"/>
                  </a:lnTo>
                  <a:lnTo>
                    <a:pt x="467" y="88"/>
                  </a:lnTo>
                  <a:lnTo>
                    <a:pt x="459" y="78"/>
                  </a:lnTo>
                  <a:lnTo>
                    <a:pt x="449" y="70"/>
                  </a:lnTo>
                  <a:lnTo>
                    <a:pt x="440" y="62"/>
                  </a:lnTo>
                  <a:lnTo>
                    <a:pt x="429" y="53"/>
                  </a:lnTo>
                  <a:lnTo>
                    <a:pt x="418" y="46"/>
                  </a:lnTo>
                  <a:lnTo>
                    <a:pt x="408" y="38"/>
                  </a:lnTo>
                  <a:lnTo>
                    <a:pt x="396" y="32"/>
                  </a:lnTo>
                  <a:lnTo>
                    <a:pt x="385" y="27"/>
                  </a:lnTo>
                  <a:lnTo>
                    <a:pt x="373" y="21"/>
                  </a:lnTo>
                  <a:lnTo>
                    <a:pt x="360" y="16"/>
                  </a:lnTo>
                  <a:lnTo>
                    <a:pt x="349" y="12"/>
                  </a:lnTo>
                  <a:lnTo>
                    <a:pt x="336" y="9"/>
                  </a:lnTo>
                  <a:lnTo>
                    <a:pt x="322" y="6"/>
                  </a:lnTo>
                  <a:lnTo>
                    <a:pt x="310" y="3"/>
                  </a:lnTo>
                  <a:lnTo>
                    <a:pt x="296" y="1"/>
                  </a:lnTo>
                  <a:lnTo>
                    <a:pt x="282" y="0"/>
                  </a:lnTo>
                  <a:lnTo>
                    <a:pt x="268" y="0"/>
                  </a:lnTo>
                  <a:lnTo>
                    <a:pt x="255" y="0"/>
                  </a:lnTo>
                  <a:lnTo>
                    <a:pt x="241" y="1"/>
                  </a:lnTo>
                  <a:lnTo>
                    <a:pt x="227" y="3"/>
                  </a:lnTo>
                  <a:lnTo>
                    <a:pt x="214" y="6"/>
                  </a:lnTo>
                  <a:lnTo>
                    <a:pt x="201" y="9"/>
                  </a:lnTo>
                  <a:lnTo>
                    <a:pt x="188" y="12"/>
                  </a:lnTo>
                  <a:lnTo>
                    <a:pt x="176" y="16"/>
                  </a:lnTo>
                  <a:lnTo>
                    <a:pt x="164" y="21"/>
                  </a:lnTo>
                  <a:lnTo>
                    <a:pt x="152" y="27"/>
                  </a:lnTo>
                  <a:lnTo>
                    <a:pt x="140" y="32"/>
                  </a:lnTo>
                  <a:lnTo>
                    <a:pt x="129" y="38"/>
                  </a:lnTo>
                  <a:lnTo>
                    <a:pt x="118" y="46"/>
                  </a:lnTo>
                  <a:lnTo>
                    <a:pt x="108" y="53"/>
                  </a:lnTo>
                  <a:lnTo>
                    <a:pt x="97" y="62"/>
                  </a:lnTo>
                  <a:lnTo>
                    <a:pt x="87" y="70"/>
                  </a:lnTo>
                  <a:lnTo>
                    <a:pt x="78" y="78"/>
                  </a:lnTo>
                  <a:lnTo>
                    <a:pt x="69" y="88"/>
                  </a:lnTo>
                  <a:lnTo>
                    <a:pt x="61" y="97"/>
                  </a:lnTo>
                  <a:lnTo>
                    <a:pt x="53" y="108"/>
                  </a:lnTo>
                  <a:lnTo>
                    <a:pt x="45" y="119"/>
                  </a:lnTo>
                  <a:lnTo>
                    <a:pt x="39" y="129"/>
                  </a:lnTo>
                  <a:lnTo>
                    <a:pt x="32" y="141"/>
                  </a:lnTo>
                  <a:lnTo>
                    <a:pt x="26" y="152"/>
                  </a:lnTo>
                  <a:lnTo>
                    <a:pt x="21" y="164"/>
                  </a:lnTo>
                  <a:lnTo>
                    <a:pt x="16" y="176"/>
                  </a:lnTo>
                  <a:lnTo>
                    <a:pt x="11" y="188"/>
                  </a:lnTo>
                  <a:lnTo>
                    <a:pt x="8" y="201"/>
                  </a:lnTo>
                  <a:lnTo>
                    <a:pt x="5" y="215"/>
                  </a:lnTo>
                  <a:lnTo>
                    <a:pt x="3" y="227"/>
                  </a:lnTo>
                  <a:lnTo>
                    <a:pt x="1" y="241"/>
                  </a:lnTo>
                  <a:lnTo>
                    <a:pt x="0" y="255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385" name="Freeform 20"/>
            <p:cNvSpPr>
              <a:spLocks/>
            </p:cNvSpPr>
            <p:nvPr/>
          </p:nvSpPr>
          <p:spPr bwMode="auto">
            <a:xfrm>
              <a:off x="3954463" y="2652713"/>
              <a:ext cx="190500" cy="133350"/>
            </a:xfrm>
            <a:custGeom>
              <a:avLst/>
              <a:gdLst>
                <a:gd name="T0" fmla="*/ 8 w 599"/>
                <a:gd name="T1" fmla="*/ 254 h 423"/>
                <a:gd name="T2" fmla="*/ 48 w 599"/>
                <a:gd name="T3" fmla="*/ 280 h 423"/>
                <a:gd name="T4" fmla="*/ 91 w 599"/>
                <a:gd name="T5" fmla="*/ 301 h 423"/>
                <a:gd name="T6" fmla="*/ 130 w 599"/>
                <a:gd name="T7" fmla="*/ 316 h 423"/>
                <a:gd name="T8" fmla="*/ 159 w 599"/>
                <a:gd name="T9" fmla="*/ 323 h 423"/>
                <a:gd name="T10" fmla="*/ 190 w 599"/>
                <a:gd name="T11" fmla="*/ 329 h 423"/>
                <a:gd name="T12" fmla="*/ 223 w 599"/>
                <a:gd name="T13" fmla="*/ 332 h 423"/>
                <a:gd name="T14" fmla="*/ 256 w 599"/>
                <a:gd name="T15" fmla="*/ 332 h 423"/>
                <a:gd name="T16" fmla="*/ 291 w 599"/>
                <a:gd name="T17" fmla="*/ 329 h 423"/>
                <a:gd name="T18" fmla="*/ 326 w 599"/>
                <a:gd name="T19" fmla="*/ 324 h 423"/>
                <a:gd name="T20" fmla="*/ 361 w 599"/>
                <a:gd name="T21" fmla="*/ 316 h 423"/>
                <a:gd name="T22" fmla="*/ 388 w 599"/>
                <a:gd name="T23" fmla="*/ 308 h 423"/>
                <a:gd name="T24" fmla="*/ 390 w 599"/>
                <a:gd name="T25" fmla="*/ 307 h 423"/>
                <a:gd name="T26" fmla="*/ 389 w 599"/>
                <a:gd name="T27" fmla="*/ 308 h 423"/>
                <a:gd name="T28" fmla="*/ 390 w 599"/>
                <a:gd name="T29" fmla="*/ 307 h 423"/>
                <a:gd name="T30" fmla="*/ 405 w 599"/>
                <a:gd name="T31" fmla="*/ 302 h 423"/>
                <a:gd name="T32" fmla="*/ 426 w 599"/>
                <a:gd name="T33" fmla="*/ 292 h 423"/>
                <a:gd name="T34" fmla="*/ 452 w 599"/>
                <a:gd name="T35" fmla="*/ 274 h 423"/>
                <a:gd name="T36" fmla="*/ 476 w 599"/>
                <a:gd name="T37" fmla="*/ 253 h 423"/>
                <a:gd name="T38" fmla="*/ 497 w 599"/>
                <a:gd name="T39" fmla="*/ 229 h 423"/>
                <a:gd name="T40" fmla="*/ 514 w 599"/>
                <a:gd name="T41" fmla="*/ 201 h 423"/>
                <a:gd name="T42" fmla="*/ 535 w 599"/>
                <a:gd name="T43" fmla="*/ 159 h 423"/>
                <a:gd name="T44" fmla="*/ 554 w 599"/>
                <a:gd name="T45" fmla="*/ 105 h 423"/>
                <a:gd name="T46" fmla="*/ 567 w 599"/>
                <a:gd name="T47" fmla="*/ 58 h 423"/>
                <a:gd name="T48" fmla="*/ 574 w 599"/>
                <a:gd name="T49" fmla="*/ 23 h 423"/>
                <a:gd name="T50" fmla="*/ 578 w 599"/>
                <a:gd name="T51" fmla="*/ 4 h 423"/>
                <a:gd name="T52" fmla="*/ 579 w 599"/>
                <a:gd name="T53" fmla="*/ 4 h 423"/>
                <a:gd name="T54" fmla="*/ 586 w 599"/>
                <a:gd name="T55" fmla="*/ 22 h 423"/>
                <a:gd name="T56" fmla="*/ 593 w 599"/>
                <a:gd name="T57" fmla="*/ 59 h 423"/>
                <a:gd name="T58" fmla="*/ 598 w 599"/>
                <a:gd name="T59" fmla="*/ 96 h 423"/>
                <a:gd name="T60" fmla="*/ 599 w 599"/>
                <a:gd name="T61" fmla="*/ 125 h 423"/>
                <a:gd name="T62" fmla="*/ 597 w 599"/>
                <a:gd name="T63" fmla="*/ 158 h 423"/>
                <a:gd name="T64" fmla="*/ 592 w 599"/>
                <a:gd name="T65" fmla="*/ 194 h 423"/>
                <a:gd name="T66" fmla="*/ 582 w 599"/>
                <a:gd name="T67" fmla="*/ 231 h 423"/>
                <a:gd name="T68" fmla="*/ 567 w 599"/>
                <a:gd name="T69" fmla="*/ 270 h 423"/>
                <a:gd name="T70" fmla="*/ 550 w 599"/>
                <a:gd name="T71" fmla="*/ 299 h 423"/>
                <a:gd name="T72" fmla="*/ 536 w 599"/>
                <a:gd name="T73" fmla="*/ 318 h 423"/>
                <a:gd name="T74" fmla="*/ 520 w 599"/>
                <a:gd name="T75" fmla="*/ 336 h 423"/>
                <a:gd name="T76" fmla="*/ 503 w 599"/>
                <a:gd name="T77" fmla="*/ 351 h 423"/>
                <a:gd name="T78" fmla="*/ 483 w 599"/>
                <a:gd name="T79" fmla="*/ 366 h 423"/>
                <a:gd name="T80" fmla="*/ 463 w 599"/>
                <a:gd name="T81" fmla="*/ 379 h 423"/>
                <a:gd name="T82" fmla="*/ 440 w 599"/>
                <a:gd name="T83" fmla="*/ 391 h 423"/>
                <a:gd name="T84" fmla="*/ 425 w 599"/>
                <a:gd name="T85" fmla="*/ 397 h 423"/>
                <a:gd name="T86" fmla="*/ 419 w 599"/>
                <a:gd name="T87" fmla="*/ 399 h 423"/>
                <a:gd name="T88" fmla="*/ 387 w 599"/>
                <a:gd name="T89" fmla="*/ 409 h 423"/>
                <a:gd name="T90" fmla="*/ 342 w 599"/>
                <a:gd name="T91" fmla="*/ 418 h 423"/>
                <a:gd name="T92" fmla="*/ 298 w 599"/>
                <a:gd name="T93" fmla="*/ 422 h 423"/>
                <a:gd name="T94" fmla="*/ 254 w 599"/>
                <a:gd name="T95" fmla="*/ 422 h 423"/>
                <a:gd name="T96" fmla="*/ 210 w 599"/>
                <a:gd name="T97" fmla="*/ 416 h 423"/>
                <a:gd name="T98" fmla="*/ 171 w 599"/>
                <a:gd name="T99" fmla="*/ 404 h 423"/>
                <a:gd name="T100" fmla="*/ 134 w 599"/>
                <a:gd name="T101" fmla="*/ 389 h 423"/>
                <a:gd name="T102" fmla="*/ 103 w 599"/>
                <a:gd name="T103" fmla="*/ 370 h 423"/>
                <a:gd name="T104" fmla="*/ 76 w 599"/>
                <a:gd name="T105" fmla="*/ 350 h 423"/>
                <a:gd name="T106" fmla="*/ 54 w 599"/>
                <a:gd name="T107" fmla="*/ 330 h 423"/>
                <a:gd name="T108" fmla="*/ 28 w 599"/>
                <a:gd name="T109" fmla="*/ 301 h 423"/>
                <a:gd name="T110" fmla="*/ 8 w 599"/>
                <a:gd name="T111" fmla="*/ 269 h 423"/>
                <a:gd name="T112" fmla="*/ 1 w 599"/>
                <a:gd name="T113" fmla="*/ 251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9" h="423">
                  <a:moveTo>
                    <a:pt x="0" y="248"/>
                  </a:moveTo>
                  <a:lnTo>
                    <a:pt x="8" y="254"/>
                  </a:lnTo>
                  <a:lnTo>
                    <a:pt x="32" y="269"/>
                  </a:lnTo>
                  <a:lnTo>
                    <a:pt x="48" y="280"/>
                  </a:lnTo>
                  <a:lnTo>
                    <a:pt x="69" y="290"/>
                  </a:lnTo>
                  <a:lnTo>
                    <a:pt x="91" y="301"/>
                  </a:lnTo>
                  <a:lnTo>
                    <a:pt x="116" y="310"/>
                  </a:lnTo>
                  <a:lnTo>
                    <a:pt x="130" y="316"/>
                  </a:lnTo>
                  <a:lnTo>
                    <a:pt x="145" y="320"/>
                  </a:lnTo>
                  <a:lnTo>
                    <a:pt x="159" y="323"/>
                  </a:lnTo>
                  <a:lnTo>
                    <a:pt x="174" y="326"/>
                  </a:lnTo>
                  <a:lnTo>
                    <a:pt x="190" y="329"/>
                  </a:lnTo>
                  <a:lnTo>
                    <a:pt x="206" y="330"/>
                  </a:lnTo>
                  <a:lnTo>
                    <a:pt x="223" y="332"/>
                  </a:lnTo>
                  <a:lnTo>
                    <a:pt x="239" y="332"/>
                  </a:lnTo>
                  <a:lnTo>
                    <a:pt x="256" y="332"/>
                  </a:lnTo>
                  <a:lnTo>
                    <a:pt x="274" y="331"/>
                  </a:lnTo>
                  <a:lnTo>
                    <a:pt x="291" y="329"/>
                  </a:lnTo>
                  <a:lnTo>
                    <a:pt x="309" y="327"/>
                  </a:lnTo>
                  <a:lnTo>
                    <a:pt x="326" y="324"/>
                  </a:lnTo>
                  <a:lnTo>
                    <a:pt x="343" y="321"/>
                  </a:lnTo>
                  <a:lnTo>
                    <a:pt x="361" y="316"/>
                  </a:lnTo>
                  <a:lnTo>
                    <a:pt x="378" y="310"/>
                  </a:lnTo>
                  <a:lnTo>
                    <a:pt x="388" y="308"/>
                  </a:lnTo>
                  <a:lnTo>
                    <a:pt x="390" y="307"/>
                  </a:lnTo>
                  <a:lnTo>
                    <a:pt x="390" y="307"/>
                  </a:lnTo>
                  <a:lnTo>
                    <a:pt x="390" y="307"/>
                  </a:lnTo>
                  <a:lnTo>
                    <a:pt x="389" y="308"/>
                  </a:lnTo>
                  <a:lnTo>
                    <a:pt x="389" y="308"/>
                  </a:lnTo>
                  <a:lnTo>
                    <a:pt x="390" y="307"/>
                  </a:lnTo>
                  <a:lnTo>
                    <a:pt x="395" y="305"/>
                  </a:lnTo>
                  <a:lnTo>
                    <a:pt x="405" y="302"/>
                  </a:lnTo>
                  <a:lnTo>
                    <a:pt x="412" y="299"/>
                  </a:lnTo>
                  <a:lnTo>
                    <a:pt x="426" y="292"/>
                  </a:lnTo>
                  <a:lnTo>
                    <a:pt x="440" y="284"/>
                  </a:lnTo>
                  <a:lnTo>
                    <a:pt x="452" y="274"/>
                  </a:lnTo>
                  <a:lnTo>
                    <a:pt x="465" y="265"/>
                  </a:lnTo>
                  <a:lnTo>
                    <a:pt x="476" y="253"/>
                  </a:lnTo>
                  <a:lnTo>
                    <a:pt x="486" y="242"/>
                  </a:lnTo>
                  <a:lnTo>
                    <a:pt x="497" y="229"/>
                  </a:lnTo>
                  <a:lnTo>
                    <a:pt x="505" y="215"/>
                  </a:lnTo>
                  <a:lnTo>
                    <a:pt x="514" y="201"/>
                  </a:lnTo>
                  <a:lnTo>
                    <a:pt x="521" y="188"/>
                  </a:lnTo>
                  <a:lnTo>
                    <a:pt x="535" y="159"/>
                  </a:lnTo>
                  <a:lnTo>
                    <a:pt x="545" y="132"/>
                  </a:lnTo>
                  <a:lnTo>
                    <a:pt x="554" y="105"/>
                  </a:lnTo>
                  <a:lnTo>
                    <a:pt x="561" y="80"/>
                  </a:lnTo>
                  <a:lnTo>
                    <a:pt x="567" y="58"/>
                  </a:lnTo>
                  <a:lnTo>
                    <a:pt x="571" y="39"/>
                  </a:lnTo>
                  <a:lnTo>
                    <a:pt x="574" y="23"/>
                  </a:lnTo>
                  <a:lnTo>
                    <a:pt x="576" y="11"/>
                  </a:lnTo>
                  <a:lnTo>
                    <a:pt x="578" y="4"/>
                  </a:lnTo>
                  <a:lnTo>
                    <a:pt x="578" y="0"/>
                  </a:lnTo>
                  <a:lnTo>
                    <a:pt x="579" y="4"/>
                  </a:lnTo>
                  <a:lnTo>
                    <a:pt x="581" y="10"/>
                  </a:lnTo>
                  <a:lnTo>
                    <a:pt x="586" y="22"/>
                  </a:lnTo>
                  <a:lnTo>
                    <a:pt x="590" y="39"/>
                  </a:lnTo>
                  <a:lnTo>
                    <a:pt x="593" y="59"/>
                  </a:lnTo>
                  <a:lnTo>
                    <a:pt x="597" y="83"/>
                  </a:lnTo>
                  <a:lnTo>
                    <a:pt x="598" y="96"/>
                  </a:lnTo>
                  <a:lnTo>
                    <a:pt x="598" y="110"/>
                  </a:lnTo>
                  <a:lnTo>
                    <a:pt x="599" y="125"/>
                  </a:lnTo>
                  <a:lnTo>
                    <a:pt x="598" y="141"/>
                  </a:lnTo>
                  <a:lnTo>
                    <a:pt x="597" y="158"/>
                  </a:lnTo>
                  <a:lnTo>
                    <a:pt x="595" y="176"/>
                  </a:lnTo>
                  <a:lnTo>
                    <a:pt x="592" y="194"/>
                  </a:lnTo>
                  <a:lnTo>
                    <a:pt x="588" y="212"/>
                  </a:lnTo>
                  <a:lnTo>
                    <a:pt x="582" y="231"/>
                  </a:lnTo>
                  <a:lnTo>
                    <a:pt x="575" y="251"/>
                  </a:lnTo>
                  <a:lnTo>
                    <a:pt x="567" y="270"/>
                  </a:lnTo>
                  <a:lnTo>
                    <a:pt x="556" y="289"/>
                  </a:lnTo>
                  <a:lnTo>
                    <a:pt x="550" y="299"/>
                  </a:lnTo>
                  <a:lnTo>
                    <a:pt x="543" y="308"/>
                  </a:lnTo>
                  <a:lnTo>
                    <a:pt x="536" y="318"/>
                  </a:lnTo>
                  <a:lnTo>
                    <a:pt x="529" y="326"/>
                  </a:lnTo>
                  <a:lnTo>
                    <a:pt x="520" y="336"/>
                  </a:lnTo>
                  <a:lnTo>
                    <a:pt x="512" y="343"/>
                  </a:lnTo>
                  <a:lnTo>
                    <a:pt x="503" y="351"/>
                  </a:lnTo>
                  <a:lnTo>
                    <a:pt x="494" y="359"/>
                  </a:lnTo>
                  <a:lnTo>
                    <a:pt x="483" y="366"/>
                  </a:lnTo>
                  <a:lnTo>
                    <a:pt x="474" y="373"/>
                  </a:lnTo>
                  <a:lnTo>
                    <a:pt x="463" y="379"/>
                  </a:lnTo>
                  <a:lnTo>
                    <a:pt x="451" y="385"/>
                  </a:lnTo>
                  <a:lnTo>
                    <a:pt x="440" y="391"/>
                  </a:lnTo>
                  <a:lnTo>
                    <a:pt x="430" y="395"/>
                  </a:lnTo>
                  <a:lnTo>
                    <a:pt x="425" y="397"/>
                  </a:lnTo>
                  <a:lnTo>
                    <a:pt x="421" y="398"/>
                  </a:lnTo>
                  <a:lnTo>
                    <a:pt x="419" y="399"/>
                  </a:lnTo>
                  <a:lnTo>
                    <a:pt x="408" y="402"/>
                  </a:lnTo>
                  <a:lnTo>
                    <a:pt x="387" y="409"/>
                  </a:lnTo>
                  <a:lnTo>
                    <a:pt x="365" y="414"/>
                  </a:lnTo>
                  <a:lnTo>
                    <a:pt x="342" y="418"/>
                  </a:lnTo>
                  <a:lnTo>
                    <a:pt x="320" y="421"/>
                  </a:lnTo>
                  <a:lnTo>
                    <a:pt x="298" y="422"/>
                  </a:lnTo>
                  <a:lnTo>
                    <a:pt x="276" y="423"/>
                  </a:lnTo>
                  <a:lnTo>
                    <a:pt x="254" y="422"/>
                  </a:lnTo>
                  <a:lnTo>
                    <a:pt x="231" y="419"/>
                  </a:lnTo>
                  <a:lnTo>
                    <a:pt x="210" y="416"/>
                  </a:lnTo>
                  <a:lnTo>
                    <a:pt x="190" y="411"/>
                  </a:lnTo>
                  <a:lnTo>
                    <a:pt x="171" y="404"/>
                  </a:lnTo>
                  <a:lnTo>
                    <a:pt x="152" y="397"/>
                  </a:lnTo>
                  <a:lnTo>
                    <a:pt x="134" y="389"/>
                  </a:lnTo>
                  <a:lnTo>
                    <a:pt x="118" y="380"/>
                  </a:lnTo>
                  <a:lnTo>
                    <a:pt x="103" y="370"/>
                  </a:lnTo>
                  <a:lnTo>
                    <a:pt x="89" y="361"/>
                  </a:lnTo>
                  <a:lnTo>
                    <a:pt x="76" y="350"/>
                  </a:lnTo>
                  <a:lnTo>
                    <a:pt x="64" y="341"/>
                  </a:lnTo>
                  <a:lnTo>
                    <a:pt x="54" y="330"/>
                  </a:lnTo>
                  <a:lnTo>
                    <a:pt x="44" y="320"/>
                  </a:lnTo>
                  <a:lnTo>
                    <a:pt x="28" y="301"/>
                  </a:lnTo>
                  <a:lnTo>
                    <a:pt x="17" y="284"/>
                  </a:lnTo>
                  <a:lnTo>
                    <a:pt x="8" y="269"/>
                  </a:lnTo>
                  <a:lnTo>
                    <a:pt x="3" y="257"/>
                  </a:lnTo>
                  <a:lnTo>
                    <a:pt x="1" y="251"/>
                  </a:lnTo>
                  <a:lnTo>
                    <a:pt x="0" y="248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386" name="Freeform 21"/>
            <p:cNvSpPr>
              <a:spLocks/>
            </p:cNvSpPr>
            <p:nvPr/>
          </p:nvSpPr>
          <p:spPr bwMode="auto">
            <a:xfrm>
              <a:off x="4013200" y="2406650"/>
              <a:ext cx="84138" cy="90488"/>
            </a:xfrm>
            <a:custGeom>
              <a:avLst/>
              <a:gdLst>
                <a:gd name="T0" fmla="*/ 117 w 263"/>
                <a:gd name="T1" fmla="*/ 0 h 286"/>
                <a:gd name="T2" fmla="*/ 92 w 263"/>
                <a:gd name="T3" fmla="*/ 5 h 286"/>
                <a:gd name="T4" fmla="*/ 69 w 263"/>
                <a:gd name="T5" fmla="*/ 16 h 286"/>
                <a:gd name="T6" fmla="*/ 47 w 263"/>
                <a:gd name="T7" fmla="*/ 29 h 286"/>
                <a:gd name="T8" fmla="*/ 29 w 263"/>
                <a:gd name="T9" fmla="*/ 47 h 286"/>
                <a:gd name="T10" fmla="*/ 16 w 263"/>
                <a:gd name="T11" fmla="*/ 68 h 286"/>
                <a:gd name="T12" fmla="*/ 5 w 263"/>
                <a:gd name="T13" fmla="*/ 92 h 286"/>
                <a:gd name="T14" fmla="*/ 0 w 263"/>
                <a:gd name="T15" fmla="*/ 117 h 286"/>
                <a:gd name="T16" fmla="*/ 0 w 263"/>
                <a:gd name="T17" fmla="*/ 189 h 286"/>
                <a:gd name="T18" fmla="*/ 2 w 263"/>
                <a:gd name="T19" fmla="*/ 218 h 286"/>
                <a:gd name="T20" fmla="*/ 12 w 263"/>
                <a:gd name="T21" fmla="*/ 243 h 286"/>
                <a:gd name="T22" fmla="*/ 24 w 263"/>
                <a:gd name="T23" fmla="*/ 266 h 286"/>
                <a:gd name="T24" fmla="*/ 42 w 263"/>
                <a:gd name="T25" fmla="*/ 286 h 286"/>
                <a:gd name="T26" fmla="*/ 61 w 263"/>
                <a:gd name="T27" fmla="*/ 271 h 286"/>
                <a:gd name="T28" fmla="*/ 82 w 263"/>
                <a:gd name="T29" fmla="*/ 261 h 286"/>
                <a:gd name="T30" fmla="*/ 106 w 263"/>
                <a:gd name="T31" fmla="*/ 255 h 286"/>
                <a:gd name="T32" fmla="*/ 131 w 263"/>
                <a:gd name="T33" fmla="*/ 251 h 286"/>
                <a:gd name="T34" fmla="*/ 156 w 263"/>
                <a:gd name="T35" fmla="*/ 255 h 286"/>
                <a:gd name="T36" fmla="*/ 180 w 263"/>
                <a:gd name="T37" fmla="*/ 261 h 286"/>
                <a:gd name="T38" fmla="*/ 201 w 263"/>
                <a:gd name="T39" fmla="*/ 271 h 286"/>
                <a:gd name="T40" fmla="*/ 220 w 263"/>
                <a:gd name="T41" fmla="*/ 286 h 286"/>
                <a:gd name="T42" fmla="*/ 238 w 263"/>
                <a:gd name="T43" fmla="*/ 266 h 286"/>
                <a:gd name="T44" fmla="*/ 252 w 263"/>
                <a:gd name="T45" fmla="*/ 243 h 286"/>
                <a:gd name="T46" fmla="*/ 260 w 263"/>
                <a:gd name="T47" fmla="*/ 218 h 286"/>
                <a:gd name="T48" fmla="*/ 263 w 263"/>
                <a:gd name="T49" fmla="*/ 189 h 286"/>
                <a:gd name="T50" fmla="*/ 262 w 263"/>
                <a:gd name="T51" fmla="*/ 117 h 286"/>
                <a:gd name="T52" fmla="*/ 257 w 263"/>
                <a:gd name="T53" fmla="*/ 92 h 286"/>
                <a:gd name="T54" fmla="*/ 247 w 263"/>
                <a:gd name="T55" fmla="*/ 68 h 286"/>
                <a:gd name="T56" fmla="*/ 233 w 263"/>
                <a:gd name="T57" fmla="*/ 47 h 286"/>
                <a:gd name="T58" fmla="*/ 215 w 263"/>
                <a:gd name="T59" fmla="*/ 29 h 286"/>
                <a:gd name="T60" fmla="*/ 193 w 263"/>
                <a:gd name="T61" fmla="*/ 16 h 286"/>
                <a:gd name="T62" fmla="*/ 170 w 263"/>
                <a:gd name="T63" fmla="*/ 5 h 286"/>
                <a:gd name="T64" fmla="*/ 145 w 263"/>
                <a:gd name="T65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3" h="286">
                  <a:moveTo>
                    <a:pt x="131" y="0"/>
                  </a:moveTo>
                  <a:lnTo>
                    <a:pt x="117" y="0"/>
                  </a:lnTo>
                  <a:lnTo>
                    <a:pt x="105" y="2"/>
                  </a:lnTo>
                  <a:lnTo>
                    <a:pt x="92" y="5"/>
                  </a:lnTo>
                  <a:lnTo>
                    <a:pt x="80" y="9"/>
                  </a:lnTo>
                  <a:lnTo>
                    <a:pt x="69" y="16"/>
                  </a:lnTo>
                  <a:lnTo>
                    <a:pt x="58" y="22"/>
                  </a:lnTo>
                  <a:lnTo>
                    <a:pt x="47" y="29"/>
                  </a:lnTo>
                  <a:lnTo>
                    <a:pt x="38" y="38"/>
                  </a:lnTo>
                  <a:lnTo>
                    <a:pt x="29" y="47"/>
                  </a:lnTo>
                  <a:lnTo>
                    <a:pt x="22" y="58"/>
                  </a:lnTo>
                  <a:lnTo>
                    <a:pt x="16" y="68"/>
                  </a:lnTo>
                  <a:lnTo>
                    <a:pt x="9" y="80"/>
                  </a:lnTo>
                  <a:lnTo>
                    <a:pt x="5" y="92"/>
                  </a:lnTo>
                  <a:lnTo>
                    <a:pt x="2" y="104"/>
                  </a:lnTo>
                  <a:lnTo>
                    <a:pt x="0" y="117"/>
                  </a:lnTo>
                  <a:lnTo>
                    <a:pt x="0" y="131"/>
                  </a:lnTo>
                  <a:lnTo>
                    <a:pt x="0" y="189"/>
                  </a:lnTo>
                  <a:lnTo>
                    <a:pt x="0" y="204"/>
                  </a:lnTo>
                  <a:lnTo>
                    <a:pt x="2" y="218"/>
                  </a:lnTo>
                  <a:lnTo>
                    <a:pt x="6" y="230"/>
                  </a:lnTo>
                  <a:lnTo>
                    <a:pt x="12" y="243"/>
                  </a:lnTo>
                  <a:lnTo>
                    <a:pt x="17" y="256"/>
                  </a:lnTo>
                  <a:lnTo>
                    <a:pt x="24" y="266"/>
                  </a:lnTo>
                  <a:lnTo>
                    <a:pt x="33" y="277"/>
                  </a:lnTo>
                  <a:lnTo>
                    <a:pt x="42" y="286"/>
                  </a:lnTo>
                  <a:lnTo>
                    <a:pt x="52" y="279"/>
                  </a:lnTo>
                  <a:lnTo>
                    <a:pt x="61" y="271"/>
                  </a:lnTo>
                  <a:lnTo>
                    <a:pt x="72" y="266"/>
                  </a:lnTo>
                  <a:lnTo>
                    <a:pt x="82" y="261"/>
                  </a:lnTo>
                  <a:lnTo>
                    <a:pt x="94" y="257"/>
                  </a:lnTo>
                  <a:lnTo>
                    <a:pt x="106" y="255"/>
                  </a:lnTo>
                  <a:lnTo>
                    <a:pt x="118" y="252"/>
                  </a:lnTo>
                  <a:lnTo>
                    <a:pt x="131" y="251"/>
                  </a:lnTo>
                  <a:lnTo>
                    <a:pt x="144" y="252"/>
                  </a:lnTo>
                  <a:lnTo>
                    <a:pt x="156" y="255"/>
                  </a:lnTo>
                  <a:lnTo>
                    <a:pt x="168" y="257"/>
                  </a:lnTo>
                  <a:lnTo>
                    <a:pt x="180" y="261"/>
                  </a:lnTo>
                  <a:lnTo>
                    <a:pt x="190" y="266"/>
                  </a:lnTo>
                  <a:lnTo>
                    <a:pt x="201" y="271"/>
                  </a:lnTo>
                  <a:lnTo>
                    <a:pt x="210" y="279"/>
                  </a:lnTo>
                  <a:lnTo>
                    <a:pt x="220" y="286"/>
                  </a:lnTo>
                  <a:lnTo>
                    <a:pt x="229" y="277"/>
                  </a:lnTo>
                  <a:lnTo>
                    <a:pt x="238" y="266"/>
                  </a:lnTo>
                  <a:lnTo>
                    <a:pt x="245" y="256"/>
                  </a:lnTo>
                  <a:lnTo>
                    <a:pt x="252" y="243"/>
                  </a:lnTo>
                  <a:lnTo>
                    <a:pt x="256" y="230"/>
                  </a:lnTo>
                  <a:lnTo>
                    <a:pt x="260" y="218"/>
                  </a:lnTo>
                  <a:lnTo>
                    <a:pt x="262" y="204"/>
                  </a:lnTo>
                  <a:lnTo>
                    <a:pt x="263" y="189"/>
                  </a:lnTo>
                  <a:lnTo>
                    <a:pt x="263" y="131"/>
                  </a:lnTo>
                  <a:lnTo>
                    <a:pt x="262" y="117"/>
                  </a:lnTo>
                  <a:lnTo>
                    <a:pt x="260" y="104"/>
                  </a:lnTo>
                  <a:lnTo>
                    <a:pt x="257" y="92"/>
                  </a:lnTo>
                  <a:lnTo>
                    <a:pt x="253" y="80"/>
                  </a:lnTo>
                  <a:lnTo>
                    <a:pt x="247" y="68"/>
                  </a:lnTo>
                  <a:lnTo>
                    <a:pt x="240" y="58"/>
                  </a:lnTo>
                  <a:lnTo>
                    <a:pt x="233" y="47"/>
                  </a:lnTo>
                  <a:lnTo>
                    <a:pt x="224" y="38"/>
                  </a:lnTo>
                  <a:lnTo>
                    <a:pt x="215" y="29"/>
                  </a:lnTo>
                  <a:lnTo>
                    <a:pt x="205" y="22"/>
                  </a:lnTo>
                  <a:lnTo>
                    <a:pt x="193" y="16"/>
                  </a:lnTo>
                  <a:lnTo>
                    <a:pt x="183" y="9"/>
                  </a:lnTo>
                  <a:lnTo>
                    <a:pt x="170" y="5"/>
                  </a:lnTo>
                  <a:lnTo>
                    <a:pt x="157" y="2"/>
                  </a:lnTo>
                  <a:lnTo>
                    <a:pt x="145" y="0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387" name="Freeform 22"/>
            <p:cNvSpPr>
              <a:spLocks/>
            </p:cNvSpPr>
            <p:nvPr/>
          </p:nvSpPr>
          <p:spPr bwMode="auto">
            <a:xfrm>
              <a:off x="3759200" y="2416175"/>
              <a:ext cx="63500" cy="71438"/>
            </a:xfrm>
            <a:custGeom>
              <a:avLst/>
              <a:gdLst>
                <a:gd name="T0" fmla="*/ 92 w 204"/>
                <a:gd name="T1" fmla="*/ 2 h 222"/>
                <a:gd name="T2" fmla="*/ 72 w 204"/>
                <a:gd name="T3" fmla="*/ 6 h 222"/>
                <a:gd name="T4" fmla="*/ 53 w 204"/>
                <a:gd name="T5" fmla="*/ 13 h 222"/>
                <a:gd name="T6" fmla="*/ 37 w 204"/>
                <a:gd name="T7" fmla="*/ 24 h 222"/>
                <a:gd name="T8" fmla="*/ 23 w 204"/>
                <a:gd name="T9" fmla="*/ 39 h 222"/>
                <a:gd name="T10" fmla="*/ 13 w 204"/>
                <a:gd name="T11" fmla="*/ 54 h 222"/>
                <a:gd name="T12" fmla="*/ 4 w 204"/>
                <a:gd name="T13" fmla="*/ 72 h 222"/>
                <a:gd name="T14" fmla="*/ 1 w 204"/>
                <a:gd name="T15" fmla="*/ 92 h 222"/>
                <a:gd name="T16" fmla="*/ 0 w 204"/>
                <a:gd name="T17" fmla="*/ 147 h 222"/>
                <a:gd name="T18" fmla="*/ 2 w 204"/>
                <a:gd name="T19" fmla="*/ 170 h 222"/>
                <a:gd name="T20" fmla="*/ 10 w 204"/>
                <a:gd name="T21" fmla="*/ 190 h 222"/>
                <a:gd name="T22" fmla="*/ 19 w 204"/>
                <a:gd name="T23" fmla="*/ 208 h 222"/>
                <a:gd name="T24" fmla="*/ 33 w 204"/>
                <a:gd name="T25" fmla="*/ 222 h 222"/>
                <a:gd name="T26" fmla="*/ 48 w 204"/>
                <a:gd name="T27" fmla="*/ 212 h 222"/>
                <a:gd name="T28" fmla="*/ 65 w 204"/>
                <a:gd name="T29" fmla="*/ 203 h 222"/>
                <a:gd name="T30" fmla="*/ 83 w 204"/>
                <a:gd name="T31" fmla="*/ 198 h 222"/>
                <a:gd name="T32" fmla="*/ 102 w 204"/>
                <a:gd name="T33" fmla="*/ 196 h 222"/>
                <a:gd name="T34" fmla="*/ 122 w 204"/>
                <a:gd name="T35" fmla="*/ 198 h 222"/>
                <a:gd name="T36" fmla="*/ 140 w 204"/>
                <a:gd name="T37" fmla="*/ 203 h 222"/>
                <a:gd name="T38" fmla="*/ 156 w 204"/>
                <a:gd name="T39" fmla="*/ 212 h 222"/>
                <a:gd name="T40" fmla="*/ 170 w 204"/>
                <a:gd name="T41" fmla="*/ 222 h 222"/>
                <a:gd name="T42" fmla="*/ 184 w 204"/>
                <a:gd name="T43" fmla="*/ 208 h 222"/>
                <a:gd name="T44" fmla="*/ 195 w 204"/>
                <a:gd name="T45" fmla="*/ 190 h 222"/>
                <a:gd name="T46" fmla="*/ 201 w 204"/>
                <a:gd name="T47" fmla="*/ 170 h 222"/>
                <a:gd name="T48" fmla="*/ 204 w 204"/>
                <a:gd name="T49" fmla="*/ 147 h 222"/>
                <a:gd name="T50" fmla="*/ 203 w 204"/>
                <a:gd name="T51" fmla="*/ 92 h 222"/>
                <a:gd name="T52" fmla="*/ 199 w 204"/>
                <a:gd name="T53" fmla="*/ 72 h 222"/>
                <a:gd name="T54" fmla="*/ 192 w 204"/>
                <a:gd name="T55" fmla="*/ 54 h 222"/>
                <a:gd name="T56" fmla="*/ 181 w 204"/>
                <a:gd name="T57" fmla="*/ 39 h 222"/>
                <a:gd name="T58" fmla="*/ 167 w 204"/>
                <a:gd name="T59" fmla="*/ 24 h 222"/>
                <a:gd name="T60" fmla="*/ 150 w 204"/>
                <a:gd name="T61" fmla="*/ 13 h 222"/>
                <a:gd name="T62" fmla="*/ 132 w 204"/>
                <a:gd name="T63" fmla="*/ 6 h 222"/>
                <a:gd name="T64" fmla="*/ 112 w 204"/>
                <a:gd name="T65" fmla="*/ 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4" h="222">
                  <a:moveTo>
                    <a:pt x="102" y="0"/>
                  </a:moveTo>
                  <a:lnTo>
                    <a:pt x="92" y="2"/>
                  </a:lnTo>
                  <a:lnTo>
                    <a:pt x="82" y="3"/>
                  </a:lnTo>
                  <a:lnTo>
                    <a:pt x="72" y="6"/>
                  </a:lnTo>
                  <a:lnTo>
                    <a:pt x="63" y="9"/>
                  </a:lnTo>
                  <a:lnTo>
                    <a:pt x="53" y="13"/>
                  </a:lnTo>
                  <a:lnTo>
                    <a:pt x="46" y="18"/>
                  </a:lnTo>
                  <a:lnTo>
                    <a:pt x="37" y="24"/>
                  </a:lnTo>
                  <a:lnTo>
                    <a:pt x="30" y="31"/>
                  </a:lnTo>
                  <a:lnTo>
                    <a:pt x="23" y="39"/>
                  </a:lnTo>
                  <a:lnTo>
                    <a:pt x="18" y="46"/>
                  </a:lnTo>
                  <a:lnTo>
                    <a:pt x="13" y="54"/>
                  </a:lnTo>
                  <a:lnTo>
                    <a:pt x="9" y="63"/>
                  </a:lnTo>
                  <a:lnTo>
                    <a:pt x="4" y="72"/>
                  </a:lnTo>
                  <a:lnTo>
                    <a:pt x="2" y="82"/>
                  </a:lnTo>
                  <a:lnTo>
                    <a:pt x="1" y="92"/>
                  </a:lnTo>
                  <a:lnTo>
                    <a:pt x="0" y="103"/>
                  </a:lnTo>
                  <a:lnTo>
                    <a:pt x="0" y="147"/>
                  </a:lnTo>
                  <a:lnTo>
                    <a:pt x="1" y="159"/>
                  </a:lnTo>
                  <a:lnTo>
                    <a:pt x="2" y="170"/>
                  </a:lnTo>
                  <a:lnTo>
                    <a:pt x="5" y="179"/>
                  </a:lnTo>
                  <a:lnTo>
                    <a:pt x="10" y="190"/>
                  </a:lnTo>
                  <a:lnTo>
                    <a:pt x="14" y="198"/>
                  </a:lnTo>
                  <a:lnTo>
                    <a:pt x="19" y="208"/>
                  </a:lnTo>
                  <a:lnTo>
                    <a:pt x="27" y="215"/>
                  </a:lnTo>
                  <a:lnTo>
                    <a:pt x="33" y="222"/>
                  </a:lnTo>
                  <a:lnTo>
                    <a:pt x="40" y="217"/>
                  </a:lnTo>
                  <a:lnTo>
                    <a:pt x="48" y="212"/>
                  </a:lnTo>
                  <a:lnTo>
                    <a:pt x="56" y="207"/>
                  </a:lnTo>
                  <a:lnTo>
                    <a:pt x="65" y="203"/>
                  </a:lnTo>
                  <a:lnTo>
                    <a:pt x="73" y="200"/>
                  </a:lnTo>
                  <a:lnTo>
                    <a:pt x="83" y="198"/>
                  </a:lnTo>
                  <a:lnTo>
                    <a:pt x="92" y="196"/>
                  </a:lnTo>
                  <a:lnTo>
                    <a:pt x="102" y="196"/>
                  </a:lnTo>
                  <a:lnTo>
                    <a:pt x="112" y="196"/>
                  </a:lnTo>
                  <a:lnTo>
                    <a:pt x="122" y="198"/>
                  </a:lnTo>
                  <a:lnTo>
                    <a:pt x="130" y="200"/>
                  </a:lnTo>
                  <a:lnTo>
                    <a:pt x="140" y="203"/>
                  </a:lnTo>
                  <a:lnTo>
                    <a:pt x="148" y="207"/>
                  </a:lnTo>
                  <a:lnTo>
                    <a:pt x="156" y="212"/>
                  </a:lnTo>
                  <a:lnTo>
                    <a:pt x="164" y="217"/>
                  </a:lnTo>
                  <a:lnTo>
                    <a:pt x="170" y="222"/>
                  </a:lnTo>
                  <a:lnTo>
                    <a:pt x="178" y="215"/>
                  </a:lnTo>
                  <a:lnTo>
                    <a:pt x="184" y="208"/>
                  </a:lnTo>
                  <a:lnTo>
                    <a:pt x="191" y="198"/>
                  </a:lnTo>
                  <a:lnTo>
                    <a:pt x="195" y="190"/>
                  </a:lnTo>
                  <a:lnTo>
                    <a:pt x="199" y="179"/>
                  </a:lnTo>
                  <a:lnTo>
                    <a:pt x="201" y="170"/>
                  </a:lnTo>
                  <a:lnTo>
                    <a:pt x="203" y="159"/>
                  </a:lnTo>
                  <a:lnTo>
                    <a:pt x="204" y="147"/>
                  </a:lnTo>
                  <a:lnTo>
                    <a:pt x="204" y="103"/>
                  </a:lnTo>
                  <a:lnTo>
                    <a:pt x="203" y="92"/>
                  </a:lnTo>
                  <a:lnTo>
                    <a:pt x="202" y="82"/>
                  </a:lnTo>
                  <a:lnTo>
                    <a:pt x="199" y="72"/>
                  </a:lnTo>
                  <a:lnTo>
                    <a:pt x="196" y="63"/>
                  </a:lnTo>
                  <a:lnTo>
                    <a:pt x="192" y="54"/>
                  </a:lnTo>
                  <a:lnTo>
                    <a:pt x="186" y="46"/>
                  </a:lnTo>
                  <a:lnTo>
                    <a:pt x="181" y="39"/>
                  </a:lnTo>
                  <a:lnTo>
                    <a:pt x="174" y="31"/>
                  </a:lnTo>
                  <a:lnTo>
                    <a:pt x="167" y="24"/>
                  </a:lnTo>
                  <a:lnTo>
                    <a:pt x="159" y="18"/>
                  </a:lnTo>
                  <a:lnTo>
                    <a:pt x="150" y="13"/>
                  </a:lnTo>
                  <a:lnTo>
                    <a:pt x="142" y="9"/>
                  </a:lnTo>
                  <a:lnTo>
                    <a:pt x="132" y="6"/>
                  </a:lnTo>
                  <a:lnTo>
                    <a:pt x="123" y="3"/>
                  </a:lnTo>
                  <a:lnTo>
                    <a:pt x="112" y="2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388" name="Freeform 23"/>
            <p:cNvSpPr>
              <a:spLocks/>
            </p:cNvSpPr>
            <p:nvPr/>
          </p:nvSpPr>
          <p:spPr bwMode="auto">
            <a:xfrm>
              <a:off x="4211638" y="2271713"/>
              <a:ext cx="90488" cy="295275"/>
            </a:xfrm>
            <a:custGeom>
              <a:avLst/>
              <a:gdLst>
                <a:gd name="T0" fmla="*/ 286 w 287"/>
                <a:gd name="T1" fmla="*/ 802 h 931"/>
                <a:gd name="T2" fmla="*/ 281 w 287"/>
                <a:gd name="T3" fmla="*/ 830 h 931"/>
                <a:gd name="T4" fmla="*/ 269 w 287"/>
                <a:gd name="T5" fmla="*/ 856 h 931"/>
                <a:gd name="T6" fmla="*/ 255 w 287"/>
                <a:gd name="T7" fmla="*/ 878 h 931"/>
                <a:gd name="T8" fmla="*/ 234 w 287"/>
                <a:gd name="T9" fmla="*/ 898 h 931"/>
                <a:gd name="T10" fmla="*/ 212 w 287"/>
                <a:gd name="T11" fmla="*/ 914 h 931"/>
                <a:gd name="T12" fmla="*/ 186 w 287"/>
                <a:gd name="T13" fmla="*/ 925 h 931"/>
                <a:gd name="T14" fmla="*/ 158 w 287"/>
                <a:gd name="T15" fmla="*/ 930 h 931"/>
                <a:gd name="T16" fmla="*/ 129 w 287"/>
                <a:gd name="T17" fmla="*/ 930 h 931"/>
                <a:gd name="T18" fmla="*/ 100 w 287"/>
                <a:gd name="T19" fmla="*/ 925 h 931"/>
                <a:gd name="T20" fmla="*/ 75 w 287"/>
                <a:gd name="T21" fmla="*/ 914 h 931"/>
                <a:gd name="T22" fmla="*/ 52 w 287"/>
                <a:gd name="T23" fmla="*/ 898 h 931"/>
                <a:gd name="T24" fmla="*/ 32 w 287"/>
                <a:gd name="T25" fmla="*/ 878 h 931"/>
                <a:gd name="T26" fmla="*/ 17 w 287"/>
                <a:gd name="T27" fmla="*/ 856 h 931"/>
                <a:gd name="T28" fmla="*/ 6 w 287"/>
                <a:gd name="T29" fmla="*/ 830 h 931"/>
                <a:gd name="T30" fmla="*/ 1 w 287"/>
                <a:gd name="T31" fmla="*/ 802 h 931"/>
                <a:gd name="T32" fmla="*/ 0 w 287"/>
                <a:gd name="T33" fmla="*/ 143 h 931"/>
                <a:gd name="T34" fmla="*/ 3 w 287"/>
                <a:gd name="T35" fmla="*/ 114 h 931"/>
                <a:gd name="T36" fmla="*/ 11 w 287"/>
                <a:gd name="T37" fmla="*/ 87 h 931"/>
                <a:gd name="T38" fmla="*/ 24 w 287"/>
                <a:gd name="T39" fmla="*/ 63 h 931"/>
                <a:gd name="T40" fmla="*/ 42 w 287"/>
                <a:gd name="T41" fmla="*/ 42 h 931"/>
                <a:gd name="T42" fmla="*/ 63 w 287"/>
                <a:gd name="T43" fmla="*/ 24 h 931"/>
                <a:gd name="T44" fmla="*/ 87 w 287"/>
                <a:gd name="T45" fmla="*/ 10 h 931"/>
                <a:gd name="T46" fmla="*/ 114 w 287"/>
                <a:gd name="T47" fmla="*/ 3 h 931"/>
                <a:gd name="T48" fmla="*/ 144 w 287"/>
                <a:gd name="T49" fmla="*/ 0 h 931"/>
                <a:gd name="T50" fmla="*/ 172 w 287"/>
                <a:gd name="T51" fmla="*/ 3 h 931"/>
                <a:gd name="T52" fmla="*/ 200 w 287"/>
                <a:gd name="T53" fmla="*/ 10 h 931"/>
                <a:gd name="T54" fmla="*/ 224 w 287"/>
                <a:gd name="T55" fmla="*/ 24 h 931"/>
                <a:gd name="T56" fmla="*/ 245 w 287"/>
                <a:gd name="T57" fmla="*/ 42 h 931"/>
                <a:gd name="T58" fmla="*/ 263 w 287"/>
                <a:gd name="T59" fmla="*/ 63 h 931"/>
                <a:gd name="T60" fmla="*/ 276 w 287"/>
                <a:gd name="T61" fmla="*/ 87 h 931"/>
                <a:gd name="T62" fmla="*/ 284 w 287"/>
                <a:gd name="T63" fmla="*/ 114 h 931"/>
                <a:gd name="T64" fmla="*/ 287 w 287"/>
                <a:gd name="T65" fmla="*/ 143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7" h="931">
                  <a:moveTo>
                    <a:pt x="287" y="787"/>
                  </a:moveTo>
                  <a:lnTo>
                    <a:pt x="286" y="802"/>
                  </a:lnTo>
                  <a:lnTo>
                    <a:pt x="284" y="816"/>
                  </a:lnTo>
                  <a:lnTo>
                    <a:pt x="281" y="830"/>
                  </a:lnTo>
                  <a:lnTo>
                    <a:pt x="276" y="843"/>
                  </a:lnTo>
                  <a:lnTo>
                    <a:pt x="269" y="856"/>
                  </a:lnTo>
                  <a:lnTo>
                    <a:pt x="263" y="868"/>
                  </a:lnTo>
                  <a:lnTo>
                    <a:pt x="255" y="878"/>
                  </a:lnTo>
                  <a:lnTo>
                    <a:pt x="245" y="889"/>
                  </a:lnTo>
                  <a:lnTo>
                    <a:pt x="234" y="898"/>
                  </a:lnTo>
                  <a:lnTo>
                    <a:pt x="224" y="907"/>
                  </a:lnTo>
                  <a:lnTo>
                    <a:pt x="212" y="914"/>
                  </a:lnTo>
                  <a:lnTo>
                    <a:pt x="200" y="919"/>
                  </a:lnTo>
                  <a:lnTo>
                    <a:pt x="186" y="925"/>
                  </a:lnTo>
                  <a:lnTo>
                    <a:pt x="172" y="928"/>
                  </a:lnTo>
                  <a:lnTo>
                    <a:pt x="158" y="930"/>
                  </a:lnTo>
                  <a:lnTo>
                    <a:pt x="144" y="931"/>
                  </a:lnTo>
                  <a:lnTo>
                    <a:pt x="129" y="930"/>
                  </a:lnTo>
                  <a:lnTo>
                    <a:pt x="114" y="928"/>
                  </a:lnTo>
                  <a:lnTo>
                    <a:pt x="100" y="925"/>
                  </a:lnTo>
                  <a:lnTo>
                    <a:pt x="87" y="919"/>
                  </a:lnTo>
                  <a:lnTo>
                    <a:pt x="75" y="914"/>
                  </a:lnTo>
                  <a:lnTo>
                    <a:pt x="63" y="907"/>
                  </a:lnTo>
                  <a:lnTo>
                    <a:pt x="52" y="898"/>
                  </a:lnTo>
                  <a:lnTo>
                    <a:pt x="42" y="889"/>
                  </a:lnTo>
                  <a:lnTo>
                    <a:pt x="32" y="878"/>
                  </a:lnTo>
                  <a:lnTo>
                    <a:pt x="24" y="868"/>
                  </a:lnTo>
                  <a:lnTo>
                    <a:pt x="17" y="856"/>
                  </a:lnTo>
                  <a:lnTo>
                    <a:pt x="11" y="843"/>
                  </a:lnTo>
                  <a:lnTo>
                    <a:pt x="6" y="830"/>
                  </a:lnTo>
                  <a:lnTo>
                    <a:pt x="3" y="816"/>
                  </a:lnTo>
                  <a:lnTo>
                    <a:pt x="1" y="802"/>
                  </a:lnTo>
                  <a:lnTo>
                    <a:pt x="0" y="787"/>
                  </a:lnTo>
                  <a:lnTo>
                    <a:pt x="0" y="143"/>
                  </a:lnTo>
                  <a:lnTo>
                    <a:pt x="1" y="129"/>
                  </a:lnTo>
                  <a:lnTo>
                    <a:pt x="3" y="114"/>
                  </a:lnTo>
                  <a:lnTo>
                    <a:pt x="6" y="100"/>
                  </a:lnTo>
                  <a:lnTo>
                    <a:pt x="11" y="87"/>
                  </a:lnTo>
                  <a:lnTo>
                    <a:pt x="17" y="75"/>
                  </a:lnTo>
                  <a:lnTo>
                    <a:pt x="24" y="63"/>
                  </a:lnTo>
                  <a:lnTo>
                    <a:pt x="32" y="52"/>
                  </a:lnTo>
                  <a:lnTo>
                    <a:pt x="42" y="42"/>
                  </a:lnTo>
                  <a:lnTo>
                    <a:pt x="52" y="32"/>
                  </a:lnTo>
                  <a:lnTo>
                    <a:pt x="63" y="24"/>
                  </a:lnTo>
                  <a:lnTo>
                    <a:pt x="75" y="17"/>
                  </a:lnTo>
                  <a:lnTo>
                    <a:pt x="87" y="10"/>
                  </a:lnTo>
                  <a:lnTo>
                    <a:pt x="100" y="6"/>
                  </a:lnTo>
                  <a:lnTo>
                    <a:pt x="114" y="3"/>
                  </a:lnTo>
                  <a:lnTo>
                    <a:pt x="129" y="0"/>
                  </a:lnTo>
                  <a:lnTo>
                    <a:pt x="144" y="0"/>
                  </a:lnTo>
                  <a:lnTo>
                    <a:pt x="158" y="0"/>
                  </a:lnTo>
                  <a:lnTo>
                    <a:pt x="172" y="3"/>
                  </a:lnTo>
                  <a:lnTo>
                    <a:pt x="186" y="6"/>
                  </a:lnTo>
                  <a:lnTo>
                    <a:pt x="200" y="10"/>
                  </a:lnTo>
                  <a:lnTo>
                    <a:pt x="212" y="17"/>
                  </a:lnTo>
                  <a:lnTo>
                    <a:pt x="224" y="24"/>
                  </a:lnTo>
                  <a:lnTo>
                    <a:pt x="234" y="32"/>
                  </a:lnTo>
                  <a:lnTo>
                    <a:pt x="245" y="42"/>
                  </a:lnTo>
                  <a:lnTo>
                    <a:pt x="255" y="52"/>
                  </a:lnTo>
                  <a:lnTo>
                    <a:pt x="263" y="63"/>
                  </a:lnTo>
                  <a:lnTo>
                    <a:pt x="269" y="75"/>
                  </a:lnTo>
                  <a:lnTo>
                    <a:pt x="276" y="87"/>
                  </a:lnTo>
                  <a:lnTo>
                    <a:pt x="281" y="100"/>
                  </a:lnTo>
                  <a:lnTo>
                    <a:pt x="284" y="114"/>
                  </a:lnTo>
                  <a:lnTo>
                    <a:pt x="286" y="129"/>
                  </a:lnTo>
                  <a:lnTo>
                    <a:pt x="287" y="143"/>
                  </a:lnTo>
                  <a:lnTo>
                    <a:pt x="287" y="787"/>
                  </a:lnTo>
                  <a:close/>
                </a:path>
              </a:pathLst>
            </a:custGeom>
            <a:solidFill>
              <a:srgbClr val="8E5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389" name="Freeform 24"/>
            <p:cNvSpPr>
              <a:spLocks/>
            </p:cNvSpPr>
            <p:nvPr/>
          </p:nvSpPr>
          <p:spPr bwMode="auto">
            <a:xfrm>
              <a:off x="3705225" y="2957513"/>
              <a:ext cx="708025" cy="1420813"/>
            </a:xfrm>
            <a:custGeom>
              <a:avLst/>
              <a:gdLst>
                <a:gd name="T0" fmla="*/ 165 w 2234"/>
                <a:gd name="T1" fmla="*/ 1204 h 4477"/>
                <a:gd name="T2" fmla="*/ 207 w 2234"/>
                <a:gd name="T3" fmla="*/ 881 h 4477"/>
                <a:gd name="T4" fmla="*/ 227 w 2234"/>
                <a:gd name="T5" fmla="*/ 741 h 4477"/>
                <a:gd name="T6" fmla="*/ 247 w 2234"/>
                <a:gd name="T7" fmla="*/ 617 h 4477"/>
                <a:gd name="T8" fmla="*/ 267 w 2234"/>
                <a:gd name="T9" fmla="*/ 506 h 4477"/>
                <a:gd name="T10" fmla="*/ 291 w 2234"/>
                <a:gd name="T11" fmla="*/ 407 h 4477"/>
                <a:gd name="T12" fmla="*/ 316 w 2234"/>
                <a:gd name="T13" fmla="*/ 322 h 4477"/>
                <a:gd name="T14" fmla="*/ 346 w 2234"/>
                <a:gd name="T15" fmla="*/ 248 h 4477"/>
                <a:gd name="T16" fmla="*/ 381 w 2234"/>
                <a:gd name="T17" fmla="*/ 184 h 4477"/>
                <a:gd name="T18" fmla="*/ 421 w 2234"/>
                <a:gd name="T19" fmla="*/ 132 h 4477"/>
                <a:gd name="T20" fmla="*/ 467 w 2234"/>
                <a:gd name="T21" fmla="*/ 89 h 4477"/>
                <a:gd name="T22" fmla="*/ 521 w 2234"/>
                <a:gd name="T23" fmla="*/ 55 h 4477"/>
                <a:gd name="T24" fmla="*/ 584 w 2234"/>
                <a:gd name="T25" fmla="*/ 30 h 4477"/>
                <a:gd name="T26" fmla="*/ 656 w 2234"/>
                <a:gd name="T27" fmla="*/ 13 h 4477"/>
                <a:gd name="T28" fmla="*/ 737 w 2234"/>
                <a:gd name="T29" fmla="*/ 3 h 4477"/>
                <a:gd name="T30" fmla="*/ 830 w 2234"/>
                <a:gd name="T31" fmla="*/ 0 h 4477"/>
                <a:gd name="T32" fmla="*/ 1417 w 2234"/>
                <a:gd name="T33" fmla="*/ 1 h 4477"/>
                <a:gd name="T34" fmla="*/ 1570 w 2234"/>
                <a:gd name="T35" fmla="*/ 13 h 4477"/>
                <a:gd name="T36" fmla="*/ 1704 w 2234"/>
                <a:gd name="T37" fmla="*/ 35 h 4477"/>
                <a:gd name="T38" fmla="*/ 1819 w 2234"/>
                <a:gd name="T39" fmla="*/ 69 h 4477"/>
                <a:gd name="T40" fmla="*/ 1916 w 2234"/>
                <a:gd name="T41" fmla="*/ 111 h 4477"/>
                <a:gd name="T42" fmla="*/ 1998 w 2234"/>
                <a:gd name="T43" fmla="*/ 163 h 4477"/>
                <a:gd name="T44" fmla="*/ 2064 w 2234"/>
                <a:gd name="T45" fmla="*/ 223 h 4477"/>
                <a:gd name="T46" fmla="*/ 2118 w 2234"/>
                <a:gd name="T47" fmla="*/ 292 h 4477"/>
                <a:gd name="T48" fmla="*/ 2159 w 2234"/>
                <a:gd name="T49" fmla="*/ 368 h 4477"/>
                <a:gd name="T50" fmla="*/ 2190 w 2234"/>
                <a:gd name="T51" fmla="*/ 450 h 4477"/>
                <a:gd name="T52" fmla="*/ 2212 w 2234"/>
                <a:gd name="T53" fmla="*/ 538 h 4477"/>
                <a:gd name="T54" fmla="*/ 2226 w 2234"/>
                <a:gd name="T55" fmla="*/ 633 h 4477"/>
                <a:gd name="T56" fmla="*/ 2232 w 2234"/>
                <a:gd name="T57" fmla="*/ 731 h 4477"/>
                <a:gd name="T58" fmla="*/ 2234 w 2234"/>
                <a:gd name="T59" fmla="*/ 833 h 4477"/>
                <a:gd name="T60" fmla="*/ 2229 w 2234"/>
                <a:gd name="T61" fmla="*/ 994 h 4477"/>
                <a:gd name="T62" fmla="*/ 2088 w 2234"/>
                <a:gd name="T63" fmla="*/ 4476 h 4477"/>
                <a:gd name="T64" fmla="*/ 558 w 2234"/>
                <a:gd name="T65" fmla="*/ 4396 h 4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34" h="4477">
                  <a:moveTo>
                    <a:pt x="0" y="4451"/>
                  </a:moveTo>
                  <a:lnTo>
                    <a:pt x="165" y="1204"/>
                  </a:lnTo>
                  <a:lnTo>
                    <a:pt x="187" y="1035"/>
                  </a:lnTo>
                  <a:lnTo>
                    <a:pt x="207" y="881"/>
                  </a:lnTo>
                  <a:lnTo>
                    <a:pt x="217" y="810"/>
                  </a:lnTo>
                  <a:lnTo>
                    <a:pt x="227" y="741"/>
                  </a:lnTo>
                  <a:lnTo>
                    <a:pt x="237" y="678"/>
                  </a:lnTo>
                  <a:lnTo>
                    <a:pt x="247" y="617"/>
                  </a:lnTo>
                  <a:lnTo>
                    <a:pt x="257" y="560"/>
                  </a:lnTo>
                  <a:lnTo>
                    <a:pt x="267" y="506"/>
                  </a:lnTo>
                  <a:lnTo>
                    <a:pt x="279" y="455"/>
                  </a:lnTo>
                  <a:lnTo>
                    <a:pt x="291" y="407"/>
                  </a:lnTo>
                  <a:lnTo>
                    <a:pt x="303" y="363"/>
                  </a:lnTo>
                  <a:lnTo>
                    <a:pt x="316" y="322"/>
                  </a:lnTo>
                  <a:lnTo>
                    <a:pt x="331" y="283"/>
                  </a:lnTo>
                  <a:lnTo>
                    <a:pt x="346" y="248"/>
                  </a:lnTo>
                  <a:lnTo>
                    <a:pt x="363" y="215"/>
                  </a:lnTo>
                  <a:lnTo>
                    <a:pt x="381" y="184"/>
                  </a:lnTo>
                  <a:lnTo>
                    <a:pt x="400" y="157"/>
                  </a:lnTo>
                  <a:lnTo>
                    <a:pt x="421" y="132"/>
                  </a:lnTo>
                  <a:lnTo>
                    <a:pt x="443" y="109"/>
                  </a:lnTo>
                  <a:lnTo>
                    <a:pt x="467" y="89"/>
                  </a:lnTo>
                  <a:lnTo>
                    <a:pt x="493" y="71"/>
                  </a:lnTo>
                  <a:lnTo>
                    <a:pt x="521" y="55"/>
                  </a:lnTo>
                  <a:lnTo>
                    <a:pt x="551" y="42"/>
                  </a:lnTo>
                  <a:lnTo>
                    <a:pt x="584" y="30"/>
                  </a:lnTo>
                  <a:lnTo>
                    <a:pt x="619" y="21"/>
                  </a:lnTo>
                  <a:lnTo>
                    <a:pt x="656" y="13"/>
                  </a:lnTo>
                  <a:lnTo>
                    <a:pt x="695" y="7"/>
                  </a:lnTo>
                  <a:lnTo>
                    <a:pt x="737" y="3"/>
                  </a:lnTo>
                  <a:lnTo>
                    <a:pt x="782" y="0"/>
                  </a:lnTo>
                  <a:lnTo>
                    <a:pt x="830" y="0"/>
                  </a:lnTo>
                  <a:lnTo>
                    <a:pt x="1333" y="0"/>
                  </a:lnTo>
                  <a:lnTo>
                    <a:pt x="1417" y="1"/>
                  </a:lnTo>
                  <a:lnTo>
                    <a:pt x="1496" y="6"/>
                  </a:lnTo>
                  <a:lnTo>
                    <a:pt x="1570" y="13"/>
                  </a:lnTo>
                  <a:lnTo>
                    <a:pt x="1640" y="23"/>
                  </a:lnTo>
                  <a:lnTo>
                    <a:pt x="1704" y="35"/>
                  </a:lnTo>
                  <a:lnTo>
                    <a:pt x="1764" y="51"/>
                  </a:lnTo>
                  <a:lnTo>
                    <a:pt x="1819" y="69"/>
                  </a:lnTo>
                  <a:lnTo>
                    <a:pt x="1870" y="89"/>
                  </a:lnTo>
                  <a:lnTo>
                    <a:pt x="1916" y="111"/>
                  </a:lnTo>
                  <a:lnTo>
                    <a:pt x="1958" y="137"/>
                  </a:lnTo>
                  <a:lnTo>
                    <a:pt x="1998" y="163"/>
                  </a:lnTo>
                  <a:lnTo>
                    <a:pt x="2032" y="193"/>
                  </a:lnTo>
                  <a:lnTo>
                    <a:pt x="2064" y="223"/>
                  </a:lnTo>
                  <a:lnTo>
                    <a:pt x="2093" y="257"/>
                  </a:lnTo>
                  <a:lnTo>
                    <a:pt x="2118" y="292"/>
                  </a:lnTo>
                  <a:lnTo>
                    <a:pt x="2140" y="329"/>
                  </a:lnTo>
                  <a:lnTo>
                    <a:pt x="2159" y="368"/>
                  </a:lnTo>
                  <a:lnTo>
                    <a:pt x="2176" y="408"/>
                  </a:lnTo>
                  <a:lnTo>
                    <a:pt x="2190" y="450"/>
                  </a:lnTo>
                  <a:lnTo>
                    <a:pt x="2203" y="494"/>
                  </a:lnTo>
                  <a:lnTo>
                    <a:pt x="2212" y="538"/>
                  </a:lnTo>
                  <a:lnTo>
                    <a:pt x="2220" y="585"/>
                  </a:lnTo>
                  <a:lnTo>
                    <a:pt x="2226" y="633"/>
                  </a:lnTo>
                  <a:lnTo>
                    <a:pt x="2230" y="681"/>
                  </a:lnTo>
                  <a:lnTo>
                    <a:pt x="2232" y="731"/>
                  </a:lnTo>
                  <a:lnTo>
                    <a:pt x="2234" y="782"/>
                  </a:lnTo>
                  <a:lnTo>
                    <a:pt x="2234" y="833"/>
                  </a:lnTo>
                  <a:lnTo>
                    <a:pt x="2233" y="886"/>
                  </a:lnTo>
                  <a:lnTo>
                    <a:pt x="2229" y="994"/>
                  </a:lnTo>
                  <a:lnTo>
                    <a:pt x="2223" y="1105"/>
                  </a:lnTo>
                  <a:lnTo>
                    <a:pt x="2088" y="4476"/>
                  </a:lnTo>
                  <a:lnTo>
                    <a:pt x="624" y="4477"/>
                  </a:lnTo>
                  <a:lnTo>
                    <a:pt x="558" y="4396"/>
                  </a:lnTo>
                  <a:lnTo>
                    <a:pt x="0" y="4451"/>
                  </a:lnTo>
                  <a:close/>
                </a:path>
              </a:pathLst>
            </a:custGeom>
            <a:solidFill>
              <a:srgbClr val="665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390" name="Freeform 25"/>
            <p:cNvSpPr>
              <a:spLocks/>
            </p:cNvSpPr>
            <p:nvPr/>
          </p:nvSpPr>
          <p:spPr bwMode="auto">
            <a:xfrm>
              <a:off x="3436938" y="5524500"/>
              <a:ext cx="519113" cy="174625"/>
            </a:xfrm>
            <a:custGeom>
              <a:avLst/>
              <a:gdLst>
                <a:gd name="T0" fmla="*/ 967 w 1633"/>
                <a:gd name="T1" fmla="*/ 2 h 546"/>
                <a:gd name="T2" fmla="*/ 916 w 1633"/>
                <a:gd name="T3" fmla="*/ 15 h 546"/>
                <a:gd name="T4" fmla="*/ 824 w 1633"/>
                <a:gd name="T5" fmla="*/ 36 h 546"/>
                <a:gd name="T6" fmla="*/ 700 w 1633"/>
                <a:gd name="T7" fmla="*/ 58 h 546"/>
                <a:gd name="T8" fmla="*/ 578 w 1633"/>
                <a:gd name="T9" fmla="*/ 74 h 546"/>
                <a:gd name="T10" fmla="*/ 479 w 1633"/>
                <a:gd name="T11" fmla="*/ 87 h 546"/>
                <a:gd name="T12" fmla="*/ 390 w 1633"/>
                <a:gd name="T13" fmla="*/ 102 h 546"/>
                <a:gd name="T14" fmla="*/ 311 w 1633"/>
                <a:gd name="T15" fmla="*/ 118 h 546"/>
                <a:gd name="T16" fmla="*/ 256 w 1633"/>
                <a:gd name="T17" fmla="*/ 135 h 546"/>
                <a:gd name="T18" fmla="*/ 223 w 1633"/>
                <a:gd name="T19" fmla="*/ 148 h 546"/>
                <a:gd name="T20" fmla="*/ 192 w 1633"/>
                <a:gd name="T21" fmla="*/ 162 h 546"/>
                <a:gd name="T22" fmla="*/ 162 w 1633"/>
                <a:gd name="T23" fmla="*/ 178 h 546"/>
                <a:gd name="T24" fmla="*/ 134 w 1633"/>
                <a:gd name="T25" fmla="*/ 196 h 546"/>
                <a:gd name="T26" fmla="*/ 108 w 1633"/>
                <a:gd name="T27" fmla="*/ 216 h 546"/>
                <a:gd name="T28" fmla="*/ 85 w 1633"/>
                <a:gd name="T29" fmla="*/ 238 h 546"/>
                <a:gd name="T30" fmla="*/ 61 w 1633"/>
                <a:gd name="T31" fmla="*/ 263 h 546"/>
                <a:gd name="T32" fmla="*/ 42 w 1633"/>
                <a:gd name="T33" fmla="*/ 290 h 546"/>
                <a:gd name="T34" fmla="*/ 27 w 1633"/>
                <a:gd name="T35" fmla="*/ 314 h 546"/>
                <a:gd name="T36" fmla="*/ 15 w 1633"/>
                <a:gd name="T37" fmla="*/ 337 h 546"/>
                <a:gd name="T38" fmla="*/ 8 w 1633"/>
                <a:gd name="T39" fmla="*/ 358 h 546"/>
                <a:gd name="T40" fmla="*/ 2 w 1633"/>
                <a:gd name="T41" fmla="*/ 378 h 546"/>
                <a:gd name="T42" fmla="*/ 0 w 1633"/>
                <a:gd name="T43" fmla="*/ 396 h 546"/>
                <a:gd name="T44" fmla="*/ 0 w 1633"/>
                <a:gd name="T45" fmla="*/ 414 h 546"/>
                <a:gd name="T46" fmla="*/ 3 w 1633"/>
                <a:gd name="T47" fmla="*/ 430 h 546"/>
                <a:gd name="T48" fmla="*/ 11 w 1633"/>
                <a:gd name="T49" fmla="*/ 451 h 546"/>
                <a:gd name="T50" fmla="*/ 26 w 1633"/>
                <a:gd name="T51" fmla="*/ 476 h 546"/>
                <a:gd name="T52" fmla="*/ 46 w 1633"/>
                <a:gd name="T53" fmla="*/ 496 h 546"/>
                <a:gd name="T54" fmla="*/ 66 w 1633"/>
                <a:gd name="T55" fmla="*/ 511 h 546"/>
                <a:gd name="T56" fmla="*/ 94 w 1633"/>
                <a:gd name="T57" fmla="*/ 525 h 546"/>
                <a:gd name="T58" fmla="*/ 151 w 1633"/>
                <a:gd name="T59" fmla="*/ 537 h 546"/>
                <a:gd name="T60" fmla="*/ 230 w 1633"/>
                <a:gd name="T61" fmla="*/ 543 h 546"/>
                <a:gd name="T62" fmla="*/ 328 w 1633"/>
                <a:gd name="T63" fmla="*/ 546 h 546"/>
                <a:gd name="T64" fmla="*/ 440 w 1633"/>
                <a:gd name="T65" fmla="*/ 543 h 546"/>
                <a:gd name="T66" fmla="*/ 565 w 1633"/>
                <a:gd name="T67" fmla="*/ 538 h 546"/>
                <a:gd name="T68" fmla="*/ 764 w 1633"/>
                <a:gd name="T69" fmla="*/ 526 h 546"/>
                <a:gd name="T70" fmla="*/ 1032 w 1633"/>
                <a:gd name="T71" fmla="*/ 504 h 546"/>
                <a:gd name="T72" fmla="*/ 1280 w 1633"/>
                <a:gd name="T73" fmla="*/ 480 h 546"/>
                <a:gd name="T74" fmla="*/ 1473 w 1633"/>
                <a:gd name="T75" fmla="*/ 460 h 546"/>
                <a:gd name="T76" fmla="*/ 1585 w 1633"/>
                <a:gd name="T77" fmla="*/ 446 h 546"/>
                <a:gd name="T78" fmla="*/ 1633 w 1633"/>
                <a:gd name="T79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33" h="546">
                  <a:moveTo>
                    <a:pt x="974" y="0"/>
                  </a:moveTo>
                  <a:lnTo>
                    <a:pt x="967" y="2"/>
                  </a:lnTo>
                  <a:lnTo>
                    <a:pt x="948" y="7"/>
                  </a:lnTo>
                  <a:lnTo>
                    <a:pt x="916" y="15"/>
                  </a:lnTo>
                  <a:lnTo>
                    <a:pt x="875" y="25"/>
                  </a:lnTo>
                  <a:lnTo>
                    <a:pt x="824" y="36"/>
                  </a:lnTo>
                  <a:lnTo>
                    <a:pt x="765" y="48"/>
                  </a:lnTo>
                  <a:lnTo>
                    <a:pt x="700" y="58"/>
                  </a:lnTo>
                  <a:lnTo>
                    <a:pt x="630" y="68"/>
                  </a:lnTo>
                  <a:lnTo>
                    <a:pt x="578" y="74"/>
                  </a:lnTo>
                  <a:lnTo>
                    <a:pt x="528" y="80"/>
                  </a:lnTo>
                  <a:lnTo>
                    <a:pt x="479" y="87"/>
                  </a:lnTo>
                  <a:lnTo>
                    <a:pt x="434" y="93"/>
                  </a:lnTo>
                  <a:lnTo>
                    <a:pt x="390" y="102"/>
                  </a:lnTo>
                  <a:lnTo>
                    <a:pt x="349" y="110"/>
                  </a:lnTo>
                  <a:lnTo>
                    <a:pt x="311" y="118"/>
                  </a:lnTo>
                  <a:lnTo>
                    <a:pt x="274" y="129"/>
                  </a:lnTo>
                  <a:lnTo>
                    <a:pt x="256" y="135"/>
                  </a:lnTo>
                  <a:lnTo>
                    <a:pt x="239" y="142"/>
                  </a:lnTo>
                  <a:lnTo>
                    <a:pt x="223" y="148"/>
                  </a:lnTo>
                  <a:lnTo>
                    <a:pt x="207" y="154"/>
                  </a:lnTo>
                  <a:lnTo>
                    <a:pt x="192" y="162"/>
                  </a:lnTo>
                  <a:lnTo>
                    <a:pt x="177" y="169"/>
                  </a:lnTo>
                  <a:lnTo>
                    <a:pt x="162" y="178"/>
                  </a:lnTo>
                  <a:lnTo>
                    <a:pt x="148" y="186"/>
                  </a:lnTo>
                  <a:lnTo>
                    <a:pt x="134" y="196"/>
                  </a:lnTo>
                  <a:lnTo>
                    <a:pt x="121" y="205"/>
                  </a:lnTo>
                  <a:lnTo>
                    <a:pt x="108" y="216"/>
                  </a:lnTo>
                  <a:lnTo>
                    <a:pt x="96" y="226"/>
                  </a:lnTo>
                  <a:lnTo>
                    <a:pt x="85" y="238"/>
                  </a:lnTo>
                  <a:lnTo>
                    <a:pt x="73" y="251"/>
                  </a:lnTo>
                  <a:lnTo>
                    <a:pt x="61" y="263"/>
                  </a:lnTo>
                  <a:lnTo>
                    <a:pt x="52" y="277"/>
                  </a:lnTo>
                  <a:lnTo>
                    <a:pt x="42" y="290"/>
                  </a:lnTo>
                  <a:lnTo>
                    <a:pt x="34" y="302"/>
                  </a:lnTo>
                  <a:lnTo>
                    <a:pt x="27" y="314"/>
                  </a:lnTo>
                  <a:lnTo>
                    <a:pt x="21" y="326"/>
                  </a:lnTo>
                  <a:lnTo>
                    <a:pt x="15" y="337"/>
                  </a:lnTo>
                  <a:lnTo>
                    <a:pt x="11" y="348"/>
                  </a:lnTo>
                  <a:lnTo>
                    <a:pt x="8" y="358"/>
                  </a:lnTo>
                  <a:lnTo>
                    <a:pt x="4" y="368"/>
                  </a:lnTo>
                  <a:lnTo>
                    <a:pt x="2" y="378"/>
                  </a:lnTo>
                  <a:lnTo>
                    <a:pt x="1" y="388"/>
                  </a:lnTo>
                  <a:lnTo>
                    <a:pt x="0" y="396"/>
                  </a:lnTo>
                  <a:lnTo>
                    <a:pt x="0" y="406"/>
                  </a:lnTo>
                  <a:lnTo>
                    <a:pt x="0" y="414"/>
                  </a:lnTo>
                  <a:lnTo>
                    <a:pt x="1" y="422"/>
                  </a:lnTo>
                  <a:lnTo>
                    <a:pt x="3" y="430"/>
                  </a:lnTo>
                  <a:lnTo>
                    <a:pt x="5" y="438"/>
                  </a:lnTo>
                  <a:lnTo>
                    <a:pt x="11" y="451"/>
                  </a:lnTo>
                  <a:lnTo>
                    <a:pt x="18" y="464"/>
                  </a:lnTo>
                  <a:lnTo>
                    <a:pt x="26" y="476"/>
                  </a:lnTo>
                  <a:lnTo>
                    <a:pt x="35" y="486"/>
                  </a:lnTo>
                  <a:lnTo>
                    <a:pt x="46" y="496"/>
                  </a:lnTo>
                  <a:lnTo>
                    <a:pt x="55" y="504"/>
                  </a:lnTo>
                  <a:lnTo>
                    <a:pt x="66" y="511"/>
                  </a:lnTo>
                  <a:lnTo>
                    <a:pt x="75" y="517"/>
                  </a:lnTo>
                  <a:lnTo>
                    <a:pt x="94" y="525"/>
                  </a:lnTo>
                  <a:lnTo>
                    <a:pt x="120" y="532"/>
                  </a:lnTo>
                  <a:lnTo>
                    <a:pt x="151" y="537"/>
                  </a:lnTo>
                  <a:lnTo>
                    <a:pt x="187" y="540"/>
                  </a:lnTo>
                  <a:lnTo>
                    <a:pt x="230" y="543"/>
                  </a:lnTo>
                  <a:lnTo>
                    <a:pt x="276" y="544"/>
                  </a:lnTo>
                  <a:lnTo>
                    <a:pt x="328" y="546"/>
                  </a:lnTo>
                  <a:lnTo>
                    <a:pt x="382" y="544"/>
                  </a:lnTo>
                  <a:lnTo>
                    <a:pt x="440" y="543"/>
                  </a:lnTo>
                  <a:lnTo>
                    <a:pt x="501" y="541"/>
                  </a:lnTo>
                  <a:lnTo>
                    <a:pt x="565" y="538"/>
                  </a:lnTo>
                  <a:lnTo>
                    <a:pt x="629" y="535"/>
                  </a:lnTo>
                  <a:lnTo>
                    <a:pt x="764" y="526"/>
                  </a:lnTo>
                  <a:lnTo>
                    <a:pt x="899" y="516"/>
                  </a:lnTo>
                  <a:lnTo>
                    <a:pt x="1032" y="504"/>
                  </a:lnTo>
                  <a:lnTo>
                    <a:pt x="1160" y="492"/>
                  </a:lnTo>
                  <a:lnTo>
                    <a:pt x="1280" y="480"/>
                  </a:lnTo>
                  <a:lnTo>
                    <a:pt x="1384" y="469"/>
                  </a:lnTo>
                  <a:lnTo>
                    <a:pt x="1473" y="460"/>
                  </a:lnTo>
                  <a:lnTo>
                    <a:pt x="1541" y="451"/>
                  </a:lnTo>
                  <a:lnTo>
                    <a:pt x="1585" y="446"/>
                  </a:lnTo>
                  <a:lnTo>
                    <a:pt x="1600" y="445"/>
                  </a:lnTo>
                  <a:lnTo>
                    <a:pt x="1633" y="0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rgbClr val="21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391" name="Freeform 26"/>
            <p:cNvSpPr>
              <a:spLocks/>
            </p:cNvSpPr>
            <p:nvPr/>
          </p:nvSpPr>
          <p:spPr bwMode="auto">
            <a:xfrm>
              <a:off x="3787775" y="5524500"/>
              <a:ext cx="533400" cy="212725"/>
            </a:xfrm>
            <a:custGeom>
              <a:avLst/>
              <a:gdLst>
                <a:gd name="T0" fmla="*/ 891 w 1680"/>
                <a:gd name="T1" fmla="*/ 4 h 667"/>
                <a:gd name="T2" fmla="*/ 838 w 1680"/>
                <a:gd name="T3" fmla="*/ 36 h 667"/>
                <a:gd name="T4" fmla="*/ 771 w 1680"/>
                <a:gd name="T5" fmla="*/ 73 h 667"/>
                <a:gd name="T6" fmla="*/ 715 w 1680"/>
                <a:gd name="T7" fmla="*/ 99 h 667"/>
                <a:gd name="T8" fmla="*/ 654 w 1680"/>
                <a:gd name="T9" fmla="*/ 127 h 667"/>
                <a:gd name="T10" fmla="*/ 586 w 1680"/>
                <a:gd name="T11" fmla="*/ 152 h 667"/>
                <a:gd name="T12" fmla="*/ 468 w 1680"/>
                <a:gd name="T13" fmla="*/ 189 h 667"/>
                <a:gd name="T14" fmla="*/ 351 w 1680"/>
                <a:gd name="T15" fmla="*/ 221 h 667"/>
                <a:gd name="T16" fmla="*/ 280 w 1680"/>
                <a:gd name="T17" fmla="*/ 243 h 667"/>
                <a:gd name="T18" fmla="*/ 217 w 1680"/>
                <a:gd name="T19" fmla="*/ 266 h 667"/>
                <a:gd name="T20" fmla="*/ 174 w 1680"/>
                <a:gd name="T21" fmla="*/ 288 h 667"/>
                <a:gd name="T22" fmla="*/ 147 w 1680"/>
                <a:gd name="T23" fmla="*/ 303 h 667"/>
                <a:gd name="T24" fmla="*/ 123 w 1680"/>
                <a:gd name="T25" fmla="*/ 321 h 667"/>
                <a:gd name="T26" fmla="*/ 100 w 1680"/>
                <a:gd name="T27" fmla="*/ 340 h 667"/>
                <a:gd name="T28" fmla="*/ 80 w 1680"/>
                <a:gd name="T29" fmla="*/ 363 h 667"/>
                <a:gd name="T30" fmla="*/ 61 w 1680"/>
                <a:gd name="T31" fmla="*/ 388 h 667"/>
                <a:gd name="T32" fmla="*/ 37 w 1680"/>
                <a:gd name="T33" fmla="*/ 427 h 667"/>
                <a:gd name="T34" fmla="*/ 16 w 1680"/>
                <a:gd name="T35" fmla="*/ 474 h 667"/>
                <a:gd name="T36" fmla="*/ 4 w 1680"/>
                <a:gd name="T37" fmla="*/ 514 h 667"/>
                <a:gd name="T38" fmla="*/ 0 w 1680"/>
                <a:gd name="T39" fmla="*/ 548 h 667"/>
                <a:gd name="T40" fmla="*/ 3 w 1680"/>
                <a:gd name="T41" fmla="*/ 576 h 667"/>
                <a:gd name="T42" fmla="*/ 13 w 1680"/>
                <a:gd name="T43" fmla="*/ 599 h 667"/>
                <a:gd name="T44" fmla="*/ 27 w 1680"/>
                <a:gd name="T45" fmla="*/ 620 h 667"/>
                <a:gd name="T46" fmla="*/ 43 w 1680"/>
                <a:gd name="T47" fmla="*/ 635 h 667"/>
                <a:gd name="T48" fmla="*/ 65 w 1680"/>
                <a:gd name="T49" fmla="*/ 647 h 667"/>
                <a:gd name="T50" fmla="*/ 110 w 1680"/>
                <a:gd name="T51" fmla="*/ 657 h 667"/>
                <a:gd name="T52" fmla="*/ 177 w 1680"/>
                <a:gd name="T53" fmla="*/ 663 h 667"/>
                <a:gd name="T54" fmla="*/ 264 w 1680"/>
                <a:gd name="T55" fmla="*/ 666 h 667"/>
                <a:gd name="T56" fmla="*/ 367 w 1680"/>
                <a:gd name="T57" fmla="*/ 666 h 667"/>
                <a:gd name="T58" fmla="*/ 482 w 1680"/>
                <a:gd name="T59" fmla="*/ 664 h 667"/>
                <a:gd name="T60" fmla="*/ 606 w 1680"/>
                <a:gd name="T61" fmla="*/ 659 h 667"/>
                <a:gd name="T62" fmla="*/ 737 w 1680"/>
                <a:gd name="T63" fmla="*/ 650 h 667"/>
                <a:gd name="T64" fmla="*/ 871 w 1680"/>
                <a:gd name="T65" fmla="*/ 641 h 667"/>
                <a:gd name="T66" fmla="*/ 1004 w 1680"/>
                <a:gd name="T67" fmla="*/ 627 h 667"/>
                <a:gd name="T68" fmla="*/ 1132 w 1680"/>
                <a:gd name="T69" fmla="*/ 612 h 667"/>
                <a:gd name="T70" fmla="*/ 1254 w 1680"/>
                <a:gd name="T71" fmla="*/ 595 h 667"/>
                <a:gd name="T72" fmla="*/ 1365 w 1680"/>
                <a:gd name="T73" fmla="*/ 576 h 667"/>
                <a:gd name="T74" fmla="*/ 1463 w 1680"/>
                <a:gd name="T75" fmla="*/ 555 h 667"/>
                <a:gd name="T76" fmla="*/ 1543 w 1680"/>
                <a:gd name="T77" fmla="*/ 532 h 667"/>
                <a:gd name="T78" fmla="*/ 1603 w 1680"/>
                <a:gd name="T79" fmla="*/ 507 h 667"/>
                <a:gd name="T80" fmla="*/ 1633 w 1680"/>
                <a:gd name="T81" fmla="*/ 486 h 667"/>
                <a:gd name="T82" fmla="*/ 1648 w 1680"/>
                <a:gd name="T83" fmla="*/ 466 h 667"/>
                <a:gd name="T84" fmla="*/ 1661 w 1680"/>
                <a:gd name="T85" fmla="*/ 438 h 667"/>
                <a:gd name="T86" fmla="*/ 1669 w 1680"/>
                <a:gd name="T87" fmla="*/ 405 h 667"/>
                <a:gd name="T88" fmla="*/ 1674 w 1680"/>
                <a:gd name="T89" fmla="*/ 368 h 667"/>
                <a:gd name="T90" fmla="*/ 1678 w 1680"/>
                <a:gd name="T91" fmla="*/ 328 h 667"/>
                <a:gd name="T92" fmla="*/ 1680 w 1680"/>
                <a:gd name="T93" fmla="*/ 263 h 667"/>
                <a:gd name="T94" fmla="*/ 1676 w 1680"/>
                <a:gd name="T95" fmla="*/ 178 h 667"/>
                <a:gd name="T96" fmla="*/ 1670 w 1680"/>
                <a:gd name="T97" fmla="*/ 100 h 667"/>
                <a:gd name="T98" fmla="*/ 1659 w 1680"/>
                <a:gd name="T99" fmla="*/ 18 h 667"/>
                <a:gd name="T100" fmla="*/ 898 w 1680"/>
                <a:gd name="T101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80" h="667">
                  <a:moveTo>
                    <a:pt x="898" y="0"/>
                  </a:moveTo>
                  <a:lnTo>
                    <a:pt x="891" y="4"/>
                  </a:lnTo>
                  <a:lnTo>
                    <a:pt x="871" y="17"/>
                  </a:lnTo>
                  <a:lnTo>
                    <a:pt x="838" y="36"/>
                  </a:lnTo>
                  <a:lnTo>
                    <a:pt x="795" y="59"/>
                  </a:lnTo>
                  <a:lnTo>
                    <a:pt x="771" y="73"/>
                  </a:lnTo>
                  <a:lnTo>
                    <a:pt x="744" y="86"/>
                  </a:lnTo>
                  <a:lnTo>
                    <a:pt x="715" y="99"/>
                  </a:lnTo>
                  <a:lnTo>
                    <a:pt x="685" y="113"/>
                  </a:lnTo>
                  <a:lnTo>
                    <a:pt x="654" y="127"/>
                  </a:lnTo>
                  <a:lnTo>
                    <a:pt x="621" y="140"/>
                  </a:lnTo>
                  <a:lnTo>
                    <a:pt x="586" y="152"/>
                  </a:lnTo>
                  <a:lnTo>
                    <a:pt x="551" y="164"/>
                  </a:lnTo>
                  <a:lnTo>
                    <a:pt x="468" y="189"/>
                  </a:lnTo>
                  <a:lnTo>
                    <a:pt x="388" y="210"/>
                  </a:lnTo>
                  <a:lnTo>
                    <a:pt x="351" y="221"/>
                  </a:lnTo>
                  <a:lnTo>
                    <a:pt x="315" y="232"/>
                  </a:lnTo>
                  <a:lnTo>
                    <a:pt x="280" y="243"/>
                  </a:lnTo>
                  <a:lnTo>
                    <a:pt x="248" y="254"/>
                  </a:lnTo>
                  <a:lnTo>
                    <a:pt x="217" y="266"/>
                  </a:lnTo>
                  <a:lnTo>
                    <a:pt x="187" y="280"/>
                  </a:lnTo>
                  <a:lnTo>
                    <a:pt x="174" y="288"/>
                  </a:lnTo>
                  <a:lnTo>
                    <a:pt x="160" y="295"/>
                  </a:lnTo>
                  <a:lnTo>
                    <a:pt x="147" y="303"/>
                  </a:lnTo>
                  <a:lnTo>
                    <a:pt x="135" y="312"/>
                  </a:lnTo>
                  <a:lnTo>
                    <a:pt x="123" y="321"/>
                  </a:lnTo>
                  <a:lnTo>
                    <a:pt x="111" y="331"/>
                  </a:lnTo>
                  <a:lnTo>
                    <a:pt x="100" y="340"/>
                  </a:lnTo>
                  <a:lnTo>
                    <a:pt x="89" y="351"/>
                  </a:lnTo>
                  <a:lnTo>
                    <a:pt x="80" y="363"/>
                  </a:lnTo>
                  <a:lnTo>
                    <a:pt x="70" y="375"/>
                  </a:lnTo>
                  <a:lnTo>
                    <a:pt x="61" y="388"/>
                  </a:lnTo>
                  <a:lnTo>
                    <a:pt x="52" y="401"/>
                  </a:lnTo>
                  <a:lnTo>
                    <a:pt x="37" y="427"/>
                  </a:lnTo>
                  <a:lnTo>
                    <a:pt x="26" y="451"/>
                  </a:lnTo>
                  <a:lnTo>
                    <a:pt x="16" y="474"/>
                  </a:lnTo>
                  <a:lnTo>
                    <a:pt x="10" y="495"/>
                  </a:lnTo>
                  <a:lnTo>
                    <a:pt x="4" y="514"/>
                  </a:lnTo>
                  <a:lnTo>
                    <a:pt x="1" y="532"/>
                  </a:lnTo>
                  <a:lnTo>
                    <a:pt x="0" y="548"/>
                  </a:lnTo>
                  <a:lnTo>
                    <a:pt x="1" y="562"/>
                  </a:lnTo>
                  <a:lnTo>
                    <a:pt x="3" y="576"/>
                  </a:lnTo>
                  <a:lnTo>
                    <a:pt x="8" y="589"/>
                  </a:lnTo>
                  <a:lnTo>
                    <a:pt x="13" y="599"/>
                  </a:lnTo>
                  <a:lnTo>
                    <a:pt x="19" y="610"/>
                  </a:lnTo>
                  <a:lnTo>
                    <a:pt x="27" y="620"/>
                  </a:lnTo>
                  <a:lnTo>
                    <a:pt x="34" y="628"/>
                  </a:lnTo>
                  <a:lnTo>
                    <a:pt x="43" y="635"/>
                  </a:lnTo>
                  <a:lnTo>
                    <a:pt x="52" y="642"/>
                  </a:lnTo>
                  <a:lnTo>
                    <a:pt x="65" y="647"/>
                  </a:lnTo>
                  <a:lnTo>
                    <a:pt x="85" y="652"/>
                  </a:lnTo>
                  <a:lnTo>
                    <a:pt x="110" y="657"/>
                  </a:lnTo>
                  <a:lnTo>
                    <a:pt x="141" y="661"/>
                  </a:lnTo>
                  <a:lnTo>
                    <a:pt x="177" y="663"/>
                  </a:lnTo>
                  <a:lnTo>
                    <a:pt x="218" y="665"/>
                  </a:lnTo>
                  <a:lnTo>
                    <a:pt x="264" y="666"/>
                  </a:lnTo>
                  <a:lnTo>
                    <a:pt x="313" y="667"/>
                  </a:lnTo>
                  <a:lnTo>
                    <a:pt x="367" y="666"/>
                  </a:lnTo>
                  <a:lnTo>
                    <a:pt x="423" y="666"/>
                  </a:lnTo>
                  <a:lnTo>
                    <a:pt x="482" y="664"/>
                  </a:lnTo>
                  <a:lnTo>
                    <a:pt x="544" y="662"/>
                  </a:lnTo>
                  <a:lnTo>
                    <a:pt x="606" y="659"/>
                  </a:lnTo>
                  <a:lnTo>
                    <a:pt x="672" y="654"/>
                  </a:lnTo>
                  <a:lnTo>
                    <a:pt x="737" y="650"/>
                  </a:lnTo>
                  <a:lnTo>
                    <a:pt x="804" y="646"/>
                  </a:lnTo>
                  <a:lnTo>
                    <a:pt x="871" y="641"/>
                  </a:lnTo>
                  <a:lnTo>
                    <a:pt x="937" y="634"/>
                  </a:lnTo>
                  <a:lnTo>
                    <a:pt x="1004" y="627"/>
                  </a:lnTo>
                  <a:lnTo>
                    <a:pt x="1068" y="621"/>
                  </a:lnTo>
                  <a:lnTo>
                    <a:pt x="1132" y="612"/>
                  </a:lnTo>
                  <a:lnTo>
                    <a:pt x="1194" y="604"/>
                  </a:lnTo>
                  <a:lnTo>
                    <a:pt x="1254" y="595"/>
                  </a:lnTo>
                  <a:lnTo>
                    <a:pt x="1312" y="586"/>
                  </a:lnTo>
                  <a:lnTo>
                    <a:pt x="1365" y="576"/>
                  </a:lnTo>
                  <a:lnTo>
                    <a:pt x="1416" y="566"/>
                  </a:lnTo>
                  <a:lnTo>
                    <a:pt x="1463" y="555"/>
                  </a:lnTo>
                  <a:lnTo>
                    <a:pt x="1505" y="543"/>
                  </a:lnTo>
                  <a:lnTo>
                    <a:pt x="1543" y="532"/>
                  </a:lnTo>
                  <a:lnTo>
                    <a:pt x="1576" y="520"/>
                  </a:lnTo>
                  <a:lnTo>
                    <a:pt x="1603" y="507"/>
                  </a:lnTo>
                  <a:lnTo>
                    <a:pt x="1625" y="495"/>
                  </a:lnTo>
                  <a:lnTo>
                    <a:pt x="1633" y="486"/>
                  </a:lnTo>
                  <a:lnTo>
                    <a:pt x="1641" y="477"/>
                  </a:lnTo>
                  <a:lnTo>
                    <a:pt x="1648" y="466"/>
                  </a:lnTo>
                  <a:lnTo>
                    <a:pt x="1654" y="452"/>
                  </a:lnTo>
                  <a:lnTo>
                    <a:pt x="1661" y="438"/>
                  </a:lnTo>
                  <a:lnTo>
                    <a:pt x="1665" y="422"/>
                  </a:lnTo>
                  <a:lnTo>
                    <a:pt x="1669" y="405"/>
                  </a:lnTo>
                  <a:lnTo>
                    <a:pt x="1672" y="387"/>
                  </a:lnTo>
                  <a:lnTo>
                    <a:pt x="1674" y="368"/>
                  </a:lnTo>
                  <a:lnTo>
                    <a:pt x="1676" y="348"/>
                  </a:lnTo>
                  <a:lnTo>
                    <a:pt x="1678" y="328"/>
                  </a:lnTo>
                  <a:lnTo>
                    <a:pt x="1678" y="307"/>
                  </a:lnTo>
                  <a:lnTo>
                    <a:pt x="1680" y="263"/>
                  </a:lnTo>
                  <a:lnTo>
                    <a:pt x="1678" y="220"/>
                  </a:lnTo>
                  <a:lnTo>
                    <a:pt x="1676" y="178"/>
                  </a:lnTo>
                  <a:lnTo>
                    <a:pt x="1673" y="137"/>
                  </a:lnTo>
                  <a:lnTo>
                    <a:pt x="1670" y="100"/>
                  </a:lnTo>
                  <a:lnTo>
                    <a:pt x="1666" y="67"/>
                  </a:lnTo>
                  <a:lnTo>
                    <a:pt x="1659" y="18"/>
                  </a:lnTo>
                  <a:lnTo>
                    <a:pt x="1657" y="0"/>
                  </a:lnTo>
                  <a:lnTo>
                    <a:pt x="898" y="0"/>
                  </a:lnTo>
                  <a:close/>
                </a:path>
              </a:pathLst>
            </a:custGeom>
            <a:solidFill>
              <a:srgbClr val="3324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392" name="Freeform 27"/>
            <p:cNvSpPr>
              <a:spLocks/>
            </p:cNvSpPr>
            <p:nvPr/>
          </p:nvSpPr>
          <p:spPr bwMode="auto">
            <a:xfrm>
              <a:off x="3875088" y="2949575"/>
              <a:ext cx="241300" cy="652463"/>
            </a:xfrm>
            <a:custGeom>
              <a:avLst/>
              <a:gdLst>
                <a:gd name="T0" fmla="*/ 758 w 758"/>
                <a:gd name="T1" fmla="*/ 19 h 2054"/>
                <a:gd name="T2" fmla="*/ 0 w 758"/>
                <a:gd name="T3" fmla="*/ 2054 h 2054"/>
                <a:gd name="T4" fmla="*/ 48 w 758"/>
                <a:gd name="T5" fmla="*/ 479 h 2054"/>
                <a:gd name="T6" fmla="*/ 110 w 758"/>
                <a:gd name="T7" fmla="*/ 0 h 2054"/>
                <a:gd name="T8" fmla="*/ 758 w 758"/>
                <a:gd name="T9" fmla="*/ 19 h 2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" h="2054">
                  <a:moveTo>
                    <a:pt x="758" y="19"/>
                  </a:moveTo>
                  <a:lnTo>
                    <a:pt x="0" y="2054"/>
                  </a:lnTo>
                  <a:lnTo>
                    <a:pt x="48" y="479"/>
                  </a:lnTo>
                  <a:lnTo>
                    <a:pt x="110" y="0"/>
                  </a:lnTo>
                  <a:lnTo>
                    <a:pt x="758" y="1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393" name="Freeform 28"/>
            <p:cNvSpPr>
              <a:spLocks/>
            </p:cNvSpPr>
            <p:nvPr/>
          </p:nvSpPr>
          <p:spPr bwMode="auto">
            <a:xfrm>
              <a:off x="3927475" y="2978150"/>
              <a:ext cx="88900" cy="107950"/>
            </a:xfrm>
            <a:custGeom>
              <a:avLst/>
              <a:gdLst>
                <a:gd name="T0" fmla="*/ 0 w 278"/>
                <a:gd name="T1" fmla="*/ 205 h 341"/>
                <a:gd name="T2" fmla="*/ 2 w 278"/>
                <a:gd name="T3" fmla="*/ 231 h 341"/>
                <a:gd name="T4" fmla="*/ 10 w 278"/>
                <a:gd name="T5" fmla="*/ 257 h 341"/>
                <a:gd name="T6" fmla="*/ 21 w 278"/>
                <a:gd name="T7" fmla="*/ 280 h 341"/>
                <a:gd name="T8" fmla="*/ 37 w 278"/>
                <a:gd name="T9" fmla="*/ 300 h 341"/>
                <a:gd name="T10" fmla="*/ 57 w 278"/>
                <a:gd name="T11" fmla="*/ 317 h 341"/>
                <a:gd name="T12" fmla="*/ 80 w 278"/>
                <a:gd name="T13" fmla="*/ 330 h 341"/>
                <a:gd name="T14" fmla="*/ 106 w 278"/>
                <a:gd name="T15" fmla="*/ 338 h 341"/>
                <a:gd name="T16" fmla="*/ 133 w 278"/>
                <a:gd name="T17" fmla="*/ 341 h 341"/>
                <a:gd name="T18" fmla="*/ 160 w 278"/>
                <a:gd name="T19" fmla="*/ 339 h 341"/>
                <a:gd name="T20" fmla="*/ 185 w 278"/>
                <a:gd name="T21" fmla="*/ 332 h 341"/>
                <a:gd name="T22" fmla="*/ 207 w 278"/>
                <a:gd name="T23" fmla="*/ 320 h 341"/>
                <a:gd name="T24" fmla="*/ 229 w 278"/>
                <a:gd name="T25" fmla="*/ 304 h 341"/>
                <a:gd name="T26" fmla="*/ 245 w 278"/>
                <a:gd name="T27" fmla="*/ 284 h 341"/>
                <a:gd name="T28" fmla="*/ 258 w 278"/>
                <a:gd name="T29" fmla="*/ 262 h 341"/>
                <a:gd name="T30" fmla="*/ 267 w 278"/>
                <a:gd name="T31" fmla="*/ 237 h 341"/>
                <a:gd name="T32" fmla="*/ 277 w 278"/>
                <a:gd name="T33" fmla="*/ 151 h 341"/>
                <a:gd name="T34" fmla="*/ 277 w 278"/>
                <a:gd name="T35" fmla="*/ 123 h 341"/>
                <a:gd name="T36" fmla="*/ 273 w 278"/>
                <a:gd name="T37" fmla="*/ 97 h 341"/>
                <a:gd name="T38" fmla="*/ 263 w 278"/>
                <a:gd name="T39" fmla="*/ 73 h 341"/>
                <a:gd name="T40" fmla="*/ 249 w 278"/>
                <a:gd name="T41" fmla="*/ 52 h 341"/>
                <a:gd name="T42" fmla="*/ 231 w 278"/>
                <a:gd name="T43" fmla="*/ 33 h 341"/>
                <a:gd name="T44" fmla="*/ 209 w 278"/>
                <a:gd name="T45" fmla="*/ 18 h 341"/>
                <a:gd name="T46" fmla="*/ 185 w 278"/>
                <a:gd name="T47" fmla="*/ 7 h 341"/>
                <a:gd name="T48" fmla="*/ 159 w 278"/>
                <a:gd name="T49" fmla="*/ 1 h 341"/>
                <a:gd name="T50" fmla="*/ 131 w 278"/>
                <a:gd name="T51" fmla="*/ 1 h 341"/>
                <a:gd name="T52" fmla="*/ 106 w 278"/>
                <a:gd name="T53" fmla="*/ 5 h 341"/>
                <a:gd name="T54" fmla="*/ 82 w 278"/>
                <a:gd name="T55" fmla="*/ 16 h 341"/>
                <a:gd name="T56" fmla="*/ 59 w 278"/>
                <a:gd name="T57" fmla="*/ 29 h 341"/>
                <a:gd name="T58" fmla="*/ 41 w 278"/>
                <a:gd name="T59" fmla="*/ 47 h 341"/>
                <a:gd name="T60" fmla="*/ 27 w 278"/>
                <a:gd name="T61" fmla="*/ 69 h 341"/>
                <a:gd name="T62" fmla="*/ 15 w 278"/>
                <a:gd name="T63" fmla="*/ 93 h 341"/>
                <a:gd name="T64" fmla="*/ 10 w 278"/>
                <a:gd name="T65" fmla="*/ 119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8" h="341">
                  <a:moveTo>
                    <a:pt x="1" y="191"/>
                  </a:moveTo>
                  <a:lnTo>
                    <a:pt x="0" y="205"/>
                  </a:lnTo>
                  <a:lnTo>
                    <a:pt x="0" y="219"/>
                  </a:lnTo>
                  <a:lnTo>
                    <a:pt x="2" y="231"/>
                  </a:lnTo>
                  <a:lnTo>
                    <a:pt x="5" y="244"/>
                  </a:lnTo>
                  <a:lnTo>
                    <a:pt x="10" y="257"/>
                  </a:lnTo>
                  <a:lnTo>
                    <a:pt x="15" y="268"/>
                  </a:lnTo>
                  <a:lnTo>
                    <a:pt x="21" y="280"/>
                  </a:lnTo>
                  <a:lnTo>
                    <a:pt x="29" y="290"/>
                  </a:lnTo>
                  <a:lnTo>
                    <a:pt x="37" y="300"/>
                  </a:lnTo>
                  <a:lnTo>
                    <a:pt x="47" y="308"/>
                  </a:lnTo>
                  <a:lnTo>
                    <a:pt x="57" y="317"/>
                  </a:lnTo>
                  <a:lnTo>
                    <a:pt x="68" y="324"/>
                  </a:lnTo>
                  <a:lnTo>
                    <a:pt x="80" y="330"/>
                  </a:lnTo>
                  <a:lnTo>
                    <a:pt x="92" y="335"/>
                  </a:lnTo>
                  <a:lnTo>
                    <a:pt x="106" y="338"/>
                  </a:lnTo>
                  <a:lnTo>
                    <a:pt x="120" y="340"/>
                  </a:lnTo>
                  <a:lnTo>
                    <a:pt x="133" y="341"/>
                  </a:lnTo>
                  <a:lnTo>
                    <a:pt x="146" y="341"/>
                  </a:lnTo>
                  <a:lnTo>
                    <a:pt x="160" y="339"/>
                  </a:lnTo>
                  <a:lnTo>
                    <a:pt x="172" y="336"/>
                  </a:lnTo>
                  <a:lnTo>
                    <a:pt x="185" y="332"/>
                  </a:lnTo>
                  <a:lnTo>
                    <a:pt x="197" y="326"/>
                  </a:lnTo>
                  <a:lnTo>
                    <a:pt x="207" y="320"/>
                  </a:lnTo>
                  <a:lnTo>
                    <a:pt x="218" y="313"/>
                  </a:lnTo>
                  <a:lnTo>
                    <a:pt x="229" y="304"/>
                  </a:lnTo>
                  <a:lnTo>
                    <a:pt x="237" y="295"/>
                  </a:lnTo>
                  <a:lnTo>
                    <a:pt x="245" y="284"/>
                  </a:lnTo>
                  <a:lnTo>
                    <a:pt x="252" y="274"/>
                  </a:lnTo>
                  <a:lnTo>
                    <a:pt x="258" y="262"/>
                  </a:lnTo>
                  <a:lnTo>
                    <a:pt x="262" y="249"/>
                  </a:lnTo>
                  <a:lnTo>
                    <a:pt x="267" y="237"/>
                  </a:lnTo>
                  <a:lnTo>
                    <a:pt x="269" y="223"/>
                  </a:lnTo>
                  <a:lnTo>
                    <a:pt x="277" y="151"/>
                  </a:lnTo>
                  <a:lnTo>
                    <a:pt x="278" y="137"/>
                  </a:lnTo>
                  <a:lnTo>
                    <a:pt x="277" y="123"/>
                  </a:lnTo>
                  <a:lnTo>
                    <a:pt x="276" y="110"/>
                  </a:lnTo>
                  <a:lnTo>
                    <a:pt x="273" y="97"/>
                  </a:lnTo>
                  <a:lnTo>
                    <a:pt x="269" y="84"/>
                  </a:lnTo>
                  <a:lnTo>
                    <a:pt x="263" y="73"/>
                  </a:lnTo>
                  <a:lnTo>
                    <a:pt x="256" y="62"/>
                  </a:lnTo>
                  <a:lnTo>
                    <a:pt x="249" y="52"/>
                  </a:lnTo>
                  <a:lnTo>
                    <a:pt x="240" y="42"/>
                  </a:lnTo>
                  <a:lnTo>
                    <a:pt x="231" y="33"/>
                  </a:lnTo>
                  <a:lnTo>
                    <a:pt x="221" y="25"/>
                  </a:lnTo>
                  <a:lnTo>
                    <a:pt x="209" y="18"/>
                  </a:lnTo>
                  <a:lnTo>
                    <a:pt x="198" y="11"/>
                  </a:lnTo>
                  <a:lnTo>
                    <a:pt x="185" y="7"/>
                  </a:lnTo>
                  <a:lnTo>
                    <a:pt x="172" y="3"/>
                  </a:lnTo>
                  <a:lnTo>
                    <a:pt x="159" y="1"/>
                  </a:lnTo>
                  <a:lnTo>
                    <a:pt x="145" y="0"/>
                  </a:lnTo>
                  <a:lnTo>
                    <a:pt x="131" y="1"/>
                  </a:lnTo>
                  <a:lnTo>
                    <a:pt x="119" y="2"/>
                  </a:lnTo>
                  <a:lnTo>
                    <a:pt x="106" y="5"/>
                  </a:lnTo>
                  <a:lnTo>
                    <a:pt x="93" y="9"/>
                  </a:lnTo>
                  <a:lnTo>
                    <a:pt x="82" y="16"/>
                  </a:lnTo>
                  <a:lnTo>
                    <a:pt x="70" y="22"/>
                  </a:lnTo>
                  <a:lnTo>
                    <a:pt x="59" y="29"/>
                  </a:lnTo>
                  <a:lnTo>
                    <a:pt x="50" y="38"/>
                  </a:lnTo>
                  <a:lnTo>
                    <a:pt x="41" y="47"/>
                  </a:lnTo>
                  <a:lnTo>
                    <a:pt x="33" y="57"/>
                  </a:lnTo>
                  <a:lnTo>
                    <a:pt x="27" y="69"/>
                  </a:lnTo>
                  <a:lnTo>
                    <a:pt x="20" y="80"/>
                  </a:lnTo>
                  <a:lnTo>
                    <a:pt x="15" y="93"/>
                  </a:lnTo>
                  <a:lnTo>
                    <a:pt x="12" y="106"/>
                  </a:lnTo>
                  <a:lnTo>
                    <a:pt x="10" y="119"/>
                  </a:lnTo>
                  <a:lnTo>
                    <a:pt x="1" y="191"/>
                  </a:lnTo>
                  <a:close/>
                </a:path>
              </a:pathLst>
            </a:custGeom>
            <a:solidFill>
              <a:srgbClr val="893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394" name="Freeform 29"/>
            <p:cNvSpPr>
              <a:spLocks/>
            </p:cNvSpPr>
            <p:nvPr/>
          </p:nvSpPr>
          <p:spPr bwMode="auto">
            <a:xfrm>
              <a:off x="3875088" y="3040063"/>
              <a:ext cx="104775" cy="561975"/>
            </a:xfrm>
            <a:custGeom>
              <a:avLst/>
              <a:gdLst>
                <a:gd name="T0" fmla="*/ 328 w 328"/>
                <a:gd name="T1" fmla="*/ 12 h 1771"/>
                <a:gd name="T2" fmla="*/ 264 w 328"/>
                <a:gd name="T3" fmla="*/ 1063 h 1771"/>
                <a:gd name="T4" fmla="*/ 0 w 328"/>
                <a:gd name="T5" fmla="*/ 1771 h 1771"/>
                <a:gd name="T6" fmla="*/ 17 w 328"/>
                <a:gd name="T7" fmla="*/ 1027 h 1771"/>
                <a:gd name="T8" fmla="*/ 246 w 328"/>
                <a:gd name="T9" fmla="*/ 0 h 1771"/>
                <a:gd name="T10" fmla="*/ 328 w 328"/>
                <a:gd name="T11" fmla="*/ 12 h 1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8" h="1771">
                  <a:moveTo>
                    <a:pt x="328" y="12"/>
                  </a:moveTo>
                  <a:lnTo>
                    <a:pt x="264" y="1063"/>
                  </a:lnTo>
                  <a:lnTo>
                    <a:pt x="0" y="1771"/>
                  </a:lnTo>
                  <a:lnTo>
                    <a:pt x="17" y="1027"/>
                  </a:lnTo>
                  <a:lnTo>
                    <a:pt x="246" y="0"/>
                  </a:lnTo>
                  <a:lnTo>
                    <a:pt x="328" y="12"/>
                  </a:lnTo>
                  <a:close/>
                </a:path>
              </a:pathLst>
            </a:custGeom>
            <a:solidFill>
              <a:srgbClr val="893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395" name="Freeform 30"/>
            <p:cNvSpPr>
              <a:spLocks/>
            </p:cNvSpPr>
            <p:nvPr/>
          </p:nvSpPr>
          <p:spPr bwMode="auto">
            <a:xfrm>
              <a:off x="3871913" y="3013075"/>
              <a:ext cx="266700" cy="619125"/>
            </a:xfrm>
            <a:custGeom>
              <a:avLst/>
              <a:gdLst>
                <a:gd name="T0" fmla="*/ 840 w 840"/>
                <a:gd name="T1" fmla="*/ 0 h 1947"/>
                <a:gd name="T2" fmla="*/ 668 w 840"/>
                <a:gd name="T3" fmla="*/ 968 h 1947"/>
                <a:gd name="T4" fmla="*/ 415 w 840"/>
                <a:gd name="T5" fmla="*/ 1065 h 1947"/>
                <a:gd name="T6" fmla="*/ 441 w 840"/>
                <a:gd name="T7" fmla="*/ 1401 h 1947"/>
                <a:gd name="T8" fmla="*/ 0 w 840"/>
                <a:gd name="T9" fmla="*/ 1947 h 1947"/>
                <a:gd name="T10" fmla="*/ 681 w 840"/>
                <a:gd name="T11" fmla="*/ 58 h 1947"/>
                <a:gd name="T12" fmla="*/ 840 w 840"/>
                <a:gd name="T13" fmla="*/ 0 h 1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0" h="1947">
                  <a:moveTo>
                    <a:pt x="840" y="0"/>
                  </a:moveTo>
                  <a:lnTo>
                    <a:pt x="668" y="968"/>
                  </a:lnTo>
                  <a:lnTo>
                    <a:pt x="415" y="1065"/>
                  </a:lnTo>
                  <a:lnTo>
                    <a:pt x="441" y="1401"/>
                  </a:lnTo>
                  <a:lnTo>
                    <a:pt x="0" y="1947"/>
                  </a:lnTo>
                  <a:lnTo>
                    <a:pt x="681" y="58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rgbClr val="514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396" name="Freeform 31"/>
            <p:cNvSpPr>
              <a:spLocks/>
            </p:cNvSpPr>
            <p:nvPr/>
          </p:nvSpPr>
          <p:spPr bwMode="auto">
            <a:xfrm>
              <a:off x="4011613" y="2862263"/>
              <a:ext cx="209550" cy="233363"/>
            </a:xfrm>
            <a:custGeom>
              <a:avLst/>
              <a:gdLst>
                <a:gd name="T0" fmla="*/ 74 w 657"/>
                <a:gd name="T1" fmla="*/ 735 h 735"/>
                <a:gd name="T2" fmla="*/ 657 w 657"/>
                <a:gd name="T3" fmla="*/ 268 h 735"/>
                <a:gd name="T4" fmla="*/ 484 w 657"/>
                <a:gd name="T5" fmla="*/ 0 h 735"/>
                <a:gd name="T6" fmla="*/ 0 w 657"/>
                <a:gd name="T7" fmla="*/ 294 h 735"/>
                <a:gd name="T8" fmla="*/ 74 w 657"/>
                <a:gd name="T9" fmla="*/ 735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7" h="735">
                  <a:moveTo>
                    <a:pt x="74" y="735"/>
                  </a:moveTo>
                  <a:lnTo>
                    <a:pt x="657" y="268"/>
                  </a:lnTo>
                  <a:lnTo>
                    <a:pt x="484" y="0"/>
                  </a:lnTo>
                  <a:lnTo>
                    <a:pt x="0" y="294"/>
                  </a:lnTo>
                  <a:lnTo>
                    <a:pt x="74" y="7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397" name="Freeform 32"/>
            <p:cNvSpPr>
              <a:spLocks/>
            </p:cNvSpPr>
            <p:nvPr/>
          </p:nvSpPr>
          <p:spPr bwMode="auto">
            <a:xfrm>
              <a:off x="3825875" y="2976563"/>
              <a:ext cx="66675" cy="630238"/>
            </a:xfrm>
            <a:custGeom>
              <a:avLst/>
              <a:gdLst>
                <a:gd name="T0" fmla="*/ 174 w 213"/>
                <a:gd name="T1" fmla="*/ 1986 h 1986"/>
                <a:gd name="T2" fmla="*/ 188 w 213"/>
                <a:gd name="T3" fmla="*/ 982 h 1986"/>
                <a:gd name="T4" fmla="*/ 213 w 213"/>
                <a:gd name="T5" fmla="*/ 334 h 1986"/>
                <a:gd name="T6" fmla="*/ 213 w 213"/>
                <a:gd name="T7" fmla="*/ 48 h 1986"/>
                <a:gd name="T8" fmla="*/ 162 w 213"/>
                <a:gd name="T9" fmla="*/ 0 h 1986"/>
                <a:gd name="T10" fmla="*/ 0 w 213"/>
                <a:gd name="T11" fmla="*/ 1009 h 1986"/>
                <a:gd name="T12" fmla="*/ 94 w 213"/>
                <a:gd name="T13" fmla="*/ 1144 h 1986"/>
                <a:gd name="T14" fmla="*/ 0 w 213"/>
                <a:gd name="T15" fmla="*/ 1397 h 1986"/>
                <a:gd name="T16" fmla="*/ 174 w 213"/>
                <a:gd name="T17" fmla="*/ 1986 h 1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3" h="1986">
                  <a:moveTo>
                    <a:pt x="174" y="1986"/>
                  </a:moveTo>
                  <a:lnTo>
                    <a:pt x="188" y="982"/>
                  </a:lnTo>
                  <a:lnTo>
                    <a:pt x="213" y="334"/>
                  </a:lnTo>
                  <a:lnTo>
                    <a:pt x="213" y="48"/>
                  </a:lnTo>
                  <a:lnTo>
                    <a:pt x="162" y="0"/>
                  </a:lnTo>
                  <a:lnTo>
                    <a:pt x="0" y="1009"/>
                  </a:lnTo>
                  <a:lnTo>
                    <a:pt x="94" y="1144"/>
                  </a:lnTo>
                  <a:lnTo>
                    <a:pt x="0" y="1397"/>
                  </a:lnTo>
                  <a:lnTo>
                    <a:pt x="174" y="1986"/>
                  </a:lnTo>
                  <a:close/>
                </a:path>
              </a:pathLst>
            </a:custGeom>
            <a:solidFill>
              <a:srgbClr val="514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398" name="Freeform 33"/>
            <p:cNvSpPr>
              <a:spLocks/>
            </p:cNvSpPr>
            <p:nvPr/>
          </p:nvSpPr>
          <p:spPr bwMode="auto">
            <a:xfrm>
              <a:off x="4095750" y="3033713"/>
              <a:ext cx="358775" cy="1344613"/>
            </a:xfrm>
            <a:custGeom>
              <a:avLst/>
              <a:gdLst>
                <a:gd name="T0" fmla="*/ 1129 w 1129"/>
                <a:gd name="T1" fmla="*/ 1571 h 4237"/>
                <a:gd name="T2" fmla="*/ 1092 w 1129"/>
                <a:gd name="T3" fmla="*/ 1390 h 4237"/>
                <a:gd name="T4" fmla="*/ 1053 w 1129"/>
                <a:gd name="T5" fmla="*/ 1215 h 4237"/>
                <a:gd name="T6" fmla="*/ 1011 w 1129"/>
                <a:gd name="T7" fmla="*/ 1045 h 4237"/>
                <a:gd name="T8" fmla="*/ 967 w 1129"/>
                <a:gd name="T9" fmla="*/ 881 h 4237"/>
                <a:gd name="T10" fmla="*/ 919 w 1129"/>
                <a:gd name="T11" fmla="*/ 724 h 4237"/>
                <a:gd name="T12" fmla="*/ 870 w 1129"/>
                <a:gd name="T13" fmla="*/ 575 h 4237"/>
                <a:gd name="T14" fmla="*/ 820 w 1129"/>
                <a:gd name="T15" fmla="*/ 436 h 4237"/>
                <a:gd name="T16" fmla="*/ 767 w 1129"/>
                <a:gd name="T17" fmla="*/ 307 h 4237"/>
                <a:gd name="T18" fmla="*/ 743 w 1129"/>
                <a:gd name="T19" fmla="*/ 264 h 4237"/>
                <a:gd name="T20" fmla="*/ 705 w 1129"/>
                <a:gd name="T21" fmla="*/ 210 h 4237"/>
                <a:gd name="T22" fmla="*/ 656 w 1129"/>
                <a:gd name="T23" fmla="*/ 153 h 4237"/>
                <a:gd name="T24" fmla="*/ 626 w 1129"/>
                <a:gd name="T25" fmla="*/ 124 h 4237"/>
                <a:gd name="T26" fmla="*/ 593 w 1129"/>
                <a:gd name="T27" fmla="*/ 97 h 4237"/>
                <a:gd name="T28" fmla="*/ 559 w 1129"/>
                <a:gd name="T29" fmla="*/ 72 h 4237"/>
                <a:gd name="T30" fmla="*/ 522 w 1129"/>
                <a:gd name="T31" fmla="*/ 49 h 4237"/>
                <a:gd name="T32" fmla="*/ 483 w 1129"/>
                <a:gd name="T33" fmla="*/ 30 h 4237"/>
                <a:gd name="T34" fmla="*/ 443 w 1129"/>
                <a:gd name="T35" fmla="*/ 15 h 4237"/>
                <a:gd name="T36" fmla="*/ 401 w 1129"/>
                <a:gd name="T37" fmla="*/ 6 h 4237"/>
                <a:gd name="T38" fmla="*/ 357 w 1129"/>
                <a:gd name="T39" fmla="*/ 0 h 4237"/>
                <a:gd name="T40" fmla="*/ 313 w 1129"/>
                <a:gd name="T41" fmla="*/ 2 h 4237"/>
                <a:gd name="T42" fmla="*/ 268 w 1129"/>
                <a:gd name="T43" fmla="*/ 12 h 4237"/>
                <a:gd name="T44" fmla="*/ 204 w 1129"/>
                <a:gd name="T45" fmla="*/ 33 h 4237"/>
                <a:gd name="T46" fmla="*/ 151 w 1129"/>
                <a:gd name="T47" fmla="*/ 58 h 4237"/>
                <a:gd name="T48" fmla="*/ 108 w 1129"/>
                <a:gd name="T49" fmla="*/ 87 h 4237"/>
                <a:gd name="T50" fmla="*/ 74 w 1129"/>
                <a:gd name="T51" fmla="*/ 119 h 4237"/>
                <a:gd name="T52" fmla="*/ 47 w 1129"/>
                <a:gd name="T53" fmla="*/ 151 h 4237"/>
                <a:gd name="T54" fmla="*/ 28 w 1129"/>
                <a:gd name="T55" fmla="*/ 185 h 4237"/>
                <a:gd name="T56" fmla="*/ 14 w 1129"/>
                <a:gd name="T57" fmla="*/ 220 h 4237"/>
                <a:gd name="T58" fmla="*/ 5 w 1129"/>
                <a:gd name="T59" fmla="*/ 254 h 4237"/>
                <a:gd name="T60" fmla="*/ 1 w 1129"/>
                <a:gd name="T61" fmla="*/ 287 h 4237"/>
                <a:gd name="T62" fmla="*/ 0 w 1129"/>
                <a:gd name="T63" fmla="*/ 317 h 4237"/>
                <a:gd name="T64" fmla="*/ 5 w 1129"/>
                <a:gd name="T65" fmla="*/ 370 h 4237"/>
                <a:gd name="T66" fmla="*/ 17 w 1129"/>
                <a:gd name="T67" fmla="*/ 420 h 4237"/>
                <a:gd name="T68" fmla="*/ 32 w 1129"/>
                <a:gd name="T69" fmla="*/ 508 h 4237"/>
                <a:gd name="T70" fmla="*/ 50 w 1129"/>
                <a:gd name="T71" fmla="*/ 594 h 4237"/>
                <a:gd name="T72" fmla="*/ 70 w 1129"/>
                <a:gd name="T73" fmla="*/ 680 h 4237"/>
                <a:gd name="T74" fmla="*/ 93 w 1129"/>
                <a:gd name="T75" fmla="*/ 767 h 4237"/>
                <a:gd name="T76" fmla="*/ 144 w 1129"/>
                <a:gd name="T77" fmla="*/ 939 h 4237"/>
                <a:gd name="T78" fmla="*/ 200 w 1129"/>
                <a:gd name="T79" fmla="*/ 1116 h 4237"/>
                <a:gd name="T80" fmla="*/ 258 w 1129"/>
                <a:gd name="T81" fmla="*/ 1296 h 4237"/>
                <a:gd name="T82" fmla="*/ 316 w 1129"/>
                <a:gd name="T83" fmla="*/ 1487 h 4237"/>
                <a:gd name="T84" fmla="*/ 372 w 1129"/>
                <a:gd name="T85" fmla="*/ 1686 h 4237"/>
                <a:gd name="T86" fmla="*/ 399 w 1129"/>
                <a:gd name="T87" fmla="*/ 1791 h 4237"/>
                <a:gd name="T88" fmla="*/ 423 w 1129"/>
                <a:gd name="T89" fmla="*/ 1899 h 4237"/>
                <a:gd name="T90" fmla="*/ 444 w 1129"/>
                <a:gd name="T91" fmla="*/ 2002 h 4237"/>
                <a:gd name="T92" fmla="*/ 463 w 1129"/>
                <a:gd name="T93" fmla="*/ 2110 h 4237"/>
                <a:gd name="T94" fmla="*/ 480 w 1129"/>
                <a:gd name="T95" fmla="*/ 2221 h 4237"/>
                <a:gd name="T96" fmla="*/ 495 w 1129"/>
                <a:gd name="T97" fmla="*/ 2335 h 4237"/>
                <a:gd name="T98" fmla="*/ 509 w 1129"/>
                <a:gd name="T99" fmla="*/ 2456 h 4237"/>
                <a:gd name="T100" fmla="*/ 519 w 1129"/>
                <a:gd name="T101" fmla="*/ 2581 h 4237"/>
                <a:gd name="T102" fmla="*/ 529 w 1129"/>
                <a:gd name="T103" fmla="*/ 2712 h 4237"/>
                <a:gd name="T104" fmla="*/ 536 w 1129"/>
                <a:gd name="T105" fmla="*/ 2849 h 4237"/>
                <a:gd name="T106" fmla="*/ 545 w 1129"/>
                <a:gd name="T107" fmla="*/ 3144 h 4237"/>
                <a:gd name="T108" fmla="*/ 547 w 1129"/>
                <a:gd name="T109" fmla="*/ 3472 h 4237"/>
                <a:gd name="T110" fmla="*/ 541 w 1129"/>
                <a:gd name="T111" fmla="*/ 3834 h 4237"/>
                <a:gd name="T112" fmla="*/ 529 w 1129"/>
                <a:gd name="T113" fmla="*/ 4237 h 4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29" h="4237">
                  <a:moveTo>
                    <a:pt x="1024" y="4237"/>
                  </a:moveTo>
                  <a:lnTo>
                    <a:pt x="1129" y="1571"/>
                  </a:lnTo>
                  <a:lnTo>
                    <a:pt x="1111" y="1480"/>
                  </a:lnTo>
                  <a:lnTo>
                    <a:pt x="1092" y="1390"/>
                  </a:lnTo>
                  <a:lnTo>
                    <a:pt x="1073" y="1302"/>
                  </a:lnTo>
                  <a:lnTo>
                    <a:pt x="1053" y="1215"/>
                  </a:lnTo>
                  <a:lnTo>
                    <a:pt x="1032" y="1128"/>
                  </a:lnTo>
                  <a:lnTo>
                    <a:pt x="1011" y="1045"/>
                  </a:lnTo>
                  <a:lnTo>
                    <a:pt x="989" y="961"/>
                  </a:lnTo>
                  <a:lnTo>
                    <a:pt x="967" y="881"/>
                  </a:lnTo>
                  <a:lnTo>
                    <a:pt x="943" y="802"/>
                  </a:lnTo>
                  <a:lnTo>
                    <a:pt x="919" y="724"/>
                  </a:lnTo>
                  <a:lnTo>
                    <a:pt x="896" y="648"/>
                  </a:lnTo>
                  <a:lnTo>
                    <a:pt x="870" y="575"/>
                  </a:lnTo>
                  <a:lnTo>
                    <a:pt x="845" y="505"/>
                  </a:lnTo>
                  <a:lnTo>
                    <a:pt x="820" y="436"/>
                  </a:lnTo>
                  <a:lnTo>
                    <a:pt x="793" y="370"/>
                  </a:lnTo>
                  <a:lnTo>
                    <a:pt x="767" y="307"/>
                  </a:lnTo>
                  <a:lnTo>
                    <a:pt x="757" y="287"/>
                  </a:lnTo>
                  <a:lnTo>
                    <a:pt x="743" y="264"/>
                  </a:lnTo>
                  <a:lnTo>
                    <a:pt x="727" y="237"/>
                  </a:lnTo>
                  <a:lnTo>
                    <a:pt x="705" y="210"/>
                  </a:lnTo>
                  <a:lnTo>
                    <a:pt x="682" y="181"/>
                  </a:lnTo>
                  <a:lnTo>
                    <a:pt x="656" y="153"/>
                  </a:lnTo>
                  <a:lnTo>
                    <a:pt x="641" y="138"/>
                  </a:lnTo>
                  <a:lnTo>
                    <a:pt x="626" y="124"/>
                  </a:lnTo>
                  <a:lnTo>
                    <a:pt x="610" y="110"/>
                  </a:lnTo>
                  <a:lnTo>
                    <a:pt x="593" y="97"/>
                  </a:lnTo>
                  <a:lnTo>
                    <a:pt x="576" y="84"/>
                  </a:lnTo>
                  <a:lnTo>
                    <a:pt x="559" y="72"/>
                  </a:lnTo>
                  <a:lnTo>
                    <a:pt x="540" y="61"/>
                  </a:lnTo>
                  <a:lnTo>
                    <a:pt x="522" y="49"/>
                  </a:lnTo>
                  <a:lnTo>
                    <a:pt x="503" y="39"/>
                  </a:lnTo>
                  <a:lnTo>
                    <a:pt x="483" y="30"/>
                  </a:lnTo>
                  <a:lnTo>
                    <a:pt x="463" y="23"/>
                  </a:lnTo>
                  <a:lnTo>
                    <a:pt x="443" y="15"/>
                  </a:lnTo>
                  <a:lnTo>
                    <a:pt x="422" y="10"/>
                  </a:lnTo>
                  <a:lnTo>
                    <a:pt x="401" y="6"/>
                  </a:lnTo>
                  <a:lnTo>
                    <a:pt x="380" y="2"/>
                  </a:lnTo>
                  <a:lnTo>
                    <a:pt x="357" y="0"/>
                  </a:lnTo>
                  <a:lnTo>
                    <a:pt x="335" y="1"/>
                  </a:lnTo>
                  <a:lnTo>
                    <a:pt x="313" y="2"/>
                  </a:lnTo>
                  <a:lnTo>
                    <a:pt x="290" y="7"/>
                  </a:lnTo>
                  <a:lnTo>
                    <a:pt x="268" y="12"/>
                  </a:lnTo>
                  <a:lnTo>
                    <a:pt x="235" y="21"/>
                  </a:lnTo>
                  <a:lnTo>
                    <a:pt x="204" y="33"/>
                  </a:lnTo>
                  <a:lnTo>
                    <a:pt x="177" y="46"/>
                  </a:lnTo>
                  <a:lnTo>
                    <a:pt x="151" y="58"/>
                  </a:lnTo>
                  <a:lnTo>
                    <a:pt x="129" y="72"/>
                  </a:lnTo>
                  <a:lnTo>
                    <a:pt x="108" y="87"/>
                  </a:lnTo>
                  <a:lnTo>
                    <a:pt x="90" y="103"/>
                  </a:lnTo>
                  <a:lnTo>
                    <a:pt x="74" y="119"/>
                  </a:lnTo>
                  <a:lnTo>
                    <a:pt x="59" y="135"/>
                  </a:lnTo>
                  <a:lnTo>
                    <a:pt x="47" y="151"/>
                  </a:lnTo>
                  <a:lnTo>
                    <a:pt x="36" y="168"/>
                  </a:lnTo>
                  <a:lnTo>
                    <a:pt x="28" y="185"/>
                  </a:lnTo>
                  <a:lnTo>
                    <a:pt x="20" y="203"/>
                  </a:lnTo>
                  <a:lnTo>
                    <a:pt x="14" y="220"/>
                  </a:lnTo>
                  <a:lnTo>
                    <a:pt x="8" y="237"/>
                  </a:lnTo>
                  <a:lnTo>
                    <a:pt x="5" y="254"/>
                  </a:lnTo>
                  <a:lnTo>
                    <a:pt x="2" y="271"/>
                  </a:lnTo>
                  <a:lnTo>
                    <a:pt x="1" y="287"/>
                  </a:lnTo>
                  <a:lnTo>
                    <a:pt x="0" y="303"/>
                  </a:lnTo>
                  <a:lnTo>
                    <a:pt x="0" y="317"/>
                  </a:lnTo>
                  <a:lnTo>
                    <a:pt x="1" y="346"/>
                  </a:lnTo>
                  <a:lnTo>
                    <a:pt x="5" y="370"/>
                  </a:lnTo>
                  <a:lnTo>
                    <a:pt x="13" y="406"/>
                  </a:lnTo>
                  <a:lnTo>
                    <a:pt x="17" y="420"/>
                  </a:lnTo>
                  <a:lnTo>
                    <a:pt x="24" y="463"/>
                  </a:lnTo>
                  <a:lnTo>
                    <a:pt x="32" y="508"/>
                  </a:lnTo>
                  <a:lnTo>
                    <a:pt x="40" y="551"/>
                  </a:lnTo>
                  <a:lnTo>
                    <a:pt x="50" y="594"/>
                  </a:lnTo>
                  <a:lnTo>
                    <a:pt x="59" y="638"/>
                  </a:lnTo>
                  <a:lnTo>
                    <a:pt x="70" y="680"/>
                  </a:lnTo>
                  <a:lnTo>
                    <a:pt x="81" y="723"/>
                  </a:lnTo>
                  <a:lnTo>
                    <a:pt x="93" y="767"/>
                  </a:lnTo>
                  <a:lnTo>
                    <a:pt x="117" y="852"/>
                  </a:lnTo>
                  <a:lnTo>
                    <a:pt x="144" y="939"/>
                  </a:lnTo>
                  <a:lnTo>
                    <a:pt x="171" y="1027"/>
                  </a:lnTo>
                  <a:lnTo>
                    <a:pt x="200" y="1116"/>
                  </a:lnTo>
                  <a:lnTo>
                    <a:pt x="228" y="1205"/>
                  </a:lnTo>
                  <a:lnTo>
                    <a:pt x="258" y="1296"/>
                  </a:lnTo>
                  <a:lnTo>
                    <a:pt x="288" y="1390"/>
                  </a:lnTo>
                  <a:lnTo>
                    <a:pt x="316" y="1487"/>
                  </a:lnTo>
                  <a:lnTo>
                    <a:pt x="345" y="1585"/>
                  </a:lnTo>
                  <a:lnTo>
                    <a:pt x="372" y="1686"/>
                  </a:lnTo>
                  <a:lnTo>
                    <a:pt x="386" y="1738"/>
                  </a:lnTo>
                  <a:lnTo>
                    <a:pt x="399" y="1791"/>
                  </a:lnTo>
                  <a:lnTo>
                    <a:pt x="411" y="1844"/>
                  </a:lnTo>
                  <a:lnTo>
                    <a:pt x="423" y="1899"/>
                  </a:lnTo>
                  <a:lnTo>
                    <a:pt x="434" y="1951"/>
                  </a:lnTo>
                  <a:lnTo>
                    <a:pt x="444" y="2002"/>
                  </a:lnTo>
                  <a:lnTo>
                    <a:pt x="454" y="2056"/>
                  </a:lnTo>
                  <a:lnTo>
                    <a:pt x="463" y="2110"/>
                  </a:lnTo>
                  <a:lnTo>
                    <a:pt x="472" y="2165"/>
                  </a:lnTo>
                  <a:lnTo>
                    <a:pt x="480" y="2221"/>
                  </a:lnTo>
                  <a:lnTo>
                    <a:pt x="489" y="2277"/>
                  </a:lnTo>
                  <a:lnTo>
                    <a:pt x="495" y="2335"/>
                  </a:lnTo>
                  <a:lnTo>
                    <a:pt x="502" y="2396"/>
                  </a:lnTo>
                  <a:lnTo>
                    <a:pt x="509" y="2456"/>
                  </a:lnTo>
                  <a:lnTo>
                    <a:pt x="514" y="2517"/>
                  </a:lnTo>
                  <a:lnTo>
                    <a:pt x="519" y="2581"/>
                  </a:lnTo>
                  <a:lnTo>
                    <a:pt x="525" y="2645"/>
                  </a:lnTo>
                  <a:lnTo>
                    <a:pt x="529" y="2712"/>
                  </a:lnTo>
                  <a:lnTo>
                    <a:pt x="533" y="2779"/>
                  </a:lnTo>
                  <a:lnTo>
                    <a:pt x="536" y="2849"/>
                  </a:lnTo>
                  <a:lnTo>
                    <a:pt x="541" y="2993"/>
                  </a:lnTo>
                  <a:lnTo>
                    <a:pt x="545" y="3144"/>
                  </a:lnTo>
                  <a:lnTo>
                    <a:pt x="547" y="3304"/>
                  </a:lnTo>
                  <a:lnTo>
                    <a:pt x="547" y="3472"/>
                  </a:lnTo>
                  <a:lnTo>
                    <a:pt x="545" y="3648"/>
                  </a:lnTo>
                  <a:lnTo>
                    <a:pt x="541" y="3834"/>
                  </a:lnTo>
                  <a:lnTo>
                    <a:pt x="536" y="4031"/>
                  </a:lnTo>
                  <a:lnTo>
                    <a:pt x="529" y="4237"/>
                  </a:lnTo>
                  <a:lnTo>
                    <a:pt x="1024" y="4237"/>
                  </a:lnTo>
                  <a:close/>
                </a:path>
              </a:pathLst>
            </a:custGeom>
            <a:solidFill>
              <a:srgbClr val="514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399" name="Freeform 34"/>
            <p:cNvSpPr>
              <a:spLocks/>
            </p:cNvSpPr>
            <p:nvPr/>
          </p:nvSpPr>
          <p:spPr bwMode="auto">
            <a:xfrm>
              <a:off x="3875088" y="2895600"/>
              <a:ext cx="69850" cy="196850"/>
            </a:xfrm>
            <a:custGeom>
              <a:avLst/>
              <a:gdLst>
                <a:gd name="T0" fmla="*/ 175 w 220"/>
                <a:gd name="T1" fmla="*/ 0 h 624"/>
                <a:gd name="T2" fmla="*/ 0 w 220"/>
                <a:gd name="T3" fmla="*/ 197 h 624"/>
                <a:gd name="T4" fmla="*/ 41 w 220"/>
                <a:gd name="T5" fmla="*/ 624 h 624"/>
                <a:gd name="T6" fmla="*/ 220 w 220"/>
                <a:gd name="T7" fmla="*/ 201 h 624"/>
                <a:gd name="T8" fmla="*/ 175 w 220"/>
                <a:gd name="T9" fmla="*/ 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624">
                  <a:moveTo>
                    <a:pt x="175" y="0"/>
                  </a:moveTo>
                  <a:lnTo>
                    <a:pt x="0" y="197"/>
                  </a:lnTo>
                  <a:lnTo>
                    <a:pt x="41" y="624"/>
                  </a:lnTo>
                  <a:lnTo>
                    <a:pt x="220" y="201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00" name="Freeform 35"/>
            <p:cNvSpPr>
              <a:spLocks/>
            </p:cNvSpPr>
            <p:nvPr/>
          </p:nvSpPr>
          <p:spPr bwMode="auto">
            <a:xfrm>
              <a:off x="4376738" y="4454525"/>
              <a:ext cx="57150" cy="142875"/>
            </a:xfrm>
            <a:custGeom>
              <a:avLst/>
              <a:gdLst>
                <a:gd name="T0" fmla="*/ 57 w 181"/>
                <a:gd name="T1" fmla="*/ 452 h 453"/>
                <a:gd name="T2" fmla="*/ 43 w 181"/>
                <a:gd name="T3" fmla="*/ 447 h 453"/>
                <a:gd name="T4" fmla="*/ 32 w 181"/>
                <a:gd name="T5" fmla="*/ 439 h 453"/>
                <a:gd name="T6" fmla="*/ 21 w 181"/>
                <a:gd name="T7" fmla="*/ 428 h 453"/>
                <a:gd name="T8" fmla="*/ 13 w 181"/>
                <a:gd name="T9" fmla="*/ 416 h 453"/>
                <a:gd name="T10" fmla="*/ 6 w 181"/>
                <a:gd name="T11" fmla="*/ 404 h 453"/>
                <a:gd name="T12" fmla="*/ 2 w 181"/>
                <a:gd name="T13" fmla="*/ 391 h 453"/>
                <a:gd name="T14" fmla="*/ 0 w 181"/>
                <a:gd name="T15" fmla="*/ 378 h 453"/>
                <a:gd name="T16" fmla="*/ 12 w 181"/>
                <a:gd name="T17" fmla="*/ 46 h 453"/>
                <a:gd name="T18" fmla="*/ 16 w 181"/>
                <a:gd name="T19" fmla="*/ 36 h 453"/>
                <a:gd name="T20" fmla="*/ 23 w 181"/>
                <a:gd name="T21" fmla="*/ 26 h 453"/>
                <a:gd name="T22" fmla="*/ 34 w 181"/>
                <a:gd name="T23" fmla="*/ 18 h 453"/>
                <a:gd name="T24" fmla="*/ 46 w 181"/>
                <a:gd name="T25" fmla="*/ 10 h 453"/>
                <a:gd name="T26" fmla="*/ 77 w 181"/>
                <a:gd name="T27" fmla="*/ 2 h 453"/>
                <a:gd name="T28" fmla="*/ 93 w 181"/>
                <a:gd name="T29" fmla="*/ 0 h 453"/>
                <a:gd name="T30" fmla="*/ 108 w 181"/>
                <a:gd name="T31" fmla="*/ 0 h 453"/>
                <a:gd name="T32" fmla="*/ 122 w 181"/>
                <a:gd name="T33" fmla="*/ 3 h 453"/>
                <a:gd name="T34" fmla="*/ 134 w 181"/>
                <a:gd name="T35" fmla="*/ 7 h 453"/>
                <a:gd name="T36" fmla="*/ 154 w 181"/>
                <a:gd name="T37" fmla="*/ 21 h 453"/>
                <a:gd name="T38" fmla="*/ 162 w 181"/>
                <a:gd name="T39" fmla="*/ 29 h 453"/>
                <a:gd name="T40" fmla="*/ 167 w 181"/>
                <a:gd name="T41" fmla="*/ 40 h 453"/>
                <a:gd name="T42" fmla="*/ 170 w 181"/>
                <a:gd name="T43" fmla="*/ 51 h 453"/>
                <a:gd name="T44" fmla="*/ 170 w 181"/>
                <a:gd name="T45" fmla="*/ 61 h 453"/>
                <a:gd name="T46" fmla="*/ 175 w 181"/>
                <a:gd name="T47" fmla="*/ 77 h 453"/>
                <a:gd name="T48" fmla="*/ 180 w 181"/>
                <a:gd name="T49" fmla="*/ 99 h 453"/>
                <a:gd name="T50" fmla="*/ 181 w 181"/>
                <a:gd name="T51" fmla="*/ 132 h 453"/>
                <a:gd name="T52" fmla="*/ 178 w 181"/>
                <a:gd name="T53" fmla="*/ 176 h 453"/>
                <a:gd name="T54" fmla="*/ 168 w 181"/>
                <a:gd name="T55" fmla="*/ 235 h 453"/>
                <a:gd name="T56" fmla="*/ 150 w 181"/>
                <a:gd name="T57" fmla="*/ 306 h 453"/>
                <a:gd name="T58" fmla="*/ 120 w 181"/>
                <a:gd name="T59" fmla="*/ 394 h 453"/>
                <a:gd name="T60" fmla="*/ 112 w 181"/>
                <a:gd name="T61" fmla="*/ 416 h 453"/>
                <a:gd name="T62" fmla="*/ 102 w 181"/>
                <a:gd name="T63" fmla="*/ 435 h 453"/>
                <a:gd name="T64" fmla="*/ 96 w 181"/>
                <a:gd name="T65" fmla="*/ 444 h 453"/>
                <a:gd name="T66" fmla="*/ 88 w 181"/>
                <a:gd name="T67" fmla="*/ 450 h 453"/>
                <a:gd name="T68" fmla="*/ 77 w 181"/>
                <a:gd name="T69" fmla="*/ 453 h 453"/>
                <a:gd name="T70" fmla="*/ 64 w 181"/>
                <a:gd name="T71" fmla="*/ 45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453">
                  <a:moveTo>
                    <a:pt x="64" y="453"/>
                  </a:moveTo>
                  <a:lnTo>
                    <a:pt x="57" y="452"/>
                  </a:lnTo>
                  <a:lnTo>
                    <a:pt x="51" y="450"/>
                  </a:lnTo>
                  <a:lnTo>
                    <a:pt x="43" y="447"/>
                  </a:lnTo>
                  <a:lnTo>
                    <a:pt x="38" y="443"/>
                  </a:lnTo>
                  <a:lnTo>
                    <a:pt x="32" y="439"/>
                  </a:lnTo>
                  <a:lnTo>
                    <a:pt x="26" y="433"/>
                  </a:lnTo>
                  <a:lnTo>
                    <a:pt x="21" y="428"/>
                  </a:lnTo>
                  <a:lnTo>
                    <a:pt x="17" y="423"/>
                  </a:lnTo>
                  <a:lnTo>
                    <a:pt x="13" y="416"/>
                  </a:lnTo>
                  <a:lnTo>
                    <a:pt x="9" y="410"/>
                  </a:lnTo>
                  <a:lnTo>
                    <a:pt x="6" y="404"/>
                  </a:lnTo>
                  <a:lnTo>
                    <a:pt x="3" y="397"/>
                  </a:lnTo>
                  <a:lnTo>
                    <a:pt x="2" y="391"/>
                  </a:lnTo>
                  <a:lnTo>
                    <a:pt x="1" y="385"/>
                  </a:lnTo>
                  <a:lnTo>
                    <a:pt x="0" y="378"/>
                  </a:lnTo>
                  <a:lnTo>
                    <a:pt x="0" y="373"/>
                  </a:lnTo>
                  <a:lnTo>
                    <a:pt x="12" y="46"/>
                  </a:lnTo>
                  <a:lnTo>
                    <a:pt x="13" y="41"/>
                  </a:lnTo>
                  <a:lnTo>
                    <a:pt x="16" y="36"/>
                  </a:lnTo>
                  <a:lnTo>
                    <a:pt x="19" y="32"/>
                  </a:lnTo>
                  <a:lnTo>
                    <a:pt x="23" y="26"/>
                  </a:lnTo>
                  <a:lnTo>
                    <a:pt x="28" y="22"/>
                  </a:lnTo>
                  <a:lnTo>
                    <a:pt x="34" y="18"/>
                  </a:lnTo>
                  <a:lnTo>
                    <a:pt x="40" y="15"/>
                  </a:lnTo>
                  <a:lnTo>
                    <a:pt x="46" y="10"/>
                  </a:lnTo>
                  <a:lnTo>
                    <a:pt x="61" y="5"/>
                  </a:lnTo>
                  <a:lnTo>
                    <a:pt x="77" y="2"/>
                  </a:lnTo>
                  <a:lnTo>
                    <a:pt x="86" y="0"/>
                  </a:lnTo>
                  <a:lnTo>
                    <a:pt x="93" y="0"/>
                  </a:lnTo>
                  <a:lnTo>
                    <a:pt x="100" y="0"/>
                  </a:lnTo>
                  <a:lnTo>
                    <a:pt x="108" y="0"/>
                  </a:lnTo>
                  <a:lnTo>
                    <a:pt x="114" y="1"/>
                  </a:lnTo>
                  <a:lnTo>
                    <a:pt x="122" y="3"/>
                  </a:lnTo>
                  <a:lnTo>
                    <a:pt x="128" y="5"/>
                  </a:lnTo>
                  <a:lnTo>
                    <a:pt x="134" y="7"/>
                  </a:lnTo>
                  <a:lnTo>
                    <a:pt x="145" y="14"/>
                  </a:lnTo>
                  <a:lnTo>
                    <a:pt x="154" y="21"/>
                  </a:lnTo>
                  <a:lnTo>
                    <a:pt x="159" y="25"/>
                  </a:lnTo>
                  <a:lnTo>
                    <a:pt x="162" y="29"/>
                  </a:lnTo>
                  <a:lnTo>
                    <a:pt x="165" y="35"/>
                  </a:lnTo>
                  <a:lnTo>
                    <a:pt x="167" y="40"/>
                  </a:lnTo>
                  <a:lnTo>
                    <a:pt x="169" y="45"/>
                  </a:lnTo>
                  <a:lnTo>
                    <a:pt x="170" y="51"/>
                  </a:lnTo>
                  <a:lnTo>
                    <a:pt x="170" y="56"/>
                  </a:lnTo>
                  <a:lnTo>
                    <a:pt x="170" y="61"/>
                  </a:lnTo>
                  <a:lnTo>
                    <a:pt x="172" y="64"/>
                  </a:lnTo>
                  <a:lnTo>
                    <a:pt x="175" y="77"/>
                  </a:lnTo>
                  <a:lnTo>
                    <a:pt x="178" y="87"/>
                  </a:lnTo>
                  <a:lnTo>
                    <a:pt x="180" y="99"/>
                  </a:lnTo>
                  <a:lnTo>
                    <a:pt x="181" y="114"/>
                  </a:lnTo>
                  <a:lnTo>
                    <a:pt x="181" y="132"/>
                  </a:lnTo>
                  <a:lnTo>
                    <a:pt x="180" y="152"/>
                  </a:lnTo>
                  <a:lnTo>
                    <a:pt x="178" y="176"/>
                  </a:lnTo>
                  <a:lnTo>
                    <a:pt x="174" y="204"/>
                  </a:lnTo>
                  <a:lnTo>
                    <a:pt x="168" y="235"/>
                  </a:lnTo>
                  <a:lnTo>
                    <a:pt x="161" y="268"/>
                  </a:lnTo>
                  <a:lnTo>
                    <a:pt x="150" y="306"/>
                  </a:lnTo>
                  <a:lnTo>
                    <a:pt x="136" y="349"/>
                  </a:lnTo>
                  <a:lnTo>
                    <a:pt x="120" y="394"/>
                  </a:lnTo>
                  <a:lnTo>
                    <a:pt x="116" y="405"/>
                  </a:lnTo>
                  <a:lnTo>
                    <a:pt x="112" y="416"/>
                  </a:lnTo>
                  <a:lnTo>
                    <a:pt x="108" y="426"/>
                  </a:lnTo>
                  <a:lnTo>
                    <a:pt x="102" y="435"/>
                  </a:lnTo>
                  <a:lnTo>
                    <a:pt x="99" y="440"/>
                  </a:lnTo>
                  <a:lnTo>
                    <a:pt x="96" y="444"/>
                  </a:lnTo>
                  <a:lnTo>
                    <a:pt x="92" y="447"/>
                  </a:lnTo>
                  <a:lnTo>
                    <a:pt x="88" y="450"/>
                  </a:lnTo>
                  <a:lnTo>
                    <a:pt x="82" y="452"/>
                  </a:lnTo>
                  <a:lnTo>
                    <a:pt x="77" y="453"/>
                  </a:lnTo>
                  <a:lnTo>
                    <a:pt x="71" y="453"/>
                  </a:lnTo>
                  <a:lnTo>
                    <a:pt x="64" y="453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01" name="Freeform 36"/>
            <p:cNvSpPr>
              <a:spLocks/>
            </p:cNvSpPr>
            <p:nvPr/>
          </p:nvSpPr>
          <p:spPr bwMode="auto">
            <a:xfrm>
              <a:off x="4357688" y="4510088"/>
              <a:ext cx="69850" cy="134938"/>
            </a:xfrm>
            <a:custGeom>
              <a:avLst/>
              <a:gdLst>
                <a:gd name="T0" fmla="*/ 44 w 219"/>
                <a:gd name="T1" fmla="*/ 421 h 425"/>
                <a:gd name="T2" fmla="*/ 31 w 219"/>
                <a:gd name="T3" fmla="*/ 416 h 425"/>
                <a:gd name="T4" fmla="*/ 21 w 219"/>
                <a:gd name="T5" fmla="*/ 408 h 425"/>
                <a:gd name="T6" fmla="*/ 12 w 219"/>
                <a:gd name="T7" fmla="*/ 400 h 425"/>
                <a:gd name="T8" fmla="*/ 6 w 219"/>
                <a:gd name="T9" fmla="*/ 392 h 425"/>
                <a:gd name="T10" fmla="*/ 2 w 219"/>
                <a:gd name="T11" fmla="*/ 381 h 425"/>
                <a:gd name="T12" fmla="*/ 0 w 219"/>
                <a:gd name="T13" fmla="*/ 370 h 425"/>
                <a:gd name="T14" fmla="*/ 0 w 219"/>
                <a:gd name="T15" fmla="*/ 360 h 425"/>
                <a:gd name="T16" fmla="*/ 63 w 219"/>
                <a:gd name="T17" fmla="*/ 38 h 425"/>
                <a:gd name="T18" fmla="*/ 68 w 219"/>
                <a:gd name="T19" fmla="*/ 28 h 425"/>
                <a:gd name="T20" fmla="*/ 78 w 219"/>
                <a:gd name="T21" fmla="*/ 19 h 425"/>
                <a:gd name="T22" fmla="*/ 90 w 219"/>
                <a:gd name="T23" fmla="*/ 12 h 425"/>
                <a:gd name="T24" fmla="*/ 103 w 219"/>
                <a:gd name="T25" fmla="*/ 6 h 425"/>
                <a:gd name="T26" fmla="*/ 135 w 219"/>
                <a:gd name="T27" fmla="*/ 0 h 425"/>
                <a:gd name="T28" fmla="*/ 151 w 219"/>
                <a:gd name="T29" fmla="*/ 0 h 425"/>
                <a:gd name="T30" fmla="*/ 166 w 219"/>
                <a:gd name="T31" fmla="*/ 4 h 425"/>
                <a:gd name="T32" fmla="*/ 178 w 219"/>
                <a:gd name="T33" fmla="*/ 8 h 425"/>
                <a:gd name="T34" fmla="*/ 190 w 219"/>
                <a:gd name="T35" fmla="*/ 14 h 425"/>
                <a:gd name="T36" fmla="*/ 208 w 219"/>
                <a:gd name="T37" fmla="*/ 31 h 425"/>
                <a:gd name="T38" fmla="*/ 214 w 219"/>
                <a:gd name="T39" fmla="*/ 42 h 425"/>
                <a:gd name="T40" fmla="*/ 218 w 219"/>
                <a:gd name="T41" fmla="*/ 52 h 425"/>
                <a:gd name="T42" fmla="*/ 219 w 219"/>
                <a:gd name="T43" fmla="*/ 63 h 425"/>
                <a:gd name="T44" fmla="*/ 218 w 219"/>
                <a:gd name="T45" fmla="*/ 73 h 425"/>
                <a:gd name="T46" fmla="*/ 217 w 219"/>
                <a:gd name="T47" fmla="*/ 90 h 425"/>
                <a:gd name="T48" fmla="*/ 207 w 219"/>
                <a:gd name="T49" fmla="*/ 142 h 425"/>
                <a:gd name="T50" fmla="*/ 182 w 219"/>
                <a:gd name="T51" fmla="*/ 234 h 425"/>
                <a:gd name="T52" fmla="*/ 160 w 219"/>
                <a:gd name="T53" fmla="*/ 296 h 425"/>
                <a:gd name="T54" fmla="*/ 133 w 219"/>
                <a:gd name="T55" fmla="*/ 370 h 425"/>
                <a:gd name="T56" fmla="*/ 120 w 219"/>
                <a:gd name="T57" fmla="*/ 392 h 425"/>
                <a:gd name="T58" fmla="*/ 101 w 219"/>
                <a:gd name="T59" fmla="*/ 411 h 425"/>
                <a:gd name="T60" fmla="*/ 90 w 219"/>
                <a:gd name="T61" fmla="*/ 418 h 425"/>
                <a:gd name="T62" fmla="*/ 77 w 219"/>
                <a:gd name="T63" fmla="*/ 423 h 425"/>
                <a:gd name="T64" fmla="*/ 64 w 219"/>
                <a:gd name="T65" fmla="*/ 425 h 425"/>
                <a:gd name="T66" fmla="*/ 51 w 219"/>
                <a:gd name="T67" fmla="*/ 423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9" h="425">
                  <a:moveTo>
                    <a:pt x="51" y="423"/>
                  </a:moveTo>
                  <a:lnTo>
                    <a:pt x="44" y="421"/>
                  </a:lnTo>
                  <a:lnTo>
                    <a:pt x="38" y="419"/>
                  </a:lnTo>
                  <a:lnTo>
                    <a:pt x="31" y="416"/>
                  </a:lnTo>
                  <a:lnTo>
                    <a:pt x="26" y="413"/>
                  </a:lnTo>
                  <a:lnTo>
                    <a:pt x="21" y="408"/>
                  </a:lnTo>
                  <a:lnTo>
                    <a:pt x="17" y="404"/>
                  </a:lnTo>
                  <a:lnTo>
                    <a:pt x="12" y="400"/>
                  </a:lnTo>
                  <a:lnTo>
                    <a:pt x="9" y="396"/>
                  </a:lnTo>
                  <a:lnTo>
                    <a:pt x="6" y="392"/>
                  </a:lnTo>
                  <a:lnTo>
                    <a:pt x="4" y="386"/>
                  </a:lnTo>
                  <a:lnTo>
                    <a:pt x="2" y="381"/>
                  </a:lnTo>
                  <a:lnTo>
                    <a:pt x="1" y="376"/>
                  </a:lnTo>
                  <a:lnTo>
                    <a:pt x="0" y="370"/>
                  </a:lnTo>
                  <a:lnTo>
                    <a:pt x="0" y="365"/>
                  </a:lnTo>
                  <a:lnTo>
                    <a:pt x="0" y="360"/>
                  </a:lnTo>
                  <a:lnTo>
                    <a:pt x="2" y="355"/>
                  </a:lnTo>
                  <a:lnTo>
                    <a:pt x="63" y="38"/>
                  </a:lnTo>
                  <a:lnTo>
                    <a:pt x="65" y="33"/>
                  </a:lnTo>
                  <a:lnTo>
                    <a:pt x="68" y="28"/>
                  </a:lnTo>
                  <a:lnTo>
                    <a:pt x="73" y="24"/>
                  </a:lnTo>
                  <a:lnTo>
                    <a:pt x="78" y="19"/>
                  </a:lnTo>
                  <a:lnTo>
                    <a:pt x="83" y="15"/>
                  </a:lnTo>
                  <a:lnTo>
                    <a:pt x="90" y="12"/>
                  </a:lnTo>
                  <a:lnTo>
                    <a:pt x="96" y="9"/>
                  </a:lnTo>
                  <a:lnTo>
                    <a:pt x="103" y="6"/>
                  </a:lnTo>
                  <a:lnTo>
                    <a:pt x="119" y="3"/>
                  </a:lnTo>
                  <a:lnTo>
                    <a:pt x="135" y="0"/>
                  </a:lnTo>
                  <a:lnTo>
                    <a:pt x="143" y="0"/>
                  </a:lnTo>
                  <a:lnTo>
                    <a:pt x="151" y="0"/>
                  </a:lnTo>
                  <a:lnTo>
                    <a:pt x="158" y="1"/>
                  </a:lnTo>
                  <a:lnTo>
                    <a:pt x="166" y="4"/>
                  </a:lnTo>
                  <a:lnTo>
                    <a:pt x="172" y="6"/>
                  </a:lnTo>
                  <a:lnTo>
                    <a:pt x="178" y="8"/>
                  </a:lnTo>
                  <a:lnTo>
                    <a:pt x="185" y="11"/>
                  </a:lnTo>
                  <a:lnTo>
                    <a:pt x="190" y="14"/>
                  </a:lnTo>
                  <a:lnTo>
                    <a:pt x="200" y="23"/>
                  </a:lnTo>
                  <a:lnTo>
                    <a:pt x="208" y="31"/>
                  </a:lnTo>
                  <a:lnTo>
                    <a:pt x="211" y="36"/>
                  </a:lnTo>
                  <a:lnTo>
                    <a:pt x="214" y="42"/>
                  </a:lnTo>
                  <a:lnTo>
                    <a:pt x="217" y="47"/>
                  </a:lnTo>
                  <a:lnTo>
                    <a:pt x="218" y="52"/>
                  </a:lnTo>
                  <a:lnTo>
                    <a:pt x="219" y="57"/>
                  </a:lnTo>
                  <a:lnTo>
                    <a:pt x="219" y="63"/>
                  </a:lnTo>
                  <a:lnTo>
                    <a:pt x="219" y="68"/>
                  </a:lnTo>
                  <a:lnTo>
                    <a:pt x="218" y="73"/>
                  </a:lnTo>
                  <a:lnTo>
                    <a:pt x="218" y="78"/>
                  </a:lnTo>
                  <a:lnTo>
                    <a:pt x="217" y="90"/>
                  </a:lnTo>
                  <a:lnTo>
                    <a:pt x="213" y="111"/>
                  </a:lnTo>
                  <a:lnTo>
                    <a:pt x="207" y="142"/>
                  </a:lnTo>
                  <a:lnTo>
                    <a:pt x="196" y="183"/>
                  </a:lnTo>
                  <a:lnTo>
                    <a:pt x="182" y="234"/>
                  </a:lnTo>
                  <a:lnTo>
                    <a:pt x="172" y="264"/>
                  </a:lnTo>
                  <a:lnTo>
                    <a:pt x="160" y="296"/>
                  </a:lnTo>
                  <a:lnTo>
                    <a:pt x="148" y="332"/>
                  </a:lnTo>
                  <a:lnTo>
                    <a:pt x="133" y="370"/>
                  </a:lnTo>
                  <a:lnTo>
                    <a:pt x="128" y="381"/>
                  </a:lnTo>
                  <a:lnTo>
                    <a:pt x="120" y="392"/>
                  </a:lnTo>
                  <a:lnTo>
                    <a:pt x="112" y="402"/>
                  </a:lnTo>
                  <a:lnTo>
                    <a:pt x="101" y="411"/>
                  </a:lnTo>
                  <a:lnTo>
                    <a:pt x="96" y="415"/>
                  </a:lnTo>
                  <a:lnTo>
                    <a:pt x="90" y="418"/>
                  </a:lnTo>
                  <a:lnTo>
                    <a:pt x="83" y="421"/>
                  </a:lnTo>
                  <a:lnTo>
                    <a:pt x="77" y="423"/>
                  </a:lnTo>
                  <a:lnTo>
                    <a:pt x="71" y="424"/>
                  </a:lnTo>
                  <a:lnTo>
                    <a:pt x="64" y="425"/>
                  </a:lnTo>
                  <a:lnTo>
                    <a:pt x="57" y="424"/>
                  </a:lnTo>
                  <a:lnTo>
                    <a:pt x="51" y="423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02" name="Freeform 37"/>
            <p:cNvSpPr>
              <a:spLocks/>
            </p:cNvSpPr>
            <p:nvPr/>
          </p:nvSpPr>
          <p:spPr bwMode="auto">
            <a:xfrm>
              <a:off x="4427538" y="4484688"/>
              <a:ext cx="61913" cy="144463"/>
            </a:xfrm>
            <a:custGeom>
              <a:avLst/>
              <a:gdLst>
                <a:gd name="T0" fmla="*/ 53 w 193"/>
                <a:gd name="T1" fmla="*/ 450 h 453"/>
                <a:gd name="T2" fmla="*/ 40 w 193"/>
                <a:gd name="T3" fmla="*/ 445 h 453"/>
                <a:gd name="T4" fmla="*/ 28 w 193"/>
                <a:gd name="T5" fmla="*/ 436 h 453"/>
                <a:gd name="T6" fmla="*/ 19 w 193"/>
                <a:gd name="T7" fmla="*/ 425 h 453"/>
                <a:gd name="T8" fmla="*/ 10 w 193"/>
                <a:gd name="T9" fmla="*/ 412 h 453"/>
                <a:gd name="T10" fmla="*/ 4 w 193"/>
                <a:gd name="T11" fmla="*/ 400 h 453"/>
                <a:gd name="T12" fmla="*/ 1 w 193"/>
                <a:gd name="T13" fmla="*/ 386 h 453"/>
                <a:gd name="T14" fmla="*/ 0 w 193"/>
                <a:gd name="T15" fmla="*/ 374 h 453"/>
                <a:gd name="T16" fmla="*/ 28 w 193"/>
                <a:gd name="T17" fmla="*/ 43 h 453"/>
                <a:gd name="T18" fmla="*/ 32 w 193"/>
                <a:gd name="T19" fmla="*/ 33 h 453"/>
                <a:gd name="T20" fmla="*/ 40 w 193"/>
                <a:gd name="T21" fmla="*/ 23 h 453"/>
                <a:gd name="T22" fmla="*/ 52 w 193"/>
                <a:gd name="T23" fmla="*/ 16 h 453"/>
                <a:gd name="T24" fmla="*/ 65 w 193"/>
                <a:gd name="T25" fmla="*/ 10 h 453"/>
                <a:gd name="T26" fmla="*/ 96 w 193"/>
                <a:gd name="T27" fmla="*/ 1 h 453"/>
                <a:gd name="T28" fmla="*/ 112 w 193"/>
                <a:gd name="T29" fmla="*/ 0 h 453"/>
                <a:gd name="T30" fmla="*/ 127 w 193"/>
                <a:gd name="T31" fmla="*/ 2 h 453"/>
                <a:gd name="T32" fmla="*/ 140 w 193"/>
                <a:gd name="T33" fmla="*/ 5 h 453"/>
                <a:gd name="T34" fmla="*/ 152 w 193"/>
                <a:gd name="T35" fmla="*/ 11 h 453"/>
                <a:gd name="T36" fmla="*/ 172 w 193"/>
                <a:gd name="T37" fmla="*/ 25 h 453"/>
                <a:gd name="T38" fmla="*/ 178 w 193"/>
                <a:gd name="T39" fmla="*/ 34 h 453"/>
                <a:gd name="T40" fmla="*/ 184 w 193"/>
                <a:gd name="T41" fmla="*/ 45 h 453"/>
                <a:gd name="T42" fmla="*/ 186 w 193"/>
                <a:gd name="T43" fmla="*/ 55 h 453"/>
                <a:gd name="T44" fmla="*/ 186 w 193"/>
                <a:gd name="T45" fmla="*/ 66 h 453"/>
                <a:gd name="T46" fmla="*/ 190 w 193"/>
                <a:gd name="T47" fmla="*/ 82 h 453"/>
                <a:gd name="T48" fmla="*/ 193 w 193"/>
                <a:gd name="T49" fmla="*/ 104 h 453"/>
                <a:gd name="T50" fmla="*/ 193 w 193"/>
                <a:gd name="T51" fmla="*/ 136 h 453"/>
                <a:gd name="T52" fmla="*/ 188 w 193"/>
                <a:gd name="T53" fmla="*/ 181 h 453"/>
                <a:gd name="T54" fmla="*/ 175 w 193"/>
                <a:gd name="T55" fmla="*/ 239 h 453"/>
                <a:gd name="T56" fmla="*/ 153 w 193"/>
                <a:gd name="T57" fmla="*/ 310 h 453"/>
                <a:gd name="T58" fmla="*/ 119 w 193"/>
                <a:gd name="T59" fmla="*/ 397 h 453"/>
                <a:gd name="T60" fmla="*/ 111 w 193"/>
                <a:gd name="T61" fmla="*/ 418 h 453"/>
                <a:gd name="T62" fmla="*/ 99 w 193"/>
                <a:gd name="T63" fmla="*/ 437 h 453"/>
                <a:gd name="T64" fmla="*/ 92 w 193"/>
                <a:gd name="T65" fmla="*/ 444 h 453"/>
                <a:gd name="T66" fmla="*/ 83 w 193"/>
                <a:gd name="T67" fmla="*/ 449 h 453"/>
                <a:gd name="T68" fmla="*/ 73 w 193"/>
                <a:gd name="T69" fmla="*/ 453 h 453"/>
                <a:gd name="T70" fmla="*/ 60 w 193"/>
                <a:gd name="T71" fmla="*/ 45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3" h="453">
                  <a:moveTo>
                    <a:pt x="60" y="453"/>
                  </a:moveTo>
                  <a:lnTo>
                    <a:pt x="53" y="450"/>
                  </a:lnTo>
                  <a:lnTo>
                    <a:pt x="46" y="448"/>
                  </a:lnTo>
                  <a:lnTo>
                    <a:pt x="40" y="445"/>
                  </a:lnTo>
                  <a:lnTo>
                    <a:pt x="35" y="441"/>
                  </a:lnTo>
                  <a:lnTo>
                    <a:pt x="28" y="436"/>
                  </a:lnTo>
                  <a:lnTo>
                    <a:pt x="23" y="430"/>
                  </a:lnTo>
                  <a:lnTo>
                    <a:pt x="19" y="425"/>
                  </a:lnTo>
                  <a:lnTo>
                    <a:pt x="15" y="419"/>
                  </a:lnTo>
                  <a:lnTo>
                    <a:pt x="10" y="412"/>
                  </a:lnTo>
                  <a:lnTo>
                    <a:pt x="7" y="406"/>
                  </a:lnTo>
                  <a:lnTo>
                    <a:pt x="4" y="400"/>
                  </a:lnTo>
                  <a:lnTo>
                    <a:pt x="2" y="392"/>
                  </a:lnTo>
                  <a:lnTo>
                    <a:pt x="1" y="386"/>
                  </a:lnTo>
                  <a:lnTo>
                    <a:pt x="0" y="380"/>
                  </a:lnTo>
                  <a:lnTo>
                    <a:pt x="0" y="374"/>
                  </a:lnTo>
                  <a:lnTo>
                    <a:pt x="1" y="368"/>
                  </a:lnTo>
                  <a:lnTo>
                    <a:pt x="28" y="43"/>
                  </a:lnTo>
                  <a:lnTo>
                    <a:pt x="29" y="38"/>
                  </a:lnTo>
                  <a:lnTo>
                    <a:pt x="32" y="33"/>
                  </a:lnTo>
                  <a:lnTo>
                    <a:pt x="36" y="29"/>
                  </a:lnTo>
                  <a:lnTo>
                    <a:pt x="40" y="23"/>
                  </a:lnTo>
                  <a:lnTo>
                    <a:pt x="45" y="19"/>
                  </a:lnTo>
                  <a:lnTo>
                    <a:pt x="52" y="16"/>
                  </a:lnTo>
                  <a:lnTo>
                    <a:pt x="58" y="13"/>
                  </a:lnTo>
                  <a:lnTo>
                    <a:pt x="65" y="10"/>
                  </a:lnTo>
                  <a:lnTo>
                    <a:pt x="80" y="4"/>
                  </a:lnTo>
                  <a:lnTo>
                    <a:pt x="96" y="1"/>
                  </a:lnTo>
                  <a:lnTo>
                    <a:pt x="103" y="1"/>
                  </a:lnTo>
                  <a:lnTo>
                    <a:pt x="112" y="0"/>
                  </a:lnTo>
                  <a:lnTo>
                    <a:pt x="119" y="1"/>
                  </a:lnTo>
                  <a:lnTo>
                    <a:pt x="127" y="2"/>
                  </a:lnTo>
                  <a:lnTo>
                    <a:pt x="133" y="3"/>
                  </a:lnTo>
                  <a:lnTo>
                    <a:pt x="140" y="5"/>
                  </a:lnTo>
                  <a:lnTo>
                    <a:pt x="146" y="8"/>
                  </a:lnTo>
                  <a:lnTo>
                    <a:pt x="152" y="11"/>
                  </a:lnTo>
                  <a:lnTo>
                    <a:pt x="163" y="17"/>
                  </a:lnTo>
                  <a:lnTo>
                    <a:pt x="172" y="25"/>
                  </a:lnTo>
                  <a:lnTo>
                    <a:pt x="175" y="30"/>
                  </a:lnTo>
                  <a:lnTo>
                    <a:pt x="178" y="34"/>
                  </a:lnTo>
                  <a:lnTo>
                    <a:pt x="182" y="39"/>
                  </a:lnTo>
                  <a:lnTo>
                    <a:pt x="184" y="45"/>
                  </a:lnTo>
                  <a:lnTo>
                    <a:pt x="185" y="50"/>
                  </a:lnTo>
                  <a:lnTo>
                    <a:pt x="186" y="55"/>
                  </a:lnTo>
                  <a:lnTo>
                    <a:pt x="186" y="60"/>
                  </a:lnTo>
                  <a:lnTo>
                    <a:pt x="186" y="66"/>
                  </a:lnTo>
                  <a:lnTo>
                    <a:pt x="187" y="70"/>
                  </a:lnTo>
                  <a:lnTo>
                    <a:pt x="190" y="82"/>
                  </a:lnTo>
                  <a:lnTo>
                    <a:pt x="192" y="92"/>
                  </a:lnTo>
                  <a:lnTo>
                    <a:pt x="193" y="104"/>
                  </a:lnTo>
                  <a:lnTo>
                    <a:pt x="193" y="119"/>
                  </a:lnTo>
                  <a:lnTo>
                    <a:pt x="193" y="136"/>
                  </a:lnTo>
                  <a:lnTo>
                    <a:pt x="191" y="158"/>
                  </a:lnTo>
                  <a:lnTo>
                    <a:pt x="188" y="181"/>
                  </a:lnTo>
                  <a:lnTo>
                    <a:pt x="183" y="208"/>
                  </a:lnTo>
                  <a:lnTo>
                    <a:pt x="175" y="239"/>
                  </a:lnTo>
                  <a:lnTo>
                    <a:pt x="166" y="273"/>
                  </a:lnTo>
                  <a:lnTo>
                    <a:pt x="153" y="310"/>
                  </a:lnTo>
                  <a:lnTo>
                    <a:pt x="138" y="351"/>
                  </a:lnTo>
                  <a:lnTo>
                    <a:pt x="119" y="397"/>
                  </a:lnTo>
                  <a:lnTo>
                    <a:pt x="115" y="406"/>
                  </a:lnTo>
                  <a:lnTo>
                    <a:pt x="111" y="418"/>
                  </a:lnTo>
                  <a:lnTo>
                    <a:pt x="105" y="427"/>
                  </a:lnTo>
                  <a:lnTo>
                    <a:pt x="99" y="437"/>
                  </a:lnTo>
                  <a:lnTo>
                    <a:pt x="96" y="441"/>
                  </a:lnTo>
                  <a:lnTo>
                    <a:pt x="92" y="444"/>
                  </a:lnTo>
                  <a:lnTo>
                    <a:pt x="87" y="447"/>
                  </a:lnTo>
                  <a:lnTo>
                    <a:pt x="83" y="449"/>
                  </a:lnTo>
                  <a:lnTo>
                    <a:pt x="78" y="451"/>
                  </a:lnTo>
                  <a:lnTo>
                    <a:pt x="73" y="453"/>
                  </a:lnTo>
                  <a:lnTo>
                    <a:pt x="66" y="453"/>
                  </a:lnTo>
                  <a:lnTo>
                    <a:pt x="60" y="453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03" name="Freeform 38"/>
            <p:cNvSpPr>
              <a:spLocks/>
            </p:cNvSpPr>
            <p:nvPr/>
          </p:nvSpPr>
          <p:spPr bwMode="auto">
            <a:xfrm>
              <a:off x="4406900" y="4540250"/>
              <a:ext cx="74613" cy="133350"/>
            </a:xfrm>
            <a:custGeom>
              <a:avLst/>
              <a:gdLst>
                <a:gd name="T0" fmla="*/ 41 w 235"/>
                <a:gd name="T1" fmla="*/ 415 h 419"/>
                <a:gd name="T2" fmla="*/ 30 w 235"/>
                <a:gd name="T3" fmla="*/ 409 h 419"/>
                <a:gd name="T4" fmla="*/ 19 w 235"/>
                <a:gd name="T5" fmla="*/ 401 h 419"/>
                <a:gd name="T6" fmla="*/ 12 w 235"/>
                <a:gd name="T7" fmla="*/ 393 h 419"/>
                <a:gd name="T8" fmla="*/ 5 w 235"/>
                <a:gd name="T9" fmla="*/ 383 h 419"/>
                <a:gd name="T10" fmla="*/ 2 w 235"/>
                <a:gd name="T11" fmla="*/ 373 h 419"/>
                <a:gd name="T12" fmla="*/ 0 w 235"/>
                <a:gd name="T13" fmla="*/ 362 h 419"/>
                <a:gd name="T14" fmla="*/ 1 w 235"/>
                <a:gd name="T15" fmla="*/ 352 h 419"/>
                <a:gd name="T16" fmla="*/ 80 w 235"/>
                <a:gd name="T17" fmla="*/ 33 h 419"/>
                <a:gd name="T18" fmla="*/ 86 w 235"/>
                <a:gd name="T19" fmla="*/ 23 h 419"/>
                <a:gd name="T20" fmla="*/ 95 w 235"/>
                <a:gd name="T21" fmla="*/ 16 h 419"/>
                <a:gd name="T22" fmla="*/ 108 w 235"/>
                <a:gd name="T23" fmla="*/ 8 h 419"/>
                <a:gd name="T24" fmla="*/ 122 w 235"/>
                <a:gd name="T25" fmla="*/ 4 h 419"/>
                <a:gd name="T26" fmla="*/ 153 w 235"/>
                <a:gd name="T27" fmla="*/ 0 h 419"/>
                <a:gd name="T28" fmla="*/ 169 w 235"/>
                <a:gd name="T29" fmla="*/ 1 h 419"/>
                <a:gd name="T30" fmla="*/ 184 w 235"/>
                <a:gd name="T31" fmla="*/ 4 h 419"/>
                <a:gd name="T32" fmla="*/ 197 w 235"/>
                <a:gd name="T33" fmla="*/ 9 h 419"/>
                <a:gd name="T34" fmla="*/ 208 w 235"/>
                <a:gd name="T35" fmla="*/ 17 h 419"/>
                <a:gd name="T36" fmla="*/ 225 w 235"/>
                <a:gd name="T37" fmla="*/ 33 h 419"/>
                <a:gd name="T38" fmla="*/ 231 w 235"/>
                <a:gd name="T39" fmla="*/ 44 h 419"/>
                <a:gd name="T40" fmla="*/ 234 w 235"/>
                <a:gd name="T41" fmla="*/ 55 h 419"/>
                <a:gd name="T42" fmla="*/ 235 w 235"/>
                <a:gd name="T43" fmla="*/ 65 h 419"/>
                <a:gd name="T44" fmla="*/ 233 w 235"/>
                <a:gd name="T45" fmla="*/ 76 h 419"/>
                <a:gd name="T46" fmla="*/ 231 w 235"/>
                <a:gd name="T47" fmla="*/ 93 h 419"/>
                <a:gd name="T48" fmla="*/ 218 w 235"/>
                <a:gd name="T49" fmla="*/ 144 h 419"/>
                <a:gd name="T50" fmla="*/ 188 w 235"/>
                <a:gd name="T51" fmla="*/ 235 h 419"/>
                <a:gd name="T52" fmla="*/ 165 w 235"/>
                <a:gd name="T53" fmla="*/ 297 h 419"/>
                <a:gd name="T54" fmla="*/ 133 w 235"/>
                <a:gd name="T55" fmla="*/ 369 h 419"/>
                <a:gd name="T56" fmla="*/ 120 w 235"/>
                <a:gd name="T57" fmla="*/ 389 h 419"/>
                <a:gd name="T58" fmla="*/ 99 w 235"/>
                <a:gd name="T59" fmla="*/ 408 h 419"/>
                <a:gd name="T60" fmla="*/ 88 w 235"/>
                <a:gd name="T61" fmla="*/ 414 h 419"/>
                <a:gd name="T62" fmla="*/ 75 w 235"/>
                <a:gd name="T63" fmla="*/ 418 h 419"/>
                <a:gd name="T64" fmla="*/ 61 w 235"/>
                <a:gd name="T65" fmla="*/ 419 h 419"/>
                <a:gd name="T66" fmla="*/ 48 w 235"/>
                <a:gd name="T67" fmla="*/ 41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5" h="419">
                  <a:moveTo>
                    <a:pt x="48" y="417"/>
                  </a:moveTo>
                  <a:lnTo>
                    <a:pt x="41" y="415"/>
                  </a:lnTo>
                  <a:lnTo>
                    <a:pt x="35" y="412"/>
                  </a:lnTo>
                  <a:lnTo>
                    <a:pt x="30" y="409"/>
                  </a:lnTo>
                  <a:lnTo>
                    <a:pt x="24" y="406"/>
                  </a:lnTo>
                  <a:lnTo>
                    <a:pt x="19" y="401"/>
                  </a:lnTo>
                  <a:lnTo>
                    <a:pt x="15" y="397"/>
                  </a:lnTo>
                  <a:lnTo>
                    <a:pt x="12" y="393"/>
                  </a:lnTo>
                  <a:lnTo>
                    <a:pt x="9" y="388"/>
                  </a:lnTo>
                  <a:lnTo>
                    <a:pt x="5" y="383"/>
                  </a:lnTo>
                  <a:lnTo>
                    <a:pt x="3" y="378"/>
                  </a:lnTo>
                  <a:lnTo>
                    <a:pt x="2" y="373"/>
                  </a:lnTo>
                  <a:lnTo>
                    <a:pt x="1" y="368"/>
                  </a:lnTo>
                  <a:lnTo>
                    <a:pt x="0" y="362"/>
                  </a:lnTo>
                  <a:lnTo>
                    <a:pt x="0" y="357"/>
                  </a:lnTo>
                  <a:lnTo>
                    <a:pt x="1" y="352"/>
                  </a:lnTo>
                  <a:lnTo>
                    <a:pt x="2" y="346"/>
                  </a:lnTo>
                  <a:lnTo>
                    <a:pt x="80" y="33"/>
                  </a:lnTo>
                  <a:lnTo>
                    <a:pt x="83" y="28"/>
                  </a:lnTo>
                  <a:lnTo>
                    <a:pt x="86" y="23"/>
                  </a:lnTo>
                  <a:lnTo>
                    <a:pt x="90" y="19"/>
                  </a:lnTo>
                  <a:lnTo>
                    <a:pt x="95" y="16"/>
                  </a:lnTo>
                  <a:lnTo>
                    <a:pt x="102" y="11"/>
                  </a:lnTo>
                  <a:lnTo>
                    <a:pt x="108" y="8"/>
                  </a:lnTo>
                  <a:lnTo>
                    <a:pt x="114" y="6"/>
                  </a:lnTo>
                  <a:lnTo>
                    <a:pt x="122" y="4"/>
                  </a:lnTo>
                  <a:lnTo>
                    <a:pt x="138" y="1"/>
                  </a:lnTo>
                  <a:lnTo>
                    <a:pt x="153" y="0"/>
                  </a:lnTo>
                  <a:lnTo>
                    <a:pt x="162" y="0"/>
                  </a:lnTo>
                  <a:lnTo>
                    <a:pt x="169" y="1"/>
                  </a:lnTo>
                  <a:lnTo>
                    <a:pt x="177" y="2"/>
                  </a:lnTo>
                  <a:lnTo>
                    <a:pt x="184" y="4"/>
                  </a:lnTo>
                  <a:lnTo>
                    <a:pt x="190" y="6"/>
                  </a:lnTo>
                  <a:lnTo>
                    <a:pt x="197" y="9"/>
                  </a:lnTo>
                  <a:lnTo>
                    <a:pt x="203" y="12"/>
                  </a:lnTo>
                  <a:lnTo>
                    <a:pt x="208" y="17"/>
                  </a:lnTo>
                  <a:lnTo>
                    <a:pt x="218" y="24"/>
                  </a:lnTo>
                  <a:lnTo>
                    <a:pt x="225" y="33"/>
                  </a:lnTo>
                  <a:lnTo>
                    <a:pt x="229" y="39"/>
                  </a:lnTo>
                  <a:lnTo>
                    <a:pt x="231" y="44"/>
                  </a:lnTo>
                  <a:lnTo>
                    <a:pt x="233" y="49"/>
                  </a:lnTo>
                  <a:lnTo>
                    <a:pt x="234" y="55"/>
                  </a:lnTo>
                  <a:lnTo>
                    <a:pt x="235" y="60"/>
                  </a:lnTo>
                  <a:lnTo>
                    <a:pt x="235" y="65"/>
                  </a:lnTo>
                  <a:lnTo>
                    <a:pt x="234" y="70"/>
                  </a:lnTo>
                  <a:lnTo>
                    <a:pt x="233" y="76"/>
                  </a:lnTo>
                  <a:lnTo>
                    <a:pt x="233" y="80"/>
                  </a:lnTo>
                  <a:lnTo>
                    <a:pt x="231" y="93"/>
                  </a:lnTo>
                  <a:lnTo>
                    <a:pt x="226" y="114"/>
                  </a:lnTo>
                  <a:lnTo>
                    <a:pt x="218" y="144"/>
                  </a:lnTo>
                  <a:lnTo>
                    <a:pt x="206" y="185"/>
                  </a:lnTo>
                  <a:lnTo>
                    <a:pt x="188" y="235"/>
                  </a:lnTo>
                  <a:lnTo>
                    <a:pt x="178" y="264"/>
                  </a:lnTo>
                  <a:lnTo>
                    <a:pt x="165" y="297"/>
                  </a:lnTo>
                  <a:lnTo>
                    <a:pt x="150" y="331"/>
                  </a:lnTo>
                  <a:lnTo>
                    <a:pt x="133" y="369"/>
                  </a:lnTo>
                  <a:lnTo>
                    <a:pt x="127" y="378"/>
                  </a:lnTo>
                  <a:lnTo>
                    <a:pt x="120" y="389"/>
                  </a:lnTo>
                  <a:lnTo>
                    <a:pt x="110" y="399"/>
                  </a:lnTo>
                  <a:lnTo>
                    <a:pt x="99" y="408"/>
                  </a:lnTo>
                  <a:lnTo>
                    <a:pt x="93" y="411"/>
                  </a:lnTo>
                  <a:lnTo>
                    <a:pt x="88" y="414"/>
                  </a:lnTo>
                  <a:lnTo>
                    <a:pt x="82" y="416"/>
                  </a:lnTo>
                  <a:lnTo>
                    <a:pt x="75" y="418"/>
                  </a:lnTo>
                  <a:lnTo>
                    <a:pt x="68" y="419"/>
                  </a:lnTo>
                  <a:lnTo>
                    <a:pt x="61" y="419"/>
                  </a:lnTo>
                  <a:lnTo>
                    <a:pt x="55" y="419"/>
                  </a:lnTo>
                  <a:lnTo>
                    <a:pt x="48" y="417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04" name="Freeform 39"/>
            <p:cNvSpPr>
              <a:spLocks/>
            </p:cNvSpPr>
            <p:nvPr/>
          </p:nvSpPr>
          <p:spPr bwMode="auto">
            <a:xfrm>
              <a:off x="4525963" y="4379913"/>
              <a:ext cx="52388" cy="182563"/>
            </a:xfrm>
            <a:custGeom>
              <a:avLst/>
              <a:gdLst>
                <a:gd name="T0" fmla="*/ 93 w 167"/>
                <a:gd name="T1" fmla="*/ 575 h 575"/>
                <a:gd name="T2" fmla="*/ 80 w 167"/>
                <a:gd name="T3" fmla="*/ 572 h 575"/>
                <a:gd name="T4" fmla="*/ 68 w 167"/>
                <a:gd name="T5" fmla="*/ 567 h 575"/>
                <a:gd name="T6" fmla="*/ 57 w 167"/>
                <a:gd name="T7" fmla="*/ 558 h 575"/>
                <a:gd name="T8" fmla="*/ 43 w 167"/>
                <a:gd name="T9" fmla="*/ 544 h 575"/>
                <a:gd name="T10" fmla="*/ 33 w 167"/>
                <a:gd name="T11" fmla="*/ 527 h 575"/>
                <a:gd name="T12" fmla="*/ 30 w 167"/>
                <a:gd name="T13" fmla="*/ 516 h 575"/>
                <a:gd name="T14" fmla="*/ 0 w 167"/>
                <a:gd name="T15" fmla="*/ 56 h 575"/>
                <a:gd name="T16" fmla="*/ 1 w 167"/>
                <a:gd name="T17" fmla="*/ 46 h 575"/>
                <a:gd name="T18" fmla="*/ 7 w 167"/>
                <a:gd name="T19" fmla="*/ 36 h 575"/>
                <a:gd name="T20" fmla="*/ 15 w 167"/>
                <a:gd name="T21" fmla="*/ 27 h 575"/>
                <a:gd name="T22" fmla="*/ 26 w 167"/>
                <a:gd name="T23" fmla="*/ 18 h 575"/>
                <a:gd name="T24" fmla="*/ 52 w 167"/>
                <a:gd name="T25" fmla="*/ 6 h 575"/>
                <a:gd name="T26" fmla="*/ 81 w 167"/>
                <a:gd name="T27" fmla="*/ 0 h 575"/>
                <a:gd name="T28" fmla="*/ 105 w 167"/>
                <a:gd name="T29" fmla="*/ 2 h 575"/>
                <a:gd name="T30" fmla="*/ 126 w 167"/>
                <a:gd name="T31" fmla="*/ 13 h 575"/>
                <a:gd name="T32" fmla="*/ 135 w 167"/>
                <a:gd name="T33" fmla="*/ 19 h 575"/>
                <a:gd name="T34" fmla="*/ 140 w 167"/>
                <a:gd name="T35" fmla="*/ 28 h 575"/>
                <a:gd name="T36" fmla="*/ 144 w 167"/>
                <a:gd name="T37" fmla="*/ 37 h 575"/>
                <a:gd name="T38" fmla="*/ 146 w 167"/>
                <a:gd name="T39" fmla="*/ 47 h 575"/>
                <a:gd name="T40" fmla="*/ 153 w 167"/>
                <a:gd name="T41" fmla="*/ 85 h 575"/>
                <a:gd name="T42" fmla="*/ 159 w 167"/>
                <a:gd name="T43" fmla="*/ 129 h 575"/>
                <a:gd name="T44" fmla="*/ 164 w 167"/>
                <a:gd name="T45" fmla="*/ 187 h 575"/>
                <a:gd name="T46" fmla="*/ 167 w 167"/>
                <a:gd name="T47" fmla="*/ 257 h 575"/>
                <a:gd name="T48" fmla="*/ 166 w 167"/>
                <a:gd name="T49" fmla="*/ 336 h 575"/>
                <a:gd name="T50" fmla="*/ 158 w 167"/>
                <a:gd name="T51" fmla="*/ 422 h 575"/>
                <a:gd name="T52" fmla="*/ 143 w 167"/>
                <a:gd name="T53" fmla="*/ 514 h 575"/>
                <a:gd name="T54" fmla="*/ 139 w 167"/>
                <a:gd name="T55" fmla="*/ 534 h 575"/>
                <a:gd name="T56" fmla="*/ 133 w 167"/>
                <a:gd name="T57" fmla="*/ 554 h 575"/>
                <a:gd name="T58" fmla="*/ 127 w 167"/>
                <a:gd name="T59" fmla="*/ 563 h 575"/>
                <a:gd name="T60" fmla="*/ 120 w 167"/>
                <a:gd name="T61" fmla="*/ 569 h 575"/>
                <a:gd name="T62" fmla="*/ 112 w 167"/>
                <a:gd name="T63" fmla="*/ 573 h 575"/>
                <a:gd name="T64" fmla="*/ 100 w 167"/>
                <a:gd name="T65" fmla="*/ 5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7" h="575">
                  <a:moveTo>
                    <a:pt x="100" y="575"/>
                  </a:moveTo>
                  <a:lnTo>
                    <a:pt x="93" y="575"/>
                  </a:lnTo>
                  <a:lnTo>
                    <a:pt x="86" y="574"/>
                  </a:lnTo>
                  <a:lnTo>
                    <a:pt x="80" y="572"/>
                  </a:lnTo>
                  <a:lnTo>
                    <a:pt x="74" y="570"/>
                  </a:lnTo>
                  <a:lnTo>
                    <a:pt x="68" y="567"/>
                  </a:lnTo>
                  <a:lnTo>
                    <a:pt x="62" y="563"/>
                  </a:lnTo>
                  <a:lnTo>
                    <a:pt x="57" y="558"/>
                  </a:lnTo>
                  <a:lnTo>
                    <a:pt x="51" y="554"/>
                  </a:lnTo>
                  <a:lnTo>
                    <a:pt x="43" y="544"/>
                  </a:lnTo>
                  <a:lnTo>
                    <a:pt x="37" y="532"/>
                  </a:lnTo>
                  <a:lnTo>
                    <a:pt x="33" y="527"/>
                  </a:lnTo>
                  <a:lnTo>
                    <a:pt x="31" y="521"/>
                  </a:lnTo>
                  <a:lnTo>
                    <a:pt x="30" y="516"/>
                  </a:lnTo>
                  <a:lnTo>
                    <a:pt x="30" y="511"/>
                  </a:lnTo>
                  <a:lnTo>
                    <a:pt x="0" y="56"/>
                  </a:lnTo>
                  <a:lnTo>
                    <a:pt x="0" y="51"/>
                  </a:lnTo>
                  <a:lnTo>
                    <a:pt x="1" y="46"/>
                  </a:lnTo>
                  <a:lnTo>
                    <a:pt x="4" y="40"/>
                  </a:lnTo>
                  <a:lnTo>
                    <a:pt x="7" y="36"/>
                  </a:lnTo>
                  <a:lnTo>
                    <a:pt x="11" y="31"/>
                  </a:lnTo>
                  <a:lnTo>
                    <a:pt x="15" y="27"/>
                  </a:lnTo>
                  <a:lnTo>
                    <a:pt x="21" y="22"/>
                  </a:lnTo>
                  <a:lnTo>
                    <a:pt x="26" y="18"/>
                  </a:lnTo>
                  <a:lnTo>
                    <a:pt x="39" y="11"/>
                  </a:lnTo>
                  <a:lnTo>
                    <a:pt x="52" y="6"/>
                  </a:lnTo>
                  <a:lnTo>
                    <a:pt x="67" y="1"/>
                  </a:lnTo>
                  <a:lnTo>
                    <a:pt x="81" y="0"/>
                  </a:lnTo>
                  <a:lnTo>
                    <a:pt x="94" y="0"/>
                  </a:lnTo>
                  <a:lnTo>
                    <a:pt x="105" y="2"/>
                  </a:lnTo>
                  <a:lnTo>
                    <a:pt x="117" y="7"/>
                  </a:lnTo>
                  <a:lnTo>
                    <a:pt x="126" y="13"/>
                  </a:lnTo>
                  <a:lnTo>
                    <a:pt x="131" y="16"/>
                  </a:lnTo>
                  <a:lnTo>
                    <a:pt x="135" y="19"/>
                  </a:lnTo>
                  <a:lnTo>
                    <a:pt x="138" y="24"/>
                  </a:lnTo>
                  <a:lnTo>
                    <a:pt x="140" y="28"/>
                  </a:lnTo>
                  <a:lnTo>
                    <a:pt x="143" y="32"/>
                  </a:lnTo>
                  <a:lnTo>
                    <a:pt x="144" y="37"/>
                  </a:lnTo>
                  <a:lnTo>
                    <a:pt x="145" y="41"/>
                  </a:lnTo>
                  <a:lnTo>
                    <a:pt x="146" y="47"/>
                  </a:lnTo>
                  <a:lnTo>
                    <a:pt x="149" y="56"/>
                  </a:lnTo>
                  <a:lnTo>
                    <a:pt x="153" y="85"/>
                  </a:lnTo>
                  <a:lnTo>
                    <a:pt x="156" y="105"/>
                  </a:lnTo>
                  <a:lnTo>
                    <a:pt x="159" y="129"/>
                  </a:lnTo>
                  <a:lnTo>
                    <a:pt x="161" y="157"/>
                  </a:lnTo>
                  <a:lnTo>
                    <a:pt x="164" y="187"/>
                  </a:lnTo>
                  <a:lnTo>
                    <a:pt x="166" y="221"/>
                  </a:lnTo>
                  <a:lnTo>
                    <a:pt x="167" y="257"/>
                  </a:lnTo>
                  <a:lnTo>
                    <a:pt x="167" y="295"/>
                  </a:lnTo>
                  <a:lnTo>
                    <a:pt x="166" y="336"/>
                  </a:lnTo>
                  <a:lnTo>
                    <a:pt x="162" y="379"/>
                  </a:lnTo>
                  <a:lnTo>
                    <a:pt x="158" y="422"/>
                  </a:lnTo>
                  <a:lnTo>
                    <a:pt x="152" y="467"/>
                  </a:lnTo>
                  <a:lnTo>
                    <a:pt x="143" y="514"/>
                  </a:lnTo>
                  <a:lnTo>
                    <a:pt x="141" y="524"/>
                  </a:lnTo>
                  <a:lnTo>
                    <a:pt x="139" y="534"/>
                  </a:lnTo>
                  <a:lnTo>
                    <a:pt x="136" y="545"/>
                  </a:lnTo>
                  <a:lnTo>
                    <a:pt x="133" y="554"/>
                  </a:lnTo>
                  <a:lnTo>
                    <a:pt x="130" y="558"/>
                  </a:lnTo>
                  <a:lnTo>
                    <a:pt x="127" y="563"/>
                  </a:lnTo>
                  <a:lnTo>
                    <a:pt x="124" y="566"/>
                  </a:lnTo>
                  <a:lnTo>
                    <a:pt x="120" y="569"/>
                  </a:lnTo>
                  <a:lnTo>
                    <a:pt x="116" y="572"/>
                  </a:lnTo>
                  <a:lnTo>
                    <a:pt x="112" y="573"/>
                  </a:lnTo>
                  <a:lnTo>
                    <a:pt x="105" y="575"/>
                  </a:lnTo>
                  <a:lnTo>
                    <a:pt x="100" y="575"/>
                  </a:lnTo>
                  <a:close/>
                </a:path>
              </a:pathLst>
            </a:custGeom>
            <a:solidFill>
              <a:srgbClr val="EBC1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05" name="Freeform 40"/>
            <p:cNvSpPr>
              <a:spLocks/>
            </p:cNvSpPr>
            <p:nvPr/>
          </p:nvSpPr>
          <p:spPr bwMode="auto">
            <a:xfrm>
              <a:off x="4484688" y="4454525"/>
              <a:ext cx="53975" cy="160338"/>
            </a:xfrm>
            <a:custGeom>
              <a:avLst/>
              <a:gdLst>
                <a:gd name="T0" fmla="*/ 50 w 170"/>
                <a:gd name="T1" fmla="*/ 505 h 506"/>
                <a:gd name="T2" fmla="*/ 39 w 170"/>
                <a:gd name="T3" fmla="*/ 500 h 506"/>
                <a:gd name="T4" fmla="*/ 27 w 170"/>
                <a:gd name="T5" fmla="*/ 492 h 506"/>
                <a:gd name="T6" fmla="*/ 18 w 170"/>
                <a:gd name="T7" fmla="*/ 482 h 506"/>
                <a:gd name="T8" fmla="*/ 8 w 170"/>
                <a:gd name="T9" fmla="*/ 465 h 506"/>
                <a:gd name="T10" fmla="*/ 1 w 170"/>
                <a:gd name="T11" fmla="*/ 448 h 506"/>
                <a:gd name="T12" fmla="*/ 0 w 170"/>
                <a:gd name="T13" fmla="*/ 436 h 506"/>
                <a:gd name="T14" fmla="*/ 17 w 170"/>
                <a:gd name="T15" fmla="*/ 40 h 506"/>
                <a:gd name="T16" fmla="*/ 21 w 170"/>
                <a:gd name="T17" fmla="*/ 31 h 506"/>
                <a:gd name="T18" fmla="*/ 28 w 170"/>
                <a:gd name="T19" fmla="*/ 22 h 506"/>
                <a:gd name="T20" fmla="*/ 37 w 170"/>
                <a:gd name="T21" fmla="*/ 15 h 506"/>
                <a:gd name="T22" fmla="*/ 50 w 170"/>
                <a:gd name="T23" fmla="*/ 8 h 506"/>
                <a:gd name="T24" fmla="*/ 78 w 170"/>
                <a:gd name="T25" fmla="*/ 1 h 506"/>
                <a:gd name="T26" fmla="*/ 105 w 170"/>
                <a:gd name="T27" fmla="*/ 0 h 506"/>
                <a:gd name="T28" fmla="*/ 128 w 170"/>
                <a:gd name="T29" fmla="*/ 7 h 506"/>
                <a:gd name="T30" fmla="*/ 147 w 170"/>
                <a:gd name="T31" fmla="*/ 21 h 506"/>
                <a:gd name="T32" fmla="*/ 158 w 170"/>
                <a:gd name="T33" fmla="*/ 38 h 506"/>
                <a:gd name="T34" fmla="*/ 160 w 170"/>
                <a:gd name="T35" fmla="*/ 47 h 506"/>
                <a:gd name="T36" fmla="*/ 160 w 170"/>
                <a:gd name="T37" fmla="*/ 57 h 506"/>
                <a:gd name="T38" fmla="*/ 165 w 170"/>
                <a:gd name="T39" fmla="*/ 87 h 506"/>
                <a:gd name="T40" fmla="*/ 169 w 170"/>
                <a:gd name="T41" fmla="*/ 122 h 506"/>
                <a:gd name="T42" fmla="*/ 170 w 170"/>
                <a:gd name="T43" fmla="*/ 169 h 506"/>
                <a:gd name="T44" fmla="*/ 166 w 170"/>
                <a:gd name="T45" fmla="*/ 227 h 506"/>
                <a:gd name="T46" fmla="*/ 156 w 170"/>
                <a:gd name="T47" fmla="*/ 295 h 506"/>
                <a:gd name="T48" fmla="*/ 138 w 170"/>
                <a:gd name="T49" fmla="*/ 371 h 506"/>
                <a:gd name="T50" fmla="*/ 125 w 170"/>
                <a:gd name="T51" fmla="*/ 412 h 506"/>
                <a:gd name="T52" fmla="*/ 109 w 170"/>
                <a:gd name="T53" fmla="*/ 454 h 506"/>
                <a:gd name="T54" fmla="*/ 101 w 170"/>
                <a:gd name="T55" fmla="*/ 473 h 506"/>
                <a:gd name="T56" fmla="*/ 91 w 170"/>
                <a:gd name="T57" fmla="*/ 491 h 506"/>
                <a:gd name="T58" fmla="*/ 85 w 170"/>
                <a:gd name="T59" fmla="*/ 499 h 506"/>
                <a:gd name="T60" fmla="*/ 78 w 170"/>
                <a:gd name="T61" fmla="*/ 504 h 506"/>
                <a:gd name="T62" fmla="*/ 68 w 170"/>
                <a:gd name="T63" fmla="*/ 506 h 506"/>
                <a:gd name="T64" fmla="*/ 56 w 170"/>
                <a:gd name="T65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506">
                  <a:moveTo>
                    <a:pt x="56" y="506"/>
                  </a:moveTo>
                  <a:lnTo>
                    <a:pt x="50" y="505"/>
                  </a:lnTo>
                  <a:lnTo>
                    <a:pt x="44" y="503"/>
                  </a:lnTo>
                  <a:lnTo>
                    <a:pt x="39" y="500"/>
                  </a:lnTo>
                  <a:lnTo>
                    <a:pt x="32" y="497"/>
                  </a:lnTo>
                  <a:lnTo>
                    <a:pt x="27" y="492"/>
                  </a:lnTo>
                  <a:lnTo>
                    <a:pt x="23" y="487"/>
                  </a:lnTo>
                  <a:lnTo>
                    <a:pt x="18" y="482"/>
                  </a:lnTo>
                  <a:lnTo>
                    <a:pt x="14" y="477"/>
                  </a:lnTo>
                  <a:lnTo>
                    <a:pt x="8" y="465"/>
                  </a:lnTo>
                  <a:lnTo>
                    <a:pt x="3" y="453"/>
                  </a:lnTo>
                  <a:lnTo>
                    <a:pt x="1" y="448"/>
                  </a:lnTo>
                  <a:lnTo>
                    <a:pt x="0" y="442"/>
                  </a:lnTo>
                  <a:lnTo>
                    <a:pt x="0" y="436"/>
                  </a:lnTo>
                  <a:lnTo>
                    <a:pt x="0" y="431"/>
                  </a:lnTo>
                  <a:lnTo>
                    <a:pt x="17" y="40"/>
                  </a:lnTo>
                  <a:lnTo>
                    <a:pt x="18" y="36"/>
                  </a:lnTo>
                  <a:lnTo>
                    <a:pt x="21" y="31"/>
                  </a:lnTo>
                  <a:lnTo>
                    <a:pt x="24" y="26"/>
                  </a:lnTo>
                  <a:lnTo>
                    <a:pt x="28" y="22"/>
                  </a:lnTo>
                  <a:lnTo>
                    <a:pt x="32" y="18"/>
                  </a:lnTo>
                  <a:lnTo>
                    <a:pt x="37" y="15"/>
                  </a:lnTo>
                  <a:lnTo>
                    <a:pt x="44" y="12"/>
                  </a:lnTo>
                  <a:lnTo>
                    <a:pt x="50" y="8"/>
                  </a:lnTo>
                  <a:lnTo>
                    <a:pt x="64" y="4"/>
                  </a:lnTo>
                  <a:lnTo>
                    <a:pt x="78" y="1"/>
                  </a:lnTo>
                  <a:lnTo>
                    <a:pt x="91" y="0"/>
                  </a:lnTo>
                  <a:lnTo>
                    <a:pt x="105" y="0"/>
                  </a:lnTo>
                  <a:lnTo>
                    <a:pt x="118" y="3"/>
                  </a:lnTo>
                  <a:lnTo>
                    <a:pt x="128" y="7"/>
                  </a:lnTo>
                  <a:lnTo>
                    <a:pt x="139" y="14"/>
                  </a:lnTo>
                  <a:lnTo>
                    <a:pt x="147" y="21"/>
                  </a:lnTo>
                  <a:lnTo>
                    <a:pt x="154" y="28"/>
                  </a:lnTo>
                  <a:lnTo>
                    <a:pt x="158" y="38"/>
                  </a:lnTo>
                  <a:lnTo>
                    <a:pt x="159" y="42"/>
                  </a:lnTo>
                  <a:lnTo>
                    <a:pt x="160" y="47"/>
                  </a:lnTo>
                  <a:lnTo>
                    <a:pt x="161" y="53"/>
                  </a:lnTo>
                  <a:lnTo>
                    <a:pt x="160" y="57"/>
                  </a:lnTo>
                  <a:lnTo>
                    <a:pt x="162" y="64"/>
                  </a:lnTo>
                  <a:lnTo>
                    <a:pt x="165" y="87"/>
                  </a:lnTo>
                  <a:lnTo>
                    <a:pt x="168" y="103"/>
                  </a:lnTo>
                  <a:lnTo>
                    <a:pt x="169" y="122"/>
                  </a:lnTo>
                  <a:lnTo>
                    <a:pt x="170" y="145"/>
                  </a:lnTo>
                  <a:lnTo>
                    <a:pt x="170" y="169"/>
                  </a:lnTo>
                  <a:lnTo>
                    <a:pt x="169" y="198"/>
                  </a:lnTo>
                  <a:lnTo>
                    <a:pt x="166" y="227"/>
                  </a:lnTo>
                  <a:lnTo>
                    <a:pt x="162" y="260"/>
                  </a:lnTo>
                  <a:lnTo>
                    <a:pt x="156" y="295"/>
                  </a:lnTo>
                  <a:lnTo>
                    <a:pt x="148" y="332"/>
                  </a:lnTo>
                  <a:lnTo>
                    <a:pt x="138" y="371"/>
                  </a:lnTo>
                  <a:lnTo>
                    <a:pt x="132" y="391"/>
                  </a:lnTo>
                  <a:lnTo>
                    <a:pt x="125" y="412"/>
                  </a:lnTo>
                  <a:lnTo>
                    <a:pt x="117" y="432"/>
                  </a:lnTo>
                  <a:lnTo>
                    <a:pt x="109" y="454"/>
                  </a:lnTo>
                  <a:lnTo>
                    <a:pt x="105" y="464"/>
                  </a:lnTo>
                  <a:lnTo>
                    <a:pt x="101" y="473"/>
                  </a:lnTo>
                  <a:lnTo>
                    <a:pt x="97" y="483"/>
                  </a:lnTo>
                  <a:lnTo>
                    <a:pt x="91" y="491"/>
                  </a:lnTo>
                  <a:lnTo>
                    <a:pt x="88" y="495"/>
                  </a:lnTo>
                  <a:lnTo>
                    <a:pt x="85" y="499"/>
                  </a:lnTo>
                  <a:lnTo>
                    <a:pt x="82" y="501"/>
                  </a:lnTo>
                  <a:lnTo>
                    <a:pt x="78" y="504"/>
                  </a:lnTo>
                  <a:lnTo>
                    <a:pt x="73" y="505"/>
                  </a:lnTo>
                  <a:lnTo>
                    <a:pt x="68" y="506"/>
                  </a:lnTo>
                  <a:lnTo>
                    <a:pt x="63" y="506"/>
                  </a:lnTo>
                  <a:lnTo>
                    <a:pt x="56" y="506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06" name="Freeform 41"/>
            <p:cNvSpPr>
              <a:spLocks/>
            </p:cNvSpPr>
            <p:nvPr/>
          </p:nvSpPr>
          <p:spPr bwMode="auto">
            <a:xfrm>
              <a:off x="4465638" y="4535488"/>
              <a:ext cx="66675" cy="120650"/>
            </a:xfrm>
            <a:custGeom>
              <a:avLst/>
              <a:gdLst>
                <a:gd name="T0" fmla="*/ 33 w 207"/>
                <a:gd name="T1" fmla="*/ 376 h 382"/>
                <a:gd name="T2" fmla="*/ 14 w 207"/>
                <a:gd name="T3" fmla="*/ 363 h 382"/>
                <a:gd name="T4" fmla="*/ 3 w 207"/>
                <a:gd name="T5" fmla="*/ 346 h 382"/>
                <a:gd name="T6" fmla="*/ 0 w 207"/>
                <a:gd name="T7" fmla="*/ 332 h 382"/>
                <a:gd name="T8" fmla="*/ 0 w 207"/>
                <a:gd name="T9" fmla="*/ 322 h 382"/>
                <a:gd name="T10" fmla="*/ 5 w 207"/>
                <a:gd name="T11" fmla="*/ 309 h 382"/>
                <a:gd name="T12" fmla="*/ 20 w 207"/>
                <a:gd name="T13" fmla="*/ 253 h 382"/>
                <a:gd name="T14" fmla="*/ 43 w 207"/>
                <a:gd name="T15" fmla="*/ 166 h 382"/>
                <a:gd name="T16" fmla="*/ 57 w 207"/>
                <a:gd name="T17" fmla="*/ 95 h 382"/>
                <a:gd name="T18" fmla="*/ 64 w 207"/>
                <a:gd name="T19" fmla="*/ 51 h 382"/>
                <a:gd name="T20" fmla="*/ 67 w 207"/>
                <a:gd name="T21" fmla="*/ 27 h 382"/>
                <a:gd name="T22" fmla="*/ 73 w 207"/>
                <a:gd name="T23" fmla="*/ 18 h 382"/>
                <a:gd name="T24" fmla="*/ 83 w 207"/>
                <a:gd name="T25" fmla="*/ 11 h 382"/>
                <a:gd name="T26" fmla="*/ 94 w 207"/>
                <a:gd name="T27" fmla="*/ 5 h 382"/>
                <a:gd name="T28" fmla="*/ 117 w 207"/>
                <a:gd name="T29" fmla="*/ 1 h 382"/>
                <a:gd name="T30" fmla="*/ 139 w 207"/>
                <a:gd name="T31" fmla="*/ 0 h 382"/>
                <a:gd name="T32" fmla="*/ 153 w 207"/>
                <a:gd name="T33" fmla="*/ 1 h 382"/>
                <a:gd name="T34" fmla="*/ 172 w 207"/>
                <a:gd name="T35" fmla="*/ 7 h 382"/>
                <a:gd name="T36" fmla="*/ 191 w 207"/>
                <a:gd name="T37" fmla="*/ 21 h 382"/>
                <a:gd name="T38" fmla="*/ 203 w 207"/>
                <a:gd name="T39" fmla="*/ 39 h 382"/>
                <a:gd name="T40" fmla="*/ 207 w 207"/>
                <a:gd name="T41" fmla="*/ 53 h 382"/>
                <a:gd name="T42" fmla="*/ 207 w 207"/>
                <a:gd name="T43" fmla="*/ 62 h 382"/>
                <a:gd name="T44" fmla="*/ 204 w 207"/>
                <a:gd name="T45" fmla="*/ 72 h 382"/>
                <a:gd name="T46" fmla="*/ 200 w 207"/>
                <a:gd name="T47" fmla="*/ 102 h 382"/>
                <a:gd name="T48" fmla="*/ 183 w 207"/>
                <a:gd name="T49" fmla="*/ 167 h 382"/>
                <a:gd name="T50" fmla="*/ 159 w 207"/>
                <a:gd name="T51" fmla="*/ 240 h 382"/>
                <a:gd name="T52" fmla="*/ 135 w 207"/>
                <a:gd name="T53" fmla="*/ 300 h 382"/>
                <a:gd name="T54" fmla="*/ 116 w 207"/>
                <a:gd name="T55" fmla="*/ 344 h 382"/>
                <a:gd name="T56" fmla="*/ 101 w 207"/>
                <a:gd name="T57" fmla="*/ 362 h 382"/>
                <a:gd name="T58" fmla="*/ 86 w 207"/>
                <a:gd name="T59" fmla="*/ 374 h 382"/>
                <a:gd name="T60" fmla="*/ 74 w 207"/>
                <a:gd name="T61" fmla="*/ 379 h 382"/>
                <a:gd name="T62" fmla="*/ 63 w 207"/>
                <a:gd name="T63" fmla="*/ 382 h 382"/>
                <a:gd name="T64" fmla="*/ 51 w 207"/>
                <a:gd name="T65" fmla="*/ 382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7" h="382">
                  <a:moveTo>
                    <a:pt x="45" y="380"/>
                  </a:moveTo>
                  <a:lnTo>
                    <a:pt x="33" y="376"/>
                  </a:lnTo>
                  <a:lnTo>
                    <a:pt x="23" y="370"/>
                  </a:lnTo>
                  <a:lnTo>
                    <a:pt x="14" y="363"/>
                  </a:lnTo>
                  <a:lnTo>
                    <a:pt x="8" y="355"/>
                  </a:lnTo>
                  <a:lnTo>
                    <a:pt x="3" y="346"/>
                  </a:lnTo>
                  <a:lnTo>
                    <a:pt x="0" y="337"/>
                  </a:lnTo>
                  <a:lnTo>
                    <a:pt x="0" y="332"/>
                  </a:lnTo>
                  <a:lnTo>
                    <a:pt x="0" y="327"/>
                  </a:lnTo>
                  <a:lnTo>
                    <a:pt x="0" y="322"/>
                  </a:lnTo>
                  <a:lnTo>
                    <a:pt x="1" y="317"/>
                  </a:lnTo>
                  <a:lnTo>
                    <a:pt x="5" y="309"/>
                  </a:lnTo>
                  <a:lnTo>
                    <a:pt x="11" y="286"/>
                  </a:lnTo>
                  <a:lnTo>
                    <a:pt x="20" y="253"/>
                  </a:lnTo>
                  <a:lnTo>
                    <a:pt x="31" y="211"/>
                  </a:lnTo>
                  <a:lnTo>
                    <a:pt x="43" y="166"/>
                  </a:lnTo>
                  <a:lnTo>
                    <a:pt x="52" y="118"/>
                  </a:lnTo>
                  <a:lnTo>
                    <a:pt x="57" y="95"/>
                  </a:lnTo>
                  <a:lnTo>
                    <a:pt x="61" y="73"/>
                  </a:lnTo>
                  <a:lnTo>
                    <a:pt x="64" y="51"/>
                  </a:lnTo>
                  <a:lnTo>
                    <a:pt x="66" y="31"/>
                  </a:lnTo>
                  <a:lnTo>
                    <a:pt x="67" y="27"/>
                  </a:lnTo>
                  <a:lnTo>
                    <a:pt x="69" y="22"/>
                  </a:lnTo>
                  <a:lnTo>
                    <a:pt x="73" y="18"/>
                  </a:lnTo>
                  <a:lnTo>
                    <a:pt x="78" y="14"/>
                  </a:lnTo>
                  <a:lnTo>
                    <a:pt x="83" y="11"/>
                  </a:lnTo>
                  <a:lnTo>
                    <a:pt x="88" y="8"/>
                  </a:lnTo>
                  <a:lnTo>
                    <a:pt x="94" y="5"/>
                  </a:lnTo>
                  <a:lnTo>
                    <a:pt x="102" y="3"/>
                  </a:lnTo>
                  <a:lnTo>
                    <a:pt x="117" y="1"/>
                  </a:lnTo>
                  <a:lnTo>
                    <a:pt x="131" y="0"/>
                  </a:lnTo>
                  <a:lnTo>
                    <a:pt x="139" y="0"/>
                  </a:lnTo>
                  <a:lnTo>
                    <a:pt x="146" y="0"/>
                  </a:lnTo>
                  <a:lnTo>
                    <a:pt x="153" y="1"/>
                  </a:lnTo>
                  <a:lnTo>
                    <a:pt x="160" y="3"/>
                  </a:lnTo>
                  <a:lnTo>
                    <a:pt x="172" y="7"/>
                  </a:lnTo>
                  <a:lnTo>
                    <a:pt x="182" y="13"/>
                  </a:lnTo>
                  <a:lnTo>
                    <a:pt x="191" y="21"/>
                  </a:lnTo>
                  <a:lnTo>
                    <a:pt x="198" y="29"/>
                  </a:lnTo>
                  <a:lnTo>
                    <a:pt x="203" y="39"/>
                  </a:lnTo>
                  <a:lnTo>
                    <a:pt x="205" y="48"/>
                  </a:lnTo>
                  <a:lnTo>
                    <a:pt x="207" y="53"/>
                  </a:lnTo>
                  <a:lnTo>
                    <a:pt x="207" y="58"/>
                  </a:lnTo>
                  <a:lnTo>
                    <a:pt x="207" y="62"/>
                  </a:lnTo>
                  <a:lnTo>
                    <a:pt x="205" y="67"/>
                  </a:lnTo>
                  <a:lnTo>
                    <a:pt x="204" y="72"/>
                  </a:lnTo>
                  <a:lnTo>
                    <a:pt x="203" y="82"/>
                  </a:lnTo>
                  <a:lnTo>
                    <a:pt x="200" y="102"/>
                  </a:lnTo>
                  <a:lnTo>
                    <a:pt x="194" y="130"/>
                  </a:lnTo>
                  <a:lnTo>
                    <a:pt x="183" y="167"/>
                  </a:lnTo>
                  <a:lnTo>
                    <a:pt x="168" y="213"/>
                  </a:lnTo>
                  <a:lnTo>
                    <a:pt x="159" y="240"/>
                  </a:lnTo>
                  <a:lnTo>
                    <a:pt x="147" y="268"/>
                  </a:lnTo>
                  <a:lnTo>
                    <a:pt x="135" y="300"/>
                  </a:lnTo>
                  <a:lnTo>
                    <a:pt x="121" y="335"/>
                  </a:lnTo>
                  <a:lnTo>
                    <a:pt x="116" y="344"/>
                  </a:lnTo>
                  <a:lnTo>
                    <a:pt x="109" y="354"/>
                  </a:lnTo>
                  <a:lnTo>
                    <a:pt x="101" y="362"/>
                  </a:lnTo>
                  <a:lnTo>
                    <a:pt x="91" y="371"/>
                  </a:lnTo>
                  <a:lnTo>
                    <a:pt x="86" y="374"/>
                  </a:lnTo>
                  <a:lnTo>
                    <a:pt x="81" y="377"/>
                  </a:lnTo>
                  <a:lnTo>
                    <a:pt x="74" y="379"/>
                  </a:lnTo>
                  <a:lnTo>
                    <a:pt x="69" y="381"/>
                  </a:lnTo>
                  <a:lnTo>
                    <a:pt x="63" y="382"/>
                  </a:lnTo>
                  <a:lnTo>
                    <a:pt x="56" y="382"/>
                  </a:lnTo>
                  <a:lnTo>
                    <a:pt x="51" y="382"/>
                  </a:lnTo>
                  <a:lnTo>
                    <a:pt x="45" y="380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07" name="Freeform 42"/>
            <p:cNvSpPr>
              <a:spLocks/>
            </p:cNvSpPr>
            <p:nvPr/>
          </p:nvSpPr>
          <p:spPr bwMode="auto">
            <a:xfrm>
              <a:off x="4351338" y="4294188"/>
              <a:ext cx="209550" cy="220663"/>
            </a:xfrm>
            <a:custGeom>
              <a:avLst/>
              <a:gdLst>
                <a:gd name="T0" fmla="*/ 463 w 662"/>
                <a:gd name="T1" fmla="*/ 0 h 695"/>
                <a:gd name="T2" fmla="*/ 527 w 662"/>
                <a:gd name="T3" fmla="*/ 16 h 695"/>
                <a:gd name="T4" fmla="*/ 555 w 662"/>
                <a:gd name="T5" fmla="*/ 24 h 695"/>
                <a:gd name="T6" fmla="*/ 579 w 662"/>
                <a:gd name="T7" fmla="*/ 34 h 695"/>
                <a:gd name="T8" fmla="*/ 602 w 662"/>
                <a:gd name="T9" fmla="*/ 47 h 695"/>
                <a:gd name="T10" fmla="*/ 623 w 662"/>
                <a:gd name="T11" fmla="*/ 65 h 695"/>
                <a:gd name="T12" fmla="*/ 643 w 662"/>
                <a:gd name="T13" fmla="*/ 88 h 695"/>
                <a:gd name="T14" fmla="*/ 662 w 662"/>
                <a:gd name="T15" fmla="*/ 120 h 695"/>
                <a:gd name="T16" fmla="*/ 581 w 662"/>
                <a:gd name="T17" fmla="*/ 252 h 695"/>
                <a:gd name="T18" fmla="*/ 571 w 662"/>
                <a:gd name="T19" fmla="*/ 314 h 695"/>
                <a:gd name="T20" fmla="*/ 566 w 662"/>
                <a:gd name="T21" fmla="*/ 353 h 695"/>
                <a:gd name="T22" fmla="*/ 564 w 662"/>
                <a:gd name="T23" fmla="*/ 392 h 695"/>
                <a:gd name="T24" fmla="*/ 565 w 662"/>
                <a:gd name="T25" fmla="*/ 433 h 695"/>
                <a:gd name="T26" fmla="*/ 568 w 662"/>
                <a:gd name="T27" fmla="*/ 480 h 695"/>
                <a:gd name="T28" fmla="*/ 576 w 662"/>
                <a:gd name="T29" fmla="*/ 531 h 695"/>
                <a:gd name="T30" fmla="*/ 582 w 662"/>
                <a:gd name="T31" fmla="*/ 581 h 695"/>
                <a:gd name="T32" fmla="*/ 579 w 662"/>
                <a:gd name="T33" fmla="*/ 618 h 695"/>
                <a:gd name="T34" fmla="*/ 564 w 662"/>
                <a:gd name="T35" fmla="*/ 647 h 695"/>
                <a:gd name="T36" fmla="*/ 541 w 662"/>
                <a:gd name="T37" fmla="*/ 669 h 695"/>
                <a:gd name="T38" fmla="*/ 510 w 662"/>
                <a:gd name="T39" fmla="*/ 684 h 695"/>
                <a:gd name="T40" fmla="*/ 473 w 662"/>
                <a:gd name="T41" fmla="*/ 692 h 695"/>
                <a:gd name="T42" fmla="*/ 431 w 662"/>
                <a:gd name="T43" fmla="*/ 695 h 695"/>
                <a:gd name="T44" fmla="*/ 386 w 662"/>
                <a:gd name="T45" fmla="*/ 693 h 695"/>
                <a:gd name="T46" fmla="*/ 339 w 662"/>
                <a:gd name="T47" fmla="*/ 687 h 695"/>
                <a:gd name="T48" fmla="*/ 291 w 662"/>
                <a:gd name="T49" fmla="*/ 675 h 695"/>
                <a:gd name="T50" fmla="*/ 244 w 662"/>
                <a:gd name="T51" fmla="*/ 660 h 695"/>
                <a:gd name="T52" fmla="*/ 199 w 662"/>
                <a:gd name="T53" fmla="*/ 642 h 695"/>
                <a:gd name="T54" fmla="*/ 158 w 662"/>
                <a:gd name="T55" fmla="*/ 621 h 695"/>
                <a:gd name="T56" fmla="*/ 122 w 662"/>
                <a:gd name="T57" fmla="*/ 598 h 695"/>
                <a:gd name="T58" fmla="*/ 92 w 662"/>
                <a:gd name="T59" fmla="*/ 573 h 695"/>
                <a:gd name="T60" fmla="*/ 69 w 662"/>
                <a:gd name="T61" fmla="*/ 546 h 695"/>
                <a:gd name="T62" fmla="*/ 23 w 662"/>
                <a:gd name="T63" fmla="*/ 458 h 695"/>
                <a:gd name="T64" fmla="*/ 8 w 662"/>
                <a:gd name="T65" fmla="*/ 426 h 695"/>
                <a:gd name="T66" fmla="*/ 1 w 662"/>
                <a:gd name="T67" fmla="*/ 398 h 695"/>
                <a:gd name="T68" fmla="*/ 0 w 662"/>
                <a:gd name="T69" fmla="*/ 374 h 695"/>
                <a:gd name="T70" fmla="*/ 3 w 662"/>
                <a:gd name="T71" fmla="*/ 352 h 695"/>
                <a:gd name="T72" fmla="*/ 21 w 662"/>
                <a:gd name="T73" fmla="*/ 305 h 695"/>
                <a:gd name="T74" fmla="*/ 46 w 662"/>
                <a:gd name="T75" fmla="*/ 246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2" h="695">
                  <a:moveTo>
                    <a:pt x="46" y="246"/>
                  </a:moveTo>
                  <a:lnTo>
                    <a:pt x="463" y="0"/>
                  </a:lnTo>
                  <a:lnTo>
                    <a:pt x="497" y="8"/>
                  </a:lnTo>
                  <a:lnTo>
                    <a:pt x="527" y="16"/>
                  </a:lnTo>
                  <a:lnTo>
                    <a:pt x="541" y="20"/>
                  </a:lnTo>
                  <a:lnTo>
                    <a:pt x="555" y="24"/>
                  </a:lnTo>
                  <a:lnTo>
                    <a:pt x="567" y="28"/>
                  </a:lnTo>
                  <a:lnTo>
                    <a:pt x="579" y="34"/>
                  </a:lnTo>
                  <a:lnTo>
                    <a:pt x="591" y="40"/>
                  </a:lnTo>
                  <a:lnTo>
                    <a:pt x="602" y="47"/>
                  </a:lnTo>
                  <a:lnTo>
                    <a:pt x="613" y="56"/>
                  </a:lnTo>
                  <a:lnTo>
                    <a:pt x="623" y="65"/>
                  </a:lnTo>
                  <a:lnTo>
                    <a:pt x="633" y="76"/>
                  </a:lnTo>
                  <a:lnTo>
                    <a:pt x="643" y="88"/>
                  </a:lnTo>
                  <a:lnTo>
                    <a:pt x="652" y="103"/>
                  </a:lnTo>
                  <a:lnTo>
                    <a:pt x="662" y="120"/>
                  </a:lnTo>
                  <a:lnTo>
                    <a:pt x="590" y="206"/>
                  </a:lnTo>
                  <a:lnTo>
                    <a:pt x="581" y="252"/>
                  </a:lnTo>
                  <a:lnTo>
                    <a:pt x="574" y="295"/>
                  </a:lnTo>
                  <a:lnTo>
                    <a:pt x="571" y="314"/>
                  </a:lnTo>
                  <a:lnTo>
                    <a:pt x="568" y="334"/>
                  </a:lnTo>
                  <a:lnTo>
                    <a:pt x="566" y="353"/>
                  </a:lnTo>
                  <a:lnTo>
                    <a:pt x="565" y="372"/>
                  </a:lnTo>
                  <a:lnTo>
                    <a:pt x="564" y="392"/>
                  </a:lnTo>
                  <a:lnTo>
                    <a:pt x="564" y="412"/>
                  </a:lnTo>
                  <a:lnTo>
                    <a:pt x="565" y="433"/>
                  </a:lnTo>
                  <a:lnTo>
                    <a:pt x="566" y="455"/>
                  </a:lnTo>
                  <a:lnTo>
                    <a:pt x="568" y="480"/>
                  </a:lnTo>
                  <a:lnTo>
                    <a:pt x="572" y="504"/>
                  </a:lnTo>
                  <a:lnTo>
                    <a:pt x="576" y="531"/>
                  </a:lnTo>
                  <a:lnTo>
                    <a:pt x="580" y="560"/>
                  </a:lnTo>
                  <a:lnTo>
                    <a:pt x="582" y="581"/>
                  </a:lnTo>
                  <a:lnTo>
                    <a:pt x="582" y="601"/>
                  </a:lnTo>
                  <a:lnTo>
                    <a:pt x="579" y="618"/>
                  </a:lnTo>
                  <a:lnTo>
                    <a:pt x="573" y="633"/>
                  </a:lnTo>
                  <a:lnTo>
                    <a:pt x="564" y="647"/>
                  </a:lnTo>
                  <a:lnTo>
                    <a:pt x="554" y="658"/>
                  </a:lnTo>
                  <a:lnTo>
                    <a:pt x="541" y="669"/>
                  </a:lnTo>
                  <a:lnTo>
                    <a:pt x="526" y="677"/>
                  </a:lnTo>
                  <a:lnTo>
                    <a:pt x="510" y="684"/>
                  </a:lnTo>
                  <a:lnTo>
                    <a:pt x="492" y="689"/>
                  </a:lnTo>
                  <a:lnTo>
                    <a:pt x="473" y="692"/>
                  </a:lnTo>
                  <a:lnTo>
                    <a:pt x="452" y="694"/>
                  </a:lnTo>
                  <a:lnTo>
                    <a:pt x="431" y="695"/>
                  </a:lnTo>
                  <a:lnTo>
                    <a:pt x="409" y="695"/>
                  </a:lnTo>
                  <a:lnTo>
                    <a:pt x="386" y="693"/>
                  </a:lnTo>
                  <a:lnTo>
                    <a:pt x="362" y="691"/>
                  </a:lnTo>
                  <a:lnTo>
                    <a:pt x="339" y="687"/>
                  </a:lnTo>
                  <a:lnTo>
                    <a:pt x="315" y="682"/>
                  </a:lnTo>
                  <a:lnTo>
                    <a:pt x="291" y="675"/>
                  </a:lnTo>
                  <a:lnTo>
                    <a:pt x="267" y="669"/>
                  </a:lnTo>
                  <a:lnTo>
                    <a:pt x="244" y="660"/>
                  </a:lnTo>
                  <a:lnTo>
                    <a:pt x="222" y="652"/>
                  </a:lnTo>
                  <a:lnTo>
                    <a:pt x="199" y="642"/>
                  </a:lnTo>
                  <a:lnTo>
                    <a:pt x="178" y="632"/>
                  </a:lnTo>
                  <a:lnTo>
                    <a:pt x="158" y="621"/>
                  </a:lnTo>
                  <a:lnTo>
                    <a:pt x="139" y="610"/>
                  </a:lnTo>
                  <a:lnTo>
                    <a:pt x="122" y="598"/>
                  </a:lnTo>
                  <a:lnTo>
                    <a:pt x="106" y="585"/>
                  </a:lnTo>
                  <a:lnTo>
                    <a:pt x="92" y="573"/>
                  </a:lnTo>
                  <a:lnTo>
                    <a:pt x="80" y="560"/>
                  </a:lnTo>
                  <a:lnTo>
                    <a:pt x="69" y="546"/>
                  </a:lnTo>
                  <a:lnTo>
                    <a:pt x="62" y="532"/>
                  </a:lnTo>
                  <a:lnTo>
                    <a:pt x="23" y="458"/>
                  </a:lnTo>
                  <a:lnTo>
                    <a:pt x="14" y="442"/>
                  </a:lnTo>
                  <a:lnTo>
                    <a:pt x="8" y="426"/>
                  </a:lnTo>
                  <a:lnTo>
                    <a:pt x="4" y="412"/>
                  </a:lnTo>
                  <a:lnTo>
                    <a:pt x="1" y="398"/>
                  </a:lnTo>
                  <a:lnTo>
                    <a:pt x="0" y="387"/>
                  </a:lnTo>
                  <a:lnTo>
                    <a:pt x="0" y="374"/>
                  </a:lnTo>
                  <a:lnTo>
                    <a:pt x="1" y="363"/>
                  </a:lnTo>
                  <a:lnTo>
                    <a:pt x="3" y="352"/>
                  </a:lnTo>
                  <a:lnTo>
                    <a:pt x="10" y="330"/>
                  </a:lnTo>
                  <a:lnTo>
                    <a:pt x="21" y="305"/>
                  </a:lnTo>
                  <a:lnTo>
                    <a:pt x="32" y="278"/>
                  </a:lnTo>
                  <a:lnTo>
                    <a:pt x="46" y="246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08" name="Freeform 43"/>
            <p:cNvSpPr>
              <a:spLocks/>
            </p:cNvSpPr>
            <p:nvPr/>
          </p:nvSpPr>
          <p:spPr bwMode="auto">
            <a:xfrm>
              <a:off x="4319588" y="4397375"/>
              <a:ext cx="79375" cy="128588"/>
            </a:xfrm>
            <a:custGeom>
              <a:avLst/>
              <a:gdLst>
                <a:gd name="T0" fmla="*/ 39 w 246"/>
                <a:gd name="T1" fmla="*/ 399 h 404"/>
                <a:gd name="T2" fmla="*/ 28 w 246"/>
                <a:gd name="T3" fmla="*/ 390 h 404"/>
                <a:gd name="T4" fmla="*/ 17 w 246"/>
                <a:gd name="T5" fmla="*/ 379 h 404"/>
                <a:gd name="T6" fmla="*/ 10 w 246"/>
                <a:gd name="T7" fmla="*/ 366 h 404"/>
                <a:gd name="T8" fmla="*/ 5 w 246"/>
                <a:gd name="T9" fmla="*/ 351 h 404"/>
                <a:gd name="T10" fmla="*/ 1 w 246"/>
                <a:gd name="T11" fmla="*/ 336 h 404"/>
                <a:gd name="T12" fmla="*/ 0 w 246"/>
                <a:gd name="T13" fmla="*/ 323 h 404"/>
                <a:gd name="T14" fmla="*/ 2 w 246"/>
                <a:gd name="T15" fmla="*/ 309 h 404"/>
                <a:gd name="T16" fmla="*/ 98 w 246"/>
                <a:gd name="T17" fmla="*/ 38 h 404"/>
                <a:gd name="T18" fmla="*/ 102 w 246"/>
                <a:gd name="T19" fmla="*/ 27 h 404"/>
                <a:gd name="T20" fmla="*/ 110 w 246"/>
                <a:gd name="T21" fmla="*/ 18 h 404"/>
                <a:gd name="T22" fmla="*/ 120 w 246"/>
                <a:gd name="T23" fmla="*/ 10 h 404"/>
                <a:gd name="T24" fmla="*/ 132 w 246"/>
                <a:gd name="T25" fmla="*/ 5 h 404"/>
                <a:gd name="T26" fmla="*/ 144 w 246"/>
                <a:gd name="T27" fmla="*/ 1 h 404"/>
                <a:gd name="T28" fmla="*/ 158 w 246"/>
                <a:gd name="T29" fmla="*/ 0 h 404"/>
                <a:gd name="T30" fmla="*/ 173 w 246"/>
                <a:gd name="T31" fmla="*/ 0 h 404"/>
                <a:gd name="T32" fmla="*/ 189 w 246"/>
                <a:gd name="T33" fmla="*/ 5 h 404"/>
                <a:gd name="T34" fmla="*/ 202 w 246"/>
                <a:gd name="T35" fmla="*/ 10 h 404"/>
                <a:gd name="T36" fmla="*/ 215 w 246"/>
                <a:gd name="T37" fmla="*/ 17 h 404"/>
                <a:gd name="T38" fmla="*/ 226 w 246"/>
                <a:gd name="T39" fmla="*/ 27 h 404"/>
                <a:gd name="T40" fmla="*/ 235 w 246"/>
                <a:gd name="T41" fmla="*/ 37 h 404"/>
                <a:gd name="T42" fmla="*/ 241 w 246"/>
                <a:gd name="T43" fmla="*/ 48 h 404"/>
                <a:gd name="T44" fmla="*/ 245 w 246"/>
                <a:gd name="T45" fmla="*/ 59 h 404"/>
                <a:gd name="T46" fmla="*/ 246 w 246"/>
                <a:gd name="T47" fmla="*/ 72 h 404"/>
                <a:gd name="T48" fmla="*/ 244 w 246"/>
                <a:gd name="T49" fmla="*/ 84 h 404"/>
                <a:gd name="T50" fmla="*/ 148 w 246"/>
                <a:gd name="T51" fmla="*/ 354 h 404"/>
                <a:gd name="T52" fmla="*/ 141 w 246"/>
                <a:gd name="T53" fmla="*/ 366 h 404"/>
                <a:gd name="T54" fmla="*/ 130 w 246"/>
                <a:gd name="T55" fmla="*/ 378 h 404"/>
                <a:gd name="T56" fmla="*/ 118 w 246"/>
                <a:gd name="T57" fmla="*/ 387 h 404"/>
                <a:gd name="T58" fmla="*/ 103 w 246"/>
                <a:gd name="T59" fmla="*/ 396 h 404"/>
                <a:gd name="T60" fmla="*/ 87 w 246"/>
                <a:gd name="T61" fmla="*/ 401 h 404"/>
                <a:gd name="T62" fmla="*/ 71 w 246"/>
                <a:gd name="T63" fmla="*/ 404 h 404"/>
                <a:gd name="T64" fmla="*/ 55 w 246"/>
                <a:gd name="T65" fmla="*/ 403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6" h="404">
                  <a:moveTo>
                    <a:pt x="47" y="401"/>
                  </a:moveTo>
                  <a:lnTo>
                    <a:pt x="39" y="399"/>
                  </a:lnTo>
                  <a:lnTo>
                    <a:pt x="33" y="395"/>
                  </a:lnTo>
                  <a:lnTo>
                    <a:pt x="28" y="390"/>
                  </a:lnTo>
                  <a:lnTo>
                    <a:pt x="22" y="385"/>
                  </a:lnTo>
                  <a:lnTo>
                    <a:pt x="17" y="379"/>
                  </a:lnTo>
                  <a:lnTo>
                    <a:pt x="13" y="372"/>
                  </a:lnTo>
                  <a:lnTo>
                    <a:pt x="10" y="366"/>
                  </a:lnTo>
                  <a:lnTo>
                    <a:pt x="7" y="359"/>
                  </a:lnTo>
                  <a:lnTo>
                    <a:pt x="5" y="351"/>
                  </a:lnTo>
                  <a:lnTo>
                    <a:pt x="2" y="344"/>
                  </a:lnTo>
                  <a:lnTo>
                    <a:pt x="1" y="336"/>
                  </a:lnTo>
                  <a:lnTo>
                    <a:pt x="1" y="329"/>
                  </a:lnTo>
                  <a:lnTo>
                    <a:pt x="0" y="323"/>
                  </a:lnTo>
                  <a:lnTo>
                    <a:pt x="1" y="315"/>
                  </a:lnTo>
                  <a:lnTo>
                    <a:pt x="2" y="309"/>
                  </a:lnTo>
                  <a:lnTo>
                    <a:pt x="4" y="303"/>
                  </a:lnTo>
                  <a:lnTo>
                    <a:pt x="98" y="38"/>
                  </a:lnTo>
                  <a:lnTo>
                    <a:pt x="100" y="32"/>
                  </a:lnTo>
                  <a:lnTo>
                    <a:pt x="102" y="27"/>
                  </a:lnTo>
                  <a:lnTo>
                    <a:pt x="106" y="22"/>
                  </a:lnTo>
                  <a:lnTo>
                    <a:pt x="110" y="18"/>
                  </a:lnTo>
                  <a:lnTo>
                    <a:pt x="115" y="14"/>
                  </a:lnTo>
                  <a:lnTo>
                    <a:pt x="120" y="10"/>
                  </a:lnTo>
                  <a:lnTo>
                    <a:pt x="125" y="8"/>
                  </a:lnTo>
                  <a:lnTo>
                    <a:pt x="132" y="5"/>
                  </a:lnTo>
                  <a:lnTo>
                    <a:pt x="138" y="2"/>
                  </a:lnTo>
                  <a:lnTo>
                    <a:pt x="144" y="1"/>
                  </a:lnTo>
                  <a:lnTo>
                    <a:pt x="152" y="0"/>
                  </a:lnTo>
                  <a:lnTo>
                    <a:pt x="158" y="0"/>
                  </a:lnTo>
                  <a:lnTo>
                    <a:pt x="165" y="0"/>
                  </a:lnTo>
                  <a:lnTo>
                    <a:pt x="173" y="0"/>
                  </a:lnTo>
                  <a:lnTo>
                    <a:pt x="180" y="2"/>
                  </a:lnTo>
                  <a:lnTo>
                    <a:pt x="189" y="5"/>
                  </a:lnTo>
                  <a:lnTo>
                    <a:pt x="196" y="7"/>
                  </a:lnTo>
                  <a:lnTo>
                    <a:pt x="202" y="10"/>
                  </a:lnTo>
                  <a:lnTo>
                    <a:pt x="209" y="14"/>
                  </a:lnTo>
                  <a:lnTo>
                    <a:pt x="215" y="17"/>
                  </a:lnTo>
                  <a:lnTo>
                    <a:pt x="221" y="22"/>
                  </a:lnTo>
                  <a:lnTo>
                    <a:pt x="226" y="27"/>
                  </a:lnTo>
                  <a:lnTo>
                    <a:pt x="231" y="32"/>
                  </a:lnTo>
                  <a:lnTo>
                    <a:pt x="235" y="37"/>
                  </a:lnTo>
                  <a:lnTo>
                    <a:pt x="238" y="43"/>
                  </a:lnTo>
                  <a:lnTo>
                    <a:pt x="241" y="48"/>
                  </a:lnTo>
                  <a:lnTo>
                    <a:pt x="244" y="54"/>
                  </a:lnTo>
                  <a:lnTo>
                    <a:pt x="245" y="59"/>
                  </a:lnTo>
                  <a:lnTo>
                    <a:pt x="246" y="66"/>
                  </a:lnTo>
                  <a:lnTo>
                    <a:pt x="246" y="72"/>
                  </a:lnTo>
                  <a:lnTo>
                    <a:pt x="245" y="77"/>
                  </a:lnTo>
                  <a:lnTo>
                    <a:pt x="244" y="84"/>
                  </a:lnTo>
                  <a:lnTo>
                    <a:pt x="151" y="348"/>
                  </a:lnTo>
                  <a:lnTo>
                    <a:pt x="148" y="354"/>
                  </a:lnTo>
                  <a:lnTo>
                    <a:pt x="144" y="361"/>
                  </a:lnTo>
                  <a:lnTo>
                    <a:pt x="141" y="366"/>
                  </a:lnTo>
                  <a:lnTo>
                    <a:pt x="136" y="371"/>
                  </a:lnTo>
                  <a:lnTo>
                    <a:pt x="130" y="378"/>
                  </a:lnTo>
                  <a:lnTo>
                    <a:pt x="124" y="382"/>
                  </a:lnTo>
                  <a:lnTo>
                    <a:pt x="118" y="387"/>
                  </a:lnTo>
                  <a:lnTo>
                    <a:pt x="110" y="391"/>
                  </a:lnTo>
                  <a:lnTo>
                    <a:pt x="103" y="396"/>
                  </a:lnTo>
                  <a:lnTo>
                    <a:pt x="94" y="399"/>
                  </a:lnTo>
                  <a:lnTo>
                    <a:pt x="87" y="401"/>
                  </a:lnTo>
                  <a:lnTo>
                    <a:pt x="79" y="403"/>
                  </a:lnTo>
                  <a:lnTo>
                    <a:pt x="71" y="404"/>
                  </a:lnTo>
                  <a:lnTo>
                    <a:pt x="63" y="404"/>
                  </a:lnTo>
                  <a:lnTo>
                    <a:pt x="55" y="403"/>
                  </a:lnTo>
                  <a:lnTo>
                    <a:pt x="47" y="401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09" name="Freeform 44"/>
            <p:cNvSpPr>
              <a:spLocks/>
            </p:cNvSpPr>
            <p:nvPr/>
          </p:nvSpPr>
          <p:spPr bwMode="auto">
            <a:xfrm>
              <a:off x="4178300" y="3033713"/>
              <a:ext cx="423863" cy="1368425"/>
            </a:xfrm>
            <a:custGeom>
              <a:avLst/>
              <a:gdLst>
                <a:gd name="T0" fmla="*/ 399 w 1334"/>
                <a:gd name="T1" fmla="*/ 1791 h 4313"/>
                <a:gd name="T2" fmla="*/ 345 w 1334"/>
                <a:gd name="T3" fmla="*/ 1585 h 4313"/>
                <a:gd name="T4" fmla="*/ 258 w 1334"/>
                <a:gd name="T5" fmla="*/ 1296 h 4313"/>
                <a:gd name="T6" fmla="*/ 171 w 1334"/>
                <a:gd name="T7" fmla="*/ 1027 h 4313"/>
                <a:gd name="T8" fmla="*/ 93 w 1334"/>
                <a:gd name="T9" fmla="*/ 767 h 4313"/>
                <a:gd name="T10" fmla="*/ 60 w 1334"/>
                <a:gd name="T11" fmla="*/ 638 h 4313"/>
                <a:gd name="T12" fmla="*/ 32 w 1334"/>
                <a:gd name="T13" fmla="*/ 508 h 4313"/>
                <a:gd name="T14" fmla="*/ 13 w 1334"/>
                <a:gd name="T15" fmla="*/ 406 h 4313"/>
                <a:gd name="T16" fmla="*/ 0 w 1334"/>
                <a:gd name="T17" fmla="*/ 317 h 4313"/>
                <a:gd name="T18" fmla="*/ 2 w 1334"/>
                <a:gd name="T19" fmla="*/ 271 h 4313"/>
                <a:gd name="T20" fmla="*/ 14 w 1334"/>
                <a:gd name="T21" fmla="*/ 220 h 4313"/>
                <a:gd name="T22" fmla="*/ 36 w 1334"/>
                <a:gd name="T23" fmla="*/ 168 h 4313"/>
                <a:gd name="T24" fmla="*/ 74 w 1334"/>
                <a:gd name="T25" fmla="*/ 119 h 4313"/>
                <a:gd name="T26" fmla="*/ 129 w 1334"/>
                <a:gd name="T27" fmla="*/ 72 h 4313"/>
                <a:gd name="T28" fmla="*/ 204 w 1334"/>
                <a:gd name="T29" fmla="*/ 33 h 4313"/>
                <a:gd name="T30" fmla="*/ 291 w 1334"/>
                <a:gd name="T31" fmla="*/ 7 h 4313"/>
                <a:gd name="T32" fmla="*/ 358 w 1334"/>
                <a:gd name="T33" fmla="*/ 0 h 4313"/>
                <a:gd name="T34" fmla="*/ 422 w 1334"/>
                <a:gd name="T35" fmla="*/ 10 h 4313"/>
                <a:gd name="T36" fmla="*/ 483 w 1334"/>
                <a:gd name="T37" fmla="*/ 30 h 4313"/>
                <a:gd name="T38" fmla="*/ 542 w 1334"/>
                <a:gd name="T39" fmla="*/ 61 h 4313"/>
                <a:gd name="T40" fmla="*/ 593 w 1334"/>
                <a:gd name="T41" fmla="*/ 97 h 4313"/>
                <a:gd name="T42" fmla="*/ 641 w 1334"/>
                <a:gd name="T43" fmla="*/ 138 h 4313"/>
                <a:gd name="T44" fmla="*/ 707 w 1334"/>
                <a:gd name="T45" fmla="*/ 210 h 4313"/>
                <a:gd name="T46" fmla="*/ 757 w 1334"/>
                <a:gd name="T47" fmla="*/ 287 h 4313"/>
                <a:gd name="T48" fmla="*/ 845 w 1334"/>
                <a:gd name="T49" fmla="*/ 503 h 4313"/>
                <a:gd name="T50" fmla="*/ 954 w 1334"/>
                <a:gd name="T51" fmla="*/ 832 h 4313"/>
                <a:gd name="T52" fmla="*/ 1050 w 1334"/>
                <a:gd name="T53" fmla="*/ 1194 h 4313"/>
                <a:gd name="T54" fmla="*/ 1134 w 1334"/>
                <a:gd name="T55" fmla="*/ 1582 h 4313"/>
                <a:gd name="T56" fmla="*/ 1205 w 1334"/>
                <a:gd name="T57" fmla="*/ 1987 h 4313"/>
                <a:gd name="T58" fmla="*/ 1261 w 1334"/>
                <a:gd name="T59" fmla="*/ 2400 h 4313"/>
                <a:gd name="T60" fmla="*/ 1302 w 1334"/>
                <a:gd name="T61" fmla="*/ 2813 h 4313"/>
                <a:gd name="T62" fmla="*/ 1326 w 1334"/>
                <a:gd name="T63" fmla="*/ 3220 h 4313"/>
                <a:gd name="T64" fmla="*/ 1334 w 1334"/>
                <a:gd name="T65" fmla="*/ 3611 h 4313"/>
                <a:gd name="T66" fmla="*/ 1323 w 1334"/>
                <a:gd name="T67" fmla="*/ 3978 h 4313"/>
                <a:gd name="T68" fmla="*/ 1293 w 1334"/>
                <a:gd name="T69" fmla="*/ 4313 h 4313"/>
                <a:gd name="T70" fmla="*/ 1097 w 1334"/>
                <a:gd name="T71" fmla="*/ 4303 h 4313"/>
                <a:gd name="T72" fmla="*/ 921 w 1334"/>
                <a:gd name="T73" fmla="*/ 4302 h 4313"/>
                <a:gd name="T74" fmla="*/ 768 w 1334"/>
                <a:gd name="T75" fmla="*/ 4307 h 4313"/>
                <a:gd name="T76" fmla="*/ 639 w 1334"/>
                <a:gd name="T77" fmla="*/ 4312 h 4313"/>
                <a:gd name="T78" fmla="*/ 534 w 1334"/>
                <a:gd name="T79" fmla="*/ 4312 h 4313"/>
                <a:gd name="T80" fmla="*/ 522 w 1334"/>
                <a:gd name="T81" fmla="*/ 3871 h 4313"/>
                <a:gd name="T82" fmla="*/ 534 w 1334"/>
                <a:gd name="T83" fmla="*/ 3312 h 4313"/>
                <a:gd name="T84" fmla="*/ 534 w 1334"/>
                <a:gd name="T85" fmla="*/ 2996 h 4313"/>
                <a:gd name="T86" fmla="*/ 528 w 1334"/>
                <a:gd name="T87" fmla="*/ 2783 h 4313"/>
                <a:gd name="T88" fmla="*/ 517 w 1334"/>
                <a:gd name="T89" fmla="*/ 2586 h 4313"/>
                <a:gd name="T90" fmla="*/ 502 w 1334"/>
                <a:gd name="T91" fmla="*/ 2402 h 4313"/>
                <a:gd name="T92" fmla="*/ 481 w 1334"/>
                <a:gd name="T93" fmla="*/ 2229 h 4313"/>
                <a:gd name="T94" fmla="*/ 456 w 1334"/>
                <a:gd name="T95" fmla="*/ 2062 h 4313"/>
                <a:gd name="T96" fmla="*/ 423 w 1334"/>
                <a:gd name="T97" fmla="*/ 1899 h 4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34" h="4313">
                  <a:moveTo>
                    <a:pt x="423" y="1899"/>
                  </a:moveTo>
                  <a:lnTo>
                    <a:pt x="412" y="1844"/>
                  </a:lnTo>
                  <a:lnTo>
                    <a:pt x="399" y="1791"/>
                  </a:lnTo>
                  <a:lnTo>
                    <a:pt x="386" y="1738"/>
                  </a:lnTo>
                  <a:lnTo>
                    <a:pt x="372" y="1686"/>
                  </a:lnTo>
                  <a:lnTo>
                    <a:pt x="345" y="1585"/>
                  </a:lnTo>
                  <a:lnTo>
                    <a:pt x="316" y="1487"/>
                  </a:lnTo>
                  <a:lnTo>
                    <a:pt x="288" y="1390"/>
                  </a:lnTo>
                  <a:lnTo>
                    <a:pt x="258" y="1296"/>
                  </a:lnTo>
                  <a:lnTo>
                    <a:pt x="229" y="1205"/>
                  </a:lnTo>
                  <a:lnTo>
                    <a:pt x="200" y="1116"/>
                  </a:lnTo>
                  <a:lnTo>
                    <a:pt x="171" y="1027"/>
                  </a:lnTo>
                  <a:lnTo>
                    <a:pt x="144" y="939"/>
                  </a:lnTo>
                  <a:lnTo>
                    <a:pt x="118" y="852"/>
                  </a:lnTo>
                  <a:lnTo>
                    <a:pt x="93" y="767"/>
                  </a:lnTo>
                  <a:lnTo>
                    <a:pt x="82" y="723"/>
                  </a:lnTo>
                  <a:lnTo>
                    <a:pt x="70" y="680"/>
                  </a:lnTo>
                  <a:lnTo>
                    <a:pt x="60" y="638"/>
                  </a:lnTo>
                  <a:lnTo>
                    <a:pt x="50" y="594"/>
                  </a:lnTo>
                  <a:lnTo>
                    <a:pt x="41" y="551"/>
                  </a:lnTo>
                  <a:lnTo>
                    <a:pt x="32" y="508"/>
                  </a:lnTo>
                  <a:lnTo>
                    <a:pt x="24" y="463"/>
                  </a:lnTo>
                  <a:lnTo>
                    <a:pt x="17" y="420"/>
                  </a:lnTo>
                  <a:lnTo>
                    <a:pt x="13" y="406"/>
                  </a:lnTo>
                  <a:lnTo>
                    <a:pt x="5" y="370"/>
                  </a:lnTo>
                  <a:lnTo>
                    <a:pt x="2" y="346"/>
                  </a:lnTo>
                  <a:lnTo>
                    <a:pt x="0" y="317"/>
                  </a:lnTo>
                  <a:lnTo>
                    <a:pt x="0" y="303"/>
                  </a:lnTo>
                  <a:lnTo>
                    <a:pt x="1" y="287"/>
                  </a:lnTo>
                  <a:lnTo>
                    <a:pt x="2" y="271"/>
                  </a:lnTo>
                  <a:lnTo>
                    <a:pt x="5" y="254"/>
                  </a:lnTo>
                  <a:lnTo>
                    <a:pt x="9" y="237"/>
                  </a:lnTo>
                  <a:lnTo>
                    <a:pt x="14" y="220"/>
                  </a:lnTo>
                  <a:lnTo>
                    <a:pt x="20" y="203"/>
                  </a:lnTo>
                  <a:lnTo>
                    <a:pt x="28" y="185"/>
                  </a:lnTo>
                  <a:lnTo>
                    <a:pt x="36" y="168"/>
                  </a:lnTo>
                  <a:lnTo>
                    <a:pt x="48" y="151"/>
                  </a:lnTo>
                  <a:lnTo>
                    <a:pt x="59" y="135"/>
                  </a:lnTo>
                  <a:lnTo>
                    <a:pt x="74" y="119"/>
                  </a:lnTo>
                  <a:lnTo>
                    <a:pt x="90" y="103"/>
                  </a:lnTo>
                  <a:lnTo>
                    <a:pt x="108" y="87"/>
                  </a:lnTo>
                  <a:lnTo>
                    <a:pt x="129" y="72"/>
                  </a:lnTo>
                  <a:lnTo>
                    <a:pt x="151" y="58"/>
                  </a:lnTo>
                  <a:lnTo>
                    <a:pt x="177" y="46"/>
                  </a:lnTo>
                  <a:lnTo>
                    <a:pt x="204" y="33"/>
                  </a:lnTo>
                  <a:lnTo>
                    <a:pt x="235" y="21"/>
                  </a:lnTo>
                  <a:lnTo>
                    <a:pt x="268" y="12"/>
                  </a:lnTo>
                  <a:lnTo>
                    <a:pt x="291" y="7"/>
                  </a:lnTo>
                  <a:lnTo>
                    <a:pt x="313" y="2"/>
                  </a:lnTo>
                  <a:lnTo>
                    <a:pt x="335" y="1"/>
                  </a:lnTo>
                  <a:lnTo>
                    <a:pt x="358" y="0"/>
                  </a:lnTo>
                  <a:lnTo>
                    <a:pt x="380" y="2"/>
                  </a:lnTo>
                  <a:lnTo>
                    <a:pt x="401" y="6"/>
                  </a:lnTo>
                  <a:lnTo>
                    <a:pt x="422" y="10"/>
                  </a:lnTo>
                  <a:lnTo>
                    <a:pt x="443" y="15"/>
                  </a:lnTo>
                  <a:lnTo>
                    <a:pt x="463" y="23"/>
                  </a:lnTo>
                  <a:lnTo>
                    <a:pt x="483" y="30"/>
                  </a:lnTo>
                  <a:lnTo>
                    <a:pt x="504" y="39"/>
                  </a:lnTo>
                  <a:lnTo>
                    <a:pt x="523" y="49"/>
                  </a:lnTo>
                  <a:lnTo>
                    <a:pt x="542" y="61"/>
                  </a:lnTo>
                  <a:lnTo>
                    <a:pt x="560" y="72"/>
                  </a:lnTo>
                  <a:lnTo>
                    <a:pt x="577" y="84"/>
                  </a:lnTo>
                  <a:lnTo>
                    <a:pt x="593" y="97"/>
                  </a:lnTo>
                  <a:lnTo>
                    <a:pt x="610" y="110"/>
                  </a:lnTo>
                  <a:lnTo>
                    <a:pt x="626" y="124"/>
                  </a:lnTo>
                  <a:lnTo>
                    <a:pt x="641" y="138"/>
                  </a:lnTo>
                  <a:lnTo>
                    <a:pt x="656" y="153"/>
                  </a:lnTo>
                  <a:lnTo>
                    <a:pt x="682" y="181"/>
                  </a:lnTo>
                  <a:lnTo>
                    <a:pt x="707" y="210"/>
                  </a:lnTo>
                  <a:lnTo>
                    <a:pt x="727" y="237"/>
                  </a:lnTo>
                  <a:lnTo>
                    <a:pt x="744" y="264"/>
                  </a:lnTo>
                  <a:lnTo>
                    <a:pt x="757" y="287"/>
                  </a:lnTo>
                  <a:lnTo>
                    <a:pt x="767" y="307"/>
                  </a:lnTo>
                  <a:lnTo>
                    <a:pt x="807" y="402"/>
                  </a:lnTo>
                  <a:lnTo>
                    <a:pt x="845" y="503"/>
                  </a:lnTo>
                  <a:lnTo>
                    <a:pt x="883" y="608"/>
                  </a:lnTo>
                  <a:lnTo>
                    <a:pt x="919" y="718"/>
                  </a:lnTo>
                  <a:lnTo>
                    <a:pt x="954" y="832"/>
                  </a:lnTo>
                  <a:lnTo>
                    <a:pt x="987" y="950"/>
                  </a:lnTo>
                  <a:lnTo>
                    <a:pt x="1020" y="1070"/>
                  </a:lnTo>
                  <a:lnTo>
                    <a:pt x="1050" y="1194"/>
                  </a:lnTo>
                  <a:lnTo>
                    <a:pt x="1080" y="1321"/>
                  </a:lnTo>
                  <a:lnTo>
                    <a:pt x="1107" y="1451"/>
                  </a:lnTo>
                  <a:lnTo>
                    <a:pt x="1134" y="1582"/>
                  </a:lnTo>
                  <a:lnTo>
                    <a:pt x="1159" y="1715"/>
                  </a:lnTo>
                  <a:lnTo>
                    <a:pt x="1182" y="1850"/>
                  </a:lnTo>
                  <a:lnTo>
                    <a:pt x="1205" y="1987"/>
                  </a:lnTo>
                  <a:lnTo>
                    <a:pt x="1225" y="2123"/>
                  </a:lnTo>
                  <a:lnTo>
                    <a:pt x="1244" y="2261"/>
                  </a:lnTo>
                  <a:lnTo>
                    <a:pt x="1261" y="2400"/>
                  </a:lnTo>
                  <a:lnTo>
                    <a:pt x="1277" y="2538"/>
                  </a:lnTo>
                  <a:lnTo>
                    <a:pt x="1290" y="2676"/>
                  </a:lnTo>
                  <a:lnTo>
                    <a:pt x="1302" y="2813"/>
                  </a:lnTo>
                  <a:lnTo>
                    <a:pt x="1313" y="2951"/>
                  </a:lnTo>
                  <a:lnTo>
                    <a:pt x="1320" y="3086"/>
                  </a:lnTo>
                  <a:lnTo>
                    <a:pt x="1326" y="3220"/>
                  </a:lnTo>
                  <a:lnTo>
                    <a:pt x="1332" y="3352"/>
                  </a:lnTo>
                  <a:lnTo>
                    <a:pt x="1334" y="3483"/>
                  </a:lnTo>
                  <a:lnTo>
                    <a:pt x="1334" y="3611"/>
                  </a:lnTo>
                  <a:lnTo>
                    <a:pt x="1333" y="3736"/>
                  </a:lnTo>
                  <a:lnTo>
                    <a:pt x="1329" y="3859"/>
                  </a:lnTo>
                  <a:lnTo>
                    <a:pt x="1323" y="3978"/>
                  </a:lnTo>
                  <a:lnTo>
                    <a:pt x="1316" y="4093"/>
                  </a:lnTo>
                  <a:lnTo>
                    <a:pt x="1306" y="4205"/>
                  </a:lnTo>
                  <a:lnTo>
                    <a:pt x="1293" y="4313"/>
                  </a:lnTo>
                  <a:lnTo>
                    <a:pt x="1226" y="4308"/>
                  </a:lnTo>
                  <a:lnTo>
                    <a:pt x="1160" y="4305"/>
                  </a:lnTo>
                  <a:lnTo>
                    <a:pt x="1097" y="4303"/>
                  </a:lnTo>
                  <a:lnTo>
                    <a:pt x="1035" y="4302"/>
                  </a:lnTo>
                  <a:lnTo>
                    <a:pt x="977" y="4302"/>
                  </a:lnTo>
                  <a:lnTo>
                    <a:pt x="921" y="4302"/>
                  </a:lnTo>
                  <a:lnTo>
                    <a:pt x="867" y="4304"/>
                  </a:lnTo>
                  <a:lnTo>
                    <a:pt x="817" y="4305"/>
                  </a:lnTo>
                  <a:lnTo>
                    <a:pt x="768" y="4307"/>
                  </a:lnTo>
                  <a:lnTo>
                    <a:pt x="722" y="4309"/>
                  </a:lnTo>
                  <a:lnTo>
                    <a:pt x="679" y="4310"/>
                  </a:lnTo>
                  <a:lnTo>
                    <a:pt x="639" y="4312"/>
                  </a:lnTo>
                  <a:lnTo>
                    <a:pt x="601" y="4313"/>
                  </a:lnTo>
                  <a:lnTo>
                    <a:pt x="566" y="4313"/>
                  </a:lnTo>
                  <a:lnTo>
                    <a:pt x="534" y="4312"/>
                  </a:lnTo>
                  <a:lnTo>
                    <a:pt x="505" y="4311"/>
                  </a:lnTo>
                  <a:lnTo>
                    <a:pt x="514" y="4084"/>
                  </a:lnTo>
                  <a:lnTo>
                    <a:pt x="522" y="3871"/>
                  </a:lnTo>
                  <a:lnTo>
                    <a:pt x="528" y="3673"/>
                  </a:lnTo>
                  <a:lnTo>
                    <a:pt x="532" y="3487"/>
                  </a:lnTo>
                  <a:lnTo>
                    <a:pt x="534" y="3312"/>
                  </a:lnTo>
                  <a:lnTo>
                    <a:pt x="535" y="3149"/>
                  </a:lnTo>
                  <a:lnTo>
                    <a:pt x="534" y="3071"/>
                  </a:lnTo>
                  <a:lnTo>
                    <a:pt x="534" y="2996"/>
                  </a:lnTo>
                  <a:lnTo>
                    <a:pt x="532" y="2923"/>
                  </a:lnTo>
                  <a:lnTo>
                    <a:pt x="530" y="2851"/>
                  </a:lnTo>
                  <a:lnTo>
                    <a:pt x="528" y="2783"/>
                  </a:lnTo>
                  <a:lnTo>
                    <a:pt x="525" y="2715"/>
                  </a:lnTo>
                  <a:lnTo>
                    <a:pt x="522" y="2649"/>
                  </a:lnTo>
                  <a:lnTo>
                    <a:pt x="517" y="2586"/>
                  </a:lnTo>
                  <a:lnTo>
                    <a:pt x="513" y="2524"/>
                  </a:lnTo>
                  <a:lnTo>
                    <a:pt x="508" y="2462"/>
                  </a:lnTo>
                  <a:lnTo>
                    <a:pt x="502" y="2402"/>
                  </a:lnTo>
                  <a:lnTo>
                    <a:pt x="496" y="2343"/>
                  </a:lnTo>
                  <a:lnTo>
                    <a:pt x="489" y="2286"/>
                  </a:lnTo>
                  <a:lnTo>
                    <a:pt x="481" y="2229"/>
                  </a:lnTo>
                  <a:lnTo>
                    <a:pt x="474" y="2173"/>
                  </a:lnTo>
                  <a:lnTo>
                    <a:pt x="465" y="2117"/>
                  </a:lnTo>
                  <a:lnTo>
                    <a:pt x="456" y="2062"/>
                  </a:lnTo>
                  <a:lnTo>
                    <a:pt x="445" y="2008"/>
                  </a:lnTo>
                  <a:lnTo>
                    <a:pt x="435" y="1953"/>
                  </a:lnTo>
                  <a:lnTo>
                    <a:pt x="423" y="1899"/>
                  </a:lnTo>
                  <a:close/>
                </a:path>
              </a:pathLst>
            </a:custGeom>
            <a:solidFill>
              <a:srgbClr val="7E6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10" name="Freeform 45"/>
            <p:cNvSpPr>
              <a:spLocks/>
            </p:cNvSpPr>
            <p:nvPr/>
          </p:nvSpPr>
          <p:spPr bwMode="auto">
            <a:xfrm>
              <a:off x="2427288" y="4198938"/>
              <a:ext cx="249238" cy="223838"/>
            </a:xfrm>
            <a:custGeom>
              <a:avLst/>
              <a:gdLst>
                <a:gd name="T0" fmla="*/ 87 w 783"/>
                <a:gd name="T1" fmla="*/ 81 h 705"/>
                <a:gd name="T2" fmla="*/ 46 w 783"/>
                <a:gd name="T3" fmla="*/ 138 h 705"/>
                <a:gd name="T4" fmla="*/ 29 w 783"/>
                <a:gd name="T5" fmla="*/ 163 h 705"/>
                <a:gd name="T6" fmla="*/ 15 w 783"/>
                <a:gd name="T7" fmla="*/ 188 h 705"/>
                <a:gd name="T8" fmla="*/ 6 w 783"/>
                <a:gd name="T9" fmla="*/ 214 h 705"/>
                <a:gd name="T10" fmla="*/ 1 w 783"/>
                <a:gd name="T11" fmla="*/ 243 h 705"/>
                <a:gd name="T12" fmla="*/ 1 w 783"/>
                <a:gd name="T13" fmla="*/ 275 h 705"/>
                <a:gd name="T14" fmla="*/ 7 w 783"/>
                <a:gd name="T15" fmla="*/ 314 h 705"/>
                <a:gd name="T16" fmla="*/ 30 w 783"/>
                <a:gd name="T17" fmla="*/ 420 h 705"/>
                <a:gd name="T18" fmla="*/ 41 w 783"/>
                <a:gd name="T19" fmla="*/ 457 h 705"/>
                <a:gd name="T20" fmla="*/ 56 w 783"/>
                <a:gd name="T21" fmla="*/ 492 h 705"/>
                <a:gd name="T22" fmla="*/ 75 w 783"/>
                <a:gd name="T23" fmla="*/ 525 h 705"/>
                <a:gd name="T24" fmla="*/ 96 w 783"/>
                <a:gd name="T25" fmla="*/ 556 h 705"/>
                <a:gd name="T26" fmla="*/ 120 w 783"/>
                <a:gd name="T27" fmla="*/ 584 h 705"/>
                <a:gd name="T28" fmla="*/ 146 w 783"/>
                <a:gd name="T29" fmla="*/ 609 h 705"/>
                <a:gd name="T30" fmla="*/ 176 w 783"/>
                <a:gd name="T31" fmla="*/ 633 h 705"/>
                <a:gd name="T32" fmla="*/ 206 w 783"/>
                <a:gd name="T33" fmla="*/ 653 h 705"/>
                <a:gd name="T34" fmla="*/ 238 w 783"/>
                <a:gd name="T35" fmla="*/ 670 h 705"/>
                <a:gd name="T36" fmla="*/ 273 w 783"/>
                <a:gd name="T37" fmla="*/ 683 h 705"/>
                <a:gd name="T38" fmla="*/ 308 w 783"/>
                <a:gd name="T39" fmla="*/ 694 h 705"/>
                <a:gd name="T40" fmla="*/ 345 w 783"/>
                <a:gd name="T41" fmla="*/ 701 h 705"/>
                <a:gd name="T42" fmla="*/ 382 w 783"/>
                <a:gd name="T43" fmla="*/ 705 h 705"/>
                <a:gd name="T44" fmla="*/ 420 w 783"/>
                <a:gd name="T45" fmla="*/ 705 h 705"/>
                <a:gd name="T46" fmla="*/ 459 w 783"/>
                <a:gd name="T47" fmla="*/ 700 h 705"/>
                <a:gd name="T48" fmla="*/ 497 w 783"/>
                <a:gd name="T49" fmla="*/ 692 h 705"/>
                <a:gd name="T50" fmla="*/ 534 w 783"/>
                <a:gd name="T51" fmla="*/ 680 h 705"/>
                <a:gd name="T52" fmla="*/ 569 w 783"/>
                <a:gd name="T53" fmla="*/ 666 h 705"/>
                <a:gd name="T54" fmla="*/ 602 w 783"/>
                <a:gd name="T55" fmla="*/ 648 h 705"/>
                <a:gd name="T56" fmla="*/ 633 w 783"/>
                <a:gd name="T57" fmla="*/ 625 h 705"/>
                <a:gd name="T58" fmla="*/ 661 w 783"/>
                <a:gd name="T59" fmla="*/ 602 h 705"/>
                <a:gd name="T60" fmla="*/ 687 w 783"/>
                <a:gd name="T61" fmla="*/ 576 h 705"/>
                <a:gd name="T62" fmla="*/ 710 w 783"/>
                <a:gd name="T63" fmla="*/ 547 h 705"/>
                <a:gd name="T64" fmla="*/ 730 w 783"/>
                <a:gd name="T65" fmla="*/ 516 h 705"/>
                <a:gd name="T66" fmla="*/ 747 w 783"/>
                <a:gd name="T67" fmla="*/ 484 h 705"/>
                <a:gd name="T68" fmla="*/ 761 w 783"/>
                <a:gd name="T69" fmla="*/ 450 h 705"/>
                <a:gd name="T70" fmla="*/ 771 w 783"/>
                <a:gd name="T71" fmla="*/ 414 h 705"/>
                <a:gd name="T72" fmla="*/ 779 w 783"/>
                <a:gd name="T73" fmla="*/ 377 h 705"/>
                <a:gd name="T74" fmla="*/ 782 w 783"/>
                <a:gd name="T75" fmla="*/ 340 h 705"/>
                <a:gd name="T76" fmla="*/ 782 w 783"/>
                <a:gd name="T77" fmla="*/ 302 h 705"/>
                <a:gd name="T78" fmla="*/ 778 w 783"/>
                <a:gd name="T79" fmla="*/ 263 h 705"/>
                <a:gd name="T80" fmla="*/ 771 w 783"/>
                <a:gd name="T81" fmla="*/ 234 h 705"/>
                <a:gd name="T82" fmla="*/ 757 w 783"/>
                <a:gd name="T83" fmla="*/ 192 h 705"/>
                <a:gd name="T84" fmla="*/ 740 w 783"/>
                <a:gd name="T85" fmla="*/ 153 h 705"/>
                <a:gd name="T86" fmla="*/ 718 w 783"/>
                <a:gd name="T87" fmla="*/ 109 h 705"/>
                <a:gd name="T88" fmla="*/ 691 w 783"/>
                <a:gd name="T89" fmla="*/ 67 h 705"/>
                <a:gd name="T90" fmla="*/ 665 w 783"/>
                <a:gd name="T91" fmla="*/ 40 h 705"/>
                <a:gd name="T92" fmla="*/ 646 w 783"/>
                <a:gd name="T93" fmla="*/ 24 h 705"/>
                <a:gd name="T94" fmla="*/ 627 w 783"/>
                <a:gd name="T95" fmla="*/ 12 h 705"/>
                <a:gd name="T96" fmla="*/ 605 w 783"/>
                <a:gd name="T97" fmla="*/ 3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83" h="705">
                  <a:moveTo>
                    <a:pt x="595" y="0"/>
                  </a:moveTo>
                  <a:lnTo>
                    <a:pt x="87" y="81"/>
                  </a:lnTo>
                  <a:lnTo>
                    <a:pt x="65" y="112"/>
                  </a:lnTo>
                  <a:lnTo>
                    <a:pt x="46" y="138"/>
                  </a:lnTo>
                  <a:lnTo>
                    <a:pt x="37" y="151"/>
                  </a:lnTo>
                  <a:lnTo>
                    <a:pt x="29" y="163"/>
                  </a:lnTo>
                  <a:lnTo>
                    <a:pt x="21" y="175"/>
                  </a:lnTo>
                  <a:lnTo>
                    <a:pt x="15" y="188"/>
                  </a:lnTo>
                  <a:lnTo>
                    <a:pt x="10" y="200"/>
                  </a:lnTo>
                  <a:lnTo>
                    <a:pt x="6" y="214"/>
                  </a:lnTo>
                  <a:lnTo>
                    <a:pt x="3" y="228"/>
                  </a:lnTo>
                  <a:lnTo>
                    <a:pt x="1" y="243"/>
                  </a:lnTo>
                  <a:lnTo>
                    <a:pt x="0" y="259"/>
                  </a:lnTo>
                  <a:lnTo>
                    <a:pt x="1" y="275"/>
                  </a:lnTo>
                  <a:lnTo>
                    <a:pt x="3" y="294"/>
                  </a:lnTo>
                  <a:lnTo>
                    <a:pt x="7" y="314"/>
                  </a:lnTo>
                  <a:lnTo>
                    <a:pt x="26" y="401"/>
                  </a:lnTo>
                  <a:lnTo>
                    <a:pt x="30" y="420"/>
                  </a:lnTo>
                  <a:lnTo>
                    <a:pt x="35" y="439"/>
                  </a:lnTo>
                  <a:lnTo>
                    <a:pt x="41" y="457"/>
                  </a:lnTo>
                  <a:lnTo>
                    <a:pt x="49" y="475"/>
                  </a:lnTo>
                  <a:lnTo>
                    <a:pt x="56" y="492"/>
                  </a:lnTo>
                  <a:lnTo>
                    <a:pt x="66" y="509"/>
                  </a:lnTo>
                  <a:lnTo>
                    <a:pt x="75" y="525"/>
                  </a:lnTo>
                  <a:lnTo>
                    <a:pt x="85" y="541"/>
                  </a:lnTo>
                  <a:lnTo>
                    <a:pt x="96" y="556"/>
                  </a:lnTo>
                  <a:lnTo>
                    <a:pt x="108" y="570"/>
                  </a:lnTo>
                  <a:lnTo>
                    <a:pt x="120" y="584"/>
                  </a:lnTo>
                  <a:lnTo>
                    <a:pt x="133" y="597"/>
                  </a:lnTo>
                  <a:lnTo>
                    <a:pt x="146" y="609"/>
                  </a:lnTo>
                  <a:lnTo>
                    <a:pt x="161" y="621"/>
                  </a:lnTo>
                  <a:lnTo>
                    <a:pt x="176" y="633"/>
                  </a:lnTo>
                  <a:lnTo>
                    <a:pt x="191" y="642"/>
                  </a:lnTo>
                  <a:lnTo>
                    <a:pt x="206" y="653"/>
                  </a:lnTo>
                  <a:lnTo>
                    <a:pt x="222" y="661"/>
                  </a:lnTo>
                  <a:lnTo>
                    <a:pt x="238" y="670"/>
                  </a:lnTo>
                  <a:lnTo>
                    <a:pt x="255" y="677"/>
                  </a:lnTo>
                  <a:lnTo>
                    <a:pt x="273" y="683"/>
                  </a:lnTo>
                  <a:lnTo>
                    <a:pt x="290" y="689"/>
                  </a:lnTo>
                  <a:lnTo>
                    <a:pt x="308" y="694"/>
                  </a:lnTo>
                  <a:lnTo>
                    <a:pt x="326" y="698"/>
                  </a:lnTo>
                  <a:lnTo>
                    <a:pt x="345" y="701"/>
                  </a:lnTo>
                  <a:lnTo>
                    <a:pt x="363" y="704"/>
                  </a:lnTo>
                  <a:lnTo>
                    <a:pt x="382" y="705"/>
                  </a:lnTo>
                  <a:lnTo>
                    <a:pt x="401" y="705"/>
                  </a:lnTo>
                  <a:lnTo>
                    <a:pt x="420" y="705"/>
                  </a:lnTo>
                  <a:lnTo>
                    <a:pt x="440" y="703"/>
                  </a:lnTo>
                  <a:lnTo>
                    <a:pt x="459" y="700"/>
                  </a:lnTo>
                  <a:lnTo>
                    <a:pt x="478" y="697"/>
                  </a:lnTo>
                  <a:lnTo>
                    <a:pt x="497" y="692"/>
                  </a:lnTo>
                  <a:lnTo>
                    <a:pt x="516" y="687"/>
                  </a:lnTo>
                  <a:lnTo>
                    <a:pt x="534" y="680"/>
                  </a:lnTo>
                  <a:lnTo>
                    <a:pt x="552" y="673"/>
                  </a:lnTo>
                  <a:lnTo>
                    <a:pt x="569" y="666"/>
                  </a:lnTo>
                  <a:lnTo>
                    <a:pt x="586" y="657"/>
                  </a:lnTo>
                  <a:lnTo>
                    <a:pt x="602" y="648"/>
                  </a:lnTo>
                  <a:lnTo>
                    <a:pt x="618" y="637"/>
                  </a:lnTo>
                  <a:lnTo>
                    <a:pt x="633" y="625"/>
                  </a:lnTo>
                  <a:lnTo>
                    <a:pt x="647" y="614"/>
                  </a:lnTo>
                  <a:lnTo>
                    <a:pt x="661" y="602"/>
                  </a:lnTo>
                  <a:lnTo>
                    <a:pt x="674" y="589"/>
                  </a:lnTo>
                  <a:lnTo>
                    <a:pt x="687" y="576"/>
                  </a:lnTo>
                  <a:lnTo>
                    <a:pt x="698" y="561"/>
                  </a:lnTo>
                  <a:lnTo>
                    <a:pt x="710" y="547"/>
                  </a:lnTo>
                  <a:lnTo>
                    <a:pt x="720" y="531"/>
                  </a:lnTo>
                  <a:lnTo>
                    <a:pt x="730" y="516"/>
                  </a:lnTo>
                  <a:lnTo>
                    <a:pt x="738" y="500"/>
                  </a:lnTo>
                  <a:lnTo>
                    <a:pt x="747" y="484"/>
                  </a:lnTo>
                  <a:lnTo>
                    <a:pt x="754" y="467"/>
                  </a:lnTo>
                  <a:lnTo>
                    <a:pt x="761" y="450"/>
                  </a:lnTo>
                  <a:lnTo>
                    <a:pt x="767" y="432"/>
                  </a:lnTo>
                  <a:lnTo>
                    <a:pt x="771" y="414"/>
                  </a:lnTo>
                  <a:lnTo>
                    <a:pt x="775" y="396"/>
                  </a:lnTo>
                  <a:lnTo>
                    <a:pt x="779" y="377"/>
                  </a:lnTo>
                  <a:lnTo>
                    <a:pt x="781" y="359"/>
                  </a:lnTo>
                  <a:lnTo>
                    <a:pt x="782" y="340"/>
                  </a:lnTo>
                  <a:lnTo>
                    <a:pt x="783" y="321"/>
                  </a:lnTo>
                  <a:lnTo>
                    <a:pt x="782" y="302"/>
                  </a:lnTo>
                  <a:lnTo>
                    <a:pt x="781" y="283"/>
                  </a:lnTo>
                  <a:lnTo>
                    <a:pt x="778" y="263"/>
                  </a:lnTo>
                  <a:lnTo>
                    <a:pt x="774" y="244"/>
                  </a:lnTo>
                  <a:lnTo>
                    <a:pt x="771" y="234"/>
                  </a:lnTo>
                  <a:lnTo>
                    <a:pt x="764" y="209"/>
                  </a:lnTo>
                  <a:lnTo>
                    <a:pt x="757" y="192"/>
                  </a:lnTo>
                  <a:lnTo>
                    <a:pt x="750" y="173"/>
                  </a:lnTo>
                  <a:lnTo>
                    <a:pt x="740" y="153"/>
                  </a:lnTo>
                  <a:lnTo>
                    <a:pt x="730" y="132"/>
                  </a:lnTo>
                  <a:lnTo>
                    <a:pt x="718" y="109"/>
                  </a:lnTo>
                  <a:lnTo>
                    <a:pt x="706" y="88"/>
                  </a:lnTo>
                  <a:lnTo>
                    <a:pt x="691" y="67"/>
                  </a:lnTo>
                  <a:lnTo>
                    <a:pt x="674" y="48"/>
                  </a:lnTo>
                  <a:lnTo>
                    <a:pt x="665" y="40"/>
                  </a:lnTo>
                  <a:lnTo>
                    <a:pt x="656" y="31"/>
                  </a:lnTo>
                  <a:lnTo>
                    <a:pt x="646" y="24"/>
                  </a:lnTo>
                  <a:lnTo>
                    <a:pt x="637" y="18"/>
                  </a:lnTo>
                  <a:lnTo>
                    <a:pt x="627" y="12"/>
                  </a:lnTo>
                  <a:lnTo>
                    <a:pt x="617" y="7"/>
                  </a:lnTo>
                  <a:lnTo>
                    <a:pt x="605" y="3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EDC8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11" name="Freeform 46"/>
            <p:cNvSpPr>
              <a:spLocks noEditPoints="1"/>
            </p:cNvSpPr>
            <p:nvPr/>
          </p:nvSpPr>
          <p:spPr bwMode="auto">
            <a:xfrm>
              <a:off x="2427288" y="4289425"/>
              <a:ext cx="306388" cy="225425"/>
            </a:xfrm>
            <a:custGeom>
              <a:avLst/>
              <a:gdLst>
                <a:gd name="T0" fmla="*/ 223 w 964"/>
                <a:gd name="T1" fmla="*/ 82 h 708"/>
                <a:gd name="T2" fmla="*/ 165 w 964"/>
                <a:gd name="T3" fmla="*/ 108 h 708"/>
                <a:gd name="T4" fmla="*/ 113 w 964"/>
                <a:gd name="T5" fmla="*/ 143 h 708"/>
                <a:gd name="T6" fmla="*/ 71 w 964"/>
                <a:gd name="T7" fmla="*/ 187 h 708"/>
                <a:gd name="T8" fmla="*/ 37 w 964"/>
                <a:gd name="T9" fmla="*/ 239 h 708"/>
                <a:gd name="T10" fmla="*/ 14 w 964"/>
                <a:gd name="T11" fmla="*/ 296 h 708"/>
                <a:gd name="T12" fmla="*/ 2 w 964"/>
                <a:gd name="T13" fmla="*/ 357 h 708"/>
                <a:gd name="T14" fmla="*/ 2 w 964"/>
                <a:gd name="T15" fmla="*/ 421 h 708"/>
                <a:gd name="T16" fmla="*/ 16 w 964"/>
                <a:gd name="T17" fmla="*/ 485 h 708"/>
                <a:gd name="T18" fmla="*/ 41 w 964"/>
                <a:gd name="T19" fmla="*/ 543 h 708"/>
                <a:gd name="T20" fmla="*/ 76 w 964"/>
                <a:gd name="T21" fmla="*/ 595 h 708"/>
                <a:gd name="T22" fmla="*/ 121 w 964"/>
                <a:gd name="T23" fmla="*/ 638 h 708"/>
                <a:gd name="T24" fmla="*/ 173 w 964"/>
                <a:gd name="T25" fmla="*/ 671 h 708"/>
                <a:gd name="T26" fmla="*/ 230 w 964"/>
                <a:gd name="T27" fmla="*/ 694 h 708"/>
                <a:gd name="T28" fmla="*/ 291 w 964"/>
                <a:gd name="T29" fmla="*/ 707 h 708"/>
                <a:gd name="T30" fmla="*/ 354 w 964"/>
                <a:gd name="T31" fmla="*/ 706 h 708"/>
                <a:gd name="T32" fmla="*/ 725 w 964"/>
                <a:gd name="T33" fmla="*/ 630 h 708"/>
                <a:gd name="T34" fmla="*/ 785 w 964"/>
                <a:gd name="T35" fmla="*/ 608 h 708"/>
                <a:gd name="T36" fmla="*/ 838 w 964"/>
                <a:gd name="T37" fmla="*/ 575 h 708"/>
                <a:gd name="T38" fmla="*/ 883 w 964"/>
                <a:gd name="T39" fmla="*/ 533 h 708"/>
                <a:gd name="T40" fmla="*/ 919 w 964"/>
                <a:gd name="T41" fmla="*/ 482 h 708"/>
                <a:gd name="T42" fmla="*/ 946 w 964"/>
                <a:gd name="T43" fmla="*/ 427 h 708"/>
                <a:gd name="T44" fmla="*/ 960 w 964"/>
                <a:gd name="T45" fmla="*/ 367 h 708"/>
                <a:gd name="T46" fmla="*/ 962 w 964"/>
                <a:gd name="T47" fmla="*/ 303 h 708"/>
                <a:gd name="T48" fmla="*/ 953 w 964"/>
                <a:gd name="T49" fmla="*/ 238 h 708"/>
                <a:gd name="T50" fmla="*/ 930 w 964"/>
                <a:gd name="T51" fmla="*/ 178 h 708"/>
                <a:gd name="T52" fmla="*/ 897 w 964"/>
                <a:gd name="T53" fmla="*/ 125 h 708"/>
                <a:gd name="T54" fmla="*/ 855 w 964"/>
                <a:gd name="T55" fmla="*/ 79 h 708"/>
                <a:gd name="T56" fmla="*/ 805 w 964"/>
                <a:gd name="T57" fmla="*/ 43 h 708"/>
                <a:gd name="T58" fmla="*/ 749 w 964"/>
                <a:gd name="T59" fmla="*/ 18 h 708"/>
                <a:gd name="T60" fmla="*/ 689 w 964"/>
                <a:gd name="T61" fmla="*/ 3 h 708"/>
                <a:gd name="T62" fmla="*/ 625 w 964"/>
                <a:gd name="T63" fmla="*/ 0 h 708"/>
                <a:gd name="T64" fmla="*/ 642 w 964"/>
                <a:gd name="T65" fmla="*/ 552 h 708"/>
                <a:gd name="T66" fmla="*/ 392 w 964"/>
                <a:gd name="T67" fmla="*/ 604 h 708"/>
                <a:gd name="T68" fmla="*/ 347 w 964"/>
                <a:gd name="T69" fmla="*/ 604 h 708"/>
                <a:gd name="T70" fmla="*/ 304 w 964"/>
                <a:gd name="T71" fmla="*/ 595 h 708"/>
                <a:gd name="T72" fmla="*/ 244 w 964"/>
                <a:gd name="T73" fmla="*/ 568 h 708"/>
                <a:gd name="T74" fmla="*/ 196 w 964"/>
                <a:gd name="T75" fmla="*/ 524 h 708"/>
                <a:gd name="T76" fmla="*/ 170 w 964"/>
                <a:gd name="T77" fmla="*/ 488 h 708"/>
                <a:gd name="T78" fmla="*/ 152 w 964"/>
                <a:gd name="T79" fmla="*/ 447 h 708"/>
                <a:gd name="T80" fmla="*/ 143 w 964"/>
                <a:gd name="T81" fmla="*/ 402 h 708"/>
                <a:gd name="T82" fmla="*/ 143 w 964"/>
                <a:gd name="T83" fmla="*/ 356 h 708"/>
                <a:gd name="T84" fmla="*/ 151 w 964"/>
                <a:gd name="T85" fmla="*/ 313 h 708"/>
                <a:gd name="T86" fmla="*/ 179 w 964"/>
                <a:gd name="T87" fmla="*/ 254 h 708"/>
                <a:gd name="T88" fmla="*/ 221 w 964"/>
                <a:gd name="T89" fmla="*/ 205 h 708"/>
                <a:gd name="T90" fmla="*/ 258 w 964"/>
                <a:gd name="T91" fmla="*/ 180 h 708"/>
                <a:gd name="T92" fmla="*/ 299 w 964"/>
                <a:gd name="T93" fmla="*/ 162 h 708"/>
                <a:gd name="T94" fmla="*/ 561 w 964"/>
                <a:gd name="T95" fmla="*/ 106 h 708"/>
                <a:gd name="T96" fmla="*/ 606 w 964"/>
                <a:gd name="T97" fmla="*/ 104 h 708"/>
                <a:gd name="T98" fmla="*/ 649 w 964"/>
                <a:gd name="T99" fmla="*/ 110 h 708"/>
                <a:gd name="T100" fmla="*/ 700 w 964"/>
                <a:gd name="T101" fmla="*/ 129 h 708"/>
                <a:gd name="T102" fmla="*/ 760 w 964"/>
                <a:gd name="T103" fmla="*/ 175 h 708"/>
                <a:gd name="T104" fmla="*/ 788 w 964"/>
                <a:gd name="T105" fmla="*/ 210 h 708"/>
                <a:gd name="T106" fmla="*/ 808 w 964"/>
                <a:gd name="T107" fmla="*/ 250 h 708"/>
                <a:gd name="T108" fmla="*/ 820 w 964"/>
                <a:gd name="T109" fmla="*/ 295 h 708"/>
                <a:gd name="T110" fmla="*/ 822 w 964"/>
                <a:gd name="T111" fmla="*/ 340 h 708"/>
                <a:gd name="T112" fmla="*/ 815 w 964"/>
                <a:gd name="T113" fmla="*/ 385 h 708"/>
                <a:gd name="T114" fmla="*/ 796 w 964"/>
                <a:gd name="T115" fmla="*/ 435 h 708"/>
                <a:gd name="T116" fmla="*/ 750 w 964"/>
                <a:gd name="T117" fmla="*/ 496 h 708"/>
                <a:gd name="T118" fmla="*/ 715 w 964"/>
                <a:gd name="T119" fmla="*/ 522 h 708"/>
                <a:gd name="T120" fmla="*/ 675 w 964"/>
                <a:gd name="T121" fmla="*/ 542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64" h="708">
                  <a:moveTo>
                    <a:pt x="576" y="6"/>
                  </a:moveTo>
                  <a:lnTo>
                    <a:pt x="255" y="74"/>
                  </a:lnTo>
                  <a:lnTo>
                    <a:pt x="239" y="77"/>
                  </a:lnTo>
                  <a:lnTo>
                    <a:pt x="223" y="82"/>
                  </a:lnTo>
                  <a:lnTo>
                    <a:pt x="208" y="88"/>
                  </a:lnTo>
                  <a:lnTo>
                    <a:pt x="194" y="93"/>
                  </a:lnTo>
                  <a:lnTo>
                    <a:pt x="179" y="100"/>
                  </a:lnTo>
                  <a:lnTo>
                    <a:pt x="165" y="108"/>
                  </a:lnTo>
                  <a:lnTo>
                    <a:pt x="151" y="115"/>
                  </a:lnTo>
                  <a:lnTo>
                    <a:pt x="139" y="124"/>
                  </a:lnTo>
                  <a:lnTo>
                    <a:pt x="126" y="133"/>
                  </a:lnTo>
                  <a:lnTo>
                    <a:pt x="113" y="143"/>
                  </a:lnTo>
                  <a:lnTo>
                    <a:pt x="102" y="153"/>
                  </a:lnTo>
                  <a:lnTo>
                    <a:pt x="91" y="164"/>
                  </a:lnTo>
                  <a:lnTo>
                    <a:pt x="80" y="175"/>
                  </a:lnTo>
                  <a:lnTo>
                    <a:pt x="71" y="187"/>
                  </a:lnTo>
                  <a:lnTo>
                    <a:pt x="61" y="200"/>
                  </a:lnTo>
                  <a:lnTo>
                    <a:pt x="53" y="212"/>
                  </a:lnTo>
                  <a:lnTo>
                    <a:pt x="45" y="225"/>
                  </a:lnTo>
                  <a:lnTo>
                    <a:pt x="37" y="239"/>
                  </a:lnTo>
                  <a:lnTo>
                    <a:pt x="30" y="253"/>
                  </a:lnTo>
                  <a:lnTo>
                    <a:pt x="24" y="266"/>
                  </a:lnTo>
                  <a:lnTo>
                    <a:pt x="18" y="281"/>
                  </a:lnTo>
                  <a:lnTo>
                    <a:pt x="14" y="296"/>
                  </a:lnTo>
                  <a:lnTo>
                    <a:pt x="10" y="311"/>
                  </a:lnTo>
                  <a:lnTo>
                    <a:pt x="6" y="326"/>
                  </a:lnTo>
                  <a:lnTo>
                    <a:pt x="3" y="341"/>
                  </a:lnTo>
                  <a:lnTo>
                    <a:pt x="2" y="357"/>
                  </a:lnTo>
                  <a:lnTo>
                    <a:pt x="1" y="373"/>
                  </a:lnTo>
                  <a:lnTo>
                    <a:pt x="0" y="389"/>
                  </a:lnTo>
                  <a:lnTo>
                    <a:pt x="1" y="405"/>
                  </a:lnTo>
                  <a:lnTo>
                    <a:pt x="2" y="421"/>
                  </a:lnTo>
                  <a:lnTo>
                    <a:pt x="4" y="438"/>
                  </a:lnTo>
                  <a:lnTo>
                    <a:pt x="8" y="453"/>
                  </a:lnTo>
                  <a:lnTo>
                    <a:pt x="11" y="469"/>
                  </a:lnTo>
                  <a:lnTo>
                    <a:pt x="16" y="485"/>
                  </a:lnTo>
                  <a:lnTo>
                    <a:pt x="21" y="500"/>
                  </a:lnTo>
                  <a:lnTo>
                    <a:pt x="27" y="515"/>
                  </a:lnTo>
                  <a:lnTo>
                    <a:pt x="34" y="530"/>
                  </a:lnTo>
                  <a:lnTo>
                    <a:pt x="41" y="543"/>
                  </a:lnTo>
                  <a:lnTo>
                    <a:pt x="49" y="557"/>
                  </a:lnTo>
                  <a:lnTo>
                    <a:pt x="57" y="571"/>
                  </a:lnTo>
                  <a:lnTo>
                    <a:pt x="67" y="582"/>
                  </a:lnTo>
                  <a:lnTo>
                    <a:pt x="76" y="595"/>
                  </a:lnTo>
                  <a:lnTo>
                    <a:pt x="87" y="607"/>
                  </a:lnTo>
                  <a:lnTo>
                    <a:pt x="97" y="617"/>
                  </a:lnTo>
                  <a:lnTo>
                    <a:pt x="109" y="628"/>
                  </a:lnTo>
                  <a:lnTo>
                    <a:pt x="121" y="638"/>
                  </a:lnTo>
                  <a:lnTo>
                    <a:pt x="133" y="647"/>
                  </a:lnTo>
                  <a:lnTo>
                    <a:pt x="146" y="656"/>
                  </a:lnTo>
                  <a:lnTo>
                    <a:pt x="159" y="664"/>
                  </a:lnTo>
                  <a:lnTo>
                    <a:pt x="173" y="671"/>
                  </a:lnTo>
                  <a:lnTo>
                    <a:pt x="186" y="679"/>
                  </a:lnTo>
                  <a:lnTo>
                    <a:pt x="200" y="685"/>
                  </a:lnTo>
                  <a:lnTo>
                    <a:pt x="215" y="690"/>
                  </a:lnTo>
                  <a:lnTo>
                    <a:pt x="230" y="694"/>
                  </a:lnTo>
                  <a:lnTo>
                    <a:pt x="244" y="699"/>
                  </a:lnTo>
                  <a:lnTo>
                    <a:pt x="259" y="702"/>
                  </a:lnTo>
                  <a:lnTo>
                    <a:pt x="275" y="705"/>
                  </a:lnTo>
                  <a:lnTo>
                    <a:pt x="291" y="707"/>
                  </a:lnTo>
                  <a:lnTo>
                    <a:pt x="307" y="708"/>
                  </a:lnTo>
                  <a:lnTo>
                    <a:pt x="323" y="708"/>
                  </a:lnTo>
                  <a:lnTo>
                    <a:pt x="339" y="708"/>
                  </a:lnTo>
                  <a:lnTo>
                    <a:pt x="354" y="706"/>
                  </a:lnTo>
                  <a:lnTo>
                    <a:pt x="371" y="704"/>
                  </a:lnTo>
                  <a:lnTo>
                    <a:pt x="387" y="702"/>
                  </a:lnTo>
                  <a:lnTo>
                    <a:pt x="709" y="634"/>
                  </a:lnTo>
                  <a:lnTo>
                    <a:pt x="725" y="630"/>
                  </a:lnTo>
                  <a:lnTo>
                    <a:pt x="740" y="626"/>
                  </a:lnTo>
                  <a:lnTo>
                    <a:pt x="755" y="620"/>
                  </a:lnTo>
                  <a:lnTo>
                    <a:pt x="770" y="614"/>
                  </a:lnTo>
                  <a:lnTo>
                    <a:pt x="785" y="608"/>
                  </a:lnTo>
                  <a:lnTo>
                    <a:pt x="799" y="600"/>
                  </a:lnTo>
                  <a:lnTo>
                    <a:pt x="812" y="592"/>
                  </a:lnTo>
                  <a:lnTo>
                    <a:pt x="825" y="583"/>
                  </a:lnTo>
                  <a:lnTo>
                    <a:pt x="838" y="575"/>
                  </a:lnTo>
                  <a:lnTo>
                    <a:pt x="850" y="564"/>
                  </a:lnTo>
                  <a:lnTo>
                    <a:pt x="861" y="555"/>
                  </a:lnTo>
                  <a:lnTo>
                    <a:pt x="873" y="543"/>
                  </a:lnTo>
                  <a:lnTo>
                    <a:pt x="883" y="533"/>
                  </a:lnTo>
                  <a:lnTo>
                    <a:pt x="893" y="520"/>
                  </a:lnTo>
                  <a:lnTo>
                    <a:pt x="902" y="508"/>
                  </a:lnTo>
                  <a:lnTo>
                    <a:pt x="911" y="496"/>
                  </a:lnTo>
                  <a:lnTo>
                    <a:pt x="919" y="482"/>
                  </a:lnTo>
                  <a:lnTo>
                    <a:pt x="926" y="469"/>
                  </a:lnTo>
                  <a:lnTo>
                    <a:pt x="933" y="456"/>
                  </a:lnTo>
                  <a:lnTo>
                    <a:pt x="939" y="441"/>
                  </a:lnTo>
                  <a:lnTo>
                    <a:pt x="946" y="427"/>
                  </a:lnTo>
                  <a:lnTo>
                    <a:pt x="950" y="412"/>
                  </a:lnTo>
                  <a:lnTo>
                    <a:pt x="954" y="397"/>
                  </a:lnTo>
                  <a:lnTo>
                    <a:pt x="957" y="382"/>
                  </a:lnTo>
                  <a:lnTo>
                    <a:pt x="960" y="367"/>
                  </a:lnTo>
                  <a:lnTo>
                    <a:pt x="961" y="351"/>
                  </a:lnTo>
                  <a:lnTo>
                    <a:pt x="962" y="335"/>
                  </a:lnTo>
                  <a:lnTo>
                    <a:pt x="964" y="319"/>
                  </a:lnTo>
                  <a:lnTo>
                    <a:pt x="962" y="303"/>
                  </a:lnTo>
                  <a:lnTo>
                    <a:pt x="961" y="286"/>
                  </a:lnTo>
                  <a:lnTo>
                    <a:pt x="959" y="271"/>
                  </a:lnTo>
                  <a:lnTo>
                    <a:pt x="956" y="255"/>
                  </a:lnTo>
                  <a:lnTo>
                    <a:pt x="953" y="238"/>
                  </a:lnTo>
                  <a:lnTo>
                    <a:pt x="948" y="223"/>
                  </a:lnTo>
                  <a:lnTo>
                    <a:pt x="942" y="207"/>
                  </a:lnTo>
                  <a:lnTo>
                    <a:pt x="937" y="192"/>
                  </a:lnTo>
                  <a:lnTo>
                    <a:pt x="930" y="178"/>
                  </a:lnTo>
                  <a:lnTo>
                    <a:pt x="922" y="164"/>
                  </a:lnTo>
                  <a:lnTo>
                    <a:pt x="915" y="150"/>
                  </a:lnTo>
                  <a:lnTo>
                    <a:pt x="906" y="137"/>
                  </a:lnTo>
                  <a:lnTo>
                    <a:pt x="897" y="125"/>
                  </a:lnTo>
                  <a:lnTo>
                    <a:pt x="887" y="113"/>
                  </a:lnTo>
                  <a:lnTo>
                    <a:pt x="877" y="101"/>
                  </a:lnTo>
                  <a:lnTo>
                    <a:pt x="866" y="90"/>
                  </a:lnTo>
                  <a:lnTo>
                    <a:pt x="855" y="79"/>
                  </a:lnTo>
                  <a:lnTo>
                    <a:pt x="843" y="70"/>
                  </a:lnTo>
                  <a:lnTo>
                    <a:pt x="830" y="60"/>
                  </a:lnTo>
                  <a:lnTo>
                    <a:pt x="818" y="52"/>
                  </a:lnTo>
                  <a:lnTo>
                    <a:pt x="805" y="43"/>
                  </a:lnTo>
                  <a:lnTo>
                    <a:pt x="791" y="36"/>
                  </a:lnTo>
                  <a:lnTo>
                    <a:pt x="777" y="30"/>
                  </a:lnTo>
                  <a:lnTo>
                    <a:pt x="764" y="23"/>
                  </a:lnTo>
                  <a:lnTo>
                    <a:pt x="749" y="18"/>
                  </a:lnTo>
                  <a:lnTo>
                    <a:pt x="734" y="13"/>
                  </a:lnTo>
                  <a:lnTo>
                    <a:pt x="719" y="8"/>
                  </a:lnTo>
                  <a:lnTo>
                    <a:pt x="703" y="5"/>
                  </a:lnTo>
                  <a:lnTo>
                    <a:pt x="689" y="3"/>
                  </a:lnTo>
                  <a:lnTo>
                    <a:pt x="673" y="1"/>
                  </a:lnTo>
                  <a:lnTo>
                    <a:pt x="657" y="0"/>
                  </a:lnTo>
                  <a:lnTo>
                    <a:pt x="641" y="0"/>
                  </a:lnTo>
                  <a:lnTo>
                    <a:pt x="625" y="0"/>
                  </a:lnTo>
                  <a:lnTo>
                    <a:pt x="609" y="1"/>
                  </a:lnTo>
                  <a:lnTo>
                    <a:pt x="592" y="3"/>
                  </a:lnTo>
                  <a:lnTo>
                    <a:pt x="576" y="6"/>
                  </a:lnTo>
                  <a:close/>
                  <a:moveTo>
                    <a:pt x="642" y="552"/>
                  </a:moveTo>
                  <a:lnTo>
                    <a:pt x="642" y="552"/>
                  </a:lnTo>
                  <a:lnTo>
                    <a:pt x="415" y="599"/>
                  </a:lnTo>
                  <a:lnTo>
                    <a:pt x="403" y="601"/>
                  </a:lnTo>
                  <a:lnTo>
                    <a:pt x="392" y="604"/>
                  </a:lnTo>
                  <a:lnTo>
                    <a:pt x="381" y="604"/>
                  </a:lnTo>
                  <a:lnTo>
                    <a:pt x="369" y="605"/>
                  </a:lnTo>
                  <a:lnTo>
                    <a:pt x="358" y="605"/>
                  </a:lnTo>
                  <a:lnTo>
                    <a:pt x="347" y="604"/>
                  </a:lnTo>
                  <a:lnTo>
                    <a:pt x="335" y="602"/>
                  </a:lnTo>
                  <a:lnTo>
                    <a:pt x="325" y="600"/>
                  </a:lnTo>
                  <a:lnTo>
                    <a:pt x="314" y="598"/>
                  </a:lnTo>
                  <a:lnTo>
                    <a:pt x="304" y="595"/>
                  </a:lnTo>
                  <a:lnTo>
                    <a:pt x="293" y="592"/>
                  </a:lnTo>
                  <a:lnTo>
                    <a:pt x="282" y="588"/>
                  </a:lnTo>
                  <a:lnTo>
                    <a:pt x="263" y="578"/>
                  </a:lnTo>
                  <a:lnTo>
                    <a:pt x="244" y="568"/>
                  </a:lnTo>
                  <a:lnTo>
                    <a:pt x="226" y="555"/>
                  </a:lnTo>
                  <a:lnTo>
                    <a:pt x="211" y="540"/>
                  </a:lnTo>
                  <a:lnTo>
                    <a:pt x="202" y="533"/>
                  </a:lnTo>
                  <a:lnTo>
                    <a:pt x="196" y="524"/>
                  </a:lnTo>
                  <a:lnTo>
                    <a:pt x="188" y="516"/>
                  </a:lnTo>
                  <a:lnTo>
                    <a:pt x="182" y="507"/>
                  </a:lnTo>
                  <a:lnTo>
                    <a:pt x="176" y="498"/>
                  </a:lnTo>
                  <a:lnTo>
                    <a:pt x="170" y="488"/>
                  </a:lnTo>
                  <a:lnTo>
                    <a:pt x="165" y="478"/>
                  </a:lnTo>
                  <a:lnTo>
                    <a:pt x="160" y="468"/>
                  </a:lnTo>
                  <a:lnTo>
                    <a:pt x="156" y="458"/>
                  </a:lnTo>
                  <a:lnTo>
                    <a:pt x="152" y="447"/>
                  </a:lnTo>
                  <a:lnTo>
                    <a:pt x="149" y="435"/>
                  </a:lnTo>
                  <a:lnTo>
                    <a:pt x="146" y="424"/>
                  </a:lnTo>
                  <a:lnTo>
                    <a:pt x="144" y="412"/>
                  </a:lnTo>
                  <a:lnTo>
                    <a:pt x="143" y="402"/>
                  </a:lnTo>
                  <a:lnTo>
                    <a:pt x="142" y="390"/>
                  </a:lnTo>
                  <a:lnTo>
                    <a:pt x="142" y="378"/>
                  </a:lnTo>
                  <a:lnTo>
                    <a:pt x="142" y="367"/>
                  </a:lnTo>
                  <a:lnTo>
                    <a:pt x="143" y="356"/>
                  </a:lnTo>
                  <a:lnTo>
                    <a:pt x="144" y="346"/>
                  </a:lnTo>
                  <a:lnTo>
                    <a:pt x="146" y="334"/>
                  </a:lnTo>
                  <a:lnTo>
                    <a:pt x="148" y="323"/>
                  </a:lnTo>
                  <a:lnTo>
                    <a:pt x="151" y="313"/>
                  </a:lnTo>
                  <a:lnTo>
                    <a:pt x="155" y="302"/>
                  </a:lnTo>
                  <a:lnTo>
                    <a:pt x="159" y="292"/>
                  </a:lnTo>
                  <a:lnTo>
                    <a:pt x="167" y="273"/>
                  </a:lnTo>
                  <a:lnTo>
                    <a:pt x="179" y="254"/>
                  </a:lnTo>
                  <a:lnTo>
                    <a:pt x="192" y="236"/>
                  </a:lnTo>
                  <a:lnTo>
                    <a:pt x="205" y="220"/>
                  </a:lnTo>
                  <a:lnTo>
                    <a:pt x="214" y="212"/>
                  </a:lnTo>
                  <a:lnTo>
                    <a:pt x="221" y="205"/>
                  </a:lnTo>
                  <a:lnTo>
                    <a:pt x="230" y="198"/>
                  </a:lnTo>
                  <a:lnTo>
                    <a:pt x="239" y="191"/>
                  </a:lnTo>
                  <a:lnTo>
                    <a:pt x="249" y="185"/>
                  </a:lnTo>
                  <a:lnTo>
                    <a:pt x="258" y="180"/>
                  </a:lnTo>
                  <a:lnTo>
                    <a:pt x="268" y="174"/>
                  </a:lnTo>
                  <a:lnTo>
                    <a:pt x="278" y="170"/>
                  </a:lnTo>
                  <a:lnTo>
                    <a:pt x="289" y="166"/>
                  </a:lnTo>
                  <a:lnTo>
                    <a:pt x="299" y="162"/>
                  </a:lnTo>
                  <a:lnTo>
                    <a:pt x="310" y="159"/>
                  </a:lnTo>
                  <a:lnTo>
                    <a:pt x="322" y="155"/>
                  </a:lnTo>
                  <a:lnTo>
                    <a:pt x="549" y="108"/>
                  </a:lnTo>
                  <a:lnTo>
                    <a:pt x="561" y="106"/>
                  </a:lnTo>
                  <a:lnTo>
                    <a:pt x="571" y="105"/>
                  </a:lnTo>
                  <a:lnTo>
                    <a:pt x="583" y="104"/>
                  </a:lnTo>
                  <a:lnTo>
                    <a:pt x="594" y="104"/>
                  </a:lnTo>
                  <a:lnTo>
                    <a:pt x="606" y="104"/>
                  </a:lnTo>
                  <a:lnTo>
                    <a:pt x="617" y="105"/>
                  </a:lnTo>
                  <a:lnTo>
                    <a:pt x="628" y="106"/>
                  </a:lnTo>
                  <a:lnTo>
                    <a:pt x="639" y="108"/>
                  </a:lnTo>
                  <a:lnTo>
                    <a:pt x="649" y="110"/>
                  </a:lnTo>
                  <a:lnTo>
                    <a:pt x="660" y="113"/>
                  </a:lnTo>
                  <a:lnTo>
                    <a:pt x="671" y="116"/>
                  </a:lnTo>
                  <a:lnTo>
                    <a:pt x="681" y="120"/>
                  </a:lnTo>
                  <a:lnTo>
                    <a:pt x="700" y="129"/>
                  </a:lnTo>
                  <a:lnTo>
                    <a:pt x="719" y="141"/>
                  </a:lnTo>
                  <a:lnTo>
                    <a:pt x="737" y="153"/>
                  </a:lnTo>
                  <a:lnTo>
                    <a:pt x="753" y="167"/>
                  </a:lnTo>
                  <a:lnTo>
                    <a:pt x="760" y="175"/>
                  </a:lnTo>
                  <a:lnTo>
                    <a:pt x="768" y="184"/>
                  </a:lnTo>
                  <a:lnTo>
                    <a:pt x="775" y="192"/>
                  </a:lnTo>
                  <a:lnTo>
                    <a:pt x="782" y="201"/>
                  </a:lnTo>
                  <a:lnTo>
                    <a:pt x="788" y="210"/>
                  </a:lnTo>
                  <a:lnTo>
                    <a:pt x="793" y="220"/>
                  </a:lnTo>
                  <a:lnTo>
                    <a:pt x="799" y="229"/>
                  </a:lnTo>
                  <a:lnTo>
                    <a:pt x="804" y="240"/>
                  </a:lnTo>
                  <a:lnTo>
                    <a:pt x="808" y="250"/>
                  </a:lnTo>
                  <a:lnTo>
                    <a:pt x="811" y="261"/>
                  </a:lnTo>
                  <a:lnTo>
                    <a:pt x="814" y="273"/>
                  </a:lnTo>
                  <a:lnTo>
                    <a:pt x="818" y="283"/>
                  </a:lnTo>
                  <a:lnTo>
                    <a:pt x="820" y="295"/>
                  </a:lnTo>
                  <a:lnTo>
                    <a:pt x="821" y="307"/>
                  </a:lnTo>
                  <a:lnTo>
                    <a:pt x="822" y="318"/>
                  </a:lnTo>
                  <a:lnTo>
                    <a:pt x="822" y="329"/>
                  </a:lnTo>
                  <a:lnTo>
                    <a:pt x="822" y="340"/>
                  </a:lnTo>
                  <a:lnTo>
                    <a:pt x="821" y="352"/>
                  </a:lnTo>
                  <a:lnTo>
                    <a:pt x="820" y="363"/>
                  </a:lnTo>
                  <a:lnTo>
                    <a:pt x="818" y="373"/>
                  </a:lnTo>
                  <a:lnTo>
                    <a:pt x="815" y="385"/>
                  </a:lnTo>
                  <a:lnTo>
                    <a:pt x="812" y="395"/>
                  </a:lnTo>
                  <a:lnTo>
                    <a:pt x="809" y="405"/>
                  </a:lnTo>
                  <a:lnTo>
                    <a:pt x="805" y="415"/>
                  </a:lnTo>
                  <a:lnTo>
                    <a:pt x="796" y="435"/>
                  </a:lnTo>
                  <a:lnTo>
                    <a:pt x="785" y="455"/>
                  </a:lnTo>
                  <a:lnTo>
                    <a:pt x="772" y="471"/>
                  </a:lnTo>
                  <a:lnTo>
                    <a:pt x="758" y="488"/>
                  </a:lnTo>
                  <a:lnTo>
                    <a:pt x="750" y="496"/>
                  </a:lnTo>
                  <a:lnTo>
                    <a:pt x="742" y="503"/>
                  </a:lnTo>
                  <a:lnTo>
                    <a:pt x="733" y="509"/>
                  </a:lnTo>
                  <a:lnTo>
                    <a:pt x="725" y="517"/>
                  </a:lnTo>
                  <a:lnTo>
                    <a:pt x="715" y="522"/>
                  </a:lnTo>
                  <a:lnTo>
                    <a:pt x="705" y="529"/>
                  </a:lnTo>
                  <a:lnTo>
                    <a:pt x="696" y="534"/>
                  </a:lnTo>
                  <a:lnTo>
                    <a:pt x="685" y="538"/>
                  </a:lnTo>
                  <a:lnTo>
                    <a:pt x="675" y="542"/>
                  </a:lnTo>
                  <a:lnTo>
                    <a:pt x="664" y="546"/>
                  </a:lnTo>
                  <a:lnTo>
                    <a:pt x="654" y="550"/>
                  </a:lnTo>
                  <a:lnTo>
                    <a:pt x="642" y="552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12" name="Freeform 47"/>
            <p:cNvSpPr>
              <a:spLocks/>
            </p:cNvSpPr>
            <p:nvPr/>
          </p:nvSpPr>
          <p:spPr bwMode="auto">
            <a:xfrm>
              <a:off x="2079625" y="4332288"/>
              <a:ext cx="1163638" cy="896938"/>
            </a:xfrm>
            <a:custGeom>
              <a:avLst/>
              <a:gdLst>
                <a:gd name="T0" fmla="*/ 3664 w 3666"/>
                <a:gd name="T1" fmla="*/ 2038 h 2823"/>
                <a:gd name="T2" fmla="*/ 3666 w 3666"/>
                <a:gd name="T3" fmla="*/ 2062 h 2823"/>
                <a:gd name="T4" fmla="*/ 3665 w 3666"/>
                <a:gd name="T5" fmla="*/ 2082 h 2823"/>
                <a:gd name="T6" fmla="*/ 3662 w 3666"/>
                <a:gd name="T7" fmla="*/ 2100 h 2823"/>
                <a:gd name="T8" fmla="*/ 3655 w 3666"/>
                <a:gd name="T9" fmla="*/ 2115 h 2823"/>
                <a:gd name="T10" fmla="*/ 3648 w 3666"/>
                <a:gd name="T11" fmla="*/ 2130 h 2823"/>
                <a:gd name="T12" fmla="*/ 3637 w 3666"/>
                <a:gd name="T13" fmla="*/ 2144 h 2823"/>
                <a:gd name="T14" fmla="*/ 3625 w 3666"/>
                <a:gd name="T15" fmla="*/ 2156 h 2823"/>
                <a:gd name="T16" fmla="*/ 3602 w 3666"/>
                <a:gd name="T17" fmla="*/ 2171 h 2823"/>
                <a:gd name="T18" fmla="*/ 3567 w 3666"/>
                <a:gd name="T19" fmla="*/ 2188 h 2823"/>
                <a:gd name="T20" fmla="*/ 3524 w 3666"/>
                <a:gd name="T21" fmla="*/ 2201 h 2823"/>
                <a:gd name="T22" fmla="*/ 3479 w 3666"/>
                <a:gd name="T23" fmla="*/ 2213 h 2823"/>
                <a:gd name="T24" fmla="*/ 656 w 3666"/>
                <a:gd name="T25" fmla="*/ 2805 h 2823"/>
                <a:gd name="T26" fmla="*/ 609 w 3666"/>
                <a:gd name="T27" fmla="*/ 2814 h 2823"/>
                <a:gd name="T28" fmla="*/ 563 w 3666"/>
                <a:gd name="T29" fmla="*/ 2820 h 2823"/>
                <a:gd name="T30" fmla="*/ 522 w 3666"/>
                <a:gd name="T31" fmla="*/ 2823 h 2823"/>
                <a:gd name="T32" fmla="*/ 485 w 3666"/>
                <a:gd name="T33" fmla="*/ 2818 h 2823"/>
                <a:gd name="T34" fmla="*/ 468 w 3666"/>
                <a:gd name="T35" fmla="*/ 2813 h 2823"/>
                <a:gd name="T36" fmla="*/ 452 w 3666"/>
                <a:gd name="T37" fmla="*/ 2807 h 2823"/>
                <a:gd name="T38" fmla="*/ 439 w 3666"/>
                <a:gd name="T39" fmla="*/ 2797 h 2823"/>
                <a:gd name="T40" fmla="*/ 425 w 3666"/>
                <a:gd name="T41" fmla="*/ 2786 h 2823"/>
                <a:gd name="T42" fmla="*/ 414 w 3666"/>
                <a:gd name="T43" fmla="*/ 2772 h 2823"/>
                <a:gd name="T44" fmla="*/ 405 w 3666"/>
                <a:gd name="T45" fmla="*/ 2755 h 2823"/>
                <a:gd name="T46" fmla="*/ 396 w 3666"/>
                <a:gd name="T47" fmla="*/ 2736 h 2823"/>
                <a:gd name="T48" fmla="*/ 391 w 3666"/>
                <a:gd name="T49" fmla="*/ 2713 h 2823"/>
                <a:gd name="T50" fmla="*/ 3 w 3666"/>
                <a:gd name="T51" fmla="*/ 865 h 2823"/>
                <a:gd name="T52" fmla="*/ 1 w 3666"/>
                <a:gd name="T53" fmla="*/ 841 h 2823"/>
                <a:gd name="T54" fmla="*/ 1 w 3666"/>
                <a:gd name="T55" fmla="*/ 817 h 2823"/>
                <a:gd name="T56" fmla="*/ 3 w 3666"/>
                <a:gd name="T57" fmla="*/ 793 h 2823"/>
                <a:gd name="T58" fmla="*/ 7 w 3666"/>
                <a:gd name="T59" fmla="*/ 770 h 2823"/>
                <a:gd name="T60" fmla="*/ 13 w 3666"/>
                <a:gd name="T61" fmla="*/ 748 h 2823"/>
                <a:gd name="T62" fmla="*/ 23 w 3666"/>
                <a:gd name="T63" fmla="*/ 726 h 2823"/>
                <a:gd name="T64" fmla="*/ 34 w 3666"/>
                <a:gd name="T65" fmla="*/ 706 h 2823"/>
                <a:gd name="T66" fmla="*/ 46 w 3666"/>
                <a:gd name="T67" fmla="*/ 686 h 2823"/>
                <a:gd name="T68" fmla="*/ 61 w 3666"/>
                <a:gd name="T69" fmla="*/ 668 h 2823"/>
                <a:gd name="T70" fmla="*/ 77 w 3666"/>
                <a:gd name="T71" fmla="*/ 651 h 2823"/>
                <a:gd name="T72" fmla="*/ 95 w 3666"/>
                <a:gd name="T73" fmla="*/ 637 h 2823"/>
                <a:gd name="T74" fmla="*/ 114 w 3666"/>
                <a:gd name="T75" fmla="*/ 623 h 2823"/>
                <a:gd name="T76" fmla="*/ 135 w 3666"/>
                <a:gd name="T77" fmla="*/ 611 h 2823"/>
                <a:gd name="T78" fmla="*/ 157 w 3666"/>
                <a:gd name="T79" fmla="*/ 602 h 2823"/>
                <a:gd name="T80" fmla="*/ 181 w 3666"/>
                <a:gd name="T81" fmla="*/ 594 h 2823"/>
                <a:gd name="T82" fmla="*/ 2990 w 3666"/>
                <a:gd name="T83" fmla="*/ 5 h 2823"/>
                <a:gd name="T84" fmla="*/ 3015 w 3666"/>
                <a:gd name="T85" fmla="*/ 1 h 2823"/>
                <a:gd name="T86" fmla="*/ 3039 w 3666"/>
                <a:gd name="T87" fmla="*/ 0 h 2823"/>
                <a:gd name="T88" fmla="*/ 3063 w 3666"/>
                <a:gd name="T89" fmla="*/ 1 h 2823"/>
                <a:gd name="T90" fmla="*/ 3087 w 3666"/>
                <a:gd name="T91" fmla="*/ 4 h 2823"/>
                <a:gd name="T92" fmla="*/ 3109 w 3666"/>
                <a:gd name="T93" fmla="*/ 10 h 2823"/>
                <a:gd name="T94" fmla="*/ 3131 w 3666"/>
                <a:gd name="T95" fmla="*/ 17 h 2823"/>
                <a:gd name="T96" fmla="*/ 3152 w 3666"/>
                <a:gd name="T97" fmla="*/ 28 h 2823"/>
                <a:gd name="T98" fmla="*/ 3172 w 3666"/>
                <a:gd name="T99" fmla="*/ 39 h 2823"/>
                <a:gd name="T100" fmla="*/ 3191 w 3666"/>
                <a:gd name="T101" fmla="*/ 53 h 2823"/>
                <a:gd name="T102" fmla="*/ 3208 w 3666"/>
                <a:gd name="T103" fmla="*/ 68 h 2823"/>
                <a:gd name="T104" fmla="*/ 3224 w 3666"/>
                <a:gd name="T105" fmla="*/ 85 h 2823"/>
                <a:gd name="T106" fmla="*/ 3239 w 3666"/>
                <a:gd name="T107" fmla="*/ 104 h 2823"/>
                <a:gd name="T108" fmla="*/ 3251 w 3666"/>
                <a:gd name="T109" fmla="*/ 124 h 2823"/>
                <a:gd name="T110" fmla="*/ 3262 w 3666"/>
                <a:gd name="T111" fmla="*/ 145 h 2823"/>
                <a:gd name="T112" fmla="*/ 3271 w 3666"/>
                <a:gd name="T113" fmla="*/ 168 h 2823"/>
                <a:gd name="T114" fmla="*/ 3277 w 3666"/>
                <a:gd name="T115" fmla="*/ 192 h 2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666" h="2823">
                  <a:moveTo>
                    <a:pt x="3662" y="2027"/>
                  </a:moveTo>
                  <a:lnTo>
                    <a:pt x="3664" y="2038"/>
                  </a:lnTo>
                  <a:lnTo>
                    <a:pt x="3665" y="2050"/>
                  </a:lnTo>
                  <a:lnTo>
                    <a:pt x="3666" y="2062"/>
                  </a:lnTo>
                  <a:lnTo>
                    <a:pt x="3666" y="2071"/>
                  </a:lnTo>
                  <a:lnTo>
                    <a:pt x="3665" y="2082"/>
                  </a:lnTo>
                  <a:lnTo>
                    <a:pt x="3664" y="2091"/>
                  </a:lnTo>
                  <a:lnTo>
                    <a:pt x="3662" y="2100"/>
                  </a:lnTo>
                  <a:lnTo>
                    <a:pt x="3659" y="2108"/>
                  </a:lnTo>
                  <a:lnTo>
                    <a:pt x="3655" y="2115"/>
                  </a:lnTo>
                  <a:lnTo>
                    <a:pt x="3652" y="2124"/>
                  </a:lnTo>
                  <a:lnTo>
                    <a:pt x="3648" y="2130"/>
                  </a:lnTo>
                  <a:lnTo>
                    <a:pt x="3643" y="2138"/>
                  </a:lnTo>
                  <a:lnTo>
                    <a:pt x="3637" y="2144"/>
                  </a:lnTo>
                  <a:lnTo>
                    <a:pt x="3631" y="2150"/>
                  </a:lnTo>
                  <a:lnTo>
                    <a:pt x="3625" y="2156"/>
                  </a:lnTo>
                  <a:lnTo>
                    <a:pt x="3617" y="2161"/>
                  </a:lnTo>
                  <a:lnTo>
                    <a:pt x="3602" y="2171"/>
                  </a:lnTo>
                  <a:lnTo>
                    <a:pt x="3585" y="2180"/>
                  </a:lnTo>
                  <a:lnTo>
                    <a:pt x="3567" y="2188"/>
                  </a:lnTo>
                  <a:lnTo>
                    <a:pt x="3547" y="2195"/>
                  </a:lnTo>
                  <a:lnTo>
                    <a:pt x="3524" y="2201"/>
                  </a:lnTo>
                  <a:lnTo>
                    <a:pt x="3502" y="2207"/>
                  </a:lnTo>
                  <a:lnTo>
                    <a:pt x="3479" y="2213"/>
                  </a:lnTo>
                  <a:lnTo>
                    <a:pt x="3455" y="2218"/>
                  </a:lnTo>
                  <a:lnTo>
                    <a:pt x="656" y="2805"/>
                  </a:lnTo>
                  <a:lnTo>
                    <a:pt x="632" y="2810"/>
                  </a:lnTo>
                  <a:lnTo>
                    <a:pt x="609" y="2814"/>
                  </a:lnTo>
                  <a:lnTo>
                    <a:pt x="586" y="2817"/>
                  </a:lnTo>
                  <a:lnTo>
                    <a:pt x="563" y="2820"/>
                  </a:lnTo>
                  <a:lnTo>
                    <a:pt x="542" y="2822"/>
                  </a:lnTo>
                  <a:lnTo>
                    <a:pt x="522" y="2823"/>
                  </a:lnTo>
                  <a:lnTo>
                    <a:pt x="503" y="2820"/>
                  </a:lnTo>
                  <a:lnTo>
                    <a:pt x="485" y="2818"/>
                  </a:lnTo>
                  <a:lnTo>
                    <a:pt x="477" y="2816"/>
                  </a:lnTo>
                  <a:lnTo>
                    <a:pt x="468" y="2813"/>
                  </a:lnTo>
                  <a:lnTo>
                    <a:pt x="460" y="2810"/>
                  </a:lnTo>
                  <a:lnTo>
                    <a:pt x="452" y="2807"/>
                  </a:lnTo>
                  <a:lnTo>
                    <a:pt x="445" y="2803"/>
                  </a:lnTo>
                  <a:lnTo>
                    <a:pt x="439" y="2797"/>
                  </a:lnTo>
                  <a:lnTo>
                    <a:pt x="431" y="2792"/>
                  </a:lnTo>
                  <a:lnTo>
                    <a:pt x="425" y="2786"/>
                  </a:lnTo>
                  <a:lnTo>
                    <a:pt x="420" y="2779"/>
                  </a:lnTo>
                  <a:lnTo>
                    <a:pt x="414" y="2772"/>
                  </a:lnTo>
                  <a:lnTo>
                    <a:pt x="409" y="2764"/>
                  </a:lnTo>
                  <a:lnTo>
                    <a:pt x="405" y="2755"/>
                  </a:lnTo>
                  <a:lnTo>
                    <a:pt x="400" y="2745"/>
                  </a:lnTo>
                  <a:lnTo>
                    <a:pt x="396" y="2736"/>
                  </a:lnTo>
                  <a:lnTo>
                    <a:pt x="393" y="2724"/>
                  </a:lnTo>
                  <a:lnTo>
                    <a:pt x="391" y="2713"/>
                  </a:lnTo>
                  <a:lnTo>
                    <a:pt x="5" y="878"/>
                  </a:lnTo>
                  <a:lnTo>
                    <a:pt x="3" y="865"/>
                  </a:lnTo>
                  <a:lnTo>
                    <a:pt x="2" y="853"/>
                  </a:lnTo>
                  <a:lnTo>
                    <a:pt x="1" y="841"/>
                  </a:lnTo>
                  <a:lnTo>
                    <a:pt x="0" y="829"/>
                  </a:lnTo>
                  <a:lnTo>
                    <a:pt x="1" y="817"/>
                  </a:lnTo>
                  <a:lnTo>
                    <a:pt x="1" y="805"/>
                  </a:lnTo>
                  <a:lnTo>
                    <a:pt x="3" y="793"/>
                  </a:lnTo>
                  <a:lnTo>
                    <a:pt x="5" y="781"/>
                  </a:lnTo>
                  <a:lnTo>
                    <a:pt x="7" y="770"/>
                  </a:lnTo>
                  <a:lnTo>
                    <a:pt x="10" y="759"/>
                  </a:lnTo>
                  <a:lnTo>
                    <a:pt x="13" y="748"/>
                  </a:lnTo>
                  <a:lnTo>
                    <a:pt x="18" y="737"/>
                  </a:lnTo>
                  <a:lnTo>
                    <a:pt x="23" y="726"/>
                  </a:lnTo>
                  <a:lnTo>
                    <a:pt x="28" y="716"/>
                  </a:lnTo>
                  <a:lnTo>
                    <a:pt x="34" y="706"/>
                  </a:lnTo>
                  <a:lnTo>
                    <a:pt x="40" y="696"/>
                  </a:lnTo>
                  <a:lnTo>
                    <a:pt x="46" y="686"/>
                  </a:lnTo>
                  <a:lnTo>
                    <a:pt x="54" y="677"/>
                  </a:lnTo>
                  <a:lnTo>
                    <a:pt x="61" y="668"/>
                  </a:lnTo>
                  <a:lnTo>
                    <a:pt x="68" y="660"/>
                  </a:lnTo>
                  <a:lnTo>
                    <a:pt x="77" y="651"/>
                  </a:lnTo>
                  <a:lnTo>
                    <a:pt x="85" y="644"/>
                  </a:lnTo>
                  <a:lnTo>
                    <a:pt x="95" y="637"/>
                  </a:lnTo>
                  <a:lnTo>
                    <a:pt x="104" y="629"/>
                  </a:lnTo>
                  <a:lnTo>
                    <a:pt x="114" y="623"/>
                  </a:lnTo>
                  <a:lnTo>
                    <a:pt x="124" y="618"/>
                  </a:lnTo>
                  <a:lnTo>
                    <a:pt x="135" y="611"/>
                  </a:lnTo>
                  <a:lnTo>
                    <a:pt x="146" y="607"/>
                  </a:lnTo>
                  <a:lnTo>
                    <a:pt x="157" y="602"/>
                  </a:lnTo>
                  <a:lnTo>
                    <a:pt x="168" y="597"/>
                  </a:lnTo>
                  <a:lnTo>
                    <a:pt x="181" y="594"/>
                  </a:lnTo>
                  <a:lnTo>
                    <a:pt x="192" y="592"/>
                  </a:lnTo>
                  <a:lnTo>
                    <a:pt x="2990" y="5"/>
                  </a:lnTo>
                  <a:lnTo>
                    <a:pt x="3003" y="2"/>
                  </a:lnTo>
                  <a:lnTo>
                    <a:pt x="3015" y="1"/>
                  </a:lnTo>
                  <a:lnTo>
                    <a:pt x="3027" y="0"/>
                  </a:lnTo>
                  <a:lnTo>
                    <a:pt x="3039" y="0"/>
                  </a:lnTo>
                  <a:lnTo>
                    <a:pt x="3051" y="0"/>
                  </a:lnTo>
                  <a:lnTo>
                    <a:pt x="3063" y="1"/>
                  </a:lnTo>
                  <a:lnTo>
                    <a:pt x="3075" y="2"/>
                  </a:lnTo>
                  <a:lnTo>
                    <a:pt x="3087" y="4"/>
                  </a:lnTo>
                  <a:lnTo>
                    <a:pt x="3098" y="7"/>
                  </a:lnTo>
                  <a:lnTo>
                    <a:pt x="3109" y="10"/>
                  </a:lnTo>
                  <a:lnTo>
                    <a:pt x="3120" y="14"/>
                  </a:lnTo>
                  <a:lnTo>
                    <a:pt x="3131" y="17"/>
                  </a:lnTo>
                  <a:lnTo>
                    <a:pt x="3142" y="22"/>
                  </a:lnTo>
                  <a:lnTo>
                    <a:pt x="3152" y="28"/>
                  </a:lnTo>
                  <a:lnTo>
                    <a:pt x="3163" y="33"/>
                  </a:lnTo>
                  <a:lnTo>
                    <a:pt x="3172" y="39"/>
                  </a:lnTo>
                  <a:lnTo>
                    <a:pt x="3182" y="46"/>
                  </a:lnTo>
                  <a:lnTo>
                    <a:pt x="3191" y="53"/>
                  </a:lnTo>
                  <a:lnTo>
                    <a:pt x="3200" y="60"/>
                  </a:lnTo>
                  <a:lnTo>
                    <a:pt x="3208" y="68"/>
                  </a:lnTo>
                  <a:lnTo>
                    <a:pt x="3217" y="76"/>
                  </a:lnTo>
                  <a:lnTo>
                    <a:pt x="3224" y="85"/>
                  </a:lnTo>
                  <a:lnTo>
                    <a:pt x="3231" y="94"/>
                  </a:lnTo>
                  <a:lnTo>
                    <a:pt x="3239" y="104"/>
                  </a:lnTo>
                  <a:lnTo>
                    <a:pt x="3245" y="113"/>
                  </a:lnTo>
                  <a:lnTo>
                    <a:pt x="3251" y="124"/>
                  </a:lnTo>
                  <a:lnTo>
                    <a:pt x="3257" y="134"/>
                  </a:lnTo>
                  <a:lnTo>
                    <a:pt x="3262" y="145"/>
                  </a:lnTo>
                  <a:lnTo>
                    <a:pt x="3266" y="157"/>
                  </a:lnTo>
                  <a:lnTo>
                    <a:pt x="3271" y="168"/>
                  </a:lnTo>
                  <a:lnTo>
                    <a:pt x="3274" y="180"/>
                  </a:lnTo>
                  <a:lnTo>
                    <a:pt x="3277" y="192"/>
                  </a:lnTo>
                  <a:lnTo>
                    <a:pt x="3662" y="2027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13" name="Freeform 48"/>
            <p:cNvSpPr>
              <a:spLocks/>
            </p:cNvSpPr>
            <p:nvPr/>
          </p:nvSpPr>
          <p:spPr bwMode="auto">
            <a:xfrm>
              <a:off x="2554288" y="4492625"/>
              <a:ext cx="125413" cy="173038"/>
            </a:xfrm>
            <a:custGeom>
              <a:avLst/>
              <a:gdLst>
                <a:gd name="T0" fmla="*/ 397 w 398"/>
                <a:gd name="T1" fmla="*/ 345 h 544"/>
                <a:gd name="T2" fmla="*/ 398 w 398"/>
                <a:gd name="T3" fmla="*/ 381 h 544"/>
                <a:gd name="T4" fmla="*/ 391 w 398"/>
                <a:gd name="T5" fmla="*/ 415 h 544"/>
                <a:gd name="T6" fmla="*/ 378 w 398"/>
                <a:gd name="T7" fmla="*/ 448 h 544"/>
                <a:gd name="T8" fmla="*/ 359 w 398"/>
                <a:gd name="T9" fmla="*/ 476 h 544"/>
                <a:gd name="T10" fmla="*/ 335 w 398"/>
                <a:gd name="T11" fmla="*/ 501 h 544"/>
                <a:gd name="T12" fmla="*/ 306 w 398"/>
                <a:gd name="T13" fmla="*/ 522 h 544"/>
                <a:gd name="T14" fmla="*/ 274 w 398"/>
                <a:gd name="T15" fmla="*/ 535 h 544"/>
                <a:gd name="T16" fmla="*/ 238 w 398"/>
                <a:gd name="T17" fmla="*/ 543 h 544"/>
                <a:gd name="T18" fmla="*/ 202 w 398"/>
                <a:gd name="T19" fmla="*/ 543 h 544"/>
                <a:gd name="T20" fmla="*/ 167 w 398"/>
                <a:gd name="T21" fmla="*/ 536 h 544"/>
                <a:gd name="T22" fmla="*/ 135 w 398"/>
                <a:gd name="T23" fmla="*/ 524 h 544"/>
                <a:gd name="T24" fmla="*/ 107 w 398"/>
                <a:gd name="T25" fmla="*/ 505 h 544"/>
                <a:gd name="T26" fmla="*/ 81 w 398"/>
                <a:gd name="T27" fmla="*/ 480 h 544"/>
                <a:gd name="T28" fmla="*/ 61 w 398"/>
                <a:gd name="T29" fmla="*/ 452 h 544"/>
                <a:gd name="T30" fmla="*/ 47 w 398"/>
                <a:gd name="T31" fmla="*/ 419 h 544"/>
                <a:gd name="T32" fmla="*/ 4 w 398"/>
                <a:gd name="T33" fmla="*/ 218 h 544"/>
                <a:gd name="T34" fmla="*/ 0 w 398"/>
                <a:gd name="T35" fmla="*/ 181 h 544"/>
                <a:gd name="T36" fmla="*/ 4 w 398"/>
                <a:gd name="T37" fmla="*/ 146 h 544"/>
                <a:gd name="T38" fmla="*/ 14 w 398"/>
                <a:gd name="T39" fmla="*/ 114 h 544"/>
                <a:gd name="T40" fmla="*/ 29 w 398"/>
                <a:gd name="T41" fmla="*/ 83 h 544"/>
                <a:gd name="T42" fmla="*/ 52 w 398"/>
                <a:gd name="T43" fmla="*/ 55 h 544"/>
                <a:gd name="T44" fmla="*/ 78 w 398"/>
                <a:gd name="T45" fmla="*/ 33 h 544"/>
                <a:gd name="T46" fmla="*/ 109 w 398"/>
                <a:gd name="T47" fmla="*/ 15 h 544"/>
                <a:gd name="T48" fmla="*/ 144 w 398"/>
                <a:gd name="T49" fmla="*/ 5 h 544"/>
                <a:gd name="T50" fmla="*/ 180 w 398"/>
                <a:gd name="T51" fmla="*/ 0 h 544"/>
                <a:gd name="T52" fmla="*/ 214 w 398"/>
                <a:gd name="T53" fmla="*/ 5 h 544"/>
                <a:gd name="T54" fmla="*/ 248 w 398"/>
                <a:gd name="T55" fmla="*/ 14 h 544"/>
                <a:gd name="T56" fmla="*/ 279 w 398"/>
                <a:gd name="T57" fmla="*/ 30 h 544"/>
                <a:gd name="T58" fmla="*/ 305 w 398"/>
                <a:gd name="T59" fmla="*/ 52 h 544"/>
                <a:gd name="T60" fmla="*/ 329 w 398"/>
                <a:gd name="T61" fmla="*/ 79 h 544"/>
                <a:gd name="T62" fmla="*/ 346 w 398"/>
                <a:gd name="T63" fmla="*/ 109 h 544"/>
                <a:gd name="T64" fmla="*/ 356 w 398"/>
                <a:gd name="T65" fmla="*/ 1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8" h="544">
                  <a:moveTo>
                    <a:pt x="395" y="327"/>
                  </a:moveTo>
                  <a:lnTo>
                    <a:pt x="397" y="345"/>
                  </a:lnTo>
                  <a:lnTo>
                    <a:pt x="398" y="363"/>
                  </a:lnTo>
                  <a:lnTo>
                    <a:pt x="398" y="381"/>
                  </a:lnTo>
                  <a:lnTo>
                    <a:pt x="395" y="398"/>
                  </a:lnTo>
                  <a:lnTo>
                    <a:pt x="391" y="415"/>
                  </a:lnTo>
                  <a:lnTo>
                    <a:pt x="386" y="432"/>
                  </a:lnTo>
                  <a:lnTo>
                    <a:pt x="378" y="448"/>
                  </a:lnTo>
                  <a:lnTo>
                    <a:pt x="370" y="462"/>
                  </a:lnTo>
                  <a:lnTo>
                    <a:pt x="359" y="476"/>
                  </a:lnTo>
                  <a:lnTo>
                    <a:pt x="348" y="489"/>
                  </a:lnTo>
                  <a:lnTo>
                    <a:pt x="335" y="501"/>
                  </a:lnTo>
                  <a:lnTo>
                    <a:pt x="321" y="512"/>
                  </a:lnTo>
                  <a:lnTo>
                    <a:pt x="306" y="522"/>
                  </a:lnTo>
                  <a:lnTo>
                    <a:pt x="291" y="529"/>
                  </a:lnTo>
                  <a:lnTo>
                    <a:pt x="274" y="535"/>
                  </a:lnTo>
                  <a:lnTo>
                    <a:pt x="256" y="540"/>
                  </a:lnTo>
                  <a:lnTo>
                    <a:pt x="238" y="543"/>
                  </a:lnTo>
                  <a:lnTo>
                    <a:pt x="220" y="544"/>
                  </a:lnTo>
                  <a:lnTo>
                    <a:pt x="202" y="543"/>
                  </a:lnTo>
                  <a:lnTo>
                    <a:pt x="184" y="541"/>
                  </a:lnTo>
                  <a:lnTo>
                    <a:pt x="167" y="536"/>
                  </a:lnTo>
                  <a:lnTo>
                    <a:pt x="151" y="531"/>
                  </a:lnTo>
                  <a:lnTo>
                    <a:pt x="135" y="524"/>
                  </a:lnTo>
                  <a:lnTo>
                    <a:pt x="120" y="514"/>
                  </a:lnTo>
                  <a:lnTo>
                    <a:pt x="107" y="505"/>
                  </a:lnTo>
                  <a:lnTo>
                    <a:pt x="93" y="493"/>
                  </a:lnTo>
                  <a:lnTo>
                    <a:pt x="81" y="480"/>
                  </a:lnTo>
                  <a:lnTo>
                    <a:pt x="71" y="467"/>
                  </a:lnTo>
                  <a:lnTo>
                    <a:pt x="61" y="452"/>
                  </a:lnTo>
                  <a:lnTo>
                    <a:pt x="54" y="436"/>
                  </a:lnTo>
                  <a:lnTo>
                    <a:pt x="47" y="419"/>
                  </a:lnTo>
                  <a:lnTo>
                    <a:pt x="42" y="401"/>
                  </a:lnTo>
                  <a:lnTo>
                    <a:pt x="4" y="218"/>
                  </a:lnTo>
                  <a:lnTo>
                    <a:pt x="1" y="199"/>
                  </a:lnTo>
                  <a:lnTo>
                    <a:pt x="0" y="181"/>
                  </a:lnTo>
                  <a:lnTo>
                    <a:pt x="1" y="164"/>
                  </a:lnTo>
                  <a:lnTo>
                    <a:pt x="4" y="146"/>
                  </a:lnTo>
                  <a:lnTo>
                    <a:pt x="8" y="129"/>
                  </a:lnTo>
                  <a:lnTo>
                    <a:pt x="14" y="114"/>
                  </a:lnTo>
                  <a:lnTo>
                    <a:pt x="21" y="98"/>
                  </a:lnTo>
                  <a:lnTo>
                    <a:pt x="29" y="83"/>
                  </a:lnTo>
                  <a:lnTo>
                    <a:pt x="40" y="68"/>
                  </a:lnTo>
                  <a:lnTo>
                    <a:pt x="52" y="55"/>
                  </a:lnTo>
                  <a:lnTo>
                    <a:pt x="64" y="44"/>
                  </a:lnTo>
                  <a:lnTo>
                    <a:pt x="78" y="33"/>
                  </a:lnTo>
                  <a:lnTo>
                    <a:pt x="93" y="24"/>
                  </a:lnTo>
                  <a:lnTo>
                    <a:pt x="109" y="15"/>
                  </a:lnTo>
                  <a:lnTo>
                    <a:pt x="126" y="9"/>
                  </a:lnTo>
                  <a:lnTo>
                    <a:pt x="144" y="5"/>
                  </a:lnTo>
                  <a:lnTo>
                    <a:pt x="162" y="1"/>
                  </a:lnTo>
                  <a:lnTo>
                    <a:pt x="180" y="0"/>
                  </a:lnTo>
                  <a:lnTo>
                    <a:pt x="198" y="1"/>
                  </a:lnTo>
                  <a:lnTo>
                    <a:pt x="214" y="5"/>
                  </a:lnTo>
                  <a:lnTo>
                    <a:pt x="231" y="8"/>
                  </a:lnTo>
                  <a:lnTo>
                    <a:pt x="248" y="14"/>
                  </a:lnTo>
                  <a:lnTo>
                    <a:pt x="264" y="22"/>
                  </a:lnTo>
                  <a:lnTo>
                    <a:pt x="279" y="30"/>
                  </a:lnTo>
                  <a:lnTo>
                    <a:pt x="293" y="41"/>
                  </a:lnTo>
                  <a:lnTo>
                    <a:pt x="305" y="52"/>
                  </a:lnTo>
                  <a:lnTo>
                    <a:pt x="318" y="65"/>
                  </a:lnTo>
                  <a:lnTo>
                    <a:pt x="329" y="79"/>
                  </a:lnTo>
                  <a:lnTo>
                    <a:pt x="338" y="93"/>
                  </a:lnTo>
                  <a:lnTo>
                    <a:pt x="346" y="109"/>
                  </a:lnTo>
                  <a:lnTo>
                    <a:pt x="352" y="126"/>
                  </a:lnTo>
                  <a:lnTo>
                    <a:pt x="356" y="144"/>
                  </a:lnTo>
                  <a:lnTo>
                    <a:pt x="395" y="327"/>
                  </a:lnTo>
                  <a:close/>
                </a:path>
              </a:pathLst>
            </a:custGeom>
            <a:solidFill>
              <a:srgbClr val="BF97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14" name="Freeform 49"/>
            <p:cNvSpPr>
              <a:spLocks/>
            </p:cNvSpPr>
            <p:nvPr/>
          </p:nvSpPr>
          <p:spPr bwMode="auto">
            <a:xfrm>
              <a:off x="2052638" y="3465513"/>
              <a:ext cx="588963" cy="884238"/>
            </a:xfrm>
            <a:custGeom>
              <a:avLst/>
              <a:gdLst>
                <a:gd name="T0" fmla="*/ 640 w 1856"/>
                <a:gd name="T1" fmla="*/ 166 h 2788"/>
                <a:gd name="T2" fmla="*/ 622 w 1856"/>
                <a:gd name="T3" fmla="*/ 120 h 2788"/>
                <a:gd name="T4" fmla="*/ 606 w 1856"/>
                <a:gd name="T5" fmla="*/ 73 h 2788"/>
                <a:gd name="T6" fmla="*/ 594 w 1856"/>
                <a:gd name="T7" fmla="*/ 24 h 2788"/>
                <a:gd name="T8" fmla="*/ 0 w 1856"/>
                <a:gd name="T9" fmla="*/ 0 h 2788"/>
                <a:gd name="T10" fmla="*/ 15 w 1856"/>
                <a:gd name="T11" fmla="*/ 195 h 2788"/>
                <a:gd name="T12" fmla="*/ 38 w 1856"/>
                <a:gd name="T13" fmla="*/ 388 h 2788"/>
                <a:gd name="T14" fmla="*/ 70 w 1856"/>
                <a:gd name="T15" fmla="*/ 578 h 2788"/>
                <a:gd name="T16" fmla="*/ 111 w 1856"/>
                <a:gd name="T17" fmla="*/ 765 h 2788"/>
                <a:gd name="T18" fmla="*/ 160 w 1856"/>
                <a:gd name="T19" fmla="*/ 950 h 2788"/>
                <a:gd name="T20" fmla="*/ 218 w 1856"/>
                <a:gd name="T21" fmla="*/ 1132 h 2788"/>
                <a:gd name="T22" fmla="*/ 283 w 1856"/>
                <a:gd name="T23" fmla="*/ 1310 h 2788"/>
                <a:gd name="T24" fmla="*/ 357 w 1856"/>
                <a:gd name="T25" fmla="*/ 1487 h 2788"/>
                <a:gd name="T26" fmla="*/ 440 w 1856"/>
                <a:gd name="T27" fmla="*/ 1659 h 2788"/>
                <a:gd name="T28" fmla="*/ 531 w 1856"/>
                <a:gd name="T29" fmla="*/ 1829 h 2788"/>
                <a:gd name="T30" fmla="*/ 629 w 1856"/>
                <a:gd name="T31" fmla="*/ 1998 h 2788"/>
                <a:gd name="T32" fmla="*/ 735 w 1856"/>
                <a:gd name="T33" fmla="*/ 2161 h 2788"/>
                <a:gd name="T34" fmla="*/ 849 w 1856"/>
                <a:gd name="T35" fmla="*/ 2323 h 2788"/>
                <a:gd name="T36" fmla="*/ 971 w 1856"/>
                <a:gd name="T37" fmla="*/ 2482 h 2788"/>
                <a:gd name="T38" fmla="*/ 1100 w 1856"/>
                <a:gd name="T39" fmla="*/ 2636 h 2788"/>
                <a:gd name="T40" fmla="*/ 1237 w 1856"/>
                <a:gd name="T41" fmla="*/ 2788 h 2788"/>
                <a:gd name="T42" fmla="*/ 1338 w 1856"/>
                <a:gd name="T43" fmla="*/ 2706 h 2788"/>
                <a:gd name="T44" fmla="*/ 1434 w 1856"/>
                <a:gd name="T45" fmla="*/ 2633 h 2788"/>
                <a:gd name="T46" fmla="*/ 1524 w 1856"/>
                <a:gd name="T47" fmla="*/ 2568 h 2788"/>
                <a:gd name="T48" fmla="*/ 1608 w 1856"/>
                <a:gd name="T49" fmla="*/ 2511 h 2788"/>
                <a:gd name="T50" fmla="*/ 1751 w 1856"/>
                <a:gd name="T51" fmla="*/ 2415 h 2788"/>
                <a:gd name="T52" fmla="*/ 1809 w 1856"/>
                <a:gd name="T53" fmla="*/ 2375 h 2788"/>
                <a:gd name="T54" fmla="*/ 1856 w 1856"/>
                <a:gd name="T55" fmla="*/ 2339 h 2788"/>
                <a:gd name="T56" fmla="*/ 1720 w 1856"/>
                <a:gd name="T57" fmla="*/ 2162 h 2788"/>
                <a:gd name="T58" fmla="*/ 1598 w 1856"/>
                <a:gd name="T59" fmla="*/ 1993 h 2788"/>
                <a:gd name="T60" fmla="*/ 1487 w 1856"/>
                <a:gd name="T61" fmla="*/ 1829 h 2788"/>
                <a:gd name="T62" fmla="*/ 1385 w 1856"/>
                <a:gd name="T63" fmla="*/ 1672 h 2788"/>
                <a:gd name="T64" fmla="*/ 1294 w 1856"/>
                <a:gd name="T65" fmla="*/ 1520 h 2788"/>
                <a:gd name="T66" fmla="*/ 1211 w 1856"/>
                <a:gd name="T67" fmla="*/ 1374 h 2788"/>
                <a:gd name="T68" fmla="*/ 1136 w 1856"/>
                <a:gd name="T69" fmla="*/ 1233 h 2788"/>
                <a:gd name="T70" fmla="*/ 1067 w 1856"/>
                <a:gd name="T71" fmla="*/ 1098 h 2788"/>
                <a:gd name="T72" fmla="*/ 1005 w 1856"/>
                <a:gd name="T73" fmla="*/ 968 h 2788"/>
                <a:gd name="T74" fmla="*/ 946 w 1856"/>
                <a:gd name="T75" fmla="*/ 842 h 2788"/>
                <a:gd name="T76" fmla="*/ 842 w 1856"/>
                <a:gd name="T77" fmla="*/ 606 h 2788"/>
                <a:gd name="T78" fmla="*/ 745 w 1856"/>
                <a:gd name="T79" fmla="*/ 389 h 2788"/>
                <a:gd name="T80" fmla="*/ 699 w 1856"/>
                <a:gd name="T81" fmla="*/ 287 h 2788"/>
                <a:gd name="T82" fmla="*/ 651 w 1856"/>
                <a:gd name="T83" fmla="*/ 189 h 2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788">
                  <a:moveTo>
                    <a:pt x="651" y="189"/>
                  </a:moveTo>
                  <a:lnTo>
                    <a:pt x="640" y="166"/>
                  </a:lnTo>
                  <a:lnTo>
                    <a:pt x="630" y="143"/>
                  </a:lnTo>
                  <a:lnTo>
                    <a:pt x="622" y="120"/>
                  </a:lnTo>
                  <a:lnTo>
                    <a:pt x="613" y="96"/>
                  </a:lnTo>
                  <a:lnTo>
                    <a:pt x="606" y="73"/>
                  </a:lnTo>
                  <a:lnTo>
                    <a:pt x="600" y="48"/>
                  </a:lnTo>
                  <a:lnTo>
                    <a:pt x="594" y="24"/>
                  </a:lnTo>
                  <a:lnTo>
                    <a:pt x="590" y="0"/>
                  </a:lnTo>
                  <a:lnTo>
                    <a:pt x="0" y="0"/>
                  </a:lnTo>
                  <a:lnTo>
                    <a:pt x="6" y="98"/>
                  </a:lnTo>
                  <a:lnTo>
                    <a:pt x="15" y="195"/>
                  </a:lnTo>
                  <a:lnTo>
                    <a:pt x="25" y="291"/>
                  </a:lnTo>
                  <a:lnTo>
                    <a:pt x="38" y="388"/>
                  </a:lnTo>
                  <a:lnTo>
                    <a:pt x="53" y="483"/>
                  </a:lnTo>
                  <a:lnTo>
                    <a:pt x="70" y="578"/>
                  </a:lnTo>
                  <a:lnTo>
                    <a:pt x="89" y="672"/>
                  </a:lnTo>
                  <a:lnTo>
                    <a:pt x="111" y="765"/>
                  </a:lnTo>
                  <a:lnTo>
                    <a:pt x="134" y="858"/>
                  </a:lnTo>
                  <a:lnTo>
                    <a:pt x="160" y="950"/>
                  </a:lnTo>
                  <a:lnTo>
                    <a:pt x="187" y="1041"/>
                  </a:lnTo>
                  <a:lnTo>
                    <a:pt x="218" y="1132"/>
                  </a:lnTo>
                  <a:lnTo>
                    <a:pt x="249" y="1222"/>
                  </a:lnTo>
                  <a:lnTo>
                    <a:pt x="283" y="1310"/>
                  </a:lnTo>
                  <a:lnTo>
                    <a:pt x="319" y="1399"/>
                  </a:lnTo>
                  <a:lnTo>
                    <a:pt x="357" y="1487"/>
                  </a:lnTo>
                  <a:lnTo>
                    <a:pt x="398" y="1574"/>
                  </a:lnTo>
                  <a:lnTo>
                    <a:pt x="440" y="1659"/>
                  </a:lnTo>
                  <a:lnTo>
                    <a:pt x="484" y="1745"/>
                  </a:lnTo>
                  <a:lnTo>
                    <a:pt x="531" y="1829"/>
                  </a:lnTo>
                  <a:lnTo>
                    <a:pt x="578" y="1914"/>
                  </a:lnTo>
                  <a:lnTo>
                    <a:pt x="629" y="1998"/>
                  </a:lnTo>
                  <a:lnTo>
                    <a:pt x="681" y="2080"/>
                  </a:lnTo>
                  <a:lnTo>
                    <a:pt x="735" y="2161"/>
                  </a:lnTo>
                  <a:lnTo>
                    <a:pt x="791" y="2243"/>
                  </a:lnTo>
                  <a:lnTo>
                    <a:pt x="849" y="2323"/>
                  </a:lnTo>
                  <a:lnTo>
                    <a:pt x="909" y="2402"/>
                  </a:lnTo>
                  <a:lnTo>
                    <a:pt x="971" y="2482"/>
                  </a:lnTo>
                  <a:lnTo>
                    <a:pt x="1034" y="2559"/>
                  </a:lnTo>
                  <a:lnTo>
                    <a:pt x="1100" y="2636"/>
                  </a:lnTo>
                  <a:lnTo>
                    <a:pt x="1167" y="2713"/>
                  </a:lnTo>
                  <a:lnTo>
                    <a:pt x="1237" y="2788"/>
                  </a:lnTo>
                  <a:lnTo>
                    <a:pt x="1288" y="2746"/>
                  </a:lnTo>
                  <a:lnTo>
                    <a:pt x="1338" y="2706"/>
                  </a:lnTo>
                  <a:lnTo>
                    <a:pt x="1386" y="2669"/>
                  </a:lnTo>
                  <a:lnTo>
                    <a:pt x="1434" y="2633"/>
                  </a:lnTo>
                  <a:lnTo>
                    <a:pt x="1479" y="2599"/>
                  </a:lnTo>
                  <a:lnTo>
                    <a:pt x="1524" y="2568"/>
                  </a:lnTo>
                  <a:lnTo>
                    <a:pt x="1567" y="2539"/>
                  </a:lnTo>
                  <a:lnTo>
                    <a:pt x="1608" y="2511"/>
                  </a:lnTo>
                  <a:lnTo>
                    <a:pt x="1684" y="2461"/>
                  </a:lnTo>
                  <a:lnTo>
                    <a:pt x="1751" y="2415"/>
                  </a:lnTo>
                  <a:lnTo>
                    <a:pt x="1782" y="2395"/>
                  </a:lnTo>
                  <a:lnTo>
                    <a:pt x="1809" y="2375"/>
                  </a:lnTo>
                  <a:lnTo>
                    <a:pt x="1834" y="2357"/>
                  </a:lnTo>
                  <a:lnTo>
                    <a:pt x="1856" y="2339"/>
                  </a:lnTo>
                  <a:lnTo>
                    <a:pt x="1787" y="2250"/>
                  </a:lnTo>
                  <a:lnTo>
                    <a:pt x="1720" y="2162"/>
                  </a:lnTo>
                  <a:lnTo>
                    <a:pt x="1658" y="2077"/>
                  </a:lnTo>
                  <a:lnTo>
                    <a:pt x="1598" y="1993"/>
                  </a:lnTo>
                  <a:lnTo>
                    <a:pt x="1541" y="1911"/>
                  </a:lnTo>
                  <a:lnTo>
                    <a:pt x="1487" y="1829"/>
                  </a:lnTo>
                  <a:lnTo>
                    <a:pt x="1435" y="1750"/>
                  </a:lnTo>
                  <a:lnTo>
                    <a:pt x="1385" y="1672"/>
                  </a:lnTo>
                  <a:lnTo>
                    <a:pt x="1339" y="1595"/>
                  </a:lnTo>
                  <a:lnTo>
                    <a:pt x="1294" y="1520"/>
                  </a:lnTo>
                  <a:lnTo>
                    <a:pt x="1252" y="1446"/>
                  </a:lnTo>
                  <a:lnTo>
                    <a:pt x="1211" y="1374"/>
                  </a:lnTo>
                  <a:lnTo>
                    <a:pt x="1173" y="1303"/>
                  </a:lnTo>
                  <a:lnTo>
                    <a:pt x="1136" y="1233"/>
                  </a:lnTo>
                  <a:lnTo>
                    <a:pt x="1101" y="1165"/>
                  </a:lnTo>
                  <a:lnTo>
                    <a:pt x="1067" y="1098"/>
                  </a:lnTo>
                  <a:lnTo>
                    <a:pt x="1035" y="1032"/>
                  </a:lnTo>
                  <a:lnTo>
                    <a:pt x="1005" y="968"/>
                  </a:lnTo>
                  <a:lnTo>
                    <a:pt x="975" y="905"/>
                  </a:lnTo>
                  <a:lnTo>
                    <a:pt x="946" y="842"/>
                  </a:lnTo>
                  <a:lnTo>
                    <a:pt x="892" y="722"/>
                  </a:lnTo>
                  <a:lnTo>
                    <a:pt x="842" y="606"/>
                  </a:lnTo>
                  <a:lnTo>
                    <a:pt x="793" y="495"/>
                  </a:lnTo>
                  <a:lnTo>
                    <a:pt x="745" y="389"/>
                  </a:lnTo>
                  <a:lnTo>
                    <a:pt x="722" y="337"/>
                  </a:lnTo>
                  <a:lnTo>
                    <a:pt x="699" y="287"/>
                  </a:lnTo>
                  <a:lnTo>
                    <a:pt x="675" y="238"/>
                  </a:lnTo>
                  <a:lnTo>
                    <a:pt x="651" y="189"/>
                  </a:lnTo>
                  <a:close/>
                </a:path>
              </a:pathLst>
            </a:custGeom>
            <a:solidFill>
              <a:srgbClr val="4D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15" name="Freeform 50"/>
            <p:cNvSpPr>
              <a:spLocks/>
            </p:cNvSpPr>
            <p:nvPr/>
          </p:nvSpPr>
          <p:spPr bwMode="auto">
            <a:xfrm>
              <a:off x="2593975" y="4265613"/>
              <a:ext cx="88900" cy="119063"/>
            </a:xfrm>
            <a:custGeom>
              <a:avLst/>
              <a:gdLst>
                <a:gd name="T0" fmla="*/ 236 w 278"/>
                <a:gd name="T1" fmla="*/ 369 h 375"/>
                <a:gd name="T2" fmla="*/ 222 w 278"/>
                <a:gd name="T3" fmla="*/ 374 h 375"/>
                <a:gd name="T4" fmla="*/ 207 w 278"/>
                <a:gd name="T5" fmla="*/ 375 h 375"/>
                <a:gd name="T6" fmla="*/ 193 w 278"/>
                <a:gd name="T7" fmla="*/ 374 h 375"/>
                <a:gd name="T8" fmla="*/ 180 w 278"/>
                <a:gd name="T9" fmla="*/ 371 h 375"/>
                <a:gd name="T10" fmla="*/ 167 w 278"/>
                <a:gd name="T11" fmla="*/ 364 h 375"/>
                <a:gd name="T12" fmla="*/ 156 w 278"/>
                <a:gd name="T13" fmla="*/ 356 h 375"/>
                <a:gd name="T14" fmla="*/ 147 w 278"/>
                <a:gd name="T15" fmla="*/ 345 h 375"/>
                <a:gd name="T16" fmla="*/ 9 w 278"/>
                <a:gd name="T17" fmla="*/ 109 h 375"/>
                <a:gd name="T18" fmla="*/ 3 w 278"/>
                <a:gd name="T19" fmla="*/ 95 h 375"/>
                <a:gd name="T20" fmla="*/ 0 w 278"/>
                <a:gd name="T21" fmla="*/ 81 h 375"/>
                <a:gd name="T22" fmla="*/ 0 w 278"/>
                <a:gd name="T23" fmla="*/ 67 h 375"/>
                <a:gd name="T24" fmla="*/ 2 w 278"/>
                <a:gd name="T25" fmla="*/ 54 h 375"/>
                <a:gd name="T26" fmla="*/ 7 w 278"/>
                <a:gd name="T27" fmla="*/ 40 h 375"/>
                <a:gd name="T28" fmla="*/ 14 w 278"/>
                <a:gd name="T29" fmla="*/ 28 h 375"/>
                <a:gd name="T30" fmla="*/ 24 w 278"/>
                <a:gd name="T31" fmla="*/ 18 h 375"/>
                <a:gd name="T32" fmla="*/ 36 w 278"/>
                <a:gd name="T33" fmla="*/ 9 h 375"/>
                <a:gd name="T34" fmla="*/ 50 w 278"/>
                <a:gd name="T35" fmla="*/ 3 h 375"/>
                <a:gd name="T36" fmla="*/ 63 w 278"/>
                <a:gd name="T37" fmla="*/ 0 h 375"/>
                <a:gd name="T38" fmla="*/ 77 w 278"/>
                <a:gd name="T39" fmla="*/ 0 h 375"/>
                <a:gd name="T40" fmla="*/ 91 w 278"/>
                <a:gd name="T41" fmla="*/ 2 h 375"/>
                <a:gd name="T42" fmla="*/ 105 w 278"/>
                <a:gd name="T43" fmla="*/ 7 h 375"/>
                <a:gd name="T44" fmla="*/ 116 w 278"/>
                <a:gd name="T45" fmla="*/ 15 h 375"/>
                <a:gd name="T46" fmla="*/ 127 w 278"/>
                <a:gd name="T47" fmla="*/ 24 h 375"/>
                <a:gd name="T48" fmla="*/ 135 w 278"/>
                <a:gd name="T49" fmla="*/ 36 h 375"/>
                <a:gd name="T50" fmla="*/ 272 w 278"/>
                <a:gd name="T51" fmla="*/ 273 h 375"/>
                <a:gd name="T52" fmla="*/ 277 w 278"/>
                <a:gd name="T53" fmla="*/ 286 h 375"/>
                <a:gd name="T54" fmla="*/ 278 w 278"/>
                <a:gd name="T55" fmla="*/ 301 h 375"/>
                <a:gd name="T56" fmla="*/ 277 w 278"/>
                <a:gd name="T57" fmla="*/ 315 h 375"/>
                <a:gd name="T58" fmla="*/ 274 w 278"/>
                <a:gd name="T59" fmla="*/ 329 h 375"/>
                <a:gd name="T60" fmla="*/ 267 w 278"/>
                <a:gd name="T61" fmla="*/ 340 h 375"/>
                <a:gd name="T62" fmla="*/ 259 w 278"/>
                <a:gd name="T63" fmla="*/ 352 h 375"/>
                <a:gd name="T64" fmla="*/ 248 w 278"/>
                <a:gd name="T65" fmla="*/ 36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8" h="375">
                  <a:moveTo>
                    <a:pt x="242" y="366"/>
                  </a:moveTo>
                  <a:lnTo>
                    <a:pt x="236" y="369"/>
                  </a:lnTo>
                  <a:lnTo>
                    <a:pt x="228" y="372"/>
                  </a:lnTo>
                  <a:lnTo>
                    <a:pt x="222" y="374"/>
                  </a:lnTo>
                  <a:lnTo>
                    <a:pt x="214" y="375"/>
                  </a:lnTo>
                  <a:lnTo>
                    <a:pt x="207" y="375"/>
                  </a:lnTo>
                  <a:lnTo>
                    <a:pt x="201" y="375"/>
                  </a:lnTo>
                  <a:lnTo>
                    <a:pt x="193" y="374"/>
                  </a:lnTo>
                  <a:lnTo>
                    <a:pt x="187" y="373"/>
                  </a:lnTo>
                  <a:lnTo>
                    <a:pt x="180" y="371"/>
                  </a:lnTo>
                  <a:lnTo>
                    <a:pt x="173" y="368"/>
                  </a:lnTo>
                  <a:lnTo>
                    <a:pt x="167" y="364"/>
                  </a:lnTo>
                  <a:lnTo>
                    <a:pt x="162" y="360"/>
                  </a:lnTo>
                  <a:lnTo>
                    <a:pt x="156" y="356"/>
                  </a:lnTo>
                  <a:lnTo>
                    <a:pt x="151" y="351"/>
                  </a:lnTo>
                  <a:lnTo>
                    <a:pt x="147" y="345"/>
                  </a:lnTo>
                  <a:lnTo>
                    <a:pt x="143" y="339"/>
                  </a:lnTo>
                  <a:lnTo>
                    <a:pt x="9" y="109"/>
                  </a:lnTo>
                  <a:lnTo>
                    <a:pt x="6" y="102"/>
                  </a:lnTo>
                  <a:lnTo>
                    <a:pt x="3" y="95"/>
                  </a:lnTo>
                  <a:lnTo>
                    <a:pt x="1" y="89"/>
                  </a:lnTo>
                  <a:lnTo>
                    <a:pt x="0" y="81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1" y="60"/>
                  </a:lnTo>
                  <a:lnTo>
                    <a:pt x="2" y="54"/>
                  </a:lnTo>
                  <a:lnTo>
                    <a:pt x="4" y="46"/>
                  </a:lnTo>
                  <a:lnTo>
                    <a:pt x="7" y="40"/>
                  </a:lnTo>
                  <a:lnTo>
                    <a:pt x="10" y="34"/>
                  </a:lnTo>
                  <a:lnTo>
                    <a:pt x="14" y="28"/>
                  </a:lnTo>
                  <a:lnTo>
                    <a:pt x="19" y="23"/>
                  </a:lnTo>
                  <a:lnTo>
                    <a:pt x="24" y="18"/>
                  </a:lnTo>
                  <a:lnTo>
                    <a:pt x="29" y="14"/>
                  </a:lnTo>
                  <a:lnTo>
                    <a:pt x="36" y="9"/>
                  </a:lnTo>
                  <a:lnTo>
                    <a:pt x="42" y="6"/>
                  </a:lnTo>
                  <a:lnTo>
                    <a:pt x="50" y="3"/>
                  </a:lnTo>
                  <a:lnTo>
                    <a:pt x="56" y="1"/>
                  </a:lnTo>
                  <a:lnTo>
                    <a:pt x="63" y="0"/>
                  </a:lnTo>
                  <a:lnTo>
                    <a:pt x="71" y="0"/>
                  </a:lnTo>
                  <a:lnTo>
                    <a:pt x="77" y="0"/>
                  </a:lnTo>
                  <a:lnTo>
                    <a:pt x="84" y="1"/>
                  </a:lnTo>
                  <a:lnTo>
                    <a:pt x="91" y="2"/>
                  </a:lnTo>
                  <a:lnTo>
                    <a:pt x="97" y="4"/>
                  </a:lnTo>
                  <a:lnTo>
                    <a:pt x="105" y="7"/>
                  </a:lnTo>
                  <a:lnTo>
                    <a:pt x="110" y="10"/>
                  </a:lnTo>
                  <a:lnTo>
                    <a:pt x="116" y="15"/>
                  </a:lnTo>
                  <a:lnTo>
                    <a:pt x="121" y="19"/>
                  </a:lnTo>
                  <a:lnTo>
                    <a:pt x="127" y="24"/>
                  </a:lnTo>
                  <a:lnTo>
                    <a:pt x="131" y="29"/>
                  </a:lnTo>
                  <a:lnTo>
                    <a:pt x="135" y="36"/>
                  </a:lnTo>
                  <a:lnTo>
                    <a:pt x="268" y="266"/>
                  </a:lnTo>
                  <a:lnTo>
                    <a:pt x="272" y="273"/>
                  </a:lnTo>
                  <a:lnTo>
                    <a:pt x="275" y="280"/>
                  </a:lnTo>
                  <a:lnTo>
                    <a:pt x="277" y="286"/>
                  </a:lnTo>
                  <a:lnTo>
                    <a:pt x="278" y="294"/>
                  </a:lnTo>
                  <a:lnTo>
                    <a:pt x="278" y="301"/>
                  </a:lnTo>
                  <a:lnTo>
                    <a:pt x="278" y="307"/>
                  </a:lnTo>
                  <a:lnTo>
                    <a:pt x="277" y="315"/>
                  </a:lnTo>
                  <a:lnTo>
                    <a:pt x="276" y="321"/>
                  </a:lnTo>
                  <a:lnTo>
                    <a:pt x="274" y="329"/>
                  </a:lnTo>
                  <a:lnTo>
                    <a:pt x="271" y="335"/>
                  </a:lnTo>
                  <a:lnTo>
                    <a:pt x="267" y="340"/>
                  </a:lnTo>
                  <a:lnTo>
                    <a:pt x="263" y="347"/>
                  </a:lnTo>
                  <a:lnTo>
                    <a:pt x="259" y="352"/>
                  </a:lnTo>
                  <a:lnTo>
                    <a:pt x="254" y="357"/>
                  </a:lnTo>
                  <a:lnTo>
                    <a:pt x="248" y="361"/>
                  </a:lnTo>
                  <a:lnTo>
                    <a:pt x="242" y="366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16" name="Freeform 51"/>
            <p:cNvSpPr>
              <a:spLocks/>
            </p:cNvSpPr>
            <p:nvPr/>
          </p:nvSpPr>
          <p:spPr bwMode="auto">
            <a:xfrm>
              <a:off x="2563813" y="4287838"/>
              <a:ext cx="74613" cy="125413"/>
            </a:xfrm>
            <a:custGeom>
              <a:avLst/>
              <a:gdLst>
                <a:gd name="T0" fmla="*/ 177 w 233"/>
                <a:gd name="T1" fmla="*/ 394 h 396"/>
                <a:gd name="T2" fmla="*/ 163 w 233"/>
                <a:gd name="T3" fmla="*/ 396 h 396"/>
                <a:gd name="T4" fmla="*/ 150 w 233"/>
                <a:gd name="T5" fmla="*/ 395 h 396"/>
                <a:gd name="T6" fmla="*/ 136 w 233"/>
                <a:gd name="T7" fmla="*/ 392 h 396"/>
                <a:gd name="T8" fmla="*/ 123 w 233"/>
                <a:gd name="T9" fmla="*/ 385 h 396"/>
                <a:gd name="T10" fmla="*/ 112 w 233"/>
                <a:gd name="T11" fmla="*/ 377 h 396"/>
                <a:gd name="T12" fmla="*/ 102 w 233"/>
                <a:gd name="T13" fmla="*/ 366 h 396"/>
                <a:gd name="T14" fmla="*/ 95 w 233"/>
                <a:gd name="T15" fmla="*/ 355 h 396"/>
                <a:gd name="T16" fmla="*/ 4 w 233"/>
                <a:gd name="T17" fmla="*/ 96 h 396"/>
                <a:gd name="T18" fmla="*/ 1 w 233"/>
                <a:gd name="T19" fmla="*/ 82 h 396"/>
                <a:gd name="T20" fmla="*/ 1 w 233"/>
                <a:gd name="T21" fmla="*/ 67 h 396"/>
                <a:gd name="T22" fmla="*/ 3 w 233"/>
                <a:gd name="T23" fmla="*/ 53 h 396"/>
                <a:gd name="T24" fmla="*/ 7 w 233"/>
                <a:gd name="T25" fmla="*/ 41 h 396"/>
                <a:gd name="T26" fmla="*/ 14 w 233"/>
                <a:gd name="T27" fmla="*/ 29 h 396"/>
                <a:gd name="T28" fmla="*/ 24 w 233"/>
                <a:gd name="T29" fmla="*/ 19 h 396"/>
                <a:gd name="T30" fmla="*/ 35 w 233"/>
                <a:gd name="T31" fmla="*/ 10 h 396"/>
                <a:gd name="T32" fmla="*/ 49 w 233"/>
                <a:gd name="T33" fmla="*/ 4 h 396"/>
                <a:gd name="T34" fmla="*/ 63 w 233"/>
                <a:gd name="T35" fmla="*/ 0 h 396"/>
                <a:gd name="T36" fmla="*/ 78 w 233"/>
                <a:gd name="T37" fmla="*/ 0 h 396"/>
                <a:gd name="T38" fmla="*/ 92 w 233"/>
                <a:gd name="T39" fmla="*/ 2 h 396"/>
                <a:gd name="T40" fmla="*/ 104 w 233"/>
                <a:gd name="T41" fmla="*/ 7 h 396"/>
                <a:gd name="T42" fmla="*/ 116 w 233"/>
                <a:gd name="T43" fmla="*/ 13 h 396"/>
                <a:gd name="T44" fmla="*/ 126 w 233"/>
                <a:gd name="T45" fmla="*/ 23 h 396"/>
                <a:gd name="T46" fmla="*/ 135 w 233"/>
                <a:gd name="T47" fmla="*/ 34 h 396"/>
                <a:gd name="T48" fmla="*/ 141 w 233"/>
                <a:gd name="T49" fmla="*/ 48 h 396"/>
                <a:gd name="T50" fmla="*/ 231 w 233"/>
                <a:gd name="T51" fmla="*/ 306 h 396"/>
                <a:gd name="T52" fmla="*/ 233 w 233"/>
                <a:gd name="T53" fmla="*/ 321 h 396"/>
                <a:gd name="T54" fmla="*/ 232 w 233"/>
                <a:gd name="T55" fmla="*/ 335 h 396"/>
                <a:gd name="T56" fmla="*/ 229 w 233"/>
                <a:gd name="T57" fmla="*/ 348 h 396"/>
                <a:gd name="T58" fmla="*/ 223 w 233"/>
                <a:gd name="T59" fmla="*/ 361 h 396"/>
                <a:gd name="T60" fmla="*/ 214 w 233"/>
                <a:gd name="T61" fmla="*/ 373 h 396"/>
                <a:gd name="T62" fmla="*/ 205 w 233"/>
                <a:gd name="T63" fmla="*/ 382 h 396"/>
                <a:gd name="T64" fmla="*/ 192 w 233"/>
                <a:gd name="T65" fmla="*/ 39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3" h="396">
                  <a:moveTo>
                    <a:pt x="185" y="392"/>
                  </a:moveTo>
                  <a:lnTo>
                    <a:pt x="177" y="394"/>
                  </a:lnTo>
                  <a:lnTo>
                    <a:pt x="171" y="396"/>
                  </a:lnTo>
                  <a:lnTo>
                    <a:pt x="163" y="396"/>
                  </a:lnTo>
                  <a:lnTo>
                    <a:pt x="156" y="396"/>
                  </a:lnTo>
                  <a:lnTo>
                    <a:pt x="150" y="395"/>
                  </a:lnTo>
                  <a:lnTo>
                    <a:pt x="142" y="394"/>
                  </a:lnTo>
                  <a:lnTo>
                    <a:pt x="136" y="392"/>
                  </a:lnTo>
                  <a:lnTo>
                    <a:pt x="130" y="389"/>
                  </a:lnTo>
                  <a:lnTo>
                    <a:pt x="123" y="385"/>
                  </a:lnTo>
                  <a:lnTo>
                    <a:pt x="117" y="382"/>
                  </a:lnTo>
                  <a:lnTo>
                    <a:pt x="112" y="377"/>
                  </a:lnTo>
                  <a:lnTo>
                    <a:pt x="106" y="373"/>
                  </a:lnTo>
                  <a:lnTo>
                    <a:pt x="102" y="366"/>
                  </a:lnTo>
                  <a:lnTo>
                    <a:pt x="98" y="361"/>
                  </a:lnTo>
                  <a:lnTo>
                    <a:pt x="95" y="355"/>
                  </a:lnTo>
                  <a:lnTo>
                    <a:pt x="93" y="347"/>
                  </a:lnTo>
                  <a:lnTo>
                    <a:pt x="4" y="96"/>
                  </a:lnTo>
                  <a:lnTo>
                    <a:pt x="2" y="89"/>
                  </a:lnTo>
                  <a:lnTo>
                    <a:pt x="1" y="82"/>
                  </a:lnTo>
                  <a:lnTo>
                    <a:pt x="0" y="75"/>
                  </a:lnTo>
                  <a:lnTo>
                    <a:pt x="1" y="67"/>
                  </a:lnTo>
                  <a:lnTo>
                    <a:pt x="1" y="61"/>
                  </a:lnTo>
                  <a:lnTo>
                    <a:pt x="3" y="53"/>
                  </a:lnTo>
                  <a:lnTo>
                    <a:pt x="5" y="47"/>
                  </a:lnTo>
                  <a:lnTo>
                    <a:pt x="7" y="41"/>
                  </a:lnTo>
                  <a:lnTo>
                    <a:pt x="10" y="34"/>
                  </a:lnTo>
                  <a:lnTo>
                    <a:pt x="14" y="29"/>
                  </a:lnTo>
                  <a:lnTo>
                    <a:pt x="19" y="23"/>
                  </a:lnTo>
                  <a:lnTo>
                    <a:pt x="24" y="19"/>
                  </a:lnTo>
                  <a:lnTo>
                    <a:pt x="29" y="13"/>
                  </a:lnTo>
                  <a:lnTo>
                    <a:pt x="35" y="10"/>
                  </a:lnTo>
                  <a:lnTo>
                    <a:pt x="42" y="6"/>
                  </a:lnTo>
                  <a:lnTo>
                    <a:pt x="49" y="4"/>
                  </a:lnTo>
                  <a:lnTo>
                    <a:pt x="56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8" y="0"/>
                  </a:lnTo>
                  <a:lnTo>
                    <a:pt x="84" y="1"/>
                  </a:lnTo>
                  <a:lnTo>
                    <a:pt x="92" y="2"/>
                  </a:lnTo>
                  <a:lnTo>
                    <a:pt x="98" y="4"/>
                  </a:lnTo>
                  <a:lnTo>
                    <a:pt x="104" y="7"/>
                  </a:lnTo>
                  <a:lnTo>
                    <a:pt x="111" y="10"/>
                  </a:lnTo>
                  <a:lnTo>
                    <a:pt x="116" y="13"/>
                  </a:lnTo>
                  <a:lnTo>
                    <a:pt x="122" y="19"/>
                  </a:lnTo>
                  <a:lnTo>
                    <a:pt x="126" y="23"/>
                  </a:lnTo>
                  <a:lnTo>
                    <a:pt x="132" y="29"/>
                  </a:lnTo>
                  <a:lnTo>
                    <a:pt x="135" y="34"/>
                  </a:lnTo>
                  <a:lnTo>
                    <a:pt x="139" y="41"/>
                  </a:lnTo>
                  <a:lnTo>
                    <a:pt x="141" y="48"/>
                  </a:lnTo>
                  <a:lnTo>
                    <a:pt x="229" y="300"/>
                  </a:lnTo>
                  <a:lnTo>
                    <a:pt x="231" y="306"/>
                  </a:lnTo>
                  <a:lnTo>
                    <a:pt x="233" y="314"/>
                  </a:lnTo>
                  <a:lnTo>
                    <a:pt x="233" y="321"/>
                  </a:lnTo>
                  <a:lnTo>
                    <a:pt x="233" y="328"/>
                  </a:lnTo>
                  <a:lnTo>
                    <a:pt x="232" y="335"/>
                  </a:lnTo>
                  <a:lnTo>
                    <a:pt x="231" y="342"/>
                  </a:lnTo>
                  <a:lnTo>
                    <a:pt x="229" y="348"/>
                  </a:lnTo>
                  <a:lnTo>
                    <a:pt x="226" y="355"/>
                  </a:lnTo>
                  <a:lnTo>
                    <a:pt x="223" y="361"/>
                  </a:lnTo>
                  <a:lnTo>
                    <a:pt x="219" y="366"/>
                  </a:lnTo>
                  <a:lnTo>
                    <a:pt x="214" y="373"/>
                  </a:lnTo>
                  <a:lnTo>
                    <a:pt x="210" y="377"/>
                  </a:lnTo>
                  <a:lnTo>
                    <a:pt x="205" y="382"/>
                  </a:lnTo>
                  <a:lnTo>
                    <a:pt x="198" y="385"/>
                  </a:lnTo>
                  <a:lnTo>
                    <a:pt x="192" y="390"/>
                  </a:lnTo>
                  <a:lnTo>
                    <a:pt x="185" y="392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17" name="Freeform 52"/>
            <p:cNvSpPr>
              <a:spLocks/>
            </p:cNvSpPr>
            <p:nvPr/>
          </p:nvSpPr>
          <p:spPr bwMode="auto">
            <a:xfrm>
              <a:off x="2524125" y="4300538"/>
              <a:ext cx="58738" cy="130175"/>
            </a:xfrm>
            <a:custGeom>
              <a:avLst/>
              <a:gdLst>
                <a:gd name="T0" fmla="*/ 118 w 187"/>
                <a:gd name="T1" fmla="*/ 408 h 408"/>
                <a:gd name="T2" fmla="*/ 104 w 187"/>
                <a:gd name="T3" fmla="*/ 407 h 408"/>
                <a:gd name="T4" fmla="*/ 91 w 187"/>
                <a:gd name="T5" fmla="*/ 404 h 408"/>
                <a:gd name="T6" fmla="*/ 78 w 187"/>
                <a:gd name="T7" fmla="*/ 398 h 408"/>
                <a:gd name="T8" fmla="*/ 66 w 187"/>
                <a:gd name="T9" fmla="*/ 390 h 408"/>
                <a:gd name="T10" fmla="*/ 57 w 187"/>
                <a:gd name="T11" fmla="*/ 379 h 408"/>
                <a:gd name="T12" fmla="*/ 49 w 187"/>
                <a:gd name="T13" fmla="*/ 368 h 408"/>
                <a:gd name="T14" fmla="*/ 44 w 187"/>
                <a:gd name="T15" fmla="*/ 354 h 408"/>
                <a:gd name="T16" fmla="*/ 1 w 187"/>
                <a:gd name="T17" fmla="*/ 83 h 408"/>
                <a:gd name="T18" fmla="*/ 0 w 187"/>
                <a:gd name="T19" fmla="*/ 69 h 408"/>
                <a:gd name="T20" fmla="*/ 2 w 187"/>
                <a:gd name="T21" fmla="*/ 55 h 408"/>
                <a:gd name="T22" fmla="*/ 6 w 187"/>
                <a:gd name="T23" fmla="*/ 42 h 408"/>
                <a:gd name="T24" fmla="*/ 13 w 187"/>
                <a:gd name="T25" fmla="*/ 30 h 408"/>
                <a:gd name="T26" fmla="*/ 22 w 187"/>
                <a:gd name="T27" fmla="*/ 19 h 408"/>
                <a:gd name="T28" fmla="*/ 34 w 187"/>
                <a:gd name="T29" fmla="*/ 10 h 408"/>
                <a:gd name="T30" fmla="*/ 46 w 187"/>
                <a:gd name="T31" fmla="*/ 4 h 408"/>
                <a:gd name="T32" fmla="*/ 61 w 187"/>
                <a:gd name="T33" fmla="*/ 1 h 408"/>
                <a:gd name="T34" fmla="*/ 76 w 187"/>
                <a:gd name="T35" fmla="*/ 0 h 408"/>
                <a:gd name="T36" fmla="*/ 90 w 187"/>
                <a:gd name="T37" fmla="*/ 2 h 408"/>
                <a:gd name="T38" fmla="*/ 102 w 187"/>
                <a:gd name="T39" fmla="*/ 6 h 408"/>
                <a:gd name="T40" fmla="*/ 115 w 187"/>
                <a:gd name="T41" fmla="*/ 14 h 408"/>
                <a:gd name="T42" fmla="*/ 126 w 187"/>
                <a:gd name="T43" fmla="*/ 22 h 408"/>
                <a:gd name="T44" fmla="*/ 134 w 187"/>
                <a:gd name="T45" fmla="*/ 34 h 408"/>
                <a:gd name="T46" fmla="*/ 140 w 187"/>
                <a:gd name="T47" fmla="*/ 46 h 408"/>
                <a:gd name="T48" fmla="*/ 144 w 187"/>
                <a:gd name="T49" fmla="*/ 61 h 408"/>
                <a:gd name="T50" fmla="*/ 187 w 187"/>
                <a:gd name="T51" fmla="*/ 331 h 408"/>
                <a:gd name="T52" fmla="*/ 187 w 187"/>
                <a:gd name="T53" fmla="*/ 346 h 408"/>
                <a:gd name="T54" fmla="*/ 183 w 187"/>
                <a:gd name="T55" fmla="*/ 359 h 408"/>
                <a:gd name="T56" fmla="*/ 177 w 187"/>
                <a:gd name="T57" fmla="*/ 372 h 408"/>
                <a:gd name="T58" fmla="*/ 169 w 187"/>
                <a:gd name="T59" fmla="*/ 384 h 408"/>
                <a:gd name="T60" fmla="*/ 158 w 187"/>
                <a:gd name="T61" fmla="*/ 393 h 408"/>
                <a:gd name="T62" fmla="*/ 147 w 187"/>
                <a:gd name="T63" fmla="*/ 401 h 408"/>
                <a:gd name="T64" fmla="*/ 133 w 187"/>
                <a:gd name="T65" fmla="*/ 406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7" h="408">
                  <a:moveTo>
                    <a:pt x="126" y="407"/>
                  </a:moveTo>
                  <a:lnTo>
                    <a:pt x="118" y="408"/>
                  </a:lnTo>
                  <a:lnTo>
                    <a:pt x="111" y="408"/>
                  </a:lnTo>
                  <a:lnTo>
                    <a:pt x="104" y="407"/>
                  </a:lnTo>
                  <a:lnTo>
                    <a:pt x="97" y="406"/>
                  </a:lnTo>
                  <a:lnTo>
                    <a:pt x="91" y="404"/>
                  </a:lnTo>
                  <a:lnTo>
                    <a:pt x="83" y="402"/>
                  </a:lnTo>
                  <a:lnTo>
                    <a:pt x="78" y="398"/>
                  </a:lnTo>
                  <a:lnTo>
                    <a:pt x="72" y="394"/>
                  </a:lnTo>
                  <a:lnTo>
                    <a:pt x="66" y="390"/>
                  </a:lnTo>
                  <a:lnTo>
                    <a:pt x="61" y="385"/>
                  </a:lnTo>
                  <a:lnTo>
                    <a:pt x="57" y="379"/>
                  </a:lnTo>
                  <a:lnTo>
                    <a:pt x="53" y="374"/>
                  </a:lnTo>
                  <a:lnTo>
                    <a:pt x="49" y="368"/>
                  </a:lnTo>
                  <a:lnTo>
                    <a:pt x="46" y="361"/>
                  </a:lnTo>
                  <a:lnTo>
                    <a:pt x="44" y="354"/>
                  </a:lnTo>
                  <a:lnTo>
                    <a:pt x="42" y="347"/>
                  </a:lnTo>
                  <a:lnTo>
                    <a:pt x="1" y="83"/>
                  </a:lnTo>
                  <a:lnTo>
                    <a:pt x="0" y="76"/>
                  </a:lnTo>
                  <a:lnTo>
                    <a:pt x="0" y="69"/>
                  </a:lnTo>
                  <a:lnTo>
                    <a:pt x="0" y="62"/>
                  </a:lnTo>
                  <a:lnTo>
                    <a:pt x="2" y="55"/>
                  </a:lnTo>
                  <a:lnTo>
                    <a:pt x="4" y="49"/>
                  </a:lnTo>
                  <a:lnTo>
                    <a:pt x="6" y="42"/>
                  </a:lnTo>
                  <a:lnTo>
                    <a:pt x="9" y="36"/>
                  </a:lnTo>
                  <a:lnTo>
                    <a:pt x="13" y="30"/>
                  </a:lnTo>
                  <a:lnTo>
                    <a:pt x="18" y="24"/>
                  </a:lnTo>
                  <a:lnTo>
                    <a:pt x="22" y="19"/>
                  </a:lnTo>
                  <a:lnTo>
                    <a:pt x="28" y="15"/>
                  </a:lnTo>
                  <a:lnTo>
                    <a:pt x="34" y="10"/>
                  </a:lnTo>
                  <a:lnTo>
                    <a:pt x="40" y="7"/>
                  </a:lnTo>
                  <a:lnTo>
                    <a:pt x="46" y="4"/>
                  </a:lnTo>
                  <a:lnTo>
                    <a:pt x="54" y="2"/>
                  </a:lnTo>
                  <a:lnTo>
                    <a:pt x="61" y="1"/>
                  </a:lnTo>
                  <a:lnTo>
                    <a:pt x="68" y="0"/>
                  </a:lnTo>
                  <a:lnTo>
                    <a:pt x="76" y="0"/>
                  </a:lnTo>
                  <a:lnTo>
                    <a:pt x="82" y="0"/>
                  </a:lnTo>
                  <a:lnTo>
                    <a:pt x="90" y="2"/>
                  </a:lnTo>
                  <a:lnTo>
                    <a:pt x="96" y="4"/>
                  </a:lnTo>
                  <a:lnTo>
                    <a:pt x="102" y="6"/>
                  </a:lnTo>
                  <a:lnTo>
                    <a:pt x="109" y="9"/>
                  </a:lnTo>
                  <a:lnTo>
                    <a:pt x="115" y="14"/>
                  </a:lnTo>
                  <a:lnTo>
                    <a:pt x="120" y="18"/>
                  </a:lnTo>
                  <a:lnTo>
                    <a:pt x="126" y="22"/>
                  </a:lnTo>
                  <a:lnTo>
                    <a:pt x="130" y="28"/>
                  </a:lnTo>
                  <a:lnTo>
                    <a:pt x="134" y="34"/>
                  </a:lnTo>
                  <a:lnTo>
                    <a:pt x="137" y="40"/>
                  </a:lnTo>
                  <a:lnTo>
                    <a:pt x="140" y="46"/>
                  </a:lnTo>
                  <a:lnTo>
                    <a:pt x="143" y="54"/>
                  </a:lnTo>
                  <a:lnTo>
                    <a:pt x="144" y="61"/>
                  </a:lnTo>
                  <a:lnTo>
                    <a:pt x="186" y="323"/>
                  </a:lnTo>
                  <a:lnTo>
                    <a:pt x="187" y="331"/>
                  </a:lnTo>
                  <a:lnTo>
                    <a:pt x="187" y="338"/>
                  </a:lnTo>
                  <a:lnTo>
                    <a:pt x="187" y="346"/>
                  </a:lnTo>
                  <a:lnTo>
                    <a:pt x="185" y="353"/>
                  </a:lnTo>
                  <a:lnTo>
                    <a:pt x="183" y="359"/>
                  </a:lnTo>
                  <a:lnTo>
                    <a:pt x="181" y="366"/>
                  </a:lnTo>
                  <a:lnTo>
                    <a:pt x="177" y="372"/>
                  </a:lnTo>
                  <a:lnTo>
                    <a:pt x="173" y="378"/>
                  </a:lnTo>
                  <a:lnTo>
                    <a:pt x="169" y="384"/>
                  </a:lnTo>
                  <a:lnTo>
                    <a:pt x="164" y="388"/>
                  </a:lnTo>
                  <a:lnTo>
                    <a:pt x="158" y="393"/>
                  </a:lnTo>
                  <a:lnTo>
                    <a:pt x="153" y="397"/>
                  </a:lnTo>
                  <a:lnTo>
                    <a:pt x="147" y="401"/>
                  </a:lnTo>
                  <a:lnTo>
                    <a:pt x="140" y="404"/>
                  </a:lnTo>
                  <a:lnTo>
                    <a:pt x="133" y="406"/>
                  </a:lnTo>
                  <a:lnTo>
                    <a:pt x="126" y="407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18" name="Freeform 53"/>
            <p:cNvSpPr>
              <a:spLocks/>
            </p:cNvSpPr>
            <p:nvPr/>
          </p:nvSpPr>
          <p:spPr bwMode="auto">
            <a:xfrm>
              <a:off x="2474913" y="4313238"/>
              <a:ext cx="50800" cy="107950"/>
            </a:xfrm>
            <a:custGeom>
              <a:avLst/>
              <a:gdLst>
                <a:gd name="T0" fmla="*/ 70 w 156"/>
                <a:gd name="T1" fmla="*/ 342 h 343"/>
                <a:gd name="T2" fmla="*/ 55 w 156"/>
                <a:gd name="T3" fmla="*/ 340 h 343"/>
                <a:gd name="T4" fmla="*/ 41 w 156"/>
                <a:gd name="T5" fmla="*/ 336 h 343"/>
                <a:gd name="T6" fmla="*/ 28 w 156"/>
                <a:gd name="T7" fmla="*/ 329 h 343"/>
                <a:gd name="T8" fmla="*/ 17 w 156"/>
                <a:gd name="T9" fmla="*/ 321 h 343"/>
                <a:gd name="T10" fmla="*/ 10 w 156"/>
                <a:gd name="T11" fmla="*/ 312 h 343"/>
                <a:gd name="T12" fmla="*/ 4 w 156"/>
                <a:gd name="T13" fmla="*/ 300 h 343"/>
                <a:gd name="T14" fmla="*/ 0 w 156"/>
                <a:gd name="T15" fmla="*/ 288 h 343"/>
                <a:gd name="T16" fmla="*/ 0 w 156"/>
                <a:gd name="T17" fmla="*/ 61 h 343"/>
                <a:gd name="T18" fmla="*/ 2 w 156"/>
                <a:gd name="T19" fmla="*/ 48 h 343"/>
                <a:gd name="T20" fmla="*/ 6 w 156"/>
                <a:gd name="T21" fmla="*/ 37 h 343"/>
                <a:gd name="T22" fmla="*/ 13 w 156"/>
                <a:gd name="T23" fmla="*/ 26 h 343"/>
                <a:gd name="T24" fmla="*/ 23 w 156"/>
                <a:gd name="T25" fmla="*/ 18 h 343"/>
                <a:gd name="T26" fmla="*/ 34 w 156"/>
                <a:gd name="T27" fmla="*/ 10 h 343"/>
                <a:gd name="T28" fmla="*/ 48 w 156"/>
                <a:gd name="T29" fmla="*/ 5 h 343"/>
                <a:gd name="T30" fmla="*/ 63 w 156"/>
                <a:gd name="T31" fmla="*/ 1 h 343"/>
                <a:gd name="T32" fmla="*/ 79 w 156"/>
                <a:gd name="T33" fmla="*/ 0 h 343"/>
                <a:gd name="T34" fmla="*/ 94 w 156"/>
                <a:gd name="T35" fmla="*/ 1 h 343"/>
                <a:gd name="T36" fmla="*/ 108 w 156"/>
                <a:gd name="T37" fmla="*/ 5 h 343"/>
                <a:gd name="T38" fmla="*/ 122 w 156"/>
                <a:gd name="T39" fmla="*/ 10 h 343"/>
                <a:gd name="T40" fmla="*/ 134 w 156"/>
                <a:gd name="T41" fmla="*/ 18 h 343"/>
                <a:gd name="T42" fmla="*/ 143 w 156"/>
                <a:gd name="T43" fmla="*/ 27 h 343"/>
                <a:gd name="T44" fmla="*/ 151 w 156"/>
                <a:gd name="T45" fmla="*/ 37 h 343"/>
                <a:gd name="T46" fmla="*/ 155 w 156"/>
                <a:gd name="T47" fmla="*/ 48 h 343"/>
                <a:gd name="T48" fmla="*/ 156 w 156"/>
                <a:gd name="T49" fmla="*/ 61 h 343"/>
                <a:gd name="T50" fmla="*/ 156 w 156"/>
                <a:gd name="T51" fmla="*/ 288 h 343"/>
                <a:gd name="T52" fmla="*/ 153 w 156"/>
                <a:gd name="T53" fmla="*/ 300 h 343"/>
                <a:gd name="T54" fmla="*/ 146 w 156"/>
                <a:gd name="T55" fmla="*/ 312 h 343"/>
                <a:gd name="T56" fmla="*/ 139 w 156"/>
                <a:gd name="T57" fmla="*/ 321 h 343"/>
                <a:gd name="T58" fmla="*/ 128 w 156"/>
                <a:gd name="T59" fmla="*/ 329 h 343"/>
                <a:gd name="T60" fmla="*/ 116 w 156"/>
                <a:gd name="T61" fmla="*/ 336 h 343"/>
                <a:gd name="T62" fmla="*/ 101 w 156"/>
                <a:gd name="T63" fmla="*/ 340 h 343"/>
                <a:gd name="T64" fmla="*/ 86 w 156"/>
                <a:gd name="T65" fmla="*/ 342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6" h="343">
                  <a:moveTo>
                    <a:pt x="79" y="343"/>
                  </a:moveTo>
                  <a:lnTo>
                    <a:pt x="70" y="342"/>
                  </a:lnTo>
                  <a:lnTo>
                    <a:pt x="63" y="341"/>
                  </a:lnTo>
                  <a:lnTo>
                    <a:pt x="55" y="340"/>
                  </a:lnTo>
                  <a:lnTo>
                    <a:pt x="48" y="338"/>
                  </a:lnTo>
                  <a:lnTo>
                    <a:pt x="41" y="336"/>
                  </a:lnTo>
                  <a:lnTo>
                    <a:pt x="34" y="333"/>
                  </a:lnTo>
                  <a:lnTo>
                    <a:pt x="28" y="329"/>
                  </a:lnTo>
                  <a:lnTo>
                    <a:pt x="23" y="325"/>
                  </a:lnTo>
                  <a:lnTo>
                    <a:pt x="17" y="321"/>
                  </a:lnTo>
                  <a:lnTo>
                    <a:pt x="13" y="316"/>
                  </a:lnTo>
                  <a:lnTo>
                    <a:pt x="10" y="312"/>
                  </a:lnTo>
                  <a:lnTo>
                    <a:pt x="6" y="306"/>
                  </a:lnTo>
                  <a:lnTo>
                    <a:pt x="4" y="300"/>
                  </a:lnTo>
                  <a:lnTo>
                    <a:pt x="2" y="295"/>
                  </a:lnTo>
                  <a:lnTo>
                    <a:pt x="0" y="288"/>
                  </a:lnTo>
                  <a:lnTo>
                    <a:pt x="0" y="282"/>
                  </a:lnTo>
                  <a:lnTo>
                    <a:pt x="0" y="61"/>
                  </a:lnTo>
                  <a:lnTo>
                    <a:pt x="0" y="55"/>
                  </a:lnTo>
                  <a:lnTo>
                    <a:pt x="2" y="48"/>
                  </a:lnTo>
                  <a:lnTo>
                    <a:pt x="4" y="42"/>
                  </a:lnTo>
                  <a:lnTo>
                    <a:pt x="6" y="37"/>
                  </a:lnTo>
                  <a:lnTo>
                    <a:pt x="9" y="32"/>
                  </a:lnTo>
                  <a:lnTo>
                    <a:pt x="13" y="26"/>
                  </a:lnTo>
                  <a:lnTo>
                    <a:pt x="17" y="22"/>
                  </a:lnTo>
                  <a:lnTo>
                    <a:pt x="23" y="18"/>
                  </a:lnTo>
                  <a:lnTo>
                    <a:pt x="28" y="14"/>
                  </a:lnTo>
                  <a:lnTo>
                    <a:pt x="34" y="10"/>
                  </a:lnTo>
                  <a:lnTo>
                    <a:pt x="41" y="7"/>
                  </a:lnTo>
                  <a:lnTo>
                    <a:pt x="48" y="5"/>
                  </a:lnTo>
                  <a:lnTo>
                    <a:pt x="55" y="3"/>
                  </a:lnTo>
                  <a:lnTo>
                    <a:pt x="63" y="1"/>
                  </a:lnTo>
                  <a:lnTo>
                    <a:pt x="70" y="1"/>
                  </a:lnTo>
                  <a:lnTo>
                    <a:pt x="79" y="0"/>
                  </a:lnTo>
                  <a:lnTo>
                    <a:pt x="86" y="1"/>
                  </a:lnTo>
                  <a:lnTo>
                    <a:pt x="94" y="1"/>
                  </a:lnTo>
                  <a:lnTo>
                    <a:pt x="101" y="3"/>
                  </a:lnTo>
                  <a:lnTo>
                    <a:pt x="108" y="5"/>
                  </a:lnTo>
                  <a:lnTo>
                    <a:pt x="116" y="7"/>
                  </a:lnTo>
                  <a:lnTo>
                    <a:pt x="122" y="10"/>
                  </a:lnTo>
                  <a:lnTo>
                    <a:pt x="128" y="14"/>
                  </a:lnTo>
                  <a:lnTo>
                    <a:pt x="134" y="18"/>
                  </a:lnTo>
                  <a:lnTo>
                    <a:pt x="139" y="22"/>
                  </a:lnTo>
                  <a:lnTo>
                    <a:pt x="143" y="27"/>
                  </a:lnTo>
                  <a:lnTo>
                    <a:pt x="146" y="32"/>
                  </a:lnTo>
                  <a:lnTo>
                    <a:pt x="151" y="37"/>
                  </a:lnTo>
                  <a:lnTo>
                    <a:pt x="153" y="42"/>
                  </a:lnTo>
                  <a:lnTo>
                    <a:pt x="155" y="48"/>
                  </a:lnTo>
                  <a:lnTo>
                    <a:pt x="156" y="55"/>
                  </a:lnTo>
                  <a:lnTo>
                    <a:pt x="156" y="61"/>
                  </a:lnTo>
                  <a:lnTo>
                    <a:pt x="156" y="282"/>
                  </a:lnTo>
                  <a:lnTo>
                    <a:pt x="156" y="288"/>
                  </a:lnTo>
                  <a:lnTo>
                    <a:pt x="155" y="295"/>
                  </a:lnTo>
                  <a:lnTo>
                    <a:pt x="153" y="300"/>
                  </a:lnTo>
                  <a:lnTo>
                    <a:pt x="151" y="306"/>
                  </a:lnTo>
                  <a:lnTo>
                    <a:pt x="146" y="312"/>
                  </a:lnTo>
                  <a:lnTo>
                    <a:pt x="143" y="316"/>
                  </a:lnTo>
                  <a:lnTo>
                    <a:pt x="139" y="321"/>
                  </a:lnTo>
                  <a:lnTo>
                    <a:pt x="134" y="325"/>
                  </a:lnTo>
                  <a:lnTo>
                    <a:pt x="128" y="329"/>
                  </a:lnTo>
                  <a:lnTo>
                    <a:pt x="122" y="333"/>
                  </a:lnTo>
                  <a:lnTo>
                    <a:pt x="116" y="336"/>
                  </a:lnTo>
                  <a:lnTo>
                    <a:pt x="108" y="338"/>
                  </a:lnTo>
                  <a:lnTo>
                    <a:pt x="101" y="340"/>
                  </a:lnTo>
                  <a:lnTo>
                    <a:pt x="94" y="341"/>
                  </a:lnTo>
                  <a:lnTo>
                    <a:pt x="86" y="342"/>
                  </a:lnTo>
                  <a:lnTo>
                    <a:pt x="79" y="343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19" name="Freeform 54"/>
            <p:cNvSpPr>
              <a:spLocks/>
            </p:cNvSpPr>
            <p:nvPr/>
          </p:nvSpPr>
          <p:spPr bwMode="auto">
            <a:xfrm>
              <a:off x="2560638" y="4237038"/>
              <a:ext cx="96838" cy="107950"/>
            </a:xfrm>
            <a:custGeom>
              <a:avLst/>
              <a:gdLst>
                <a:gd name="T0" fmla="*/ 38 w 307"/>
                <a:gd name="T1" fmla="*/ 319 h 341"/>
                <a:gd name="T2" fmla="*/ 21 w 307"/>
                <a:gd name="T3" fmla="*/ 301 h 341"/>
                <a:gd name="T4" fmla="*/ 12 w 307"/>
                <a:gd name="T5" fmla="*/ 287 h 341"/>
                <a:gd name="T6" fmla="*/ 4 w 307"/>
                <a:gd name="T7" fmla="*/ 272 h 341"/>
                <a:gd name="T8" fmla="*/ 1 w 307"/>
                <a:gd name="T9" fmla="*/ 255 h 341"/>
                <a:gd name="T10" fmla="*/ 1 w 307"/>
                <a:gd name="T11" fmla="*/ 236 h 341"/>
                <a:gd name="T12" fmla="*/ 5 w 307"/>
                <a:gd name="T13" fmla="*/ 216 h 341"/>
                <a:gd name="T14" fmla="*/ 17 w 307"/>
                <a:gd name="T15" fmla="*/ 191 h 341"/>
                <a:gd name="T16" fmla="*/ 33 w 307"/>
                <a:gd name="T17" fmla="*/ 164 h 341"/>
                <a:gd name="T18" fmla="*/ 69 w 307"/>
                <a:gd name="T19" fmla="*/ 113 h 341"/>
                <a:gd name="T20" fmla="*/ 121 w 307"/>
                <a:gd name="T21" fmla="*/ 47 h 341"/>
                <a:gd name="T22" fmla="*/ 146 w 307"/>
                <a:gd name="T23" fmla="*/ 26 h 341"/>
                <a:gd name="T24" fmla="*/ 172 w 307"/>
                <a:gd name="T25" fmla="*/ 12 h 341"/>
                <a:gd name="T26" fmla="*/ 199 w 307"/>
                <a:gd name="T27" fmla="*/ 3 h 341"/>
                <a:gd name="T28" fmla="*/ 225 w 307"/>
                <a:gd name="T29" fmla="*/ 0 h 341"/>
                <a:gd name="T30" fmla="*/ 248 w 307"/>
                <a:gd name="T31" fmla="*/ 1 h 341"/>
                <a:gd name="T32" fmla="*/ 270 w 307"/>
                <a:gd name="T33" fmla="*/ 5 h 341"/>
                <a:gd name="T34" fmla="*/ 288 w 307"/>
                <a:gd name="T35" fmla="*/ 13 h 341"/>
                <a:gd name="T36" fmla="*/ 299 w 307"/>
                <a:gd name="T37" fmla="*/ 21 h 341"/>
                <a:gd name="T38" fmla="*/ 306 w 307"/>
                <a:gd name="T39" fmla="*/ 31 h 341"/>
                <a:gd name="T40" fmla="*/ 307 w 307"/>
                <a:gd name="T41" fmla="*/ 42 h 341"/>
                <a:gd name="T42" fmla="*/ 302 w 307"/>
                <a:gd name="T43" fmla="*/ 54 h 341"/>
                <a:gd name="T44" fmla="*/ 284 w 307"/>
                <a:gd name="T45" fmla="*/ 88 h 341"/>
                <a:gd name="T46" fmla="*/ 264 w 307"/>
                <a:gd name="T47" fmla="*/ 133 h 341"/>
                <a:gd name="T48" fmla="*/ 248 w 307"/>
                <a:gd name="T49" fmla="*/ 168 h 341"/>
                <a:gd name="T50" fmla="*/ 220 w 307"/>
                <a:gd name="T51" fmla="*/ 218 h 341"/>
                <a:gd name="T52" fmla="*/ 182 w 307"/>
                <a:gd name="T53" fmla="*/ 273 h 341"/>
                <a:gd name="T54" fmla="*/ 155 w 307"/>
                <a:gd name="T55" fmla="*/ 305 h 341"/>
                <a:gd name="T56" fmla="*/ 147 w 307"/>
                <a:gd name="T57" fmla="*/ 316 h 341"/>
                <a:gd name="T58" fmla="*/ 137 w 307"/>
                <a:gd name="T59" fmla="*/ 325 h 341"/>
                <a:gd name="T60" fmla="*/ 125 w 307"/>
                <a:gd name="T61" fmla="*/ 333 h 341"/>
                <a:gd name="T62" fmla="*/ 112 w 307"/>
                <a:gd name="T63" fmla="*/ 338 h 341"/>
                <a:gd name="T64" fmla="*/ 98 w 307"/>
                <a:gd name="T65" fmla="*/ 341 h 341"/>
                <a:gd name="T66" fmla="*/ 85 w 307"/>
                <a:gd name="T67" fmla="*/ 341 h 341"/>
                <a:gd name="T68" fmla="*/ 71 w 307"/>
                <a:gd name="T69" fmla="*/ 338 h 341"/>
                <a:gd name="T70" fmla="*/ 57 w 307"/>
                <a:gd name="T71" fmla="*/ 333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7" h="341">
                  <a:moveTo>
                    <a:pt x="51" y="329"/>
                  </a:moveTo>
                  <a:lnTo>
                    <a:pt x="38" y="319"/>
                  </a:lnTo>
                  <a:lnTo>
                    <a:pt x="26" y="309"/>
                  </a:lnTo>
                  <a:lnTo>
                    <a:pt x="21" y="301"/>
                  </a:lnTo>
                  <a:lnTo>
                    <a:pt x="16" y="295"/>
                  </a:lnTo>
                  <a:lnTo>
                    <a:pt x="12" y="287"/>
                  </a:lnTo>
                  <a:lnTo>
                    <a:pt x="7" y="280"/>
                  </a:lnTo>
                  <a:lnTo>
                    <a:pt x="4" y="272"/>
                  </a:lnTo>
                  <a:lnTo>
                    <a:pt x="2" y="263"/>
                  </a:lnTo>
                  <a:lnTo>
                    <a:pt x="1" y="255"/>
                  </a:lnTo>
                  <a:lnTo>
                    <a:pt x="0" y="245"/>
                  </a:lnTo>
                  <a:lnTo>
                    <a:pt x="1" y="236"/>
                  </a:lnTo>
                  <a:lnTo>
                    <a:pt x="2" y="226"/>
                  </a:lnTo>
                  <a:lnTo>
                    <a:pt x="5" y="216"/>
                  </a:lnTo>
                  <a:lnTo>
                    <a:pt x="9" y="205"/>
                  </a:lnTo>
                  <a:lnTo>
                    <a:pt x="17" y="191"/>
                  </a:lnTo>
                  <a:lnTo>
                    <a:pt x="24" y="177"/>
                  </a:lnTo>
                  <a:lnTo>
                    <a:pt x="33" y="164"/>
                  </a:lnTo>
                  <a:lnTo>
                    <a:pt x="42" y="149"/>
                  </a:lnTo>
                  <a:lnTo>
                    <a:pt x="69" y="113"/>
                  </a:lnTo>
                  <a:lnTo>
                    <a:pt x="109" y="61"/>
                  </a:lnTo>
                  <a:lnTo>
                    <a:pt x="121" y="47"/>
                  </a:lnTo>
                  <a:lnTo>
                    <a:pt x="133" y="36"/>
                  </a:lnTo>
                  <a:lnTo>
                    <a:pt x="146" y="26"/>
                  </a:lnTo>
                  <a:lnTo>
                    <a:pt x="159" y="18"/>
                  </a:lnTo>
                  <a:lnTo>
                    <a:pt x="172" y="12"/>
                  </a:lnTo>
                  <a:lnTo>
                    <a:pt x="185" y="6"/>
                  </a:lnTo>
                  <a:lnTo>
                    <a:pt x="199" y="3"/>
                  </a:lnTo>
                  <a:lnTo>
                    <a:pt x="211" y="1"/>
                  </a:lnTo>
                  <a:lnTo>
                    <a:pt x="225" y="0"/>
                  </a:lnTo>
                  <a:lnTo>
                    <a:pt x="237" y="0"/>
                  </a:lnTo>
                  <a:lnTo>
                    <a:pt x="248" y="1"/>
                  </a:lnTo>
                  <a:lnTo>
                    <a:pt x="260" y="3"/>
                  </a:lnTo>
                  <a:lnTo>
                    <a:pt x="270" y="5"/>
                  </a:lnTo>
                  <a:lnTo>
                    <a:pt x="279" y="9"/>
                  </a:lnTo>
                  <a:lnTo>
                    <a:pt x="288" y="13"/>
                  </a:lnTo>
                  <a:lnTo>
                    <a:pt x="294" y="17"/>
                  </a:lnTo>
                  <a:lnTo>
                    <a:pt x="299" y="21"/>
                  </a:lnTo>
                  <a:lnTo>
                    <a:pt x="303" y="26"/>
                  </a:lnTo>
                  <a:lnTo>
                    <a:pt x="306" y="31"/>
                  </a:lnTo>
                  <a:lnTo>
                    <a:pt x="307" y="36"/>
                  </a:lnTo>
                  <a:lnTo>
                    <a:pt x="307" y="42"/>
                  </a:lnTo>
                  <a:lnTo>
                    <a:pt x="305" y="47"/>
                  </a:lnTo>
                  <a:lnTo>
                    <a:pt x="302" y="54"/>
                  </a:lnTo>
                  <a:lnTo>
                    <a:pt x="300" y="60"/>
                  </a:lnTo>
                  <a:lnTo>
                    <a:pt x="284" y="88"/>
                  </a:lnTo>
                  <a:lnTo>
                    <a:pt x="271" y="115"/>
                  </a:lnTo>
                  <a:lnTo>
                    <a:pt x="264" y="133"/>
                  </a:lnTo>
                  <a:lnTo>
                    <a:pt x="257" y="151"/>
                  </a:lnTo>
                  <a:lnTo>
                    <a:pt x="248" y="168"/>
                  </a:lnTo>
                  <a:lnTo>
                    <a:pt x="239" y="185"/>
                  </a:lnTo>
                  <a:lnTo>
                    <a:pt x="220" y="218"/>
                  </a:lnTo>
                  <a:lnTo>
                    <a:pt x="200" y="247"/>
                  </a:lnTo>
                  <a:lnTo>
                    <a:pt x="182" y="273"/>
                  </a:lnTo>
                  <a:lnTo>
                    <a:pt x="166" y="293"/>
                  </a:lnTo>
                  <a:lnTo>
                    <a:pt x="155" y="305"/>
                  </a:lnTo>
                  <a:lnTo>
                    <a:pt x="152" y="310"/>
                  </a:lnTo>
                  <a:lnTo>
                    <a:pt x="147" y="316"/>
                  </a:lnTo>
                  <a:lnTo>
                    <a:pt x="143" y="321"/>
                  </a:lnTo>
                  <a:lnTo>
                    <a:pt x="137" y="325"/>
                  </a:lnTo>
                  <a:lnTo>
                    <a:pt x="131" y="330"/>
                  </a:lnTo>
                  <a:lnTo>
                    <a:pt x="125" y="333"/>
                  </a:lnTo>
                  <a:lnTo>
                    <a:pt x="118" y="336"/>
                  </a:lnTo>
                  <a:lnTo>
                    <a:pt x="112" y="338"/>
                  </a:lnTo>
                  <a:lnTo>
                    <a:pt x="106" y="340"/>
                  </a:lnTo>
                  <a:lnTo>
                    <a:pt x="98" y="341"/>
                  </a:lnTo>
                  <a:lnTo>
                    <a:pt x="92" y="341"/>
                  </a:lnTo>
                  <a:lnTo>
                    <a:pt x="85" y="341"/>
                  </a:lnTo>
                  <a:lnTo>
                    <a:pt x="77" y="340"/>
                  </a:lnTo>
                  <a:lnTo>
                    <a:pt x="71" y="338"/>
                  </a:lnTo>
                  <a:lnTo>
                    <a:pt x="63" y="336"/>
                  </a:lnTo>
                  <a:lnTo>
                    <a:pt x="57" y="333"/>
                  </a:lnTo>
                  <a:lnTo>
                    <a:pt x="51" y="329"/>
                  </a:lnTo>
                  <a:close/>
                </a:path>
              </a:pathLst>
            </a:custGeom>
            <a:solidFill>
              <a:srgbClr val="EDC8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20" name="Freeform 55"/>
            <p:cNvSpPr>
              <a:spLocks/>
            </p:cNvSpPr>
            <p:nvPr/>
          </p:nvSpPr>
          <p:spPr bwMode="auto">
            <a:xfrm>
              <a:off x="2570163" y="4214813"/>
              <a:ext cx="92075" cy="115888"/>
            </a:xfrm>
            <a:custGeom>
              <a:avLst/>
              <a:gdLst>
                <a:gd name="T0" fmla="*/ 26 w 290"/>
                <a:gd name="T1" fmla="*/ 346 h 363"/>
                <a:gd name="T2" fmla="*/ 15 w 290"/>
                <a:gd name="T3" fmla="*/ 335 h 363"/>
                <a:gd name="T4" fmla="*/ 8 w 290"/>
                <a:gd name="T5" fmla="*/ 324 h 363"/>
                <a:gd name="T6" fmla="*/ 3 w 290"/>
                <a:gd name="T7" fmla="*/ 311 h 363"/>
                <a:gd name="T8" fmla="*/ 1 w 290"/>
                <a:gd name="T9" fmla="*/ 297 h 363"/>
                <a:gd name="T10" fmla="*/ 1 w 290"/>
                <a:gd name="T11" fmla="*/ 284 h 363"/>
                <a:gd name="T12" fmla="*/ 3 w 290"/>
                <a:gd name="T13" fmla="*/ 270 h 363"/>
                <a:gd name="T14" fmla="*/ 9 w 290"/>
                <a:gd name="T15" fmla="*/ 256 h 363"/>
                <a:gd name="T16" fmla="*/ 14 w 290"/>
                <a:gd name="T17" fmla="*/ 246 h 363"/>
                <a:gd name="T18" fmla="*/ 26 w 290"/>
                <a:gd name="T19" fmla="*/ 217 h 363"/>
                <a:gd name="T20" fmla="*/ 50 w 290"/>
                <a:gd name="T21" fmla="*/ 167 h 363"/>
                <a:gd name="T22" fmla="*/ 76 w 290"/>
                <a:gd name="T23" fmla="*/ 123 h 363"/>
                <a:gd name="T24" fmla="*/ 96 w 290"/>
                <a:gd name="T25" fmla="*/ 92 h 363"/>
                <a:gd name="T26" fmla="*/ 119 w 290"/>
                <a:gd name="T27" fmla="*/ 63 h 363"/>
                <a:gd name="T28" fmla="*/ 142 w 290"/>
                <a:gd name="T29" fmla="*/ 39 h 363"/>
                <a:gd name="T30" fmla="*/ 165 w 290"/>
                <a:gd name="T31" fmla="*/ 21 h 363"/>
                <a:gd name="T32" fmla="*/ 186 w 290"/>
                <a:gd name="T33" fmla="*/ 10 h 363"/>
                <a:gd name="T34" fmla="*/ 206 w 290"/>
                <a:gd name="T35" fmla="*/ 2 h 363"/>
                <a:gd name="T36" fmla="*/ 225 w 290"/>
                <a:gd name="T37" fmla="*/ 0 h 363"/>
                <a:gd name="T38" fmla="*/ 242 w 290"/>
                <a:gd name="T39" fmla="*/ 1 h 363"/>
                <a:gd name="T40" fmla="*/ 257 w 290"/>
                <a:gd name="T41" fmla="*/ 7 h 363"/>
                <a:gd name="T42" fmla="*/ 269 w 290"/>
                <a:gd name="T43" fmla="*/ 15 h 363"/>
                <a:gd name="T44" fmla="*/ 279 w 290"/>
                <a:gd name="T45" fmla="*/ 25 h 363"/>
                <a:gd name="T46" fmla="*/ 285 w 290"/>
                <a:gd name="T47" fmla="*/ 36 h 363"/>
                <a:gd name="T48" fmla="*/ 289 w 290"/>
                <a:gd name="T49" fmla="*/ 48 h 363"/>
                <a:gd name="T50" fmla="*/ 290 w 290"/>
                <a:gd name="T51" fmla="*/ 68 h 363"/>
                <a:gd name="T52" fmla="*/ 287 w 290"/>
                <a:gd name="T53" fmla="*/ 97 h 363"/>
                <a:gd name="T54" fmla="*/ 276 w 290"/>
                <a:gd name="T55" fmla="*/ 129 h 363"/>
                <a:gd name="T56" fmla="*/ 258 w 290"/>
                <a:gd name="T57" fmla="*/ 166 h 363"/>
                <a:gd name="T58" fmla="*/ 234 w 290"/>
                <a:gd name="T59" fmla="*/ 203 h 363"/>
                <a:gd name="T60" fmla="*/ 209 w 290"/>
                <a:gd name="T61" fmla="*/ 239 h 363"/>
                <a:gd name="T62" fmla="*/ 172 w 290"/>
                <a:gd name="T63" fmla="*/ 287 h 363"/>
                <a:gd name="T64" fmla="*/ 138 w 290"/>
                <a:gd name="T65" fmla="*/ 326 h 363"/>
                <a:gd name="T66" fmla="*/ 129 w 290"/>
                <a:gd name="T67" fmla="*/ 338 h 363"/>
                <a:gd name="T68" fmla="*/ 118 w 290"/>
                <a:gd name="T69" fmla="*/ 347 h 363"/>
                <a:gd name="T70" fmla="*/ 106 w 290"/>
                <a:gd name="T71" fmla="*/ 356 h 363"/>
                <a:gd name="T72" fmla="*/ 93 w 290"/>
                <a:gd name="T73" fmla="*/ 361 h 363"/>
                <a:gd name="T74" fmla="*/ 80 w 290"/>
                <a:gd name="T75" fmla="*/ 363 h 363"/>
                <a:gd name="T76" fmla="*/ 65 w 290"/>
                <a:gd name="T77" fmla="*/ 363 h 363"/>
                <a:gd name="T78" fmla="*/ 51 w 290"/>
                <a:gd name="T79" fmla="*/ 360 h 363"/>
                <a:gd name="T80" fmla="*/ 38 w 290"/>
                <a:gd name="T81" fmla="*/ 354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90" h="363">
                  <a:moveTo>
                    <a:pt x="31" y="351"/>
                  </a:moveTo>
                  <a:lnTo>
                    <a:pt x="26" y="346"/>
                  </a:lnTo>
                  <a:lnTo>
                    <a:pt x="21" y="342"/>
                  </a:lnTo>
                  <a:lnTo>
                    <a:pt x="15" y="335"/>
                  </a:lnTo>
                  <a:lnTo>
                    <a:pt x="11" y="330"/>
                  </a:lnTo>
                  <a:lnTo>
                    <a:pt x="8" y="324"/>
                  </a:lnTo>
                  <a:lnTo>
                    <a:pt x="5" y="317"/>
                  </a:lnTo>
                  <a:lnTo>
                    <a:pt x="3" y="311"/>
                  </a:lnTo>
                  <a:lnTo>
                    <a:pt x="2" y="305"/>
                  </a:lnTo>
                  <a:lnTo>
                    <a:pt x="1" y="297"/>
                  </a:lnTo>
                  <a:lnTo>
                    <a:pt x="0" y="290"/>
                  </a:lnTo>
                  <a:lnTo>
                    <a:pt x="1" y="284"/>
                  </a:lnTo>
                  <a:lnTo>
                    <a:pt x="2" y="276"/>
                  </a:lnTo>
                  <a:lnTo>
                    <a:pt x="3" y="270"/>
                  </a:lnTo>
                  <a:lnTo>
                    <a:pt x="6" y="263"/>
                  </a:lnTo>
                  <a:lnTo>
                    <a:pt x="9" y="256"/>
                  </a:lnTo>
                  <a:lnTo>
                    <a:pt x="12" y="250"/>
                  </a:lnTo>
                  <a:lnTo>
                    <a:pt x="14" y="246"/>
                  </a:lnTo>
                  <a:lnTo>
                    <a:pt x="19" y="234"/>
                  </a:lnTo>
                  <a:lnTo>
                    <a:pt x="26" y="217"/>
                  </a:lnTo>
                  <a:lnTo>
                    <a:pt x="37" y="194"/>
                  </a:lnTo>
                  <a:lnTo>
                    <a:pt x="50" y="167"/>
                  </a:lnTo>
                  <a:lnTo>
                    <a:pt x="66" y="139"/>
                  </a:lnTo>
                  <a:lnTo>
                    <a:pt x="76" y="123"/>
                  </a:lnTo>
                  <a:lnTo>
                    <a:pt x="85" y="108"/>
                  </a:lnTo>
                  <a:lnTo>
                    <a:pt x="96" y="92"/>
                  </a:lnTo>
                  <a:lnTo>
                    <a:pt x="107" y="78"/>
                  </a:lnTo>
                  <a:lnTo>
                    <a:pt x="119" y="63"/>
                  </a:lnTo>
                  <a:lnTo>
                    <a:pt x="131" y="51"/>
                  </a:lnTo>
                  <a:lnTo>
                    <a:pt x="142" y="39"/>
                  </a:lnTo>
                  <a:lnTo>
                    <a:pt x="153" y="30"/>
                  </a:lnTo>
                  <a:lnTo>
                    <a:pt x="165" y="21"/>
                  </a:lnTo>
                  <a:lnTo>
                    <a:pt x="175" y="15"/>
                  </a:lnTo>
                  <a:lnTo>
                    <a:pt x="186" y="10"/>
                  </a:lnTo>
                  <a:lnTo>
                    <a:pt x="196" y="6"/>
                  </a:lnTo>
                  <a:lnTo>
                    <a:pt x="206" y="2"/>
                  </a:lnTo>
                  <a:lnTo>
                    <a:pt x="215" y="0"/>
                  </a:lnTo>
                  <a:lnTo>
                    <a:pt x="225" y="0"/>
                  </a:lnTo>
                  <a:lnTo>
                    <a:pt x="233" y="0"/>
                  </a:lnTo>
                  <a:lnTo>
                    <a:pt x="242" y="1"/>
                  </a:lnTo>
                  <a:lnTo>
                    <a:pt x="249" y="4"/>
                  </a:lnTo>
                  <a:lnTo>
                    <a:pt x="257" y="7"/>
                  </a:lnTo>
                  <a:lnTo>
                    <a:pt x="263" y="10"/>
                  </a:lnTo>
                  <a:lnTo>
                    <a:pt x="269" y="15"/>
                  </a:lnTo>
                  <a:lnTo>
                    <a:pt x="275" y="19"/>
                  </a:lnTo>
                  <a:lnTo>
                    <a:pt x="279" y="25"/>
                  </a:lnTo>
                  <a:lnTo>
                    <a:pt x="282" y="30"/>
                  </a:lnTo>
                  <a:lnTo>
                    <a:pt x="285" y="36"/>
                  </a:lnTo>
                  <a:lnTo>
                    <a:pt x="287" y="42"/>
                  </a:lnTo>
                  <a:lnTo>
                    <a:pt x="289" y="48"/>
                  </a:lnTo>
                  <a:lnTo>
                    <a:pt x="290" y="55"/>
                  </a:lnTo>
                  <a:lnTo>
                    <a:pt x="290" y="68"/>
                  </a:lnTo>
                  <a:lnTo>
                    <a:pt x="289" y="83"/>
                  </a:lnTo>
                  <a:lnTo>
                    <a:pt x="287" y="97"/>
                  </a:lnTo>
                  <a:lnTo>
                    <a:pt x="283" y="111"/>
                  </a:lnTo>
                  <a:lnTo>
                    <a:pt x="276" y="129"/>
                  </a:lnTo>
                  <a:lnTo>
                    <a:pt x="267" y="147"/>
                  </a:lnTo>
                  <a:lnTo>
                    <a:pt x="258" y="166"/>
                  </a:lnTo>
                  <a:lnTo>
                    <a:pt x="246" y="185"/>
                  </a:lnTo>
                  <a:lnTo>
                    <a:pt x="234" y="203"/>
                  </a:lnTo>
                  <a:lnTo>
                    <a:pt x="222" y="222"/>
                  </a:lnTo>
                  <a:lnTo>
                    <a:pt x="209" y="239"/>
                  </a:lnTo>
                  <a:lnTo>
                    <a:pt x="196" y="256"/>
                  </a:lnTo>
                  <a:lnTo>
                    <a:pt x="172" y="287"/>
                  </a:lnTo>
                  <a:lnTo>
                    <a:pt x="152" y="310"/>
                  </a:lnTo>
                  <a:lnTo>
                    <a:pt x="138" y="326"/>
                  </a:lnTo>
                  <a:lnTo>
                    <a:pt x="133" y="331"/>
                  </a:lnTo>
                  <a:lnTo>
                    <a:pt x="129" y="338"/>
                  </a:lnTo>
                  <a:lnTo>
                    <a:pt x="123" y="343"/>
                  </a:lnTo>
                  <a:lnTo>
                    <a:pt x="118" y="347"/>
                  </a:lnTo>
                  <a:lnTo>
                    <a:pt x="113" y="351"/>
                  </a:lnTo>
                  <a:lnTo>
                    <a:pt x="106" y="356"/>
                  </a:lnTo>
                  <a:lnTo>
                    <a:pt x="100" y="358"/>
                  </a:lnTo>
                  <a:lnTo>
                    <a:pt x="93" y="361"/>
                  </a:lnTo>
                  <a:lnTo>
                    <a:pt x="86" y="362"/>
                  </a:lnTo>
                  <a:lnTo>
                    <a:pt x="80" y="363"/>
                  </a:lnTo>
                  <a:lnTo>
                    <a:pt x="73" y="363"/>
                  </a:lnTo>
                  <a:lnTo>
                    <a:pt x="65" y="363"/>
                  </a:lnTo>
                  <a:lnTo>
                    <a:pt x="59" y="362"/>
                  </a:lnTo>
                  <a:lnTo>
                    <a:pt x="51" y="360"/>
                  </a:lnTo>
                  <a:lnTo>
                    <a:pt x="45" y="358"/>
                  </a:lnTo>
                  <a:lnTo>
                    <a:pt x="38" y="354"/>
                  </a:lnTo>
                  <a:lnTo>
                    <a:pt x="31" y="351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21" name="Freeform 56"/>
            <p:cNvSpPr>
              <a:spLocks/>
            </p:cNvSpPr>
            <p:nvPr/>
          </p:nvSpPr>
          <p:spPr bwMode="auto">
            <a:xfrm>
              <a:off x="2516188" y="3630613"/>
              <a:ext cx="358775" cy="241300"/>
            </a:xfrm>
            <a:custGeom>
              <a:avLst/>
              <a:gdLst>
                <a:gd name="T0" fmla="*/ 1130 w 1131"/>
                <a:gd name="T1" fmla="*/ 228 h 759"/>
                <a:gd name="T2" fmla="*/ 1131 w 1131"/>
                <a:gd name="T3" fmla="*/ 252 h 759"/>
                <a:gd name="T4" fmla="*/ 1127 w 1131"/>
                <a:gd name="T5" fmla="*/ 277 h 759"/>
                <a:gd name="T6" fmla="*/ 1115 w 1131"/>
                <a:gd name="T7" fmla="*/ 303 h 759"/>
                <a:gd name="T8" fmla="*/ 1099 w 1131"/>
                <a:gd name="T9" fmla="*/ 332 h 759"/>
                <a:gd name="T10" fmla="*/ 1079 w 1131"/>
                <a:gd name="T11" fmla="*/ 360 h 759"/>
                <a:gd name="T12" fmla="*/ 1042 w 1131"/>
                <a:gd name="T13" fmla="*/ 404 h 759"/>
                <a:gd name="T14" fmla="*/ 984 w 1131"/>
                <a:gd name="T15" fmla="*/ 460 h 759"/>
                <a:gd name="T16" fmla="*/ 922 w 1131"/>
                <a:gd name="T17" fmla="*/ 512 h 759"/>
                <a:gd name="T18" fmla="*/ 863 w 1131"/>
                <a:gd name="T19" fmla="*/ 554 h 759"/>
                <a:gd name="T20" fmla="*/ 811 w 1131"/>
                <a:gd name="T21" fmla="*/ 586 h 759"/>
                <a:gd name="T22" fmla="*/ 290 w 1131"/>
                <a:gd name="T23" fmla="*/ 748 h 759"/>
                <a:gd name="T24" fmla="*/ 271 w 1131"/>
                <a:gd name="T25" fmla="*/ 755 h 759"/>
                <a:gd name="T26" fmla="*/ 251 w 1131"/>
                <a:gd name="T27" fmla="*/ 758 h 759"/>
                <a:gd name="T28" fmla="*/ 232 w 1131"/>
                <a:gd name="T29" fmla="*/ 758 h 759"/>
                <a:gd name="T30" fmla="*/ 212 w 1131"/>
                <a:gd name="T31" fmla="*/ 756 h 759"/>
                <a:gd name="T32" fmla="*/ 193 w 1131"/>
                <a:gd name="T33" fmla="*/ 750 h 759"/>
                <a:gd name="T34" fmla="*/ 174 w 1131"/>
                <a:gd name="T35" fmla="*/ 742 h 759"/>
                <a:gd name="T36" fmla="*/ 136 w 1131"/>
                <a:gd name="T37" fmla="*/ 720 h 759"/>
                <a:gd name="T38" fmla="*/ 101 w 1131"/>
                <a:gd name="T39" fmla="*/ 690 h 759"/>
                <a:gd name="T40" fmla="*/ 69 w 1131"/>
                <a:gd name="T41" fmla="*/ 655 h 759"/>
                <a:gd name="T42" fmla="*/ 42 w 1131"/>
                <a:gd name="T43" fmla="*/ 616 h 759"/>
                <a:gd name="T44" fmla="*/ 20 w 1131"/>
                <a:gd name="T45" fmla="*/ 574 h 759"/>
                <a:gd name="T46" fmla="*/ 7 w 1131"/>
                <a:gd name="T47" fmla="*/ 532 h 759"/>
                <a:gd name="T48" fmla="*/ 0 w 1131"/>
                <a:gd name="T49" fmla="*/ 488 h 759"/>
                <a:gd name="T50" fmla="*/ 2 w 1131"/>
                <a:gd name="T51" fmla="*/ 447 h 759"/>
                <a:gd name="T52" fmla="*/ 12 w 1131"/>
                <a:gd name="T53" fmla="*/ 407 h 759"/>
                <a:gd name="T54" fmla="*/ 28 w 1131"/>
                <a:gd name="T55" fmla="*/ 371 h 759"/>
                <a:gd name="T56" fmla="*/ 51 w 1131"/>
                <a:gd name="T57" fmla="*/ 338 h 759"/>
                <a:gd name="T58" fmla="*/ 64 w 1131"/>
                <a:gd name="T59" fmla="*/ 324 h 759"/>
                <a:gd name="T60" fmla="*/ 80 w 1131"/>
                <a:gd name="T61" fmla="*/ 312 h 759"/>
                <a:gd name="T62" fmla="*/ 97 w 1131"/>
                <a:gd name="T63" fmla="*/ 301 h 759"/>
                <a:gd name="T64" fmla="*/ 115 w 1131"/>
                <a:gd name="T65" fmla="*/ 292 h 759"/>
                <a:gd name="T66" fmla="*/ 674 w 1131"/>
                <a:gd name="T67" fmla="*/ 15 h 759"/>
                <a:gd name="T68" fmla="*/ 696 w 1131"/>
                <a:gd name="T69" fmla="*/ 8 h 759"/>
                <a:gd name="T70" fmla="*/ 737 w 1131"/>
                <a:gd name="T71" fmla="*/ 2 h 759"/>
                <a:gd name="T72" fmla="*/ 800 w 1131"/>
                <a:gd name="T73" fmla="*/ 0 h 759"/>
                <a:gd name="T74" fmla="*/ 867 w 1131"/>
                <a:gd name="T75" fmla="*/ 5 h 759"/>
                <a:gd name="T76" fmla="*/ 936 w 1131"/>
                <a:gd name="T77" fmla="*/ 18 h 759"/>
                <a:gd name="T78" fmla="*/ 984 w 1131"/>
                <a:gd name="T79" fmla="*/ 33 h 759"/>
                <a:gd name="T80" fmla="*/ 1013 w 1131"/>
                <a:gd name="T81" fmla="*/ 44 h 759"/>
                <a:gd name="T82" fmla="*/ 1040 w 1131"/>
                <a:gd name="T83" fmla="*/ 58 h 759"/>
                <a:gd name="T84" fmla="*/ 1063 w 1131"/>
                <a:gd name="T85" fmla="*/ 74 h 759"/>
                <a:gd name="T86" fmla="*/ 1082 w 1131"/>
                <a:gd name="T87" fmla="*/ 91 h 759"/>
                <a:gd name="T88" fmla="*/ 1097 w 1131"/>
                <a:gd name="T89" fmla="*/ 110 h 759"/>
                <a:gd name="T90" fmla="*/ 1125 w 1131"/>
                <a:gd name="T91" fmla="*/ 217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31" h="759">
                  <a:moveTo>
                    <a:pt x="1125" y="217"/>
                  </a:moveTo>
                  <a:lnTo>
                    <a:pt x="1130" y="228"/>
                  </a:lnTo>
                  <a:lnTo>
                    <a:pt x="1131" y="239"/>
                  </a:lnTo>
                  <a:lnTo>
                    <a:pt x="1131" y="252"/>
                  </a:lnTo>
                  <a:lnTo>
                    <a:pt x="1130" y="264"/>
                  </a:lnTo>
                  <a:lnTo>
                    <a:pt x="1127" y="277"/>
                  </a:lnTo>
                  <a:lnTo>
                    <a:pt x="1121" y="290"/>
                  </a:lnTo>
                  <a:lnTo>
                    <a:pt x="1115" y="303"/>
                  </a:lnTo>
                  <a:lnTo>
                    <a:pt x="1108" y="318"/>
                  </a:lnTo>
                  <a:lnTo>
                    <a:pt x="1099" y="332"/>
                  </a:lnTo>
                  <a:lnTo>
                    <a:pt x="1090" y="346"/>
                  </a:lnTo>
                  <a:lnTo>
                    <a:pt x="1079" y="360"/>
                  </a:lnTo>
                  <a:lnTo>
                    <a:pt x="1067" y="375"/>
                  </a:lnTo>
                  <a:lnTo>
                    <a:pt x="1042" y="404"/>
                  </a:lnTo>
                  <a:lnTo>
                    <a:pt x="1014" y="432"/>
                  </a:lnTo>
                  <a:lnTo>
                    <a:pt x="984" y="460"/>
                  </a:lnTo>
                  <a:lnTo>
                    <a:pt x="953" y="486"/>
                  </a:lnTo>
                  <a:lnTo>
                    <a:pt x="922" y="512"/>
                  </a:lnTo>
                  <a:lnTo>
                    <a:pt x="892" y="534"/>
                  </a:lnTo>
                  <a:lnTo>
                    <a:pt x="863" y="554"/>
                  </a:lnTo>
                  <a:lnTo>
                    <a:pt x="836" y="572"/>
                  </a:lnTo>
                  <a:lnTo>
                    <a:pt x="811" y="586"/>
                  </a:lnTo>
                  <a:lnTo>
                    <a:pt x="790" y="595"/>
                  </a:lnTo>
                  <a:lnTo>
                    <a:pt x="290" y="748"/>
                  </a:lnTo>
                  <a:lnTo>
                    <a:pt x="281" y="753"/>
                  </a:lnTo>
                  <a:lnTo>
                    <a:pt x="271" y="755"/>
                  </a:lnTo>
                  <a:lnTo>
                    <a:pt x="262" y="757"/>
                  </a:lnTo>
                  <a:lnTo>
                    <a:pt x="251" y="758"/>
                  </a:lnTo>
                  <a:lnTo>
                    <a:pt x="241" y="759"/>
                  </a:lnTo>
                  <a:lnTo>
                    <a:pt x="232" y="758"/>
                  </a:lnTo>
                  <a:lnTo>
                    <a:pt x="222" y="757"/>
                  </a:lnTo>
                  <a:lnTo>
                    <a:pt x="212" y="756"/>
                  </a:lnTo>
                  <a:lnTo>
                    <a:pt x="202" y="753"/>
                  </a:lnTo>
                  <a:lnTo>
                    <a:pt x="193" y="750"/>
                  </a:lnTo>
                  <a:lnTo>
                    <a:pt x="183" y="746"/>
                  </a:lnTo>
                  <a:lnTo>
                    <a:pt x="174" y="742"/>
                  </a:lnTo>
                  <a:lnTo>
                    <a:pt x="155" y="732"/>
                  </a:lnTo>
                  <a:lnTo>
                    <a:pt x="136" y="720"/>
                  </a:lnTo>
                  <a:lnTo>
                    <a:pt x="118" y="706"/>
                  </a:lnTo>
                  <a:lnTo>
                    <a:pt x="101" y="690"/>
                  </a:lnTo>
                  <a:lnTo>
                    <a:pt x="84" y="673"/>
                  </a:lnTo>
                  <a:lnTo>
                    <a:pt x="69" y="655"/>
                  </a:lnTo>
                  <a:lnTo>
                    <a:pt x="55" y="636"/>
                  </a:lnTo>
                  <a:lnTo>
                    <a:pt x="42" y="616"/>
                  </a:lnTo>
                  <a:lnTo>
                    <a:pt x="31" y="595"/>
                  </a:lnTo>
                  <a:lnTo>
                    <a:pt x="20" y="574"/>
                  </a:lnTo>
                  <a:lnTo>
                    <a:pt x="13" y="553"/>
                  </a:lnTo>
                  <a:lnTo>
                    <a:pt x="7" y="532"/>
                  </a:lnTo>
                  <a:lnTo>
                    <a:pt x="2" y="510"/>
                  </a:lnTo>
                  <a:lnTo>
                    <a:pt x="0" y="488"/>
                  </a:lnTo>
                  <a:lnTo>
                    <a:pt x="0" y="467"/>
                  </a:lnTo>
                  <a:lnTo>
                    <a:pt x="2" y="447"/>
                  </a:lnTo>
                  <a:lnTo>
                    <a:pt x="7" y="427"/>
                  </a:lnTo>
                  <a:lnTo>
                    <a:pt x="12" y="407"/>
                  </a:lnTo>
                  <a:lnTo>
                    <a:pt x="19" y="388"/>
                  </a:lnTo>
                  <a:lnTo>
                    <a:pt x="28" y="371"/>
                  </a:lnTo>
                  <a:lnTo>
                    <a:pt x="38" y="354"/>
                  </a:lnTo>
                  <a:lnTo>
                    <a:pt x="51" y="338"/>
                  </a:lnTo>
                  <a:lnTo>
                    <a:pt x="57" y="332"/>
                  </a:lnTo>
                  <a:lnTo>
                    <a:pt x="64" y="324"/>
                  </a:lnTo>
                  <a:lnTo>
                    <a:pt x="71" y="318"/>
                  </a:lnTo>
                  <a:lnTo>
                    <a:pt x="80" y="312"/>
                  </a:lnTo>
                  <a:lnTo>
                    <a:pt x="88" y="306"/>
                  </a:lnTo>
                  <a:lnTo>
                    <a:pt x="97" y="301"/>
                  </a:lnTo>
                  <a:lnTo>
                    <a:pt x="105" y="297"/>
                  </a:lnTo>
                  <a:lnTo>
                    <a:pt x="115" y="292"/>
                  </a:lnTo>
                  <a:lnTo>
                    <a:pt x="663" y="18"/>
                  </a:lnTo>
                  <a:lnTo>
                    <a:pt x="674" y="15"/>
                  </a:lnTo>
                  <a:lnTo>
                    <a:pt x="685" y="12"/>
                  </a:lnTo>
                  <a:lnTo>
                    <a:pt x="696" y="8"/>
                  </a:lnTo>
                  <a:lnTo>
                    <a:pt x="709" y="5"/>
                  </a:lnTo>
                  <a:lnTo>
                    <a:pt x="737" y="2"/>
                  </a:lnTo>
                  <a:lnTo>
                    <a:pt x="767" y="0"/>
                  </a:lnTo>
                  <a:lnTo>
                    <a:pt x="800" y="0"/>
                  </a:lnTo>
                  <a:lnTo>
                    <a:pt x="834" y="2"/>
                  </a:lnTo>
                  <a:lnTo>
                    <a:pt x="867" y="5"/>
                  </a:lnTo>
                  <a:lnTo>
                    <a:pt x="902" y="10"/>
                  </a:lnTo>
                  <a:lnTo>
                    <a:pt x="936" y="18"/>
                  </a:lnTo>
                  <a:lnTo>
                    <a:pt x="968" y="27"/>
                  </a:lnTo>
                  <a:lnTo>
                    <a:pt x="984" y="33"/>
                  </a:lnTo>
                  <a:lnTo>
                    <a:pt x="999" y="38"/>
                  </a:lnTo>
                  <a:lnTo>
                    <a:pt x="1013" y="44"/>
                  </a:lnTo>
                  <a:lnTo>
                    <a:pt x="1027" y="51"/>
                  </a:lnTo>
                  <a:lnTo>
                    <a:pt x="1040" y="58"/>
                  </a:lnTo>
                  <a:lnTo>
                    <a:pt x="1051" y="65"/>
                  </a:lnTo>
                  <a:lnTo>
                    <a:pt x="1063" y="74"/>
                  </a:lnTo>
                  <a:lnTo>
                    <a:pt x="1073" y="82"/>
                  </a:lnTo>
                  <a:lnTo>
                    <a:pt x="1082" y="91"/>
                  </a:lnTo>
                  <a:lnTo>
                    <a:pt x="1090" y="100"/>
                  </a:lnTo>
                  <a:lnTo>
                    <a:pt x="1097" y="110"/>
                  </a:lnTo>
                  <a:lnTo>
                    <a:pt x="1102" y="120"/>
                  </a:lnTo>
                  <a:lnTo>
                    <a:pt x="1125" y="217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22" name="Freeform 57"/>
            <p:cNvSpPr>
              <a:spLocks/>
            </p:cNvSpPr>
            <p:nvPr/>
          </p:nvSpPr>
          <p:spPr bwMode="auto">
            <a:xfrm>
              <a:off x="2032000" y="4089400"/>
              <a:ext cx="282575" cy="1408113"/>
            </a:xfrm>
            <a:custGeom>
              <a:avLst/>
              <a:gdLst>
                <a:gd name="T0" fmla="*/ 894 w 894"/>
                <a:gd name="T1" fmla="*/ 626 h 4438"/>
                <a:gd name="T2" fmla="*/ 893 w 894"/>
                <a:gd name="T3" fmla="*/ 562 h 4438"/>
                <a:gd name="T4" fmla="*/ 888 w 894"/>
                <a:gd name="T5" fmla="*/ 501 h 4438"/>
                <a:gd name="T6" fmla="*/ 879 w 894"/>
                <a:gd name="T7" fmla="*/ 441 h 4438"/>
                <a:gd name="T8" fmla="*/ 866 w 894"/>
                <a:gd name="T9" fmla="*/ 383 h 4438"/>
                <a:gd name="T10" fmla="*/ 852 w 894"/>
                <a:gd name="T11" fmla="*/ 330 h 4438"/>
                <a:gd name="T12" fmla="*/ 833 w 894"/>
                <a:gd name="T13" fmla="*/ 278 h 4438"/>
                <a:gd name="T14" fmla="*/ 810 w 894"/>
                <a:gd name="T15" fmla="*/ 229 h 4438"/>
                <a:gd name="T16" fmla="*/ 786 w 894"/>
                <a:gd name="T17" fmla="*/ 185 h 4438"/>
                <a:gd name="T18" fmla="*/ 760 w 894"/>
                <a:gd name="T19" fmla="*/ 145 h 4438"/>
                <a:gd name="T20" fmla="*/ 730 w 894"/>
                <a:gd name="T21" fmla="*/ 108 h 4438"/>
                <a:gd name="T22" fmla="*/ 698 w 894"/>
                <a:gd name="T23" fmla="*/ 77 h 4438"/>
                <a:gd name="T24" fmla="*/ 665 w 894"/>
                <a:gd name="T25" fmla="*/ 51 h 4438"/>
                <a:gd name="T26" fmla="*/ 629 w 894"/>
                <a:gd name="T27" fmla="*/ 28 h 4438"/>
                <a:gd name="T28" fmla="*/ 592 w 894"/>
                <a:gd name="T29" fmla="*/ 14 h 4438"/>
                <a:gd name="T30" fmla="*/ 552 w 894"/>
                <a:gd name="T31" fmla="*/ 4 h 4438"/>
                <a:gd name="T32" fmla="*/ 512 w 894"/>
                <a:gd name="T33" fmla="*/ 0 h 4438"/>
                <a:gd name="T34" fmla="*/ 471 w 894"/>
                <a:gd name="T35" fmla="*/ 4 h 4438"/>
                <a:gd name="T36" fmla="*/ 428 w 894"/>
                <a:gd name="T37" fmla="*/ 14 h 4438"/>
                <a:gd name="T38" fmla="*/ 384 w 894"/>
                <a:gd name="T39" fmla="*/ 28 h 4438"/>
                <a:gd name="T40" fmla="*/ 341 w 894"/>
                <a:gd name="T41" fmla="*/ 51 h 4438"/>
                <a:gd name="T42" fmla="*/ 296 w 894"/>
                <a:gd name="T43" fmla="*/ 77 h 4438"/>
                <a:gd name="T44" fmla="*/ 254 w 894"/>
                <a:gd name="T45" fmla="*/ 108 h 4438"/>
                <a:gd name="T46" fmla="*/ 213 w 894"/>
                <a:gd name="T47" fmla="*/ 145 h 4438"/>
                <a:gd name="T48" fmla="*/ 173 w 894"/>
                <a:gd name="T49" fmla="*/ 185 h 4438"/>
                <a:gd name="T50" fmla="*/ 137 w 894"/>
                <a:gd name="T51" fmla="*/ 229 h 4438"/>
                <a:gd name="T52" fmla="*/ 103 w 894"/>
                <a:gd name="T53" fmla="*/ 278 h 4438"/>
                <a:gd name="T54" fmla="*/ 73 w 894"/>
                <a:gd name="T55" fmla="*/ 330 h 4438"/>
                <a:gd name="T56" fmla="*/ 47 w 894"/>
                <a:gd name="T57" fmla="*/ 383 h 4438"/>
                <a:gd name="T58" fmla="*/ 27 w 894"/>
                <a:gd name="T59" fmla="*/ 441 h 4438"/>
                <a:gd name="T60" fmla="*/ 12 w 894"/>
                <a:gd name="T61" fmla="*/ 501 h 4438"/>
                <a:gd name="T62" fmla="*/ 3 w 894"/>
                <a:gd name="T63" fmla="*/ 562 h 4438"/>
                <a:gd name="T64" fmla="*/ 0 w 894"/>
                <a:gd name="T65" fmla="*/ 626 h 4438"/>
                <a:gd name="T66" fmla="*/ 829 w 894"/>
                <a:gd name="T67" fmla="*/ 4438 h 4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4" h="4438">
                  <a:moveTo>
                    <a:pt x="829" y="4438"/>
                  </a:moveTo>
                  <a:lnTo>
                    <a:pt x="894" y="626"/>
                  </a:lnTo>
                  <a:lnTo>
                    <a:pt x="894" y="594"/>
                  </a:lnTo>
                  <a:lnTo>
                    <a:pt x="893" y="562"/>
                  </a:lnTo>
                  <a:lnTo>
                    <a:pt x="891" y="530"/>
                  </a:lnTo>
                  <a:lnTo>
                    <a:pt x="888" y="501"/>
                  </a:lnTo>
                  <a:lnTo>
                    <a:pt x="884" y="470"/>
                  </a:lnTo>
                  <a:lnTo>
                    <a:pt x="879" y="441"/>
                  </a:lnTo>
                  <a:lnTo>
                    <a:pt x="874" y="412"/>
                  </a:lnTo>
                  <a:lnTo>
                    <a:pt x="866" y="383"/>
                  </a:lnTo>
                  <a:lnTo>
                    <a:pt x="859" y="356"/>
                  </a:lnTo>
                  <a:lnTo>
                    <a:pt x="852" y="330"/>
                  </a:lnTo>
                  <a:lnTo>
                    <a:pt x="842" y="303"/>
                  </a:lnTo>
                  <a:lnTo>
                    <a:pt x="833" y="278"/>
                  </a:lnTo>
                  <a:lnTo>
                    <a:pt x="822" y="253"/>
                  </a:lnTo>
                  <a:lnTo>
                    <a:pt x="810" y="229"/>
                  </a:lnTo>
                  <a:lnTo>
                    <a:pt x="799" y="207"/>
                  </a:lnTo>
                  <a:lnTo>
                    <a:pt x="786" y="185"/>
                  </a:lnTo>
                  <a:lnTo>
                    <a:pt x="773" y="164"/>
                  </a:lnTo>
                  <a:lnTo>
                    <a:pt x="760" y="145"/>
                  </a:lnTo>
                  <a:lnTo>
                    <a:pt x="745" y="126"/>
                  </a:lnTo>
                  <a:lnTo>
                    <a:pt x="730" y="108"/>
                  </a:lnTo>
                  <a:lnTo>
                    <a:pt x="714" y="92"/>
                  </a:lnTo>
                  <a:lnTo>
                    <a:pt x="698" y="77"/>
                  </a:lnTo>
                  <a:lnTo>
                    <a:pt x="681" y="62"/>
                  </a:lnTo>
                  <a:lnTo>
                    <a:pt x="665" y="51"/>
                  </a:lnTo>
                  <a:lnTo>
                    <a:pt x="647" y="39"/>
                  </a:lnTo>
                  <a:lnTo>
                    <a:pt x="629" y="28"/>
                  </a:lnTo>
                  <a:lnTo>
                    <a:pt x="611" y="20"/>
                  </a:lnTo>
                  <a:lnTo>
                    <a:pt x="592" y="14"/>
                  </a:lnTo>
                  <a:lnTo>
                    <a:pt x="573" y="7"/>
                  </a:lnTo>
                  <a:lnTo>
                    <a:pt x="552" y="4"/>
                  </a:lnTo>
                  <a:lnTo>
                    <a:pt x="532" y="1"/>
                  </a:lnTo>
                  <a:lnTo>
                    <a:pt x="512" y="0"/>
                  </a:lnTo>
                  <a:lnTo>
                    <a:pt x="492" y="1"/>
                  </a:lnTo>
                  <a:lnTo>
                    <a:pt x="471" y="4"/>
                  </a:lnTo>
                  <a:lnTo>
                    <a:pt x="450" y="7"/>
                  </a:lnTo>
                  <a:lnTo>
                    <a:pt x="428" y="14"/>
                  </a:lnTo>
                  <a:lnTo>
                    <a:pt x="406" y="20"/>
                  </a:lnTo>
                  <a:lnTo>
                    <a:pt x="384" y="28"/>
                  </a:lnTo>
                  <a:lnTo>
                    <a:pt x="362" y="39"/>
                  </a:lnTo>
                  <a:lnTo>
                    <a:pt x="341" y="51"/>
                  </a:lnTo>
                  <a:lnTo>
                    <a:pt x="319" y="62"/>
                  </a:lnTo>
                  <a:lnTo>
                    <a:pt x="296" y="77"/>
                  </a:lnTo>
                  <a:lnTo>
                    <a:pt x="275" y="92"/>
                  </a:lnTo>
                  <a:lnTo>
                    <a:pt x="254" y="108"/>
                  </a:lnTo>
                  <a:lnTo>
                    <a:pt x="233" y="126"/>
                  </a:lnTo>
                  <a:lnTo>
                    <a:pt x="213" y="145"/>
                  </a:lnTo>
                  <a:lnTo>
                    <a:pt x="193" y="164"/>
                  </a:lnTo>
                  <a:lnTo>
                    <a:pt x="173" y="185"/>
                  </a:lnTo>
                  <a:lnTo>
                    <a:pt x="155" y="207"/>
                  </a:lnTo>
                  <a:lnTo>
                    <a:pt x="137" y="229"/>
                  </a:lnTo>
                  <a:lnTo>
                    <a:pt x="119" y="253"/>
                  </a:lnTo>
                  <a:lnTo>
                    <a:pt x="103" y="278"/>
                  </a:lnTo>
                  <a:lnTo>
                    <a:pt x="87" y="303"/>
                  </a:lnTo>
                  <a:lnTo>
                    <a:pt x="73" y="330"/>
                  </a:lnTo>
                  <a:lnTo>
                    <a:pt x="60" y="356"/>
                  </a:lnTo>
                  <a:lnTo>
                    <a:pt x="47" y="383"/>
                  </a:lnTo>
                  <a:lnTo>
                    <a:pt x="36" y="412"/>
                  </a:lnTo>
                  <a:lnTo>
                    <a:pt x="27" y="441"/>
                  </a:lnTo>
                  <a:lnTo>
                    <a:pt x="18" y="470"/>
                  </a:lnTo>
                  <a:lnTo>
                    <a:pt x="12" y="501"/>
                  </a:lnTo>
                  <a:lnTo>
                    <a:pt x="7" y="530"/>
                  </a:lnTo>
                  <a:lnTo>
                    <a:pt x="3" y="562"/>
                  </a:lnTo>
                  <a:lnTo>
                    <a:pt x="0" y="594"/>
                  </a:lnTo>
                  <a:lnTo>
                    <a:pt x="0" y="626"/>
                  </a:lnTo>
                  <a:lnTo>
                    <a:pt x="191" y="4438"/>
                  </a:lnTo>
                  <a:lnTo>
                    <a:pt x="829" y="4438"/>
                  </a:lnTo>
                  <a:close/>
                </a:path>
              </a:pathLst>
            </a:custGeom>
            <a:solidFill>
              <a:srgbClr val="4D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23" name="Freeform 58"/>
            <p:cNvSpPr>
              <a:spLocks/>
            </p:cNvSpPr>
            <p:nvPr/>
          </p:nvSpPr>
          <p:spPr bwMode="auto">
            <a:xfrm>
              <a:off x="1719263" y="4089400"/>
              <a:ext cx="365125" cy="1408113"/>
            </a:xfrm>
            <a:custGeom>
              <a:avLst/>
              <a:gdLst>
                <a:gd name="T0" fmla="*/ 830 w 1151"/>
                <a:gd name="T1" fmla="*/ 4438 h 4438"/>
                <a:gd name="T2" fmla="*/ 1150 w 1151"/>
                <a:gd name="T3" fmla="*/ 594 h 4438"/>
                <a:gd name="T4" fmla="*/ 1142 w 1151"/>
                <a:gd name="T5" fmla="*/ 530 h 4438"/>
                <a:gd name="T6" fmla="*/ 1124 w 1151"/>
                <a:gd name="T7" fmla="*/ 470 h 4438"/>
                <a:gd name="T8" fmla="*/ 1096 w 1151"/>
                <a:gd name="T9" fmla="*/ 412 h 4438"/>
                <a:gd name="T10" fmla="*/ 1063 w 1151"/>
                <a:gd name="T11" fmla="*/ 356 h 4438"/>
                <a:gd name="T12" fmla="*/ 1022 w 1151"/>
                <a:gd name="T13" fmla="*/ 303 h 4438"/>
                <a:gd name="T14" fmla="*/ 976 w 1151"/>
                <a:gd name="T15" fmla="*/ 253 h 4438"/>
                <a:gd name="T16" fmla="*/ 925 w 1151"/>
                <a:gd name="T17" fmla="*/ 207 h 4438"/>
                <a:gd name="T18" fmla="*/ 871 w 1151"/>
                <a:gd name="T19" fmla="*/ 164 h 4438"/>
                <a:gd name="T20" fmla="*/ 815 w 1151"/>
                <a:gd name="T21" fmla="*/ 126 h 4438"/>
                <a:gd name="T22" fmla="*/ 757 w 1151"/>
                <a:gd name="T23" fmla="*/ 92 h 4438"/>
                <a:gd name="T24" fmla="*/ 698 w 1151"/>
                <a:gd name="T25" fmla="*/ 62 h 4438"/>
                <a:gd name="T26" fmla="*/ 639 w 1151"/>
                <a:gd name="T27" fmla="*/ 39 h 4438"/>
                <a:gd name="T28" fmla="*/ 581 w 1151"/>
                <a:gd name="T29" fmla="*/ 20 h 4438"/>
                <a:gd name="T30" fmla="*/ 526 w 1151"/>
                <a:gd name="T31" fmla="*/ 7 h 4438"/>
                <a:gd name="T32" fmla="*/ 475 w 1151"/>
                <a:gd name="T33" fmla="*/ 1 h 4438"/>
                <a:gd name="T34" fmla="*/ 426 w 1151"/>
                <a:gd name="T35" fmla="*/ 1 h 4438"/>
                <a:gd name="T36" fmla="*/ 380 w 1151"/>
                <a:gd name="T37" fmla="*/ 7 h 4438"/>
                <a:gd name="T38" fmla="*/ 335 w 1151"/>
                <a:gd name="T39" fmla="*/ 20 h 4438"/>
                <a:gd name="T40" fmla="*/ 292 w 1151"/>
                <a:gd name="T41" fmla="*/ 39 h 4438"/>
                <a:gd name="T42" fmla="*/ 250 w 1151"/>
                <a:gd name="T43" fmla="*/ 62 h 4438"/>
                <a:gd name="T44" fmla="*/ 211 w 1151"/>
                <a:gd name="T45" fmla="*/ 92 h 4438"/>
                <a:gd name="T46" fmla="*/ 175 w 1151"/>
                <a:gd name="T47" fmla="*/ 126 h 4438"/>
                <a:gd name="T48" fmla="*/ 143 w 1151"/>
                <a:gd name="T49" fmla="*/ 164 h 4438"/>
                <a:gd name="T50" fmla="*/ 112 w 1151"/>
                <a:gd name="T51" fmla="*/ 207 h 4438"/>
                <a:gd name="T52" fmla="*/ 84 w 1151"/>
                <a:gd name="T53" fmla="*/ 253 h 4438"/>
                <a:gd name="T54" fmla="*/ 60 w 1151"/>
                <a:gd name="T55" fmla="*/ 303 h 4438"/>
                <a:gd name="T56" fmla="*/ 40 w 1151"/>
                <a:gd name="T57" fmla="*/ 356 h 4438"/>
                <a:gd name="T58" fmla="*/ 23 w 1151"/>
                <a:gd name="T59" fmla="*/ 412 h 4438"/>
                <a:gd name="T60" fmla="*/ 11 w 1151"/>
                <a:gd name="T61" fmla="*/ 470 h 4438"/>
                <a:gd name="T62" fmla="*/ 3 w 1151"/>
                <a:gd name="T63" fmla="*/ 530 h 4438"/>
                <a:gd name="T64" fmla="*/ 0 w 1151"/>
                <a:gd name="T65" fmla="*/ 594 h 4438"/>
                <a:gd name="T66" fmla="*/ 75 w 1151"/>
                <a:gd name="T67" fmla="*/ 4438 h 4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51" h="4438">
                  <a:moveTo>
                    <a:pt x="75" y="4438"/>
                  </a:moveTo>
                  <a:lnTo>
                    <a:pt x="830" y="4438"/>
                  </a:lnTo>
                  <a:lnTo>
                    <a:pt x="1151" y="626"/>
                  </a:lnTo>
                  <a:lnTo>
                    <a:pt x="1150" y="594"/>
                  </a:lnTo>
                  <a:lnTo>
                    <a:pt x="1147" y="562"/>
                  </a:lnTo>
                  <a:lnTo>
                    <a:pt x="1142" y="530"/>
                  </a:lnTo>
                  <a:lnTo>
                    <a:pt x="1134" y="501"/>
                  </a:lnTo>
                  <a:lnTo>
                    <a:pt x="1124" y="470"/>
                  </a:lnTo>
                  <a:lnTo>
                    <a:pt x="1111" y="441"/>
                  </a:lnTo>
                  <a:lnTo>
                    <a:pt x="1096" y="412"/>
                  </a:lnTo>
                  <a:lnTo>
                    <a:pt x="1081" y="383"/>
                  </a:lnTo>
                  <a:lnTo>
                    <a:pt x="1063" y="356"/>
                  </a:lnTo>
                  <a:lnTo>
                    <a:pt x="1044" y="330"/>
                  </a:lnTo>
                  <a:lnTo>
                    <a:pt x="1022" y="303"/>
                  </a:lnTo>
                  <a:lnTo>
                    <a:pt x="1000" y="278"/>
                  </a:lnTo>
                  <a:lnTo>
                    <a:pt x="976" y="253"/>
                  </a:lnTo>
                  <a:lnTo>
                    <a:pt x="952" y="229"/>
                  </a:lnTo>
                  <a:lnTo>
                    <a:pt x="925" y="207"/>
                  </a:lnTo>
                  <a:lnTo>
                    <a:pt x="899" y="185"/>
                  </a:lnTo>
                  <a:lnTo>
                    <a:pt x="871" y="164"/>
                  </a:lnTo>
                  <a:lnTo>
                    <a:pt x="844" y="145"/>
                  </a:lnTo>
                  <a:lnTo>
                    <a:pt x="815" y="126"/>
                  </a:lnTo>
                  <a:lnTo>
                    <a:pt x="786" y="108"/>
                  </a:lnTo>
                  <a:lnTo>
                    <a:pt x="757" y="92"/>
                  </a:lnTo>
                  <a:lnTo>
                    <a:pt x="727" y="77"/>
                  </a:lnTo>
                  <a:lnTo>
                    <a:pt x="698" y="62"/>
                  </a:lnTo>
                  <a:lnTo>
                    <a:pt x="668" y="51"/>
                  </a:lnTo>
                  <a:lnTo>
                    <a:pt x="639" y="39"/>
                  </a:lnTo>
                  <a:lnTo>
                    <a:pt x="610" y="28"/>
                  </a:lnTo>
                  <a:lnTo>
                    <a:pt x="581" y="20"/>
                  </a:lnTo>
                  <a:lnTo>
                    <a:pt x="554" y="14"/>
                  </a:lnTo>
                  <a:lnTo>
                    <a:pt x="526" y="7"/>
                  </a:lnTo>
                  <a:lnTo>
                    <a:pt x="500" y="4"/>
                  </a:lnTo>
                  <a:lnTo>
                    <a:pt x="475" y="1"/>
                  </a:lnTo>
                  <a:lnTo>
                    <a:pt x="450" y="0"/>
                  </a:lnTo>
                  <a:lnTo>
                    <a:pt x="426" y="1"/>
                  </a:lnTo>
                  <a:lnTo>
                    <a:pt x="403" y="4"/>
                  </a:lnTo>
                  <a:lnTo>
                    <a:pt x="380" y="7"/>
                  </a:lnTo>
                  <a:lnTo>
                    <a:pt x="357" y="14"/>
                  </a:lnTo>
                  <a:lnTo>
                    <a:pt x="335" y="20"/>
                  </a:lnTo>
                  <a:lnTo>
                    <a:pt x="313" y="28"/>
                  </a:lnTo>
                  <a:lnTo>
                    <a:pt x="292" y="39"/>
                  </a:lnTo>
                  <a:lnTo>
                    <a:pt x="271" y="51"/>
                  </a:lnTo>
                  <a:lnTo>
                    <a:pt x="250" y="62"/>
                  </a:lnTo>
                  <a:lnTo>
                    <a:pt x="231" y="77"/>
                  </a:lnTo>
                  <a:lnTo>
                    <a:pt x="211" y="92"/>
                  </a:lnTo>
                  <a:lnTo>
                    <a:pt x="193" y="108"/>
                  </a:lnTo>
                  <a:lnTo>
                    <a:pt x="175" y="126"/>
                  </a:lnTo>
                  <a:lnTo>
                    <a:pt x="158" y="145"/>
                  </a:lnTo>
                  <a:lnTo>
                    <a:pt x="143" y="164"/>
                  </a:lnTo>
                  <a:lnTo>
                    <a:pt x="127" y="185"/>
                  </a:lnTo>
                  <a:lnTo>
                    <a:pt x="112" y="207"/>
                  </a:lnTo>
                  <a:lnTo>
                    <a:pt x="97" y="229"/>
                  </a:lnTo>
                  <a:lnTo>
                    <a:pt x="84" y="253"/>
                  </a:lnTo>
                  <a:lnTo>
                    <a:pt x="72" y="278"/>
                  </a:lnTo>
                  <a:lnTo>
                    <a:pt x="60" y="303"/>
                  </a:lnTo>
                  <a:lnTo>
                    <a:pt x="50" y="330"/>
                  </a:lnTo>
                  <a:lnTo>
                    <a:pt x="40" y="356"/>
                  </a:lnTo>
                  <a:lnTo>
                    <a:pt x="32" y="383"/>
                  </a:lnTo>
                  <a:lnTo>
                    <a:pt x="23" y="412"/>
                  </a:lnTo>
                  <a:lnTo>
                    <a:pt x="17" y="441"/>
                  </a:lnTo>
                  <a:lnTo>
                    <a:pt x="11" y="470"/>
                  </a:lnTo>
                  <a:lnTo>
                    <a:pt x="6" y="501"/>
                  </a:lnTo>
                  <a:lnTo>
                    <a:pt x="3" y="530"/>
                  </a:lnTo>
                  <a:lnTo>
                    <a:pt x="1" y="562"/>
                  </a:lnTo>
                  <a:lnTo>
                    <a:pt x="0" y="594"/>
                  </a:lnTo>
                  <a:lnTo>
                    <a:pt x="0" y="626"/>
                  </a:lnTo>
                  <a:lnTo>
                    <a:pt x="75" y="4438"/>
                  </a:lnTo>
                  <a:close/>
                </a:path>
              </a:pathLst>
            </a:custGeom>
            <a:solidFill>
              <a:srgbClr val="7289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24" name="Freeform 59"/>
            <p:cNvSpPr>
              <a:spLocks/>
            </p:cNvSpPr>
            <p:nvPr/>
          </p:nvSpPr>
          <p:spPr bwMode="auto">
            <a:xfrm>
              <a:off x="1755775" y="2090738"/>
              <a:ext cx="579438" cy="836613"/>
            </a:xfrm>
            <a:custGeom>
              <a:avLst/>
              <a:gdLst>
                <a:gd name="T0" fmla="*/ 1823 w 1827"/>
                <a:gd name="T1" fmla="*/ 1812 h 2632"/>
                <a:gd name="T2" fmla="*/ 1799 w 1827"/>
                <a:gd name="T3" fmla="*/ 1947 h 2632"/>
                <a:gd name="T4" fmla="*/ 1756 w 1827"/>
                <a:gd name="T5" fmla="*/ 2074 h 2632"/>
                <a:gd name="T6" fmla="*/ 1695 w 1827"/>
                <a:gd name="T7" fmla="*/ 2192 h 2632"/>
                <a:gd name="T8" fmla="*/ 1619 w 1827"/>
                <a:gd name="T9" fmla="*/ 2299 h 2632"/>
                <a:gd name="T10" fmla="*/ 1528 w 1827"/>
                <a:gd name="T11" fmla="*/ 2394 h 2632"/>
                <a:gd name="T12" fmla="*/ 1425 w 1827"/>
                <a:gd name="T13" fmla="*/ 2476 h 2632"/>
                <a:gd name="T14" fmla="*/ 1310 w 1827"/>
                <a:gd name="T15" fmla="*/ 2542 h 2632"/>
                <a:gd name="T16" fmla="*/ 1186 w 1827"/>
                <a:gd name="T17" fmla="*/ 2591 h 2632"/>
                <a:gd name="T18" fmla="*/ 1053 w 1827"/>
                <a:gd name="T19" fmla="*/ 2622 h 2632"/>
                <a:gd name="T20" fmla="*/ 914 w 1827"/>
                <a:gd name="T21" fmla="*/ 2632 h 2632"/>
                <a:gd name="T22" fmla="*/ 774 w 1827"/>
                <a:gd name="T23" fmla="*/ 2622 h 2632"/>
                <a:gd name="T24" fmla="*/ 642 w 1827"/>
                <a:gd name="T25" fmla="*/ 2591 h 2632"/>
                <a:gd name="T26" fmla="*/ 517 w 1827"/>
                <a:gd name="T27" fmla="*/ 2542 h 2632"/>
                <a:gd name="T28" fmla="*/ 403 w 1827"/>
                <a:gd name="T29" fmla="*/ 2476 h 2632"/>
                <a:gd name="T30" fmla="*/ 299 w 1827"/>
                <a:gd name="T31" fmla="*/ 2394 h 2632"/>
                <a:gd name="T32" fmla="*/ 208 w 1827"/>
                <a:gd name="T33" fmla="*/ 2299 h 2632"/>
                <a:gd name="T34" fmla="*/ 132 w 1827"/>
                <a:gd name="T35" fmla="*/ 2192 h 2632"/>
                <a:gd name="T36" fmla="*/ 72 w 1827"/>
                <a:gd name="T37" fmla="*/ 2074 h 2632"/>
                <a:gd name="T38" fmla="*/ 29 w 1827"/>
                <a:gd name="T39" fmla="*/ 1947 h 2632"/>
                <a:gd name="T40" fmla="*/ 4 w 1827"/>
                <a:gd name="T41" fmla="*/ 1812 h 2632"/>
                <a:gd name="T42" fmla="*/ 0 w 1827"/>
                <a:gd name="T43" fmla="*/ 913 h 2632"/>
                <a:gd name="T44" fmla="*/ 11 w 1827"/>
                <a:gd name="T45" fmla="*/ 774 h 2632"/>
                <a:gd name="T46" fmla="*/ 41 w 1827"/>
                <a:gd name="T47" fmla="*/ 642 h 2632"/>
                <a:gd name="T48" fmla="*/ 90 w 1827"/>
                <a:gd name="T49" fmla="*/ 517 h 2632"/>
                <a:gd name="T50" fmla="*/ 156 w 1827"/>
                <a:gd name="T51" fmla="*/ 403 h 2632"/>
                <a:gd name="T52" fmla="*/ 237 w 1827"/>
                <a:gd name="T53" fmla="*/ 299 h 2632"/>
                <a:gd name="T54" fmla="*/ 332 w 1827"/>
                <a:gd name="T55" fmla="*/ 208 h 2632"/>
                <a:gd name="T56" fmla="*/ 440 w 1827"/>
                <a:gd name="T57" fmla="*/ 132 h 2632"/>
                <a:gd name="T58" fmla="*/ 558 w 1827"/>
                <a:gd name="T59" fmla="*/ 72 h 2632"/>
                <a:gd name="T60" fmla="*/ 685 w 1827"/>
                <a:gd name="T61" fmla="*/ 29 h 2632"/>
                <a:gd name="T62" fmla="*/ 821 w 1827"/>
                <a:gd name="T63" fmla="*/ 4 h 2632"/>
                <a:gd name="T64" fmla="*/ 960 w 1827"/>
                <a:gd name="T65" fmla="*/ 1 h 2632"/>
                <a:gd name="T66" fmla="*/ 1098 w 1827"/>
                <a:gd name="T67" fmla="*/ 18 h 2632"/>
                <a:gd name="T68" fmla="*/ 1228 w 1827"/>
                <a:gd name="T69" fmla="*/ 55 h 2632"/>
                <a:gd name="T70" fmla="*/ 1349 w 1827"/>
                <a:gd name="T71" fmla="*/ 110 h 2632"/>
                <a:gd name="T72" fmla="*/ 1460 w 1827"/>
                <a:gd name="T73" fmla="*/ 182 h 2632"/>
                <a:gd name="T74" fmla="*/ 1560 w 1827"/>
                <a:gd name="T75" fmla="*/ 268 h 2632"/>
                <a:gd name="T76" fmla="*/ 1646 w 1827"/>
                <a:gd name="T77" fmla="*/ 367 h 2632"/>
                <a:gd name="T78" fmla="*/ 1717 w 1827"/>
                <a:gd name="T79" fmla="*/ 478 h 2632"/>
                <a:gd name="T80" fmla="*/ 1772 w 1827"/>
                <a:gd name="T81" fmla="*/ 599 h 2632"/>
                <a:gd name="T82" fmla="*/ 1809 w 1827"/>
                <a:gd name="T83" fmla="*/ 729 h 2632"/>
                <a:gd name="T84" fmla="*/ 1826 w 1827"/>
                <a:gd name="T85" fmla="*/ 867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27" h="2632">
                  <a:moveTo>
                    <a:pt x="1827" y="1719"/>
                  </a:moveTo>
                  <a:lnTo>
                    <a:pt x="1826" y="1765"/>
                  </a:lnTo>
                  <a:lnTo>
                    <a:pt x="1823" y="1812"/>
                  </a:lnTo>
                  <a:lnTo>
                    <a:pt x="1817" y="1857"/>
                  </a:lnTo>
                  <a:lnTo>
                    <a:pt x="1809" y="1903"/>
                  </a:lnTo>
                  <a:lnTo>
                    <a:pt x="1799" y="1947"/>
                  </a:lnTo>
                  <a:lnTo>
                    <a:pt x="1786" y="1991"/>
                  </a:lnTo>
                  <a:lnTo>
                    <a:pt x="1772" y="2033"/>
                  </a:lnTo>
                  <a:lnTo>
                    <a:pt x="1756" y="2074"/>
                  </a:lnTo>
                  <a:lnTo>
                    <a:pt x="1738" y="2114"/>
                  </a:lnTo>
                  <a:lnTo>
                    <a:pt x="1717" y="2154"/>
                  </a:lnTo>
                  <a:lnTo>
                    <a:pt x="1695" y="2192"/>
                  </a:lnTo>
                  <a:lnTo>
                    <a:pt x="1671" y="2229"/>
                  </a:lnTo>
                  <a:lnTo>
                    <a:pt x="1646" y="2265"/>
                  </a:lnTo>
                  <a:lnTo>
                    <a:pt x="1619" y="2299"/>
                  </a:lnTo>
                  <a:lnTo>
                    <a:pt x="1591" y="2333"/>
                  </a:lnTo>
                  <a:lnTo>
                    <a:pt x="1560" y="2365"/>
                  </a:lnTo>
                  <a:lnTo>
                    <a:pt x="1528" y="2394"/>
                  </a:lnTo>
                  <a:lnTo>
                    <a:pt x="1495" y="2424"/>
                  </a:lnTo>
                  <a:lnTo>
                    <a:pt x="1460" y="2450"/>
                  </a:lnTo>
                  <a:lnTo>
                    <a:pt x="1425" y="2476"/>
                  </a:lnTo>
                  <a:lnTo>
                    <a:pt x="1388" y="2500"/>
                  </a:lnTo>
                  <a:lnTo>
                    <a:pt x="1349" y="2522"/>
                  </a:lnTo>
                  <a:lnTo>
                    <a:pt x="1310" y="2542"/>
                  </a:lnTo>
                  <a:lnTo>
                    <a:pt x="1269" y="2560"/>
                  </a:lnTo>
                  <a:lnTo>
                    <a:pt x="1228" y="2576"/>
                  </a:lnTo>
                  <a:lnTo>
                    <a:pt x="1186" y="2591"/>
                  </a:lnTo>
                  <a:lnTo>
                    <a:pt x="1142" y="2604"/>
                  </a:lnTo>
                  <a:lnTo>
                    <a:pt x="1098" y="2613"/>
                  </a:lnTo>
                  <a:lnTo>
                    <a:pt x="1053" y="2622"/>
                  </a:lnTo>
                  <a:lnTo>
                    <a:pt x="1007" y="2627"/>
                  </a:lnTo>
                  <a:lnTo>
                    <a:pt x="960" y="2631"/>
                  </a:lnTo>
                  <a:lnTo>
                    <a:pt x="914" y="2632"/>
                  </a:lnTo>
                  <a:lnTo>
                    <a:pt x="866" y="2631"/>
                  </a:lnTo>
                  <a:lnTo>
                    <a:pt x="821" y="2627"/>
                  </a:lnTo>
                  <a:lnTo>
                    <a:pt x="774" y="2622"/>
                  </a:lnTo>
                  <a:lnTo>
                    <a:pt x="730" y="2613"/>
                  </a:lnTo>
                  <a:lnTo>
                    <a:pt x="685" y="2604"/>
                  </a:lnTo>
                  <a:lnTo>
                    <a:pt x="642" y="2591"/>
                  </a:lnTo>
                  <a:lnTo>
                    <a:pt x="600" y="2576"/>
                  </a:lnTo>
                  <a:lnTo>
                    <a:pt x="558" y="2560"/>
                  </a:lnTo>
                  <a:lnTo>
                    <a:pt x="517" y="2542"/>
                  </a:lnTo>
                  <a:lnTo>
                    <a:pt x="478" y="2522"/>
                  </a:lnTo>
                  <a:lnTo>
                    <a:pt x="440" y="2500"/>
                  </a:lnTo>
                  <a:lnTo>
                    <a:pt x="403" y="2476"/>
                  </a:lnTo>
                  <a:lnTo>
                    <a:pt x="367" y="2450"/>
                  </a:lnTo>
                  <a:lnTo>
                    <a:pt x="332" y="2424"/>
                  </a:lnTo>
                  <a:lnTo>
                    <a:pt x="299" y="2394"/>
                  </a:lnTo>
                  <a:lnTo>
                    <a:pt x="268" y="2365"/>
                  </a:lnTo>
                  <a:lnTo>
                    <a:pt x="237" y="2333"/>
                  </a:lnTo>
                  <a:lnTo>
                    <a:pt x="208" y="2299"/>
                  </a:lnTo>
                  <a:lnTo>
                    <a:pt x="181" y="2265"/>
                  </a:lnTo>
                  <a:lnTo>
                    <a:pt x="156" y="2229"/>
                  </a:lnTo>
                  <a:lnTo>
                    <a:pt x="132" y="2192"/>
                  </a:lnTo>
                  <a:lnTo>
                    <a:pt x="110" y="2154"/>
                  </a:lnTo>
                  <a:lnTo>
                    <a:pt x="90" y="2114"/>
                  </a:lnTo>
                  <a:lnTo>
                    <a:pt x="72" y="2074"/>
                  </a:lnTo>
                  <a:lnTo>
                    <a:pt x="55" y="2033"/>
                  </a:lnTo>
                  <a:lnTo>
                    <a:pt x="41" y="1991"/>
                  </a:lnTo>
                  <a:lnTo>
                    <a:pt x="29" y="1947"/>
                  </a:lnTo>
                  <a:lnTo>
                    <a:pt x="18" y="1903"/>
                  </a:lnTo>
                  <a:lnTo>
                    <a:pt x="11" y="1857"/>
                  </a:lnTo>
                  <a:lnTo>
                    <a:pt x="4" y="1812"/>
                  </a:lnTo>
                  <a:lnTo>
                    <a:pt x="1" y="1765"/>
                  </a:lnTo>
                  <a:lnTo>
                    <a:pt x="0" y="1719"/>
                  </a:lnTo>
                  <a:lnTo>
                    <a:pt x="0" y="913"/>
                  </a:lnTo>
                  <a:lnTo>
                    <a:pt x="1" y="867"/>
                  </a:lnTo>
                  <a:lnTo>
                    <a:pt x="4" y="820"/>
                  </a:lnTo>
                  <a:lnTo>
                    <a:pt x="11" y="774"/>
                  </a:lnTo>
                  <a:lnTo>
                    <a:pt x="18" y="729"/>
                  </a:lnTo>
                  <a:lnTo>
                    <a:pt x="29" y="685"/>
                  </a:lnTo>
                  <a:lnTo>
                    <a:pt x="41" y="642"/>
                  </a:lnTo>
                  <a:lnTo>
                    <a:pt x="55" y="599"/>
                  </a:lnTo>
                  <a:lnTo>
                    <a:pt x="72" y="558"/>
                  </a:lnTo>
                  <a:lnTo>
                    <a:pt x="90" y="517"/>
                  </a:lnTo>
                  <a:lnTo>
                    <a:pt x="110" y="478"/>
                  </a:lnTo>
                  <a:lnTo>
                    <a:pt x="132" y="440"/>
                  </a:lnTo>
                  <a:lnTo>
                    <a:pt x="156" y="403"/>
                  </a:lnTo>
                  <a:lnTo>
                    <a:pt x="181" y="367"/>
                  </a:lnTo>
                  <a:lnTo>
                    <a:pt x="208" y="332"/>
                  </a:lnTo>
                  <a:lnTo>
                    <a:pt x="237" y="299"/>
                  </a:lnTo>
                  <a:lnTo>
                    <a:pt x="268" y="268"/>
                  </a:lnTo>
                  <a:lnTo>
                    <a:pt x="299" y="237"/>
                  </a:lnTo>
                  <a:lnTo>
                    <a:pt x="332" y="208"/>
                  </a:lnTo>
                  <a:lnTo>
                    <a:pt x="367" y="182"/>
                  </a:lnTo>
                  <a:lnTo>
                    <a:pt x="403" y="155"/>
                  </a:lnTo>
                  <a:lnTo>
                    <a:pt x="440" y="132"/>
                  </a:lnTo>
                  <a:lnTo>
                    <a:pt x="478" y="110"/>
                  </a:lnTo>
                  <a:lnTo>
                    <a:pt x="517" y="90"/>
                  </a:lnTo>
                  <a:lnTo>
                    <a:pt x="558" y="72"/>
                  </a:lnTo>
                  <a:lnTo>
                    <a:pt x="600" y="55"/>
                  </a:lnTo>
                  <a:lnTo>
                    <a:pt x="642" y="41"/>
                  </a:lnTo>
                  <a:lnTo>
                    <a:pt x="685" y="29"/>
                  </a:lnTo>
                  <a:lnTo>
                    <a:pt x="730" y="18"/>
                  </a:lnTo>
                  <a:lnTo>
                    <a:pt x="774" y="11"/>
                  </a:lnTo>
                  <a:lnTo>
                    <a:pt x="821" y="4"/>
                  </a:lnTo>
                  <a:lnTo>
                    <a:pt x="866" y="1"/>
                  </a:lnTo>
                  <a:lnTo>
                    <a:pt x="914" y="0"/>
                  </a:lnTo>
                  <a:lnTo>
                    <a:pt x="960" y="1"/>
                  </a:lnTo>
                  <a:lnTo>
                    <a:pt x="1007" y="4"/>
                  </a:lnTo>
                  <a:lnTo>
                    <a:pt x="1053" y="11"/>
                  </a:lnTo>
                  <a:lnTo>
                    <a:pt x="1098" y="18"/>
                  </a:lnTo>
                  <a:lnTo>
                    <a:pt x="1142" y="29"/>
                  </a:lnTo>
                  <a:lnTo>
                    <a:pt x="1186" y="41"/>
                  </a:lnTo>
                  <a:lnTo>
                    <a:pt x="1228" y="55"/>
                  </a:lnTo>
                  <a:lnTo>
                    <a:pt x="1269" y="72"/>
                  </a:lnTo>
                  <a:lnTo>
                    <a:pt x="1310" y="90"/>
                  </a:lnTo>
                  <a:lnTo>
                    <a:pt x="1349" y="110"/>
                  </a:lnTo>
                  <a:lnTo>
                    <a:pt x="1388" y="132"/>
                  </a:lnTo>
                  <a:lnTo>
                    <a:pt x="1425" y="155"/>
                  </a:lnTo>
                  <a:lnTo>
                    <a:pt x="1460" y="182"/>
                  </a:lnTo>
                  <a:lnTo>
                    <a:pt x="1495" y="208"/>
                  </a:lnTo>
                  <a:lnTo>
                    <a:pt x="1528" y="237"/>
                  </a:lnTo>
                  <a:lnTo>
                    <a:pt x="1560" y="268"/>
                  </a:lnTo>
                  <a:lnTo>
                    <a:pt x="1591" y="299"/>
                  </a:lnTo>
                  <a:lnTo>
                    <a:pt x="1619" y="332"/>
                  </a:lnTo>
                  <a:lnTo>
                    <a:pt x="1646" y="367"/>
                  </a:lnTo>
                  <a:lnTo>
                    <a:pt x="1671" y="403"/>
                  </a:lnTo>
                  <a:lnTo>
                    <a:pt x="1695" y="440"/>
                  </a:lnTo>
                  <a:lnTo>
                    <a:pt x="1717" y="478"/>
                  </a:lnTo>
                  <a:lnTo>
                    <a:pt x="1738" y="517"/>
                  </a:lnTo>
                  <a:lnTo>
                    <a:pt x="1756" y="558"/>
                  </a:lnTo>
                  <a:lnTo>
                    <a:pt x="1772" y="599"/>
                  </a:lnTo>
                  <a:lnTo>
                    <a:pt x="1786" y="642"/>
                  </a:lnTo>
                  <a:lnTo>
                    <a:pt x="1799" y="685"/>
                  </a:lnTo>
                  <a:lnTo>
                    <a:pt x="1809" y="729"/>
                  </a:lnTo>
                  <a:lnTo>
                    <a:pt x="1817" y="774"/>
                  </a:lnTo>
                  <a:lnTo>
                    <a:pt x="1823" y="820"/>
                  </a:lnTo>
                  <a:lnTo>
                    <a:pt x="1826" y="867"/>
                  </a:lnTo>
                  <a:lnTo>
                    <a:pt x="1827" y="913"/>
                  </a:lnTo>
                  <a:lnTo>
                    <a:pt x="1827" y="1719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25" name="Freeform 60"/>
            <p:cNvSpPr>
              <a:spLocks/>
            </p:cNvSpPr>
            <p:nvPr/>
          </p:nvSpPr>
          <p:spPr bwMode="auto">
            <a:xfrm>
              <a:off x="1905000" y="2668588"/>
              <a:ext cx="209550" cy="439738"/>
            </a:xfrm>
            <a:custGeom>
              <a:avLst/>
              <a:gdLst>
                <a:gd name="T0" fmla="*/ 661 w 662"/>
                <a:gd name="T1" fmla="*/ 1089 h 1386"/>
                <a:gd name="T2" fmla="*/ 651 w 662"/>
                <a:gd name="T3" fmla="*/ 1138 h 1386"/>
                <a:gd name="T4" fmla="*/ 636 w 662"/>
                <a:gd name="T5" fmla="*/ 1184 h 1386"/>
                <a:gd name="T6" fmla="*/ 614 w 662"/>
                <a:gd name="T7" fmla="*/ 1226 h 1386"/>
                <a:gd name="T8" fmla="*/ 587 w 662"/>
                <a:gd name="T9" fmla="*/ 1265 h 1386"/>
                <a:gd name="T10" fmla="*/ 554 w 662"/>
                <a:gd name="T11" fmla="*/ 1300 h 1386"/>
                <a:gd name="T12" fmla="*/ 516 w 662"/>
                <a:gd name="T13" fmla="*/ 1329 h 1386"/>
                <a:gd name="T14" fmla="*/ 475 w 662"/>
                <a:gd name="T15" fmla="*/ 1353 h 1386"/>
                <a:gd name="T16" fmla="*/ 429 w 662"/>
                <a:gd name="T17" fmla="*/ 1371 h 1386"/>
                <a:gd name="T18" fmla="*/ 381 w 662"/>
                <a:gd name="T19" fmla="*/ 1382 h 1386"/>
                <a:gd name="T20" fmla="*/ 331 w 662"/>
                <a:gd name="T21" fmla="*/ 1386 h 1386"/>
                <a:gd name="T22" fmla="*/ 280 w 662"/>
                <a:gd name="T23" fmla="*/ 1382 h 1386"/>
                <a:gd name="T24" fmla="*/ 232 w 662"/>
                <a:gd name="T25" fmla="*/ 1371 h 1386"/>
                <a:gd name="T26" fmla="*/ 187 w 662"/>
                <a:gd name="T27" fmla="*/ 1353 h 1386"/>
                <a:gd name="T28" fmla="*/ 146 w 662"/>
                <a:gd name="T29" fmla="*/ 1329 h 1386"/>
                <a:gd name="T30" fmla="*/ 108 w 662"/>
                <a:gd name="T31" fmla="*/ 1300 h 1386"/>
                <a:gd name="T32" fmla="*/ 75 w 662"/>
                <a:gd name="T33" fmla="*/ 1265 h 1386"/>
                <a:gd name="T34" fmla="*/ 47 w 662"/>
                <a:gd name="T35" fmla="*/ 1226 h 1386"/>
                <a:gd name="T36" fmla="*/ 25 w 662"/>
                <a:gd name="T37" fmla="*/ 1184 h 1386"/>
                <a:gd name="T38" fmla="*/ 9 w 662"/>
                <a:gd name="T39" fmla="*/ 1138 h 1386"/>
                <a:gd name="T40" fmla="*/ 1 w 662"/>
                <a:gd name="T41" fmla="*/ 1089 h 1386"/>
                <a:gd name="T42" fmla="*/ 0 w 662"/>
                <a:gd name="T43" fmla="*/ 332 h 1386"/>
                <a:gd name="T44" fmla="*/ 3 w 662"/>
                <a:gd name="T45" fmla="*/ 281 h 1386"/>
                <a:gd name="T46" fmla="*/ 15 w 662"/>
                <a:gd name="T47" fmla="*/ 234 h 1386"/>
                <a:gd name="T48" fmla="*/ 31 w 662"/>
                <a:gd name="T49" fmla="*/ 188 h 1386"/>
                <a:gd name="T50" fmla="*/ 56 w 662"/>
                <a:gd name="T51" fmla="*/ 147 h 1386"/>
                <a:gd name="T52" fmla="*/ 85 w 662"/>
                <a:gd name="T53" fmla="*/ 109 h 1386"/>
                <a:gd name="T54" fmla="*/ 120 w 662"/>
                <a:gd name="T55" fmla="*/ 76 h 1386"/>
                <a:gd name="T56" fmla="*/ 158 w 662"/>
                <a:gd name="T57" fmla="*/ 49 h 1386"/>
                <a:gd name="T58" fmla="*/ 202 w 662"/>
                <a:gd name="T59" fmla="*/ 27 h 1386"/>
                <a:gd name="T60" fmla="*/ 248 w 662"/>
                <a:gd name="T61" fmla="*/ 11 h 1386"/>
                <a:gd name="T62" fmla="*/ 297 w 662"/>
                <a:gd name="T63" fmla="*/ 2 h 1386"/>
                <a:gd name="T64" fmla="*/ 348 w 662"/>
                <a:gd name="T65" fmla="*/ 1 h 1386"/>
                <a:gd name="T66" fmla="*/ 397 w 662"/>
                <a:gd name="T67" fmla="*/ 8 h 1386"/>
                <a:gd name="T68" fmla="*/ 445 w 662"/>
                <a:gd name="T69" fmla="*/ 21 h 1386"/>
                <a:gd name="T70" fmla="*/ 488 w 662"/>
                <a:gd name="T71" fmla="*/ 40 h 1386"/>
                <a:gd name="T72" fmla="*/ 528 w 662"/>
                <a:gd name="T73" fmla="*/ 67 h 1386"/>
                <a:gd name="T74" fmla="*/ 564 w 662"/>
                <a:gd name="T75" fmla="*/ 97 h 1386"/>
                <a:gd name="T76" fmla="*/ 596 w 662"/>
                <a:gd name="T77" fmla="*/ 133 h 1386"/>
                <a:gd name="T78" fmla="*/ 622 w 662"/>
                <a:gd name="T79" fmla="*/ 174 h 1386"/>
                <a:gd name="T80" fmla="*/ 642 w 662"/>
                <a:gd name="T81" fmla="*/ 218 h 1386"/>
                <a:gd name="T82" fmla="*/ 655 w 662"/>
                <a:gd name="T83" fmla="*/ 266 h 1386"/>
                <a:gd name="T84" fmla="*/ 662 w 662"/>
                <a:gd name="T85" fmla="*/ 315 h 1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62" h="1386">
                  <a:moveTo>
                    <a:pt x="662" y="1055"/>
                  </a:moveTo>
                  <a:lnTo>
                    <a:pt x="662" y="1072"/>
                  </a:lnTo>
                  <a:lnTo>
                    <a:pt x="661" y="1089"/>
                  </a:lnTo>
                  <a:lnTo>
                    <a:pt x="659" y="1105"/>
                  </a:lnTo>
                  <a:lnTo>
                    <a:pt x="655" y="1122"/>
                  </a:lnTo>
                  <a:lnTo>
                    <a:pt x="651" y="1138"/>
                  </a:lnTo>
                  <a:lnTo>
                    <a:pt x="647" y="1153"/>
                  </a:lnTo>
                  <a:lnTo>
                    <a:pt x="642" y="1168"/>
                  </a:lnTo>
                  <a:lnTo>
                    <a:pt x="636" y="1184"/>
                  </a:lnTo>
                  <a:lnTo>
                    <a:pt x="629" y="1199"/>
                  </a:lnTo>
                  <a:lnTo>
                    <a:pt x="622" y="1213"/>
                  </a:lnTo>
                  <a:lnTo>
                    <a:pt x="614" y="1226"/>
                  </a:lnTo>
                  <a:lnTo>
                    <a:pt x="606" y="1240"/>
                  </a:lnTo>
                  <a:lnTo>
                    <a:pt x="596" y="1253"/>
                  </a:lnTo>
                  <a:lnTo>
                    <a:pt x="587" y="1265"/>
                  </a:lnTo>
                  <a:lnTo>
                    <a:pt x="576" y="1277"/>
                  </a:lnTo>
                  <a:lnTo>
                    <a:pt x="564" y="1289"/>
                  </a:lnTo>
                  <a:lnTo>
                    <a:pt x="554" y="1300"/>
                  </a:lnTo>
                  <a:lnTo>
                    <a:pt x="541" y="1310"/>
                  </a:lnTo>
                  <a:lnTo>
                    <a:pt x="528" y="1320"/>
                  </a:lnTo>
                  <a:lnTo>
                    <a:pt x="516" y="1329"/>
                  </a:lnTo>
                  <a:lnTo>
                    <a:pt x="502" y="1338"/>
                  </a:lnTo>
                  <a:lnTo>
                    <a:pt x="488" y="1346"/>
                  </a:lnTo>
                  <a:lnTo>
                    <a:pt x="475" y="1353"/>
                  </a:lnTo>
                  <a:lnTo>
                    <a:pt x="460" y="1360"/>
                  </a:lnTo>
                  <a:lnTo>
                    <a:pt x="445" y="1366"/>
                  </a:lnTo>
                  <a:lnTo>
                    <a:pt x="429" y="1371"/>
                  </a:lnTo>
                  <a:lnTo>
                    <a:pt x="413" y="1375"/>
                  </a:lnTo>
                  <a:lnTo>
                    <a:pt x="397" y="1380"/>
                  </a:lnTo>
                  <a:lnTo>
                    <a:pt x="381" y="1382"/>
                  </a:lnTo>
                  <a:lnTo>
                    <a:pt x="365" y="1384"/>
                  </a:lnTo>
                  <a:lnTo>
                    <a:pt x="348" y="1386"/>
                  </a:lnTo>
                  <a:lnTo>
                    <a:pt x="331" y="1386"/>
                  </a:lnTo>
                  <a:lnTo>
                    <a:pt x="314" y="1386"/>
                  </a:lnTo>
                  <a:lnTo>
                    <a:pt x="297" y="1384"/>
                  </a:lnTo>
                  <a:lnTo>
                    <a:pt x="280" y="1382"/>
                  </a:lnTo>
                  <a:lnTo>
                    <a:pt x="264" y="1380"/>
                  </a:lnTo>
                  <a:lnTo>
                    <a:pt x="248" y="1375"/>
                  </a:lnTo>
                  <a:lnTo>
                    <a:pt x="232" y="1371"/>
                  </a:lnTo>
                  <a:lnTo>
                    <a:pt x="217" y="1366"/>
                  </a:lnTo>
                  <a:lnTo>
                    <a:pt x="202" y="1360"/>
                  </a:lnTo>
                  <a:lnTo>
                    <a:pt x="187" y="1353"/>
                  </a:lnTo>
                  <a:lnTo>
                    <a:pt x="173" y="1346"/>
                  </a:lnTo>
                  <a:lnTo>
                    <a:pt x="158" y="1338"/>
                  </a:lnTo>
                  <a:lnTo>
                    <a:pt x="146" y="1329"/>
                  </a:lnTo>
                  <a:lnTo>
                    <a:pt x="132" y="1320"/>
                  </a:lnTo>
                  <a:lnTo>
                    <a:pt x="120" y="1310"/>
                  </a:lnTo>
                  <a:lnTo>
                    <a:pt x="108" y="1300"/>
                  </a:lnTo>
                  <a:lnTo>
                    <a:pt x="96" y="1289"/>
                  </a:lnTo>
                  <a:lnTo>
                    <a:pt x="85" y="1277"/>
                  </a:lnTo>
                  <a:lnTo>
                    <a:pt x="75" y="1265"/>
                  </a:lnTo>
                  <a:lnTo>
                    <a:pt x="65" y="1253"/>
                  </a:lnTo>
                  <a:lnTo>
                    <a:pt x="56" y="1240"/>
                  </a:lnTo>
                  <a:lnTo>
                    <a:pt x="47" y="1226"/>
                  </a:lnTo>
                  <a:lnTo>
                    <a:pt x="39" y="1213"/>
                  </a:lnTo>
                  <a:lnTo>
                    <a:pt x="31" y="1199"/>
                  </a:lnTo>
                  <a:lnTo>
                    <a:pt x="25" y="1184"/>
                  </a:lnTo>
                  <a:lnTo>
                    <a:pt x="20" y="1168"/>
                  </a:lnTo>
                  <a:lnTo>
                    <a:pt x="15" y="1153"/>
                  </a:lnTo>
                  <a:lnTo>
                    <a:pt x="9" y="1138"/>
                  </a:lnTo>
                  <a:lnTo>
                    <a:pt x="6" y="1122"/>
                  </a:lnTo>
                  <a:lnTo>
                    <a:pt x="3" y="1105"/>
                  </a:lnTo>
                  <a:lnTo>
                    <a:pt x="1" y="1089"/>
                  </a:lnTo>
                  <a:lnTo>
                    <a:pt x="0" y="1072"/>
                  </a:lnTo>
                  <a:lnTo>
                    <a:pt x="0" y="1055"/>
                  </a:lnTo>
                  <a:lnTo>
                    <a:pt x="0" y="332"/>
                  </a:lnTo>
                  <a:lnTo>
                    <a:pt x="0" y="315"/>
                  </a:lnTo>
                  <a:lnTo>
                    <a:pt x="1" y="298"/>
                  </a:lnTo>
                  <a:lnTo>
                    <a:pt x="3" y="281"/>
                  </a:lnTo>
                  <a:lnTo>
                    <a:pt x="6" y="266"/>
                  </a:lnTo>
                  <a:lnTo>
                    <a:pt x="9" y="250"/>
                  </a:lnTo>
                  <a:lnTo>
                    <a:pt x="15" y="234"/>
                  </a:lnTo>
                  <a:lnTo>
                    <a:pt x="20" y="218"/>
                  </a:lnTo>
                  <a:lnTo>
                    <a:pt x="25" y="203"/>
                  </a:lnTo>
                  <a:lnTo>
                    <a:pt x="31" y="188"/>
                  </a:lnTo>
                  <a:lnTo>
                    <a:pt x="39" y="174"/>
                  </a:lnTo>
                  <a:lnTo>
                    <a:pt x="47" y="160"/>
                  </a:lnTo>
                  <a:lnTo>
                    <a:pt x="56" y="147"/>
                  </a:lnTo>
                  <a:lnTo>
                    <a:pt x="65" y="133"/>
                  </a:lnTo>
                  <a:lnTo>
                    <a:pt x="75" y="122"/>
                  </a:lnTo>
                  <a:lnTo>
                    <a:pt x="85" y="109"/>
                  </a:lnTo>
                  <a:lnTo>
                    <a:pt x="96" y="97"/>
                  </a:lnTo>
                  <a:lnTo>
                    <a:pt x="108" y="87"/>
                  </a:lnTo>
                  <a:lnTo>
                    <a:pt x="120" y="76"/>
                  </a:lnTo>
                  <a:lnTo>
                    <a:pt x="132" y="67"/>
                  </a:lnTo>
                  <a:lnTo>
                    <a:pt x="146" y="57"/>
                  </a:lnTo>
                  <a:lnTo>
                    <a:pt x="158" y="49"/>
                  </a:lnTo>
                  <a:lnTo>
                    <a:pt x="173" y="40"/>
                  </a:lnTo>
                  <a:lnTo>
                    <a:pt x="187" y="33"/>
                  </a:lnTo>
                  <a:lnTo>
                    <a:pt x="202" y="27"/>
                  </a:lnTo>
                  <a:lnTo>
                    <a:pt x="217" y="21"/>
                  </a:lnTo>
                  <a:lnTo>
                    <a:pt x="232" y="16"/>
                  </a:lnTo>
                  <a:lnTo>
                    <a:pt x="248" y="11"/>
                  </a:lnTo>
                  <a:lnTo>
                    <a:pt x="264" y="8"/>
                  </a:lnTo>
                  <a:lnTo>
                    <a:pt x="280" y="4"/>
                  </a:lnTo>
                  <a:lnTo>
                    <a:pt x="297" y="2"/>
                  </a:lnTo>
                  <a:lnTo>
                    <a:pt x="314" y="1"/>
                  </a:lnTo>
                  <a:lnTo>
                    <a:pt x="331" y="0"/>
                  </a:lnTo>
                  <a:lnTo>
                    <a:pt x="348" y="1"/>
                  </a:lnTo>
                  <a:lnTo>
                    <a:pt x="365" y="2"/>
                  </a:lnTo>
                  <a:lnTo>
                    <a:pt x="381" y="4"/>
                  </a:lnTo>
                  <a:lnTo>
                    <a:pt x="397" y="8"/>
                  </a:lnTo>
                  <a:lnTo>
                    <a:pt x="413" y="11"/>
                  </a:lnTo>
                  <a:lnTo>
                    <a:pt x="429" y="16"/>
                  </a:lnTo>
                  <a:lnTo>
                    <a:pt x="445" y="21"/>
                  </a:lnTo>
                  <a:lnTo>
                    <a:pt x="460" y="27"/>
                  </a:lnTo>
                  <a:lnTo>
                    <a:pt x="475" y="33"/>
                  </a:lnTo>
                  <a:lnTo>
                    <a:pt x="488" y="40"/>
                  </a:lnTo>
                  <a:lnTo>
                    <a:pt x="502" y="49"/>
                  </a:lnTo>
                  <a:lnTo>
                    <a:pt x="516" y="57"/>
                  </a:lnTo>
                  <a:lnTo>
                    <a:pt x="528" y="67"/>
                  </a:lnTo>
                  <a:lnTo>
                    <a:pt x="541" y="76"/>
                  </a:lnTo>
                  <a:lnTo>
                    <a:pt x="554" y="87"/>
                  </a:lnTo>
                  <a:lnTo>
                    <a:pt x="564" y="97"/>
                  </a:lnTo>
                  <a:lnTo>
                    <a:pt x="576" y="109"/>
                  </a:lnTo>
                  <a:lnTo>
                    <a:pt x="587" y="122"/>
                  </a:lnTo>
                  <a:lnTo>
                    <a:pt x="596" y="133"/>
                  </a:lnTo>
                  <a:lnTo>
                    <a:pt x="606" y="147"/>
                  </a:lnTo>
                  <a:lnTo>
                    <a:pt x="614" y="160"/>
                  </a:lnTo>
                  <a:lnTo>
                    <a:pt x="622" y="174"/>
                  </a:lnTo>
                  <a:lnTo>
                    <a:pt x="629" y="188"/>
                  </a:lnTo>
                  <a:lnTo>
                    <a:pt x="636" y="203"/>
                  </a:lnTo>
                  <a:lnTo>
                    <a:pt x="642" y="218"/>
                  </a:lnTo>
                  <a:lnTo>
                    <a:pt x="647" y="234"/>
                  </a:lnTo>
                  <a:lnTo>
                    <a:pt x="651" y="250"/>
                  </a:lnTo>
                  <a:lnTo>
                    <a:pt x="655" y="266"/>
                  </a:lnTo>
                  <a:lnTo>
                    <a:pt x="659" y="281"/>
                  </a:lnTo>
                  <a:lnTo>
                    <a:pt x="661" y="298"/>
                  </a:lnTo>
                  <a:lnTo>
                    <a:pt x="662" y="315"/>
                  </a:lnTo>
                  <a:lnTo>
                    <a:pt x="662" y="332"/>
                  </a:lnTo>
                  <a:lnTo>
                    <a:pt x="662" y="1055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26" name="Freeform 61"/>
            <p:cNvSpPr>
              <a:spLocks/>
            </p:cNvSpPr>
            <p:nvPr/>
          </p:nvSpPr>
          <p:spPr bwMode="auto">
            <a:xfrm>
              <a:off x="2068513" y="2416175"/>
              <a:ext cx="95250" cy="258763"/>
            </a:xfrm>
            <a:custGeom>
              <a:avLst/>
              <a:gdLst>
                <a:gd name="T0" fmla="*/ 114 w 298"/>
                <a:gd name="T1" fmla="*/ 28 h 814"/>
                <a:gd name="T2" fmla="*/ 172 w 298"/>
                <a:gd name="T3" fmla="*/ 203 h 814"/>
                <a:gd name="T4" fmla="*/ 230 w 298"/>
                <a:gd name="T5" fmla="*/ 389 h 814"/>
                <a:gd name="T6" fmla="*/ 264 w 298"/>
                <a:gd name="T7" fmla="*/ 515 h 814"/>
                <a:gd name="T8" fmla="*/ 284 w 298"/>
                <a:gd name="T9" fmla="*/ 600 h 814"/>
                <a:gd name="T10" fmla="*/ 293 w 298"/>
                <a:gd name="T11" fmla="*/ 649 h 814"/>
                <a:gd name="T12" fmla="*/ 297 w 298"/>
                <a:gd name="T13" fmla="*/ 692 h 814"/>
                <a:gd name="T14" fmla="*/ 297 w 298"/>
                <a:gd name="T15" fmla="*/ 724 h 814"/>
                <a:gd name="T16" fmla="*/ 292 w 298"/>
                <a:gd name="T17" fmla="*/ 746 h 814"/>
                <a:gd name="T18" fmla="*/ 282 w 298"/>
                <a:gd name="T19" fmla="*/ 763 h 814"/>
                <a:gd name="T20" fmla="*/ 268 w 298"/>
                <a:gd name="T21" fmla="*/ 776 h 814"/>
                <a:gd name="T22" fmla="*/ 251 w 298"/>
                <a:gd name="T23" fmla="*/ 788 h 814"/>
                <a:gd name="T24" fmla="*/ 232 w 298"/>
                <a:gd name="T25" fmla="*/ 796 h 814"/>
                <a:gd name="T26" fmla="*/ 210 w 298"/>
                <a:gd name="T27" fmla="*/ 804 h 814"/>
                <a:gd name="T28" fmla="*/ 175 w 298"/>
                <a:gd name="T29" fmla="*/ 811 h 814"/>
                <a:gd name="T30" fmla="*/ 127 w 298"/>
                <a:gd name="T31" fmla="*/ 814 h 814"/>
                <a:gd name="T32" fmla="*/ 82 w 298"/>
                <a:gd name="T33" fmla="*/ 812 h 814"/>
                <a:gd name="T34" fmla="*/ 45 w 298"/>
                <a:gd name="T35" fmla="*/ 804 h 814"/>
                <a:gd name="T36" fmla="*/ 27 w 298"/>
                <a:gd name="T37" fmla="*/ 795 h 814"/>
                <a:gd name="T38" fmla="*/ 20 w 298"/>
                <a:gd name="T39" fmla="*/ 789 h 814"/>
                <a:gd name="T40" fmla="*/ 14 w 298"/>
                <a:gd name="T41" fmla="*/ 767 h 814"/>
                <a:gd name="T42" fmla="*/ 6 w 298"/>
                <a:gd name="T43" fmla="*/ 723 h 814"/>
                <a:gd name="T44" fmla="*/ 2 w 298"/>
                <a:gd name="T45" fmla="*/ 672 h 814"/>
                <a:gd name="T46" fmla="*/ 0 w 298"/>
                <a:gd name="T47" fmla="*/ 613 h 814"/>
                <a:gd name="T48" fmla="*/ 1 w 298"/>
                <a:gd name="T49" fmla="*/ 517 h 814"/>
                <a:gd name="T50" fmla="*/ 10 w 298"/>
                <a:gd name="T51" fmla="*/ 382 h 814"/>
                <a:gd name="T52" fmla="*/ 26 w 298"/>
                <a:gd name="T53" fmla="*/ 251 h 814"/>
                <a:gd name="T54" fmla="*/ 41 w 298"/>
                <a:gd name="T55" fmla="*/ 162 h 814"/>
                <a:gd name="T56" fmla="*/ 52 w 298"/>
                <a:gd name="T57" fmla="*/ 110 h 814"/>
                <a:gd name="T58" fmla="*/ 63 w 298"/>
                <a:gd name="T59" fmla="*/ 67 h 814"/>
                <a:gd name="T60" fmla="*/ 75 w 298"/>
                <a:gd name="T61" fmla="*/ 33 h 814"/>
                <a:gd name="T62" fmla="*/ 86 w 298"/>
                <a:gd name="T63" fmla="*/ 11 h 814"/>
                <a:gd name="T64" fmla="*/ 98 w 298"/>
                <a:gd name="T65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8" h="814">
                  <a:moveTo>
                    <a:pt x="104" y="1"/>
                  </a:moveTo>
                  <a:lnTo>
                    <a:pt x="114" y="28"/>
                  </a:lnTo>
                  <a:lnTo>
                    <a:pt x="138" y="100"/>
                  </a:lnTo>
                  <a:lnTo>
                    <a:pt x="172" y="203"/>
                  </a:lnTo>
                  <a:lnTo>
                    <a:pt x="211" y="326"/>
                  </a:lnTo>
                  <a:lnTo>
                    <a:pt x="230" y="389"/>
                  </a:lnTo>
                  <a:lnTo>
                    <a:pt x="248" y="453"/>
                  </a:lnTo>
                  <a:lnTo>
                    <a:pt x="264" y="515"/>
                  </a:lnTo>
                  <a:lnTo>
                    <a:pt x="278" y="573"/>
                  </a:lnTo>
                  <a:lnTo>
                    <a:pt x="284" y="600"/>
                  </a:lnTo>
                  <a:lnTo>
                    <a:pt x="288" y="626"/>
                  </a:lnTo>
                  <a:lnTo>
                    <a:pt x="293" y="649"/>
                  </a:lnTo>
                  <a:lnTo>
                    <a:pt x="296" y="672"/>
                  </a:lnTo>
                  <a:lnTo>
                    <a:pt x="297" y="692"/>
                  </a:lnTo>
                  <a:lnTo>
                    <a:pt x="298" y="710"/>
                  </a:lnTo>
                  <a:lnTo>
                    <a:pt x="297" y="724"/>
                  </a:lnTo>
                  <a:lnTo>
                    <a:pt x="295" y="737"/>
                  </a:lnTo>
                  <a:lnTo>
                    <a:pt x="292" y="746"/>
                  </a:lnTo>
                  <a:lnTo>
                    <a:pt x="287" y="754"/>
                  </a:lnTo>
                  <a:lnTo>
                    <a:pt x="282" y="763"/>
                  </a:lnTo>
                  <a:lnTo>
                    <a:pt x="276" y="769"/>
                  </a:lnTo>
                  <a:lnTo>
                    <a:pt x="268" y="776"/>
                  </a:lnTo>
                  <a:lnTo>
                    <a:pt x="261" y="782"/>
                  </a:lnTo>
                  <a:lnTo>
                    <a:pt x="251" y="788"/>
                  </a:lnTo>
                  <a:lnTo>
                    <a:pt x="242" y="792"/>
                  </a:lnTo>
                  <a:lnTo>
                    <a:pt x="232" y="796"/>
                  </a:lnTo>
                  <a:lnTo>
                    <a:pt x="222" y="801"/>
                  </a:lnTo>
                  <a:lnTo>
                    <a:pt x="210" y="804"/>
                  </a:lnTo>
                  <a:lnTo>
                    <a:pt x="199" y="807"/>
                  </a:lnTo>
                  <a:lnTo>
                    <a:pt x="175" y="811"/>
                  </a:lnTo>
                  <a:lnTo>
                    <a:pt x="151" y="813"/>
                  </a:lnTo>
                  <a:lnTo>
                    <a:pt x="127" y="814"/>
                  </a:lnTo>
                  <a:lnTo>
                    <a:pt x="104" y="813"/>
                  </a:lnTo>
                  <a:lnTo>
                    <a:pt x="82" y="812"/>
                  </a:lnTo>
                  <a:lnTo>
                    <a:pt x="62" y="808"/>
                  </a:lnTo>
                  <a:lnTo>
                    <a:pt x="45" y="804"/>
                  </a:lnTo>
                  <a:lnTo>
                    <a:pt x="33" y="798"/>
                  </a:lnTo>
                  <a:lnTo>
                    <a:pt x="27" y="795"/>
                  </a:lnTo>
                  <a:lnTo>
                    <a:pt x="23" y="792"/>
                  </a:lnTo>
                  <a:lnTo>
                    <a:pt x="20" y="789"/>
                  </a:lnTo>
                  <a:lnTo>
                    <a:pt x="18" y="785"/>
                  </a:lnTo>
                  <a:lnTo>
                    <a:pt x="14" y="767"/>
                  </a:lnTo>
                  <a:lnTo>
                    <a:pt x="9" y="746"/>
                  </a:lnTo>
                  <a:lnTo>
                    <a:pt x="6" y="723"/>
                  </a:lnTo>
                  <a:lnTo>
                    <a:pt x="3" y="698"/>
                  </a:lnTo>
                  <a:lnTo>
                    <a:pt x="2" y="672"/>
                  </a:lnTo>
                  <a:lnTo>
                    <a:pt x="0" y="643"/>
                  </a:lnTo>
                  <a:lnTo>
                    <a:pt x="0" y="613"/>
                  </a:lnTo>
                  <a:lnTo>
                    <a:pt x="0" y="582"/>
                  </a:lnTo>
                  <a:lnTo>
                    <a:pt x="1" y="517"/>
                  </a:lnTo>
                  <a:lnTo>
                    <a:pt x="5" y="451"/>
                  </a:lnTo>
                  <a:lnTo>
                    <a:pt x="10" y="382"/>
                  </a:lnTo>
                  <a:lnTo>
                    <a:pt x="18" y="315"/>
                  </a:lnTo>
                  <a:lnTo>
                    <a:pt x="26" y="251"/>
                  </a:lnTo>
                  <a:lnTo>
                    <a:pt x="36" y="190"/>
                  </a:lnTo>
                  <a:lnTo>
                    <a:pt x="41" y="162"/>
                  </a:lnTo>
                  <a:lnTo>
                    <a:pt x="46" y="135"/>
                  </a:lnTo>
                  <a:lnTo>
                    <a:pt x="52" y="110"/>
                  </a:lnTo>
                  <a:lnTo>
                    <a:pt x="57" y="87"/>
                  </a:lnTo>
                  <a:lnTo>
                    <a:pt x="63" y="67"/>
                  </a:lnTo>
                  <a:lnTo>
                    <a:pt x="69" y="49"/>
                  </a:lnTo>
                  <a:lnTo>
                    <a:pt x="75" y="33"/>
                  </a:lnTo>
                  <a:lnTo>
                    <a:pt x="80" y="20"/>
                  </a:lnTo>
                  <a:lnTo>
                    <a:pt x="86" y="11"/>
                  </a:lnTo>
                  <a:lnTo>
                    <a:pt x="93" y="4"/>
                  </a:lnTo>
                  <a:lnTo>
                    <a:pt x="98" y="0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E6A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27" name="Freeform 62"/>
            <p:cNvSpPr>
              <a:spLocks/>
            </p:cNvSpPr>
            <p:nvPr/>
          </p:nvSpPr>
          <p:spPr bwMode="auto">
            <a:xfrm>
              <a:off x="1941513" y="2689225"/>
              <a:ext cx="320675" cy="149225"/>
            </a:xfrm>
            <a:custGeom>
              <a:avLst/>
              <a:gdLst>
                <a:gd name="T0" fmla="*/ 953 w 1007"/>
                <a:gd name="T1" fmla="*/ 36 h 471"/>
                <a:gd name="T2" fmla="*/ 847 w 1007"/>
                <a:gd name="T3" fmla="*/ 93 h 471"/>
                <a:gd name="T4" fmla="*/ 747 w 1007"/>
                <a:gd name="T5" fmla="*/ 135 h 471"/>
                <a:gd name="T6" fmla="*/ 650 w 1007"/>
                <a:gd name="T7" fmla="*/ 162 h 471"/>
                <a:gd name="T8" fmla="*/ 560 w 1007"/>
                <a:gd name="T9" fmla="*/ 176 h 471"/>
                <a:gd name="T10" fmla="*/ 474 w 1007"/>
                <a:gd name="T11" fmla="*/ 179 h 471"/>
                <a:gd name="T12" fmla="*/ 393 w 1007"/>
                <a:gd name="T13" fmla="*/ 173 h 471"/>
                <a:gd name="T14" fmla="*/ 319 w 1007"/>
                <a:gd name="T15" fmla="*/ 160 h 471"/>
                <a:gd name="T16" fmla="*/ 253 w 1007"/>
                <a:gd name="T17" fmla="*/ 141 h 471"/>
                <a:gd name="T18" fmla="*/ 193 w 1007"/>
                <a:gd name="T19" fmla="*/ 119 h 471"/>
                <a:gd name="T20" fmla="*/ 140 w 1007"/>
                <a:gd name="T21" fmla="*/ 94 h 471"/>
                <a:gd name="T22" fmla="*/ 95 w 1007"/>
                <a:gd name="T23" fmla="*/ 68 h 471"/>
                <a:gd name="T24" fmla="*/ 43 w 1007"/>
                <a:gd name="T25" fmla="*/ 35 h 471"/>
                <a:gd name="T26" fmla="*/ 5 w 1007"/>
                <a:gd name="T27" fmla="*/ 4 h 471"/>
                <a:gd name="T28" fmla="*/ 0 w 1007"/>
                <a:gd name="T29" fmla="*/ 5 h 471"/>
                <a:gd name="T30" fmla="*/ 4 w 1007"/>
                <a:gd name="T31" fmla="*/ 43 h 471"/>
                <a:gd name="T32" fmla="*/ 14 w 1007"/>
                <a:gd name="T33" fmla="*/ 91 h 471"/>
                <a:gd name="T34" fmla="*/ 25 w 1007"/>
                <a:gd name="T35" fmla="*/ 129 h 471"/>
                <a:gd name="T36" fmla="*/ 40 w 1007"/>
                <a:gd name="T37" fmla="*/ 170 h 471"/>
                <a:gd name="T38" fmla="*/ 61 w 1007"/>
                <a:gd name="T39" fmla="*/ 213 h 471"/>
                <a:gd name="T40" fmla="*/ 88 w 1007"/>
                <a:gd name="T41" fmla="*/ 258 h 471"/>
                <a:gd name="T42" fmla="*/ 122 w 1007"/>
                <a:gd name="T43" fmla="*/ 301 h 471"/>
                <a:gd name="T44" fmla="*/ 162 w 1007"/>
                <a:gd name="T45" fmla="*/ 342 h 471"/>
                <a:gd name="T46" fmla="*/ 212 w 1007"/>
                <a:gd name="T47" fmla="*/ 380 h 471"/>
                <a:gd name="T48" fmla="*/ 270 w 1007"/>
                <a:gd name="T49" fmla="*/ 413 h 471"/>
                <a:gd name="T50" fmla="*/ 338 w 1007"/>
                <a:gd name="T51" fmla="*/ 440 h 471"/>
                <a:gd name="T52" fmla="*/ 418 w 1007"/>
                <a:gd name="T53" fmla="*/ 460 h 471"/>
                <a:gd name="T54" fmla="*/ 508 w 1007"/>
                <a:gd name="T55" fmla="*/ 469 h 471"/>
                <a:gd name="T56" fmla="*/ 591 w 1007"/>
                <a:gd name="T57" fmla="*/ 469 h 471"/>
                <a:gd name="T58" fmla="*/ 653 w 1007"/>
                <a:gd name="T59" fmla="*/ 460 h 471"/>
                <a:gd name="T60" fmla="*/ 709 w 1007"/>
                <a:gd name="T61" fmla="*/ 440 h 471"/>
                <a:gd name="T62" fmla="*/ 758 w 1007"/>
                <a:gd name="T63" fmla="*/ 413 h 471"/>
                <a:gd name="T64" fmla="*/ 803 w 1007"/>
                <a:gd name="T65" fmla="*/ 380 h 471"/>
                <a:gd name="T66" fmla="*/ 842 w 1007"/>
                <a:gd name="T67" fmla="*/ 342 h 471"/>
                <a:gd name="T68" fmla="*/ 876 w 1007"/>
                <a:gd name="T69" fmla="*/ 301 h 471"/>
                <a:gd name="T70" fmla="*/ 905 w 1007"/>
                <a:gd name="T71" fmla="*/ 258 h 471"/>
                <a:gd name="T72" fmla="*/ 930 w 1007"/>
                <a:gd name="T73" fmla="*/ 213 h 471"/>
                <a:gd name="T74" fmla="*/ 951 w 1007"/>
                <a:gd name="T75" fmla="*/ 170 h 471"/>
                <a:gd name="T76" fmla="*/ 975 w 1007"/>
                <a:gd name="T77" fmla="*/ 110 h 471"/>
                <a:gd name="T78" fmla="*/ 1003 w 1007"/>
                <a:gd name="T79" fmla="*/ 2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07" h="471">
                  <a:moveTo>
                    <a:pt x="1007" y="0"/>
                  </a:moveTo>
                  <a:lnTo>
                    <a:pt x="953" y="36"/>
                  </a:lnTo>
                  <a:lnTo>
                    <a:pt x="900" y="66"/>
                  </a:lnTo>
                  <a:lnTo>
                    <a:pt x="847" y="93"/>
                  </a:lnTo>
                  <a:lnTo>
                    <a:pt x="796" y="116"/>
                  </a:lnTo>
                  <a:lnTo>
                    <a:pt x="747" y="135"/>
                  </a:lnTo>
                  <a:lnTo>
                    <a:pt x="698" y="150"/>
                  </a:lnTo>
                  <a:lnTo>
                    <a:pt x="650" y="162"/>
                  </a:lnTo>
                  <a:lnTo>
                    <a:pt x="604" y="170"/>
                  </a:lnTo>
                  <a:lnTo>
                    <a:pt x="560" y="176"/>
                  </a:lnTo>
                  <a:lnTo>
                    <a:pt x="516" y="179"/>
                  </a:lnTo>
                  <a:lnTo>
                    <a:pt x="474" y="179"/>
                  </a:lnTo>
                  <a:lnTo>
                    <a:pt x="433" y="177"/>
                  </a:lnTo>
                  <a:lnTo>
                    <a:pt x="393" y="173"/>
                  </a:lnTo>
                  <a:lnTo>
                    <a:pt x="356" y="168"/>
                  </a:lnTo>
                  <a:lnTo>
                    <a:pt x="319" y="160"/>
                  </a:lnTo>
                  <a:lnTo>
                    <a:pt x="286" y="151"/>
                  </a:lnTo>
                  <a:lnTo>
                    <a:pt x="253" y="141"/>
                  </a:lnTo>
                  <a:lnTo>
                    <a:pt x="222" y="131"/>
                  </a:lnTo>
                  <a:lnTo>
                    <a:pt x="193" y="119"/>
                  </a:lnTo>
                  <a:lnTo>
                    <a:pt x="165" y="107"/>
                  </a:lnTo>
                  <a:lnTo>
                    <a:pt x="140" y="94"/>
                  </a:lnTo>
                  <a:lnTo>
                    <a:pt x="116" y="81"/>
                  </a:lnTo>
                  <a:lnTo>
                    <a:pt x="95" y="68"/>
                  </a:lnTo>
                  <a:lnTo>
                    <a:pt x="75" y="57"/>
                  </a:lnTo>
                  <a:lnTo>
                    <a:pt x="43" y="35"/>
                  </a:lnTo>
                  <a:lnTo>
                    <a:pt x="19" y="17"/>
                  </a:lnTo>
                  <a:lnTo>
                    <a:pt x="5" y="4"/>
                  </a:lnTo>
                  <a:lnTo>
                    <a:pt x="0" y="0"/>
                  </a:lnTo>
                  <a:lnTo>
                    <a:pt x="0" y="5"/>
                  </a:lnTo>
                  <a:lnTo>
                    <a:pt x="1" y="20"/>
                  </a:lnTo>
                  <a:lnTo>
                    <a:pt x="4" y="43"/>
                  </a:lnTo>
                  <a:lnTo>
                    <a:pt x="11" y="74"/>
                  </a:lnTo>
                  <a:lnTo>
                    <a:pt x="14" y="91"/>
                  </a:lnTo>
                  <a:lnTo>
                    <a:pt x="19" y="110"/>
                  </a:lnTo>
                  <a:lnTo>
                    <a:pt x="25" y="129"/>
                  </a:lnTo>
                  <a:lnTo>
                    <a:pt x="32" y="149"/>
                  </a:lnTo>
                  <a:lnTo>
                    <a:pt x="40" y="170"/>
                  </a:lnTo>
                  <a:lnTo>
                    <a:pt x="50" y="191"/>
                  </a:lnTo>
                  <a:lnTo>
                    <a:pt x="61" y="213"/>
                  </a:lnTo>
                  <a:lnTo>
                    <a:pt x="74" y="235"/>
                  </a:lnTo>
                  <a:lnTo>
                    <a:pt x="88" y="258"/>
                  </a:lnTo>
                  <a:lnTo>
                    <a:pt x="104" y="280"/>
                  </a:lnTo>
                  <a:lnTo>
                    <a:pt x="122" y="301"/>
                  </a:lnTo>
                  <a:lnTo>
                    <a:pt x="141" y="322"/>
                  </a:lnTo>
                  <a:lnTo>
                    <a:pt x="162" y="342"/>
                  </a:lnTo>
                  <a:lnTo>
                    <a:pt x="186" y="361"/>
                  </a:lnTo>
                  <a:lnTo>
                    <a:pt x="212" y="380"/>
                  </a:lnTo>
                  <a:lnTo>
                    <a:pt x="240" y="397"/>
                  </a:lnTo>
                  <a:lnTo>
                    <a:pt x="270" y="413"/>
                  </a:lnTo>
                  <a:lnTo>
                    <a:pt x="304" y="428"/>
                  </a:lnTo>
                  <a:lnTo>
                    <a:pt x="338" y="440"/>
                  </a:lnTo>
                  <a:lnTo>
                    <a:pt x="377" y="451"/>
                  </a:lnTo>
                  <a:lnTo>
                    <a:pt x="418" y="460"/>
                  </a:lnTo>
                  <a:lnTo>
                    <a:pt x="461" y="466"/>
                  </a:lnTo>
                  <a:lnTo>
                    <a:pt x="508" y="469"/>
                  </a:lnTo>
                  <a:lnTo>
                    <a:pt x="557" y="471"/>
                  </a:lnTo>
                  <a:lnTo>
                    <a:pt x="591" y="469"/>
                  </a:lnTo>
                  <a:lnTo>
                    <a:pt x="623" y="466"/>
                  </a:lnTo>
                  <a:lnTo>
                    <a:pt x="653" y="460"/>
                  </a:lnTo>
                  <a:lnTo>
                    <a:pt x="681" y="451"/>
                  </a:lnTo>
                  <a:lnTo>
                    <a:pt x="709" y="440"/>
                  </a:lnTo>
                  <a:lnTo>
                    <a:pt x="734" y="428"/>
                  </a:lnTo>
                  <a:lnTo>
                    <a:pt x="758" y="413"/>
                  </a:lnTo>
                  <a:lnTo>
                    <a:pt x="781" y="397"/>
                  </a:lnTo>
                  <a:lnTo>
                    <a:pt x="803" y="380"/>
                  </a:lnTo>
                  <a:lnTo>
                    <a:pt x="823" y="361"/>
                  </a:lnTo>
                  <a:lnTo>
                    <a:pt x="842" y="342"/>
                  </a:lnTo>
                  <a:lnTo>
                    <a:pt x="859" y="322"/>
                  </a:lnTo>
                  <a:lnTo>
                    <a:pt x="876" y="301"/>
                  </a:lnTo>
                  <a:lnTo>
                    <a:pt x="891" y="280"/>
                  </a:lnTo>
                  <a:lnTo>
                    <a:pt x="905" y="258"/>
                  </a:lnTo>
                  <a:lnTo>
                    <a:pt x="918" y="235"/>
                  </a:lnTo>
                  <a:lnTo>
                    <a:pt x="930" y="213"/>
                  </a:lnTo>
                  <a:lnTo>
                    <a:pt x="941" y="191"/>
                  </a:lnTo>
                  <a:lnTo>
                    <a:pt x="951" y="170"/>
                  </a:lnTo>
                  <a:lnTo>
                    <a:pt x="960" y="149"/>
                  </a:lnTo>
                  <a:lnTo>
                    <a:pt x="975" y="110"/>
                  </a:lnTo>
                  <a:lnTo>
                    <a:pt x="988" y="74"/>
                  </a:lnTo>
                  <a:lnTo>
                    <a:pt x="1003" y="20"/>
                  </a:lnTo>
                  <a:lnTo>
                    <a:pt x="10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28" name="Freeform 63"/>
            <p:cNvSpPr>
              <a:spLocks/>
            </p:cNvSpPr>
            <p:nvPr/>
          </p:nvSpPr>
          <p:spPr bwMode="auto">
            <a:xfrm>
              <a:off x="1905000" y="2430463"/>
              <a:ext cx="123825" cy="79375"/>
            </a:xfrm>
            <a:custGeom>
              <a:avLst/>
              <a:gdLst>
                <a:gd name="T0" fmla="*/ 202 w 389"/>
                <a:gd name="T1" fmla="*/ 83 h 253"/>
                <a:gd name="T2" fmla="*/ 236 w 389"/>
                <a:gd name="T3" fmla="*/ 86 h 253"/>
                <a:gd name="T4" fmla="*/ 267 w 389"/>
                <a:gd name="T5" fmla="*/ 95 h 253"/>
                <a:gd name="T6" fmla="*/ 297 w 389"/>
                <a:gd name="T7" fmla="*/ 107 h 253"/>
                <a:gd name="T8" fmla="*/ 323 w 389"/>
                <a:gd name="T9" fmla="*/ 127 h 253"/>
                <a:gd name="T10" fmla="*/ 347 w 389"/>
                <a:gd name="T11" fmla="*/ 149 h 253"/>
                <a:gd name="T12" fmla="*/ 367 w 389"/>
                <a:gd name="T13" fmla="*/ 174 h 253"/>
                <a:gd name="T14" fmla="*/ 382 w 389"/>
                <a:gd name="T15" fmla="*/ 204 h 253"/>
                <a:gd name="T16" fmla="*/ 389 w 389"/>
                <a:gd name="T17" fmla="*/ 209 h 253"/>
                <a:gd name="T18" fmla="*/ 389 w 389"/>
                <a:gd name="T19" fmla="*/ 188 h 253"/>
                <a:gd name="T20" fmla="*/ 386 w 389"/>
                <a:gd name="T21" fmla="*/ 157 h 253"/>
                <a:gd name="T22" fmla="*/ 374 w 389"/>
                <a:gd name="T23" fmla="*/ 120 h 253"/>
                <a:gd name="T24" fmla="*/ 356 w 389"/>
                <a:gd name="T25" fmla="*/ 86 h 253"/>
                <a:gd name="T26" fmla="*/ 333 w 389"/>
                <a:gd name="T27" fmla="*/ 58 h 253"/>
                <a:gd name="T28" fmla="*/ 304 w 389"/>
                <a:gd name="T29" fmla="*/ 33 h 253"/>
                <a:gd name="T30" fmla="*/ 272 w 389"/>
                <a:gd name="T31" fmla="*/ 16 h 253"/>
                <a:gd name="T32" fmla="*/ 236 w 389"/>
                <a:gd name="T33" fmla="*/ 4 h 253"/>
                <a:gd name="T34" fmla="*/ 197 w 389"/>
                <a:gd name="T35" fmla="*/ 0 h 253"/>
                <a:gd name="T36" fmla="*/ 157 w 389"/>
                <a:gd name="T37" fmla="*/ 4 h 253"/>
                <a:gd name="T38" fmla="*/ 120 w 389"/>
                <a:gd name="T39" fmla="*/ 14 h 253"/>
                <a:gd name="T40" fmla="*/ 87 w 389"/>
                <a:gd name="T41" fmla="*/ 32 h 253"/>
                <a:gd name="T42" fmla="*/ 58 w 389"/>
                <a:gd name="T43" fmla="*/ 56 h 253"/>
                <a:gd name="T44" fmla="*/ 34 w 389"/>
                <a:gd name="T45" fmla="*/ 84 h 253"/>
                <a:gd name="T46" fmla="*/ 16 w 389"/>
                <a:gd name="T47" fmla="*/ 117 h 253"/>
                <a:gd name="T48" fmla="*/ 4 w 389"/>
                <a:gd name="T49" fmla="*/ 154 h 253"/>
                <a:gd name="T50" fmla="*/ 0 w 389"/>
                <a:gd name="T51" fmla="*/ 192 h 253"/>
                <a:gd name="T52" fmla="*/ 2 w 389"/>
                <a:gd name="T53" fmla="*/ 223 h 253"/>
                <a:gd name="T54" fmla="*/ 6 w 389"/>
                <a:gd name="T55" fmla="*/ 243 h 253"/>
                <a:gd name="T56" fmla="*/ 11 w 389"/>
                <a:gd name="T57" fmla="*/ 236 h 253"/>
                <a:gd name="T58" fmla="*/ 21 w 389"/>
                <a:gd name="T59" fmla="*/ 206 h 253"/>
                <a:gd name="T60" fmla="*/ 36 w 389"/>
                <a:gd name="T61" fmla="*/ 176 h 253"/>
                <a:gd name="T62" fmla="*/ 55 w 389"/>
                <a:gd name="T63" fmla="*/ 150 h 253"/>
                <a:gd name="T64" fmla="*/ 78 w 389"/>
                <a:gd name="T65" fmla="*/ 128 h 253"/>
                <a:gd name="T66" fmla="*/ 105 w 389"/>
                <a:gd name="T67" fmla="*/ 109 h 253"/>
                <a:gd name="T68" fmla="*/ 135 w 389"/>
                <a:gd name="T69" fmla="*/ 95 h 253"/>
                <a:gd name="T70" fmla="*/ 167 w 389"/>
                <a:gd name="T71" fmla="*/ 86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89" h="253">
                  <a:moveTo>
                    <a:pt x="185" y="84"/>
                  </a:moveTo>
                  <a:lnTo>
                    <a:pt x="202" y="83"/>
                  </a:lnTo>
                  <a:lnTo>
                    <a:pt x="219" y="84"/>
                  </a:lnTo>
                  <a:lnTo>
                    <a:pt x="236" y="86"/>
                  </a:lnTo>
                  <a:lnTo>
                    <a:pt x="252" y="90"/>
                  </a:lnTo>
                  <a:lnTo>
                    <a:pt x="267" y="95"/>
                  </a:lnTo>
                  <a:lnTo>
                    <a:pt x="282" y="100"/>
                  </a:lnTo>
                  <a:lnTo>
                    <a:pt x="297" y="107"/>
                  </a:lnTo>
                  <a:lnTo>
                    <a:pt x="311" y="116"/>
                  </a:lnTo>
                  <a:lnTo>
                    <a:pt x="323" y="127"/>
                  </a:lnTo>
                  <a:lnTo>
                    <a:pt x="336" y="137"/>
                  </a:lnTo>
                  <a:lnTo>
                    <a:pt x="347" y="149"/>
                  </a:lnTo>
                  <a:lnTo>
                    <a:pt x="357" y="160"/>
                  </a:lnTo>
                  <a:lnTo>
                    <a:pt x="367" y="174"/>
                  </a:lnTo>
                  <a:lnTo>
                    <a:pt x="375" y="189"/>
                  </a:lnTo>
                  <a:lnTo>
                    <a:pt x="382" y="204"/>
                  </a:lnTo>
                  <a:lnTo>
                    <a:pt x="388" y="220"/>
                  </a:lnTo>
                  <a:lnTo>
                    <a:pt x="389" y="209"/>
                  </a:lnTo>
                  <a:lnTo>
                    <a:pt x="389" y="198"/>
                  </a:lnTo>
                  <a:lnTo>
                    <a:pt x="389" y="188"/>
                  </a:lnTo>
                  <a:lnTo>
                    <a:pt x="388" y="177"/>
                  </a:lnTo>
                  <a:lnTo>
                    <a:pt x="386" y="157"/>
                  </a:lnTo>
                  <a:lnTo>
                    <a:pt x="381" y="138"/>
                  </a:lnTo>
                  <a:lnTo>
                    <a:pt x="374" y="120"/>
                  </a:lnTo>
                  <a:lnTo>
                    <a:pt x="367" y="103"/>
                  </a:lnTo>
                  <a:lnTo>
                    <a:pt x="356" y="86"/>
                  </a:lnTo>
                  <a:lnTo>
                    <a:pt x="346" y="72"/>
                  </a:lnTo>
                  <a:lnTo>
                    <a:pt x="333" y="58"/>
                  </a:lnTo>
                  <a:lnTo>
                    <a:pt x="319" y="45"/>
                  </a:lnTo>
                  <a:lnTo>
                    <a:pt x="304" y="33"/>
                  </a:lnTo>
                  <a:lnTo>
                    <a:pt x="289" y="24"/>
                  </a:lnTo>
                  <a:lnTo>
                    <a:pt x="272" y="16"/>
                  </a:lnTo>
                  <a:lnTo>
                    <a:pt x="254" y="9"/>
                  </a:lnTo>
                  <a:lnTo>
                    <a:pt x="236" y="4"/>
                  </a:lnTo>
                  <a:lnTo>
                    <a:pt x="217" y="1"/>
                  </a:lnTo>
                  <a:lnTo>
                    <a:pt x="197" y="0"/>
                  </a:lnTo>
                  <a:lnTo>
                    <a:pt x="177" y="1"/>
                  </a:lnTo>
                  <a:lnTo>
                    <a:pt x="157" y="4"/>
                  </a:lnTo>
                  <a:lnTo>
                    <a:pt x="138" y="8"/>
                  </a:lnTo>
                  <a:lnTo>
                    <a:pt x="120" y="14"/>
                  </a:lnTo>
                  <a:lnTo>
                    <a:pt x="103" y="23"/>
                  </a:lnTo>
                  <a:lnTo>
                    <a:pt x="87" y="32"/>
                  </a:lnTo>
                  <a:lnTo>
                    <a:pt x="72" y="44"/>
                  </a:lnTo>
                  <a:lnTo>
                    <a:pt x="58" y="56"/>
                  </a:lnTo>
                  <a:lnTo>
                    <a:pt x="45" y="69"/>
                  </a:lnTo>
                  <a:lnTo>
                    <a:pt x="34" y="84"/>
                  </a:lnTo>
                  <a:lnTo>
                    <a:pt x="24" y="101"/>
                  </a:lnTo>
                  <a:lnTo>
                    <a:pt x="16" y="117"/>
                  </a:lnTo>
                  <a:lnTo>
                    <a:pt x="9" y="135"/>
                  </a:lnTo>
                  <a:lnTo>
                    <a:pt x="4" y="154"/>
                  </a:lnTo>
                  <a:lnTo>
                    <a:pt x="1" y="173"/>
                  </a:lnTo>
                  <a:lnTo>
                    <a:pt x="0" y="192"/>
                  </a:lnTo>
                  <a:lnTo>
                    <a:pt x="1" y="212"/>
                  </a:lnTo>
                  <a:lnTo>
                    <a:pt x="2" y="223"/>
                  </a:lnTo>
                  <a:lnTo>
                    <a:pt x="4" y="233"/>
                  </a:lnTo>
                  <a:lnTo>
                    <a:pt x="6" y="243"/>
                  </a:lnTo>
                  <a:lnTo>
                    <a:pt x="9" y="253"/>
                  </a:lnTo>
                  <a:lnTo>
                    <a:pt x="11" y="236"/>
                  </a:lnTo>
                  <a:lnTo>
                    <a:pt x="16" y="221"/>
                  </a:lnTo>
                  <a:lnTo>
                    <a:pt x="21" y="206"/>
                  </a:lnTo>
                  <a:lnTo>
                    <a:pt x="28" y="191"/>
                  </a:lnTo>
                  <a:lnTo>
                    <a:pt x="36" y="176"/>
                  </a:lnTo>
                  <a:lnTo>
                    <a:pt x="45" y="162"/>
                  </a:lnTo>
                  <a:lnTo>
                    <a:pt x="55" y="150"/>
                  </a:lnTo>
                  <a:lnTo>
                    <a:pt x="66" y="138"/>
                  </a:lnTo>
                  <a:lnTo>
                    <a:pt x="78" y="128"/>
                  </a:lnTo>
                  <a:lnTo>
                    <a:pt x="91" y="118"/>
                  </a:lnTo>
                  <a:lnTo>
                    <a:pt x="105" y="109"/>
                  </a:lnTo>
                  <a:lnTo>
                    <a:pt x="119" y="101"/>
                  </a:lnTo>
                  <a:lnTo>
                    <a:pt x="135" y="95"/>
                  </a:lnTo>
                  <a:lnTo>
                    <a:pt x="151" y="90"/>
                  </a:lnTo>
                  <a:lnTo>
                    <a:pt x="167" y="86"/>
                  </a:lnTo>
                  <a:lnTo>
                    <a:pt x="185" y="84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29" name="Freeform 64"/>
            <p:cNvSpPr>
              <a:spLocks/>
            </p:cNvSpPr>
            <p:nvPr/>
          </p:nvSpPr>
          <p:spPr bwMode="auto">
            <a:xfrm>
              <a:off x="2163763" y="2433638"/>
              <a:ext cx="111125" cy="68263"/>
            </a:xfrm>
            <a:custGeom>
              <a:avLst/>
              <a:gdLst>
                <a:gd name="T0" fmla="*/ 191 w 349"/>
                <a:gd name="T1" fmla="*/ 76 h 213"/>
                <a:gd name="T2" fmla="*/ 220 w 349"/>
                <a:gd name="T3" fmla="*/ 82 h 213"/>
                <a:gd name="T4" fmla="*/ 248 w 349"/>
                <a:gd name="T5" fmla="*/ 91 h 213"/>
                <a:gd name="T6" fmla="*/ 273 w 349"/>
                <a:gd name="T7" fmla="*/ 106 h 213"/>
                <a:gd name="T8" fmla="*/ 296 w 349"/>
                <a:gd name="T9" fmla="*/ 124 h 213"/>
                <a:gd name="T10" fmla="*/ 315 w 349"/>
                <a:gd name="T11" fmla="*/ 146 h 213"/>
                <a:gd name="T12" fmla="*/ 330 w 349"/>
                <a:gd name="T13" fmla="*/ 171 h 213"/>
                <a:gd name="T14" fmla="*/ 342 w 349"/>
                <a:gd name="T15" fmla="*/ 198 h 213"/>
                <a:gd name="T16" fmla="*/ 347 w 349"/>
                <a:gd name="T17" fmla="*/ 203 h 213"/>
                <a:gd name="T18" fmla="*/ 349 w 349"/>
                <a:gd name="T19" fmla="*/ 184 h 213"/>
                <a:gd name="T20" fmla="*/ 349 w 349"/>
                <a:gd name="T21" fmla="*/ 157 h 213"/>
                <a:gd name="T22" fmla="*/ 342 w 349"/>
                <a:gd name="T23" fmla="*/ 123 h 213"/>
                <a:gd name="T24" fmla="*/ 328 w 349"/>
                <a:gd name="T25" fmla="*/ 92 h 213"/>
                <a:gd name="T26" fmla="*/ 310 w 349"/>
                <a:gd name="T27" fmla="*/ 64 h 213"/>
                <a:gd name="T28" fmla="*/ 286 w 349"/>
                <a:gd name="T29" fmla="*/ 41 h 213"/>
                <a:gd name="T30" fmla="*/ 258 w 349"/>
                <a:gd name="T31" fmla="*/ 21 h 213"/>
                <a:gd name="T32" fmla="*/ 226 w 349"/>
                <a:gd name="T33" fmla="*/ 9 h 213"/>
                <a:gd name="T34" fmla="*/ 193 w 349"/>
                <a:gd name="T35" fmla="*/ 1 h 213"/>
                <a:gd name="T36" fmla="*/ 157 w 349"/>
                <a:gd name="T37" fmla="*/ 1 h 213"/>
                <a:gd name="T38" fmla="*/ 123 w 349"/>
                <a:gd name="T39" fmla="*/ 9 h 213"/>
                <a:gd name="T40" fmla="*/ 92 w 349"/>
                <a:gd name="T41" fmla="*/ 21 h 213"/>
                <a:gd name="T42" fmla="*/ 64 w 349"/>
                <a:gd name="T43" fmla="*/ 41 h 213"/>
                <a:gd name="T44" fmla="*/ 40 w 349"/>
                <a:gd name="T45" fmla="*/ 64 h 213"/>
                <a:gd name="T46" fmla="*/ 21 w 349"/>
                <a:gd name="T47" fmla="*/ 92 h 213"/>
                <a:gd name="T48" fmla="*/ 9 w 349"/>
                <a:gd name="T49" fmla="*/ 123 h 213"/>
                <a:gd name="T50" fmla="*/ 1 w 349"/>
                <a:gd name="T51" fmla="*/ 157 h 213"/>
                <a:gd name="T52" fmla="*/ 0 w 349"/>
                <a:gd name="T53" fmla="*/ 184 h 213"/>
                <a:gd name="T54" fmla="*/ 2 w 349"/>
                <a:gd name="T55" fmla="*/ 203 h 213"/>
                <a:gd name="T56" fmla="*/ 9 w 349"/>
                <a:gd name="T57" fmla="*/ 198 h 213"/>
                <a:gd name="T58" fmla="*/ 19 w 349"/>
                <a:gd name="T59" fmla="*/ 171 h 213"/>
                <a:gd name="T60" fmla="*/ 35 w 349"/>
                <a:gd name="T61" fmla="*/ 146 h 213"/>
                <a:gd name="T62" fmla="*/ 54 w 349"/>
                <a:gd name="T63" fmla="*/ 124 h 213"/>
                <a:gd name="T64" fmla="*/ 76 w 349"/>
                <a:gd name="T65" fmla="*/ 106 h 213"/>
                <a:gd name="T66" fmla="*/ 102 w 349"/>
                <a:gd name="T67" fmla="*/ 91 h 213"/>
                <a:gd name="T68" fmla="*/ 129 w 349"/>
                <a:gd name="T69" fmla="*/ 82 h 213"/>
                <a:gd name="T70" fmla="*/ 160 w 349"/>
                <a:gd name="T71" fmla="*/ 7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9" h="213">
                  <a:moveTo>
                    <a:pt x="175" y="75"/>
                  </a:moveTo>
                  <a:lnTo>
                    <a:pt x="191" y="76"/>
                  </a:lnTo>
                  <a:lnTo>
                    <a:pt x="205" y="79"/>
                  </a:lnTo>
                  <a:lnTo>
                    <a:pt x="220" y="82"/>
                  </a:lnTo>
                  <a:lnTo>
                    <a:pt x="235" y="86"/>
                  </a:lnTo>
                  <a:lnTo>
                    <a:pt x="248" y="91"/>
                  </a:lnTo>
                  <a:lnTo>
                    <a:pt x="261" y="98"/>
                  </a:lnTo>
                  <a:lnTo>
                    <a:pt x="273" y="106"/>
                  </a:lnTo>
                  <a:lnTo>
                    <a:pt x="285" y="115"/>
                  </a:lnTo>
                  <a:lnTo>
                    <a:pt x="296" y="124"/>
                  </a:lnTo>
                  <a:lnTo>
                    <a:pt x="306" y="135"/>
                  </a:lnTo>
                  <a:lnTo>
                    <a:pt x="315" y="146"/>
                  </a:lnTo>
                  <a:lnTo>
                    <a:pt x="324" y="158"/>
                  </a:lnTo>
                  <a:lnTo>
                    <a:pt x="330" y="171"/>
                  </a:lnTo>
                  <a:lnTo>
                    <a:pt x="336" y="184"/>
                  </a:lnTo>
                  <a:lnTo>
                    <a:pt x="342" y="198"/>
                  </a:lnTo>
                  <a:lnTo>
                    <a:pt x="345" y="213"/>
                  </a:lnTo>
                  <a:lnTo>
                    <a:pt x="347" y="203"/>
                  </a:lnTo>
                  <a:lnTo>
                    <a:pt x="348" y="194"/>
                  </a:lnTo>
                  <a:lnTo>
                    <a:pt x="349" y="184"/>
                  </a:lnTo>
                  <a:lnTo>
                    <a:pt x="349" y="175"/>
                  </a:lnTo>
                  <a:lnTo>
                    <a:pt x="349" y="157"/>
                  </a:lnTo>
                  <a:lnTo>
                    <a:pt x="346" y="140"/>
                  </a:lnTo>
                  <a:lnTo>
                    <a:pt x="342" y="123"/>
                  </a:lnTo>
                  <a:lnTo>
                    <a:pt x="335" y="107"/>
                  </a:lnTo>
                  <a:lnTo>
                    <a:pt x="328" y="92"/>
                  </a:lnTo>
                  <a:lnTo>
                    <a:pt x="320" y="78"/>
                  </a:lnTo>
                  <a:lnTo>
                    <a:pt x="310" y="64"/>
                  </a:lnTo>
                  <a:lnTo>
                    <a:pt x="298" y="51"/>
                  </a:lnTo>
                  <a:lnTo>
                    <a:pt x="286" y="41"/>
                  </a:lnTo>
                  <a:lnTo>
                    <a:pt x="273" y="30"/>
                  </a:lnTo>
                  <a:lnTo>
                    <a:pt x="258" y="21"/>
                  </a:lnTo>
                  <a:lnTo>
                    <a:pt x="243" y="14"/>
                  </a:lnTo>
                  <a:lnTo>
                    <a:pt x="226" y="9"/>
                  </a:lnTo>
                  <a:lnTo>
                    <a:pt x="211" y="4"/>
                  </a:lnTo>
                  <a:lnTo>
                    <a:pt x="193" y="1"/>
                  </a:lnTo>
                  <a:lnTo>
                    <a:pt x="175" y="0"/>
                  </a:lnTo>
                  <a:lnTo>
                    <a:pt x="157" y="1"/>
                  </a:lnTo>
                  <a:lnTo>
                    <a:pt x="140" y="4"/>
                  </a:lnTo>
                  <a:lnTo>
                    <a:pt x="123" y="9"/>
                  </a:lnTo>
                  <a:lnTo>
                    <a:pt x="107" y="14"/>
                  </a:lnTo>
                  <a:lnTo>
                    <a:pt x="92" y="21"/>
                  </a:lnTo>
                  <a:lnTo>
                    <a:pt x="77" y="30"/>
                  </a:lnTo>
                  <a:lnTo>
                    <a:pt x="64" y="41"/>
                  </a:lnTo>
                  <a:lnTo>
                    <a:pt x="52" y="51"/>
                  </a:lnTo>
                  <a:lnTo>
                    <a:pt x="40" y="64"/>
                  </a:lnTo>
                  <a:lnTo>
                    <a:pt x="30" y="78"/>
                  </a:lnTo>
                  <a:lnTo>
                    <a:pt x="21" y="92"/>
                  </a:lnTo>
                  <a:lnTo>
                    <a:pt x="14" y="107"/>
                  </a:lnTo>
                  <a:lnTo>
                    <a:pt x="9" y="123"/>
                  </a:lnTo>
                  <a:lnTo>
                    <a:pt x="4" y="140"/>
                  </a:lnTo>
                  <a:lnTo>
                    <a:pt x="1" y="157"/>
                  </a:lnTo>
                  <a:lnTo>
                    <a:pt x="0" y="175"/>
                  </a:lnTo>
                  <a:lnTo>
                    <a:pt x="0" y="184"/>
                  </a:lnTo>
                  <a:lnTo>
                    <a:pt x="1" y="194"/>
                  </a:lnTo>
                  <a:lnTo>
                    <a:pt x="2" y="203"/>
                  </a:lnTo>
                  <a:lnTo>
                    <a:pt x="4" y="213"/>
                  </a:lnTo>
                  <a:lnTo>
                    <a:pt x="9" y="198"/>
                  </a:lnTo>
                  <a:lnTo>
                    <a:pt x="13" y="184"/>
                  </a:lnTo>
                  <a:lnTo>
                    <a:pt x="19" y="171"/>
                  </a:lnTo>
                  <a:lnTo>
                    <a:pt x="27" y="158"/>
                  </a:lnTo>
                  <a:lnTo>
                    <a:pt x="35" y="146"/>
                  </a:lnTo>
                  <a:lnTo>
                    <a:pt x="44" y="135"/>
                  </a:lnTo>
                  <a:lnTo>
                    <a:pt x="54" y="124"/>
                  </a:lnTo>
                  <a:lnTo>
                    <a:pt x="65" y="115"/>
                  </a:lnTo>
                  <a:lnTo>
                    <a:pt x="76" y="106"/>
                  </a:lnTo>
                  <a:lnTo>
                    <a:pt x="89" y="98"/>
                  </a:lnTo>
                  <a:lnTo>
                    <a:pt x="102" y="91"/>
                  </a:lnTo>
                  <a:lnTo>
                    <a:pt x="115" y="86"/>
                  </a:lnTo>
                  <a:lnTo>
                    <a:pt x="129" y="82"/>
                  </a:lnTo>
                  <a:lnTo>
                    <a:pt x="144" y="79"/>
                  </a:lnTo>
                  <a:lnTo>
                    <a:pt x="160" y="76"/>
                  </a:lnTo>
                  <a:lnTo>
                    <a:pt x="175" y="75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30" name="Freeform 65"/>
            <p:cNvSpPr>
              <a:spLocks/>
            </p:cNvSpPr>
            <p:nvPr/>
          </p:nvSpPr>
          <p:spPr bwMode="auto">
            <a:xfrm>
              <a:off x="1662113" y="2486025"/>
              <a:ext cx="165100" cy="166688"/>
            </a:xfrm>
            <a:custGeom>
              <a:avLst/>
              <a:gdLst>
                <a:gd name="T0" fmla="*/ 520 w 521"/>
                <a:gd name="T1" fmla="*/ 288 h 521"/>
                <a:gd name="T2" fmla="*/ 513 w 521"/>
                <a:gd name="T3" fmla="*/ 326 h 521"/>
                <a:gd name="T4" fmla="*/ 501 w 521"/>
                <a:gd name="T5" fmla="*/ 363 h 521"/>
                <a:gd name="T6" fmla="*/ 484 w 521"/>
                <a:gd name="T7" fmla="*/ 397 h 521"/>
                <a:gd name="T8" fmla="*/ 462 w 521"/>
                <a:gd name="T9" fmla="*/ 427 h 521"/>
                <a:gd name="T10" fmla="*/ 436 w 521"/>
                <a:gd name="T11" fmla="*/ 454 h 521"/>
                <a:gd name="T12" fmla="*/ 407 w 521"/>
                <a:gd name="T13" fmla="*/ 477 h 521"/>
                <a:gd name="T14" fmla="*/ 374 w 521"/>
                <a:gd name="T15" fmla="*/ 496 h 521"/>
                <a:gd name="T16" fmla="*/ 338 w 521"/>
                <a:gd name="T17" fmla="*/ 510 h 521"/>
                <a:gd name="T18" fmla="*/ 300 w 521"/>
                <a:gd name="T19" fmla="*/ 518 h 521"/>
                <a:gd name="T20" fmla="*/ 261 w 521"/>
                <a:gd name="T21" fmla="*/ 521 h 521"/>
                <a:gd name="T22" fmla="*/ 221 w 521"/>
                <a:gd name="T23" fmla="*/ 518 h 521"/>
                <a:gd name="T24" fmla="*/ 183 w 521"/>
                <a:gd name="T25" fmla="*/ 510 h 521"/>
                <a:gd name="T26" fmla="*/ 148 w 521"/>
                <a:gd name="T27" fmla="*/ 496 h 521"/>
                <a:gd name="T28" fmla="*/ 115 w 521"/>
                <a:gd name="T29" fmla="*/ 477 h 521"/>
                <a:gd name="T30" fmla="*/ 86 w 521"/>
                <a:gd name="T31" fmla="*/ 454 h 521"/>
                <a:gd name="T32" fmla="*/ 60 w 521"/>
                <a:gd name="T33" fmla="*/ 427 h 521"/>
                <a:gd name="T34" fmla="*/ 38 w 521"/>
                <a:gd name="T35" fmla="*/ 397 h 521"/>
                <a:gd name="T36" fmla="*/ 21 w 521"/>
                <a:gd name="T37" fmla="*/ 363 h 521"/>
                <a:gd name="T38" fmla="*/ 8 w 521"/>
                <a:gd name="T39" fmla="*/ 326 h 521"/>
                <a:gd name="T40" fmla="*/ 2 w 521"/>
                <a:gd name="T41" fmla="*/ 288 h 521"/>
                <a:gd name="T42" fmla="*/ 1 w 521"/>
                <a:gd name="T43" fmla="*/ 248 h 521"/>
                <a:gd name="T44" fmla="*/ 5 w 521"/>
                <a:gd name="T45" fmla="*/ 209 h 521"/>
                <a:gd name="T46" fmla="*/ 16 w 521"/>
                <a:gd name="T47" fmla="*/ 172 h 521"/>
                <a:gd name="T48" fmla="*/ 32 w 521"/>
                <a:gd name="T49" fmla="*/ 137 h 521"/>
                <a:gd name="T50" fmla="*/ 52 w 521"/>
                <a:gd name="T51" fmla="*/ 105 h 521"/>
                <a:gd name="T52" fmla="*/ 76 w 521"/>
                <a:gd name="T53" fmla="*/ 78 h 521"/>
                <a:gd name="T54" fmla="*/ 105 w 521"/>
                <a:gd name="T55" fmla="*/ 52 h 521"/>
                <a:gd name="T56" fmla="*/ 136 w 521"/>
                <a:gd name="T57" fmla="*/ 32 h 521"/>
                <a:gd name="T58" fmla="*/ 171 w 521"/>
                <a:gd name="T59" fmla="*/ 16 h 521"/>
                <a:gd name="T60" fmla="*/ 208 w 521"/>
                <a:gd name="T61" fmla="*/ 6 h 521"/>
                <a:gd name="T62" fmla="*/ 247 w 521"/>
                <a:gd name="T63" fmla="*/ 1 h 521"/>
                <a:gd name="T64" fmla="*/ 288 w 521"/>
                <a:gd name="T65" fmla="*/ 2 h 521"/>
                <a:gd name="T66" fmla="*/ 326 w 521"/>
                <a:gd name="T67" fmla="*/ 9 h 521"/>
                <a:gd name="T68" fmla="*/ 363 w 521"/>
                <a:gd name="T69" fmla="*/ 21 h 521"/>
                <a:gd name="T70" fmla="*/ 397 w 521"/>
                <a:gd name="T71" fmla="*/ 38 h 521"/>
                <a:gd name="T72" fmla="*/ 427 w 521"/>
                <a:gd name="T73" fmla="*/ 61 h 521"/>
                <a:gd name="T74" fmla="*/ 454 w 521"/>
                <a:gd name="T75" fmla="*/ 86 h 521"/>
                <a:gd name="T76" fmla="*/ 477 w 521"/>
                <a:gd name="T77" fmla="*/ 116 h 521"/>
                <a:gd name="T78" fmla="*/ 496 w 521"/>
                <a:gd name="T79" fmla="*/ 148 h 521"/>
                <a:gd name="T80" fmla="*/ 510 w 521"/>
                <a:gd name="T81" fmla="*/ 184 h 521"/>
                <a:gd name="T82" fmla="*/ 518 w 521"/>
                <a:gd name="T83" fmla="*/ 221 h 521"/>
                <a:gd name="T84" fmla="*/ 521 w 521"/>
                <a:gd name="T85" fmla="*/ 261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1" h="521">
                  <a:moveTo>
                    <a:pt x="521" y="261"/>
                  </a:moveTo>
                  <a:lnTo>
                    <a:pt x="521" y="275"/>
                  </a:lnTo>
                  <a:lnTo>
                    <a:pt x="520" y="288"/>
                  </a:lnTo>
                  <a:lnTo>
                    <a:pt x="518" y="301"/>
                  </a:lnTo>
                  <a:lnTo>
                    <a:pt x="516" y="314"/>
                  </a:lnTo>
                  <a:lnTo>
                    <a:pt x="513" y="326"/>
                  </a:lnTo>
                  <a:lnTo>
                    <a:pt x="510" y="339"/>
                  </a:lnTo>
                  <a:lnTo>
                    <a:pt x="506" y="351"/>
                  </a:lnTo>
                  <a:lnTo>
                    <a:pt x="501" y="363"/>
                  </a:lnTo>
                  <a:lnTo>
                    <a:pt x="496" y="375"/>
                  </a:lnTo>
                  <a:lnTo>
                    <a:pt x="490" y="385"/>
                  </a:lnTo>
                  <a:lnTo>
                    <a:pt x="484" y="397"/>
                  </a:lnTo>
                  <a:lnTo>
                    <a:pt x="477" y="407"/>
                  </a:lnTo>
                  <a:lnTo>
                    <a:pt x="470" y="417"/>
                  </a:lnTo>
                  <a:lnTo>
                    <a:pt x="462" y="427"/>
                  </a:lnTo>
                  <a:lnTo>
                    <a:pt x="454" y="437"/>
                  </a:lnTo>
                  <a:lnTo>
                    <a:pt x="445" y="445"/>
                  </a:lnTo>
                  <a:lnTo>
                    <a:pt x="436" y="454"/>
                  </a:lnTo>
                  <a:lnTo>
                    <a:pt x="427" y="462"/>
                  </a:lnTo>
                  <a:lnTo>
                    <a:pt x="417" y="470"/>
                  </a:lnTo>
                  <a:lnTo>
                    <a:pt x="407" y="477"/>
                  </a:lnTo>
                  <a:lnTo>
                    <a:pt x="397" y="484"/>
                  </a:lnTo>
                  <a:lnTo>
                    <a:pt x="385" y="491"/>
                  </a:lnTo>
                  <a:lnTo>
                    <a:pt x="374" y="496"/>
                  </a:lnTo>
                  <a:lnTo>
                    <a:pt x="363" y="501"/>
                  </a:lnTo>
                  <a:lnTo>
                    <a:pt x="351" y="506"/>
                  </a:lnTo>
                  <a:lnTo>
                    <a:pt x="338" y="510"/>
                  </a:lnTo>
                  <a:lnTo>
                    <a:pt x="326" y="514"/>
                  </a:lnTo>
                  <a:lnTo>
                    <a:pt x="313" y="516"/>
                  </a:lnTo>
                  <a:lnTo>
                    <a:pt x="300" y="518"/>
                  </a:lnTo>
                  <a:lnTo>
                    <a:pt x="288" y="520"/>
                  </a:lnTo>
                  <a:lnTo>
                    <a:pt x="274" y="521"/>
                  </a:lnTo>
                  <a:lnTo>
                    <a:pt x="261" y="521"/>
                  </a:lnTo>
                  <a:lnTo>
                    <a:pt x="247" y="521"/>
                  </a:lnTo>
                  <a:lnTo>
                    <a:pt x="235" y="520"/>
                  </a:lnTo>
                  <a:lnTo>
                    <a:pt x="221" y="518"/>
                  </a:lnTo>
                  <a:lnTo>
                    <a:pt x="208" y="516"/>
                  </a:lnTo>
                  <a:lnTo>
                    <a:pt x="196" y="514"/>
                  </a:lnTo>
                  <a:lnTo>
                    <a:pt x="183" y="510"/>
                  </a:lnTo>
                  <a:lnTo>
                    <a:pt x="171" y="506"/>
                  </a:lnTo>
                  <a:lnTo>
                    <a:pt x="160" y="501"/>
                  </a:lnTo>
                  <a:lnTo>
                    <a:pt x="148" y="496"/>
                  </a:lnTo>
                  <a:lnTo>
                    <a:pt x="136" y="491"/>
                  </a:lnTo>
                  <a:lnTo>
                    <a:pt x="126" y="484"/>
                  </a:lnTo>
                  <a:lnTo>
                    <a:pt x="115" y="477"/>
                  </a:lnTo>
                  <a:lnTo>
                    <a:pt x="105" y="470"/>
                  </a:lnTo>
                  <a:lnTo>
                    <a:pt x="95" y="462"/>
                  </a:lnTo>
                  <a:lnTo>
                    <a:pt x="86" y="454"/>
                  </a:lnTo>
                  <a:lnTo>
                    <a:pt x="76" y="445"/>
                  </a:lnTo>
                  <a:lnTo>
                    <a:pt x="68" y="437"/>
                  </a:lnTo>
                  <a:lnTo>
                    <a:pt x="60" y="427"/>
                  </a:lnTo>
                  <a:lnTo>
                    <a:pt x="52" y="417"/>
                  </a:lnTo>
                  <a:lnTo>
                    <a:pt x="44" y="407"/>
                  </a:lnTo>
                  <a:lnTo>
                    <a:pt x="38" y="397"/>
                  </a:lnTo>
                  <a:lnTo>
                    <a:pt x="32" y="385"/>
                  </a:lnTo>
                  <a:lnTo>
                    <a:pt x="26" y="375"/>
                  </a:lnTo>
                  <a:lnTo>
                    <a:pt x="21" y="363"/>
                  </a:lnTo>
                  <a:lnTo>
                    <a:pt x="16" y="351"/>
                  </a:lnTo>
                  <a:lnTo>
                    <a:pt x="12" y="339"/>
                  </a:lnTo>
                  <a:lnTo>
                    <a:pt x="8" y="326"/>
                  </a:lnTo>
                  <a:lnTo>
                    <a:pt x="5" y="314"/>
                  </a:lnTo>
                  <a:lnTo>
                    <a:pt x="3" y="301"/>
                  </a:lnTo>
                  <a:lnTo>
                    <a:pt x="2" y="288"/>
                  </a:lnTo>
                  <a:lnTo>
                    <a:pt x="1" y="275"/>
                  </a:lnTo>
                  <a:lnTo>
                    <a:pt x="0" y="261"/>
                  </a:lnTo>
                  <a:lnTo>
                    <a:pt x="1" y="248"/>
                  </a:lnTo>
                  <a:lnTo>
                    <a:pt x="2" y="235"/>
                  </a:lnTo>
                  <a:lnTo>
                    <a:pt x="3" y="221"/>
                  </a:lnTo>
                  <a:lnTo>
                    <a:pt x="5" y="209"/>
                  </a:lnTo>
                  <a:lnTo>
                    <a:pt x="8" y="196"/>
                  </a:lnTo>
                  <a:lnTo>
                    <a:pt x="12" y="184"/>
                  </a:lnTo>
                  <a:lnTo>
                    <a:pt x="16" y="172"/>
                  </a:lnTo>
                  <a:lnTo>
                    <a:pt x="21" y="160"/>
                  </a:lnTo>
                  <a:lnTo>
                    <a:pt x="26" y="148"/>
                  </a:lnTo>
                  <a:lnTo>
                    <a:pt x="32" y="137"/>
                  </a:lnTo>
                  <a:lnTo>
                    <a:pt x="38" y="126"/>
                  </a:lnTo>
                  <a:lnTo>
                    <a:pt x="44" y="116"/>
                  </a:lnTo>
                  <a:lnTo>
                    <a:pt x="52" y="105"/>
                  </a:lnTo>
                  <a:lnTo>
                    <a:pt x="60" y="95"/>
                  </a:lnTo>
                  <a:lnTo>
                    <a:pt x="68" y="86"/>
                  </a:lnTo>
                  <a:lnTo>
                    <a:pt x="76" y="78"/>
                  </a:lnTo>
                  <a:lnTo>
                    <a:pt x="86" y="68"/>
                  </a:lnTo>
                  <a:lnTo>
                    <a:pt x="95" y="61"/>
                  </a:lnTo>
                  <a:lnTo>
                    <a:pt x="105" y="52"/>
                  </a:lnTo>
                  <a:lnTo>
                    <a:pt x="115" y="45"/>
                  </a:lnTo>
                  <a:lnTo>
                    <a:pt x="126" y="38"/>
                  </a:lnTo>
                  <a:lnTo>
                    <a:pt x="136" y="32"/>
                  </a:lnTo>
                  <a:lnTo>
                    <a:pt x="148" y="27"/>
                  </a:lnTo>
                  <a:lnTo>
                    <a:pt x="160" y="21"/>
                  </a:lnTo>
                  <a:lnTo>
                    <a:pt x="171" y="16"/>
                  </a:lnTo>
                  <a:lnTo>
                    <a:pt x="183" y="12"/>
                  </a:lnTo>
                  <a:lnTo>
                    <a:pt x="196" y="9"/>
                  </a:lnTo>
                  <a:lnTo>
                    <a:pt x="208" y="6"/>
                  </a:lnTo>
                  <a:lnTo>
                    <a:pt x="221" y="4"/>
                  </a:lnTo>
                  <a:lnTo>
                    <a:pt x="235" y="2"/>
                  </a:lnTo>
                  <a:lnTo>
                    <a:pt x="247" y="1"/>
                  </a:lnTo>
                  <a:lnTo>
                    <a:pt x="261" y="0"/>
                  </a:lnTo>
                  <a:lnTo>
                    <a:pt x="274" y="1"/>
                  </a:lnTo>
                  <a:lnTo>
                    <a:pt x="288" y="2"/>
                  </a:lnTo>
                  <a:lnTo>
                    <a:pt x="300" y="4"/>
                  </a:lnTo>
                  <a:lnTo>
                    <a:pt x="313" y="6"/>
                  </a:lnTo>
                  <a:lnTo>
                    <a:pt x="326" y="9"/>
                  </a:lnTo>
                  <a:lnTo>
                    <a:pt x="338" y="12"/>
                  </a:lnTo>
                  <a:lnTo>
                    <a:pt x="351" y="16"/>
                  </a:lnTo>
                  <a:lnTo>
                    <a:pt x="363" y="21"/>
                  </a:lnTo>
                  <a:lnTo>
                    <a:pt x="374" y="27"/>
                  </a:lnTo>
                  <a:lnTo>
                    <a:pt x="385" y="32"/>
                  </a:lnTo>
                  <a:lnTo>
                    <a:pt x="397" y="38"/>
                  </a:lnTo>
                  <a:lnTo>
                    <a:pt x="407" y="45"/>
                  </a:lnTo>
                  <a:lnTo>
                    <a:pt x="417" y="52"/>
                  </a:lnTo>
                  <a:lnTo>
                    <a:pt x="427" y="61"/>
                  </a:lnTo>
                  <a:lnTo>
                    <a:pt x="436" y="68"/>
                  </a:lnTo>
                  <a:lnTo>
                    <a:pt x="445" y="78"/>
                  </a:lnTo>
                  <a:lnTo>
                    <a:pt x="454" y="86"/>
                  </a:lnTo>
                  <a:lnTo>
                    <a:pt x="462" y="95"/>
                  </a:lnTo>
                  <a:lnTo>
                    <a:pt x="470" y="105"/>
                  </a:lnTo>
                  <a:lnTo>
                    <a:pt x="477" y="116"/>
                  </a:lnTo>
                  <a:lnTo>
                    <a:pt x="484" y="126"/>
                  </a:lnTo>
                  <a:lnTo>
                    <a:pt x="490" y="137"/>
                  </a:lnTo>
                  <a:lnTo>
                    <a:pt x="496" y="148"/>
                  </a:lnTo>
                  <a:lnTo>
                    <a:pt x="501" y="160"/>
                  </a:lnTo>
                  <a:lnTo>
                    <a:pt x="506" y="172"/>
                  </a:lnTo>
                  <a:lnTo>
                    <a:pt x="510" y="184"/>
                  </a:lnTo>
                  <a:lnTo>
                    <a:pt x="513" y="196"/>
                  </a:lnTo>
                  <a:lnTo>
                    <a:pt x="516" y="209"/>
                  </a:lnTo>
                  <a:lnTo>
                    <a:pt x="518" y="221"/>
                  </a:lnTo>
                  <a:lnTo>
                    <a:pt x="520" y="235"/>
                  </a:lnTo>
                  <a:lnTo>
                    <a:pt x="521" y="248"/>
                  </a:lnTo>
                  <a:lnTo>
                    <a:pt x="521" y="261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31" name="Freeform 66"/>
            <p:cNvSpPr>
              <a:spLocks/>
            </p:cNvSpPr>
            <p:nvPr/>
          </p:nvSpPr>
          <p:spPr bwMode="auto">
            <a:xfrm>
              <a:off x="1711325" y="2008188"/>
              <a:ext cx="803275" cy="608013"/>
            </a:xfrm>
            <a:custGeom>
              <a:avLst/>
              <a:gdLst>
                <a:gd name="T0" fmla="*/ 2503 w 2528"/>
                <a:gd name="T1" fmla="*/ 221 h 1919"/>
                <a:gd name="T2" fmla="*/ 2523 w 2528"/>
                <a:gd name="T3" fmla="*/ 342 h 1919"/>
                <a:gd name="T4" fmla="*/ 2528 w 2528"/>
                <a:gd name="T5" fmla="*/ 462 h 1919"/>
                <a:gd name="T6" fmla="*/ 2516 w 2528"/>
                <a:gd name="T7" fmla="*/ 576 h 1919"/>
                <a:gd name="T8" fmla="*/ 2489 w 2528"/>
                <a:gd name="T9" fmla="*/ 682 h 1919"/>
                <a:gd name="T10" fmla="*/ 2444 w 2528"/>
                <a:gd name="T11" fmla="*/ 778 h 1919"/>
                <a:gd name="T12" fmla="*/ 2383 w 2528"/>
                <a:gd name="T13" fmla="*/ 860 h 1919"/>
                <a:gd name="T14" fmla="*/ 2305 w 2528"/>
                <a:gd name="T15" fmla="*/ 926 h 1919"/>
                <a:gd name="T16" fmla="*/ 2210 w 2528"/>
                <a:gd name="T17" fmla="*/ 974 h 1919"/>
                <a:gd name="T18" fmla="*/ 2097 w 2528"/>
                <a:gd name="T19" fmla="*/ 1000 h 1919"/>
                <a:gd name="T20" fmla="*/ 1965 w 2528"/>
                <a:gd name="T21" fmla="*/ 1002 h 1919"/>
                <a:gd name="T22" fmla="*/ 1839 w 2528"/>
                <a:gd name="T23" fmla="*/ 982 h 1919"/>
                <a:gd name="T24" fmla="*/ 1726 w 2528"/>
                <a:gd name="T25" fmla="*/ 949 h 1919"/>
                <a:gd name="T26" fmla="*/ 1590 w 2528"/>
                <a:gd name="T27" fmla="*/ 892 h 1919"/>
                <a:gd name="T28" fmla="*/ 1461 w 2528"/>
                <a:gd name="T29" fmla="*/ 832 h 1919"/>
                <a:gd name="T30" fmla="*/ 1364 w 2528"/>
                <a:gd name="T31" fmla="*/ 793 h 1919"/>
                <a:gd name="T32" fmla="*/ 1260 w 2528"/>
                <a:gd name="T33" fmla="*/ 765 h 1919"/>
                <a:gd name="T34" fmla="*/ 1146 w 2528"/>
                <a:gd name="T35" fmla="*/ 752 h 1919"/>
                <a:gd name="T36" fmla="*/ 1018 w 2528"/>
                <a:gd name="T37" fmla="*/ 763 h 1919"/>
                <a:gd name="T38" fmla="*/ 872 w 2528"/>
                <a:gd name="T39" fmla="*/ 800 h 1919"/>
                <a:gd name="T40" fmla="*/ 703 w 2528"/>
                <a:gd name="T41" fmla="*/ 870 h 1919"/>
                <a:gd name="T42" fmla="*/ 568 w 2528"/>
                <a:gd name="T43" fmla="*/ 955 h 1919"/>
                <a:gd name="T44" fmla="*/ 468 w 2528"/>
                <a:gd name="T45" fmla="*/ 1063 h 1919"/>
                <a:gd name="T46" fmla="*/ 395 w 2528"/>
                <a:gd name="T47" fmla="*/ 1185 h 1919"/>
                <a:gd name="T48" fmla="*/ 346 w 2528"/>
                <a:gd name="T49" fmla="*/ 1316 h 1919"/>
                <a:gd name="T50" fmla="*/ 317 w 2528"/>
                <a:gd name="T51" fmla="*/ 1449 h 1919"/>
                <a:gd name="T52" fmla="*/ 304 w 2528"/>
                <a:gd name="T53" fmla="*/ 1577 h 1919"/>
                <a:gd name="T54" fmla="*/ 302 w 2528"/>
                <a:gd name="T55" fmla="*/ 1693 h 1919"/>
                <a:gd name="T56" fmla="*/ 307 w 2528"/>
                <a:gd name="T57" fmla="*/ 1793 h 1919"/>
                <a:gd name="T58" fmla="*/ 323 w 2528"/>
                <a:gd name="T59" fmla="*/ 1911 h 1919"/>
                <a:gd name="T60" fmla="*/ 56 w 2528"/>
                <a:gd name="T61" fmla="*/ 1509 h 1919"/>
                <a:gd name="T62" fmla="*/ 37 w 2528"/>
                <a:gd name="T63" fmla="*/ 1434 h 1919"/>
                <a:gd name="T64" fmla="*/ 16 w 2528"/>
                <a:gd name="T65" fmla="*/ 1328 h 1919"/>
                <a:gd name="T66" fmla="*/ 2 w 2528"/>
                <a:gd name="T67" fmla="*/ 1188 h 1919"/>
                <a:gd name="T68" fmla="*/ 2 w 2528"/>
                <a:gd name="T69" fmla="*/ 1022 h 1919"/>
                <a:gd name="T70" fmla="*/ 24 w 2528"/>
                <a:gd name="T71" fmla="*/ 842 h 1919"/>
                <a:gd name="T72" fmla="*/ 78 w 2528"/>
                <a:gd name="T73" fmla="*/ 656 h 1919"/>
                <a:gd name="T74" fmla="*/ 173 w 2528"/>
                <a:gd name="T75" fmla="*/ 474 h 1919"/>
                <a:gd name="T76" fmla="*/ 318 w 2528"/>
                <a:gd name="T77" fmla="*/ 306 h 1919"/>
                <a:gd name="T78" fmla="*/ 522 w 2528"/>
                <a:gd name="T79" fmla="*/ 161 h 1919"/>
                <a:gd name="T80" fmla="*/ 793 w 2528"/>
                <a:gd name="T81" fmla="*/ 47 h 1919"/>
                <a:gd name="T82" fmla="*/ 1012 w 2528"/>
                <a:gd name="T83" fmla="*/ 4 h 1919"/>
                <a:gd name="T84" fmla="*/ 1214 w 2528"/>
                <a:gd name="T85" fmla="*/ 3 h 1919"/>
                <a:gd name="T86" fmla="*/ 1400 w 2528"/>
                <a:gd name="T87" fmla="*/ 36 h 1919"/>
                <a:gd name="T88" fmla="*/ 1572 w 2528"/>
                <a:gd name="T89" fmla="*/ 88 h 1919"/>
                <a:gd name="T90" fmla="*/ 1733 w 2528"/>
                <a:gd name="T91" fmla="*/ 150 h 1919"/>
                <a:gd name="T92" fmla="*/ 1882 w 2528"/>
                <a:gd name="T93" fmla="*/ 210 h 1919"/>
                <a:gd name="T94" fmla="*/ 2021 w 2528"/>
                <a:gd name="T95" fmla="*/ 258 h 1919"/>
                <a:gd name="T96" fmla="*/ 2154 w 2528"/>
                <a:gd name="T97" fmla="*/ 281 h 1919"/>
                <a:gd name="T98" fmla="*/ 2280 w 2528"/>
                <a:gd name="T99" fmla="*/ 269 h 1919"/>
                <a:gd name="T100" fmla="*/ 2401 w 2528"/>
                <a:gd name="T101" fmla="*/ 210 h 1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28" h="1919">
                  <a:moveTo>
                    <a:pt x="2479" y="140"/>
                  </a:moveTo>
                  <a:lnTo>
                    <a:pt x="2492" y="181"/>
                  </a:lnTo>
                  <a:lnTo>
                    <a:pt x="2503" y="221"/>
                  </a:lnTo>
                  <a:lnTo>
                    <a:pt x="2511" y="261"/>
                  </a:lnTo>
                  <a:lnTo>
                    <a:pt x="2517" y="302"/>
                  </a:lnTo>
                  <a:lnTo>
                    <a:pt x="2523" y="342"/>
                  </a:lnTo>
                  <a:lnTo>
                    <a:pt x="2527" y="383"/>
                  </a:lnTo>
                  <a:lnTo>
                    <a:pt x="2528" y="422"/>
                  </a:lnTo>
                  <a:lnTo>
                    <a:pt x="2528" y="462"/>
                  </a:lnTo>
                  <a:lnTo>
                    <a:pt x="2526" y="500"/>
                  </a:lnTo>
                  <a:lnTo>
                    <a:pt x="2523" y="538"/>
                  </a:lnTo>
                  <a:lnTo>
                    <a:pt x="2516" y="576"/>
                  </a:lnTo>
                  <a:lnTo>
                    <a:pt x="2509" y="612"/>
                  </a:lnTo>
                  <a:lnTo>
                    <a:pt x="2501" y="648"/>
                  </a:lnTo>
                  <a:lnTo>
                    <a:pt x="2489" y="682"/>
                  </a:lnTo>
                  <a:lnTo>
                    <a:pt x="2476" y="714"/>
                  </a:lnTo>
                  <a:lnTo>
                    <a:pt x="2461" y="747"/>
                  </a:lnTo>
                  <a:lnTo>
                    <a:pt x="2444" y="778"/>
                  </a:lnTo>
                  <a:lnTo>
                    <a:pt x="2427" y="806"/>
                  </a:lnTo>
                  <a:lnTo>
                    <a:pt x="2406" y="834"/>
                  </a:lnTo>
                  <a:lnTo>
                    <a:pt x="2383" y="860"/>
                  </a:lnTo>
                  <a:lnTo>
                    <a:pt x="2360" y="884"/>
                  </a:lnTo>
                  <a:lnTo>
                    <a:pt x="2333" y="906"/>
                  </a:lnTo>
                  <a:lnTo>
                    <a:pt x="2305" y="926"/>
                  </a:lnTo>
                  <a:lnTo>
                    <a:pt x="2275" y="945"/>
                  </a:lnTo>
                  <a:lnTo>
                    <a:pt x="2244" y="961"/>
                  </a:lnTo>
                  <a:lnTo>
                    <a:pt x="2210" y="974"/>
                  </a:lnTo>
                  <a:lnTo>
                    <a:pt x="2174" y="985"/>
                  </a:lnTo>
                  <a:lnTo>
                    <a:pt x="2137" y="994"/>
                  </a:lnTo>
                  <a:lnTo>
                    <a:pt x="2097" y="1000"/>
                  </a:lnTo>
                  <a:lnTo>
                    <a:pt x="2055" y="1003"/>
                  </a:lnTo>
                  <a:lnTo>
                    <a:pt x="2011" y="1004"/>
                  </a:lnTo>
                  <a:lnTo>
                    <a:pt x="1965" y="1002"/>
                  </a:lnTo>
                  <a:lnTo>
                    <a:pt x="1921" y="998"/>
                  </a:lnTo>
                  <a:lnTo>
                    <a:pt x="1880" y="990"/>
                  </a:lnTo>
                  <a:lnTo>
                    <a:pt x="1839" y="982"/>
                  </a:lnTo>
                  <a:lnTo>
                    <a:pt x="1800" y="972"/>
                  </a:lnTo>
                  <a:lnTo>
                    <a:pt x="1762" y="961"/>
                  </a:lnTo>
                  <a:lnTo>
                    <a:pt x="1726" y="949"/>
                  </a:lnTo>
                  <a:lnTo>
                    <a:pt x="1690" y="935"/>
                  </a:lnTo>
                  <a:lnTo>
                    <a:pt x="1657" y="922"/>
                  </a:lnTo>
                  <a:lnTo>
                    <a:pt x="1590" y="892"/>
                  </a:lnTo>
                  <a:lnTo>
                    <a:pt x="1526" y="861"/>
                  </a:lnTo>
                  <a:lnTo>
                    <a:pt x="1494" y="847"/>
                  </a:lnTo>
                  <a:lnTo>
                    <a:pt x="1461" y="832"/>
                  </a:lnTo>
                  <a:lnTo>
                    <a:pt x="1429" y="818"/>
                  </a:lnTo>
                  <a:lnTo>
                    <a:pt x="1396" y="804"/>
                  </a:lnTo>
                  <a:lnTo>
                    <a:pt x="1364" y="793"/>
                  </a:lnTo>
                  <a:lnTo>
                    <a:pt x="1330" y="782"/>
                  </a:lnTo>
                  <a:lnTo>
                    <a:pt x="1295" y="773"/>
                  </a:lnTo>
                  <a:lnTo>
                    <a:pt x="1260" y="765"/>
                  </a:lnTo>
                  <a:lnTo>
                    <a:pt x="1223" y="759"/>
                  </a:lnTo>
                  <a:lnTo>
                    <a:pt x="1185" y="755"/>
                  </a:lnTo>
                  <a:lnTo>
                    <a:pt x="1146" y="752"/>
                  </a:lnTo>
                  <a:lnTo>
                    <a:pt x="1106" y="754"/>
                  </a:lnTo>
                  <a:lnTo>
                    <a:pt x="1062" y="757"/>
                  </a:lnTo>
                  <a:lnTo>
                    <a:pt x="1018" y="763"/>
                  </a:lnTo>
                  <a:lnTo>
                    <a:pt x="971" y="773"/>
                  </a:lnTo>
                  <a:lnTo>
                    <a:pt x="923" y="784"/>
                  </a:lnTo>
                  <a:lnTo>
                    <a:pt x="872" y="800"/>
                  </a:lnTo>
                  <a:lnTo>
                    <a:pt x="818" y="819"/>
                  </a:lnTo>
                  <a:lnTo>
                    <a:pt x="762" y="842"/>
                  </a:lnTo>
                  <a:lnTo>
                    <a:pt x="703" y="870"/>
                  </a:lnTo>
                  <a:lnTo>
                    <a:pt x="654" y="895"/>
                  </a:lnTo>
                  <a:lnTo>
                    <a:pt x="610" y="924"/>
                  </a:lnTo>
                  <a:lnTo>
                    <a:pt x="568" y="955"/>
                  </a:lnTo>
                  <a:lnTo>
                    <a:pt x="531" y="989"/>
                  </a:lnTo>
                  <a:lnTo>
                    <a:pt x="498" y="1025"/>
                  </a:lnTo>
                  <a:lnTo>
                    <a:pt x="468" y="1063"/>
                  </a:lnTo>
                  <a:lnTo>
                    <a:pt x="441" y="1102"/>
                  </a:lnTo>
                  <a:lnTo>
                    <a:pt x="416" y="1144"/>
                  </a:lnTo>
                  <a:lnTo>
                    <a:pt x="395" y="1185"/>
                  </a:lnTo>
                  <a:lnTo>
                    <a:pt x="376" y="1228"/>
                  </a:lnTo>
                  <a:lnTo>
                    <a:pt x="360" y="1272"/>
                  </a:lnTo>
                  <a:lnTo>
                    <a:pt x="346" y="1316"/>
                  </a:lnTo>
                  <a:lnTo>
                    <a:pt x="335" y="1360"/>
                  </a:lnTo>
                  <a:lnTo>
                    <a:pt x="325" y="1405"/>
                  </a:lnTo>
                  <a:lnTo>
                    <a:pt x="317" y="1449"/>
                  </a:lnTo>
                  <a:lnTo>
                    <a:pt x="312" y="1492"/>
                  </a:lnTo>
                  <a:lnTo>
                    <a:pt x="307" y="1535"/>
                  </a:lnTo>
                  <a:lnTo>
                    <a:pt x="304" y="1577"/>
                  </a:lnTo>
                  <a:lnTo>
                    <a:pt x="302" y="1617"/>
                  </a:lnTo>
                  <a:lnTo>
                    <a:pt x="302" y="1656"/>
                  </a:lnTo>
                  <a:lnTo>
                    <a:pt x="302" y="1693"/>
                  </a:lnTo>
                  <a:lnTo>
                    <a:pt x="303" y="1728"/>
                  </a:lnTo>
                  <a:lnTo>
                    <a:pt x="305" y="1762"/>
                  </a:lnTo>
                  <a:lnTo>
                    <a:pt x="307" y="1793"/>
                  </a:lnTo>
                  <a:lnTo>
                    <a:pt x="314" y="1846"/>
                  </a:lnTo>
                  <a:lnTo>
                    <a:pt x="319" y="1886"/>
                  </a:lnTo>
                  <a:lnTo>
                    <a:pt x="323" y="1911"/>
                  </a:lnTo>
                  <a:lnTo>
                    <a:pt x="324" y="1919"/>
                  </a:lnTo>
                  <a:lnTo>
                    <a:pt x="216" y="1919"/>
                  </a:lnTo>
                  <a:lnTo>
                    <a:pt x="56" y="1509"/>
                  </a:lnTo>
                  <a:lnTo>
                    <a:pt x="52" y="1497"/>
                  </a:lnTo>
                  <a:lnTo>
                    <a:pt x="42" y="1461"/>
                  </a:lnTo>
                  <a:lnTo>
                    <a:pt x="37" y="1434"/>
                  </a:lnTo>
                  <a:lnTo>
                    <a:pt x="30" y="1404"/>
                  </a:lnTo>
                  <a:lnTo>
                    <a:pt x="23" y="1368"/>
                  </a:lnTo>
                  <a:lnTo>
                    <a:pt x="16" y="1328"/>
                  </a:lnTo>
                  <a:lnTo>
                    <a:pt x="11" y="1284"/>
                  </a:lnTo>
                  <a:lnTo>
                    <a:pt x="6" y="1238"/>
                  </a:lnTo>
                  <a:lnTo>
                    <a:pt x="2" y="1188"/>
                  </a:lnTo>
                  <a:lnTo>
                    <a:pt x="0" y="1135"/>
                  </a:lnTo>
                  <a:lnTo>
                    <a:pt x="0" y="1079"/>
                  </a:lnTo>
                  <a:lnTo>
                    <a:pt x="2" y="1022"/>
                  </a:lnTo>
                  <a:lnTo>
                    <a:pt x="6" y="964"/>
                  </a:lnTo>
                  <a:lnTo>
                    <a:pt x="13" y="904"/>
                  </a:lnTo>
                  <a:lnTo>
                    <a:pt x="24" y="842"/>
                  </a:lnTo>
                  <a:lnTo>
                    <a:pt x="38" y="780"/>
                  </a:lnTo>
                  <a:lnTo>
                    <a:pt x="56" y="719"/>
                  </a:lnTo>
                  <a:lnTo>
                    <a:pt x="78" y="656"/>
                  </a:lnTo>
                  <a:lnTo>
                    <a:pt x="104" y="595"/>
                  </a:lnTo>
                  <a:lnTo>
                    <a:pt x="136" y="534"/>
                  </a:lnTo>
                  <a:lnTo>
                    <a:pt x="173" y="474"/>
                  </a:lnTo>
                  <a:lnTo>
                    <a:pt x="215" y="416"/>
                  </a:lnTo>
                  <a:lnTo>
                    <a:pt x="264" y="360"/>
                  </a:lnTo>
                  <a:lnTo>
                    <a:pt x="318" y="306"/>
                  </a:lnTo>
                  <a:lnTo>
                    <a:pt x="379" y="255"/>
                  </a:lnTo>
                  <a:lnTo>
                    <a:pt x="447" y="206"/>
                  </a:lnTo>
                  <a:lnTo>
                    <a:pt x="522" y="161"/>
                  </a:lnTo>
                  <a:lnTo>
                    <a:pt x="604" y="118"/>
                  </a:lnTo>
                  <a:lnTo>
                    <a:pt x="694" y="81"/>
                  </a:lnTo>
                  <a:lnTo>
                    <a:pt x="793" y="47"/>
                  </a:lnTo>
                  <a:lnTo>
                    <a:pt x="868" y="27"/>
                  </a:lnTo>
                  <a:lnTo>
                    <a:pt x="941" y="13"/>
                  </a:lnTo>
                  <a:lnTo>
                    <a:pt x="1012" y="4"/>
                  </a:lnTo>
                  <a:lnTo>
                    <a:pt x="1080" y="0"/>
                  </a:lnTo>
                  <a:lnTo>
                    <a:pt x="1148" y="0"/>
                  </a:lnTo>
                  <a:lnTo>
                    <a:pt x="1214" y="3"/>
                  </a:lnTo>
                  <a:lnTo>
                    <a:pt x="1277" y="11"/>
                  </a:lnTo>
                  <a:lnTo>
                    <a:pt x="1339" y="22"/>
                  </a:lnTo>
                  <a:lnTo>
                    <a:pt x="1400" y="36"/>
                  </a:lnTo>
                  <a:lnTo>
                    <a:pt x="1459" y="51"/>
                  </a:lnTo>
                  <a:lnTo>
                    <a:pt x="1516" y="69"/>
                  </a:lnTo>
                  <a:lnTo>
                    <a:pt x="1572" y="88"/>
                  </a:lnTo>
                  <a:lnTo>
                    <a:pt x="1627" y="108"/>
                  </a:lnTo>
                  <a:lnTo>
                    <a:pt x="1680" y="129"/>
                  </a:lnTo>
                  <a:lnTo>
                    <a:pt x="1733" y="150"/>
                  </a:lnTo>
                  <a:lnTo>
                    <a:pt x="1784" y="171"/>
                  </a:lnTo>
                  <a:lnTo>
                    <a:pt x="1833" y="191"/>
                  </a:lnTo>
                  <a:lnTo>
                    <a:pt x="1882" y="210"/>
                  </a:lnTo>
                  <a:lnTo>
                    <a:pt x="1929" y="228"/>
                  </a:lnTo>
                  <a:lnTo>
                    <a:pt x="1976" y="244"/>
                  </a:lnTo>
                  <a:lnTo>
                    <a:pt x="2021" y="258"/>
                  </a:lnTo>
                  <a:lnTo>
                    <a:pt x="2067" y="269"/>
                  </a:lnTo>
                  <a:lnTo>
                    <a:pt x="2110" y="277"/>
                  </a:lnTo>
                  <a:lnTo>
                    <a:pt x="2154" y="281"/>
                  </a:lnTo>
                  <a:lnTo>
                    <a:pt x="2197" y="282"/>
                  </a:lnTo>
                  <a:lnTo>
                    <a:pt x="2238" y="278"/>
                  </a:lnTo>
                  <a:lnTo>
                    <a:pt x="2280" y="269"/>
                  </a:lnTo>
                  <a:lnTo>
                    <a:pt x="2321" y="256"/>
                  </a:lnTo>
                  <a:lnTo>
                    <a:pt x="2361" y="236"/>
                  </a:lnTo>
                  <a:lnTo>
                    <a:pt x="2401" y="210"/>
                  </a:lnTo>
                  <a:lnTo>
                    <a:pt x="2440" y="178"/>
                  </a:lnTo>
                  <a:lnTo>
                    <a:pt x="2479" y="140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32" name="Freeform 67"/>
            <p:cNvSpPr>
              <a:spLocks/>
            </p:cNvSpPr>
            <p:nvPr/>
          </p:nvSpPr>
          <p:spPr bwMode="auto">
            <a:xfrm>
              <a:off x="1647825" y="3006725"/>
              <a:ext cx="687388" cy="1379538"/>
            </a:xfrm>
            <a:custGeom>
              <a:avLst/>
              <a:gdLst>
                <a:gd name="T0" fmla="*/ 2007 w 2166"/>
                <a:gd name="T1" fmla="*/ 1169 h 4343"/>
                <a:gd name="T2" fmla="*/ 1966 w 2166"/>
                <a:gd name="T3" fmla="*/ 855 h 4343"/>
                <a:gd name="T4" fmla="*/ 1946 w 2166"/>
                <a:gd name="T5" fmla="*/ 720 h 4343"/>
                <a:gd name="T6" fmla="*/ 1927 w 2166"/>
                <a:gd name="T7" fmla="*/ 599 h 4343"/>
                <a:gd name="T8" fmla="*/ 1907 w 2166"/>
                <a:gd name="T9" fmla="*/ 491 h 4343"/>
                <a:gd name="T10" fmla="*/ 1885 w 2166"/>
                <a:gd name="T11" fmla="*/ 396 h 4343"/>
                <a:gd name="T12" fmla="*/ 1860 w 2166"/>
                <a:gd name="T13" fmla="*/ 313 h 4343"/>
                <a:gd name="T14" fmla="*/ 1831 w 2166"/>
                <a:gd name="T15" fmla="*/ 241 h 4343"/>
                <a:gd name="T16" fmla="*/ 1797 w 2166"/>
                <a:gd name="T17" fmla="*/ 180 h 4343"/>
                <a:gd name="T18" fmla="*/ 1759 w 2166"/>
                <a:gd name="T19" fmla="*/ 128 h 4343"/>
                <a:gd name="T20" fmla="*/ 1714 w 2166"/>
                <a:gd name="T21" fmla="*/ 87 h 4343"/>
                <a:gd name="T22" fmla="*/ 1661 w 2166"/>
                <a:gd name="T23" fmla="*/ 54 h 4343"/>
                <a:gd name="T24" fmla="*/ 1601 w 2166"/>
                <a:gd name="T25" fmla="*/ 29 h 4343"/>
                <a:gd name="T26" fmla="*/ 1531 w 2166"/>
                <a:gd name="T27" fmla="*/ 13 h 4343"/>
                <a:gd name="T28" fmla="*/ 1452 w 2166"/>
                <a:gd name="T29" fmla="*/ 3 h 4343"/>
                <a:gd name="T30" fmla="*/ 1362 w 2166"/>
                <a:gd name="T31" fmla="*/ 0 h 4343"/>
                <a:gd name="T32" fmla="*/ 792 w 2166"/>
                <a:gd name="T33" fmla="*/ 2 h 4343"/>
                <a:gd name="T34" fmla="*/ 644 w 2166"/>
                <a:gd name="T35" fmla="*/ 13 h 4343"/>
                <a:gd name="T36" fmla="*/ 514 w 2166"/>
                <a:gd name="T37" fmla="*/ 35 h 4343"/>
                <a:gd name="T38" fmla="*/ 403 w 2166"/>
                <a:gd name="T39" fmla="*/ 66 h 4343"/>
                <a:gd name="T40" fmla="*/ 308 w 2166"/>
                <a:gd name="T41" fmla="*/ 109 h 4343"/>
                <a:gd name="T42" fmla="*/ 229 w 2166"/>
                <a:gd name="T43" fmla="*/ 158 h 4343"/>
                <a:gd name="T44" fmla="*/ 165 w 2166"/>
                <a:gd name="T45" fmla="*/ 218 h 4343"/>
                <a:gd name="T46" fmla="*/ 112 w 2166"/>
                <a:gd name="T47" fmla="*/ 284 h 4343"/>
                <a:gd name="T48" fmla="*/ 72 w 2166"/>
                <a:gd name="T49" fmla="*/ 357 h 4343"/>
                <a:gd name="T50" fmla="*/ 42 w 2166"/>
                <a:gd name="T51" fmla="*/ 437 h 4343"/>
                <a:gd name="T52" fmla="*/ 21 w 2166"/>
                <a:gd name="T53" fmla="*/ 523 h 4343"/>
                <a:gd name="T54" fmla="*/ 8 w 2166"/>
                <a:gd name="T55" fmla="*/ 614 h 4343"/>
                <a:gd name="T56" fmla="*/ 1 w 2166"/>
                <a:gd name="T57" fmla="*/ 709 h 4343"/>
                <a:gd name="T58" fmla="*/ 0 w 2166"/>
                <a:gd name="T59" fmla="*/ 808 h 4343"/>
                <a:gd name="T60" fmla="*/ 5 w 2166"/>
                <a:gd name="T61" fmla="*/ 965 h 4343"/>
                <a:gd name="T62" fmla="*/ 141 w 2166"/>
                <a:gd name="T63" fmla="*/ 4342 h 4343"/>
                <a:gd name="T64" fmla="*/ 1625 w 2166"/>
                <a:gd name="T65" fmla="*/ 4265 h 4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66" h="4343">
                  <a:moveTo>
                    <a:pt x="2166" y="4318"/>
                  </a:moveTo>
                  <a:lnTo>
                    <a:pt x="2007" y="1169"/>
                  </a:lnTo>
                  <a:lnTo>
                    <a:pt x="1986" y="1004"/>
                  </a:lnTo>
                  <a:lnTo>
                    <a:pt x="1966" y="855"/>
                  </a:lnTo>
                  <a:lnTo>
                    <a:pt x="1956" y="785"/>
                  </a:lnTo>
                  <a:lnTo>
                    <a:pt x="1946" y="720"/>
                  </a:lnTo>
                  <a:lnTo>
                    <a:pt x="1937" y="657"/>
                  </a:lnTo>
                  <a:lnTo>
                    <a:pt x="1927" y="599"/>
                  </a:lnTo>
                  <a:lnTo>
                    <a:pt x="1917" y="543"/>
                  </a:lnTo>
                  <a:lnTo>
                    <a:pt x="1907" y="491"/>
                  </a:lnTo>
                  <a:lnTo>
                    <a:pt x="1896" y="442"/>
                  </a:lnTo>
                  <a:lnTo>
                    <a:pt x="1885" y="396"/>
                  </a:lnTo>
                  <a:lnTo>
                    <a:pt x="1872" y="353"/>
                  </a:lnTo>
                  <a:lnTo>
                    <a:pt x="1860" y="313"/>
                  </a:lnTo>
                  <a:lnTo>
                    <a:pt x="1846" y="275"/>
                  </a:lnTo>
                  <a:lnTo>
                    <a:pt x="1831" y="241"/>
                  </a:lnTo>
                  <a:lnTo>
                    <a:pt x="1815" y="208"/>
                  </a:lnTo>
                  <a:lnTo>
                    <a:pt x="1797" y="180"/>
                  </a:lnTo>
                  <a:lnTo>
                    <a:pt x="1779" y="152"/>
                  </a:lnTo>
                  <a:lnTo>
                    <a:pt x="1759" y="128"/>
                  </a:lnTo>
                  <a:lnTo>
                    <a:pt x="1737" y="106"/>
                  </a:lnTo>
                  <a:lnTo>
                    <a:pt x="1714" y="87"/>
                  </a:lnTo>
                  <a:lnTo>
                    <a:pt x="1688" y="69"/>
                  </a:lnTo>
                  <a:lnTo>
                    <a:pt x="1661" y="54"/>
                  </a:lnTo>
                  <a:lnTo>
                    <a:pt x="1632" y="41"/>
                  </a:lnTo>
                  <a:lnTo>
                    <a:pt x="1601" y="29"/>
                  </a:lnTo>
                  <a:lnTo>
                    <a:pt x="1567" y="20"/>
                  </a:lnTo>
                  <a:lnTo>
                    <a:pt x="1531" y="13"/>
                  </a:lnTo>
                  <a:lnTo>
                    <a:pt x="1493" y="7"/>
                  </a:lnTo>
                  <a:lnTo>
                    <a:pt x="1452" y="3"/>
                  </a:lnTo>
                  <a:lnTo>
                    <a:pt x="1408" y="1"/>
                  </a:lnTo>
                  <a:lnTo>
                    <a:pt x="1362" y="0"/>
                  </a:lnTo>
                  <a:lnTo>
                    <a:pt x="874" y="0"/>
                  </a:lnTo>
                  <a:lnTo>
                    <a:pt x="792" y="2"/>
                  </a:lnTo>
                  <a:lnTo>
                    <a:pt x="716" y="6"/>
                  </a:lnTo>
                  <a:lnTo>
                    <a:pt x="644" y="13"/>
                  </a:lnTo>
                  <a:lnTo>
                    <a:pt x="576" y="23"/>
                  </a:lnTo>
                  <a:lnTo>
                    <a:pt x="514" y="35"/>
                  </a:lnTo>
                  <a:lnTo>
                    <a:pt x="456" y="50"/>
                  </a:lnTo>
                  <a:lnTo>
                    <a:pt x="403" y="66"/>
                  </a:lnTo>
                  <a:lnTo>
                    <a:pt x="354" y="87"/>
                  </a:lnTo>
                  <a:lnTo>
                    <a:pt x="308" y="109"/>
                  </a:lnTo>
                  <a:lnTo>
                    <a:pt x="267" y="133"/>
                  </a:lnTo>
                  <a:lnTo>
                    <a:pt x="229" y="158"/>
                  </a:lnTo>
                  <a:lnTo>
                    <a:pt x="195" y="187"/>
                  </a:lnTo>
                  <a:lnTo>
                    <a:pt x="165" y="218"/>
                  </a:lnTo>
                  <a:lnTo>
                    <a:pt x="137" y="249"/>
                  </a:lnTo>
                  <a:lnTo>
                    <a:pt x="112" y="284"/>
                  </a:lnTo>
                  <a:lnTo>
                    <a:pt x="91" y="319"/>
                  </a:lnTo>
                  <a:lnTo>
                    <a:pt x="72" y="357"/>
                  </a:lnTo>
                  <a:lnTo>
                    <a:pt x="56" y="396"/>
                  </a:lnTo>
                  <a:lnTo>
                    <a:pt x="42" y="437"/>
                  </a:lnTo>
                  <a:lnTo>
                    <a:pt x="30" y="479"/>
                  </a:lnTo>
                  <a:lnTo>
                    <a:pt x="21" y="523"/>
                  </a:lnTo>
                  <a:lnTo>
                    <a:pt x="13" y="567"/>
                  </a:lnTo>
                  <a:lnTo>
                    <a:pt x="8" y="614"/>
                  </a:lnTo>
                  <a:lnTo>
                    <a:pt x="4" y="660"/>
                  </a:lnTo>
                  <a:lnTo>
                    <a:pt x="1" y="709"/>
                  </a:lnTo>
                  <a:lnTo>
                    <a:pt x="0" y="759"/>
                  </a:lnTo>
                  <a:lnTo>
                    <a:pt x="0" y="808"/>
                  </a:lnTo>
                  <a:lnTo>
                    <a:pt x="1" y="860"/>
                  </a:lnTo>
                  <a:lnTo>
                    <a:pt x="5" y="965"/>
                  </a:lnTo>
                  <a:lnTo>
                    <a:pt x="10" y="1072"/>
                  </a:lnTo>
                  <a:lnTo>
                    <a:pt x="141" y="4342"/>
                  </a:lnTo>
                  <a:lnTo>
                    <a:pt x="1562" y="4343"/>
                  </a:lnTo>
                  <a:lnTo>
                    <a:pt x="1625" y="4265"/>
                  </a:lnTo>
                  <a:lnTo>
                    <a:pt x="2166" y="4318"/>
                  </a:lnTo>
                  <a:close/>
                </a:path>
              </a:pathLst>
            </a:custGeom>
            <a:solidFill>
              <a:srgbClr val="607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33" name="Freeform 68"/>
            <p:cNvSpPr>
              <a:spLocks/>
            </p:cNvSpPr>
            <p:nvPr/>
          </p:nvSpPr>
          <p:spPr bwMode="auto">
            <a:xfrm>
              <a:off x="1666875" y="3040063"/>
              <a:ext cx="995363" cy="904875"/>
            </a:xfrm>
            <a:custGeom>
              <a:avLst/>
              <a:gdLst>
                <a:gd name="T0" fmla="*/ 2743 w 3132"/>
                <a:gd name="T1" fmla="*/ 2096 h 2847"/>
                <a:gd name="T2" fmla="*/ 2469 w 3132"/>
                <a:gd name="T3" fmla="*/ 2137 h 2847"/>
                <a:gd name="T4" fmla="*/ 2195 w 3132"/>
                <a:gd name="T5" fmla="*/ 2133 h 2847"/>
                <a:gd name="T6" fmla="*/ 1926 w 3132"/>
                <a:gd name="T7" fmla="*/ 2084 h 2847"/>
                <a:gd name="T8" fmla="*/ 1668 w 3132"/>
                <a:gd name="T9" fmla="*/ 1990 h 2847"/>
                <a:gd name="T10" fmla="*/ 1428 w 3132"/>
                <a:gd name="T11" fmla="*/ 1855 h 2847"/>
                <a:gd name="T12" fmla="*/ 1211 w 3132"/>
                <a:gd name="T13" fmla="*/ 1677 h 2847"/>
                <a:gd name="T14" fmla="*/ 1023 w 3132"/>
                <a:gd name="T15" fmla="*/ 1459 h 2847"/>
                <a:gd name="T16" fmla="*/ 933 w 3132"/>
                <a:gd name="T17" fmla="*/ 1321 h 2847"/>
                <a:gd name="T18" fmla="*/ 877 w 3132"/>
                <a:gd name="T19" fmla="*/ 1215 h 2847"/>
                <a:gd name="T20" fmla="*/ 828 w 3132"/>
                <a:gd name="T21" fmla="*/ 1106 h 2847"/>
                <a:gd name="T22" fmla="*/ 765 w 3132"/>
                <a:gd name="T23" fmla="*/ 912 h 2847"/>
                <a:gd name="T24" fmla="*/ 722 w 3132"/>
                <a:gd name="T25" fmla="*/ 686 h 2847"/>
                <a:gd name="T26" fmla="*/ 712 w 3132"/>
                <a:gd name="T27" fmla="*/ 514 h 2847"/>
                <a:gd name="T28" fmla="*/ 715 w 3132"/>
                <a:gd name="T29" fmla="*/ 432 h 2847"/>
                <a:gd name="T30" fmla="*/ 711 w 3132"/>
                <a:gd name="T31" fmla="*/ 348 h 2847"/>
                <a:gd name="T32" fmla="*/ 694 w 3132"/>
                <a:gd name="T33" fmla="*/ 275 h 2847"/>
                <a:gd name="T34" fmla="*/ 663 w 3132"/>
                <a:gd name="T35" fmla="*/ 206 h 2847"/>
                <a:gd name="T36" fmla="*/ 623 w 3132"/>
                <a:gd name="T37" fmla="*/ 142 h 2847"/>
                <a:gd name="T38" fmla="*/ 572 w 3132"/>
                <a:gd name="T39" fmla="*/ 87 h 2847"/>
                <a:gd name="T40" fmla="*/ 513 w 3132"/>
                <a:gd name="T41" fmla="*/ 44 h 2847"/>
                <a:gd name="T42" fmla="*/ 448 w 3132"/>
                <a:gd name="T43" fmla="*/ 14 h 2847"/>
                <a:gd name="T44" fmla="*/ 378 w 3132"/>
                <a:gd name="T45" fmla="*/ 0 h 2847"/>
                <a:gd name="T46" fmla="*/ 308 w 3132"/>
                <a:gd name="T47" fmla="*/ 4 h 2847"/>
                <a:gd name="T48" fmla="*/ 243 w 3132"/>
                <a:gd name="T49" fmla="*/ 25 h 2847"/>
                <a:gd name="T50" fmla="*/ 184 w 3132"/>
                <a:gd name="T51" fmla="*/ 59 h 2847"/>
                <a:gd name="T52" fmla="*/ 131 w 3132"/>
                <a:gd name="T53" fmla="*/ 103 h 2847"/>
                <a:gd name="T54" fmla="*/ 86 w 3132"/>
                <a:gd name="T55" fmla="*/ 157 h 2847"/>
                <a:gd name="T56" fmla="*/ 49 w 3132"/>
                <a:gd name="T57" fmla="*/ 218 h 2847"/>
                <a:gd name="T58" fmla="*/ 21 w 3132"/>
                <a:gd name="T59" fmla="*/ 284 h 2847"/>
                <a:gd name="T60" fmla="*/ 5 w 3132"/>
                <a:gd name="T61" fmla="*/ 350 h 2847"/>
                <a:gd name="T62" fmla="*/ 2 w 3132"/>
                <a:gd name="T63" fmla="*/ 413 h 2847"/>
                <a:gd name="T64" fmla="*/ 3 w 3132"/>
                <a:gd name="T65" fmla="*/ 595 h 2847"/>
                <a:gd name="T66" fmla="*/ 20 w 3132"/>
                <a:gd name="T67" fmla="*/ 776 h 2847"/>
                <a:gd name="T68" fmla="*/ 51 w 3132"/>
                <a:gd name="T69" fmla="*/ 957 h 2847"/>
                <a:gd name="T70" fmla="*/ 96 w 3132"/>
                <a:gd name="T71" fmla="*/ 1137 h 2847"/>
                <a:gd name="T72" fmla="*/ 156 w 3132"/>
                <a:gd name="T73" fmla="*/ 1315 h 2847"/>
                <a:gd name="T74" fmla="*/ 228 w 3132"/>
                <a:gd name="T75" fmla="*/ 1489 h 2847"/>
                <a:gd name="T76" fmla="*/ 314 w 3132"/>
                <a:gd name="T77" fmla="*/ 1661 h 2847"/>
                <a:gd name="T78" fmla="*/ 441 w 3132"/>
                <a:gd name="T79" fmla="*/ 1874 h 2847"/>
                <a:gd name="T80" fmla="*/ 687 w 3132"/>
                <a:gd name="T81" fmla="*/ 2186 h 2847"/>
                <a:gd name="T82" fmla="*/ 977 w 3132"/>
                <a:gd name="T83" fmla="*/ 2445 h 2847"/>
                <a:gd name="T84" fmla="*/ 1304 w 3132"/>
                <a:gd name="T85" fmla="*/ 2645 h 2847"/>
                <a:gd name="T86" fmla="*/ 1660 w 3132"/>
                <a:gd name="T87" fmla="*/ 2781 h 2847"/>
                <a:gd name="T88" fmla="*/ 2038 w 3132"/>
                <a:gd name="T89" fmla="*/ 2844 h 2847"/>
                <a:gd name="T90" fmla="*/ 2431 w 3132"/>
                <a:gd name="T91" fmla="*/ 2828 h 2847"/>
                <a:gd name="T92" fmla="*/ 2831 w 3132"/>
                <a:gd name="T93" fmla="*/ 2727 h 2847"/>
                <a:gd name="T94" fmla="*/ 3120 w 3132"/>
                <a:gd name="T95" fmla="*/ 2574 h 2847"/>
                <a:gd name="T96" fmla="*/ 3080 w 3132"/>
                <a:gd name="T97" fmla="*/ 2503 h 2847"/>
                <a:gd name="T98" fmla="*/ 3044 w 3132"/>
                <a:gd name="T99" fmla="*/ 2415 h 2847"/>
                <a:gd name="T100" fmla="*/ 2998 w 3132"/>
                <a:gd name="T101" fmla="*/ 2241 h 2847"/>
                <a:gd name="T102" fmla="*/ 2957 w 3132"/>
                <a:gd name="T103" fmla="*/ 2067 h 2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32" h="2847">
                  <a:moveTo>
                    <a:pt x="2945" y="2032"/>
                  </a:moveTo>
                  <a:lnTo>
                    <a:pt x="2879" y="2057"/>
                  </a:lnTo>
                  <a:lnTo>
                    <a:pt x="2811" y="2078"/>
                  </a:lnTo>
                  <a:lnTo>
                    <a:pt x="2743" y="2096"/>
                  </a:lnTo>
                  <a:lnTo>
                    <a:pt x="2676" y="2111"/>
                  </a:lnTo>
                  <a:lnTo>
                    <a:pt x="2607" y="2122"/>
                  </a:lnTo>
                  <a:lnTo>
                    <a:pt x="2538" y="2132"/>
                  </a:lnTo>
                  <a:lnTo>
                    <a:pt x="2469" y="2137"/>
                  </a:lnTo>
                  <a:lnTo>
                    <a:pt x="2401" y="2141"/>
                  </a:lnTo>
                  <a:lnTo>
                    <a:pt x="2332" y="2141"/>
                  </a:lnTo>
                  <a:lnTo>
                    <a:pt x="2263" y="2138"/>
                  </a:lnTo>
                  <a:lnTo>
                    <a:pt x="2195" y="2133"/>
                  </a:lnTo>
                  <a:lnTo>
                    <a:pt x="2127" y="2125"/>
                  </a:lnTo>
                  <a:lnTo>
                    <a:pt x="2059" y="2114"/>
                  </a:lnTo>
                  <a:lnTo>
                    <a:pt x="1992" y="2100"/>
                  </a:lnTo>
                  <a:lnTo>
                    <a:pt x="1926" y="2084"/>
                  </a:lnTo>
                  <a:lnTo>
                    <a:pt x="1860" y="2064"/>
                  </a:lnTo>
                  <a:lnTo>
                    <a:pt x="1795" y="2043"/>
                  </a:lnTo>
                  <a:lnTo>
                    <a:pt x="1731" y="2017"/>
                  </a:lnTo>
                  <a:lnTo>
                    <a:pt x="1668" y="1990"/>
                  </a:lnTo>
                  <a:lnTo>
                    <a:pt x="1606" y="1960"/>
                  </a:lnTo>
                  <a:lnTo>
                    <a:pt x="1545" y="1928"/>
                  </a:lnTo>
                  <a:lnTo>
                    <a:pt x="1486" y="1893"/>
                  </a:lnTo>
                  <a:lnTo>
                    <a:pt x="1428" y="1855"/>
                  </a:lnTo>
                  <a:lnTo>
                    <a:pt x="1371" y="1813"/>
                  </a:lnTo>
                  <a:lnTo>
                    <a:pt x="1316" y="1771"/>
                  </a:lnTo>
                  <a:lnTo>
                    <a:pt x="1263" y="1725"/>
                  </a:lnTo>
                  <a:lnTo>
                    <a:pt x="1211" y="1677"/>
                  </a:lnTo>
                  <a:lnTo>
                    <a:pt x="1160" y="1626"/>
                  </a:lnTo>
                  <a:lnTo>
                    <a:pt x="1113" y="1574"/>
                  </a:lnTo>
                  <a:lnTo>
                    <a:pt x="1066" y="1517"/>
                  </a:lnTo>
                  <a:lnTo>
                    <a:pt x="1023" y="1459"/>
                  </a:lnTo>
                  <a:lnTo>
                    <a:pt x="981" y="1399"/>
                  </a:lnTo>
                  <a:lnTo>
                    <a:pt x="965" y="1373"/>
                  </a:lnTo>
                  <a:lnTo>
                    <a:pt x="949" y="1347"/>
                  </a:lnTo>
                  <a:lnTo>
                    <a:pt x="933" y="1321"/>
                  </a:lnTo>
                  <a:lnTo>
                    <a:pt x="918" y="1294"/>
                  </a:lnTo>
                  <a:lnTo>
                    <a:pt x="903" y="1268"/>
                  </a:lnTo>
                  <a:lnTo>
                    <a:pt x="889" y="1242"/>
                  </a:lnTo>
                  <a:lnTo>
                    <a:pt x="877" y="1215"/>
                  </a:lnTo>
                  <a:lnTo>
                    <a:pt x="864" y="1188"/>
                  </a:lnTo>
                  <a:lnTo>
                    <a:pt x="851" y="1161"/>
                  </a:lnTo>
                  <a:lnTo>
                    <a:pt x="840" y="1134"/>
                  </a:lnTo>
                  <a:lnTo>
                    <a:pt x="828" y="1106"/>
                  </a:lnTo>
                  <a:lnTo>
                    <a:pt x="818" y="1079"/>
                  </a:lnTo>
                  <a:lnTo>
                    <a:pt x="797" y="1024"/>
                  </a:lnTo>
                  <a:lnTo>
                    <a:pt x="780" y="968"/>
                  </a:lnTo>
                  <a:lnTo>
                    <a:pt x="765" y="912"/>
                  </a:lnTo>
                  <a:lnTo>
                    <a:pt x="751" y="856"/>
                  </a:lnTo>
                  <a:lnTo>
                    <a:pt x="739" y="800"/>
                  </a:lnTo>
                  <a:lnTo>
                    <a:pt x="730" y="743"/>
                  </a:lnTo>
                  <a:lnTo>
                    <a:pt x="722" y="686"/>
                  </a:lnTo>
                  <a:lnTo>
                    <a:pt x="717" y="628"/>
                  </a:lnTo>
                  <a:lnTo>
                    <a:pt x="713" y="571"/>
                  </a:lnTo>
                  <a:lnTo>
                    <a:pt x="712" y="514"/>
                  </a:lnTo>
                  <a:lnTo>
                    <a:pt x="712" y="514"/>
                  </a:lnTo>
                  <a:lnTo>
                    <a:pt x="712" y="514"/>
                  </a:lnTo>
                  <a:lnTo>
                    <a:pt x="714" y="488"/>
                  </a:lnTo>
                  <a:lnTo>
                    <a:pt x="715" y="460"/>
                  </a:lnTo>
                  <a:lnTo>
                    <a:pt x="715" y="432"/>
                  </a:lnTo>
                  <a:lnTo>
                    <a:pt x="715" y="403"/>
                  </a:lnTo>
                  <a:lnTo>
                    <a:pt x="715" y="385"/>
                  </a:lnTo>
                  <a:lnTo>
                    <a:pt x="713" y="366"/>
                  </a:lnTo>
                  <a:lnTo>
                    <a:pt x="711" y="348"/>
                  </a:lnTo>
                  <a:lnTo>
                    <a:pt x="708" y="330"/>
                  </a:lnTo>
                  <a:lnTo>
                    <a:pt x="704" y="311"/>
                  </a:lnTo>
                  <a:lnTo>
                    <a:pt x="699" y="293"/>
                  </a:lnTo>
                  <a:lnTo>
                    <a:pt x="694" y="275"/>
                  </a:lnTo>
                  <a:lnTo>
                    <a:pt x="687" y="257"/>
                  </a:lnTo>
                  <a:lnTo>
                    <a:pt x="680" y="241"/>
                  </a:lnTo>
                  <a:lnTo>
                    <a:pt x="673" y="223"/>
                  </a:lnTo>
                  <a:lnTo>
                    <a:pt x="663" y="206"/>
                  </a:lnTo>
                  <a:lnTo>
                    <a:pt x="655" y="190"/>
                  </a:lnTo>
                  <a:lnTo>
                    <a:pt x="644" y="173"/>
                  </a:lnTo>
                  <a:lnTo>
                    <a:pt x="634" y="158"/>
                  </a:lnTo>
                  <a:lnTo>
                    <a:pt x="623" y="142"/>
                  </a:lnTo>
                  <a:lnTo>
                    <a:pt x="611" y="127"/>
                  </a:lnTo>
                  <a:lnTo>
                    <a:pt x="599" y="114"/>
                  </a:lnTo>
                  <a:lnTo>
                    <a:pt x="586" y="100"/>
                  </a:lnTo>
                  <a:lnTo>
                    <a:pt x="572" y="87"/>
                  </a:lnTo>
                  <a:lnTo>
                    <a:pt x="558" y="76"/>
                  </a:lnTo>
                  <a:lnTo>
                    <a:pt x="544" y="64"/>
                  </a:lnTo>
                  <a:lnTo>
                    <a:pt x="529" y="53"/>
                  </a:lnTo>
                  <a:lnTo>
                    <a:pt x="513" y="44"/>
                  </a:lnTo>
                  <a:lnTo>
                    <a:pt x="498" y="35"/>
                  </a:lnTo>
                  <a:lnTo>
                    <a:pt x="481" y="27"/>
                  </a:lnTo>
                  <a:lnTo>
                    <a:pt x="465" y="20"/>
                  </a:lnTo>
                  <a:lnTo>
                    <a:pt x="448" y="14"/>
                  </a:lnTo>
                  <a:lnTo>
                    <a:pt x="430" y="9"/>
                  </a:lnTo>
                  <a:lnTo>
                    <a:pt x="414" y="5"/>
                  </a:lnTo>
                  <a:lnTo>
                    <a:pt x="396" y="2"/>
                  </a:lnTo>
                  <a:lnTo>
                    <a:pt x="378" y="0"/>
                  </a:lnTo>
                  <a:lnTo>
                    <a:pt x="359" y="0"/>
                  </a:lnTo>
                  <a:lnTo>
                    <a:pt x="342" y="0"/>
                  </a:lnTo>
                  <a:lnTo>
                    <a:pt x="325" y="2"/>
                  </a:lnTo>
                  <a:lnTo>
                    <a:pt x="308" y="4"/>
                  </a:lnTo>
                  <a:lnTo>
                    <a:pt x="292" y="8"/>
                  </a:lnTo>
                  <a:lnTo>
                    <a:pt x="275" y="12"/>
                  </a:lnTo>
                  <a:lnTo>
                    <a:pt x="259" y="17"/>
                  </a:lnTo>
                  <a:lnTo>
                    <a:pt x="243" y="25"/>
                  </a:lnTo>
                  <a:lnTo>
                    <a:pt x="228" y="31"/>
                  </a:lnTo>
                  <a:lnTo>
                    <a:pt x="214" y="40"/>
                  </a:lnTo>
                  <a:lnTo>
                    <a:pt x="199" y="48"/>
                  </a:lnTo>
                  <a:lnTo>
                    <a:pt x="184" y="59"/>
                  </a:lnTo>
                  <a:lnTo>
                    <a:pt x="170" y="68"/>
                  </a:lnTo>
                  <a:lnTo>
                    <a:pt x="157" y="80"/>
                  </a:lnTo>
                  <a:lnTo>
                    <a:pt x="144" y="91"/>
                  </a:lnTo>
                  <a:lnTo>
                    <a:pt x="131" y="103"/>
                  </a:lnTo>
                  <a:lnTo>
                    <a:pt x="119" y="116"/>
                  </a:lnTo>
                  <a:lnTo>
                    <a:pt x="107" y="130"/>
                  </a:lnTo>
                  <a:lnTo>
                    <a:pt x="96" y="143"/>
                  </a:lnTo>
                  <a:lnTo>
                    <a:pt x="86" y="157"/>
                  </a:lnTo>
                  <a:lnTo>
                    <a:pt x="75" y="172"/>
                  </a:lnTo>
                  <a:lnTo>
                    <a:pt x="66" y="188"/>
                  </a:lnTo>
                  <a:lnTo>
                    <a:pt x="57" y="202"/>
                  </a:lnTo>
                  <a:lnTo>
                    <a:pt x="49" y="218"/>
                  </a:lnTo>
                  <a:lnTo>
                    <a:pt x="41" y="234"/>
                  </a:lnTo>
                  <a:lnTo>
                    <a:pt x="34" y="250"/>
                  </a:lnTo>
                  <a:lnTo>
                    <a:pt x="28" y="267"/>
                  </a:lnTo>
                  <a:lnTo>
                    <a:pt x="21" y="284"/>
                  </a:lnTo>
                  <a:lnTo>
                    <a:pt x="17" y="300"/>
                  </a:lnTo>
                  <a:lnTo>
                    <a:pt x="13" y="317"/>
                  </a:lnTo>
                  <a:lnTo>
                    <a:pt x="9" y="334"/>
                  </a:lnTo>
                  <a:lnTo>
                    <a:pt x="5" y="350"/>
                  </a:lnTo>
                  <a:lnTo>
                    <a:pt x="4" y="367"/>
                  </a:lnTo>
                  <a:lnTo>
                    <a:pt x="4" y="367"/>
                  </a:lnTo>
                  <a:lnTo>
                    <a:pt x="4" y="367"/>
                  </a:lnTo>
                  <a:lnTo>
                    <a:pt x="2" y="413"/>
                  </a:lnTo>
                  <a:lnTo>
                    <a:pt x="1" y="458"/>
                  </a:lnTo>
                  <a:lnTo>
                    <a:pt x="0" y="504"/>
                  </a:lnTo>
                  <a:lnTo>
                    <a:pt x="1" y="549"/>
                  </a:lnTo>
                  <a:lnTo>
                    <a:pt x="3" y="595"/>
                  </a:lnTo>
                  <a:lnTo>
                    <a:pt x="6" y="640"/>
                  </a:lnTo>
                  <a:lnTo>
                    <a:pt x="10" y="686"/>
                  </a:lnTo>
                  <a:lnTo>
                    <a:pt x="14" y="731"/>
                  </a:lnTo>
                  <a:lnTo>
                    <a:pt x="20" y="776"/>
                  </a:lnTo>
                  <a:lnTo>
                    <a:pt x="27" y="822"/>
                  </a:lnTo>
                  <a:lnTo>
                    <a:pt x="34" y="867"/>
                  </a:lnTo>
                  <a:lnTo>
                    <a:pt x="41" y="912"/>
                  </a:lnTo>
                  <a:lnTo>
                    <a:pt x="51" y="957"/>
                  </a:lnTo>
                  <a:lnTo>
                    <a:pt x="61" y="1003"/>
                  </a:lnTo>
                  <a:lnTo>
                    <a:pt x="72" y="1047"/>
                  </a:lnTo>
                  <a:lnTo>
                    <a:pt x="84" y="1091"/>
                  </a:lnTo>
                  <a:lnTo>
                    <a:pt x="96" y="1137"/>
                  </a:lnTo>
                  <a:lnTo>
                    <a:pt x="110" y="1181"/>
                  </a:lnTo>
                  <a:lnTo>
                    <a:pt x="124" y="1226"/>
                  </a:lnTo>
                  <a:lnTo>
                    <a:pt x="140" y="1270"/>
                  </a:lnTo>
                  <a:lnTo>
                    <a:pt x="156" y="1315"/>
                  </a:lnTo>
                  <a:lnTo>
                    <a:pt x="172" y="1358"/>
                  </a:lnTo>
                  <a:lnTo>
                    <a:pt x="190" y="1402"/>
                  </a:lnTo>
                  <a:lnTo>
                    <a:pt x="208" y="1446"/>
                  </a:lnTo>
                  <a:lnTo>
                    <a:pt x="228" y="1489"/>
                  </a:lnTo>
                  <a:lnTo>
                    <a:pt x="249" y="1532"/>
                  </a:lnTo>
                  <a:lnTo>
                    <a:pt x="270" y="1576"/>
                  </a:lnTo>
                  <a:lnTo>
                    <a:pt x="291" y="1619"/>
                  </a:lnTo>
                  <a:lnTo>
                    <a:pt x="314" y="1661"/>
                  </a:lnTo>
                  <a:lnTo>
                    <a:pt x="337" y="1704"/>
                  </a:lnTo>
                  <a:lnTo>
                    <a:pt x="362" y="1747"/>
                  </a:lnTo>
                  <a:lnTo>
                    <a:pt x="387" y="1788"/>
                  </a:lnTo>
                  <a:lnTo>
                    <a:pt x="441" y="1874"/>
                  </a:lnTo>
                  <a:lnTo>
                    <a:pt x="498" y="1956"/>
                  </a:lnTo>
                  <a:lnTo>
                    <a:pt x="557" y="2035"/>
                  </a:lnTo>
                  <a:lnTo>
                    <a:pt x="621" y="2112"/>
                  </a:lnTo>
                  <a:lnTo>
                    <a:pt x="687" y="2186"/>
                  </a:lnTo>
                  <a:lnTo>
                    <a:pt x="756" y="2255"/>
                  </a:lnTo>
                  <a:lnTo>
                    <a:pt x="827" y="2322"/>
                  </a:lnTo>
                  <a:lnTo>
                    <a:pt x="901" y="2385"/>
                  </a:lnTo>
                  <a:lnTo>
                    <a:pt x="977" y="2445"/>
                  </a:lnTo>
                  <a:lnTo>
                    <a:pt x="1055" y="2501"/>
                  </a:lnTo>
                  <a:lnTo>
                    <a:pt x="1137" y="2552"/>
                  </a:lnTo>
                  <a:lnTo>
                    <a:pt x="1219" y="2601"/>
                  </a:lnTo>
                  <a:lnTo>
                    <a:pt x="1304" y="2645"/>
                  </a:lnTo>
                  <a:lnTo>
                    <a:pt x="1391" y="2686"/>
                  </a:lnTo>
                  <a:lnTo>
                    <a:pt x="1478" y="2721"/>
                  </a:lnTo>
                  <a:lnTo>
                    <a:pt x="1568" y="2753"/>
                  </a:lnTo>
                  <a:lnTo>
                    <a:pt x="1660" y="2781"/>
                  </a:lnTo>
                  <a:lnTo>
                    <a:pt x="1753" y="2803"/>
                  </a:lnTo>
                  <a:lnTo>
                    <a:pt x="1846" y="2822"/>
                  </a:lnTo>
                  <a:lnTo>
                    <a:pt x="1942" y="2835"/>
                  </a:lnTo>
                  <a:lnTo>
                    <a:pt x="2038" y="2844"/>
                  </a:lnTo>
                  <a:lnTo>
                    <a:pt x="2135" y="2847"/>
                  </a:lnTo>
                  <a:lnTo>
                    <a:pt x="2234" y="2846"/>
                  </a:lnTo>
                  <a:lnTo>
                    <a:pt x="2332" y="2840"/>
                  </a:lnTo>
                  <a:lnTo>
                    <a:pt x="2431" y="2828"/>
                  </a:lnTo>
                  <a:lnTo>
                    <a:pt x="2531" y="2811"/>
                  </a:lnTo>
                  <a:lnTo>
                    <a:pt x="2631" y="2788"/>
                  </a:lnTo>
                  <a:lnTo>
                    <a:pt x="2731" y="2761"/>
                  </a:lnTo>
                  <a:lnTo>
                    <a:pt x="2831" y="2727"/>
                  </a:lnTo>
                  <a:lnTo>
                    <a:pt x="2931" y="2688"/>
                  </a:lnTo>
                  <a:lnTo>
                    <a:pt x="3032" y="2642"/>
                  </a:lnTo>
                  <a:lnTo>
                    <a:pt x="3132" y="2590"/>
                  </a:lnTo>
                  <a:lnTo>
                    <a:pt x="3120" y="2574"/>
                  </a:lnTo>
                  <a:lnTo>
                    <a:pt x="3109" y="2556"/>
                  </a:lnTo>
                  <a:lnTo>
                    <a:pt x="3099" y="2538"/>
                  </a:lnTo>
                  <a:lnTo>
                    <a:pt x="3089" y="2521"/>
                  </a:lnTo>
                  <a:lnTo>
                    <a:pt x="3080" y="2503"/>
                  </a:lnTo>
                  <a:lnTo>
                    <a:pt x="3071" y="2485"/>
                  </a:lnTo>
                  <a:lnTo>
                    <a:pt x="3064" y="2468"/>
                  </a:lnTo>
                  <a:lnTo>
                    <a:pt x="3056" y="2450"/>
                  </a:lnTo>
                  <a:lnTo>
                    <a:pt x="3044" y="2415"/>
                  </a:lnTo>
                  <a:lnTo>
                    <a:pt x="3032" y="2380"/>
                  </a:lnTo>
                  <a:lnTo>
                    <a:pt x="3022" y="2345"/>
                  </a:lnTo>
                  <a:lnTo>
                    <a:pt x="3014" y="2310"/>
                  </a:lnTo>
                  <a:lnTo>
                    <a:pt x="2998" y="2241"/>
                  </a:lnTo>
                  <a:lnTo>
                    <a:pt x="2983" y="2171"/>
                  </a:lnTo>
                  <a:lnTo>
                    <a:pt x="2975" y="2136"/>
                  </a:lnTo>
                  <a:lnTo>
                    <a:pt x="2966" y="2102"/>
                  </a:lnTo>
                  <a:lnTo>
                    <a:pt x="2957" y="2067"/>
                  </a:lnTo>
                  <a:lnTo>
                    <a:pt x="2945" y="2032"/>
                  </a:lnTo>
                  <a:close/>
                </a:path>
              </a:pathLst>
            </a:custGeom>
            <a:solidFill>
              <a:srgbClr val="7289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34" name="Freeform 69"/>
            <p:cNvSpPr>
              <a:spLocks/>
            </p:cNvSpPr>
            <p:nvPr/>
          </p:nvSpPr>
          <p:spPr bwMode="auto">
            <a:xfrm>
              <a:off x="2092325" y="5497513"/>
              <a:ext cx="539750" cy="174625"/>
            </a:xfrm>
            <a:custGeom>
              <a:avLst/>
              <a:gdLst>
                <a:gd name="T0" fmla="*/ 648 w 1703"/>
                <a:gd name="T1" fmla="*/ 1 h 549"/>
                <a:gd name="T2" fmla="*/ 710 w 1703"/>
                <a:gd name="T3" fmla="*/ 9 h 549"/>
                <a:gd name="T4" fmla="*/ 816 w 1703"/>
                <a:gd name="T5" fmla="*/ 25 h 549"/>
                <a:gd name="T6" fmla="*/ 944 w 1703"/>
                <a:gd name="T7" fmla="*/ 45 h 549"/>
                <a:gd name="T8" fmla="*/ 1060 w 1703"/>
                <a:gd name="T9" fmla="*/ 66 h 549"/>
                <a:gd name="T10" fmla="*/ 1163 w 1703"/>
                <a:gd name="T11" fmla="*/ 82 h 549"/>
                <a:gd name="T12" fmla="*/ 1265 w 1703"/>
                <a:gd name="T13" fmla="*/ 96 h 549"/>
                <a:gd name="T14" fmla="*/ 1362 w 1703"/>
                <a:gd name="T15" fmla="*/ 112 h 549"/>
                <a:gd name="T16" fmla="*/ 1431 w 1703"/>
                <a:gd name="T17" fmla="*/ 128 h 549"/>
                <a:gd name="T18" fmla="*/ 1474 w 1703"/>
                <a:gd name="T19" fmla="*/ 140 h 549"/>
                <a:gd name="T20" fmla="*/ 1514 w 1703"/>
                <a:gd name="T21" fmla="*/ 155 h 549"/>
                <a:gd name="T22" fmla="*/ 1552 w 1703"/>
                <a:gd name="T23" fmla="*/ 173 h 549"/>
                <a:gd name="T24" fmla="*/ 1586 w 1703"/>
                <a:gd name="T25" fmla="*/ 193 h 549"/>
                <a:gd name="T26" fmla="*/ 1617 w 1703"/>
                <a:gd name="T27" fmla="*/ 216 h 549"/>
                <a:gd name="T28" fmla="*/ 1643 w 1703"/>
                <a:gd name="T29" fmla="*/ 244 h 549"/>
                <a:gd name="T30" fmla="*/ 1665 w 1703"/>
                <a:gd name="T31" fmla="*/ 274 h 549"/>
                <a:gd name="T32" fmla="*/ 1684 w 1703"/>
                <a:gd name="T33" fmla="*/ 314 h 549"/>
                <a:gd name="T34" fmla="*/ 1698 w 1703"/>
                <a:gd name="T35" fmla="*/ 357 h 549"/>
                <a:gd name="T36" fmla="*/ 1703 w 1703"/>
                <a:gd name="T37" fmla="*/ 396 h 549"/>
                <a:gd name="T38" fmla="*/ 1702 w 1703"/>
                <a:gd name="T39" fmla="*/ 430 h 549"/>
                <a:gd name="T40" fmla="*/ 1695 w 1703"/>
                <a:gd name="T41" fmla="*/ 459 h 549"/>
                <a:gd name="T42" fmla="*/ 1683 w 1703"/>
                <a:gd name="T43" fmla="*/ 485 h 549"/>
                <a:gd name="T44" fmla="*/ 1667 w 1703"/>
                <a:gd name="T45" fmla="*/ 505 h 549"/>
                <a:gd name="T46" fmla="*/ 1649 w 1703"/>
                <a:gd name="T47" fmla="*/ 519 h 549"/>
                <a:gd name="T48" fmla="*/ 1619 w 1703"/>
                <a:gd name="T49" fmla="*/ 532 h 549"/>
                <a:gd name="T50" fmla="*/ 1557 w 1703"/>
                <a:gd name="T51" fmla="*/ 543 h 549"/>
                <a:gd name="T52" fmla="*/ 1473 w 1703"/>
                <a:gd name="T53" fmla="*/ 548 h 549"/>
                <a:gd name="T54" fmla="*/ 1369 w 1703"/>
                <a:gd name="T55" fmla="*/ 549 h 549"/>
                <a:gd name="T56" fmla="*/ 1250 w 1703"/>
                <a:gd name="T57" fmla="*/ 545 h 549"/>
                <a:gd name="T58" fmla="*/ 1120 w 1703"/>
                <a:gd name="T59" fmla="*/ 538 h 549"/>
                <a:gd name="T60" fmla="*/ 910 w 1703"/>
                <a:gd name="T61" fmla="*/ 524 h 549"/>
                <a:gd name="T62" fmla="*/ 627 w 1703"/>
                <a:gd name="T63" fmla="*/ 498 h 549"/>
                <a:gd name="T64" fmla="*/ 368 w 1703"/>
                <a:gd name="T65" fmla="*/ 471 h 549"/>
                <a:gd name="T66" fmla="*/ 164 w 1703"/>
                <a:gd name="T67" fmla="*/ 448 h 549"/>
                <a:gd name="T68" fmla="*/ 47 w 1703"/>
                <a:gd name="T69" fmla="*/ 434 h 549"/>
                <a:gd name="T70" fmla="*/ 0 w 1703"/>
                <a:gd name="T71" fmla="*/ 0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03" h="549">
                  <a:moveTo>
                    <a:pt x="638" y="0"/>
                  </a:moveTo>
                  <a:lnTo>
                    <a:pt x="648" y="1"/>
                  </a:lnTo>
                  <a:lnTo>
                    <a:pt x="672" y="5"/>
                  </a:lnTo>
                  <a:lnTo>
                    <a:pt x="710" y="9"/>
                  </a:lnTo>
                  <a:lnTo>
                    <a:pt x="760" y="16"/>
                  </a:lnTo>
                  <a:lnTo>
                    <a:pt x="816" y="25"/>
                  </a:lnTo>
                  <a:lnTo>
                    <a:pt x="879" y="34"/>
                  </a:lnTo>
                  <a:lnTo>
                    <a:pt x="944" y="45"/>
                  </a:lnTo>
                  <a:lnTo>
                    <a:pt x="1009" y="56"/>
                  </a:lnTo>
                  <a:lnTo>
                    <a:pt x="1060" y="66"/>
                  </a:lnTo>
                  <a:lnTo>
                    <a:pt x="1111" y="74"/>
                  </a:lnTo>
                  <a:lnTo>
                    <a:pt x="1163" y="82"/>
                  </a:lnTo>
                  <a:lnTo>
                    <a:pt x="1214" y="89"/>
                  </a:lnTo>
                  <a:lnTo>
                    <a:pt x="1265" y="96"/>
                  </a:lnTo>
                  <a:lnTo>
                    <a:pt x="1314" y="104"/>
                  </a:lnTo>
                  <a:lnTo>
                    <a:pt x="1362" y="112"/>
                  </a:lnTo>
                  <a:lnTo>
                    <a:pt x="1408" y="122"/>
                  </a:lnTo>
                  <a:lnTo>
                    <a:pt x="1431" y="128"/>
                  </a:lnTo>
                  <a:lnTo>
                    <a:pt x="1453" y="134"/>
                  </a:lnTo>
                  <a:lnTo>
                    <a:pt x="1474" y="140"/>
                  </a:lnTo>
                  <a:lnTo>
                    <a:pt x="1495" y="147"/>
                  </a:lnTo>
                  <a:lnTo>
                    <a:pt x="1514" y="155"/>
                  </a:lnTo>
                  <a:lnTo>
                    <a:pt x="1533" y="163"/>
                  </a:lnTo>
                  <a:lnTo>
                    <a:pt x="1552" y="173"/>
                  </a:lnTo>
                  <a:lnTo>
                    <a:pt x="1569" y="182"/>
                  </a:lnTo>
                  <a:lnTo>
                    <a:pt x="1586" y="193"/>
                  </a:lnTo>
                  <a:lnTo>
                    <a:pt x="1602" y="203"/>
                  </a:lnTo>
                  <a:lnTo>
                    <a:pt x="1617" y="216"/>
                  </a:lnTo>
                  <a:lnTo>
                    <a:pt x="1630" y="229"/>
                  </a:lnTo>
                  <a:lnTo>
                    <a:pt x="1643" y="244"/>
                  </a:lnTo>
                  <a:lnTo>
                    <a:pt x="1655" y="258"/>
                  </a:lnTo>
                  <a:lnTo>
                    <a:pt x="1665" y="274"/>
                  </a:lnTo>
                  <a:lnTo>
                    <a:pt x="1674" y="292"/>
                  </a:lnTo>
                  <a:lnTo>
                    <a:pt x="1684" y="314"/>
                  </a:lnTo>
                  <a:lnTo>
                    <a:pt x="1692" y="337"/>
                  </a:lnTo>
                  <a:lnTo>
                    <a:pt x="1698" y="357"/>
                  </a:lnTo>
                  <a:lnTo>
                    <a:pt x="1701" y="377"/>
                  </a:lnTo>
                  <a:lnTo>
                    <a:pt x="1703" y="396"/>
                  </a:lnTo>
                  <a:lnTo>
                    <a:pt x="1703" y="414"/>
                  </a:lnTo>
                  <a:lnTo>
                    <a:pt x="1702" y="430"/>
                  </a:lnTo>
                  <a:lnTo>
                    <a:pt x="1699" y="445"/>
                  </a:lnTo>
                  <a:lnTo>
                    <a:pt x="1695" y="459"/>
                  </a:lnTo>
                  <a:lnTo>
                    <a:pt x="1690" y="473"/>
                  </a:lnTo>
                  <a:lnTo>
                    <a:pt x="1683" y="485"/>
                  </a:lnTo>
                  <a:lnTo>
                    <a:pt x="1676" y="495"/>
                  </a:lnTo>
                  <a:lnTo>
                    <a:pt x="1667" y="505"/>
                  </a:lnTo>
                  <a:lnTo>
                    <a:pt x="1659" y="513"/>
                  </a:lnTo>
                  <a:lnTo>
                    <a:pt x="1649" y="519"/>
                  </a:lnTo>
                  <a:lnTo>
                    <a:pt x="1640" y="525"/>
                  </a:lnTo>
                  <a:lnTo>
                    <a:pt x="1619" y="532"/>
                  </a:lnTo>
                  <a:lnTo>
                    <a:pt x="1591" y="538"/>
                  </a:lnTo>
                  <a:lnTo>
                    <a:pt x="1557" y="543"/>
                  </a:lnTo>
                  <a:lnTo>
                    <a:pt x="1518" y="546"/>
                  </a:lnTo>
                  <a:lnTo>
                    <a:pt x="1473" y="548"/>
                  </a:lnTo>
                  <a:lnTo>
                    <a:pt x="1423" y="549"/>
                  </a:lnTo>
                  <a:lnTo>
                    <a:pt x="1369" y="549"/>
                  </a:lnTo>
                  <a:lnTo>
                    <a:pt x="1311" y="547"/>
                  </a:lnTo>
                  <a:lnTo>
                    <a:pt x="1250" y="545"/>
                  </a:lnTo>
                  <a:lnTo>
                    <a:pt x="1186" y="542"/>
                  </a:lnTo>
                  <a:lnTo>
                    <a:pt x="1120" y="538"/>
                  </a:lnTo>
                  <a:lnTo>
                    <a:pt x="1051" y="534"/>
                  </a:lnTo>
                  <a:lnTo>
                    <a:pt x="910" y="524"/>
                  </a:lnTo>
                  <a:lnTo>
                    <a:pt x="767" y="511"/>
                  </a:lnTo>
                  <a:lnTo>
                    <a:pt x="627" y="498"/>
                  </a:lnTo>
                  <a:lnTo>
                    <a:pt x="493" y="485"/>
                  </a:lnTo>
                  <a:lnTo>
                    <a:pt x="368" y="471"/>
                  </a:lnTo>
                  <a:lnTo>
                    <a:pt x="257" y="458"/>
                  </a:lnTo>
                  <a:lnTo>
                    <a:pt x="164" y="448"/>
                  </a:lnTo>
                  <a:lnTo>
                    <a:pt x="93" y="439"/>
                  </a:lnTo>
                  <a:lnTo>
                    <a:pt x="47" y="434"/>
                  </a:lnTo>
                  <a:lnTo>
                    <a:pt x="31" y="432"/>
                  </a:lnTo>
                  <a:lnTo>
                    <a:pt x="0" y="0"/>
                  </a:lnTo>
                  <a:lnTo>
                    <a:pt x="638" y="0"/>
                  </a:lnTo>
                  <a:close/>
                </a:path>
              </a:pathLst>
            </a:custGeom>
            <a:solidFill>
              <a:srgbClr val="2D2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35" name="Freeform 70"/>
            <p:cNvSpPr>
              <a:spLocks/>
            </p:cNvSpPr>
            <p:nvPr/>
          </p:nvSpPr>
          <p:spPr bwMode="auto">
            <a:xfrm>
              <a:off x="1736725" y="5497513"/>
              <a:ext cx="593725" cy="209550"/>
            </a:xfrm>
            <a:custGeom>
              <a:avLst/>
              <a:gdLst>
                <a:gd name="T0" fmla="*/ 771 w 1869"/>
                <a:gd name="T1" fmla="*/ 4 h 659"/>
                <a:gd name="T2" fmla="*/ 848 w 1869"/>
                <a:gd name="T3" fmla="*/ 27 h 659"/>
                <a:gd name="T4" fmla="*/ 970 w 1869"/>
                <a:gd name="T5" fmla="*/ 62 h 659"/>
                <a:gd name="T6" fmla="*/ 1100 w 1869"/>
                <a:gd name="T7" fmla="*/ 97 h 659"/>
                <a:gd name="T8" fmla="*/ 1270 w 1869"/>
                <a:gd name="T9" fmla="*/ 135 h 659"/>
                <a:gd name="T10" fmla="*/ 1436 w 1869"/>
                <a:gd name="T11" fmla="*/ 172 h 659"/>
                <a:gd name="T12" fmla="*/ 1541 w 1869"/>
                <a:gd name="T13" fmla="*/ 200 h 659"/>
                <a:gd name="T14" fmla="*/ 1614 w 1869"/>
                <a:gd name="T15" fmla="*/ 225 h 659"/>
                <a:gd name="T16" fmla="*/ 1658 w 1869"/>
                <a:gd name="T17" fmla="*/ 244 h 659"/>
                <a:gd name="T18" fmla="*/ 1700 w 1869"/>
                <a:gd name="T19" fmla="*/ 264 h 659"/>
                <a:gd name="T20" fmla="*/ 1738 w 1869"/>
                <a:gd name="T21" fmla="*/ 286 h 659"/>
                <a:gd name="T22" fmla="*/ 1772 w 1869"/>
                <a:gd name="T23" fmla="*/ 311 h 659"/>
                <a:gd name="T24" fmla="*/ 1802 w 1869"/>
                <a:gd name="T25" fmla="*/ 339 h 659"/>
                <a:gd name="T26" fmla="*/ 1826 w 1869"/>
                <a:gd name="T27" fmla="*/ 368 h 659"/>
                <a:gd name="T28" fmla="*/ 1846 w 1869"/>
                <a:gd name="T29" fmla="*/ 402 h 659"/>
                <a:gd name="T30" fmla="*/ 1858 w 1869"/>
                <a:gd name="T31" fmla="*/ 433 h 659"/>
                <a:gd name="T32" fmla="*/ 1864 w 1869"/>
                <a:gd name="T33" fmla="*/ 457 h 659"/>
                <a:gd name="T34" fmla="*/ 1867 w 1869"/>
                <a:gd name="T35" fmla="*/ 479 h 659"/>
                <a:gd name="T36" fmla="*/ 1869 w 1869"/>
                <a:gd name="T37" fmla="*/ 499 h 659"/>
                <a:gd name="T38" fmla="*/ 1866 w 1869"/>
                <a:gd name="T39" fmla="*/ 518 h 659"/>
                <a:gd name="T40" fmla="*/ 1862 w 1869"/>
                <a:gd name="T41" fmla="*/ 535 h 659"/>
                <a:gd name="T42" fmla="*/ 1853 w 1869"/>
                <a:gd name="T43" fmla="*/ 559 h 659"/>
                <a:gd name="T44" fmla="*/ 1836 w 1869"/>
                <a:gd name="T45" fmla="*/ 584 h 659"/>
                <a:gd name="T46" fmla="*/ 1815 w 1869"/>
                <a:gd name="T47" fmla="*/ 605 h 659"/>
                <a:gd name="T48" fmla="*/ 1791 w 1869"/>
                <a:gd name="T49" fmla="*/ 622 h 659"/>
                <a:gd name="T50" fmla="*/ 1768 w 1869"/>
                <a:gd name="T51" fmla="*/ 635 h 659"/>
                <a:gd name="T52" fmla="*/ 1741 w 1869"/>
                <a:gd name="T53" fmla="*/ 645 h 659"/>
                <a:gd name="T54" fmla="*/ 1687 w 1869"/>
                <a:gd name="T55" fmla="*/ 654 h 659"/>
                <a:gd name="T56" fmla="*/ 1609 w 1869"/>
                <a:gd name="T57" fmla="*/ 658 h 659"/>
                <a:gd name="T58" fmla="*/ 1512 w 1869"/>
                <a:gd name="T59" fmla="*/ 659 h 659"/>
                <a:gd name="T60" fmla="*/ 1399 w 1869"/>
                <a:gd name="T61" fmla="*/ 657 h 659"/>
                <a:gd name="T62" fmla="*/ 1272 w 1869"/>
                <a:gd name="T63" fmla="*/ 652 h 659"/>
                <a:gd name="T64" fmla="*/ 1066 w 1869"/>
                <a:gd name="T65" fmla="*/ 639 h 659"/>
                <a:gd name="T66" fmla="*/ 851 w 1869"/>
                <a:gd name="T67" fmla="*/ 621 h 659"/>
                <a:gd name="T68" fmla="*/ 708 w 1869"/>
                <a:gd name="T69" fmla="*/ 606 h 659"/>
                <a:gd name="T70" fmla="*/ 570 w 1869"/>
                <a:gd name="T71" fmla="*/ 590 h 659"/>
                <a:gd name="T72" fmla="*/ 441 w 1869"/>
                <a:gd name="T73" fmla="*/ 572 h 659"/>
                <a:gd name="T74" fmla="*/ 324 w 1869"/>
                <a:gd name="T75" fmla="*/ 553 h 659"/>
                <a:gd name="T76" fmla="*/ 221 w 1869"/>
                <a:gd name="T77" fmla="*/ 533 h 659"/>
                <a:gd name="T78" fmla="*/ 137 w 1869"/>
                <a:gd name="T79" fmla="*/ 512 h 659"/>
                <a:gd name="T80" fmla="*/ 76 w 1869"/>
                <a:gd name="T81" fmla="*/ 491 h 659"/>
                <a:gd name="T82" fmla="*/ 46 w 1869"/>
                <a:gd name="T83" fmla="*/ 473 h 659"/>
                <a:gd name="T84" fmla="*/ 31 w 1869"/>
                <a:gd name="T85" fmla="*/ 454 h 659"/>
                <a:gd name="T86" fmla="*/ 19 w 1869"/>
                <a:gd name="T87" fmla="*/ 427 h 659"/>
                <a:gd name="T88" fmla="*/ 10 w 1869"/>
                <a:gd name="T89" fmla="*/ 396 h 659"/>
                <a:gd name="T90" fmla="*/ 4 w 1869"/>
                <a:gd name="T91" fmla="*/ 360 h 659"/>
                <a:gd name="T92" fmla="*/ 1 w 1869"/>
                <a:gd name="T93" fmla="*/ 321 h 659"/>
                <a:gd name="T94" fmla="*/ 0 w 1869"/>
                <a:gd name="T95" fmla="*/ 258 h 659"/>
                <a:gd name="T96" fmla="*/ 3 w 1869"/>
                <a:gd name="T97" fmla="*/ 175 h 659"/>
                <a:gd name="T98" fmla="*/ 9 w 1869"/>
                <a:gd name="T99" fmla="*/ 99 h 659"/>
                <a:gd name="T100" fmla="*/ 20 w 1869"/>
                <a:gd name="T101" fmla="*/ 18 h 659"/>
                <a:gd name="T102" fmla="*/ 759 w 1869"/>
                <a:gd name="T103" fmla="*/ 0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69" h="659">
                  <a:moveTo>
                    <a:pt x="759" y="0"/>
                  </a:moveTo>
                  <a:lnTo>
                    <a:pt x="771" y="4"/>
                  </a:lnTo>
                  <a:lnTo>
                    <a:pt x="801" y="13"/>
                  </a:lnTo>
                  <a:lnTo>
                    <a:pt x="848" y="27"/>
                  </a:lnTo>
                  <a:lnTo>
                    <a:pt x="905" y="43"/>
                  </a:lnTo>
                  <a:lnTo>
                    <a:pt x="970" y="62"/>
                  </a:lnTo>
                  <a:lnTo>
                    <a:pt x="1035" y="80"/>
                  </a:lnTo>
                  <a:lnTo>
                    <a:pt x="1100" y="97"/>
                  </a:lnTo>
                  <a:lnTo>
                    <a:pt x="1158" y="110"/>
                  </a:lnTo>
                  <a:lnTo>
                    <a:pt x="1270" y="135"/>
                  </a:lnTo>
                  <a:lnTo>
                    <a:pt x="1382" y="159"/>
                  </a:lnTo>
                  <a:lnTo>
                    <a:pt x="1436" y="172"/>
                  </a:lnTo>
                  <a:lnTo>
                    <a:pt x="1489" y="185"/>
                  </a:lnTo>
                  <a:lnTo>
                    <a:pt x="1541" y="200"/>
                  </a:lnTo>
                  <a:lnTo>
                    <a:pt x="1590" y="216"/>
                  </a:lnTo>
                  <a:lnTo>
                    <a:pt x="1614" y="225"/>
                  </a:lnTo>
                  <a:lnTo>
                    <a:pt x="1637" y="234"/>
                  </a:lnTo>
                  <a:lnTo>
                    <a:pt x="1658" y="244"/>
                  </a:lnTo>
                  <a:lnTo>
                    <a:pt x="1680" y="253"/>
                  </a:lnTo>
                  <a:lnTo>
                    <a:pt x="1700" y="264"/>
                  </a:lnTo>
                  <a:lnTo>
                    <a:pt x="1719" y="274"/>
                  </a:lnTo>
                  <a:lnTo>
                    <a:pt x="1738" y="286"/>
                  </a:lnTo>
                  <a:lnTo>
                    <a:pt x="1756" y="299"/>
                  </a:lnTo>
                  <a:lnTo>
                    <a:pt x="1772" y="311"/>
                  </a:lnTo>
                  <a:lnTo>
                    <a:pt x="1788" y="324"/>
                  </a:lnTo>
                  <a:lnTo>
                    <a:pt x="1802" y="339"/>
                  </a:lnTo>
                  <a:lnTo>
                    <a:pt x="1815" y="353"/>
                  </a:lnTo>
                  <a:lnTo>
                    <a:pt x="1826" y="368"/>
                  </a:lnTo>
                  <a:lnTo>
                    <a:pt x="1837" y="385"/>
                  </a:lnTo>
                  <a:lnTo>
                    <a:pt x="1846" y="402"/>
                  </a:lnTo>
                  <a:lnTo>
                    <a:pt x="1854" y="420"/>
                  </a:lnTo>
                  <a:lnTo>
                    <a:pt x="1858" y="433"/>
                  </a:lnTo>
                  <a:lnTo>
                    <a:pt x="1861" y="445"/>
                  </a:lnTo>
                  <a:lnTo>
                    <a:pt x="1864" y="457"/>
                  </a:lnTo>
                  <a:lnTo>
                    <a:pt x="1866" y="468"/>
                  </a:lnTo>
                  <a:lnTo>
                    <a:pt x="1867" y="479"/>
                  </a:lnTo>
                  <a:lnTo>
                    <a:pt x="1869" y="490"/>
                  </a:lnTo>
                  <a:lnTo>
                    <a:pt x="1869" y="499"/>
                  </a:lnTo>
                  <a:lnTo>
                    <a:pt x="1867" y="509"/>
                  </a:lnTo>
                  <a:lnTo>
                    <a:pt x="1866" y="518"/>
                  </a:lnTo>
                  <a:lnTo>
                    <a:pt x="1864" y="527"/>
                  </a:lnTo>
                  <a:lnTo>
                    <a:pt x="1862" y="535"/>
                  </a:lnTo>
                  <a:lnTo>
                    <a:pt x="1860" y="544"/>
                  </a:lnTo>
                  <a:lnTo>
                    <a:pt x="1853" y="559"/>
                  </a:lnTo>
                  <a:lnTo>
                    <a:pt x="1845" y="572"/>
                  </a:lnTo>
                  <a:lnTo>
                    <a:pt x="1836" y="584"/>
                  </a:lnTo>
                  <a:lnTo>
                    <a:pt x="1825" y="596"/>
                  </a:lnTo>
                  <a:lnTo>
                    <a:pt x="1815" y="605"/>
                  </a:lnTo>
                  <a:lnTo>
                    <a:pt x="1803" y="614"/>
                  </a:lnTo>
                  <a:lnTo>
                    <a:pt x="1791" y="622"/>
                  </a:lnTo>
                  <a:lnTo>
                    <a:pt x="1780" y="628"/>
                  </a:lnTo>
                  <a:lnTo>
                    <a:pt x="1768" y="635"/>
                  </a:lnTo>
                  <a:lnTo>
                    <a:pt x="1759" y="639"/>
                  </a:lnTo>
                  <a:lnTo>
                    <a:pt x="1741" y="645"/>
                  </a:lnTo>
                  <a:lnTo>
                    <a:pt x="1717" y="649"/>
                  </a:lnTo>
                  <a:lnTo>
                    <a:pt x="1687" y="654"/>
                  </a:lnTo>
                  <a:lnTo>
                    <a:pt x="1651" y="656"/>
                  </a:lnTo>
                  <a:lnTo>
                    <a:pt x="1609" y="658"/>
                  </a:lnTo>
                  <a:lnTo>
                    <a:pt x="1563" y="659"/>
                  </a:lnTo>
                  <a:lnTo>
                    <a:pt x="1512" y="659"/>
                  </a:lnTo>
                  <a:lnTo>
                    <a:pt x="1457" y="659"/>
                  </a:lnTo>
                  <a:lnTo>
                    <a:pt x="1399" y="657"/>
                  </a:lnTo>
                  <a:lnTo>
                    <a:pt x="1337" y="655"/>
                  </a:lnTo>
                  <a:lnTo>
                    <a:pt x="1272" y="652"/>
                  </a:lnTo>
                  <a:lnTo>
                    <a:pt x="1205" y="648"/>
                  </a:lnTo>
                  <a:lnTo>
                    <a:pt x="1066" y="639"/>
                  </a:lnTo>
                  <a:lnTo>
                    <a:pt x="923" y="627"/>
                  </a:lnTo>
                  <a:lnTo>
                    <a:pt x="851" y="621"/>
                  </a:lnTo>
                  <a:lnTo>
                    <a:pt x="779" y="614"/>
                  </a:lnTo>
                  <a:lnTo>
                    <a:pt x="708" y="606"/>
                  </a:lnTo>
                  <a:lnTo>
                    <a:pt x="639" y="599"/>
                  </a:lnTo>
                  <a:lnTo>
                    <a:pt x="570" y="590"/>
                  </a:lnTo>
                  <a:lnTo>
                    <a:pt x="504" y="581"/>
                  </a:lnTo>
                  <a:lnTo>
                    <a:pt x="441" y="572"/>
                  </a:lnTo>
                  <a:lnTo>
                    <a:pt x="381" y="563"/>
                  </a:lnTo>
                  <a:lnTo>
                    <a:pt x="324" y="553"/>
                  </a:lnTo>
                  <a:lnTo>
                    <a:pt x="270" y="543"/>
                  </a:lnTo>
                  <a:lnTo>
                    <a:pt x="221" y="533"/>
                  </a:lnTo>
                  <a:lnTo>
                    <a:pt x="177" y="523"/>
                  </a:lnTo>
                  <a:lnTo>
                    <a:pt x="137" y="512"/>
                  </a:lnTo>
                  <a:lnTo>
                    <a:pt x="104" y="501"/>
                  </a:lnTo>
                  <a:lnTo>
                    <a:pt x="76" y="491"/>
                  </a:lnTo>
                  <a:lnTo>
                    <a:pt x="55" y="480"/>
                  </a:lnTo>
                  <a:lnTo>
                    <a:pt x="46" y="473"/>
                  </a:lnTo>
                  <a:lnTo>
                    <a:pt x="38" y="464"/>
                  </a:lnTo>
                  <a:lnTo>
                    <a:pt x="31" y="454"/>
                  </a:lnTo>
                  <a:lnTo>
                    <a:pt x="24" y="441"/>
                  </a:lnTo>
                  <a:lnTo>
                    <a:pt x="19" y="427"/>
                  </a:lnTo>
                  <a:lnTo>
                    <a:pt x="14" y="413"/>
                  </a:lnTo>
                  <a:lnTo>
                    <a:pt x="10" y="396"/>
                  </a:lnTo>
                  <a:lnTo>
                    <a:pt x="7" y="379"/>
                  </a:lnTo>
                  <a:lnTo>
                    <a:pt x="4" y="360"/>
                  </a:lnTo>
                  <a:lnTo>
                    <a:pt x="2" y="341"/>
                  </a:lnTo>
                  <a:lnTo>
                    <a:pt x="1" y="321"/>
                  </a:lnTo>
                  <a:lnTo>
                    <a:pt x="0" y="301"/>
                  </a:lnTo>
                  <a:lnTo>
                    <a:pt x="0" y="258"/>
                  </a:lnTo>
                  <a:lnTo>
                    <a:pt x="1" y="216"/>
                  </a:lnTo>
                  <a:lnTo>
                    <a:pt x="3" y="175"/>
                  </a:lnTo>
                  <a:lnTo>
                    <a:pt x="6" y="136"/>
                  </a:lnTo>
                  <a:lnTo>
                    <a:pt x="9" y="99"/>
                  </a:lnTo>
                  <a:lnTo>
                    <a:pt x="14" y="66"/>
                  </a:lnTo>
                  <a:lnTo>
                    <a:pt x="20" y="18"/>
                  </a:lnTo>
                  <a:lnTo>
                    <a:pt x="23" y="0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36" name="Freeform 71"/>
            <p:cNvSpPr>
              <a:spLocks/>
            </p:cNvSpPr>
            <p:nvPr/>
          </p:nvSpPr>
          <p:spPr bwMode="auto">
            <a:xfrm>
              <a:off x="1936750" y="3000375"/>
              <a:ext cx="233363" cy="631825"/>
            </a:xfrm>
            <a:custGeom>
              <a:avLst/>
              <a:gdLst>
                <a:gd name="T0" fmla="*/ 0 w 736"/>
                <a:gd name="T1" fmla="*/ 18 h 1991"/>
                <a:gd name="T2" fmla="*/ 736 w 736"/>
                <a:gd name="T3" fmla="*/ 1991 h 1991"/>
                <a:gd name="T4" fmla="*/ 690 w 736"/>
                <a:gd name="T5" fmla="*/ 464 h 1991"/>
                <a:gd name="T6" fmla="*/ 629 w 736"/>
                <a:gd name="T7" fmla="*/ 0 h 1991"/>
                <a:gd name="T8" fmla="*/ 0 w 736"/>
                <a:gd name="T9" fmla="*/ 18 h 1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6" h="1991">
                  <a:moveTo>
                    <a:pt x="0" y="18"/>
                  </a:moveTo>
                  <a:lnTo>
                    <a:pt x="736" y="1991"/>
                  </a:lnTo>
                  <a:lnTo>
                    <a:pt x="690" y="464"/>
                  </a:lnTo>
                  <a:lnTo>
                    <a:pt x="629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37" name="Freeform 72"/>
            <p:cNvSpPr>
              <a:spLocks/>
            </p:cNvSpPr>
            <p:nvPr/>
          </p:nvSpPr>
          <p:spPr bwMode="auto">
            <a:xfrm>
              <a:off x="2033588" y="3025775"/>
              <a:ext cx="85725" cy="106363"/>
            </a:xfrm>
            <a:custGeom>
              <a:avLst/>
              <a:gdLst>
                <a:gd name="T0" fmla="*/ 269 w 269"/>
                <a:gd name="T1" fmla="*/ 199 h 332"/>
                <a:gd name="T2" fmla="*/ 267 w 269"/>
                <a:gd name="T3" fmla="*/ 225 h 332"/>
                <a:gd name="T4" fmla="*/ 261 w 269"/>
                <a:gd name="T5" fmla="*/ 250 h 332"/>
                <a:gd name="T6" fmla="*/ 249 w 269"/>
                <a:gd name="T7" fmla="*/ 272 h 332"/>
                <a:gd name="T8" fmla="*/ 233 w 269"/>
                <a:gd name="T9" fmla="*/ 292 h 332"/>
                <a:gd name="T10" fmla="*/ 214 w 269"/>
                <a:gd name="T11" fmla="*/ 308 h 332"/>
                <a:gd name="T12" fmla="*/ 192 w 269"/>
                <a:gd name="T13" fmla="*/ 320 h 332"/>
                <a:gd name="T14" fmla="*/ 168 w 269"/>
                <a:gd name="T15" fmla="*/ 329 h 332"/>
                <a:gd name="T16" fmla="*/ 140 w 269"/>
                <a:gd name="T17" fmla="*/ 332 h 332"/>
                <a:gd name="T18" fmla="*/ 115 w 269"/>
                <a:gd name="T19" fmla="*/ 329 h 332"/>
                <a:gd name="T20" fmla="*/ 91 w 269"/>
                <a:gd name="T21" fmla="*/ 323 h 332"/>
                <a:gd name="T22" fmla="*/ 68 w 269"/>
                <a:gd name="T23" fmla="*/ 311 h 332"/>
                <a:gd name="T24" fmla="*/ 48 w 269"/>
                <a:gd name="T25" fmla="*/ 295 h 332"/>
                <a:gd name="T26" fmla="*/ 33 w 269"/>
                <a:gd name="T27" fmla="*/ 276 h 332"/>
                <a:gd name="T28" fmla="*/ 20 w 269"/>
                <a:gd name="T29" fmla="*/ 254 h 332"/>
                <a:gd name="T30" fmla="*/ 11 w 269"/>
                <a:gd name="T31" fmla="*/ 230 h 332"/>
                <a:gd name="T32" fmla="*/ 1 w 269"/>
                <a:gd name="T33" fmla="*/ 146 h 332"/>
                <a:gd name="T34" fmla="*/ 1 w 269"/>
                <a:gd name="T35" fmla="*/ 120 h 332"/>
                <a:gd name="T36" fmla="*/ 5 w 269"/>
                <a:gd name="T37" fmla="*/ 94 h 332"/>
                <a:gd name="T38" fmla="*/ 15 w 269"/>
                <a:gd name="T39" fmla="*/ 71 h 332"/>
                <a:gd name="T40" fmla="*/ 28 w 269"/>
                <a:gd name="T41" fmla="*/ 50 h 332"/>
                <a:gd name="T42" fmla="*/ 45 w 269"/>
                <a:gd name="T43" fmla="*/ 32 h 332"/>
                <a:gd name="T44" fmla="*/ 66 w 269"/>
                <a:gd name="T45" fmla="*/ 17 h 332"/>
                <a:gd name="T46" fmla="*/ 90 w 269"/>
                <a:gd name="T47" fmla="*/ 8 h 332"/>
                <a:gd name="T48" fmla="*/ 116 w 269"/>
                <a:gd name="T49" fmla="*/ 1 h 332"/>
                <a:gd name="T50" fmla="*/ 143 w 269"/>
                <a:gd name="T51" fmla="*/ 1 h 332"/>
                <a:gd name="T52" fmla="*/ 167 w 269"/>
                <a:gd name="T53" fmla="*/ 5 h 332"/>
                <a:gd name="T54" fmla="*/ 191 w 269"/>
                <a:gd name="T55" fmla="*/ 15 h 332"/>
                <a:gd name="T56" fmla="*/ 212 w 269"/>
                <a:gd name="T57" fmla="*/ 29 h 332"/>
                <a:gd name="T58" fmla="*/ 230 w 269"/>
                <a:gd name="T59" fmla="*/ 46 h 332"/>
                <a:gd name="T60" fmla="*/ 244 w 269"/>
                <a:gd name="T61" fmla="*/ 67 h 332"/>
                <a:gd name="T62" fmla="*/ 255 w 269"/>
                <a:gd name="T63" fmla="*/ 90 h 332"/>
                <a:gd name="T64" fmla="*/ 261 w 269"/>
                <a:gd name="T65" fmla="*/ 11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9" h="332">
                  <a:moveTo>
                    <a:pt x="268" y="186"/>
                  </a:moveTo>
                  <a:lnTo>
                    <a:pt x="269" y="199"/>
                  </a:lnTo>
                  <a:lnTo>
                    <a:pt x="269" y="213"/>
                  </a:lnTo>
                  <a:lnTo>
                    <a:pt x="267" y="225"/>
                  </a:lnTo>
                  <a:lnTo>
                    <a:pt x="264" y="237"/>
                  </a:lnTo>
                  <a:lnTo>
                    <a:pt x="261" y="250"/>
                  </a:lnTo>
                  <a:lnTo>
                    <a:pt x="256" y="261"/>
                  </a:lnTo>
                  <a:lnTo>
                    <a:pt x="249" y="272"/>
                  </a:lnTo>
                  <a:lnTo>
                    <a:pt x="242" y="282"/>
                  </a:lnTo>
                  <a:lnTo>
                    <a:pt x="233" y="292"/>
                  </a:lnTo>
                  <a:lnTo>
                    <a:pt x="224" y="300"/>
                  </a:lnTo>
                  <a:lnTo>
                    <a:pt x="214" y="308"/>
                  </a:lnTo>
                  <a:lnTo>
                    <a:pt x="204" y="314"/>
                  </a:lnTo>
                  <a:lnTo>
                    <a:pt x="192" y="320"/>
                  </a:lnTo>
                  <a:lnTo>
                    <a:pt x="181" y="325"/>
                  </a:lnTo>
                  <a:lnTo>
                    <a:pt x="168" y="329"/>
                  </a:lnTo>
                  <a:lnTo>
                    <a:pt x="154" y="331"/>
                  </a:lnTo>
                  <a:lnTo>
                    <a:pt x="140" y="332"/>
                  </a:lnTo>
                  <a:lnTo>
                    <a:pt x="128" y="331"/>
                  </a:lnTo>
                  <a:lnTo>
                    <a:pt x="115" y="329"/>
                  </a:lnTo>
                  <a:lnTo>
                    <a:pt x="102" y="327"/>
                  </a:lnTo>
                  <a:lnTo>
                    <a:pt x="91" y="323"/>
                  </a:lnTo>
                  <a:lnTo>
                    <a:pt x="79" y="317"/>
                  </a:lnTo>
                  <a:lnTo>
                    <a:pt x="68" y="311"/>
                  </a:lnTo>
                  <a:lnTo>
                    <a:pt x="58" y="304"/>
                  </a:lnTo>
                  <a:lnTo>
                    <a:pt x="48" y="295"/>
                  </a:lnTo>
                  <a:lnTo>
                    <a:pt x="40" y="287"/>
                  </a:lnTo>
                  <a:lnTo>
                    <a:pt x="33" y="276"/>
                  </a:lnTo>
                  <a:lnTo>
                    <a:pt x="25" y="265"/>
                  </a:lnTo>
                  <a:lnTo>
                    <a:pt x="20" y="254"/>
                  </a:lnTo>
                  <a:lnTo>
                    <a:pt x="15" y="242"/>
                  </a:lnTo>
                  <a:lnTo>
                    <a:pt x="11" y="230"/>
                  </a:lnTo>
                  <a:lnTo>
                    <a:pt x="9" y="216"/>
                  </a:lnTo>
                  <a:lnTo>
                    <a:pt x="1" y="146"/>
                  </a:lnTo>
                  <a:lnTo>
                    <a:pt x="0" y="133"/>
                  </a:lnTo>
                  <a:lnTo>
                    <a:pt x="1" y="120"/>
                  </a:lnTo>
                  <a:lnTo>
                    <a:pt x="2" y="107"/>
                  </a:lnTo>
                  <a:lnTo>
                    <a:pt x="5" y="94"/>
                  </a:lnTo>
                  <a:lnTo>
                    <a:pt x="9" y="83"/>
                  </a:lnTo>
                  <a:lnTo>
                    <a:pt x="15" y="71"/>
                  </a:lnTo>
                  <a:lnTo>
                    <a:pt x="21" y="60"/>
                  </a:lnTo>
                  <a:lnTo>
                    <a:pt x="28" y="50"/>
                  </a:lnTo>
                  <a:lnTo>
                    <a:pt x="37" y="40"/>
                  </a:lnTo>
                  <a:lnTo>
                    <a:pt x="45" y="32"/>
                  </a:lnTo>
                  <a:lnTo>
                    <a:pt x="56" y="24"/>
                  </a:lnTo>
                  <a:lnTo>
                    <a:pt x="66" y="17"/>
                  </a:lnTo>
                  <a:lnTo>
                    <a:pt x="78" y="12"/>
                  </a:lnTo>
                  <a:lnTo>
                    <a:pt x="90" y="8"/>
                  </a:lnTo>
                  <a:lnTo>
                    <a:pt x="102" y="3"/>
                  </a:lnTo>
                  <a:lnTo>
                    <a:pt x="116" y="1"/>
                  </a:lnTo>
                  <a:lnTo>
                    <a:pt x="129" y="0"/>
                  </a:lnTo>
                  <a:lnTo>
                    <a:pt x="143" y="1"/>
                  </a:lnTo>
                  <a:lnTo>
                    <a:pt x="155" y="2"/>
                  </a:lnTo>
                  <a:lnTo>
                    <a:pt x="167" y="5"/>
                  </a:lnTo>
                  <a:lnTo>
                    <a:pt x="180" y="10"/>
                  </a:lnTo>
                  <a:lnTo>
                    <a:pt x="191" y="15"/>
                  </a:lnTo>
                  <a:lnTo>
                    <a:pt x="202" y="21"/>
                  </a:lnTo>
                  <a:lnTo>
                    <a:pt x="212" y="29"/>
                  </a:lnTo>
                  <a:lnTo>
                    <a:pt x="221" y="37"/>
                  </a:lnTo>
                  <a:lnTo>
                    <a:pt x="230" y="46"/>
                  </a:lnTo>
                  <a:lnTo>
                    <a:pt x="238" y="56"/>
                  </a:lnTo>
                  <a:lnTo>
                    <a:pt x="244" y="67"/>
                  </a:lnTo>
                  <a:lnTo>
                    <a:pt x="250" y="78"/>
                  </a:lnTo>
                  <a:lnTo>
                    <a:pt x="255" y="90"/>
                  </a:lnTo>
                  <a:lnTo>
                    <a:pt x="259" y="103"/>
                  </a:lnTo>
                  <a:lnTo>
                    <a:pt x="261" y="116"/>
                  </a:lnTo>
                  <a:lnTo>
                    <a:pt x="268" y="186"/>
                  </a:lnTo>
                  <a:close/>
                </a:path>
              </a:pathLst>
            </a:custGeom>
            <a:solidFill>
              <a:srgbClr val="036B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38" name="Freeform 73"/>
            <p:cNvSpPr>
              <a:spLocks/>
            </p:cNvSpPr>
            <p:nvPr/>
          </p:nvSpPr>
          <p:spPr bwMode="auto">
            <a:xfrm>
              <a:off x="2068513" y="3086100"/>
              <a:ext cx="101600" cy="546100"/>
            </a:xfrm>
            <a:custGeom>
              <a:avLst/>
              <a:gdLst>
                <a:gd name="T0" fmla="*/ 0 w 318"/>
                <a:gd name="T1" fmla="*/ 11 h 1717"/>
                <a:gd name="T2" fmla="*/ 62 w 318"/>
                <a:gd name="T3" fmla="*/ 1031 h 1717"/>
                <a:gd name="T4" fmla="*/ 318 w 318"/>
                <a:gd name="T5" fmla="*/ 1717 h 1717"/>
                <a:gd name="T6" fmla="*/ 301 w 318"/>
                <a:gd name="T7" fmla="*/ 995 h 1717"/>
                <a:gd name="T8" fmla="*/ 80 w 318"/>
                <a:gd name="T9" fmla="*/ 0 h 1717"/>
                <a:gd name="T10" fmla="*/ 0 w 318"/>
                <a:gd name="T11" fmla="*/ 11 h 1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8" h="1717">
                  <a:moveTo>
                    <a:pt x="0" y="11"/>
                  </a:moveTo>
                  <a:lnTo>
                    <a:pt x="62" y="1031"/>
                  </a:lnTo>
                  <a:lnTo>
                    <a:pt x="318" y="1717"/>
                  </a:lnTo>
                  <a:lnTo>
                    <a:pt x="301" y="995"/>
                  </a:lnTo>
                  <a:lnTo>
                    <a:pt x="80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036B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39" name="Freeform 74"/>
            <p:cNvSpPr>
              <a:spLocks/>
            </p:cNvSpPr>
            <p:nvPr/>
          </p:nvSpPr>
          <p:spPr bwMode="auto">
            <a:xfrm>
              <a:off x="1914525" y="3060700"/>
              <a:ext cx="258763" cy="600075"/>
            </a:xfrm>
            <a:custGeom>
              <a:avLst/>
              <a:gdLst>
                <a:gd name="T0" fmla="*/ 0 w 816"/>
                <a:gd name="T1" fmla="*/ 0 h 1888"/>
                <a:gd name="T2" fmla="*/ 167 w 816"/>
                <a:gd name="T3" fmla="*/ 939 h 1888"/>
                <a:gd name="T4" fmla="*/ 413 w 816"/>
                <a:gd name="T5" fmla="*/ 1033 h 1888"/>
                <a:gd name="T6" fmla="*/ 388 w 816"/>
                <a:gd name="T7" fmla="*/ 1358 h 1888"/>
                <a:gd name="T8" fmla="*/ 816 w 816"/>
                <a:gd name="T9" fmla="*/ 1888 h 1888"/>
                <a:gd name="T10" fmla="*/ 156 w 816"/>
                <a:gd name="T11" fmla="*/ 56 h 1888"/>
                <a:gd name="T12" fmla="*/ 0 w 816"/>
                <a:gd name="T13" fmla="*/ 0 h 1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888">
                  <a:moveTo>
                    <a:pt x="0" y="0"/>
                  </a:moveTo>
                  <a:lnTo>
                    <a:pt x="167" y="939"/>
                  </a:lnTo>
                  <a:lnTo>
                    <a:pt x="413" y="1033"/>
                  </a:lnTo>
                  <a:lnTo>
                    <a:pt x="388" y="1358"/>
                  </a:lnTo>
                  <a:lnTo>
                    <a:pt x="816" y="1888"/>
                  </a:lnTo>
                  <a:lnTo>
                    <a:pt x="156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5D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40" name="Freeform 75"/>
            <p:cNvSpPr>
              <a:spLocks/>
            </p:cNvSpPr>
            <p:nvPr/>
          </p:nvSpPr>
          <p:spPr bwMode="auto">
            <a:xfrm>
              <a:off x="1835150" y="2914650"/>
              <a:ext cx="201613" cy="227013"/>
            </a:xfrm>
            <a:custGeom>
              <a:avLst/>
              <a:gdLst>
                <a:gd name="T0" fmla="*/ 567 w 638"/>
                <a:gd name="T1" fmla="*/ 713 h 713"/>
                <a:gd name="T2" fmla="*/ 0 w 638"/>
                <a:gd name="T3" fmla="*/ 259 h 713"/>
                <a:gd name="T4" fmla="*/ 169 w 638"/>
                <a:gd name="T5" fmla="*/ 0 h 713"/>
                <a:gd name="T6" fmla="*/ 638 w 638"/>
                <a:gd name="T7" fmla="*/ 285 h 713"/>
                <a:gd name="T8" fmla="*/ 567 w 638"/>
                <a:gd name="T9" fmla="*/ 71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8" h="713">
                  <a:moveTo>
                    <a:pt x="567" y="713"/>
                  </a:moveTo>
                  <a:lnTo>
                    <a:pt x="0" y="259"/>
                  </a:lnTo>
                  <a:lnTo>
                    <a:pt x="169" y="0"/>
                  </a:lnTo>
                  <a:lnTo>
                    <a:pt x="638" y="285"/>
                  </a:lnTo>
                  <a:lnTo>
                    <a:pt x="567" y="7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41" name="Freeform 76"/>
            <p:cNvSpPr>
              <a:spLocks/>
            </p:cNvSpPr>
            <p:nvPr/>
          </p:nvSpPr>
          <p:spPr bwMode="auto">
            <a:xfrm>
              <a:off x="2152650" y="3025775"/>
              <a:ext cx="65088" cy="611188"/>
            </a:xfrm>
            <a:custGeom>
              <a:avLst/>
              <a:gdLst>
                <a:gd name="T0" fmla="*/ 38 w 207"/>
                <a:gd name="T1" fmla="*/ 1927 h 1927"/>
                <a:gd name="T2" fmla="*/ 26 w 207"/>
                <a:gd name="T3" fmla="*/ 953 h 1927"/>
                <a:gd name="T4" fmla="*/ 0 w 207"/>
                <a:gd name="T5" fmla="*/ 323 h 1927"/>
                <a:gd name="T6" fmla="*/ 0 w 207"/>
                <a:gd name="T7" fmla="*/ 48 h 1927"/>
                <a:gd name="T8" fmla="*/ 50 w 207"/>
                <a:gd name="T9" fmla="*/ 0 h 1927"/>
                <a:gd name="T10" fmla="*/ 207 w 207"/>
                <a:gd name="T11" fmla="*/ 979 h 1927"/>
                <a:gd name="T12" fmla="*/ 115 w 207"/>
                <a:gd name="T13" fmla="*/ 1111 h 1927"/>
                <a:gd name="T14" fmla="*/ 207 w 207"/>
                <a:gd name="T15" fmla="*/ 1356 h 1927"/>
                <a:gd name="T16" fmla="*/ 38 w 207"/>
                <a:gd name="T17" fmla="*/ 1927 h 1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1927">
                  <a:moveTo>
                    <a:pt x="38" y="1927"/>
                  </a:moveTo>
                  <a:lnTo>
                    <a:pt x="26" y="953"/>
                  </a:lnTo>
                  <a:lnTo>
                    <a:pt x="0" y="323"/>
                  </a:lnTo>
                  <a:lnTo>
                    <a:pt x="0" y="48"/>
                  </a:lnTo>
                  <a:lnTo>
                    <a:pt x="50" y="0"/>
                  </a:lnTo>
                  <a:lnTo>
                    <a:pt x="207" y="979"/>
                  </a:lnTo>
                  <a:lnTo>
                    <a:pt x="115" y="1111"/>
                  </a:lnTo>
                  <a:lnTo>
                    <a:pt x="207" y="1356"/>
                  </a:lnTo>
                  <a:lnTo>
                    <a:pt x="38" y="1927"/>
                  </a:lnTo>
                  <a:close/>
                </a:path>
              </a:pathLst>
            </a:custGeom>
            <a:solidFill>
              <a:srgbClr val="4D5D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42" name="Freeform 77"/>
            <p:cNvSpPr>
              <a:spLocks/>
            </p:cNvSpPr>
            <p:nvPr/>
          </p:nvSpPr>
          <p:spPr bwMode="auto">
            <a:xfrm>
              <a:off x="2101850" y="2946400"/>
              <a:ext cx="68263" cy="192088"/>
            </a:xfrm>
            <a:custGeom>
              <a:avLst/>
              <a:gdLst>
                <a:gd name="T0" fmla="*/ 45 w 214"/>
                <a:gd name="T1" fmla="*/ 0 h 606"/>
                <a:gd name="T2" fmla="*/ 214 w 214"/>
                <a:gd name="T3" fmla="*/ 192 h 606"/>
                <a:gd name="T4" fmla="*/ 174 w 214"/>
                <a:gd name="T5" fmla="*/ 606 h 606"/>
                <a:gd name="T6" fmla="*/ 0 w 214"/>
                <a:gd name="T7" fmla="*/ 196 h 606"/>
                <a:gd name="T8" fmla="*/ 45 w 214"/>
                <a:gd name="T9" fmla="*/ 0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606">
                  <a:moveTo>
                    <a:pt x="45" y="0"/>
                  </a:moveTo>
                  <a:lnTo>
                    <a:pt x="214" y="192"/>
                  </a:lnTo>
                  <a:lnTo>
                    <a:pt x="174" y="606"/>
                  </a:lnTo>
                  <a:lnTo>
                    <a:pt x="0" y="196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43" name="Freeform 78"/>
            <p:cNvSpPr>
              <a:spLocks/>
            </p:cNvSpPr>
            <p:nvPr/>
          </p:nvSpPr>
          <p:spPr bwMode="auto">
            <a:xfrm>
              <a:off x="2811463" y="3649663"/>
              <a:ext cx="141288" cy="122238"/>
            </a:xfrm>
            <a:custGeom>
              <a:avLst/>
              <a:gdLst>
                <a:gd name="T0" fmla="*/ 418 w 442"/>
                <a:gd name="T1" fmla="*/ 352 h 381"/>
                <a:gd name="T2" fmla="*/ 404 w 442"/>
                <a:gd name="T3" fmla="*/ 364 h 381"/>
                <a:gd name="T4" fmla="*/ 389 w 442"/>
                <a:gd name="T5" fmla="*/ 373 h 381"/>
                <a:gd name="T6" fmla="*/ 372 w 442"/>
                <a:gd name="T7" fmla="*/ 379 h 381"/>
                <a:gd name="T8" fmla="*/ 355 w 442"/>
                <a:gd name="T9" fmla="*/ 381 h 381"/>
                <a:gd name="T10" fmla="*/ 338 w 442"/>
                <a:gd name="T11" fmla="*/ 380 h 381"/>
                <a:gd name="T12" fmla="*/ 320 w 442"/>
                <a:gd name="T13" fmla="*/ 375 h 381"/>
                <a:gd name="T14" fmla="*/ 305 w 442"/>
                <a:gd name="T15" fmla="*/ 367 h 381"/>
                <a:gd name="T16" fmla="*/ 35 w 442"/>
                <a:gd name="T17" fmla="*/ 162 h 381"/>
                <a:gd name="T18" fmla="*/ 22 w 442"/>
                <a:gd name="T19" fmla="*/ 149 h 381"/>
                <a:gd name="T20" fmla="*/ 12 w 442"/>
                <a:gd name="T21" fmla="*/ 136 h 381"/>
                <a:gd name="T22" fmla="*/ 4 w 442"/>
                <a:gd name="T23" fmla="*/ 120 h 381"/>
                <a:gd name="T24" fmla="*/ 1 w 442"/>
                <a:gd name="T25" fmla="*/ 103 h 381"/>
                <a:gd name="T26" fmla="*/ 0 w 442"/>
                <a:gd name="T27" fmla="*/ 85 h 381"/>
                <a:gd name="T28" fmla="*/ 3 w 442"/>
                <a:gd name="T29" fmla="*/ 68 h 381"/>
                <a:gd name="T30" fmla="*/ 8 w 442"/>
                <a:gd name="T31" fmla="*/ 51 h 381"/>
                <a:gd name="T32" fmla="*/ 19 w 442"/>
                <a:gd name="T33" fmla="*/ 36 h 381"/>
                <a:gd name="T34" fmla="*/ 31 w 442"/>
                <a:gd name="T35" fmla="*/ 22 h 381"/>
                <a:gd name="T36" fmla="*/ 45 w 442"/>
                <a:gd name="T37" fmla="*/ 12 h 381"/>
                <a:gd name="T38" fmla="*/ 61 w 442"/>
                <a:gd name="T39" fmla="*/ 6 h 381"/>
                <a:gd name="T40" fmla="*/ 78 w 442"/>
                <a:gd name="T41" fmla="*/ 1 h 381"/>
                <a:gd name="T42" fmla="*/ 95 w 442"/>
                <a:gd name="T43" fmla="*/ 0 h 381"/>
                <a:gd name="T44" fmla="*/ 113 w 442"/>
                <a:gd name="T45" fmla="*/ 3 h 381"/>
                <a:gd name="T46" fmla="*/ 129 w 442"/>
                <a:gd name="T47" fmla="*/ 10 h 381"/>
                <a:gd name="T48" fmla="*/ 145 w 442"/>
                <a:gd name="T49" fmla="*/ 19 h 381"/>
                <a:gd name="T50" fmla="*/ 414 w 442"/>
                <a:gd name="T51" fmla="*/ 225 h 381"/>
                <a:gd name="T52" fmla="*/ 425 w 442"/>
                <a:gd name="T53" fmla="*/ 239 h 381"/>
                <a:gd name="T54" fmla="*/ 435 w 442"/>
                <a:gd name="T55" fmla="*/ 254 h 381"/>
                <a:gd name="T56" fmla="*/ 440 w 442"/>
                <a:gd name="T57" fmla="*/ 271 h 381"/>
                <a:gd name="T58" fmla="*/ 442 w 442"/>
                <a:gd name="T59" fmla="*/ 288 h 381"/>
                <a:gd name="T60" fmla="*/ 441 w 442"/>
                <a:gd name="T61" fmla="*/ 305 h 381"/>
                <a:gd name="T62" fmla="*/ 437 w 442"/>
                <a:gd name="T63" fmla="*/ 322 h 381"/>
                <a:gd name="T64" fmla="*/ 428 w 442"/>
                <a:gd name="T65" fmla="*/ 337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42" h="381">
                  <a:moveTo>
                    <a:pt x="423" y="346"/>
                  </a:moveTo>
                  <a:lnTo>
                    <a:pt x="418" y="352"/>
                  </a:lnTo>
                  <a:lnTo>
                    <a:pt x="411" y="359"/>
                  </a:lnTo>
                  <a:lnTo>
                    <a:pt x="404" y="364"/>
                  </a:lnTo>
                  <a:lnTo>
                    <a:pt x="397" y="369"/>
                  </a:lnTo>
                  <a:lnTo>
                    <a:pt x="389" y="373"/>
                  </a:lnTo>
                  <a:lnTo>
                    <a:pt x="381" y="377"/>
                  </a:lnTo>
                  <a:lnTo>
                    <a:pt x="372" y="379"/>
                  </a:lnTo>
                  <a:lnTo>
                    <a:pt x="364" y="380"/>
                  </a:lnTo>
                  <a:lnTo>
                    <a:pt x="355" y="381"/>
                  </a:lnTo>
                  <a:lnTo>
                    <a:pt x="347" y="381"/>
                  </a:lnTo>
                  <a:lnTo>
                    <a:pt x="338" y="380"/>
                  </a:lnTo>
                  <a:lnTo>
                    <a:pt x="329" y="378"/>
                  </a:lnTo>
                  <a:lnTo>
                    <a:pt x="320" y="375"/>
                  </a:lnTo>
                  <a:lnTo>
                    <a:pt x="313" y="372"/>
                  </a:lnTo>
                  <a:lnTo>
                    <a:pt x="305" y="367"/>
                  </a:lnTo>
                  <a:lnTo>
                    <a:pt x="297" y="363"/>
                  </a:lnTo>
                  <a:lnTo>
                    <a:pt x="35" y="162"/>
                  </a:lnTo>
                  <a:lnTo>
                    <a:pt x="29" y="156"/>
                  </a:lnTo>
                  <a:lnTo>
                    <a:pt x="22" y="149"/>
                  </a:lnTo>
                  <a:lnTo>
                    <a:pt x="17" y="143"/>
                  </a:lnTo>
                  <a:lnTo>
                    <a:pt x="12" y="136"/>
                  </a:lnTo>
                  <a:lnTo>
                    <a:pt x="7" y="127"/>
                  </a:lnTo>
                  <a:lnTo>
                    <a:pt x="4" y="120"/>
                  </a:lnTo>
                  <a:lnTo>
                    <a:pt x="2" y="111"/>
                  </a:lnTo>
                  <a:lnTo>
                    <a:pt x="1" y="103"/>
                  </a:lnTo>
                  <a:lnTo>
                    <a:pt x="0" y="93"/>
                  </a:lnTo>
                  <a:lnTo>
                    <a:pt x="0" y="85"/>
                  </a:lnTo>
                  <a:lnTo>
                    <a:pt x="1" y="76"/>
                  </a:lnTo>
                  <a:lnTo>
                    <a:pt x="3" y="68"/>
                  </a:lnTo>
                  <a:lnTo>
                    <a:pt x="5" y="59"/>
                  </a:lnTo>
                  <a:lnTo>
                    <a:pt x="8" y="51"/>
                  </a:lnTo>
                  <a:lnTo>
                    <a:pt x="14" y="44"/>
                  </a:lnTo>
                  <a:lnTo>
                    <a:pt x="19" y="36"/>
                  </a:lnTo>
                  <a:lnTo>
                    <a:pt x="24" y="29"/>
                  </a:lnTo>
                  <a:lnTo>
                    <a:pt x="31" y="22"/>
                  </a:lnTo>
                  <a:lnTo>
                    <a:pt x="38" y="17"/>
                  </a:lnTo>
                  <a:lnTo>
                    <a:pt x="45" y="12"/>
                  </a:lnTo>
                  <a:lnTo>
                    <a:pt x="53" y="9"/>
                  </a:lnTo>
                  <a:lnTo>
                    <a:pt x="61" y="6"/>
                  </a:lnTo>
                  <a:lnTo>
                    <a:pt x="70" y="2"/>
                  </a:lnTo>
                  <a:lnTo>
                    <a:pt x="78" y="1"/>
                  </a:lnTo>
                  <a:lnTo>
                    <a:pt x="87" y="0"/>
                  </a:lnTo>
                  <a:lnTo>
                    <a:pt x="95" y="0"/>
                  </a:lnTo>
                  <a:lnTo>
                    <a:pt x="104" y="1"/>
                  </a:lnTo>
                  <a:lnTo>
                    <a:pt x="113" y="3"/>
                  </a:lnTo>
                  <a:lnTo>
                    <a:pt x="122" y="6"/>
                  </a:lnTo>
                  <a:lnTo>
                    <a:pt x="129" y="10"/>
                  </a:lnTo>
                  <a:lnTo>
                    <a:pt x="137" y="14"/>
                  </a:lnTo>
                  <a:lnTo>
                    <a:pt x="145" y="19"/>
                  </a:lnTo>
                  <a:lnTo>
                    <a:pt x="407" y="219"/>
                  </a:lnTo>
                  <a:lnTo>
                    <a:pt x="414" y="225"/>
                  </a:lnTo>
                  <a:lnTo>
                    <a:pt x="420" y="232"/>
                  </a:lnTo>
                  <a:lnTo>
                    <a:pt x="425" y="239"/>
                  </a:lnTo>
                  <a:lnTo>
                    <a:pt x="430" y="247"/>
                  </a:lnTo>
                  <a:lnTo>
                    <a:pt x="435" y="254"/>
                  </a:lnTo>
                  <a:lnTo>
                    <a:pt x="438" y="262"/>
                  </a:lnTo>
                  <a:lnTo>
                    <a:pt x="440" y="271"/>
                  </a:lnTo>
                  <a:lnTo>
                    <a:pt x="441" y="279"/>
                  </a:lnTo>
                  <a:lnTo>
                    <a:pt x="442" y="288"/>
                  </a:lnTo>
                  <a:lnTo>
                    <a:pt x="442" y="296"/>
                  </a:lnTo>
                  <a:lnTo>
                    <a:pt x="441" y="305"/>
                  </a:lnTo>
                  <a:lnTo>
                    <a:pt x="439" y="313"/>
                  </a:lnTo>
                  <a:lnTo>
                    <a:pt x="437" y="322"/>
                  </a:lnTo>
                  <a:lnTo>
                    <a:pt x="434" y="330"/>
                  </a:lnTo>
                  <a:lnTo>
                    <a:pt x="428" y="337"/>
                  </a:lnTo>
                  <a:lnTo>
                    <a:pt x="423" y="346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44" name="Freeform 79"/>
            <p:cNvSpPr>
              <a:spLocks/>
            </p:cNvSpPr>
            <p:nvPr/>
          </p:nvSpPr>
          <p:spPr bwMode="auto">
            <a:xfrm>
              <a:off x="2789238" y="3695700"/>
              <a:ext cx="127000" cy="136525"/>
            </a:xfrm>
            <a:custGeom>
              <a:avLst/>
              <a:gdLst>
                <a:gd name="T0" fmla="*/ 363 w 400"/>
                <a:gd name="T1" fmla="*/ 409 h 426"/>
                <a:gd name="T2" fmla="*/ 347 w 400"/>
                <a:gd name="T3" fmla="*/ 418 h 426"/>
                <a:gd name="T4" fmla="*/ 331 w 400"/>
                <a:gd name="T5" fmla="*/ 424 h 426"/>
                <a:gd name="T6" fmla="*/ 314 w 400"/>
                <a:gd name="T7" fmla="*/ 426 h 426"/>
                <a:gd name="T8" fmla="*/ 296 w 400"/>
                <a:gd name="T9" fmla="*/ 425 h 426"/>
                <a:gd name="T10" fmla="*/ 279 w 400"/>
                <a:gd name="T11" fmla="*/ 421 h 426"/>
                <a:gd name="T12" fmla="*/ 264 w 400"/>
                <a:gd name="T13" fmla="*/ 413 h 426"/>
                <a:gd name="T14" fmla="*/ 250 w 400"/>
                <a:gd name="T15" fmla="*/ 403 h 426"/>
                <a:gd name="T16" fmla="*/ 24 w 400"/>
                <a:gd name="T17" fmla="*/ 150 h 426"/>
                <a:gd name="T18" fmla="*/ 12 w 400"/>
                <a:gd name="T19" fmla="*/ 135 h 426"/>
                <a:gd name="T20" fmla="*/ 5 w 400"/>
                <a:gd name="T21" fmla="*/ 120 h 426"/>
                <a:gd name="T22" fmla="*/ 1 w 400"/>
                <a:gd name="T23" fmla="*/ 103 h 426"/>
                <a:gd name="T24" fmla="*/ 0 w 400"/>
                <a:gd name="T25" fmla="*/ 86 h 426"/>
                <a:gd name="T26" fmla="*/ 2 w 400"/>
                <a:gd name="T27" fmla="*/ 69 h 426"/>
                <a:gd name="T28" fmla="*/ 9 w 400"/>
                <a:gd name="T29" fmla="*/ 52 h 426"/>
                <a:gd name="T30" fmla="*/ 17 w 400"/>
                <a:gd name="T31" fmla="*/ 37 h 426"/>
                <a:gd name="T32" fmla="*/ 30 w 400"/>
                <a:gd name="T33" fmla="*/ 23 h 426"/>
                <a:gd name="T34" fmla="*/ 45 w 400"/>
                <a:gd name="T35" fmla="*/ 13 h 426"/>
                <a:gd name="T36" fmla="*/ 61 w 400"/>
                <a:gd name="T37" fmla="*/ 5 h 426"/>
                <a:gd name="T38" fmla="*/ 77 w 400"/>
                <a:gd name="T39" fmla="*/ 1 h 426"/>
                <a:gd name="T40" fmla="*/ 95 w 400"/>
                <a:gd name="T41" fmla="*/ 0 h 426"/>
                <a:gd name="T42" fmla="*/ 112 w 400"/>
                <a:gd name="T43" fmla="*/ 3 h 426"/>
                <a:gd name="T44" fmla="*/ 128 w 400"/>
                <a:gd name="T45" fmla="*/ 9 h 426"/>
                <a:gd name="T46" fmla="*/ 144 w 400"/>
                <a:gd name="T47" fmla="*/ 18 h 426"/>
                <a:gd name="T48" fmla="*/ 157 w 400"/>
                <a:gd name="T49" fmla="*/ 31 h 426"/>
                <a:gd name="T50" fmla="*/ 383 w 400"/>
                <a:gd name="T51" fmla="*/ 283 h 426"/>
                <a:gd name="T52" fmla="*/ 393 w 400"/>
                <a:gd name="T53" fmla="*/ 298 h 426"/>
                <a:gd name="T54" fmla="*/ 398 w 400"/>
                <a:gd name="T55" fmla="*/ 315 h 426"/>
                <a:gd name="T56" fmla="*/ 400 w 400"/>
                <a:gd name="T57" fmla="*/ 332 h 426"/>
                <a:gd name="T58" fmla="*/ 399 w 400"/>
                <a:gd name="T59" fmla="*/ 350 h 426"/>
                <a:gd name="T60" fmla="*/ 395 w 400"/>
                <a:gd name="T61" fmla="*/ 367 h 426"/>
                <a:gd name="T62" fmla="*/ 387 w 400"/>
                <a:gd name="T63" fmla="*/ 383 h 426"/>
                <a:gd name="T64" fmla="*/ 377 w 400"/>
                <a:gd name="T65" fmla="*/ 396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0" h="426">
                  <a:moveTo>
                    <a:pt x="370" y="403"/>
                  </a:moveTo>
                  <a:lnTo>
                    <a:pt x="363" y="409"/>
                  </a:lnTo>
                  <a:lnTo>
                    <a:pt x="356" y="413"/>
                  </a:lnTo>
                  <a:lnTo>
                    <a:pt x="347" y="418"/>
                  </a:lnTo>
                  <a:lnTo>
                    <a:pt x="340" y="421"/>
                  </a:lnTo>
                  <a:lnTo>
                    <a:pt x="331" y="424"/>
                  </a:lnTo>
                  <a:lnTo>
                    <a:pt x="323" y="425"/>
                  </a:lnTo>
                  <a:lnTo>
                    <a:pt x="314" y="426"/>
                  </a:lnTo>
                  <a:lnTo>
                    <a:pt x="305" y="426"/>
                  </a:lnTo>
                  <a:lnTo>
                    <a:pt x="296" y="425"/>
                  </a:lnTo>
                  <a:lnTo>
                    <a:pt x="288" y="423"/>
                  </a:lnTo>
                  <a:lnTo>
                    <a:pt x="279" y="421"/>
                  </a:lnTo>
                  <a:lnTo>
                    <a:pt x="272" y="418"/>
                  </a:lnTo>
                  <a:lnTo>
                    <a:pt x="264" y="413"/>
                  </a:lnTo>
                  <a:lnTo>
                    <a:pt x="256" y="408"/>
                  </a:lnTo>
                  <a:lnTo>
                    <a:pt x="250" y="403"/>
                  </a:lnTo>
                  <a:lnTo>
                    <a:pt x="244" y="396"/>
                  </a:lnTo>
                  <a:lnTo>
                    <a:pt x="24" y="150"/>
                  </a:lnTo>
                  <a:lnTo>
                    <a:pt x="17" y="144"/>
                  </a:lnTo>
                  <a:lnTo>
                    <a:pt x="12" y="135"/>
                  </a:lnTo>
                  <a:lnTo>
                    <a:pt x="8" y="128"/>
                  </a:lnTo>
                  <a:lnTo>
                    <a:pt x="5" y="120"/>
                  </a:lnTo>
                  <a:lnTo>
                    <a:pt x="2" y="111"/>
                  </a:lnTo>
                  <a:lnTo>
                    <a:pt x="1" y="103"/>
                  </a:lnTo>
                  <a:lnTo>
                    <a:pt x="0" y="94"/>
                  </a:lnTo>
                  <a:lnTo>
                    <a:pt x="0" y="86"/>
                  </a:lnTo>
                  <a:lnTo>
                    <a:pt x="1" y="77"/>
                  </a:lnTo>
                  <a:lnTo>
                    <a:pt x="2" y="69"/>
                  </a:lnTo>
                  <a:lnTo>
                    <a:pt x="6" y="60"/>
                  </a:lnTo>
                  <a:lnTo>
                    <a:pt x="9" y="52"/>
                  </a:lnTo>
                  <a:lnTo>
                    <a:pt x="13" y="44"/>
                  </a:lnTo>
                  <a:lnTo>
                    <a:pt x="17" y="37"/>
                  </a:lnTo>
                  <a:lnTo>
                    <a:pt x="24" y="30"/>
                  </a:lnTo>
                  <a:lnTo>
                    <a:pt x="30" y="23"/>
                  </a:lnTo>
                  <a:lnTo>
                    <a:pt x="37" y="18"/>
                  </a:lnTo>
                  <a:lnTo>
                    <a:pt x="45" y="13"/>
                  </a:lnTo>
                  <a:lnTo>
                    <a:pt x="53" y="9"/>
                  </a:lnTo>
                  <a:lnTo>
                    <a:pt x="61" y="5"/>
                  </a:lnTo>
                  <a:lnTo>
                    <a:pt x="69" y="3"/>
                  </a:lnTo>
                  <a:lnTo>
                    <a:pt x="77" y="1"/>
                  </a:lnTo>
                  <a:lnTo>
                    <a:pt x="86" y="0"/>
                  </a:lnTo>
                  <a:lnTo>
                    <a:pt x="95" y="0"/>
                  </a:lnTo>
                  <a:lnTo>
                    <a:pt x="104" y="1"/>
                  </a:lnTo>
                  <a:lnTo>
                    <a:pt x="112" y="3"/>
                  </a:lnTo>
                  <a:lnTo>
                    <a:pt x="121" y="5"/>
                  </a:lnTo>
                  <a:lnTo>
                    <a:pt x="128" y="9"/>
                  </a:lnTo>
                  <a:lnTo>
                    <a:pt x="137" y="13"/>
                  </a:lnTo>
                  <a:lnTo>
                    <a:pt x="144" y="18"/>
                  </a:lnTo>
                  <a:lnTo>
                    <a:pt x="150" y="24"/>
                  </a:lnTo>
                  <a:lnTo>
                    <a:pt x="157" y="31"/>
                  </a:lnTo>
                  <a:lnTo>
                    <a:pt x="377" y="276"/>
                  </a:lnTo>
                  <a:lnTo>
                    <a:pt x="383" y="283"/>
                  </a:lnTo>
                  <a:lnTo>
                    <a:pt x="388" y="291"/>
                  </a:lnTo>
                  <a:lnTo>
                    <a:pt x="393" y="298"/>
                  </a:lnTo>
                  <a:lnTo>
                    <a:pt x="396" y="307"/>
                  </a:lnTo>
                  <a:lnTo>
                    <a:pt x="398" y="315"/>
                  </a:lnTo>
                  <a:lnTo>
                    <a:pt x="399" y="324"/>
                  </a:lnTo>
                  <a:lnTo>
                    <a:pt x="400" y="332"/>
                  </a:lnTo>
                  <a:lnTo>
                    <a:pt x="400" y="340"/>
                  </a:lnTo>
                  <a:lnTo>
                    <a:pt x="399" y="350"/>
                  </a:lnTo>
                  <a:lnTo>
                    <a:pt x="398" y="358"/>
                  </a:lnTo>
                  <a:lnTo>
                    <a:pt x="395" y="367"/>
                  </a:lnTo>
                  <a:lnTo>
                    <a:pt x="392" y="374"/>
                  </a:lnTo>
                  <a:lnTo>
                    <a:pt x="387" y="383"/>
                  </a:lnTo>
                  <a:lnTo>
                    <a:pt x="383" y="390"/>
                  </a:lnTo>
                  <a:lnTo>
                    <a:pt x="377" y="396"/>
                  </a:lnTo>
                  <a:lnTo>
                    <a:pt x="370" y="403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45" name="Freeform 80"/>
            <p:cNvSpPr>
              <a:spLocks/>
            </p:cNvSpPr>
            <p:nvPr/>
          </p:nvSpPr>
          <p:spPr bwMode="auto">
            <a:xfrm>
              <a:off x="2752725" y="3732213"/>
              <a:ext cx="104775" cy="123825"/>
            </a:xfrm>
            <a:custGeom>
              <a:avLst/>
              <a:gdLst>
                <a:gd name="T0" fmla="*/ 291 w 330"/>
                <a:gd name="T1" fmla="*/ 381 h 391"/>
                <a:gd name="T2" fmla="*/ 277 w 330"/>
                <a:gd name="T3" fmla="*/ 387 h 391"/>
                <a:gd name="T4" fmla="*/ 262 w 330"/>
                <a:gd name="T5" fmla="*/ 391 h 391"/>
                <a:gd name="T6" fmla="*/ 246 w 330"/>
                <a:gd name="T7" fmla="*/ 391 h 391"/>
                <a:gd name="T8" fmla="*/ 231 w 330"/>
                <a:gd name="T9" fmla="*/ 389 h 391"/>
                <a:gd name="T10" fmla="*/ 218 w 330"/>
                <a:gd name="T11" fmla="*/ 384 h 391"/>
                <a:gd name="T12" fmla="*/ 204 w 330"/>
                <a:gd name="T13" fmla="*/ 377 h 391"/>
                <a:gd name="T14" fmla="*/ 192 w 330"/>
                <a:gd name="T15" fmla="*/ 366 h 391"/>
                <a:gd name="T16" fmla="*/ 15 w 330"/>
                <a:gd name="T17" fmla="*/ 126 h 391"/>
                <a:gd name="T18" fmla="*/ 6 w 330"/>
                <a:gd name="T19" fmla="*/ 112 h 391"/>
                <a:gd name="T20" fmla="*/ 2 w 330"/>
                <a:gd name="T21" fmla="*/ 97 h 391"/>
                <a:gd name="T22" fmla="*/ 0 w 330"/>
                <a:gd name="T23" fmla="*/ 83 h 391"/>
                <a:gd name="T24" fmla="*/ 0 w 330"/>
                <a:gd name="T25" fmla="*/ 67 h 391"/>
                <a:gd name="T26" fmla="*/ 4 w 330"/>
                <a:gd name="T27" fmla="*/ 52 h 391"/>
                <a:gd name="T28" fmla="*/ 10 w 330"/>
                <a:gd name="T29" fmla="*/ 38 h 391"/>
                <a:gd name="T30" fmla="*/ 20 w 330"/>
                <a:gd name="T31" fmla="*/ 26 h 391"/>
                <a:gd name="T32" fmla="*/ 32 w 330"/>
                <a:gd name="T33" fmla="*/ 15 h 391"/>
                <a:gd name="T34" fmla="*/ 45 w 330"/>
                <a:gd name="T35" fmla="*/ 7 h 391"/>
                <a:gd name="T36" fmla="*/ 60 w 330"/>
                <a:gd name="T37" fmla="*/ 2 h 391"/>
                <a:gd name="T38" fmla="*/ 75 w 330"/>
                <a:gd name="T39" fmla="*/ 0 h 391"/>
                <a:gd name="T40" fmla="*/ 91 w 330"/>
                <a:gd name="T41" fmla="*/ 0 h 391"/>
                <a:gd name="T42" fmla="*/ 106 w 330"/>
                <a:gd name="T43" fmla="*/ 4 h 391"/>
                <a:gd name="T44" fmla="*/ 119 w 330"/>
                <a:gd name="T45" fmla="*/ 11 h 391"/>
                <a:gd name="T46" fmla="*/ 132 w 330"/>
                <a:gd name="T47" fmla="*/ 20 h 391"/>
                <a:gd name="T48" fmla="*/ 143 w 330"/>
                <a:gd name="T49" fmla="*/ 32 h 391"/>
                <a:gd name="T50" fmla="*/ 319 w 330"/>
                <a:gd name="T51" fmla="*/ 272 h 391"/>
                <a:gd name="T52" fmla="*/ 325 w 330"/>
                <a:gd name="T53" fmla="*/ 287 h 391"/>
                <a:gd name="T54" fmla="*/ 330 w 330"/>
                <a:gd name="T55" fmla="*/ 301 h 391"/>
                <a:gd name="T56" fmla="*/ 330 w 330"/>
                <a:gd name="T57" fmla="*/ 317 h 391"/>
                <a:gd name="T58" fmla="*/ 328 w 330"/>
                <a:gd name="T59" fmla="*/ 332 h 391"/>
                <a:gd name="T60" fmla="*/ 322 w 330"/>
                <a:gd name="T61" fmla="*/ 346 h 391"/>
                <a:gd name="T62" fmla="*/ 315 w 330"/>
                <a:gd name="T63" fmla="*/ 360 h 391"/>
                <a:gd name="T64" fmla="*/ 304 w 330"/>
                <a:gd name="T65" fmla="*/ 3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0" h="391">
                  <a:moveTo>
                    <a:pt x="298" y="377"/>
                  </a:moveTo>
                  <a:lnTo>
                    <a:pt x="291" y="381"/>
                  </a:lnTo>
                  <a:lnTo>
                    <a:pt x="284" y="385"/>
                  </a:lnTo>
                  <a:lnTo>
                    <a:pt x="277" y="387"/>
                  </a:lnTo>
                  <a:lnTo>
                    <a:pt x="269" y="389"/>
                  </a:lnTo>
                  <a:lnTo>
                    <a:pt x="262" y="391"/>
                  </a:lnTo>
                  <a:lnTo>
                    <a:pt x="255" y="391"/>
                  </a:lnTo>
                  <a:lnTo>
                    <a:pt x="246" y="391"/>
                  </a:lnTo>
                  <a:lnTo>
                    <a:pt x="239" y="391"/>
                  </a:lnTo>
                  <a:lnTo>
                    <a:pt x="231" y="389"/>
                  </a:lnTo>
                  <a:lnTo>
                    <a:pt x="224" y="387"/>
                  </a:lnTo>
                  <a:lnTo>
                    <a:pt x="218" y="384"/>
                  </a:lnTo>
                  <a:lnTo>
                    <a:pt x="210" y="381"/>
                  </a:lnTo>
                  <a:lnTo>
                    <a:pt x="204" y="377"/>
                  </a:lnTo>
                  <a:lnTo>
                    <a:pt x="198" y="371"/>
                  </a:lnTo>
                  <a:lnTo>
                    <a:pt x="192" y="366"/>
                  </a:lnTo>
                  <a:lnTo>
                    <a:pt x="187" y="360"/>
                  </a:lnTo>
                  <a:lnTo>
                    <a:pt x="15" y="126"/>
                  </a:lnTo>
                  <a:lnTo>
                    <a:pt x="10" y="120"/>
                  </a:lnTo>
                  <a:lnTo>
                    <a:pt x="6" y="112"/>
                  </a:lnTo>
                  <a:lnTo>
                    <a:pt x="4" y="105"/>
                  </a:lnTo>
                  <a:lnTo>
                    <a:pt x="2" y="97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0" y="75"/>
                  </a:lnTo>
                  <a:lnTo>
                    <a:pt x="0" y="67"/>
                  </a:lnTo>
                  <a:lnTo>
                    <a:pt x="2" y="59"/>
                  </a:lnTo>
                  <a:lnTo>
                    <a:pt x="4" y="52"/>
                  </a:lnTo>
                  <a:lnTo>
                    <a:pt x="7" y="46"/>
                  </a:lnTo>
                  <a:lnTo>
                    <a:pt x="10" y="38"/>
                  </a:lnTo>
                  <a:lnTo>
                    <a:pt x="15" y="32"/>
                  </a:lnTo>
                  <a:lnTo>
                    <a:pt x="20" y="26"/>
                  </a:lnTo>
                  <a:lnTo>
                    <a:pt x="25" y="20"/>
                  </a:lnTo>
                  <a:lnTo>
                    <a:pt x="32" y="15"/>
                  </a:lnTo>
                  <a:lnTo>
                    <a:pt x="39" y="11"/>
                  </a:lnTo>
                  <a:lnTo>
                    <a:pt x="45" y="7"/>
                  </a:lnTo>
                  <a:lnTo>
                    <a:pt x="53" y="4"/>
                  </a:lnTo>
                  <a:lnTo>
                    <a:pt x="60" y="2"/>
                  </a:lnTo>
                  <a:lnTo>
                    <a:pt x="67" y="0"/>
                  </a:lnTo>
                  <a:lnTo>
                    <a:pt x="75" y="0"/>
                  </a:lnTo>
                  <a:lnTo>
                    <a:pt x="83" y="0"/>
                  </a:lnTo>
                  <a:lnTo>
                    <a:pt x="91" y="0"/>
                  </a:lnTo>
                  <a:lnTo>
                    <a:pt x="98" y="2"/>
                  </a:lnTo>
                  <a:lnTo>
                    <a:pt x="106" y="4"/>
                  </a:lnTo>
                  <a:lnTo>
                    <a:pt x="112" y="8"/>
                  </a:lnTo>
                  <a:lnTo>
                    <a:pt x="119" y="11"/>
                  </a:lnTo>
                  <a:lnTo>
                    <a:pt x="126" y="15"/>
                  </a:lnTo>
                  <a:lnTo>
                    <a:pt x="132" y="20"/>
                  </a:lnTo>
                  <a:lnTo>
                    <a:pt x="137" y="26"/>
                  </a:lnTo>
                  <a:lnTo>
                    <a:pt x="143" y="32"/>
                  </a:lnTo>
                  <a:lnTo>
                    <a:pt x="315" y="266"/>
                  </a:lnTo>
                  <a:lnTo>
                    <a:pt x="319" y="272"/>
                  </a:lnTo>
                  <a:lnTo>
                    <a:pt x="323" y="279"/>
                  </a:lnTo>
                  <a:lnTo>
                    <a:pt x="325" y="287"/>
                  </a:lnTo>
                  <a:lnTo>
                    <a:pt x="328" y="294"/>
                  </a:lnTo>
                  <a:lnTo>
                    <a:pt x="330" y="301"/>
                  </a:lnTo>
                  <a:lnTo>
                    <a:pt x="330" y="309"/>
                  </a:lnTo>
                  <a:lnTo>
                    <a:pt x="330" y="317"/>
                  </a:lnTo>
                  <a:lnTo>
                    <a:pt x="330" y="325"/>
                  </a:lnTo>
                  <a:lnTo>
                    <a:pt x="328" y="332"/>
                  </a:lnTo>
                  <a:lnTo>
                    <a:pt x="325" y="340"/>
                  </a:lnTo>
                  <a:lnTo>
                    <a:pt x="322" y="346"/>
                  </a:lnTo>
                  <a:lnTo>
                    <a:pt x="319" y="353"/>
                  </a:lnTo>
                  <a:lnTo>
                    <a:pt x="315" y="360"/>
                  </a:lnTo>
                  <a:lnTo>
                    <a:pt x="310" y="366"/>
                  </a:lnTo>
                  <a:lnTo>
                    <a:pt x="304" y="371"/>
                  </a:lnTo>
                  <a:lnTo>
                    <a:pt x="298" y="377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46" name="Freeform 81"/>
            <p:cNvSpPr>
              <a:spLocks/>
            </p:cNvSpPr>
            <p:nvPr/>
          </p:nvSpPr>
          <p:spPr bwMode="auto">
            <a:xfrm>
              <a:off x="2732088" y="3759200"/>
              <a:ext cx="71438" cy="111125"/>
            </a:xfrm>
            <a:custGeom>
              <a:avLst/>
              <a:gdLst>
                <a:gd name="T0" fmla="*/ 182 w 228"/>
                <a:gd name="T1" fmla="*/ 346 h 350"/>
                <a:gd name="T2" fmla="*/ 169 w 228"/>
                <a:gd name="T3" fmla="*/ 348 h 350"/>
                <a:gd name="T4" fmla="*/ 157 w 228"/>
                <a:gd name="T5" fmla="*/ 350 h 350"/>
                <a:gd name="T6" fmla="*/ 144 w 228"/>
                <a:gd name="T7" fmla="*/ 347 h 350"/>
                <a:gd name="T8" fmla="*/ 132 w 228"/>
                <a:gd name="T9" fmla="*/ 342 h 350"/>
                <a:gd name="T10" fmla="*/ 122 w 228"/>
                <a:gd name="T11" fmla="*/ 336 h 350"/>
                <a:gd name="T12" fmla="*/ 112 w 228"/>
                <a:gd name="T13" fmla="*/ 327 h 350"/>
                <a:gd name="T14" fmla="*/ 105 w 228"/>
                <a:gd name="T15" fmla="*/ 317 h 350"/>
                <a:gd name="T16" fmla="*/ 6 w 228"/>
                <a:gd name="T17" fmla="*/ 91 h 350"/>
                <a:gd name="T18" fmla="*/ 1 w 228"/>
                <a:gd name="T19" fmla="*/ 79 h 350"/>
                <a:gd name="T20" fmla="*/ 0 w 228"/>
                <a:gd name="T21" fmla="*/ 65 h 350"/>
                <a:gd name="T22" fmla="*/ 1 w 228"/>
                <a:gd name="T23" fmla="*/ 54 h 350"/>
                <a:gd name="T24" fmla="*/ 5 w 228"/>
                <a:gd name="T25" fmla="*/ 41 h 350"/>
                <a:gd name="T26" fmla="*/ 10 w 228"/>
                <a:gd name="T27" fmla="*/ 30 h 350"/>
                <a:gd name="T28" fmla="*/ 18 w 228"/>
                <a:gd name="T29" fmla="*/ 20 h 350"/>
                <a:gd name="T30" fmla="*/ 28 w 228"/>
                <a:gd name="T31" fmla="*/ 11 h 350"/>
                <a:gd name="T32" fmla="*/ 39 w 228"/>
                <a:gd name="T33" fmla="*/ 5 h 350"/>
                <a:gd name="T34" fmla="*/ 52 w 228"/>
                <a:gd name="T35" fmla="*/ 1 h 350"/>
                <a:gd name="T36" fmla="*/ 65 w 228"/>
                <a:gd name="T37" fmla="*/ 0 h 350"/>
                <a:gd name="T38" fmla="*/ 77 w 228"/>
                <a:gd name="T39" fmla="*/ 1 h 350"/>
                <a:gd name="T40" fmla="*/ 89 w 228"/>
                <a:gd name="T41" fmla="*/ 4 h 350"/>
                <a:gd name="T42" fmla="*/ 101 w 228"/>
                <a:gd name="T43" fmla="*/ 9 h 350"/>
                <a:gd name="T44" fmla="*/ 110 w 228"/>
                <a:gd name="T45" fmla="*/ 18 h 350"/>
                <a:gd name="T46" fmla="*/ 119 w 228"/>
                <a:gd name="T47" fmla="*/ 27 h 350"/>
                <a:gd name="T48" fmla="*/ 125 w 228"/>
                <a:gd name="T49" fmla="*/ 39 h 350"/>
                <a:gd name="T50" fmla="*/ 224 w 228"/>
                <a:gd name="T51" fmla="*/ 264 h 350"/>
                <a:gd name="T52" fmla="*/ 227 w 228"/>
                <a:gd name="T53" fmla="*/ 277 h 350"/>
                <a:gd name="T54" fmla="*/ 227 w 228"/>
                <a:gd name="T55" fmla="*/ 289 h 350"/>
                <a:gd name="T56" fmla="*/ 224 w 228"/>
                <a:gd name="T57" fmla="*/ 302 h 350"/>
                <a:gd name="T58" fmla="*/ 220 w 228"/>
                <a:gd name="T59" fmla="*/ 314 h 350"/>
                <a:gd name="T60" fmla="*/ 214 w 228"/>
                <a:gd name="T61" fmla="*/ 324 h 350"/>
                <a:gd name="T62" fmla="*/ 204 w 228"/>
                <a:gd name="T63" fmla="*/ 334 h 350"/>
                <a:gd name="T64" fmla="*/ 194 w 228"/>
                <a:gd name="T65" fmla="*/ 341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8" h="350">
                  <a:moveTo>
                    <a:pt x="189" y="344"/>
                  </a:moveTo>
                  <a:lnTo>
                    <a:pt x="182" y="346"/>
                  </a:lnTo>
                  <a:lnTo>
                    <a:pt x="176" y="347"/>
                  </a:lnTo>
                  <a:lnTo>
                    <a:pt x="169" y="348"/>
                  </a:lnTo>
                  <a:lnTo>
                    <a:pt x="163" y="350"/>
                  </a:lnTo>
                  <a:lnTo>
                    <a:pt x="157" y="350"/>
                  </a:lnTo>
                  <a:lnTo>
                    <a:pt x="150" y="348"/>
                  </a:lnTo>
                  <a:lnTo>
                    <a:pt x="144" y="347"/>
                  </a:lnTo>
                  <a:lnTo>
                    <a:pt x="138" y="345"/>
                  </a:lnTo>
                  <a:lnTo>
                    <a:pt x="132" y="342"/>
                  </a:lnTo>
                  <a:lnTo>
                    <a:pt x="127" y="339"/>
                  </a:lnTo>
                  <a:lnTo>
                    <a:pt x="122" y="336"/>
                  </a:lnTo>
                  <a:lnTo>
                    <a:pt x="117" y="332"/>
                  </a:lnTo>
                  <a:lnTo>
                    <a:pt x="112" y="327"/>
                  </a:lnTo>
                  <a:lnTo>
                    <a:pt x="108" y="322"/>
                  </a:lnTo>
                  <a:lnTo>
                    <a:pt x="105" y="317"/>
                  </a:lnTo>
                  <a:lnTo>
                    <a:pt x="102" y="310"/>
                  </a:lnTo>
                  <a:lnTo>
                    <a:pt x="6" y="91"/>
                  </a:lnTo>
                  <a:lnTo>
                    <a:pt x="3" y="85"/>
                  </a:lnTo>
                  <a:lnTo>
                    <a:pt x="1" y="79"/>
                  </a:lnTo>
                  <a:lnTo>
                    <a:pt x="0" y="73"/>
                  </a:lnTo>
                  <a:lnTo>
                    <a:pt x="0" y="65"/>
                  </a:lnTo>
                  <a:lnTo>
                    <a:pt x="0" y="60"/>
                  </a:lnTo>
                  <a:lnTo>
                    <a:pt x="1" y="54"/>
                  </a:lnTo>
                  <a:lnTo>
                    <a:pt x="2" y="47"/>
                  </a:lnTo>
                  <a:lnTo>
                    <a:pt x="5" y="41"/>
                  </a:lnTo>
                  <a:lnTo>
                    <a:pt x="7" y="36"/>
                  </a:lnTo>
                  <a:lnTo>
                    <a:pt x="10" y="30"/>
                  </a:lnTo>
                  <a:lnTo>
                    <a:pt x="14" y="25"/>
                  </a:lnTo>
                  <a:lnTo>
                    <a:pt x="18" y="20"/>
                  </a:lnTo>
                  <a:lnTo>
                    <a:pt x="22" y="15"/>
                  </a:lnTo>
                  <a:lnTo>
                    <a:pt x="28" y="11"/>
                  </a:lnTo>
                  <a:lnTo>
                    <a:pt x="33" y="8"/>
                  </a:lnTo>
                  <a:lnTo>
                    <a:pt x="39" y="5"/>
                  </a:lnTo>
                  <a:lnTo>
                    <a:pt x="46" y="3"/>
                  </a:lnTo>
                  <a:lnTo>
                    <a:pt x="52" y="1"/>
                  </a:lnTo>
                  <a:lnTo>
                    <a:pt x="58" y="0"/>
                  </a:lnTo>
                  <a:lnTo>
                    <a:pt x="65" y="0"/>
                  </a:lnTo>
                  <a:lnTo>
                    <a:pt x="71" y="0"/>
                  </a:lnTo>
                  <a:lnTo>
                    <a:pt x="77" y="1"/>
                  </a:lnTo>
                  <a:lnTo>
                    <a:pt x="83" y="2"/>
                  </a:lnTo>
                  <a:lnTo>
                    <a:pt x="89" y="4"/>
                  </a:lnTo>
                  <a:lnTo>
                    <a:pt x="94" y="6"/>
                  </a:lnTo>
                  <a:lnTo>
                    <a:pt x="101" y="9"/>
                  </a:lnTo>
                  <a:lnTo>
                    <a:pt x="106" y="13"/>
                  </a:lnTo>
                  <a:lnTo>
                    <a:pt x="110" y="18"/>
                  </a:lnTo>
                  <a:lnTo>
                    <a:pt x="114" y="22"/>
                  </a:lnTo>
                  <a:lnTo>
                    <a:pt x="119" y="27"/>
                  </a:lnTo>
                  <a:lnTo>
                    <a:pt x="122" y="32"/>
                  </a:lnTo>
                  <a:lnTo>
                    <a:pt x="125" y="39"/>
                  </a:lnTo>
                  <a:lnTo>
                    <a:pt x="221" y="258"/>
                  </a:lnTo>
                  <a:lnTo>
                    <a:pt x="224" y="264"/>
                  </a:lnTo>
                  <a:lnTo>
                    <a:pt x="226" y="270"/>
                  </a:lnTo>
                  <a:lnTo>
                    <a:pt x="227" y="277"/>
                  </a:lnTo>
                  <a:lnTo>
                    <a:pt x="228" y="283"/>
                  </a:lnTo>
                  <a:lnTo>
                    <a:pt x="227" y="289"/>
                  </a:lnTo>
                  <a:lnTo>
                    <a:pt x="227" y="296"/>
                  </a:lnTo>
                  <a:lnTo>
                    <a:pt x="224" y="302"/>
                  </a:lnTo>
                  <a:lnTo>
                    <a:pt x="222" y="307"/>
                  </a:lnTo>
                  <a:lnTo>
                    <a:pt x="220" y="314"/>
                  </a:lnTo>
                  <a:lnTo>
                    <a:pt x="217" y="319"/>
                  </a:lnTo>
                  <a:lnTo>
                    <a:pt x="214" y="324"/>
                  </a:lnTo>
                  <a:lnTo>
                    <a:pt x="210" y="329"/>
                  </a:lnTo>
                  <a:lnTo>
                    <a:pt x="204" y="334"/>
                  </a:lnTo>
                  <a:lnTo>
                    <a:pt x="199" y="337"/>
                  </a:lnTo>
                  <a:lnTo>
                    <a:pt x="194" y="341"/>
                  </a:lnTo>
                  <a:lnTo>
                    <a:pt x="189" y="344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47" name="Freeform 82"/>
            <p:cNvSpPr>
              <a:spLocks/>
            </p:cNvSpPr>
            <p:nvPr/>
          </p:nvSpPr>
          <p:spPr bwMode="auto">
            <a:xfrm>
              <a:off x="2649538" y="3803650"/>
              <a:ext cx="46038" cy="61913"/>
            </a:xfrm>
            <a:custGeom>
              <a:avLst/>
              <a:gdLst>
                <a:gd name="T0" fmla="*/ 118 w 145"/>
                <a:gd name="T1" fmla="*/ 157 h 194"/>
                <a:gd name="T2" fmla="*/ 112 w 145"/>
                <a:gd name="T3" fmla="*/ 167 h 194"/>
                <a:gd name="T4" fmla="*/ 105 w 145"/>
                <a:gd name="T5" fmla="*/ 177 h 194"/>
                <a:gd name="T6" fmla="*/ 95 w 145"/>
                <a:gd name="T7" fmla="*/ 184 h 194"/>
                <a:gd name="T8" fmla="*/ 85 w 145"/>
                <a:gd name="T9" fmla="*/ 189 h 194"/>
                <a:gd name="T10" fmla="*/ 73 w 145"/>
                <a:gd name="T11" fmla="*/ 193 h 194"/>
                <a:gd name="T12" fmla="*/ 62 w 145"/>
                <a:gd name="T13" fmla="*/ 194 h 194"/>
                <a:gd name="T14" fmla="*/ 50 w 145"/>
                <a:gd name="T15" fmla="*/ 193 h 194"/>
                <a:gd name="T16" fmla="*/ 37 w 145"/>
                <a:gd name="T17" fmla="*/ 189 h 194"/>
                <a:gd name="T18" fmla="*/ 27 w 145"/>
                <a:gd name="T19" fmla="*/ 183 h 194"/>
                <a:gd name="T20" fmla="*/ 18 w 145"/>
                <a:gd name="T21" fmla="*/ 176 h 194"/>
                <a:gd name="T22" fmla="*/ 11 w 145"/>
                <a:gd name="T23" fmla="*/ 166 h 194"/>
                <a:gd name="T24" fmla="*/ 4 w 145"/>
                <a:gd name="T25" fmla="*/ 156 h 194"/>
                <a:gd name="T26" fmla="*/ 1 w 145"/>
                <a:gd name="T27" fmla="*/ 145 h 194"/>
                <a:gd name="T28" fmla="*/ 0 w 145"/>
                <a:gd name="T29" fmla="*/ 132 h 194"/>
                <a:gd name="T30" fmla="*/ 1 w 145"/>
                <a:gd name="T31" fmla="*/ 121 h 194"/>
                <a:gd name="T32" fmla="*/ 25 w 145"/>
                <a:gd name="T33" fmla="*/ 44 h 194"/>
                <a:gd name="T34" fmla="*/ 30 w 145"/>
                <a:gd name="T35" fmla="*/ 32 h 194"/>
                <a:gd name="T36" fmla="*/ 36 w 145"/>
                <a:gd name="T37" fmla="*/ 22 h 194"/>
                <a:gd name="T38" fmla="*/ 45 w 145"/>
                <a:gd name="T39" fmla="*/ 14 h 194"/>
                <a:gd name="T40" fmla="*/ 55 w 145"/>
                <a:gd name="T41" fmla="*/ 8 h 194"/>
                <a:gd name="T42" fmla="*/ 66 w 145"/>
                <a:gd name="T43" fmla="*/ 2 h 194"/>
                <a:gd name="T44" fmla="*/ 77 w 145"/>
                <a:gd name="T45" fmla="*/ 0 h 194"/>
                <a:gd name="T46" fmla="*/ 89 w 145"/>
                <a:gd name="T47" fmla="*/ 0 h 194"/>
                <a:gd name="T48" fmla="*/ 102 w 145"/>
                <a:gd name="T49" fmla="*/ 2 h 194"/>
                <a:gd name="T50" fmla="*/ 113 w 145"/>
                <a:gd name="T51" fmla="*/ 8 h 194"/>
                <a:gd name="T52" fmla="*/ 123 w 145"/>
                <a:gd name="T53" fmla="*/ 14 h 194"/>
                <a:gd name="T54" fmla="*/ 131 w 145"/>
                <a:gd name="T55" fmla="*/ 24 h 194"/>
                <a:gd name="T56" fmla="*/ 138 w 145"/>
                <a:gd name="T57" fmla="*/ 33 h 194"/>
                <a:gd name="T58" fmla="*/ 142 w 145"/>
                <a:gd name="T59" fmla="*/ 44 h 194"/>
                <a:gd name="T60" fmla="*/ 145 w 145"/>
                <a:gd name="T61" fmla="*/ 55 h 194"/>
                <a:gd name="T62" fmla="*/ 145 w 145"/>
                <a:gd name="T63" fmla="*/ 67 h 194"/>
                <a:gd name="T64" fmla="*/ 142 w 145"/>
                <a:gd name="T65" fmla="*/ 8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5" h="194">
                  <a:moveTo>
                    <a:pt x="120" y="150"/>
                  </a:moveTo>
                  <a:lnTo>
                    <a:pt x="118" y="157"/>
                  </a:lnTo>
                  <a:lnTo>
                    <a:pt x="115" y="162"/>
                  </a:lnTo>
                  <a:lnTo>
                    <a:pt x="112" y="167"/>
                  </a:lnTo>
                  <a:lnTo>
                    <a:pt x="108" y="173"/>
                  </a:lnTo>
                  <a:lnTo>
                    <a:pt x="105" y="177"/>
                  </a:lnTo>
                  <a:lnTo>
                    <a:pt x="100" y="180"/>
                  </a:lnTo>
                  <a:lnTo>
                    <a:pt x="95" y="184"/>
                  </a:lnTo>
                  <a:lnTo>
                    <a:pt x="90" y="186"/>
                  </a:lnTo>
                  <a:lnTo>
                    <a:pt x="85" y="189"/>
                  </a:lnTo>
                  <a:lnTo>
                    <a:pt x="80" y="192"/>
                  </a:lnTo>
                  <a:lnTo>
                    <a:pt x="73" y="193"/>
                  </a:lnTo>
                  <a:lnTo>
                    <a:pt x="68" y="194"/>
                  </a:lnTo>
                  <a:lnTo>
                    <a:pt x="62" y="194"/>
                  </a:lnTo>
                  <a:lnTo>
                    <a:pt x="55" y="194"/>
                  </a:lnTo>
                  <a:lnTo>
                    <a:pt x="50" y="193"/>
                  </a:lnTo>
                  <a:lnTo>
                    <a:pt x="44" y="192"/>
                  </a:lnTo>
                  <a:lnTo>
                    <a:pt x="37" y="189"/>
                  </a:lnTo>
                  <a:lnTo>
                    <a:pt x="32" y="186"/>
                  </a:lnTo>
                  <a:lnTo>
                    <a:pt x="27" y="183"/>
                  </a:lnTo>
                  <a:lnTo>
                    <a:pt x="22" y="180"/>
                  </a:lnTo>
                  <a:lnTo>
                    <a:pt x="18" y="176"/>
                  </a:lnTo>
                  <a:lnTo>
                    <a:pt x="14" y="172"/>
                  </a:lnTo>
                  <a:lnTo>
                    <a:pt x="11" y="166"/>
                  </a:lnTo>
                  <a:lnTo>
                    <a:pt x="8" y="161"/>
                  </a:lnTo>
                  <a:lnTo>
                    <a:pt x="4" y="156"/>
                  </a:lnTo>
                  <a:lnTo>
                    <a:pt x="3" y="150"/>
                  </a:lnTo>
                  <a:lnTo>
                    <a:pt x="1" y="145"/>
                  </a:lnTo>
                  <a:lnTo>
                    <a:pt x="0" y="139"/>
                  </a:lnTo>
                  <a:lnTo>
                    <a:pt x="0" y="132"/>
                  </a:lnTo>
                  <a:lnTo>
                    <a:pt x="0" y="127"/>
                  </a:lnTo>
                  <a:lnTo>
                    <a:pt x="1" y="121"/>
                  </a:lnTo>
                  <a:lnTo>
                    <a:pt x="3" y="114"/>
                  </a:lnTo>
                  <a:lnTo>
                    <a:pt x="25" y="44"/>
                  </a:lnTo>
                  <a:lnTo>
                    <a:pt x="27" y="37"/>
                  </a:lnTo>
                  <a:lnTo>
                    <a:pt x="30" y="32"/>
                  </a:lnTo>
                  <a:lnTo>
                    <a:pt x="33" y="27"/>
                  </a:lnTo>
                  <a:lnTo>
                    <a:pt x="36" y="22"/>
                  </a:lnTo>
                  <a:lnTo>
                    <a:pt x="40" y="17"/>
                  </a:lnTo>
                  <a:lnTo>
                    <a:pt x="45" y="14"/>
                  </a:lnTo>
                  <a:lnTo>
                    <a:pt x="50" y="10"/>
                  </a:lnTo>
                  <a:lnTo>
                    <a:pt x="55" y="8"/>
                  </a:lnTo>
                  <a:lnTo>
                    <a:pt x="60" y="4"/>
                  </a:lnTo>
                  <a:lnTo>
                    <a:pt x="66" y="2"/>
                  </a:lnTo>
                  <a:lnTo>
                    <a:pt x="72" y="1"/>
                  </a:lnTo>
                  <a:lnTo>
                    <a:pt x="77" y="0"/>
                  </a:lnTo>
                  <a:lnTo>
                    <a:pt x="84" y="0"/>
                  </a:lnTo>
                  <a:lnTo>
                    <a:pt x="89" y="0"/>
                  </a:lnTo>
                  <a:lnTo>
                    <a:pt x="95" y="1"/>
                  </a:lnTo>
                  <a:lnTo>
                    <a:pt x="102" y="2"/>
                  </a:lnTo>
                  <a:lnTo>
                    <a:pt x="108" y="4"/>
                  </a:lnTo>
                  <a:lnTo>
                    <a:pt x="113" y="8"/>
                  </a:lnTo>
                  <a:lnTo>
                    <a:pt x="119" y="11"/>
                  </a:lnTo>
                  <a:lnTo>
                    <a:pt x="123" y="14"/>
                  </a:lnTo>
                  <a:lnTo>
                    <a:pt x="127" y="18"/>
                  </a:lnTo>
                  <a:lnTo>
                    <a:pt x="131" y="24"/>
                  </a:lnTo>
                  <a:lnTo>
                    <a:pt x="134" y="28"/>
                  </a:lnTo>
                  <a:lnTo>
                    <a:pt x="138" y="33"/>
                  </a:lnTo>
                  <a:lnTo>
                    <a:pt x="141" y="38"/>
                  </a:lnTo>
                  <a:lnTo>
                    <a:pt x="142" y="44"/>
                  </a:lnTo>
                  <a:lnTo>
                    <a:pt x="144" y="50"/>
                  </a:lnTo>
                  <a:lnTo>
                    <a:pt x="145" y="55"/>
                  </a:lnTo>
                  <a:lnTo>
                    <a:pt x="145" y="62"/>
                  </a:lnTo>
                  <a:lnTo>
                    <a:pt x="145" y="67"/>
                  </a:lnTo>
                  <a:lnTo>
                    <a:pt x="144" y="73"/>
                  </a:lnTo>
                  <a:lnTo>
                    <a:pt x="142" y="80"/>
                  </a:lnTo>
                  <a:lnTo>
                    <a:pt x="120" y="150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48" name="Freeform 83"/>
            <p:cNvSpPr>
              <a:spLocks/>
            </p:cNvSpPr>
            <p:nvPr/>
          </p:nvSpPr>
          <p:spPr bwMode="auto">
            <a:xfrm>
              <a:off x="2695575" y="3803650"/>
              <a:ext cx="50800" cy="68263"/>
            </a:xfrm>
            <a:custGeom>
              <a:avLst/>
              <a:gdLst>
                <a:gd name="T0" fmla="*/ 132 w 162"/>
                <a:gd name="T1" fmla="*/ 176 h 217"/>
                <a:gd name="T2" fmla="*/ 126 w 162"/>
                <a:gd name="T3" fmla="*/ 187 h 217"/>
                <a:gd name="T4" fmla="*/ 116 w 162"/>
                <a:gd name="T5" fmla="*/ 198 h 217"/>
                <a:gd name="T6" fmla="*/ 107 w 162"/>
                <a:gd name="T7" fmla="*/ 206 h 217"/>
                <a:gd name="T8" fmla="*/ 95 w 162"/>
                <a:gd name="T9" fmla="*/ 213 h 217"/>
                <a:gd name="T10" fmla="*/ 83 w 162"/>
                <a:gd name="T11" fmla="*/ 216 h 217"/>
                <a:gd name="T12" fmla="*/ 69 w 162"/>
                <a:gd name="T13" fmla="*/ 217 h 217"/>
                <a:gd name="T14" fmla="*/ 55 w 162"/>
                <a:gd name="T15" fmla="*/ 216 h 217"/>
                <a:gd name="T16" fmla="*/ 41 w 162"/>
                <a:gd name="T17" fmla="*/ 212 h 217"/>
                <a:gd name="T18" fmla="*/ 30 w 162"/>
                <a:gd name="T19" fmla="*/ 205 h 217"/>
                <a:gd name="T20" fmla="*/ 19 w 162"/>
                <a:gd name="T21" fmla="*/ 197 h 217"/>
                <a:gd name="T22" fmla="*/ 12 w 162"/>
                <a:gd name="T23" fmla="*/ 186 h 217"/>
                <a:gd name="T24" fmla="*/ 5 w 162"/>
                <a:gd name="T25" fmla="*/ 175 h 217"/>
                <a:gd name="T26" fmla="*/ 1 w 162"/>
                <a:gd name="T27" fmla="*/ 162 h 217"/>
                <a:gd name="T28" fmla="*/ 0 w 162"/>
                <a:gd name="T29" fmla="*/ 148 h 217"/>
                <a:gd name="T30" fmla="*/ 1 w 162"/>
                <a:gd name="T31" fmla="*/ 136 h 217"/>
                <a:gd name="T32" fmla="*/ 28 w 162"/>
                <a:gd name="T33" fmla="*/ 49 h 217"/>
                <a:gd name="T34" fmla="*/ 33 w 162"/>
                <a:gd name="T35" fmla="*/ 36 h 217"/>
                <a:gd name="T36" fmla="*/ 40 w 162"/>
                <a:gd name="T37" fmla="*/ 25 h 217"/>
                <a:gd name="T38" fmla="*/ 50 w 162"/>
                <a:gd name="T39" fmla="*/ 15 h 217"/>
                <a:gd name="T40" fmla="*/ 61 w 162"/>
                <a:gd name="T41" fmla="*/ 8 h 217"/>
                <a:gd name="T42" fmla="*/ 73 w 162"/>
                <a:gd name="T43" fmla="*/ 3 h 217"/>
                <a:gd name="T44" fmla="*/ 87 w 162"/>
                <a:gd name="T45" fmla="*/ 0 h 217"/>
                <a:gd name="T46" fmla="*/ 101 w 162"/>
                <a:gd name="T47" fmla="*/ 0 h 217"/>
                <a:gd name="T48" fmla="*/ 113 w 162"/>
                <a:gd name="T49" fmla="*/ 3 h 217"/>
                <a:gd name="T50" fmla="*/ 127 w 162"/>
                <a:gd name="T51" fmla="*/ 9 h 217"/>
                <a:gd name="T52" fmla="*/ 138 w 162"/>
                <a:gd name="T53" fmla="*/ 16 h 217"/>
                <a:gd name="T54" fmla="*/ 147 w 162"/>
                <a:gd name="T55" fmla="*/ 26 h 217"/>
                <a:gd name="T56" fmla="*/ 154 w 162"/>
                <a:gd name="T57" fmla="*/ 37 h 217"/>
                <a:gd name="T58" fmla="*/ 160 w 162"/>
                <a:gd name="T59" fmla="*/ 49 h 217"/>
                <a:gd name="T60" fmla="*/ 162 w 162"/>
                <a:gd name="T61" fmla="*/ 62 h 217"/>
                <a:gd name="T62" fmla="*/ 162 w 162"/>
                <a:gd name="T63" fmla="*/ 75 h 217"/>
                <a:gd name="T64" fmla="*/ 159 w 162"/>
                <a:gd name="T65" fmla="*/ 89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" h="217">
                  <a:moveTo>
                    <a:pt x="134" y="169"/>
                  </a:moveTo>
                  <a:lnTo>
                    <a:pt x="132" y="176"/>
                  </a:lnTo>
                  <a:lnTo>
                    <a:pt x="129" y="182"/>
                  </a:lnTo>
                  <a:lnTo>
                    <a:pt x="126" y="187"/>
                  </a:lnTo>
                  <a:lnTo>
                    <a:pt x="122" y="193"/>
                  </a:lnTo>
                  <a:lnTo>
                    <a:pt x="116" y="198"/>
                  </a:lnTo>
                  <a:lnTo>
                    <a:pt x="112" y="202"/>
                  </a:lnTo>
                  <a:lnTo>
                    <a:pt x="107" y="206"/>
                  </a:lnTo>
                  <a:lnTo>
                    <a:pt x="101" y="210"/>
                  </a:lnTo>
                  <a:lnTo>
                    <a:pt x="95" y="213"/>
                  </a:lnTo>
                  <a:lnTo>
                    <a:pt x="89" y="215"/>
                  </a:lnTo>
                  <a:lnTo>
                    <a:pt x="83" y="216"/>
                  </a:lnTo>
                  <a:lnTo>
                    <a:pt x="75" y="217"/>
                  </a:lnTo>
                  <a:lnTo>
                    <a:pt x="69" y="217"/>
                  </a:lnTo>
                  <a:lnTo>
                    <a:pt x="62" y="217"/>
                  </a:lnTo>
                  <a:lnTo>
                    <a:pt x="55" y="216"/>
                  </a:lnTo>
                  <a:lnTo>
                    <a:pt x="49" y="214"/>
                  </a:lnTo>
                  <a:lnTo>
                    <a:pt x="41" y="212"/>
                  </a:lnTo>
                  <a:lnTo>
                    <a:pt x="36" y="209"/>
                  </a:lnTo>
                  <a:lnTo>
                    <a:pt x="30" y="205"/>
                  </a:lnTo>
                  <a:lnTo>
                    <a:pt x="24" y="201"/>
                  </a:lnTo>
                  <a:lnTo>
                    <a:pt x="19" y="197"/>
                  </a:lnTo>
                  <a:lnTo>
                    <a:pt x="15" y="192"/>
                  </a:lnTo>
                  <a:lnTo>
                    <a:pt x="12" y="186"/>
                  </a:lnTo>
                  <a:lnTo>
                    <a:pt x="7" y="181"/>
                  </a:lnTo>
                  <a:lnTo>
                    <a:pt x="5" y="175"/>
                  </a:lnTo>
                  <a:lnTo>
                    <a:pt x="3" y="168"/>
                  </a:lnTo>
                  <a:lnTo>
                    <a:pt x="1" y="162"/>
                  </a:lnTo>
                  <a:lnTo>
                    <a:pt x="0" y="156"/>
                  </a:lnTo>
                  <a:lnTo>
                    <a:pt x="0" y="148"/>
                  </a:lnTo>
                  <a:lnTo>
                    <a:pt x="0" y="142"/>
                  </a:lnTo>
                  <a:lnTo>
                    <a:pt x="1" y="136"/>
                  </a:lnTo>
                  <a:lnTo>
                    <a:pt x="3" y="128"/>
                  </a:lnTo>
                  <a:lnTo>
                    <a:pt x="28" y="49"/>
                  </a:lnTo>
                  <a:lnTo>
                    <a:pt x="30" y="41"/>
                  </a:lnTo>
                  <a:lnTo>
                    <a:pt x="33" y="36"/>
                  </a:lnTo>
                  <a:lnTo>
                    <a:pt x="37" y="30"/>
                  </a:lnTo>
                  <a:lnTo>
                    <a:pt x="40" y="25"/>
                  </a:lnTo>
                  <a:lnTo>
                    <a:pt x="46" y="19"/>
                  </a:lnTo>
                  <a:lnTo>
                    <a:pt x="50" y="15"/>
                  </a:lnTo>
                  <a:lnTo>
                    <a:pt x="56" y="12"/>
                  </a:lnTo>
                  <a:lnTo>
                    <a:pt x="61" y="8"/>
                  </a:lnTo>
                  <a:lnTo>
                    <a:pt x="68" y="6"/>
                  </a:lnTo>
                  <a:lnTo>
                    <a:pt x="73" y="3"/>
                  </a:lnTo>
                  <a:lnTo>
                    <a:pt x="80" y="1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101" y="0"/>
                  </a:lnTo>
                  <a:lnTo>
                    <a:pt x="107" y="1"/>
                  </a:lnTo>
                  <a:lnTo>
                    <a:pt x="113" y="3"/>
                  </a:lnTo>
                  <a:lnTo>
                    <a:pt x="121" y="6"/>
                  </a:lnTo>
                  <a:lnTo>
                    <a:pt x="127" y="9"/>
                  </a:lnTo>
                  <a:lnTo>
                    <a:pt x="132" y="12"/>
                  </a:lnTo>
                  <a:lnTo>
                    <a:pt x="138" y="16"/>
                  </a:lnTo>
                  <a:lnTo>
                    <a:pt x="143" y="20"/>
                  </a:lnTo>
                  <a:lnTo>
                    <a:pt x="147" y="26"/>
                  </a:lnTo>
                  <a:lnTo>
                    <a:pt x="151" y="31"/>
                  </a:lnTo>
                  <a:lnTo>
                    <a:pt x="154" y="37"/>
                  </a:lnTo>
                  <a:lnTo>
                    <a:pt x="157" y="43"/>
                  </a:lnTo>
                  <a:lnTo>
                    <a:pt x="160" y="49"/>
                  </a:lnTo>
                  <a:lnTo>
                    <a:pt x="161" y="55"/>
                  </a:lnTo>
                  <a:lnTo>
                    <a:pt x="162" y="62"/>
                  </a:lnTo>
                  <a:lnTo>
                    <a:pt x="162" y="69"/>
                  </a:lnTo>
                  <a:lnTo>
                    <a:pt x="162" y="75"/>
                  </a:lnTo>
                  <a:lnTo>
                    <a:pt x="161" y="83"/>
                  </a:lnTo>
                  <a:lnTo>
                    <a:pt x="159" y="89"/>
                  </a:lnTo>
                  <a:lnTo>
                    <a:pt x="134" y="169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49" name="Freeform 84"/>
            <p:cNvSpPr>
              <a:spLocks/>
            </p:cNvSpPr>
            <p:nvPr/>
          </p:nvSpPr>
          <p:spPr bwMode="auto">
            <a:xfrm>
              <a:off x="2736850" y="3797300"/>
              <a:ext cx="50800" cy="68263"/>
            </a:xfrm>
            <a:custGeom>
              <a:avLst/>
              <a:gdLst>
                <a:gd name="T0" fmla="*/ 131 w 162"/>
                <a:gd name="T1" fmla="*/ 176 h 218"/>
                <a:gd name="T2" fmla="*/ 125 w 162"/>
                <a:gd name="T3" fmla="*/ 188 h 218"/>
                <a:gd name="T4" fmla="*/ 117 w 162"/>
                <a:gd name="T5" fmla="*/ 198 h 218"/>
                <a:gd name="T6" fmla="*/ 106 w 162"/>
                <a:gd name="T7" fmla="*/ 206 h 218"/>
                <a:gd name="T8" fmla="*/ 94 w 162"/>
                <a:gd name="T9" fmla="*/ 213 h 218"/>
                <a:gd name="T10" fmla="*/ 82 w 162"/>
                <a:gd name="T11" fmla="*/ 217 h 218"/>
                <a:gd name="T12" fmla="*/ 69 w 162"/>
                <a:gd name="T13" fmla="*/ 218 h 218"/>
                <a:gd name="T14" fmla="*/ 55 w 162"/>
                <a:gd name="T15" fmla="*/ 217 h 218"/>
                <a:gd name="T16" fmla="*/ 41 w 162"/>
                <a:gd name="T17" fmla="*/ 213 h 218"/>
                <a:gd name="T18" fmla="*/ 30 w 162"/>
                <a:gd name="T19" fmla="*/ 205 h 218"/>
                <a:gd name="T20" fmla="*/ 19 w 162"/>
                <a:gd name="T21" fmla="*/ 197 h 218"/>
                <a:gd name="T22" fmla="*/ 11 w 162"/>
                <a:gd name="T23" fmla="*/ 186 h 218"/>
                <a:gd name="T24" fmla="*/ 4 w 162"/>
                <a:gd name="T25" fmla="*/ 175 h 218"/>
                <a:gd name="T26" fmla="*/ 1 w 162"/>
                <a:gd name="T27" fmla="*/ 162 h 218"/>
                <a:gd name="T28" fmla="*/ 0 w 162"/>
                <a:gd name="T29" fmla="*/ 149 h 218"/>
                <a:gd name="T30" fmla="*/ 1 w 162"/>
                <a:gd name="T31" fmla="*/ 135 h 218"/>
                <a:gd name="T32" fmla="*/ 28 w 162"/>
                <a:gd name="T33" fmla="*/ 49 h 218"/>
                <a:gd name="T34" fmla="*/ 33 w 162"/>
                <a:gd name="T35" fmla="*/ 36 h 218"/>
                <a:gd name="T36" fmla="*/ 40 w 162"/>
                <a:gd name="T37" fmla="*/ 24 h 218"/>
                <a:gd name="T38" fmla="*/ 50 w 162"/>
                <a:gd name="T39" fmla="*/ 16 h 218"/>
                <a:gd name="T40" fmla="*/ 62 w 162"/>
                <a:gd name="T41" fmla="*/ 9 h 218"/>
                <a:gd name="T42" fmla="*/ 73 w 162"/>
                <a:gd name="T43" fmla="*/ 3 h 218"/>
                <a:gd name="T44" fmla="*/ 86 w 162"/>
                <a:gd name="T45" fmla="*/ 1 h 218"/>
                <a:gd name="T46" fmla="*/ 100 w 162"/>
                <a:gd name="T47" fmla="*/ 1 h 218"/>
                <a:gd name="T48" fmla="*/ 113 w 162"/>
                <a:gd name="T49" fmla="*/ 3 h 218"/>
                <a:gd name="T50" fmla="*/ 126 w 162"/>
                <a:gd name="T51" fmla="*/ 9 h 218"/>
                <a:gd name="T52" fmla="*/ 138 w 162"/>
                <a:gd name="T53" fmla="*/ 17 h 218"/>
                <a:gd name="T54" fmla="*/ 147 w 162"/>
                <a:gd name="T55" fmla="*/ 26 h 218"/>
                <a:gd name="T56" fmla="*/ 154 w 162"/>
                <a:gd name="T57" fmla="*/ 37 h 218"/>
                <a:gd name="T58" fmla="*/ 159 w 162"/>
                <a:gd name="T59" fmla="*/ 49 h 218"/>
                <a:gd name="T60" fmla="*/ 162 w 162"/>
                <a:gd name="T61" fmla="*/ 63 h 218"/>
                <a:gd name="T62" fmla="*/ 162 w 162"/>
                <a:gd name="T63" fmla="*/ 76 h 218"/>
                <a:gd name="T64" fmla="*/ 159 w 162"/>
                <a:gd name="T65" fmla="*/ 8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" h="218">
                  <a:moveTo>
                    <a:pt x="135" y="169"/>
                  </a:moveTo>
                  <a:lnTo>
                    <a:pt x="131" y="176"/>
                  </a:lnTo>
                  <a:lnTo>
                    <a:pt x="129" y="182"/>
                  </a:lnTo>
                  <a:lnTo>
                    <a:pt x="125" y="188"/>
                  </a:lnTo>
                  <a:lnTo>
                    <a:pt x="121" y="194"/>
                  </a:lnTo>
                  <a:lnTo>
                    <a:pt x="117" y="198"/>
                  </a:lnTo>
                  <a:lnTo>
                    <a:pt x="111" y="202"/>
                  </a:lnTo>
                  <a:lnTo>
                    <a:pt x="106" y="206"/>
                  </a:lnTo>
                  <a:lnTo>
                    <a:pt x="101" y="209"/>
                  </a:lnTo>
                  <a:lnTo>
                    <a:pt x="94" y="213"/>
                  </a:lnTo>
                  <a:lnTo>
                    <a:pt x="88" y="215"/>
                  </a:lnTo>
                  <a:lnTo>
                    <a:pt x="82" y="217"/>
                  </a:lnTo>
                  <a:lnTo>
                    <a:pt x="75" y="217"/>
                  </a:lnTo>
                  <a:lnTo>
                    <a:pt x="69" y="218"/>
                  </a:lnTo>
                  <a:lnTo>
                    <a:pt x="62" y="217"/>
                  </a:lnTo>
                  <a:lnTo>
                    <a:pt x="55" y="217"/>
                  </a:lnTo>
                  <a:lnTo>
                    <a:pt x="48" y="215"/>
                  </a:lnTo>
                  <a:lnTo>
                    <a:pt x="41" y="213"/>
                  </a:lnTo>
                  <a:lnTo>
                    <a:pt x="35" y="209"/>
                  </a:lnTo>
                  <a:lnTo>
                    <a:pt x="30" y="205"/>
                  </a:lnTo>
                  <a:lnTo>
                    <a:pt x="25" y="202"/>
                  </a:lnTo>
                  <a:lnTo>
                    <a:pt x="19" y="197"/>
                  </a:lnTo>
                  <a:lnTo>
                    <a:pt x="15" y="193"/>
                  </a:lnTo>
                  <a:lnTo>
                    <a:pt x="11" y="186"/>
                  </a:lnTo>
                  <a:lnTo>
                    <a:pt x="8" y="181"/>
                  </a:lnTo>
                  <a:lnTo>
                    <a:pt x="4" y="175"/>
                  </a:lnTo>
                  <a:lnTo>
                    <a:pt x="2" y="169"/>
                  </a:lnTo>
                  <a:lnTo>
                    <a:pt x="1" y="162"/>
                  </a:lnTo>
                  <a:lnTo>
                    <a:pt x="0" y="156"/>
                  </a:lnTo>
                  <a:lnTo>
                    <a:pt x="0" y="149"/>
                  </a:lnTo>
                  <a:lnTo>
                    <a:pt x="0" y="142"/>
                  </a:lnTo>
                  <a:lnTo>
                    <a:pt x="1" y="135"/>
                  </a:lnTo>
                  <a:lnTo>
                    <a:pt x="3" y="129"/>
                  </a:lnTo>
                  <a:lnTo>
                    <a:pt x="28" y="49"/>
                  </a:lnTo>
                  <a:lnTo>
                    <a:pt x="30" y="42"/>
                  </a:lnTo>
                  <a:lnTo>
                    <a:pt x="33" y="36"/>
                  </a:lnTo>
                  <a:lnTo>
                    <a:pt x="36" y="30"/>
                  </a:lnTo>
                  <a:lnTo>
                    <a:pt x="40" y="24"/>
                  </a:lnTo>
                  <a:lnTo>
                    <a:pt x="45" y="20"/>
                  </a:lnTo>
                  <a:lnTo>
                    <a:pt x="50" y="16"/>
                  </a:lnTo>
                  <a:lnTo>
                    <a:pt x="55" y="12"/>
                  </a:lnTo>
                  <a:lnTo>
                    <a:pt x="62" y="9"/>
                  </a:lnTo>
                  <a:lnTo>
                    <a:pt x="67" y="5"/>
                  </a:lnTo>
                  <a:lnTo>
                    <a:pt x="73" y="3"/>
                  </a:lnTo>
                  <a:lnTo>
                    <a:pt x="80" y="2"/>
                  </a:lnTo>
                  <a:lnTo>
                    <a:pt x="86" y="1"/>
                  </a:lnTo>
                  <a:lnTo>
                    <a:pt x="93" y="0"/>
                  </a:lnTo>
                  <a:lnTo>
                    <a:pt x="100" y="1"/>
                  </a:lnTo>
                  <a:lnTo>
                    <a:pt x="107" y="2"/>
                  </a:lnTo>
                  <a:lnTo>
                    <a:pt x="113" y="3"/>
                  </a:lnTo>
                  <a:lnTo>
                    <a:pt x="120" y="5"/>
                  </a:lnTo>
                  <a:lnTo>
                    <a:pt x="126" y="9"/>
                  </a:lnTo>
                  <a:lnTo>
                    <a:pt x="132" y="13"/>
                  </a:lnTo>
                  <a:lnTo>
                    <a:pt x="138" y="17"/>
                  </a:lnTo>
                  <a:lnTo>
                    <a:pt x="142" y="21"/>
                  </a:lnTo>
                  <a:lnTo>
                    <a:pt x="147" y="26"/>
                  </a:lnTo>
                  <a:lnTo>
                    <a:pt x="150" y="32"/>
                  </a:lnTo>
                  <a:lnTo>
                    <a:pt x="154" y="37"/>
                  </a:lnTo>
                  <a:lnTo>
                    <a:pt x="157" y="44"/>
                  </a:lnTo>
                  <a:lnTo>
                    <a:pt x="159" y="49"/>
                  </a:lnTo>
                  <a:lnTo>
                    <a:pt x="161" y="56"/>
                  </a:lnTo>
                  <a:lnTo>
                    <a:pt x="162" y="63"/>
                  </a:lnTo>
                  <a:lnTo>
                    <a:pt x="162" y="69"/>
                  </a:lnTo>
                  <a:lnTo>
                    <a:pt x="162" y="76"/>
                  </a:lnTo>
                  <a:lnTo>
                    <a:pt x="161" y="83"/>
                  </a:lnTo>
                  <a:lnTo>
                    <a:pt x="159" y="89"/>
                  </a:lnTo>
                  <a:lnTo>
                    <a:pt x="135" y="169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50" name="Freeform 85"/>
            <p:cNvSpPr>
              <a:spLocks/>
            </p:cNvSpPr>
            <p:nvPr/>
          </p:nvSpPr>
          <p:spPr bwMode="auto">
            <a:xfrm>
              <a:off x="2714625" y="3622675"/>
              <a:ext cx="106363" cy="76200"/>
            </a:xfrm>
            <a:custGeom>
              <a:avLst/>
              <a:gdLst>
                <a:gd name="T0" fmla="*/ 138 w 337"/>
                <a:gd name="T1" fmla="*/ 219 h 238"/>
                <a:gd name="T2" fmla="*/ 124 w 337"/>
                <a:gd name="T3" fmla="*/ 229 h 238"/>
                <a:gd name="T4" fmla="*/ 109 w 337"/>
                <a:gd name="T5" fmla="*/ 235 h 238"/>
                <a:gd name="T6" fmla="*/ 93 w 337"/>
                <a:gd name="T7" fmla="*/ 238 h 238"/>
                <a:gd name="T8" fmla="*/ 77 w 337"/>
                <a:gd name="T9" fmla="*/ 238 h 238"/>
                <a:gd name="T10" fmla="*/ 62 w 337"/>
                <a:gd name="T11" fmla="*/ 235 h 238"/>
                <a:gd name="T12" fmla="*/ 46 w 337"/>
                <a:gd name="T13" fmla="*/ 230 h 238"/>
                <a:gd name="T14" fmla="*/ 32 w 337"/>
                <a:gd name="T15" fmla="*/ 220 h 238"/>
                <a:gd name="T16" fmla="*/ 20 w 337"/>
                <a:gd name="T17" fmla="*/ 209 h 238"/>
                <a:gd name="T18" fmla="*/ 11 w 337"/>
                <a:gd name="T19" fmla="*/ 195 h 238"/>
                <a:gd name="T20" fmla="*/ 5 w 337"/>
                <a:gd name="T21" fmla="*/ 180 h 238"/>
                <a:gd name="T22" fmla="*/ 1 w 337"/>
                <a:gd name="T23" fmla="*/ 164 h 238"/>
                <a:gd name="T24" fmla="*/ 1 w 337"/>
                <a:gd name="T25" fmla="*/ 149 h 238"/>
                <a:gd name="T26" fmla="*/ 3 w 337"/>
                <a:gd name="T27" fmla="*/ 133 h 238"/>
                <a:gd name="T28" fmla="*/ 10 w 337"/>
                <a:gd name="T29" fmla="*/ 118 h 238"/>
                <a:gd name="T30" fmla="*/ 18 w 337"/>
                <a:gd name="T31" fmla="*/ 104 h 238"/>
                <a:gd name="T32" fmla="*/ 94 w 337"/>
                <a:gd name="T33" fmla="*/ 25 h 238"/>
                <a:gd name="T34" fmla="*/ 108 w 337"/>
                <a:gd name="T35" fmla="*/ 14 h 238"/>
                <a:gd name="T36" fmla="*/ 122 w 337"/>
                <a:gd name="T37" fmla="*/ 7 h 238"/>
                <a:gd name="T38" fmla="*/ 138 w 337"/>
                <a:gd name="T39" fmla="*/ 2 h 238"/>
                <a:gd name="T40" fmla="*/ 154 w 337"/>
                <a:gd name="T41" fmla="*/ 0 h 238"/>
                <a:gd name="T42" fmla="*/ 169 w 337"/>
                <a:gd name="T43" fmla="*/ 2 h 238"/>
                <a:gd name="T44" fmla="*/ 185 w 337"/>
                <a:gd name="T45" fmla="*/ 6 h 238"/>
                <a:gd name="T46" fmla="*/ 199 w 337"/>
                <a:gd name="T47" fmla="*/ 13 h 238"/>
                <a:gd name="T48" fmla="*/ 213 w 337"/>
                <a:gd name="T49" fmla="*/ 24 h 238"/>
                <a:gd name="T50" fmla="*/ 221 w 337"/>
                <a:gd name="T51" fmla="*/ 28 h 238"/>
                <a:gd name="T52" fmla="*/ 233 w 337"/>
                <a:gd name="T53" fmla="*/ 28 h 238"/>
                <a:gd name="T54" fmla="*/ 264 w 337"/>
                <a:gd name="T55" fmla="*/ 24 h 238"/>
                <a:gd name="T56" fmla="*/ 323 w 337"/>
                <a:gd name="T57" fmla="*/ 9 h 238"/>
                <a:gd name="T58" fmla="*/ 331 w 337"/>
                <a:gd name="T59" fmla="*/ 9 h 238"/>
                <a:gd name="T60" fmla="*/ 336 w 337"/>
                <a:gd name="T61" fmla="*/ 12 h 238"/>
                <a:gd name="T62" fmla="*/ 336 w 337"/>
                <a:gd name="T63" fmla="*/ 20 h 238"/>
                <a:gd name="T64" fmla="*/ 328 w 337"/>
                <a:gd name="T65" fmla="*/ 31 h 238"/>
                <a:gd name="T66" fmla="*/ 290 w 337"/>
                <a:gd name="T67" fmla="*/ 71 h 238"/>
                <a:gd name="T68" fmla="*/ 214 w 337"/>
                <a:gd name="T69" fmla="*/ 1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37" h="238">
                  <a:moveTo>
                    <a:pt x="144" y="214"/>
                  </a:moveTo>
                  <a:lnTo>
                    <a:pt x="138" y="219"/>
                  </a:lnTo>
                  <a:lnTo>
                    <a:pt x="130" y="225"/>
                  </a:lnTo>
                  <a:lnTo>
                    <a:pt x="124" y="229"/>
                  </a:lnTo>
                  <a:lnTo>
                    <a:pt x="117" y="232"/>
                  </a:lnTo>
                  <a:lnTo>
                    <a:pt x="109" y="235"/>
                  </a:lnTo>
                  <a:lnTo>
                    <a:pt x="101" y="237"/>
                  </a:lnTo>
                  <a:lnTo>
                    <a:pt x="93" y="238"/>
                  </a:lnTo>
                  <a:lnTo>
                    <a:pt x="85" y="238"/>
                  </a:lnTo>
                  <a:lnTo>
                    <a:pt x="77" y="238"/>
                  </a:lnTo>
                  <a:lnTo>
                    <a:pt x="69" y="237"/>
                  </a:lnTo>
                  <a:lnTo>
                    <a:pt x="62" y="235"/>
                  </a:lnTo>
                  <a:lnTo>
                    <a:pt x="54" y="233"/>
                  </a:lnTo>
                  <a:lnTo>
                    <a:pt x="46" y="230"/>
                  </a:lnTo>
                  <a:lnTo>
                    <a:pt x="39" y="226"/>
                  </a:lnTo>
                  <a:lnTo>
                    <a:pt x="32" y="220"/>
                  </a:lnTo>
                  <a:lnTo>
                    <a:pt x="26" y="215"/>
                  </a:lnTo>
                  <a:lnTo>
                    <a:pt x="20" y="209"/>
                  </a:lnTo>
                  <a:lnTo>
                    <a:pt x="15" y="203"/>
                  </a:lnTo>
                  <a:lnTo>
                    <a:pt x="11" y="195"/>
                  </a:lnTo>
                  <a:lnTo>
                    <a:pt x="8" y="188"/>
                  </a:lnTo>
                  <a:lnTo>
                    <a:pt x="5" y="180"/>
                  </a:lnTo>
                  <a:lnTo>
                    <a:pt x="2" y="173"/>
                  </a:lnTo>
                  <a:lnTo>
                    <a:pt x="1" y="164"/>
                  </a:lnTo>
                  <a:lnTo>
                    <a:pt x="0" y="157"/>
                  </a:lnTo>
                  <a:lnTo>
                    <a:pt x="1" y="149"/>
                  </a:lnTo>
                  <a:lnTo>
                    <a:pt x="2" y="141"/>
                  </a:lnTo>
                  <a:lnTo>
                    <a:pt x="3" y="133"/>
                  </a:lnTo>
                  <a:lnTo>
                    <a:pt x="7" y="125"/>
                  </a:lnTo>
                  <a:lnTo>
                    <a:pt x="10" y="118"/>
                  </a:lnTo>
                  <a:lnTo>
                    <a:pt x="14" y="111"/>
                  </a:lnTo>
                  <a:lnTo>
                    <a:pt x="18" y="104"/>
                  </a:lnTo>
                  <a:lnTo>
                    <a:pt x="25" y="98"/>
                  </a:lnTo>
                  <a:lnTo>
                    <a:pt x="94" y="25"/>
                  </a:lnTo>
                  <a:lnTo>
                    <a:pt x="101" y="20"/>
                  </a:lnTo>
                  <a:lnTo>
                    <a:pt x="108" y="14"/>
                  </a:lnTo>
                  <a:lnTo>
                    <a:pt x="115" y="10"/>
                  </a:lnTo>
                  <a:lnTo>
                    <a:pt x="122" y="7"/>
                  </a:lnTo>
                  <a:lnTo>
                    <a:pt x="129" y="4"/>
                  </a:lnTo>
                  <a:lnTo>
                    <a:pt x="138" y="2"/>
                  </a:lnTo>
                  <a:lnTo>
                    <a:pt x="145" y="1"/>
                  </a:lnTo>
                  <a:lnTo>
                    <a:pt x="154" y="0"/>
                  </a:lnTo>
                  <a:lnTo>
                    <a:pt x="161" y="1"/>
                  </a:lnTo>
                  <a:lnTo>
                    <a:pt x="169" y="2"/>
                  </a:lnTo>
                  <a:lnTo>
                    <a:pt x="177" y="3"/>
                  </a:lnTo>
                  <a:lnTo>
                    <a:pt x="185" y="6"/>
                  </a:lnTo>
                  <a:lnTo>
                    <a:pt x="193" y="9"/>
                  </a:lnTo>
                  <a:lnTo>
                    <a:pt x="199" y="13"/>
                  </a:lnTo>
                  <a:lnTo>
                    <a:pt x="207" y="18"/>
                  </a:lnTo>
                  <a:lnTo>
                    <a:pt x="213" y="24"/>
                  </a:lnTo>
                  <a:lnTo>
                    <a:pt x="216" y="26"/>
                  </a:lnTo>
                  <a:lnTo>
                    <a:pt x="221" y="28"/>
                  </a:lnTo>
                  <a:lnTo>
                    <a:pt x="227" y="28"/>
                  </a:lnTo>
                  <a:lnTo>
                    <a:pt x="233" y="28"/>
                  </a:lnTo>
                  <a:lnTo>
                    <a:pt x="247" y="27"/>
                  </a:lnTo>
                  <a:lnTo>
                    <a:pt x="264" y="24"/>
                  </a:lnTo>
                  <a:lnTo>
                    <a:pt x="295" y="14"/>
                  </a:lnTo>
                  <a:lnTo>
                    <a:pt x="323" y="9"/>
                  </a:lnTo>
                  <a:lnTo>
                    <a:pt x="328" y="8"/>
                  </a:lnTo>
                  <a:lnTo>
                    <a:pt x="331" y="9"/>
                  </a:lnTo>
                  <a:lnTo>
                    <a:pt x="334" y="10"/>
                  </a:lnTo>
                  <a:lnTo>
                    <a:pt x="336" y="12"/>
                  </a:lnTo>
                  <a:lnTo>
                    <a:pt x="337" y="15"/>
                  </a:lnTo>
                  <a:lnTo>
                    <a:pt x="336" y="20"/>
                  </a:lnTo>
                  <a:lnTo>
                    <a:pt x="332" y="25"/>
                  </a:lnTo>
                  <a:lnTo>
                    <a:pt x="328" y="31"/>
                  </a:lnTo>
                  <a:lnTo>
                    <a:pt x="313" y="48"/>
                  </a:lnTo>
                  <a:lnTo>
                    <a:pt x="290" y="71"/>
                  </a:lnTo>
                  <a:lnTo>
                    <a:pt x="257" y="103"/>
                  </a:lnTo>
                  <a:lnTo>
                    <a:pt x="214" y="141"/>
                  </a:lnTo>
                  <a:lnTo>
                    <a:pt x="144" y="214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51" name="Freeform 86"/>
            <p:cNvSpPr>
              <a:spLocks/>
            </p:cNvSpPr>
            <p:nvPr/>
          </p:nvSpPr>
          <p:spPr bwMode="auto">
            <a:xfrm>
              <a:off x="693738" y="2003425"/>
              <a:ext cx="796925" cy="663575"/>
            </a:xfrm>
            <a:custGeom>
              <a:avLst/>
              <a:gdLst>
                <a:gd name="T0" fmla="*/ 2058 w 2513"/>
                <a:gd name="T1" fmla="*/ 1402 h 2090"/>
                <a:gd name="T2" fmla="*/ 2123 w 2513"/>
                <a:gd name="T3" fmla="*/ 1361 h 2090"/>
                <a:gd name="T4" fmla="*/ 2182 w 2513"/>
                <a:gd name="T5" fmla="*/ 1314 h 2090"/>
                <a:gd name="T6" fmla="*/ 2237 w 2513"/>
                <a:gd name="T7" fmla="*/ 1262 h 2090"/>
                <a:gd name="T8" fmla="*/ 2285 w 2513"/>
                <a:gd name="T9" fmla="*/ 1205 h 2090"/>
                <a:gd name="T10" fmla="*/ 2329 w 2513"/>
                <a:gd name="T11" fmla="*/ 1143 h 2090"/>
                <a:gd name="T12" fmla="*/ 2365 w 2513"/>
                <a:gd name="T13" fmla="*/ 1076 h 2090"/>
                <a:gd name="T14" fmla="*/ 2395 w 2513"/>
                <a:gd name="T15" fmla="*/ 1007 h 2090"/>
                <a:gd name="T16" fmla="*/ 2418 w 2513"/>
                <a:gd name="T17" fmla="*/ 933 h 2090"/>
                <a:gd name="T18" fmla="*/ 2434 w 2513"/>
                <a:gd name="T19" fmla="*/ 855 h 2090"/>
                <a:gd name="T20" fmla="*/ 2440 w 2513"/>
                <a:gd name="T21" fmla="*/ 776 h 2090"/>
                <a:gd name="T22" fmla="*/ 2437 w 2513"/>
                <a:gd name="T23" fmla="*/ 672 h 2090"/>
                <a:gd name="T24" fmla="*/ 2417 w 2513"/>
                <a:gd name="T25" fmla="*/ 561 h 2090"/>
                <a:gd name="T26" fmla="*/ 2382 w 2513"/>
                <a:gd name="T27" fmla="*/ 457 h 2090"/>
                <a:gd name="T28" fmla="*/ 2332 w 2513"/>
                <a:gd name="T29" fmla="*/ 361 h 2090"/>
                <a:gd name="T30" fmla="*/ 2270 w 2513"/>
                <a:gd name="T31" fmla="*/ 272 h 2090"/>
                <a:gd name="T32" fmla="*/ 2195 w 2513"/>
                <a:gd name="T33" fmla="*/ 195 h 2090"/>
                <a:gd name="T34" fmla="*/ 2110 w 2513"/>
                <a:gd name="T35" fmla="*/ 128 h 2090"/>
                <a:gd name="T36" fmla="*/ 2016 w 2513"/>
                <a:gd name="T37" fmla="*/ 74 h 2090"/>
                <a:gd name="T38" fmla="*/ 1914 w 2513"/>
                <a:gd name="T39" fmla="*/ 33 h 2090"/>
                <a:gd name="T40" fmla="*/ 1805 w 2513"/>
                <a:gd name="T41" fmla="*/ 9 h 2090"/>
                <a:gd name="T42" fmla="*/ 1691 w 2513"/>
                <a:gd name="T43" fmla="*/ 0 h 2090"/>
                <a:gd name="T44" fmla="*/ 674 w 2513"/>
                <a:gd name="T45" fmla="*/ 3 h 2090"/>
                <a:gd name="T46" fmla="*/ 563 w 2513"/>
                <a:gd name="T47" fmla="*/ 23 h 2090"/>
                <a:gd name="T48" fmla="*/ 458 w 2513"/>
                <a:gd name="T49" fmla="*/ 58 h 2090"/>
                <a:gd name="T50" fmla="*/ 362 w 2513"/>
                <a:gd name="T51" fmla="*/ 108 h 2090"/>
                <a:gd name="T52" fmla="*/ 273 w 2513"/>
                <a:gd name="T53" fmla="*/ 170 h 2090"/>
                <a:gd name="T54" fmla="*/ 196 w 2513"/>
                <a:gd name="T55" fmla="*/ 245 h 2090"/>
                <a:gd name="T56" fmla="*/ 128 w 2513"/>
                <a:gd name="T57" fmla="*/ 330 h 2090"/>
                <a:gd name="T58" fmla="*/ 74 w 2513"/>
                <a:gd name="T59" fmla="*/ 424 h 2090"/>
                <a:gd name="T60" fmla="*/ 34 w 2513"/>
                <a:gd name="T61" fmla="*/ 527 h 2090"/>
                <a:gd name="T62" fmla="*/ 10 w 2513"/>
                <a:gd name="T63" fmla="*/ 634 h 2090"/>
                <a:gd name="T64" fmla="*/ 0 w 2513"/>
                <a:gd name="T65" fmla="*/ 749 h 2090"/>
                <a:gd name="T66" fmla="*/ 10 w 2513"/>
                <a:gd name="T67" fmla="*/ 863 h 2090"/>
                <a:gd name="T68" fmla="*/ 34 w 2513"/>
                <a:gd name="T69" fmla="*/ 972 h 2090"/>
                <a:gd name="T70" fmla="*/ 74 w 2513"/>
                <a:gd name="T71" fmla="*/ 1073 h 2090"/>
                <a:gd name="T72" fmla="*/ 128 w 2513"/>
                <a:gd name="T73" fmla="*/ 1167 h 2090"/>
                <a:gd name="T74" fmla="*/ 196 w 2513"/>
                <a:gd name="T75" fmla="*/ 1253 h 2090"/>
                <a:gd name="T76" fmla="*/ 273 w 2513"/>
                <a:gd name="T77" fmla="*/ 1327 h 2090"/>
                <a:gd name="T78" fmla="*/ 362 w 2513"/>
                <a:gd name="T79" fmla="*/ 1389 h 2090"/>
                <a:gd name="T80" fmla="*/ 458 w 2513"/>
                <a:gd name="T81" fmla="*/ 1439 h 2090"/>
                <a:gd name="T82" fmla="*/ 563 w 2513"/>
                <a:gd name="T83" fmla="*/ 1475 h 2090"/>
                <a:gd name="T84" fmla="*/ 674 w 2513"/>
                <a:gd name="T85" fmla="*/ 1494 h 2090"/>
                <a:gd name="T86" fmla="*/ 1258 w 2513"/>
                <a:gd name="T87" fmla="*/ 1498 h 2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13" h="2090">
                  <a:moveTo>
                    <a:pt x="2513" y="2090"/>
                  </a:moveTo>
                  <a:lnTo>
                    <a:pt x="2036" y="1413"/>
                  </a:lnTo>
                  <a:lnTo>
                    <a:pt x="2058" y="1402"/>
                  </a:lnTo>
                  <a:lnTo>
                    <a:pt x="2080" y="1389"/>
                  </a:lnTo>
                  <a:lnTo>
                    <a:pt x="2101" y="1375"/>
                  </a:lnTo>
                  <a:lnTo>
                    <a:pt x="2123" y="1361"/>
                  </a:lnTo>
                  <a:lnTo>
                    <a:pt x="2143" y="1346"/>
                  </a:lnTo>
                  <a:lnTo>
                    <a:pt x="2163" y="1331"/>
                  </a:lnTo>
                  <a:lnTo>
                    <a:pt x="2182" y="1314"/>
                  </a:lnTo>
                  <a:lnTo>
                    <a:pt x="2201" y="1298"/>
                  </a:lnTo>
                  <a:lnTo>
                    <a:pt x="2219" y="1280"/>
                  </a:lnTo>
                  <a:lnTo>
                    <a:pt x="2237" y="1262"/>
                  </a:lnTo>
                  <a:lnTo>
                    <a:pt x="2254" y="1244"/>
                  </a:lnTo>
                  <a:lnTo>
                    <a:pt x="2270" y="1224"/>
                  </a:lnTo>
                  <a:lnTo>
                    <a:pt x="2285" y="1205"/>
                  </a:lnTo>
                  <a:lnTo>
                    <a:pt x="2300" y="1185"/>
                  </a:lnTo>
                  <a:lnTo>
                    <a:pt x="2315" y="1164"/>
                  </a:lnTo>
                  <a:lnTo>
                    <a:pt x="2329" y="1143"/>
                  </a:lnTo>
                  <a:lnTo>
                    <a:pt x="2342" y="1122"/>
                  </a:lnTo>
                  <a:lnTo>
                    <a:pt x="2354" y="1100"/>
                  </a:lnTo>
                  <a:lnTo>
                    <a:pt x="2365" y="1076"/>
                  </a:lnTo>
                  <a:lnTo>
                    <a:pt x="2376" y="1053"/>
                  </a:lnTo>
                  <a:lnTo>
                    <a:pt x="2386" y="1030"/>
                  </a:lnTo>
                  <a:lnTo>
                    <a:pt x="2395" y="1007"/>
                  </a:lnTo>
                  <a:lnTo>
                    <a:pt x="2404" y="982"/>
                  </a:lnTo>
                  <a:lnTo>
                    <a:pt x="2411" y="957"/>
                  </a:lnTo>
                  <a:lnTo>
                    <a:pt x="2418" y="933"/>
                  </a:lnTo>
                  <a:lnTo>
                    <a:pt x="2424" y="907"/>
                  </a:lnTo>
                  <a:lnTo>
                    <a:pt x="2429" y="882"/>
                  </a:lnTo>
                  <a:lnTo>
                    <a:pt x="2434" y="855"/>
                  </a:lnTo>
                  <a:lnTo>
                    <a:pt x="2437" y="829"/>
                  </a:lnTo>
                  <a:lnTo>
                    <a:pt x="2439" y="802"/>
                  </a:lnTo>
                  <a:lnTo>
                    <a:pt x="2440" y="776"/>
                  </a:lnTo>
                  <a:lnTo>
                    <a:pt x="2441" y="749"/>
                  </a:lnTo>
                  <a:lnTo>
                    <a:pt x="2440" y="711"/>
                  </a:lnTo>
                  <a:lnTo>
                    <a:pt x="2437" y="672"/>
                  </a:lnTo>
                  <a:lnTo>
                    <a:pt x="2431" y="634"/>
                  </a:lnTo>
                  <a:lnTo>
                    <a:pt x="2425" y="597"/>
                  </a:lnTo>
                  <a:lnTo>
                    <a:pt x="2417" y="561"/>
                  </a:lnTo>
                  <a:lnTo>
                    <a:pt x="2407" y="527"/>
                  </a:lnTo>
                  <a:lnTo>
                    <a:pt x="2395" y="492"/>
                  </a:lnTo>
                  <a:lnTo>
                    <a:pt x="2382" y="457"/>
                  </a:lnTo>
                  <a:lnTo>
                    <a:pt x="2367" y="424"/>
                  </a:lnTo>
                  <a:lnTo>
                    <a:pt x="2350" y="391"/>
                  </a:lnTo>
                  <a:lnTo>
                    <a:pt x="2332" y="361"/>
                  </a:lnTo>
                  <a:lnTo>
                    <a:pt x="2313" y="330"/>
                  </a:lnTo>
                  <a:lnTo>
                    <a:pt x="2292" y="300"/>
                  </a:lnTo>
                  <a:lnTo>
                    <a:pt x="2270" y="272"/>
                  </a:lnTo>
                  <a:lnTo>
                    <a:pt x="2246" y="245"/>
                  </a:lnTo>
                  <a:lnTo>
                    <a:pt x="2221" y="219"/>
                  </a:lnTo>
                  <a:lnTo>
                    <a:pt x="2195" y="195"/>
                  </a:lnTo>
                  <a:lnTo>
                    <a:pt x="2168" y="170"/>
                  </a:lnTo>
                  <a:lnTo>
                    <a:pt x="2140" y="148"/>
                  </a:lnTo>
                  <a:lnTo>
                    <a:pt x="2110" y="128"/>
                  </a:lnTo>
                  <a:lnTo>
                    <a:pt x="2079" y="108"/>
                  </a:lnTo>
                  <a:lnTo>
                    <a:pt x="2049" y="90"/>
                  </a:lnTo>
                  <a:lnTo>
                    <a:pt x="2016" y="74"/>
                  </a:lnTo>
                  <a:lnTo>
                    <a:pt x="1983" y="58"/>
                  </a:lnTo>
                  <a:lnTo>
                    <a:pt x="1949" y="46"/>
                  </a:lnTo>
                  <a:lnTo>
                    <a:pt x="1914" y="33"/>
                  </a:lnTo>
                  <a:lnTo>
                    <a:pt x="1878" y="23"/>
                  </a:lnTo>
                  <a:lnTo>
                    <a:pt x="1842" y="15"/>
                  </a:lnTo>
                  <a:lnTo>
                    <a:pt x="1805" y="9"/>
                  </a:lnTo>
                  <a:lnTo>
                    <a:pt x="1768" y="3"/>
                  </a:lnTo>
                  <a:lnTo>
                    <a:pt x="1730" y="1"/>
                  </a:lnTo>
                  <a:lnTo>
                    <a:pt x="1691" y="0"/>
                  </a:lnTo>
                  <a:lnTo>
                    <a:pt x="750" y="0"/>
                  </a:lnTo>
                  <a:lnTo>
                    <a:pt x="712" y="1"/>
                  </a:lnTo>
                  <a:lnTo>
                    <a:pt x="674" y="3"/>
                  </a:lnTo>
                  <a:lnTo>
                    <a:pt x="636" y="9"/>
                  </a:lnTo>
                  <a:lnTo>
                    <a:pt x="599" y="15"/>
                  </a:lnTo>
                  <a:lnTo>
                    <a:pt x="563" y="23"/>
                  </a:lnTo>
                  <a:lnTo>
                    <a:pt x="527" y="33"/>
                  </a:lnTo>
                  <a:lnTo>
                    <a:pt x="492" y="46"/>
                  </a:lnTo>
                  <a:lnTo>
                    <a:pt x="458" y="58"/>
                  </a:lnTo>
                  <a:lnTo>
                    <a:pt x="425" y="74"/>
                  </a:lnTo>
                  <a:lnTo>
                    <a:pt x="393" y="90"/>
                  </a:lnTo>
                  <a:lnTo>
                    <a:pt x="362" y="108"/>
                  </a:lnTo>
                  <a:lnTo>
                    <a:pt x="331" y="128"/>
                  </a:lnTo>
                  <a:lnTo>
                    <a:pt x="302" y="148"/>
                  </a:lnTo>
                  <a:lnTo>
                    <a:pt x="273" y="170"/>
                  </a:lnTo>
                  <a:lnTo>
                    <a:pt x="247" y="195"/>
                  </a:lnTo>
                  <a:lnTo>
                    <a:pt x="220" y="219"/>
                  </a:lnTo>
                  <a:lnTo>
                    <a:pt x="196" y="245"/>
                  </a:lnTo>
                  <a:lnTo>
                    <a:pt x="172" y="272"/>
                  </a:lnTo>
                  <a:lnTo>
                    <a:pt x="149" y="300"/>
                  </a:lnTo>
                  <a:lnTo>
                    <a:pt x="128" y="330"/>
                  </a:lnTo>
                  <a:lnTo>
                    <a:pt x="109" y="361"/>
                  </a:lnTo>
                  <a:lnTo>
                    <a:pt x="91" y="391"/>
                  </a:lnTo>
                  <a:lnTo>
                    <a:pt x="74" y="424"/>
                  </a:lnTo>
                  <a:lnTo>
                    <a:pt x="59" y="457"/>
                  </a:lnTo>
                  <a:lnTo>
                    <a:pt x="46" y="492"/>
                  </a:lnTo>
                  <a:lnTo>
                    <a:pt x="34" y="527"/>
                  </a:lnTo>
                  <a:lnTo>
                    <a:pt x="25" y="561"/>
                  </a:lnTo>
                  <a:lnTo>
                    <a:pt x="16" y="597"/>
                  </a:lnTo>
                  <a:lnTo>
                    <a:pt x="10" y="634"/>
                  </a:lnTo>
                  <a:lnTo>
                    <a:pt x="4" y="672"/>
                  </a:lnTo>
                  <a:lnTo>
                    <a:pt x="1" y="711"/>
                  </a:lnTo>
                  <a:lnTo>
                    <a:pt x="0" y="749"/>
                  </a:lnTo>
                  <a:lnTo>
                    <a:pt x="1" y="788"/>
                  </a:lnTo>
                  <a:lnTo>
                    <a:pt x="4" y="826"/>
                  </a:lnTo>
                  <a:lnTo>
                    <a:pt x="10" y="863"/>
                  </a:lnTo>
                  <a:lnTo>
                    <a:pt x="16" y="900"/>
                  </a:lnTo>
                  <a:lnTo>
                    <a:pt x="25" y="936"/>
                  </a:lnTo>
                  <a:lnTo>
                    <a:pt x="34" y="972"/>
                  </a:lnTo>
                  <a:lnTo>
                    <a:pt x="46" y="1007"/>
                  </a:lnTo>
                  <a:lnTo>
                    <a:pt x="59" y="1040"/>
                  </a:lnTo>
                  <a:lnTo>
                    <a:pt x="74" y="1073"/>
                  </a:lnTo>
                  <a:lnTo>
                    <a:pt x="91" y="1106"/>
                  </a:lnTo>
                  <a:lnTo>
                    <a:pt x="109" y="1138"/>
                  </a:lnTo>
                  <a:lnTo>
                    <a:pt x="128" y="1167"/>
                  </a:lnTo>
                  <a:lnTo>
                    <a:pt x="149" y="1197"/>
                  </a:lnTo>
                  <a:lnTo>
                    <a:pt x="172" y="1225"/>
                  </a:lnTo>
                  <a:lnTo>
                    <a:pt x="196" y="1253"/>
                  </a:lnTo>
                  <a:lnTo>
                    <a:pt x="220" y="1278"/>
                  </a:lnTo>
                  <a:lnTo>
                    <a:pt x="247" y="1304"/>
                  </a:lnTo>
                  <a:lnTo>
                    <a:pt x="273" y="1327"/>
                  </a:lnTo>
                  <a:lnTo>
                    <a:pt x="302" y="1349"/>
                  </a:lnTo>
                  <a:lnTo>
                    <a:pt x="331" y="1370"/>
                  </a:lnTo>
                  <a:lnTo>
                    <a:pt x="362" y="1389"/>
                  </a:lnTo>
                  <a:lnTo>
                    <a:pt x="393" y="1407"/>
                  </a:lnTo>
                  <a:lnTo>
                    <a:pt x="425" y="1424"/>
                  </a:lnTo>
                  <a:lnTo>
                    <a:pt x="458" y="1439"/>
                  </a:lnTo>
                  <a:lnTo>
                    <a:pt x="492" y="1453"/>
                  </a:lnTo>
                  <a:lnTo>
                    <a:pt x="527" y="1464"/>
                  </a:lnTo>
                  <a:lnTo>
                    <a:pt x="563" y="1475"/>
                  </a:lnTo>
                  <a:lnTo>
                    <a:pt x="599" y="1482"/>
                  </a:lnTo>
                  <a:lnTo>
                    <a:pt x="636" y="1490"/>
                  </a:lnTo>
                  <a:lnTo>
                    <a:pt x="674" y="1494"/>
                  </a:lnTo>
                  <a:lnTo>
                    <a:pt x="712" y="1497"/>
                  </a:lnTo>
                  <a:lnTo>
                    <a:pt x="750" y="1498"/>
                  </a:lnTo>
                  <a:lnTo>
                    <a:pt x="1258" y="1498"/>
                  </a:lnTo>
                  <a:lnTo>
                    <a:pt x="1221" y="1505"/>
                  </a:lnTo>
                  <a:lnTo>
                    <a:pt x="2513" y="20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52" name="Freeform 87"/>
            <p:cNvSpPr>
              <a:spLocks/>
            </p:cNvSpPr>
            <p:nvPr/>
          </p:nvSpPr>
          <p:spPr bwMode="auto">
            <a:xfrm>
              <a:off x="4632325" y="1979613"/>
              <a:ext cx="774700" cy="647700"/>
            </a:xfrm>
            <a:custGeom>
              <a:avLst/>
              <a:gdLst>
                <a:gd name="T0" fmla="*/ 712 w 2441"/>
                <a:gd name="T1" fmla="*/ 1 h 2040"/>
                <a:gd name="T2" fmla="*/ 598 w 2441"/>
                <a:gd name="T3" fmla="*/ 15 h 2040"/>
                <a:gd name="T4" fmla="*/ 492 w 2441"/>
                <a:gd name="T5" fmla="*/ 46 h 2040"/>
                <a:gd name="T6" fmla="*/ 392 w 2441"/>
                <a:gd name="T7" fmla="*/ 90 h 2040"/>
                <a:gd name="T8" fmla="*/ 301 w 2441"/>
                <a:gd name="T9" fmla="*/ 149 h 2040"/>
                <a:gd name="T10" fmla="*/ 220 w 2441"/>
                <a:gd name="T11" fmla="*/ 219 h 2040"/>
                <a:gd name="T12" fmla="*/ 149 w 2441"/>
                <a:gd name="T13" fmla="*/ 300 h 2040"/>
                <a:gd name="T14" fmla="*/ 91 w 2441"/>
                <a:gd name="T15" fmla="*/ 392 h 2040"/>
                <a:gd name="T16" fmla="*/ 45 w 2441"/>
                <a:gd name="T17" fmla="*/ 492 h 2040"/>
                <a:gd name="T18" fmla="*/ 16 w 2441"/>
                <a:gd name="T19" fmla="*/ 598 h 2040"/>
                <a:gd name="T20" fmla="*/ 1 w 2441"/>
                <a:gd name="T21" fmla="*/ 710 h 2040"/>
                <a:gd name="T22" fmla="*/ 3 w 2441"/>
                <a:gd name="T23" fmla="*/ 810 h 2040"/>
                <a:gd name="T24" fmla="*/ 16 w 2441"/>
                <a:gd name="T25" fmla="*/ 900 h 2040"/>
                <a:gd name="T26" fmla="*/ 38 w 2441"/>
                <a:gd name="T27" fmla="*/ 985 h 2040"/>
                <a:gd name="T28" fmla="*/ 71 w 2441"/>
                <a:gd name="T29" fmla="*/ 1066 h 2040"/>
                <a:gd name="T30" fmla="*/ 112 w 2441"/>
                <a:gd name="T31" fmla="*/ 1142 h 2040"/>
                <a:gd name="T32" fmla="*/ 162 w 2441"/>
                <a:gd name="T33" fmla="*/ 1213 h 2040"/>
                <a:gd name="T34" fmla="*/ 219 w 2441"/>
                <a:gd name="T35" fmla="*/ 1277 h 2040"/>
                <a:gd name="T36" fmla="*/ 282 w 2441"/>
                <a:gd name="T37" fmla="*/ 1334 h 2040"/>
                <a:gd name="T38" fmla="*/ 353 w 2441"/>
                <a:gd name="T39" fmla="*/ 1384 h 2040"/>
                <a:gd name="T40" fmla="*/ 429 w 2441"/>
                <a:gd name="T41" fmla="*/ 1426 h 2040"/>
                <a:gd name="T42" fmla="*/ 510 w 2441"/>
                <a:gd name="T43" fmla="*/ 1459 h 2040"/>
                <a:gd name="T44" fmla="*/ 1190 w 2441"/>
                <a:gd name="T45" fmla="*/ 1498 h 2040"/>
                <a:gd name="T46" fmla="*/ 1768 w 2441"/>
                <a:gd name="T47" fmla="*/ 1494 h 2040"/>
                <a:gd name="T48" fmla="*/ 1878 w 2441"/>
                <a:gd name="T49" fmla="*/ 1475 h 2040"/>
                <a:gd name="T50" fmla="*/ 1983 w 2441"/>
                <a:gd name="T51" fmla="*/ 1439 h 2040"/>
                <a:gd name="T52" fmla="*/ 2080 w 2441"/>
                <a:gd name="T53" fmla="*/ 1389 h 2040"/>
                <a:gd name="T54" fmla="*/ 2168 w 2441"/>
                <a:gd name="T55" fmla="*/ 1327 h 2040"/>
                <a:gd name="T56" fmla="*/ 2246 w 2441"/>
                <a:gd name="T57" fmla="*/ 1253 h 2040"/>
                <a:gd name="T58" fmla="*/ 2313 w 2441"/>
                <a:gd name="T59" fmla="*/ 1168 h 2040"/>
                <a:gd name="T60" fmla="*/ 2367 w 2441"/>
                <a:gd name="T61" fmla="*/ 1074 h 2040"/>
                <a:gd name="T62" fmla="*/ 2407 w 2441"/>
                <a:gd name="T63" fmla="*/ 972 h 2040"/>
                <a:gd name="T64" fmla="*/ 2432 w 2441"/>
                <a:gd name="T65" fmla="*/ 863 h 2040"/>
                <a:gd name="T66" fmla="*/ 2441 w 2441"/>
                <a:gd name="T67" fmla="*/ 748 h 2040"/>
                <a:gd name="T68" fmla="*/ 2432 w 2441"/>
                <a:gd name="T69" fmla="*/ 635 h 2040"/>
                <a:gd name="T70" fmla="*/ 2407 w 2441"/>
                <a:gd name="T71" fmla="*/ 526 h 2040"/>
                <a:gd name="T72" fmla="*/ 2367 w 2441"/>
                <a:gd name="T73" fmla="*/ 424 h 2040"/>
                <a:gd name="T74" fmla="*/ 2313 w 2441"/>
                <a:gd name="T75" fmla="*/ 330 h 2040"/>
                <a:gd name="T76" fmla="*/ 2246 w 2441"/>
                <a:gd name="T77" fmla="*/ 245 h 2040"/>
                <a:gd name="T78" fmla="*/ 2168 w 2441"/>
                <a:gd name="T79" fmla="*/ 171 h 2040"/>
                <a:gd name="T80" fmla="*/ 2080 w 2441"/>
                <a:gd name="T81" fmla="*/ 108 h 2040"/>
                <a:gd name="T82" fmla="*/ 1983 w 2441"/>
                <a:gd name="T83" fmla="*/ 59 h 2040"/>
                <a:gd name="T84" fmla="*/ 1878 w 2441"/>
                <a:gd name="T85" fmla="*/ 23 h 2040"/>
                <a:gd name="T86" fmla="*/ 1768 w 2441"/>
                <a:gd name="T87" fmla="*/ 3 h 2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41" h="2040">
                  <a:moveTo>
                    <a:pt x="1691" y="0"/>
                  </a:moveTo>
                  <a:lnTo>
                    <a:pt x="750" y="0"/>
                  </a:lnTo>
                  <a:lnTo>
                    <a:pt x="712" y="1"/>
                  </a:lnTo>
                  <a:lnTo>
                    <a:pt x="673" y="3"/>
                  </a:lnTo>
                  <a:lnTo>
                    <a:pt x="635" y="9"/>
                  </a:lnTo>
                  <a:lnTo>
                    <a:pt x="598" y="15"/>
                  </a:lnTo>
                  <a:lnTo>
                    <a:pt x="562" y="23"/>
                  </a:lnTo>
                  <a:lnTo>
                    <a:pt x="526" y="34"/>
                  </a:lnTo>
                  <a:lnTo>
                    <a:pt x="492" y="46"/>
                  </a:lnTo>
                  <a:lnTo>
                    <a:pt x="458" y="59"/>
                  </a:lnTo>
                  <a:lnTo>
                    <a:pt x="425" y="74"/>
                  </a:lnTo>
                  <a:lnTo>
                    <a:pt x="392" y="90"/>
                  </a:lnTo>
                  <a:lnTo>
                    <a:pt x="362" y="108"/>
                  </a:lnTo>
                  <a:lnTo>
                    <a:pt x="331" y="128"/>
                  </a:lnTo>
                  <a:lnTo>
                    <a:pt x="301" y="149"/>
                  </a:lnTo>
                  <a:lnTo>
                    <a:pt x="273" y="171"/>
                  </a:lnTo>
                  <a:lnTo>
                    <a:pt x="246" y="195"/>
                  </a:lnTo>
                  <a:lnTo>
                    <a:pt x="220" y="219"/>
                  </a:lnTo>
                  <a:lnTo>
                    <a:pt x="195" y="245"/>
                  </a:lnTo>
                  <a:lnTo>
                    <a:pt x="171" y="273"/>
                  </a:lnTo>
                  <a:lnTo>
                    <a:pt x="149" y="300"/>
                  </a:lnTo>
                  <a:lnTo>
                    <a:pt x="128" y="330"/>
                  </a:lnTo>
                  <a:lnTo>
                    <a:pt x="109" y="361"/>
                  </a:lnTo>
                  <a:lnTo>
                    <a:pt x="91" y="392"/>
                  </a:lnTo>
                  <a:lnTo>
                    <a:pt x="74" y="424"/>
                  </a:lnTo>
                  <a:lnTo>
                    <a:pt x="59" y="458"/>
                  </a:lnTo>
                  <a:lnTo>
                    <a:pt x="45" y="492"/>
                  </a:lnTo>
                  <a:lnTo>
                    <a:pt x="34" y="526"/>
                  </a:lnTo>
                  <a:lnTo>
                    <a:pt x="24" y="561"/>
                  </a:lnTo>
                  <a:lnTo>
                    <a:pt x="16" y="598"/>
                  </a:lnTo>
                  <a:lnTo>
                    <a:pt x="9" y="635"/>
                  </a:lnTo>
                  <a:lnTo>
                    <a:pt x="4" y="672"/>
                  </a:lnTo>
                  <a:lnTo>
                    <a:pt x="1" y="710"/>
                  </a:lnTo>
                  <a:lnTo>
                    <a:pt x="0" y="748"/>
                  </a:lnTo>
                  <a:lnTo>
                    <a:pt x="1" y="780"/>
                  </a:lnTo>
                  <a:lnTo>
                    <a:pt x="3" y="810"/>
                  </a:lnTo>
                  <a:lnTo>
                    <a:pt x="6" y="840"/>
                  </a:lnTo>
                  <a:lnTo>
                    <a:pt x="10" y="870"/>
                  </a:lnTo>
                  <a:lnTo>
                    <a:pt x="16" y="900"/>
                  </a:lnTo>
                  <a:lnTo>
                    <a:pt x="22" y="928"/>
                  </a:lnTo>
                  <a:lnTo>
                    <a:pt x="29" y="957"/>
                  </a:lnTo>
                  <a:lnTo>
                    <a:pt x="38" y="985"/>
                  </a:lnTo>
                  <a:lnTo>
                    <a:pt x="48" y="1013"/>
                  </a:lnTo>
                  <a:lnTo>
                    <a:pt x="59" y="1039"/>
                  </a:lnTo>
                  <a:lnTo>
                    <a:pt x="71" y="1066"/>
                  </a:lnTo>
                  <a:lnTo>
                    <a:pt x="83" y="1092"/>
                  </a:lnTo>
                  <a:lnTo>
                    <a:pt x="97" y="1117"/>
                  </a:lnTo>
                  <a:lnTo>
                    <a:pt x="112" y="1142"/>
                  </a:lnTo>
                  <a:lnTo>
                    <a:pt x="128" y="1166"/>
                  </a:lnTo>
                  <a:lnTo>
                    <a:pt x="144" y="1190"/>
                  </a:lnTo>
                  <a:lnTo>
                    <a:pt x="162" y="1213"/>
                  </a:lnTo>
                  <a:lnTo>
                    <a:pt x="180" y="1235"/>
                  </a:lnTo>
                  <a:lnTo>
                    <a:pt x="199" y="1256"/>
                  </a:lnTo>
                  <a:lnTo>
                    <a:pt x="219" y="1277"/>
                  </a:lnTo>
                  <a:lnTo>
                    <a:pt x="239" y="1297"/>
                  </a:lnTo>
                  <a:lnTo>
                    <a:pt x="260" y="1316"/>
                  </a:lnTo>
                  <a:lnTo>
                    <a:pt x="282" y="1334"/>
                  </a:lnTo>
                  <a:lnTo>
                    <a:pt x="305" y="1352"/>
                  </a:lnTo>
                  <a:lnTo>
                    <a:pt x="329" y="1369"/>
                  </a:lnTo>
                  <a:lnTo>
                    <a:pt x="353" y="1384"/>
                  </a:lnTo>
                  <a:lnTo>
                    <a:pt x="377" y="1399"/>
                  </a:lnTo>
                  <a:lnTo>
                    <a:pt x="403" y="1413"/>
                  </a:lnTo>
                  <a:lnTo>
                    <a:pt x="429" y="1426"/>
                  </a:lnTo>
                  <a:lnTo>
                    <a:pt x="456" y="1438"/>
                  </a:lnTo>
                  <a:lnTo>
                    <a:pt x="482" y="1448"/>
                  </a:lnTo>
                  <a:lnTo>
                    <a:pt x="510" y="1459"/>
                  </a:lnTo>
                  <a:lnTo>
                    <a:pt x="0" y="2040"/>
                  </a:lnTo>
                  <a:lnTo>
                    <a:pt x="1220" y="1505"/>
                  </a:lnTo>
                  <a:lnTo>
                    <a:pt x="1190" y="1498"/>
                  </a:lnTo>
                  <a:lnTo>
                    <a:pt x="1691" y="1498"/>
                  </a:lnTo>
                  <a:lnTo>
                    <a:pt x="1730" y="1497"/>
                  </a:lnTo>
                  <a:lnTo>
                    <a:pt x="1768" y="1494"/>
                  </a:lnTo>
                  <a:lnTo>
                    <a:pt x="1805" y="1489"/>
                  </a:lnTo>
                  <a:lnTo>
                    <a:pt x="1842" y="1483"/>
                  </a:lnTo>
                  <a:lnTo>
                    <a:pt x="1878" y="1475"/>
                  </a:lnTo>
                  <a:lnTo>
                    <a:pt x="1914" y="1464"/>
                  </a:lnTo>
                  <a:lnTo>
                    <a:pt x="1949" y="1452"/>
                  </a:lnTo>
                  <a:lnTo>
                    <a:pt x="1983" y="1439"/>
                  </a:lnTo>
                  <a:lnTo>
                    <a:pt x="2015" y="1424"/>
                  </a:lnTo>
                  <a:lnTo>
                    <a:pt x="2048" y="1408"/>
                  </a:lnTo>
                  <a:lnTo>
                    <a:pt x="2080" y="1389"/>
                  </a:lnTo>
                  <a:lnTo>
                    <a:pt x="2110" y="1370"/>
                  </a:lnTo>
                  <a:lnTo>
                    <a:pt x="2139" y="1349"/>
                  </a:lnTo>
                  <a:lnTo>
                    <a:pt x="2168" y="1327"/>
                  </a:lnTo>
                  <a:lnTo>
                    <a:pt x="2195" y="1303"/>
                  </a:lnTo>
                  <a:lnTo>
                    <a:pt x="2221" y="1279"/>
                  </a:lnTo>
                  <a:lnTo>
                    <a:pt x="2246" y="1253"/>
                  </a:lnTo>
                  <a:lnTo>
                    <a:pt x="2269" y="1225"/>
                  </a:lnTo>
                  <a:lnTo>
                    <a:pt x="2291" y="1197"/>
                  </a:lnTo>
                  <a:lnTo>
                    <a:pt x="2313" y="1168"/>
                  </a:lnTo>
                  <a:lnTo>
                    <a:pt x="2332" y="1137"/>
                  </a:lnTo>
                  <a:lnTo>
                    <a:pt x="2350" y="1106"/>
                  </a:lnTo>
                  <a:lnTo>
                    <a:pt x="2367" y="1074"/>
                  </a:lnTo>
                  <a:lnTo>
                    <a:pt x="2381" y="1040"/>
                  </a:lnTo>
                  <a:lnTo>
                    <a:pt x="2395" y="1006"/>
                  </a:lnTo>
                  <a:lnTo>
                    <a:pt x="2407" y="972"/>
                  </a:lnTo>
                  <a:lnTo>
                    <a:pt x="2416" y="937"/>
                  </a:lnTo>
                  <a:lnTo>
                    <a:pt x="2425" y="900"/>
                  </a:lnTo>
                  <a:lnTo>
                    <a:pt x="2432" y="863"/>
                  </a:lnTo>
                  <a:lnTo>
                    <a:pt x="2436" y="826"/>
                  </a:lnTo>
                  <a:lnTo>
                    <a:pt x="2439" y="788"/>
                  </a:lnTo>
                  <a:lnTo>
                    <a:pt x="2441" y="748"/>
                  </a:lnTo>
                  <a:lnTo>
                    <a:pt x="2439" y="710"/>
                  </a:lnTo>
                  <a:lnTo>
                    <a:pt x="2436" y="672"/>
                  </a:lnTo>
                  <a:lnTo>
                    <a:pt x="2432" y="635"/>
                  </a:lnTo>
                  <a:lnTo>
                    <a:pt x="2425" y="598"/>
                  </a:lnTo>
                  <a:lnTo>
                    <a:pt x="2416" y="561"/>
                  </a:lnTo>
                  <a:lnTo>
                    <a:pt x="2407" y="526"/>
                  </a:lnTo>
                  <a:lnTo>
                    <a:pt x="2395" y="492"/>
                  </a:lnTo>
                  <a:lnTo>
                    <a:pt x="2381" y="458"/>
                  </a:lnTo>
                  <a:lnTo>
                    <a:pt x="2367" y="424"/>
                  </a:lnTo>
                  <a:lnTo>
                    <a:pt x="2350" y="392"/>
                  </a:lnTo>
                  <a:lnTo>
                    <a:pt x="2332" y="361"/>
                  </a:lnTo>
                  <a:lnTo>
                    <a:pt x="2313" y="330"/>
                  </a:lnTo>
                  <a:lnTo>
                    <a:pt x="2291" y="300"/>
                  </a:lnTo>
                  <a:lnTo>
                    <a:pt x="2269" y="273"/>
                  </a:lnTo>
                  <a:lnTo>
                    <a:pt x="2246" y="245"/>
                  </a:lnTo>
                  <a:lnTo>
                    <a:pt x="2221" y="219"/>
                  </a:lnTo>
                  <a:lnTo>
                    <a:pt x="2195" y="195"/>
                  </a:lnTo>
                  <a:lnTo>
                    <a:pt x="2168" y="171"/>
                  </a:lnTo>
                  <a:lnTo>
                    <a:pt x="2139" y="149"/>
                  </a:lnTo>
                  <a:lnTo>
                    <a:pt x="2110" y="128"/>
                  </a:lnTo>
                  <a:lnTo>
                    <a:pt x="2080" y="108"/>
                  </a:lnTo>
                  <a:lnTo>
                    <a:pt x="2048" y="90"/>
                  </a:lnTo>
                  <a:lnTo>
                    <a:pt x="2015" y="74"/>
                  </a:lnTo>
                  <a:lnTo>
                    <a:pt x="1983" y="59"/>
                  </a:lnTo>
                  <a:lnTo>
                    <a:pt x="1949" y="46"/>
                  </a:lnTo>
                  <a:lnTo>
                    <a:pt x="1914" y="34"/>
                  </a:lnTo>
                  <a:lnTo>
                    <a:pt x="1878" y="23"/>
                  </a:lnTo>
                  <a:lnTo>
                    <a:pt x="1842" y="15"/>
                  </a:lnTo>
                  <a:lnTo>
                    <a:pt x="1805" y="9"/>
                  </a:lnTo>
                  <a:lnTo>
                    <a:pt x="1768" y="3"/>
                  </a:lnTo>
                  <a:lnTo>
                    <a:pt x="1730" y="1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53" name="Freeform 88"/>
            <p:cNvSpPr>
              <a:spLocks/>
            </p:cNvSpPr>
            <p:nvPr/>
          </p:nvSpPr>
          <p:spPr bwMode="auto">
            <a:xfrm>
              <a:off x="446088" y="3638550"/>
              <a:ext cx="495300" cy="495300"/>
            </a:xfrm>
            <a:custGeom>
              <a:avLst/>
              <a:gdLst>
                <a:gd name="T0" fmla="*/ 1555 w 1560"/>
                <a:gd name="T1" fmla="*/ 858 h 1560"/>
                <a:gd name="T2" fmla="*/ 1535 w 1560"/>
                <a:gd name="T3" fmla="*/ 973 h 1560"/>
                <a:gd name="T4" fmla="*/ 1498 w 1560"/>
                <a:gd name="T5" fmla="*/ 1082 h 1560"/>
                <a:gd name="T6" fmla="*/ 1448 w 1560"/>
                <a:gd name="T7" fmla="*/ 1182 h 1560"/>
                <a:gd name="T8" fmla="*/ 1382 w 1560"/>
                <a:gd name="T9" fmla="*/ 1274 h 1560"/>
                <a:gd name="T10" fmla="*/ 1305 w 1560"/>
                <a:gd name="T11" fmla="*/ 1356 h 1560"/>
                <a:gd name="T12" fmla="*/ 1217 w 1560"/>
                <a:gd name="T13" fmla="*/ 1425 h 1560"/>
                <a:gd name="T14" fmla="*/ 1119 w 1560"/>
                <a:gd name="T15" fmla="*/ 1481 h 1560"/>
                <a:gd name="T16" fmla="*/ 1013 w 1560"/>
                <a:gd name="T17" fmla="*/ 1524 h 1560"/>
                <a:gd name="T18" fmla="*/ 900 w 1560"/>
                <a:gd name="T19" fmla="*/ 1550 h 1560"/>
                <a:gd name="T20" fmla="*/ 781 w 1560"/>
                <a:gd name="T21" fmla="*/ 1560 h 1560"/>
                <a:gd name="T22" fmla="*/ 663 w 1560"/>
                <a:gd name="T23" fmla="*/ 1550 h 1560"/>
                <a:gd name="T24" fmla="*/ 550 w 1560"/>
                <a:gd name="T25" fmla="*/ 1525 h 1560"/>
                <a:gd name="T26" fmla="*/ 443 w 1560"/>
                <a:gd name="T27" fmla="*/ 1482 h 1560"/>
                <a:gd name="T28" fmla="*/ 345 w 1560"/>
                <a:gd name="T29" fmla="*/ 1426 h 1560"/>
                <a:gd name="T30" fmla="*/ 257 w 1560"/>
                <a:gd name="T31" fmla="*/ 1358 h 1560"/>
                <a:gd name="T32" fmla="*/ 179 w 1560"/>
                <a:gd name="T33" fmla="*/ 1276 h 1560"/>
                <a:gd name="T34" fmla="*/ 114 w 1560"/>
                <a:gd name="T35" fmla="*/ 1185 h 1560"/>
                <a:gd name="T36" fmla="*/ 62 w 1560"/>
                <a:gd name="T37" fmla="*/ 1085 h 1560"/>
                <a:gd name="T38" fmla="*/ 25 w 1560"/>
                <a:gd name="T39" fmla="*/ 976 h 1560"/>
                <a:gd name="T40" fmla="*/ 4 w 1560"/>
                <a:gd name="T41" fmla="*/ 861 h 1560"/>
                <a:gd name="T42" fmla="*/ 1 w 1560"/>
                <a:gd name="T43" fmla="*/ 741 h 1560"/>
                <a:gd name="T44" fmla="*/ 16 w 1560"/>
                <a:gd name="T45" fmla="*/ 624 h 1560"/>
                <a:gd name="T46" fmla="*/ 46 w 1560"/>
                <a:gd name="T47" fmla="*/ 513 h 1560"/>
                <a:gd name="T48" fmla="*/ 93 w 1560"/>
                <a:gd name="T49" fmla="*/ 409 h 1560"/>
                <a:gd name="T50" fmla="*/ 154 w 1560"/>
                <a:gd name="T51" fmla="*/ 314 h 1560"/>
                <a:gd name="T52" fmla="*/ 227 w 1560"/>
                <a:gd name="T53" fmla="*/ 230 h 1560"/>
                <a:gd name="T54" fmla="*/ 312 w 1560"/>
                <a:gd name="T55" fmla="*/ 156 h 1560"/>
                <a:gd name="T56" fmla="*/ 407 w 1560"/>
                <a:gd name="T57" fmla="*/ 94 h 1560"/>
                <a:gd name="T58" fmla="*/ 511 w 1560"/>
                <a:gd name="T59" fmla="*/ 48 h 1560"/>
                <a:gd name="T60" fmla="*/ 621 w 1560"/>
                <a:gd name="T61" fmla="*/ 16 h 1560"/>
                <a:gd name="T62" fmla="*/ 738 w 1560"/>
                <a:gd name="T63" fmla="*/ 1 h 1560"/>
                <a:gd name="T64" fmla="*/ 857 w 1560"/>
                <a:gd name="T65" fmla="*/ 4 h 1560"/>
                <a:gd name="T66" fmla="*/ 973 w 1560"/>
                <a:gd name="T67" fmla="*/ 25 h 1560"/>
                <a:gd name="T68" fmla="*/ 1082 w 1560"/>
                <a:gd name="T69" fmla="*/ 61 h 1560"/>
                <a:gd name="T70" fmla="*/ 1183 w 1560"/>
                <a:gd name="T71" fmla="*/ 112 h 1560"/>
                <a:gd name="T72" fmla="*/ 1274 w 1560"/>
                <a:gd name="T73" fmla="*/ 177 h 1560"/>
                <a:gd name="T74" fmla="*/ 1356 w 1560"/>
                <a:gd name="T75" fmla="*/ 254 h 1560"/>
                <a:gd name="T76" fmla="*/ 1425 w 1560"/>
                <a:gd name="T77" fmla="*/ 343 h 1560"/>
                <a:gd name="T78" fmla="*/ 1481 w 1560"/>
                <a:gd name="T79" fmla="*/ 440 h 1560"/>
                <a:gd name="T80" fmla="*/ 1524 w 1560"/>
                <a:gd name="T81" fmla="*/ 547 h 1560"/>
                <a:gd name="T82" fmla="*/ 1550 w 1560"/>
                <a:gd name="T83" fmla="*/ 659 h 1560"/>
                <a:gd name="T84" fmla="*/ 1560 w 1560"/>
                <a:gd name="T85" fmla="*/ 778 h 1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60" h="1560">
                  <a:moveTo>
                    <a:pt x="1560" y="778"/>
                  </a:moveTo>
                  <a:lnTo>
                    <a:pt x="1559" y="819"/>
                  </a:lnTo>
                  <a:lnTo>
                    <a:pt x="1555" y="858"/>
                  </a:lnTo>
                  <a:lnTo>
                    <a:pt x="1551" y="897"/>
                  </a:lnTo>
                  <a:lnTo>
                    <a:pt x="1544" y="935"/>
                  </a:lnTo>
                  <a:lnTo>
                    <a:pt x="1535" y="973"/>
                  </a:lnTo>
                  <a:lnTo>
                    <a:pt x="1525" y="1010"/>
                  </a:lnTo>
                  <a:lnTo>
                    <a:pt x="1513" y="1046"/>
                  </a:lnTo>
                  <a:lnTo>
                    <a:pt x="1498" y="1082"/>
                  </a:lnTo>
                  <a:lnTo>
                    <a:pt x="1483" y="1117"/>
                  </a:lnTo>
                  <a:lnTo>
                    <a:pt x="1466" y="1149"/>
                  </a:lnTo>
                  <a:lnTo>
                    <a:pt x="1448" y="1182"/>
                  </a:lnTo>
                  <a:lnTo>
                    <a:pt x="1427" y="1214"/>
                  </a:lnTo>
                  <a:lnTo>
                    <a:pt x="1405" y="1245"/>
                  </a:lnTo>
                  <a:lnTo>
                    <a:pt x="1382" y="1274"/>
                  </a:lnTo>
                  <a:lnTo>
                    <a:pt x="1358" y="1303"/>
                  </a:lnTo>
                  <a:lnTo>
                    <a:pt x="1332" y="1330"/>
                  </a:lnTo>
                  <a:lnTo>
                    <a:pt x="1305" y="1356"/>
                  </a:lnTo>
                  <a:lnTo>
                    <a:pt x="1277" y="1380"/>
                  </a:lnTo>
                  <a:lnTo>
                    <a:pt x="1248" y="1403"/>
                  </a:lnTo>
                  <a:lnTo>
                    <a:pt x="1217" y="1425"/>
                  </a:lnTo>
                  <a:lnTo>
                    <a:pt x="1185" y="1445"/>
                  </a:lnTo>
                  <a:lnTo>
                    <a:pt x="1152" y="1464"/>
                  </a:lnTo>
                  <a:lnTo>
                    <a:pt x="1119" y="1481"/>
                  </a:lnTo>
                  <a:lnTo>
                    <a:pt x="1085" y="1497"/>
                  </a:lnTo>
                  <a:lnTo>
                    <a:pt x="1049" y="1511"/>
                  </a:lnTo>
                  <a:lnTo>
                    <a:pt x="1013" y="1524"/>
                  </a:lnTo>
                  <a:lnTo>
                    <a:pt x="976" y="1534"/>
                  </a:lnTo>
                  <a:lnTo>
                    <a:pt x="938" y="1543"/>
                  </a:lnTo>
                  <a:lnTo>
                    <a:pt x="900" y="1550"/>
                  </a:lnTo>
                  <a:lnTo>
                    <a:pt x="861" y="1555"/>
                  </a:lnTo>
                  <a:lnTo>
                    <a:pt x="821" y="1558"/>
                  </a:lnTo>
                  <a:lnTo>
                    <a:pt x="781" y="1560"/>
                  </a:lnTo>
                  <a:lnTo>
                    <a:pt x="741" y="1558"/>
                  </a:lnTo>
                  <a:lnTo>
                    <a:pt x="701" y="1555"/>
                  </a:lnTo>
                  <a:lnTo>
                    <a:pt x="663" y="1550"/>
                  </a:lnTo>
                  <a:lnTo>
                    <a:pt x="624" y="1544"/>
                  </a:lnTo>
                  <a:lnTo>
                    <a:pt x="587" y="1535"/>
                  </a:lnTo>
                  <a:lnTo>
                    <a:pt x="550" y="1525"/>
                  </a:lnTo>
                  <a:lnTo>
                    <a:pt x="513" y="1512"/>
                  </a:lnTo>
                  <a:lnTo>
                    <a:pt x="478" y="1498"/>
                  </a:lnTo>
                  <a:lnTo>
                    <a:pt x="443" y="1482"/>
                  </a:lnTo>
                  <a:lnTo>
                    <a:pt x="409" y="1465"/>
                  </a:lnTo>
                  <a:lnTo>
                    <a:pt x="376" y="1447"/>
                  </a:lnTo>
                  <a:lnTo>
                    <a:pt x="345" y="1426"/>
                  </a:lnTo>
                  <a:lnTo>
                    <a:pt x="314" y="1405"/>
                  </a:lnTo>
                  <a:lnTo>
                    <a:pt x="284" y="1382"/>
                  </a:lnTo>
                  <a:lnTo>
                    <a:pt x="257" y="1358"/>
                  </a:lnTo>
                  <a:lnTo>
                    <a:pt x="229" y="1332"/>
                  </a:lnTo>
                  <a:lnTo>
                    <a:pt x="204" y="1305"/>
                  </a:lnTo>
                  <a:lnTo>
                    <a:pt x="179" y="1276"/>
                  </a:lnTo>
                  <a:lnTo>
                    <a:pt x="155" y="1248"/>
                  </a:lnTo>
                  <a:lnTo>
                    <a:pt x="134" y="1217"/>
                  </a:lnTo>
                  <a:lnTo>
                    <a:pt x="114" y="1185"/>
                  </a:lnTo>
                  <a:lnTo>
                    <a:pt x="95" y="1153"/>
                  </a:lnTo>
                  <a:lnTo>
                    <a:pt x="77" y="1119"/>
                  </a:lnTo>
                  <a:lnTo>
                    <a:pt x="62" y="1085"/>
                  </a:lnTo>
                  <a:lnTo>
                    <a:pt x="47" y="1049"/>
                  </a:lnTo>
                  <a:lnTo>
                    <a:pt x="36" y="1013"/>
                  </a:lnTo>
                  <a:lnTo>
                    <a:pt x="25" y="976"/>
                  </a:lnTo>
                  <a:lnTo>
                    <a:pt x="16" y="938"/>
                  </a:lnTo>
                  <a:lnTo>
                    <a:pt x="9" y="900"/>
                  </a:lnTo>
                  <a:lnTo>
                    <a:pt x="4" y="861"/>
                  </a:lnTo>
                  <a:lnTo>
                    <a:pt x="1" y="822"/>
                  </a:lnTo>
                  <a:lnTo>
                    <a:pt x="0" y="782"/>
                  </a:lnTo>
                  <a:lnTo>
                    <a:pt x="1" y="741"/>
                  </a:lnTo>
                  <a:lnTo>
                    <a:pt x="4" y="701"/>
                  </a:lnTo>
                  <a:lnTo>
                    <a:pt x="8" y="662"/>
                  </a:lnTo>
                  <a:lnTo>
                    <a:pt x="16" y="624"/>
                  </a:lnTo>
                  <a:lnTo>
                    <a:pt x="24" y="586"/>
                  </a:lnTo>
                  <a:lnTo>
                    <a:pt x="35" y="549"/>
                  </a:lnTo>
                  <a:lnTo>
                    <a:pt x="46" y="513"/>
                  </a:lnTo>
                  <a:lnTo>
                    <a:pt x="60" y="477"/>
                  </a:lnTo>
                  <a:lnTo>
                    <a:pt x="76" y="443"/>
                  </a:lnTo>
                  <a:lnTo>
                    <a:pt x="93" y="409"/>
                  </a:lnTo>
                  <a:lnTo>
                    <a:pt x="112" y="377"/>
                  </a:lnTo>
                  <a:lnTo>
                    <a:pt x="132" y="345"/>
                  </a:lnTo>
                  <a:lnTo>
                    <a:pt x="154" y="314"/>
                  </a:lnTo>
                  <a:lnTo>
                    <a:pt x="177" y="285"/>
                  </a:lnTo>
                  <a:lnTo>
                    <a:pt x="202" y="256"/>
                  </a:lnTo>
                  <a:lnTo>
                    <a:pt x="227" y="230"/>
                  </a:lnTo>
                  <a:lnTo>
                    <a:pt x="255" y="203"/>
                  </a:lnTo>
                  <a:lnTo>
                    <a:pt x="282" y="179"/>
                  </a:lnTo>
                  <a:lnTo>
                    <a:pt x="312" y="156"/>
                  </a:lnTo>
                  <a:lnTo>
                    <a:pt x="342" y="135"/>
                  </a:lnTo>
                  <a:lnTo>
                    <a:pt x="374" y="113"/>
                  </a:lnTo>
                  <a:lnTo>
                    <a:pt x="407" y="94"/>
                  </a:lnTo>
                  <a:lnTo>
                    <a:pt x="440" y="78"/>
                  </a:lnTo>
                  <a:lnTo>
                    <a:pt x="475" y="62"/>
                  </a:lnTo>
                  <a:lnTo>
                    <a:pt x="511" y="48"/>
                  </a:lnTo>
                  <a:lnTo>
                    <a:pt x="547" y="35"/>
                  </a:lnTo>
                  <a:lnTo>
                    <a:pt x="584" y="25"/>
                  </a:lnTo>
                  <a:lnTo>
                    <a:pt x="621" y="16"/>
                  </a:lnTo>
                  <a:lnTo>
                    <a:pt x="660" y="10"/>
                  </a:lnTo>
                  <a:lnTo>
                    <a:pt x="699" y="5"/>
                  </a:lnTo>
                  <a:lnTo>
                    <a:pt x="738" y="1"/>
                  </a:lnTo>
                  <a:lnTo>
                    <a:pt x="778" y="0"/>
                  </a:lnTo>
                  <a:lnTo>
                    <a:pt x="818" y="1"/>
                  </a:lnTo>
                  <a:lnTo>
                    <a:pt x="857" y="4"/>
                  </a:lnTo>
                  <a:lnTo>
                    <a:pt x="897" y="9"/>
                  </a:lnTo>
                  <a:lnTo>
                    <a:pt x="936" y="15"/>
                  </a:lnTo>
                  <a:lnTo>
                    <a:pt x="973" y="25"/>
                  </a:lnTo>
                  <a:lnTo>
                    <a:pt x="1010" y="35"/>
                  </a:lnTo>
                  <a:lnTo>
                    <a:pt x="1047" y="47"/>
                  </a:lnTo>
                  <a:lnTo>
                    <a:pt x="1082" y="61"/>
                  </a:lnTo>
                  <a:lnTo>
                    <a:pt x="1117" y="76"/>
                  </a:lnTo>
                  <a:lnTo>
                    <a:pt x="1150" y="93"/>
                  </a:lnTo>
                  <a:lnTo>
                    <a:pt x="1183" y="112"/>
                  </a:lnTo>
                  <a:lnTo>
                    <a:pt x="1215" y="132"/>
                  </a:lnTo>
                  <a:lnTo>
                    <a:pt x="1244" y="154"/>
                  </a:lnTo>
                  <a:lnTo>
                    <a:pt x="1274" y="177"/>
                  </a:lnTo>
                  <a:lnTo>
                    <a:pt x="1303" y="201"/>
                  </a:lnTo>
                  <a:lnTo>
                    <a:pt x="1330" y="228"/>
                  </a:lnTo>
                  <a:lnTo>
                    <a:pt x="1356" y="254"/>
                  </a:lnTo>
                  <a:lnTo>
                    <a:pt x="1381" y="283"/>
                  </a:lnTo>
                  <a:lnTo>
                    <a:pt x="1403" y="312"/>
                  </a:lnTo>
                  <a:lnTo>
                    <a:pt x="1425" y="343"/>
                  </a:lnTo>
                  <a:lnTo>
                    <a:pt x="1445" y="375"/>
                  </a:lnTo>
                  <a:lnTo>
                    <a:pt x="1464" y="406"/>
                  </a:lnTo>
                  <a:lnTo>
                    <a:pt x="1481" y="440"/>
                  </a:lnTo>
                  <a:lnTo>
                    <a:pt x="1497" y="475"/>
                  </a:lnTo>
                  <a:lnTo>
                    <a:pt x="1512" y="510"/>
                  </a:lnTo>
                  <a:lnTo>
                    <a:pt x="1524" y="547"/>
                  </a:lnTo>
                  <a:lnTo>
                    <a:pt x="1534" y="584"/>
                  </a:lnTo>
                  <a:lnTo>
                    <a:pt x="1544" y="621"/>
                  </a:lnTo>
                  <a:lnTo>
                    <a:pt x="1550" y="659"/>
                  </a:lnTo>
                  <a:lnTo>
                    <a:pt x="1555" y="698"/>
                  </a:lnTo>
                  <a:lnTo>
                    <a:pt x="1559" y="738"/>
                  </a:lnTo>
                  <a:lnTo>
                    <a:pt x="1560" y="77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54" name="Freeform 89"/>
            <p:cNvSpPr>
              <a:spLocks/>
            </p:cNvSpPr>
            <p:nvPr/>
          </p:nvSpPr>
          <p:spPr bwMode="auto">
            <a:xfrm>
              <a:off x="544513" y="3736975"/>
              <a:ext cx="298450" cy="300038"/>
            </a:xfrm>
            <a:custGeom>
              <a:avLst/>
              <a:gdLst>
                <a:gd name="T0" fmla="*/ 940 w 942"/>
                <a:gd name="T1" fmla="*/ 519 h 943"/>
                <a:gd name="T2" fmla="*/ 927 w 942"/>
                <a:gd name="T3" fmla="*/ 589 h 943"/>
                <a:gd name="T4" fmla="*/ 906 w 942"/>
                <a:gd name="T5" fmla="*/ 654 h 943"/>
                <a:gd name="T6" fmla="*/ 874 w 942"/>
                <a:gd name="T7" fmla="*/ 716 h 943"/>
                <a:gd name="T8" fmla="*/ 835 w 942"/>
                <a:gd name="T9" fmla="*/ 771 h 943"/>
                <a:gd name="T10" fmla="*/ 789 w 942"/>
                <a:gd name="T11" fmla="*/ 820 h 943"/>
                <a:gd name="T12" fmla="*/ 735 w 942"/>
                <a:gd name="T13" fmla="*/ 861 h 943"/>
                <a:gd name="T14" fmla="*/ 675 w 942"/>
                <a:gd name="T15" fmla="*/ 896 h 943"/>
                <a:gd name="T16" fmla="*/ 612 w 942"/>
                <a:gd name="T17" fmla="*/ 922 h 943"/>
                <a:gd name="T18" fmla="*/ 543 w 942"/>
                <a:gd name="T19" fmla="*/ 938 h 943"/>
                <a:gd name="T20" fmla="*/ 471 w 942"/>
                <a:gd name="T21" fmla="*/ 943 h 943"/>
                <a:gd name="T22" fmla="*/ 399 w 942"/>
                <a:gd name="T23" fmla="*/ 938 h 943"/>
                <a:gd name="T24" fmla="*/ 332 w 942"/>
                <a:gd name="T25" fmla="*/ 922 h 943"/>
                <a:gd name="T26" fmla="*/ 267 w 942"/>
                <a:gd name="T27" fmla="*/ 896 h 943"/>
                <a:gd name="T28" fmla="*/ 208 w 942"/>
                <a:gd name="T29" fmla="*/ 863 h 943"/>
                <a:gd name="T30" fmla="*/ 154 w 942"/>
                <a:gd name="T31" fmla="*/ 821 h 943"/>
                <a:gd name="T32" fmla="*/ 107 w 942"/>
                <a:gd name="T33" fmla="*/ 772 h 943"/>
                <a:gd name="T34" fmla="*/ 68 w 942"/>
                <a:gd name="T35" fmla="*/ 717 h 943"/>
                <a:gd name="T36" fmla="*/ 37 w 942"/>
                <a:gd name="T37" fmla="*/ 656 h 943"/>
                <a:gd name="T38" fmla="*/ 14 w 942"/>
                <a:gd name="T39" fmla="*/ 590 h 943"/>
                <a:gd name="T40" fmla="*/ 2 w 942"/>
                <a:gd name="T41" fmla="*/ 521 h 943"/>
                <a:gd name="T42" fmla="*/ 0 w 942"/>
                <a:gd name="T43" fmla="*/ 448 h 943"/>
                <a:gd name="T44" fmla="*/ 8 w 942"/>
                <a:gd name="T45" fmla="*/ 377 h 943"/>
                <a:gd name="T46" fmla="*/ 27 w 942"/>
                <a:gd name="T47" fmla="*/ 311 h 943"/>
                <a:gd name="T48" fmla="*/ 56 w 942"/>
                <a:gd name="T49" fmla="*/ 247 h 943"/>
                <a:gd name="T50" fmla="*/ 93 w 942"/>
                <a:gd name="T51" fmla="*/ 190 h 943"/>
                <a:gd name="T52" fmla="*/ 137 w 942"/>
                <a:gd name="T53" fmla="*/ 139 h 943"/>
                <a:gd name="T54" fmla="*/ 188 w 942"/>
                <a:gd name="T55" fmla="*/ 94 h 943"/>
                <a:gd name="T56" fmla="*/ 245 w 942"/>
                <a:gd name="T57" fmla="*/ 58 h 943"/>
                <a:gd name="T58" fmla="*/ 307 w 942"/>
                <a:gd name="T59" fmla="*/ 30 h 943"/>
                <a:gd name="T60" fmla="*/ 375 w 942"/>
                <a:gd name="T61" fmla="*/ 11 h 943"/>
                <a:gd name="T62" fmla="*/ 446 w 942"/>
                <a:gd name="T63" fmla="*/ 1 h 943"/>
                <a:gd name="T64" fmla="*/ 518 w 942"/>
                <a:gd name="T65" fmla="*/ 3 h 943"/>
                <a:gd name="T66" fmla="*/ 588 w 942"/>
                <a:gd name="T67" fmla="*/ 15 h 943"/>
                <a:gd name="T68" fmla="*/ 653 w 942"/>
                <a:gd name="T69" fmla="*/ 37 h 943"/>
                <a:gd name="T70" fmla="*/ 714 w 942"/>
                <a:gd name="T71" fmla="*/ 68 h 943"/>
                <a:gd name="T72" fmla="*/ 769 w 942"/>
                <a:gd name="T73" fmla="*/ 108 h 943"/>
                <a:gd name="T74" fmla="*/ 819 w 942"/>
                <a:gd name="T75" fmla="*/ 154 h 943"/>
                <a:gd name="T76" fmla="*/ 861 w 942"/>
                <a:gd name="T77" fmla="*/ 207 h 943"/>
                <a:gd name="T78" fmla="*/ 895 w 942"/>
                <a:gd name="T79" fmla="*/ 266 h 943"/>
                <a:gd name="T80" fmla="*/ 921 w 942"/>
                <a:gd name="T81" fmla="*/ 331 h 943"/>
                <a:gd name="T82" fmla="*/ 937 w 942"/>
                <a:gd name="T83" fmla="*/ 398 h 943"/>
                <a:gd name="T84" fmla="*/ 942 w 942"/>
                <a:gd name="T85" fmla="*/ 470 h 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2" h="943">
                  <a:moveTo>
                    <a:pt x="942" y="470"/>
                  </a:moveTo>
                  <a:lnTo>
                    <a:pt x="942" y="495"/>
                  </a:lnTo>
                  <a:lnTo>
                    <a:pt x="940" y="519"/>
                  </a:lnTo>
                  <a:lnTo>
                    <a:pt x="937" y="542"/>
                  </a:lnTo>
                  <a:lnTo>
                    <a:pt x="932" y="565"/>
                  </a:lnTo>
                  <a:lnTo>
                    <a:pt x="927" y="589"/>
                  </a:lnTo>
                  <a:lnTo>
                    <a:pt x="921" y="611"/>
                  </a:lnTo>
                  <a:lnTo>
                    <a:pt x="914" y="633"/>
                  </a:lnTo>
                  <a:lnTo>
                    <a:pt x="906" y="654"/>
                  </a:lnTo>
                  <a:lnTo>
                    <a:pt x="896" y="675"/>
                  </a:lnTo>
                  <a:lnTo>
                    <a:pt x="886" y="696"/>
                  </a:lnTo>
                  <a:lnTo>
                    <a:pt x="874" y="716"/>
                  </a:lnTo>
                  <a:lnTo>
                    <a:pt x="863" y="735"/>
                  </a:lnTo>
                  <a:lnTo>
                    <a:pt x="849" y="753"/>
                  </a:lnTo>
                  <a:lnTo>
                    <a:pt x="835" y="771"/>
                  </a:lnTo>
                  <a:lnTo>
                    <a:pt x="820" y="787"/>
                  </a:lnTo>
                  <a:lnTo>
                    <a:pt x="804" y="804"/>
                  </a:lnTo>
                  <a:lnTo>
                    <a:pt x="789" y="820"/>
                  </a:lnTo>
                  <a:lnTo>
                    <a:pt x="772" y="835"/>
                  </a:lnTo>
                  <a:lnTo>
                    <a:pt x="754" y="849"/>
                  </a:lnTo>
                  <a:lnTo>
                    <a:pt x="735" y="861"/>
                  </a:lnTo>
                  <a:lnTo>
                    <a:pt x="716" y="874"/>
                  </a:lnTo>
                  <a:lnTo>
                    <a:pt x="697" y="886"/>
                  </a:lnTo>
                  <a:lnTo>
                    <a:pt x="675" y="896"/>
                  </a:lnTo>
                  <a:lnTo>
                    <a:pt x="655" y="906"/>
                  </a:lnTo>
                  <a:lnTo>
                    <a:pt x="634" y="914"/>
                  </a:lnTo>
                  <a:lnTo>
                    <a:pt x="612" y="922"/>
                  </a:lnTo>
                  <a:lnTo>
                    <a:pt x="590" y="928"/>
                  </a:lnTo>
                  <a:lnTo>
                    <a:pt x="566" y="933"/>
                  </a:lnTo>
                  <a:lnTo>
                    <a:pt x="543" y="938"/>
                  </a:lnTo>
                  <a:lnTo>
                    <a:pt x="520" y="941"/>
                  </a:lnTo>
                  <a:lnTo>
                    <a:pt x="496" y="942"/>
                  </a:lnTo>
                  <a:lnTo>
                    <a:pt x="471" y="943"/>
                  </a:lnTo>
                  <a:lnTo>
                    <a:pt x="447" y="942"/>
                  </a:lnTo>
                  <a:lnTo>
                    <a:pt x="424" y="941"/>
                  </a:lnTo>
                  <a:lnTo>
                    <a:pt x="399" y="938"/>
                  </a:lnTo>
                  <a:lnTo>
                    <a:pt x="376" y="933"/>
                  </a:lnTo>
                  <a:lnTo>
                    <a:pt x="354" y="928"/>
                  </a:lnTo>
                  <a:lnTo>
                    <a:pt x="332" y="922"/>
                  </a:lnTo>
                  <a:lnTo>
                    <a:pt x="309" y="914"/>
                  </a:lnTo>
                  <a:lnTo>
                    <a:pt x="288" y="906"/>
                  </a:lnTo>
                  <a:lnTo>
                    <a:pt x="267" y="896"/>
                  </a:lnTo>
                  <a:lnTo>
                    <a:pt x="247" y="887"/>
                  </a:lnTo>
                  <a:lnTo>
                    <a:pt x="227" y="875"/>
                  </a:lnTo>
                  <a:lnTo>
                    <a:pt x="208" y="863"/>
                  </a:lnTo>
                  <a:lnTo>
                    <a:pt x="189" y="850"/>
                  </a:lnTo>
                  <a:lnTo>
                    <a:pt x="171" y="836"/>
                  </a:lnTo>
                  <a:lnTo>
                    <a:pt x="154" y="821"/>
                  </a:lnTo>
                  <a:lnTo>
                    <a:pt x="138" y="805"/>
                  </a:lnTo>
                  <a:lnTo>
                    <a:pt x="122" y="790"/>
                  </a:lnTo>
                  <a:lnTo>
                    <a:pt x="107" y="772"/>
                  </a:lnTo>
                  <a:lnTo>
                    <a:pt x="94" y="755"/>
                  </a:lnTo>
                  <a:lnTo>
                    <a:pt x="80" y="736"/>
                  </a:lnTo>
                  <a:lnTo>
                    <a:pt x="68" y="717"/>
                  </a:lnTo>
                  <a:lnTo>
                    <a:pt x="57" y="697"/>
                  </a:lnTo>
                  <a:lnTo>
                    <a:pt x="46" y="676"/>
                  </a:lnTo>
                  <a:lnTo>
                    <a:pt x="37" y="656"/>
                  </a:lnTo>
                  <a:lnTo>
                    <a:pt x="28" y="634"/>
                  </a:lnTo>
                  <a:lnTo>
                    <a:pt x="21" y="613"/>
                  </a:lnTo>
                  <a:lnTo>
                    <a:pt x="14" y="590"/>
                  </a:lnTo>
                  <a:lnTo>
                    <a:pt x="9" y="568"/>
                  </a:lnTo>
                  <a:lnTo>
                    <a:pt x="5" y="544"/>
                  </a:lnTo>
                  <a:lnTo>
                    <a:pt x="2" y="521"/>
                  </a:lnTo>
                  <a:lnTo>
                    <a:pt x="0" y="497"/>
                  </a:lnTo>
                  <a:lnTo>
                    <a:pt x="0" y="472"/>
                  </a:lnTo>
                  <a:lnTo>
                    <a:pt x="0" y="448"/>
                  </a:lnTo>
                  <a:lnTo>
                    <a:pt x="2" y="424"/>
                  </a:lnTo>
                  <a:lnTo>
                    <a:pt x="5" y="401"/>
                  </a:lnTo>
                  <a:lnTo>
                    <a:pt x="8" y="377"/>
                  </a:lnTo>
                  <a:lnTo>
                    <a:pt x="13" y="355"/>
                  </a:lnTo>
                  <a:lnTo>
                    <a:pt x="20" y="332"/>
                  </a:lnTo>
                  <a:lnTo>
                    <a:pt x="27" y="311"/>
                  </a:lnTo>
                  <a:lnTo>
                    <a:pt x="36" y="289"/>
                  </a:lnTo>
                  <a:lnTo>
                    <a:pt x="45" y="268"/>
                  </a:lnTo>
                  <a:lnTo>
                    <a:pt x="56" y="247"/>
                  </a:lnTo>
                  <a:lnTo>
                    <a:pt x="67" y="228"/>
                  </a:lnTo>
                  <a:lnTo>
                    <a:pt x="79" y="209"/>
                  </a:lnTo>
                  <a:lnTo>
                    <a:pt x="93" y="190"/>
                  </a:lnTo>
                  <a:lnTo>
                    <a:pt x="106" y="172"/>
                  </a:lnTo>
                  <a:lnTo>
                    <a:pt x="121" y="155"/>
                  </a:lnTo>
                  <a:lnTo>
                    <a:pt x="137" y="139"/>
                  </a:lnTo>
                  <a:lnTo>
                    <a:pt x="153" y="124"/>
                  </a:lnTo>
                  <a:lnTo>
                    <a:pt x="170" y="109"/>
                  </a:lnTo>
                  <a:lnTo>
                    <a:pt x="188" y="94"/>
                  </a:lnTo>
                  <a:lnTo>
                    <a:pt x="206" y="81"/>
                  </a:lnTo>
                  <a:lnTo>
                    <a:pt x="225" y="69"/>
                  </a:lnTo>
                  <a:lnTo>
                    <a:pt x="245" y="58"/>
                  </a:lnTo>
                  <a:lnTo>
                    <a:pt x="265" y="48"/>
                  </a:lnTo>
                  <a:lnTo>
                    <a:pt x="286" y="38"/>
                  </a:lnTo>
                  <a:lnTo>
                    <a:pt x="307" y="30"/>
                  </a:lnTo>
                  <a:lnTo>
                    <a:pt x="330" y="22"/>
                  </a:lnTo>
                  <a:lnTo>
                    <a:pt x="352" y="16"/>
                  </a:lnTo>
                  <a:lnTo>
                    <a:pt x="375" y="11"/>
                  </a:lnTo>
                  <a:lnTo>
                    <a:pt x="398" y="6"/>
                  </a:lnTo>
                  <a:lnTo>
                    <a:pt x="422" y="3"/>
                  </a:lnTo>
                  <a:lnTo>
                    <a:pt x="446" y="1"/>
                  </a:lnTo>
                  <a:lnTo>
                    <a:pt x="470" y="0"/>
                  </a:lnTo>
                  <a:lnTo>
                    <a:pt x="495" y="1"/>
                  </a:lnTo>
                  <a:lnTo>
                    <a:pt x="518" y="3"/>
                  </a:lnTo>
                  <a:lnTo>
                    <a:pt x="541" y="5"/>
                  </a:lnTo>
                  <a:lnTo>
                    <a:pt x="564" y="9"/>
                  </a:lnTo>
                  <a:lnTo>
                    <a:pt x="588" y="15"/>
                  </a:lnTo>
                  <a:lnTo>
                    <a:pt x="610" y="21"/>
                  </a:lnTo>
                  <a:lnTo>
                    <a:pt x="632" y="29"/>
                  </a:lnTo>
                  <a:lnTo>
                    <a:pt x="653" y="37"/>
                  </a:lnTo>
                  <a:lnTo>
                    <a:pt x="674" y="46"/>
                  </a:lnTo>
                  <a:lnTo>
                    <a:pt x="694" y="57"/>
                  </a:lnTo>
                  <a:lnTo>
                    <a:pt x="714" y="68"/>
                  </a:lnTo>
                  <a:lnTo>
                    <a:pt x="734" y="80"/>
                  </a:lnTo>
                  <a:lnTo>
                    <a:pt x="751" y="93"/>
                  </a:lnTo>
                  <a:lnTo>
                    <a:pt x="769" y="108"/>
                  </a:lnTo>
                  <a:lnTo>
                    <a:pt x="787" y="123"/>
                  </a:lnTo>
                  <a:lnTo>
                    <a:pt x="803" y="137"/>
                  </a:lnTo>
                  <a:lnTo>
                    <a:pt x="819" y="154"/>
                  </a:lnTo>
                  <a:lnTo>
                    <a:pt x="834" y="171"/>
                  </a:lnTo>
                  <a:lnTo>
                    <a:pt x="848" y="189"/>
                  </a:lnTo>
                  <a:lnTo>
                    <a:pt x="861" y="207"/>
                  </a:lnTo>
                  <a:lnTo>
                    <a:pt x="873" y="226"/>
                  </a:lnTo>
                  <a:lnTo>
                    <a:pt x="885" y="246"/>
                  </a:lnTo>
                  <a:lnTo>
                    <a:pt x="895" y="266"/>
                  </a:lnTo>
                  <a:lnTo>
                    <a:pt x="905" y="287"/>
                  </a:lnTo>
                  <a:lnTo>
                    <a:pt x="913" y="309"/>
                  </a:lnTo>
                  <a:lnTo>
                    <a:pt x="921" y="331"/>
                  </a:lnTo>
                  <a:lnTo>
                    <a:pt x="927" y="353"/>
                  </a:lnTo>
                  <a:lnTo>
                    <a:pt x="932" y="375"/>
                  </a:lnTo>
                  <a:lnTo>
                    <a:pt x="937" y="398"/>
                  </a:lnTo>
                  <a:lnTo>
                    <a:pt x="940" y="423"/>
                  </a:lnTo>
                  <a:lnTo>
                    <a:pt x="942" y="446"/>
                  </a:lnTo>
                  <a:lnTo>
                    <a:pt x="942" y="47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55" name="Freeform 90"/>
            <p:cNvSpPr>
              <a:spLocks noEditPoints="1"/>
            </p:cNvSpPr>
            <p:nvPr/>
          </p:nvSpPr>
          <p:spPr bwMode="auto">
            <a:xfrm>
              <a:off x="400050" y="3592513"/>
              <a:ext cx="587375" cy="587375"/>
            </a:xfrm>
            <a:custGeom>
              <a:avLst/>
              <a:gdLst>
                <a:gd name="T0" fmla="*/ 1374 w 1850"/>
                <a:gd name="T1" fmla="*/ 1089 h 1847"/>
                <a:gd name="T2" fmla="*/ 1386 w 1850"/>
                <a:gd name="T3" fmla="*/ 1050 h 1847"/>
                <a:gd name="T4" fmla="*/ 1396 w 1850"/>
                <a:gd name="T5" fmla="*/ 1010 h 1847"/>
                <a:gd name="T6" fmla="*/ 1401 w 1850"/>
                <a:gd name="T7" fmla="*/ 968 h 1847"/>
                <a:gd name="T8" fmla="*/ 1403 w 1850"/>
                <a:gd name="T9" fmla="*/ 924 h 1847"/>
                <a:gd name="T10" fmla="*/ 1847 w 1850"/>
                <a:gd name="T11" fmla="*/ 995 h 1847"/>
                <a:gd name="T12" fmla="*/ 1838 w 1850"/>
                <a:gd name="T13" fmla="*/ 1076 h 1847"/>
                <a:gd name="T14" fmla="*/ 1821 w 1850"/>
                <a:gd name="T15" fmla="*/ 1155 h 1847"/>
                <a:gd name="T16" fmla="*/ 1798 w 1850"/>
                <a:gd name="T17" fmla="*/ 1232 h 1847"/>
                <a:gd name="T18" fmla="*/ 1729 w 1850"/>
                <a:gd name="T19" fmla="*/ 468 h 1847"/>
                <a:gd name="T20" fmla="*/ 1324 w 1850"/>
                <a:gd name="T21" fmla="*/ 662 h 1847"/>
                <a:gd name="T22" fmla="*/ 1301 w 1850"/>
                <a:gd name="T23" fmla="*/ 629 h 1847"/>
                <a:gd name="T24" fmla="*/ 1274 w 1850"/>
                <a:gd name="T25" fmla="*/ 599 h 1847"/>
                <a:gd name="T26" fmla="*/ 1245 w 1850"/>
                <a:gd name="T27" fmla="*/ 570 h 1847"/>
                <a:gd name="T28" fmla="*/ 1215 w 1850"/>
                <a:gd name="T29" fmla="*/ 545 h 1847"/>
                <a:gd name="T30" fmla="*/ 1537 w 1850"/>
                <a:gd name="T31" fmla="*/ 232 h 1847"/>
                <a:gd name="T32" fmla="*/ 1593 w 1850"/>
                <a:gd name="T33" fmla="*/ 286 h 1847"/>
                <a:gd name="T34" fmla="*/ 1644 w 1850"/>
                <a:gd name="T35" fmla="*/ 344 h 1847"/>
                <a:gd name="T36" fmla="*/ 1691 w 1850"/>
                <a:gd name="T37" fmla="*/ 406 h 1847"/>
                <a:gd name="T38" fmla="*/ 1729 w 1850"/>
                <a:gd name="T39" fmla="*/ 468 h 1847"/>
                <a:gd name="T40" fmla="*/ 885 w 1850"/>
                <a:gd name="T41" fmla="*/ 448 h 1847"/>
                <a:gd name="T42" fmla="*/ 844 w 1850"/>
                <a:gd name="T43" fmla="*/ 453 h 1847"/>
                <a:gd name="T44" fmla="*/ 803 w 1850"/>
                <a:gd name="T45" fmla="*/ 461 h 1847"/>
                <a:gd name="T46" fmla="*/ 764 w 1850"/>
                <a:gd name="T47" fmla="*/ 474 h 1847"/>
                <a:gd name="T48" fmla="*/ 730 w 1850"/>
                <a:gd name="T49" fmla="*/ 488 h 1847"/>
                <a:gd name="T50" fmla="*/ 604 w 1850"/>
                <a:gd name="T51" fmla="*/ 56 h 1847"/>
                <a:gd name="T52" fmla="*/ 680 w 1850"/>
                <a:gd name="T53" fmla="*/ 32 h 1847"/>
                <a:gd name="T54" fmla="*/ 758 w 1850"/>
                <a:gd name="T55" fmla="*/ 14 h 1847"/>
                <a:gd name="T56" fmla="*/ 839 w 1850"/>
                <a:gd name="T57" fmla="*/ 4 h 1847"/>
                <a:gd name="T58" fmla="*/ 100 w 1850"/>
                <a:gd name="T59" fmla="*/ 500 h 1847"/>
                <a:gd name="T60" fmla="*/ 484 w 1850"/>
                <a:gd name="T61" fmla="*/ 735 h 1847"/>
                <a:gd name="T62" fmla="*/ 470 w 1850"/>
                <a:gd name="T63" fmla="*/ 773 h 1847"/>
                <a:gd name="T64" fmla="*/ 458 w 1850"/>
                <a:gd name="T65" fmla="*/ 812 h 1847"/>
                <a:gd name="T66" fmla="*/ 449 w 1850"/>
                <a:gd name="T67" fmla="*/ 854 h 1847"/>
                <a:gd name="T68" fmla="*/ 0 w 1850"/>
                <a:gd name="T69" fmla="*/ 855 h 1847"/>
                <a:gd name="T70" fmla="*/ 10 w 1850"/>
                <a:gd name="T71" fmla="*/ 775 h 1847"/>
                <a:gd name="T72" fmla="*/ 26 w 1850"/>
                <a:gd name="T73" fmla="*/ 696 h 1847"/>
                <a:gd name="T74" fmla="*/ 50 w 1850"/>
                <a:gd name="T75" fmla="*/ 620 h 1847"/>
                <a:gd name="T76" fmla="*/ 78 w 1850"/>
                <a:gd name="T77" fmla="*/ 546 h 1847"/>
                <a:gd name="T78" fmla="*/ 527 w 1850"/>
                <a:gd name="T79" fmla="*/ 1193 h 1847"/>
                <a:gd name="T80" fmla="*/ 547 w 1850"/>
                <a:gd name="T81" fmla="*/ 1221 h 1847"/>
                <a:gd name="T82" fmla="*/ 573 w 1850"/>
                <a:gd name="T83" fmla="*/ 1252 h 1847"/>
                <a:gd name="T84" fmla="*/ 602 w 1850"/>
                <a:gd name="T85" fmla="*/ 1281 h 1847"/>
                <a:gd name="T86" fmla="*/ 633 w 1850"/>
                <a:gd name="T87" fmla="*/ 1307 h 1847"/>
                <a:gd name="T88" fmla="*/ 662 w 1850"/>
                <a:gd name="T89" fmla="*/ 1327 h 1847"/>
                <a:gd name="T90" fmla="*/ 371 w 1850"/>
                <a:gd name="T91" fmla="*/ 1669 h 1847"/>
                <a:gd name="T92" fmla="*/ 311 w 1850"/>
                <a:gd name="T93" fmla="*/ 1620 h 1847"/>
                <a:gd name="T94" fmla="*/ 255 w 1850"/>
                <a:gd name="T95" fmla="*/ 1566 h 1847"/>
                <a:gd name="T96" fmla="*/ 203 w 1850"/>
                <a:gd name="T97" fmla="*/ 1508 h 1847"/>
                <a:gd name="T98" fmla="*/ 157 w 1850"/>
                <a:gd name="T99" fmla="*/ 1444 h 1847"/>
                <a:gd name="T100" fmla="*/ 992 w 1850"/>
                <a:gd name="T101" fmla="*/ 1400 h 1847"/>
                <a:gd name="T102" fmla="*/ 1033 w 1850"/>
                <a:gd name="T103" fmla="*/ 1393 h 1847"/>
                <a:gd name="T104" fmla="*/ 1072 w 1850"/>
                <a:gd name="T105" fmla="*/ 1381 h 1847"/>
                <a:gd name="T106" fmla="*/ 1111 w 1850"/>
                <a:gd name="T107" fmla="*/ 1366 h 1847"/>
                <a:gd name="T108" fmla="*/ 1147 w 1850"/>
                <a:gd name="T109" fmla="*/ 1349 h 1847"/>
                <a:gd name="T110" fmla="*/ 1337 w 1850"/>
                <a:gd name="T111" fmla="*/ 1754 h 1847"/>
                <a:gd name="T112" fmla="*/ 1265 w 1850"/>
                <a:gd name="T113" fmla="*/ 1787 h 1847"/>
                <a:gd name="T114" fmla="*/ 1190 w 1850"/>
                <a:gd name="T115" fmla="*/ 1812 h 1847"/>
                <a:gd name="T116" fmla="*/ 1111 w 1850"/>
                <a:gd name="T117" fmla="*/ 1832 h 1847"/>
                <a:gd name="T118" fmla="*/ 1032 w 1850"/>
                <a:gd name="T119" fmla="*/ 1845 h 1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50" h="1847">
                  <a:moveTo>
                    <a:pt x="1777" y="1286"/>
                  </a:moveTo>
                  <a:lnTo>
                    <a:pt x="1365" y="1113"/>
                  </a:lnTo>
                  <a:lnTo>
                    <a:pt x="1365" y="1111"/>
                  </a:lnTo>
                  <a:lnTo>
                    <a:pt x="1368" y="1106"/>
                  </a:lnTo>
                  <a:lnTo>
                    <a:pt x="1371" y="1100"/>
                  </a:lnTo>
                  <a:lnTo>
                    <a:pt x="1373" y="1095"/>
                  </a:lnTo>
                  <a:lnTo>
                    <a:pt x="1374" y="1089"/>
                  </a:lnTo>
                  <a:lnTo>
                    <a:pt x="1376" y="1084"/>
                  </a:lnTo>
                  <a:lnTo>
                    <a:pt x="1378" y="1079"/>
                  </a:lnTo>
                  <a:lnTo>
                    <a:pt x="1380" y="1072"/>
                  </a:lnTo>
                  <a:lnTo>
                    <a:pt x="1382" y="1067"/>
                  </a:lnTo>
                  <a:lnTo>
                    <a:pt x="1383" y="1062"/>
                  </a:lnTo>
                  <a:lnTo>
                    <a:pt x="1385" y="1056"/>
                  </a:lnTo>
                  <a:lnTo>
                    <a:pt x="1386" y="1050"/>
                  </a:lnTo>
                  <a:lnTo>
                    <a:pt x="1388" y="1045"/>
                  </a:lnTo>
                  <a:lnTo>
                    <a:pt x="1390" y="1039"/>
                  </a:lnTo>
                  <a:lnTo>
                    <a:pt x="1391" y="1033"/>
                  </a:lnTo>
                  <a:lnTo>
                    <a:pt x="1392" y="1027"/>
                  </a:lnTo>
                  <a:lnTo>
                    <a:pt x="1394" y="1022"/>
                  </a:lnTo>
                  <a:lnTo>
                    <a:pt x="1395" y="1015"/>
                  </a:lnTo>
                  <a:lnTo>
                    <a:pt x="1396" y="1010"/>
                  </a:lnTo>
                  <a:lnTo>
                    <a:pt x="1397" y="1004"/>
                  </a:lnTo>
                  <a:lnTo>
                    <a:pt x="1398" y="998"/>
                  </a:lnTo>
                  <a:lnTo>
                    <a:pt x="1398" y="992"/>
                  </a:lnTo>
                  <a:lnTo>
                    <a:pt x="1399" y="986"/>
                  </a:lnTo>
                  <a:lnTo>
                    <a:pt x="1400" y="980"/>
                  </a:lnTo>
                  <a:lnTo>
                    <a:pt x="1400" y="974"/>
                  </a:lnTo>
                  <a:lnTo>
                    <a:pt x="1401" y="968"/>
                  </a:lnTo>
                  <a:lnTo>
                    <a:pt x="1401" y="961"/>
                  </a:lnTo>
                  <a:lnTo>
                    <a:pt x="1402" y="956"/>
                  </a:lnTo>
                  <a:lnTo>
                    <a:pt x="1402" y="950"/>
                  </a:lnTo>
                  <a:lnTo>
                    <a:pt x="1402" y="943"/>
                  </a:lnTo>
                  <a:lnTo>
                    <a:pt x="1402" y="937"/>
                  </a:lnTo>
                  <a:lnTo>
                    <a:pt x="1403" y="931"/>
                  </a:lnTo>
                  <a:lnTo>
                    <a:pt x="1403" y="924"/>
                  </a:lnTo>
                  <a:lnTo>
                    <a:pt x="1850" y="923"/>
                  </a:lnTo>
                  <a:lnTo>
                    <a:pt x="1850" y="936"/>
                  </a:lnTo>
                  <a:lnTo>
                    <a:pt x="1850" y="948"/>
                  </a:lnTo>
                  <a:lnTo>
                    <a:pt x="1850" y="959"/>
                  </a:lnTo>
                  <a:lnTo>
                    <a:pt x="1849" y="971"/>
                  </a:lnTo>
                  <a:lnTo>
                    <a:pt x="1849" y="984"/>
                  </a:lnTo>
                  <a:lnTo>
                    <a:pt x="1847" y="995"/>
                  </a:lnTo>
                  <a:lnTo>
                    <a:pt x="1846" y="1007"/>
                  </a:lnTo>
                  <a:lnTo>
                    <a:pt x="1845" y="1018"/>
                  </a:lnTo>
                  <a:lnTo>
                    <a:pt x="1844" y="1030"/>
                  </a:lnTo>
                  <a:lnTo>
                    <a:pt x="1842" y="1042"/>
                  </a:lnTo>
                  <a:lnTo>
                    <a:pt x="1841" y="1053"/>
                  </a:lnTo>
                  <a:lnTo>
                    <a:pt x="1839" y="1065"/>
                  </a:lnTo>
                  <a:lnTo>
                    <a:pt x="1838" y="1076"/>
                  </a:lnTo>
                  <a:lnTo>
                    <a:pt x="1836" y="1087"/>
                  </a:lnTo>
                  <a:lnTo>
                    <a:pt x="1834" y="1099"/>
                  </a:lnTo>
                  <a:lnTo>
                    <a:pt x="1832" y="1110"/>
                  </a:lnTo>
                  <a:lnTo>
                    <a:pt x="1829" y="1121"/>
                  </a:lnTo>
                  <a:lnTo>
                    <a:pt x="1826" y="1133"/>
                  </a:lnTo>
                  <a:lnTo>
                    <a:pt x="1824" y="1144"/>
                  </a:lnTo>
                  <a:lnTo>
                    <a:pt x="1821" y="1155"/>
                  </a:lnTo>
                  <a:lnTo>
                    <a:pt x="1818" y="1166"/>
                  </a:lnTo>
                  <a:lnTo>
                    <a:pt x="1815" y="1177"/>
                  </a:lnTo>
                  <a:lnTo>
                    <a:pt x="1811" y="1189"/>
                  </a:lnTo>
                  <a:lnTo>
                    <a:pt x="1808" y="1199"/>
                  </a:lnTo>
                  <a:lnTo>
                    <a:pt x="1805" y="1210"/>
                  </a:lnTo>
                  <a:lnTo>
                    <a:pt x="1802" y="1220"/>
                  </a:lnTo>
                  <a:lnTo>
                    <a:pt x="1798" y="1232"/>
                  </a:lnTo>
                  <a:lnTo>
                    <a:pt x="1795" y="1243"/>
                  </a:lnTo>
                  <a:lnTo>
                    <a:pt x="1790" y="1253"/>
                  </a:lnTo>
                  <a:lnTo>
                    <a:pt x="1786" y="1264"/>
                  </a:lnTo>
                  <a:lnTo>
                    <a:pt x="1782" y="1274"/>
                  </a:lnTo>
                  <a:lnTo>
                    <a:pt x="1778" y="1285"/>
                  </a:lnTo>
                  <a:lnTo>
                    <a:pt x="1777" y="1286"/>
                  </a:lnTo>
                  <a:close/>
                  <a:moveTo>
                    <a:pt x="1729" y="468"/>
                  </a:moveTo>
                  <a:lnTo>
                    <a:pt x="1342" y="691"/>
                  </a:lnTo>
                  <a:lnTo>
                    <a:pt x="1339" y="687"/>
                  </a:lnTo>
                  <a:lnTo>
                    <a:pt x="1337" y="681"/>
                  </a:lnTo>
                  <a:lnTo>
                    <a:pt x="1334" y="677"/>
                  </a:lnTo>
                  <a:lnTo>
                    <a:pt x="1330" y="672"/>
                  </a:lnTo>
                  <a:lnTo>
                    <a:pt x="1327" y="666"/>
                  </a:lnTo>
                  <a:lnTo>
                    <a:pt x="1324" y="662"/>
                  </a:lnTo>
                  <a:lnTo>
                    <a:pt x="1321" y="657"/>
                  </a:lnTo>
                  <a:lnTo>
                    <a:pt x="1318" y="653"/>
                  </a:lnTo>
                  <a:lnTo>
                    <a:pt x="1314" y="647"/>
                  </a:lnTo>
                  <a:lnTo>
                    <a:pt x="1310" y="643"/>
                  </a:lnTo>
                  <a:lnTo>
                    <a:pt x="1307" y="638"/>
                  </a:lnTo>
                  <a:lnTo>
                    <a:pt x="1304" y="634"/>
                  </a:lnTo>
                  <a:lnTo>
                    <a:pt x="1301" y="629"/>
                  </a:lnTo>
                  <a:lnTo>
                    <a:pt x="1296" y="625"/>
                  </a:lnTo>
                  <a:lnTo>
                    <a:pt x="1293" y="620"/>
                  </a:lnTo>
                  <a:lnTo>
                    <a:pt x="1289" y="616"/>
                  </a:lnTo>
                  <a:lnTo>
                    <a:pt x="1286" y="611"/>
                  </a:lnTo>
                  <a:lnTo>
                    <a:pt x="1282" y="607"/>
                  </a:lnTo>
                  <a:lnTo>
                    <a:pt x="1277" y="603"/>
                  </a:lnTo>
                  <a:lnTo>
                    <a:pt x="1274" y="599"/>
                  </a:lnTo>
                  <a:lnTo>
                    <a:pt x="1270" y="595"/>
                  </a:lnTo>
                  <a:lnTo>
                    <a:pt x="1266" y="590"/>
                  </a:lnTo>
                  <a:lnTo>
                    <a:pt x="1262" y="586"/>
                  </a:lnTo>
                  <a:lnTo>
                    <a:pt x="1257" y="582"/>
                  </a:lnTo>
                  <a:lnTo>
                    <a:pt x="1253" y="578"/>
                  </a:lnTo>
                  <a:lnTo>
                    <a:pt x="1249" y="574"/>
                  </a:lnTo>
                  <a:lnTo>
                    <a:pt x="1245" y="570"/>
                  </a:lnTo>
                  <a:lnTo>
                    <a:pt x="1240" y="566"/>
                  </a:lnTo>
                  <a:lnTo>
                    <a:pt x="1236" y="563"/>
                  </a:lnTo>
                  <a:lnTo>
                    <a:pt x="1232" y="559"/>
                  </a:lnTo>
                  <a:lnTo>
                    <a:pt x="1228" y="555"/>
                  </a:lnTo>
                  <a:lnTo>
                    <a:pt x="1224" y="551"/>
                  </a:lnTo>
                  <a:lnTo>
                    <a:pt x="1218" y="548"/>
                  </a:lnTo>
                  <a:lnTo>
                    <a:pt x="1215" y="545"/>
                  </a:lnTo>
                  <a:lnTo>
                    <a:pt x="1487" y="191"/>
                  </a:lnTo>
                  <a:lnTo>
                    <a:pt x="1494" y="196"/>
                  </a:lnTo>
                  <a:lnTo>
                    <a:pt x="1503" y="203"/>
                  </a:lnTo>
                  <a:lnTo>
                    <a:pt x="1511" y="210"/>
                  </a:lnTo>
                  <a:lnTo>
                    <a:pt x="1520" y="217"/>
                  </a:lnTo>
                  <a:lnTo>
                    <a:pt x="1528" y="225"/>
                  </a:lnTo>
                  <a:lnTo>
                    <a:pt x="1537" y="232"/>
                  </a:lnTo>
                  <a:lnTo>
                    <a:pt x="1545" y="239"/>
                  </a:lnTo>
                  <a:lnTo>
                    <a:pt x="1553" y="247"/>
                  </a:lnTo>
                  <a:lnTo>
                    <a:pt x="1562" y="254"/>
                  </a:lnTo>
                  <a:lnTo>
                    <a:pt x="1569" y="262"/>
                  </a:lnTo>
                  <a:lnTo>
                    <a:pt x="1577" y="270"/>
                  </a:lnTo>
                  <a:lnTo>
                    <a:pt x="1585" y="277"/>
                  </a:lnTo>
                  <a:lnTo>
                    <a:pt x="1593" y="286"/>
                  </a:lnTo>
                  <a:lnTo>
                    <a:pt x="1600" y="293"/>
                  </a:lnTo>
                  <a:lnTo>
                    <a:pt x="1608" y="302"/>
                  </a:lnTo>
                  <a:lnTo>
                    <a:pt x="1616" y="310"/>
                  </a:lnTo>
                  <a:lnTo>
                    <a:pt x="1623" y="319"/>
                  </a:lnTo>
                  <a:lnTo>
                    <a:pt x="1630" y="327"/>
                  </a:lnTo>
                  <a:lnTo>
                    <a:pt x="1637" y="336"/>
                  </a:lnTo>
                  <a:lnTo>
                    <a:pt x="1644" y="344"/>
                  </a:lnTo>
                  <a:lnTo>
                    <a:pt x="1651" y="352"/>
                  </a:lnTo>
                  <a:lnTo>
                    <a:pt x="1658" y="361"/>
                  </a:lnTo>
                  <a:lnTo>
                    <a:pt x="1665" y="370"/>
                  </a:lnTo>
                  <a:lnTo>
                    <a:pt x="1671" y="379"/>
                  </a:lnTo>
                  <a:lnTo>
                    <a:pt x="1678" y="388"/>
                  </a:lnTo>
                  <a:lnTo>
                    <a:pt x="1685" y="397"/>
                  </a:lnTo>
                  <a:lnTo>
                    <a:pt x="1691" y="406"/>
                  </a:lnTo>
                  <a:lnTo>
                    <a:pt x="1696" y="416"/>
                  </a:lnTo>
                  <a:lnTo>
                    <a:pt x="1703" y="425"/>
                  </a:lnTo>
                  <a:lnTo>
                    <a:pt x="1709" y="434"/>
                  </a:lnTo>
                  <a:lnTo>
                    <a:pt x="1714" y="443"/>
                  </a:lnTo>
                  <a:lnTo>
                    <a:pt x="1721" y="453"/>
                  </a:lnTo>
                  <a:lnTo>
                    <a:pt x="1726" y="463"/>
                  </a:lnTo>
                  <a:lnTo>
                    <a:pt x="1729" y="468"/>
                  </a:lnTo>
                  <a:close/>
                  <a:moveTo>
                    <a:pt x="905" y="0"/>
                  </a:moveTo>
                  <a:lnTo>
                    <a:pt x="917" y="447"/>
                  </a:lnTo>
                  <a:lnTo>
                    <a:pt x="911" y="447"/>
                  </a:lnTo>
                  <a:lnTo>
                    <a:pt x="904" y="447"/>
                  </a:lnTo>
                  <a:lnTo>
                    <a:pt x="898" y="448"/>
                  </a:lnTo>
                  <a:lnTo>
                    <a:pt x="891" y="448"/>
                  </a:lnTo>
                  <a:lnTo>
                    <a:pt x="885" y="448"/>
                  </a:lnTo>
                  <a:lnTo>
                    <a:pt x="880" y="449"/>
                  </a:lnTo>
                  <a:lnTo>
                    <a:pt x="873" y="449"/>
                  </a:lnTo>
                  <a:lnTo>
                    <a:pt x="867" y="450"/>
                  </a:lnTo>
                  <a:lnTo>
                    <a:pt x="862" y="451"/>
                  </a:lnTo>
                  <a:lnTo>
                    <a:pt x="856" y="452"/>
                  </a:lnTo>
                  <a:lnTo>
                    <a:pt x="849" y="452"/>
                  </a:lnTo>
                  <a:lnTo>
                    <a:pt x="844" y="453"/>
                  </a:lnTo>
                  <a:lnTo>
                    <a:pt x="838" y="454"/>
                  </a:lnTo>
                  <a:lnTo>
                    <a:pt x="832" y="455"/>
                  </a:lnTo>
                  <a:lnTo>
                    <a:pt x="826" y="456"/>
                  </a:lnTo>
                  <a:lnTo>
                    <a:pt x="820" y="458"/>
                  </a:lnTo>
                  <a:lnTo>
                    <a:pt x="814" y="459"/>
                  </a:lnTo>
                  <a:lnTo>
                    <a:pt x="809" y="460"/>
                  </a:lnTo>
                  <a:lnTo>
                    <a:pt x="803" y="461"/>
                  </a:lnTo>
                  <a:lnTo>
                    <a:pt x="797" y="463"/>
                  </a:lnTo>
                  <a:lnTo>
                    <a:pt x="791" y="465"/>
                  </a:lnTo>
                  <a:lnTo>
                    <a:pt x="786" y="467"/>
                  </a:lnTo>
                  <a:lnTo>
                    <a:pt x="780" y="469"/>
                  </a:lnTo>
                  <a:lnTo>
                    <a:pt x="775" y="470"/>
                  </a:lnTo>
                  <a:lnTo>
                    <a:pt x="769" y="472"/>
                  </a:lnTo>
                  <a:lnTo>
                    <a:pt x="764" y="474"/>
                  </a:lnTo>
                  <a:lnTo>
                    <a:pt x="758" y="476"/>
                  </a:lnTo>
                  <a:lnTo>
                    <a:pt x="753" y="478"/>
                  </a:lnTo>
                  <a:lnTo>
                    <a:pt x="747" y="480"/>
                  </a:lnTo>
                  <a:lnTo>
                    <a:pt x="741" y="483"/>
                  </a:lnTo>
                  <a:lnTo>
                    <a:pt x="736" y="485"/>
                  </a:lnTo>
                  <a:lnTo>
                    <a:pt x="731" y="487"/>
                  </a:lnTo>
                  <a:lnTo>
                    <a:pt x="730" y="488"/>
                  </a:lnTo>
                  <a:lnTo>
                    <a:pt x="545" y="81"/>
                  </a:lnTo>
                  <a:lnTo>
                    <a:pt x="551" y="78"/>
                  </a:lnTo>
                  <a:lnTo>
                    <a:pt x="562" y="73"/>
                  </a:lnTo>
                  <a:lnTo>
                    <a:pt x="572" y="69"/>
                  </a:lnTo>
                  <a:lnTo>
                    <a:pt x="583" y="65"/>
                  </a:lnTo>
                  <a:lnTo>
                    <a:pt x="593" y="61"/>
                  </a:lnTo>
                  <a:lnTo>
                    <a:pt x="604" y="56"/>
                  </a:lnTo>
                  <a:lnTo>
                    <a:pt x="614" y="52"/>
                  </a:lnTo>
                  <a:lnTo>
                    <a:pt x="625" y="49"/>
                  </a:lnTo>
                  <a:lnTo>
                    <a:pt x="636" y="46"/>
                  </a:lnTo>
                  <a:lnTo>
                    <a:pt x="646" y="42"/>
                  </a:lnTo>
                  <a:lnTo>
                    <a:pt x="658" y="39"/>
                  </a:lnTo>
                  <a:lnTo>
                    <a:pt x="668" y="35"/>
                  </a:lnTo>
                  <a:lnTo>
                    <a:pt x="680" y="32"/>
                  </a:lnTo>
                  <a:lnTo>
                    <a:pt x="691" y="29"/>
                  </a:lnTo>
                  <a:lnTo>
                    <a:pt x="702" y="27"/>
                  </a:lnTo>
                  <a:lnTo>
                    <a:pt x="713" y="24"/>
                  </a:lnTo>
                  <a:lnTo>
                    <a:pt x="724" y="22"/>
                  </a:lnTo>
                  <a:lnTo>
                    <a:pt x="736" y="18"/>
                  </a:lnTo>
                  <a:lnTo>
                    <a:pt x="747" y="16"/>
                  </a:lnTo>
                  <a:lnTo>
                    <a:pt x="758" y="14"/>
                  </a:lnTo>
                  <a:lnTo>
                    <a:pt x="770" y="12"/>
                  </a:lnTo>
                  <a:lnTo>
                    <a:pt x="781" y="11"/>
                  </a:lnTo>
                  <a:lnTo>
                    <a:pt x="793" y="9"/>
                  </a:lnTo>
                  <a:lnTo>
                    <a:pt x="805" y="8"/>
                  </a:lnTo>
                  <a:lnTo>
                    <a:pt x="815" y="6"/>
                  </a:lnTo>
                  <a:lnTo>
                    <a:pt x="828" y="5"/>
                  </a:lnTo>
                  <a:lnTo>
                    <a:pt x="839" y="4"/>
                  </a:lnTo>
                  <a:lnTo>
                    <a:pt x="851" y="3"/>
                  </a:lnTo>
                  <a:lnTo>
                    <a:pt x="863" y="2"/>
                  </a:lnTo>
                  <a:lnTo>
                    <a:pt x="875" y="2"/>
                  </a:lnTo>
                  <a:lnTo>
                    <a:pt x="886" y="0"/>
                  </a:lnTo>
                  <a:lnTo>
                    <a:pt x="898" y="0"/>
                  </a:lnTo>
                  <a:lnTo>
                    <a:pt x="905" y="0"/>
                  </a:lnTo>
                  <a:close/>
                  <a:moveTo>
                    <a:pt x="100" y="500"/>
                  </a:moveTo>
                  <a:lnTo>
                    <a:pt x="499" y="702"/>
                  </a:lnTo>
                  <a:lnTo>
                    <a:pt x="496" y="709"/>
                  </a:lnTo>
                  <a:lnTo>
                    <a:pt x="494" y="714"/>
                  </a:lnTo>
                  <a:lnTo>
                    <a:pt x="491" y="719"/>
                  </a:lnTo>
                  <a:lnTo>
                    <a:pt x="489" y="725"/>
                  </a:lnTo>
                  <a:lnTo>
                    <a:pt x="486" y="730"/>
                  </a:lnTo>
                  <a:lnTo>
                    <a:pt x="484" y="735"/>
                  </a:lnTo>
                  <a:lnTo>
                    <a:pt x="481" y="740"/>
                  </a:lnTo>
                  <a:lnTo>
                    <a:pt x="479" y="746"/>
                  </a:lnTo>
                  <a:lnTo>
                    <a:pt x="477" y="751"/>
                  </a:lnTo>
                  <a:lnTo>
                    <a:pt x="475" y="756"/>
                  </a:lnTo>
                  <a:lnTo>
                    <a:pt x="473" y="762"/>
                  </a:lnTo>
                  <a:lnTo>
                    <a:pt x="472" y="767"/>
                  </a:lnTo>
                  <a:lnTo>
                    <a:pt x="470" y="773"/>
                  </a:lnTo>
                  <a:lnTo>
                    <a:pt x="467" y="778"/>
                  </a:lnTo>
                  <a:lnTo>
                    <a:pt x="465" y="784"/>
                  </a:lnTo>
                  <a:lnTo>
                    <a:pt x="464" y="789"/>
                  </a:lnTo>
                  <a:lnTo>
                    <a:pt x="462" y="795"/>
                  </a:lnTo>
                  <a:lnTo>
                    <a:pt x="461" y="801"/>
                  </a:lnTo>
                  <a:lnTo>
                    <a:pt x="459" y="807"/>
                  </a:lnTo>
                  <a:lnTo>
                    <a:pt x="458" y="812"/>
                  </a:lnTo>
                  <a:lnTo>
                    <a:pt x="457" y="819"/>
                  </a:lnTo>
                  <a:lnTo>
                    <a:pt x="455" y="824"/>
                  </a:lnTo>
                  <a:lnTo>
                    <a:pt x="454" y="829"/>
                  </a:lnTo>
                  <a:lnTo>
                    <a:pt x="453" y="836"/>
                  </a:lnTo>
                  <a:lnTo>
                    <a:pt x="452" y="842"/>
                  </a:lnTo>
                  <a:lnTo>
                    <a:pt x="450" y="847"/>
                  </a:lnTo>
                  <a:lnTo>
                    <a:pt x="449" y="854"/>
                  </a:lnTo>
                  <a:lnTo>
                    <a:pt x="449" y="859"/>
                  </a:lnTo>
                  <a:lnTo>
                    <a:pt x="448" y="865"/>
                  </a:lnTo>
                  <a:lnTo>
                    <a:pt x="447" y="872"/>
                  </a:lnTo>
                  <a:lnTo>
                    <a:pt x="447" y="878"/>
                  </a:lnTo>
                  <a:lnTo>
                    <a:pt x="446" y="883"/>
                  </a:lnTo>
                  <a:lnTo>
                    <a:pt x="446" y="888"/>
                  </a:lnTo>
                  <a:lnTo>
                    <a:pt x="0" y="855"/>
                  </a:lnTo>
                  <a:lnTo>
                    <a:pt x="1" y="845"/>
                  </a:lnTo>
                  <a:lnTo>
                    <a:pt x="2" y="833"/>
                  </a:lnTo>
                  <a:lnTo>
                    <a:pt x="3" y="822"/>
                  </a:lnTo>
                  <a:lnTo>
                    <a:pt x="4" y="810"/>
                  </a:lnTo>
                  <a:lnTo>
                    <a:pt x="6" y="799"/>
                  </a:lnTo>
                  <a:lnTo>
                    <a:pt x="7" y="787"/>
                  </a:lnTo>
                  <a:lnTo>
                    <a:pt x="10" y="775"/>
                  </a:lnTo>
                  <a:lnTo>
                    <a:pt x="12" y="764"/>
                  </a:lnTo>
                  <a:lnTo>
                    <a:pt x="14" y="752"/>
                  </a:lnTo>
                  <a:lnTo>
                    <a:pt x="16" y="741"/>
                  </a:lnTo>
                  <a:lnTo>
                    <a:pt x="18" y="730"/>
                  </a:lnTo>
                  <a:lnTo>
                    <a:pt x="21" y="718"/>
                  </a:lnTo>
                  <a:lnTo>
                    <a:pt x="23" y="708"/>
                  </a:lnTo>
                  <a:lnTo>
                    <a:pt x="26" y="696"/>
                  </a:lnTo>
                  <a:lnTo>
                    <a:pt x="30" y="685"/>
                  </a:lnTo>
                  <a:lnTo>
                    <a:pt x="32" y="674"/>
                  </a:lnTo>
                  <a:lnTo>
                    <a:pt x="35" y="663"/>
                  </a:lnTo>
                  <a:lnTo>
                    <a:pt x="39" y="652"/>
                  </a:lnTo>
                  <a:lnTo>
                    <a:pt x="42" y="641"/>
                  </a:lnTo>
                  <a:lnTo>
                    <a:pt x="45" y="630"/>
                  </a:lnTo>
                  <a:lnTo>
                    <a:pt x="50" y="620"/>
                  </a:lnTo>
                  <a:lnTo>
                    <a:pt x="53" y="609"/>
                  </a:lnTo>
                  <a:lnTo>
                    <a:pt x="57" y="599"/>
                  </a:lnTo>
                  <a:lnTo>
                    <a:pt x="61" y="588"/>
                  </a:lnTo>
                  <a:lnTo>
                    <a:pt x="66" y="578"/>
                  </a:lnTo>
                  <a:lnTo>
                    <a:pt x="70" y="567"/>
                  </a:lnTo>
                  <a:lnTo>
                    <a:pt x="74" y="556"/>
                  </a:lnTo>
                  <a:lnTo>
                    <a:pt x="78" y="546"/>
                  </a:lnTo>
                  <a:lnTo>
                    <a:pt x="84" y="536"/>
                  </a:lnTo>
                  <a:lnTo>
                    <a:pt x="88" y="526"/>
                  </a:lnTo>
                  <a:lnTo>
                    <a:pt x="93" y="515"/>
                  </a:lnTo>
                  <a:lnTo>
                    <a:pt x="98" y="506"/>
                  </a:lnTo>
                  <a:lnTo>
                    <a:pt x="100" y="500"/>
                  </a:lnTo>
                  <a:close/>
                  <a:moveTo>
                    <a:pt x="157" y="1444"/>
                  </a:moveTo>
                  <a:lnTo>
                    <a:pt x="527" y="1193"/>
                  </a:lnTo>
                  <a:lnTo>
                    <a:pt x="527" y="1194"/>
                  </a:lnTo>
                  <a:lnTo>
                    <a:pt x="530" y="1199"/>
                  </a:lnTo>
                  <a:lnTo>
                    <a:pt x="533" y="1203"/>
                  </a:lnTo>
                  <a:lnTo>
                    <a:pt x="536" y="1209"/>
                  </a:lnTo>
                  <a:lnTo>
                    <a:pt x="540" y="1213"/>
                  </a:lnTo>
                  <a:lnTo>
                    <a:pt x="544" y="1217"/>
                  </a:lnTo>
                  <a:lnTo>
                    <a:pt x="547" y="1221"/>
                  </a:lnTo>
                  <a:lnTo>
                    <a:pt x="551" y="1227"/>
                  </a:lnTo>
                  <a:lnTo>
                    <a:pt x="554" y="1231"/>
                  </a:lnTo>
                  <a:lnTo>
                    <a:pt x="558" y="1235"/>
                  </a:lnTo>
                  <a:lnTo>
                    <a:pt x="562" y="1239"/>
                  </a:lnTo>
                  <a:lnTo>
                    <a:pt x="566" y="1244"/>
                  </a:lnTo>
                  <a:lnTo>
                    <a:pt x="570" y="1249"/>
                  </a:lnTo>
                  <a:lnTo>
                    <a:pt x="573" y="1252"/>
                  </a:lnTo>
                  <a:lnTo>
                    <a:pt x="577" y="1256"/>
                  </a:lnTo>
                  <a:lnTo>
                    <a:pt x="582" y="1261"/>
                  </a:lnTo>
                  <a:lnTo>
                    <a:pt x="586" y="1265"/>
                  </a:lnTo>
                  <a:lnTo>
                    <a:pt x="589" y="1269"/>
                  </a:lnTo>
                  <a:lnTo>
                    <a:pt x="593" y="1273"/>
                  </a:lnTo>
                  <a:lnTo>
                    <a:pt x="597" y="1277"/>
                  </a:lnTo>
                  <a:lnTo>
                    <a:pt x="602" y="1281"/>
                  </a:lnTo>
                  <a:lnTo>
                    <a:pt x="606" y="1285"/>
                  </a:lnTo>
                  <a:lnTo>
                    <a:pt x="611" y="1288"/>
                  </a:lnTo>
                  <a:lnTo>
                    <a:pt x="615" y="1292"/>
                  </a:lnTo>
                  <a:lnTo>
                    <a:pt x="620" y="1295"/>
                  </a:lnTo>
                  <a:lnTo>
                    <a:pt x="624" y="1300"/>
                  </a:lnTo>
                  <a:lnTo>
                    <a:pt x="628" y="1303"/>
                  </a:lnTo>
                  <a:lnTo>
                    <a:pt x="633" y="1307"/>
                  </a:lnTo>
                  <a:lnTo>
                    <a:pt x="638" y="1310"/>
                  </a:lnTo>
                  <a:lnTo>
                    <a:pt x="643" y="1313"/>
                  </a:lnTo>
                  <a:lnTo>
                    <a:pt x="647" y="1317"/>
                  </a:lnTo>
                  <a:lnTo>
                    <a:pt x="651" y="1320"/>
                  </a:lnTo>
                  <a:lnTo>
                    <a:pt x="657" y="1324"/>
                  </a:lnTo>
                  <a:lnTo>
                    <a:pt x="661" y="1327"/>
                  </a:lnTo>
                  <a:lnTo>
                    <a:pt x="662" y="1327"/>
                  </a:lnTo>
                  <a:lnTo>
                    <a:pt x="422" y="1703"/>
                  </a:lnTo>
                  <a:lnTo>
                    <a:pt x="417" y="1700"/>
                  </a:lnTo>
                  <a:lnTo>
                    <a:pt x="407" y="1694"/>
                  </a:lnTo>
                  <a:lnTo>
                    <a:pt x="398" y="1688"/>
                  </a:lnTo>
                  <a:lnTo>
                    <a:pt x="389" y="1681"/>
                  </a:lnTo>
                  <a:lnTo>
                    <a:pt x="380" y="1675"/>
                  </a:lnTo>
                  <a:lnTo>
                    <a:pt x="371" y="1669"/>
                  </a:lnTo>
                  <a:lnTo>
                    <a:pt x="362" y="1662"/>
                  </a:lnTo>
                  <a:lnTo>
                    <a:pt x="353" y="1655"/>
                  </a:lnTo>
                  <a:lnTo>
                    <a:pt x="345" y="1648"/>
                  </a:lnTo>
                  <a:lnTo>
                    <a:pt x="336" y="1641"/>
                  </a:lnTo>
                  <a:lnTo>
                    <a:pt x="327" y="1634"/>
                  </a:lnTo>
                  <a:lnTo>
                    <a:pt x="318" y="1626"/>
                  </a:lnTo>
                  <a:lnTo>
                    <a:pt x="311" y="1620"/>
                  </a:lnTo>
                  <a:lnTo>
                    <a:pt x="302" y="1613"/>
                  </a:lnTo>
                  <a:lnTo>
                    <a:pt x="294" y="1604"/>
                  </a:lnTo>
                  <a:lnTo>
                    <a:pt x="286" y="1597"/>
                  </a:lnTo>
                  <a:lnTo>
                    <a:pt x="278" y="1589"/>
                  </a:lnTo>
                  <a:lnTo>
                    <a:pt x="270" y="1582"/>
                  </a:lnTo>
                  <a:lnTo>
                    <a:pt x="262" y="1573"/>
                  </a:lnTo>
                  <a:lnTo>
                    <a:pt x="255" y="1566"/>
                  </a:lnTo>
                  <a:lnTo>
                    <a:pt x="246" y="1558"/>
                  </a:lnTo>
                  <a:lnTo>
                    <a:pt x="239" y="1549"/>
                  </a:lnTo>
                  <a:lnTo>
                    <a:pt x="232" y="1542"/>
                  </a:lnTo>
                  <a:lnTo>
                    <a:pt x="224" y="1533"/>
                  </a:lnTo>
                  <a:lnTo>
                    <a:pt x="217" y="1525"/>
                  </a:lnTo>
                  <a:lnTo>
                    <a:pt x="210" y="1516"/>
                  </a:lnTo>
                  <a:lnTo>
                    <a:pt x="203" y="1508"/>
                  </a:lnTo>
                  <a:lnTo>
                    <a:pt x="197" y="1498"/>
                  </a:lnTo>
                  <a:lnTo>
                    <a:pt x="189" y="1490"/>
                  </a:lnTo>
                  <a:lnTo>
                    <a:pt x="183" y="1481"/>
                  </a:lnTo>
                  <a:lnTo>
                    <a:pt x="176" y="1472"/>
                  </a:lnTo>
                  <a:lnTo>
                    <a:pt x="169" y="1463"/>
                  </a:lnTo>
                  <a:lnTo>
                    <a:pt x="163" y="1454"/>
                  </a:lnTo>
                  <a:lnTo>
                    <a:pt x="157" y="1444"/>
                  </a:lnTo>
                  <a:lnTo>
                    <a:pt x="157" y="1444"/>
                  </a:lnTo>
                  <a:close/>
                  <a:moveTo>
                    <a:pt x="1014" y="1847"/>
                  </a:moveTo>
                  <a:lnTo>
                    <a:pt x="969" y="1402"/>
                  </a:lnTo>
                  <a:lnTo>
                    <a:pt x="974" y="1402"/>
                  </a:lnTo>
                  <a:lnTo>
                    <a:pt x="979" y="1401"/>
                  </a:lnTo>
                  <a:lnTo>
                    <a:pt x="986" y="1401"/>
                  </a:lnTo>
                  <a:lnTo>
                    <a:pt x="992" y="1400"/>
                  </a:lnTo>
                  <a:lnTo>
                    <a:pt x="998" y="1399"/>
                  </a:lnTo>
                  <a:lnTo>
                    <a:pt x="1004" y="1398"/>
                  </a:lnTo>
                  <a:lnTo>
                    <a:pt x="1010" y="1397"/>
                  </a:lnTo>
                  <a:lnTo>
                    <a:pt x="1015" y="1396"/>
                  </a:lnTo>
                  <a:lnTo>
                    <a:pt x="1022" y="1395"/>
                  </a:lnTo>
                  <a:lnTo>
                    <a:pt x="1027" y="1394"/>
                  </a:lnTo>
                  <a:lnTo>
                    <a:pt x="1033" y="1393"/>
                  </a:lnTo>
                  <a:lnTo>
                    <a:pt x="1038" y="1391"/>
                  </a:lnTo>
                  <a:lnTo>
                    <a:pt x="1045" y="1389"/>
                  </a:lnTo>
                  <a:lnTo>
                    <a:pt x="1050" y="1387"/>
                  </a:lnTo>
                  <a:lnTo>
                    <a:pt x="1055" y="1386"/>
                  </a:lnTo>
                  <a:lnTo>
                    <a:pt x="1062" y="1384"/>
                  </a:lnTo>
                  <a:lnTo>
                    <a:pt x="1067" y="1383"/>
                  </a:lnTo>
                  <a:lnTo>
                    <a:pt x="1072" y="1381"/>
                  </a:lnTo>
                  <a:lnTo>
                    <a:pt x="1079" y="1379"/>
                  </a:lnTo>
                  <a:lnTo>
                    <a:pt x="1084" y="1378"/>
                  </a:lnTo>
                  <a:lnTo>
                    <a:pt x="1089" y="1376"/>
                  </a:lnTo>
                  <a:lnTo>
                    <a:pt x="1095" y="1374"/>
                  </a:lnTo>
                  <a:lnTo>
                    <a:pt x="1100" y="1372"/>
                  </a:lnTo>
                  <a:lnTo>
                    <a:pt x="1105" y="1369"/>
                  </a:lnTo>
                  <a:lnTo>
                    <a:pt x="1111" y="1366"/>
                  </a:lnTo>
                  <a:lnTo>
                    <a:pt x="1117" y="1364"/>
                  </a:lnTo>
                  <a:lnTo>
                    <a:pt x="1122" y="1362"/>
                  </a:lnTo>
                  <a:lnTo>
                    <a:pt x="1127" y="1360"/>
                  </a:lnTo>
                  <a:lnTo>
                    <a:pt x="1133" y="1357"/>
                  </a:lnTo>
                  <a:lnTo>
                    <a:pt x="1137" y="1355"/>
                  </a:lnTo>
                  <a:lnTo>
                    <a:pt x="1142" y="1352"/>
                  </a:lnTo>
                  <a:lnTo>
                    <a:pt x="1147" y="1349"/>
                  </a:lnTo>
                  <a:lnTo>
                    <a:pt x="1153" y="1346"/>
                  </a:lnTo>
                  <a:lnTo>
                    <a:pt x="1151" y="1347"/>
                  </a:lnTo>
                  <a:lnTo>
                    <a:pt x="1369" y="1737"/>
                  </a:lnTo>
                  <a:lnTo>
                    <a:pt x="1366" y="1738"/>
                  </a:lnTo>
                  <a:lnTo>
                    <a:pt x="1357" y="1744"/>
                  </a:lnTo>
                  <a:lnTo>
                    <a:pt x="1347" y="1749"/>
                  </a:lnTo>
                  <a:lnTo>
                    <a:pt x="1337" y="1754"/>
                  </a:lnTo>
                  <a:lnTo>
                    <a:pt x="1327" y="1759"/>
                  </a:lnTo>
                  <a:lnTo>
                    <a:pt x="1317" y="1764"/>
                  </a:lnTo>
                  <a:lnTo>
                    <a:pt x="1307" y="1769"/>
                  </a:lnTo>
                  <a:lnTo>
                    <a:pt x="1296" y="1773"/>
                  </a:lnTo>
                  <a:lnTo>
                    <a:pt x="1286" y="1777"/>
                  </a:lnTo>
                  <a:lnTo>
                    <a:pt x="1275" y="1783"/>
                  </a:lnTo>
                  <a:lnTo>
                    <a:pt x="1265" y="1787"/>
                  </a:lnTo>
                  <a:lnTo>
                    <a:pt x="1254" y="1790"/>
                  </a:lnTo>
                  <a:lnTo>
                    <a:pt x="1244" y="1794"/>
                  </a:lnTo>
                  <a:lnTo>
                    <a:pt x="1233" y="1799"/>
                  </a:lnTo>
                  <a:lnTo>
                    <a:pt x="1222" y="1802"/>
                  </a:lnTo>
                  <a:lnTo>
                    <a:pt x="1212" y="1806"/>
                  </a:lnTo>
                  <a:lnTo>
                    <a:pt x="1200" y="1809"/>
                  </a:lnTo>
                  <a:lnTo>
                    <a:pt x="1190" y="1812"/>
                  </a:lnTo>
                  <a:lnTo>
                    <a:pt x="1179" y="1815"/>
                  </a:lnTo>
                  <a:lnTo>
                    <a:pt x="1167" y="1819"/>
                  </a:lnTo>
                  <a:lnTo>
                    <a:pt x="1157" y="1822"/>
                  </a:lnTo>
                  <a:lnTo>
                    <a:pt x="1145" y="1825"/>
                  </a:lnTo>
                  <a:lnTo>
                    <a:pt x="1135" y="1827"/>
                  </a:lnTo>
                  <a:lnTo>
                    <a:pt x="1123" y="1830"/>
                  </a:lnTo>
                  <a:lnTo>
                    <a:pt x="1111" y="1832"/>
                  </a:lnTo>
                  <a:lnTo>
                    <a:pt x="1101" y="1834"/>
                  </a:lnTo>
                  <a:lnTo>
                    <a:pt x="1089" y="1837"/>
                  </a:lnTo>
                  <a:lnTo>
                    <a:pt x="1078" y="1839"/>
                  </a:lnTo>
                  <a:lnTo>
                    <a:pt x="1066" y="1841"/>
                  </a:lnTo>
                  <a:lnTo>
                    <a:pt x="1054" y="1842"/>
                  </a:lnTo>
                  <a:lnTo>
                    <a:pt x="1043" y="1844"/>
                  </a:lnTo>
                  <a:lnTo>
                    <a:pt x="1032" y="1845"/>
                  </a:lnTo>
                  <a:lnTo>
                    <a:pt x="1019" y="1846"/>
                  </a:lnTo>
                  <a:lnTo>
                    <a:pt x="1014" y="184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56" name="Freeform 91"/>
            <p:cNvSpPr>
              <a:spLocks/>
            </p:cNvSpPr>
            <p:nvPr/>
          </p:nvSpPr>
          <p:spPr bwMode="auto">
            <a:xfrm>
              <a:off x="4635500" y="4927600"/>
              <a:ext cx="355600" cy="357188"/>
            </a:xfrm>
            <a:custGeom>
              <a:avLst/>
              <a:gdLst>
                <a:gd name="T0" fmla="*/ 1120 w 1123"/>
                <a:gd name="T1" fmla="*/ 618 h 1123"/>
                <a:gd name="T2" fmla="*/ 1105 w 1123"/>
                <a:gd name="T3" fmla="*/ 701 h 1123"/>
                <a:gd name="T4" fmla="*/ 1080 w 1123"/>
                <a:gd name="T5" fmla="*/ 780 h 1123"/>
                <a:gd name="T6" fmla="*/ 1042 w 1123"/>
                <a:gd name="T7" fmla="*/ 851 h 1123"/>
                <a:gd name="T8" fmla="*/ 995 w 1123"/>
                <a:gd name="T9" fmla="*/ 918 h 1123"/>
                <a:gd name="T10" fmla="*/ 940 w 1123"/>
                <a:gd name="T11" fmla="*/ 976 h 1123"/>
                <a:gd name="T12" fmla="*/ 877 w 1123"/>
                <a:gd name="T13" fmla="*/ 1027 h 1123"/>
                <a:gd name="T14" fmla="*/ 806 w 1123"/>
                <a:gd name="T15" fmla="*/ 1067 h 1123"/>
                <a:gd name="T16" fmla="*/ 730 w 1123"/>
                <a:gd name="T17" fmla="*/ 1098 h 1123"/>
                <a:gd name="T18" fmla="*/ 649 w 1123"/>
                <a:gd name="T19" fmla="*/ 1117 h 1123"/>
                <a:gd name="T20" fmla="*/ 563 w 1123"/>
                <a:gd name="T21" fmla="*/ 1123 h 1123"/>
                <a:gd name="T22" fmla="*/ 477 w 1123"/>
                <a:gd name="T23" fmla="*/ 1117 h 1123"/>
                <a:gd name="T24" fmla="*/ 396 w 1123"/>
                <a:gd name="T25" fmla="*/ 1098 h 1123"/>
                <a:gd name="T26" fmla="*/ 319 w 1123"/>
                <a:gd name="T27" fmla="*/ 1068 h 1123"/>
                <a:gd name="T28" fmla="*/ 249 w 1123"/>
                <a:gd name="T29" fmla="*/ 1028 h 1123"/>
                <a:gd name="T30" fmla="*/ 184 w 1123"/>
                <a:gd name="T31" fmla="*/ 978 h 1123"/>
                <a:gd name="T32" fmla="*/ 129 w 1123"/>
                <a:gd name="T33" fmla="*/ 919 h 1123"/>
                <a:gd name="T34" fmla="*/ 82 w 1123"/>
                <a:gd name="T35" fmla="*/ 854 h 1123"/>
                <a:gd name="T36" fmla="*/ 45 w 1123"/>
                <a:gd name="T37" fmla="*/ 781 h 1123"/>
                <a:gd name="T38" fmla="*/ 18 w 1123"/>
                <a:gd name="T39" fmla="*/ 703 h 1123"/>
                <a:gd name="T40" fmla="*/ 3 w 1123"/>
                <a:gd name="T41" fmla="*/ 620 h 1123"/>
                <a:gd name="T42" fmla="*/ 0 w 1123"/>
                <a:gd name="T43" fmla="*/ 534 h 1123"/>
                <a:gd name="T44" fmla="*/ 11 w 1123"/>
                <a:gd name="T45" fmla="*/ 450 h 1123"/>
                <a:gd name="T46" fmla="*/ 34 w 1123"/>
                <a:gd name="T47" fmla="*/ 369 h 1123"/>
                <a:gd name="T48" fmla="*/ 67 w 1123"/>
                <a:gd name="T49" fmla="*/ 295 h 1123"/>
                <a:gd name="T50" fmla="*/ 111 w 1123"/>
                <a:gd name="T51" fmla="*/ 227 h 1123"/>
                <a:gd name="T52" fmla="*/ 164 w 1123"/>
                <a:gd name="T53" fmla="*/ 165 h 1123"/>
                <a:gd name="T54" fmla="*/ 224 w 1123"/>
                <a:gd name="T55" fmla="*/ 113 h 1123"/>
                <a:gd name="T56" fmla="*/ 293 w 1123"/>
                <a:gd name="T57" fmla="*/ 68 h 1123"/>
                <a:gd name="T58" fmla="*/ 367 w 1123"/>
                <a:gd name="T59" fmla="*/ 34 h 1123"/>
                <a:gd name="T60" fmla="*/ 448 w 1123"/>
                <a:gd name="T61" fmla="*/ 12 h 1123"/>
                <a:gd name="T62" fmla="*/ 531 w 1123"/>
                <a:gd name="T63" fmla="*/ 2 h 1123"/>
                <a:gd name="T64" fmla="*/ 618 w 1123"/>
                <a:gd name="T65" fmla="*/ 3 h 1123"/>
                <a:gd name="T66" fmla="*/ 700 w 1123"/>
                <a:gd name="T67" fmla="*/ 17 h 1123"/>
                <a:gd name="T68" fmla="*/ 780 w 1123"/>
                <a:gd name="T69" fmla="*/ 44 h 1123"/>
                <a:gd name="T70" fmla="*/ 852 w 1123"/>
                <a:gd name="T71" fmla="*/ 81 h 1123"/>
                <a:gd name="T72" fmla="*/ 918 w 1123"/>
                <a:gd name="T73" fmla="*/ 127 h 1123"/>
                <a:gd name="T74" fmla="*/ 976 w 1123"/>
                <a:gd name="T75" fmla="*/ 183 h 1123"/>
                <a:gd name="T76" fmla="*/ 1027 w 1123"/>
                <a:gd name="T77" fmla="*/ 247 h 1123"/>
                <a:gd name="T78" fmla="*/ 1067 w 1123"/>
                <a:gd name="T79" fmla="*/ 318 h 1123"/>
                <a:gd name="T80" fmla="*/ 1098 w 1123"/>
                <a:gd name="T81" fmla="*/ 394 h 1123"/>
                <a:gd name="T82" fmla="*/ 1117 w 1123"/>
                <a:gd name="T83" fmla="*/ 475 h 1123"/>
                <a:gd name="T84" fmla="*/ 1123 w 1123"/>
                <a:gd name="T85" fmla="*/ 561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23" h="1123">
                  <a:moveTo>
                    <a:pt x="1123" y="561"/>
                  </a:moveTo>
                  <a:lnTo>
                    <a:pt x="1122" y="589"/>
                  </a:lnTo>
                  <a:lnTo>
                    <a:pt x="1120" y="618"/>
                  </a:lnTo>
                  <a:lnTo>
                    <a:pt x="1117" y="646"/>
                  </a:lnTo>
                  <a:lnTo>
                    <a:pt x="1112" y="674"/>
                  </a:lnTo>
                  <a:lnTo>
                    <a:pt x="1105" y="701"/>
                  </a:lnTo>
                  <a:lnTo>
                    <a:pt x="1098" y="728"/>
                  </a:lnTo>
                  <a:lnTo>
                    <a:pt x="1090" y="753"/>
                  </a:lnTo>
                  <a:lnTo>
                    <a:pt x="1080" y="780"/>
                  </a:lnTo>
                  <a:lnTo>
                    <a:pt x="1068" y="804"/>
                  </a:lnTo>
                  <a:lnTo>
                    <a:pt x="1056" y="828"/>
                  </a:lnTo>
                  <a:lnTo>
                    <a:pt x="1042" y="851"/>
                  </a:lnTo>
                  <a:lnTo>
                    <a:pt x="1028" y="875"/>
                  </a:lnTo>
                  <a:lnTo>
                    <a:pt x="1012" y="897"/>
                  </a:lnTo>
                  <a:lnTo>
                    <a:pt x="995" y="918"/>
                  </a:lnTo>
                  <a:lnTo>
                    <a:pt x="978" y="938"/>
                  </a:lnTo>
                  <a:lnTo>
                    <a:pt x="959" y="958"/>
                  </a:lnTo>
                  <a:lnTo>
                    <a:pt x="940" y="976"/>
                  </a:lnTo>
                  <a:lnTo>
                    <a:pt x="919" y="994"/>
                  </a:lnTo>
                  <a:lnTo>
                    <a:pt x="898" y="1011"/>
                  </a:lnTo>
                  <a:lnTo>
                    <a:pt x="877" y="1027"/>
                  </a:lnTo>
                  <a:lnTo>
                    <a:pt x="854" y="1041"/>
                  </a:lnTo>
                  <a:lnTo>
                    <a:pt x="830" y="1054"/>
                  </a:lnTo>
                  <a:lnTo>
                    <a:pt x="806" y="1067"/>
                  </a:lnTo>
                  <a:lnTo>
                    <a:pt x="781" y="1079"/>
                  </a:lnTo>
                  <a:lnTo>
                    <a:pt x="755" y="1088"/>
                  </a:lnTo>
                  <a:lnTo>
                    <a:pt x="730" y="1098"/>
                  </a:lnTo>
                  <a:lnTo>
                    <a:pt x="702" y="1105"/>
                  </a:lnTo>
                  <a:lnTo>
                    <a:pt x="676" y="1111"/>
                  </a:lnTo>
                  <a:lnTo>
                    <a:pt x="649" y="1117"/>
                  </a:lnTo>
                  <a:lnTo>
                    <a:pt x="620" y="1120"/>
                  </a:lnTo>
                  <a:lnTo>
                    <a:pt x="591" y="1122"/>
                  </a:lnTo>
                  <a:lnTo>
                    <a:pt x="563" y="1123"/>
                  </a:lnTo>
                  <a:lnTo>
                    <a:pt x="533" y="1122"/>
                  </a:lnTo>
                  <a:lnTo>
                    <a:pt x="505" y="1120"/>
                  </a:lnTo>
                  <a:lnTo>
                    <a:pt x="477" y="1117"/>
                  </a:lnTo>
                  <a:lnTo>
                    <a:pt x="450" y="1111"/>
                  </a:lnTo>
                  <a:lnTo>
                    <a:pt x="422" y="1105"/>
                  </a:lnTo>
                  <a:lnTo>
                    <a:pt x="396" y="1098"/>
                  </a:lnTo>
                  <a:lnTo>
                    <a:pt x="369" y="1089"/>
                  </a:lnTo>
                  <a:lnTo>
                    <a:pt x="344" y="1080"/>
                  </a:lnTo>
                  <a:lnTo>
                    <a:pt x="319" y="1068"/>
                  </a:lnTo>
                  <a:lnTo>
                    <a:pt x="295" y="1055"/>
                  </a:lnTo>
                  <a:lnTo>
                    <a:pt x="271" y="1043"/>
                  </a:lnTo>
                  <a:lnTo>
                    <a:pt x="249" y="1028"/>
                  </a:lnTo>
                  <a:lnTo>
                    <a:pt x="227" y="1012"/>
                  </a:lnTo>
                  <a:lnTo>
                    <a:pt x="205" y="995"/>
                  </a:lnTo>
                  <a:lnTo>
                    <a:pt x="184" y="978"/>
                  </a:lnTo>
                  <a:lnTo>
                    <a:pt x="165" y="959"/>
                  </a:lnTo>
                  <a:lnTo>
                    <a:pt x="146" y="940"/>
                  </a:lnTo>
                  <a:lnTo>
                    <a:pt x="129" y="919"/>
                  </a:lnTo>
                  <a:lnTo>
                    <a:pt x="112" y="898"/>
                  </a:lnTo>
                  <a:lnTo>
                    <a:pt x="97" y="877"/>
                  </a:lnTo>
                  <a:lnTo>
                    <a:pt x="82" y="854"/>
                  </a:lnTo>
                  <a:lnTo>
                    <a:pt x="68" y="830"/>
                  </a:lnTo>
                  <a:lnTo>
                    <a:pt x="56" y="806"/>
                  </a:lnTo>
                  <a:lnTo>
                    <a:pt x="45" y="781"/>
                  </a:lnTo>
                  <a:lnTo>
                    <a:pt x="34" y="755"/>
                  </a:lnTo>
                  <a:lnTo>
                    <a:pt x="26" y="730"/>
                  </a:lnTo>
                  <a:lnTo>
                    <a:pt x="18" y="703"/>
                  </a:lnTo>
                  <a:lnTo>
                    <a:pt x="12" y="676"/>
                  </a:lnTo>
                  <a:lnTo>
                    <a:pt x="7" y="648"/>
                  </a:lnTo>
                  <a:lnTo>
                    <a:pt x="3" y="620"/>
                  </a:lnTo>
                  <a:lnTo>
                    <a:pt x="0" y="591"/>
                  </a:lnTo>
                  <a:lnTo>
                    <a:pt x="0" y="563"/>
                  </a:lnTo>
                  <a:lnTo>
                    <a:pt x="0" y="534"/>
                  </a:lnTo>
                  <a:lnTo>
                    <a:pt x="2" y="506"/>
                  </a:lnTo>
                  <a:lnTo>
                    <a:pt x="7" y="477"/>
                  </a:lnTo>
                  <a:lnTo>
                    <a:pt x="11" y="450"/>
                  </a:lnTo>
                  <a:lnTo>
                    <a:pt x="17" y="422"/>
                  </a:lnTo>
                  <a:lnTo>
                    <a:pt x="25" y="396"/>
                  </a:lnTo>
                  <a:lnTo>
                    <a:pt x="34" y="369"/>
                  </a:lnTo>
                  <a:lnTo>
                    <a:pt x="44" y="344"/>
                  </a:lnTo>
                  <a:lnTo>
                    <a:pt x="55" y="320"/>
                  </a:lnTo>
                  <a:lnTo>
                    <a:pt x="67" y="295"/>
                  </a:lnTo>
                  <a:lnTo>
                    <a:pt x="81" y="271"/>
                  </a:lnTo>
                  <a:lnTo>
                    <a:pt x="95" y="249"/>
                  </a:lnTo>
                  <a:lnTo>
                    <a:pt x="111" y="227"/>
                  </a:lnTo>
                  <a:lnTo>
                    <a:pt x="127" y="206"/>
                  </a:lnTo>
                  <a:lnTo>
                    <a:pt x="145" y="185"/>
                  </a:lnTo>
                  <a:lnTo>
                    <a:pt x="164" y="165"/>
                  </a:lnTo>
                  <a:lnTo>
                    <a:pt x="183" y="146"/>
                  </a:lnTo>
                  <a:lnTo>
                    <a:pt x="203" y="129"/>
                  </a:lnTo>
                  <a:lnTo>
                    <a:pt x="224" y="113"/>
                  </a:lnTo>
                  <a:lnTo>
                    <a:pt x="247" y="97"/>
                  </a:lnTo>
                  <a:lnTo>
                    <a:pt x="270" y="82"/>
                  </a:lnTo>
                  <a:lnTo>
                    <a:pt x="293" y="68"/>
                  </a:lnTo>
                  <a:lnTo>
                    <a:pt x="318" y="56"/>
                  </a:lnTo>
                  <a:lnTo>
                    <a:pt x="342" y="45"/>
                  </a:lnTo>
                  <a:lnTo>
                    <a:pt x="367" y="34"/>
                  </a:lnTo>
                  <a:lnTo>
                    <a:pt x="394" y="26"/>
                  </a:lnTo>
                  <a:lnTo>
                    <a:pt x="420" y="18"/>
                  </a:lnTo>
                  <a:lnTo>
                    <a:pt x="448" y="12"/>
                  </a:lnTo>
                  <a:lnTo>
                    <a:pt x="475" y="7"/>
                  </a:lnTo>
                  <a:lnTo>
                    <a:pt x="503" y="4"/>
                  </a:lnTo>
                  <a:lnTo>
                    <a:pt x="531" y="2"/>
                  </a:lnTo>
                  <a:lnTo>
                    <a:pt x="561" y="0"/>
                  </a:lnTo>
                  <a:lnTo>
                    <a:pt x="589" y="0"/>
                  </a:lnTo>
                  <a:lnTo>
                    <a:pt x="618" y="3"/>
                  </a:lnTo>
                  <a:lnTo>
                    <a:pt x="646" y="7"/>
                  </a:lnTo>
                  <a:lnTo>
                    <a:pt x="674" y="11"/>
                  </a:lnTo>
                  <a:lnTo>
                    <a:pt x="700" y="17"/>
                  </a:lnTo>
                  <a:lnTo>
                    <a:pt x="728" y="25"/>
                  </a:lnTo>
                  <a:lnTo>
                    <a:pt x="753" y="34"/>
                  </a:lnTo>
                  <a:lnTo>
                    <a:pt x="780" y="44"/>
                  </a:lnTo>
                  <a:lnTo>
                    <a:pt x="804" y="55"/>
                  </a:lnTo>
                  <a:lnTo>
                    <a:pt x="828" y="67"/>
                  </a:lnTo>
                  <a:lnTo>
                    <a:pt x="852" y="81"/>
                  </a:lnTo>
                  <a:lnTo>
                    <a:pt x="875" y="96"/>
                  </a:lnTo>
                  <a:lnTo>
                    <a:pt x="897" y="111"/>
                  </a:lnTo>
                  <a:lnTo>
                    <a:pt x="918" y="127"/>
                  </a:lnTo>
                  <a:lnTo>
                    <a:pt x="938" y="145"/>
                  </a:lnTo>
                  <a:lnTo>
                    <a:pt x="958" y="164"/>
                  </a:lnTo>
                  <a:lnTo>
                    <a:pt x="976" y="183"/>
                  </a:lnTo>
                  <a:lnTo>
                    <a:pt x="994" y="203"/>
                  </a:lnTo>
                  <a:lnTo>
                    <a:pt x="1011" y="225"/>
                  </a:lnTo>
                  <a:lnTo>
                    <a:pt x="1027" y="247"/>
                  </a:lnTo>
                  <a:lnTo>
                    <a:pt x="1041" y="270"/>
                  </a:lnTo>
                  <a:lnTo>
                    <a:pt x="1055" y="293"/>
                  </a:lnTo>
                  <a:lnTo>
                    <a:pt x="1067" y="318"/>
                  </a:lnTo>
                  <a:lnTo>
                    <a:pt x="1079" y="342"/>
                  </a:lnTo>
                  <a:lnTo>
                    <a:pt x="1088" y="367"/>
                  </a:lnTo>
                  <a:lnTo>
                    <a:pt x="1098" y="394"/>
                  </a:lnTo>
                  <a:lnTo>
                    <a:pt x="1105" y="420"/>
                  </a:lnTo>
                  <a:lnTo>
                    <a:pt x="1112" y="448"/>
                  </a:lnTo>
                  <a:lnTo>
                    <a:pt x="1117" y="475"/>
                  </a:lnTo>
                  <a:lnTo>
                    <a:pt x="1120" y="504"/>
                  </a:lnTo>
                  <a:lnTo>
                    <a:pt x="1122" y="531"/>
                  </a:lnTo>
                  <a:lnTo>
                    <a:pt x="1123" y="561"/>
                  </a:lnTo>
                  <a:close/>
                </a:path>
              </a:pathLst>
            </a:custGeom>
            <a:solidFill>
              <a:srgbClr val="90B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57" name="Freeform 92"/>
            <p:cNvSpPr>
              <a:spLocks noEditPoints="1"/>
            </p:cNvSpPr>
            <p:nvPr/>
          </p:nvSpPr>
          <p:spPr bwMode="auto">
            <a:xfrm>
              <a:off x="4578350" y="4870450"/>
              <a:ext cx="471488" cy="468313"/>
            </a:xfrm>
            <a:custGeom>
              <a:avLst/>
              <a:gdLst>
                <a:gd name="T0" fmla="*/ 999 w 1486"/>
                <a:gd name="T1" fmla="*/ 820 h 1473"/>
                <a:gd name="T2" fmla="*/ 1005 w 1486"/>
                <a:gd name="T3" fmla="*/ 795 h 1473"/>
                <a:gd name="T4" fmla="*/ 1009 w 1486"/>
                <a:gd name="T5" fmla="*/ 768 h 1473"/>
                <a:gd name="T6" fmla="*/ 1010 w 1486"/>
                <a:gd name="T7" fmla="*/ 740 h 1473"/>
                <a:gd name="T8" fmla="*/ 1484 w 1486"/>
                <a:gd name="T9" fmla="*/ 796 h 1473"/>
                <a:gd name="T10" fmla="*/ 1476 w 1486"/>
                <a:gd name="T11" fmla="*/ 871 h 1473"/>
                <a:gd name="T12" fmla="*/ 1459 w 1486"/>
                <a:gd name="T13" fmla="*/ 943 h 1473"/>
                <a:gd name="T14" fmla="*/ 1360 w 1486"/>
                <a:gd name="T15" fmla="*/ 325 h 1473"/>
                <a:gd name="T16" fmla="*/ 958 w 1486"/>
                <a:gd name="T17" fmla="*/ 580 h 1473"/>
                <a:gd name="T18" fmla="*/ 941 w 1486"/>
                <a:gd name="T19" fmla="*/ 560 h 1473"/>
                <a:gd name="T20" fmla="*/ 923 w 1486"/>
                <a:gd name="T21" fmla="*/ 542 h 1473"/>
                <a:gd name="T22" fmla="*/ 904 w 1486"/>
                <a:gd name="T23" fmla="*/ 526 h 1473"/>
                <a:gd name="T24" fmla="*/ 1228 w 1486"/>
                <a:gd name="T25" fmla="*/ 177 h 1473"/>
                <a:gd name="T26" fmla="*/ 1280 w 1486"/>
                <a:gd name="T27" fmla="*/ 226 h 1473"/>
                <a:gd name="T28" fmla="*/ 1327 w 1486"/>
                <a:gd name="T29" fmla="*/ 280 h 1473"/>
                <a:gd name="T30" fmla="*/ 1360 w 1486"/>
                <a:gd name="T31" fmla="*/ 325 h 1473"/>
                <a:gd name="T32" fmla="*/ 708 w 1486"/>
                <a:gd name="T33" fmla="*/ 474 h 1473"/>
                <a:gd name="T34" fmla="*/ 682 w 1486"/>
                <a:gd name="T35" fmla="*/ 480 h 1473"/>
                <a:gd name="T36" fmla="*/ 656 w 1486"/>
                <a:gd name="T37" fmla="*/ 487 h 1473"/>
                <a:gd name="T38" fmla="*/ 632 w 1486"/>
                <a:gd name="T39" fmla="*/ 497 h 1473"/>
                <a:gd name="T40" fmla="*/ 452 w 1486"/>
                <a:gd name="T41" fmla="*/ 56 h 1473"/>
                <a:gd name="T42" fmla="*/ 520 w 1486"/>
                <a:gd name="T43" fmla="*/ 30 h 1473"/>
                <a:gd name="T44" fmla="*/ 592 w 1486"/>
                <a:gd name="T45" fmla="*/ 12 h 1473"/>
                <a:gd name="T46" fmla="*/ 666 w 1486"/>
                <a:gd name="T47" fmla="*/ 1 h 1473"/>
                <a:gd name="T48" fmla="*/ 495 w 1486"/>
                <a:gd name="T49" fmla="*/ 637 h 1473"/>
                <a:gd name="T50" fmla="*/ 486 w 1486"/>
                <a:gd name="T51" fmla="*/ 661 h 1473"/>
                <a:gd name="T52" fmla="*/ 480 w 1486"/>
                <a:gd name="T53" fmla="*/ 687 h 1473"/>
                <a:gd name="T54" fmla="*/ 475 w 1486"/>
                <a:gd name="T55" fmla="*/ 713 h 1473"/>
                <a:gd name="T56" fmla="*/ 0 w 1486"/>
                <a:gd name="T57" fmla="*/ 685 h 1473"/>
                <a:gd name="T58" fmla="*/ 10 w 1486"/>
                <a:gd name="T59" fmla="*/ 611 h 1473"/>
                <a:gd name="T60" fmla="*/ 27 w 1486"/>
                <a:gd name="T61" fmla="*/ 539 h 1473"/>
                <a:gd name="T62" fmla="*/ 50 w 1486"/>
                <a:gd name="T63" fmla="*/ 469 h 1473"/>
                <a:gd name="T64" fmla="*/ 530 w 1486"/>
                <a:gd name="T65" fmla="*/ 905 h 1473"/>
                <a:gd name="T66" fmla="*/ 544 w 1486"/>
                <a:gd name="T67" fmla="*/ 922 h 1473"/>
                <a:gd name="T68" fmla="*/ 563 w 1486"/>
                <a:gd name="T69" fmla="*/ 939 h 1473"/>
                <a:gd name="T70" fmla="*/ 583 w 1486"/>
                <a:gd name="T71" fmla="*/ 955 h 1473"/>
                <a:gd name="T72" fmla="*/ 341 w 1486"/>
                <a:gd name="T73" fmla="*/ 1367 h 1473"/>
                <a:gd name="T74" fmla="*/ 284 w 1486"/>
                <a:gd name="T75" fmla="*/ 1326 h 1473"/>
                <a:gd name="T76" fmla="*/ 230 w 1486"/>
                <a:gd name="T77" fmla="*/ 1280 h 1473"/>
                <a:gd name="T78" fmla="*/ 181 w 1486"/>
                <a:gd name="T79" fmla="*/ 1228 h 1473"/>
                <a:gd name="T80" fmla="*/ 867 w 1486"/>
                <a:gd name="T81" fmla="*/ 1473 h 1473"/>
                <a:gd name="T82" fmla="*/ 804 w 1486"/>
                <a:gd name="T83" fmla="*/ 1002 h 1473"/>
                <a:gd name="T84" fmla="*/ 830 w 1486"/>
                <a:gd name="T85" fmla="*/ 994 h 1473"/>
                <a:gd name="T86" fmla="*/ 853 w 1486"/>
                <a:gd name="T87" fmla="*/ 985 h 1473"/>
                <a:gd name="T88" fmla="*/ 867 w 1486"/>
                <a:gd name="T89" fmla="*/ 979 h 1473"/>
                <a:gd name="T90" fmla="*/ 1066 w 1486"/>
                <a:gd name="T91" fmla="*/ 1410 h 1473"/>
                <a:gd name="T92" fmla="*/ 1000 w 1486"/>
                <a:gd name="T93" fmla="*/ 1438 h 1473"/>
                <a:gd name="T94" fmla="*/ 930 w 1486"/>
                <a:gd name="T95" fmla="*/ 1461 h 1473"/>
                <a:gd name="T96" fmla="*/ 867 w 1486"/>
                <a:gd name="T97" fmla="*/ 1473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86" h="1473">
                  <a:moveTo>
                    <a:pt x="1446" y="983"/>
                  </a:moveTo>
                  <a:lnTo>
                    <a:pt x="995" y="832"/>
                  </a:lnTo>
                  <a:lnTo>
                    <a:pt x="997" y="826"/>
                  </a:lnTo>
                  <a:lnTo>
                    <a:pt x="999" y="820"/>
                  </a:lnTo>
                  <a:lnTo>
                    <a:pt x="1001" y="814"/>
                  </a:lnTo>
                  <a:lnTo>
                    <a:pt x="1003" y="807"/>
                  </a:lnTo>
                  <a:lnTo>
                    <a:pt x="1004" y="801"/>
                  </a:lnTo>
                  <a:lnTo>
                    <a:pt x="1005" y="795"/>
                  </a:lnTo>
                  <a:lnTo>
                    <a:pt x="1006" y="787"/>
                  </a:lnTo>
                  <a:lnTo>
                    <a:pt x="1008" y="781"/>
                  </a:lnTo>
                  <a:lnTo>
                    <a:pt x="1008" y="775"/>
                  </a:lnTo>
                  <a:lnTo>
                    <a:pt x="1009" y="768"/>
                  </a:lnTo>
                  <a:lnTo>
                    <a:pt x="1010" y="761"/>
                  </a:lnTo>
                  <a:lnTo>
                    <a:pt x="1010" y="755"/>
                  </a:lnTo>
                  <a:lnTo>
                    <a:pt x="1010" y="747"/>
                  </a:lnTo>
                  <a:lnTo>
                    <a:pt x="1010" y="740"/>
                  </a:lnTo>
                  <a:lnTo>
                    <a:pt x="1486" y="739"/>
                  </a:lnTo>
                  <a:lnTo>
                    <a:pt x="1486" y="759"/>
                  </a:lnTo>
                  <a:lnTo>
                    <a:pt x="1486" y="777"/>
                  </a:lnTo>
                  <a:lnTo>
                    <a:pt x="1484" y="796"/>
                  </a:lnTo>
                  <a:lnTo>
                    <a:pt x="1483" y="815"/>
                  </a:lnTo>
                  <a:lnTo>
                    <a:pt x="1481" y="834"/>
                  </a:lnTo>
                  <a:lnTo>
                    <a:pt x="1478" y="852"/>
                  </a:lnTo>
                  <a:lnTo>
                    <a:pt x="1476" y="871"/>
                  </a:lnTo>
                  <a:lnTo>
                    <a:pt x="1471" y="889"/>
                  </a:lnTo>
                  <a:lnTo>
                    <a:pt x="1468" y="907"/>
                  </a:lnTo>
                  <a:lnTo>
                    <a:pt x="1464" y="925"/>
                  </a:lnTo>
                  <a:lnTo>
                    <a:pt x="1459" y="943"/>
                  </a:lnTo>
                  <a:lnTo>
                    <a:pt x="1453" y="961"/>
                  </a:lnTo>
                  <a:lnTo>
                    <a:pt x="1448" y="978"/>
                  </a:lnTo>
                  <a:lnTo>
                    <a:pt x="1446" y="983"/>
                  </a:lnTo>
                  <a:close/>
                  <a:moveTo>
                    <a:pt x="1360" y="325"/>
                  </a:moveTo>
                  <a:lnTo>
                    <a:pt x="966" y="593"/>
                  </a:lnTo>
                  <a:lnTo>
                    <a:pt x="965" y="591"/>
                  </a:lnTo>
                  <a:lnTo>
                    <a:pt x="961" y="585"/>
                  </a:lnTo>
                  <a:lnTo>
                    <a:pt x="958" y="580"/>
                  </a:lnTo>
                  <a:lnTo>
                    <a:pt x="953" y="575"/>
                  </a:lnTo>
                  <a:lnTo>
                    <a:pt x="949" y="570"/>
                  </a:lnTo>
                  <a:lnTo>
                    <a:pt x="945" y="565"/>
                  </a:lnTo>
                  <a:lnTo>
                    <a:pt x="941" y="560"/>
                  </a:lnTo>
                  <a:lnTo>
                    <a:pt x="936" y="556"/>
                  </a:lnTo>
                  <a:lnTo>
                    <a:pt x="932" y="550"/>
                  </a:lnTo>
                  <a:lnTo>
                    <a:pt x="927" y="546"/>
                  </a:lnTo>
                  <a:lnTo>
                    <a:pt x="923" y="542"/>
                  </a:lnTo>
                  <a:lnTo>
                    <a:pt x="917" y="538"/>
                  </a:lnTo>
                  <a:lnTo>
                    <a:pt x="913" y="534"/>
                  </a:lnTo>
                  <a:lnTo>
                    <a:pt x="908" y="529"/>
                  </a:lnTo>
                  <a:lnTo>
                    <a:pt x="904" y="526"/>
                  </a:lnTo>
                  <a:lnTo>
                    <a:pt x="1188" y="145"/>
                  </a:lnTo>
                  <a:lnTo>
                    <a:pt x="1201" y="155"/>
                  </a:lnTo>
                  <a:lnTo>
                    <a:pt x="1214" y="166"/>
                  </a:lnTo>
                  <a:lnTo>
                    <a:pt x="1228" y="177"/>
                  </a:lnTo>
                  <a:lnTo>
                    <a:pt x="1242" y="189"/>
                  </a:lnTo>
                  <a:lnTo>
                    <a:pt x="1255" y="202"/>
                  </a:lnTo>
                  <a:lnTo>
                    <a:pt x="1267" y="213"/>
                  </a:lnTo>
                  <a:lnTo>
                    <a:pt x="1280" y="226"/>
                  </a:lnTo>
                  <a:lnTo>
                    <a:pt x="1293" y="240"/>
                  </a:lnTo>
                  <a:lnTo>
                    <a:pt x="1304" y="252"/>
                  </a:lnTo>
                  <a:lnTo>
                    <a:pt x="1316" y="266"/>
                  </a:lnTo>
                  <a:lnTo>
                    <a:pt x="1327" y="280"/>
                  </a:lnTo>
                  <a:lnTo>
                    <a:pt x="1338" y="295"/>
                  </a:lnTo>
                  <a:lnTo>
                    <a:pt x="1349" y="308"/>
                  </a:lnTo>
                  <a:lnTo>
                    <a:pt x="1358" y="323"/>
                  </a:lnTo>
                  <a:lnTo>
                    <a:pt x="1360" y="325"/>
                  </a:lnTo>
                  <a:close/>
                  <a:moveTo>
                    <a:pt x="672" y="0"/>
                  </a:moveTo>
                  <a:lnTo>
                    <a:pt x="722" y="473"/>
                  </a:lnTo>
                  <a:lnTo>
                    <a:pt x="714" y="474"/>
                  </a:lnTo>
                  <a:lnTo>
                    <a:pt x="708" y="474"/>
                  </a:lnTo>
                  <a:lnTo>
                    <a:pt x="701" y="475"/>
                  </a:lnTo>
                  <a:lnTo>
                    <a:pt x="694" y="477"/>
                  </a:lnTo>
                  <a:lnTo>
                    <a:pt x="688" y="478"/>
                  </a:lnTo>
                  <a:lnTo>
                    <a:pt x="682" y="480"/>
                  </a:lnTo>
                  <a:lnTo>
                    <a:pt x="675" y="481"/>
                  </a:lnTo>
                  <a:lnTo>
                    <a:pt x="669" y="483"/>
                  </a:lnTo>
                  <a:lnTo>
                    <a:pt x="662" y="485"/>
                  </a:lnTo>
                  <a:lnTo>
                    <a:pt x="656" y="487"/>
                  </a:lnTo>
                  <a:lnTo>
                    <a:pt x="650" y="489"/>
                  </a:lnTo>
                  <a:lnTo>
                    <a:pt x="643" y="491"/>
                  </a:lnTo>
                  <a:lnTo>
                    <a:pt x="638" y="493"/>
                  </a:lnTo>
                  <a:lnTo>
                    <a:pt x="632" y="497"/>
                  </a:lnTo>
                  <a:lnTo>
                    <a:pt x="636" y="494"/>
                  </a:lnTo>
                  <a:lnTo>
                    <a:pt x="429" y="66"/>
                  </a:lnTo>
                  <a:lnTo>
                    <a:pt x="435" y="63"/>
                  </a:lnTo>
                  <a:lnTo>
                    <a:pt x="452" y="56"/>
                  </a:lnTo>
                  <a:lnTo>
                    <a:pt x="468" y="49"/>
                  </a:lnTo>
                  <a:lnTo>
                    <a:pt x="486" y="42"/>
                  </a:lnTo>
                  <a:lnTo>
                    <a:pt x="503" y="37"/>
                  </a:lnTo>
                  <a:lnTo>
                    <a:pt x="520" y="30"/>
                  </a:lnTo>
                  <a:lnTo>
                    <a:pt x="538" y="25"/>
                  </a:lnTo>
                  <a:lnTo>
                    <a:pt x="556" y="21"/>
                  </a:lnTo>
                  <a:lnTo>
                    <a:pt x="574" y="17"/>
                  </a:lnTo>
                  <a:lnTo>
                    <a:pt x="592" y="12"/>
                  </a:lnTo>
                  <a:lnTo>
                    <a:pt x="610" y="8"/>
                  </a:lnTo>
                  <a:lnTo>
                    <a:pt x="629" y="6"/>
                  </a:lnTo>
                  <a:lnTo>
                    <a:pt x="647" y="3"/>
                  </a:lnTo>
                  <a:lnTo>
                    <a:pt x="666" y="1"/>
                  </a:lnTo>
                  <a:lnTo>
                    <a:pt x="672" y="0"/>
                  </a:lnTo>
                  <a:close/>
                  <a:moveTo>
                    <a:pt x="59" y="447"/>
                  </a:moveTo>
                  <a:lnTo>
                    <a:pt x="497" y="632"/>
                  </a:lnTo>
                  <a:lnTo>
                    <a:pt x="495" y="637"/>
                  </a:lnTo>
                  <a:lnTo>
                    <a:pt x="492" y="642"/>
                  </a:lnTo>
                  <a:lnTo>
                    <a:pt x="490" y="649"/>
                  </a:lnTo>
                  <a:lnTo>
                    <a:pt x="488" y="655"/>
                  </a:lnTo>
                  <a:lnTo>
                    <a:pt x="486" y="661"/>
                  </a:lnTo>
                  <a:lnTo>
                    <a:pt x="485" y="668"/>
                  </a:lnTo>
                  <a:lnTo>
                    <a:pt x="483" y="674"/>
                  </a:lnTo>
                  <a:lnTo>
                    <a:pt x="482" y="681"/>
                  </a:lnTo>
                  <a:lnTo>
                    <a:pt x="480" y="687"/>
                  </a:lnTo>
                  <a:lnTo>
                    <a:pt x="478" y="693"/>
                  </a:lnTo>
                  <a:lnTo>
                    <a:pt x="477" y="700"/>
                  </a:lnTo>
                  <a:lnTo>
                    <a:pt x="476" y="707"/>
                  </a:lnTo>
                  <a:lnTo>
                    <a:pt x="475" y="713"/>
                  </a:lnTo>
                  <a:lnTo>
                    <a:pt x="475" y="721"/>
                  </a:lnTo>
                  <a:lnTo>
                    <a:pt x="475" y="716"/>
                  </a:lnTo>
                  <a:lnTo>
                    <a:pt x="0" y="693"/>
                  </a:lnTo>
                  <a:lnTo>
                    <a:pt x="0" y="685"/>
                  </a:lnTo>
                  <a:lnTo>
                    <a:pt x="3" y="667"/>
                  </a:lnTo>
                  <a:lnTo>
                    <a:pt x="5" y="648"/>
                  </a:lnTo>
                  <a:lnTo>
                    <a:pt x="7" y="629"/>
                  </a:lnTo>
                  <a:lnTo>
                    <a:pt x="10" y="611"/>
                  </a:lnTo>
                  <a:lnTo>
                    <a:pt x="13" y="593"/>
                  </a:lnTo>
                  <a:lnTo>
                    <a:pt x="17" y="574"/>
                  </a:lnTo>
                  <a:lnTo>
                    <a:pt x="22" y="556"/>
                  </a:lnTo>
                  <a:lnTo>
                    <a:pt x="27" y="539"/>
                  </a:lnTo>
                  <a:lnTo>
                    <a:pt x="31" y="521"/>
                  </a:lnTo>
                  <a:lnTo>
                    <a:pt x="37" y="504"/>
                  </a:lnTo>
                  <a:lnTo>
                    <a:pt x="43" y="486"/>
                  </a:lnTo>
                  <a:lnTo>
                    <a:pt x="50" y="469"/>
                  </a:lnTo>
                  <a:lnTo>
                    <a:pt x="57" y="452"/>
                  </a:lnTo>
                  <a:lnTo>
                    <a:pt x="59" y="447"/>
                  </a:lnTo>
                  <a:close/>
                  <a:moveTo>
                    <a:pt x="157" y="1200"/>
                  </a:moveTo>
                  <a:lnTo>
                    <a:pt x="530" y="905"/>
                  </a:lnTo>
                  <a:lnTo>
                    <a:pt x="531" y="907"/>
                  </a:lnTo>
                  <a:lnTo>
                    <a:pt x="536" y="911"/>
                  </a:lnTo>
                  <a:lnTo>
                    <a:pt x="540" y="916"/>
                  </a:lnTo>
                  <a:lnTo>
                    <a:pt x="544" y="922"/>
                  </a:lnTo>
                  <a:lnTo>
                    <a:pt x="548" y="926"/>
                  </a:lnTo>
                  <a:lnTo>
                    <a:pt x="554" y="930"/>
                  </a:lnTo>
                  <a:lnTo>
                    <a:pt x="558" y="935"/>
                  </a:lnTo>
                  <a:lnTo>
                    <a:pt x="563" y="939"/>
                  </a:lnTo>
                  <a:lnTo>
                    <a:pt x="567" y="944"/>
                  </a:lnTo>
                  <a:lnTo>
                    <a:pt x="573" y="948"/>
                  </a:lnTo>
                  <a:lnTo>
                    <a:pt x="578" y="952"/>
                  </a:lnTo>
                  <a:lnTo>
                    <a:pt x="583" y="955"/>
                  </a:lnTo>
                  <a:lnTo>
                    <a:pt x="588" y="960"/>
                  </a:lnTo>
                  <a:lnTo>
                    <a:pt x="594" y="963"/>
                  </a:lnTo>
                  <a:lnTo>
                    <a:pt x="598" y="966"/>
                  </a:lnTo>
                  <a:lnTo>
                    <a:pt x="341" y="1367"/>
                  </a:lnTo>
                  <a:lnTo>
                    <a:pt x="327" y="1358"/>
                  </a:lnTo>
                  <a:lnTo>
                    <a:pt x="312" y="1348"/>
                  </a:lnTo>
                  <a:lnTo>
                    <a:pt x="299" y="1337"/>
                  </a:lnTo>
                  <a:lnTo>
                    <a:pt x="284" y="1326"/>
                  </a:lnTo>
                  <a:lnTo>
                    <a:pt x="270" y="1315"/>
                  </a:lnTo>
                  <a:lnTo>
                    <a:pt x="256" y="1304"/>
                  </a:lnTo>
                  <a:lnTo>
                    <a:pt x="244" y="1292"/>
                  </a:lnTo>
                  <a:lnTo>
                    <a:pt x="230" y="1280"/>
                  </a:lnTo>
                  <a:lnTo>
                    <a:pt x="217" y="1267"/>
                  </a:lnTo>
                  <a:lnTo>
                    <a:pt x="205" y="1255"/>
                  </a:lnTo>
                  <a:lnTo>
                    <a:pt x="193" y="1242"/>
                  </a:lnTo>
                  <a:lnTo>
                    <a:pt x="181" y="1228"/>
                  </a:lnTo>
                  <a:lnTo>
                    <a:pt x="170" y="1215"/>
                  </a:lnTo>
                  <a:lnTo>
                    <a:pt x="158" y="1201"/>
                  </a:lnTo>
                  <a:lnTo>
                    <a:pt x="157" y="1200"/>
                  </a:lnTo>
                  <a:close/>
                  <a:moveTo>
                    <a:pt x="867" y="1473"/>
                  </a:moveTo>
                  <a:lnTo>
                    <a:pt x="782" y="1006"/>
                  </a:lnTo>
                  <a:lnTo>
                    <a:pt x="790" y="1004"/>
                  </a:lnTo>
                  <a:lnTo>
                    <a:pt x="798" y="1003"/>
                  </a:lnTo>
                  <a:lnTo>
                    <a:pt x="804" y="1002"/>
                  </a:lnTo>
                  <a:lnTo>
                    <a:pt x="811" y="1000"/>
                  </a:lnTo>
                  <a:lnTo>
                    <a:pt x="817" y="999"/>
                  </a:lnTo>
                  <a:lnTo>
                    <a:pt x="823" y="997"/>
                  </a:lnTo>
                  <a:lnTo>
                    <a:pt x="830" y="994"/>
                  </a:lnTo>
                  <a:lnTo>
                    <a:pt x="835" y="992"/>
                  </a:lnTo>
                  <a:lnTo>
                    <a:pt x="841" y="990"/>
                  </a:lnTo>
                  <a:lnTo>
                    <a:pt x="848" y="987"/>
                  </a:lnTo>
                  <a:lnTo>
                    <a:pt x="853" y="985"/>
                  </a:lnTo>
                  <a:lnTo>
                    <a:pt x="859" y="982"/>
                  </a:lnTo>
                  <a:lnTo>
                    <a:pt x="866" y="980"/>
                  </a:lnTo>
                  <a:lnTo>
                    <a:pt x="871" y="976"/>
                  </a:lnTo>
                  <a:lnTo>
                    <a:pt x="867" y="979"/>
                  </a:lnTo>
                  <a:lnTo>
                    <a:pt x="1105" y="1390"/>
                  </a:lnTo>
                  <a:lnTo>
                    <a:pt x="1099" y="1394"/>
                  </a:lnTo>
                  <a:lnTo>
                    <a:pt x="1082" y="1402"/>
                  </a:lnTo>
                  <a:lnTo>
                    <a:pt x="1066" y="1410"/>
                  </a:lnTo>
                  <a:lnTo>
                    <a:pt x="1051" y="1418"/>
                  </a:lnTo>
                  <a:lnTo>
                    <a:pt x="1034" y="1425"/>
                  </a:lnTo>
                  <a:lnTo>
                    <a:pt x="1017" y="1432"/>
                  </a:lnTo>
                  <a:lnTo>
                    <a:pt x="1000" y="1438"/>
                  </a:lnTo>
                  <a:lnTo>
                    <a:pt x="983" y="1445"/>
                  </a:lnTo>
                  <a:lnTo>
                    <a:pt x="965" y="1450"/>
                  </a:lnTo>
                  <a:lnTo>
                    <a:pt x="948" y="1455"/>
                  </a:lnTo>
                  <a:lnTo>
                    <a:pt x="930" y="1461"/>
                  </a:lnTo>
                  <a:lnTo>
                    <a:pt x="912" y="1465"/>
                  </a:lnTo>
                  <a:lnTo>
                    <a:pt x="894" y="1469"/>
                  </a:lnTo>
                  <a:lnTo>
                    <a:pt x="875" y="1472"/>
                  </a:lnTo>
                  <a:lnTo>
                    <a:pt x="867" y="1473"/>
                  </a:lnTo>
                  <a:close/>
                </a:path>
              </a:pathLst>
            </a:custGeom>
            <a:solidFill>
              <a:srgbClr val="90B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58" name="Freeform 93"/>
            <p:cNvSpPr>
              <a:spLocks/>
            </p:cNvSpPr>
            <p:nvPr/>
          </p:nvSpPr>
          <p:spPr bwMode="auto">
            <a:xfrm>
              <a:off x="4665663" y="4959350"/>
              <a:ext cx="295275" cy="293688"/>
            </a:xfrm>
            <a:custGeom>
              <a:avLst/>
              <a:gdLst>
                <a:gd name="T0" fmla="*/ 926 w 928"/>
                <a:gd name="T1" fmla="*/ 510 h 928"/>
                <a:gd name="T2" fmla="*/ 913 w 928"/>
                <a:gd name="T3" fmla="*/ 579 h 928"/>
                <a:gd name="T4" fmla="*/ 892 w 928"/>
                <a:gd name="T5" fmla="*/ 643 h 928"/>
                <a:gd name="T6" fmla="*/ 861 w 928"/>
                <a:gd name="T7" fmla="*/ 704 h 928"/>
                <a:gd name="T8" fmla="*/ 822 w 928"/>
                <a:gd name="T9" fmla="*/ 758 h 928"/>
                <a:gd name="T10" fmla="*/ 777 w 928"/>
                <a:gd name="T11" fmla="*/ 806 h 928"/>
                <a:gd name="T12" fmla="*/ 724 w 928"/>
                <a:gd name="T13" fmla="*/ 847 h 928"/>
                <a:gd name="T14" fmla="*/ 666 w 928"/>
                <a:gd name="T15" fmla="*/ 881 h 928"/>
                <a:gd name="T16" fmla="*/ 602 w 928"/>
                <a:gd name="T17" fmla="*/ 907 h 928"/>
                <a:gd name="T18" fmla="*/ 535 w 928"/>
                <a:gd name="T19" fmla="*/ 923 h 928"/>
                <a:gd name="T20" fmla="*/ 465 w 928"/>
                <a:gd name="T21" fmla="*/ 928 h 928"/>
                <a:gd name="T22" fmla="*/ 394 w 928"/>
                <a:gd name="T23" fmla="*/ 923 h 928"/>
                <a:gd name="T24" fmla="*/ 326 w 928"/>
                <a:gd name="T25" fmla="*/ 907 h 928"/>
                <a:gd name="T26" fmla="*/ 263 w 928"/>
                <a:gd name="T27" fmla="*/ 882 h 928"/>
                <a:gd name="T28" fmla="*/ 205 w 928"/>
                <a:gd name="T29" fmla="*/ 849 h 928"/>
                <a:gd name="T30" fmla="*/ 152 w 928"/>
                <a:gd name="T31" fmla="*/ 807 h 928"/>
                <a:gd name="T32" fmla="*/ 105 w 928"/>
                <a:gd name="T33" fmla="*/ 760 h 928"/>
                <a:gd name="T34" fmla="*/ 67 w 928"/>
                <a:gd name="T35" fmla="*/ 705 h 928"/>
                <a:gd name="T36" fmla="*/ 36 w 928"/>
                <a:gd name="T37" fmla="*/ 646 h 928"/>
                <a:gd name="T38" fmla="*/ 14 w 928"/>
                <a:gd name="T39" fmla="*/ 580 h 928"/>
                <a:gd name="T40" fmla="*/ 2 w 928"/>
                <a:gd name="T41" fmla="*/ 512 h 928"/>
                <a:gd name="T42" fmla="*/ 0 w 928"/>
                <a:gd name="T43" fmla="*/ 441 h 928"/>
                <a:gd name="T44" fmla="*/ 8 w 928"/>
                <a:gd name="T45" fmla="*/ 371 h 928"/>
                <a:gd name="T46" fmla="*/ 27 w 928"/>
                <a:gd name="T47" fmla="*/ 305 h 928"/>
                <a:gd name="T48" fmla="*/ 55 w 928"/>
                <a:gd name="T49" fmla="*/ 243 h 928"/>
                <a:gd name="T50" fmla="*/ 91 w 928"/>
                <a:gd name="T51" fmla="*/ 187 h 928"/>
                <a:gd name="T52" fmla="*/ 135 w 928"/>
                <a:gd name="T53" fmla="*/ 136 h 928"/>
                <a:gd name="T54" fmla="*/ 185 w 928"/>
                <a:gd name="T55" fmla="*/ 92 h 928"/>
                <a:gd name="T56" fmla="*/ 242 w 928"/>
                <a:gd name="T57" fmla="*/ 56 h 928"/>
                <a:gd name="T58" fmla="*/ 303 w 928"/>
                <a:gd name="T59" fmla="*/ 28 h 928"/>
                <a:gd name="T60" fmla="*/ 369 w 928"/>
                <a:gd name="T61" fmla="*/ 9 h 928"/>
                <a:gd name="T62" fmla="*/ 438 w 928"/>
                <a:gd name="T63" fmla="*/ 0 h 928"/>
                <a:gd name="T64" fmla="*/ 510 w 928"/>
                <a:gd name="T65" fmla="*/ 2 h 928"/>
                <a:gd name="T66" fmla="*/ 579 w 928"/>
                <a:gd name="T67" fmla="*/ 13 h 928"/>
                <a:gd name="T68" fmla="*/ 644 w 928"/>
                <a:gd name="T69" fmla="*/ 36 h 928"/>
                <a:gd name="T70" fmla="*/ 704 w 928"/>
                <a:gd name="T71" fmla="*/ 66 h 928"/>
                <a:gd name="T72" fmla="*/ 758 w 928"/>
                <a:gd name="T73" fmla="*/ 104 h 928"/>
                <a:gd name="T74" fmla="*/ 806 w 928"/>
                <a:gd name="T75" fmla="*/ 151 h 928"/>
                <a:gd name="T76" fmla="*/ 848 w 928"/>
                <a:gd name="T77" fmla="*/ 204 h 928"/>
                <a:gd name="T78" fmla="*/ 882 w 928"/>
                <a:gd name="T79" fmla="*/ 262 h 928"/>
                <a:gd name="T80" fmla="*/ 907 w 928"/>
                <a:gd name="T81" fmla="*/ 324 h 928"/>
                <a:gd name="T82" fmla="*/ 923 w 928"/>
                <a:gd name="T83" fmla="*/ 392 h 928"/>
                <a:gd name="T84" fmla="*/ 928 w 928"/>
                <a:gd name="T85" fmla="*/ 463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28" h="928">
                  <a:moveTo>
                    <a:pt x="928" y="463"/>
                  </a:moveTo>
                  <a:lnTo>
                    <a:pt x="927" y="487"/>
                  </a:lnTo>
                  <a:lnTo>
                    <a:pt x="926" y="510"/>
                  </a:lnTo>
                  <a:lnTo>
                    <a:pt x="923" y="534"/>
                  </a:lnTo>
                  <a:lnTo>
                    <a:pt x="919" y="557"/>
                  </a:lnTo>
                  <a:lnTo>
                    <a:pt x="913" y="579"/>
                  </a:lnTo>
                  <a:lnTo>
                    <a:pt x="907" y="601"/>
                  </a:lnTo>
                  <a:lnTo>
                    <a:pt x="901" y="622"/>
                  </a:lnTo>
                  <a:lnTo>
                    <a:pt x="892" y="643"/>
                  </a:lnTo>
                  <a:lnTo>
                    <a:pt x="883" y="664"/>
                  </a:lnTo>
                  <a:lnTo>
                    <a:pt x="872" y="684"/>
                  </a:lnTo>
                  <a:lnTo>
                    <a:pt x="861" y="704"/>
                  </a:lnTo>
                  <a:lnTo>
                    <a:pt x="849" y="723"/>
                  </a:lnTo>
                  <a:lnTo>
                    <a:pt x="836" y="741"/>
                  </a:lnTo>
                  <a:lnTo>
                    <a:pt x="822" y="758"/>
                  </a:lnTo>
                  <a:lnTo>
                    <a:pt x="808" y="775"/>
                  </a:lnTo>
                  <a:lnTo>
                    <a:pt x="793" y="791"/>
                  </a:lnTo>
                  <a:lnTo>
                    <a:pt x="777" y="806"/>
                  </a:lnTo>
                  <a:lnTo>
                    <a:pt x="760" y="821"/>
                  </a:lnTo>
                  <a:lnTo>
                    <a:pt x="742" y="835"/>
                  </a:lnTo>
                  <a:lnTo>
                    <a:pt x="724" y="847"/>
                  </a:lnTo>
                  <a:lnTo>
                    <a:pt x="705" y="860"/>
                  </a:lnTo>
                  <a:lnTo>
                    <a:pt x="686" y="872"/>
                  </a:lnTo>
                  <a:lnTo>
                    <a:pt x="666" y="881"/>
                  </a:lnTo>
                  <a:lnTo>
                    <a:pt x="645" y="891"/>
                  </a:lnTo>
                  <a:lnTo>
                    <a:pt x="625" y="899"/>
                  </a:lnTo>
                  <a:lnTo>
                    <a:pt x="602" y="907"/>
                  </a:lnTo>
                  <a:lnTo>
                    <a:pt x="580" y="913"/>
                  </a:lnTo>
                  <a:lnTo>
                    <a:pt x="558" y="918"/>
                  </a:lnTo>
                  <a:lnTo>
                    <a:pt x="535" y="923"/>
                  </a:lnTo>
                  <a:lnTo>
                    <a:pt x="512" y="926"/>
                  </a:lnTo>
                  <a:lnTo>
                    <a:pt x="488" y="927"/>
                  </a:lnTo>
                  <a:lnTo>
                    <a:pt x="465" y="928"/>
                  </a:lnTo>
                  <a:lnTo>
                    <a:pt x="441" y="927"/>
                  </a:lnTo>
                  <a:lnTo>
                    <a:pt x="417" y="926"/>
                  </a:lnTo>
                  <a:lnTo>
                    <a:pt x="394" y="923"/>
                  </a:lnTo>
                  <a:lnTo>
                    <a:pt x="371" y="918"/>
                  </a:lnTo>
                  <a:lnTo>
                    <a:pt x="349" y="913"/>
                  </a:lnTo>
                  <a:lnTo>
                    <a:pt x="326" y="907"/>
                  </a:lnTo>
                  <a:lnTo>
                    <a:pt x="305" y="900"/>
                  </a:lnTo>
                  <a:lnTo>
                    <a:pt x="284" y="892"/>
                  </a:lnTo>
                  <a:lnTo>
                    <a:pt x="263" y="882"/>
                  </a:lnTo>
                  <a:lnTo>
                    <a:pt x="243" y="872"/>
                  </a:lnTo>
                  <a:lnTo>
                    <a:pt x="224" y="861"/>
                  </a:lnTo>
                  <a:lnTo>
                    <a:pt x="205" y="849"/>
                  </a:lnTo>
                  <a:lnTo>
                    <a:pt x="187" y="836"/>
                  </a:lnTo>
                  <a:lnTo>
                    <a:pt x="169" y="822"/>
                  </a:lnTo>
                  <a:lnTo>
                    <a:pt x="152" y="807"/>
                  </a:lnTo>
                  <a:lnTo>
                    <a:pt x="136" y="793"/>
                  </a:lnTo>
                  <a:lnTo>
                    <a:pt x="120" y="777"/>
                  </a:lnTo>
                  <a:lnTo>
                    <a:pt x="105" y="760"/>
                  </a:lnTo>
                  <a:lnTo>
                    <a:pt x="92" y="742"/>
                  </a:lnTo>
                  <a:lnTo>
                    <a:pt x="79" y="724"/>
                  </a:lnTo>
                  <a:lnTo>
                    <a:pt x="67" y="705"/>
                  </a:lnTo>
                  <a:lnTo>
                    <a:pt x="56" y="686"/>
                  </a:lnTo>
                  <a:lnTo>
                    <a:pt x="45" y="666"/>
                  </a:lnTo>
                  <a:lnTo>
                    <a:pt x="36" y="646"/>
                  </a:lnTo>
                  <a:lnTo>
                    <a:pt x="28" y="624"/>
                  </a:lnTo>
                  <a:lnTo>
                    <a:pt x="21" y="602"/>
                  </a:lnTo>
                  <a:lnTo>
                    <a:pt x="14" y="580"/>
                  </a:lnTo>
                  <a:lnTo>
                    <a:pt x="9" y="558"/>
                  </a:lnTo>
                  <a:lnTo>
                    <a:pt x="5" y="536"/>
                  </a:lnTo>
                  <a:lnTo>
                    <a:pt x="2" y="512"/>
                  </a:lnTo>
                  <a:lnTo>
                    <a:pt x="0" y="488"/>
                  </a:lnTo>
                  <a:lnTo>
                    <a:pt x="0" y="465"/>
                  </a:lnTo>
                  <a:lnTo>
                    <a:pt x="0" y="441"/>
                  </a:lnTo>
                  <a:lnTo>
                    <a:pt x="2" y="417"/>
                  </a:lnTo>
                  <a:lnTo>
                    <a:pt x="5" y="394"/>
                  </a:lnTo>
                  <a:lnTo>
                    <a:pt x="8" y="371"/>
                  </a:lnTo>
                  <a:lnTo>
                    <a:pt x="13" y="349"/>
                  </a:lnTo>
                  <a:lnTo>
                    <a:pt x="20" y="326"/>
                  </a:lnTo>
                  <a:lnTo>
                    <a:pt x="27" y="305"/>
                  </a:lnTo>
                  <a:lnTo>
                    <a:pt x="36" y="284"/>
                  </a:lnTo>
                  <a:lnTo>
                    <a:pt x="45" y="263"/>
                  </a:lnTo>
                  <a:lnTo>
                    <a:pt x="55" y="243"/>
                  </a:lnTo>
                  <a:lnTo>
                    <a:pt x="66" y="224"/>
                  </a:lnTo>
                  <a:lnTo>
                    <a:pt x="78" y="205"/>
                  </a:lnTo>
                  <a:lnTo>
                    <a:pt x="91" y="187"/>
                  </a:lnTo>
                  <a:lnTo>
                    <a:pt x="104" y="169"/>
                  </a:lnTo>
                  <a:lnTo>
                    <a:pt x="119" y="152"/>
                  </a:lnTo>
                  <a:lnTo>
                    <a:pt x="135" y="136"/>
                  </a:lnTo>
                  <a:lnTo>
                    <a:pt x="151" y="120"/>
                  </a:lnTo>
                  <a:lnTo>
                    <a:pt x="168" y="106"/>
                  </a:lnTo>
                  <a:lnTo>
                    <a:pt x="185" y="92"/>
                  </a:lnTo>
                  <a:lnTo>
                    <a:pt x="204" y="79"/>
                  </a:lnTo>
                  <a:lnTo>
                    <a:pt x="222" y="67"/>
                  </a:lnTo>
                  <a:lnTo>
                    <a:pt x="242" y="56"/>
                  </a:lnTo>
                  <a:lnTo>
                    <a:pt x="262" y="45"/>
                  </a:lnTo>
                  <a:lnTo>
                    <a:pt x="282" y="37"/>
                  </a:lnTo>
                  <a:lnTo>
                    <a:pt x="303" y="28"/>
                  </a:lnTo>
                  <a:lnTo>
                    <a:pt x="324" y="21"/>
                  </a:lnTo>
                  <a:lnTo>
                    <a:pt x="346" y="15"/>
                  </a:lnTo>
                  <a:lnTo>
                    <a:pt x="369" y="9"/>
                  </a:lnTo>
                  <a:lnTo>
                    <a:pt x="392" y="5"/>
                  </a:lnTo>
                  <a:lnTo>
                    <a:pt x="415" y="2"/>
                  </a:lnTo>
                  <a:lnTo>
                    <a:pt x="438" y="0"/>
                  </a:lnTo>
                  <a:lnTo>
                    <a:pt x="463" y="0"/>
                  </a:lnTo>
                  <a:lnTo>
                    <a:pt x="487" y="0"/>
                  </a:lnTo>
                  <a:lnTo>
                    <a:pt x="510" y="2"/>
                  </a:lnTo>
                  <a:lnTo>
                    <a:pt x="534" y="5"/>
                  </a:lnTo>
                  <a:lnTo>
                    <a:pt x="556" y="8"/>
                  </a:lnTo>
                  <a:lnTo>
                    <a:pt x="579" y="13"/>
                  </a:lnTo>
                  <a:lnTo>
                    <a:pt x="601" y="20"/>
                  </a:lnTo>
                  <a:lnTo>
                    <a:pt x="622" y="27"/>
                  </a:lnTo>
                  <a:lnTo>
                    <a:pt x="644" y="36"/>
                  </a:lnTo>
                  <a:lnTo>
                    <a:pt x="664" y="45"/>
                  </a:lnTo>
                  <a:lnTo>
                    <a:pt x="684" y="55"/>
                  </a:lnTo>
                  <a:lnTo>
                    <a:pt x="704" y="66"/>
                  </a:lnTo>
                  <a:lnTo>
                    <a:pt x="723" y="78"/>
                  </a:lnTo>
                  <a:lnTo>
                    <a:pt x="741" y="91"/>
                  </a:lnTo>
                  <a:lnTo>
                    <a:pt x="758" y="104"/>
                  </a:lnTo>
                  <a:lnTo>
                    <a:pt x="775" y="119"/>
                  </a:lnTo>
                  <a:lnTo>
                    <a:pt x="792" y="135"/>
                  </a:lnTo>
                  <a:lnTo>
                    <a:pt x="806" y="151"/>
                  </a:lnTo>
                  <a:lnTo>
                    <a:pt x="821" y="168"/>
                  </a:lnTo>
                  <a:lnTo>
                    <a:pt x="835" y="185"/>
                  </a:lnTo>
                  <a:lnTo>
                    <a:pt x="848" y="204"/>
                  </a:lnTo>
                  <a:lnTo>
                    <a:pt x="860" y="222"/>
                  </a:lnTo>
                  <a:lnTo>
                    <a:pt x="872" y="242"/>
                  </a:lnTo>
                  <a:lnTo>
                    <a:pt x="882" y="262"/>
                  </a:lnTo>
                  <a:lnTo>
                    <a:pt x="891" y="282"/>
                  </a:lnTo>
                  <a:lnTo>
                    <a:pt x="900" y="303"/>
                  </a:lnTo>
                  <a:lnTo>
                    <a:pt x="907" y="324"/>
                  </a:lnTo>
                  <a:lnTo>
                    <a:pt x="913" y="346"/>
                  </a:lnTo>
                  <a:lnTo>
                    <a:pt x="919" y="369"/>
                  </a:lnTo>
                  <a:lnTo>
                    <a:pt x="923" y="392"/>
                  </a:lnTo>
                  <a:lnTo>
                    <a:pt x="926" y="415"/>
                  </a:lnTo>
                  <a:lnTo>
                    <a:pt x="927" y="438"/>
                  </a:lnTo>
                  <a:lnTo>
                    <a:pt x="928" y="463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59" name="Freeform 94"/>
            <p:cNvSpPr>
              <a:spLocks/>
            </p:cNvSpPr>
            <p:nvPr/>
          </p:nvSpPr>
          <p:spPr bwMode="auto">
            <a:xfrm>
              <a:off x="4259263" y="1165225"/>
              <a:ext cx="392113" cy="390525"/>
            </a:xfrm>
            <a:custGeom>
              <a:avLst/>
              <a:gdLst>
                <a:gd name="T0" fmla="*/ 1229 w 1232"/>
                <a:gd name="T1" fmla="*/ 678 h 1231"/>
                <a:gd name="T2" fmla="*/ 1213 w 1232"/>
                <a:gd name="T3" fmla="*/ 769 h 1231"/>
                <a:gd name="T4" fmla="*/ 1184 w 1232"/>
                <a:gd name="T5" fmla="*/ 855 h 1231"/>
                <a:gd name="T6" fmla="*/ 1143 w 1232"/>
                <a:gd name="T7" fmla="*/ 935 h 1231"/>
                <a:gd name="T8" fmla="*/ 1091 w 1232"/>
                <a:gd name="T9" fmla="*/ 1007 h 1231"/>
                <a:gd name="T10" fmla="*/ 1030 w 1232"/>
                <a:gd name="T11" fmla="*/ 1071 h 1231"/>
                <a:gd name="T12" fmla="*/ 960 w 1232"/>
                <a:gd name="T13" fmla="*/ 1126 h 1231"/>
                <a:gd name="T14" fmla="*/ 883 w 1232"/>
                <a:gd name="T15" fmla="*/ 1171 h 1231"/>
                <a:gd name="T16" fmla="*/ 799 w 1232"/>
                <a:gd name="T17" fmla="*/ 1204 h 1231"/>
                <a:gd name="T18" fmla="*/ 710 w 1232"/>
                <a:gd name="T19" fmla="*/ 1225 h 1231"/>
                <a:gd name="T20" fmla="*/ 615 w 1232"/>
                <a:gd name="T21" fmla="*/ 1231 h 1231"/>
                <a:gd name="T22" fmla="*/ 522 w 1232"/>
                <a:gd name="T23" fmla="*/ 1225 h 1231"/>
                <a:gd name="T24" fmla="*/ 432 w 1232"/>
                <a:gd name="T25" fmla="*/ 1204 h 1231"/>
                <a:gd name="T26" fmla="*/ 349 w 1232"/>
                <a:gd name="T27" fmla="*/ 1171 h 1231"/>
                <a:gd name="T28" fmla="*/ 272 w 1232"/>
                <a:gd name="T29" fmla="*/ 1126 h 1231"/>
                <a:gd name="T30" fmla="*/ 202 w 1232"/>
                <a:gd name="T31" fmla="*/ 1071 h 1231"/>
                <a:gd name="T32" fmla="*/ 141 w 1232"/>
                <a:gd name="T33" fmla="*/ 1007 h 1231"/>
                <a:gd name="T34" fmla="*/ 89 w 1232"/>
                <a:gd name="T35" fmla="*/ 935 h 1231"/>
                <a:gd name="T36" fmla="*/ 48 w 1232"/>
                <a:gd name="T37" fmla="*/ 855 h 1231"/>
                <a:gd name="T38" fmla="*/ 19 w 1232"/>
                <a:gd name="T39" fmla="*/ 769 h 1231"/>
                <a:gd name="T40" fmla="*/ 3 w 1232"/>
                <a:gd name="T41" fmla="*/ 678 h 1231"/>
                <a:gd name="T42" fmla="*/ 0 w 1232"/>
                <a:gd name="T43" fmla="*/ 583 h 1231"/>
                <a:gd name="T44" fmla="*/ 12 w 1232"/>
                <a:gd name="T45" fmla="*/ 491 h 1231"/>
                <a:gd name="T46" fmla="*/ 37 w 1232"/>
                <a:gd name="T47" fmla="*/ 403 h 1231"/>
                <a:gd name="T48" fmla="*/ 74 w 1232"/>
                <a:gd name="T49" fmla="*/ 322 h 1231"/>
                <a:gd name="T50" fmla="*/ 122 w 1232"/>
                <a:gd name="T51" fmla="*/ 247 h 1231"/>
                <a:gd name="T52" fmla="*/ 180 w 1232"/>
                <a:gd name="T53" fmla="*/ 179 h 1231"/>
                <a:gd name="T54" fmla="*/ 247 w 1232"/>
                <a:gd name="T55" fmla="*/ 121 h 1231"/>
                <a:gd name="T56" fmla="*/ 323 w 1232"/>
                <a:gd name="T57" fmla="*/ 74 h 1231"/>
                <a:gd name="T58" fmla="*/ 404 w 1232"/>
                <a:gd name="T59" fmla="*/ 37 h 1231"/>
                <a:gd name="T60" fmla="*/ 492 w 1232"/>
                <a:gd name="T61" fmla="*/ 11 h 1231"/>
                <a:gd name="T62" fmla="*/ 584 w 1232"/>
                <a:gd name="T63" fmla="*/ 0 h 1231"/>
                <a:gd name="T64" fmla="*/ 679 w 1232"/>
                <a:gd name="T65" fmla="*/ 3 h 1231"/>
                <a:gd name="T66" fmla="*/ 770 w 1232"/>
                <a:gd name="T67" fmla="*/ 19 h 1231"/>
                <a:gd name="T68" fmla="*/ 855 w 1232"/>
                <a:gd name="T69" fmla="*/ 47 h 1231"/>
                <a:gd name="T70" fmla="*/ 936 w 1232"/>
                <a:gd name="T71" fmla="*/ 88 h 1231"/>
                <a:gd name="T72" fmla="*/ 1008 w 1232"/>
                <a:gd name="T73" fmla="*/ 140 h 1231"/>
                <a:gd name="T74" fmla="*/ 1072 w 1232"/>
                <a:gd name="T75" fmla="*/ 201 h 1231"/>
                <a:gd name="T76" fmla="*/ 1127 w 1232"/>
                <a:gd name="T77" fmla="*/ 271 h 1231"/>
                <a:gd name="T78" fmla="*/ 1172 w 1232"/>
                <a:gd name="T79" fmla="*/ 348 h 1231"/>
                <a:gd name="T80" fmla="*/ 1204 w 1232"/>
                <a:gd name="T81" fmla="*/ 432 h 1231"/>
                <a:gd name="T82" fmla="*/ 1226 w 1232"/>
                <a:gd name="T83" fmla="*/ 522 h 1231"/>
                <a:gd name="T84" fmla="*/ 1232 w 1232"/>
                <a:gd name="T85" fmla="*/ 615 h 1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32" h="1231">
                  <a:moveTo>
                    <a:pt x="1232" y="615"/>
                  </a:moveTo>
                  <a:lnTo>
                    <a:pt x="1232" y="647"/>
                  </a:lnTo>
                  <a:lnTo>
                    <a:pt x="1229" y="678"/>
                  </a:lnTo>
                  <a:lnTo>
                    <a:pt x="1226" y="709"/>
                  </a:lnTo>
                  <a:lnTo>
                    <a:pt x="1220" y="740"/>
                  </a:lnTo>
                  <a:lnTo>
                    <a:pt x="1213" y="769"/>
                  </a:lnTo>
                  <a:lnTo>
                    <a:pt x="1204" y="799"/>
                  </a:lnTo>
                  <a:lnTo>
                    <a:pt x="1195" y="827"/>
                  </a:lnTo>
                  <a:lnTo>
                    <a:pt x="1184" y="855"/>
                  </a:lnTo>
                  <a:lnTo>
                    <a:pt x="1172" y="882"/>
                  </a:lnTo>
                  <a:lnTo>
                    <a:pt x="1158" y="909"/>
                  </a:lnTo>
                  <a:lnTo>
                    <a:pt x="1143" y="935"/>
                  </a:lnTo>
                  <a:lnTo>
                    <a:pt x="1127" y="959"/>
                  </a:lnTo>
                  <a:lnTo>
                    <a:pt x="1110" y="984"/>
                  </a:lnTo>
                  <a:lnTo>
                    <a:pt x="1091" y="1007"/>
                  </a:lnTo>
                  <a:lnTo>
                    <a:pt x="1072" y="1029"/>
                  </a:lnTo>
                  <a:lnTo>
                    <a:pt x="1052" y="1051"/>
                  </a:lnTo>
                  <a:lnTo>
                    <a:pt x="1030" y="1071"/>
                  </a:lnTo>
                  <a:lnTo>
                    <a:pt x="1008" y="1090"/>
                  </a:lnTo>
                  <a:lnTo>
                    <a:pt x="984" y="1110"/>
                  </a:lnTo>
                  <a:lnTo>
                    <a:pt x="960" y="1126"/>
                  </a:lnTo>
                  <a:lnTo>
                    <a:pt x="936" y="1142"/>
                  </a:lnTo>
                  <a:lnTo>
                    <a:pt x="909" y="1157"/>
                  </a:lnTo>
                  <a:lnTo>
                    <a:pt x="883" y="1171"/>
                  </a:lnTo>
                  <a:lnTo>
                    <a:pt x="855" y="1184"/>
                  </a:lnTo>
                  <a:lnTo>
                    <a:pt x="828" y="1194"/>
                  </a:lnTo>
                  <a:lnTo>
                    <a:pt x="799" y="1204"/>
                  </a:lnTo>
                  <a:lnTo>
                    <a:pt x="770" y="1212"/>
                  </a:lnTo>
                  <a:lnTo>
                    <a:pt x="740" y="1219"/>
                  </a:lnTo>
                  <a:lnTo>
                    <a:pt x="710" y="1225"/>
                  </a:lnTo>
                  <a:lnTo>
                    <a:pt x="679" y="1228"/>
                  </a:lnTo>
                  <a:lnTo>
                    <a:pt x="647" y="1231"/>
                  </a:lnTo>
                  <a:lnTo>
                    <a:pt x="615" y="1231"/>
                  </a:lnTo>
                  <a:lnTo>
                    <a:pt x="584" y="1231"/>
                  </a:lnTo>
                  <a:lnTo>
                    <a:pt x="553" y="1228"/>
                  </a:lnTo>
                  <a:lnTo>
                    <a:pt x="522" y="1225"/>
                  </a:lnTo>
                  <a:lnTo>
                    <a:pt x="492" y="1219"/>
                  </a:lnTo>
                  <a:lnTo>
                    <a:pt x="462" y="1212"/>
                  </a:lnTo>
                  <a:lnTo>
                    <a:pt x="432" y="1204"/>
                  </a:lnTo>
                  <a:lnTo>
                    <a:pt x="404" y="1194"/>
                  </a:lnTo>
                  <a:lnTo>
                    <a:pt x="376" y="1184"/>
                  </a:lnTo>
                  <a:lnTo>
                    <a:pt x="349" y="1171"/>
                  </a:lnTo>
                  <a:lnTo>
                    <a:pt x="323" y="1157"/>
                  </a:lnTo>
                  <a:lnTo>
                    <a:pt x="296" y="1142"/>
                  </a:lnTo>
                  <a:lnTo>
                    <a:pt x="272" y="1126"/>
                  </a:lnTo>
                  <a:lnTo>
                    <a:pt x="247" y="1110"/>
                  </a:lnTo>
                  <a:lnTo>
                    <a:pt x="224" y="1090"/>
                  </a:lnTo>
                  <a:lnTo>
                    <a:pt x="202" y="1071"/>
                  </a:lnTo>
                  <a:lnTo>
                    <a:pt x="180" y="1051"/>
                  </a:lnTo>
                  <a:lnTo>
                    <a:pt x="160" y="1029"/>
                  </a:lnTo>
                  <a:lnTo>
                    <a:pt x="141" y="1007"/>
                  </a:lnTo>
                  <a:lnTo>
                    <a:pt x="122" y="984"/>
                  </a:lnTo>
                  <a:lnTo>
                    <a:pt x="105" y="959"/>
                  </a:lnTo>
                  <a:lnTo>
                    <a:pt x="89" y="935"/>
                  </a:lnTo>
                  <a:lnTo>
                    <a:pt x="74" y="909"/>
                  </a:lnTo>
                  <a:lnTo>
                    <a:pt x="60" y="882"/>
                  </a:lnTo>
                  <a:lnTo>
                    <a:pt x="48" y="855"/>
                  </a:lnTo>
                  <a:lnTo>
                    <a:pt x="37" y="827"/>
                  </a:lnTo>
                  <a:lnTo>
                    <a:pt x="27" y="799"/>
                  </a:lnTo>
                  <a:lnTo>
                    <a:pt x="19" y="769"/>
                  </a:lnTo>
                  <a:lnTo>
                    <a:pt x="12" y="740"/>
                  </a:lnTo>
                  <a:lnTo>
                    <a:pt x="6" y="709"/>
                  </a:lnTo>
                  <a:lnTo>
                    <a:pt x="3" y="678"/>
                  </a:lnTo>
                  <a:lnTo>
                    <a:pt x="0" y="647"/>
                  </a:lnTo>
                  <a:lnTo>
                    <a:pt x="0" y="615"/>
                  </a:lnTo>
                  <a:lnTo>
                    <a:pt x="0" y="583"/>
                  </a:lnTo>
                  <a:lnTo>
                    <a:pt x="3" y="552"/>
                  </a:lnTo>
                  <a:lnTo>
                    <a:pt x="6" y="522"/>
                  </a:lnTo>
                  <a:lnTo>
                    <a:pt x="12" y="491"/>
                  </a:lnTo>
                  <a:lnTo>
                    <a:pt x="19" y="462"/>
                  </a:lnTo>
                  <a:lnTo>
                    <a:pt x="27" y="432"/>
                  </a:lnTo>
                  <a:lnTo>
                    <a:pt x="37" y="403"/>
                  </a:lnTo>
                  <a:lnTo>
                    <a:pt x="48" y="376"/>
                  </a:lnTo>
                  <a:lnTo>
                    <a:pt x="60" y="348"/>
                  </a:lnTo>
                  <a:lnTo>
                    <a:pt x="74" y="322"/>
                  </a:lnTo>
                  <a:lnTo>
                    <a:pt x="89" y="296"/>
                  </a:lnTo>
                  <a:lnTo>
                    <a:pt x="105" y="271"/>
                  </a:lnTo>
                  <a:lnTo>
                    <a:pt x="122" y="247"/>
                  </a:lnTo>
                  <a:lnTo>
                    <a:pt x="141" y="224"/>
                  </a:lnTo>
                  <a:lnTo>
                    <a:pt x="160" y="201"/>
                  </a:lnTo>
                  <a:lnTo>
                    <a:pt x="180" y="179"/>
                  </a:lnTo>
                  <a:lnTo>
                    <a:pt x="202" y="159"/>
                  </a:lnTo>
                  <a:lnTo>
                    <a:pt x="224" y="140"/>
                  </a:lnTo>
                  <a:lnTo>
                    <a:pt x="247" y="121"/>
                  </a:lnTo>
                  <a:lnTo>
                    <a:pt x="272" y="104"/>
                  </a:lnTo>
                  <a:lnTo>
                    <a:pt x="296" y="88"/>
                  </a:lnTo>
                  <a:lnTo>
                    <a:pt x="323" y="74"/>
                  </a:lnTo>
                  <a:lnTo>
                    <a:pt x="349" y="60"/>
                  </a:lnTo>
                  <a:lnTo>
                    <a:pt x="376" y="47"/>
                  </a:lnTo>
                  <a:lnTo>
                    <a:pt x="404" y="37"/>
                  </a:lnTo>
                  <a:lnTo>
                    <a:pt x="432" y="27"/>
                  </a:lnTo>
                  <a:lnTo>
                    <a:pt x="462" y="19"/>
                  </a:lnTo>
                  <a:lnTo>
                    <a:pt x="492" y="11"/>
                  </a:lnTo>
                  <a:lnTo>
                    <a:pt x="522" y="6"/>
                  </a:lnTo>
                  <a:lnTo>
                    <a:pt x="553" y="3"/>
                  </a:lnTo>
                  <a:lnTo>
                    <a:pt x="584" y="0"/>
                  </a:lnTo>
                  <a:lnTo>
                    <a:pt x="615" y="0"/>
                  </a:lnTo>
                  <a:lnTo>
                    <a:pt x="647" y="0"/>
                  </a:lnTo>
                  <a:lnTo>
                    <a:pt x="679" y="3"/>
                  </a:lnTo>
                  <a:lnTo>
                    <a:pt x="710" y="6"/>
                  </a:lnTo>
                  <a:lnTo>
                    <a:pt x="740" y="11"/>
                  </a:lnTo>
                  <a:lnTo>
                    <a:pt x="770" y="19"/>
                  </a:lnTo>
                  <a:lnTo>
                    <a:pt x="799" y="27"/>
                  </a:lnTo>
                  <a:lnTo>
                    <a:pt x="828" y="37"/>
                  </a:lnTo>
                  <a:lnTo>
                    <a:pt x="855" y="47"/>
                  </a:lnTo>
                  <a:lnTo>
                    <a:pt x="883" y="60"/>
                  </a:lnTo>
                  <a:lnTo>
                    <a:pt x="909" y="74"/>
                  </a:lnTo>
                  <a:lnTo>
                    <a:pt x="936" y="88"/>
                  </a:lnTo>
                  <a:lnTo>
                    <a:pt x="960" y="104"/>
                  </a:lnTo>
                  <a:lnTo>
                    <a:pt x="984" y="121"/>
                  </a:lnTo>
                  <a:lnTo>
                    <a:pt x="1008" y="140"/>
                  </a:lnTo>
                  <a:lnTo>
                    <a:pt x="1030" y="159"/>
                  </a:lnTo>
                  <a:lnTo>
                    <a:pt x="1052" y="179"/>
                  </a:lnTo>
                  <a:lnTo>
                    <a:pt x="1072" y="201"/>
                  </a:lnTo>
                  <a:lnTo>
                    <a:pt x="1091" y="224"/>
                  </a:lnTo>
                  <a:lnTo>
                    <a:pt x="1110" y="247"/>
                  </a:lnTo>
                  <a:lnTo>
                    <a:pt x="1127" y="271"/>
                  </a:lnTo>
                  <a:lnTo>
                    <a:pt x="1143" y="296"/>
                  </a:lnTo>
                  <a:lnTo>
                    <a:pt x="1158" y="322"/>
                  </a:lnTo>
                  <a:lnTo>
                    <a:pt x="1172" y="348"/>
                  </a:lnTo>
                  <a:lnTo>
                    <a:pt x="1184" y="376"/>
                  </a:lnTo>
                  <a:lnTo>
                    <a:pt x="1195" y="403"/>
                  </a:lnTo>
                  <a:lnTo>
                    <a:pt x="1204" y="432"/>
                  </a:lnTo>
                  <a:lnTo>
                    <a:pt x="1213" y="462"/>
                  </a:lnTo>
                  <a:lnTo>
                    <a:pt x="1220" y="491"/>
                  </a:lnTo>
                  <a:lnTo>
                    <a:pt x="1226" y="522"/>
                  </a:lnTo>
                  <a:lnTo>
                    <a:pt x="1229" y="552"/>
                  </a:lnTo>
                  <a:lnTo>
                    <a:pt x="1232" y="583"/>
                  </a:lnTo>
                  <a:lnTo>
                    <a:pt x="1232" y="615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60" name="Freeform 95"/>
            <p:cNvSpPr>
              <a:spLocks/>
            </p:cNvSpPr>
            <p:nvPr/>
          </p:nvSpPr>
          <p:spPr bwMode="auto">
            <a:xfrm>
              <a:off x="4362450" y="1328738"/>
              <a:ext cx="185738" cy="327025"/>
            </a:xfrm>
            <a:custGeom>
              <a:avLst/>
              <a:gdLst>
                <a:gd name="T0" fmla="*/ 582 w 582"/>
                <a:gd name="T1" fmla="*/ 893 h 1026"/>
                <a:gd name="T2" fmla="*/ 579 w 582"/>
                <a:gd name="T3" fmla="*/ 919 h 1026"/>
                <a:gd name="T4" fmla="*/ 573 w 582"/>
                <a:gd name="T5" fmla="*/ 941 h 1026"/>
                <a:gd name="T6" fmla="*/ 564 w 582"/>
                <a:gd name="T7" fmla="*/ 960 h 1026"/>
                <a:gd name="T8" fmla="*/ 554 w 582"/>
                <a:gd name="T9" fmla="*/ 976 h 1026"/>
                <a:gd name="T10" fmla="*/ 540 w 582"/>
                <a:gd name="T11" fmla="*/ 990 h 1026"/>
                <a:gd name="T12" fmla="*/ 524 w 582"/>
                <a:gd name="T13" fmla="*/ 1001 h 1026"/>
                <a:gd name="T14" fmla="*/ 507 w 582"/>
                <a:gd name="T15" fmla="*/ 1009 h 1026"/>
                <a:gd name="T16" fmla="*/ 477 w 582"/>
                <a:gd name="T17" fmla="*/ 1017 h 1026"/>
                <a:gd name="T18" fmla="*/ 430 w 582"/>
                <a:gd name="T19" fmla="*/ 1024 h 1026"/>
                <a:gd name="T20" fmla="*/ 350 w 582"/>
                <a:gd name="T21" fmla="*/ 1026 h 1026"/>
                <a:gd name="T22" fmla="*/ 232 w 582"/>
                <a:gd name="T23" fmla="*/ 1026 h 1026"/>
                <a:gd name="T24" fmla="*/ 152 w 582"/>
                <a:gd name="T25" fmla="*/ 1024 h 1026"/>
                <a:gd name="T26" fmla="*/ 105 w 582"/>
                <a:gd name="T27" fmla="*/ 1017 h 1026"/>
                <a:gd name="T28" fmla="*/ 75 w 582"/>
                <a:gd name="T29" fmla="*/ 1009 h 1026"/>
                <a:gd name="T30" fmla="*/ 58 w 582"/>
                <a:gd name="T31" fmla="*/ 1001 h 1026"/>
                <a:gd name="T32" fmla="*/ 42 w 582"/>
                <a:gd name="T33" fmla="*/ 990 h 1026"/>
                <a:gd name="T34" fmla="*/ 28 w 582"/>
                <a:gd name="T35" fmla="*/ 976 h 1026"/>
                <a:gd name="T36" fmla="*/ 18 w 582"/>
                <a:gd name="T37" fmla="*/ 960 h 1026"/>
                <a:gd name="T38" fmla="*/ 9 w 582"/>
                <a:gd name="T39" fmla="*/ 941 h 1026"/>
                <a:gd name="T40" fmla="*/ 3 w 582"/>
                <a:gd name="T41" fmla="*/ 919 h 1026"/>
                <a:gd name="T42" fmla="*/ 0 w 582"/>
                <a:gd name="T43" fmla="*/ 893 h 1026"/>
                <a:gd name="T44" fmla="*/ 0 w 582"/>
                <a:gd name="T45" fmla="*/ 291 h 1026"/>
                <a:gd name="T46" fmla="*/ 1 w 582"/>
                <a:gd name="T47" fmla="*/ 262 h 1026"/>
                <a:gd name="T48" fmla="*/ 5 w 582"/>
                <a:gd name="T49" fmla="*/ 232 h 1026"/>
                <a:gd name="T50" fmla="*/ 12 w 582"/>
                <a:gd name="T51" fmla="*/ 205 h 1026"/>
                <a:gd name="T52" fmla="*/ 22 w 582"/>
                <a:gd name="T53" fmla="*/ 178 h 1026"/>
                <a:gd name="T54" fmla="*/ 35 w 582"/>
                <a:gd name="T55" fmla="*/ 153 h 1026"/>
                <a:gd name="T56" fmla="*/ 49 w 582"/>
                <a:gd name="T57" fmla="*/ 128 h 1026"/>
                <a:gd name="T58" fmla="*/ 66 w 582"/>
                <a:gd name="T59" fmla="*/ 106 h 1026"/>
                <a:gd name="T60" fmla="*/ 85 w 582"/>
                <a:gd name="T61" fmla="*/ 85 h 1026"/>
                <a:gd name="T62" fmla="*/ 105 w 582"/>
                <a:gd name="T63" fmla="*/ 66 h 1026"/>
                <a:gd name="T64" fmla="*/ 128 w 582"/>
                <a:gd name="T65" fmla="*/ 49 h 1026"/>
                <a:gd name="T66" fmla="*/ 152 w 582"/>
                <a:gd name="T67" fmla="*/ 35 h 1026"/>
                <a:gd name="T68" fmla="*/ 177 w 582"/>
                <a:gd name="T69" fmla="*/ 23 h 1026"/>
                <a:gd name="T70" fmla="*/ 204 w 582"/>
                <a:gd name="T71" fmla="*/ 13 h 1026"/>
                <a:gd name="T72" fmla="*/ 232 w 582"/>
                <a:gd name="T73" fmla="*/ 6 h 1026"/>
                <a:gd name="T74" fmla="*/ 261 w 582"/>
                <a:gd name="T75" fmla="*/ 2 h 1026"/>
                <a:gd name="T76" fmla="*/ 290 w 582"/>
                <a:gd name="T77" fmla="*/ 0 h 1026"/>
                <a:gd name="T78" fmla="*/ 321 w 582"/>
                <a:gd name="T79" fmla="*/ 2 h 1026"/>
                <a:gd name="T80" fmla="*/ 350 w 582"/>
                <a:gd name="T81" fmla="*/ 6 h 1026"/>
                <a:gd name="T82" fmla="*/ 377 w 582"/>
                <a:gd name="T83" fmla="*/ 13 h 1026"/>
                <a:gd name="T84" fmla="*/ 405 w 582"/>
                <a:gd name="T85" fmla="*/ 23 h 1026"/>
                <a:gd name="T86" fmla="*/ 430 w 582"/>
                <a:gd name="T87" fmla="*/ 35 h 1026"/>
                <a:gd name="T88" fmla="*/ 454 w 582"/>
                <a:gd name="T89" fmla="*/ 49 h 1026"/>
                <a:gd name="T90" fmla="*/ 477 w 582"/>
                <a:gd name="T91" fmla="*/ 66 h 1026"/>
                <a:gd name="T92" fmla="*/ 497 w 582"/>
                <a:gd name="T93" fmla="*/ 85 h 1026"/>
                <a:gd name="T94" fmla="*/ 516 w 582"/>
                <a:gd name="T95" fmla="*/ 106 h 1026"/>
                <a:gd name="T96" fmla="*/ 533 w 582"/>
                <a:gd name="T97" fmla="*/ 128 h 1026"/>
                <a:gd name="T98" fmla="*/ 547 w 582"/>
                <a:gd name="T99" fmla="*/ 153 h 1026"/>
                <a:gd name="T100" fmla="*/ 559 w 582"/>
                <a:gd name="T101" fmla="*/ 178 h 1026"/>
                <a:gd name="T102" fmla="*/ 570 w 582"/>
                <a:gd name="T103" fmla="*/ 205 h 1026"/>
                <a:gd name="T104" fmla="*/ 577 w 582"/>
                <a:gd name="T105" fmla="*/ 232 h 1026"/>
                <a:gd name="T106" fmla="*/ 581 w 582"/>
                <a:gd name="T107" fmla="*/ 262 h 1026"/>
                <a:gd name="T108" fmla="*/ 582 w 582"/>
                <a:gd name="T109" fmla="*/ 291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82" h="1026">
                  <a:moveTo>
                    <a:pt x="582" y="878"/>
                  </a:moveTo>
                  <a:lnTo>
                    <a:pt x="582" y="893"/>
                  </a:lnTo>
                  <a:lnTo>
                    <a:pt x="581" y="906"/>
                  </a:lnTo>
                  <a:lnTo>
                    <a:pt x="579" y="919"/>
                  </a:lnTo>
                  <a:lnTo>
                    <a:pt x="577" y="931"/>
                  </a:lnTo>
                  <a:lnTo>
                    <a:pt x="573" y="941"/>
                  </a:lnTo>
                  <a:lnTo>
                    <a:pt x="570" y="951"/>
                  </a:lnTo>
                  <a:lnTo>
                    <a:pt x="564" y="960"/>
                  </a:lnTo>
                  <a:lnTo>
                    <a:pt x="559" y="969"/>
                  </a:lnTo>
                  <a:lnTo>
                    <a:pt x="554" y="976"/>
                  </a:lnTo>
                  <a:lnTo>
                    <a:pt x="547" y="984"/>
                  </a:lnTo>
                  <a:lnTo>
                    <a:pt x="540" y="990"/>
                  </a:lnTo>
                  <a:lnTo>
                    <a:pt x="533" y="995"/>
                  </a:lnTo>
                  <a:lnTo>
                    <a:pt x="524" y="1001"/>
                  </a:lnTo>
                  <a:lnTo>
                    <a:pt x="516" y="1005"/>
                  </a:lnTo>
                  <a:lnTo>
                    <a:pt x="507" y="1009"/>
                  </a:lnTo>
                  <a:lnTo>
                    <a:pt x="497" y="1012"/>
                  </a:lnTo>
                  <a:lnTo>
                    <a:pt x="477" y="1017"/>
                  </a:lnTo>
                  <a:lnTo>
                    <a:pt x="454" y="1022"/>
                  </a:lnTo>
                  <a:lnTo>
                    <a:pt x="430" y="1024"/>
                  </a:lnTo>
                  <a:lnTo>
                    <a:pt x="405" y="1025"/>
                  </a:lnTo>
                  <a:lnTo>
                    <a:pt x="350" y="1026"/>
                  </a:lnTo>
                  <a:lnTo>
                    <a:pt x="290" y="1026"/>
                  </a:lnTo>
                  <a:lnTo>
                    <a:pt x="232" y="1026"/>
                  </a:lnTo>
                  <a:lnTo>
                    <a:pt x="177" y="1025"/>
                  </a:lnTo>
                  <a:lnTo>
                    <a:pt x="152" y="1024"/>
                  </a:lnTo>
                  <a:lnTo>
                    <a:pt x="128" y="1022"/>
                  </a:lnTo>
                  <a:lnTo>
                    <a:pt x="105" y="1017"/>
                  </a:lnTo>
                  <a:lnTo>
                    <a:pt x="85" y="1012"/>
                  </a:lnTo>
                  <a:lnTo>
                    <a:pt x="75" y="1009"/>
                  </a:lnTo>
                  <a:lnTo>
                    <a:pt x="66" y="1005"/>
                  </a:lnTo>
                  <a:lnTo>
                    <a:pt x="58" y="1001"/>
                  </a:lnTo>
                  <a:lnTo>
                    <a:pt x="49" y="995"/>
                  </a:lnTo>
                  <a:lnTo>
                    <a:pt x="42" y="990"/>
                  </a:lnTo>
                  <a:lnTo>
                    <a:pt x="35" y="984"/>
                  </a:lnTo>
                  <a:lnTo>
                    <a:pt x="28" y="976"/>
                  </a:lnTo>
                  <a:lnTo>
                    <a:pt x="22" y="969"/>
                  </a:lnTo>
                  <a:lnTo>
                    <a:pt x="18" y="960"/>
                  </a:lnTo>
                  <a:lnTo>
                    <a:pt x="12" y="951"/>
                  </a:lnTo>
                  <a:lnTo>
                    <a:pt x="9" y="941"/>
                  </a:lnTo>
                  <a:lnTo>
                    <a:pt x="5" y="931"/>
                  </a:lnTo>
                  <a:lnTo>
                    <a:pt x="3" y="919"/>
                  </a:lnTo>
                  <a:lnTo>
                    <a:pt x="1" y="906"/>
                  </a:lnTo>
                  <a:lnTo>
                    <a:pt x="0" y="893"/>
                  </a:lnTo>
                  <a:lnTo>
                    <a:pt x="0" y="878"/>
                  </a:lnTo>
                  <a:lnTo>
                    <a:pt x="0" y="291"/>
                  </a:lnTo>
                  <a:lnTo>
                    <a:pt x="0" y="276"/>
                  </a:lnTo>
                  <a:lnTo>
                    <a:pt x="1" y="262"/>
                  </a:lnTo>
                  <a:lnTo>
                    <a:pt x="3" y="247"/>
                  </a:lnTo>
                  <a:lnTo>
                    <a:pt x="5" y="232"/>
                  </a:lnTo>
                  <a:lnTo>
                    <a:pt x="9" y="218"/>
                  </a:lnTo>
                  <a:lnTo>
                    <a:pt x="12" y="205"/>
                  </a:lnTo>
                  <a:lnTo>
                    <a:pt x="18" y="191"/>
                  </a:lnTo>
                  <a:lnTo>
                    <a:pt x="22" y="178"/>
                  </a:lnTo>
                  <a:lnTo>
                    <a:pt x="28" y="164"/>
                  </a:lnTo>
                  <a:lnTo>
                    <a:pt x="35" y="153"/>
                  </a:lnTo>
                  <a:lnTo>
                    <a:pt x="42" y="140"/>
                  </a:lnTo>
                  <a:lnTo>
                    <a:pt x="49" y="128"/>
                  </a:lnTo>
                  <a:lnTo>
                    <a:pt x="58" y="117"/>
                  </a:lnTo>
                  <a:lnTo>
                    <a:pt x="66" y="106"/>
                  </a:lnTo>
                  <a:lnTo>
                    <a:pt x="75" y="96"/>
                  </a:lnTo>
                  <a:lnTo>
                    <a:pt x="85" y="85"/>
                  </a:lnTo>
                  <a:lnTo>
                    <a:pt x="95" y="76"/>
                  </a:lnTo>
                  <a:lnTo>
                    <a:pt x="105" y="66"/>
                  </a:lnTo>
                  <a:lnTo>
                    <a:pt x="117" y="58"/>
                  </a:lnTo>
                  <a:lnTo>
                    <a:pt x="128" y="49"/>
                  </a:lnTo>
                  <a:lnTo>
                    <a:pt x="140" y="42"/>
                  </a:lnTo>
                  <a:lnTo>
                    <a:pt x="152" y="35"/>
                  </a:lnTo>
                  <a:lnTo>
                    <a:pt x="165" y="28"/>
                  </a:lnTo>
                  <a:lnTo>
                    <a:pt x="177" y="23"/>
                  </a:lnTo>
                  <a:lnTo>
                    <a:pt x="191" y="17"/>
                  </a:lnTo>
                  <a:lnTo>
                    <a:pt x="204" y="13"/>
                  </a:lnTo>
                  <a:lnTo>
                    <a:pt x="219" y="9"/>
                  </a:lnTo>
                  <a:lnTo>
                    <a:pt x="232" y="6"/>
                  </a:lnTo>
                  <a:lnTo>
                    <a:pt x="246" y="3"/>
                  </a:lnTo>
                  <a:lnTo>
                    <a:pt x="261" y="2"/>
                  </a:lnTo>
                  <a:lnTo>
                    <a:pt x="276" y="1"/>
                  </a:lnTo>
                  <a:lnTo>
                    <a:pt x="290" y="0"/>
                  </a:lnTo>
                  <a:lnTo>
                    <a:pt x="306" y="1"/>
                  </a:lnTo>
                  <a:lnTo>
                    <a:pt x="321" y="2"/>
                  </a:lnTo>
                  <a:lnTo>
                    <a:pt x="335" y="3"/>
                  </a:lnTo>
                  <a:lnTo>
                    <a:pt x="350" y="6"/>
                  </a:lnTo>
                  <a:lnTo>
                    <a:pt x="363" y="9"/>
                  </a:lnTo>
                  <a:lnTo>
                    <a:pt x="377" y="13"/>
                  </a:lnTo>
                  <a:lnTo>
                    <a:pt x="391" y="17"/>
                  </a:lnTo>
                  <a:lnTo>
                    <a:pt x="405" y="23"/>
                  </a:lnTo>
                  <a:lnTo>
                    <a:pt x="417" y="28"/>
                  </a:lnTo>
                  <a:lnTo>
                    <a:pt x="430" y="35"/>
                  </a:lnTo>
                  <a:lnTo>
                    <a:pt x="442" y="42"/>
                  </a:lnTo>
                  <a:lnTo>
                    <a:pt x="454" y="49"/>
                  </a:lnTo>
                  <a:lnTo>
                    <a:pt x="465" y="58"/>
                  </a:lnTo>
                  <a:lnTo>
                    <a:pt x="477" y="66"/>
                  </a:lnTo>
                  <a:lnTo>
                    <a:pt x="487" y="76"/>
                  </a:lnTo>
                  <a:lnTo>
                    <a:pt x="497" y="85"/>
                  </a:lnTo>
                  <a:lnTo>
                    <a:pt x="507" y="96"/>
                  </a:lnTo>
                  <a:lnTo>
                    <a:pt x="516" y="106"/>
                  </a:lnTo>
                  <a:lnTo>
                    <a:pt x="524" y="117"/>
                  </a:lnTo>
                  <a:lnTo>
                    <a:pt x="533" y="128"/>
                  </a:lnTo>
                  <a:lnTo>
                    <a:pt x="540" y="140"/>
                  </a:lnTo>
                  <a:lnTo>
                    <a:pt x="547" y="153"/>
                  </a:lnTo>
                  <a:lnTo>
                    <a:pt x="554" y="164"/>
                  </a:lnTo>
                  <a:lnTo>
                    <a:pt x="559" y="178"/>
                  </a:lnTo>
                  <a:lnTo>
                    <a:pt x="564" y="191"/>
                  </a:lnTo>
                  <a:lnTo>
                    <a:pt x="570" y="205"/>
                  </a:lnTo>
                  <a:lnTo>
                    <a:pt x="573" y="218"/>
                  </a:lnTo>
                  <a:lnTo>
                    <a:pt x="577" y="232"/>
                  </a:lnTo>
                  <a:lnTo>
                    <a:pt x="579" y="247"/>
                  </a:lnTo>
                  <a:lnTo>
                    <a:pt x="581" y="262"/>
                  </a:lnTo>
                  <a:lnTo>
                    <a:pt x="582" y="276"/>
                  </a:lnTo>
                  <a:lnTo>
                    <a:pt x="582" y="291"/>
                  </a:lnTo>
                  <a:lnTo>
                    <a:pt x="582" y="878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61" name="Rectangle 96"/>
            <p:cNvSpPr>
              <a:spLocks noChangeArrowheads="1"/>
            </p:cNvSpPr>
            <p:nvPr/>
          </p:nvSpPr>
          <p:spPr bwMode="auto">
            <a:xfrm>
              <a:off x="4362450" y="1608138"/>
              <a:ext cx="185738" cy="98425"/>
            </a:xfrm>
            <a:prstGeom prst="rect">
              <a:avLst/>
            </a:prstGeom>
            <a:solidFill>
              <a:srgbClr val="7289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62" name="Freeform 97"/>
            <p:cNvSpPr>
              <a:spLocks/>
            </p:cNvSpPr>
            <p:nvPr/>
          </p:nvSpPr>
          <p:spPr bwMode="auto">
            <a:xfrm>
              <a:off x="4395788" y="1638300"/>
              <a:ext cx="119063" cy="117475"/>
            </a:xfrm>
            <a:custGeom>
              <a:avLst/>
              <a:gdLst>
                <a:gd name="T0" fmla="*/ 370 w 372"/>
                <a:gd name="T1" fmla="*/ 205 h 372"/>
                <a:gd name="T2" fmla="*/ 363 w 372"/>
                <a:gd name="T3" fmla="*/ 241 h 372"/>
                <a:gd name="T4" fmla="*/ 349 w 372"/>
                <a:gd name="T5" fmla="*/ 275 h 372"/>
                <a:gd name="T6" fmla="*/ 329 w 372"/>
                <a:gd name="T7" fmla="*/ 305 h 372"/>
                <a:gd name="T8" fmla="*/ 304 w 372"/>
                <a:gd name="T9" fmla="*/ 330 h 372"/>
                <a:gd name="T10" fmla="*/ 274 w 372"/>
                <a:gd name="T11" fmla="*/ 350 h 372"/>
                <a:gd name="T12" fmla="*/ 241 w 372"/>
                <a:gd name="T13" fmla="*/ 364 h 372"/>
                <a:gd name="T14" fmla="*/ 204 w 372"/>
                <a:gd name="T15" fmla="*/ 371 h 372"/>
                <a:gd name="T16" fmla="*/ 167 w 372"/>
                <a:gd name="T17" fmla="*/ 371 h 372"/>
                <a:gd name="T18" fmla="*/ 130 w 372"/>
                <a:gd name="T19" fmla="*/ 364 h 372"/>
                <a:gd name="T20" fmla="*/ 98 w 372"/>
                <a:gd name="T21" fmla="*/ 350 h 372"/>
                <a:gd name="T22" fmla="*/ 68 w 372"/>
                <a:gd name="T23" fmla="*/ 330 h 372"/>
                <a:gd name="T24" fmla="*/ 43 w 372"/>
                <a:gd name="T25" fmla="*/ 305 h 372"/>
                <a:gd name="T26" fmla="*/ 23 w 372"/>
                <a:gd name="T27" fmla="*/ 275 h 372"/>
                <a:gd name="T28" fmla="*/ 9 w 372"/>
                <a:gd name="T29" fmla="*/ 241 h 372"/>
                <a:gd name="T30" fmla="*/ 1 w 372"/>
                <a:gd name="T31" fmla="*/ 205 h 372"/>
                <a:gd name="T32" fmla="*/ 1 w 372"/>
                <a:gd name="T33" fmla="*/ 167 h 372"/>
                <a:gd name="T34" fmla="*/ 9 w 372"/>
                <a:gd name="T35" fmla="*/ 131 h 372"/>
                <a:gd name="T36" fmla="*/ 23 w 372"/>
                <a:gd name="T37" fmla="*/ 97 h 372"/>
                <a:gd name="T38" fmla="*/ 43 w 372"/>
                <a:gd name="T39" fmla="*/ 68 h 372"/>
                <a:gd name="T40" fmla="*/ 68 w 372"/>
                <a:gd name="T41" fmla="*/ 42 h 372"/>
                <a:gd name="T42" fmla="*/ 98 w 372"/>
                <a:gd name="T43" fmla="*/ 23 h 372"/>
                <a:gd name="T44" fmla="*/ 130 w 372"/>
                <a:gd name="T45" fmla="*/ 9 h 372"/>
                <a:gd name="T46" fmla="*/ 167 w 372"/>
                <a:gd name="T47" fmla="*/ 1 h 372"/>
                <a:gd name="T48" fmla="*/ 204 w 372"/>
                <a:gd name="T49" fmla="*/ 1 h 372"/>
                <a:gd name="T50" fmla="*/ 241 w 372"/>
                <a:gd name="T51" fmla="*/ 9 h 372"/>
                <a:gd name="T52" fmla="*/ 274 w 372"/>
                <a:gd name="T53" fmla="*/ 23 h 372"/>
                <a:gd name="T54" fmla="*/ 304 w 372"/>
                <a:gd name="T55" fmla="*/ 42 h 372"/>
                <a:gd name="T56" fmla="*/ 329 w 372"/>
                <a:gd name="T57" fmla="*/ 68 h 372"/>
                <a:gd name="T58" fmla="*/ 349 w 372"/>
                <a:gd name="T59" fmla="*/ 97 h 372"/>
                <a:gd name="T60" fmla="*/ 363 w 372"/>
                <a:gd name="T61" fmla="*/ 131 h 372"/>
                <a:gd name="T62" fmla="*/ 370 w 372"/>
                <a:gd name="T63" fmla="*/ 167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2" h="372">
                  <a:moveTo>
                    <a:pt x="372" y="186"/>
                  </a:moveTo>
                  <a:lnTo>
                    <a:pt x="370" y="205"/>
                  </a:lnTo>
                  <a:lnTo>
                    <a:pt x="368" y="223"/>
                  </a:lnTo>
                  <a:lnTo>
                    <a:pt x="363" y="241"/>
                  </a:lnTo>
                  <a:lnTo>
                    <a:pt x="357" y="258"/>
                  </a:lnTo>
                  <a:lnTo>
                    <a:pt x="349" y="275"/>
                  </a:lnTo>
                  <a:lnTo>
                    <a:pt x="340" y="290"/>
                  </a:lnTo>
                  <a:lnTo>
                    <a:pt x="329" y="305"/>
                  </a:lnTo>
                  <a:lnTo>
                    <a:pt x="318" y="317"/>
                  </a:lnTo>
                  <a:lnTo>
                    <a:pt x="304" y="330"/>
                  </a:lnTo>
                  <a:lnTo>
                    <a:pt x="290" y="340"/>
                  </a:lnTo>
                  <a:lnTo>
                    <a:pt x="274" y="350"/>
                  </a:lnTo>
                  <a:lnTo>
                    <a:pt x="258" y="357"/>
                  </a:lnTo>
                  <a:lnTo>
                    <a:pt x="241" y="364"/>
                  </a:lnTo>
                  <a:lnTo>
                    <a:pt x="223" y="368"/>
                  </a:lnTo>
                  <a:lnTo>
                    <a:pt x="204" y="371"/>
                  </a:lnTo>
                  <a:lnTo>
                    <a:pt x="185" y="372"/>
                  </a:lnTo>
                  <a:lnTo>
                    <a:pt x="167" y="371"/>
                  </a:lnTo>
                  <a:lnTo>
                    <a:pt x="148" y="368"/>
                  </a:lnTo>
                  <a:lnTo>
                    <a:pt x="130" y="364"/>
                  </a:lnTo>
                  <a:lnTo>
                    <a:pt x="114" y="357"/>
                  </a:lnTo>
                  <a:lnTo>
                    <a:pt x="98" y="350"/>
                  </a:lnTo>
                  <a:lnTo>
                    <a:pt x="82" y="340"/>
                  </a:lnTo>
                  <a:lnTo>
                    <a:pt x="68" y="330"/>
                  </a:lnTo>
                  <a:lnTo>
                    <a:pt x="54" y="317"/>
                  </a:lnTo>
                  <a:lnTo>
                    <a:pt x="43" y="305"/>
                  </a:lnTo>
                  <a:lnTo>
                    <a:pt x="32" y="290"/>
                  </a:lnTo>
                  <a:lnTo>
                    <a:pt x="23" y="275"/>
                  </a:lnTo>
                  <a:lnTo>
                    <a:pt x="15" y="258"/>
                  </a:lnTo>
                  <a:lnTo>
                    <a:pt x="9" y="241"/>
                  </a:lnTo>
                  <a:lnTo>
                    <a:pt x="4" y="223"/>
                  </a:lnTo>
                  <a:lnTo>
                    <a:pt x="1" y="205"/>
                  </a:lnTo>
                  <a:lnTo>
                    <a:pt x="0" y="186"/>
                  </a:lnTo>
                  <a:lnTo>
                    <a:pt x="1" y="167"/>
                  </a:lnTo>
                  <a:lnTo>
                    <a:pt x="4" y="149"/>
                  </a:lnTo>
                  <a:lnTo>
                    <a:pt x="9" y="131"/>
                  </a:lnTo>
                  <a:lnTo>
                    <a:pt x="15" y="114"/>
                  </a:lnTo>
                  <a:lnTo>
                    <a:pt x="23" y="97"/>
                  </a:lnTo>
                  <a:lnTo>
                    <a:pt x="32" y="83"/>
                  </a:lnTo>
                  <a:lnTo>
                    <a:pt x="43" y="68"/>
                  </a:lnTo>
                  <a:lnTo>
                    <a:pt x="54" y="55"/>
                  </a:lnTo>
                  <a:lnTo>
                    <a:pt x="68" y="42"/>
                  </a:lnTo>
                  <a:lnTo>
                    <a:pt x="82" y="32"/>
                  </a:lnTo>
                  <a:lnTo>
                    <a:pt x="98" y="23"/>
                  </a:lnTo>
                  <a:lnTo>
                    <a:pt x="114" y="15"/>
                  </a:lnTo>
                  <a:lnTo>
                    <a:pt x="130" y="9"/>
                  </a:lnTo>
                  <a:lnTo>
                    <a:pt x="148" y="4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4" y="1"/>
                  </a:lnTo>
                  <a:lnTo>
                    <a:pt x="223" y="4"/>
                  </a:lnTo>
                  <a:lnTo>
                    <a:pt x="241" y="9"/>
                  </a:lnTo>
                  <a:lnTo>
                    <a:pt x="258" y="15"/>
                  </a:lnTo>
                  <a:lnTo>
                    <a:pt x="274" y="23"/>
                  </a:lnTo>
                  <a:lnTo>
                    <a:pt x="290" y="32"/>
                  </a:lnTo>
                  <a:lnTo>
                    <a:pt x="304" y="42"/>
                  </a:lnTo>
                  <a:lnTo>
                    <a:pt x="318" y="55"/>
                  </a:lnTo>
                  <a:lnTo>
                    <a:pt x="329" y="68"/>
                  </a:lnTo>
                  <a:lnTo>
                    <a:pt x="340" y="83"/>
                  </a:lnTo>
                  <a:lnTo>
                    <a:pt x="349" y="97"/>
                  </a:lnTo>
                  <a:lnTo>
                    <a:pt x="357" y="114"/>
                  </a:lnTo>
                  <a:lnTo>
                    <a:pt x="363" y="131"/>
                  </a:lnTo>
                  <a:lnTo>
                    <a:pt x="368" y="149"/>
                  </a:lnTo>
                  <a:lnTo>
                    <a:pt x="370" y="167"/>
                  </a:lnTo>
                  <a:lnTo>
                    <a:pt x="372" y="186"/>
                  </a:lnTo>
                  <a:close/>
                </a:path>
              </a:pathLst>
            </a:custGeom>
            <a:solidFill>
              <a:srgbClr val="7289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63" name="Freeform 98"/>
            <p:cNvSpPr>
              <a:spLocks/>
            </p:cNvSpPr>
            <p:nvPr/>
          </p:nvSpPr>
          <p:spPr bwMode="auto">
            <a:xfrm>
              <a:off x="4030663" y="1347788"/>
              <a:ext cx="138113" cy="14288"/>
            </a:xfrm>
            <a:custGeom>
              <a:avLst/>
              <a:gdLst>
                <a:gd name="T0" fmla="*/ 433 w 434"/>
                <a:gd name="T1" fmla="*/ 46 h 48"/>
                <a:gd name="T2" fmla="*/ 433 w 434"/>
                <a:gd name="T3" fmla="*/ 39 h 48"/>
                <a:gd name="T4" fmla="*/ 433 w 434"/>
                <a:gd name="T5" fmla="*/ 30 h 48"/>
                <a:gd name="T6" fmla="*/ 433 w 434"/>
                <a:gd name="T7" fmla="*/ 23 h 48"/>
                <a:gd name="T8" fmla="*/ 434 w 434"/>
                <a:gd name="T9" fmla="*/ 14 h 48"/>
                <a:gd name="T10" fmla="*/ 0 w 434"/>
                <a:gd name="T11" fmla="*/ 0 h 48"/>
                <a:gd name="T12" fmla="*/ 0 w 434"/>
                <a:gd name="T13" fmla="*/ 11 h 48"/>
                <a:gd name="T14" fmla="*/ 0 w 434"/>
                <a:gd name="T15" fmla="*/ 23 h 48"/>
                <a:gd name="T16" fmla="*/ 0 w 434"/>
                <a:gd name="T17" fmla="*/ 34 h 48"/>
                <a:gd name="T18" fmla="*/ 0 w 434"/>
                <a:gd name="T19" fmla="*/ 46 h 48"/>
                <a:gd name="T20" fmla="*/ 0 w 434"/>
                <a:gd name="T21" fmla="*/ 48 h 48"/>
                <a:gd name="T22" fmla="*/ 433 w 434"/>
                <a:gd name="T23" fmla="*/ 48 h 48"/>
                <a:gd name="T24" fmla="*/ 433 w 434"/>
                <a:gd name="T25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4" h="48">
                  <a:moveTo>
                    <a:pt x="433" y="46"/>
                  </a:moveTo>
                  <a:lnTo>
                    <a:pt x="433" y="39"/>
                  </a:lnTo>
                  <a:lnTo>
                    <a:pt x="433" y="30"/>
                  </a:lnTo>
                  <a:lnTo>
                    <a:pt x="433" y="23"/>
                  </a:lnTo>
                  <a:lnTo>
                    <a:pt x="434" y="14"/>
                  </a:lnTo>
                  <a:lnTo>
                    <a:pt x="0" y="0"/>
                  </a:lnTo>
                  <a:lnTo>
                    <a:pt x="0" y="11"/>
                  </a:lnTo>
                  <a:lnTo>
                    <a:pt x="0" y="23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0" y="48"/>
                  </a:lnTo>
                  <a:lnTo>
                    <a:pt x="433" y="48"/>
                  </a:lnTo>
                  <a:lnTo>
                    <a:pt x="433" y="46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64" name="Freeform 99"/>
            <p:cNvSpPr>
              <a:spLocks noEditPoints="1"/>
            </p:cNvSpPr>
            <p:nvPr/>
          </p:nvSpPr>
          <p:spPr bwMode="auto">
            <a:xfrm>
              <a:off x="4025900" y="1341438"/>
              <a:ext cx="147638" cy="26988"/>
            </a:xfrm>
            <a:custGeom>
              <a:avLst/>
              <a:gdLst>
                <a:gd name="T0" fmla="*/ 433 w 468"/>
                <a:gd name="T1" fmla="*/ 64 h 83"/>
                <a:gd name="T2" fmla="*/ 434 w 468"/>
                <a:gd name="T3" fmla="*/ 57 h 83"/>
                <a:gd name="T4" fmla="*/ 434 w 468"/>
                <a:gd name="T5" fmla="*/ 49 h 83"/>
                <a:gd name="T6" fmla="*/ 434 w 468"/>
                <a:gd name="T7" fmla="*/ 41 h 83"/>
                <a:gd name="T8" fmla="*/ 434 w 468"/>
                <a:gd name="T9" fmla="*/ 32 h 83"/>
                <a:gd name="T10" fmla="*/ 467 w 468"/>
                <a:gd name="T11" fmla="*/ 33 h 83"/>
                <a:gd name="T12" fmla="*/ 467 w 468"/>
                <a:gd name="T13" fmla="*/ 48 h 83"/>
                <a:gd name="T14" fmla="*/ 467 w 468"/>
                <a:gd name="T15" fmla="*/ 64 h 83"/>
                <a:gd name="T16" fmla="*/ 433 w 468"/>
                <a:gd name="T17" fmla="*/ 64 h 83"/>
                <a:gd name="T18" fmla="*/ 451 w 468"/>
                <a:gd name="T19" fmla="*/ 16 h 83"/>
                <a:gd name="T20" fmla="*/ 468 w 468"/>
                <a:gd name="T21" fmla="*/ 16 h 83"/>
                <a:gd name="T22" fmla="*/ 467 w 468"/>
                <a:gd name="T23" fmla="*/ 33 h 83"/>
                <a:gd name="T24" fmla="*/ 451 w 468"/>
                <a:gd name="T25" fmla="*/ 32 h 83"/>
                <a:gd name="T26" fmla="*/ 451 w 468"/>
                <a:gd name="T27" fmla="*/ 16 h 83"/>
                <a:gd name="T28" fmla="*/ 450 w 468"/>
                <a:gd name="T29" fmla="*/ 49 h 83"/>
                <a:gd name="T30" fmla="*/ 17 w 468"/>
                <a:gd name="T31" fmla="*/ 33 h 83"/>
                <a:gd name="T32" fmla="*/ 18 w 468"/>
                <a:gd name="T33" fmla="*/ 1 h 83"/>
                <a:gd name="T34" fmla="*/ 451 w 468"/>
                <a:gd name="T35" fmla="*/ 16 h 83"/>
                <a:gd name="T36" fmla="*/ 450 w 468"/>
                <a:gd name="T37" fmla="*/ 49 h 83"/>
                <a:gd name="T38" fmla="*/ 1 w 468"/>
                <a:gd name="T39" fmla="*/ 16 h 83"/>
                <a:gd name="T40" fmla="*/ 1 w 468"/>
                <a:gd name="T41" fmla="*/ 0 h 83"/>
                <a:gd name="T42" fmla="*/ 18 w 468"/>
                <a:gd name="T43" fmla="*/ 1 h 83"/>
                <a:gd name="T44" fmla="*/ 17 w 468"/>
                <a:gd name="T45" fmla="*/ 18 h 83"/>
                <a:gd name="T46" fmla="*/ 1 w 468"/>
                <a:gd name="T47" fmla="*/ 16 h 83"/>
                <a:gd name="T48" fmla="*/ 34 w 468"/>
                <a:gd name="T49" fmla="*/ 18 h 83"/>
                <a:gd name="T50" fmla="*/ 34 w 468"/>
                <a:gd name="T51" fmla="*/ 29 h 83"/>
                <a:gd name="T52" fmla="*/ 33 w 468"/>
                <a:gd name="T53" fmla="*/ 41 h 83"/>
                <a:gd name="T54" fmla="*/ 0 w 468"/>
                <a:gd name="T55" fmla="*/ 41 h 83"/>
                <a:gd name="T56" fmla="*/ 0 w 468"/>
                <a:gd name="T57" fmla="*/ 28 h 83"/>
                <a:gd name="T58" fmla="*/ 1 w 468"/>
                <a:gd name="T59" fmla="*/ 16 h 83"/>
                <a:gd name="T60" fmla="*/ 34 w 468"/>
                <a:gd name="T61" fmla="*/ 18 h 83"/>
                <a:gd name="T62" fmla="*/ 33 w 468"/>
                <a:gd name="T63" fmla="*/ 41 h 83"/>
                <a:gd name="T64" fmla="*/ 33 w 468"/>
                <a:gd name="T65" fmla="*/ 50 h 83"/>
                <a:gd name="T66" fmla="*/ 33 w 468"/>
                <a:gd name="T67" fmla="*/ 64 h 83"/>
                <a:gd name="T68" fmla="*/ 0 w 468"/>
                <a:gd name="T69" fmla="*/ 64 h 83"/>
                <a:gd name="T70" fmla="*/ 0 w 468"/>
                <a:gd name="T71" fmla="*/ 55 h 83"/>
                <a:gd name="T72" fmla="*/ 0 w 468"/>
                <a:gd name="T73" fmla="*/ 41 h 83"/>
                <a:gd name="T74" fmla="*/ 33 w 468"/>
                <a:gd name="T75" fmla="*/ 41 h 83"/>
                <a:gd name="T76" fmla="*/ 33 w 468"/>
                <a:gd name="T77" fmla="*/ 64 h 83"/>
                <a:gd name="T78" fmla="*/ 33 w 468"/>
                <a:gd name="T79" fmla="*/ 66 h 83"/>
                <a:gd name="T80" fmla="*/ 0 w 468"/>
                <a:gd name="T81" fmla="*/ 66 h 83"/>
                <a:gd name="T82" fmla="*/ 0 w 468"/>
                <a:gd name="T83" fmla="*/ 64 h 83"/>
                <a:gd name="T84" fmla="*/ 33 w 468"/>
                <a:gd name="T85" fmla="*/ 64 h 83"/>
                <a:gd name="T86" fmla="*/ 17 w 468"/>
                <a:gd name="T87" fmla="*/ 83 h 83"/>
                <a:gd name="T88" fmla="*/ 0 w 468"/>
                <a:gd name="T89" fmla="*/ 83 h 83"/>
                <a:gd name="T90" fmla="*/ 0 w 468"/>
                <a:gd name="T91" fmla="*/ 66 h 83"/>
                <a:gd name="T92" fmla="*/ 17 w 468"/>
                <a:gd name="T93" fmla="*/ 66 h 83"/>
                <a:gd name="T94" fmla="*/ 17 w 468"/>
                <a:gd name="T95" fmla="*/ 83 h 83"/>
                <a:gd name="T96" fmla="*/ 17 w 468"/>
                <a:gd name="T97" fmla="*/ 50 h 83"/>
                <a:gd name="T98" fmla="*/ 450 w 468"/>
                <a:gd name="T99" fmla="*/ 50 h 83"/>
                <a:gd name="T100" fmla="*/ 450 w 468"/>
                <a:gd name="T101" fmla="*/ 83 h 83"/>
                <a:gd name="T102" fmla="*/ 17 w 468"/>
                <a:gd name="T103" fmla="*/ 83 h 83"/>
                <a:gd name="T104" fmla="*/ 17 w 468"/>
                <a:gd name="T105" fmla="*/ 50 h 83"/>
                <a:gd name="T106" fmla="*/ 467 w 468"/>
                <a:gd name="T107" fmla="*/ 66 h 83"/>
                <a:gd name="T108" fmla="*/ 467 w 468"/>
                <a:gd name="T109" fmla="*/ 83 h 83"/>
                <a:gd name="T110" fmla="*/ 450 w 468"/>
                <a:gd name="T111" fmla="*/ 83 h 83"/>
                <a:gd name="T112" fmla="*/ 450 w 468"/>
                <a:gd name="T113" fmla="*/ 66 h 83"/>
                <a:gd name="T114" fmla="*/ 467 w 468"/>
                <a:gd name="T115" fmla="*/ 66 h 83"/>
                <a:gd name="T116" fmla="*/ 433 w 468"/>
                <a:gd name="T117" fmla="*/ 66 h 83"/>
                <a:gd name="T118" fmla="*/ 433 w 468"/>
                <a:gd name="T119" fmla="*/ 64 h 83"/>
                <a:gd name="T120" fmla="*/ 467 w 468"/>
                <a:gd name="T121" fmla="*/ 64 h 83"/>
                <a:gd name="T122" fmla="*/ 467 w 468"/>
                <a:gd name="T123" fmla="*/ 66 h 83"/>
                <a:gd name="T124" fmla="*/ 433 w 468"/>
                <a:gd name="T1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68" h="83">
                  <a:moveTo>
                    <a:pt x="433" y="64"/>
                  </a:moveTo>
                  <a:lnTo>
                    <a:pt x="434" y="57"/>
                  </a:lnTo>
                  <a:lnTo>
                    <a:pt x="434" y="49"/>
                  </a:lnTo>
                  <a:lnTo>
                    <a:pt x="434" y="41"/>
                  </a:lnTo>
                  <a:lnTo>
                    <a:pt x="434" y="32"/>
                  </a:lnTo>
                  <a:lnTo>
                    <a:pt x="467" y="33"/>
                  </a:lnTo>
                  <a:lnTo>
                    <a:pt x="467" y="48"/>
                  </a:lnTo>
                  <a:lnTo>
                    <a:pt x="467" y="64"/>
                  </a:lnTo>
                  <a:lnTo>
                    <a:pt x="433" y="64"/>
                  </a:lnTo>
                  <a:close/>
                  <a:moveTo>
                    <a:pt x="451" y="16"/>
                  </a:moveTo>
                  <a:lnTo>
                    <a:pt x="468" y="16"/>
                  </a:lnTo>
                  <a:lnTo>
                    <a:pt x="467" y="33"/>
                  </a:lnTo>
                  <a:lnTo>
                    <a:pt x="451" y="32"/>
                  </a:lnTo>
                  <a:lnTo>
                    <a:pt x="451" y="16"/>
                  </a:lnTo>
                  <a:close/>
                  <a:moveTo>
                    <a:pt x="450" y="49"/>
                  </a:moveTo>
                  <a:lnTo>
                    <a:pt x="17" y="33"/>
                  </a:lnTo>
                  <a:lnTo>
                    <a:pt x="18" y="1"/>
                  </a:lnTo>
                  <a:lnTo>
                    <a:pt x="451" y="16"/>
                  </a:lnTo>
                  <a:lnTo>
                    <a:pt x="450" y="49"/>
                  </a:lnTo>
                  <a:close/>
                  <a:moveTo>
                    <a:pt x="1" y="16"/>
                  </a:moveTo>
                  <a:lnTo>
                    <a:pt x="1" y="0"/>
                  </a:lnTo>
                  <a:lnTo>
                    <a:pt x="18" y="1"/>
                  </a:lnTo>
                  <a:lnTo>
                    <a:pt x="17" y="18"/>
                  </a:lnTo>
                  <a:lnTo>
                    <a:pt x="1" y="16"/>
                  </a:lnTo>
                  <a:close/>
                  <a:moveTo>
                    <a:pt x="34" y="18"/>
                  </a:moveTo>
                  <a:lnTo>
                    <a:pt x="34" y="29"/>
                  </a:lnTo>
                  <a:lnTo>
                    <a:pt x="33" y="41"/>
                  </a:lnTo>
                  <a:lnTo>
                    <a:pt x="0" y="41"/>
                  </a:lnTo>
                  <a:lnTo>
                    <a:pt x="0" y="28"/>
                  </a:lnTo>
                  <a:lnTo>
                    <a:pt x="1" y="16"/>
                  </a:lnTo>
                  <a:lnTo>
                    <a:pt x="34" y="18"/>
                  </a:lnTo>
                  <a:close/>
                  <a:moveTo>
                    <a:pt x="33" y="41"/>
                  </a:moveTo>
                  <a:lnTo>
                    <a:pt x="33" y="50"/>
                  </a:lnTo>
                  <a:lnTo>
                    <a:pt x="33" y="64"/>
                  </a:lnTo>
                  <a:lnTo>
                    <a:pt x="0" y="64"/>
                  </a:lnTo>
                  <a:lnTo>
                    <a:pt x="0" y="55"/>
                  </a:lnTo>
                  <a:lnTo>
                    <a:pt x="0" y="41"/>
                  </a:lnTo>
                  <a:lnTo>
                    <a:pt x="33" y="41"/>
                  </a:lnTo>
                  <a:close/>
                  <a:moveTo>
                    <a:pt x="33" y="64"/>
                  </a:moveTo>
                  <a:lnTo>
                    <a:pt x="33" y="66"/>
                  </a:lnTo>
                  <a:lnTo>
                    <a:pt x="0" y="66"/>
                  </a:lnTo>
                  <a:lnTo>
                    <a:pt x="0" y="64"/>
                  </a:lnTo>
                  <a:lnTo>
                    <a:pt x="33" y="64"/>
                  </a:lnTo>
                  <a:close/>
                  <a:moveTo>
                    <a:pt x="17" y="83"/>
                  </a:moveTo>
                  <a:lnTo>
                    <a:pt x="0" y="83"/>
                  </a:lnTo>
                  <a:lnTo>
                    <a:pt x="0" y="66"/>
                  </a:lnTo>
                  <a:lnTo>
                    <a:pt x="17" y="66"/>
                  </a:lnTo>
                  <a:lnTo>
                    <a:pt x="17" y="83"/>
                  </a:lnTo>
                  <a:close/>
                  <a:moveTo>
                    <a:pt x="17" y="50"/>
                  </a:moveTo>
                  <a:lnTo>
                    <a:pt x="450" y="50"/>
                  </a:lnTo>
                  <a:lnTo>
                    <a:pt x="450" y="83"/>
                  </a:lnTo>
                  <a:lnTo>
                    <a:pt x="17" y="83"/>
                  </a:lnTo>
                  <a:lnTo>
                    <a:pt x="17" y="50"/>
                  </a:lnTo>
                  <a:close/>
                  <a:moveTo>
                    <a:pt x="467" y="66"/>
                  </a:moveTo>
                  <a:lnTo>
                    <a:pt x="467" y="83"/>
                  </a:lnTo>
                  <a:lnTo>
                    <a:pt x="450" y="83"/>
                  </a:lnTo>
                  <a:lnTo>
                    <a:pt x="450" y="66"/>
                  </a:lnTo>
                  <a:lnTo>
                    <a:pt x="467" y="66"/>
                  </a:lnTo>
                  <a:close/>
                  <a:moveTo>
                    <a:pt x="433" y="66"/>
                  </a:moveTo>
                  <a:lnTo>
                    <a:pt x="433" y="64"/>
                  </a:lnTo>
                  <a:lnTo>
                    <a:pt x="467" y="64"/>
                  </a:lnTo>
                  <a:lnTo>
                    <a:pt x="467" y="66"/>
                  </a:lnTo>
                  <a:lnTo>
                    <a:pt x="433" y="66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65" name="Freeform 100"/>
            <p:cNvSpPr>
              <a:spLocks/>
            </p:cNvSpPr>
            <p:nvPr/>
          </p:nvSpPr>
          <p:spPr bwMode="auto">
            <a:xfrm>
              <a:off x="4657725" y="1060450"/>
              <a:ext cx="107950" cy="106363"/>
            </a:xfrm>
            <a:custGeom>
              <a:avLst/>
              <a:gdLst>
                <a:gd name="T0" fmla="*/ 342 w 342"/>
                <a:gd name="T1" fmla="*/ 35 h 332"/>
                <a:gd name="T2" fmla="*/ 332 w 342"/>
                <a:gd name="T3" fmla="*/ 26 h 332"/>
                <a:gd name="T4" fmla="*/ 324 w 342"/>
                <a:gd name="T5" fmla="*/ 17 h 332"/>
                <a:gd name="T6" fmla="*/ 315 w 342"/>
                <a:gd name="T7" fmla="*/ 8 h 332"/>
                <a:gd name="T8" fmla="*/ 307 w 342"/>
                <a:gd name="T9" fmla="*/ 0 h 332"/>
                <a:gd name="T10" fmla="*/ 0 w 342"/>
                <a:gd name="T11" fmla="*/ 307 h 332"/>
                <a:gd name="T12" fmla="*/ 13 w 342"/>
                <a:gd name="T13" fmla="*/ 319 h 332"/>
                <a:gd name="T14" fmla="*/ 24 w 342"/>
                <a:gd name="T15" fmla="*/ 332 h 332"/>
                <a:gd name="T16" fmla="*/ 342 w 342"/>
                <a:gd name="T17" fmla="*/ 35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2" h="332">
                  <a:moveTo>
                    <a:pt x="342" y="35"/>
                  </a:moveTo>
                  <a:lnTo>
                    <a:pt x="332" y="26"/>
                  </a:lnTo>
                  <a:lnTo>
                    <a:pt x="324" y="17"/>
                  </a:lnTo>
                  <a:lnTo>
                    <a:pt x="315" y="8"/>
                  </a:lnTo>
                  <a:lnTo>
                    <a:pt x="307" y="0"/>
                  </a:lnTo>
                  <a:lnTo>
                    <a:pt x="0" y="307"/>
                  </a:lnTo>
                  <a:lnTo>
                    <a:pt x="13" y="319"/>
                  </a:lnTo>
                  <a:lnTo>
                    <a:pt x="24" y="332"/>
                  </a:lnTo>
                  <a:lnTo>
                    <a:pt x="342" y="35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66" name="Freeform 101"/>
            <p:cNvSpPr>
              <a:spLocks noEditPoints="1"/>
            </p:cNvSpPr>
            <p:nvPr/>
          </p:nvSpPr>
          <p:spPr bwMode="auto">
            <a:xfrm>
              <a:off x="4649788" y="1054100"/>
              <a:ext cx="122238" cy="119063"/>
            </a:xfrm>
            <a:custGeom>
              <a:avLst/>
              <a:gdLst>
                <a:gd name="T0" fmla="*/ 352 w 387"/>
                <a:gd name="T1" fmla="*/ 69 h 378"/>
                <a:gd name="T2" fmla="*/ 345 w 387"/>
                <a:gd name="T3" fmla="*/ 61 h 378"/>
                <a:gd name="T4" fmla="*/ 335 w 387"/>
                <a:gd name="T5" fmla="*/ 51 h 378"/>
                <a:gd name="T6" fmla="*/ 358 w 387"/>
                <a:gd name="T7" fmla="*/ 29 h 378"/>
                <a:gd name="T8" fmla="*/ 367 w 387"/>
                <a:gd name="T9" fmla="*/ 37 h 378"/>
                <a:gd name="T10" fmla="*/ 376 w 387"/>
                <a:gd name="T11" fmla="*/ 47 h 378"/>
                <a:gd name="T12" fmla="*/ 352 w 387"/>
                <a:gd name="T13" fmla="*/ 69 h 378"/>
                <a:gd name="T14" fmla="*/ 335 w 387"/>
                <a:gd name="T15" fmla="*/ 51 h 378"/>
                <a:gd name="T16" fmla="*/ 327 w 387"/>
                <a:gd name="T17" fmla="*/ 43 h 378"/>
                <a:gd name="T18" fmla="*/ 318 w 387"/>
                <a:gd name="T19" fmla="*/ 34 h 378"/>
                <a:gd name="T20" fmla="*/ 341 w 387"/>
                <a:gd name="T21" fmla="*/ 11 h 378"/>
                <a:gd name="T22" fmla="*/ 350 w 387"/>
                <a:gd name="T23" fmla="*/ 20 h 378"/>
                <a:gd name="T24" fmla="*/ 358 w 387"/>
                <a:gd name="T25" fmla="*/ 29 h 378"/>
                <a:gd name="T26" fmla="*/ 335 w 387"/>
                <a:gd name="T27" fmla="*/ 51 h 378"/>
                <a:gd name="T28" fmla="*/ 318 w 387"/>
                <a:gd name="T29" fmla="*/ 11 h 378"/>
                <a:gd name="T30" fmla="*/ 330 w 387"/>
                <a:gd name="T31" fmla="*/ 0 h 378"/>
                <a:gd name="T32" fmla="*/ 341 w 387"/>
                <a:gd name="T33" fmla="*/ 11 h 378"/>
                <a:gd name="T34" fmla="*/ 330 w 387"/>
                <a:gd name="T35" fmla="*/ 23 h 378"/>
                <a:gd name="T36" fmla="*/ 318 w 387"/>
                <a:gd name="T37" fmla="*/ 11 h 378"/>
                <a:gd name="T38" fmla="*/ 341 w 387"/>
                <a:gd name="T39" fmla="*/ 34 h 378"/>
                <a:gd name="T40" fmla="*/ 35 w 387"/>
                <a:gd name="T41" fmla="*/ 342 h 378"/>
                <a:gd name="T42" fmla="*/ 11 w 387"/>
                <a:gd name="T43" fmla="*/ 319 h 378"/>
                <a:gd name="T44" fmla="*/ 318 w 387"/>
                <a:gd name="T45" fmla="*/ 11 h 378"/>
                <a:gd name="T46" fmla="*/ 341 w 387"/>
                <a:gd name="T47" fmla="*/ 34 h 378"/>
                <a:gd name="T48" fmla="*/ 11 w 387"/>
                <a:gd name="T49" fmla="*/ 342 h 378"/>
                <a:gd name="T50" fmla="*/ 0 w 387"/>
                <a:gd name="T51" fmla="*/ 330 h 378"/>
                <a:gd name="T52" fmla="*/ 11 w 387"/>
                <a:gd name="T53" fmla="*/ 319 h 378"/>
                <a:gd name="T54" fmla="*/ 23 w 387"/>
                <a:gd name="T55" fmla="*/ 330 h 378"/>
                <a:gd name="T56" fmla="*/ 11 w 387"/>
                <a:gd name="T57" fmla="*/ 342 h 378"/>
                <a:gd name="T58" fmla="*/ 35 w 387"/>
                <a:gd name="T59" fmla="*/ 319 h 378"/>
                <a:gd name="T60" fmla="*/ 41 w 387"/>
                <a:gd name="T61" fmla="*/ 325 h 378"/>
                <a:gd name="T62" fmla="*/ 47 w 387"/>
                <a:gd name="T63" fmla="*/ 330 h 378"/>
                <a:gd name="T64" fmla="*/ 23 w 387"/>
                <a:gd name="T65" fmla="*/ 354 h 378"/>
                <a:gd name="T66" fmla="*/ 18 w 387"/>
                <a:gd name="T67" fmla="*/ 347 h 378"/>
                <a:gd name="T68" fmla="*/ 11 w 387"/>
                <a:gd name="T69" fmla="*/ 342 h 378"/>
                <a:gd name="T70" fmla="*/ 35 w 387"/>
                <a:gd name="T71" fmla="*/ 319 h 378"/>
                <a:gd name="T72" fmla="*/ 47 w 387"/>
                <a:gd name="T73" fmla="*/ 330 h 378"/>
                <a:gd name="T74" fmla="*/ 53 w 387"/>
                <a:gd name="T75" fmla="*/ 337 h 378"/>
                <a:gd name="T76" fmla="*/ 59 w 387"/>
                <a:gd name="T77" fmla="*/ 343 h 378"/>
                <a:gd name="T78" fmla="*/ 35 w 387"/>
                <a:gd name="T79" fmla="*/ 366 h 378"/>
                <a:gd name="T80" fmla="*/ 30 w 387"/>
                <a:gd name="T81" fmla="*/ 361 h 378"/>
                <a:gd name="T82" fmla="*/ 23 w 387"/>
                <a:gd name="T83" fmla="*/ 354 h 378"/>
                <a:gd name="T84" fmla="*/ 47 w 387"/>
                <a:gd name="T85" fmla="*/ 330 h 378"/>
                <a:gd name="T86" fmla="*/ 58 w 387"/>
                <a:gd name="T87" fmla="*/ 366 h 378"/>
                <a:gd name="T88" fmla="*/ 46 w 387"/>
                <a:gd name="T89" fmla="*/ 378 h 378"/>
                <a:gd name="T90" fmla="*/ 35 w 387"/>
                <a:gd name="T91" fmla="*/ 366 h 378"/>
                <a:gd name="T92" fmla="*/ 47 w 387"/>
                <a:gd name="T93" fmla="*/ 355 h 378"/>
                <a:gd name="T94" fmla="*/ 58 w 387"/>
                <a:gd name="T95" fmla="*/ 366 h 378"/>
                <a:gd name="T96" fmla="*/ 36 w 387"/>
                <a:gd name="T97" fmla="*/ 343 h 378"/>
                <a:gd name="T98" fmla="*/ 353 w 387"/>
                <a:gd name="T99" fmla="*/ 46 h 378"/>
                <a:gd name="T100" fmla="*/ 375 w 387"/>
                <a:gd name="T101" fmla="*/ 70 h 378"/>
                <a:gd name="T102" fmla="*/ 58 w 387"/>
                <a:gd name="T103" fmla="*/ 366 h 378"/>
                <a:gd name="T104" fmla="*/ 36 w 387"/>
                <a:gd name="T105" fmla="*/ 343 h 378"/>
                <a:gd name="T106" fmla="*/ 376 w 387"/>
                <a:gd name="T107" fmla="*/ 47 h 378"/>
                <a:gd name="T108" fmla="*/ 387 w 387"/>
                <a:gd name="T109" fmla="*/ 59 h 378"/>
                <a:gd name="T110" fmla="*/ 375 w 387"/>
                <a:gd name="T111" fmla="*/ 70 h 378"/>
                <a:gd name="T112" fmla="*/ 365 w 387"/>
                <a:gd name="T113" fmla="*/ 58 h 378"/>
                <a:gd name="T114" fmla="*/ 376 w 387"/>
                <a:gd name="T115" fmla="*/ 47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87" h="378">
                  <a:moveTo>
                    <a:pt x="352" y="69"/>
                  </a:moveTo>
                  <a:lnTo>
                    <a:pt x="345" y="61"/>
                  </a:lnTo>
                  <a:lnTo>
                    <a:pt x="335" y="51"/>
                  </a:lnTo>
                  <a:lnTo>
                    <a:pt x="358" y="29"/>
                  </a:lnTo>
                  <a:lnTo>
                    <a:pt x="367" y="37"/>
                  </a:lnTo>
                  <a:lnTo>
                    <a:pt x="376" y="47"/>
                  </a:lnTo>
                  <a:lnTo>
                    <a:pt x="352" y="69"/>
                  </a:lnTo>
                  <a:close/>
                  <a:moveTo>
                    <a:pt x="335" y="51"/>
                  </a:moveTo>
                  <a:lnTo>
                    <a:pt x="327" y="43"/>
                  </a:lnTo>
                  <a:lnTo>
                    <a:pt x="318" y="34"/>
                  </a:lnTo>
                  <a:lnTo>
                    <a:pt x="341" y="11"/>
                  </a:lnTo>
                  <a:lnTo>
                    <a:pt x="350" y="20"/>
                  </a:lnTo>
                  <a:lnTo>
                    <a:pt x="358" y="29"/>
                  </a:lnTo>
                  <a:lnTo>
                    <a:pt x="335" y="51"/>
                  </a:lnTo>
                  <a:close/>
                  <a:moveTo>
                    <a:pt x="318" y="11"/>
                  </a:moveTo>
                  <a:lnTo>
                    <a:pt x="330" y="0"/>
                  </a:lnTo>
                  <a:lnTo>
                    <a:pt x="341" y="11"/>
                  </a:lnTo>
                  <a:lnTo>
                    <a:pt x="330" y="23"/>
                  </a:lnTo>
                  <a:lnTo>
                    <a:pt x="318" y="11"/>
                  </a:lnTo>
                  <a:close/>
                  <a:moveTo>
                    <a:pt x="341" y="34"/>
                  </a:moveTo>
                  <a:lnTo>
                    <a:pt x="35" y="342"/>
                  </a:lnTo>
                  <a:lnTo>
                    <a:pt x="11" y="319"/>
                  </a:lnTo>
                  <a:lnTo>
                    <a:pt x="318" y="11"/>
                  </a:lnTo>
                  <a:lnTo>
                    <a:pt x="341" y="34"/>
                  </a:lnTo>
                  <a:close/>
                  <a:moveTo>
                    <a:pt x="11" y="342"/>
                  </a:moveTo>
                  <a:lnTo>
                    <a:pt x="0" y="330"/>
                  </a:lnTo>
                  <a:lnTo>
                    <a:pt x="11" y="319"/>
                  </a:lnTo>
                  <a:lnTo>
                    <a:pt x="23" y="330"/>
                  </a:lnTo>
                  <a:lnTo>
                    <a:pt x="11" y="342"/>
                  </a:lnTo>
                  <a:close/>
                  <a:moveTo>
                    <a:pt x="35" y="319"/>
                  </a:moveTo>
                  <a:lnTo>
                    <a:pt x="41" y="325"/>
                  </a:lnTo>
                  <a:lnTo>
                    <a:pt x="47" y="330"/>
                  </a:lnTo>
                  <a:lnTo>
                    <a:pt x="23" y="354"/>
                  </a:lnTo>
                  <a:lnTo>
                    <a:pt x="18" y="347"/>
                  </a:lnTo>
                  <a:lnTo>
                    <a:pt x="11" y="342"/>
                  </a:lnTo>
                  <a:lnTo>
                    <a:pt x="35" y="319"/>
                  </a:lnTo>
                  <a:close/>
                  <a:moveTo>
                    <a:pt x="47" y="330"/>
                  </a:moveTo>
                  <a:lnTo>
                    <a:pt x="53" y="337"/>
                  </a:lnTo>
                  <a:lnTo>
                    <a:pt x="59" y="343"/>
                  </a:lnTo>
                  <a:lnTo>
                    <a:pt x="35" y="366"/>
                  </a:lnTo>
                  <a:lnTo>
                    <a:pt x="30" y="361"/>
                  </a:lnTo>
                  <a:lnTo>
                    <a:pt x="23" y="354"/>
                  </a:lnTo>
                  <a:lnTo>
                    <a:pt x="47" y="330"/>
                  </a:lnTo>
                  <a:close/>
                  <a:moveTo>
                    <a:pt x="58" y="366"/>
                  </a:moveTo>
                  <a:lnTo>
                    <a:pt x="46" y="378"/>
                  </a:lnTo>
                  <a:lnTo>
                    <a:pt x="35" y="366"/>
                  </a:lnTo>
                  <a:lnTo>
                    <a:pt x="47" y="355"/>
                  </a:lnTo>
                  <a:lnTo>
                    <a:pt x="58" y="366"/>
                  </a:lnTo>
                  <a:close/>
                  <a:moveTo>
                    <a:pt x="36" y="343"/>
                  </a:moveTo>
                  <a:lnTo>
                    <a:pt x="353" y="46"/>
                  </a:lnTo>
                  <a:lnTo>
                    <a:pt x="375" y="70"/>
                  </a:lnTo>
                  <a:lnTo>
                    <a:pt x="58" y="366"/>
                  </a:lnTo>
                  <a:lnTo>
                    <a:pt x="36" y="343"/>
                  </a:lnTo>
                  <a:close/>
                  <a:moveTo>
                    <a:pt x="376" y="47"/>
                  </a:moveTo>
                  <a:lnTo>
                    <a:pt x="387" y="59"/>
                  </a:lnTo>
                  <a:lnTo>
                    <a:pt x="375" y="70"/>
                  </a:lnTo>
                  <a:lnTo>
                    <a:pt x="365" y="58"/>
                  </a:lnTo>
                  <a:lnTo>
                    <a:pt x="376" y="47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67" name="Freeform 102"/>
            <p:cNvSpPr>
              <a:spLocks/>
            </p:cNvSpPr>
            <p:nvPr/>
          </p:nvSpPr>
          <p:spPr bwMode="auto">
            <a:xfrm>
              <a:off x="4454525" y="936625"/>
              <a:ext cx="15875" cy="138113"/>
            </a:xfrm>
            <a:custGeom>
              <a:avLst/>
              <a:gdLst>
                <a:gd name="T0" fmla="*/ 35 w 50"/>
                <a:gd name="T1" fmla="*/ 434 h 434"/>
                <a:gd name="T2" fmla="*/ 50 w 50"/>
                <a:gd name="T3" fmla="*/ 1 h 434"/>
                <a:gd name="T4" fmla="*/ 38 w 50"/>
                <a:gd name="T5" fmla="*/ 1 h 434"/>
                <a:gd name="T6" fmla="*/ 27 w 50"/>
                <a:gd name="T7" fmla="*/ 1 h 434"/>
                <a:gd name="T8" fmla="*/ 15 w 50"/>
                <a:gd name="T9" fmla="*/ 0 h 434"/>
                <a:gd name="T10" fmla="*/ 3 w 50"/>
                <a:gd name="T11" fmla="*/ 0 h 434"/>
                <a:gd name="T12" fmla="*/ 0 w 50"/>
                <a:gd name="T13" fmla="*/ 0 h 434"/>
                <a:gd name="T14" fmla="*/ 0 w 50"/>
                <a:gd name="T15" fmla="*/ 434 h 434"/>
                <a:gd name="T16" fmla="*/ 3 w 50"/>
                <a:gd name="T17" fmla="*/ 434 h 434"/>
                <a:gd name="T18" fmla="*/ 19 w 50"/>
                <a:gd name="T19" fmla="*/ 434 h 434"/>
                <a:gd name="T20" fmla="*/ 35 w 50"/>
                <a:gd name="T21" fmla="*/ 43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34">
                  <a:moveTo>
                    <a:pt x="35" y="434"/>
                  </a:moveTo>
                  <a:lnTo>
                    <a:pt x="50" y="1"/>
                  </a:lnTo>
                  <a:lnTo>
                    <a:pt x="38" y="1"/>
                  </a:lnTo>
                  <a:lnTo>
                    <a:pt x="27" y="1"/>
                  </a:lnTo>
                  <a:lnTo>
                    <a:pt x="15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434"/>
                  </a:lnTo>
                  <a:lnTo>
                    <a:pt x="3" y="434"/>
                  </a:lnTo>
                  <a:lnTo>
                    <a:pt x="19" y="434"/>
                  </a:lnTo>
                  <a:lnTo>
                    <a:pt x="35" y="434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68" name="Freeform 103"/>
            <p:cNvSpPr>
              <a:spLocks noEditPoints="1"/>
            </p:cNvSpPr>
            <p:nvPr/>
          </p:nvSpPr>
          <p:spPr bwMode="auto">
            <a:xfrm>
              <a:off x="4448175" y="931863"/>
              <a:ext cx="26988" cy="149225"/>
            </a:xfrm>
            <a:custGeom>
              <a:avLst/>
              <a:gdLst>
                <a:gd name="T0" fmla="*/ 49 w 83"/>
                <a:gd name="T1" fmla="*/ 17 h 467"/>
                <a:gd name="T2" fmla="*/ 67 w 83"/>
                <a:gd name="T3" fmla="*/ 451 h 467"/>
                <a:gd name="T4" fmla="*/ 66 w 83"/>
                <a:gd name="T5" fmla="*/ 1 h 467"/>
                <a:gd name="T6" fmla="*/ 82 w 83"/>
                <a:gd name="T7" fmla="*/ 18 h 467"/>
                <a:gd name="T8" fmla="*/ 66 w 83"/>
                <a:gd name="T9" fmla="*/ 1 h 467"/>
                <a:gd name="T10" fmla="*/ 53 w 83"/>
                <a:gd name="T11" fmla="*/ 33 h 467"/>
                <a:gd name="T12" fmla="*/ 43 w 83"/>
                <a:gd name="T13" fmla="*/ 0 h 467"/>
                <a:gd name="T14" fmla="*/ 66 w 83"/>
                <a:gd name="T15" fmla="*/ 1 h 467"/>
                <a:gd name="T16" fmla="*/ 43 w 83"/>
                <a:gd name="T17" fmla="*/ 33 h 467"/>
                <a:gd name="T18" fmla="*/ 19 w 83"/>
                <a:gd name="T19" fmla="*/ 33 h 467"/>
                <a:gd name="T20" fmla="*/ 30 w 83"/>
                <a:gd name="T21" fmla="*/ 0 h 467"/>
                <a:gd name="T22" fmla="*/ 43 w 83"/>
                <a:gd name="T23" fmla="*/ 33 h 467"/>
                <a:gd name="T24" fmla="*/ 16 w 83"/>
                <a:gd name="T25" fmla="*/ 33 h 467"/>
                <a:gd name="T26" fmla="*/ 19 w 83"/>
                <a:gd name="T27" fmla="*/ 0 h 467"/>
                <a:gd name="T28" fmla="*/ 0 w 83"/>
                <a:gd name="T29" fmla="*/ 16 h 467"/>
                <a:gd name="T30" fmla="*/ 16 w 83"/>
                <a:gd name="T31" fmla="*/ 0 h 467"/>
                <a:gd name="T32" fmla="*/ 0 w 83"/>
                <a:gd name="T33" fmla="*/ 16 h 467"/>
                <a:gd name="T34" fmla="*/ 33 w 83"/>
                <a:gd name="T35" fmla="*/ 450 h 467"/>
                <a:gd name="T36" fmla="*/ 0 w 83"/>
                <a:gd name="T37" fmla="*/ 16 h 467"/>
                <a:gd name="T38" fmla="*/ 16 w 83"/>
                <a:gd name="T39" fmla="*/ 467 h 467"/>
                <a:gd name="T40" fmla="*/ 0 w 83"/>
                <a:gd name="T41" fmla="*/ 450 h 467"/>
                <a:gd name="T42" fmla="*/ 16 w 83"/>
                <a:gd name="T43" fmla="*/ 467 h 467"/>
                <a:gd name="T44" fmla="*/ 19 w 83"/>
                <a:gd name="T45" fmla="*/ 433 h 467"/>
                <a:gd name="T46" fmla="*/ 16 w 83"/>
                <a:gd name="T47" fmla="*/ 467 h 467"/>
                <a:gd name="T48" fmla="*/ 19 w 83"/>
                <a:gd name="T49" fmla="*/ 433 h 467"/>
                <a:gd name="T50" fmla="*/ 35 w 83"/>
                <a:gd name="T51" fmla="*/ 433 h 467"/>
                <a:gd name="T52" fmla="*/ 30 w 83"/>
                <a:gd name="T53" fmla="*/ 467 h 467"/>
                <a:gd name="T54" fmla="*/ 19 w 83"/>
                <a:gd name="T55" fmla="*/ 433 h 467"/>
                <a:gd name="T56" fmla="*/ 44 w 83"/>
                <a:gd name="T57" fmla="*/ 434 h 467"/>
                <a:gd name="T58" fmla="*/ 50 w 83"/>
                <a:gd name="T59" fmla="*/ 467 h 467"/>
                <a:gd name="T60" fmla="*/ 35 w 83"/>
                <a:gd name="T61" fmla="*/ 467 h 467"/>
                <a:gd name="T62" fmla="*/ 67 w 83"/>
                <a:gd name="T63" fmla="*/ 451 h 467"/>
                <a:gd name="T64" fmla="*/ 50 w 83"/>
                <a:gd name="T65" fmla="*/ 467 h 467"/>
                <a:gd name="T66" fmla="*/ 67 w 83"/>
                <a:gd name="T67" fmla="*/ 451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3" h="467">
                  <a:moveTo>
                    <a:pt x="34" y="450"/>
                  </a:moveTo>
                  <a:lnTo>
                    <a:pt x="49" y="17"/>
                  </a:lnTo>
                  <a:lnTo>
                    <a:pt x="82" y="18"/>
                  </a:lnTo>
                  <a:lnTo>
                    <a:pt x="67" y="451"/>
                  </a:lnTo>
                  <a:lnTo>
                    <a:pt x="34" y="450"/>
                  </a:lnTo>
                  <a:close/>
                  <a:moveTo>
                    <a:pt x="66" y="1"/>
                  </a:moveTo>
                  <a:lnTo>
                    <a:pt x="83" y="1"/>
                  </a:lnTo>
                  <a:lnTo>
                    <a:pt x="82" y="18"/>
                  </a:lnTo>
                  <a:lnTo>
                    <a:pt x="66" y="17"/>
                  </a:lnTo>
                  <a:lnTo>
                    <a:pt x="66" y="1"/>
                  </a:lnTo>
                  <a:close/>
                  <a:moveTo>
                    <a:pt x="65" y="34"/>
                  </a:moveTo>
                  <a:lnTo>
                    <a:pt x="53" y="33"/>
                  </a:lnTo>
                  <a:lnTo>
                    <a:pt x="43" y="33"/>
                  </a:lnTo>
                  <a:lnTo>
                    <a:pt x="43" y="0"/>
                  </a:lnTo>
                  <a:lnTo>
                    <a:pt x="55" y="0"/>
                  </a:lnTo>
                  <a:lnTo>
                    <a:pt x="66" y="1"/>
                  </a:lnTo>
                  <a:lnTo>
                    <a:pt x="65" y="34"/>
                  </a:lnTo>
                  <a:close/>
                  <a:moveTo>
                    <a:pt x="43" y="33"/>
                  </a:moveTo>
                  <a:lnTo>
                    <a:pt x="33" y="33"/>
                  </a:lnTo>
                  <a:lnTo>
                    <a:pt x="19" y="33"/>
                  </a:lnTo>
                  <a:lnTo>
                    <a:pt x="19" y="0"/>
                  </a:lnTo>
                  <a:lnTo>
                    <a:pt x="30" y="0"/>
                  </a:lnTo>
                  <a:lnTo>
                    <a:pt x="43" y="0"/>
                  </a:lnTo>
                  <a:lnTo>
                    <a:pt x="43" y="33"/>
                  </a:lnTo>
                  <a:close/>
                  <a:moveTo>
                    <a:pt x="19" y="33"/>
                  </a:moveTo>
                  <a:lnTo>
                    <a:pt x="16" y="33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19" y="33"/>
                  </a:lnTo>
                  <a:close/>
                  <a:moveTo>
                    <a:pt x="0" y="16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  <a:moveTo>
                    <a:pt x="33" y="16"/>
                  </a:moveTo>
                  <a:lnTo>
                    <a:pt x="33" y="450"/>
                  </a:lnTo>
                  <a:lnTo>
                    <a:pt x="0" y="450"/>
                  </a:lnTo>
                  <a:lnTo>
                    <a:pt x="0" y="16"/>
                  </a:lnTo>
                  <a:lnTo>
                    <a:pt x="33" y="16"/>
                  </a:lnTo>
                  <a:close/>
                  <a:moveTo>
                    <a:pt x="16" y="467"/>
                  </a:moveTo>
                  <a:lnTo>
                    <a:pt x="0" y="467"/>
                  </a:lnTo>
                  <a:lnTo>
                    <a:pt x="0" y="450"/>
                  </a:lnTo>
                  <a:lnTo>
                    <a:pt x="16" y="450"/>
                  </a:lnTo>
                  <a:lnTo>
                    <a:pt x="16" y="467"/>
                  </a:lnTo>
                  <a:close/>
                  <a:moveTo>
                    <a:pt x="16" y="433"/>
                  </a:moveTo>
                  <a:lnTo>
                    <a:pt x="19" y="433"/>
                  </a:lnTo>
                  <a:lnTo>
                    <a:pt x="19" y="467"/>
                  </a:lnTo>
                  <a:lnTo>
                    <a:pt x="16" y="467"/>
                  </a:lnTo>
                  <a:lnTo>
                    <a:pt x="16" y="433"/>
                  </a:lnTo>
                  <a:close/>
                  <a:moveTo>
                    <a:pt x="19" y="433"/>
                  </a:moveTo>
                  <a:lnTo>
                    <a:pt x="26" y="433"/>
                  </a:lnTo>
                  <a:lnTo>
                    <a:pt x="35" y="433"/>
                  </a:lnTo>
                  <a:lnTo>
                    <a:pt x="35" y="467"/>
                  </a:lnTo>
                  <a:lnTo>
                    <a:pt x="30" y="467"/>
                  </a:lnTo>
                  <a:lnTo>
                    <a:pt x="19" y="467"/>
                  </a:lnTo>
                  <a:lnTo>
                    <a:pt x="19" y="433"/>
                  </a:lnTo>
                  <a:close/>
                  <a:moveTo>
                    <a:pt x="35" y="433"/>
                  </a:moveTo>
                  <a:lnTo>
                    <a:pt x="44" y="434"/>
                  </a:lnTo>
                  <a:lnTo>
                    <a:pt x="51" y="434"/>
                  </a:lnTo>
                  <a:lnTo>
                    <a:pt x="50" y="467"/>
                  </a:lnTo>
                  <a:lnTo>
                    <a:pt x="43" y="467"/>
                  </a:lnTo>
                  <a:lnTo>
                    <a:pt x="35" y="467"/>
                  </a:lnTo>
                  <a:lnTo>
                    <a:pt x="35" y="433"/>
                  </a:lnTo>
                  <a:close/>
                  <a:moveTo>
                    <a:pt x="67" y="451"/>
                  </a:moveTo>
                  <a:lnTo>
                    <a:pt x="67" y="467"/>
                  </a:lnTo>
                  <a:lnTo>
                    <a:pt x="50" y="467"/>
                  </a:lnTo>
                  <a:lnTo>
                    <a:pt x="51" y="450"/>
                  </a:lnTo>
                  <a:lnTo>
                    <a:pt x="67" y="451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69" name="Freeform 104"/>
            <p:cNvSpPr>
              <a:spLocks/>
            </p:cNvSpPr>
            <p:nvPr/>
          </p:nvSpPr>
          <p:spPr bwMode="auto">
            <a:xfrm>
              <a:off x="4144963" y="1557338"/>
              <a:ext cx="107950" cy="104775"/>
            </a:xfrm>
            <a:custGeom>
              <a:avLst/>
              <a:gdLst>
                <a:gd name="T0" fmla="*/ 0 w 341"/>
                <a:gd name="T1" fmla="*/ 296 h 332"/>
                <a:gd name="T2" fmla="*/ 9 w 341"/>
                <a:gd name="T3" fmla="*/ 306 h 332"/>
                <a:gd name="T4" fmla="*/ 17 w 341"/>
                <a:gd name="T5" fmla="*/ 314 h 332"/>
                <a:gd name="T6" fmla="*/ 26 w 341"/>
                <a:gd name="T7" fmla="*/ 324 h 332"/>
                <a:gd name="T8" fmla="*/ 34 w 341"/>
                <a:gd name="T9" fmla="*/ 332 h 332"/>
                <a:gd name="T10" fmla="*/ 341 w 341"/>
                <a:gd name="T11" fmla="*/ 25 h 332"/>
                <a:gd name="T12" fmla="*/ 329 w 341"/>
                <a:gd name="T13" fmla="*/ 13 h 332"/>
                <a:gd name="T14" fmla="*/ 317 w 341"/>
                <a:gd name="T15" fmla="*/ 0 h 332"/>
                <a:gd name="T16" fmla="*/ 0 w 341"/>
                <a:gd name="T17" fmla="*/ 29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1" h="332">
                  <a:moveTo>
                    <a:pt x="0" y="296"/>
                  </a:moveTo>
                  <a:lnTo>
                    <a:pt x="9" y="306"/>
                  </a:lnTo>
                  <a:lnTo>
                    <a:pt x="17" y="314"/>
                  </a:lnTo>
                  <a:lnTo>
                    <a:pt x="26" y="324"/>
                  </a:lnTo>
                  <a:lnTo>
                    <a:pt x="34" y="332"/>
                  </a:lnTo>
                  <a:lnTo>
                    <a:pt x="341" y="25"/>
                  </a:lnTo>
                  <a:lnTo>
                    <a:pt x="329" y="13"/>
                  </a:lnTo>
                  <a:lnTo>
                    <a:pt x="317" y="0"/>
                  </a:lnTo>
                  <a:lnTo>
                    <a:pt x="0" y="296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70" name="Freeform 105"/>
            <p:cNvSpPr>
              <a:spLocks noEditPoints="1"/>
            </p:cNvSpPr>
            <p:nvPr/>
          </p:nvSpPr>
          <p:spPr bwMode="auto">
            <a:xfrm>
              <a:off x="4137025" y="1549400"/>
              <a:ext cx="122238" cy="120650"/>
            </a:xfrm>
            <a:custGeom>
              <a:avLst/>
              <a:gdLst>
                <a:gd name="T0" fmla="*/ 43 w 387"/>
                <a:gd name="T1" fmla="*/ 317 h 378"/>
                <a:gd name="T2" fmla="*/ 29 w 387"/>
                <a:gd name="T3" fmla="*/ 349 h 378"/>
                <a:gd name="T4" fmla="*/ 11 w 387"/>
                <a:gd name="T5" fmla="*/ 331 h 378"/>
                <a:gd name="T6" fmla="*/ 29 w 387"/>
                <a:gd name="T7" fmla="*/ 349 h 378"/>
                <a:gd name="T8" fmla="*/ 40 w 387"/>
                <a:gd name="T9" fmla="*/ 337 h 378"/>
                <a:gd name="T10" fmla="*/ 52 w 387"/>
                <a:gd name="T11" fmla="*/ 326 h 378"/>
                <a:gd name="T12" fmla="*/ 69 w 387"/>
                <a:gd name="T13" fmla="*/ 344 h 378"/>
                <a:gd name="T14" fmla="*/ 37 w 387"/>
                <a:gd name="T15" fmla="*/ 357 h 378"/>
                <a:gd name="T16" fmla="*/ 52 w 387"/>
                <a:gd name="T17" fmla="*/ 326 h 378"/>
                <a:gd name="T18" fmla="*/ 57 w 387"/>
                <a:gd name="T19" fmla="*/ 378 h 378"/>
                <a:gd name="T20" fmla="*/ 57 w 387"/>
                <a:gd name="T21" fmla="*/ 355 h 378"/>
                <a:gd name="T22" fmla="*/ 45 w 387"/>
                <a:gd name="T23" fmla="*/ 344 h 378"/>
                <a:gd name="T24" fmla="*/ 375 w 387"/>
                <a:gd name="T25" fmla="*/ 59 h 378"/>
                <a:gd name="T26" fmla="*/ 45 w 387"/>
                <a:gd name="T27" fmla="*/ 344 h 378"/>
                <a:gd name="T28" fmla="*/ 387 w 387"/>
                <a:gd name="T29" fmla="*/ 48 h 378"/>
                <a:gd name="T30" fmla="*/ 364 w 387"/>
                <a:gd name="T31" fmla="*/ 48 h 378"/>
                <a:gd name="T32" fmla="*/ 352 w 387"/>
                <a:gd name="T33" fmla="*/ 59 h 378"/>
                <a:gd name="T34" fmla="*/ 340 w 387"/>
                <a:gd name="T35" fmla="*/ 48 h 378"/>
                <a:gd name="T36" fmla="*/ 370 w 387"/>
                <a:gd name="T37" fmla="*/ 31 h 378"/>
                <a:gd name="T38" fmla="*/ 352 w 387"/>
                <a:gd name="T39" fmla="*/ 59 h 378"/>
                <a:gd name="T40" fmla="*/ 340 w 387"/>
                <a:gd name="T41" fmla="*/ 48 h 378"/>
                <a:gd name="T42" fmla="*/ 340 w 387"/>
                <a:gd name="T43" fmla="*/ 48 h 378"/>
                <a:gd name="T44" fmla="*/ 334 w 387"/>
                <a:gd name="T45" fmla="*/ 41 h 378"/>
                <a:gd name="T46" fmla="*/ 352 w 387"/>
                <a:gd name="T47" fmla="*/ 13 h 378"/>
                <a:gd name="T48" fmla="*/ 364 w 387"/>
                <a:gd name="T49" fmla="*/ 24 h 378"/>
                <a:gd name="T50" fmla="*/ 329 w 387"/>
                <a:gd name="T51" fmla="*/ 12 h 378"/>
                <a:gd name="T52" fmla="*/ 352 w 387"/>
                <a:gd name="T53" fmla="*/ 13 h 378"/>
                <a:gd name="T54" fmla="*/ 329 w 387"/>
                <a:gd name="T55" fmla="*/ 12 h 378"/>
                <a:gd name="T56" fmla="*/ 34 w 387"/>
                <a:gd name="T57" fmla="*/ 331 h 378"/>
                <a:gd name="T58" fmla="*/ 329 w 387"/>
                <a:gd name="T59" fmla="*/ 12 h 378"/>
                <a:gd name="T60" fmla="*/ 11 w 387"/>
                <a:gd name="T61" fmla="*/ 331 h 378"/>
                <a:gd name="T62" fmla="*/ 12 w 387"/>
                <a:gd name="T63" fmla="*/ 308 h 378"/>
                <a:gd name="T64" fmla="*/ 11 w 387"/>
                <a:gd name="T65" fmla="*/ 331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7" h="378">
                  <a:moveTo>
                    <a:pt x="35" y="308"/>
                  </a:moveTo>
                  <a:lnTo>
                    <a:pt x="43" y="317"/>
                  </a:lnTo>
                  <a:lnTo>
                    <a:pt x="52" y="326"/>
                  </a:lnTo>
                  <a:lnTo>
                    <a:pt x="29" y="349"/>
                  </a:lnTo>
                  <a:lnTo>
                    <a:pt x="19" y="339"/>
                  </a:lnTo>
                  <a:lnTo>
                    <a:pt x="11" y="331"/>
                  </a:lnTo>
                  <a:lnTo>
                    <a:pt x="35" y="308"/>
                  </a:lnTo>
                  <a:close/>
                  <a:moveTo>
                    <a:pt x="29" y="349"/>
                  </a:moveTo>
                  <a:lnTo>
                    <a:pt x="29" y="349"/>
                  </a:lnTo>
                  <a:lnTo>
                    <a:pt x="40" y="337"/>
                  </a:lnTo>
                  <a:lnTo>
                    <a:pt x="29" y="349"/>
                  </a:lnTo>
                  <a:close/>
                  <a:moveTo>
                    <a:pt x="52" y="326"/>
                  </a:moveTo>
                  <a:lnTo>
                    <a:pt x="60" y="335"/>
                  </a:lnTo>
                  <a:lnTo>
                    <a:pt x="69" y="344"/>
                  </a:lnTo>
                  <a:lnTo>
                    <a:pt x="45" y="367"/>
                  </a:lnTo>
                  <a:lnTo>
                    <a:pt x="37" y="357"/>
                  </a:lnTo>
                  <a:lnTo>
                    <a:pt x="29" y="349"/>
                  </a:lnTo>
                  <a:lnTo>
                    <a:pt x="52" y="326"/>
                  </a:lnTo>
                  <a:close/>
                  <a:moveTo>
                    <a:pt x="69" y="367"/>
                  </a:moveTo>
                  <a:lnTo>
                    <a:pt x="57" y="378"/>
                  </a:lnTo>
                  <a:lnTo>
                    <a:pt x="45" y="367"/>
                  </a:lnTo>
                  <a:lnTo>
                    <a:pt x="57" y="355"/>
                  </a:lnTo>
                  <a:lnTo>
                    <a:pt x="69" y="367"/>
                  </a:lnTo>
                  <a:close/>
                  <a:moveTo>
                    <a:pt x="45" y="344"/>
                  </a:moveTo>
                  <a:lnTo>
                    <a:pt x="352" y="36"/>
                  </a:lnTo>
                  <a:lnTo>
                    <a:pt x="375" y="59"/>
                  </a:lnTo>
                  <a:lnTo>
                    <a:pt x="69" y="367"/>
                  </a:lnTo>
                  <a:lnTo>
                    <a:pt x="45" y="344"/>
                  </a:lnTo>
                  <a:close/>
                  <a:moveTo>
                    <a:pt x="375" y="36"/>
                  </a:moveTo>
                  <a:lnTo>
                    <a:pt x="387" y="48"/>
                  </a:lnTo>
                  <a:lnTo>
                    <a:pt x="375" y="59"/>
                  </a:lnTo>
                  <a:lnTo>
                    <a:pt x="364" y="48"/>
                  </a:lnTo>
                  <a:lnTo>
                    <a:pt x="375" y="36"/>
                  </a:lnTo>
                  <a:close/>
                  <a:moveTo>
                    <a:pt x="352" y="59"/>
                  </a:moveTo>
                  <a:lnTo>
                    <a:pt x="346" y="53"/>
                  </a:lnTo>
                  <a:lnTo>
                    <a:pt x="340" y="48"/>
                  </a:lnTo>
                  <a:lnTo>
                    <a:pt x="364" y="24"/>
                  </a:lnTo>
                  <a:lnTo>
                    <a:pt x="370" y="31"/>
                  </a:lnTo>
                  <a:lnTo>
                    <a:pt x="375" y="36"/>
                  </a:lnTo>
                  <a:lnTo>
                    <a:pt x="352" y="59"/>
                  </a:lnTo>
                  <a:close/>
                  <a:moveTo>
                    <a:pt x="340" y="48"/>
                  </a:moveTo>
                  <a:lnTo>
                    <a:pt x="340" y="48"/>
                  </a:lnTo>
                  <a:lnTo>
                    <a:pt x="352" y="36"/>
                  </a:lnTo>
                  <a:lnTo>
                    <a:pt x="340" y="48"/>
                  </a:lnTo>
                  <a:close/>
                  <a:moveTo>
                    <a:pt x="340" y="48"/>
                  </a:moveTo>
                  <a:lnTo>
                    <a:pt x="334" y="41"/>
                  </a:lnTo>
                  <a:lnTo>
                    <a:pt x="329" y="35"/>
                  </a:lnTo>
                  <a:lnTo>
                    <a:pt x="352" y="13"/>
                  </a:lnTo>
                  <a:lnTo>
                    <a:pt x="358" y="19"/>
                  </a:lnTo>
                  <a:lnTo>
                    <a:pt x="364" y="24"/>
                  </a:lnTo>
                  <a:lnTo>
                    <a:pt x="340" y="48"/>
                  </a:lnTo>
                  <a:close/>
                  <a:moveTo>
                    <a:pt x="329" y="12"/>
                  </a:moveTo>
                  <a:lnTo>
                    <a:pt x="342" y="0"/>
                  </a:lnTo>
                  <a:lnTo>
                    <a:pt x="352" y="13"/>
                  </a:lnTo>
                  <a:lnTo>
                    <a:pt x="340" y="23"/>
                  </a:lnTo>
                  <a:lnTo>
                    <a:pt x="329" y="12"/>
                  </a:lnTo>
                  <a:close/>
                  <a:moveTo>
                    <a:pt x="352" y="36"/>
                  </a:moveTo>
                  <a:lnTo>
                    <a:pt x="34" y="331"/>
                  </a:lnTo>
                  <a:lnTo>
                    <a:pt x="12" y="308"/>
                  </a:lnTo>
                  <a:lnTo>
                    <a:pt x="329" y="12"/>
                  </a:lnTo>
                  <a:lnTo>
                    <a:pt x="352" y="36"/>
                  </a:lnTo>
                  <a:close/>
                  <a:moveTo>
                    <a:pt x="11" y="331"/>
                  </a:moveTo>
                  <a:lnTo>
                    <a:pt x="0" y="318"/>
                  </a:lnTo>
                  <a:lnTo>
                    <a:pt x="12" y="308"/>
                  </a:lnTo>
                  <a:lnTo>
                    <a:pt x="23" y="319"/>
                  </a:lnTo>
                  <a:lnTo>
                    <a:pt x="11" y="331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71" name="Freeform 106"/>
            <p:cNvSpPr>
              <a:spLocks/>
            </p:cNvSpPr>
            <p:nvPr/>
          </p:nvSpPr>
          <p:spPr bwMode="auto">
            <a:xfrm>
              <a:off x="4741863" y="1360488"/>
              <a:ext cx="138113" cy="17463"/>
            </a:xfrm>
            <a:custGeom>
              <a:avLst/>
              <a:gdLst>
                <a:gd name="T0" fmla="*/ 434 w 434"/>
                <a:gd name="T1" fmla="*/ 0 h 54"/>
                <a:gd name="T2" fmla="*/ 1 w 434"/>
                <a:gd name="T3" fmla="*/ 0 h 54"/>
                <a:gd name="T4" fmla="*/ 1 w 434"/>
                <a:gd name="T5" fmla="*/ 4 h 54"/>
                <a:gd name="T6" fmla="*/ 1 w 434"/>
                <a:gd name="T7" fmla="*/ 12 h 54"/>
                <a:gd name="T8" fmla="*/ 1 w 434"/>
                <a:gd name="T9" fmla="*/ 21 h 54"/>
                <a:gd name="T10" fmla="*/ 0 w 434"/>
                <a:gd name="T11" fmla="*/ 29 h 54"/>
                <a:gd name="T12" fmla="*/ 0 w 434"/>
                <a:gd name="T13" fmla="*/ 38 h 54"/>
                <a:gd name="T14" fmla="*/ 433 w 434"/>
                <a:gd name="T15" fmla="*/ 54 h 54"/>
                <a:gd name="T16" fmla="*/ 434 w 434"/>
                <a:gd name="T17" fmla="*/ 42 h 54"/>
                <a:gd name="T18" fmla="*/ 434 w 434"/>
                <a:gd name="T19" fmla="*/ 29 h 54"/>
                <a:gd name="T20" fmla="*/ 434 w 434"/>
                <a:gd name="T21" fmla="*/ 17 h 54"/>
                <a:gd name="T22" fmla="*/ 434 w 434"/>
                <a:gd name="T23" fmla="*/ 4 h 54"/>
                <a:gd name="T24" fmla="*/ 434 w 434"/>
                <a:gd name="T2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4" h="54">
                  <a:moveTo>
                    <a:pt x="434" y="0"/>
                  </a:moveTo>
                  <a:lnTo>
                    <a:pt x="1" y="0"/>
                  </a:lnTo>
                  <a:lnTo>
                    <a:pt x="1" y="4"/>
                  </a:lnTo>
                  <a:lnTo>
                    <a:pt x="1" y="12"/>
                  </a:lnTo>
                  <a:lnTo>
                    <a:pt x="1" y="21"/>
                  </a:lnTo>
                  <a:lnTo>
                    <a:pt x="0" y="29"/>
                  </a:lnTo>
                  <a:lnTo>
                    <a:pt x="0" y="38"/>
                  </a:lnTo>
                  <a:lnTo>
                    <a:pt x="433" y="54"/>
                  </a:lnTo>
                  <a:lnTo>
                    <a:pt x="434" y="42"/>
                  </a:lnTo>
                  <a:lnTo>
                    <a:pt x="434" y="29"/>
                  </a:lnTo>
                  <a:lnTo>
                    <a:pt x="434" y="17"/>
                  </a:lnTo>
                  <a:lnTo>
                    <a:pt x="434" y="4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72" name="Freeform 107"/>
            <p:cNvSpPr>
              <a:spLocks noEditPoints="1"/>
            </p:cNvSpPr>
            <p:nvPr/>
          </p:nvSpPr>
          <p:spPr bwMode="auto">
            <a:xfrm>
              <a:off x="4737100" y="1355725"/>
              <a:ext cx="147638" cy="26988"/>
            </a:xfrm>
            <a:custGeom>
              <a:avLst/>
              <a:gdLst>
                <a:gd name="T0" fmla="*/ 18 w 468"/>
                <a:gd name="T1" fmla="*/ 34 h 88"/>
                <a:gd name="T2" fmla="*/ 451 w 468"/>
                <a:gd name="T3" fmla="*/ 0 h 88"/>
                <a:gd name="T4" fmla="*/ 1 w 468"/>
                <a:gd name="T5" fmla="*/ 17 h 88"/>
                <a:gd name="T6" fmla="*/ 18 w 468"/>
                <a:gd name="T7" fmla="*/ 0 h 88"/>
                <a:gd name="T8" fmla="*/ 1 w 468"/>
                <a:gd name="T9" fmla="*/ 17 h 88"/>
                <a:gd name="T10" fmla="*/ 33 w 468"/>
                <a:gd name="T11" fmla="*/ 21 h 88"/>
                <a:gd name="T12" fmla="*/ 1 w 468"/>
                <a:gd name="T13" fmla="*/ 17 h 88"/>
                <a:gd name="T14" fmla="*/ 33 w 468"/>
                <a:gd name="T15" fmla="*/ 21 h 88"/>
                <a:gd name="T16" fmla="*/ 33 w 468"/>
                <a:gd name="T17" fmla="*/ 39 h 88"/>
                <a:gd name="T18" fmla="*/ 1 w 468"/>
                <a:gd name="T19" fmla="*/ 32 h 88"/>
                <a:gd name="T20" fmla="*/ 33 w 468"/>
                <a:gd name="T21" fmla="*/ 21 h 88"/>
                <a:gd name="T22" fmla="*/ 33 w 468"/>
                <a:gd name="T23" fmla="*/ 47 h 88"/>
                <a:gd name="T24" fmla="*/ 1 w 468"/>
                <a:gd name="T25" fmla="*/ 55 h 88"/>
                <a:gd name="T26" fmla="*/ 1 w 468"/>
                <a:gd name="T27" fmla="*/ 38 h 88"/>
                <a:gd name="T28" fmla="*/ 17 w 468"/>
                <a:gd name="T29" fmla="*/ 72 h 88"/>
                <a:gd name="T30" fmla="*/ 1 w 468"/>
                <a:gd name="T31" fmla="*/ 55 h 88"/>
                <a:gd name="T32" fmla="*/ 17 w 468"/>
                <a:gd name="T33" fmla="*/ 72 h 88"/>
                <a:gd name="T34" fmla="*/ 451 w 468"/>
                <a:gd name="T35" fmla="*/ 55 h 88"/>
                <a:gd name="T36" fmla="*/ 17 w 468"/>
                <a:gd name="T37" fmla="*/ 72 h 88"/>
                <a:gd name="T38" fmla="*/ 467 w 468"/>
                <a:gd name="T39" fmla="*/ 72 h 88"/>
                <a:gd name="T40" fmla="*/ 450 w 468"/>
                <a:gd name="T41" fmla="*/ 88 h 88"/>
                <a:gd name="T42" fmla="*/ 467 w 468"/>
                <a:gd name="T43" fmla="*/ 72 h 88"/>
                <a:gd name="T44" fmla="*/ 434 w 468"/>
                <a:gd name="T45" fmla="*/ 58 h 88"/>
                <a:gd name="T46" fmla="*/ 468 w 468"/>
                <a:gd name="T47" fmla="*/ 46 h 88"/>
                <a:gd name="T48" fmla="*/ 467 w 468"/>
                <a:gd name="T49" fmla="*/ 72 h 88"/>
                <a:gd name="T50" fmla="*/ 435 w 468"/>
                <a:gd name="T51" fmla="*/ 46 h 88"/>
                <a:gd name="T52" fmla="*/ 435 w 468"/>
                <a:gd name="T53" fmla="*/ 21 h 88"/>
                <a:gd name="T54" fmla="*/ 468 w 468"/>
                <a:gd name="T55" fmla="*/ 33 h 88"/>
                <a:gd name="T56" fmla="*/ 435 w 468"/>
                <a:gd name="T57" fmla="*/ 46 h 88"/>
                <a:gd name="T58" fmla="*/ 435 w 468"/>
                <a:gd name="T59" fmla="*/ 17 h 88"/>
                <a:gd name="T60" fmla="*/ 468 w 468"/>
                <a:gd name="T61" fmla="*/ 21 h 88"/>
                <a:gd name="T62" fmla="*/ 451 w 468"/>
                <a:gd name="T63" fmla="*/ 0 h 88"/>
                <a:gd name="T64" fmla="*/ 468 w 468"/>
                <a:gd name="T65" fmla="*/ 17 h 88"/>
                <a:gd name="T66" fmla="*/ 451 w 468"/>
                <a:gd name="T6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68" h="88">
                  <a:moveTo>
                    <a:pt x="451" y="34"/>
                  </a:moveTo>
                  <a:lnTo>
                    <a:pt x="18" y="34"/>
                  </a:lnTo>
                  <a:lnTo>
                    <a:pt x="18" y="0"/>
                  </a:lnTo>
                  <a:lnTo>
                    <a:pt x="451" y="0"/>
                  </a:lnTo>
                  <a:lnTo>
                    <a:pt x="451" y="34"/>
                  </a:lnTo>
                  <a:close/>
                  <a:moveTo>
                    <a:pt x="1" y="17"/>
                  </a:moveTo>
                  <a:lnTo>
                    <a:pt x="1" y="0"/>
                  </a:lnTo>
                  <a:lnTo>
                    <a:pt x="18" y="0"/>
                  </a:lnTo>
                  <a:lnTo>
                    <a:pt x="18" y="17"/>
                  </a:lnTo>
                  <a:lnTo>
                    <a:pt x="1" y="17"/>
                  </a:lnTo>
                  <a:close/>
                  <a:moveTo>
                    <a:pt x="33" y="17"/>
                  </a:moveTo>
                  <a:lnTo>
                    <a:pt x="33" y="21"/>
                  </a:lnTo>
                  <a:lnTo>
                    <a:pt x="1" y="21"/>
                  </a:lnTo>
                  <a:lnTo>
                    <a:pt x="1" y="17"/>
                  </a:lnTo>
                  <a:lnTo>
                    <a:pt x="33" y="17"/>
                  </a:lnTo>
                  <a:close/>
                  <a:moveTo>
                    <a:pt x="33" y="21"/>
                  </a:moveTo>
                  <a:lnTo>
                    <a:pt x="33" y="28"/>
                  </a:lnTo>
                  <a:lnTo>
                    <a:pt x="33" y="39"/>
                  </a:lnTo>
                  <a:lnTo>
                    <a:pt x="1" y="38"/>
                  </a:lnTo>
                  <a:lnTo>
                    <a:pt x="1" y="32"/>
                  </a:lnTo>
                  <a:lnTo>
                    <a:pt x="1" y="21"/>
                  </a:lnTo>
                  <a:lnTo>
                    <a:pt x="33" y="21"/>
                  </a:lnTo>
                  <a:close/>
                  <a:moveTo>
                    <a:pt x="33" y="39"/>
                  </a:moveTo>
                  <a:lnTo>
                    <a:pt x="33" y="47"/>
                  </a:lnTo>
                  <a:lnTo>
                    <a:pt x="33" y="56"/>
                  </a:lnTo>
                  <a:lnTo>
                    <a:pt x="1" y="55"/>
                  </a:lnTo>
                  <a:lnTo>
                    <a:pt x="1" y="46"/>
                  </a:lnTo>
                  <a:lnTo>
                    <a:pt x="1" y="38"/>
                  </a:lnTo>
                  <a:lnTo>
                    <a:pt x="33" y="39"/>
                  </a:lnTo>
                  <a:close/>
                  <a:moveTo>
                    <a:pt x="17" y="72"/>
                  </a:moveTo>
                  <a:lnTo>
                    <a:pt x="0" y="71"/>
                  </a:lnTo>
                  <a:lnTo>
                    <a:pt x="1" y="55"/>
                  </a:lnTo>
                  <a:lnTo>
                    <a:pt x="17" y="55"/>
                  </a:lnTo>
                  <a:lnTo>
                    <a:pt x="17" y="72"/>
                  </a:lnTo>
                  <a:close/>
                  <a:moveTo>
                    <a:pt x="18" y="39"/>
                  </a:moveTo>
                  <a:lnTo>
                    <a:pt x="451" y="55"/>
                  </a:lnTo>
                  <a:lnTo>
                    <a:pt x="450" y="88"/>
                  </a:lnTo>
                  <a:lnTo>
                    <a:pt x="17" y="72"/>
                  </a:lnTo>
                  <a:lnTo>
                    <a:pt x="18" y="39"/>
                  </a:lnTo>
                  <a:close/>
                  <a:moveTo>
                    <a:pt x="467" y="72"/>
                  </a:moveTo>
                  <a:lnTo>
                    <a:pt x="466" y="88"/>
                  </a:lnTo>
                  <a:lnTo>
                    <a:pt x="450" y="88"/>
                  </a:lnTo>
                  <a:lnTo>
                    <a:pt x="450" y="71"/>
                  </a:lnTo>
                  <a:lnTo>
                    <a:pt x="467" y="72"/>
                  </a:lnTo>
                  <a:close/>
                  <a:moveTo>
                    <a:pt x="434" y="71"/>
                  </a:moveTo>
                  <a:lnTo>
                    <a:pt x="434" y="58"/>
                  </a:lnTo>
                  <a:lnTo>
                    <a:pt x="435" y="46"/>
                  </a:lnTo>
                  <a:lnTo>
                    <a:pt x="468" y="46"/>
                  </a:lnTo>
                  <a:lnTo>
                    <a:pt x="467" y="59"/>
                  </a:lnTo>
                  <a:lnTo>
                    <a:pt x="467" y="72"/>
                  </a:lnTo>
                  <a:lnTo>
                    <a:pt x="434" y="71"/>
                  </a:lnTo>
                  <a:close/>
                  <a:moveTo>
                    <a:pt x="435" y="46"/>
                  </a:moveTo>
                  <a:lnTo>
                    <a:pt x="435" y="36"/>
                  </a:lnTo>
                  <a:lnTo>
                    <a:pt x="435" y="21"/>
                  </a:lnTo>
                  <a:lnTo>
                    <a:pt x="468" y="21"/>
                  </a:lnTo>
                  <a:lnTo>
                    <a:pt x="468" y="33"/>
                  </a:lnTo>
                  <a:lnTo>
                    <a:pt x="468" y="46"/>
                  </a:lnTo>
                  <a:lnTo>
                    <a:pt x="435" y="46"/>
                  </a:lnTo>
                  <a:close/>
                  <a:moveTo>
                    <a:pt x="435" y="21"/>
                  </a:moveTo>
                  <a:lnTo>
                    <a:pt x="435" y="17"/>
                  </a:lnTo>
                  <a:lnTo>
                    <a:pt x="468" y="17"/>
                  </a:lnTo>
                  <a:lnTo>
                    <a:pt x="468" y="21"/>
                  </a:lnTo>
                  <a:lnTo>
                    <a:pt x="435" y="21"/>
                  </a:lnTo>
                  <a:close/>
                  <a:moveTo>
                    <a:pt x="451" y="0"/>
                  </a:moveTo>
                  <a:lnTo>
                    <a:pt x="468" y="0"/>
                  </a:lnTo>
                  <a:lnTo>
                    <a:pt x="468" y="17"/>
                  </a:lnTo>
                  <a:lnTo>
                    <a:pt x="451" y="17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73" name="Freeform 108"/>
            <p:cNvSpPr>
              <a:spLocks/>
            </p:cNvSpPr>
            <p:nvPr/>
          </p:nvSpPr>
          <p:spPr bwMode="auto">
            <a:xfrm>
              <a:off x="4154488" y="1050925"/>
              <a:ext cx="104775" cy="109538"/>
            </a:xfrm>
            <a:custGeom>
              <a:avLst/>
              <a:gdLst>
                <a:gd name="T0" fmla="*/ 0 w 332"/>
                <a:gd name="T1" fmla="*/ 35 h 342"/>
                <a:gd name="T2" fmla="*/ 308 w 332"/>
                <a:gd name="T3" fmla="*/ 342 h 342"/>
                <a:gd name="T4" fmla="*/ 319 w 332"/>
                <a:gd name="T5" fmla="*/ 329 h 342"/>
                <a:gd name="T6" fmla="*/ 332 w 332"/>
                <a:gd name="T7" fmla="*/ 318 h 342"/>
                <a:gd name="T8" fmla="*/ 36 w 332"/>
                <a:gd name="T9" fmla="*/ 0 h 342"/>
                <a:gd name="T10" fmla="*/ 26 w 332"/>
                <a:gd name="T11" fmla="*/ 9 h 342"/>
                <a:gd name="T12" fmla="*/ 18 w 332"/>
                <a:gd name="T13" fmla="*/ 18 h 342"/>
                <a:gd name="T14" fmla="*/ 8 w 332"/>
                <a:gd name="T15" fmla="*/ 27 h 342"/>
                <a:gd name="T16" fmla="*/ 0 w 332"/>
                <a:gd name="T17" fmla="*/ 35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342">
                  <a:moveTo>
                    <a:pt x="0" y="35"/>
                  </a:moveTo>
                  <a:lnTo>
                    <a:pt x="308" y="342"/>
                  </a:lnTo>
                  <a:lnTo>
                    <a:pt x="319" y="329"/>
                  </a:lnTo>
                  <a:lnTo>
                    <a:pt x="332" y="318"/>
                  </a:lnTo>
                  <a:lnTo>
                    <a:pt x="36" y="0"/>
                  </a:lnTo>
                  <a:lnTo>
                    <a:pt x="26" y="9"/>
                  </a:lnTo>
                  <a:lnTo>
                    <a:pt x="18" y="18"/>
                  </a:lnTo>
                  <a:lnTo>
                    <a:pt x="8" y="27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74" name="Freeform 109"/>
            <p:cNvSpPr>
              <a:spLocks noEditPoints="1"/>
            </p:cNvSpPr>
            <p:nvPr/>
          </p:nvSpPr>
          <p:spPr bwMode="auto">
            <a:xfrm>
              <a:off x="4146550" y="1044575"/>
              <a:ext cx="120650" cy="122238"/>
            </a:xfrm>
            <a:custGeom>
              <a:avLst/>
              <a:gdLst>
                <a:gd name="T0" fmla="*/ 342 w 378"/>
                <a:gd name="T1" fmla="*/ 353 h 388"/>
                <a:gd name="T2" fmla="*/ 11 w 378"/>
                <a:gd name="T3" fmla="*/ 70 h 388"/>
                <a:gd name="T4" fmla="*/ 342 w 378"/>
                <a:gd name="T5" fmla="*/ 376 h 388"/>
                <a:gd name="T6" fmla="*/ 319 w 378"/>
                <a:gd name="T7" fmla="*/ 376 h 388"/>
                <a:gd name="T8" fmla="*/ 342 w 378"/>
                <a:gd name="T9" fmla="*/ 376 h 388"/>
                <a:gd name="T10" fmla="*/ 325 w 378"/>
                <a:gd name="T11" fmla="*/ 347 h 388"/>
                <a:gd name="T12" fmla="*/ 354 w 378"/>
                <a:gd name="T13" fmla="*/ 365 h 388"/>
                <a:gd name="T14" fmla="*/ 342 w 378"/>
                <a:gd name="T15" fmla="*/ 376 h 388"/>
                <a:gd name="T16" fmla="*/ 331 w 378"/>
                <a:gd name="T17" fmla="*/ 340 h 388"/>
                <a:gd name="T18" fmla="*/ 342 w 378"/>
                <a:gd name="T19" fmla="*/ 352 h 388"/>
                <a:gd name="T20" fmla="*/ 331 w 378"/>
                <a:gd name="T21" fmla="*/ 340 h 388"/>
                <a:gd name="T22" fmla="*/ 343 w 378"/>
                <a:gd name="T23" fmla="*/ 329 h 388"/>
                <a:gd name="T24" fmla="*/ 359 w 378"/>
                <a:gd name="T25" fmla="*/ 358 h 388"/>
                <a:gd name="T26" fmla="*/ 331 w 378"/>
                <a:gd name="T27" fmla="*/ 340 h 388"/>
                <a:gd name="T28" fmla="*/ 378 w 378"/>
                <a:gd name="T29" fmla="*/ 341 h 388"/>
                <a:gd name="T30" fmla="*/ 355 w 378"/>
                <a:gd name="T31" fmla="*/ 341 h 388"/>
                <a:gd name="T32" fmla="*/ 342 w 378"/>
                <a:gd name="T33" fmla="*/ 352 h 388"/>
                <a:gd name="T34" fmla="*/ 70 w 378"/>
                <a:gd name="T35" fmla="*/ 13 h 388"/>
                <a:gd name="T36" fmla="*/ 342 w 378"/>
                <a:gd name="T37" fmla="*/ 352 h 388"/>
                <a:gd name="T38" fmla="*/ 60 w 378"/>
                <a:gd name="T39" fmla="*/ 0 h 388"/>
                <a:gd name="T40" fmla="*/ 59 w 378"/>
                <a:gd name="T41" fmla="*/ 23 h 388"/>
                <a:gd name="T42" fmla="*/ 69 w 378"/>
                <a:gd name="T43" fmla="*/ 36 h 388"/>
                <a:gd name="T44" fmla="*/ 51 w 378"/>
                <a:gd name="T45" fmla="*/ 53 h 388"/>
                <a:gd name="T46" fmla="*/ 39 w 378"/>
                <a:gd name="T47" fmla="*/ 20 h 388"/>
                <a:gd name="T48" fmla="*/ 69 w 378"/>
                <a:gd name="T49" fmla="*/ 36 h 388"/>
                <a:gd name="T50" fmla="*/ 51 w 378"/>
                <a:gd name="T51" fmla="*/ 53 h 388"/>
                <a:gd name="T52" fmla="*/ 51 w 378"/>
                <a:gd name="T53" fmla="*/ 53 h 388"/>
                <a:gd name="T54" fmla="*/ 44 w 378"/>
                <a:gd name="T55" fmla="*/ 60 h 388"/>
                <a:gd name="T56" fmla="*/ 11 w 378"/>
                <a:gd name="T57" fmla="*/ 46 h 388"/>
                <a:gd name="T58" fmla="*/ 29 w 378"/>
                <a:gd name="T59" fmla="*/ 29 h 388"/>
                <a:gd name="T60" fmla="*/ 11 w 378"/>
                <a:gd name="T61" fmla="*/ 70 h 388"/>
                <a:gd name="T62" fmla="*/ 11 w 378"/>
                <a:gd name="T63" fmla="*/ 46 h 388"/>
                <a:gd name="T64" fmla="*/ 11 w 378"/>
                <a:gd name="T65" fmla="*/ 7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8" h="388">
                  <a:moveTo>
                    <a:pt x="35" y="46"/>
                  </a:moveTo>
                  <a:lnTo>
                    <a:pt x="342" y="353"/>
                  </a:lnTo>
                  <a:lnTo>
                    <a:pt x="319" y="376"/>
                  </a:lnTo>
                  <a:lnTo>
                    <a:pt x="11" y="70"/>
                  </a:lnTo>
                  <a:lnTo>
                    <a:pt x="35" y="46"/>
                  </a:lnTo>
                  <a:close/>
                  <a:moveTo>
                    <a:pt x="342" y="376"/>
                  </a:moveTo>
                  <a:lnTo>
                    <a:pt x="331" y="388"/>
                  </a:lnTo>
                  <a:lnTo>
                    <a:pt x="319" y="376"/>
                  </a:lnTo>
                  <a:lnTo>
                    <a:pt x="331" y="365"/>
                  </a:lnTo>
                  <a:lnTo>
                    <a:pt x="342" y="376"/>
                  </a:lnTo>
                  <a:close/>
                  <a:moveTo>
                    <a:pt x="319" y="353"/>
                  </a:moveTo>
                  <a:lnTo>
                    <a:pt x="325" y="347"/>
                  </a:lnTo>
                  <a:lnTo>
                    <a:pt x="331" y="340"/>
                  </a:lnTo>
                  <a:lnTo>
                    <a:pt x="354" y="365"/>
                  </a:lnTo>
                  <a:lnTo>
                    <a:pt x="348" y="370"/>
                  </a:lnTo>
                  <a:lnTo>
                    <a:pt x="342" y="376"/>
                  </a:lnTo>
                  <a:lnTo>
                    <a:pt x="319" y="353"/>
                  </a:lnTo>
                  <a:close/>
                  <a:moveTo>
                    <a:pt x="331" y="340"/>
                  </a:moveTo>
                  <a:lnTo>
                    <a:pt x="331" y="340"/>
                  </a:lnTo>
                  <a:lnTo>
                    <a:pt x="342" y="352"/>
                  </a:lnTo>
                  <a:lnTo>
                    <a:pt x="331" y="340"/>
                  </a:lnTo>
                  <a:close/>
                  <a:moveTo>
                    <a:pt x="331" y="340"/>
                  </a:moveTo>
                  <a:lnTo>
                    <a:pt x="337" y="335"/>
                  </a:lnTo>
                  <a:lnTo>
                    <a:pt x="343" y="329"/>
                  </a:lnTo>
                  <a:lnTo>
                    <a:pt x="366" y="353"/>
                  </a:lnTo>
                  <a:lnTo>
                    <a:pt x="359" y="358"/>
                  </a:lnTo>
                  <a:lnTo>
                    <a:pt x="354" y="365"/>
                  </a:lnTo>
                  <a:lnTo>
                    <a:pt x="331" y="340"/>
                  </a:lnTo>
                  <a:close/>
                  <a:moveTo>
                    <a:pt x="367" y="330"/>
                  </a:moveTo>
                  <a:lnTo>
                    <a:pt x="378" y="341"/>
                  </a:lnTo>
                  <a:lnTo>
                    <a:pt x="366" y="353"/>
                  </a:lnTo>
                  <a:lnTo>
                    <a:pt x="355" y="341"/>
                  </a:lnTo>
                  <a:lnTo>
                    <a:pt x="367" y="330"/>
                  </a:lnTo>
                  <a:close/>
                  <a:moveTo>
                    <a:pt x="342" y="352"/>
                  </a:moveTo>
                  <a:lnTo>
                    <a:pt x="46" y="35"/>
                  </a:lnTo>
                  <a:lnTo>
                    <a:pt x="70" y="13"/>
                  </a:lnTo>
                  <a:lnTo>
                    <a:pt x="367" y="330"/>
                  </a:lnTo>
                  <a:lnTo>
                    <a:pt x="342" y="352"/>
                  </a:lnTo>
                  <a:close/>
                  <a:moveTo>
                    <a:pt x="47" y="12"/>
                  </a:moveTo>
                  <a:lnTo>
                    <a:pt x="60" y="0"/>
                  </a:lnTo>
                  <a:lnTo>
                    <a:pt x="70" y="13"/>
                  </a:lnTo>
                  <a:lnTo>
                    <a:pt x="59" y="23"/>
                  </a:lnTo>
                  <a:lnTo>
                    <a:pt x="47" y="12"/>
                  </a:lnTo>
                  <a:close/>
                  <a:moveTo>
                    <a:pt x="69" y="36"/>
                  </a:moveTo>
                  <a:lnTo>
                    <a:pt x="61" y="44"/>
                  </a:lnTo>
                  <a:lnTo>
                    <a:pt x="51" y="53"/>
                  </a:lnTo>
                  <a:lnTo>
                    <a:pt x="29" y="29"/>
                  </a:lnTo>
                  <a:lnTo>
                    <a:pt x="39" y="20"/>
                  </a:lnTo>
                  <a:lnTo>
                    <a:pt x="47" y="12"/>
                  </a:lnTo>
                  <a:lnTo>
                    <a:pt x="69" y="36"/>
                  </a:lnTo>
                  <a:close/>
                  <a:moveTo>
                    <a:pt x="51" y="53"/>
                  </a:moveTo>
                  <a:lnTo>
                    <a:pt x="51" y="53"/>
                  </a:lnTo>
                  <a:lnTo>
                    <a:pt x="41" y="41"/>
                  </a:lnTo>
                  <a:lnTo>
                    <a:pt x="51" y="53"/>
                  </a:lnTo>
                  <a:close/>
                  <a:moveTo>
                    <a:pt x="51" y="53"/>
                  </a:moveTo>
                  <a:lnTo>
                    <a:pt x="44" y="60"/>
                  </a:lnTo>
                  <a:lnTo>
                    <a:pt x="35" y="70"/>
                  </a:lnTo>
                  <a:lnTo>
                    <a:pt x="11" y="46"/>
                  </a:lnTo>
                  <a:lnTo>
                    <a:pt x="20" y="38"/>
                  </a:lnTo>
                  <a:lnTo>
                    <a:pt x="29" y="29"/>
                  </a:lnTo>
                  <a:lnTo>
                    <a:pt x="51" y="53"/>
                  </a:lnTo>
                  <a:close/>
                  <a:moveTo>
                    <a:pt x="11" y="70"/>
                  </a:moveTo>
                  <a:lnTo>
                    <a:pt x="0" y="58"/>
                  </a:lnTo>
                  <a:lnTo>
                    <a:pt x="11" y="46"/>
                  </a:lnTo>
                  <a:lnTo>
                    <a:pt x="23" y="58"/>
                  </a:lnTo>
                  <a:lnTo>
                    <a:pt x="11" y="70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75" name="Freeform 110"/>
            <p:cNvSpPr>
              <a:spLocks/>
            </p:cNvSpPr>
            <p:nvPr/>
          </p:nvSpPr>
          <p:spPr bwMode="auto">
            <a:xfrm>
              <a:off x="4649788" y="1565275"/>
              <a:ext cx="106363" cy="107950"/>
            </a:xfrm>
            <a:custGeom>
              <a:avLst/>
              <a:gdLst>
                <a:gd name="T0" fmla="*/ 0 w 331"/>
                <a:gd name="T1" fmla="*/ 23 h 341"/>
                <a:gd name="T2" fmla="*/ 295 w 331"/>
                <a:gd name="T3" fmla="*/ 341 h 341"/>
                <a:gd name="T4" fmla="*/ 304 w 331"/>
                <a:gd name="T5" fmla="*/ 332 h 341"/>
                <a:gd name="T6" fmla="*/ 313 w 331"/>
                <a:gd name="T7" fmla="*/ 324 h 341"/>
                <a:gd name="T8" fmla="*/ 322 w 331"/>
                <a:gd name="T9" fmla="*/ 315 h 341"/>
                <a:gd name="T10" fmla="*/ 331 w 331"/>
                <a:gd name="T11" fmla="*/ 306 h 341"/>
                <a:gd name="T12" fmla="*/ 24 w 331"/>
                <a:gd name="T13" fmla="*/ 0 h 341"/>
                <a:gd name="T14" fmla="*/ 13 w 331"/>
                <a:gd name="T15" fmla="*/ 11 h 341"/>
                <a:gd name="T16" fmla="*/ 0 w 331"/>
                <a:gd name="T17" fmla="*/ 23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1" h="341">
                  <a:moveTo>
                    <a:pt x="0" y="23"/>
                  </a:moveTo>
                  <a:lnTo>
                    <a:pt x="295" y="341"/>
                  </a:lnTo>
                  <a:lnTo>
                    <a:pt x="304" y="332"/>
                  </a:lnTo>
                  <a:lnTo>
                    <a:pt x="313" y="324"/>
                  </a:lnTo>
                  <a:lnTo>
                    <a:pt x="322" y="315"/>
                  </a:lnTo>
                  <a:lnTo>
                    <a:pt x="331" y="306"/>
                  </a:lnTo>
                  <a:lnTo>
                    <a:pt x="24" y="0"/>
                  </a:lnTo>
                  <a:lnTo>
                    <a:pt x="13" y="11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76" name="Freeform 111"/>
            <p:cNvSpPr>
              <a:spLocks noEditPoints="1"/>
            </p:cNvSpPr>
            <p:nvPr/>
          </p:nvSpPr>
          <p:spPr bwMode="auto">
            <a:xfrm>
              <a:off x="4643438" y="1557338"/>
              <a:ext cx="119063" cy="122238"/>
            </a:xfrm>
            <a:custGeom>
              <a:avLst/>
              <a:gdLst>
                <a:gd name="T0" fmla="*/ 36 w 377"/>
                <a:gd name="T1" fmla="*/ 35 h 388"/>
                <a:gd name="T2" fmla="*/ 331 w 377"/>
                <a:gd name="T3" fmla="*/ 354 h 388"/>
                <a:gd name="T4" fmla="*/ 306 w 377"/>
                <a:gd name="T5" fmla="*/ 377 h 388"/>
                <a:gd name="T6" fmla="*/ 11 w 377"/>
                <a:gd name="T7" fmla="*/ 58 h 388"/>
                <a:gd name="T8" fmla="*/ 36 w 377"/>
                <a:gd name="T9" fmla="*/ 35 h 388"/>
                <a:gd name="T10" fmla="*/ 330 w 377"/>
                <a:gd name="T11" fmla="*/ 378 h 388"/>
                <a:gd name="T12" fmla="*/ 317 w 377"/>
                <a:gd name="T13" fmla="*/ 388 h 388"/>
                <a:gd name="T14" fmla="*/ 306 w 377"/>
                <a:gd name="T15" fmla="*/ 377 h 388"/>
                <a:gd name="T16" fmla="*/ 318 w 377"/>
                <a:gd name="T17" fmla="*/ 365 h 388"/>
                <a:gd name="T18" fmla="*/ 330 w 377"/>
                <a:gd name="T19" fmla="*/ 378 h 388"/>
                <a:gd name="T20" fmla="*/ 307 w 377"/>
                <a:gd name="T21" fmla="*/ 353 h 388"/>
                <a:gd name="T22" fmla="*/ 316 w 377"/>
                <a:gd name="T23" fmla="*/ 345 h 388"/>
                <a:gd name="T24" fmla="*/ 325 w 377"/>
                <a:gd name="T25" fmla="*/ 336 h 388"/>
                <a:gd name="T26" fmla="*/ 348 w 377"/>
                <a:gd name="T27" fmla="*/ 360 h 388"/>
                <a:gd name="T28" fmla="*/ 338 w 377"/>
                <a:gd name="T29" fmla="*/ 368 h 388"/>
                <a:gd name="T30" fmla="*/ 330 w 377"/>
                <a:gd name="T31" fmla="*/ 378 h 388"/>
                <a:gd name="T32" fmla="*/ 307 w 377"/>
                <a:gd name="T33" fmla="*/ 353 h 388"/>
                <a:gd name="T34" fmla="*/ 325 w 377"/>
                <a:gd name="T35" fmla="*/ 336 h 388"/>
                <a:gd name="T36" fmla="*/ 334 w 377"/>
                <a:gd name="T37" fmla="*/ 327 h 388"/>
                <a:gd name="T38" fmla="*/ 342 w 377"/>
                <a:gd name="T39" fmla="*/ 318 h 388"/>
                <a:gd name="T40" fmla="*/ 366 w 377"/>
                <a:gd name="T41" fmla="*/ 342 h 388"/>
                <a:gd name="T42" fmla="*/ 357 w 377"/>
                <a:gd name="T43" fmla="*/ 351 h 388"/>
                <a:gd name="T44" fmla="*/ 348 w 377"/>
                <a:gd name="T45" fmla="*/ 360 h 388"/>
                <a:gd name="T46" fmla="*/ 325 w 377"/>
                <a:gd name="T47" fmla="*/ 336 h 388"/>
                <a:gd name="T48" fmla="*/ 366 w 377"/>
                <a:gd name="T49" fmla="*/ 318 h 388"/>
                <a:gd name="T50" fmla="*/ 377 w 377"/>
                <a:gd name="T51" fmla="*/ 330 h 388"/>
                <a:gd name="T52" fmla="*/ 366 w 377"/>
                <a:gd name="T53" fmla="*/ 342 h 388"/>
                <a:gd name="T54" fmla="*/ 354 w 377"/>
                <a:gd name="T55" fmla="*/ 330 h 388"/>
                <a:gd name="T56" fmla="*/ 366 w 377"/>
                <a:gd name="T57" fmla="*/ 318 h 388"/>
                <a:gd name="T58" fmla="*/ 342 w 377"/>
                <a:gd name="T59" fmla="*/ 342 h 388"/>
                <a:gd name="T60" fmla="*/ 36 w 377"/>
                <a:gd name="T61" fmla="*/ 35 h 388"/>
                <a:gd name="T62" fmla="*/ 59 w 377"/>
                <a:gd name="T63" fmla="*/ 12 h 388"/>
                <a:gd name="T64" fmla="*/ 366 w 377"/>
                <a:gd name="T65" fmla="*/ 318 h 388"/>
                <a:gd name="T66" fmla="*/ 342 w 377"/>
                <a:gd name="T67" fmla="*/ 342 h 388"/>
                <a:gd name="T68" fmla="*/ 36 w 377"/>
                <a:gd name="T69" fmla="*/ 12 h 388"/>
                <a:gd name="T70" fmla="*/ 47 w 377"/>
                <a:gd name="T71" fmla="*/ 0 h 388"/>
                <a:gd name="T72" fmla="*/ 59 w 377"/>
                <a:gd name="T73" fmla="*/ 12 h 388"/>
                <a:gd name="T74" fmla="*/ 47 w 377"/>
                <a:gd name="T75" fmla="*/ 24 h 388"/>
                <a:gd name="T76" fmla="*/ 36 w 377"/>
                <a:gd name="T77" fmla="*/ 12 h 388"/>
                <a:gd name="T78" fmla="*/ 59 w 377"/>
                <a:gd name="T79" fmla="*/ 35 h 388"/>
                <a:gd name="T80" fmla="*/ 53 w 377"/>
                <a:gd name="T81" fmla="*/ 41 h 388"/>
                <a:gd name="T82" fmla="*/ 46 w 377"/>
                <a:gd name="T83" fmla="*/ 47 h 388"/>
                <a:gd name="T84" fmla="*/ 24 w 377"/>
                <a:gd name="T85" fmla="*/ 24 h 388"/>
                <a:gd name="T86" fmla="*/ 29 w 377"/>
                <a:gd name="T87" fmla="*/ 17 h 388"/>
                <a:gd name="T88" fmla="*/ 36 w 377"/>
                <a:gd name="T89" fmla="*/ 12 h 388"/>
                <a:gd name="T90" fmla="*/ 59 w 377"/>
                <a:gd name="T91" fmla="*/ 35 h 388"/>
                <a:gd name="T92" fmla="*/ 46 w 377"/>
                <a:gd name="T93" fmla="*/ 47 h 388"/>
                <a:gd name="T94" fmla="*/ 40 w 377"/>
                <a:gd name="T95" fmla="*/ 53 h 388"/>
                <a:gd name="T96" fmla="*/ 35 w 377"/>
                <a:gd name="T97" fmla="*/ 58 h 388"/>
                <a:gd name="T98" fmla="*/ 12 w 377"/>
                <a:gd name="T99" fmla="*/ 35 h 388"/>
                <a:gd name="T100" fmla="*/ 18 w 377"/>
                <a:gd name="T101" fmla="*/ 29 h 388"/>
                <a:gd name="T102" fmla="*/ 24 w 377"/>
                <a:gd name="T103" fmla="*/ 24 h 388"/>
                <a:gd name="T104" fmla="*/ 46 w 377"/>
                <a:gd name="T105" fmla="*/ 47 h 388"/>
                <a:gd name="T106" fmla="*/ 11 w 377"/>
                <a:gd name="T107" fmla="*/ 58 h 388"/>
                <a:gd name="T108" fmla="*/ 0 w 377"/>
                <a:gd name="T109" fmla="*/ 46 h 388"/>
                <a:gd name="T110" fmla="*/ 12 w 377"/>
                <a:gd name="T111" fmla="*/ 35 h 388"/>
                <a:gd name="T112" fmla="*/ 23 w 377"/>
                <a:gd name="T113" fmla="*/ 47 h 388"/>
                <a:gd name="T114" fmla="*/ 11 w 377"/>
                <a:gd name="T115" fmla="*/ 58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77" h="388">
                  <a:moveTo>
                    <a:pt x="36" y="35"/>
                  </a:moveTo>
                  <a:lnTo>
                    <a:pt x="331" y="354"/>
                  </a:lnTo>
                  <a:lnTo>
                    <a:pt x="306" y="377"/>
                  </a:lnTo>
                  <a:lnTo>
                    <a:pt x="11" y="58"/>
                  </a:lnTo>
                  <a:lnTo>
                    <a:pt x="36" y="35"/>
                  </a:lnTo>
                  <a:close/>
                  <a:moveTo>
                    <a:pt x="330" y="378"/>
                  </a:moveTo>
                  <a:lnTo>
                    <a:pt x="317" y="388"/>
                  </a:lnTo>
                  <a:lnTo>
                    <a:pt x="306" y="377"/>
                  </a:lnTo>
                  <a:lnTo>
                    <a:pt x="318" y="365"/>
                  </a:lnTo>
                  <a:lnTo>
                    <a:pt x="330" y="378"/>
                  </a:lnTo>
                  <a:close/>
                  <a:moveTo>
                    <a:pt x="307" y="353"/>
                  </a:moveTo>
                  <a:lnTo>
                    <a:pt x="316" y="345"/>
                  </a:lnTo>
                  <a:lnTo>
                    <a:pt x="325" y="336"/>
                  </a:lnTo>
                  <a:lnTo>
                    <a:pt x="348" y="360"/>
                  </a:lnTo>
                  <a:lnTo>
                    <a:pt x="338" y="368"/>
                  </a:lnTo>
                  <a:lnTo>
                    <a:pt x="330" y="378"/>
                  </a:lnTo>
                  <a:lnTo>
                    <a:pt x="307" y="353"/>
                  </a:lnTo>
                  <a:close/>
                  <a:moveTo>
                    <a:pt x="325" y="336"/>
                  </a:moveTo>
                  <a:lnTo>
                    <a:pt x="334" y="327"/>
                  </a:lnTo>
                  <a:lnTo>
                    <a:pt x="342" y="318"/>
                  </a:lnTo>
                  <a:lnTo>
                    <a:pt x="366" y="342"/>
                  </a:lnTo>
                  <a:lnTo>
                    <a:pt x="357" y="351"/>
                  </a:lnTo>
                  <a:lnTo>
                    <a:pt x="348" y="360"/>
                  </a:lnTo>
                  <a:lnTo>
                    <a:pt x="325" y="336"/>
                  </a:lnTo>
                  <a:close/>
                  <a:moveTo>
                    <a:pt x="366" y="318"/>
                  </a:moveTo>
                  <a:lnTo>
                    <a:pt x="377" y="330"/>
                  </a:lnTo>
                  <a:lnTo>
                    <a:pt x="366" y="342"/>
                  </a:lnTo>
                  <a:lnTo>
                    <a:pt x="354" y="330"/>
                  </a:lnTo>
                  <a:lnTo>
                    <a:pt x="366" y="318"/>
                  </a:lnTo>
                  <a:close/>
                  <a:moveTo>
                    <a:pt x="342" y="342"/>
                  </a:moveTo>
                  <a:lnTo>
                    <a:pt x="36" y="35"/>
                  </a:lnTo>
                  <a:lnTo>
                    <a:pt x="59" y="12"/>
                  </a:lnTo>
                  <a:lnTo>
                    <a:pt x="366" y="318"/>
                  </a:lnTo>
                  <a:lnTo>
                    <a:pt x="342" y="342"/>
                  </a:lnTo>
                  <a:close/>
                  <a:moveTo>
                    <a:pt x="36" y="12"/>
                  </a:moveTo>
                  <a:lnTo>
                    <a:pt x="47" y="0"/>
                  </a:lnTo>
                  <a:lnTo>
                    <a:pt x="59" y="12"/>
                  </a:lnTo>
                  <a:lnTo>
                    <a:pt x="47" y="24"/>
                  </a:lnTo>
                  <a:lnTo>
                    <a:pt x="36" y="12"/>
                  </a:lnTo>
                  <a:close/>
                  <a:moveTo>
                    <a:pt x="59" y="35"/>
                  </a:moveTo>
                  <a:lnTo>
                    <a:pt x="53" y="41"/>
                  </a:lnTo>
                  <a:lnTo>
                    <a:pt x="46" y="47"/>
                  </a:lnTo>
                  <a:lnTo>
                    <a:pt x="24" y="24"/>
                  </a:lnTo>
                  <a:lnTo>
                    <a:pt x="29" y="17"/>
                  </a:lnTo>
                  <a:lnTo>
                    <a:pt x="36" y="12"/>
                  </a:lnTo>
                  <a:lnTo>
                    <a:pt x="59" y="35"/>
                  </a:lnTo>
                  <a:close/>
                  <a:moveTo>
                    <a:pt x="46" y="47"/>
                  </a:moveTo>
                  <a:lnTo>
                    <a:pt x="40" y="53"/>
                  </a:lnTo>
                  <a:lnTo>
                    <a:pt x="35" y="58"/>
                  </a:lnTo>
                  <a:lnTo>
                    <a:pt x="12" y="35"/>
                  </a:lnTo>
                  <a:lnTo>
                    <a:pt x="18" y="29"/>
                  </a:lnTo>
                  <a:lnTo>
                    <a:pt x="24" y="24"/>
                  </a:lnTo>
                  <a:lnTo>
                    <a:pt x="46" y="47"/>
                  </a:lnTo>
                  <a:close/>
                  <a:moveTo>
                    <a:pt x="11" y="58"/>
                  </a:moveTo>
                  <a:lnTo>
                    <a:pt x="0" y="46"/>
                  </a:lnTo>
                  <a:lnTo>
                    <a:pt x="12" y="35"/>
                  </a:lnTo>
                  <a:lnTo>
                    <a:pt x="23" y="47"/>
                  </a:lnTo>
                  <a:lnTo>
                    <a:pt x="11" y="58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77" name="Freeform 112"/>
            <p:cNvSpPr>
              <a:spLocks/>
            </p:cNvSpPr>
            <p:nvPr/>
          </p:nvSpPr>
          <p:spPr bwMode="auto">
            <a:xfrm>
              <a:off x="4714875" y="3055938"/>
              <a:ext cx="554038" cy="633413"/>
            </a:xfrm>
            <a:custGeom>
              <a:avLst/>
              <a:gdLst>
                <a:gd name="T0" fmla="*/ 1275 w 1741"/>
                <a:gd name="T1" fmla="*/ 1933 h 1992"/>
                <a:gd name="T2" fmla="*/ 1273 w 1741"/>
                <a:gd name="T3" fmla="*/ 1940 h 1992"/>
                <a:gd name="T4" fmla="*/ 1270 w 1741"/>
                <a:gd name="T5" fmla="*/ 1947 h 1992"/>
                <a:gd name="T6" fmla="*/ 1266 w 1741"/>
                <a:gd name="T7" fmla="*/ 1955 h 1992"/>
                <a:gd name="T8" fmla="*/ 1261 w 1741"/>
                <a:gd name="T9" fmla="*/ 1961 h 1992"/>
                <a:gd name="T10" fmla="*/ 1255 w 1741"/>
                <a:gd name="T11" fmla="*/ 1967 h 1992"/>
                <a:gd name="T12" fmla="*/ 1250 w 1741"/>
                <a:gd name="T13" fmla="*/ 1973 h 1992"/>
                <a:gd name="T14" fmla="*/ 1244 w 1741"/>
                <a:gd name="T15" fmla="*/ 1977 h 1992"/>
                <a:gd name="T16" fmla="*/ 1236 w 1741"/>
                <a:gd name="T17" fmla="*/ 1981 h 1992"/>
                <a:gd name="T18" fmla="*/ 1230 w 1741"/>
                <a:gd name="T19" fmla="*/ 1985 h 1992"/>
                <a:gd name="T20" fmla="*/ 1223 w 1741"/>
                <a:gd name="T21" fmla="*/ 1988 h 1992"/>
                <a:gd name="T22" fmla="*/ 1214 w 1741"/>
                <a:gd name="T23" fmla="*/ 1990 h 1992"/>
                <a:gd name="T24" fmla="*/ 1207 w 1741"/>
                <a:gd name="T25" fmla="*/ 1992 h 1992"/>
                <a:gd name="T26" fmla="*/ 1198 w 1741"/>
                <a:gd name="T27" fmla="*/ 1992 h 1992"/>
                <a:gd name="T28" fmla="*/ 1190 w 1741"/>
                <a:gd name="T29" fmla="*/ 1992 h 1992"/>
                <a:gd name="T30" fmla="*/ 1181 w 1741"/>
                <a:gd name="T31" fmla="*/ 1991 h 1992"/>
                <a:gd name="T32" fmla="*/ 1174 w 1741"/>
                <a:gd name="T33" fmla="*/ 1990 h 1992"/>
                <a:gd name="T34" fmla="*/ 61 w 1741"/>
                <a:gd name="T35" fmla="*/ 1688 h 1992"/>
                <a:gd name="T36" fmla="*/ 53 w 1741"/>
                <a:gd name="T37" fmla="*/ 1685 h 1992"/>
                <a:gd name="T38" fmla="*/ 46 w 1741"/>
                <a:gd name="T39" fmla="*/ 1682 h 1992"/>
                <a:gd name="T40" fmla="*/ 38 w 1741"/>
                <a:gd name="T41" fmla="*/ 1678 h 1992"/>
                <a:gd name="T42" fmla="*/ 32 w 1741"/>
                <a:gd name="T43" fmla="*/ 1674 h 1992"/>
                <a:gd name="T44" fmla="*/ 25 w 1741"/>
                <a:gd name="T45" fmla="*/ 1668 h 1992"/>
                <a:gd name="T46" fmla="*/ 20 w 1741"/>
                <a:gd name="T47" fmla="*/ 1663 h 1992"/>
                <a:gd name="T48" fmla="*/ 15 w 1741"/>
                <a:gd name="T49" fmla="*/ 1657 h 1992"/>
                <a:gd name="T50" fmla="*/ 11 w 1741"/>
                <a:gd name="T51" fmla="*/ 1650 h 1992"/>
                <a:gd name="T52" fmla="*/ 7 w 1741"/>
                <a:gd name="T53" fmla="*/ 1643 h 1992"/>
                <a:gd name="T54" fmla="*/ 4 w 1741"/>
                <a:gd name="T55" fmla="*/ 1636 h 1992"/>
                <a:gd name="T56" fmla="*/ 2 w 1741"/>
                <a:gd name="T57" fmla="*/ 1628 h 1992"/>
                <a:gd name="T58" fmla="*/ 1 w 1741"/>
                <a:gd name="T59" fmla="*/ 1621 h 1992"/>
                <a:gd name="T60" fmla="*/ 0 w 1741"/>
                <a:gd name="T61" fmla="*/ 1612 h 1992"/>
                <a:gd name="T62" fmla="*/ 0 w 1741"/>
                <a:gd name="T63" fmla="*/ 1605 h 1992"/>
                <a:gd name="T64" fmla="*/ 1 w 1741"/>
                <a:gd name="T65" fmla="*/ 1596 h 1992"/>
                <a:gd name="T66" fmla="*/ 3 w 1741"/>
                <a:gd name="T67" fmla="*/ 1588 h 1992"/>
                <a:gd name="T68" fmla="*/ 356 w 1741"/>
                <a:gd name="T69" fmla="*/ 335 h 1992"/>
                <a:gd name="T70" fmla="*/ 959 w 1741"/>
                <a:gd name="T71" fmla="*/ 0 h 1992"/>
                <a:gd name="T72" fmla="*/ 1679 w 1741"/>
                <a:gd name="T73" fmla="*/ 195 h 1992"/>
                <a:gd name="T74" fmla="*/ 1688 w 1741"/>
                <a:gd name="T75" fmla="*/ 198 h 1992"/>
                <a:gd name="T76" fmla="*/ 1695 w 1741"/>
                <a:gd name="T77" fmla="*/ 201 h 1992"/>
                <a:gd name="T78" fmla="*/ 1703 w 1741"/>
                <a:gd name="T79" fmla="*/ 205 h 1992"/>
                <a:gd name="T80" fmla="*/ 1709 w 1741"/>
                <a:gd name="T81" fmla="*/ 210 h 1992"/>
                <a:gd name="T82" fmla="*/ 1715 w 1741"/>
                <a:gd name="T83" fmla="*/ 215 h 1992"/>
                <a:gd name="T84" fmla="*/ 1721 w 1741"/>
                <a:gd name="T85" fmla="*/ 220 h 1992"/>
                <a:gd name="T86" fmla="*/ 1725 w 1741"/>
                <a:gd name="T87" fmla="*/ 226 h 1992"/>
                <a:gd name="T88" fmla="*/ 1729 w 1741"/>
                <a:gd name="T89" fmla="*/ 233 h 1992"/>
                <a:gd name="T90" fmla="*/ 1733 w 1741"/>
                <a:gd name="T91" fmla="*/ 240 h 1992"/>
                <a:gd name="T92" fmla="*/ 1736 w 1741"/>
                <a:gd name="T93" fmla="*/ 248 h 1992"/>
                <a:gd name="T94" fmla="*/ 1739 w 1741"/>
                <a:gd name="T95" fmla="*/ 255 h 1992"/>
                <a:gd name="T96" fmla="*/ 1740 w 1741"/>
                <a:gd name="T97" fmla="*/ 262 h 1992"/>
                <a:gd name="T98" fmla="*/ 1741 w 1741"/>
                <a:gd name="T99" fmla="*/ 271 h 1992"/>
                <a:gd name="T100" fmla="*/ 1741 w 1741"/>
                <a:gd name="T101" fmla="*/ 279 h 1992"/>
                <a:gd name="T102" fmla="*/ 1740 w 1741"/>
                <a:gd name="T103" fmla="*/ 287 h 1992"/>
                <a:gd name="T104" fmla="*/ 1738 w 1741"/>
                <a:gd name="T105" fmla="*/ 295 h 1992"/>
                <a:gd name="T106" fmla="*/ 1275 w 1741"/>
                <a:gd name="T107" fmla="*/ 1933 h 1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41" h="1992">
                  <a:moveTo>
                    <a:pt x="1275" y="1933"/>
                  </a:moveTo>
                  <a:lnTo>
                    <a:pt x="1273" y="1940"/>
                  </a:lnTo>
                  <a:lnTo>
                    <a:pt x="1270" y="1947"/>
                  </a:lnTo>
                  <a:lnTo>
                    <a:pt x="1266" y="1955"/>
                  </a:lnTo>
                  <a:lnTo>
                    <a:pt x="1261" y="1961"/>
                  </a:lnTo>
                  <a:lnTo>
                    <a:pt x="1255" y="1967"/>
                  </a:lnTo>
                  <a:lnTo>
                    <a:pt x="1250" y="1973"/>
                  </a:lnTo>
                  <a:lnTo>
                    <a:pt x="1244" y="1977"/>
                  </a:lnTo>
                  <a:lnTo>
                    <a:pt x="1236" y="1981"/>
                  </a:lnTo>
                  <a:lnTo>
                    <a:pt x="1230" y="1985"/>
                  </a:lnTo>
                  <a:lnTo>
                    <a:pt x="1223" y="1988"/>
                  </a:lnTo>
                  <a:lnTo>
                    <a:pt x="1214" y="1990"/>
                  </a:lnTo>
                  <a:lnTo>
                    <a:pt x="1207" y="1992"/>
                  </a:lnTo>
                  <a:lnTo>
                    <a:pt x="1198" y="1992"/>
                  </a:lnTo>
                  <a:lnTo>
                    <a:pt x="1190" y="1992"/>
                  </a:lnTo>
                  <a:lnTo>
                    <a:pt x="1181" y="1991"/>
                  </a:lnTo>
                  <a:lnTo>
                    <a:pt x="1174" y="1990"/>
                  </a:lnTo>
                  <a:lnTo>
                    <a:pt x="61" y="1688"/>
                  </a:lnTo>
                  <a:lnTo>
                    <a:pt x="53" y="1685"/>
                  </a:lnTo>
                  <a:lnTo>
                    <a:pt x="46" y="1682"/>
                  </a:lnTo>
                  <a:lnTo>
                    <a:pt x="38" y="1678"/>
                  </a:lnTo>
                  <a:lnTo>
                    <a:pt x="32" y="1674"/>
                  </a:lnTo>
                  <a:lnTo>
                    <a:pt x="25" y="1668"/>
                  </a:lnTo>
                  <a:lnTo>
                    <a:pt x="20" y="1663"/>
                  </a:lnTo>
                  <a:lnTo>
                    <a:pt x="15" y="1657"/>
                  </a:lnTo>
                  <a:lnTo>
                    <a:pt x="11" y="1650"/>
                  </a:lnTo>
                  <a:lnTo>
                    <a:pt x="7" y="1643"/>
                  </a:lnTo>
                  <a:lnTo>
                    <a:pt x="4" y="1636"/>
                  </a:lnTo>
                  <a:lnTo>
                    <a:pt x="2" y="1628"/>
                  </a:lnTo>
                  <a:lnTo>
                    <a:pt x="1" y="1621"/>
                  </a:lnTo>
                  <a:lnTo>
                    <a:pt x="0" y="1612"/>
                  </a:lnTo>
                  <a:lnTo>
                    <a:pt x="0" y="1605"/>
                  </a:lnTo>
                  <a:lnTo>
                    <a:pt x="1" y="1596"/>
                  </a:lnTo>
                  <a:lnTo>
                    <a:pt x="3" y="1588"/>
                  </a:lnTo>
                  <a:lnTo>
                    <a:pt x="356" y="335"/>
                  </a:lnTo>
                  <a:lnTo>
                    <a:pt x="959" y="0"/>
                  </a:lnTo>
                  <a:lnTo>
                    <a:pt x="1679" y="195"/>
                  </a:lnTo>
                  <a:lnTo>
                    <a:pt x="1688" y="198"/>
                  </a:lnTo>
                  <a:lnTo>
                    <a:pt x="1695" y="201"/>
                  </a:lnTo>
                  <a:lnTo>
                    <a:pt x="1703" y="205"/>
                  </a:lnTo>
                  <a:lnTo>
                    <a:pt x="1709" y="210"/>
                  </a:lnTo>
                  <a:lnTo>
                    <a:pt x="1715" y="215"/>
                  </a:lnTo>
                  <a:lnTo>
                    <a:pt x="1721" y="220"/>
                  </a:lnTo>
                  <a:lnTo>
                    <a:pt x="1725" y="226"/>
                  </a:lnTo>
                  <a:lnTo>
                    <a:pt x="1729" y="233"/>
                  </a:lnTo>
                  <a:lnTo>
                    <a:pt x="1733" y="240"/>
                  </a:lnTo>
                  <a:lnTo>
                    <a:pt x="1736" y="248"/>
                  </a:lnTo>
                  <a:lnTo>
                    <a:pt x="1739" y="255"/>
                  </a:lnTo>
                  <a:lnTo>
                    <a:pt x="1740" y="262"/>
                  </a:lnTo>
                  <a:lnTo>
                    <a:pt x="1741" y="271"/>
                  </a:lnTo>
                  <a:lnTo>
                    <a:pt x="1741" y="279"/>
                  </a:lnTo>
                  <a:lnTo>
                    <a:pt x="1740" y="287"/>
                  </a:lnTo>
                  <a:lnTo>
                    <a:pt x="1738" y="295"/>
                  </a:lnTo>
                  <a:lnTo>
                    <a:pt x="1275" y="193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78" name="Freeform 113"/>
            <p:cNvSpPr>
              <a:spLocks/>
            </p:cNvSpPr>
            <p:nvPr/>
          </p:nvSpPr>
          <p:spPr bwMode="auto">
            <a:xfrm>
              <a:off x="4829175" y="3055938"/>
              <a:ext cx="190500" cy="141288"/>
            </a:xfrm>
            <a:custGeom>
              <a:avLst/>
              <a:gdLst>
                <a:gd name="T0" fmla="*/ 0 w 603"/>
                <a:gd name="T1" fmla="*/ 335 h 444"/>
                <a:gd name="T2" fmla="*/ 393 w 603"/>
                <a:gd name="T3" fmla="*/ 441 h 444"/>
                <a:gd name="T4" fmla="*/ 401 w 603"/>
                <a:gd name="T5" fmla="*/ 443 h 444"/>
                <a:gd name="T6" fmla="*/ 410 w 603"/>
                <a:gd name="T7" fmla="*/ 444 h 444"/>
                <a:gd name="T8" fmla="*/ 417 w 603"/>
                <a:gd name="T9" fmla="*/ 444 h 444"/>
                <a:gd name="T10" fmla="*/ 426 w 603"/>
                <a:gd name="T11" fmla="*/ 443 h 444"/>
                <a:gd name="T12" fmla="*/ 434 w 603"/>
                <a:gd name="T13" fmla="*/ 442 h 444"/>
                <a:gd name="T14" fmla="*/ 441 w 603"/>
                <a:gd name="T15" fmla="*/ 440 h 444"/>
                <a:gd name="T16" fmla="*/ 449 w 603"/>
                <a:gd name="T17" fmla="*/ 437 h 444"/>
                <a:gd name="T18" fmla="*/ 456 w 603"/>
                <a:gd name="T19" fmla="*/ 434 h 444"/>
                <a:gd name="T20" fmla="*/ 463 w 603"/>
                <a:gd name="T21" fmla="*/ 429 h 444"/>
                <a:gd name="T22" fmla="*/ 469 w 603"/>
                <a:gd name="T23" fmla="*/ 424 h 444"/>
                <a:gd name="T24" fmla="*/ 474 w 603"/>
                <a:gd name="T25" fmla="*/ 419 h 444"/>
                <a:gd name="T26" fmla="*/ 481 w 603"/>
                <a:gd name="T27" fmla="*/ 414 h 444"/>
                <a:gd name="T28" fmla="*/ 485 w 603"/>
                <a:gd name="T29" fmla="*/ 407 h 444"/>
                <a:gd name="T30" fmla="*/ 489 w 603"/>
                <a:gd name="T31" fmla="*/ 400 h 444"/>
                <a:gd name="T32" fmla="*/ 492 w 603"/>
                <a:gd name="T33" fmla="*/ 392 h 444"/>
                <a:gd name="T34" fmla="*/ 495 w 603"/>
                <a:gd name="T35" fmla="*/ 384 h 444"/>
                <a:gd name="T36" fmla="*/ 603 w 603"/>
                <a:gd name="T37" fmla="*/ 0 h 444"/>
                <a:gd name="T38" fmla="*/ 0 w 603"/>
                <a:gd name="T39" fmla="*/ 335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3" h="444">
                  <a:moveTo>
                    <a:pt x="0" y="335"/>
                  </a:moveTo>
                  <a:lnTo>
                    <a:pt x="393" y="441"/>
                  </a:lnTo>
                  <a:lnTo>
                    <a:pt x="401" y="443"/>
                  </a:lnTo>
                  <a:lnTo>
                    <a:pt x="410" y="444"/>
                  </a:lnTo>
                  <a:lnTo>
                    <a:pt x="417" y="444"/>
                  </a:lnTo>
                  <a:lnTo>
                    <a:pt x="426" y="443"/>
                  </a:lnTo>
                  <a:lnTo>
                    <a:pt x="434" y="442"/>
                  </a:lnTo>
                  <a:lnTo>
                    <a:pt x="441" y="440"/>
                  </a:lnTo>
                  <a:lnTo>
                    <a:pt x="449" y="437"/>
                  </a:lnTo>
                  <a:lnTo>
                    <a:pt x="456" y="434"/>
                  </a:lnTo>
                  <a:lnTo>
                    <a:pt x="463" y="429"/>
                  </a:lnTo>
                  <a:lnTo>
                    <a:pt x="469" y="424"/>
                  </a:lnTo>
                  <a:lnTo>
                    <a:pt x="474" y="419"/>
                  </a:lnTo>
                  <a:lnTo>
                    <a:pt x="481" y="414"/>
                  </a:lnTo>
                  <a:lnTo>
                    <a:pt x="485" y="407"/>
                  </a:lnTo>
                  <a:lnTo>
                    <a:pt x="489" y="400"/>
                  </a:lnTo>
                  <a:lnTo>
                    <a:pt x="492" y="392"/>
                  </a:lnTo>
                  <a:lnTo>
                    <a:pt x="495" y="384"/>
                  </a:lnTo>
                  <a:lnTo>
                    <a:pt x="603" y="0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79" name="Freeform 114"/>
            <p:cNvSpPr>
              <a:spLocks/>
            </p:cNvSpPr>
            <p:nvPr/>
          </p:nvSpPr>
          <p:spPr bwMode="auto">
            <a:xfrm>
              <a:off x="5011738" y="3138488"/>
              <a:ext cx="193675" cy="69850"/>
            </a:xfrm>
            <a:custGeom>
              <a:avLst/>
              <a:gdLst>
                <a:gd name="T0" fmla="*/ 0 w 607"/>
                <a:gd name="T1" fmla="*/ 65 h 223"/>
                <a:gd name="T2" fmla="*/ 588 w 607"/>
                <a:gd name="T3" fmla="*/ 223 h 223"/>
                <a:gd name="T4" fmla="*/ 607 w 607"/>
                <a:gd name="T5" fmla="*/ 159 h 223"/>
                <a:gd name="T6" fmla="*/ 19 w 607"/>
                <a:gd name="T7" fmla="*/ 0 h 223"/>
                <a:gd name="T8" fmla="*/ 0 w 607"/>
                <a:gd name="T9" fmla="*/ 6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7" h="223">
                  <a:moveTo>
                    <a:pt x="0" y="65"/>
                  </a:moveTo>
                  <a:lnTo>
                    <a:pt x="588" y="223"/>
                  </a:lnTo>
                  <a:lnTo>
                    <a:pt x="607" y="159"/>
                  </a:lnTo>
                  <a:lnTo>
                    <a:pt x="19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80" name="Freeform 115"/>
            <p:cNvSpPr>
              <a:spLocks/>
            </p:cNvSpPr>
            <p:nvPr/>
          </p:nvSpPr>
          <p:spPr bwMode="auto">
            <a:xfrm>
              <a:off x="4757738" y="3522663"/>
              <a:ext cx="192088" cy="71438"/>
            </a:xfrm>
            <a:custGeom>
              <a:avLst/>
              <a:gdLst>
                <a:gd name="T0" fmla="*/ 0 w 606"/>
                <a:gd name="T1" fmla="*/ 65 h 225"/>
                <a:gd name="T2" fmla="*/ 588 w 606"/>
                <a:gd name="T3" fmla="*/ 225 h 225"/>
                <a:gd name="T4" fmla="*/ 606 w 606"/>
                <a:gd name="T5" fmla="*/ 159 h 225"/>
                <a:gd name="T6" fmla="*/ 18 w 606"/>
                <a:gd name="T7" fmla="*/ 0 h 225"/>
                <a:gd name="T8" fmla="*/ 0 w 606"/>
                <a:gd name="T9" fmla="*/ 65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6" h="225">
                  <a:moveTo>
                    <a:pt x="0" y="65"/>
                  </a:moveTo>
                  <a:lnTo>
                    <a:pt x="588" y="225"/>
                  </a:lnTo>
                  <a:lnTo>
                    <a:pt x="606" y="159"/>
                  </a:lnTo>
                  <a:lnTo>
                    <a:pt x="18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81" name="Freeform 116"/>
            <p:cNvSpPr>
              <a:spLocks/>
            </p:cNvSpPr>
            <p:nvPr/>
          </p:nvSpPr>
          <p:spPr bwMode="auto">
            <a:xfrm>
              <a:off x="4848225" y="3201988"/>
              <a:ext cx="328613" cy="107950"/>
            </a:xfrm>
            <a:custGeom>
              <a:avLst/>
              <a:gdLst>
                <a:gd name="T0" fmla="*/ 0 w 1034"/>
                <a:gd name="T1" fmla="*/ 65 h 339"/>
                <a:gd name="T2" fmla="*/ 1016 w 1034"/>
                <a:gd name="T3" fmla="*/ 339 h 339"/>
                <a:gd name="T4" fmla="*/ 1034 w 1034"/>
                <a:gd name="T5" fmla="*/ 275 h 339"/>
                <a:gd name="T6" fmla="*/ 18 w 1034"/>
                <a:gd name="T7" fmla="*/ 0 h 339"/>
                <a:gd name="T8" fmla="*/ 0 w 1034"/>
                <a:gd name="T9" fmla="*/ 65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4" h="339">
                  <a:moveTo>
                    <a:pt x="0" y="65"/>
                  </a:moveTo>
                  <a:lnTo>
                    <a:pt x="1016" y="339"/>
                  </a:lnTo>
                  <a:lnTo>
                    <a:pt x="1034" y="275"/>
                  </a:lnTo>
                  <a:lnTo>
                    <a:pt x="18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82" name="Freeform 117"/>
            <p:cNvSpPr>
              <a:spLocks/>
            </p:cNvSpPr>
            <p:nvPr/>
          </p:nvSpPr>
          <p:spPr bwMode="auto">
            <a:xfrm>
              <a:off x="4822825" y="3289300"/>
              <a:ext cx="328613" cy="107950"/>
            </a:xfrm>
            <a:custGeom>
              <a:avLst/>
              <a:gdLst>
                <a:gd name="T0" fmla="*/ 0 w 1034"/>
                <a:gd name="T1" fmla="*/ 65 h 340"/>
                <a:gd name="T2" fmla="*/ 1015 w 1034"/>
                <a:gd name="T3" fmla="*/ 340 h 340"/>
                <a:gd name="T4" fmla="*/ 1034 w 1034"/>
                <a:gd name="T5" fmla="*/ 275 h 340"/>
                <a:gd name="T6" fmla="*/ 17 w 1034"/>
                <a:gd name="T7" fmla="*/ 0 h 340"/>
                <a:gd name="T8" fmla="*/ 0 w 1034"/>
                <a:gd name="T9" fmla="*/ 65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4" h="340">
                  <a:moveTo>
                    <a:pt x="0" y="65"/>
                  </a:moveTo>
                  <a:lnTo>
                    <a:pt x="1015" y="340"/>
                  </a:lnTo>
                  <a:lnTo>
                    <a:pt x="1034" y="275"/>
                  </a:lnTo>
                  <a:lnTo>
                    <a:pt x="17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83" name="Freeform 118"/>
            <p:cNvSpPr>
              <a:spLocks/>
            </p:cNvSpPr>
            <p:nvPr/>
          </p:nvSpPr>
          <p:spPr bwMode="auto">
            <a:xfrm>
              <a:off x="4800600" y="3367088"/>
              <a:ext cx="328613" cy="107950"/>
            </a:xfrm>
            <a:custGeom>
              <a:avLst/>
              <a:gdLst>
                <a:gd name="T0" fmla="*/ 0 w 1035"/>
                <a:gd name="T1" fmla="*/ 66 h 340"/>
                <a:gd name="T2" fmla="*/ 1016 w 1035"/>
                <a:gd name="T3" fmla="*/ 340 h 340"/>
                <a:gd name="T4" fmla="*/ 1035 w 1035"/>
                <a:gd name="T5" fmla="*/ 275 h 340"/>
                <a:gd name="T6" fmla="*/ 19 w 1035"/>
                <a:gd name="T7" fmla="*/ 0 h 340"/>
                <a:gd name="T8" fmla="*/ 0 w 1035"/>
                <a:gd name="T9" fmla="*/ 66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5" h="340">
                  <a:moveTo>
                    <a:pt x="0" y="66"/>
                  </a:moveTo>
                  <a:lnTo>
                    <a:pt x="1016" y="340"/>
                  </a:lnTo>
                  <a:lnTo>
                    <a:pt x="1035" y="275"/>
                  </a:lnTo>
                  <a:lnTo>
                    <a:pt x="19" y="0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84" name="Freeform 119"/>
            <p:cNvSpPr>
              <a:spLocks/>
            </p:cNvSpPr>
            <p:nvPr/>
          </p:nvSpPr>
          <p:spPr bwMode="auto">
            <a:xfrm>
              <a:off x="4776788" y="3454400"/>
              <a:ext cx="328613" cy="107950"/>
            </a:xfrm>
            <a:custGeom>
              <a:avLst/>
              <a:gdLst>
                <a:gd name="T0" fmla="*/ 0 w 1035"/>
                <a:gd name="T1" fmla="*/ 64 h 339"/>
                <a:gd name="T2" fmla="*/ 1016 w 1035"/>
                <a:gd name="T3" fmla="*/ 339 h 339"/>
                <a:gd name="T4" fmla="*/ 1035 w 1035"/>
                <a:gd name="T5" fmla="*/ 275 h 339"/>
                <a:gd name="T6" fmla="*/ 19 w 1035"/>
                <a:gd name="T7" fmla="*/ 0 h 339"/>
                <a:gd name="T8" fmla="*/ 0 w 1035"/>
                <a:gd name="T9" fmla="*/ 64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5" h="339">
                  <a:moveTo>
                    <a:pt x="0" y="64"/>
                  </a:moveTo>
                  <a:lnTo>
                    <a:pt x="1016" y="339"/>
                  </a:lnTo>
                  <a:lnTo>
                    <a:pt x="1035" y="275"/>
                  </a:lnTo>
                  <a:lnTo>
                    <a:pt x="19" y="0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85" name="Freeform 120"/>
            <p:cNvSpPr>
              <a:spLocks/>
            </p:cNvSpPr>
            <p:nvPr/>
          </p:nvSpPr>
          <p:spPr bwMode="auto">
            <a:xfrm>
              <a:off x="1012825" y="4519613"/>
              <a:ext cx="422275" cy="422275"/>
            </a:xfrm>
            <a:custGeom>
              <a:avLst/>
              <a:gdLst>
                <a:gd name="T0" fmla="*/ 1326 w 1330"/>
                <a:gd name="T1" fmla="*/ 733 h 1330"/>
                <a:gd name="T2" fmla="*/ 1309 w 1330"/>
                <a:gd name="T3" fmla="*/ 831 h 1330"/>
                <a:gd name="T4" fmla="*/ 1277 w 1330"/>
                <a:gd name="T5" fmla="*/ 924 h 1330"/>
                <a:gd name="T6" fmla="*/ 1234 w 1330"/>
                <a:gd name="T7" fmla="*/ 1010 h 1330"/>
                <a:gd name="T8" fmla="*/ 1178 w 1330"/>
                <a:gd name="T9" fmla="*/ 1088 h 1330"/>
                <a:gd name="T10" fmla="*/ 1112 w 1330"/>
                <a:gd name="T11" fmla="*/ 1157 h 1330"/>
                <a:gd name="T12" fmla="*/ 1036 w 1330"/>
                <a:gd name="T13" fmla="*/ 1217 h 1330"/>
                <a:gd name="T14" fmla="*/ 954 w 1330"/>
                <a:gd name="T15" fmla="*/ 1264 h 1330"/>
                <a:gd name="T16" fmla="*/ 863 w 1330"/>
                <a:gd name="T17" fmla="*/ 1300 h 1330"/>
                <a:gd name="T18" fmla="*/ 767 w 1330"/>
                <a:gd name="T19" fmla="*/ 1322 h 1330"/>
                <a:gd name="T20" fmla="*/ 665 w 1330"/>
                <a:gd name="T21" fmla="*/ 1330 h 1330"/>
                <a:gd name="T22" fmla="*/ 563 w 1330"/>
                <a:gd name="T23" fmla="*/ 1322 h 1330"/>
                <a:gd name="T24" fmla="*/ 467 w 1330"/>
                <a:gd name="T25" fmla="*/ 1300 h 1330"/>
                <a:gd name="T26" fmla="*/ 376 w 1330"/>
                <a:gd name="T27" fmla="*/ 1264 h 1330"/>
                <a:gd name="T28" fmla="*/ 293 w 1330"/>
                <a:gd name="T29" fmla="*/ 1217 h 1330"/>
                <a:gd name="T30" fmla="*/ 218 w 1330"/>
                <a:gd name="T31" fmla="*/ 1157 h 1330"/>
                <a:gd name="T32" fmla="*/ 152 w 1330"/>
                <a:gd name="T33" fmla="*/ 1088 h 1330"/>
                <a:gd name="T34" fmla="*/ 96 w 1330"/>
                <a:gd name="T35" fmla="*/ 1010 h 1330"/>
                <a:gd name="T36" fmla="*/ 52 w 1330"/>
                <a:gd name="T37" fmla="*/ 924 h 1330"/>
                <a:gd name="T38" fmla="*/ 21 w 1330"/>
                <a:gd name="T39" fmla="*/ 831 h 1330"/>
                <a:gd name="T40" fmla="*/ 3 w 1330"/>
                <a:gd name="T41" fmla="*/ 733 h 1330"/>
                <a:gd name="T42" fmla="*/ 1 w 1330"/>
                <a:gd name="T43" fmla="*/ 631 h 1330"/>
                <a:gd name="T44" fmla="*/ 14 w 1330"/>
                <a:gd name="T45" fmla="*/ 531 h 1330"/>
                <a:gd name="T46" fmla="*/ 40 w 1330"/>
                <a:gd name="T47" fmla="*/ 437 h 1330"/>
                <a:gd name="T48" fmla="*/ 80 w 1330"/>
                <a:gd name="T49" fmla="*/ 348 h 1330"/>
                <a:gd name="T50" fmla="*/ 132 w 1330"/>
                <a:gd name="T51" fmla="*/ 267 h 1330"/>
                <a:gd name="T52" fmla="*/ 194 w 1330"/>
                <a:gd name="T53" fmla="*/ 195 h 1330"/>
                <a:gd name="T54" fmla="*/ 267 w 1330"/>
                <a:gd name="T55" fmla="*/ 132 h 1330"/>
                <a:gd name="T56" fmla="*/ 348 w 1330"/>
                <a:gd name="T57" fmla="*/ 80 h 1330"/>
                <a:gd name="T58" fmla="*/ 437 w 1330"/>
                <a:gd name="T59" fmla="*/ 40 h 1330"/>
                <a:gd name="T60" fmla="*/ 531 w 1330"/>
                <a:gd name="T61" fmla="*/ 14 h 1330"/>
                <a:gd name="T62" fmla="*/ 631 w 1330"/>
                <a:gd name="T63" fmla="*/ 1 h 1330"/>
                <a:gd name="T64" fmla="*/ 733 w 1330"/>
                <a:gd name="T65" fmla="*/ 4 h 1330"/>
                <a:gd name="T66" fmla="*/ 831 w 1330"/>
                <a:gd name="T67" fmla="*/ 21 h 1330"/>
                <a:gd name="T68" fmla="*/ 924 w 1330"/>
                <a:gd name="T69" fmla="*/ 53 h 1330"/>
                <a:gd name="T70" fmla="*/ 1010 w 1330"/>
                <a:gd name="T71" fmla="*/ 96 h 1330"/>
                <a:gd name="T72" fmla="*/ 1088 w 1330"/>
                <a:gd name="T73" fmla="*/ 152 h 1330"/>
                <a:gd name="T74" fmla="*/ 1157 w 1330"/>
                <a:gd name="T75" fmla="*/ 218 h 1330"/>
                <a:gd name="T76" fmla="*/ 1216 w 1330"/>
                <a:gd name="T77" fmla="*/ 294 h 1330"/>
                <a:gd name="T78" fmla="*/ 1265 w 1330"/>
                <a:gd name="T79" fmla="*/ 376 h 1330"/>
                <a:gd name="T80" fmla="*/ 1299 w 1330"/>
                <a:gd name="T81" fmla="*/ 467 h 1330"/>
                <a:gd name="T82" fmla="*/ 1322 w 1330"/>
                <a:gd name="T83" fmla="*/ 563 h 1330"/>
                <a:gd name="T84" fmla="*/ 1330 w 1330"/>
                <a:gd name="T85" fmla="*/ 665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30" h="1330">
                  <a:moveTo>
                    <a:pt x="1330" y="665"/>
                  </a:moveTo>
                  <a:lnTo>
                    <a:pt x="1329" y="699"/>
                  </a:lnTo>
                  <a:lnTo>
                    <a:pt x="1326" y="733"/>
                  </a:lnTo>
                  <a:lnTo>
                    <a:pt x="1322" y="766"/>
                  </a:lnTo>
                  <a:lnTo>
                    <a:pt x="1316" y="799"/>
                  </a:lnTo>
                  <a:lnTo>
                    <a:pt x="1309" y="831"/>
                  </a:lnTo>
                  <a:lnTo>
                    <a:pt x="1299" y="863"/>
                  </a:lnTo>
                  <a:lnTo>
                    <a:pt x="1290" y="893"/>
                  </a:lnTo>
                  <a:lnTo>
                    <a:pt x="1277" y="924"/>
                  </a:lnTo>
                  <a:lnTo>
                    <a:pt x="1265" y="953"/>
                  </a:lnTo>
                  <a:lnTo>
                    <a:pt x="1250" y="982"/>
                  </a:lnTo>
                  <a:lnTo>
                    <a:pt x="1234" y="1010"/>
                  </a:lnTo>
                  <a:lnTo>
                    <a:pt x="1216" y="1037"/>
                  </a:lnTo>
                  <a:lnTo>
                    <a:pt x="1198" y="1062"/>
                  </a:lnTo>
                  <a:lnTo>
                    <a:pt x="1178" y="1088"/>
                  </a:lnTo>
                  <a:lnTo>
                    <a:pt x="1157" y="1112"/>
                  </a:lnTo>
                  <a:lnTo>
                    <a:pt x="1136" y="1135"/>
                  </a:lnTo>
                  <a:lnTo>
                    <a:pt x="1112" y="1157"/>
                  </a:lnTo>
                  <a:lnTo>
                    <a:pt x="1088" y="1178"/>
                  </a:lnTo>
                  <a:lnTo>
                    <a:pt x="1063" y="1198"/>
                  </a:lnTo>
                  <a:lnTo>
                    <a:pt x="1036" y="1217"/>
                  </a:lnTo>
                  <a:lnTo>
                    <a:pt x="1010" y="1234"/>
                  </a:lnTo>
                  <a:lnTo>
                    <a:pt x="982" y="1249"/>
                  </a:lnTo>
                  <a:lnTo>
                    <a:pt x="954" y="1264"/>
                  </a:lnTo>
                  <a:lnTo>
                    <a:pt x="924" y="1277"/>
                  </a:lnTo>
                  <a:lnTo>
                    <a:pt x="893" y="1290"/>
                  </a:lnTo>
                  <a:lnTo>
                    <a:pt x="863" y="1300"/>
                  </a:lnTo>
                  <a:lnTo>
                    <a:pt x="831" y="1309"/>
                  </a:lnTo>
                  <a:lnTo>
                    <a:pt x="799" y="1316"/>
                  </a:lnTo>
                  <a:lnTo>
                    <a:pt x="767" y="1322"/>
                  </a:lnTo>
                  <a:lnTo>
                    <a:pt x="733" y="1327"/>
                  </a:lnTo>
                  <a:lnTo>
                    <a:pt x="699" y="1329"/>
                  </a:lnTo>
                  <a:lnTo>
                    <a:pt x="665" y="1330"/>
                  </a:lnTo>
                  <a:lnTo>
                    <a:pt x="631" y="1329"/>
                  </a:lnTo>
                  <a:lnTo>
                    <a:pt x="597" y="1327"/>
                  </a:lnTo>
                  <a:lnTo>
                    <a:pt x="563" y="1322"/>
                  </a:lnTo>
                  <a:lnTo>
                    <a:pt x="531" y="1316"/>
                  </a:lnTo>
                  <a:lnTo>
                    <a:pt x="499" y="1309"/>
                  </a:lnTo>
                  <a:lnTo>
                    <a:pt x="467" y="1300"/>
                  </a:lnTo>
                  <a:lnTo>
                    <a:pt x="437" y="1290"/>
                  </a:lnTo>
                  <a:lnTo>
                    <a:pt x="406" y="1277"/>
                  </a:lnTo>
                  <a:lnTo>
                    <a:pt x="376" y="1264"/>
                  </a:lnTo>
                  <a:lnTo>
                    <a:pt x="348" y="1249"/>
                  </a:lnTo>
                  <a:lnTo>
                    <a:pt x="320" y="1234"/>
                  </a:lnTo>
                  <a:lnTo>
                    <a:pt x="293" y="1217"/>
                  </a:lnTo>
                  <a:lnTo>
                    <a:pt x="267" y="1198"/>
                  </a:lnTo>
                  <a:lnTo>
                    <a:pt x="242" y="1178"/>
                  </a:lnTo>
                  <a:lnTo>
                    <a:pt x="218" y="1157"/>
                  </a:lnTo>
                  <a:lnTo>
                    <a:pt x="194" y="1135"/>
                  </a:lnTo>
                  <a:lnTo>
                    <a:pt x="172" y="1112"/>
                  </a:lnTo>
                  <a:lnTo>
                    <a:pt x="152" y="1088"/>
                  </a:lnTo>
                  <a:lnTo>
                    <a:pt x="132" y="1062"/>
                  </a:lnTo>
                  <a:lnTo>
                    <a:pt x="113" y="1037"/>
                  </a:lnTo>
                  <a:lnTo>
                    <a:pt x="96" y="1010"/>
                  </a:lnTo>
                  <a:lnTo>
                    <a:pt x="80" y="982"/>
                  </a:lnTo>
                  <a:lnTo>
                    <a:pt x="65" y="953"/>
                  </a:lnTo>
                  <a:lnTo>
                    <a:pt x="52" y="924"/>
                  </a:lnTo>
                  <a:lnTo>
                    <a:pt x="40" y="893"/>
                  </a:lnTo>
                  <a:lnTo>
                    <a:pt x="29" y="863"/>
                  </a:lnTo>
                  <a:lnTo>
                    <a:pt x="21" y="831"/>
                  </a:lnTo>
                  <a:lnTo>
                    <a:pt x="14" y="799"/>
                  </a:lnTo>
                  <a:lnTo>
                    <a:pt x="7" y="766"/>
                  </a:lnTo>
                  <a:lnTo>
                    <a:pt x="3" y="733"/>
                  </a:lnTo>
                  <a:lnTo>
                    <a:pt x="1" y="699"/>
                  </a:lnTo>
                  <a:lnTo>
                    <a:pt x="0" y="665"/>
                  </a:lnTo>
                  <a:lnTo>
                    <a:pt x="1" y="631"/>
                  </a:lnTo>
                  <a:lnTo>
                    <a:pt x="3" y="597"/>
                  </a:lnTo>
                  <a:lnTo>
                    <a:pt x="7" y="563"/>
                  </a:lnTo>
                  <a:lnTo>
                    <a:pt x="14" y="531"/>
                  </a:lnTo>
                  <a:lnTo>
                    <a:pt x="21" y="499"/>
                  </a:lnTo>
                  <a:lnTo>
                    <a:pt x="29" y="467"/>
                  </a:lnTo>
                  <a:lnTo>
                    <a:pt x="40" y="437"/>
                  </a:lnTo>
                  <a:lnTo>
                    <a:pt x="52" y="406"/>
                  </a:lnTo>
                  <a:lnTo>
                    <a:pt x="65" y="376"/>
                  </a:lnTo>
                  <a:lnTo>
                    <a:pt x="80" y="348"/>
                  </a:lnTo>
                  <a:lnTo>
                    <a:pt x="96" y="320"/>
                  </a:lnTo>
                  <a:lnTo>
                    <a:pt x="113" y="294"/>
                  </a:lnTo>
                  <a:lnTo>
                    <a:pt x="132" y="267"/>
                  </a:lnTo>
                  <a:lnTo>
                    <a:pt x="152" y="242"/>
                  </a:lnTo>
                  <a:lnTo>
                    <a:pt x="172" y="218"/>
                  </a:lnTo>
                  <a:lnTo>
                    <a:pt x="194" y="195"/>
                  </a:lnTo>
                  <a:lnTo>
                    <a:pt x="218" y="173"/>
                  </a:lnTo>
                  <a:lnTo>
                    <a:pt x="242" y="152"/>
                  </a:lnTo>
                  <a:lnTo>
                    <a:pt x="267" y="132"/>
                  </a:lnTo>
                  <a:lnTo>
                    <a:pt x="293" y="114"/>
                  </a:lnTo>
                  <a:lnTo>
                    <a:pt x="320" y="96"/>
                  </a:lnTo>
                  <a:lnTo>
                    <a:pt x="348" y="80"/>
                  </a:lnTo>
                  <a:lnTo>
                    <a:pt x="376" y="66"/>
                  </a:lnTo>
                  <a:lnTo>
                    <a:pt x="406" y="53"/>
                  </a:lnTo>
                  <a:lnTo>
                    <a:pt x="437" y="40"/>
                  </a:lnTo>
                  <a:lnTo>
                    <a:pt x="467" y="31"/>
                  </a:lnTo>
                  <a:lnTo>
                    <a:pt x="499" y="21"/>
                  </a:lnTo>
                  <a:lnTo>
                    <a:pt x="531" y="14"/>
                  </a:lnTo>
                  <a:lnTo>
                    <a:pt x="563" y="8"/>
                  </a:lnTo>
                  <a:lnTo>
                    <a:pt x="597" y="4"/>
                  </a:lnTo>
                  <a:lnTo>
                    <a:pt x="631" y="1"/>
                  </a:lnTo>
                  <a:lnTo>
                    <a:pt x="665" y="0"/>
                  </a:lnTo>
                  <a:lnTo>
                    <a:pt x="699" y="1"/>
                  </a:lnTo>
                  <a:lnTo>
                    <a:pt x="733" y="4"/>
                  </a:lnTo>
                  <a:lnTo>
                    <a:pt x="767" y="8"/>
                  </a:lnTo>
                  <a:lnTo>
                    <a:pt x="799" y="14"/>
                  </a:lnTo>
                  <a:lnTo>
                    <a:pt x="831" y="21"/>
                  </a:lnTo>
                  <a:lnTo>
                    <a:pt x="863" y="31"/>
                  </a:lnTo>
                  <a:lnTo>
                    <a:pt x="893" y="40"/>
                  </a:lnTo>
                  <a:lnTo>
                    <a:pt x="924" y="53"/>
                  </a:lnTo>
                  <a:lnTo>
                    <a:pt x="954" y="66"/>
                  </a:lnTo>
                  <a:lnTo>
                    <a:pt x="982" y="80"/>
                  </a:lnTo>
                  <a:lnTo>
                    <a:pt x="1010" y="96"/>
                  </a:lnTo>
                  <a:lnTo>
                    <a:pt x="1036" y="114"/>
                  </a:lnTo>
                  <a:lnTo>
                    <a:pt x="1063" y="132"/>
                  </a:lnTo>
                  <a:lnTo>
                    <a:pt x="1088" y="152"/>
                  </a:lnTo>
                  <a:lnTo>
                    <a:pt x="1112" y="173"/>
                  </a:lnTo>
                  <a:lnTo>
                    <a:pt x="1136" y="195"/>
                  </a:lnTo>
                  <a:lnTo>
                    <a:pt x="1157" y="218"/>
                  </a:lnTo>
                  <a:lnTo>
                    <a:pt x="1178" y="242"/>
                  </a:lnTo>
                  <a:lnTo>
                    <a:pt x="1198" y="267"/>
                  </a:lnTo>
                  <a:lnTo>
                    <a:pt x="1216" y="294"/>
                  </a:lnTo>
                  <a:lnTo>
                    <a:pt x="1234" y="320"/>
                  </a:lnTo>
                  <a:lnTo>
                    <a:pt x="1250" y="348"/>
                  </a:lnTo>
                  <a:lnTo>
                    <a:pt x="1265" y="376"/>
                  </a:lnTo>
                  <a:lnTo>
                    <a:pt x="1277" y="406"/>
                  </a:lnTo>
                  <a:lnTo>
                    <a:pt x="1290" y="437"/>
                  </a:lnTo>
                  <a:lnTo>
                    <a:pt x="1299" y="467"/>
                  </a:lnTo>
                  <a:lnTo>
                    <a:pt x="1309" y="499"/>
                  </a:lnTo>
                  <a:lnTo>
                    <a:pt x="1316" y="531"/>
                  </a:lnTo>
                  <a:lnTo>
                    <a:pt x="1322" y="563"/>
                  </a:lnTo>
                  <a:lnTo>
                    <a:pt x="1326" y="597"/>
                  </a:lnTo>
                  <a:lnTo>
                    <a:pt x="1329" y="631"/>
                  </a:lnTo>
                  <a:lnTo>
                    <a:pt x="1330" y="66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86" name="Freeform 121"/>
            <p:cNvSpPr>
              <a:spLocks/>
            </p:cNvSpPr>
            <p:nvPr/>
          </p:nvSpPr>
          <p:spPr bwMode="auto">
            <a:xfrm>
              <a:off x="1112838" y="4570413"/>
              <a:ext cx="220663" cy="328613"/>
            </a:xfrm>
            <a:custGeom>
              <a:avLst/>
              <a:gdLst>
                <a:gd name="T0" fmla="*/ 693 w 694"/>
                <a:gd name="T1" fmla="*/ 365 h 1036"/>
                <a:gd name="T2" fmla="*/ 685 w 694"/>
                <a:gd name="T3" fmla="*/ 408 h 1036"/>
                <a:gd name="T4" fmla="*/ 671 w 694"/>
                <a:gd name="T5" fmla="*/ 455 h 1036"/>
                <a:gd name="T6" fmla="*/ 652 w 694"/>
                <a:gd name="T7" fmla="*/ 507 h 1036"/>
                <a:gd name="T8" fmla="*/ 627 w 694"/>
                <a:gd name="T9" fmla="*/ 563 h 1036"/>
                <a:gd name="T10" fmla="*/ 599 w 694"/>
                <a:gd name="T11" fmla="*/ 620 h 1036"/>
                <a:gd name="T12" fmla="*/ 552 w 694"/>
                <a:gd name="T13" fmla="*/ 706 h 1036"/>
                <a:gd name="T14" fmla="*/ 488 w 694"/>
                <a:gd name="T15" fmla="*/ 817 h 1036"/>
                <a:gd name="T16" fmla="*/ 427 w 694"/>
                <a:gd name="T17" fmla="*/ 914 h 1036"/>
                <a:gd name="T18" fmla="*/ 362 w 694"/>
                <a:gd name="T19" fmla="*/ 1014 h 1036"/>
                <a:gd name="T20" fmla="*/ 332 w 694"/>
                <a:gd name="T21" fmla="*/ 1014 h 1036"/>
                <a:gd name="T22" fmla="*/ 267 w 694"/>
                <a:gd name="T23" fmla="*/ 914 h 1036"/>
                <a:gd name="T24" fmla="*/ 206 w 694"/>
                <a:gd name="T25" fmla="*/ 817 h 1036"/>
                <a:gd name="T26" fmla="*/ 141 w 694"/>
                <a:gd name="T27" fmla="*/ 706 h 1036"/>
                <a:gd name="T28" fmla="*/ 95 w 694"/>
                <a:gd name="T29" fmla="*/ 620 h 1036"/>
                <a:gd name="T30" fmla="*/ 67 w 694"/>
                <a:gd name="T31" fmla="*/ 563 h 1036"/>
                <a:gd name="T32" fmla="*/ 42 w 694"/>
                <a:gd name="T33" fmla="*/ 507 h 1036"/>
                <a:gd name="T34" fmla="*/ 22 w 694"/>
                <a:gd name="T35" fmla="*/ 455 h 1036"/>
                <a:gd name="T36" fmla="*/ 9 w 694"/>
                <a:gd name="T37" fmla="*/ 408 h 1036"/>
                <a:gd name="T38" fmla="*/ 1 w 694"/>
                <a:gd name="T39" fmla="*/ 365 h 1036"/>
                <a:gd name="T40" fmla="*/ 0 w 694"/>
                <a:gd name="T41" fmla="*/ 328 h 1036"/>
                <a:gd name="T42" fmla="*/ 4 w 694"/>
                <a:gd name="T43" fmla="*/ 294 h 1036"/>
                <a:gd name="T44" fmla="*/ 11 w 694"/>
                <a:gd name="T45" fmla="*/ 260 h 1036"/>
                <a:gd name="T46" fmla="*/ 21 w 694"/>
                <a:gd name="T47" fmla="*/ 227 h 1036"/>
                <a:gd name="T48" fmla="*/ 34 w 694"/>
                <a:gd name="T49" fmla="*/ 196 h 1036"/>
                <a:gd name="T50" fmla="*/ 50 w 694"/>
                <a:gd name="T51" fmla="*/ 167 h 1036"/>
                <a:gd name="T52" fmla="*/ 69 w 694"/>
                <a:gd name="T53" fmla="*/ 139 h 1036"/>
                <a:gd name="T54" fmla="*/ 90 w 694"/>
                <a:gd name="T55" fmla="*/ 113 h 1036"/>
                <a:gd name="T56" fmla="*/ 113 w 694"/>
                <a:gd name="T57" fmla="*/ 90 h 1036"/>
                <a:gd name="T58" fmla="*/ 140 w 694"/>
                <a:gd name="T59" fmla="*/ 68 h 1036"/>
                <a:gd name="T60" fmla="*/ 167 w 694"/>
                <a:gd name="T61" fmla="*/ 49 h 1036"/>
                <a:gd name="T62" fmla="*/ 197 w 694"/>
                <a:gd name="T63" fmla="*/ 34 h 1036"/>
                <a:gd name="T64" fmla="*/ 227 w 694"/>
                <a:gd name="T65" fmla="*/ 21 h 1036"/>
                <a:gd name="T66" fmla="*/ 260 w 694"/>
                <a:gd name="T67" fmla="*/ 10 h 1036"/>
                <a:gd name="T68" fmla="*/ 294 w 694"/>
                <a:gd name="T69" fmla="*/ 4 h 1036"/>
                <a:gd name="T70" fmla="*/ 329 w 694"/>
                <a:gd name="T71" fmla="*/ 0 h 1036"/>
                <a:gd name="T72" fmla="*/ 365 w 694"/>
                <a:gd name="T73" fmla="*/ 0 h 1036"/>
                <a:gd name="T74" fmla="*/ 400 w 694"/>
                <a:gd name="T75" fmla="*/ 4 h 1036"/>
                <a:gd name="T76" fmla="*/ 434 w 694"/>
                <a:gd name="T77" fmla="*/ 10 h 1036"/>
                <a:gd name="T78" fmla="*/ 466 w 694"/>
                <a:gd name="T79" fmla="*/ 21 h 1036"/>
                <a:gd name="T80" fmla="*/ 497 w 694"/>
                <a:gd name="T81" fmla="*/ 34 h 1036"/>
                <a:gd name="T82" fmla="*/ 527 w 694"/>
                <a:gd name="T83" fmla="*/ 49 h 1036"/>
                <a:gd name="T84" fmla="*/ 554 w 694"/>
                <a:gd name="T85" fmla="*/ 68 h 1036"/>
                <a:gd name="T86" fmla="*/ 580 w 694"/>
                <a:gd name="T87" fmla="*/ 90 h 1036"/>
                <a:gd name="T88" fmla="*/ 604 w 694"/>
                <a:gd name="T89" fmla="*/ 113 h 1036"/>
                <a:gd name="T90" fmla="*/ 625 w 694"/>
                <a:gd name="T91" fmla="*/ 139 h 1036"/>
                <a:gd name="T92" fmla="*/ 643 w 694"/>
                <a:gd name="T93" fmla="*/ 167 h 1036"/>
                <a:gd name="T94" fmla="*/ 660 w 694"/>
                <a:gd name="T95" fmla="*/ 196 h 1036"/>
                <a:gd name="T96" fmla="*/ 673 w 694"/>
                <a:gd name="T97" fmla="*/ 227 h 1036"/>
                <a:gd name="T98" fmla="*/ 683 w 694"/>
                <a:gd name="T99" fmla="*/ 260 h 1036"/>
                <a:gd name="T100" fmla="*/ 690 w 694"/>
                <a:gd name="T101" fmla="*/ 294 h 1036"/>
                <a:gd name="T102" fmla="*/ 693 w 694"/>
                <a:gd name="T103" fmla="*/ 328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94" h="1036">
                  <a:moveTo>
                    <a:pt x="694" y="346"/>
                  </a:moveTo>
                  <a:lnTo>
                    <a:pt x="693" y="365"/>
                  </a:lnTo>
                  <a:lnTo>
                    <a:pt x="690" y="386"/>
                  </a:lnTo>
                  <a:lnTo>
                    <a:pt x="685" y="408"/>
                  </a:lnTo>
                  <a:lnTo>
                    <a:pt x="679" y="431"/>
                  </a:lnTo>
                  <a:lnTo>
                    <a:pt x="671" y="455"/>
                  </a:lnTo>
                  <a:lnTo>
                    <a:pt x="662" y="481"/>
                  </a:lnTo>
                  <a:lnTo>
                    <a:pt x="652" y="507"/>
                  </a:lnTo>
                  <a:lnTo>
                    <a:pt x="640" y="535"/>
                  </a:lnTo>
                  <a:lnTo>
                    <a:pt x="627" y="563"/>
                  </a:lnTo>
                  <a:lnTo>
                    <a:pt x="613" y="591"/>
                  </a:lnTo>
                  <a:lnTo>
                    <a:pt x="599" y="620"/>
                  </a:lnTo>
                  <a:lnTo>
                    <a:pt x="584" y="649"/>
                  </a:lnTo>
                  <a:lnTo>
                    <a:pt x="552" y="706"/>
                  </a:lnTo>
                  <a:lnTo>
                    <a:pt x="520" y="763"/>
                  </a:lnTo>
                  <a:lnTo>
                    <a:pt x="488" y="817"/>
                  </a:lnTo>
                  <a:lnTo>
                    <a:pt x="457" y="869"/>
                  </a:lnTo>
                  <a:lnTo>
                    <a:pt x="427" y="914"/>
                  </a:lnTo>
                  <a:lnTo>
                    <a:pt x="401" y="955"/>
                  </a:lnTo>
                  <a:lnTo>
                    <a:pt x="362" y="1014"/>
                  </a:lnTo>
                  <a:lnTo>
                    <a:pt x="347" y="1036"/>
                  </a:lnTo>
                  <a:lnTo>
                    <a:pt x="332" y="1014"/>
                  </a:lnTo>
                  <a:lnTo>
                    <a:pt x="293" y="955"/>
                  </a:lnTo>
                  <a:lnTo>
                    <a:pt x="267" y="914"/>
                  </a:lnTo>
                  <a:lnTo>
                    <a:pt x="237" y="869"/>
                  </a:lnTo>
                  <a:lnTo>
                    <a:pt x="206" y="817"/>
                  </a:lnTo>
                  <a:lnTo>
                    <a:pt x="174" y="763"/>
                  </a:lnTo>
                  <a:lnTo>
                    <a:pt x="141" y="706"/>
                  </a:lnTo>
                  <a:lnTo>
                    <a:pt x="110" y="649"/>
                  </a:lnTo>
                  <a:lnTo>
                    <a:pt x="95" y="620"/>
                  </a:lnTo>
                  <a:lnTo>
                    <a:pt x="81" y="591"/>
                  </a:lnTo>
                  <a:lnTo>
                    <a:pt x="67" y="563"/>
                  </a:lnTo>
                  <a:lnTo>
                    <a:pt x="54" y="535"/>
                  </a:lnTo>
                  <a:lnTo>
                    <a:pt x="42" y="507"/>
                  </a:lnTo>
                  <a:lnTo>
                    <a:pt x="32" y="481"/>
                  </a:lnTo>
                  <a:lnTo>
                    <a:pt x="22" y="455"/>
                  </a:lnTo>
                  <a:lnTo>
                    <a:pt x="15" y="431"/>
                  </a:lnTo>
                  <a:lnTo>
                    <a:pt x="9" y="408"/>
                  </a:lnTo>
                  <a:lnTo>
                    <a:pt x="4" y="386"/>
                  </a:lnTo>
                  <a:lnTo>
                    <a:pt x="1" y="365"/>
                  </a:lnTo>
                  <a:lnTo>
                    <a:pt x="0" y="346"/>
                  </a:lnTo>
                  <a:lnTo>
                    <a:pt x="0" y="328"/>
                  </a:lnTo>
                  <a:lnTo>
                    <a:pt x="2" y="310"/>
                  </a:lnTo>
                  <a:lnTo>
                    <a:pt x="4" y="294"/>
                  </a:lnTo>
                  <a:lnTo>
                    <a:pt x="8" y="277"/>
                  </a:lnTo>
                  <a:lnTo>
                    <a:pt x="11" y="260"/>
                  </a:lnTo>
                  <a:lnTo>
                    <a:pt x="16" y="243"/>
                  </a:lnTo>
                  <a:lnTo>
                    <a:pt x="21" y="227"/>
                  </a:lnTo>
                  <a:lnTo>
                    <a:pt x="28" y="211"/>
                  </a:lnTo>
                  <a:lnTo>
                    <a:pt x="34" y="196"/>
                  </a:lnTo>
                  <a:lnTo>
                    <a:pt x="42" y="181"/>
                  </a:lnTo>
                  <a:lnTo>
                    <a:pt x="50" y="167"/>
                  </a:lnTo>
                  <a:lnTo>
                    <a:pt x="59" y="152"/>
                  </a:lnTo>
                  <a:lnTo>
                    <a:pt x="69" y="139"/>
                  </a:lnTo>
                  <a:lnTo>
                    <a:pt x="79" y="125"/>
                  </a:lnTo>
                  <a:lnTo>
                    <a:pt x="90" y="113"/>
                  </a:lnTo>
                  <a:lnTo>
                    <a:pt x="102" y="101"/>
                  </a:lnTo>
                  <a:lnTo>
                    <a:pt x="113" y="90"/>
                  </a:lnTo>
                  <a:lnTo>
                    <a:pt x="126" y="79"/>
                  </a:lnTo>
                  <a:lnTo>
                    <a:pt x="140" y="68"/>
                  </a:lnTo>
                  <a:lnTo>
                    <a:pt x="153" y="59"/>
                  </a:lnTo>
                  <a:lnTo>
                    <a:pt x="167" y="49"/>
                  </a:lnTo>
                  <a:lnTo>
                    <a:pt x="182" y="41"/>
                  </a:lnTo>
                  <a:lnTo>
                    <a:pt x="197" y="34"/>
                  </a:lnTo>
                  <a:lnTo>
                    <a:pt x="212" y="27"/>
                  </a:lnTo>
                  <a:lnTo>
                    <a:pt x="227" y="21"/>
                  </a:lnTo>
                  <a:lnTo>
                    <a:pt x="243" y="16"/>
                  </a:lnTo>
                  <a:lnTo>
                    <a:pt x="260" y="10"/>
                  </a:lnTo>
                  <a:lnTo>
                    <a:pt x="277" y="7"/>
                  </a:lnTo>
                  <a:lnTo>
                    <a:pt x="294" y="4"/>
                  </a:lnTo>
                  <a:lnTo>
                    <a:pt x="311" y="2"/>
                  </a:lnTo>
                  <a:lnTo>
                    <a:pt x="329" y="0"/>
                  </a:lnTo>
                  <a:lnTo>
                    <a:pt x="347" y="0"/>
                  </a:lnTo>
                  <a:lnTo>
                    <a:pt x="365" y="0"/>
                  </a:lnTo>
                  <a:lnTo>
                    <a:pt x="382" y="2"/>
                  </a:lnTo>
                  <a:lnTo>
                    <a:pt x="400" y="4"/>
                  </a:lnTo>
                  <a:lnTo>
                    <a:pt x="417" y="7"/>
                  </a:lnTo>
                  <a:lnTo>
                    <a:pt x="434" y="10"/>
                  </a:lnTo>
                  <a:lnTo>
                    <a:pt x="450" y="16"/>
                  </a:lnTo>
                  <a:lnTo>
                    <a:pt x="466" y="21"/>
                  </a:lnTo>
                  <a:lnTo>
                    <a:pt x="482" y="27"/>
                  </a:lnTo>
                  <a:lnTo>
                    <a:pt x="497" y="34"/>
                  </a:lnTo>
                  <a:lnTo>
                    <a:pt x="512" y="41"/>
                  </a:lnTo>
                  <a:lnTo>
                    <a:pt x="527" y="49"/>
                  </a:lnTo>
                  <a:lnTo>
                    <a:pt x="541" y="59"/>
                  </a:lnTo>
                  <a:lnTo>
                    <a:pt x="554" y="68"/>
                  </a:lnTo>
                  <a:lnTo>
                    <a:pt x="568" y="79"/>
                  </a:lnTo>
                  <a:lnTo>
                    <a:pt x="580" y="90"/>
                  </a:lnTo>
                  <a:lnTo>
                    <a:pt x="592" y="101"/>
                  </a:lnTo>
                  <a:lnTo>
                    <a:pt x="604" y="113"/>
                  </a:lnTo>
                  <a:lnTo>
                    <a:pt x="615" y="125"/>
                  </a:lnTo>
                  <a:lnTo>
                    <a:pt x="625" y="139"/>
                  </a:lnTo>
                  <a:lnTo>
                    <a:pt x="635" y="152"/>
                  </a:lnTo>
                  <a:lnTo>
                    <a:pt x="643" y="167"/>
                  </a:lnTo>
                  <a:lnTo>
                    <a:pt x="652" y="181"/>
                  </a:lnTo>
                  <a:lnTo>
                    <a:pt x="660" y="196"/>
                  </a:lnTo>
                  <a:lnTo>
                    <a:pt x="666" y="211"/>
                  </a:lnTo>
                  <a:lnTo>
                    <a:pt x="673" y="227"/>
                  </a:lnTo>
                  <a:lnTo>
                    <a:pt x="678" y="243"/>
                  </a:lnTo>
                  <a:lnTo>
                    <a:pt x="683" y="260"/>
                  </a:lnTo>
                  <a:lnTo>
                    <a:pt x="686" y="277"/>
                  </a:lnTo>
                  <a:lnTo>
                    <a:pt x="690" y="294"/>
                  </a:lnTo>
                  <a:lnTo>
                    <a:pt x="692" y="310"/>
                  </a:lnTo>
                  <a:lnTo>
                    <a:pt x="693" y="328"/>
                  </a:lnTo>
                  <a:lnTo>
                    <a:pt x="694" y="346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87" name="Freeform 122"/>
            <p:cNvSpPr>
              <a:spLocks/>
            </p:cNvSpPr>
            <p:nvPr/>
          </p:nvSpPr>
          <p:spPr bwMode="auto">
            <a:xfrm>
              <a:off x="1171575" y="4640263"/>
              <a:ext cx="103188" cy="104775"/>
            </a:xfrm>
            <a:custGeom>
              <a:avLst/>
              <a:gdLst>
                <a:gd name="T0" fmla="*/ 327 w 328"/>
                <a:gd name="T1" fmla="*/ 180 h 327"/>
                <a:gd name="T2" fmla="*/ 321 w 328"/>
                <a:gd name="T3" fmla="*/ 212 h 327"/>
                <a:gd name="T4" fmla="*/ 308 w 328"/>
                <a:gd name="T5" fmla="*/ 242 h 327"/>
                <a:gd name="T6" fmla="*/ 291 w 328"/>
                <a:gd name="T7" fmla="*/ 268 h 327"/>
                <a:gd name="T8" fmla="*/ 269 w 328"/>
                <a:gd name="T9" fmla="*/ 290 h 327"/>
                <a:gd name="T10" fmla="*/ 242 w 328"/>
                <a:gd name="T11" fmla="*/ 307 h 327"/>
                <a:gd name="T12" fmla="*/ 213 w 328"/>
                <a:gd name="T13" fmla="*/ 320 h 327"/>
                <a:gd name="T14" fmla="*/ 181 w 328"/>
                <a:gd name="T15" fmla="*/ 326 h 327"/>
                <a:gd name="T16" fmla="*/ 147 w 328"/>
                <a:gd name="T17" fmla="*/ 326 h 327"/>
                <a:gd name="T18" fmla="*/ 115 w 328"/>
                <a:gd name="T19" fmla="*/ 320 h 327"/>
                <a:gd name="T20" fmla="*/ 86 w 328"/>
                <a:gd name="T21" fmla="*/ 307 h 327"/>
                <a:gd name="T22" fmla="*/ 59 w 328"/>
                <a:gd name="T23" fmla="*/ 290 h 327"/>
                <a:gd name="T24" fmla="*/ 37 w 328"/>
                <a:gd name="T25" fmla="*/ 268 h 327"/>
                <a:gd name="T26" fmla="*/ 20 w 328"/>
                <a:gd name="T27" fmla="*/ 242 h 327"/>
                <a:gd name="T28" fmla="*/ 7 w 328"/>
                <a:gd name="T29" fmla="*/ 212 h 327"/>
                <a:gd name="T30" fmla="*/ 1 w 328"/>
                <a:gd name="T31" fmla="*/ 180 h 327"/>
                <a:gd name="T32" fmla="*/ 1 w 328"/>
                <a:gd name="T33" fmla="*/ 147 h 327"/>
                <a:gd name="T34" fmla="*/ 7 w 328"/>
                <a:gd name="T35" fmla="*/ 115 h 327"/>
                <a:gd name="T36" fmla="*/ 20 w 328"/>
                <a:gd name="T37" fmla="*/ 85 h 327"/>
                <a:gd name="T38" fmla="*/ 37 w 328"/>
                <a:gd name="T39" fmla="*/ 59 h 327"/>
                <a:gd name="T40" fmla="*/ 59 w 328"/>
                <a:gd name="T41" fmla="*/ 37 h 327"/>
                <a:gd name="T42" fmla="*/ 86 w 328"/>
                <a:gd name="T43" fmla="*/ 20 h 327"/>
                <a:gd name="T44" fmla="*/ 115 w 328"/>
                <a:gd name="T45" fmla="*/ 7 h 327"/>
                <a:gd name="T46" fmla="*/ 147 w 328"/>
                <a:gd name="T47" fmla="*/ 1 h 327"/>
                <a:gd name="T48" fmla="*/ 181 w 328"/>
                <a:gd name="T49" fmla="*/ 1 h 327"/>
                <a:gd name="T50" fmla="*/ 213 w 328"/>
                <a:gd name="T51" fmla="*/ 7 h 327"/>
                <a:gd name="T52" fmla="*/ 242 w 328"/>
                <a:gd name="T53" fmla="*/ 20 h 327"/>
                <a:gd name="T54" fmla="*/ 269 w 328"/>
                <a:gd name="T55" fmla="*/ 37 h 327"/>
                <a:gd name="T56" fmla="*/ 291 w 328"/>
                <a:gd name="T57" fmla="*/ 59 h 327"/>
                <a:gd name="T58" fmla="*/ 308 w 328"/>
                <a:gd name="T59" fmla="*/ 85 h 327"/>
                <a:gd name="T60" fmla="*/ 321 w 328"/>
                <a:gd name="T61" fmla="*/ 115 h 327"/>
                <a:gd name="T62" fmla="*/ 327 w 328"/>
                <a:gd name="T63" fmla="*/ 14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8" h="327">
                  <a:moveTo>
                    <a:pt x="328" y="164"/>
                  </a:moveTo>
                  <a:lnTo>
                    <a:pt x="327" y="180"/>
                  </a:lnTo>
                  <a:lnTo>
                    <a:pt x="325" y="196"/>
                  </a:lnTo>
                  <a:lnTo>
                    <a:pt x="321" y="212"/>
                  </a:lnTo>
                  <a:lnTo>
                    <a:pt x="315" y="227"/>
                  </a:lnTo>
                  <a:lnTo>
                    <a:pt x="308" y="242"/>
                  </a:lnTo>
                  <a:lnTo>
                    <a:pt x="299" y="255"/>
                  </a:lnTo>
                  <a:lnTo>
                    <a:pt x="291" y="268"/>
                  </a:lnTo>
                  <a:lnTo>
                    <a:pt x="280" y="280"/>
                  </a:lnTo>
                  <a:lnTo>
                    <a:pt x="269" y="290"/>
                  </a:lnTo>
                  <a:lnTo>
                    <a:pt x="256" y="300"/>
                  </a:lnTo>
                  <a:lnTo>
                    <a:pt x="242" y="307"/>
                  </a:lnTo>
                  <a:lnTo>
                    <a:pt x="227" y="315"/>
                  </a:lnTo>
                  <a:lnTo>
                    <a:pt x="213" y="320"/>
                  </a:lnTo>
                  <a:lnTo>
                    <a:pt x="197" y="324"/>
                  </a:lnTo>
                  <a:lnTo>
                    <a:pt x="181" y="326"/>
                  </a:lnTo>
                  <a:lnTo>
                    <a:pt x="164" y="327"/>
                  </a:lnTo>
                  <a:lnTo>
                    <a:pt x="147" y="326"/>
                  </a:lnTo>
                  <a:lnTo>
                    <a:pt x="131" y="324"/>
                  </a:lnTo>
                  <a:lnTo>
                    <a:pt x="115" y="320"/>
                  </a:lnTo>
                  <a:lnTo>
                    <a:pt x="101" y="315"/>
                  </a:lnTo>
                  <a:lnTo>
                    <a:pt x="86" y="307"/>
                  </a:lnTo>
                  <a:lnTo>
                    <a:pt x="72" y="300"/>
                  </a:lnTo>
                  <a:lnTo>
                    <a:pt x="59" y="290"/>
                  </a:lnTo>
                  <a:lnTo>
                    <a:pt x="48" y="280"/>
                  </a:lnTo>
                  <a:lnTo>
                    <a:pt x="37" y="268"/>
                  </a:lnTo>
                  <a:lnTo>
                    <a:pt x="28" y="255"/>
                  </a:lnTo>
                  <a:lnTo>
                    <a:pt x="20" y="242"/>
                  </a:lnTo>
                  <a:lnTo>
                    <a:pt x="13" y="227"/>
                  </a:lnTo>
                  <a:lnTo>
                    <a:pt x="7" y="212"/>
                  </a:lnTo>
                  <a:lnTo>
                    <a:pt x="3" y="196"/>
                  </a:lnTo>
                  <a:lnTo>
                    <a:pt x="1" y="180"/>
                  </a:lnTo>
                  <a:lnTo>
                    <a:pt x="0" y="164"/>
                  </a:lnTo>
                  <a:lnTo>
                    <a:pt x="1" y="147"/>
                  </a:lnTo>
                  <a:lnTo>
                    <a:pt x="3" y="131"/>
                  </a:lnTo>
                  <a:lnTo>
                    <a:pt x="7" y="115"/>
                  </a:lnTo>
                  <a:lnTo>
                    <a:pt x="13" y="100"/>
                  </a:lnTo>
                  <a:lnTo>
                    <a:pt x="20" y="85"/>
                  </a:lnTo>
                  <a:lnTo>
                    <a:pt x="28" y="72"/>
                  </a:lnTo>
                  <a:lnTo>
                    <a:pt x="37" y="59"/>
                  </a:lnTo>
                  <a:lnTo>
                    <a:pt x="48" y="47"/>
                  </a:lnTo>
                  <a:lnTo>
                    <a:pt x="59" y="37"/>
                  </a:lnTo>
                  <a:lnTo>
                    <a:pt x="72" y="27"/>
                  </a:lnTo>
                  <a:lnTo>
                    <a:pt x="86" y="20"/>
                  </a:lnTo>
                  <a:lnTo>
                    <a:pt x="101" y="12"/>
                  </a:lnTo>
                  <a:lnTo>
                    <a:pt x="115" y="7"/>
                  </a:lnTo>
                  <a:lnTo>
                    <a:pt x="131" y="3"/>
                  </a:lnTo>
                  <a:lnTo>
                    <a:pt x="147" y="1"/>
                  </a:lnTo>
                  <a:lnTo>
                    <a:pt x="164" y="0"/>
                  </a:lnTo>
                  <a:lnTo>
                    <a:pt x="181" y="1"/>
                  </a:lnTo>
                  <a:lnTo>
                    <a:pt x="197" y="3"/>
                  </a:lnTo>
                  <a:lnTo>
                    <a:pt x="213" y="7"/>
                  </a:lnTo>
                  <a:lnTo>
                    <a:pt x="227" y="12"/>
                  </a:lnTo>
                  <a:lnTo>
                    <a:pt x="242" y="20"/>
                  </a:lnTo>
                  <a:lnTo>
                    <a:pt x="256" y="27"/>
                  </a:lnTo>
                  <a:lnTo>
                    <a:pt x="269" y="37"/>
                  </a:lnTo>
                  <a:lnTo>
                    <a:pt x="280" y="47"/>
                  </a:lnTo>
                  <a:lnTo>
                    <a:pt x="291" y="59"/>
                  </a:lnTo>
                  <a:lnTo>
                    <a:pt x="299" y="72"/>
                  </a:lnTo>
                  <a:lnTo>
                    <a:pt x="308" y="85"/>
                  </a:lnTo>
                  <a:lnTo>
                    <a:pt x="315" y="100"/>
                  </a:lnTo>
                  <a:lnTo>
                    <a:pt x="321" y="115"/>
                  </a:lnTo>
                  <a:lnTo>
                    <a:pt x="325" y="131"/>
                  </a:lnTo>
                  <a:lnTo>
                    <a:pt x="327" y="147"/>
                  </a:lnTo>
                  <a:lnTo>
                    <a:pt x="328" y="164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88" name="Freeform 123"/>
            <p:cNvSpPr>
              <a:spLocks/>
            </p:cNvSpPr>
            <p:nvPr/>
          </p:nvSpPr>
          <p:spPr bwMode="auto">
            <a:xfrm>
              <a:off x="971550" y="3014663"/>
              <a:ext cx="293688" cy="293688"/>
            </a:xfrm>
            <a:custGeom>
              <a:avLst/>
              <a:gdLst>
                <a:gd name="T0" fmla="*/ 924 w 926"/>
                <a:gd name="T1" fmla="*/ 511 h 926"/>
                <a:gd name="T2" fmla="*/ 912 w 926"/>
                <a:gd name="T3" fmla="*/ 578 h 926"/>
                <a:gd name="T4" fmla="*/ 890 w 926"/>
                <a:gd name="T5" fmla="*/ 643 h 926"/>
                <a:gd name="T6" fmla="*/ 860 w 926"/>
                <a:gd name="T7" fmla="*/ 703 h 926"/>
                <a:gd name="T8" fmla="*/ 820 w 926"/>
                <a:gd name="T9" fmla="*/ 758 h 926"/>
                <a:gd name="T10" fmla="*/ 775 w 926"/>
                <a:gd name="T11" fmla="*/ 806 h 926"/>
                <a:gd name="T12" fmla="*/ 722 w 926"/>
                <a:gd name="T13" fmla="*/ 847 h 926"/>
                <a:gd name="T14" fmla="*/ 664 w 926"/>
                <a:gd name="T15" fmla="*/ 881 h 926"/>
                <a:gd name="T16" fmla="*/ 602 w 926"/>
                <a:gd name="T17" fmla="*/ 905 h 926"/>
                <a:gd name="T18" fmla="*/ 534 w 926"/>
                <a:gd name="T19" fmla="*/ 921 h 926"/>
                <a:gd name="T20" fmla="*/ 463 w 926"/>
                <a:gd name="T21" fmla="*/ 926 h 926"/>
                <a:gd name="T22" fmla="*/ 392 w 926"/>
                <a:gd name="T23" fmla="*/ 921 h 926"/>
                <a:gd name="T24" fmla="*/ 326 w 926"/>
                <a:gd name="T25" fmla="*/ 905 h 926"/>
                <a:gd name="T26" fmla="*/ 262 w 926"/>
                <a:gd name="T27" fmla="*/ 881 h 926"/>
                <a:gd name="T28" fmla="*/ 204 w 926"/>
                <a:gd name="T29" fmla="*/ 847 h 926"/>
                <a:gd name="T30" fmla="*/ 152 w 926"/>
                <a:gd name="T31" fmla="*/ 806 h 926"/>
                <a:gd name="T32" fmla="*/ 106 w 926"/>
                <a:gd name="T33" fmla="*/ 758 h 926"/>
                <a:gd name="T34" fmla="*/ 66 w 926"/>
                <a:gd name="T35" fmla="*/ 703 h 926"/>
                <a:gd name="T36" fmla="*/ 36 w 926"/>
                <a:gd name="T37" fmla="*/ 643 h 926"/>
                <a:gd name="T38" fmla="*/ 15 w 926"/>
                <a:gd name="T39" fmla="*/ 578 h 926"/>
                <a:gd name="T40" fmla="*/ 2 w 926"/>
                <a:gd name="T41" fmla="*/ 511 h 926"/>
                <a:gd name="T42" fmla="*/ 1 w 926"/>
                <a:gd name="T43" fmla="*/ 439 h 926"/>
                <a:gd name="T44" fmla="*/ 9 w 926"/>
                <a:gd name="T45" fmla="*/ 370 h 926"/>
                <a:gd name="T46" fmla="*/ 28 w 926"/>
                <a:gd name="T47" fmla="*/ 304 h 926"/>
                <a:gd name="T48" fmla="*/ 56 w 926"/>
                <a:gd name="T49" fmla="*/ 242 h 926"/>
                <a:gd name="T50" fmla="*/ 92 w 926"/>
                <a:gd name="T51" fmla="*/ 186 h 926"/>
                <a:gd name="T52" fmla="*/ 135 w 926"/>
                <a:gd name="T53" fmla="*/ 135 h 926"/>
                <a:gd name="T54" fmla="*/ 186 w 926"/>
                <a:gd name="T55" fmla="*/ 92 h 926"/>
                <a:gd name="T56" fmla="*/ 242 w 926"/>
                <a:gd name="T57" fmla="*/ 56 h 926"/>
                <a:gd name="T58" fmla="*/ 304 w 926"/>
                <a:gd name="T59" fmla="*/ 28 h 926"/>
                <a:gd name="T60" fmla="*/ 370 w 926"/>
                <a:gd name="T61" fmla="*/ 10 h 926"/>
                <a:gd name="T62" fmla="*/ 440 w 926"/>
                <a:gd name="T63" fmla="*/ 0 h 926"/>
                <a:gd name="T64" fmla="*/ 511 w 926"/>
                <a:gd name="T65" fmla="*/ 2 h 926"/>
                <a:gd name="T66" fmla="*/ 579 w 926"/>
                <a:gd name="T67" fmla="*/ 14 h 926"/>
                <a:gd name="T68" fmla="*/ 644 w 926"/>
                <a:gd name="T69" fmla="*/ 36 h 926"/>
                <a:gd name="T70" fmla="*/ 703 w 926"/>
                <a:gd name="T71" fmla="*/ 67 h 926"/>
                <a:gd name="T72" fmla="*/ 758 w 926"/>
                <a:gd name="T73" fmla="*/ 106 h 926"/>
                <a:gd name="T74" fmla="*/ 807 w 926"/>
                <a:gd name="T75" fmla="*/ 151 h 926"/>
                <a:gd name="T76" fmla="*/ 848 w 926"/>
                <a:gd name="T77" fmla="*/ 204 h 926"/>
                <a:gd name="T78" fmla="*/ 881 w 926"/>
                <a:gd name="T79" fmla="*/ 262 h 926"/>
                <a:gd name="T80" fmla="*/ 906 w 926"/>
                <a:gd name="T81" fmla="*/ 326 h 926"/>
                <a:gd name="T82" fmla="*/ 921 w 926"/>
                <a:gd name="T83" fmla="*/ 392 h 926"/>
                <a:gd name="T84" fmla="*/ 926 w 926"/>
                <a:gd name="T85" fmla="*/ 463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26" h="926">
                  <a:moveTo>
                    <a:pt x="926" y="463"/>
                  </a:moveTo>
                  <a:lnTo>
                    <a:pt x="926" y="486"/>
                  </a:lnTo>
                  <a:lnTo>
                    <a:pt x="924" y="511"/>
                  </a:lnTo>
                  <a:lnTo>
                    <a:pt x="921" y="534"/>
                  </a:lnTo>
                  <a:lnTo>
                    <a:pt x="918" y="556"/>
                  </a:lnTo>
                  <a:lnTo>
                    <a:pt x="912" y="578"/>
                  </a:lnTo>
                  <a:lnTo>
                    <a:pt x="906" y="601"/>
                  </a:lnTo>
                  <a:lnTo>
                    <a:pt x="899" y="623"/>
                  </a:lnTo>
                  <a:lnTo>
                    <a:pt x="890" y="643"/>
                  </a:lnTo>
                  <a:lnTo>
                    <a:pt x="881" y="664"/>
                  </a:lnTo>
                  <a:lnTo>
                    <a:pt x="871" y="684"/>
                  </a:lnTo>
                  <a:lnTo>
                    <a:pt x="860" y="703"/>
                  </a:lnTo>
                  <a:lnTo>
                    <a:pt x="848" y="722"/>
                  </a:lnTo>
                  <a:lnTo>
                    <a:pt x="834" y="740"/>
                  </a:lnTo>
                  <a:lnTo>
                    <a:pt x="820" y="758"/>
                  </a:lnTo>
                  <a:lnTo>
                    <a:pt x="807" y="775"/>
                  </a:lnTo>
                  <a:lnTo>
                    <a:pt x="791" y="791"/>
                  </a:lnTo>
                  <a:lnTo>
                    <a:pt x="775" y="806"/>
                  </a:lnTo>
                  <a:lnTo>
                    <a:pt x="758" y="820"/>
                  </a:lnTo>
                  <a:lnTo>
                    <a:pt x="740" y="834"/>
                  </a:lnTo>
                  <a:lnTo>
                    <a:pt x="722" y="847"/>
                  </a:lnTo>
                  <a:lnTo>
                    <a:pt x="703" y="860"/>
                  </a:lnTo>
                  <a:lnTo>
                    <a:pt x="684" y="870"/>
                  </a:lnTo>
                  <a:lnTo>
                    <a:pt x="664" y="881"/>
                  </a:lnTo>
                  <a:lnTo>
                    <a:pt x="644" y="890"/>
                  </a:lnTo>
                  <a:lnTo>
                    <a:pt x="623" y="899"/>
                  </a:lnTo>
                  <a:lnTo>
                    <a:pt x="602" y="905"/>
                  </a:lnTo>
                  <a:lnTo>
                    <a:pt x="579" y="911"/>
                  </a:lnTo>
                  <a:lnTo>
                    <a:pt x="557" y="917"/>
                  </a:lnTo>
                  <a:lnTo>
                    <a:pt x="534" y="921"/>
                  </a:lnTo>
                  <a:lnTo>
                    <a:pt x="511" y="924"/>
                  </a:lnTo>
                  <a:lnTo>
                    <a:pt x="487" y="926"/>
                  </a:lnTo>
                  <a:lnTo>
                    <a:pt x="463" y="926"/>
                  </a:lnTo>
                  <a:lnTo>
                    <a:pt x="440" y="926"/>
                  </a:lnTo>
                  <a:lnTo>
                    <a:pt x="415" y="924"/>
                  </a:lnTo>
                  <a:lnTo>
                    <a:pt x="392" y="921"/>
                  </a:lnTo>
                  <a:lnTo>
                    <a:pt x="370" y="917"/>
                  </a:lnTo>
                  <a:lnTo>
                    <a:pt x="348" y="911"/>
                  </a:lnTo>
                  <a:lnTo>
                    <a:pt x="326" y="905"/>
                  </a:lnTo>
                  <a:lnTo>
                    <a:pt x="304" y="899"/>
                  </a:lnTo>
                  <a:lnTo>
                    <a:pt x="283" y="890"/>
                  </a:lnTo>
                  <a:lnTo>
                    <a:pt x="262" y="881"/>
                  </a:lnTo>
                  <a:lnTo>
                    <a:pt x="242" y="870"/>
                  </a:lnTo>
                  <a:lnTo>
                    <a:pt x="223" y="860"/>
                  </a:lnTo>
                  <a:lnTo>
                    <a:pt x="204" y="847"/>
                  </a:lnTo>
                  <a:lnTo>
                    <a:pt x="186" y="834"/>
                  </a:lnTo>
                  <a:lnTo>
                    <a:pt x="168" y="820"/>
                  </a:lnTo>
                  <a:lnTo>
                    <a:pt x="152" y="806"/>
                  </a:lnTo>
                  <a:lnTo>
                    <a:pt x="135" y="791"/>
                  </a:lnTo>
                  <a:lnTo>
                    <a:pt x="120" y="775"/>
                  </a:lnTo>
                  <a:lnTo>
                    <a:pt x="106" y="758"/>
                  </a:lnTo>
                  <a:lnTo>
                    <a:pt x="92" y="740"/>
                  </a:lnTo>
                  <a:lnTo>
                    <a:pt x="79" y="722"/>
                  </a:lnTo>
                  <a:lnTo>
                    <a:pt x="66" y="703"/>
                  </a:lnTo>
                  <a:lnTo>
                    <a:pt x="56" y="684"/>
                  </a:lnTo>
                  <a:lnTo>
                    <a:pt x="45" y="664"/>
                  </a:lnTo>
                  <a:lnTo>
                    <a:pt x="36" y="643"/>
                  </a:lnTo>
                  <a:lnTo>
                    <a:pt x="28" y="623"/>
                  </a:lnTo>
                  <a:lnTo>
                    <a:pt x="21" y="601"/>
                  </a:lnTo>
                  <a:lnTo>
                    <a:pt x="15" y="578"/>
                  </a:lnTo>
                  <a:lnTo>
                    <a:pt x="9" y="556"/>
                  </a:lnTo>
                  <a:lnTo>
                    <a:pt x="5" y="534"/>
                  </a:lnTo>
                  <a:lnTo>
                    <a:pt x="2" y="511"/>
                  </a:lnTo>
                  <a:lnTo>
                    <a:pt x="1" y="486"/>
                  </a:lnTo>
                  <a:lnTo>
                    <a:pt x="0" y="463"/>
                  </a:lnTo>
                  <a:lnTo>
                    <a:pt x="1" y="439"/>
                  </a:lnTo>
                  <a:lnTo>
                    <a:pt x="2" y="416"/>
                  </a:lnTo>
                  <a:lnTo>
                    <a:pt x="5" y="392"/>
                  </a:lnTo>
                  <a:lnTo>
                    <a:pt x="9" y="370"/>
                  </a:lnTo>
                  <a:lnTo>
                    <a:pt x="15" y="347"/>
                  </a:lnTo>
                  <a:lnTo>
                    <a:pt x="21" y="326"/>
                  </a:lnTo>
                  <a:lnTo>
                    <a:pt x="28" y="304"/>
                  </a:lnTo>
                  <a:lnTo>
                    <a:pt x="36" y="282"/>
                  </a:lnTo>
                  <a:lnTo>
                    <a:pt x="45" y="262"/>
                  </a:lnTo>
                  <a:lnTo>
                    <a:pt x="56" y="242"/>
                  </a:lnTo>
                  <a:lnTo>
                    <a:pt x="66" y="223"/>
                  </a:lnTo>
                  <a:lnTo>
                    <a:pt x="79" y="204"/>
                  </a:lnTo>
                  <a:lnTo>
                    <a:pt x="92" y="186"/>
                  </a:lnTo>
                  <a:lnTo>
                    <a:pt x="106" y="168"/>
                  </a:lnTo>
                  <a:lnTo>
                    <a:pt x="120" y="151"/>
                  </a:lnTo>
                  <a:lnTo>
                    <a:pt x="135" y="135"/>
                  </a:lnTo>
                  <a:lnTo>
                    <a:pt x="152" y="121"/>
                  </a:lnTo>
                  <a:lnTo>
                    <a:pt x="168" y="106"/>
                  </a:lnTo>
                  <a:lnTo>
                    <a:pt x="186" y="92"/>
                  </a:lnTo>
                  <a:lnTo>
                    <a:pt x="204" y="79"/>
                  </a:lnTo>
                  <a:lnTo>
                    <a:pt x="223" y="67"/>
                  </a:lnTo>
                  <a:lnTo>
                    <a:pt x="242" y="56"/>
                  </a:lnTo>
                  <a:lnTo>
                    <a:pt x="262" y="46"/>
                  </a:lnTo>
                  <a:lnTo>
                    <a:pt x="283" y="36"/>
                  </a:lnTo>
                  <a:lnTo>
                    <a:pt x="304" y="28"/>
                  </a:lnTo>
                  <a:lnTo>
                    <a:pt x="326" y="20"/>
                  </a:lnTo>
                  <a:lnTo>
                    <a:pt x="348" y="14"/>
                  </a:lnTo>
                  <a:lnTo>
                    <a:pt x="370" y="10"/>
                  </a:lnTo>
                  <a:lnTo>
                    <a:pt x="392" y="5"/>
                  </a:lnTo>
                  <a:lnTo>
                    <a:pt x="415" y="2"/>
                  </a:lnTo>
                  <a:lnTo>
                    <a:pt x="440" y="0"/>
                  </a:lnTo>
                  <a:lnTo>
                    <a:pt x="463" y="0"/>
                  </a:lnTo>
                  <a:lnTo>
                    <a:pt x="487" y="0"/>
                  </a:lnTo>
                  <a:lnTo>
                    <a:pt x="511" y="2"/>
                  </a:lnTo>
                  <a:lnTo>
                    <a:pt x="534" y="5"/>
                  </a:lnTo>
                  <a:lnTo>
                    <a:pt x="557" y="10"/>
                  </a:lnTo>
                  <a:lnTo>
                    <a:pt x="579" y="14"/>
                  </a:lnTo>
                  <a:lnTo>
                    <a:pt x="602" y="20"/>
                  </a:lnTo>
                  <a:lnTo>
                    <a:pt x="623" y="28"/>
                  </a:lnTo>
                  <a:lnTo>
                    <a:pt x="644" y="36"/>
                  </a:lnTo>
                  <a:lnTo>
                    <a:pt x="664" y="46"/>
                  </a:lnTo>
                  <a:lnTo>
                    <a:pt x="684" y="56"/>
                  </a:lnTo>
                  <a:lnTo>
                    <a:pt x="703" y="67"/>
                  </a:lnTo>
                  <a:lnTo>
                    <a:pt x="722" y="79"/>
                  </a:lnTo>
                  <a:lnTo>
                    <a:pt x="740" y="92"/>
                  </a:lnTo>
                  <a:lnTo>
                    <a:pt x="758" y="106"/>
                  </a:lnTo>
                  <a:lnTo>
                    <a:pt x="775" y="121"/>
                  </a:lnTo>
                  <a:lnTo>
                    <a:pt x="791" y="135"/>
                  </a:lnTo>
                  <a:lnTo>
                    <a:pt x="807" y="151"/>
                  </a:lnTo>
                  <a:lnTo>
                    <a:pt x="820" y="168"/>
                  </a:lnTo>
                  <a:lnTo>
                    <a:pt x="834" y="186"/>
                  </a:lnTo>
                  <a:lnTo>
                    <a:pt x="848" y="204"/>
                  </a:lnTo>
                  <a:lnTo>
                    <a:pt x="860" y="223"/>
                  </a:lnTo>
                  <a:lnTo>
                    <a:pt x="871" y="242"/>
                  </a:lnTo>
                  <a:lnTo>
                    <a:pt x="881" y="262"/>
                  </a:lnTo>
                  <a:lnTo>
                    <a:pt x="890" y="282"/>
                  </a:lnTo>
                  <a:lnTo>
                    <a:pt x="899" y="304"/>
                  </a:lnTo>
                  <a:lnTo>
                    <a:pt x="906" y="326"/>
                  </a:lnTo>
                  <a:lnTo>
                    <a:pt x="912" y="347"/>
                  </a:lnTo>
                  <a:lnTo>
                    <a:pt x="918" y="370"/>
                  </a:lnTo>
                  <a:lnTo>
                    <a:pt x="921" y="392"/>
                  </a:lnTo>
                  <a:lnTo>
                    <a:pt x="924" y="416"/>
                  </a:lnTo>
                  <a:lnTo>
                    <a:pt x="926" y="439"/>
                  </a:lnTo>
                  <a:lnTo>
                    <a:pt x="926" y="463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89" name="Freeform 124"/>
            <p:cNvSpPr>
              <a:spLocks/>
            </p:cNvSpPr>
            <p:nvPr/>
          </p:nvSpPr>
          <p:spPr bwMode="auto">
            <a:xfrm>
              <a:off x="938213" y="2981325"/>
              <a:ext cx="360363" cy="360363"/>
            </a:xfrm>
            <a:custGeom>
              <a:avLst/>
              <a:gdLst>
                <a:gd name="T0" fmla="*/ 1130 w 1133"/>
                <a:gd name="T1" fmla="*/ 624 h 1132"/>
                <a:gd name="T2" fmla="*/ 1115 w 1133"/>
                <a:gd name="T3" fmla="*/ 708 h 1132"/>
                <a:gd name="T4" fmla="*/ 1088 w 1133"/>
                <a:gd name="T5" fmla="*/ 786 h 1132"/>
                <a:gd name="T6" fmla="*/ 1050 w 1133"/>
                <a:gd name="T7" fmla="*/ 860 h 1132"/>
                <a:gd name="T8" fmla="*/ 1003 w 1133"/>
                <a:gd name="T9" fmla="*/ 927 h 1132"/>
                <a:gd name="T10" fmla="*/ 947 w 1133"/>
                <a:gd name="T11" fmla="*/ 985 h 1132"/>
                <a:gd name="T12" fmla="*/ 883 w 1133"/>
                <a:gd name="T13" fmla="*/ 1035 h 1132"/>
                <a:gd name="T14" fmla="*/ 811 w 1133"/>
                <a:gd name="T15" fmla="*/ 1077 h 1132"/>
                <a:gd name="T16" fmla="*/ 734 w 1133"/>
                <a:gd name="T17" fmla="*/ 1106 h 1132"/>
                <a:gd name="T18" fmla="*/ 653 w 1133"/>
                <a:gd name="T19" fmla="*/ 1125 h 1132"/>
                <a:gd name="T20" fmla="*/ 566 w 1133"/>
                <a:gd name="T21" fmla="*/ 1132 h 1132"/>
                <a:gd name="T22" fmla="*/ 480 w 1133"/>
                <a:gd name="T23" fmla="*/ 1125 h 1132"/>
                <a:gd name="T24" fmla="*/ 398 w 1133"/>
                <a:gd name="T25" fmla="*/ 1106 h 1132"/>
                <a:gd name="T26" fmla="*/ 321 w 1133"/>
                <a:gd name="T27" fmla="*/ 1077 h 1132"/>
                <a:gd name="T28" fmla="*/ 250 w 1133"/>
                <a:gd name="T29" fmla="*/ 1035 h 1132"/>
                <a:gd name="T30" fmla="*/ 185 w 1133"/>
                <a:gd name="T31" fmla="*/ 985 h 1132"/>
                <a:gd name="T32" fmla="*/ 129 w 1133"/>
                <a:gd name="T33" fmla="*/ 927 h 1132"/>
                <a:gd name="T34" fmla="*/ 82 w 1133"/>
                <a:gd name="T35" fmla="*/ 860 h 1132"/>
                <a:gd name="T36" fmla="*/ 45 w 1133"/>
                <a:gd name="T37" fmla="*/ 786 h 1132"/>
                <a:gd name="T38" fmla="*/ 17 w 1133"/>
                <a:gd name="T39" fmla="*/ 708 h 1132"/>
                <a:gd name="T40" fmla="*/ 2 w 1133"/>
                <a:gd name="T41" fmla="*/ 624 h 1132"/>
                <a:gd name="T42" fmla="*/ 0 w 1133"/>
                <a:gd name="T43" fmla="*/ 537 h 1132"/>
                <a:gd name="T44" fmla="*/ 12 w 1133"/>
                <a:gd name="T45" fmla="*/ 452 h 1132"/>
                <a:gd name="T46" fmla="*/ 34 w 1133"/>
                <a:gd name="T47" fmla="*/ 372 h 1132"/>
                <a:gd name="T48" fmla="*/ 68 w 1133"/>
                <a:gd name="T49" fmla="*/ 297 h 1132"/>
                <a:gd name="T50" fmla="*/ 112 w 1133"/>
                <a:gd name="T51" fmla="*/ 227 h 1132"/>
                <a:gd name="T52" fmla="*/ 165 w 1133"/>
                <a:gd name="T53" fmla="*/ 166 h 1132"/>
                <a:gd name="T54" fmla="*/ 228 w 1133"/>
                <a:gd name="T55" fmla="*/ 113 h 1132"/>
                <a:gd name="T56" fmla="*/ 296 w 1133"/>
                <a:gd name="T57" fmla="*/ 68 h 1132"/>
                <a:gd name="T58" fmla="*/ 371 w 1133"/>
                <a:gd name="T59" fmla="*/ 34 h 1132"/>
                <a:gd name="T60" fmla="*/ 452 w 1133"/>
                <a:gd name="T61" fmla="*/ 11 h 1132"/>
                <a:gd name="T62" fmla="*/ 537 w 1133"/>
                <a:gd name="T63" fmla="*/ 1 h 1132"/>
                <a:gd name="T64" fmla="*/ 624 w 1133"/>
                <a:gd name="T65" fmla="*/ 3 h 1132"/>
                <a:gd name="T66" fmla="*/ 708 w 1133"/>
                <a:gd name="T67" fmla="*/ 18 h 1132"/>
                <a:gd name="T68" fmla="*/ 787 w 1133"/>
                <a:gd name="T69" fmla="*/ 44 h 1132"/>
                <a:gd name="T70" fmla="*/ 860 w 1133"/>
                <a:gd name="T71" fmla="*/ 82 h 1132"/>
                <a:gd name="T72" fmla="*/ 927 w 1133"/>
                <a:gd name="T73" fmla="*/ 130 h 1132"/>
                <a:gd name="T74" fmla="*/ 986 w 1133"/>
                <a:gd name="T75" fmla="*/ 186 h 1132"/>
                <a:gd name="T76" fmla="*/ 1036 w 1133"/>
                <a:gd name="T77" fmla="*/ 249 h 1132"/>
                <a:gd name="T78" fmla="*/ 1077 w 1133"/>
                <a:gd name="T79" fmla="*/ 321 h 1132"/>
                <a:gd name="T80" fmla="*/ 1107 w 1133"/>
                <a:gd name="T81" fmla="*/ 398 h 1132"/>
                <a:gd name="T82" fmla="*/ 1127 w 1133"/>
                <a:gd name="T83" fmla="*/ 479 h 1132"/>
                <a:gd name="T84" fmla="*/ 1133 w 1133"/>
                <a:gd name="T85" fmla="*/ 566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33" h="1132">
                  <a:moveTo>
                    <a:pt x="1133" y="566"/>
                  </a:moveTo>
                  <a:lnTo>
                    <a:pt x="1132" y="595"/>
                  </a:lnTo>
                  <a:lnTo>
                    <a:pt x="1130" y="624"/>
                  </a:lnTo>
                  <a:lnTo>
                    <a:pt x="1127" y="652"/>
                  </a:lnTo>
                  <a:lnTo>
                    <a:pt x="1121" y="680"/>
                  </a:lnTo>
                  <a:lnTo>
                    <a:pt x="1115" y="708"/>
                  </a:lnTo>
                  <a:lnTo>
                    <a:pt x="1107" y="734"/>
                  </a:lnTo>
                  <a:lnTo>
                    <a:pt x="1098" y="761"/>
                  </a:lnTo>
                  <a:lnTo>
                    <a:pt x="1088" y="786"/>
                  </a:lnTo>
                  <a:lnTo>
                    <a:pt x="1077" y="811"/>
                  </a:lnTo>
                  <a:lnTo>
                    <a:pt x="1064" y="836"/>
                  </a:lnTo>
                  <a:lnTo>
                    <a:pt x="1050" y="860"/>
                  </a:lnTo>
                  <a:lnTo>
                    <a:pt x="1036" y="882"/>
                  </a:lnTo>
                  <a:lnTo>
                    <a:pt x="1020" y="904"/>
                  </a:lnTo>
                  <a:lnTo>
                    <a:pt x="1003" y="927"/>
                  </a:lnTo>
                  <a:lnTo>
                    <a:pt x="986" y="947"/>
                  </a:lnTo>
                  <a:lnTo>
                    <a:pt x="967" y="967"/>
                  </a:lnTo>
                  <a:lnTo>
                    <a:pt x="947" y="985"/>
                  </a:lnTo>
                  <a:lnTo>
                    <a:pt x="927" y="1003"/>
                  </a:lnTo>
                  <a:lnTo>
                    <a:pt x="906" y="1020"/>
                  </a:lnTo>
                  <a:lnTo>
                    <a:pt x="883" y="1035"/>
                  </a:lnTo>
                  <a:lnTo>
                    <a:pt x="860" y="1050"/>
                  </a:lnTo>
                  <a:lnTo>
                    <a:pt x="836" y="1064"/>
                  </a:lnTo>
                  <a:lnTo>
                    <a:pt x="811" y="1077"/>
                  </a:lnTo>
                  <a:lnTo>
                    <a:pt x="787" y="1087"/>
                  </a:lnTo>
                  <a:lnTo>
                    <a:pt x="761" y="1098"/>
                  </a:lnTo>
                  <a:lnTo>
                    <a:pt x="734" y="1106"/>
                  </a:lnTo>
                  <a:lnTo>
                    <a:pt x="708" y="1115"/>
                  </a:lnTo>
                  <a:lnTo>
                    <a:pt x="680" y="1121"/>
                  </a:lnTo>
                  <a:lnTo>
                    <a:pt x="653" y="1125"/>
                  </a:lnTo>
                  <a:lnTo>
                    <a:pt x="624" y="1130"/>
                  </a:lnTo>
                  <a:lnTo>
                    <a:pt x="596" y="1132"/>
                  </a:lnTo>
                  <a:lnTo>
                    <a:pt x="566" y="1132"/>
                  </a:lnTo>
                  <a:lnTo>
                    <a:pt x="537" y="1132"/>
                  </a:lnTo>
                  <a:lnTo>
                    <a:pt x="508" y="1130"/>
                  </a:lnTo>
                  <a:lnTo>
                    <a:pt x="480" y="1125"/>
                  </a:lnTo>
                  <a:lnTo>
                    <a:pt x="452" y="1121"/>
                  </a:lnTo>
                  <a:lnTo>
                    <a:pt x="424" y="1115"/>
                  </a:lnTo>
                  <a:lnTo>
                    <a:pt x="398" y="1106"/>
                  </a:lnTo>
                  <a:lnTo>
                    <a:pt x="371" y="1098"/>
                  </a:lnTo>
                  <a:lnTo>
                    <a:pt x="346" y="1087"/>
                  </a:lnTo>
                  <a:lnTo>
                    <a:pt x="321" y="1077"/>
                  </a:lnTo>
                  <a:lnTo>
                    <a:pt x="296" y="1064"/>
                  </a:lnTo>
                  <a:lnTo>
                    <a:pt x="272" y="1050"/>
                  </a:lnTo>
                  <a:lnTo>
                    <a:pt x="250" y="1035"/>
                  </a:lnTo>
                  <a:lnTo>
                    <a:pt x="228" y="1020"/>
                  </a:lnTo>
                  <a:lnTo>
                    <a:pt x="207" y="1003"/>
                  </a:lnTo>
                  <a:lnTo>
                    <a:pt x="185" y="985"/>
                  </a:lnTo>
                  <a:lnTo>
                    <a:pt x="165" y="967"/>
                  </a:lnTo>
                  <a:lnTo>
                    <a:pt x="147" y="947"/>
                  </a:lnTo>
                  <a:lnTo>
                    <a:pt x="129" y="927"/>
                  </a:lnTo>
                  <a:lnTo>
                    <a:pt x="112" y="904"/>
                  </a:lnTo>
                  <a:lnTo>
                    <a:pt x="97" y="882"/>
                  </a:lnTo>
                  <a:lnTo>
                    <a:pt x="82" y="860"/>
                  </a:lnTo>
                  <a:lnTo>
                    <a:pt x="68" y="836"/>
                  </a:lnTo>
                  <a:lnTo>
                    <a:pt x="55" y="811"/>
                  </a:lnTo>
                  <a:lnTo>
                    <a:pt x="45" y="786"/>
                  </a:lnTo>
                  <a:lnTo>
                    <a:pt x="34" y="761"/>
                  </a:lnTo>
                  <a:lnTo>
                    <a:pt x="26" y="734"/>
                  </a:lnTo>
                  <a:lnTo>
                    <a:pt x="17" y="708"/>
                  </a:lnTo>
                  <a:lnTo>
                    <a:pt x="12" y="680"/>
                  </a:lnTo>
                  <a:lnTo>
                    <a:pt x="7" y="652"/>
                  </a:lnTo>
                  <a:lnTo>
                    <a:pt x="2" y="624"/>
                  </a:lnTo>
                  <a:lnTo>
                    <a:pt x="0" y="595"/>
                  </a:lnTo>
                  <a:lnTo>
                    <a:pt x="0" y="566"/>
                  </a:lnTo>
                  <a:lnTo>
                    <a:pt x="0" y="537"/>
                  </a:lnTo>
                  <a:lnTo>
                    <a:pt x="2" y="508"/>
                  </a:lnTo>
                  <a:lnTo>
                    <a:pt x="7" y="479"/>
                  </a:lnTo>
                  <a:lnTo>
                    <a:pt x="12" y="452"/>
                  </a:lnTo>
                  <a:lnTo>
                    <a:pt x="17" y="424"/>
                  </a:lnTo>
                  <a:lnTo>
                    <a:pt x="26" y="398"/>
                  </a:lnTo>
                  <a:lnTo>
                    <a:pt x="34" y="372"/>
                  </a:lnTo>
                  <a:lnTo>
                    <a:pt x="45" y="345"/>
                  </a:lnTo>
                  <a:lnTo>
                    <a:pt x="55" y="321"/>
                  </a:lnTo>
                  <a:lnTo>
                    <a:pt x="68" y="297"/>
                  </a:lnTo>
                  <a:lnTo>
                    <a:pt x="82" y="272"/>
                  </a:lnTo>
                  <a:lnTo>
                    <a:pt x="97" y="249"/>
                  </a:lnTo>
                  <a:lnTo>
                    <a:pt x="112" y="227"/>
                  </a:lnTo>
                  <a:lnTo>
                    <a:pt x="129" y="206"/>
                  </a:lnTo>
                  <a:lnTo>
                    <a:pt x="147" y="186"/>
                  </a:lnTo>
                  <a:lnTo>
                    <a:pt x="165" y="166"/>
                  </a:lnTo>
                  <a:lnTo>
                    <a:pt x="185" y="146"/>
                  </a:lnTo>
                  <a:lnTo>
                    <a:pt x="207" y="130"/>
                  </a:lnTo>
                  <a:lnTo>
                    <a:pt x="228" y="113"/>
                  </a:lnTo>
                  <a:lnTo>
                    <a:pt x="250" y="97"/>
                  </a:lnTo>
                  <a:lnTo>
                    <a:pt x="272" y="82"/>
                  </a:lnTo>
                  <a:lnTo>
                    <a:pt x="296" y="68"/>
                  </a:lnTo>
                  <a:lnTo>
                    <a:pt x="321" y="56"/>
                  </a:lnTo>
                  <a:lnTo>
                    <a:pt x="346" y="44"/>
                  </a:lnTo>
                  <a:lnTo>
                    <a:pt x="371" y="34"/>
                  </a:lnTo>
                  <a:lnTo>
                    <a:pt x="398" y="25"/>
                  </a:lnTo>
                  <a:lnTo>
                    <a:pt x="424" y="18"/>
                  </a:lnTo>
                  <a:lnTo>
                    <a:pt x="452" y="11"/>
                  </a:lnTo>
                  <a:lnTo>
                    <a:pt x="480" y="6"/>
                  </a:lnTo>
                  <a:lnTo>
                    <a:pt x="508" y="3"/>
                  </a:lnTo>
                  <a:lnTo>
                    <a:pt x="537" y="1"/>
                  </a:lnTo>
                  <a:lnTo>
                    <a:pt x="566" y="0"/>
                  </a:lnTo>
                  <a:lnTo>
                    <a:pt x="596" y="1"/>
                  </a:lnTo>
                  <a:lnTo>
                    <a:pt x="624" y="3"/>
                  </a:lnTo>
                  <a:lnTo>
                    <a:pt x="653" y="6"/>
                  </a:lnTo>
                  <a:lnTo>
                    <a:pt x="680" y="11"/>
                  </a:lnTo>
                  <a:lnTo>
                    <a:pt x="708" y="18"/>
                  </a:lnTo>
                  <a:lnTo>
                    <a:pt x="734" y="25"/>
                  </a:lnTo>
                  <a:lnTo>
                    <a:pt x="761" y="34"/>
                  </a:lnTo>
                  <a:lnTo>
                    <a:pt x="787" y="44"/>
                  </a:lnTo>
                  <a:lnTo>
                    <a:pt x="811" y="56"/>
                  </a:lnTo>
                  <a:lnTo>
                    <a:pt x="836" y="68"/>
                  </a:lnTo>
                  <a:lnTo>
                    <a:pt x="860" y="82"/>
                  </a:lnTo>
                  <a:lnTo>
                    <a:pt x="883" y="97"/>
                  </a:lnTo>
                  <a:lnTo>
                    <a:pt x="906" y="113"/>
                  </a:lnTo>
                  <a:lnTo>
                    <a:pt x="927" y="130"/>
                  </a:lnTo>
                  <a:lnTo>
                    <a:pt x="947" y="146"/>
                  </a:lnTo>
                  <a:lnTo>
                    <a:pt x="967" y="166"/>
                  </a:lnTo>
                  <a:lnTo>
                    <a:pt x="986" y="186"/>
                  </a:lnTo>
                  <a:lnTo>
                    <a:pt x="1003" y="206"/>
                  </a:lnTo>
                  <a:lnTo>
                    <a:pt x="1020" y="227"/>
                  </a:lnTo>
                  <a:lnTo>
                    <a:pt x="1036" y="249"/>
                  </a:lnTo>
                  <a:lnTo>
                    <a:pt x="1050" y="272"/>
                  </a:lnTo>
                  <a:lnTo>
                    <a:pt x="1064" y="297"/>
                  </a:lnTo>
                  <a:lnTo>
                    <a:pt x="1077" y="321"/>
                  </a:lnTo>
                  <a:lnTo>
                    <a:pt x="1088" y="345"/>
                  </a:lnTo>
                  <a:lnTo>
                    <a:pt x="1098" y="372"/>
                  </a:lnTo>
                  <a:lnTo>
                    <a:pt x="1107" y="398"/>
                  </a:lnTo>
                  <a:lnTo>
                    <a:pt x="1115" y="424"/>
                  </a:lnTo>
                  <a:lnTo>
                    <a:pt x="1121" y="452"/>
                  </a:lnTo>
                  <a:lnTo>
                    <a:pt x="1127" y="479"/>
                  </a:lnTo>
                  <a:lnTo>
                    <a:pt x="1130" y="508"/>
                  </a:lnTo>
                  <a:lnTo>
                    <a:pt x="1132" y="537"/>
                  </a:lnTo>
                  <a:lnTo>
                    <a:pt x="1133" y="566"/>
                  </a:lnTo>
                  <a:close/>
                </a:path>
              </a:pathLst>
            </a:custGeom>
            <a:noFill/>
            <a:ln w="7938">
              <a:solidFill>
                <a:srgbClr val="F9D43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90" name="Freeform 125"/>
            <p:cNvSpPr>
              <a:spLocks/>
            </p:cNvSpPr>
            <p:nvPr/>
          </p:nvSpPr>
          <p:spPr bwMode="auto">
            <a:xfrm>
              <a:off x="1084263" y="3068638"/>
              <a:ext cx="80963" cy="187325"/>
            </a:xfrm>
            <a:custGeom>
              <a:avLst/>
              <a:gdLst>
                <a:gd name="T0" fmla="*/ 254 w 255"/>
                <a:gd name="T1" fmla="*/ 451 h 586"/>
                <a:gd name="T2" fmla="*/ 241 w 255"/>
                <a:gd name="T3" fmla="*/ 491 h 586"/>
                <a:gd name="T4" fmla="*/ 218 w 255"/>
                <a:gd name="T5" fmla="*/ 522 h 586"/>
                <a:gd name="T6" fmla="*/ 199 w 255"/>
                <a:gd name="T7" fmla="*/ 536 h 586"/>
                <a:gd name="T8" fmla="*/ 177 w 255"/>
                <a:gd name="T9" fmla="*/ 546 h 586"/>
                <a:gd name="T10" fmla="*/ 161 w 255"/>
                <a:gd name="T11" fmla="*/ 586 h 586"/>
                <a:gd name="T12" fmla="*/ 84 w 255"/>
                <a:gd name="T13" fmla="*/ 545 h 586"/>
                <a:gd name="T14" fmla="*/ 55 w 255"/>
                <a:gd name="T15" fmla="*/ 529 h 586"/>
                <a:gd name="T16" fmla="*/ 31 w 255"/>
                <a:gd name="T17" fmla="*/ 504 h 586"/>
                <a:gd name="T18" fmla="*/ 15 w 255"/>
                <a:gd name="T19" fmla="*/ 474 h 586"/>
                <a:gd name="T20" fmla="*/ 6 w 255"/>
                <a:gd name="T21" fmla="*/ 443 h 586"/>
                <a:gd name="T22" fmla="*/ 0 w 255"/>
                <a:gd name="T23" fmla="*/ 407 h 586"/>
                <a:gd name="T24" fmla="*/ 77 w 255"/>
                <a:gd name="T25" fmla="*/ 423 h 586"/>
                <a:gd name="T26" fmla="*/ 86 w 255"/>
                <a:gd name="T27" fmla="*/ 449 h 586"/>
                <a:gd name="T28" fmla="*/ 98 w 255"/>
                <a:gd name="T29" fmla="*/ 467 h 586"/>
                <a:gd name="T30" fmla="*/ 121 w 255"/>
                <a:gd name="T31" fmla="*/ 480 h 586"/>
                <a:gd name="T32" fmla="*/ 142 w 255"/>
                <a:gd name="T33" fmla="*/ 479 h 586"/>
                <a:gd name="T34" fmla="*/ 157 w 255"/>
                <a:gd name="T35" fmla="*/ 471 h 586"/>
                <a:gd name="T36" fmla="*/ 170 w 255"/>
                <a:gd name="T37" fmla="*/ 456 h 586"/>
                <a:gd name="T38" fmla="*/ 177 w 255"/>
                <a:gd name="T39" fmla="*/ 433 h 586"/>
                <a:gd name="T40" fmla="*/ 176 w 255"/>
                <a:gd name="T41" fmla="*/ 406 h 586"/>
                <a:gd name="T42" fmla="*/ 166 w 255"/>
                <a:gd name="T43" fmla="*/ 383 h 586"/>
                <a:gd name="T44" fmla="*/ 149 w 255"/>
                <a:gd name="T45" fmla="*/ 360 h 586"/>
                <a:gd name="T46" fmla="*/ 102 w 255"/>
                <a:gd name="T47" fmla="*/ 314 h 586"/>
                <a:gd name="T48" fmla="*/ 50 w 255"/>
                <a:gd name="T49" fmla="*/ 263 h 586"/>
                <a:gd name="T50" fmla="*/ 25 w 255"/>
                <a:gd name="T51" fmla="*/ 223 h 586"/>
                <a:gd name="T52" fmla="*/ 14 w 255"/>
                <a:gd name="T53" fmla="*/ 196 h 586"/>
                <a:gd name="T54" fmla="*/ 9 w 255"/>
                <a:gd name="T55" fmla="*/ 166 h 586"/>
                <a:gd name="T56" fmla="*/ 10 w 255"/>
                <a:gd name="T57" fmla="*/ 137 h 586"/>
                <a:gd name="T58" fmla="*/ 16 w 255"/>
                <a:gd name="T59" fmla="*/ 109 h 586"/>
                <a:gd name="T60" fmla="*/ 28 w 255"/>
                <a:gd name="T61" fmla="*/ 84 h 586"/>
                <a:gd name="T62" fmla="*/ 48 w 255"/>
                <a:gd name="T63" fmla="*/ 59 h 586"/>
                <a:gd name="T64" fmla="*/ 74 w 255"/>
                <a:gd name="T65" fmla="*/ 41 h 586"/>
                <a:gd name="T66" fmla="*/ 95 w 255"/>
                <a:gd name="T67" fmla="*/ 0 h 586"/>
                <a:gd name="T68" fmla="*/ 176 w 255"/>
                <a:gd name="T69" fmla="*/ 37 h 586"/>
                <a:gd name="T70" fmla="*/ 212 w 255"/>
                <a:gd name="T71" fmla="*/ 59 h 586"/>
                <a:gd name="T72" fmla="*/ 235 w 255"/>
                <a:gd name="T73" fmla="*/ 87 h 586"/>
                <a:gd name="T74" fmla="*/ 248 w 255"/>
                <a:gd name="T75" fmla="*/ 121 h 586"/>
                <a:gd name="T76" fmla="*/ 178 w 255"/>
                <a:gd name="T77" fmla="*/ 160 h 586"/>
                <a:gd name="T78" fmla="*/ 166 w 255"/>
                <a:gd name="T79" fmla="*/ 121 h 586"/>
                <a:gd name="T80" fmla="*/ 147 w 255"/>
                <a:gd name="T81" fmla="*/ 102 h 586"/>
                <a:gd name="T82" fmla="*/ 125 w 255"/>
                <a:gd name="T83" fmla="*/ 99 h 586"/>
                <a:gd name="T84" fmla="*/ 111 w 255"/>
                <a:gd name="T85" fmla="*/ 103 h 586"/>
                <a:gd name="T86" fmla="*/ 101 w 255"/>
                <a:gd name="T87" fmla="*/ 112 h 586"/>
                <a:gd name="T88" fmla="*/ 91 w 255"/>
                <a:gd name="T89" fmla="*/ 135 h 586"/>
                <a:gd name="T90" fmla="*/ 89 w 255"/>
                <a:gd name="T91" fmla="*/ 163 h 586"/>
                <a:gd name="T92" fmla="*/ 97 w 255"/>
                <a:gd name="T93" fmla="*/ 191 h 586"/>
                <a:gd name="T94" fmla="*/ 111 w 255"/>
                <a:gd name="T95" fmla="*/ 217 h 586"/>
                <a:gd name="T96" fmla="*/ 132 w 255"/>
                <a:gd name="T97" fmla="*/ 241 h 586"/>
                <a:gd name="T98" fmla="*/ 165 w 255"/>
                <a:gd name="T99" fmla="*/ 269 h 586"/>
                <a:gd name="T100" fmla="*/ 189 w 255"/>
                <a:gd name="T101" fmla="*/ 290 h 586"/>
                <a:gd name="T102" fmla="*/ 223 w 255"/>
                <a:gd name="T103" fmla="*/ 332 h 586"/>
                <a:gd name="T104" fmla="*/ 242 w 255"/>
                <a:gd name="T105" fmla="*/ 366 h 586"/>
                <a:gd name="T106" fmla="*/ 252 w 255"/>
                <a:gd name="T107" fmla="*/ 394 h 586"/>
                <a:gd name="T108" fmla="*/ 255 w 255"/>
                <a:gd name="T109" fmla="*/ 419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5" h="586">
                  <a:moveTo>
                    <a:pt x="255" y="419"/>
                  </a:moveTo>
                  <a:lnTo>
                    <a:pt x="255" y="435"/>
                  </a:lnTo>
                  <a:lnTo>
                    <a:pt x="254" y="451"/>
                  </a:lnTo>
                  <a:lnTo>
                    <a:pt x="251" y="464"/>
                  </a:lnTo>
                  <a:lnTo>
                    <a:pt x="247" y="478"/>
                  </a:lnTo>
                  <a:lnTo>
                    <a:pt x="241" y="491"/>
                  </a:lnTo>
                  <a:lnTo>
                    <a:pt x="235" y="501"/>
                  </a:lnTo>
                  <a:lnTo>
                    <a:pt x="228" y="512"/>
                  </a:lnTo>
                  <a:lnTo>
                    <a:pt x="218" y="522"/>
                  </a:lnTo>
                  <a:lnTo>
                    <a:pt x="213" y="527"/>
                  </a:lnTo>
                  <a:lnTo>
                    <a:pt x="207" y="532"/>
                  </a:lnTo>
                  <a:lnTo>
                    <a:pt x="199" y="536"/>
                  </a:lnTo>
                  <a:lnTo>
                    <a:pt x="193" y="540"/>
                  </a:lnTo>
                  <a:lnTo>
                    <a:pt x="185" y="543"/>
                  </a:lnTo>
                  <a:lnTo>
                    <a:pt x="177" y="546"/>
                  </a:lnTo>
                  <a:lnTo>
                    <a:pt x="170" y="548"/>
                  </a:lnTo>
                  <a:lnTo>
                    <a:pt x="161" y="550"/>
                  </a:lnTo>
                  <a:lnTo>
                    <a:pt x="161" y="586"/>
                  </a:lnTo>
                  <a:lnTo>
                    <a:pt x="95" y="586"/>
                  </a:lnTo>
                  <a:lnTo>
                    <a:pt x="95" y="548"/>
                  </a:lnTo>
                  <a:lnTo>
                    <a:pt x="84" y="545"/>
                  </a:lnTo>
                  <a:lnTo>
                    <a:pt x="74" y="541"/>
                  </a:lnTo>
                  <a:lnTo>
                    <a:pt x="64" y="535"/>
                  </a:lnTo>
                  <a:lnTo>
                    <a:pt x="55" y="529"/>
                  </a:lnTo>
                  <a:lnTo>
                    <a:pt x="47" y="522"/>
                  </a:lnTo>
                  <a:lnTo>
                    <a:pt x="38" y="513"/>
                  </a:lnTo>
                  <a:lnTo>
                    <a:pt x="31" y="504"/>
                  </a:lnTo>
                  <a:lnTo>
                    <a:pt x="25" y="493"/>
                  </a:lnTo>
                  <a:lnTo>
                    <a:pt x="19" y="485"/>
                  </a:lnTo>
                  <a:lnTo>
                    <a:pt x="15" y="474"/>
                  </a:lnTo>
                  <a:lnTo>
                    <a:pt x="12" y="464"/>
                  </a:lnTo>
                  <a:lnTo>
                    <a:pt x="8" y="454"/>
                  </a:lnTo>
                  <a:lnTo>
                    <a:pt x="6" y="443"/>
                  </a:lnTo>
                  <a:lnTo>
                    <a:pt x="3" y="432"/>
                  </a:lnTo>
                  <a:lnTo>
                    <a:pt x="1" y="420"/>
                  </a:lnTo>
                  <a:lnTo>
                    <a:pt x="0" y="407"/>
                  </a:lnTo>
                  <a:lnTo>
                    <a:pt x="74" y="402"/>
                  </a:lnTo>
                  <a:lnTo>
                    <a:pt x="76" y="414"/>
                  </a:lnTo>
                  <a:lnTo>
                    <a:pt x="77" y="423"/>
                  </a:lnTo>
                  <a:lnTo>
                    <a:pt x="80" y="433"/>
                  </a:lnTo>
                  <a:lnTo>
                    <a:pt x="83" y="441"/>
                  </a:lnTo>
                  <a:lnTo>
                    <a:pt x="86" y="449"/>
                  </a:lnTo>
                  <a:lnTo>
                    <a:pt x="89" y="456"/>
                  </a:lnTo>
                  <a:lnTo>
                    <a:pt x="93" y="461"/>
                  </a:lnTo>
                  <a:lnTo>
                    <a:pt x="98" y="467"/>
                  </a:lnTo>
                  <a:lnTo>
                    <a:pt x="105" y="474"/>
                  </a:lnTo>
                  <a:lnTo>
                    <a:pt x="112" y="478"/>
                  </a:lnTo>
                  <a:lnTo>
                    <a:pt x="121" y="480"/>
                  </a:lnTo>
                  <a:lnTo>
                    <a:pt x="129" y="481"/>
                  </a:lnTo>
                  <a:lnTo>
                    <a:pt x="136" y="480"/>
                  </a:lnTo>
                  <a:lnTo>
                    <a:pt x="142" y="479"/>
                  </a:lnTo>
                  <a:lnTo>
                    <a:pt x="147" y="477"/>
                  </a:lnTo>
                  <a:lnTo>
                    <a:pt x="153" y="475"/>
                  </a:lnTo>
                  <a:lnTo>
                    <a:pt x="157" y="471"/>
                  </a:lnTo>
                  <a:lnTo>
                    <a:pt x="162" y="467"/>
                  </a:lnTo>
                  <a:lnTo>
                    <a:pt x="166" y="462"/>
                  </a:lnTo>
                  <a:lnTo>
                    <a:pt x="170" y="456"/>
                  </a:lnTo>
                  <a:lnTo>
                    <a:pt x="173" y="450"/>
                  </a:lnTo>
                  <a:lnTo>
                    <a:pt x="176" y="442"/>
                  </a:lnTo>
                  <a:lnTo>
                    <a:pt x="177" y="433"/>
                  </a:lnTo>
                  <a:lnTo>
                    <a:pt x="178" y="422"/>
                  </a:lnTo>
                  <a:lnTo>
                    <a:pt x="177" y="415"/>
                  </a:lnTo>
                  <a:lnTo>
                    <a:pt x="176" y="406"/>
                  </a:lnTo>
                  <a:lnTo>
                    <a:pt x="174" y="399"/>
                  </a:lnTo>
                  <a:lnTo>
                    <a:pt x="171" y="392"/>
                  </a:lnTo>
                  <a:lnTo>
                    <a:pt x="166" y="383"/>
                  </a:lnTo>
                  <a:lnTo>
                    <a:pt x="161" y="376"/>
                  </a:lnTo>
                  <a:lnTo>
                    <a:pt x="156" y="367"/>
                  </a:lnTo>
                  <a:lnTo>
                    <a:pt x="149" y="360"/>
                  </a:lnTo>
                  <a:lnTo>
                    <a:pt x="136" y="347"/>
                  </a:lnTo>
                  <a:lnTo>
                    <a:pt x="120" y="332"/>
                  </a:lnTo>
                  <a:lnTo>
                    <a:pt x="102" y="314"/>
                  </a:lnTo>
                  <a:lnTo>
                    <a:pt x="81" y="294"/>
                  </a:lnTo>
                  <a:lnTo>
                    <a:pt x="64" y="278"/>
                  </a:lnTo>
                  <a:lnTo>
                    <a:pt x="50" y="263"/>
                  </a:lnTo>
                  <a:lnTo>
                    <a:pt x="38" y="247"/>
                  </a:lnTo>
                  <a:lnTo>
                    <a:pt x="29" y="233"/>
                  </a:lnTo>
                  <a:lnTo>
                    <a:pt x="25" y="223"/>
                  </a:lnTo>
                  <a:lnTo>
                    <a:pt x="20" y="215"/>
                  </a:lnTo>
                  <a:lnTo>
                    <a:pt x="16" y="206"/>
                  </a:lnTo>
                  <a:lnTo>
                    <a:pt x="14" y="196"/>
                  </a:lnTo>
                  <a:lnTo>
                    <a:pt x="12" y="186"/>
                  </a:lnTo>
                  <a:lnTo>
                    <a:pt x="10" y="177"/>
                  </a:lnTo>
                  <a:lnTo>
                    <a:pt x="9" y="166"/>
                  </a:lnTo>
                  <a:lnTo>
                    <a:pt x="9" y="157"/>
                  </a:lnTo>
                  <a:lnTo>
                    <a:pt x="9" y="146"/>
                  </a:lnTo>
                  <a:lnTo>
                    <a:pt x="10" y="137"/>
                  </a:lnTo>
                  <a:lnTo>
                    <a:pt x="12" y="127"/>
                  </a:lnTo>
                  <a:lnTo>
                    <a:pt x="13" y="119"/>
                  </a:lnTo>
                  <a:lnTo>
                    <a:pt x="16" y="109"/>
                  </a:lnTo>
                  <a:lnTo>
                    <a:pt x="19" y="101"/>
                  </a:lnTo>
                  <a:lnTo>
                    <a:pt x="24" y="92"/>
                  </a:lnTo>
                  <a:lnTo>
                    <a:pt x="28" y="84"/>
                  </a:lnTo>
                  <a:lnTo>
                    <a:pt x="33" y="74"/>
                  </a:lnTo>
                  <a:lnTo>
                    <a:pt x="40" y="66"/>
                  </a:lnTo>
                  <a:lnTo>
                    <a:pt x="48" y="59"/>
                  </a:lnTo>
                  <a:lnTo>
                    <a:pt x="56" y="51"/>
                  </a:lnTo>
                  <a:lnTo>
                    <a:pt x="65" y="45"/>
                  </a:lnTo>
                  <a:lnTo>
                    <a:pt x="74" y="41"/>
                  </a:lnTo>
                  <a:lnTo>
                    <a:pt x="85" y="36"/>
                  </a:lnTo>
                  <a:lnTo>
                    <a:pt x="95" y="33"/>
                  </a:lnTo>
                  <a:lnTo>
                    <a:pt x="95" y="0"/>
                  </a:lnTo>
                  <a:lnTo>
                    <a:pt x="161" y="0"/>
                  </a:lnTo>
                  <a:lnTo>
                    <a:pt x="161" y="33"/>
                  </a:lnTo>
                  <a:lnTo>
                    <a:pt x="176" y="37"/>
                  </a:lnTo>
                  <a:lnTo>
                    <a:pt x="190" y="43"/>
                  </a:lnTo>
                  <a:lnTo>
                    <a:pt x="201" y="50"/>
                  </a:lnTo>
                  <a:lnTo>
                    <a:pt x="212" y="59"/>
                  </a:lnTo>
                  <a:lnTo>
                    <a:pt x="220" y="68"/>
                  </a:lnTo>
                  <a:lnTo>
                    <a:pt x="229" y="77"/>
                  </a:lnTo>
                  <a:lnTo>
                    <a:pt x="235" y="87"/>
                  </a:lnTo>
                  <a:lnTo>
                    <a:pt x="240" y="98"/>
                  </a:lnTo>
                  <a:lnTo>
                    <a:pt x="245" y="109"/>
                  </a:lnTo>
                  <a:lnTo>
                    <a:pt x="248" y="121"/>
                  </a:lnTo>
                  <a:lnTo>
                    <a:pt x="251" y="134"/>
                  </a:lnTo>
                  <a:lnTo>
                    <a:pt x="252" y="146"/>
                  </a:lnTo>
                  <a:lnTo>
                    <a:pt x="178" y="160"/>
                  </a:lnTo>
                  <a:lnTo>
                    <a:pt x="176" y="145"/>
                  </a:lnTo>
                  <a:lnTo>
                    <a:pt x="172" y="133"/>
                  </a:lnTo>
                  <a:lnTo>
                    <a:pt x="166" y="121"/>
                  </a:lnTo>
                  <a:lnTo>
                    <a:pt x="160" y="110"/>
                  </a:lnTo>
                  <a:lnTo>
                    <a:pt x="155" y="105"/>
                  </a:lnTo>
                  <a:lnTo>
                    <a:pt x="147" y="102"/>
                  </a:lnTo>
                  <a:lnTo>
                    <a:pt x="139" y="100"/>
                  </a:lnTo>
                  <a:lnTo>
                    <a:pt x="129" y="99"/>
                  </a:lnTo>
                  <a:lnTo>
                    <a:pt x="125" y="99"/>
                  </a:lnTo>
                  <a:lnTo>
                    <a:pt x="120" y="100"/>
                  </a:lnTo>
                  <a:lnTo>
                    <a:pt x="116" y="101"/>
                  </a:lnTo>
                  <a:lnTo>
                    <a:pt x="111" y="103"/>
                  </a:lnTo>
                  <a:lnTo>
                    <a:pt x="107" y="106"/>
                  </a:lnTo>
                  <a:lnTo>
                    <a:pt x="104" y="109"/>
                  </a:lnTo>
                  <a:lnTo>
                    <a:pt x="101" y="112"/>
                  </a:lnTo>
                  <a:lnTo>
                    <a:pt x="98" y="118"/>
                  </a:lnTo>
                  <a:lnTo>
                    <a:pt x="93" y="125"/>
                  </a:lnTo>
                  <a:lnTo>
                    <a:pt x="91" y="135"/>
                  </a:lnTo>
                  <a:lnTo>
                    <a:pt x="89" y="144"/>
                  </a:lnTo>
                  <a:lnTo>
                    <a:pt x="88" y="155"/>
                  </a:lnTo>
                  <a:lnTo>
                    <a:pt x="89" y="163"/>
                  </a:lnTo>
                  <a:lnTo>
                    <a:pt x="90" y="173"/>
                  </a:lnTo>
                  <a:lnTo>
                    <a:pt x="93" y="181"/>
                  </a:lnTo>
                  <a:lnTo>
                    <a:pt x="97" y="191"/>
                  </a:lnTo>
                  <a:lnTo>
                    <a:pt x="101" y="199"/>
                  </a:lnTo>
                  <a:lnTo>
                    <a:pt x="106" y="209"/>
                  </a:lnTo>
                  <a:lnTo>
                    <a:pt x="111" y="217"/>
                  </a:lnTo>
                  <a:lnTo>
                    <a:pt x="119" y="227"/>
                  </a:lnTo>
                  <a:lnTo>
                    <a:pt x="125" y="233"/>
                  </a:lnTo>
                  <a:lnTo>
                    <a:pt x="132" y="241"/>
                  </a:lnTo>
                  <a:lnTo>
                    <a:pt x="142" y="250"/>
                  </a:lnTo>
                  <a:lnTo>
                    <a:pt x="153" y="258"/>
                  </a:lnTo>
                  <a:lnTo>
                    <a:pt x="165" y="269"/>
                  </a:lnTo>
                  <a:lnTo>
                    <a:pt x="175" y="277"/>
                  </a:lnTo>
                  <a:lnTo>
                    <a:pt x="183" y="285"/>
                  </a:lnTo>
                  <a:lnTo>
                    <a:pt x="189" y="290"/>
                  </a:lnTo>
                  <a:lnTo>
                    <a:pt x="202" y="305"/>
                  </a:lnTo>
                  <a:lnTo>
                    <a:pt x="214" y="319"/>
                  </a:lnTo>
                  <a:lnTo>
                    <a:pt x="223" y="332"/>
                  </a:lnTo>
                  <a:lnTo>
                    <a:pt x="232" y="346"/>
                  </a:lnTo>
                  <a:lnTo>
                    <a:pt x="237" y="357"/>
                  </a:lnTo>
                  <a:lnTo>
                    <a:pt x="242" y="366"/>
                  </a:lnTo>
                  <a:lnTo>
                    <a:pt x="246" y="376"/>
                  </a:lnTo>
                  <a:lnTo>
                    <a:pt x="250" y="384"/>
                  </a:lnTo>
                  <a:lnTo>
                    <a:pt x="252" y="394"/>
                  </a:lnTo>
                  <a:lnTo>
                    <a:pt x="254" y="402"/>
                  </a:lnTo>
                  <a:lnTo>
                    <a:pt x="255" y="411"/>
                  </a:lnTo>
                  <a:lnTo>
                    <a:pt x="255" y="419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91" name="Freeform 126"/>
            <p:cNvSpPr>
              <a:spLocks/>
            </p:cNvSpPr>
            <p:nvPr/>
          </p:nvSpPr>
          <p:spPr bwMode="auto">
            <a:xfrm>
              <a:off x="5167313" y="3965575"/>
              <a:ext cx="604838" cy="604838"/>
            </a:xfrm>
            <a:custGeom>
              <a:avLst/>
              <a:gdLst>
                <a:gd name="T0" fmla="*/ 1901 w 1906"/>
                <a:gd name="T1" fmla="*/ 1050 h 1905"/>
                <a:gd name="T2" fmla="*/ 1876 w 1906"/>
                <a:gd name="T3" fmla="*/ 1190 h 1905"/>
                <a:gd name="T4" fmla="*/ 1831 w 1906"/>
                <a:gd name="T5" fmla="*/ 1323 h 1905"/>
                <a:gd name="T6" fmla="*/ 1769 w 1906"/>
                <a:gd name="T7" fmla="*/ 1446 h 1905"/>
                <a:gd name="T8" fmla="*/ 1688 w 1906"/>
                <a:gd name="T9" fmla="*/ 1558 h 1905"/>
                <a:gd name="T10" fmla="*/ 1594 w 1906"/>
                <a:gd name="T11" fmla="*/ 1657 h 1905"/>
                <a:gd name="T12" fmla="*/ 1486 w 1906"/>
                <a:gd name="T13" fmla="*/ 1742 h 1905"/>
                <a:gd name="T14" fmla="*/ 1367 w 1906"/>
                <a:gd name="T15" fmla="*/ 1811 h 1905"/>
                <a:gd name="T16" fmla="*/ 1237 w 1906"/>
                <a:gd name="T17" fmla="*/ 1861 h 1905"/>
                <a:gd name="T18" fmla="*/ 1098 w 1906"/>
                <a:gd name="T19" fmla="*/ 1894 h 1905"/>
                <a:gd name="T20" fmla="*/ 953 w 1906"/>
                <a:gd name="T21" fmla="*/ 1905 h 1905"/>
                <a:gd name="T22" fmla="*/ 808 w 1906"/>
                <a:gd name="T23" fmla="*/ 1894 h 1905"/>
                <a:gd name="T24" fmla="*/ 670 w 1906"/>
                <a:gd name="T25" fmla="*/ 1861 h 1905"/>
                <a:gd name="T26" fmla="*/ 540 w 1906"/>
                <a:gd name="T27" fmla="*/ 1811 h 1905"/>
                <a:gd name="T28" fmla="*/ 420 w 1906"/>
                <a:gd name="T29" fmla="*/ 1742 h 1905"/>
                <a:gd name="T30" fmla="*/ 312 w 1906"/>
                <a:gd name="T31" fmla="*/ 1657 h 1905"/>
                <a:gd name="T32" fmla="*/ 218 w 1906"/>
                <a:gd name="T33" fmla="*/ 1558 h 1905"/>
                <a:gd name="T34" fmla="*/ 139 w 1906"/>
                <a:gd name="T35" fmla="*/ 1446 h 1905"/>
                <a:gd name="T36" fmla="*/ 75 w 1906"/>
                <a:gd name="T37" fmla="*/ 1323 h 1905"/>
                <a:gd name="T38" fmla="*/ 30 w 1906"/>
                <a:gd name="T39" fmla="*/ 1190 h 1905"/>
                <a:gd name="T40" fmla="*/ 6 w 1906"/>
                <a:gd name="T41" fmla="*/ 1050 h 1905"/>
                <a:gd name="T42" fmla="*/ 1 w 1906"/>
                <a:gd name="T43" fmla="*/ 904 h 1905"/>
                <a:gd name="T44" fmla="*/ 19 w 1906"/>
                <a:gd name="T45" fmla="*/ 760 h 1905"/>
                <a:gd name="T46" fmla="*/ 59 w 1906"/>
                <a:gd name="T47" fmla="*/ 625 h 1905"/>
                <a:gd name="T48" fmla="*/ 116 w 1906"/>
                <a:gd name="T49" fmla="*/ 499 h 1905"/>
                <a:gd name="T50" fmla="*/ 190 w 1906"/>
                <a:gd name="T51" fmla="*/ 383 h 1905"/>
                <a:gd name="T52" fmla="*/ 280 w 1906"/>
                <a:gd name="T53" fmla="*/ 279 h 1905"/>
                <a:gd name="T54" fmla="*/ 383 w 1906"/>
                <a:gd name="T55" fmla="*/ 189 h 1905"/>
                <a:gd name="T56" fmla="*/ 500 w 1906"/>
                <a:gd name="T57" fmla="*/ 115 h 1905"/>
                <a:gd name="T58" fmla="*/ 625 w 1906"/>
                <a:gd name="T59" fmla="*/ 58 h 1905"/>
                <a:gd name="T60" fmla="*/ 761 w 1906"/>
                <a:gd name="T61" fmla="*/ 19 h 1905"/>
                <a:gd name="T62" fmla="*/ 905 w 1906"/>
                <a:gd name="T63" fmla="*/ 1 h 1905"/>
                <a:gd name="T64" fmla="*/ 1050 w 1906"/>
                <a:gd name="T65" fmla="*/ 5 h 1905"/>
                <a:gd name="T66" fmla="*/ 1191 w 1906"/>
                <a:gd name="T67" fmla="*/ 29 h 1905"/>
                <a:gd name="T68" fmla="*/ 1324 w 1906"/>
                <a:gd name="T69" fmla="*/ 75 h 1905"/>
                <a:gd name="T70" fmla="*/ 1447 w 1906"/>
                <a:gd name="T71" fmla="*/ 138 h 1905"/>
                <a:gd name="T72" fmla="*/ 1559 w 1906"/>
                <a:gd name="T73" fmla="*/ 218 h 1905"/>
                <a:gd name="T74" fmla="*/ 1659 w 1906"/>
                <a:gd name="T75" fmla="*/ 312 h 1905"/>
                <a:gd name="T76" fmla="*/ 1743 w 1906"/>
                <a:gd name="T77" fmla="*/ 420 h 1905"/>
                <a:gd name="T78" fmla="*/ 1812 w 1906"/>
                <a:gd name="T79" fmla="*/ 539 h 1905"/>
                <a:gd name="T80" fmla="*/ 1864 w 1906"/>
                <a:gd name="T81" fmla="*/ 669 h 1905"/>
                <a:gd name="T82" fmla="*/ 1895 w 1906"/>
                <a:gd name="T83" fmla="*/ 807 h 1905"/>
                <a:gd name="T84" fmla="*/ 1906 w 1906"/>
                <a:gd name="T85" fmla="*/ 952 h 1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06" h="1905">
                  <a:moveTo>
                    <a:pt x="1906" y="952"/>
                  </a:moveTo>
                  <a:lnTo>
                    <a:pt x="1905" y="1001"/>
                  </a:lnTo>
                  <a:lnTo>
                    <a:pt x="1901" y="1050"/>
                  </a:lnTo>
                  <a:lnTo>
                    <a:pt x="1895" y="1097"/>
                  </a:lnTo>
                  <a:lnTo>
                    <a:pt x="1887" y="1145"/>
                  </a:lnTo>
                  <a:lnTo>
                    <a:pt x="1876" y="1190"/>
                  </a:lnTo>
                  <a:lnTo>
                    <a:pt x="1864" y="1236"/>
                  </a:lnTo>
                  <a:lnTo>
                    <a:pt x="1848" y="1280"/>
                  </a:lnTo>
                  <a:lnTo>
                    <a:pt x="1831" y="1323"/>
                  </a:lnTo>
                  <a:lnTo>
                    <a:pt x="1812" y="1366"/>
                  </a:lnTo>
                  <a:lnTo>
                    <a:pt x="1791" y="1406"/>
                  </a:lnTo>
                  <a:lnTo>
                    <a:pt x="1769" y="1446"/>
                  </a:lnTo>
                  <a:lnTo>
                    <a:pt x="1743" y="1485"/>
                  </a:lnTo>
                  <a:lnTo>
                    <a:pt x="1717" y="1522"/>
                  </a:lnTo>
                  <a:lnTo>
                    <a:pt x="1688" y="1558"/>
                  </a:lnTo>
                  <a:lnTo>
                    <a:pt x="1659" y="1593"/>
                  </a:lnTo>
                  <a:lnTo>
                    <a:pt x="1627" y="1626"/>
                  </a:lnTo>
                  <a:lnTo>
                    <a:pt x="1594" y="1657"/>
                  </a:lnTo>
                  <a:lnTo>
                    <a:pt x="1559" y="1687"/>
                  </a:lnTo>
                  <a:lnTo>
                    <a:pt x="1523" y="1716"/>
                  </a:lnTo>
                  <a:lnTo>
                    <a:pt x="1486" y="1742"/>
                  </a:lnTo>
                  <a:lnTo>
                    <a:pt x="1447" y="1767"/>
                  </a:lnTo>
                  <a:lnTo>
                    <a:pt x="1408" y="1790"/>
                  </a:lnTo>
                  <a:lnTo>
                    <a:pt x="1367" y="1811"/>
                  </a:lnTo>
                  <a:lnTo>
                    <a:pt x="1324" y="1830"/>
                  </a:lnTo>
                  <a:lnTo>
                    <a:pt x="1281" y="1847"/>
                  </a:lnTo>
                  <a:lnTo>
                    <a:pt x="1237" y="1861"/>
                  </a:lnTo>
                  <a:lnTo>
                    <a:pt x="1191" y="1875"/>
                  </a:lnTo>
                  <a:lnTo>
                    <a:pt x="1146" y="1886"/>
                  </a:lnTo>
                  <a:lnTo>
                    <a:pt x="1098" y="1894"/>
                  </a:lnTo>
                  <a:lnTo>
                    <a:pt x="1050" y="1899"/>
                  </a:lnTo>
                  <a:lnTo>
                    <a:pt x="1002" y="1904"/>
                  </a:lnTo>
                  <a:lnTo>
                    <a:pt x="953" y="1905"/>
                  </a:lnTo>
                  <a:lnTo>
                    <a:pt x="905" y="1904"/>
                  </a:lnTo>
                  <a:lnTo>
                    <a:pt x="856" y="1899"/>
                  </a:lnTo>
                  <a:lnTo>
                    <a:pt x="808" y="1894"/>
                  </a:lnTo>
                  <a:lnTo>
                    <a:pt x="761" y="1886"/>
                  </a:lnTo>
                  <a:lnTo>
                    <a:pt x="715" y="1875"/>
                  </a:lnTo>
                  <a:lnTo>
                    <a:pt x="670" y="1861"/>
                  </a:lnTo>
                  <a:lnTo>
                    <a:pt x="625" y="1847"/>
                  </a:lnTo>
                  <a:lnTo>
                    <a:pt x="582" y="1830"/>
                  </a:lnTo>
                  <a:lnTo>
                    <a:pt x="540" y="1811"/>
                  </a:lnTo>
                  <a:lnTo>
                    <a:pt x="500" y="1790"/>
                  </a:lnTo>
                  <a:lnTo>
                    <a:pt x="459" y="1767"/>
                  </a:lnTo>
                  <a:lnTo>
                    <a:pt x="420" y="1742"/>
                  </a:lnTo>
                  <a:lnTo>
                    <a:pt x="383" y="1716"/>
                  </a:lnTo>
                  <a:lnTo>
                    <a:pt x="347" y="1687"/>
                  </a:lnTo>
                  <a:lnTo>
                    <a:pt x="312" y="1657"/>
                  </a:lnTo>
                  <a:lnTo>
                    <a:pt x="280" y="1626"/>
                  </a:lnTo>
                  <a:lnTo>
                    <a:pt x="248" y="1593"/>
                  </a:lnTo>
                  <a:lnTo>
                    <a:pt x="218" y="1558"/>
                  </a:lnTo>
                  <a:lnTo>
                    <a:pt x="190" y="1522"/>
                  </a:lnTo>
                  <a:lnTo>
                    <a:pt x="163" y="1485"/>
                  </a:lnTo>
                  <a:lnTo>
                    <a:pt x="139" y="1446"/>
                  </a:lnTo>
                  <a:lnTo>
                    <a:pt x="116" y="1406"/>
                  </a:lnTo>
                  <a:lnTo>
                    <a:pt x="95" y="1366"/>
                  </a:lnTo>
                  <a:lnTo>
                    <a:pt x="75" y="1323"/>
                  </a:lnTo>
                  <a:lnTo>
                    <a:pt x="59" y="1280"/>
                  </a:lnTo>
                  <a:lnTo>
                    <a:pt x="44" y="1236"/>
                  </a:lnTo>
                  <a:lnTo>
                    <a:pt x="30" y="1190"/>
                  </a:lnTo>
                  <a:lnTo>
                    <a:pt x="19" y="1145"/>
                  </a:lnTo>
                  <a:lnTo>
                    <a:pt x="11" y="1097"/>
                  </a:lnTo>
                  <a:lnTo>
                    <a:pt x="6" y="1050"/>
                  </a:lnTo>
                  <a:lnTo>
                    <a:pt x="1" y="1001"/>
                  </a:lnTo>
                  <a:lnTo>
                    <a:pt x="0" y="952"/>
                  </a:lnTo>
                  <a:lnTo>
                    <a:pt x="1" y="904"/>
                  </a:lnTo>
                  <a:lnTo>
                    <a:pt x="6" y="855"/>
                  </a:lnTo>
                  <a:lnTo>
                    <a:pt x="11" y="807"/>
                  </a:lnTo>
                  <a:lnTo>
                    <a:pt x="19" y="760"/>
                  </a:lnTo>
                  <a:lnTo>
                    <a:pt x="30" y="714"/>
                  </a:lnTo>
                  <a:lnTo>
                    <a:pt x="44" y="669"/>
                  </a:lnTo>
                  <a:lnTo>
                    <a:pt x="59" y="625"/>
                  </a:lnTo>
                  <a:lnTo>
                    <a:pt x="75" y="581"/>
                  </a:lnTo>
                  <a:lnTo>
                    <a:pt x="95" y="539"/>
                  </a:lnTo>
                  <a:lnTo>
                    <a:pt x="116" y="499"/>
                  </a:lnTo>
                  <a:lnTo>
                    <a:pt x="139" y="459"/>
                  </a:lnTo>
                  <a:lnTo>
                    <a:pt x="163" y="420"/>
                  </a:lnTo>
                  <a:lnTo>
                    <a:pt x="190" y="383"/>
                  </a:lnTo>
                  <a:lnTo>
                    <a:pt x="218" y="347"/>
                  </a:lnTo>
                  <a:lnTo>
                    <a:pt x="248" y="312"/>
                  </a:lnTo>
                  <a:lnTo>
                    <a:pt x="280" y="279"/>
                  </a:lnTo>
                  <a:lnTo>
                    <a:pt x="312" y="247"/>
                  </a:lnTo>
                  <a:lnTo>
                    <a:pt x="347" y="218"/>
                  </a:lnTo>
                  <a:lnTo>
                    <a:pt x="383" y="189"/>
                  </a:lnTo>
                  <a:lnTo>
                    <a:pt x="420" y="163"/>
                  </a:lnTo>
                  <a:lnTo>
                    <a:pt x="459" y="138"/>
                  </a:lnTo>
                  <a:lnTo>
                    <a:pt x="500" y="115"/>
                  </a:lnTo>
                  <a:lnTo>
                    <a:pt x="540" y="94"/>
                  </a:lnTo>
                  <a:lnTo>
                    <a:pt x="582" y="75"/>
                  </a:lnTo>
                  <a:lnTo>
                    <a:pt x="625" y="58"/>
                  </a:lnTo>
                  <a:lnTo>
                    <a:pt x="670" y="43"/>
                  </a:lnTo>
                  <a:lnTo>
                    <a:pt x="715" y="29"/>
                  </a:lnTo>
                  <a:lnTo>
                    <a:pt x="761" y="19"/>
                  </a:lnTo>
                  <a:lnTo>
                    <a:pt x="808" y="10"/>
                  </a:lnTo>
                  <a:lnTo>
                    <a:pt x="856" y="5"/>
                  </a:lnTo>
                  <a:lnTo>
                    <a:pt x="905" y="1"/>
                  </a:lnTo>
                  <a:lnTo>
                    <a:pt x="953" y="0"/>
                  </a:lnTo>
                  <a:lnTo>
                    <a:pt x="1002" y="1"/>
                  </a:lnTo>
                  <a:lnTo>
                    <a:pt x="1050" y="5"/>
                  </a:lnTo>
                  <a:lnTo>
                    <a:pt x="1098" y="10"/>
                  </a:lnTo>
                  <a:lnTo>
                    <a:pt x="1146" y="19"/>
                  </a:lnTo>
                  <a:lnTo>
                    <a:pt x="1191" y="29"/>
                  </a:lnTo>
                  <a:lnTo>
                    <a:pt x="1237" y="43"/>
                  </a:lnTo>
                  <a:lnTo>
                    <a:pt x="1281" y="58"/>
                  </a:lnTo>
                  <a:lnTo>
                    <a:pt x="1324" y="75"/>
                  </a:lnTo>
                  <a:lnTo>
                    <a:pt x="1367" y="94"/>
                  </a:lnTo>
                  <a:lnTo>
                    <a:pt x="1408" y="115"/>
                  </a:lnTo>
                  <a:lnTo>
                    <a:pt x="1447" y="138"/>
                  </a:lnTo>
                  <a:lnTo>
                    <a:pt x="1486" y="163"/>
                  </a:lnTo>
                  <a:lnTo>
                    <a:pt x="1523" y="189"/>
                  </a:lnTo>
                  <a:lnTo>
                    <a:pt x="1559" y="218"/>
                  </a:lnTo>
                  <a:lnTo>
                    <a:pt x="1594" y="247"/>
                  </a:lnTo>
                  <a:lnTo>
                    <a:pt x="1627" y="279"/>
                  </a:lnTo>
                  <a:lnTo>
                    <a:pt x="1659" y="312"/>
                  </a:lnTo>
                  <a:lnTo>
                    <a:pt x="1688" y="347"/>
                  </a:lnTo>
                  <a:lnTo>
                    <a:pt x="1717" y="383"/>
                  </a:lnTo>
                  <a:lnTo>
                    <a:pt x="1743" y="420"/>
                  </a:lnTo>
                  <a:lnTo>
                    <a:pt x="1769" y="459"/>
                  </a:lnTo>
                  <a:lnTo>
                    <a:pt x="1791" y="499"/>
                  </a:lnTo>
                  <a:lnTo>
                    <a:pt x="1812" y="539"/>
                  </a:lnTo>
                  <a:lnTo>
                    <a:pt x="1831" y="581"/>
                  </a:lnTo>
                  <a:lnTo>
                    <a:pt x="1848" y="625"/>
                  </a:lnTo>
                  <a:lnTo>
                    <a:pt x="1864" y="669"/>
                  </a:lnTo>
                  <a:lnTo>
                    <a:pt x="1876" y="714"/>
                  </a:lnTo>
                  <a:lnTo>
                    <a:pt x="1887" y="760"/>
                  </a:lnTo>
                  <a:lnTo>
                    <a:pt x="1895" y="807"/>
                  </a:lnTo>
                  <a:lnTo>
                    <a:pt x="1901" y="855"/>
                  </a:lnTo>
                  <a:lnTo>
                    <a:pt x="1905" y="904"/>
                  </a:lnTo>
                  <a:lnTo>
                    <a:pt x="1906" y="95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92" name="Freeform 127"/>
            <p:cNvSpPr>
              <a:spLocks/>
            </p:cNvSpPr>
            <p:nvPr/>
          </p:nvSpPr>
          <p:spPr bwMode="auto">
            <a:xfrm>
              <a:off x="5264150" y="4121150"/>
              <a:ext cx="411163" cy="295275"/>
            </a:xfrm>
            <a:custGeom>
              <a:avLst/>
              <a:gdLst>
                <a:gd name="T0" fmla="*/ 1294 w 1295"/>
                <a:gd name="T1" fmla="*/ 854 h 930"/>
                <a:gd name="T2" fmla="*/ 1291 w 1295"/>
                <a:gd name="T3" fmla="*/ 871 h 930"/>
                <a:gd name="T4" fmla="*/ 1285 w 1295"/>
                <a:gd name="T5" fmla="*/ 886 h 930"/>
                <a:gd name="T6" fmla="*/ 1275 w 1295"/>
                <a:gd name="T7" fmla="*/ 900 h 930"/>
                <a:gd name="T8" fmla="*/ 1264 w 1295"/>
                <a:gd name="T9" fmla="*/ 911 h 930"/>
                <a:gd name="T10" fmla="*/ 1250 w 1295"/>
                <a:gd name="T11" fmla="*/ 920 h 930"/>
                <a:gd name="T12" fmla="*/ 1235 w 1295"/>
                <a:gd name="T13" fmla="*/ 927 h 930"/>
                <a:gd name="T14" fmla="*/ 1218 w 1295"/>
                <a:gd name="T15" fmla="*/ 930 h 930"/>
                <a:gd name="T16" fmla="*/ 85 w 1295"/>
                <a:gd name="T17" fmla="*/ 930 h 930"/>
                <a:gd name="T18" fmla="*/ 68 w 1295"/>
                <a:gd name="T19" fmla="*/ 929 h 930"/>
                <a:gd name="T20" fmla="*/ 52 w 1295"/>
                <a:gd name="T21" fmla="*/ 924 h 930"/>
                <a:gd name="T22" fmla="*/ 37 w 1295"/>
                <a:gd name="T23" fmla="*/ 916 h 930"/>
                <a:gd name="T24" fmla="*/ 24 w 1295"/>
                <a:gd name="T25" fmla="*/ 906 h 930"/>
                <a:gd name="T26" fmla="*/ 14 w 1295"/>
                <a:gd name="T27" fmla="*/ 893 h 930"/>
                <a:gd name="T28" fmla="*/ 6 w 1295"/>
                <a:gd name="T29" fmla="*/ 879 h 930"/>
                <a:gd name="T30" fmla="*/ 1 w 1295"/>
                <a:gd name="T31" fmla="*/ 863 h 930"/>
                <a:gd name="T32" fmla="*/ 0 w 1295"/>
                <a:gd name="T33" fmla="*/ 846 h 930"/>
                <a:gd name="T34" fmla="*/ 0 w 1295"/>
                <a:gd name="T35" fmla="*/ 76 h 930"/>
                <a:gd name="T36" fmla="*/ 3 w 1295"/>
                <a:gd name="T37" fmla="*/ 60 h 930"/>
                <a:gd name="T38" fmla="*/ 10 w 1295"/>
                <a:gd name="T39" fmla="*/ 45 h 930"/>
                <a:gd name="T40" fmla="*/ 19 w 1295"/>
                <a:gd name="T41" fmla="*/ 31 h 930"/>
                <a:gd name="T42" fmla="*/ 31 w 1295"/>
                <a:gd name="T43" fmla="*/ 19 h 930"/>
                <a:gd name="T44" fmla="*/ 44 w 1295"/>
                <a:gd name="T45" fmla="*/ 11 h 930"/>
                <a:gd name="T46" fmla="*/ 59 w 1295"/>
                <a:gd name="T47" fmla="*/ 3 h 930"/>
                <a:gd name="T48" fmla="*/ 76 w 1295"/>
                <a:gd name="T49" fmla="*/ 0 h 930"/>
                <a:gd name="T50" fmla="*/ 1210 w 1295"/>
                <a:gd name="T51" fmla="*/ 0 h 930"/>
                <a:gd name="T52" fmla="*/ 1227 w 1295"/>
                <a:gd name="T53" fmla="*/ 1 h 930"/>
                <a:gd name="T54" fmla="*/ 1243 w 1295"/>
                <a:gd name="T55" fmla="*/ 7 h 930"/>
                <a:gd name="T56" fmla="*/ 1257 w 1295"/>
                <a:gd name="T57" fmla="*/ 15 h 930"/>
                <a:gd name="T58" fmla="*/ 1270 w 1295"/>
                <a:gd name="T59" fmla="*/ 25 h 930"/>
                <a:gd name="T60" fmla="*/ 1281 w 1295"/>
                <a:gd name="T61" fmla="*/ 37 h 930"/>
                <a:gd name="T62" fmla="*/ 1288 w 1295"/>
                <a:gd name="T63" fmla="*/ 52 h 930"/>
                <a:gd name="T64" fmla="*/ 1293 w 1295"/>
                <a:gd name="T65" fmla="*/ 68 h 930"/>
                <a:gd name="T66" fmla="*/ 1295 w 1295"/>
                <a:gd name="T67" fmla="*/ 85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95" h="930">
                  <a:moveTo>
                    <a:pt x="1295" y="846"/>
                  </a:moveTo>
                  <a:lnTo>
                    <a:pt x="1294" y="854"/>
                  </a:lnTo>
                  <a:lnTo>
                    <a:pt x="1293" y="863"/>
                  </a:lnTo>
                  <a:lnTo>
                    <a:pt x="1291" y="871"/>
                  </a:lnTo>
                  <a:lnTo>
                    <a:pt x="1288" y="879"/>
                  </a:lnTo>
                  <a:lnTo>
                    <a:pt x="1285" y="886"/>
                  </a:lnTo>
                  <a:lnTo>
                    <a:pt x="1281" y="893"/>
                  </a:lnTo>
                  <a:lnTo>
                    <a:pt x="1275" y="900"/>
                  </a:lnTo>
                  <a:lnTo>
                    <a:pt x="1270" y="906"/>
                  </a:lnTo>
                  <a:lnTo>
                    <a:pt x="1264" y="911"/>
                  </a:lnTo>
                  <a:lnTo>
                    <a:pt x="1257" y="916"/>
                  </a:lnTo>
                  <a:lnTo>
                    <a:pt x="1250" y="920"/>
                  </a:lnTo>
                  <a:lnTo>
                    <a:pt x="1243" y="924"/>
                  </a:lnTo>
                  <a:lnTo>
                    <a:pt x="1235" y="927"/>
                  </a:lnTo>
                  <a:lnTo>
                    <a:pt x="1227" y="929"/>
                  </a:lnTo>
                  <a:lnTo>
                    <a:pt x="1218" y="930"/>
                  </a:lnTo>
                  <a:lnTo>
                    <a:pt x="1210" y="930"/>
                  </a:lnTo>
                  <a:lnTo>
                    <a:pt x="85" y="930"/>
                  </a:lnTo>
                  <a:lnTo>
                    <a:pt x="76" y="930"/>
                  </a:lnTo>
                  <a:lnTo>
                    <a:pt x="68" y="929"/>
                  </a:lnTo>
                  <a:lnTo>
                    <a:pt x="59" y="927"/>
                  </a:lnTo>
                  <a:lnTo>
                    <a:pt x="52" y="924"/>
                  </a:lnTo>
                  <a:lnTo>
                    <a:pt x="44" y="920"/>
                  </a:lnTo>
                  <a:lnTo>
                    <a:pt x="37" y="916"/>
                  </a:lnTo>
                  <a:lnTo>
                    <a:pt x="31" y="911"/>
                  </a:lnTo>
                  <a:lnTo>
                    <a:pt x="24" y="906"/>
                  </a:lnTo>
                  <a:lnTo>
                    <a:pt x="19" y="900"/>
                  </a:lnTo>
                  <a:lnTo>
                    <a:pt x="14" y="893"/>
                  </a:lnTo>
                  <a:lnTo>
                    <a:pt x="10" y="886"/>
                  </a:lnTo>
                  <a:lnTo>
                    <a:pt x="6" y="879"/>
                  </a:lnTo>
                  <a:lnTo>
                    <a:pt x="3" y="871"/>
                  </a:lnTo>
                  <a:lnTo>
                    <a:pt x="1" y="863"/>
                  </a:lnTo>
                  <a:lnTo>
                    <a:pt x="0" y="854"/>
                  </a:lnTo>
                  <a:lnTo>
                    <a:pt x="0" y="846"/>
                  </a:lnTo>
                  <a:lnTo>
                    <a:pt x="0" y="85"/>
                  </a:lnTo>
                  <a:lnTo>
                    <a:pt x="0" y="76"/>
                  </a:lnTo>
                  <a:lnTo>
                    <a:pt x="1" y="68"/>
                  </a:lnTo>
                  <a:lnTo>
                    <a:pt x="3" y="60"/>
                  </a:lnTo>
                  <a:lnTo>
                    <a:pt x="6" y="52"/>
                  </a:lnTo>
                  <a:lnTo>
                    <a:pt x="10" y="45"/>
                  </a:lnTo>
                  <a:lnTo>
                    <a:pt x="14" y="37"/>
                  </a:lnTo>
                  <a:lnTo>
                    <a:pt x="19" y="31"/>
                  </a:lnTo>
                  <a:lnTo>
                    <a:pt x="24" y="25"/>
                  </a:lnTo>
                  <a:lnTo>
                    <a:pt x="31" y="19"/>
                  </a:lnTo>
                  <a:lnTo>
                    <a:pt x="37" y="15"/>
                  </a:lnTo>
                  <a:lnTo>
                    <a:pt x="44" y="11"/>
                  </a:lnTo>
                  <a:lnTo>
                    <a:pt x="52" y="7"/>
                  </a:lnTo>
                  <a:lnTo>
                    <a:pt x="59" y="3"/>
                  </a:lnTo>
                  <a:lnTo>
                    <a:pt x="68" y="1"/>
                  </a:lnTo>
                  <a:lnTo>
                    <a:pt x="76" y="0"/>
                  </a:lnTo>
                  <a:lnTo>
                    <a:pt x="85" y="0"/>
                  </a:lnTo>
                  <a:lnTo>
                    <a:pt x="1210" y="0"/>
                  </a:lnTo>
                  <a:lnTo>
                    <a:pt x="1218" y="0"/>
                  </a:lnTo>
                  <a:lnTo>
                    <a:pt x="1227" y="1"/>
                  </a:lnTo>
                  <a:lnTo>
                    <a:pt x="1235" y="3"/>
                  </a:lnTo>
                  <a:lnTo>
                    <a:pt x="1243" y="7"/>
                  </a:lnTo>
                  <a:lnTo>
                    <a:pt x="1250" y="11"/>
                  </a:lnTo>
                  <a:lnTo>
                    <a:pt x="1257" y="15"/>
                  </a:lnTo>
                  <a:lnTo>
                    <a:pt x="1264" y="19"/>
                  </a:lnTo>
                  <a:lnTo>
                    <a:pt x="1270" y="25"/>
                  </a:lnTo>
                  <a:lnTo>
                    <a:pt x="1275" y="31"/>
                  </a:lnTo>
                  <a:lnTo>
                    <a:pt x="1281" y="37"/>
                  </a:lnTo>
                  <a:lnTo>
                    <a:pt x="1285" y="45"/>
                  </a:lnTo>
                  <a:lnTo>
                    <a:pt x="1288" y="52"/>
                  </a:lnTo>
                  <a:lnTo>
                    <a:pt x="1291" y="60"/>
                  </a:lnTo>
                  <a:lnTo>
                    <a:pt x="1293" y="68"/>
                  </a:lnTo>
                  <a:lnTo>
                    <a:pt x="1294" y="76"/>
                  </a:lnTo>
                  <a:lnTo>
                    <a:pt x="1295" y="85"/>
                  </a:lnTo>
                  <a:lnTo>
                    <a:pt x="1295" y="846"/>
                  </a:lnTo>
                  <a:close/>
                </a:path>
              </a:pathLst>
            </a:custGeom>
            <a:solidFill>
              <a:srgbClr val="90B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93" name="Freeform 128"/>
            <p:cNvSpPr>
              <a:spLocks/>
            </p:cNvSpPr>
            <p:nvPr/>
          </p:nvSpPr>
          <p:spPr bwMode="auto">
            <a:xfrm>
              <a:off x="5287963" y="4287838"/>
              <a:ext cx="171450" cy="128588"/>
            </a:xfrm>
            <a:custGeom>
              <a:avLst/>
              <a:gdLst>
                <a:gd name="T0" fmla="*/ 539 w 539"/>
                <a:gd name="T1" fmla="*/ 10 h 401"/>
                <a:gd name="T2" fmla="*/ 520 w 539"/>
                <a:gd name="T3" fmla="*/ 9 h 401"/>
                <a:gd name="T4" fmla="*/ 503 w 539"/>
                <a:gd name="T5" fmla="*/ 7 h 401"/>
                <a:gd name="T6" fmla="*/ 487 w 539"/>
                <a:gd name="T7" fmla="*/ 4 h 401"/>
                <a:gd name="T8" fmla="*/ 471 w 539"/>
                <a:gd name="T9" fmla="*/ 0 h 401"/>
                <a:gd name="T10" fmla="*/ 0 w 539"/>
                <a:gd name="T11" fmla="*/ 401 h 401"/>
                <a:gd name="T12" fmla="*/ 82 w 539"/>
                <a:gd name="T13" fmla="*/ 401 h 401"/>
                <a:gd name="T14" fmla="*/ 539 w 539"/>
                <a:gd name="T15" fmla="*/ 9 h 401"/>
                <a:gd name="T16" fmla="*/ 539 w 539"/>
                <a:gd name="T17" fmla="*/ 9 h 401"/>
                <a:gd name="T18" fmla="*/ 539 w 539"/>
                <a:gd name="T19" fmla="*/ 1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9" h="401">
                  <a:moveTo>
                    <a:pt x="539" y="10"/>
                  </a:moveTo>
                  <a:lnTo>
                    <a:pt x="520" y="9"/>
                  </a:lnTo>
                  <a:lnTo>
                    <a:pt x="503" y="7"/>
                  </a:lnTo>
                  <a:lnTo>
                    <a:pt x="487" y="4"/>
                  </a:lnTo>
                  <a:lnTo>
                    <a:pt x="471" y="0"/>
                  </a:lnTo>
                  <a:lnTo>
                    <a:pt x="0" y="401"/>
                  </a:lnTo>
                  <a:lnTo>
                    <a:pt x="82" y="401"/>
                  </a:lnTo>
                  <a:lnTo>
                    <a:pt x="539" y="9"/>
                  </a:lnTo>
                  <a:lnTo>
                    <a:pt x="539" y="9"/>
                  </a:lnTo>
                  <a:lnTo>
                    <a:pt x="539" y="10"/>
                  </a:lnTo>
                  <a:close/>
                </a:path>
              </a:pathLst>
            </a:custGeom>
            <a:solidFill>
              <a:srgbClr val="7CA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94" name="Freeform 129"/>
            <p:cNvSpPr>
              <a:spLocks/>
            </p:cNvSpPr>
            <p:nvPr/>
          </p:nvSpPr>
          <p:spPr bwMode="auto">
            <a:xfrm>
              <a:off x="5472113" y="4284663"/>
              <a:ext cx="173038" cy="131763"/>
            </a:xfrm>
            <a:custGeom>
              <a:avLst/>
              <a:gdLst>
                <a:gd name="T0" fmla="*/ 57 w 543"/>
                <a:gd name="T1" fmla="*/ 0 h 415"/>
                <a:gd name="T2" fmla="*/ 44 w 543"/>
                <a:gd name="T3" fmla="*/ 6 h 415"/>
                <a:gd name="T4" fmla="*/ 29 w 543"/>
                <a:gd name="T5" fmla="*/ 12 h 415"/>
                <a:gd name="T6" fmla="*/ 16 w 543"/>
                <a:gd name="T7" fmla="*/ 17 h 415"/>
                <a:gd name="T8" fmla="*/ 0 w 543"/>
                <a:gd name="T9" fmla="*/ 20 h 415"/>
                <a:gd name="T10" fmla="*/ 463 w 543"/>
                <a:gd name="T11" fmla="*/ 415 h 415"/>
                <a:gd name="T12" fmla="*/ 543 w 543"/>
                <a:gd name="T13" fmla="*/ 415 h 415"/>
                <a:gd name="T14" fmla="*/ 57 w 543"/>
                <a:gd name="T15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3" h="415">
                  <a:moveTo>
                    <a:pt x="57" y="0"/>
                  </a:moveTo>
                  <a:lnTo>
                    <a:pt x="44" y="6"/>
                  </a:lnTo>
                  <a:lnTo>
                    <a:pt x="29" y="12"/>
                  </a:lnTo>
                  <a:lnTo>
                    <a:pt x="16" y="17"/>
                  </a:lnTo>
                  <a:lnTo>
                    <a:pt x="0" y="20"/>
                  </a:lnTo>
                  <a:lnTo>
                    <a:pt x="463" y="415"/>
                  </a:lnTo>
                  <a:lnTo>
                    <a:pt x="543" y="41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7CA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95" name="Freeform 130"/>
            <p:cNvSpPr>
              <a:spLocks/>
            </p:cNvSpPr>
            <p:nvPr/>
          </p:nvSpPr>
          <p:spPr bwMode="auto">
            <a:xfrm>
              <a:off x="5264150" y="4122738"/>
              <a:ext cx="411163" cy="200025"/>
            </a:xfrm>
            <a:custGeom>
              <a:avLst/>
              <a:gdLst>
                <a:gd name="T0" fmla="*/ 647 w 1295"/>
                <a:gd name="T1" fmla="*/ 632 h 632"/>
                <a:gd name="T2" fmla="*/ 1295 w 1295"/>
                <a:gd name="T3" fmla="*/ 96 h 632"/>
                <a:gd name="T4" fmla="*/ 1295 w 1295"/>
                <a:gd name="T5" fmla="*/ 76 h 632"/>
                <a:gd name="T6" fmla="*/ 1294 w 1295"/>
                <a:gd name="T7" fmla="*/ 64 h 632"/>
                <a:gd name="T8" fmla="*/ 1291 w 1295"/>
                <a:gd name="T9" fmla="*/ 51 h 632"/>
                <a:gd name="T10" fmla="*/ 1287 w 1295"/>
                <a:gd name="T11" fmla="*/ 41 h 632"/>
                <a:gd name="T12" fmla="*/ 1282 w 1295"/>
                <a:gd name="T13" fmla="*/ 30 h 632"/>
                <a:gd name="T14" fmla="*/ 1275 w 1295"/>
                <a:gd name="T15" fmla="*/ 22 h 632"/>
                <a:gd name="T16" fmla="*/ 1267 w 1295"/>
                <a:gd name="T17" fmla="*/ 13 h 632"/>
                <a:gd name="T18" fmla="*/ 1258 w 1295"/>
                <a:gd name="T19" fmla="*/ 6 h 632"/>
                <a:gd name="T20" fmla="*/ 1248 w 1295"/>
                <a:gd name="T21" fmla="*/ 0 h 632"/>
                <a:gd name="T22" fmla="*/ 647 w 1295"/>
                <a:gd name="T23" fmla="*/ 496 h 632"/>
                <a:gd name="T24" fmla="*/ 47 w 1295"/>
                <a:gd name="T25" fmla="*/ 0 h 632"/>
                <a:gd name="T26" fmla="*/ 37 w 1295"/>
                <a:gd name="T27" fmla="*/ 6 h 632"/>
                <a:gd name="T28" fmla="*/ 27 w 1295"/>
                <a:gd name="T29" fmla="*/ 13 h 632"/>
                <a:gd name="T30" fmla="*/ 19 w 1295"/>
                <a:gd name="T31" fmla="*/ 22 h 632"/>
                <a:gd name="T32" fmla="*/ 13 w 1295"/>
                <a:gd name="T33" fmla="*/ 30 h 632"/>
                <a:gd name="T34" fmla="*/ 7 w 1295"/>
                <a:gd name="T35" fmla="*/ 41 h 632"/>
                <a:gd name="T36" fmla="*/ 3 w 1295"/>
                <a:gd name="T37" fmla="*/ 51 h 632"/>
                <a:gd name="T38" fmla="*/ 0 w 1295"/>
                <a:gd name="T39" fmla="*/ 64 h 632"/>
                <a:gd name="T40" fmla="*/ 0 w 1295"/>
                <a:gd name="T41" fmla="*/ 76 h 632"/>
                <a:gd name="T42" fmla="*/ 0 w 1295"/>
                <a:gd name="T43" fmla="*/ 96 h 632"/>
                <a:gd name="T44" fmla="*/ 647 w 1295"/>
                <a:gd name="T45" fmla="*/ 632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5" h="632">
                  <a:moveTo>
                    <a:pt x="647" y="632"/>
                  </a:moveTo>
                  <a:lnTo>
                    <a:pt x="1295" y="96"/>
                  </a:lnTo>
                  <a:lnTo>
                    <a:pt x="1295" y="76"/>
                  </a:lnTo>
                  <a:lnTo>
                    <a:pt x="1294" y="64"/>
                  </a:lnTo>
                  <a:lnTo>
                    <a:pt x="1291" y="51"/>
                  </a:lnTo>
                  <a:lnTo>
                    <a:pt x="1287" y="41"/>
                  </a:lnTo>
                  <a:lnTo>
                    <a:pt x="1282" y="30"/>
                  </a:lnTo>
                  <a:lnTo>
                    <a:pt x="1275" y="22"/>
                  </a:lnTo>
                  <a:lnTo>
                    <a:pt x="1267" y="13"/>
                  </a:lnTo>
                  <a:lnTo>
                    <a:pt x="1258" y="6"/>
                  </a:lnTo>
                  <a:lnTo>
                    <a:pt x="1248" y="0"/>
                  </a:lnTo>
                  <a:lnTo>
                    <a:pt x="647" y="496"/>
                  </a:lnTo>
                  <a:lnTo>
                    <a:pt x="47" y="0"/>
                  </a:lnTo>
                  <a:lnTo>
                    <a:pt x="37" y="6"/>
                  </a:lnTo>
                  <a:lnTo>
                    <a:pt x="27" y="13"/>
                  </a:lnTo>
                  <a:lnTo>
                    <a:pt x="19" y="22"/>
                  </a:lnTo>
                  <a:lnTo>
                    <a:pt x="13" y="30"/>
                  </a:lnTo>
                  <a:lnTo>
                    <a:pt x="7" y="41"/>
                  </a:lnTo>
                  <a:lnTo>
                    <a:pt x="3" y="51"/>
                  </a:lnTo>
                  <a:lnTo>
                    <a:pt x="0" y="64"/>
                  </a:lnTo>
                  <a:lnTo>
                    <a:pt x="0" y="76"/>
                  </a:lnTo>
                  <a:lnTo>
                    <a:pt x="0" y="96"/>
                  </a:lnTo>
                  <a:lnTo>
                    <a:pt x="647" y="632"/>
                  </a:lnTo>
                  <a:close/>
                </a:path>
              </a:pathLst>
            </a:custGeom>
            <a:solidFill>
              <a:srgbClr val="6B99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96" name="Freeform 131"/>
            <p:cNvSpPr>
              <a:spLocks/>
            </p:cNvSpPr>
            <p:nvPr/>
          </p:nvSpPr>
          <p:spPr bwMode="auto">
            <a:xfrm>
              <a:off x="3086100" y="838200"/>
              <a:ext cx="630238" cy="630238"/>
            </a:xfrm>
            <a:custGeom>
              <a:avLst/>
              <a:gdLst>
                <a:gd name="T0" fmla="*/ 1980 w 1984"/>
                <a:gd name="T1" fmla="*/ 1093 h 1983"/>
                <a:gd name="T2" fmla="*/ 1953 w 1984"/>
                <a:gd name="T3" fmla="*/ 1240 h 1983"/>
                <a:gd name="T4" fmla="*/ 1907 w 1984"/>
                <a:gd name="T5" fmla="*/ 1377 h 1983"/>
                <a:gd name="T6" fmla="*/ 1841 w 1984"/>
                <a:gd name="T7" fmla="*/ 1506 h 1983"/>
                <a:gd name="T8" fmla="*/ 1758 w 1984"/>
                <a:gd name="T9" fmla="*/ 1623 h 1983"/>
                <a:gd name="T10" fmla="*/ 1659 w 1984"/>
                <a:gd name="T11" fmla="*/ 1726 h 1983"/>
                <a:gd name="T12" fmla="*/ 1547 w 1984"/>
                <a:gd name="T13" fmla="*/ 1814 h 1983"/>
                <a:gd name="T14" fmla="*/ 1422 w 1984"/>
                <a:gd name="T15" fmla="*/ 1886 h 1983"/>
                <a:gd name="T16" fmla="*/ 1287 w 1984"/>
                <a:gd name="T17" fmla="*/ 1939 h 1983"/>
                <a:gd name="T18" fmla="*/ 1143 w 1984"/>
                <a:gd name="T19" fmla="*/ 1973 h 1983"/>
                <a:gd name="T20" fmla="*/ 992 w 1984"/>
                <a:gd name="T21" fmla="*/ 1983 h 1983"/>
                <a:gd name="T22" fmla="*/ 841 w 1984"/>
                <a:gd name="T23" fmla="*/ 1973 h 1983"/>
                <a:gd name="T24" fmla="*/ 697 w 1984"/>
                <a:gd name="T25" fmla="*/ 1939 h 1983"/>
                <a:gd name="T26" fmla="*/ 561 w 1984"/>
                <a:gd name="T27" fmla="*/ 1886 h 1983"/>
                <a:gd name="T28" fmla="*/ 438 w 1984"/>
                <a:gd name="T29" fmla="*/ 1814 h 1983"/>
                <a:gd name="T30" fmla="*/ 325 w 1984"/>
                <a:gd name="T31" fmla="*/ 1726 h 1983"/>
                <a:gd name="T32" fmla="*/ 226 w 1984"/>
                <a:gd name="T33" fmla="*/ 1623 h 1983"/>
                <a:gd name="T34" fmla="*/ 144 w 1984"/>
                <a:gd name="T35" fmla="*/ 1506 h 1983"/>
                <a:gd name="T36" fmla="*/ 78 w 1984"/>
                <a:gd name="T37" fmla="*/ 1377 h 1983"/>
                <a:gd name="T38" fmla="*/ 32 w 1984"/>
                <a:gd name="T39" fmla="*/ 1240 h 1983"/>
                <a:gd name="T40" fmla="*/ 5 w 1984"/>
                <a:gd name="T41" fmla="*/ 1093 h 1983"/>
                <a:gd name="T42" fmla="*/ 1 w 1984"/>
                <a:gd name="T43" fmla="*/ 941 h 1983"/>
                <a:gd name="T44" fmla="*/ 20 w 1984"/>
                <a:gd name="T45" fmla="*/ 792 h 1983"/>
                <a:gd name="T46" fmla="*/ 60 w 1984"/>
                <a:gd name="T47" fmla="*/ 651 h 1983"/>
                <a:gd name="T48" fmla="*/ 119 w 1984"/>
                <a:gd name="T49" fmla="*/ 519 h 1983"/>
                <a:gd name="T50" fmla="*/ 197 w 1984"/>
                <a:gd name="T51" fmla="*/ 399 h 1983"/>
                <a:gd name="T52" fmla="*/ 291 w 1984"/>
                <a:gd name="T53" fmla="*/ 291 h 1983"/>
                <a:gd name="T54" fmla="*/ 399 w 1984"/>
                <a:gd name="T55" fmla="*/ 197 h 1983"/>
                <a:gd name="T56" fmla="*/ 519 w 1984"/>
                <a:gd name="T57" fmla="*/ 119 h 1983"/>
                <a:gd name="T58" fmla="*/ 651 w 1984"/>
                <a:gd name="T59" fmla="*/ 60 h 1983"/>
                <a:gd name="T60" fmla="*/ 792 w 1984"/>
                <a:gd name="T61" fmla="*/ 20 h 1983"/>
                <a:gd name="T62" fmla="*/ 941 w 1984"/>
                <a:gd name="T63" fmla="*/ 1 h 1983"/>
                <a:gd name="T64" fmla="*/ 1093 w 1984"/>
                <a:gd name="T65" fmla="*/ 5 h 1983"/>
                <a:gd name="T66" fmla="*/ 1240 w 1984"/>
                <a:gd name="T67" fmla="*/ 32 h 1983"/>
                <a:gd name="T68" fmla="*/ 1378 w 1984"/>
                <a:gd name="T69" fmla="*/ 78 h 1983"/>
                <a:gd name="T70" fmla="*/ 1507 w 1984"/>
                <a:gd name="T71" fmla="*/ 144 h 1983"/>
                <a:gd name="T72" fmla="*/ 1623 w 1984"/>
                <a:gd name="T73" fmla="*/ 226 h 1983"/>
                <a:gd name="T74" fmla="*/ 1727 w 1984"/>
                <a:gd name="T75" fmla="*/ 325 h 1983"/>
                <a:gd name="T76" fmla="*/ 1815 w 1984"/>
                <a:gd name="T77" fmla="*/ 438 h 1983"/>
                <a:gd name="T78" fmla="*/ 1887 w 1984"/>
                <a:gd name="T79" fmla="*/ 561 h 1983"/>
                <a:gd name="T80" fmla="*/ 1939 w 1984"/>
                <a:gd name="T81" fmla="*/ 697 h 1983"/>
                <a:gd name="T82" fmla="*/ 1973 w 1984"/>
                <a:gd name="T83" fmla="*/ 840 h 1983"/>
                <a:gd name="T84" fmla="*/ 1984 w 1984"/>
                <a:gd name="T85" fmla="*/ 992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84" h="1983">
                  <a:moveTo>
                    <a:pt x="1984" y="992"/>
                  </a:moveTo>
                  <a:lnTo>
                    <a:pt x="1983" y="1042"/>
                  </a:lnTo>
                  <a:lnTo>
                    <a:pt x="1980" y="1093"/>
                  </a:lnTo>
                  <a:lnTo>
                    <a:pt x="1973" y="1143"/>
                  </a:lnTo>
                  <a:lnTo>
                    <a:pt x="1964" y="1191"/>
                  </a:lnTo>
                  <a:lnTo>
                    <a:pt x="1953" y="1240"/>
                  </a:lnTo>
                  <a:lnTo>
                    <a:pt x="1939" y="1286"/>
                  </a:lnTo>
                  <a:lnTo>
                    <a:pt x="1925" y="1333"/>
                  </a:lnTo>
                  <a:lnTo>
                    <a:pt x="1907" y="1377"/>
                  </a:lnTo>
                  <a:lnTo>
                    <a:pt x="1887" y="1422"/>
                  </a:lnTo>
                  <a:lnTo>
                    <a:pt x="1864" y="1464"/>
                  </a:lnTo>
                  <a:lnTo>
                    <a:pt x="1841" y="1506"/>
                  </a:lnTo>
                  <a:lnTo>
                    <a:pt x="1815" y="1547"/>
                  </a:lnTo>
                  <a:lnTo>
                    <a:pt x="1787" y="1586"/>
                  </a:lnTo>
                  <a:lnTo>
                    <a:pt x="1758" y="1623"/>
                  </a:lnTo>
                  <a:lnTo>
                    <a:pt x="1727" y="1659"/>
                  </a:lnTo>
                  <a:lnTo>
                    <a:pt x="1694" y="1693"/>
                  </a:lnTo>
                  <a:lnTo>
                    <a:pt x="1659" y="1726"/>
                  </a:lnTo>
                  <a:lnTo>
                    <a:pt x="1623" y="1757"/>
                  </a:lnTo>
                  <a:lnTo>
                    <a:pt x="1586" y="1786"/>
                  </a:lnTo>
                  <a:lnTo>
                    <a:pt x="1547" y="1814"/>
                  </a:lnTo>
                  <a:lnTo>
                    <a:pt x="1507" y="1840"/>
                  </a:lnTo>
                  <a:lnTo>
                    <a:pt x="1465" y="1864"/>
                  </a:lnTo>
                  <a:lnTo>
                    <a:pt x="1422" y="1886"/>
                  </a:lnTo>
                  <a:lnTo>
                    <a:pt x="1378" y="1906"/>
                  </a:lnTo>
                  <a:lnTo>
                    <a:pt x="1333" y="1923"/>
                  </a:lnTo>
                  <a:lnTo>
                    <a:pt x="1287" y="1939"/>
                  </a:lnTo>
                  <a:lnTo>
                    <a:pt x="1240" y="1952"/>
                  </a:lnTo>
                  <a:lnTo>
                    <a:pt x="1192" y="1963"/>
                  </a:lnTo>
                  <a:lnTo>
                    <a:pt x="1143" y="1973"/>
                  </a:lnTo>
                  <a:lnTo>
                    <a:pt x="1093" y="1979"/>
                  </a:lnTo>
                  <a:lnTo>
                    <a:pt x="1043" y="1982"/>
                  </a:lnTo>
                  <a:lnTo>
                    <a:pt x="992" y="1983"/>
                  </a:lnTo>
                  <a:lnTo>
                    <a:pt x="941" y="1982"/>
                  </a:lnTo>
                  <a:lnTo>
                    <a:pt x="890" y="1979"/>
                  </a:lnTo>
                  <a:lnTo>
                    <a:pt x="841" y="1973"/>
                  </a:lnTo>
                  <a:lnTo>
                    <a:pt x="792" y="1963"/>
                  </a:lnTo>
                  <a:lnTo>
                    <a:pt x="744" y="1952"/>
                  </a:lnTo>
                  <a:lnTo>
                    <a:pt x="697" y="1939"/>
                  </a:lnTo>
                  <a:lnTo>
                    <a:pt x="651" y="1923"/>
                  </a:lnTo>
                  <a:lnTo>
                    <a:pt x="606" y="1906"/>
                  </a:lnTo>
                  <a:lnTo>
                    <a:pt x="561" y="1886"/>
                  </a:lnTo>
                  <a:lnTo>
                    <a:pt x="519" y="1864"/>
                  </a:lnTo>
                  <a:lnTo>
                    <a:pt x="478" y="1840"/>
                  </a:lnTo>
                  <a:lnTo>
                    <a:pt x="438" y="1814"/>
                  </a:lnTo>
                  <a:lnTo>
                    <a:pt x="399" y="1786"/>
                  </a:lnTo>
                  <a:lnTo>
                    <a:pt x="361" y="1757"/>
                  </a:lnTo>
                  <a:lnTo>
                    <a:pt x="325" y="1726"/>
                  </a:lnTo>
                  <a:lnTo>
                    <a:pt x="291" y="1693"/>
                  </a:lnTo>
                  <a:lnTo>
                    <a:pt x="258" y="1659"/>
                  </a:lnTo>
                  <a:lnTo>
                    <a:pt x="226" y="1623"/>
                  </a:lnTo>
                  <a:lnTo>
                    <a:pt x="197" y="1586"/>
                  </a:lnTo>
                  <a:lnTo>
                    <a:pt x="169" y="1547"/>
                  </a:lnTo>
                  <a:lnTo>
                    <a:pt x="144" y="1506"/>
                  </a:lnTo>
                  <a:lnTo>
                    <a:pt x="119" y="1464"/>
                  </a:lnTo>
                  <a:lnTo>
                    <a:pt x="98" y="1422"/>
                  </a:lnTo>
                  <a:lnTo>
                    <a:pt x="78" y="1377"/>
                  </a:lnTo>
                  <a:lnTo>
                    <a:pt x="60" y="1333"/>
                  </a:lnTo>
                  <a:lnTo>
                    <a:pt x="44" y="1286"/>
                  </a:lnTo>
                  <a:lnTo>
                    <a:pt x="32" y="1240"/>
                  </a:lnTo>
                  <a:lnTo>
                    <a:pt x="20" y="1191"/>
                  </a:lnTo>
                  <a:lnTo>
                    <a:pt x="12" y="1143"/>
                  </a:lnTo>
                  <a:lnTo>
                    <a:pt x="5" y="1093"/>
                  </a:lnTo>
                  <a:lnTo>
                    <a:pt x="1" y="1042"/>
                  </a:lnTo>
                  <a:lnTo>
                    <a:pt x="0" y="992"/>
                  </a:lnTo>
                  <a:lnTo>
                    <a:pt x="1" y="941"/>
                  </a:lnTo>
                  <a:lnTo>
                    <a:pt x="5" y="890"/>
                  </a:lnTo>
                  <a:lnTo>
                    <a:pt x="12" y="840"/>
                  </a:lnTo>
                  <a:lnTo>
                    <a:pt x="20" y="792"/>
                  </a:lnTo>
                  <a:lnTo>
                    <a:pt x="32" y="744"/>
                  </a:lnTo>
                  <a:lnTo>
                    <a:pt x="44" y="697"/>
                  </a:lnTo>
                  <a:lnTo>
                    <a:pt x="60" y="651"/>
                  </a:lnTo>
                  <a:lnTo>
                    <a:pt x="78" y="606"/>
                  </a:lnTo>
                  <a:lnTo>
                    <a:pt x="98" y="561"/>
                  </a:lnTo>
                  <a:lnTo>
                    <a:pt x="119" y="519"/>
                  </a:lnTo>
                  <a:lnTo>
                    <a:pt x="144" y="478"/>
                  </a:lnTo>
                  <a:lnTo>
                    <a:pt x="169" y="438"/>
                  </a:lnTo>
                  <a:lnTo>
                    <a:pt x="197" y="399"/>
                  </a:lnTo>
                  <a:lnTo>
                    <a:pt x="226" y="360"/>
                  </a:lnTo>
                  <a:lnTo>
                    <a:pt x="258" y="325"/>
                  </a:lnTo>
                  <a:lnTo>
                    <a:pt x="291" y="291"/>
                  </a:lnTo>
                  <a:lnTo>
                    <a:pt x="325" y="258"/>
                  </a:lnTo>
                  <a:lnTo>
                    <a:pt x="361" y="226"/>
                  </a:lnTo>
                  <a:lnTo>
                    <a:pt x="399" y="197"/>
                  </a:lnTo>
                  <a:lnTo>
                    <a:pt x="438" y="169"/>
                  </a:lnTo>
                  <a:lnTo>
                    <a:pt x="478" y="144"/>
                  </a:lnTo>
                  <a:lnTo>
                    <a:pt x="519" y="119"/>
                  </a:lnTo>
                  <a:lnTo>
                    <a:pt x="561" y="98"/>
                  </a:lnTo>
                  <a:lnTo>
                    <a:pt x="606" y="78"/>
                  </a:lnTo>
                  <a:lnTo>
                    <a:pt x="651" y="60"/>
                  </a:lnTo>
                  <a:lnTo>
                    <a:pt x="697" y="44"/>
                  </a:lnTo>
                  <a:lnTo>
                    <a:pt x="744" y="32"/>
                  </a:lnTo>
                  <a:lnTo>
                    <a:pt x="792" y="20"/>
                  </a:lnTo>
                  <a:lnTo>
                    <a:pt x="841" y="12"/>
                  </a:lnTo>
                  <a:lnTo>
                    <a:pt x="890" y="5"/>
                  </a:lnTo>
                  <a:lnTo>
                    <a:pt x="941" y="1"/>
                  </a:lnTo>
                  <a:lnTo>
                    <a:pt x="992" y="0"/>
                  </a:lnTo>
                  <a:lnTo>
                    <a:pt x="1043" y="1"/>
                  </a:lnTo>
                  <a:lnTo>
                    <a:pt x="1093" y="5"/>
                  </a:lnTo>
                  <a:lnTo>
                    <a:pt x="1143" y="12"/>
                  </a:lnTo>
                  <a:lnTo>
                    <a:pt x="1192" y="20"/>
                  </a:lnTo>
                  <a:lnTo>
                    <a:pt x="1240" y="32"/>
                  </a:lnTo>
                  <a:lnTo>
                    <a:pt x="1287" y="44"/>
                  </a:lnTo>
                  <a:lnTo>
                    <a:pt x="1333" y="60"/>
                  </a:lnTo>
                  <a:lnTo>
                    <a:pt x="1378" y="78"/>
                  </a:lnTo>
                  <a:lnTo>
                    <a:pt x="1422" y="98"/>
                  </a:lnTo>
                  <a:lnTo>
                    <a:pt x="1465" y="119"/>
                  </a:lnTo>
                  <a:lnTo>
                    <a:pt x="1507" y="144"/>
                  </a:lnTo>
                  <a:lnTo>
                    <a:pt x="1547" y="169"/>
                  </a:lnTo>
                  <a:lnTo>
                    <a:pt x="1586" y="197"/>
                  </a:lnTo>
                  <a:lnTo>
                    <a:pt x="1623" y="226"/>
                  </a:lnTo>
                  <a:lnTo>
                    <a:pt x="1659" y="258"/>
                  </a:lnTo>
                  <a:lnTo>
                    <a:pt x="1694" y="291"/>
                  </a:lnTo>
                  <a:lnTo>
                    <a:pt x="1727" y="325"/>
                  </a:lnTo>
                  <a:lnTo>
                    <a:pt x="1758" y="360"/>
                  </a:lnTo>
                  <a:lnTo>
                    <a:pt x="1787" y="399"/>
                  </a:lnTo>
                  <a:lnTo>
                    <a:pt x="1815" y="438"/>
                  </a:lnTo>
                  <a:lnTo>
                    <a:pt x="1841" y="478"/>
                  </a:lnTo>
                  <a:lnTo>
                    <a:pt x="1864" y="519"/>
                  </a:lnTo>
                  <a:lnTo>
                    <a:pt x="1887" y="561"/>
                  </a:lnTo>
                  <a:lnTo>
                    <a:pt x="1907" y="606"/>
                  </a:lnTo>
                  <a:lnTo>
                    <a:pt x="1925" y="651"/>
                  </a:lnTo>
                  <a:lnTo>
                    <a:pt x="1939" y="697"/>
                  </a:lnTo>
                  <a:lnTo>
                    <a:pt x="1953" y="744"/>
                  </a:lnTo>
                  <a:lnTo>
                    <a:pt x="1964" y="792"/>
                  </a:lnTo>
                  <a:lnTo>
                    <a:pt x="1973" y="840"/>
                  </a:lnTo>
                  <a:lnTo>
                    <a:pt x="1980" y="890"/>
                  </a:lnTo>
                  <a:lnTo>
                    <a:pt x="1983" y="941"/>
                  </a:lnTo>
                  <a:lnTo>
                    <a:pt x="1984" y="992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97" name="Freeform 132"/>
            <p:cNvSpPr>
              <a:spLocks noEditPoints="1"/>
            </p:cNvSpPr>
            <p:nvPr/>
          </p:nvSpPr>
          <p:spPr bwMode="auto">
            <a:xfrm>
              <a:off x="2992438" y="995363"/>
              <a:ext cx="746125" cy="342900"/>
            </a:xfrm>
            <a:custGeom>
              <a:avLst/>
              <a:gdLst>
                <a:gd name="T0" fmla="*/ 0 w 2350"/>
                <a:gd name="T1" fmla="*/ 892 h 1076"/>
                <a:gd name="T2" fmla="*/ 801 w 2350"/>
                <a:gd name="T3" fmla="*/ 92 h 1076"/>
                <a:gd name="T4" fmla="*/ 985 w 2350"/>
                <a:gd name="T5" fmla="*/ 276 h 1076"/>
                <a:gd name="T6" fmla="*/ 184 w 2350"/>
                <a:gd name="T7" fmla="*/ 1076 h 1076"/>
                <a:gd name="T8" fmla="*/ 0 w 2350"/>
                <a:gd name="T9" fmla="*/ 892 h 1076"/>
                <a:gd name="T10" fmla="*/ 801 w 2350"/>
                <a:gd name="T11" fmla="*/ 92 h 1076"/>
                <a:gd name="T12" fmla="*/ 893 w 2350"/>
                <a:gd name="T13" fmla="*/ 0 h 1076"/>
                <a:gd name="T14" fmla="*/ 985 w 2350"/>
                <a:gd name="T15" fmla="*/ 92 h 1076"/>
                <a:gd name="T16" fmla="*/ 893 w 2350"/>
                <a:gd name="T17" fmla="*/ 184 h 1076"/>
                <a:gd name="T18" fmla="*/ 801 w 2350"/>
                <a:gd name="T19" fmla="*/ 92 h 1076"/>
                <a:gd name="T20" fmla="*/ 985 w 2350"/>
                <a:gd name="T21" fmla="*/ 92 h 1076"/>
                <a:gd name="T22" fmla="*/ 1625 w 2350"/>
                <a:gd name="T23" fmla="*/ 731 h 1076"/>
                <a:gd name="T24" fmla="*/ 1440 w 2350"/>
                <a:gd name="T25" fmla="*/ 916 h 1076"/>
                <a:gd name="T26" fmla="*/ 801 w 2350"/>
                <a:gd name="T27" fmla="*/ 276 h 1076"/>
                <a:gd name="T28" fmla="*/ 985 w 2350"/>
                <a:gd name="T29" fmla="*/ 92 h 1076"/>
                <a:gd name="T30" fmla="*/ 1625 w 2350"/>
                <a:gd name="T31" fmla="*/ 916 h 1076"/>
                <a:gd name="T32" fmla="*/ 1533 w 2350"/>
                <a:gd name="T33" fmla="*/ 1008 h 1076"/>
                <a:gd name="T34" fmla="*/ 1440 w 2350"/>
                <a:gd name="T35" fmla="*/ 916 h 1076"/>
                <a:gd name="T36" fmla="*/ 1533 w 2350"/>
                <a:gd name="T37" fmla="*/ 824 h 1076"/>
                <a:gd name="T38" fmla="*/ 1625 w 2350"/>
                <a:gd name="T39" fmla="*/ 916 h 1076"/>
                <a:gd name="T40" fmla="*/ 1440 w 2350"/>
                <a:gd name="T41" fmla="*/ 731 h 1076"/>
                <a:gd name="T42" fmla="*/ 2166 w 2350"/>
                <a:gd name="T43" fmla="*/ 7 h 1076"/>
                <a:gd name="T44" fmla="*/ 2350 w 2350"/>
                <a:gd name="T45" fmla="*/ 191 h 1076"/>
                <a:gd name="T46" fmla="*/ 1625 w 2350"/>
                <a:gd name="T47" fmla="*/ 916 h 1076"/>
                <a:gd name="T48" fmla="*/ 1440 w 2350"/>
                <a:gd name="T49" fmla="*/ 731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0" h="1076">
                  <a:moveTo>
                    <a:pt x="0" y="892"/>
                  </a:moveTo>
                  <a:lnTo>
                    <a:pt x="801" y="92"/>
                  </a:lnTo>
                  <a:lnTo>
                    <a:pt x="985" y="276"/>
                  </a:lnTo>
                  <a:lnTo>
                    <a:pt x="184" y="1076"/>
                  </a:lnTo>
                  <a:lnTo>
                    <a:pt x="0" y="892"/>
                  </a:lnTo>
                  <a:close/>
                  <a:moveTo>
                    <a:pt x="801" y="92"/>
                  </a:moveTo>
                  <a:lnTo>
                    <a:pt x="893" y="0"/>
                  </a:lnTo>
                  <a:lnTo>
                    <a:pt x="985" y="92"/>
                  </a:lnTo>
                  <a:lnTo>
                    <a:pt x="893" y="184"/>
                  </a:lnTo>
                  <a:lnTo>
                    <a:pt x="801" y="92"/>
                  </a:lnTo>
                  <a:close/>
                  <a:moveTo>
                    <a:pt x="985" y="92"/>
                  </a:moveTo>
                  <a:lnTo>
                    <a:pt x="1625" y="731"/>
                  </a:lnTo>
                  <a:lnTo>
                    <a:pt x="1440" y="916"/>
                  </a:lnTo>
                  <a:lnTo>
                    <a:pt x="801" y="276"/>
                  </a:lnTo>
                  <a:lnTo>
                    <a:pt x="985" y="92"/>
                  </a:lnTo>
                  <a:close/>
                  <a:moveTo>
                    <a:pt x="1625" y="916"/>
                  </a:moveTo>
                  <a:lnTo>
                    <a:pt x="1533" y="1008"/>
                  </a:lnTo>
                  <a:lnTo>
                    <a:pt x="1440" y="916"/>
                  </a:lnTo>
                  <a:lnTo>
                    <a:pt x="1533" y="824"/>
                  </a:lnTo>
                  <a:lnTo>
                    <a:pt x="1625" y="916"/>
                  </a:lnTo>
                  <a:close/>
                  <a:moveTo>
                    <a:pt x="1440" y="731"/>
                  </a:moveTo>
                  <a:lnTo>
                    <a:pt x="2166" y="7"/>
                  </a:lnTo>
                  <a:lnTo>
                    <a:pt x="2350" y="191"/>
                  </a:lnTo>
                  <a:lnTo>
                    <a:pt x="1625" y="916"/>
                  </a:lnTo>
                  <a:lnTo>
                    <a:pt x="1440" y="731"/>
                  </a:lnTo>
                  <a:close/>
                </a:path>
              </a:pathLst>
            </a:custGeom>
            <a:solidFill>
              <a:srgbClr val="567C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98" name="Freeform 133"/>
            <p:cNvSpPr>
              <a:spLocks/>
            </p:cNvSpPr>
            <p:nvPr/>
          </p:nvSpPr>
          <p:spPr bwMode="auto">
            <a:xfrm>
              <a:off x="3635375" y="944563"/>
              <a:ext cx="157163" cy="157163"/>
            </a:xfrm>
            <a:custGeom>
              <a:avLst/>
              <a:gdLst>
                <a:gd name="T0" fmla="*/ 362 w 495"/>
                <a:gd name="T1" fmla="*/ 496 h 496"/>
                <a:gd name="T2" fmla="*/ 495 w 495"/>
                <a:gd name="T3" fmla="*/ 0 h 496"/>
                <a:gd name="T4" fmla="*/ 0 w 495"/>
                <a:gd name="T5" fmla="*/ 133 h 496"/>
                <a:gd name="T6" fmla="*/ 362 w 495"/>
                <a:gd name="T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5" h="496">
                  <a:moveTo>
                    <a:pt x="362" y="496"/>
                  </a:moveTo>
                  <a:lnTo>
                    <a:pt x="495" y="0"/>
                  </a:lnTo>
                  <a:lnTo>
                    <a:pt x="0" y="133"/>
                  </a:lnTo>
                  <a:lnTo>
                    <a:pt x="362" y="496"/>
                  </a:lnTo>
                  <a:close/>
                </a:path>
              </a:pathLst>
            </a:custGeom>
            <a:solidFill>
              <a:srgbClr val="567C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99" name="Freeform 134"/>
            <p:cNvSpPr>
              <a:spLocks/>
            </p:cNvSpPr>
            <p:nvPr/>
          </p:nvSpPr>
          <p:spPr bwMode="auto">
            <a:xfrm>
              <a:off x="857250" y="1549400"/>
              <a:ext cx="323850" cy="238125"/>
            </a:xfrm>
            <a:custGeom>
              <a:avLst/>
              <a:gdLst>
                <a:gd name="T0" fmla="*/ 0 w 1022"/>
                <a:gd name="T1" fmla="*/ 138 h 750"/>
                <a:gd name="T2" fmla="*/ 8 w 1022"/>
                <a:gd name="T3" fmla="*/ 174 h 750"/>
                <a:gd name="T4" fmla="*/ 17 w 1022"/>
                <a:gd name="T5" fmla="*/ 209 h 750"/>
                <a:gd name="T6" fmla="*/ 28 w 1022"/>
                <a:gd name="T7" fmla="*/ 243 h 750"/>
                <a:gd name="T8" fmla="*/ 40 w 1022"/>
                <a:gd name="T9" fmla="*/ 277 h 750"/>
                <a:gd name="T10" fmla="*/ 55 w 1022"/>
                <a:gd name="T11" fmla="*/ 311 h 750"/>
                <a:gd name="T12" fmla="*/ 70 w 1022"/>
                <a:gd name="T13" fmla="*/ 343 h 750"/>
                <a:gd name="T14" fmla="*/ 88 w 1022"/>
                <a:gd name="T15" fmla="*/ 375 h 750"/>
                <a:gd name="T16" fmla="*/ 107 w 1022"/>
                <a:gd name="T17" fmla="*/ 406 h 750"/>
                <a:gd name="T18" fmla="*/ 127 w 1022"/>
                <a:gd name="T19" fmla="*/ 436 h 750"/>
                <a:gd name="T20" fmla="*/ 149 w 1022"/>
                <a:gd name="T21" fmla="*/ 466 h 750"/>
                <a:gd name="T22" fmla="*/ 174 w 1022"/>
                <a:gd name="T23" fmla="*/ 495 h 750"/>
                <a:gd name="T24" fmla="*/ 199 w 1022"/>
                <a:gd name="T25" fmla="*/ 522 h 750"/>
                <a:gd name="T26" fmla="*/ 225 w 1022"/>
                <a:gd name="T27" fmla="*/ 548 h 750"/>
                <a:gd name="T28" fmla="*/ 254 w 1022"/>
                <a:gd name="T29" fmla="*/ 573 h 750"/>
                <a:gd name="T30" fmla="*/ 284 w 1022"/>
                <a:gd name="T31" fmla="*/ 597 h 750"/>
                <a:gd name="T32" fmla="*/ 315 w 1022"/>
                <a:gd name="T33" fmla="*/ 619 h 750"/>
                <a:gd name="T34" fmla="*/ 335 w 1022"/>
                <a:gd name="T35" fmla="*/ 633 h 750"/>
                <a:gd name="T36" fmla="*/ 357 w 1022"/>
                <a:gd name="T37" fmla="*/ 646 h 750"/>
                <a:gd name="T38" fmla="*/ 377 w 1022"/>
                <a:gd name="T39" fmla="*/ 657 h 750"/>
                <a:gd name="T40" fmla="*/ 398 w 1022"/>
                <a:gd name="T41" fmla="*/ 669 h 750"/>
                <a:gd name="T42" fmla="*/ 420 w 1022"/>
                <a:gd name="T43" fmla="*/ 680 h 750"/>
                <a:gd name="T44" fmla="*/ 441 w 1022"/>
                <a:gd name="T45" fmla="*/ 689 h 750"/>
                <a:gd name="T46" fmla="*/ 463 w 1022"/>
                <a:gd name="T47" fmla="*/ 699 h 750"/>
                <a:gd name="T48" fmla="*/ 485 w 1022"/>
                <a:gd name="T49" fmla="*/ 706 h 750"/>
                <a:gd name="T50" fmla="*/ 507 w 1022"/>
                <a:gd name="T51" fmla="*/ 714 h 750"/>
                <a:gd name="T52" fmla="*/ 529 w 1022"/>
                <a:gd name="T53" fmla="*/ 721 h 750"/>
                <a:gd name="T54" fmla="*/ 552 w 1022"/>
                <a:gd name="T55" fmla="*/ 727 h 750"/>
                <a:gd name="T56" fmla="*/ 574 w 1022"/>
                <a:gd name="T57" fmla="*/ 732 h 750"/>
                <a:gd name="T58" fmla="*/ 597 w 1022"/>
                <a:gd name="T59" fmla="*/ 737 h 750"/>
                <a:gd name="T60" fmla="*/ 620 w 1022"/>
                <a:gd name="T61" fmla="*/ 741 h 750"/>
                <a:gd name="T62" fmla="*/ 642 w 1022"/>
                <a:gd name="T63" fmla="*/ 744 h 750"/>
                <a:gd name="T64" fmla="*/ 665 w 1022"/>
                <a:gd name="T65" fmla="*/ 747 h 750"/>
                <a:gd name="T66" fmla="*/ 688 w 1022"/>
                <a:gd name="T67" fmla="*/ 748 h 750"/>
                <a:gd name="T68" fmla="*/ 711 w 1022"/>
                <a:gd name="T69" fmla="*/ 749 h 750"/>
                <a:gd name="T70" fmla="*/ 733 w 1022"/>
                <a:gd name="T71" fmla="*/ 750 h 750"/>
                <a:gd name="T72" fmla="*/ 756 w 1022"/>
                <a:gd name="T73" fmla="*/ 750 h 750"/>
                <a:gd name="T74" fmla="*/ 779 w 1022"/>
                <a:gd name="T75" fmla="*/ 749 h 750"/>
                <a:gd name="T76" fmla="*/ 802 w 1022"/>
                <a:gd name="T77" fmla="*/ 747 h 750"/>
                <a:gd name="T78" fmla="*/ 824 w 1022"/>
                <a:gd name="T79" fmla="*/ 745 h 750"/>
                <a:gd name="T80" fmla="*/ 846 w 1022"/>
                <a:gd name="T81" fmla="*/ 743 h 750"/>
                <a:gd name="T82" fmla="*/ 869 w 1022"/>
                <a:gd name="T83" fmla="*/ 739 h 750"/>
                <a:gd name="T84" fmla="*/ 892 w 1022"/>
                <a:gd name="T85" fmla="*/ 734 h 750"/>
                <a:gd name="T86" fmla="*/ 914 w 1022"/>
                <a:gd name="T87" fmla="*/ 729 h 750"/>
                <a:gd name="T88" fmla="*/ 936 w 1022"/>
                <a:gd name="T89" fmla="*/ 724 h 750"/>
                <a:gd name="T90" fmla="*/ 957 w 1022"/>
                <a:gd name="T91" fmla="*/ 718 h 750"/>
                <a:gd name="T92" fmla="*/ 979 w 1022"/>
                <a:gd name="T93" fmla="*/ 711 h 750"/>
                <a:gd name="T94" fmla="*/ 1001 w 1022"/>
                <a:gd name="T95" fmla="*/ 703 h 750"/>
                <a:gd name="T96" fmla="*/ 1022 w 1022"/>
                <a:gd name="T97" fmla="*/ 695 h 750"/>
                <a:gd name="T98" fmla="*/ 738 w 1022"/>
                <a:gd name="T99" fmla="*/ 0 h 750"/>
                <a:gd name="T100" fmla="*/ 0 w 1022"/>
                <a:gd name="T101" fmla="*/ 138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22" h="750">
                  <a:moveTo>
                    <a:pt x="0" y="138"/>
                  </a:moveTo>
                  <a:lnTo>
                    <a:pt x="8" y="174"/>
                  </a:lnTo>
                  <a:lnTo>
                    <a:pt x="17" y="209"/>
                  </a:lnTo>
                  <a:lnTo>
                    <a:pt x="28" y="243"/>
                  </a:lnTo>
                  <a:lnTo>
                    <a:pt x="40" y="277"/>
                  </a:lnTo>
                  <a:lnTo>
                    <a:pt x="55" y="311"/>
                  </a:lnTo>
                  <a:lnTo>
                    <a:pt x="70" y="343"/>
                  </a:lnTo>
                  <a:lnTo>
                    <a:pt x="88" y="375"/>
                  </a:lnTo>
                  <a:lnTo>
                    <a:pt x="107" y="406"/>
                  </a:lnTo>
                  <a:lnTo>
                    <a:pt x="127" y="436"/>
                  </a:lnTo>
                  <a:lnTo>
                    <a:pt x="149" y="466"/>
                  </a:lnTo>
                  <a:lnTo>
                    <a:pt x="174" y="495"/>
                  </a:lnTo>
                  <a:lnTo>
                    <a:pt x="199" y="522"/>
                  </a:lnTo>
                  <a:lnTo>
                    <a:pt x="225" y="548"/>
                  </a:lnTo>
                  <a:lnTo>
                    <a:pt x="254" y="573"/>
                  </a:lnTo>
                  <a:lnTo>
                    <a:pt x="284" y="597"/>
                  </a:lnTo>
                  <a:lnTo>
                    <a:pt x="315" y="619"/>
                  </a:lnTo>
                  <a:lnTo>
                    <a:pt x="335" y="633"/>
                  </a:lnTo>
                  <a:lnTo>
                    <a:pt x="357" y="646"/>
                  </a:lnTo>
                  <a:lnTo>
                    <a:pt x="377" y="657"/>
                  </a:lnTo>
                  <a:lnTo>
                    <a:pt x="398" y="669"/>
                  </a:lnTo>
                  <a:lnTo>
                    <a:pt x="420" y="680"/>
                  </a:lnTo>
                  <a:lnTo>
                    <a:pt x="441" y="689"/>
                  </a:lnTo>
                  <a:lnTo>
                    <a:pt x="463" y="699"/>
                  </a:lnTo>
                  <a:lnTo>
                    <a:pt x="485" y="706"/>
                  </a:lnTo>
                  <a:lnTo>
                    <a:pt x="507" y="714"/>
                  </a:lnTo>
                  <a:lnTo>
                    <a:pt x="529" y="721"/>
                  </a:lnTo>
                  <a:lnTo>
                    <a:pt x="552" y="727"/>
                  </a:lnTo>
                  <a:lnTo>
                    <a:pt x="574" y="732"/>
                  </a:lnTo>
                  <a:lnTo>
                    <a:pt x="597" y="737"/>
                  </a:lnTo>
                  <a:lnTo>
                    <a:pt x="620" y="741"/>
                  </a:lnTo>
                  <a:lnTo>
                    <a:pt x="642" y="744"/>
                  </a:lnTo>
                  <a:lnTo>
                    <a:pt x="665" y="747"/>
                  </a:lnTo>
                  <a:lnTo>
                    <a:pt x="688" y="748"/>
                  </a:lnTo>
                  <a:lnTo>
                    <a:pt x="711" y="749"/>
                  </a:lnTo>
                  <a:lnTo>
                    <a:pt x="733" y="750"/>
                  </a:lnTo>
                  <a:lnTo>
                    <a:pt x="756" y="750"/>
                  </a:lnTo>
                  <a:lnTo>
                    <a:pt x="779" y="749"/>
                  </a:lnTo>
                  <a:lnTo>
                    <a:pt x="802" y="747"/>
                  </a:lnTo>
                  <a:lnTo>
                    <a:pt x="824" y="745"/>
                  </a:lnTo>
                  <a:lnTo>
                    <a:pt x="846" y="743"/>
                  </a:lnTo>
                  <a:lnTo>
                    <a:pt x="869" y="739"/>
                  </a:lnTo>
                  <a:lnTo>
                    <a:pt x="892" y="734"/>
                  </a:lnTo>
                  <a:lnTo>
                    <a:pt x="914" y="729"/>
                  </a:lnTo>
                  <a:lnTo>
                    <a:pt x="936" y="724"/>
                  </a:lnTo>
                  <a:lnTo>
                    <a:pt x="957" y="718"/>
                  </a:lnTo>
                  <a:lnTo>
                    <a:pt x="979" y="711"/>
                  </a:lnTo>
                  <a:lnTo>
                    <a:pt x="1001" y="703"/>
                  </a:lnTo>
                  <a:lnTo>
                    <a:pt x="1022" y="695"/>
                  </a:lnTo>
                  <a:lnTo>
                    <a:pt x="738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669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00" name="Freeform 135"/>
            <p:cNvSpPr>
              <a:spLocks/>
            </p:cNvSpPr>
            <p:nvPr/>
          </p:nvSpPr>
          <p:spPr bwMode="auto">
            <a:xfrm>
              <a:off x="1147763" y="1550988"/>
              <a:ext cx="196850" cy="222250"/>
            </a:xfrm>
            <a:custGeom>
              <a:avLst/>
              <a:gdLst>
                <a:gd name="T0" fmla="*/ 620 w 620"/>
                <a:gd name="T1" fmla="*/ 424 h 696"/>
                <a:gd name="T2" fmla="*/ 604 w 620"/>
                <a:gd name="T3" fmla="*/ 447 h 696"/>
                <a:gd name="T4" fmla="*/ 586 w 620"/>
                <a:gd name="T5" fmla="*/ 470 h 696"/>
                <a:gd name="T6" fmla="*/ 568 w 620"/>
                <a:gd name="T7" fmla="*/ 492 h 696"/>
                <a:gd name="T8" fmla="*/ 550 w 620"/>
                <a:gd name="T9" fmla="*/ 512 h 696"/>
                <a:gd name="T10" fmla="*/ 530 w 620"/>
                <a:gd name="T11" fmla="*/ 532 h 696"/>
                <a:gd name="T12" fmla="*/ 511 w 620"/>
                <a:gd name="T13" fmla="*/ 552 h 696"/>
                <a:gd name="T14" fmla="*/ 490 w 620"/>
                <a:gd name="T15" fmla="*/ 570 h 696"/>
                <a:gd name="T16" fmla="*/ 468 w 620"/>
                <a:gd name="T17" fmla="*/ 587 h 696"/>
                <a:gd name="T18" fmla="*/ 447 w 620"/>
                <a:gd name="T19" fmla="*/ 604 h 696"/>
                <a:gd name="T20" fmla="*/ 425 w 620"/>
                <a:gd name="T21" fmla="*/ 620 h 696"/>
                <a:gd name="T22" fmla="*/ 402 w 620"/>
                <a:gd name="T23" fmla="*/ 635 h 696"/>
                <a:gd name="T24" fmla="*/ 380 w 620"/>
                <a:gd name="T25" fmla="*/ 649 h 696"/>
                <a:gd name="T26" fmla="*/ 355 w 620"/>
                <a:gd name="T27" fmla="*/ 662 h 696"/>
                <a:gd name="T28" fmla="*/ 332 w 620"/>
                <a:gd name="T29" fmla="*/ 675 h 696"/>
                <a:gd name="T30" fmla="*/ 308 w 620"/>
                <a:gd name="T31" fmla="*/ 685 h 696"/>
                <a:gd name="T32" fmla="*/ 282 w 620"/>
                <a:gd name="T33" fmla="*/ 696 h 696"/>
                <a:gd name="T34" fmla="*/ 0 w 620"/>
                <a:gd name="T35" fmla="*/ 0 h 696"/>
                <a:gd name="T36" fmla="*/ 620 w 620"/>
                <a:gd name="T37" fmla="*/ 424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0" h="696">
                  <a:moveTo>
                    <a:pt x="620" y="424"/>
                  </a:moveTo>
                  <a:lnTo>
                    <a:pt x="604" y="447"/>
                  </a:lnTo>
                  <a:lnTo>
                    <a:pt x="586" y="470"/>
                  </a:lnTo>
                  <a:lnTo>
                    <a:pt x="568" y="492"/>
                  </a:lnTo>
                  <a:lnTo>
                    <a:pt x="550" y="512"/>
                  </a:lnTo>
                  <a:lnTo>
                    <a:pt x="530" y="532"/>
                  </a:lnTo>
                  <a:lnTo>
                    <a:pt x="511" y="552"/>
                  </a:lnTo>
                  <a:lnTo>
                    <a:pt x="490" y="570"/>
                  </a:lnTo>
                  <a:lnTo>
                    <a:pt x="468" y="587"/>
                  </a:lnTo>
                  <a:lnTo>
                    <a:pt x="447" y="604"/>
                  </a:lnTo>
                  <a:lnTo>
                    <a:pt x="425" y="620"/>
                  </a:lnTo>
                  <a:lnTo>
                    <a:pt x="402" y="635"/>
                  </a:lnTo>
                  <a:lnTo>
                    <a:pt x="380" y="649"/>
                  </a:lnTo>
                  <a:lnTo>
                    <a:pt x="355" y="662"/>
                  </a:lnTo>
                  <a:lnTo>
                    <a:pt x="332" y="675"/>
                  </a:lnTo>
                  <a:lnTo>
                    <a:pt x="308" y="685"/>
                  </a:lnTo>
                  <a:lnTo>
                    <a:pt x="282" y="696"/>
                  </a:lnTo>
                  <a:lnTo>
                    <a:pt x="0" y="0"/>
                  </a:lnTo>
                  <a:lnTo>
                    <a:pt x="620" y="424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01" name="Freeform 136"/>
            <p:cNvSpPr>
              <a:spLocks/>
            </p:cNvSpPr>
            <p:nvPr/>
          </p:nvSpPr>
          <p:spPr bwMode="auto">
            <a:xfrm>
              <a:off x="879475" y="1239838"/>
              <a:ext cx="477838" cy="373063"/>
            </a:xfrm>
            <a:custGeom>
              <a:avLst/>
              <a:gdLst>
                <a:gd name="T0" fmla="*/ 8 w 1503"/>
                <a:gd name="T1" fmla="*/ 855 h 1175"/>
                <a:gd name="T2" fmla="*/ 0 w 1503"/>
                <a:gd name="T3" fmla="*/ 783 h 1175"/>
                <a:gd name="T4" fmla="*/ 1 w 1503"/>
                <a:gd name="T5" fmla="*/ 712 h 1175"/>
                <a:gd name="T6" fmla="*/ 9 w 1503"/>
                <a:gd name="T7" fmla="*/ 639 h 1175"/>
                <a:gd name="T8" fmla="*/ 22 w 1503"/>
                <a:gd name="T9" fmla="*/ 567 h 1175"/>
                <a:gd name="T10" fmla="*/ 45 w 1503"/>
                <a:gd name="T11" fmla="*/ 497 h 1175"/>
                <a:gd name="T12" fmla="*/ 73 w 1503"/>
                <a:gd name="T13" fmla="*/ 427 h 1175"/>
                <a:gd name="T14" fmla="*/ 110 w 1503"/>
                <a:gd name="T15" fmla="*/ 361 h 1175"/>
                <a:gd name="T16" fmla="*/ 154 w 1503"/>
                <a:gd name="T17" fmla="*/ 297 h 1175"/>
                <a:gd name="T18" fmla="*/ 202 w 1503"/>
                <a:gd name="T19" fmla="*/ 239 h 1175"/>
                <a:gd name="T20" fmla="*/ 256 w 1503"/>
                <a:gd name="T21" fmla="*/ 186 h 1175"/>
                <a:gd name="T22" fmla="*/ 314 w 1503"/>
                <a:gd name="T23" fmla="*/ 141 h 1175"/>
                <a:gd name="T24" fmla="*/ 376 w 1503"/>
                <a:gd name="T25" fmla="*/ 101 h 1175"/>
                <a:gd name="T26" fmla="*/ 440 w 1503"/>
                <a:gd name="T27" fmla="*/ 68 h 1175"/>
                <a:gd name="T28" fmla="*/ 507 w 1503"/>
                <a:gd name="T29" fmla="*/ 41 h 1175"/>
                <a:gd name="T30" fmla="*/ 577 w 1503"/>
                <a:gd name="T31" fmla="*/ 21 h 1175"/>
                <a:gd name="T32" fmla="*/ 647 w 1503"/>
                <a:gd name="T33" fmla="*/ 8 h 1175"/>
                <a:gd name="T34" fmla="*/ 719 w 1503"/>
                <a:gd name="T35" fmla="*/ 1 h 1175"/>
                <a:gd name="T36" fmla="*/ 791 w 1503"/>
                <a:gd name="T37" fmla="*/ 1 h 1175"/>
                <a:gd name="T38" fmla="*/ 864 w 1503"/>
                <a:gd name="T39" fmla="*/ 9 h 1175"/>
                <a:gd name="T40" fmla="*/ 935 w 1503"/>
                <a:gd name="T41" fmla="*/ 23 h 1175"/>
                <a:gd name="T42" fmla="*/ 1006 w 1503"/>
                <a:gd name="T43" fmla="*/ 45 h 1175"/>
                <a:gd name="T44" fmla="*/ 1076 w 1503"/>
                <a:gd name="T45" fmla="*/ 74 h 1175"/>
                <a:gd name="T46" fmla="*/ 1142 w 1503"/>
                <a:gd name="T47" fmla="*/ 110 h 1175"/>
                <a:gd name="T48" fmla="*/ 1206 w 1503"/>
                <a:gd name="T49" fmla="*/ 153 h 1175"/>
                <a:gd name="T50" fmla="*/ 1264 w 1503"/>
                <a:gd name="T51" fmla="*/ 203 h 1175"/>
                <a:gd name="T52" fmla="*/ 1317 w 1503"/>
                <a:gd name="T53" fmla="*/ 256 h 1175"/>
                <a:gd name="T54" fmla="*/ 1362 w 1503"/>
                <a:gd name="T55" fmla="*/ 314 h 1175"/>
                <a:gd name="T56" fmla="*/ 1401 w 1503"/>
                <a:gd name="T57" fmla="*/ 375 h 1175"/>
                <a:gd name="T58" fmla="*/ 1435 w 1503"/>
                <a:gd name="T59" fmla="*/ 440 h 1175"/>
                <a:gd name="T60" fmla="*/ 1462 w 1503"/>
                <a:gd name="T61" fmla="*/ 508 h 1175"/>
                <a:gd name="T62" fmla="*/ 1482 w 1503"/>
                <a:gd name="T63" fmla="*/ 576 h 1175"/>
                <a:gd name="T64" fmla="*/ 1496 w 1503"/>
                <a:gd name="T65" fmla="*/ 647 h 1175"/>
                <a:gd name="T66" fmla="*/ 1502 w 1503"/>
                <a:gd name="T67" fmla="*/ 719 h 1175"/>
                <a:gd name="T68" fmla="*/ 1502 w 1503"/>
                <a:gd name="T69" fmla="*/ 792 h 1175"/>
                <a:gd name="T70" fmla="*/ 1494 w 1503"/>
                <a:gd name="T71" fmla="*/ 864 h 1175"/>
                <a:gd name="T72" fmla="*/ 1480 w 1503"/>
                <a:gd name="T73" fmla="*/ 936 h 1175"/>
                <a:gd name="T74" fmla="*/ 1459 w 1503"/>
                <a:gd name="T75" fmla="*/ 1007 h 1175"/>
                <a:gd name="T76" fmla="*/ 1429 w 1503"/>
                <a:gd name="T77" fmla="*/ 1075 h 1175"/>
                <a:gd name="T78" fmla="*/ 1393 w 1503"/>
                <a:gd name="T79" fmla="*/ 1142 h 1175"/>
                <a:gd name="T80" fmla="*/ 751 w 1503"/>
                <a:gd name="T81" fmla="*/ 752 h 1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03" h="1175">
                  <a:moveTo>
                    <a:pt x="13" y="891"/>
                  </a:moveTo>
                  <a:lnTo>
                    <a:pt x="8" y="855"/>
                  </a:lnTo>
                  <a:lnTo>
                    <a:pt x="3" y="819"/>
                  </a:lnTo>
                  <a:lnTo>
                    <a:pt x="0" y="783"/>
                  </a:lnTo>
                  <a:lnTo>
                    <a:pt x="0" y="748"/>
                  </a:lnTo>
                  <a:lnTo>
                    <a:pt x="1" y="712"/>
                  </a:lnTo>
                  <a:lnTo>
                    <a:pt x="3" y="675"/>
                  </a:lnTo>
                  <a:lnTo>
                    <a:pt x="9" y="639"/>
                  </a:lnTo>
                  <a:lnTo>
                    <a:pt x="15" y="603"/>
                  </a:lnTo>
                  <a:lnTo>
                    <a:pt x="22" y="567"/>
                  </a:lnTo>
                  <a:lnTo>
                    <a:pt x="33" y="532"/>
                  </a:lnTo>
                  <a:lnTo>
                    <a:pt x="45" y="497"/>
                  </a:lnTo>
                  <a:lnTo>
                    <a:pt x="58" y="462"/>
                  </a:lnTo>
                  <a:lnTo>
                    <a:pt x="73" y="427"/>
                  </a:lnTo>
                  <a:lnTo>
                    <a:pt x="90" y="393"/>
                  </a:lnTo>
                  <a:lnTo>
                    <a:pt x="110" y="361"/>
                  </a:lnTo>
                  <a:lnTo>
                    <a:pt x="130" y="328"/>
                  </a:lnTo>
                  <a:lnTo>
                    <a:pt x="154" y="297"/>
                  </a:lnTo>
                  <a:lnTo>
                    <a:pt x="177" y="267"/>
                  </a:lnTo>
                  <a:lnTo>
                    <a:pt x="202" y="239"/>
                  </a:lnTo>
                  <a:lnTo>
                    <a:pt x="229" y="212"/>
                  </a:lnTo>
                  <a:lnTo>
                    <a:pt x="256" y="186"/>
                  </a:lnTo>
                  <a:lnTo>
                    <a:pt x="285" y="163"/>
                  </a:lnTo>
                  <a:lnTo>
                    <a:pt x="314" y="141"/>
                  </a:lnTo>
                  <a:lnTo>
                    <a:pt x="344" y="120"/>
                  </a:lnTo>
                  <a:lnTo>
                    <a:pt x="376" y="101"/>
                  </a:lnTo>
                  <a:lnTo>
                    <a:pt x="407" y="84"/>
                  </a:lnTo>
                  <a:lnTo>
                    <a:pt x="440" y="68"/>
                  </a:lnTo>
                  <a:lnTo>
                    <a:pt x="473" y="54"/>
                  </a:lnTo>
                  <a:lnTo>
                    <a:pt x="507" y="41"/>
                  </a:lnTo>
                  <a:lnTo>
                    <a:pt x="542" y="30"/>
                  </a:lnTo>
                  <a:lnTo>
                    <a:pt x="577" y="21"/>
                  </a:lnTo>
                  <a:lnTo>
                    <a:pt x="611" y="14"/>
                  </a:lnTo>
                  <a:lnTo>
                    <a:pt x="647" y="8"/>
                  </a:lnTo>
                  <a:lnTo>
                    <a:pt x="683" y="3"/>
                  </a:lnTo>
                  <a:lnTo>
                    <a:pt x="719" y="1"/>
                  </a:lnTo>
                  <a:lnTo>
                    <a:pt x="755" y="0"/>
                  </a:lnTo>
                  <a:lnTo>
                    <a:pt x="791" y="1"/>
                  </a:lnTo>
                  <a:lnTo>
                    <a:pt x="827" y="4"/>
                  </a:lnTo>
                  <a:lnTo>
                    <a:pt x="864" y="9"/>
                  </a:lnTo>
                  <a:lnTo>
                    <a:pt x="900" y="15"/>
                  </a:lnTo>
                  <a:lnTo>
                    <a:pt x="935" y="23"/>
                  </a:lnTo>
                  <a:lnTo>
                    <a:pt x="971" y="33"/>
                  </a:lnTo>
                  <a:lnTo>
                    <a:pt x="1006" y="45"/>
                  </a:lnTo>
                  <a:lnTo>
                    <a:pt x="1041" y="58"/>
                  </a:lnTo>
                  <a:lnTo>
                    <a:pt x="1076" y="74"/>
                  </a:lnTo>
                  <a:lnTo>
                    <a:pt x="1108" y="91"/>
                  </a:lnTo>
                  <a:lnTo>
                    <a:pt x="1142" y="110"/>
                  </a:lnTo>
                  <a:lnTo>
                    <a:pt x="1175" y="131"/>
                  </a:lnTo>
                  <a:lnTo>
                    <a:pt x="1206" y="153"/>
                  </a:lnTo>
                  <a:lnTo>
                    <a:pt x="1235" y="178"/>
                  </a:lnTo>
                  <a:lnTo>
                    <a:pt x="1264" y="203"/>
                  </a:lnTo>
                  <a:lnTo>
                    <a:pt x="1291" y="229"/>
                  </a:lnTo>
                  <a:lnTo>
                    <a:pt x="1317" y="256"/>
                  </a:lnTo>
                  <a:lnTo>
                    <a:pt x="1340" y="285"/>
                  </a:lnTo>
                  <a:lnTo>
                    <a:pt x="1362" y="314"/>
                  </a:lnTo>
                  <a:lnTo>
                    <a:pt x="1382" y="345"/>
                  </a:lnTo>
                  <a:lnTo>
                    <a:pt x="1401" y="375"/>
                  </a:lnTo>
                  <a:lnTo>
                    <a:pt x="1419" y="407"/>
                  </a:lnTo>
                  <a:lnTo>
                    <a:pt x="1435" y="440"/>
                  </a:lnTo>
                  <a:lnTo>
                    <a:pt x="1449" y="474"/>
                  </a:lnTo>
                  <a:lnTo>
                    <a:pt x="1462" y="508"/>
                  </a:lnTo>
                  <a:lnTo>
                    <a:pt x="1472" y="541"/>
                  </a:lnTo>
                  <a:lnTo>
                    <a:pt x="1482" y="576"/>
                  </a:lnTo>
                  <a:lnTo>
                    <a:pt x="1489" y="612"/>
                  </a:lnTo>
                  <a:lnTo>
                    <a:pt x="1496" y="647"/>
                  </a:lnTo>
                  <a:lnTo>
                    <a:pt x="1500" y="683"/>
                  </a:lnTo>
                  <a:lnTo>
                    <a:pt x="1502" y="719"/>
                  </a:lnTo>
                  <a:lnTo>
                    <a:pt x="1503" y="756"/>
                  </a:lnTo>
                  <a:lnTo>
                    <a:pt x="1502" y="792"/>
                  </a:lnTo>
                  <a:lnTo>
                    <a:pt x="1499" y="828"/>
                  </a:lnTo>
                  <a:lnTo>
                    <a:pt x="1494" y="864"/>
                  </a:lnTo>
                  <a:lnTo>
                    <a:pt x="1488" y="900"/>
                  </a:lnTo>
                  <a:lnTo>
                    <a:pt x="1480" y="936"/>
                  </a:lnTo>
                  <a:lnTo>
                    <a:pt x="1470" y="971"/>
                  </a:lnTo>
                  <a:lnTo>
                    <a:pt x="1459" y="1007"/>
                  </a:lnTo>
                  <a:lnTo>
                    <a:pt x="1445" y="1041"/>
                  </a:lnTo>
                  <a:lnTo>
                    <a:pt x="1429" y="1075"/>
                  </a:lnTo>
                  <a:lnTo>
                    <a:pt x="1412" y="1109"/>
                  </a:lnTo>
                  <a:lnTo>
                    <a:pt x="1393" y="1142"/>
                  </a:lnTo>
                  <a:lnTo>
                    <a:pt x="1372" y="1175"/>
                  </a:lnTo>
                  <a:lnTo>
                    <a:pt x="751" y="752"/>
                  </a:lnTo>
                  <a:lnTo>
                    <a:pt x="13" y="89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02" name="Freeform 137"/>
            <p:cNvSpPr>
              <a:spLocks/>
            </p:cNvSpPr>
            <p:nvPr/>
          </p:nvSpPr>
          <p:spPr bwMode="auto">
            <a:xfrm>
              <a:off x="1841500" y="904875"/>
              <a:ext cx="815975" cy="815975"/>
            </a:xfrm>
            <a:custGeom>
              <a:avLst/>
              <a:gdLst>
                <a:gd name="T0" fmla="*/ 2525 w 2572"/>
                <a:gd name="T1" fmla="*/ 943 h 2571"/>
                <a:gd name="T2" fmla="*/ 2563 w 2572"/>
                <a:gd name="T3" fmla="*/ 1132 h 2571"/>
                <a:gd name="T4" fmla="*/ 2572 w 2572"/>
                <a:gd name="T5" fmla="*/ 1322 h 2571"/>
                <a:gd name="T6" fmla="*/ 2553 w 2572"/>
                <a:gd name="T7" fmla="*/ 1507 h 2571"/>
                <a:gd name="T8" fmla="*/ 2507 w 2572"/>
                <a:gd name="T9" fmla="*/ 1686 h 2571"/>
                <a:gd name="T10" fmla="*/ 2437 w 2572"/>
                <a:gd name="T11" fmla="*/ 1858 h 2571"/>
                <a:gd name="T12" fmla="*/ 2343 w 2572"/>
                <a:gd name="T13" fmla="*/ 2017 h 2571"/>
                <a:gd name="T14" fmla="*/ 2227 w 2572"/>
                <a:gd name="T15" fmla="*/ 2163 h 2571"/>
                <a:gd name="T16" fmla="*/ 2088 w 2572"/>
                <a:gd name="T17" fmla="*/ 2291 h 2571"/>
                <a:gd name="T18" fmla="*/ 1931 w 2572"/>
                <a:gd name="T19" fmla="*/ 2399 h 2571"/>
                <a:gd name="T20" fmla="*/ 1753 w 2572"/>
                <a:gd name="T21" fmla="*/ 2483 h 2571"/>
                <a:gd name="T22" fmla="*/ 1566 w 2572"/>
                <a:gd name="T23" fmla="*/ 2540 h 2571"/>
                <a:gd name="T24" fmla="*/ 1376 w 2572"/>
                <a:gd name="T25" fmla="*/ 2569 h 2571"/>
                <a:gd name="T26" fmla="*/ 1187 w 2572"/>
                <a:gd name="T27" fmla="*/ 2568 h 2571"/>
                <a:gd name="T28" fmla="*/ 1003 w 2572"/>
                <a:gd name="T29" fmla="*/ 2540 h 2571"/>
                <a:gd name="T30" fmla="*/ 827 w 2572"/>
                <a:gd name="T31" fmla="*/ 2486 h 2571"/>
                <a:gd name="T32" fmla="*/ 659 w 2572"/>
                <a:gd name="T33" fmla="*/ 2408 h 2571"/>
                <a:gd name="T34" fmla="*/ 503 w 2572"/>
                <a:gd name="T35" fmla="*/ 2307 h 2571"/>
                <a:gd name="T36" fmla="*/ 364 w 2572"/>
                <a:gd name="T37" fmla="*/ 2183 h 2571"/>
                <a:gd name="T38" fmla="*/ 242 w 2572"/>
                <a:gd name="T39" fmla="*/ 2038 h 2571"/>
                <a:gd name="T40" fmla="*/ 142 w 2572"/>
                <a:gd name="T41" fmla="*/ 1873 h 2571"/>
                <a:gd name="T42" fmla="*/ 65 w 2572"/>
                <a:gd name="T43" fmla="*/ 1692 h 2571"/>
                <a:gd name="T44" fmla="*/ 18 w 2572"/>
                <a:gd name="T45" fmla="*/ 1502 h 2571"/>
                <a:gd name="T46" fmla="*/ 0 w 2572"/>
                <a:gd name="T47" fmla="*/ 1313 h 2571"/>
                <a:gd name="T48" fmla="*/ 9 w 2572"/>
                <a:gd name="T49" fmla="*/ 1126 h 2571"/>
                <a:gd name="T50" fmla="*/ 45 w 2572"/>
                <a:gd name="T51" fmla="*/ 944 h 2571"/>
                <a:gd name="T52" fmla="*/ 108 w 2572"/>
                <a:gd name="T53" fmla="*/ 770 h 2571"/>
                <a:gd name="T54" fmla="*/ 194 w 2572"/>
                <a:gd name="T55" fmla="*/ 606 h 2571"/>
                <a:gd name="T56" fmla="*/ 303 w 2572"/>
                <a:gd name="T57" fmla="*/ 456 h 2571"/>
                <a:gd name="T58" fmla="*/ 434 w 2572"/>
                <a:gd name="T59" fmla="*/ 322 h 2571"/>
                <a:gd name="T60" fmla="*/ 586 w 2572"/>
                <a:gd name="T61" fmla="*/ 207 h 2571"/>
                <a:gd name="T62" fmla="*/ 757 w 2572"/>
                <a:gd name="T63" fmla="*/ 114 h 2571"/>
                <a:gd name="T64" fmla="*/ 943 w 2572"/>
                <a:gd name="T65" fmla="*/ 47 h 2571"/>
                <a:gd name="T66" fmla="*/ 1131 w 2572"/>
                <a:gd name="T67" fmla="*/ 10 h 2571"/>
                <a:gd name="T68" fmla="*/ 1321 w 2572"/>
                <a:gd name="T69" fmla="*/ 0 h 2571"/>
                <a:gd name="T70" fmla="*/ 1507 w 2572"/>
                <a:gd name="T71" fmla="*/ 19 h 2571"/>
                <a:gd name="T72" fmla="*/ 1687 w 2572"/>
                <a:gd name="T73" fmla="*/ 65 h 2571"/>
                <a:gd name="T74" fmla="*/ 1858 w 2572"/>
                <a:gd name="T75" fmla="*/ 134 h 2571"/>
                <a:gd name="T76" fmla="*/ 2018 w 2572"/>
                <a:gd name="T77" fmla="*/ 229 h 2571"/>
                <a:gd name="T78" fmla="*/ 2162 w 2572"/>
                <a:gd name="T79" fmla="*/ 345 h 2571"/>
                <a:gd name="T80" fmla="*/ 2290 w 2572"/>
                <a:gd name="T81" fmla="*/ 483 h 2571"/>
                <a:gd name="T82" fmla="*/ 2398 w 2572"/>
                <a:gd name="T83" fmla="*/ 642 h 2571"/>
                <a:gd name="T84" fmla="*/ 2484 w 2572"/>
                <a:gd name="T85" fmla="*/ 818 h 2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72" h="2571">
                  <a:moveTo>
                    <a:pt x="2484" y="818"/>
                  </a:moveTo>
                  <a:lnTo>
                    <a:pt x="2506" y="881"/>
                  </a:lnTo>
                  <a:lnTo>
                    <a:pt x="2525" y="943"/>
                  </a:lnTo>
                  <a:lnTo>
                    <a:pt x="2541" y="1007"/>
                  </a:lnTo>
                  <a:lnTo>
                    <a:pt x="2554" y="1069"/>
                  </a:lnTo>
                  <a:lnTo>
                    <a:pt x="2563" y="1132"/>
                  </a:lnTo>
                  <a:lnTo>
                    <a:pt x="2569" y="1196"/>
                  </a:lnTo>
                  <a:lnTo>
                    <a:pt x="2572" y="1258"/>
                  </a:lnTo>
                  <a:lnTo>
                    <a:pt x="2572" y="1322"/>
                  </a:lnTo>
                  <a:lnTo>
                    <a:pt x="2569" y="1384"/>
                  </a:lnTo>
                  <a:lnTo>
                    <a:pt x="2562" y="1445"/>
                  </a:lnTo>
                  <a:lnTo>
                    <a:pt x="2553" y="1507"/>
                  </a:lnTo>
                  <a:lnTo>
                    <a:pt x="2540" y="1568"/>
                  </a:lnTo>
                  <a:lnTo>
                    <a:pt x="2525" y="1628"/>
                  </a:lnTo>
                  <a:lnTo>
                    <a:pt x="2507" y="1686"/>
                  </a:lnTo>
                  <a:lnTo>
                    <a:pt x="2487" y="1744"/>
                  </a:lnTo>
                  <a:lnTo>
                    <a:pt x="2464" y="1802"/>
                  </a:lnTo>
                  <a:lnTo>
                    <a:pt x="2437" y="1858"/>
                  </a:lnTo>
                  <a:lnTo>
                    <a:pt x="2409" y="1912"/>
                  </a:lnTo>
                  <a:lnTo>
                    <a:pt x="2377" y="1965"/>
                  </a:lnTo>
                  <a:lnTo>
                    <a:pt x="2343" y="2017"/>
                  </a:lnTo>
                  <a:lnTo>
                    <a:pt x="2307" y="2068"/>
                  </a:lnTo>
                  <a:lnTo>
                    <a:pt x="2268" y="2115"/>
                  </a:lnTo>
                  <a:lnTo>
                    <a:pt x="2227" y="2163"/>
                  </a:lnTo>
                  <a:lnTo>
                    <a:pt x="2183" y="2207"/>
                  </a:lnTo>
                  <a:lnTo>
                    <a:pt x="2137" y="2250"/>
                  </a:lnTo>
                  <a:lnTo>
                    <a:pt x="2088" y="2291"/>
                  </a:lnTo>
                  <a:lnTo>
                    <a:pt x="2038" y="2329"/>
                  </a:lnTo>
                  <a:lnTo>
                    <a:pt x="1986" y="2365"/>
                  </a:lnTo>
                  <a:lnTo>
                    <a:pt x="1931" y="2399"/>
                  </a:lnTo>
                  <a:lnTo>
                    <a:pt x="1874" y="2429"/>
                  </a:lnTo>
                  <a:lnTo>
                    <a:pt x="1815" y="2458"/>
                  </a:lnTo>
                  <a:lnTo>
                    <a:pt x="1753" y="2483"/>
                  </a:lnTo>
                  <a:lnTo>
                    <a:pt x="1691" y="2506"/>
                  </a:lnTo>
                  <a:lnTo>
                    <a:pt x="1628" y="2525"/>
                  </a:lnTo>
                  <a:lnTo>
                    <a:pt x="1566" y="2540"/>
                  </a:lnTo>
                  <a:lnTo>
                    <a:pt x="1503" y="2553"/>
                  </a:lnTo>
                  <a:lnTo>
                    <a:pt x="1439" y="2563"/>
                  </a:lnTo>
                  <a:lnTo>
                    <a:pt x="1376" y="2569"/>
                  </a:lnTo>
                  <a:lnTo>
                    <a:pt x="1313" y="2571"/>
                  </a:lnTo>
                  <a:lnTo>
                    <a:pt x="1251" y="2571"/>
                  </a:lnTo>
                  <a:lnTo>
                    <a:pt x="1187" y="2568"/>
                  </a:lnTo>
                  <a:lnTo>
                    <a:pt x="1126" y="2562"/>
                  </a:lnTo>
                  <a:lnTo>
                    <a:pt x="1065" y="2552"/>
                  </a:lnTo>
                  <a:lnTo>
                    <a:pt x="1003" y="2540"/>
                  </a:lnTo>
                  <a:lnTo>
                    <a:pt x="944" y="2526"/>
                  </a:lnTo>
                  <a:lnTo>
                    <a:pt x="885" y="2508"/>
                  </a:lnTo>
                  <a:lnTo>
                    <a:pt x="827" y="2486"/>
                  </a:lnTo>
                  <a:lnTo>
                    <a:pt x="770" y="2463"/>
                  </a:lnTo>
                  <a:lnTo>
                    <a:pt x="714" y="2437"/>
                  </a:lnTo>
                  <a:lnTo>
                    <a:pt x="659" y="2408"/>
                  </a:lnTo>
                  <a:lnTo>
                    <a:pt x="606" y="2378"/>
                  </a:lnTo>
                  <a:lnTo>
                    <a:pt x="554" y="2343"/>
                  </a:lnTo>
                  <a:lnTo>
                    <a:pt x="503" y="2307"/>
                  </a:lnTo>
                  <a:lnTo>
                    <a:pt x="456" y="2268"/>
                  </a:lnTo>
                  <a:lnTo>
                    <a:pt x="409" y="2226"/>
                  </a:lnTo>
                  <a:lnTo>
                    <a:pt x="364" y="2183"/>
                  </a:lnTo>
                  <a:lnTo>
                    <a:pt x="321" y="2137"/>
                  </a:lnTo>
                  <a:lnTo>
                    <a:pt x="281" y="2089"/>
                  </a:lnTo>
                  <a:lnTo>
                    <a:pt x="242" y="2038"/>
                  </a:lnTo>
                  <a:lnTo>
                    <a:pt x="206" y="1985"/>
                  </a:lnTo>
                  <a:lnTo>
                    <a:pt x="172" y="1930"/>
                  </a:lnTo>
                  <a:lnTo>
                    <a:pt x="142" y="1873"/>
                  </a:lnTo>
                  <a:lnTo>
                    <a:pt x="113" y="1814"/>
                  </a:lnTo>
                  <a:lnTo>
                    <a:pt x="88" y="1754"/>
                  </a:lnTo>
                  <a:lnTo>
                    <a:pt x="65" y="1692"/>
                  </a:lnTo>
                  <a:lnTo>
                    <a:pt x="46" y="1629"/>
                  </a:lnTo>
                  <a:lnTo>
                    <a:pt x="31" y="1566"/>
                  </a:lnTo>
                  <a:lnTo>
                    <a:pt x="18" y="1502"/>
                  </a:lnTo>
                  <a:lnTo>
                    <a:pt x="8" y="1440"/>
                  </a:lnTo>
                  <a:lnTo>
                    <a:pt x="2" y="1377"/>
                  </a:lnTo>
                  <a:lnTo>
                    <a:pt x="0" y="1313"/>
                  </a:lnTo>
                  <a:lnTo>
                    <a:pt x="0" y="1251"/>
                  </a:lnTo>
                  <a:lnTo>
                    <a:pt x="3" y="1188"/>
                  </a:lnTo>
                  <a:lnTo>
                    <a:pt x="9" y="1126"/>
                  </a:lnTo>
                  <a:lnTo>
                    <a:pt x="19" y="1065"/>
                  </a:lnTo>
                  <a:lnTo>
                    <a:pt x="31" y="1004"/>
                  </a:lnTo>
                  <a:lnTo>
                    <a:pt x="45" y="944"/>
                  </a:lnTo>
                  <a:lnTo>
                    <a:pt x="63" y="885"/>
                  </a:lnTo>
                  <a:lnTo>
                    <a:pt x="84" y="827"/>
                  </a:lnTo>
                  <a:lnTo>
                    <a:pt x="108" y="770"/>
                  </a:lnTo>
                  <a:lnTo>
                    <a:pt x="134" y="714"/>
                  </a:lnTo>
                  <a:lnTo>
                    <a:pt x="163" y="660"/>
                  </a:lnTo>
                  <a:lnTo>
                    <a:pt x="194" y="606"/>
                  </a:lnTo>
                  <a:lnTo>
                    <a:pt x="228" y="554"/>
                  </a:lnTo>
                  <a:lnTo>
                    <a:pt x="264" y="504"/>
                  </a:lnTo>
                  <a:lnTo>
                    <a:pt x="303" y="456"/>
                  </a:lnTo>
                  <a:lnTo>
                    <a:pt x="345" y="409"/>
                  </a:lnTo>
                  <a:lnTo>
                    <a:pt x="388" y="365"/>
                  </a:lnTo>
                  <a:lnTo>
                    <a:pt x="434" y="322"/>
                  </a:lnTo>
                  <a:lnTo>
                    <a:pt x="482" y="281"/>
                  </a:lnTo>
                  <a:lnTo>
                    <a:pt x="533" y="243"/>
                  </a:lnTo>
                  <a:lnTo>
                    <a:pt x="586" y="207"/>
                  </a:lnTo>
                  <a:lnTo>
                    <a:pt x="641" y="174"/>
                  </a:lnTo>
                  <a:lnTo>
                    <a:pt x="698" y="143"/>
                  </a:lnTo>
                  <a:lnTo>
                    <a:pt x="757" y="114"/>
                  </a:lnTo>
                  <a:lnTo>
                    <a:pt x="817" y="89"/>
                  </a:lnTo>
                  <a:lnTo>
                    <a:pt x="880" y="66"/>
                  </a:lnTo>
                  <a:lnTo>
                    <a:pt x="943" y="47"/>
                  </a:lnTo>
                  <a:lnTo>
                    <a:pt x="1006" y="31"/>
                  </a:lnTo>
                  <a:lnTo>
                    <a:pt x="1069" y="18"/>
                  </a:lnTo>
                  <a:lnTo>
                    <a:pt x="1131" y="10"/>
                  </a:lnTo>
                  <a:lnTo>
                    <a:pt x="1195" y="3"/>
                  </a:lnTo>
                  <a:lnTo>
                    <a:pt x="1258" y="0"/>
                  </a:lnTo>
                  <a:lnTo>
                    <a:pt x="1321" y="0"/>
                  </a:lnTo>
                  <a:lnTo>
                    <a:pt x="1383" y="3"/>
                  </a:lnTo>
                  <a:lnTo>
                    <a:pt x="1445" y="10"/>
                  </a:lnTo>
                  <a:lnTo>
                    <a:pt x="1507" y="19"/>
                  </a:lnTo>
                  <a:lnTo>
                    <a:pt x="1567" y="32"/>
                  </a:lnTo>
                  <a:lnTo>
                    <a:pt x="1627" y="47"/>
                  </a:lnTo>
                  <a:lnTo>
                    <a:pt x="1687" y="65"/>
                  </a:lnTo>
                  <a:lnTo>
                    <a:pt x="1745" y="85"/>
                  </a:lnTo>
                  <a:lnTo>
                    <a:pt x="1802" y="109"/>
                  </a:lnTo>
                  <a:lnTo>
                    <a:pt x="1858" y="134"/>
                  </a:lnTo>
                  <a:lnTo>
                    <a:pt x="1913" y="163"/>
                  </a:lnTo>
                  <a:lnTo>
                    <a:pt x="1966" y="195"/>
                  </a:lnTo>
                  <a:lnTo>
                    <a:pt x="2018" y="229"/>
                  </a:lnTo>
                  <a:lnTo>
                    <a:pt x="2067" y="266"/>
                  </a:lnTo>
                  <a:lnTo>
                    <a:pt x="2116" y="304"/>
                  </a:lnTo>
                  <a:lnTo>
                    <a:pt x="2162" y="345"/>
                  </a:lnTo>
                  <a:lnTo>
                    <a:pt x="2207" y="389"/>
                  </a:lnTo>
                  <a:lnTo>
                    <a:pt x="2250" y="435"/>
                  </a:lnTo>
                  <a:lnTo>
                    <a:pt x="2290" y="483"/>
                  </a:lnTo>
                  <a:lnTo>
                    <a:pt x="2328" y="534"/>
                  </a:lnTo>
                  <a:lnTo>
                    <a:pt x="2364" y="587"/>
                  </a:lnTo>
                  <a:lnTo>
                    <a:pt x="2398" y="642"/>
                  </a:lnTo>
                  <a:lnTo>
                    <a:pt x="2430" y="698"/>
                  </a:lnTo>
                  <a:lnTo>
                    <a:pt x="2457" y="757"/>
                  </a:lnTo>
                  <a:lnTo>
                    <a:pt x="2484" y="8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03" name="Freeform 138"/>
            <p:cNvSpPr>
              <a:spLocks/>
            </p:cNvSpPr>
            <p:nvPr/>
          </p:nvSpPr>
          <p:spPr bwMode="auto">
            <a:xfrm>
              <a:off x="1920875" y="949325"/>
              <a:ext cx="657225" cy="727075"/>
            </a:xfrm>
            <a:custGeom>
              <a:avLst/>
              <a:gdLst>
                <a:gd name="T0" fmla="*/ 2064 w 2067"/>
                <a:gd name="T1" fmla="*/ 1674 h 2288"/>
                <a:gd name="T2" fmla="*/ 2067 w 2067"/>
                <a:gd name="T3" fmla="*/ 1695 h 2288"/>
                <a:gd name="T4" fmla="*/ 2066 w 2067"/>
                <a:gd name="T5" fmla="*/ 1716 h 2288"/>
                <a:gd name="T6" fmla="*/ 2062 w 2067"/>
                <a:gd name="T7" fmla="*/ 1735 h 2288"/>
                <a:gd name="T8" fmla="*/ 2054 w 2067"/>
                <a:gd name="T9" fmla="*/ 1754 h 2288"/>
                <a:gd name="T10" fmla="*/ 2043 w 2067"/>
                <a:gd name="T11" fmla="*/ 1770 h 2288"/>
                <a:gd name="T12" fmla="*/ 2028 w 2067"/>
                <a:gd name="T13" fmla="*/ 1784 h 2288"/>
                <a:gd name="T14" fmla="*/ 2011 w 2067"/>
                <a:gd name="T15" fmla="*/ 1796 h 2288"/>
                <a:gd name="T16" fmla="*/ 767 w 2067"/>
                <a:gd name="T17" fmla="*/ 2281 h 2288"/>
                <a:gd name="T18" fmla="*/ 747 w 2067"/>
                <a:gd name="T19" fmla="*/ 2287 h 2288"/>
                <a:gd name="T20" fmla="*/ 726 w 2067"/>
                <a:gd name="T21" fmla="*/ 2288 h 2288"/>
                <a:gd name="T22" fmla="*/ 706 w 2067"/>
                <a:gd name="T23" fmla="*/ 2286 h 2288"/>
                <a:gd name="T24" fmla="*/ 687 w 2067"/>
                <a:gd name="T25" fmla="*/ 2280 h 2288"/>
                <a:gd name="T26" fmla="*/ 670 w 2067"/>
                <a:gd name="T27" fmla="*/ 2270 h 2288"/>
                <a:gd name="T28" fmla="*/ 654 w 2067"/>
                <a:gd name="T29" fmla="*/ 2257 h 2288"/>
                <a:gd name="T30" fmla="*/ 641 w 2067"/>
                <a:gd name="T31" fmla="*/ 2241 h 2288"/>
                <a:gd name="T32" fmla="*/ 632 w 2067"/>
                <a:gd name="T33" fmla="*/ 2222 h 2288"/>
                <a:gd name="T34" fmla="*/ 4 w 2067"/>
                <a:gd name="T35" fmla="*/ 613 h 2288"/>
                <a:gd name="T36" fmla="*/ 1 w 2067"/>
                <a:gd name="T37" fmla="*/ 593 h 2288"/>
                <a:gd name="T38" fmla="*/ 1 w 2067"/>
                <a:gd name="T39" fmla="*/ 573 h 2288"/>
                <a:gd name="T40" fmla="*/ 5 w 2067"/>
                <a:gd name="T41" fmla="*/ 553 h 2288"/>
                <a:gd name="T42" fmla="*/ 13 w 2067"/>
                <a:gd name="T43" fmla="*/ 535 h 2288"/>
                <a:gd name="T44" fmla="*/ 25 w 2067"/>
                <a:gd name="T45" fmla="*/ 518 h 2288"/>
                <a:gd name="T46" fmla="*/ 40 w 2067"/>
                <a:gd name="T47" fmla="*/ 504 h 2288"/>
                <a:gd name="T48" fmla="*/ 57 w 2067"/>
                <a:gd name="T49" fmla="*/ 492 h 2288"/>
                <a:gd name="T50" fmla="*/ 1300 w 2067"/>
                <a:gd name="T51" fmla="*/ 6 h 2288"/>
                <a:gd name="T52" fmla="*/ 1320 w 2067"/>
                <a:gd name="T53" fmla="*/ 1 h 2288"/>
                <a:gd name="T54" fmla="*/ 1340 w 2067"/>
                <a:gd name="T55" fmla="*/ 0 h 2288"/>
                <a:gd name="T56" fmla="*/ 1361 w 2067"/>
                <a:gd name="T57" fmla="*/ 2 h 2288"/>
                <a:gd name="T58" fmla="*/ 1380 w 2067"/>
                <a:gd name="T59" fmla="*/ 8 h 2288"/>
                <a:gd name="T60" fmla="*/ 1398 w 2067"/>
                <a:gd name="T61" fmla="*/ 18 h 2288"/>
                <a:gd name="T62" fmla="*/ 1413 w 2067"/>
                <a:gd name="T63" fmla="*/ 31 h 2288"/>
                <a:gd name="T64" fmla="*/ 1426 w 2067"/>
                <a:gd name="T65" fmla="*/ 47 h 2288"/>
                <a:gd name="T66" fmla="*/ 1436 w 2067"/>
                <a:gd name="T67" fmla="*/ 66 h 2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67" h="2288">
                  <a:moveTo>
                    <a:pt x="2060" y="1665"/>
                  </a:moveTo>
                  <a:lnTo>
                    <a:pt x="2064" y="1674"/>
                  </a:lnTo>
                  <a:lnTo>
                    <a:pt x="2066" y="1685"/>
                  </a:lnTo>
                  <a:lnTo>
                    <a:pt x="2067" y="1695"/>
                  </a:lnTo>
                  <a:lnTo>
                    <a:pt x="2067" y="1705"/>
                  </a:lnTo>
                  <a:lnTo>
                    <a:pt x="2066" y="1716"/>
                  </a:lnTo>
                  <a:lnTo>
                    <a:pt x="2065" y="1725"/>
                  </a:lnTo>
                  <a:lnTo>
                    <a:pt x="2062" y="1735"/>
                  </a:lnTo>
                  <a:lnTo>
                    <a:pt x="2058" y="1744"/>
                  </a:lnTo>
                  <a:lnTo>
                    <a:pt x="2054" y="1754"/>
                  </a:lnTo>
                  <a:lnTo>
                    <a:pt x="2049" y="1762"/>
                  </a:lnTo>
                  <a:lnTo>
                    <a:pt x="2043" y="1770"/>
                  </a:lnTo>
                  <a:lnTo>
                    <a:pt x="2035" y="1778"/>
                  </a:lnTo>
                  <a:lnTo>
                    <a:pt x="2028" y="1784"/>
                  </a:lnTo>
                  <a:lnTo>
                    <a:pt x="2019" y="1791"/>
                  </a:lnTo>
                  <a:lnTo>
                    <a:pt x="2011" y="1796"/>
                  </a:lnTo>
                  <a:lnTo>
                    <a:pt x="2000" y="1800"/>
                  </a:lnTo>
                  <a:lnTo>
                    <a:pt x="767" y="2281"/>
                  </a:lnTo>
                  <a:lnTo>
                    <a:pt x="757" y="2285"/>
                  </a:lnTo>
                  <a:lnTo>
                    <a:pt x="747" y="2287"/>
                  </a:lnTo>
                  <a:lnTo>
                    <a:pt x="737" y="2288"/>
                  </a:lnTo>
                  <a:lnTo>
                    <a:pt x="726" y="2288"/>
                  </a:lnTo>
                  <a:lnTo>
                    <a:pt x="717" y="2287"/>
                  </a:lnTo>
                  <a:lnTo>
                    <a:pt x="706" y="2286"/>
                  </a:lnTo>
                  <a:lnTo>
                    <a:pt x="696" y="2283"/>
                  </a:lnTo>
                  <a:lnTo>
                    <a:pt x="687" y="2280"/>
                  </a:lnTo>
                  <a:lnTo>
                    <a:pt x="678" y="2276"/>
                  </a:lnTo>
                  <a:lnTo>
                    <a:pt x="670" y="2270"/>
                  </a:lnTo>
                  <a:lnTo>
                    <a:pt x="662" y="2264"/>
                  </a:lnTo>
                  <a:lnTo>
                    <a:pt x="654" y="2257"/>
                  </a:lnTo>
                  <a:lnTo>
                    <a:pt x="648" y="2249"/>
                  </a:lnTo>
                  <a:lnTo>
                    <a:pt x="641" y="2241"/>
                  </a:lnTo>
                  <a:lnTo>
                    <a:pt x="636" y="2231"/>
                  </a:lnTo>
                  <a:lnTo>
                    <a:pt x="632" y="2222"/>
                  </a:lnTo>
                  <a:lnTo>
                    <a:pt x="7" y="624"/>
                  </a:lnTo>
                  <a:lnTo>
                    <a:pt x="4" y="613"/>
                  </a:lnTo>
                  <a:lnTo>
                    <a:pt x="2" y="603"/>
                  </a:lnTo>
                  <a:lnTo>
                    <a:pt x="1" y="593"/>
                  </a:lnTo>
                  <a:lnTo>
                    <a:pt x="0" y="582"/>
                  </a:lnTo>
                  <a:lnTo>
                    <a:pt x="1" y="573"/>
                  </a:lnTo>
                  <a:lnTo>
                    <a:pt x="3" y="562"/>
                  </a:lnTo>
                  <a:lnTo>
                    <a:pt x="5" y="553"/>
                  </a:lnTo>
                  <a:lnTo>
                    <a:pt x="9" y="543"/>
                  </a:lnTo>
                  <a:lnTo>
                    <a:pt x="13" y="535"/>
                  </a:lnTo>
                  <a:lnTo>
                    <a:pt x="19" y="526"/>
                  </a:lnTo>
                  <a:lnTo>
                    <a:pt x="25" y="518"/>
                  </a:lnTo>
                  <a:lnTo>
                    <a:pt x="31" y="510"/>
                  </a:lnTo>
                  <a:lnTo>
                    <a:pt x="40" y="504"/>
                  </a:lnTo>
                  <a:lnTo>
                    <a:pt x="48" y="498"/>
                  </a:lnTo>
                  <a:lnTo>
                    <a:pt x="57" y="492"/>
                  </a:lnTo>
                  <a:lnTo>
                    <a:pt x="66" y="488"/>
                  </a:lnTo>
                  <a:lnTo>
                    <a:pt x="1300" y="6"/>
                  </a:lnTo>
                  <a:lnTo>
                    <a:pt x="1310" y="3"/>
                  </a:lnTo>
                  <a:lnTo>
                    <a:pt x="1320" y="1"/>
                  </a:lnTo>
                  <a:lnTo>
                    <a:pt x="1331" y="0"/>
                  </a:lnTo>
                  <a:lnTo>
                    <a:pt x="1340" y="0"/>
                  </a:lnTo>
                  <a:lnTo>
                    <a:pt x="1351" y="0"/>
                  </a:lnTo>
                  <a:lnTo>
                    <a:pt x="1361" y="2"/>
                  </a:lnTo>
                  <a:lnTo>
                    <a:pt x="1371" y="4"/>
                  </a:lnTo>
                  <a:lnTo>
                    <a:pt x="1380" y="8"/>
                  </a:lnTo>
                  <a:lnTo>
                    <a:pt x="1389" y="13"/>
                  </a:lnTo>
                  <a:lnTo>
                    <a:pt x="1398" y="18"/>
                  </a:lnTo>
                  <a:lnTo>
                    <a:pt x="1406" y="24"/>
                  </a:lnTo>
                  <a:lnTo>
                    <a:pt x="1413" y="31"/>
                  </a:lnTo>
                  <a:lnTo>
                    <a:pt x="1420" y="39"/>
                  </a:lnTo>
                  <a:lnTo>
                    <a:pt x="1426" y="47"/>
                  </a:lnTo>
                  <a:lnTo>
                    <a:pt x="1431" y="56"/>
                  </a:lnTo>
                  <a:lnTo>
                    <a:pt x="1436" y="66"/>
                  </a:lnTo>
                  <a:lnTo>
                    <a:pt x="2060" y="16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04" name="Freeform 139"/>
            <p:cNvSpPr>
              <a:spLocks/>
            </p:cNvSpPr>
            <p:nvPr/>
          </p:nvSpPr>
          <p:spPr bwMode="auto">
            <a:xfrm>
              <a:off x="1982788" y="1016000"/>
              <a:ext cx="534988" cy="592138"/>
            </a:xfrm>
            <a:custGeom>
              <a:avLst/>
              <a:gdLst>
                <a:gd name="T0" fmla="*/ 1680 w 1684"/>
                <a:gd name="T1" fmla="*/ 1365 h 1865"/>
                <a:gd name="T2" fmla="*/ 1684 w 1684"/>
                <a:gd name="T3" fmla="*/ 1382 h 1865"/>
                <a:gd name="T4" fmla="*/ 1682 w 1684"/>
                <a:gd name="T5" fmla="*/ 1399 h 1865"/>
                <a:gd name="T6" fmla="*/ 1679 w 1684"/>
                <a:gd name="T7" fmla="*/ 1415 h 1865"/>
                <a:gd name="T8" fmla="*/ 1673 w 1684"/>
                <a:gd name="T9" fmla="*/ 1429 h 1865"/>
                <a:gd name="T10" fmla="*/ 1663 w 1684"/>
                <a:gd name="T11" fmla="*/ 1443 h 1865"/>
                <a:gd name="T12" fmla="*/ 1652 w 1684"/>
                <a:gd name="T13" fmla="*/ 1455 h 1865"/>
                <a:gd name="T14" fmla="*/ 1637 w 1684"/>
                <a:gd name="T15" fmla="*/ 1463 h 1865"/>
                <a:gd name="T16" fmla="*/ 625 w 1684"/>
                <a:gd name="T17" fmla="*/ 1860 h 1865"/>
                <a:gd name="T18" fmla="*/ 608 w 1684"/>
                <a:gd name="T19" fmla="*/ 1864 h 1865"/>
                <a:gd name="T20" fmla="*/ 591 w 1684"/>
                <a:gd name="T21" fmla="*/ 1865 h 1865"/>
                <a:gd name="T22" fmla="*/ 575 w 1684"/>
                <a:gd name="T23" fmla="*/ 1863 h 1865"/>
                <a:gd name="T24" fmla="*/ 559 w 1684"/>
                <a:gd name="T25" fmla="*/ 1859 h 1865"/>
                <a:gd name="T26" fmla="*/ 545 w 1684"/>
                <a:gd name="T27" fmla="*/ 1850 h 1865"/>
                <a:gd name="T28" fmla="*/ 533 w 1684"/>
                <a:gd name="T29" fmla="*/ 1840 h 1865"/>
                <a:gd name="T30" fmla="*/ 522 w 1684"/>
                <a:gd name="T31" fmla="*/ 1827 h 1865"/>
                <a:gd name="T32" fmla="*/ 514 w 1684"/>
                <a:gd name="T33" fmla="*/ 1811 h 1865"/>
                <a:gd name="T34" fmla="*/ 2 w 1684"/>
                <a:gd name="T35" fmla="*/ 500 h 1865"/>
                <a:gd name="T36" fmla="*/ 0 w 1684"/>
                <a:gd name="T37" fmla="*/ 484 h 1865"/>
                <a:gd name="T38" fmla="*/ 0 w 1684"/>
                <a:gd name="T39" fmla="*/ 468 h 1865"/>
                <a:gd name="T40" fmla="*/ 4 w 1684"/>
                <a:gd name="T41" fmla="*/ 452 h 1865"/>
                <a:gd name="T42" fmla="*/ 11 w 1684"/>
                <a:gd name="T43" fmla="*/ 437 h 1865"/>
                <a:gd name="T44" fmla="*/ 20 w 1684"/>
                <a:gd name="T45" fmla="*/ 423 h 1865"/>
                <a:gd name="T46" fmla="*/ 32 w 1684"/>
                <a:gd name="T47" fmla="*/ 412 h 1865"/>
                <a:gd name="T48" fmla="*/ 45 w 1684"/>
                <a:gd name="T49" fmla="*/ 402 h 1865"/>
                <a:gd name="T50" fmla="*/ 1059 w 1684"/>
                <a:gd name="T51" fmla="*/ 7 h 1865"/>
                <a:gd name="T52" fmla="*/ 1075 w 1684"/>
                <a:gd name="T53" fmla="*/ 1 h 1865"/>
                <a:gd name="T54" fmla="*/ 1092 w 1684"/>
                <a:gd name="T55" fmla="*/ 0 h 1865"/>
                <a:gd name="T56" fmla="*/ 1108 w 1684"/>
                <a:gd name="T57" fmla="*/ 2 h 1865"/>
                <a:gd name="T58" fmla="*/ 1124 w 1684"/>
                <a:gd name="T59" fmla="*/ 8 h 1865"/>
                <a:gd name="T60" fmla="*/ 1138 w 1684"/>
                <a:gd name="T61" fmla="*/ 16 h 1865"/>
                <a:gd name="T62" fmla="*/ 1151 w 1684"/>
                <a:gd name="T63" fmla="*/ 27 h 1865"/>
                <a:gd name="T64" fmla="*/ 1161 w 1684"/>
                <a:gd name="T65" fmla="*/ 39 h 1865"/>
                <a:gd name="T66" fmla="*/ 1169 w 1684"/>
                <a:gd name="T67" fmla="*/ 54 h 1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84" h="1865">
                  <a:moveTo>
                    <a:pt x="1678" y="1357"/>
                  </a:moveTo>
                  <a:lnTo>
                    <a:pt x="1680" y="1365"/>
                  </a:lnTo>
                  <a:lnTo>
                    <a:pt x="1682" y="1373"/>
                  </a:lnTo>
                  <a:lnTo>
                    <a:pt x="1684" y="1382"/>
                  </a:lnTo>
                  <a:lnTo>
                    <a:pt x="1684" y="1390"/>
                  </a:lnTo>
                  <a:lnTo>
                    <a:pt x="1682" y="1399"/>
                  </a:lnTo>
                  <a:lnTo>
                    <a:pt x="1681" y="1406"/>
                  </a:lnTo>
                  <a:lnTo>
                    <a:pt x="1679" y="1415"/>
                  </a:lnTo>
                  <a:lnTo>
                    <a:pt x="1676" y="1422"/>
                  </a:lnTo>
                  <a:lnTo>
                    <a:pt x="1673" y="1429"/>
                  </a:lnTo>
                  <a:lnTo>
                    <a:pt x="1669" y="1437"/>
                  </a:lnTo>
                  <a:lnTo>
                    <a:pt x="1663" y="1443"/>
                  </a:lnTo>
                  <a:lnTo>
                    <a:pt x="1658" y="1450"/>
                  </a:lnTo>
                  <a:lnTo>
                    <a:pt x="1652" y="1455"/>
                  </a:lnTo>
                  <a:lnTo>
                    <a:pt x="1644" y="1459"/>
                  </a:lnTo>
                  <a:lnTo>
                    <a:pt x="1637" y="1463"/>
                  </a:lnTo>
                  <a:lnTo>
                    <a:pt x="1630" y="1468"/>
                  </a:lnTo>
                  <a:lnTo>
                    <a:pt x="625" y="1860"/>
                  </a:lnTo>
                  <a:lnTo>
                    <a:pt x="617" y="1862"/>
                  </a:lnTo>
                  <a:lnTo>
                    <a:pt x="608" y="1864"/>
                  </a:lnTo>
                  <a:lnTo>
                    <a:pt x="600" y="1865"/>
                  </a:lnTo>
                  <a:lnTo>
                    <a:pt x="591" y="1865"/>
                  </a:lnTo>
                  <a:lnTo>
                    <a:pt x="583" y="1865"/>
                  </a:lnTo>
                  <a:lnTo>
                    <a:pt x="575" y="1863"/>
                  </a:lnTo>
                  <a:lnTo>
                    <a:pt x="567" y="1861"/>
                  </a:lnTo>
                  <a:lnTo>
                    <a:pt x="559" y="1859"/>
                  </a:lnTo>
                  <a:lnTo>
                    <a:pt x="552" y="1854"/>
                  </a:lnTo>
                  <a:lnTo>
                    <a:pt x="545" y="1850"/>
                  </a:lnTo>
                  <a:lnTo>
                    <a:pt x="538" y="1845"/>
                  </a:lnTo>
                  <a:lnTo>
                    <a:pt x="533" y="1840"/>
                  </a:lnTo>
                  <a:lnTo>
                    <a:pt x="527" y="1833"/>
                  </a:lnTo>
                  <a:lnTo>
                    <a:pt x="522" y="1827"/>
                  </a:lnTo>
                  <a:lnTo>
                    <a:pt x="518" y="1820"/>
                  </a:lnTo>
                  <a:lnTo>
                    <a:pt x="514" y="1811"/>
                  </a:lnTo>
                  <a:lnTo>
                    <a:pt x="5" y="509"/>
                  </a:lnTo>
                  <a:lnTo>
                    <a:pt x="2" y="500"/>
                  </a:lnTo>
                  <a:lnTo>
                    <a:pt x="1" y="492"/>
                  </a:lnTo>
                  <a:lnTo>
                    <a:pt x="0" y="484"/>
                  </a:lnTo>
                  <a:lnTo>
                    <a:pt x="0" y="476"/>
                  </a:lnTo>
                  <a:lnTo>
                    <a:pt x="0" y="468"/>
                  </a:lnTo>
                  <a:lnTo>
                    <a:pt x="2" y="459"/>
                  </a:lnTo>
                  <a:lnTo>
                    <a:pt x="4" y="452"/>
                  </a:lnTo>
                  <a:lnTo>
                    <a:pt x="6" y="444"/>
                  </a:lnTo>
                  <a:lnTo>
                    <a:pt x="11" y="437"/>
                  </a:lnTo>
                  <a:lnTo>
                    <a:pt x="15" y="429"/>
                  </a:lnTo>
                  <a:lnTo>
                    <a:pt x="20" y="423"/>
                  </a:lnTo>
                  <a:lnTo>
                    <a:pt x="25" y="417"/>
                  </a:lnTo>
                  <a:lnTo>
                    <a:pt x="32" y="412"/>
                  </a:lnTo>
                  <a:lnTo>
                    <a:pt x="38" y="406"/>
                  </a:lnTo>
                  <a:lnTo>
                    <a:pt x="45" y="402"/>
                  </a:lnTo>
                  <a:lnTo>
                    <a:pt x="54" y="399"/>
                  </a:lnTo>
                  <a:lnTo>
                    <a:pt x="1059" y="7"/>
                  </a:lnTo>
                  <a:lnTo>
                    <a:pt x="1067" y="3"/>
                  </a:lnTo>
                  <a:lnTo>
                    <a:pt x="1075" y="1"/>
                  </a:lnTo>
                  <a:lnTo>
                    <a:pt x="1084" y="0"/>
                  </a:lnTo>
                  <a:lnTo>
                    <a:pt x="1092" y="0"/>
                  </a:lnTo>
                  <a:lnTo>
                    <a:pt x="1100" y="1"/>
                  </a:lnTo>
                  <a:lnTo>
                    <a:pt x="1108" y="2"/>
                  </a:lnTo>
                  <a:lnTo>
                    <a:pt x="1116" y="5"/>
                  </a:lnTo>
                  <a:lnTo>
                    <a:pt x="1124" y="8"/>
                  </a:lnTo>
                  <a:lnTo>
                    <a:pt x="1132" y="11"/>
                  </a:lnTo>
                  <a:lnTo>
                    <a:pt x="1138" y="16"/>
                  </a:lnTo>
                  <a:lnTo>
                    <a:pt x="1144" y="20"/>
                  </a:lnTo>
                  <a:lnTo>
                    <a:pt x="1151" y="27"/>
                  </a:lnTo>
                  <a:lnTo>
                    <a:pt x="1156" y="32"/>
                  </a:lnTo>
                  <a:lnTo>
                    <a:pt x="1161" y="39"/>
                  </a:lnTo>
                  <a:lnTo>
                    <a:pt x="1165" y="47"/>
                  </a:lnTo>
                  <a:lnTo>
                    <a:pt x="1169" y="54"/>
                  </a:lnTo>
                  <a:lnTo>
                    <a:pt x="1678" y="13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05" name="Freeform 140"/>
            <p:cNvSpPr>
              <a:spLocks/>
            </p:cNvSpPr>
            <p:nvPr/>
          </p:nvSpPr>
          <p:spPr bwMode="auto">
            <a:xfrm>
              <a:off x="2024063" y="1017588"/>
              <a:ext cx="269875" cy="125413"/>
            </a:xfrm>
            <a:custGeom>
              <a:avLst/>
              <a:gdLst>
                <a:gd name="T0" fmla="*/ 848 w 848"/>
                <a:gd name="T1" fmla="*/ 39 h 396"/>
                <a:gd name="T2" fmla="*/ 848 w 848"/>
                <a:gd name="T3" fmla="*/ 51 h 396"/>
                <a:gd name="T4" fmla="*/ 844 w 848"/>
                <a:gd name="T5" fmla="*/ 65 h 396"/>
                <a:gd name="T6" fmla="*/ 836 w 848"/>
                <a:gd name="T7" fmla="*/ 81 h 396"/>
                <a:gd name="T8" fmla="*/ 816 w 848"/>
                <a:gd name="T9" fmla="*/ 105 h 396"/>
                <a:gd name="T10" fmla="*/ 777 w 848"/>
                <a:gd name="T11" fmla="*/ 140 h 396"/>
                <a:gd name="T12" fmla="*/ 726 w 848"/>
                <a:gd name="T13" fmla="*/ 178 h 396"/>
                <a:gd name="T14" fmla="*/ 663 w 848"/>
                <a:gd name="T15" fmla="*/ 216 h 396"/>
                <a:gd name="T16" fmla="*/ 591 w 848"/>
                <a:gd name="T17" fmla="*/ 254 h 396"/>
                <a:gd name="T18" fmla="*/ 510 w 848"/>
                <a:gd name="T19" fmla="*/ 290 h 396"/>
                <a:gd name="T20" fmla="*/ 424 w 848"/>
                <a:gd name="T21" fmla="*/ 324 h 396"/>
                <a:gd name="T22" fmla="*/ 340 w 848"/>
                <a:gd name="T23" fmla="*/ 352 h 396"/>
                <a:gd name="T24" fmla="*/ 261 w 848"/>
                <a:gd name="T25" fmla="*/ 373 h 396"/>
                <a:gd name="T26" fmla="*/ 189 w 848"/>
                <a:gd name="T27" fmla="*/ 387 h 396"/>
                <a:gd name="T28" fmla="*/ 126 w 848"/>
                <a:gd name="T29" fmla="*/ 395 h 396"/>
                <a:gd name="T30" fmla="*/ 74 w 848"/>
                <a:gd name="T31" fmla="*/ 395 h 396"/>
                <a:gd name="T32" fmla="*/ 42 w 848"/>
                <a:gd name="T33" fmla="*/ 390 h 396"/>
                <a:gd name="T34" fmla="*/ 27 w 848"/>
                <a:gd name="T35" fmla="*/ 384 h 396"/>
                <a:gd name="T36" fmla="*/ 14 w 848"/>
                <a:gd name="T37" fmla="*/ 377 h 396"/>
                <a:gd name="T38" fmla="*/ 5 w 848"/>
                <a:gd name="T39" fmla="*/ 367 h 396"/>
                <a:gd name="T40" fmla="*/ 0 w 848"/>
                <a:gd name="T41" fmla="*/ 357 h 396"/>
                <a:gd name="T42" fmla="*/ 0 w 848"/>
                <a:gd name="T43" fmla="*/ 343 h 396"/>
                <a:gd name="T44" fmla="*/ 4 w 848"/>
                <a:gd name="T45" fmla="*/ 329 h 396"/>
                <a:gd name="T46" fmla="*/ 13 w 848"/>
                <a:gd name="T47" fmla="*/ 315 h 396"/>
                <a:gd name="T48" fmla="*/ 33 w 848"/>
                <a:gd name="T49" fmla="*/ 290 h 396"/>
                <a:gd name="T50" fmla="*/ 71 w 848"/>
                <a:gd name="T51" fmla="*/ 254 h 396"/>
                <a:gd name="T52" fmla="*/ 123 w 848"/>
                <a:gd name="T53" fmla="*/ 217 h 396"/>
                <a:gd name="T54" fmla="*/ 185 w 848"/>
                <a:gd name="T55" fmla="*/ 179 h 396"/>
                <a:gd name="T56" fmla="*/ 257 w 848"/>
                <a:gd name="T57" fmla="*/ 141 h 396"/>
                <a:gd name="T58" fmla="*/ 339 w 848"/>
                <a:gd name="T59" fmla="*/ 104 h 396"/>
                <a:gd name="T60" fmla="*/ 424 w 848"/>
                <a:gd name="T61" fmla="*/ 70 h 396"/>
                <a:gd name="T62" fmla="*/ 509 w 848"/>
                <a:gd name="T63" fmla="*/ 43 h 396"/>
                <a:gd name="T64" fmla="*/ 587 w 848"/>
                <a:gd name="T65" fmla="*/ 22 h 396"/>
                <a:gd name="T66" fmla="*/ 659 w 848"/>
                <a:gd name="T67" fmla="*/ 8 h 396"/>
                <a:gd name="T68" fmla="*/ 722 w 848"/>
                <a:gd name="T69" fmla="*/ 1 h 396"/>
                <a:gd name="T70" fmla="*/ 774 w 848"/>
                <a:gd name="T71" fmla="*/ 0 h 396"/>
                <a:gd name="T72" fmla="*/ 806 w 848"/>
                <a:gd name="T73" fmla="*/ 5 h 396"/>
                <a:gd name="T74" fmla="*/ 822 w 848"/>
                <a:gd name="T75" fmla="*/ 10 h 396"/>
                <a:gd name="T76" fmla="*/ 835 w 848"/>
                <a:gd name="T77" fmla="*/ 18 h 396"/>
                <a:gd name="T78" fmla="*/ 843 w 848"/>
                <a:gd name="T79" fmla="*/ 27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48" h="396">
                  <a:moveTo>
                    <a:pt x="846" y="32"/>
                  </a:moveTo>
                  <a:lnTo>
                    <a:pt x="848" y="39"/>
                  </a:lnTo>
                  <a:lnTo>
                    <a:pt x="848" y="45"/>
                  </a:lnTo>
                  <a:lnTo>
                    <a:pt x="848" y="51"/>
                  </a:lnTo>
                  <a:lnTo>
                    <a:pt x="846" y="59"/>
                  </a:lnTo>
                  <a:lnTo>
                    <a:pt x="844" y="65"/>
                  </a:lnTo>
                  <a:lnTo>
                    <a:pt x="840" y="72"/>
                  </a:lnTo>
                  <a:lnTo>
                    <a:pt x="836" y="81"/>
                  </a:lnTo>
                  <a:lnTo>
                    <a:pt x="829" y="88"/>
                  </a:lnTo>
                  <a:lnTo>
                    <a:pt x="816" y="105"/>
                  </a:lnTo>
                  <a:lnTo>
                    <a:pt x="799" y="122"/>
                  </a:lnTo>
                  <a:lnTo>
                    <a:pt x="777" y="140"/>
                  </a:lnTo>
                  <a:lnTo>
                    <a:pt x="753" y="159"/>
                  </a:lnTo>
                  <a:lnTo>
                    <a:pt x="726" y="178"/>
                  </a:lnTo>
                  <a:lnTo>
                    <a:pt x="696" y="197"/>
                  </a:lnTo>
                  <a:lnTo>
                    <a:pt x="663" y="216"/>
                  </a:lnTo>
                  <a:lnTo>
                    <a:pt x="628" y="235"/>
                  </a:lnTo>
                  <a:lnTo>
                    <a:pt x="591" y="254"/>
                  </a:lnTo>
                  <a:lnTo>
                    <a:pt x="551" y="272"/>
                  </a:lnTo>
                  <a:lnTo>
                    <a:pt x="510" y="290"/>
                  </a:lnTo>
                  <a:lnTo>
                    <a:pt x="468" y="308"/>
                  </a:lnTo>
                  <a:lnTo>
                    <a:pt x="424" y="324"/>
                  </a:lnTo>
                  <a:lnTo>
                    <a:pt x="381" y="339"/>
                  </a:lnTo>
                  <a:lnTo>
                    <a:pt x="340" y="352"/>
                  </a:lnTo>
                  <a:lnTo>
                    <a:pt x="299" y="363"/>
                  </a:lnTo>
                  <a:lnTo>
                    <a:pt x="261" y="373"/>
                  </a:lnTo>
                  <a:lnTo>
                    <a:pt x="224" y="381"/>
                  </a:lnTo>
                  <a:lnTo>
                    <a:pt x="189" y="387"/>
                  </a:lnTo>
                  <a:lnTo>
                    <a:pt x="157" y="392"/>
                  </a:lnTo>
                  <a:lnTo>
                    <a:pt x="126" y="395"/>
                  </a:lnTo>
                  <a:lnTo>
                    <a:pt x="99" y="396"/>
                  </a:lnTo>
                  <a:lnTo>
                    <a:pt x="74" y="395"/>
                  </a:lnTo>
                  <a:lnTo>
                    <a:pt x="52" y="392"/>
                  </a:lnTo>
                  <a:lnTo>
                    <a:pt x="42" y="390"/>
                  </a:lnTo>
                  <a:lnTo>
                    <a:pt x="34" y="387"/>
                  </a:lnTo>
                  <a:lnTo>
                    <a:pt x="27" y="384"/>
                  </a:lnTo>
                  <a:lnTo>
                    <a:pt x="19" y="381"/>
                  </a:lnTo>
                  <a:lnTo>
                    <a:pt x="14" y="377"/>
                  </a:lnTo>
                  <a:lnTo>
                    <a:pt x="9" y="373"/>
                  </a:lnTo>
                  <a:lnTo>
                    <a:pt x="5" y="367"/>
                  </a:lnTo>
                  <a:lnTo>
                    <a:pt x="2" y="362"/>
                  </a:lnTo>
                  <a:lnTo>
                    <a:pt x="0" y="357"/>
                  </a:lnTo>
                  <a:lnTo>
                    <a:pt x="0" y="350"/>
                  </a:lnTo>
                  <a:lnTo>
                    <a:pt x="0" y="343"/>
                  </a:lnTo>
                  <a:lnTo>
                    <a:pt x="2" y="337"/>
                  </a:lnTo>
                  <a:lnTo>
                    <a:pt x="4" y="329"/>
                  </a:lnTo>
                  <a:lnTo>
                    <a:pt x="9" y="322"/>
                  </a:lnTo>
                  <a:lnTo>
                    <a:pt x="13" y="315"/>
                  </a:lnTo>
                  <a:lnTo>
                    <a:pt x="18" y="306"/>
                  </a:lnTo>
                  <a:lnTo>
                    <a:pt x="33" y="290"/>
                  </a:lnTo>
                  <a:lnTo>
                    <a:pt x="50" y="272"/>
                  </a:lnTo>
                  <a:lnTo>
                    <a:pt x="71" y="254"/>
                  </a:lnTo>
                  <a:lnTo>
                    <a:pt x="95" y="236"/>
                  </a:lnTo>
                  <a:lnTo>
                    <a:pt x="123" y="217"/>
                  </a:lnTo>
                  <a:lnTo>
                    <a:pt x="152" y="198"/>
                  </a:lnTo>
                  <a:lnTo>
                    <a:pt x="185" y="179"/>
                  </a:lnTo>
                  <a:lnTo>
                    <a:pt x="220" y="160"/>
                  </a:lnTo>
                  <a:lnTo>
                    <a:pt x="257" y="141"/>
                  </a:lnTo>
                  <a:lnTo>
                    <a:pt x="297" y="122"/>
                  </a:lnTo>
                  <a:lnTo>
                    <a:pt x="339" y="104"/>
                  </a:lnTo>
                  <a:lnTo>
                    <a:pt x="381" y="87"/>
                  </a:lnTo>
                  <a:lnTo>
                    <a:pt x="424" y="70"/>
                  </a:lnTo>
                  <a:lnTo>
                    <a:pt x="467" y="57"/>
                  </a:lnTo>
                  <a:lnTo>
                    <a:pt x="509" y="43"/>
                  </a:lnTo>
                  <a:lnTo>
                    <a:pt x="549" y="31"/>
                  </a:lnTo>
                  <a:lnTo>
                    <a:pt x="587" y="22"/>
                  </a:lnTo>
                  <a:lnTo>
                    <a:pt x="624" y="14"/>
                  </a:lnTo>
                  <a:lnTo>
                    <a:pt x="659" y="8"/>
                  </a:lnTo>
                  <a:lnTo>
                    <a:pt x="692" y="3"/>
                  </a:lnTo>
                  <a:lnTo>
                    <a:pt x="722" y="1"/>
                  </a:lnTo>
                  <a:lnTo>
                    <a:pt x="750" y="0"/>
                  </a:lnTo>
                  <a:lnTo>
                    <a:pt x="774" y="0"/>
                  </a:lnTo>
                  <a:lnTo>
                    <a:pt x="796" y="3"/>
                  </a:lnTo>
                  <a:lnTo>
                    <a:pt x="806" y="5"/>
                  </a:lnTo>
                  <a:lnTo>
                    <a:pt x="814" y="7"/>
                  </a:lnTo>
                  <a:lnTo>
                    <a:pt x="822" y="10"/>
                  </a:lnTo>
                  <a:lnTo>
                    <a:pt x="829" y="14"/>
                  </a:lnTo>
                  <a:lnTo>
                    <a:pt x="835" y="18"/>
                  </a:lnTo>
                  <a:lnTo>
                    <a:pt x="840" y="23"/>
                  </a:lnTo>
                  <a:lnTo>
                    <a:pt x="843" y="27"/>
                  </a:lnTo>
                  <a:lnTo>
                    <a:pt x="846" y="32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06" name="Freeform 141"/>
            <p:cNvSpPr>
              <a:spLocks noEditPoints="1"/>
            </p:cNvSpPr>
            <p:nvPr/>
          </p:nvSpPr>
          <p:spPr bwMode="auto">
            <a:xfrm>
              <a:off x="2081213" y="971550"/>
              <a:ext cx="114300" cy="112713"/>
            </a:xfrm>
            <a:custGeom>
              <a:avLst/>
              <a:gdLst>
                <a:gd name="T0" fmla="*/ 82 w 361"/>
                <a:gd name="T1" fmla="*/ 28 h 359"/>
                <a:gd name="T2" fmla="*/ 43 w 361"/>
                <a:gd name="T3" fmla="*/ 63 h 359"/>
                <a:gd name="T4" fmla="*/ 16 w 361"/>
                <a:gd name="T5" fmla="*/ 107 h 359"/>
                <a:gd name="T6" fmla="*/ 2 w 361"/>
                <a:gd name="T7" fmla="*/ 157 h 359"/>
                <a:gd name="T8" fmla="*/ 3 w 361"/>
                <a:gd name="T9" fmla="*/ 210 h 359"/>
                <a:gd name="T10" fmla="*/ 20 w 361"/>
                <a:gd name="T11" fmla="*/ 262 h 359"/>
                <a:gd name="T12" fmla="*/ 52 w 361"/>
                <a:gd name="T13" fmla="*/ 305 h 359"/>
                <a:gd name="T14" fmla="*/ 93 w 361"/>
                <a:gd name="T15" fmla="*/ 337 h 359"/>
                <a:gd name="T16" fmla="*/ 141 w 361"/>
                <a:gd name="T17" fmla="*/ 355 h 359"/>
                <a:gd name="T18" fmla="*/ 193 w 361"/>
                <a:gd name="T19" fmla="*/ 359 h 359"/>
                <a:gd name="T20" fmla="*/ 245 w 361"/>
                <a:gd name="T21" fmla="*/ 347 h 359"/>
                <a:gd name="T22" fmla="*/ 293 w 361"/>
                <a:gd name="T23" fmla="*/ 320 h 359"/>
                <a:gd name="T24" fmla="*/ 329 w 361"/>
                <a:gd name="T25" fmla="*/ 282 h 359"/>
                <a:gd name="T26" fmla="*/ 351 w 361"/>
                <a:gd name="T27" fmla="*/ 235 h 359"/>
                <a:gd name="T28" fmla="*/ 361 w 361"/>
                <a:gd name="T29" fmla="*/ 185 h 359"/>
                <a:gd name="T30" fmla="*/ 354 w 361"/>
                <a:gd name="T31" fmla="*/ 132 h 359"/>
                <a:gd name="T32" fmla="*/ 331 w 361"/>
                <a:gd name="T33" fmla="*/ 81 h 359"/>
                <a:gd name="T34" fmla="*/ 296 w 361"/>
                <a:gd name="T35" fmla="*/ 42 h 359"/>
                <a:gd name="T36" fmla="*/ 253 w 361"/>
                <a:gd name="T37" fmla="*/ 14 h 359"/>
                <a:gd name="T38" fmla="*/ 203 w 361"/>
                <a:gd name="T39" fmla="*/ 1 h 359"/>
                <a:gd name="T40" fmla="*/ 150 w 361"/>
                <a:gd name="T41" fmla="*/ 2 h 359"/>
                <a:gd name="T42" fmla="*/ 222 w 361"/>
                <a:gd name="T43" fmla="*/ 286 h 359"/>
                <a:gd name="T44" fmla="*/ 200 w 361"/>
                <a:gd name="T45" fmla="*/ 292 h 359"/>
                <a:gd name="T46" fmla="*/ 166 w 361"/>
                <a:gd name="T47" fmla="*/ 293 h 359"/>
                <a:gd name="T48" fmla="*/ 134 w 361"/>
                <a:gd name="T49" fmla="*/ 285 h 359"/>
                <a:gd name="T50" fmla="*/ 106 w 361"/>
                <a:gd name="T51" fmla="*/ 267 h 359"/>
                <a:gd name="T52" fmla="*/ 83 w 361"/>
                <a:gd name="T53" fmla="*/ 242 h 359"/>
                <a:gd name="T54" fmla="*/ 70 w 361"/>
                <a:gd name="T55" fmla="*/ 210 h 359"/>
                <a:gd name="T56" fmla="*/ 65 w 361"/>
                <a:gd name="T57" fmla="*/ 176 h 359"/>
                <a:gd name="T58" fmla="*/ 71 w 361"/>
                <a:gd name="T59" fmla="*/ 143 h 359"/>
                <a:gd name="T60" fmla="*/ 86 w 361"/>
                <a:gd name="T61" fmla="*/ 114 h 359"/>
                <a:gd name="T62" fmla="*/ 109 w 361"/>
                <a:gd name="T63" fmla="*/ 89 h 359"/>
                <a:gd name="T64" fmla="*/ 138 w 361"/>
                <a:gd name="T65" fmla="*/ 72 h 359"/>
                <a:gd name="T66" fmla="*/ 172 w 361"/>
                <a:gd name="T67" fmla="*/ 64 h 359"/>
                <a:gd name="T68" fmla="*/ 205 w 361"/>
                <a:gd name="T69" fmla="*/ 67 h 359"/>
                <a:gd name="T70" fmla="*/ 237 w 361"/>
                <a:gd name="T71" fmla="*/ 79 h 359"/>
                <a:gd name="T72" fmla="*/ 263 w 361"/>
                <a:gd name="T73" fmla="*/ 99 h 359"/>
                <a:gd name="T74" fmla="*/ 282 w 361"/>
                <a:gd name="T75" fmla="*/ 126 h 359"/>
                <a:gd name="T76" fmla="*/ 294 w 361"/>
                <a:gd name="T77" fmla="*/ 160 h 359"/>
                <a:gd name="T78" fmla="*/ 295 w 361"/>
                <a:gd name="T79" fmla="*/ 194 h 359"/>
                <a:gd name="T80" fmla="*/ 285 w 361"/>
                <a:gd name="T81" fmla="*/ 226 h 359"/>
                <a:gd name="T82" fmla="*/ 269 w 361"/>
                <a:gd name="T83" fmla="*/ 253 h 359"/>
                <a:gd name="T84" fmla="*/ 243 w 361"/>
                <a:gd name="T85" fmla="*/ 275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1" h="359">
                  <a:moveTo>
                    <a:pt x="115" y="12"/>
                  </a:moveTo>
                  <a:lnTo>
                    <a:pt x="98" y="20"/>
                  </a:lnTo>
                  <a:lnTo>
                    <a:pt x="82" y="28"/>
                  </a:lnTo>
                  <a:lnTo>
                    <a:pt x="68" y="39"/>
                  </a:lnTo>
                  <a:lnTo>
                    <a:pt x="55" y="50"/>
                  </a:lnTo>
                  <a:lnTo>
                    <a:pt x="43" y="63"/>
                  </a:lnTo>
                  <a:lnTo>
                    <a:pt x="33" y="77"/>
                  </a:lnTo>
                  <a:lnTo>
                    <a:pt x="23" y="92"/>
                  </a:lnTo>
                  <a:lnTo>
                    <a:pt x="16" y="107"/>
                  </a:lnTo>
                  <a:lnTo>
                    <a:pt x="9" y="123"/>
                  </a:lnTo>
                  <a:lnTo>
                    <a:pt x="4" y="140"/>
                  </a:lnTo>
                  <a:lnTo>
                    <a:pt x="2" y="157"/>
                  </a:lnTo>
                  <a:lnTo>
                    <a:pt x="0" y="174"/>
                  </a:lnTo>
                  <a:lnTo>
                    <a:pt x="1" y="192"/>
                  </a:lnTo>
                  <a:lnTo>
                    <a:pt x="3" y="210"/>
                  </a:lnTo>
                  <a:lnTo>
                    <a:pt x="7" y="227"/>
                  </a:lnTo>
                  <a:lnTo>
                    <a:pt x="13" y="245"/>
                  </a:lnTo>
                  <a:lnTo>
                    <a:pt x="20" y="262"/>
                  </a:lnTo>
                  <a:lnTo>
                    <a:pt x="30" y="278"/>
                  </a:lnTo>
                  <a:lnTo>
                    <a:pt x="40" y="291"/>
                  </a:lnTo>
                  <a:lnTo>
                    <a:pt x="52" y="305"/>
                  </a:lnTo>
                  <a:lnTo>
                    <a:pt x="64" y="317"/>
                  </a:lnTo>
                  <a:lnTo>
                    <a:pt x="78" y="327"/>
                  </a:lnTo>
                  <a:lnTo>
                    <a:pt x="93" y="337"/>
                  </a:lnTo>
                  <a:lnTo>
                    <a:pt x="108" y="344"/>
                  </a:lnTo>
                  <a:lnTo>
                    <a:pt x="125" y="350"/>
                  </a:lnTo>
                  <a:lnTo>
                    <a:pt x="141" y="355"/>
                  </a:lnTo>
                  <a:lnTo>
                    <a:pt x="157" y="358"/>
                  </a:lnTo>
                  <a:lnTo>
                    <a:pt x="175" y="359"/>
                  </a:lnTo>
                  <a:lnTo>
                    <a:pt x="193" y="359"/>
                  </a:lnTo>
                  <a:lnTo>
                    <a:pt x="210" y="357"/>
                  </a:lnTo>
                  <a:lnTo>
                    <a:pt x="228" y="353"/>
                  </a:lnTo>
                  <a:lnTo>
                    <a:pt x="245" y="347"/>
                  </a:lnTo>
                  <a:lnTo>
                    <a:pt x="262" y="339"/>
                  </a:lnTo>
                  <a:lnTo>
                    <a:pt x="278" y="330"/>
                  </a:lnTo>
                  <a:lnTo>
                    <a:pt x="293" y="320"/>
                  </a:lnTo>
                  <a:lnTo>
                    <a:pt x="306" y="308"/>
                  </a:lnTo>
                  <a:lnTo>
                    <a:pt x="318" y="296"/>
                  </a:lnTo>
                  <a:lnTo>
                    <a:pt x="329" y="282"/>
                  </a:lnTo>
                  <a:lnTo>
                    <a:pt x="337" y="267"/>
                  </a:lnTo>
                  <a:lnTo>
                    <a:pt x="345" y="251"/>
                  </a:lnTo>
                  <a:lnTo>
                    <a:pt x="351" y="235"/>
                  </a:lnTo>
                  <a:lnTo>
                    <a:pt x="356" y="218"/>
                  </a:lnTo>
                  <a:lnTo>
                    <a:pt x="358" y="201"/>
                  </a:lnTo>
                  <a:lnTo>
                    <a:pt x="361" y="185"/>
                  </a:lnTo>
                  <a:lnTo>
                    <a:pt x="359" y="167"/>
                  </a:lnTo>
                  <a:lnTo>
                    <a:pt x="357" y="149"/>
                  </a:lnTo>
                  <a:lnTo>
                    <a:pt x="354" y="132"/>
                  </a:lnTo>
                  <a:lnTo>
                    <a:pt x="348" y="114"/>
                  </a:lnTo>
                  <a:lnTo>
                    <a:pt x="340" y="97"/>
                  </a:lnTo>
                  <a:lnTo>
                    <a:pt x="331" y="81"/>
                  </a:lnTo>
                  <a:lnTo>
                    <a:pt x="321" y="67"/>
                  </a:lnTo>
                  <a:lnTo>
                    <a:pt x="310" y="53"/>
                  </a:lnTo>
                  <a:lnTo>
                    <a:pt x="296" y="42"/>
                  </a:lnTo>
                  <a:lnTo>
                    <a:pt x="282" y="31"/>
                  </a:lnTo>
                  <a:lnTo>
                    <a:pt x="269" y="22"/>
                  </a:lnTo>
                  <a:lnTo>
                    <a:pt x="253" y="14"/>
                  </a:lnTo>
                  <a:lnTo>
                    <a:pt x="237" y="8"/>
                  </a:lnTo>
                  <a:lnTo>
                    <a:pt x="220" y="4"/>
                  </a:lnTo>
                  <a:lnTo>
                    <a:pt x="203" y="1"/>
                  </a:lnTo>
                  <a:lnTo>
                    <a:pt x="185" y="0"/>
                  </a:lnTo>
                  <a:lnTo>
                    <a:pt x="168" y="0"/>
                  </a:lnTo>
                  <a:lnTo>
                    <a:pt x="150" y="2"/>
                  </a:lnTo>
                  <a:lnTo>
                    <a:pt x="132" y="6"/>
                  </a:lnTo>
                  <a:lnTo>
                    <a:pt x="115" y="12"/>
                  </a:lnTo>
                  <a:close/>
                  <a:moveTo>
                    <a:pt x="222" y="286"/>
                  </a:moveTo>
                  <a:lnTo>
                    <a:pt x="222" y="286"/>
                  </a:lnTo>
                  <a:lnTo>
                    <a:pt x="211" y="290"/>
                  </a:lnTo>
                  <a:lnTo>
                    <a:pt x="200" y="292"/>
                  </a:lnTo>
                  <a:lnTo>
                    <a:pt x="188" y="294"/>
                  </a:lnTo>
                  <a:lnTo>
                    <a:pt x="178" y="294"/>
                  </a:lnTo>
                  <a:lnTo>
                    <a:pt x="166" y="293"/>
                  </a:lnTo>
                  <a:lnTo>
                    <a:pt x="155" y="291"/>
                  </a:lnTo>
                  <a:lnTo>
                    <a:pt x="145" y="288"/>
                  </a:lnTo>
                  <a:lnTo>
                    <a:pt x="134" y="285"/>
                  </a:lnTo>
                  <a:lnTo>
                    <a:pt x="124" y="280"/>
                  </a:lnTo>
                  <a:lnTo>
                    <a:pt x="115" y="274"/>
                  </a:lnTo>
                  <a:lnTo>
                    <a:pt x="106" y="267"/>
                  </a:lnTo>
                  <a:lnTo>
                    <a:pt x="98" y="260"/>
                  </a:lnTo>
                  <a:lnTo>
                    <a:pt x="90" y="251"/>
                  </a:lnTo>
                  <a:lnTo>
                    <a:pt x="83" y="242"/>
                  </a:lnTo>
                  <a:lnTo>
                    <a:pt x="78" y="232"/>
                  </a:lnTo>
                  <a:lnTo>
                    <a:pt x="73" y="222"/>
                  </a:lnTo>
                  <a:lnTo>
                    <a:pt x="70" y="210"/>
                  </a:lnTo>
                  <a:lnTo>
                    <a:pt x="67" y="198"/>
                  </a:lnTo>
                  <a:lnTo>
                    <a:pt x="65" y="188"/>
                  </a:lnTo>
                  <a:lnTo>
                    <a:pt x="65" y="176"/>
                  </a:lnTo>
                  <a:lnTo>
                    <a:pt x="67" y="166"/>
                  </a:lnTo>
                  <a:lnTo>
                    <a:pt x="68" y="154"/>
                  </a:lnTo>
                  <a:lnTo>
                    <a:pt x="71" y="143"/>
                  </a:lnTo>
                  <a:lnTo>
                    <a:pt x="75" y="133"/>
                  </a:lnTo>
                  <a:lnTo>
                    <a:pt x="79" y="123"/>
                  </a:lnTo>
                  <a:lnTo>
                    <a:pt x="86" y="114"/>
                  </a:lnTo>
                  <a:lnTo>
                    <a:pt x="92" y="105"/>
                  </a:lnTo>
                  <a:lnTo>
                    <a:pt x="100" y="97"/>
                  </a:lnTo>
                  <a:lnTo>
                    <a:pt x="109" y="89"/>
                  </a:lnTo>
                  <a:lnTo>
                    <a:pt x="117" y="83"/>
                  </a:lnTo>
                  <a:lnTo>
                    <a:pt x="128" y="77"/>
                  </a:lnTo>
                  <a:lnTo>
                    <a:pt x="138" y="72"/>
                  </a:lnTo>
                  <a:lnTo>
                    <a:pt x="150" y="68"/>
                  </a:lnTo>
                  <a:lnTo>
                    <a:pt x="161" y="66"/>
                  </a:lnTo>
                  <a:lnTo>
                    <a:pt x="172" y="64"/>
                  </a:lnTo>
                  <a:lnTo>
                    <a:pt x="184" y="64"/>
                  </a:lnTo>
                  <a:lnTo>
                    <a:pt x="194" y="65"/>
                  </a:lnTo>
                  <a:lnTo>
                    <a:pt x="205" y="67"/>
                  </a:lnTo>
                  <a:lnTo>
                    <a:pt x="217" y="70"/>
                  </a:lnTo>
                  <a:lnTo>
                    <a:pt x="226" y="74"/>
                  </a:lnTo>
                  <a:lnTo>
                    <a:pt x="237" y="79"/>
                  </a:lnTo>
                  <a:lnTo>
                    <a:pt x="246" y="84"/>
                  </a:lnTo>
                  <a:lnTo>
                    <a:pt x="255" y="92"/>
                  </a:lnTo>
                  <a:lnTo>
                    <a:pt x="263" y="99"/>
                  </a:lnTo>
                  <a:lnTo>
                    <a:pt x="271" y="107"/>
                  </a:lnTo>
                  <a:lnTo>
                    <a:pt x="277" y="117"/>
                  </a:lnTo>
                  <a:lnTo>
                    <a:pt x="282" y="126"/>
                  </a:lnTo>
                  <a:lnTo>
                    <a:pt x="288" y="137"/>
                  </a:lnTo>
                  <a:lnTo>
                    <a:pt x="292" y="149"/>
                  </a:lnTo>
                  <a:lnTo>
                    <a:pt x="294" y="160"/>
                  </a:lnTo>
                  <a:lnTo>
                    <a:pt x="295" y="171"/>
                  </a:lnTo>
                  <a:lnTo>
                    <a:pt x="295" y="182"/>
                  </a:lnTo>
                  <a:lnTo>
                    <a:pt x="295" y="194"/>
                  </a:lnTo>
                  <a:lnTo>
                    <a:pt x="293" y="205"/>
                  </a:lnTo>
                  <a:lnTo>
                    <a:pt x="290" y="215"/>
                  </a:lnTo>
                  <a:lnTo>
                    <a:pt x="285" y="226"/>
                  </a:lnTo>
                  <a:lnTo>
                    <a:pt x="281" y="235"/>
                  </a:lnTo>
                  <a:lnTo>
                    <a:pt x="275" y="245"/>
                  </a:lnTo>
                  <a:lnTo>
                    <a:pt x="269" y="253"/>
                  </a:lnTo>
                  <a:lnTo>
                    <a:pt x="261" y="262"/>
                  </a:lnTo>
                  <a:lnTo>
                    <a:pt x="253" y="269"/>
                  </a:lnTo>
                  <a:lnTo>
                    <a:pt x="243" y="275"/>
                  </a:lnTo>
                  <a:lnTo>
                    <a:pt x="233" y="282"/>
                  </a:lnTo>
                  <a:lnTo>
                    <a:pt x="222" y="286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07" name="Freeform 142"/>
            <p:cNvSpPr>
              <a:spLocks/>
            </p:cNvSpPr>
            <p:nvPr/>
          </p:nvSpPr>
          <p:spPr bwMode="auto">
            <a:xfrm>
              <a:off x="2058988" y="1198563"/>
              <a:ext cx="52388" cy="52388"/>
            </a:xfrm>
            <a:custGeom>
              <a:avLst/>
              <a:gdLst>
                <a:gd name="T0" fmla="*/ 162 w 165"/>
                <a:gd name="T1" fmla="*/ 61 h 164"/>
                <a:gd name="T2" fmla="*/ 165 w 165"/>
                <a:gd name="T3" fmla="*/ 76 h 164"/>
                <a:gd name="T4" fmla="*/ 165 w 165"/>
                <a:gd name="T5" fmla="*/ 92 h 164"/>
                <a:gd name="T6" fmla="*/ 161 w 165"/>
                <a:gd name="T7" fmla="*/ 108 h 164"/>
                <a:gd name="T8" fmla="*/ 154 w 165"/>
                <a:gd name="T9" fmla="*/ 122 h 164"/>
                <a:gd name="T10" fmla="*/ 146 w 165"/>
                <a:gd name="T11" fmla="*/ 136 h 164"/>
                <a:gd name="T12" fmla="*/ 134 w 165"/>
                <a:gd name="T13" fmla="*/ 146 h 164"/>
                <a:gd name="T14" fmla="*/ 121 w 165"/>
                <a:gd name="T15" fmla="*/ 156 h 164"/>
                <a:gd name="T16" fmla="*/ 105 w 165"/>
                <a:gd name="T17" fmla="*/ 161 h 164"/>
                <a:gd name="T18" fmla="*/ 89 w 165"/>
                <a:gd name="T19" fmla="*/ 164 h 164"/>
                <a:gd name="T20" fmla="*/ 73 w 165"/>
                <a:gd name="T21" fmla="*/ 164 h 164"/>
                <a:gd name="T22" fmla="*/ 57 w 165"/>
                <a:gd name="T23" fmla="*/ 160 h 164"/>
                <a:gd name="T24" fmla="*/ 42 w 165"/>
                <a:gd name="T25" fmla="*/ 154 h 164"/>
                <a:gd name="T26" fmla="*/ 30 w 165"/>
                <a:gd name="T27" fmla="*/ 145 h 164"/>
                <a:gd name="T28" fmla="*/ 18 w 165"/>
                <a:gd name="T29" fmla="*/ 134 h 164"/>
                <a:gd name="T30" fmla="*/ 10 w 165"/>
                <a:gd name="T31" fmla="*/ 120 h 164"/>
                <a:gd name="T32" fmla="*/ 3 w 165"/>
                <a:gd name="T33" fmla="*/ 104 h 164"/>
                <a:gd name="T34" fmla="*/ 1 w 165"/>
                <a:gd name="T35" fmla="*/ 88 h 164"/>
                <a:gd name="T36" fmla="*/ 1 w 165"/>
                <a:gd name="T37" fmla="*/ 72 h 164"/>
                <a:gd name="T38" fmla="*/ 4 w 165"/>
                <a:gd name="T39" fmla="*/ 56 h 164"/>
                <a:gd name="T40" fmla="*/ 11 w 165"/>
                <a:gd name="T41" fmla="*/ 42 h 164"/>
                <a:gd name="T42" fmla="*/ 20 w 165"/>
                <a:gd name="T43" fmla="*/ 29 h 164"/>
                <a:gd name="T44" fmla="*/ 32 w 165"/>
                <a:gd name="T45" fmla="*/ 18 h 164"/>
                <a:gd name="T46" fmla="*/ 46 w 165"/>
                <a:gd name="T47" fmla="*/ 9 h 164"/>
                <a:gd name="T48" fmla="*/ 60 w 165"/>
                <a:gd name="T49" fmla="*/ 2 h 164"/>
                <a:gd name="T50" fmla="*/ 77 w 165"/>
                <a:gd name="T51" fmla="*/ 0 h 164"/>
                <a:gd name="T52" fmla="*/ 93 w 165"/>
                <a:gd name="T53" fmla="*/ 0 h 164"/>
                <a:gd name="T54" fmla="*/ 109 w 165"/>
                <a:gd name="T55" fmla="*/ 4 h 164"/>
                <a:gd name="T56" fmla="*/ 123 w 165"/>
                <a:gd name="T57" fmla="*/ 10 h 164"/>
                <a:gd name="T58" fmla="*/ 136 w 165"/>
                <a:gd name="T59" fmla="*/ 19 h 164"/>
                <a:gd name="T60" fmla="*/ 147 w 165"/>
                <a:gd name="T61" fmla="*/ 31 h 164"/>
                <a:gd name="T62" fmla="*/ 157 w 165"/>
                <a:gd name="T63" fmla="*/ 4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5" h="164">
                  <a:moveTo>
                    <a:pt x="160" y="52"/>
                  </a:moveTo>
                  <a:lnTo>
                    <a:pt x="162" y="61"/>
                  </a:lnTo>
                  <a:lnTo>
                    <a:pt x="164" y="68"/>
                  </a:lnTo>
                  <a:lnTo>
                    <a:pt x="165" y="76"/>
                  </a:lnTo>
                  <a:lnTo>
                    <a:pt x="165" y="85"/>
                  </a:lnTo>
                  <a:lnTo>
                    <a:pt x="165" y="92"/>
                  </a:lnTo>
                  <a:lnTo>
                    <a:pt x="163" y="100"/>
                  </a:lnTo>
                  <a:lnTo>
                    <a:pt x="161" y="108"/>
                  </a:lnTo>
                  <a:lnTo>
                    <a:pt x="159" y="116"/>
                  </a:lnTo>
                  <a:lnTo>
                    <a:pt x="154" y="122"/>
                  </a:lnTo>
                  <a:lnTo>
                    <a:pt x="150" y="129"/>
                  </a:lnTo>
                  <a:lnTo>
                    <a:pt x="146" y="136"/>
                  </a:lnTo>
                  <a:lnTo>
                    <a:pt x="141" y="141"/>
                  </a:lnTo>
                  <a:lnTo>
                    <a:pt x="134" y="146"/>
                  </a:lnTo>
                  <a:lnTo>
                    <a:pt x="128" y="152"/>
                  </a:lnTo>
                  <a:lnTo>
                    <a:pt x="121" y="156"/>
                  </a:lnTo>
                  <a:lnTo>
                    <a:pt x="113" y="159"/>
                  </a:lnTo>
                  <a:lnTo>
                    <a:pt x="105" y="161"/>
                  </a:lnTo>
                  <a:lnTo>
                    <a:pt x="96" y="163"/>
                  </a:lnTo>
                  <a:lnTo>
                    <a:pt x="89" y="164"/>
                  </a:lnTo>
                  <a:lnTo>
                    <a:pt x="80" y="164"/>
                  </a:lnTo>
                  <a:lnTo>
                    <a:pt x="73" y="164"/>
                  </a:lnTo>
                  <a:lnTo>
                    <a:pt x="65" y="162"/>
                  </a:lnTo>
                  <a:lnTo>
                    <a:pt x="57" y="160"/>
                  </a:lnTo>
                  <a:lnTo>
                    <a:pt x="50" y="158"/>
                  </a:lnTo>
                  <a:lnTo>
                    <a:pt x="42" y="154"/>
                  </a:lnTo>
                  <a:lnTo>
                    <a:pt x="36" y="149"/>
                  </a:lnTo>
                  <a:lnTo>
                    <a:pt x="30" y="145"/>
                  </a:lnTo>
                  <a:lnTo>
                    <a:pt x="23" y="140"/>
                  </a:lnTo>
                  <a:lnTo>
                    <a:pt x="18" y="134"/>
                  </a:lnTo>
                  <a:lnTo>
                    <a:pt x="14" y="127"/>
                  </a:lnTo>
                  <a:lnTo>
                    <a:pt x="10" y="120"/>
                  </a:lnTo>
                  <a:lnTo>
                    <a:pt x="6" y="112"/>
                  </a:lnTo>
                  <a:lnTo>
                    <a:pt x="3" y="104"/>
                  </a:lnTo>
                  <a:lnTo>
                    <a:pt x="1" y="97"/>
                  </a:lnTo>
                  <a:lnTo>
                    <a:pt x="1" y="88"/>
                  </a:lnTo>
                  <a:lnTo>
                    <a:pt x="0" y="80"/>
                  </a:lnTo>
                  <a:lnTo>
                    <a:pt x="1" y="72"/>
                  </a:lnTo>
                  <a:lnTo>
                    <a:pt x="2" y="64"/>
                  </a:lnTo>
                  <a:lnTo>
                    <a:pt x="4" y="56"/>
                  </a:lnTo>
                  <a:lnTo>
                    <a:pt x="7" y="49"/>
                  </a:lnTo>
                  <a:lnTo>
                    <a:pt x="11" y="42"/>
                  </a:lnTo>
                  <a:lnTo>
                    <a:pt x="15" y="35"/>
                  </a:lnTo>
                  <a:lnTo>
                    <a:pt x="20" y="29"/>
                  </a:lnTo>
                  <a:lnTo>
                    <a:pt x="25" y="24"/>
                  </a:lnTo>
                  <a:lnTo>
                    <a:pt x="32" y="18"/>
                  </a:lnTo>
                  <a:lnTo>
                    <a:pt x="38" y="13"/>
                  </a:lnTo>
                  <a:lnTo>
                    <a:pt x="46" y="9"/>
                  </a:lnTo>
                  <a:lnTo>
                    <a:pt x="53" y="6"/>
                  </a:lnTo>
                  <a:lnTo>
                    <a:pt x="60" y="2"/>
                  </a:lnTo>
                  <a:lnTo>
                    <a:pt x="69" y="1"/>
                  </a:lnTo>
                  <a:lnTo>
                    <a:pt x="77" y="0"/>
                  </a:lnTo>
                  <a:lnTo>
                    <a:pt x="85" y="0"/>
                  </a:lnTo>
                  <a:lnTo>
                    <a:pt x="93" y="0"/>
                  </a:lnTo>
                  <a:lnTo>
                    <a:pt x="101" y="1"/>
                  </a:lnTo>
                  <a:lnTo>
                    <a:pt x="109" y="4"/>
                  </a:lnTo>
                  <a:lnTo>
                    <a:pt x="116" y="7"/>
                  </a:lnTo>
                  <a:lnTo>
                    <a:pt x="123" y="10"/>
                  </a:lnTo>
                  <a:lnTo>
                    <a:pt x="130" y="14"/>
                  </a:lnTo>
                  <a:lnTo>
                    <a:pt x="136" y="19"/>
                  </a:lnTo>
                  <a:lnTo>
                    <a:pt x="142" y="25"/>
                  </a:lnTo>
                  <a:lnTo>
                    <a:pt x="147" y="31"/>
                  </a:lnTo>
                  <a:lnTo>
                    <a:pt x="152" y="37"/>
                  </a:lnTo>
                  <a:lnTo>
                    <a:pt x="157" y="45"/>
                  </a:lnTo>
                  <a:lnTo>
                    <a:pt x="160" y="52"/>
                  </a:lnTo>
                  <a:close/>
                </a:path>
              </a:pathLst>
            </a:custGeom>
            <a:solidFill>
              <a:srgbClr val="669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08" name="Freeform 143"/>
            <p:cNvSpPr>
              <a:spLocks/>
            </p:cNvSpPr>
            <p:nvPr/>
          </p:nvSpPr>
          <p:spPr bwMode="auto">
            <a:xfrm>
              <a:off x="2109788" y="1330325"/>
              <a:ext cx="52388" cy="52388"/>
            </a:xfrm>
            <a:custGeom>
              <a:avLst/>
              <a:gdLst>
                <a:gd name="T0" fmla="*/ 162 w 164"/>
                <a:gd name="T1" fmla="*/ 60 h 165"/>
                <a:gd name="T2" fmla="*/ 164 w 164"/>
                <a:gd name="T3" fmla="*/ 77 h 165"/>
                <a:gd name="T4" fmla="*/ 164 w 164"/>
                <a:gd name="T5" fmla="*/ 93 h 165"/>
                <a:gd name="T6" fmla="*/ 161 w 164"/>
                <a:gd name="T7" fmla="*/ 108 h 165"/>
                <a:gd name="T8" fmla="*/ 154 w 164"/>
                <a:gd name="T9" fmla="*/ 122 h 165"/>
                <a:gd name="T10" fmla="*/ 145 w 164"/>
                <a:gd name="T11" fmla="*/ 135 h 165"/>
                <a:gd name="T12" fmla="*/ 133 w 164"/>
                <a:gd name="T13" fmla="*/ 147 h 165"/>
                <a:gd name="T14" fmla="*/ 119 w 164"/>
                <a:gd name="T15" fmla="*/ 155 h 165"/>
                <a:gd name="T16" fmla="*/ 104 w 164"/>
                <a:gd name="T17" fmla="*/ 161 h 165"/>
                <a:gd name="T18" fmla="*/ 88 w 164"/>
                <a:gd name="T19" fmla="*/ 165 h 165"/>
                <a:gd name="T20" fmla="*/ 72 w 164"/>
                <a:gd name="T21" fmla="*/ 164 h 165"/>
                <a:gd name="T22" fmla="*/ 56 w 164"/>
                <a:gd name="T23" fmla="*/ 160 h 165"/>
                <a:gd name="T24" fmla="*/ 42 w 164"/>
                <a:gd name="T25" fmla="*/ 154 h 165"/>
                <a:gd name="T26" fmla="*/ 28 w 164"/>
                <a:gd name="T27" fmla="*/ 146 h 165"/>
                <a:gd name="T28" fmla="*/ 18 w 164"/>
                <a:gd name="T29" fmla="*/ 134 h 165"/>
                <a:gd name="T30" fmla="*/ 8 w 164"/>
                <a:gd name="T31" fmla="*/ 120 h 165"/>
                <a:gd name="T32" fmla="*/ 3 w 164"/>
                <a:gd name="T33" fmla="*/ 104 h 165"/>
                <a:gd name="T34" fmla="*/ 0 w 164"/>
                <a:gd name="T35" fmla="*/ 89 h 165"/>
                <a:gd name="T36" fmla="*/ 0 w 164"/>
                <a:gd name="T37" fmla="*/ 72 h 165"/>
                <a:gd name="T38" fmla="*/ 4 w 164"/>
                <a:gd name="T39" fmla="*/ 57 h 165"/>
                <a:gd name="T40" fmla="*/ 10 w 164"/>
                <a:gd name="T41" fmla="*/ 42 h 165"/>
                <a:gd name="T42" fmla="*/ 19 w 164"/>
                <a:gd name="T43" fmla="*/ 29 h 165"/>
                <a:gd name="T44" fmla="*/ 31 w 164"/>
                <a:gd name="T45" fmla="*/ 18 h 165"/>
                <a:gd name="T46" fmla="*/ 44 w 164"/>
                <a:gd name="T47" fmla="*/ 9 h 165"/>
                <a:gd name="T48" fmla="*/ 60 w 164"/>
                <a:gd name="T49" fmla="*/ 3 h 165"/>
                <a:gd name="T50" fmla="*/ 76 w 164"/>
                <a:gd name="T51" fmla="*/ 0 h 165"/>
                <a:gd name="T52" fmla="*/ 92 w 164"/>
                <a:gd name="T53" fmla="*/ 1 h 165"/>
                <a:gd name="T54" fmla="*/ 108 w 164"/>
                <a:gd name="T55" fmla="*/ 4 h 165"/>
                <a:gd name="T56" fmla="*/ 123 w 164"/>
                <a:gd name="T57" fmla="*/ 10 h 165"/>
                <a:gd name="T58" fmla="*/ 135 w 164"/>
                <a:gd name="T59" fmla="*/ 20 h 165"/>
                <a:gd name="T60" fmla="*/ 146 w 164"/>
                <a:gd name="T61" fmla="*/ 30 h 165"/>
                <a:gd name="T62" fmla="*/ 155 w 164"/>
                <a:gd name="T63" fmla="*/ 4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65">
                  <a:moveTo>
                    <a:pt x="159" y="53"/>
                  </a:moveTo>
                  <a:lnTo>
                    <a:pt x="162" y="60"/>
                  </a:lnTo>
                  <a:lnTo>
                    <a:pt x="163" y="68"/>
                  </a:lnTo>
                  <a:lnTo>
                    <a:pt x="164" y="77"/>
                  </a:lnTo>
                  <a:lnTo>
                    <a:pt x="164" y="84"/>
                  </a:lnTo>
                  <a:lnTo>
                    <a:pt x="164" y="93"/>
                  </a:lnTo>
                  <a:lnTo>
                    <a:pt x="163" y="100"/>
                  </a:lnTo>
                  <a:lnTo>
                    <a:pt x="161" y="108"/>
                  </a:lnTo>
                  <a:lnTo>
                    <a:pt x="157" y="115"/>
                  </a:lnTo>
                  <a:lnTo>
                    <a:pt x="154" y="122"/>
                  </a:lnTo>
                  <a:lnTo>
                    <a:pt x="150" y="129"/>
                  </a:lnTo>
                  <a:lnTo>
                    <a:pt x="145" y="135"/>
                  </a:lnTo>
                  <a:lnTo>
                    <a:pt x="139" y="141"/>
                  </a:lnTo>
                  <a:lnTo>
                    <a:pt x="133" y="147"/>
                  </a:lnTo>
                  <a:lnTo>
                    <a:pt x="127" y="151"/>
                  </a:lnTo>
                  <a:lnTo>
                    <a:pt x="119" y="155"/>
                  </a:lnTo>
                  <a:lnTo>
                    <a:pt x="112" y="159"/>
                  </a:lnTo>
                  <a:lnTo>
                    <a:pt x="104" y="161"/>
                  </a:lnTo>
                  <a:lnTo>
                    <a:pt x="96" y="164"/>
                  </a:lnTo>
                  <a:lnTo>
                    <a:pt x="88" y="165"/>
                  </a:lnTo>
                  <a:lnTo>
                    <a:pt x="79" y="165"/>
                  </a:lnTo>
                  <a:lnTo>
                    <a:pt x="72" y="164"/>
                  </a:lnTo>
                  <a:lnTo>
                    <a:pt x="63" y="163"/>
                  </a:lnTo>
                  <a:lnTo>
                    <a:pt x="56" y="160"/>
                  </a:lnTo>
                  <a:lnTo>
                    <a:pt x="49" y="157"/>
                  </a:lnTo>
                  <a:lnTo>
                    <a:pt x="42" y="154"/>
                  </a:lnTo>
                  <a:lnTo>
                    <a:pt x="35" y="150"/>
                  </a:lnTo>
                  <a:lnTo>
                    <a:pt x="28" y="146"/>
                  </a:lnTo>
                  <a:lnTo>
                    <a:pt x="23" y="139"/>
                  </a:lnTo>
                  <a:lnTo>
                    <a:pt x="18" y="134"/>
                  </a:lnTo>
                  <a:lnTo>
                    <a:pt x="13" y="127"/>
                  </a:lnTo>
                  <a:lnTo>
                    <a:pt x="8" y="120"/>
                  </a:lnTo>
                  <a:lnTo>
                    <a:pt x="5" y="112"/>
                  </a:lnTo>
                  <a:lnTo>
                    <a:pt x="3" y="104"/>
                  </a:lnTo>
                  <a:lnTo>
                    <a:pt x="1" y="96"/>
                  </a:lnTo>
                  <a:lnTo>
                    <a:pt x="0" y="89"/>
                  </a:lnTo>
                  <a:lnTo>
                    <a:pt x="0" y="80"/>
                  </a:lnTo>
                  <a:lnTo>
                    <a:pt x="0" y="72"/>
                  </a:lnTo>
                  <a:lnTo>
                    <a:pt x="2" y="64"/>
                  </a:lnTo>
                  <a:lnTo>
                    <a:pt x="4" y="57"/>
                  </a:lnTo>
                  <a:lnTo>
                    <a:pt x="6" y="49"/>
                  </a:lnTo>
                  <a:lnTo>
                    <a:pt x="10" y="42"/>
                  </a:lnTo>
                  <a:lnTo>
                    <a:pt x="15" y="36"/>
                  </a:lnTo>
                  <a:lnTo>
                    <a:pt x="19" y="29"/>
                  </a:lnTo>
                  <a:lnTo>
                    <a:pt x="24" y="23"/>
                  </a:lnTo>
                  <a:lnTo>
                    <a:pt x="31" y="18"/>
                  </a:lnTo>
                  <a:lnTo>
                    <a:pt x="37" y="13"/>
                  </a:lnTo>
                  <a:lnTo>
                    <a:pt x="44" y="9"/>
                  </a:lnTo>
                  <a:lnTo>
                    <a:pt x="52" y="5"/>
                  </a:lnTo>
                  <a:lnTo>
                    <a:pt x="60" y="3"/>
                  </a:lnTo>
                  <a:lnTo>
                    <a:pt x="68" y="1"/>
                  </a:lnTo>
                  <a:lnTo>
                    <a:pt x="76" y="0"/>
                  </a:lnTo>
                  <a:lnTo>
                    <a:pt x="85" y="0"/>
                  </a:lnTo>
                  <a:lnTo>
                    <a:pt x="92" y="1"/>
                  </a:lnTo>
                  <a:lnTo>
                    <a:pt x="100" y="2"/>
                  </a:lnTo>
                  <a:lnTo>
                    <a:pt x="108" y="4"/>
                  </a:lnTo>
                  <a:lnTo>
                    <a:pt x="115" y="7"/>
                  </a:lnTo>
                  <a:lnTo>
                    <a:pt x="123" y="10"/>
                  </a:lnTo>
                  <a:lnTo>
                    <a:pt x="129" y="15"/>
                  </a:lnTo>
                  <a:lnTo>
                    <a:pt x="135" y="20"/>
                  </a:lnTo>
                  <a:lnTo>
                    <a:pt x="141" y="25"/>
                  </a:lnTo>
                  <a:lnTo>
                    <a:pt x="146" y="30"/>
                  </a:lnTo>
                  <a:lnTo>
                    <a:pt x="151" y="38"/>
                  </a:lnTo>
                  <a:lnTo>
                    <a:pt x="155" y="44"/>
                  </a:lnTo>
                  <a:lnTo>
                    <a:pt x="159" y="53"/>
                  </a:lnTo>
                  <a:close/>
                </a:path>
              </a:pathLst>
            </a:custGeom>
            <a:solidFill>
              <a:srgbClr val="669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09" name="Freeform 144"/>
            <p:cNvSpPr>
              <a:spLocks/>
            </p:cNvSpPr>
            <p:nvPr/>
          </p:nvSpPr>
          <p:spPr bwMode="auto">
            <a:xfrm>
              <a:off x="2165350" y="1470025"/>
              <a:ext cx="52388" cy="52388"/>
            </a:xfrm>
            <a:custGeom>
              <a:avLst/>
              <a:gdLst>
                <a:gd name="T0" fmla="*/ 162 w 165"/>
                <a:gd name="T1" fmla="*/ 61 h 165"/>
                <a:gd name="T2" fmla="*/ 165 w 165"/>
                <a:gd name="T3" fmla="*/ 77 h 165"/>
                <a:gd name="T4" fmla="*/ 164 w 165"/>
                <a:gd name="T5" fmla="*/ 92 h 165"/>
                <a:gd name="T6" fmla="*/ 161 w 165"/>
                <a:gd name="T7" fmla="*/ 108 h 165"/>
                <a:gd name="T8" fmla="*/ 155 w 165"/>
                <a:gd name="T9" fmla="*/ 123 h 165"/>
                <a:gd name="T10" fmla="*/ 145 w 165"/>
                <a:gd name="T11" fmla="*/ 136 h 165"/>
                <a:gd name="T12" fmla="*/ 135 w 165"/>
                <a:gd name="T13" fmla="*/ 147 h 165"/>
                <a:gd name="T14" fmla="*/ 121 w 165"/>
                <a:gd name="T15" fmla="*/ 156 h 165"/>
                <a:gd name="T16" fmla="*/ 105 w 165"/>
                <a:gd name="T17" fmla="*/ 162 h 165"/>
                <a:gd name="T18" fmla="*/ 88 w 165"/>
                <a:gd name="T19" fmla="*/ 164 h 165"/>
                <a:gd name="T20" fmla="*/ 72 w 165"/>
                <a:gd name="T21" fmla="*/ 164 h 165"/>
                <a:gd name="T22" fmla="*/ 57 w 165"/>
                <a:gd name="T23" fmla="*/ 161 h 165"/>
                <a:gd name="T24" fmla="*/ 43 w 165"/>
                <a:gd name="T25" fmla="*/ 155 h 165"/>
                <a:gd name="T26" fmla="*/ 30 w 165"/>
                <a:gd name="T27" fmla="*/ 145 h 165"/>
                <a:gd name="T28" fmla="*/ 18 w 165"/>
                <a:gd name="T29" fmla="*/ 134 h 165"/>
                <a:gd name="T30" fmla="*/ 10 w 165"/>
                <a:gd name="T31" fmla="*/ 120 h 165"/>
                <a:gd name="T32" fmla="*/ 3 w 165"/>
                <a:gd name="T33" fmla="*/ 104 h 165"/>
                <a:gd name="T34" fmla="*/ 0 w 165"/>
                <a:gd name="T35" fmla="*/ 88 h 165"/>
                <a:gd name="T36" fmla="*/ 1 w 165"/>
                <a:gd name="T37" fmla="*/ 72 h 165"/>
                <a:gd name="T38" fmla="*/ 4 w 165"/>
                <a:gd name="T39" fmla="*/ 56 h 165"/>
                <a:gd name="T40" fmla="*/ 11 w 165"/>
                <a:gd name="T41" fmla="*/ 43 h 165"/>
                <a:gd name="T42" fmla="*/ 19 w 165"/>
                <a:gd name="T43" fmla="*/ 29 h 165"/>
                <a:gd name="T44" fmla="*/ 31 w 165"/>
                <a:gd name="T45" fmla="*/ 18 h 165"/>
                <a:gd name="T46" fmla="*/ 45 w 165"/>
                <a:gd name="T47" fmla="*/ 9 h 165"/>
                <a:gd name="T48" fmla="*/ 60 w 165"/>
                <a:gd name="T49" fmla="*/ 4 h 165"/>
                <a:gd name="T50" fmla="*/ 76 w 165"/>
                <a:gd name="T51" fmla="*/ 0 h 165"/>
                <a:gd name="T52" fmla="*/ 93 w 165"/>
                <a:gd name="T53" fmla="*/ 0 h 165"/>
                <a:gd name="T54" fmla="*/ 108 w 165"/>
                <a:gd name="T55" fmla="*/ 5 h 165"/>
                <a:gd name="T56" fmla="*/ 123 w 165"/>
                <a:gd name="T57" fmla="*/ 11 h 165"/>
                <a:gd name="T58" fmla="*/ 136 w 165"/>
                <a:gd name="T59" fmla="*/ 20 h 165"/>
                <a:gd name="T60" fmla="*/ 147 w 165"/>
                <a:gd name="T61" fmla="*/ 31 h 165"/>
                <a:gd name="T62" fmla="*/ 156 w 165"/>
                <a:gd name="T63" fmla="*/ 4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5" h="165">
                  <a:moveTo>
                    <a:pt x="159" y="52"/>
                  </a:moveTo>
                  <a:lnTo>
                    <a:pt x="162" y="61"/>
                  </a:lnTo>
                  <a:lnTo>
                    <a:pt x="164" y="69"/>
                  </a:lnTo>
                  <a:lnTo>
                    <a:pt x="165" y="77"/>
                  </a:lnTo>
                  <a:lnTo>
                    <a:pt x="165" y="85"/>
                  </a:lnTo>
                  <a:lnTo>
                    <a:pt x="164" y="92"/>
                  </a:lnTo>
                  <a:lnTo>
                    <a:pt x="163" y="101"/>
                  </a:lnTo>
                  <a:lnTo>
                    <a:pt x="161" y="108"/>
                  </a:lnTo>
                  <a:lnTo>
                    <a:pt x="158" y="116"/>
                  </a:lnTo>
                  <a:lnTo>
                    <a:pt x="155" y="123"/>
                  </a:lnTo>
                  <a:lnTo>
                    <a:pt x="150" y="129"/>
                  </a:lnTo>
                  <a:lnTo>
                    <a:pt x="145" y="136"/>
                  </a:lnTo>
                  <a:lnTo>
                    <a:pt x="140" y="142"/>
                  </a:lnTo>
                  <a:lnTo>
                    <a:pt x="135" y="147"/>
                  </a:lnTo>
                  <a:lnTo>
                    <a:pt x="127" y="152"/>
                  </a:lnTo>
                  <a:lnTo>
                    <a:pt x="121" y="156"/>
                  </a:lnTo>
                  <a:lnTo>
                    <a:pt x="112" y="159"/>
                  </a:lnTo>
                  <a:lnTo>
                    <a:pt x="105" y="162"/>
                  </a:lnTo>
                  <a:lnTo>
                    <a:pt x="96" y="163"/>
                  </a:lnTo>
                  <a:lnTo>
                    <a:pt x="88" y="164"/>
                  </a:lnTo>
                  <a:lnTo>
                    <a:pt x="81" y="165"/>
                  </a:lnTo>
                  <a:lnTo>
                    <a:pt x="72" y="164"/>
                  </a:lnTo>
                  <a:lnTo>
                    <a:pt x="65" y="163"/>
                  </a:lnTo>
                  <a:lnTo>
                    <a:pt x="57" y="161"/>
                  </a:lnTo>
                  <a:lnTo>
                    <a:pt x="50" y="158"/>
                  </a:lnTo>
                  <a:lnTo>
                    <a:pt x="43" y="155"/>
                  </a:lnTo>
                  <a:lnTo>
                    <a:pt x="36" y="151"/>
                  </a:lnTo>
                  <a:lnTo>
                    <a:pt x="30" y="145"/>
                  </a:lnTo>
                  <a:lnTo>
                    <a:pt x="23" y="140"/>
                  </a:lnTo>
                  <a:lnTo>
                    <a:pt x="18" y="134"/>
                  </a:lnTo>
                  <a:lnTo>
                    <a:pt x="14" y="127"/>
                  </a:lnTo>
                  <a:lnTo>
                    <a:pt x="10" y="120"/>
                  </a:lnTo>
                  <a:lnTo>
                    <a:pt x="6" y="113"/>
                  </a:lnTo>
                  <a:lnTo>
                    <a:pt x="3" y="104"/>
                  </a:lnTo>
                  <a:lnTo>
                    <a:pt x="1" y="97"/>
                  </a:lnTo>
                  <a:lnTo>
                    <a:pt x="0" y="88"/>
                  </a:lnTo>
                  <a:lnTo>
                    <a:pt x="0" y="81"/>
                  </a:lnTo>
                  <a:lnTo>
                    <a:pt x="1" y="72"/>
                  </a:lnTo>
                  <a:lnTo>
                    <a:pt x="2" y="65"/>
                  </a:lnTo>
                  <a:lnTo>
                    <a:pt x="4" y="56"/>
                  </a:lnTo>
                  <a:lnTo>
                    <a:pt x="8" y="49"/>
                  </a:lnTo>
                  <a:lnTo>
                    <a:pt x="11" y="43"/>
                  </a:lnTo>
                  <a:lnTo>
                    <a:pt x="15" y="35"/>
                  </a:lnTo>
                  <a:lnTo>
                    <a:pt x="19" y="29"/>
                  </a:lnTo>
                  <a:lnTo>
                    <a:pt x="26" y="24"/>
                  </a:lnTo>
                  <a:lnTo>
                    <a:pt x="31" y="18"/>
                  </a:lnTo>
                  <a:lnTo>
                    <a:pt x="38" y="13"/>
                  </a:lnTo>
                  <a:lnTo>
                    <a:pt x="45" y="9"/>
                  </a:lnTo>
                  <a:lnTo>
                    <a:pt x="53" y="6"/>
                  </a:lnTo>
                  <a:lnTo>
                    <a:pt x="60" y="4"/>
                  </a:lnTo>
                  <a:lnTo>
                    <a:pt x="69" y="2"/>
                  </a:lnTo>
                  <a:lnTo>
                    <a:pt x="76" y="0"/>
                  </a:lnTo>
                  <a:lnTo>
                    <a:pt x="85" y="0"/>
                  </a:lnTo>
                  <a:lnTo>
                    <a:pt x="93" y="0"/>
                  </a:lnTo>
                  <a:lnTo>
                    <a:pt x="101" y="3"/>
                  </a:lnTo>
                  <a:lnTo>
                    <a:pt x="108" y="5"/>
                  </a:lnTo>
                  <a:lnTo>
                    <a:pt x="115" y="7"/>
                  </a:lnTo>
                  <a:lnTo>
                    <a:pt x="123" y="11"/>
                  </a:lnTo>
                  <a:lnTo>
                    <a:pt x="129" y="15"/>
                  </a:lnTo>
                  <a:lnTo>
                    <a:pt x="136" y="20"/>
                  </a:lnTo>
                  <a:lnTo>
                    <a:pt x="142" y="25"/>
                  </a:lnTo>
                  <a:lnTo>
                    <a:pt x="147" y="31"/>
                  </a:lnTo>
                  <a:lnTo>
                    <a:pt x="151" y="37"/>
                  </a:lnTo>
                  <a:lnTo>
                    <a:pt x="156" y="45"/>
                  </a:lnTo>
                  <a:lnTo>
                    <a:pt x="159" y="52"/>
                  </a:lnTo>
                  <a:close/>
                </a:path>
              </a:pathLst>
            </a:custGeom>
            <a:solidFill>
              <a:srgbClr val="669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10" name="Freeform 145"/>
            <p:cNvSpPr>
              <a:spLocks/>
            </p:cNvSpPr>
            <p:nvPr/>
          </p:nvSpPr>
          <p:spPr bwMode="auto">
            <a:xfrm>
              <a:off x="2132013" y="1112838"/>
              <a:ext cx="215900" cy="101600"/>
            </a:xfrm>
            <a:custGeom>
              <a:avLst/>
              <a:gdLst>
                <a:gd name="T0" fmla="*/ 680 w 680"/>
                <a:gd name="T1" fmla="*/ 65 h 320"/>
                <a:gd name="T2" fmla="*/ 25 w 680"/>
                <a:gd name="T3" fmla="*/ 320 h 320"/>
                <a:gd name="T4" fmla="*/ 0 w 680"/>
                <a:gd name="T5" fmla="*/ 255 h 320"/>
                <a:gd name="T6" fmla="*/ 655 w 680"/>
                <a:gd name="T7" fmla="*/ 0 h 320"/>
                <a:gd name="T8" fmla="*/ 680 w 680"/>
                <a:gd name="T9" fmla="*/ 6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0" h="320">
                  <a:moveTo>
                    <a:pt x="680" y="65"/>
                  </a:moveTo>
                  <a:lnTo>
                    <a:pt x="25" y="320"/>
                  </a:lnTo>
                  <a:lnTo>
                    <a:pt x="0" y="255"/>
                  </a:lnTo>
                  <a:lnTo>
                    <a:pt x="655" y="0"/>
                  </a:lnTo>
                  <a:lnTo>
                    <a:pt x="680" y="65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11" name="Freeform 146"/>
            <p:cNvSpPr>
              <a:spLocks/>
            </p:cNvSpPr>
            <p:nvPr/>
          </p:nvSpPr>
          <p:spPr bwMode="auto">
            <a:xfrm>
              <a:off x="2184400" y="1244600"/>
              <a:ext cx="215900" cy="103188"/>
            </a:xfrm>
            <a:custGeom>
              <a:avLst/>
              <a:gdLst>
                <a:gd name="T0" fmla="*/ 680 w 680"/>
                <a:gd name="T1" fmla="*/ 66 h 322"/>
                <a:gd name="T2" fmla="*/ 24 w 680"/>
                <a:gd name="T3" fmla="*/ 322 h 322"/>
                <a:gd name="T4" fmla="*/ 0 w 680"/>
                <a:gd name="T5" fmla="*/ 256 h 322"/>
                <a:gd name="T6" fmla="*/ 654 w 680"/>
                <a:gd name="T7" fmla="*/ 0 h 322"/>
                <a:gd name="T8" fmla="*/ 680 w 680"/>
                <a:gd name="T9" fmla="*/ 66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0" h="322">
                  <a:moveTo>
                    <a:pt x="680" y="66"/>
                  </a:moveTo>
                  <a:lnTo>
                    <a:pt x="24" y="322"/>
                  </a:lnTo>
                  <a:lnTo>
                    <a:pt x="0" y="256"/>
                  </a:lnTo>
                  <a:lnTo>
                    <a:pt x="654" y="0"/>
                  </a:lnTo>
                  <a:lnTo>
                    <a:pt x="680" y="6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12" name="Freeform 147"/>
            <p:cNvSpPr>
              <a:spLocks/>
            </p:cNvSpPr>
            <p:nvPr/>
          </p:nvSpPr>
          <p:spPr bwMode="auto">
            <a:xfrm>
              <a:off x="2238375" y="1384300"/>
              <a:ext cx="215900" cy="101600"/>
            </a:xfrm>
            <a:custGeom>
              <a:avLst/>
              <a:gdLst>
                <a:gd name="T0" fmla="*/ 680 w 680"/>
                <a:gd name="T1" fmla="*/ 64 h 320"/>
                <a:gd name="T2" fmla="*/ 25 w 680"/>
                <a:gd name="T3" fmla="*/ 320 h 320"/>
                <a:gd name="T4" fmla="*/ 0 w 680"/>
                <a:gd name="T5" fmla="*/ 256 h 320"/>
                <a:gd name="T6" fmla="*/ 656 w 680"/>
                <a:gd name="T7" fmla="*/ 0 h 320"/>
                <a:gd name="T8" fmla="*/ 680 w 680"/>
                <a:gd name="T9" fmla="*/ 6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0" h="320">
                  <a:moveTo>
                    <a:pt x="680" y="64"/>
                  </a:moveTo>
                  <a:lnTo>
                    <a:pt x="25" y="320"/>
                  </a:lnTo>
                  <a:lnTo>
                    <a:pt x="0" y="256"/>
                  </a:lnTo>
                  <a:lnTo>
                    <a:pt x="656" y="0"/>
                  </a:lnTo>
                  <a:lnTo>
                    <a:pt x="680" y="6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</p:grpSp>
    </p:spTree>
    <p:extLst>
      <p:ext uri="{BB962C8B-B14F-4D97-AF65-F5344CB8AC3E}">
        <p14:creationId xmlns:p14="http://schemas.microsoft.com/office/powerpoint/2010/main" val="14335176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227F59D-9C7A-4AE4-AF84-253421F88E06}"/>
              </a:ext>
            </a:extLst>
          </p:cNvPr>
          <p:cNvSpPr txBox="1"/>
          <p:nvPr/>
        </p:nvSpPr>
        <p:spPr>
          <a:xfrm>
            <a:off x="4891315" y="4928169"/>
            <a:ext cx="2326643" cy="452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130000"/>
              </a:lnSpc>
              <a:defRPr/>
            </a:pPr>
            <a:r>
              <a:rPr lang="en-US" sz="899" dirty="0">
                <a:solidFill>
                  <a:prstClr val="white"/>
                </a:solidFill>
                <a:latin typeface="Calibri" panose="020F0502020204030204"/>
              </a:rPr>
              <a:t>A wonderful serenity has taken possession of my entire.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492207-6507-4C77-A433-7E57F2BFCCC3}"/>
              </a:ext>
            </a:extLst>
          </p:cNvPr>
          <p:cNvSpPr txBox="1"/>
          <p:nvPr/>
        </p:nvSpPr>
        <p:spPr>
          <a:xfrm>
            <a:off x="4891317" y="4697694"/>
            <a:ext cx="1555390" cy="253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sz="1049" dirty="0">
                <a:solidFill>
                  <a:prstClr val="white"/>
                </a:solidFill>
                <a:latin typeface="Calibri" panose="020F0502020204030204"/>
              </a:rPr>
              <a:t>Image Subtitle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F8BBFC2-8AE2-48C9-A206-56E78FCB0775}"/>
              </a:ext>
            </a:extLst>
          </p:cNvPr>
          <p:cNvGrpSpPr/>
          <p:nvPr/>
        </p:nvGrpSpPr>
        <p:grpSpPr>
          <a:xfrm>
            <a:off x="4565504" y="4764653"/>
            <a:ext cx="202433" cy="295089"/>
            <a:chOff x="5429367" y="4908078"/>
            <a:chExt cx="319088" cy="465138"/>
          </a:xfrm>
          <a:solidFill>
            <a:schemeClr val="bg1"/>
          </a:solidFill>
        </p:grpSpPr>
        <p:sp>
          <p:nvSpPr>
            <p:cNvPr id="23" name="AutoShape 97">
              <a:extLst>
                <a:ext uri="{FF2B5EF4-FFF2-40B4-BE49-F238E27FC236}">
                  <a16:creationId xmlns:a16="http://schemas.microsoft.com/office/drawing/2014/main" id="{34F4C0BF-F265-43BF-870D-D63E1A093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367" y="4908078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66" tIns="14266" rIns="14266" bIns="14266" anchor="ctr"/>
            <a:lstStyle/>
            <a:p>
              <a:pPr algn="ctr" defTabSz="17118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24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anose="020F0502020204030204"/>
                <a:sym typeface="Gill Sans" charset="0"/>
              </a:endParaRPr>
            </a:p>
          </p:txBody>
        </p:sp>
        <p:sp>
          <p:nvSpPr>
            <p:cNvPr id="24" name="AutoShape 98">
              <a:extLst>
                <a:ext uri="{FF2B5EF4-FFF2-40B4-BE49-F238E27FC236}">
                  <a16:creationId xmlns:a16="http://schemas.microsoft.com/office/drawing/2014/main" id="{83658359-1E61-4CEB-8E5A-19DB525FF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9542" y="4951734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58"/>
                    <a:pt x="20387" y="21599"/>
                    <a:pt x="18899" y="21599"/>
                  </a:cubicBezTo>
                  <a:lnTo>
                    <a:pt x="2699" y="21599"/>
                  </a:lnTo>
                  <a:cubicBezTo>
                    <a:pt x="1202" y="21599"/>
                    <a:pt x="0" y="16758"/>
                    <a:pt x="0" y="10800"/>
                  </a:cubicBezTo>
                  <a:cubicBezTo>
                    <a:pt x="0" y="4841"/>
                    <a:pt x="1202" y="0"/>
                    <a:pt x="2699" y="0"/>
                  </a:cubicBezTo>
                  <a:lnTo>
                    <a:pt x="18899" y="0"/>
                  </a:lnTo>
                  <a:cubicBezTo>
                    <a:pt x="20387" y="0"/>
                    <a:pt x="21600" y="4841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66" tIns="14266" rIns="14266" bIns="14266" anchor="ctr"/>
            <a:lstStyle/>
            <a:p>
              <a:pPr algn="ctr" defTabSz="17118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24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anose="020F0502020204030204"/>
                <a:sym typeface="Gill Sans" charset="0"/>
              </a:endParaRPr>
            </a:p>
          </p:txBody>
        </p:sp>
        <p:sp>
          <p:nvSpPr>
            <p:cNvPr id="25" name="AutoShape 99">
              <a:extLst>
                <a:ext uri="{FF2B5EF4-FFF2-40B4-BE49-F238E27FC236}">
                  <a16:creationId xmlns:a16="http://schemas.microsoft.com/office/drawing/2014/main" id="{E561CDCD-9EFE-4B9B-B74E-2C008BD2C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4623" y="5315272"/>
              <a:ext cx="285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9"/>
                    <a:pt x="19174" y="21599"/>
                    <a:pt x="16199" y="21599"/>
                  </a:cubicBezTo>
                  <a:lnTo>
                    <a:pt x="5399" y="21599"/>
                  </a:lnTo>
                  <a:cubicBezTo>
                    <a:pt x="2404" y="21599"/>
                    <a:pt x="0" y="16769"/>
                    <a:pt x="0" y="10800"/>
                  </a:cubicBezTo>
                  <a:cubicBezTo>
                    <a:pt x="0" y="4830"/>
                    <a:pt x="2404" y="0"/>
                    <a:pt x="5399" y="0"/>
                  </a:cubicBezTo>
                  <a:lnTo>
                    <a:pt x="16199" y="0"/>
                  </a:lnTo>
                  <a:cubicBezTo>
                    <a:pt x="19174" y="0"/>
                    <a:pt x="21600" y="4830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66" tIns="14266" rIns="14266" bIns="14266" anchor="ctr"/>
            <a:lstStyle/>
            <a:p>
              <a:pPr algn="ctr" defTabSz="17118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24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anose="020F0502020204030204"/>
                <a:sym typeface="Gill Sans" charset="0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67A8925-257D-4E11-B059-BA37BFCB78EF}"/>
              </a:ext>
            </a:extLst>
          </p:cNvPr>
          <p:cNvSpPr/>
          <p:nvPr/>
        </p:nvSpPr>
        <p:spPr>
          <a:xfrm>
            <a:off x="1027367" y="1342183"/>
            <a:ext cx="3051876" cy="83935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  <a:effectLst>
            <a:outerShdw blurRad="596900" dist="215900" dir="5400000" sx="95000" sy="95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171182" algn="ctr" defTabSz="685800">
              <a:lnSpc>
                <a:spcPct val="90000"/>
              </a:lnSpc>
              <a:spcBef>
                <a:spcPts val="749"/>
              </a:spcBef>
              <a:buFont typeface="Arial" panose="020B0604020202020204" pitchFamily="34" charset="0"/>
              <a:buChar char="•"/>
              <a:defRPr/>
            </a:pPr>
            <a:endParaRPr lang="en-US" sz="134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27F59D-9C7A-4AE4-AF84-253421F88E06}"/>
              </a:ext>
            </a:extLst>
          </p:cNvPr>
          <p:cNvSpPr txBox="1"/>
          <p:nvPr/>
        </p:nvSpPr>
        <p:spPr>
          <a:xfrm>
            <a:off x="1262302" y="4786238"/>
            <a:ext cx="2326643" cy="452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130000"/>
              </a:lnSpc>
              <a:defRPr/>
            </a:pPr>
            <a:r>
              <a:rPr lang="en-US" sz="899" dirty="0">
                <a:solidFill>
                  <a:prstClr val="white"/>
                </a:solidFill>
                <a:latin typeface="Calibri" panose="020F0502020204030204"/>
              </a:rPr>
              <a:t>A wonderful serenity has taken possession of my entire.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492207-6507-4C77-A433-7E57F2BFCCC3}"/>
              </a:ext>
            </a:extLst>
          </p:cNvPr>
          <p:cNvSpPr txBox="1"/>
          <p:nvPr/>
        </p:nvSpPr>
        <p:spPr>
          <a:xfrm>
            <a:off x="1118043" y="1565653"/>
            <a:ext cx="28705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sz="2100" b="1" dirty="0">
                <a:solidFill>
                  <a:prstClr val="white"/>
                </a:solidFill>
                <a:latin typeface="Calibri" panose="020F0502020204030204"/>
              </a:rPr>
              <a:t>FASE 2: PLANIFICACI</a:t>
            </a:r>
            <a:r>
              <a:rPr lang="es-NI" sz="2100" b="1" dirty="0">
                <a:solidFill>
                  <a:prstClr val="white"/>
                </a:solidFill>
                <a:latin typeface="Calibri" panose="020F0502020204030204"/>
              </a:rPr>
              <a:t>ÓN</a:t>
            </a:r>
            <a:endParaRPr lang="en-US" sz="21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F8BBFC2-8AE2-48C9-A206-56E78FCB0775}"/>
              </a:ext>
            </a:extLst>
          </p:cNvPr>
          <p:cNvGrpSpPr/>
          <p:nvPr/>
        </p:nvGrpSpPr>
        <p:grpSpPr>
          <a:xfrm>
            <a:off x="1242937" y="4224685"/>
            <a:ext cx="202433" cy="295089"/>
            <a:chOff x="5429367" y="4908078"/>
            <a:chExt cx="319088" cy="465138"/>
          </a:xfrm>
          <a:solidFill>
            <a:schemeClr val="bg1"/>
          </a:solidFill>
        </p:grpSpPr>
        <p:sp>
          <p:nvSpPr>
            <p:cNvPr id="30" name="AutoShape 97">
              <a:extLst>
                <a:ext uri="{FF2B5EF4-FFF2-40B4-BE49-F238E27FC236}">
                  <a16:creationId xmlns:a16="http://schemas.microsoft.com/office/drawing/2014/main" id="{34F4C0BF-F265-43BF-870D-D63E1A093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367" y="4908078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66" tIns="14266" rIns="14266" bIns="14266" anchor="ctr"/>
            <a:lstStyle/>
            <a:p>
              <a:pPr algn="ctr" defTabSz="17118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24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anose="020F0502020204030204"/>
                <a:sym typeface="Gill Sans" charset="0"/>
              </a:endParaRPr>
            </a:p>
          </p:txBody>
        </p:sp>
        <p:sp>
          <p:nvSpPr>
            <p:cNvPr id="31" name="AutoShape 98">
              <a:extLst>
                <a:ext uri="{FF2B5EF4-FFF2-40B4-BE49-F238E27FC236}">
                  <a16:creationId xmlns:a16="http://schemas.microsoft.com/office/drawing/2014/main" id="{83658359-1E61-4CEB-8E5A-19DB525FF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9542" y="4951734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58"/>
                    <a:pt x="20387" y="21599"/>
                    <a:pt x="18899" y="21599"/>
                  </a:cubicBezTo>
                  <a:lnTo>
                    <a:pt x="2699" y="21599"/>
                  </a:lnTo>
                  <a:cubicBezTo>
                    <a:pt x="1202" y="21599"/>
                    <a:pt x="0" y="16758"/>
                    <a:pt x="0" y="10800"/>
                  </a:cubicBezTo>
                  <a:cubicBezTo>
                    <a:pt x="0" y="4841"/>
                    <a:pt x="1202" y="0"/>
                    <a:pt x="2699" y="0"/>
                  </a:cubicBezTo>
                  <a:lnTo>
                    <a:pt x="18899" y="0"/>
                  </a:lnTo>
                  <a:cubicBezTo>
                    <a:pt x="20387" y="0"/>
                    <a:pt x="21600" y="4841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66" tIns="14266" rIns="14266" bIns="14266" anchor="ctr"/>
            <a:lstStyle/>
            <a:p>
              <a:pPr algn="ctr" defTabSz="17118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24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anose="020F0502020204030204"/>
                <a:sym typeface="Gill Sans" charset="0"/>
              </a:endParaRPr>
            </a:p>
          </p:txBody>
        </p:sp>
        <p:sp>
          <p:nvSpPr>
            <p:cNvPr id="32" name="AutoShape 99">
              <a:extLst>
                <a:ext uri="{FF2B5EF4-FFF2-40B4-BE49-F238E27FC236}">
                  <a16:creationId xmlns:a16="http://schemas.microsoft.com/office/drawing/2014/main" id="{E561CDCD-9EFE-4B9B-B74E-2C008BD2C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4623" y="5315272"/>
              <a:ext cx="285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9"/>
                    <a:pt x="19174" y="21599"/>
                    <a:pt x="16199" y="21599"/>
                  </a:cubicBezTo>
                  <a:lnTo>
                    <a:pt x="5399" y="21599"/>
                  </a:lnTo>
                  <a:cubicBezTo>
                    <a:pt x="2404" y="21599"/>
                    <a:pt x="0" y="16769"/>
                    <a:pt x="0" y="10800"/>
                  </a:cubicBezTo>
                  <a:cubicBezTo>
                    <a:pt x="0" y="4830"/>
                    <a:pt x="2404" y="0"/>
                    <a:pt x="5399" y="0"/>
                  </a:cubicBezTo>
                  <a:lnTo>
                    <a:pt x="16199" y="0"/>
                  </a:lnTo>
                  <a:cubicBezTo>
                    <a:pt x="19174" y="0"/>
                    <a:pt x="21600" y="4830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66" tIns="14266" rIns="14266" bIns="14266" anchor="ctr"/>
            <a:lstStyle/>
            <a:p>
              <a:pPr algn="ctr" defTabSz="17118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24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anose="020F0502020204030204"/>
                <a:sym typeface="Gill Sans" charset="0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6E2CC2E6-95E9-4903-8A64-7DF371FD26A3}"/>
              </a:ext>
            </a:extLst>
          </p:cNvPr>
          <p:cNvSpPr/>
          <p:nvPr/>
        </p:nvSpPr>
        <p:spPr>
          <a:xfrm flipH="1">
            <a:off x="1023749" y="2534696"/>
            <a:ext cx="28872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b="1" i="1" dirty="0" err="1">
                <a:solidFill>
                  <a:prstClr val="black"/>
                </a:solidFill>
                <a:latin typeface="Calibri" panose="020F0502020204030204"/>
                <a:cs typeface="Segoe UI" panose="020B0502040204020203" pitchFamily="34" charset="0"/>
              </a:rPr>
              <a:t>Mapa</a:t>
            </a:r>
            <a:r>
              <a:rPr lang="en-US" b="1" i="1" dirty="0">
                <a:solidFill>
                  <a:prstClr val="black"/>
                </a:solidFill>
                <a:latin typeface="Calibri" panose="020F0502020204030204"/>
                <a:cs typeface="Segoe UI" panose="020B0502040204020203" pitchFamily="34" charset="0"/>
              </a:rPr>
              <a:t> del </a:t>
            </a:r>
            <a:r>
              <a:rPr lang="en-US" b="1" i="1" dirty="0" err="1">
                <a:solidFill>
                  <a:prstClr val="black"/>
                </a:solidFill>
                <a:latin typeface="Calibri" panose="020F0502020204030204"/>
                <a:cs typeface="Segoe UI" panose="020B0502040204020203" pitchFamily="34" charset="0"/>
              </a:rPr>
              <a:t>Sitio</a:t>
            </a:r>
            <a:endParaRPr lang="en-US" b="1" i="1" dirty="0">
              <a:solidFill>
                <a:prstClr val="black"/>
              </a:solidFill>
              <a:latin typeface="Calibri" panose="020F0502020204030204"/>
              <a:cs typeface="Segoe UI" panose="020B0502040204020203" pitchFamily="34" charset="0"/>
            </a:endParaRPr>
          </a:p>
          <a:p>
            <a:pPr defTabSz="685800">
              <a:defRPr/>
            </a:pPr>
            <a:r>
              <a:rPr lang="en-US" b="1" i="1" dirty="0" err="1">
                <a:solidFill>
                  <a:prstClr val="black"/>
                </a:solidFill>
                <a:latin typeface="Calibri" panose="020F0502020204030204"/>
                <a:ea typeface="Lato Heavy" panose="020F0502020204030203" pitchFamily="34" charset="0"/>
                <a:cs typeface="Segoe UI" panose="020B0502040204020203" pitchFamily="34" charset="0"/>
              </a:rPr>
              <a:t>Estructura</a:t>
            </a:r>
            <a:r>
              <a:rPr lang="en-US" b="1" i="1" dirty="0">
                <a:solidFill>
                  <a:prstClr val="black"/>
                </a:solidFill>
                <a:latin typeface="Calibri" panose="020F0502020204030204"/>
                <a:ea typeface="Lato Heavy" panose="020F0502020204030203" pitchFamily="34" charset="0"/>
                <a:cs typeface="Segoe UI" panose="020B0502040204020203" pitchFamily="34" charset="0"/>
              </a:rPr>
              <a:t> Web</a:t>
            </a:r>
          </a:p>
          <a:p>
            <a:pPr lvl="0"/>
            <a:r>
              <a:rPr lang="en-US" b="1" i="1" dirty="0" err="1">
                <a:solidFill>
                  <a:prstClr val="black"/>
                </a:solidFill>
                <a:ea typeface="Lato Heavy" panose="020F0502020204030203" pitchFamily="34" charset="0"/>
                <a:cs typeface="Segoe UI" panose="020B0502040204020203" pitchFamily="34" charset="0"/>
              </a:rPr>
              <a:t>Tecnologías</a:t>
            </a:r>
            <a:r>
              <a:rPr lang="en-US" b="1" i="1" dirty="0">
                <a:solidFill>
                  <a:prstClr val="black"/>
                </a:solidFill>
                <a:ea typeface="Lato Heavy" panose="020F0502020204030203" pitchFamily="34" charset="0"/>
                <a:cs typeface="Segoe UI" panose="020B0502040204020203" pitchFamily="34" charset="0"/>
              </a:rPr>
              <a:t> </a:t>
            </a:r>
            <a:r>
              <a:rPr lang="en-US" b="1" i="1" dirty="0">
                <a:solidFill>
                  <a:prstClr val="black"/>
                </a:solidFill>
                <a:latin typeface="Calibri" panose="020F0502020204030204"/>
                <a:ea typeface="Lato Heavy" panose="020F0502020204030203" pitchFamily="34" charset="0"/>
                <a:cs typeface="Segoe UI" panose="020B0502040204020203" pitchFamily="34" charset="0"/>
              </a:rPr>
              <a:t>a </a:t>
            </a:r>
            <a:r>
              <a:rPr lang="en-US" b="1" i="1" dirty="0" err="1">
                <a:solidFill>
                  <a:prstClr val="black"/>
                </a:solidFill>
                <a:latin typeface="Calibri" panose="020F0502020204030204"/>
                <a:ea typeface="Lato Heavy" panose="020F0502020204030203" pitchFamily="34" charset="0"/>
                <a:cs typeface="Segoe UI" panose="020B0502040204020203" pitchFamily="34" charset="0"/>
              </a:rPr>
              <a:t>ocupar</a:t>
            </a:r>
            <a:endParaRPr lang="en-US" b="1" i="1" dirty="0">
              <a:solidFill>
                <a:prstClr val="black"/>
              </a:solidFill>
              <a:latin typeface="Calibri" panose="020F0502020204030204"/>
              <a:ea typeface="Lato Heavy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Freeform 42"/>
          <p:cNvSpPr>
            <a:spLocks/>
          </p:cNvSpPr>
          <p:nvPr/>
        </p:nvSpPr>
        <p:spPr bwMode="auto">
          <a:xfrm>
            <a:off x="6132956" y="-121"/>
            <a:ext cx="1151204" cy="4672960"/>
          </a:xfrm>
          <a:custGeom>
            <a:avLst/>
            <a:gdLst>
              <a:gd name="T0" fmla="*/ 3389 w 3854"/>
              <a:gd name="T1" fmla="*/ 12498 h 15636"/>
              <a:gd name="T2" fmla="*/ 3186 w 3854"/>
              <a:gd name="T3" fmla="*/ 12127 h 15636"/>
              <a:gd name="T4" fmla="*/ 3044 w 3854"/>
              <a:gd name="T5" fmla="*/ 11815 h 15636"/>
              <a:gd name="T6" fmla="*/ 2954 w 3854"/>
              <a:gd name="T7" fmla="*/ 11560 h 15636"/>
              <a:gd name="T8" fmla="*/ 2904 w 3854"/>
              <a:gd name="T9" fmla="*/ 11360 h 15636"/>
              <a:gd name="T10" fmla="*/ 2882 w 3854"/>
              <a:gd name="T11" fmla="*/ 11216 h 15636"/>
              <a:gd name="T12" fmla="*/ 2880 w 3854"/>
              <a:gd name="T13" fmla="*/ 11090 h 15636"/>
              <a:gd name="T14" fmla="*/ 3037 w 3854"/>
              <a:gd name="T15" fmla="*/ 9944 h 15636"/>
              <a:gd name="T16" fmla="*/ 3023 w 3854"/>
              <a:gd name="T17" fmla="*/ 9801 h 15636"/>
              <a:gd name="T18" fmla="*/ 2981 w 3854"/>
              <a:gd name="T19" fmla="*/ 9668 h 15636"/>
              <a:gd name="T20" fmla="*/ 2916 w 3854"/>
              <a:gd name="T21" fmla="*/ 9548 h 15636"/>
              <a:gd name="T22" fmla="*/ 2830 w 3854"/>
              <a:gd name="T23" fmla="*/ 9443 h 15636"/>
              <a:gd name="T24" fmla="*/ 2724 w 3854"/>
              <a:gd name="T25" fmla="*/ 9356 h 15636"/>
              <a:gd name="T26" fmla="*/ 2604 w 3854"/>
              <a:gd name="T27" fmla="*/ 9291 h 15636"/>
              <a:gd name="T28" fmla="*/ 2471 w 3854"/>
              <a:gd name="T29" fmla="*/ 9250 h 15636"/>
              <a:gd name="T30" fmla="*/ 2328 w 3854"/>
              <a:gd name="T31" fmla="*/ 9236 h 15636"/>
              <a:gd name="T32" fmla="*/ 1828 w 3854"/>
              <a:gd name="T33" fmla="*/ 9236 h 15636"/>
              <a:gd name="T34" fmla="*/ 1418 w 3854"/>
              <a:gd name="T35" fmla="*/ 9244 h 15636"/>
              <a:gd name="T36" fmla="*/ 1282 w 3854"/>
              <a:gd name="T37" fmla="*/ 9278 h 15636"/>
              <a:gd name="T38" fmla="*/ 1159 w 3854"/>
              <a:gd name="T39" fmla="*/ 9338 h 15636"/>
              <a:gd name="T40" fmla="*/ 1050 w 3854"/>
              <a:gd name="T41" fmla="*/ 9420 h 15636"/>
              <a:gd name="T42" fmla="*/ 958 w 3854"/>
              <a:gd name="T43" fmla="*/ 9520 h 15636"/>
              <a:gd name="T44" fmla="*/ 887 w 3854"/>
              <a:gd name="T45" fmla="*/ 9637 h 15636"/>
              <a:gd name="T46" fmla="*/ 839 w 3854"/>
              <a:gd name="T47" fmla="*/ 9768 h 15636"/>
              <a:gd name="T48" fmla="*/ 818 w 3854"/>
              <a:gd name="T49" fmla="*/ 9908 h 15636"/>
              <a:gd name="T50" fmla="*/ 974 w 3854"/>
              <a:gd name="T51" fmla="*/ 11084 h 15636"/>
              <a:gd name="T52" fmla="*/ 976 w 3854"/>
              <a:gd name="T53" fmla="*/ 11142 h 15636"/>
              <a:gd name="T54" fmla="*/ 964 w 3854"/>
              <a:gd name="T55" fmla="*/ 11281 h 15636"/>
              <a:gd name="T56" fmla="*/ 929 w 3854"/>
              <a:gd name="T57" fmla="*/ 11453 h 15636"/>
              <a:gd name="T58" fmla="*/ 861 w 3854"/>
              <a:gd name="T59" fmla="*/ 11681 h 15636"/>
              <a:gd name="T60" fmla="*/ 746 w 3854"/>
              <a:gd name="T61" fmla="*/ 11964 h 15636"/>
              <a:gd name="T62" fmla="*/ 575 w 3854"/>
              <a:gd name="T63" fmla="*/ 12305 h 15636"/>
              <a:gd name="T64" fmla="*/ 337 w 3854"/>
              <a:gd name="T65" fmla="*/ 12706 h 15636"/>
              <a:gd name="T66" fmla="*/ 212 w 3854"/>
              <a:gd name="T67" fmla="*/ 12921 h 15636"/>
              <a:gd name="T68" fmla="*/ 111 w 3854"/>
              <a:gd name="T69" fmla="*/ 13148 h 15636"/>
              <a:gd name="T70" fmla="*/ 41 w 3854"/>
              <a:gd name="T71" fmla="*/ 13388 h 15636"/>
              <a:gd name="T72" fmla="*/ 5 w 3854"/>
              <a:gd name="T73" fmla="*/ 13638 h 15636"/>
              <a:gd name="T74" fmla="*/ 11 w 3854"/>
              <a:gd name="T75" fmla="*/ 13959 h 15636"/>
              <a:gd name="T76" fmla="*/ 87 w 3854"/>
              <a:gd name="T77" fmla="*/ 14324 h 15636"/>
              <a:gd name="T78" fmla="*/ 233 w 3854"/>
              <a:gd name="T79" fmla="*/ 14659 h 15636"/>
              <a:gd name="T80" fmla="*/ 441 w 3854"/>
              <a:gd name="T81" fmla="*/ 14956 h 15636"/>
              <a:gd name="T82" fmla="*/ 702 w 3854"/>
              <a:gd name="T83" fmla="*/ 15210 h 15636"/>
              <a:gd name="T84" fmla="*/ 1009 w 3854"/>
              <a:gd name="T85" fmla="*/ 15411 h 15636"/>
              <a:gd name="T86" fmla="*/ 1355 w 3854"/>
              <a:gd name="T87" fmla="*/ 15552 h 15636"/>
              <a:gd name="T88" fmla="*/ 1731 w 3854"/>
              <a:gd name="T89" fmla="*/ 15627 h 15636"/>
              <a:gd name="T90" fmla="*/ 2124 w 3854"/>
              <a:gd name="T91" fmla="*/ 15627 h 15636"/>
              <a:gd name="T92" fmla="*/ 2500 w 3854"/>
              <a:gd name="T93" fmla="*/ 15552 h 15636"/>
              <a:gd name="T94" fmla="*/ 2845 w 3854"/>
              <a:gd name="T95" fmla="*/ 15411 h 15636"/>
              <a:gd name="T96" fmla="*/ 3153 w 3854"/>
              <a:gd name="T97" fmla="*/ 15210 h 15636"/>
              <a:gd name="T98" fmla="*/ 3413 w 3854"/>
              <a:gd name="T99" fmla="*/ 14956 h 15636"/>
              <a:gd name="T100" fmla="*/ 3621 w 3854"/>
              <a:gd name="T101" fmla="*/ 14659 h 15636"/>
              <a:gd name="T102" fmla="*/ 3767 w 3854"/>
              <a:gd name="T103" fmla="*/ 14324 h 15636"/>
              <a:gd name="T104" fmla="*/ 3843 w 3854"/>
              <a:gd name="T105" fmla="*/ 13959 h 15636"/>
              <a:gd name="T106" fmla="*/ 3849 w 3854"/>
              <a:gd name="T107" fmla="*/ 13638 h 15636"/>
              <a:gd name="T108" fmla="*/ 3813 w 3854"/>
              <a:gd name="T109" fmla="*/ 13388 h 15636"/>
              <a:gd name="T110" fmla="*/ 3744 w 3854"/>
              <a:gd name="T111" fmla="*/ 13148 h 15636"/>
              <a:gd name="T112" fmla="*/ 3643 w 3854"/>
              <a:gd name="T113" fmla="*/ 12921 h 15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854" h="15636">
                <a:moveTo>
                  <a:pt x="3589" y="12815"/>
                </a:moveTo>
                <a:lnTo>
                  <a:pt x="3518" y="12706"/>
                </a:lnTo>
                <a:lnTo>
                  <a:pt x="3451" y="12600"/>
                </a:lnTo>
                <a:lnTo>
                  <a:pt x="3389" y="12498"/>
                </a:lnTo>
                <a:lnTo>
                  <a:pt x="3331" y="12400"/>
                </a:lnTo>
                <a:lnTo>
                  <a:pt x="3279" y="12305"/>
                </a:lnTo>
                <a:lnTo>
                  <a:pt x="3230" y="12215"/>
                </a:lnTo>
                <a:lnTo>
                  <a:pt x="3186" y="12127"/>
                </a:lnTo>
                <a:lnTo>
                  <a:pt x="3145" y="12044"/>
                </a:lnTo>
                <a:lnTo>
                  <a:pt x="3107" y="11964"/>
                </a:lnTo>
                <a:lnTo>
                  <a:pt x="3075" y="11888"/>
                </a:lnTo>
                <a:lnTo>
                  <a:pt x="3044" y="11815"/>
                </a:lnTo>
                <a:lnTo>
                  <a:pt x="3017" y="11746"/>
                </a:lnTo>
                <a:lnTo>
                  <a:pt x="2994" y="11681"/>
                </a:lnTo>
                <a:lnTo>
                  <a:pt x="2973" y="11619"/>
                </a:lnTo>
                <a:lnTo>
                  <a:pt x="2954" y="11560"/>
                </a:lnTo>
                <a:lnTo>
                  <a:pt x="2939" y="11505"/>
                </a:lnTo>
                <a:lnTo>
                  <a:pt x="2925" y="11453"/>
                </a:lnTo>
                <a:lnTo>
                  <a:pt x="2913" y="11404"/>
                </a:lnTo>
                <a:lnTo>
                  <a:pt x="2904" y="11360"/>
                </a:lnTo>
                <a:lnTo>
                  <a:pt x="2897" y="11319"/>
                </a:lnTo>
                <a:lnTo>
                  <a:pt x="2891" y="11281"/>
                </a:lnTo>
                <a:lnTo>
                  <a:pt x="2886" y="11246"/>
                </a:lnTo>
                <a:lnTo>
                  <a:pt x="2882" y="11216"/>
                </a:lnTo>
                <a:lnTo>
                  <a:pt x="2880" y="11187"/>
                </a:lnTo>
                <a:lnTo>
                  <a:pt x="2878" y="11142"/>
                </a:lnTo>
                <a:lnTo>
                  <a:pt x="2879" y="11110"/>
                </a:lnTo>
                <a:lnTo>
                  <a:pt x="2880" y="11090"/>
                </a:lnTo>
                <a:lnTo>
                  <a:pt x="2880" y="11084"/>
                </a:lnTo>
                <a:lnTo>
                  <a:pt x="2880" y="10936"/>
                </a:lnTo>
                <a:lnTo>
                  <a:pt x="3037" y="10936"/>
                </a:lnTo>
                <a:lnTo>
                  <a:pt x="3037" y="9944"/>
                </a:lnTo>
                <a:lnTo>
                  <a:pt x="3036" y="9908"/>
                </a:lnTo>
                <a:lnTo>
                  <a:pt x="3034" y="9872"/>
                </a:lnTo>
                <a:lnTo>
                  <a:pt x="3029" y="9837"/>
                </a:lnTo>
                <a:lnTo>
                  <a:pt x="3023" y="9801"/>
                </a:lnTo>
                <a:lnTo>
                  <a:pt x="3015" y="9768"/>
                </a:lnTo>
                <a:lnTo>
                  <a:pt x="3005" y="9734"/>
                </a:lnTo>
                <a:lnTo>
                  <a:pt x="2994" y="9701"/>
                </a:lnTo>
                <a:lnTo>
                  <a:pt x="2981" y="9668"/>
                </a:lnTo>
                <a:lnTo>
                  <a:pt x="2967" y="9637"/>
                </a:lnTo>
                <a:lnTo>
                  <a:pt x="2952" y="9606"/>
                </a:lnTo>
                <a:lnTo>
                  <a:pt x="2934" y="9577"/>
                </a:lnTo>
                <a:lnTo>
                  <a:pt x="2916" y="9548"/>
                </a:lnTo>
                <a:lnTo>
                  <a:pt x="2897" y="9520"/>
                </a:lnTo>
                <a:lnTo>
                  <a:pt x="2875" y="9493"/>
                </a:lnTo>
                <a:lnTo>
                  <a:pt x="2853" y="9468"/>
                </a:lnTo>
                <a:lnTo>
                  <a:pt x="2830" y="9443"/>
                </a:lnTo>
                <a:lnTo>
                  <a:pt x="2805" y="9420"/>
                </a:lnTo>
                <a:lnTo>
                  <a:pt x="2779" y="9397"/>
                </a:lnTo>
                <a:lnTo>
                  <a:pt x="2752" y="9376"/>
                </a:lnTo>
                <a:lnTo>
                  <a:pt x="2724" y="9356"/>
                </a:lnTo>
                <a:lnTo>
                  <a:pt x="2696" y="9338"/>
                </a:lnTo>
                <a:lnTo>
                  <a:pt x="2666" y="9321"/>
                </a:lnTo>
                <a:lnTo>
                  <a:pt x="2635" y="9305"/>
                </a:lnTo>
                <a:lnTo>
                  <a:pt x="2604" y="9291"/>
                </a:lnTo>
                <a:lnTo>
                  <a:pt x="2572" y="9278"/>
                </a:lnTo>
                <a:lnTo>
                  <a:pt x="2539" y="9267"/>
                </a:lnTo>
                <a:lnTo>
                  <a:pt x="2505" y="9258"/>
                </a:lnTo>
                <a:lnTo>
                  <a:pt x="2471" y="9250"/>
                </a:lnTo>
                <a:lnTo>
                  <a:pt x="2436" y="9244"/>
                </a:lnTo>
                <a:lnTo>
                  <a:pt x="2401" y="9239"/>
                </a:lnTo>
                <a:lnTo>
                  <a:pt x="2365" y="9236"/>
                </a:lnTo>
                <a:lnTo>
                  <a:pt x="2328" y="9236"/>
                </a:lnTo>
                <a:lnTo>
                  <a:pt x="2026" y="9236"/>
                </a:lnTo>
                <a:lnTo>
                  <a:pt x="2026" y="0"/>
                </a:lnTo>
                <a:lnTo>
                  <a:pt x="1828" y="0"/>
                </a:lnTo>
                <a:lnTo>
                  <a:pt x="1828" y="9236"/>
                </a:lnTo>
                <a:lnTo>
                  <a:pt x="1527" y="9236"/>
                </a:lnTo>
                <a:lnTo>
                  <a:pt x="1489" y="9236"/>
                </a:lnTo>
                <a:lnTo>
                  <a:pt x="1454" y="9239"/>
                </a:lnTo>
                <a:lnTo>
                  <a:pt x="1418" y="9244"/>
                </a:lnTo>
                <a:lnTo>
                  <a:pt x="1384" y="9250"/>
                </a:lnTo>
                <a:lnTo>
                  <a:pt x="1349" y="9258"/>
                </a:lnTo>
                <a:lnTo>
                  <a:pt x="1316" y="9267"/>
                </a:lnTo>
                <a:lnTo>
                  <a:pt x="1282" y="9278"/>
                </a:lnTo>
                <a:lnTo>
                  <a:pt x="1250" y="9291"/>
                </a:lnTo>
                <a:lnTo>
                  <a:pt x="1219" y="9305"/>
                </a:lnTo>
                <a:lnTo>
                  <a:pt x="1188" y="9321"/>
                </a:lnTo>
                <a:lnTo>
                  <a:pt x="1159" y="9338"/>
                </a:lnTo>
                <a:lnTo>
                  <a:pt x="1130" y="9356"/>
                </a:lnTo>
                <a:lnTo>
                  <a:pt x="1101" y="9376"/>
                </a:lnTo>
                <a:lnTo>
                  <a:pt x="1076" y="9397"/>
                </a:lnTo>
                <a:lnTo>
                  <a:pt x="1050" y="9420"/>
                </a:lnTo>
                <a:lnTo>
                  <a:pt x="1025" y="9443"/>
                </a:lnTo>
                <a:lnTo>
                  <a:pt x="1002" y="9468"/>
                </a:lnTo>
                <a:lnTo>
                  <a:pt x="980" y="9493"/>
                </a:lnTo>
                <a:lnTo>
                  <a:pt x="958" y="9520"/>
                </a:lnTo>
                <a:lnTo>
                  <a:pt x="939" y="9548"/>
                </a:lnTo>
                <a:lnTo>
                  <a:pt x="920" y="9577"/>
                </a:lnTo>
                <a:lnTo>
                  <a:pt x="902" y="9606"/>
                </a:lnTo>
                <a:lnTo>
                  <a:pt x="887" y="9637"/>
                </a:lnTo>
                <a:lnTo>
                  <a:pt x="873" y="9668"/>
                </a:lnTo>
                <a:lnTo>
                  <a:pt x="860" y="9701"/>
                </a:lnTo>
                <a:lnTo>
                  <a:pt x="849" y="9734"/>
                </a:lnTo>
                <a:lnTo>
                  <a:pt x="839" y="9768"/>
                </a:lnTo>
                <a:lnTo>
                  <a:pt x="832" y="9801"/>
                </a:lnTo>
                <a:lnTo>
                  <a:pt x="825" y="9837"/>
                </a:lnTo>
                <a:lnTo>
                  <a:pt x="820" y="9872"/>
                </a:lnTo>
                <a:lnTo>
                  <a:pt x="818" y="9908"/>
                </a:lnTo>
                <a:lnTo>
                  <a:pt x="817" y="9944"/>
                </a:lnTo>
                <a:lnTo>
                  <a:pt x="817" y="10936"/>
                </a:lnTo>
                <a:lnTo>
                  <a:pt x="974" y="10936"/>
                </a:lnTo>
                <a:lnTo>
                  <a:pt x="974" y="11084"/>
                </a:lnTo>
                <a:lnTo>
                  <a:pt x="974" y="11084"/>
                </a:lnTo>
                <a:lnTo>
                  <a:pt x="975" y="11090"/>
                </a:lnTo>
                <a:lnTo>
                  <a:pt x="976" y="11110"/>
                </a:lnTo>
                <a:lnTo>
                  <a:pt x="976" y="11142"/>
                </a:lnTo>
                <a:lnTo>
                  <a:pt x="974" y="11187"/>
                </a:lnTo>
                <a:lnTo>
                  <a:pt x="971" y="11216"/>
                </a:lnTo>
                <a:lnTo>
                  <a:pt x="969" y="11246"/>
                </a:lnTo>
                <a:lnTo>
                  <a:pt x="964" y="11281"/>
                </a:lnTo>
                <a:lnTo>
                  <a:pt x="958" y="11319"/>
                </a:lnTo>
                <a:lnTo>
                  <a:pt x="950" y="11360"/>
                </a:lnTo>
                <a:lnTo>
                  <a:pt x="941" y="11404"/>
                </a:lnTo>
                <a:lnTo>
                  <a:pt x="929" y="11453"/>
                </a:lnTo>
                <a:lnTo>
                  <a:pt x="916" y="11505"/>
                </a:lnTo>
                <a:lnTo>
                  <a:pt x="900" y="11560"/>
                </a:lnTo>
                <a:lnTo>
                  <a:pt x="882" y="11619"/>
                </a:lnTo>
                <a:lnTo>
                  <a:pt x="861" y="11681"/>
                </a:lnTo>
                <a:lnTo>
                  <a:pt x="837" y="11746"/>
                </a:lnTo>
                <a:lnTo>
                  <a:pt x="810" y="11815"/>
                </a:lnTo>
                <a:lnTo>
                  <a:pt x="780" y="11888"/>
                </a:lnTo>
                <a:lnTo>
                  <a:pt x="746" y="11964"/>
                </a:lnTo>
                <a:lnTo>
                  <a:pt x="710" y="12044"/>
                </a:lnTo>
                <a:lnTo>
                  <a:pt x="669" y="12127"/>
                </a:lnTo>
                <a:lnTo>
                  <a:pt x="625" y="12215"/>
                </a:lnTo>
                <a:lnTo>
                  <a:pt x="575" y="12305"/>
                </a:lnTo>
                <a:lnTo>
                  <a:pt x="523" y="12400"/>
                </a:lnTo>
                <a:lnTo>
                  <a:pt x="465" y="12498"/>
                </a:lnTo>
                <a:lnTo>
                  <a:pt x="404" y="12600"/>
                </a:lnTo>
                <a:lnTo>
                  <a:pt x="337" y="12706"/>
                </a:lnTo>
                <a:lnTo>
                  <a:pt x="266" y="12815"/>
                </a:lnTo>
                <a:lnTo>
                  <a:pt x="273" y="12815"/>
                </a:lnTo>
                <a:lnTo>
                  <a:pt x="241" y="12868"/>
                </a:lnTo>
                <a:lnTo>
                  <a:pt x="212" y="12921"/>
                </a:lnTo>
                <a:lnTo>
                  <a:pt x="184" y="12976"/>
                </a:lnTo>
                <a:lnTo>
                  <a:pt x="158" y="13033"/>
                </a:lnTo>
                <a:lnTo>
                  <a:pt x="134" y="13090"/>
                </a:lnTo>
                <a:lnTo>
                  <a:pt x="111" y="13148"/>
                </a:lnTo>
                <a:lnTo>
                  <a:pt x="90" y="13206"/>
                </a:lnTo>
                <a:lnTo>
                  <a:pt x="73" y="13266"/>
                </a:lnTo>
                <a:lnTo>
                  <a:pt x="56" y="13326"/>
                </a:lnTo>
                <a:lnTo>
                  <a:pt x="41" y="13388"/>
                </a:lnTo>
                <a:lnTo>
                  <a:pt x="29" y="13449"/>
                </a:lnTo>
                <a:lnTo>
                  <a:pt x="19" y="13512"/>
                </a:lnTo>
                <a:lnTo>
                  <a:pt x="11" y="13575"/>
                </a:lnTo>
                <a:lnTo>
                  <a:pt x="5" y="13638"/>
                </a:lnTo>
                <a:lnTo>
                  <a:pt x="1" y="13703"/>
                </a:lnTo>
                <a:lnTo>
                  <a:pt x="0" y="13768"/>
                </a:lnTo>
                <a:lnTo>
                  <a:pt x="3" y="13865"/>
                </a:lnTo>
                <a:lnTo>
                  <a:pt x="11" y="13959"/>
                </a:lnTo>
                <a:lnTo>
                  <a:pt x="22" y="14053"/>
                </a:lnTo>
                <a:lnTo>
                  <a:pt x="40" y="14145"/>
                </a:lnTo>
                <a:lnTo>
                  <a:pt x="61" y="14235"/>
                </a:lnTo>
                <a:lnTo>
                  <a:pt x="87" y="14324"/>
                </a:lnTo>
                <a:lnTo>
                  <a:pt x="117" y="14411"/>
                </a:lnTo>
                <a:lnTo>
                  <a:pt x="152" y="14495"/>
                </a:lnTo>
                <a:lnTo>
                  <a:pt x="191" y="14578"/>
                </a:lnTo>
                <a:lnTo>
                  <a:pt x="233" y="14659"/>
                </a:lnTo>
                <a:lnTo>
                  <a:pt x="279" y="14737"/>
                </a:lnTo>
                <a:lnTo>
                  <a:pt x="329" y="14812"/>
                </a:lnTo>
                <a:lnTo>
                  <a:pt x="383" y="14886"/>
                </a:lnTo>
                <a:lnTo>
                  <a:pt x="441" y="14956"/>
                </a:lnTo>
                <a:lnTo>
                  <a:pt x="501" y="15024"/>
                </a:lnTo>
                <a:lnTo>
                  <a:pt x="565" y="15089"/>
                </a:lnTo>
                <a:lnTo>
                  <a:pt x="632" y="15151"/>
                </a:lnTo>
                <a:lnTo>
                  <a:pt x="702" y="15210"/>
                </a:lnTo>
                <a:lnTo>
                  <a:pt x="774" y="15265"/>
                </a:lnTo>
                <a:lnTo>
                  <a:pt x="849" y="15317"/>
                </a:lnTo>
                <a:lnTo>
                  <a:pt x="928" y="15365"/>
                </a:lnTo>
                <a:lnTo>
                  <a:pt x="1009" y="15411"/>
                </a:lnTo>
                <a:lnTo>
                  <a:pt x="1092" y="15452"/>
                </a:lnTo>
                <a:lnTo>
                  <a:pt x="1178" y="15490"/>
                </a:lnTo>
                <a:lnTo>
                  <a:pt x="1264" y="15522"/>
                </a:lnTo>
                <a:lnTo>
                  <a:pt x="1355" y="15552"/>
                </a:lnTo>
                <a:lnTo>
                  <a:pt x="1446" y="15577"/>
                </a:lnTo>
                <a:lnTo>
                  <a:pt x="1538" y="15599"/>
                </a:lnTo>
                <a:lnTo>
                  <a:pt x="1633" y="15615"/>
                </a:lnTo>
                <a:lnTo>
                  <a:pt x="1731" y="15627"/>
                </a:lnTo>
                <a:lnTo>
                  <a:pt x="1828" y="15634"/>
                </a:lnTo>
                <a:lnTo>
                  <a:pt x="1927" y="15636"/>
                </a:lnTo>
                <a:lnTo>
                  <a:pt x="2026" y="15634"/>
                </a:lnTo>
                <a:lnTo>
                  <a:pt x="2124" y="15627"/>
                </a:lnTo>
                <a:lnTo>
                  <a:pt x="2220" y="15615"/>
                </a:lnTo>
                <a:lnTo>
                  <a:pt x="2315" y="15599"/>
                </a:lnTo>
                <a:lnTo>
                  <a:pt x="2409" y="15577"/>
                </a:lnTo>
                <a:lnTo>
                  <a:pt x="2500" y="15552"/>
                </a:lnTo>
                <a:lnTo>
                  <a:pt x="2590" y="15522"/>
                </a:lnTo>
                <a:lnTo>
                  <a:pt x="2677" y="15490"/>
                </a:lnTo>
                <a:lnTo>
                  <a:pt x="2763" y="15452"/>
                </a:lnTo>
                <a:lnTo>
                  <a:pt x="2845" y="15411"/>
                </a:lnTo>
                <a:lnTo>
                  <a:pt x="2926" y="15365"/>
                </a:lnTo>
                <a:lnTo>
                  <a:pt x="3004" y="15317"/>
                </a:lnTo>
                <a:lnTo>
                  <a:pt x="3079" y="15265"/>
                </a:lnTo>
                <a:lnTo>
                  <a:pt x="3153" y="15210"/>
                </a:lnTo>
                <a:lnTo>
                  <a:pt x="3222" y="15151"/>
                </a:lnTo>
                <a:lnTo>
                  <a:pt x="3289" y="15089"/>
                </a:lnTo>
                <a:lnTo>
                  <a:pt x="3354" y="15024"/>
                </a:lnTo>
                <a:lnTo>
                  <a:pt x="3413" y="14956"/>
                </a:lnTo>
                <a:lnTo>
                  <a:pt x="3471" y="14886"/>
                </a:lnTo>
                <a:lnTo>
                  <a:pt x="3525" y="14812"/>
                </a:lnTo>
                <a:lnTo>
                  <a:pt x="3575" y="14737"/>
                </a:lnTo>
                <a:lnTo>
                  <a:pt x="3621" y="14659"/>
                </a:lnTo>
                <a:lnTo>
                  <a:pt x="3664" y="14578"/>
                </a:lnTo>
                <a:lnTo>
                  <a:pt x="3703" y="14495"/>
                </a:lnTo>
                <a:lnTo>
                  <a:pt x="3737" y="14411"/>
                </a:lnTo>
                <a:lnTo>
                  <a:pt x="3767" y="14324"/>
                </a:lnTo>
                <a:lnTo>
                  <a:pt x="3793" y="14235"/>
                </a:lnTo>
                <a:lnTo>
                  <a:pt x="3815" y="14145"/>
                </a:lnTo>
                <a:lnTo>
                  <a:pt x="3832" y="14053"/>
                </a:lnTo>
                <a:lnTo>
                  <a:pt x="3843" y="13959"/>
                </a:lnTo>
                <a:lnTo>
                  <a:pt x="3852" y="13865"/>
                </a:lnTo>
                <a:lnTo>
                  <a:pt x="3854" y="13768"/>
                </a:lnTo>
                <a:lnTo>
                  <a:pt x="3853" y="13703"/>
                </a:lnTo>
                <a:lnTo>
                  <a:pt x="3849" y="13638"/>
                </a:lnTo>
                <a:lnTo>
                  <a:pt x="3843" y="13575"/>
                </a:lnTo>
                <a:lnTo>
                  <a:pt x="3835" y="13512"/>
                </a:lnTo>
                <a:lnTo>
                  <a:pt x="3826" y="13449"/>
                </a:lnTo>
                <a:lnTo>
                  <a:pt x="3813" y="13388"/>
                </a:lnTo>
                <a:lnTo>
                  <a:pt x="3799" y="13326"/>
                </a:lnTo>
                <a:lnTo>
                  <a:pt x="3782" y="13266"/>
                </a:lnTo>
                <a:lnTo>
                  <a:pt x="3764" y="13206"/>
                </a:lnTo>
                <a:lnTo>
                  <a:pt x="3744" y="13148"/>
                </a:lnTo>
                <a:lnTo>
                  <a:pt x="3720" y="13090"/>
                </a:lnTo>
                <a:lnTo>
                  <a:pt x="3697" y="13033"/>
                </a:lnTo>
                <a:lnTo>
                  <a:pt x="3671" y="12976"/>
                </a:lnTo>
                <a:lnTo>
                  <a:pt x="3643" y="12921"/>
                </a:lnTo>
                <a:lnTo>
                  <a:pt x="3612" y="12868"/>
                </a:lnTo>
                <a:lnTo>
                  <a:pt x="3582" y="12815"/>
                </a:lnTo>
                <a:lnTo>
                  <a:pt x="3589" y="12815"/>
                </a:lnTo>
                <a:close/>
              </a:path>
            </a:pathLst>
          </a:custGeom>
          <a:solidFill>
            <a:srgbClr val="E6E6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28" name="Rectangle 58"/>
          <p:cNvSpPr>
            <a:spLocks noChangeArrowheads="1"/>
          </p:cNvSpPr>
          <p:nvPr/>
        </p:nvSpPr>
        <p:spPr bwMode="auto">
          <a:xfrm>
            <a:off x="6436598" y="-120"/>
            <a:ext cx="58576" cy="2694512"/>
          </a:xfrm>
          <a:prstGeom prst="rect">
            <a:avLst/>
          </a:prstGeom>
          <a:solidFill>
            <a:srgbClr val="071C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29" name="Freeform 59"/>
          <p:cNvSpPr>
            <a:spLocks/>
          </p:cNvSpPr>
          <p:nvPr/>
        </p:nvSpPr>
        <p:spPr bwMode="auto">
          <a:xfrm>
            <a:off x="5890284" y="3108013"/>
            <a:ext cx="1151204" cy="1360406"/>
          </a:xfrm>
          <a:custGeom>
            <a:avLst/>
            <a:gdLst>
              <a:gd name="T0" fmla="*/ 211 w 3853"/>
              <a:gd name="T1" fmla="*/ 1837 h 4552"/>
              <a:gd name="T2" fmla="*/ 133 w 3853"/>
              <a:gd name="T3" fmla="*/ 2006 h 4552"/>
              <a:gd name="T4" fmla="*/ 72 w 3853"/>
              <a:gd name="T5" fmla="*/ 2182 h 4552"/>
              <a:gd name="T6" fmla="*/ 28 w 3853"/>
              <a:gd name="T7" fmla="*/ 2365 h 4552"/>
              <a:gd name="T8" fmla="*/ 5 w 3853"/>
              <a:gd name="T9" fmla="*/ 2554 h 4552"/>
              <a:gd name="T10" fmla="*/ 2 w 3853"/>
              <a:gd name="T11" fmla="*/ 2781 h 4552"/>
              <a:gd name="T12" fmla="*/ 39 w 3853"/>
              <a:gd name="T13" fmla="*/ 3061 h 4552"/>
              <a:gd name="T14" fmla="*/ 116 w 3853"/>
              <a:gd name="T15" fmla="*/ 3326 h 4552"/>
              <a:gd name="T16" fmla="*/ 232 w 3853"/>
              <a:gd name="T17" fmla="*/ 3575 h 4552"/>
              <a:gd name="T18" fmla="*/ 382 w 3853"/>
              <a:gd name="T19" fmla="*/ 3802 h 4552"/>
              <a:gd name="T20" fmla="*/ 564 w 3853"/>
              <a:gd name="T21" fmla="*/ 4005 h 4552"/>
              <a:gd name="T22" fmla="*/ 773 w 3853"/>
              <a:gd name="T23" fmla="*/ 4181 h 4552"/>
              <a:gd name="T24" fmla="*/ 1008 w 3853"/>
              <a:gd name="T25" fmla="*/ 4327 h 4552"/>
              <a:gd name="T26" fmla="*/ 1264 w 3853"/>
              <a:gd name="T27" fmla="*/ 4438 h 4552"/>
              <a:gd name="T28" fmla="*/ 1539 w 3853"/>
              <a:gd name="T29" fmla="*/ 4514 h 4552"/>
              <a:gd name="T30" fmla="*/ 1827 w 3853"/>
              <a:gd name="T31" fmla="*/ 4550 h 4552"/>
              <a:gd name="T32" fmla="*/ 2123 w 3853"/>
              <a:gd name="T33" fmla="*/ 4543 h 4552"/>
              <a:gd name="T34" fmla="*/ 2408 w 3853"/>
              <a:gd name="T35" fmla="*/ 4493 h 4552"/>
              <a:gd name="T36" fmla="*/ 2676 w 3853"/>
              <a:gd name="T37" fmla="*/ 4406 h 4552"/>
              <a:gd name="T38" fmla="*/ 2926 w 3853"/>
              <a:gd name="T39" fmla="*/ 4281 h 4552"/>
              <a:gd name="T40" fmla="*/ 3152 w 3853"/>
              <a:gd name="T41" fmla="*/ 4126 h 4552"/>
              <a:gd name="T42" fmla="*/ 3352 w 3853"/>
              <a:gd name="T43" fmla="*/ 3940 h 4552"/>
              <a:gd name="T44" fmla="*/ 3524 w 3853"/>
              <a:gd name="T45" fmla="*/ 3728 h 4552"/>
              <a:gd name="T46" fmla="*/ 3663 w 3853"/>
              <a:gd name="T47" fmla="*/ 3494 h 4552"/>
              <a:gd name="T48" fmla="*/ 3766 w 3853"/>
              <a:gd name="T49" fmla="*/ 3240 h 4552"/>
              <a:gd name="T50" fmla="*/ 3831 w 3853"/>
              <a:gd name="T51" fmla="*/ 2969 h 4552"/>
              <a:gd name="T52" fmla="*/ 3853 w 3853"/>
              <a:gd name="T53" fmla="*/ 2684 h 4552"/>
              <a:gd name="T54" fmla="*/ 3842 w 3853"/>
              <a:gd name="T55" fmla="*/ 2491 h 4552"/>
              <a:gd name="T56" fmla="*/ 3812 w 3853"/>
              <a:gd name="T57" fmla="*/ 2303 h 4552"/>
              <a:gd name="T58" fmla="*/ 3763 w 3853"/>
              <a:gd name="T59" fmla="*/ 2122 h 4552"/>
              <a:gd name="T60" fmla="*/ 3696 w 3853"/>
              <a:gd name="T61" fmla="*/ 1949 h 4552"/>
              <a:gd name="T62" fmla="*/ 3613 w 3853"/>
              <a:gd name="T63" fmla="*/ 1784 h 4552"/>
              <a:gd name="T64" fmla="*/ 3517 w 3853"/>
              <a:gd name="T65" fmla="*/ 1622 h 4552"/>
              <a:gd name="T66" fmla="*/ 3331 w 3853"/>
              <a:gd name="T67" fmla="*/ 1316 h 4552"/>
              <a:gd name="T68" fmla="*/ 3185 w 3853"/>
              <a:gd name="T69" fmla="*/ 1043 h 4552"/>
              <a:gd name="T70" fmla="*/ 3074 w 3853"/>
              <a:gd name="T71" fmla="*/ 804 h 4552"/>
              <a:gd name="T72" fmla="*/ 2993 w 3853"/>
              <a:gd name="T73" fmla="*/ 596 h 4552"/>
              <a:gd name="T74" fmla="*/ 2938 w 3853"/>
              <a:gd name="T75" fmla="*/ 421 h 4552"/>
              <a:gd name="T76" fmla="*/ 2904 w 3853"/>
              <a:gd name="T77" fmla="*/ 276 h 4552"/>
              <a:gd name="T78" fmla="*/ 2885 w 3853"/>
              <a:gd name="T79" fmla="*/ 162 h 4552"/>
              <a:gd name="T80" fmla="*/ 2878 w 3853"/>
              <a:gd name="T81" fmla="*/ 58 h 4552"/>
              <a:gd name="T82" fmla="*/ 2880 w 3853"/>
              <a:gd name="T83" fmla="*/ 0 h 4552"/>
              <a:gd name="T84" fmla="*/ 974 w 3853"/>
              <a:gd name="T85" fmla="*/ 6 h 4552"/>
              <a:gd name="T86" fmla="*/ 974 w 3853"/>
              <a:gd name="T87" fmla="*/ 103 h 4552"/>
              <a:gd name="T88" fmla="*/ 963 w 3853"/>
              <a:gd name="T89" fmla="*/ 197 h 4552"/>
              <a:gd name="T90" fmla="*/ 940 w 3853"/>
              <a:gd name="T91" fmla="*/ 320 h 4552"/>
              <a:gd name="T92" fmla="*/ 899 w 3853"/>
              <a:gd name="T93" fmla="*/ 476 h 4552"/>
              <a:gd name="T94" fmla="*/ 837 w 3853"/>
              <a:gd name="T95" fmla="*/ 661 h 4552"/>
              <a:gd name="T96" fmla="*/ 745 w 3853"/>
              <a:gd name="T97" fmla="*/ 880 h 4552"/>
              <a:gd name="T98" fmla="*/ 623 w 3853"/>
              <a:gd name="T99" fmla="*/ 1131 h 4552"/>
              <a:gd name="T100" fmla="*/ 465 w 3853"/>
              <a:gd name="T101" fmla="*/ 1414 h 4552"/>
              <a:gd name="T102" fmla="*/ 265 w 3853"/>
              <a:gd name="T103" fmla="*/ 1731 h 4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853" h="4552">
                <a:moveTo>
                  <a:pt x="272" y="1731"/>
                </a:moveTo>
                <a:lnTo>
                  <a:pt x="240" y="1784"/>
                </a:lnTo>
                <a:lnTo>
                  <a:pt x="211" y="1837"/>
                </a:lnTo>
                <a:lnTo>
                  <a:pt x="183" y="1892"/>
                </a:lnTo>
                <a:lnTo>
                  <a:pt x="157" y="1949"/>
                </a:lnTo>
                <a:lnTo>
                  <a:pt x="133" y="2006"/>
                </a:lnTo>
                <a:lnTo>
                  <a:pt x="110" y="2064"/>
                </a:lnTo>
                <a:lnTo>
                  <a:pt x="90" y="2122"/>
                </a:lnTo>
                <a:lnTo>
                  <a:pt x="72" y="2182"/>
                </a:lnTo>
                <a:lnTo>
                  <a:pt x="55" y="2242"/>
                </a:lnTo>
                <a:lnTo>
                  <a:pt x="41" y="2303"/>
                </a:lnTo>
                <a:lnTo>
                  <a:pt x="28" y="2365"/>
                </a:lnTo>
                <a:lnTo>
                  <a:pt x="18" y="2428"/>
                </a:lnTo>
                <a:lnTo>
                  <a:pt x="11" y="2491"/>
                </a:lnTo>
                <a:lnTo>
                  <a:pt x="5" y="2554"/>
                </a:lnTo>
                <a:lnTo>
                  <a:pt x="1" y="2619"/>
                </a:lnTo>
                <a:lnTo>
                  <a:pt x="0" y="2684"/>
                </a:lnTo>
                <a:lnTo>
                  <a:pt x="2" y="2781"/>
                </a:lnTo>
                <a:lnTo>
                  <a:pt x="9" y="2875"/>
                </a:lnTo>
                <a:lnTo>
                  <a:pt x="22" y="2969"/>
                </a:lnTo>
                <a:lnTo>
                  <a:pt x="39" y="3061"/>
                </a:lnTo>
                <a:lnTo>
                  <a:pt x="60" y="3151"/>
                </a:lnTo>
                <a:lnTo>
                  <a:pt x="87" y="3240"/>
                </a:lnTo>
                <a:lnTo>
                  <a:pt x="116" y="3326"/>
                </a:lnTo>
                <a:lnTo>
                  <a:pt x="151" y="3411"/>
                </a:lnTo>
                <a:lnTo>
                  <a:pt x="190" y="3494"/>
                </a:lnTo>
                <a:lnTo>
                  <a:pt x="232" y="3575"/>
                </a:lnTo>
                <a:lnTo>
                  <a:pt x="279" y="3652"/>
                </a:lnTo>
                <a:lnTo>
                  <a:pt x="328" y="3728"/>
                </a:lnTo>
                <a:lnTo>
                  <a:pt x="382" y="3802"/>
                </a:lnTo>
                <a:lnTo>
                  <a:pt x="440" y="3872"/>
                </a:lnTo>
                <a:lnTo>
                  <a:pt x="500" y="3940"/>
                </a:lnTo>
                <a:lnTo>
                  <a:pt x="564" y="4005"/>
                </a:lnTo>
                <a:lnTo>
                  <a:pt x="631" y="4067"/>
                </a:lnTo>
                <a:lnTo>
                  <a:pt x="701" y="4126"/>
                </a:lnTo>
                <a:lnTo>
                  <a:pt x="773" y="4181"/>
                </a:lnTo>
                <a:lnTo>
                  <a:pt x="850" y="4233"/>
                </a:lnTo>
                <a:lnTo>
                  <a:pt x="927" y="4281"/>
                </a:lnTo>
                <a:lnTo>
                  <a:pt x="1008" y="4327"/>
                </a:lnTo>
                <a:lnTo>
                  <a:pt x="1091" y="4368"/>
                </a:lnTo>
                <a:lnTo>
                  <a:pt x="1177" y="4406"/>
                </a:lnTo>
                <a:lnTo>
                  <a:pt x="1264" y="4438"/>
                </a:lnTo>
                <a:lnTo>
                  <a:pt x="1353" y="4468"/>
                </a:lnTo>
                <a:lnTo>
                  <a:pt x="1445" y="4493"/>
                </a:lnTo>
                <a:lnTo>
                  <a:pt x="1539" y="4514"/>
                </a:lnTo>
                <a:lnTo>
                  <a:pt x="1634" y="4531"/>
                </a:lnTo>
                <a:lnTo>
                  <a:pt x="1730" y="4543"/>
                </a:lnTo>
                <a:lnTo>
                  <a:pt x="1827" y="4550"/>
                </a:lnTo>
                <a:lnTo>
                  <a:pt x="1926" y="4552"/>
                </a:lnTo>
                <a:lnTo>
                  <a:pt x="2026" y="4550"/>
                </a:lnTo>
                <a:lnTo>
                  <a:pt x="2123" y="4543"/>
                </a:lnTo>
                <a:lnTo>
                  <a:pt x="2219" y="4531"/>
                </a:lnTo>
                <a:lnTo>
                  <a:pt x="2314" y="4514"/>
                </a:lnTo>
                <a:lnTo>
                  <a:pt x="2408" y="4493"/>
                </a:lnTo>
                <a:lnTo>
                  <a:pt x="2499" y="4468"/>
                </a:lnTo>
                <a:lnTo>
                  <a:pt x="2589" y="4438"/>
                </a:lnTo>
                <a:lnTo>
                  <a:pt x="2676" y="4406"/>
                </a:lnTo>
                <a:lnTo>
                  <a:pt x="2762" y="4368"/>
                </a:lnTo>
                <a:lnTo>
                  <a:pt x="2845" y="4327"/>
                </a:lnTo>
                <a:lnTo>
                  <a:pt x="2926" y="4281"/>
                </a:lnTo>
                <a:lnTo>
                  <a:pt x="3003" y="4233"/>
                </a:lnTo>
                <a:lnTo>
                  <a:pt x="3079" y="4181"/>
                </a:lnTo>
                <a:lnTo>
                  <a:pt x="3152" y="4126"/>
                </a:lnTo>
                <a:lnTo>
                  <a:pt x="3221" y="4067"/>
                </a:lnTo>
                <a:lnTo>
                  <a:pt x="3289" y="4005"/>
                </a:lnTo>
                <a:lnTo>
                  <a:pt x="3352" y="3940"/>
                </a:lnTo>
                <a:lnTo>
                  <a:pt x="3413" y="3872"/>
                </a:lnTo>
                <a:lnTo>
                  <a:pt x="3471" y="3802"/>
                </a:lnTo>
                <a:lnTo>
                  <a:pt x="3524" y="3728"/>
                </a:lnTo>
                <a:lnTo>
                  <a:pt x="3574" y="3652"/>
                </a:lnTo>
                <a:lnTo>
                  <a:pt x="3621" y="3575"/>
                </a:lnTo>
                <a:lnTo>
                  <a:pt x="3663" y="3494"/>
                </a:lnTo>
                <a:lnTo>
                  <a:pt x="3702" y="3411"/>
                </a:lnTo>
                <a:lnTo>
                  <a:pt x="3736" y="3326"/>
                </a:lnTo>
                <a:lnTo>
                  <a:pt x="3766" y="3240"/>
                </a:lnTo>
                <a:lnTo>
                  <a:pt x="3792" y="3151"/>
                </a:lnTo>
                <a:lnTo>
                  <a:pt x="3814" y="3061"/>
                </a:lnTo>
                <a:lnTo>
                  <a:pt x="3831" y="2969"/>
                </a:lnTo>
                <a:lnTo>
                  <a:pt x="3843" y="2875"/>
                </a:lnTo>
                <a:lnTo>
                  <a:pt x="3850" y="2781"/>
                </a:lnTo>
                <a:lnTo>
                  <a:pt x="3853" y="2684"/>
                </a:lnTo>
                <a:lnTo>
                  <a:pt x="3852" y="2619"/>
                </a:lnTo>
                <a:lnTo>
                  <a:pt x="3848" y="2554"/>
                </a:lnTo>
                <a:lnTo>
                  <a:pt x="3842" y="2491"/>
                </a:lnTo>
                <a:lnTo>
                  <a:pt x="3834" y="2428"/>
                </a:lnTo>
                <a:lnTo>
                  <a:pt x="3825" y="2365"/>
                </a:lnTo>
                <a:lnTo>
                  <a:pt x="3812" y="2303"/>
                </a:lnTo>
                <a:lnTo>
                  <a:pt x="3798" y="2242"/>
                </a:lnTo>
                <a:lnTo>
                  <a:pt x="3781" y="2182"/>
                </a:lnTo>
                <a:lnTo>
                  <a:pt x="3763" y="2122"/>
                </a:lnTo>
                <a:lnTo>
                  <a:pt x="3743" y="2064"/>
                </a:lnTo>
                <a:lnTo>
                  <a:pt x="3720" y="2006"/>
                </a:lnTo>
                <a:lnTo>
                  <a:pt x="3696" y="1949"/>
                </a:lnTo>
                <a:lnTo>
                  <a:pt x="3670" y="1892"/>
                </a:lnTo>
                <a:lnTo>
                  <a:pt x="3642" y="1837"/>
                </a:lnTo>
                <a:lnTo>
                  <a:pt x="3613" y="1784"/>
                </a:lnTo>
                <a:lnTo>
                  <a:pt x="3581" y="1731"/>
                </a:lnTo>
                <a:lnTo>
                  <a:pt x="3588" y="1731"/>
                </a:lnTo>
                <a:lnTo>
                  <a:pt x="3517" y="1622"/>
                </a:lnTo>
                <a:lnTo>
                  <a:pt x="3450" y="1516"/>
                </a:lnTo>
                <a:lnTo>
                  <a:pt x="3388" y="1414"/>
                </a:lnTo>
                <a:lnTo>
                  <a:pt x="3331" y="1316"/>
                </a:lnTo>
                <a:lnTo>
                  <a:pt x="3277" y="1221"/>
                </a:lnTo>
                <a:lnTo>
                  <a:pt x="3229" y="1131"/>
                </a:lnTo>
                <a:lnTo>
                  <a:pt x="3185" y="1043"/>
                </a:lnTo>
                <a:lnTo>
                  <a:pt x="3144" y="960"/>
                </a:lnTo>
                <a:lnTo>
                  <a:pt x="3108" y="880"/>
                </a:lnTo>
                <a:lnTo>
                  <a:pt x="3074" y="804"/>
                </a:lnTo>
                <a:lnTo>
                  <a:pt x="3043" y="731"/>
                </a:lnTo>
                <a:lnTo>
                  <a:pt x="3017" y="661"/>
                </a:lnTo>
                <a:lnTo>
                  <a:pt x="2993" y="596"/>
                </a:lnTo>
                <a:lnTo>
                  <a:pt x="2972" y="535"/>
                </a:lnTo>
                <a:lnTo>
                  <a:pt x="2954" y="476"/>
                </a:lnTo>
                <a:lnTo>
                  <a:pt x="2938" y="421"/>
                </a:lnTo>
                <a:lnTo>
                  <a:pt x="2924" y="368"/>
                </a:lnTo>
                <a:lnTo>
                  <a:pt x="2913" y="320"/>
                </a:lnTo>
                <a:lnTo>
                  <a:pt x="2904" y="276"/>
                </a:lnTo>
                <a:lnTo>
                  <a:pt x="2896" y="235"/>
                </a:lnTo>
                <a:lnTo>
                  <a:pt x="2890" y="197"/>
                </a:lnTo>
                <a:lnTo>
                  <a:pt x="2885" y="162"/>
                </a:lnTo>
                <a:lnTo>
                  <a:pt x="2881" y="132"/>
                </a:lnTo>
                <a:lnTo>
                  <a:pt x="2879" y="103"/>
                </a:lnTo>
                <a:lnTo>
                  <a:pt x="2878" y="58"/>
                </a:lnTo>
                <a:lnTo>
                  <a:pt x="2878" y="26"/>
                </a:lnTo>
                <a:lnTo>
                  <a:pt x="2879" y="6"/>
                </a:lnTo>
                <a:lnTo>
                  <a:pt x="2880" y="0"/>
                </a:lnTo>
                <a:lnTo>
                  <a:pt x="1926" y="0"/>
                </a:lnTo>
                <a:lnTo>
                  <a:pt x="973" y="0"/>
                </a:lnTo>
                <a:lnTo>
                  <a:pt x="974" y="6"/>
                </a:lnTo>
                <a:lnTo>
                  <a:pt x="975" y="26"/>
                </a:lnTo>
                <a:lnTo>
                  <a:pt x="975" y="58"/>
                </a:lnTo>
                <a:lnTo>
                  <a:pt x="974" y="103"/>
                </a:lnTo>
                <a:lnTo>
                  <a:pt x="971" y="132"/>
                </a:lnTo>
                <a:lnTo>
                  <a:pt x="968" y="162"/>
                </a:lnTo>
                <a:lnTo>
                  <a:pt x="963" y="197"/>
                </a:lnTo>
                <a:lnTo>
                  <a:pt x="957" y="235"/>
                </a:lnTo>
                <a:lnTo>
                  <a:pt x="949" y="276"/>
                </a:lnTo>
                <a:lnTo>
                  <a:pt x="940" y="320"/>
                </a:lnTo>
                <a:lnTo>
                  <a:pt x="929" y="368"/>
                </a:lnTo>
                <a:lnTo>
                  <a:pt x="915" y="421"/>
                </a:lnTo>
                <a:lnTo>
                  <a:pt x="899" y="476"/>
                </a:lnTo>
                <a:lnTo>
                  <a:pt x="881" y="535"/>
                </a:lnTo>
                <a:lnTo>
                  <a:pt x="860" y="596"/>
                </a:lnTo>
                <a:lnTo>
                  <a:pt x="837" y="661"/>
                </a:lnTo>
                <a:lnTo>
                  <a:pt x="810" y="731"/>
                </a:lnTo>
                <a:lnTo>
                  <a:pt x="779" y="804"/>
                </a:lnTo>
                <a:lnTo>
                  <a:pt x="745" y="880"/>
                </a:lnTo>
                <a:lnTo>
                  <a:pt x="709" y="960"/>
                </a:lnTo>
                <a:lnTo>
                  <a:pt x="668" y="1043"/>
                </a:lnTo>
                <a:lnTo>
                  <a:pt x="623" y="1131"/>
                </a:lnTo>
                <a:lnTo>
                  <a:pt x="575" y="1221"/>
                </a:lnTo>
                <a:lnTo>
                  <a:pt x="523" y="1316"/>
                </a:lnTo>
                <a:lnTo>
                  <a:pt x="465" y="1414"/>
                </a:lnTo>
                <a:lnTo>
                  <a:pt x="403" y="1516"/>
                </a:lnTo>
                <a:lnTo>
                  <a:pt x="336" y="1622"/>
                </a:lnTo>
                <a:lnTo>
                  <a:pt x="265" y="1731"/>
                </a:lnTo>
                <a:lnTo>
                  <a:pt x="272" y="173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34" name="Freeform 60"/>
          <p:cNvSpPr>
            <a:spLocks/>
          </p:cNvSpPr>
          <p:nvPr/>
        </p:nvSpPr>
        <p:spPr bwMode="auto">
          <a:xfrm>
            <a:off x="6180775" y="2755359"/>
            <a:ext cx="570223" cy="352655"/>
          </a:xfrm>
          <a:custGeom>
            <a:avLst/>
            <a:gdLst>
              <a:gd name="T0" fmla="*/ 953 w 1907"/>
              <a:gd name="T1" fmla="*/ 1182 h 1182"/>
              <a:gd name="T2" fmla="*/ 953 w 1907"/>
              <a:gd name="T3" fmla="*/ 1182 h 1182"/>
              <a:gd name="T4" fmla="*/ 1907 w 1907"/>
              <a:gd name="T5" fmla="*/ 1182 h 1182"/>
              <a:gd name="T6" fmla="*/ 1907 w 1907"/>
              <a:gd name="T7" fmla="*/ 394 h 1182"/>
              <a:gd name="T8" fmla="*/ 1648 w 1907"/>
              <a:gd name="T9" fmla="*/ 0 h 1182"/>
              <a:gd name="T10" fmla="*/ 953 w 1907"/>
              <a:gd name="T11" fmla="*/ 0 h 1182"/>
              <a:gd name="T12" fmla="*/ 953 w 1907"/>
              <a:gd name="T13" fmla="*/ 0 h 1182"/>
              <a:gd name="T14" fmla="*/ 259 w 1907"/>
              <a:gd name="T15" fmla="*/ 0 h 1182"/>
              <a:gd name="T16" fmla="*/ 0 w 1907"/>
              <a:gd name="T17" fmla="*/ 394 h 1182"/>
              <a:gd name="T18" fmla="*/ 0 w 1907"/>
              <a:gd name="T19" fmla="*/ 1182 h 1182"/>
              <a:gd name="T20" fmla="*/ 953 w 1907"/>
              <a:gd name="T21" fmla="*/ 1182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07" h="1182">
                <a:moveTo>
                  <a:pt x="953" y="1182"/>
                </a:moveTo>
                <a:lnTo>
                  <a:pt x="953" y="1182"/>
                </a:lnTo>
                <a:lnTo>
                  <a:pt x="1907" y="1182"/>
                </a:lnTo>
                <a:lnTo>
                  <a:pt x="1907" y="394"/>
                </a:lnTo>
                <a:lnTo>
                  <a:pt x="1648" y="0"/>
                </a:lnTo>
                <a:lnTo>
                  <a:pt x="953" y="0"/>
                </a:lnTo>
                <a:lnTo>
                  <a:pt x="953" y="0"/>
                </a:lnTo>
                <a:lnTo>
                  <a:pt x="259" y="0"/>
                </a:lnTo>
                <a:lnTo>
                  <a:pt x="0" y="394"/>
                </a:lnTo>
                <a:lnTo>
                  <a:pt x="0" y="1182"/>
                </a:lnTo>
                <a:lnTo>
                  <a:pt x="953" y="1182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35" name="Freeform 61"/>
          <p:cNvSpPr>
            <a:spLocks/>
          </p:cNvSpPr>
          <p:nvPr/>
        </p:nvSpPr>
        <p:spPr bwMode="auto">
          <a:xfrm>
            <a:off x="6134152" y="2555721"/>
            <a:ext cx="663467" cy="508061"/>
          </a:xfrm>
          <a:custGeom>
            <a:avLst/>
            <a:gdLst>
              <a:gd name="T0" fmla="*/ 0 w 2219"/>
              <a:gd name="T1" fmla="*/ 1700 h 1700"/>
              <a:gd name="T2" fmla="*/ 0 w 2219"/>
              <a:gd name="T3" fmla="*/ 672 h 1700"/>
              <a:gd name="T4" fmla="*/ 8 w 2219"/>
              <a:gd name="T5" fmla="*/ 601 h 1700"/>
              <a:gd name="T6" fmla="*/ 22 w 2219"/>
              <a:gd name="T7" fmla="*/ 531 h 1700"/>
              <a:gd name="T8" fmla="*/ 42 w 2219"/>
              <a:gd name="T9" fmla="*/ 465 h 1700"/>
              <a:gd name="T10" fmla="*/ 69 w 2219"/>
              <a:gd name="T11" fmla="*/ 400 h 1700"/>
              <a:gd name="T12" fmla="*/ 102 w 2219"/>
              <a:gd name="T13" fmla="*/ 341 h 1700"/>
              <a:gd name="T14" fmla="*/ 140 w 2219"/>
              <a:gd name="T15" fmla="*/ 284 h 1700"/>
              <a:gd name="T16" fmla="*/ 184 w 2219"/>
              <a:gd name="T17" fmla="*/ 232 h 1700"/>
              <a:gd name="T18" fmla="*/ 232 w 2219"/>
              <a:gd name="T19" fmla="*/ 184 h 1700"/>
              <a:gd name="T20" fmla="*/ 285 w 2219"/>
              <a:gd name="T21" fmla="*/ 140 h 1700"/>
              <a:gd name="T22" fmla="*/ 341 w 2219"/>
              <a:gd name="T23" fmla="*/ 102 h 1700"/>
              <a:gd name="T24" fmla="*/ 401 w 2219"/>
              <a:gd name="T25" fmla="*/ 69 h 1700"/>
              <a:gd name="T26" fmla="*/ 465 w 2219"/>
              <a:gd name="T27" fmla="*/ 42 h 1700"/>
              <a:gd name="T28" fmla="*/ 532 w 2219"/>
              <a:gd name="T29" fmla="*/ 22 h 1700"/>
              <a:gd name="T30" fmla="*/ 601 w 2219"/>
              <a:gd name="T31" fmla="*/ 8 h 1700"/>
              <a:gd name="T32" fmla="*/ 672 w 2219"/>
              <a:gd name="T33" fmla="*/ 0 h 1700"/>
              <a:gd name="T34" fmla="*/ 1510 w 2219"/>
              <a:gd name="T35" fmla="*/ 0 h 1700"/>
              <a:gd name="T36" fmla="*/ 1583 w 2219"/>
              <a:gd name="T37" fmla="*/ 3 h 1700"/>
              <a:gd name="T38" fmla="*/ 1653 w 2219"/>
              <a:gd name="T39" fmla="*/ 14 h 1700"/>
              <a:gd name="T40" fmla="*/ 1721 w 2219"/>
              <a:gd name="T41" fmla="*/ 31 h 1700"/>
              <a:gd name="T42" fmla="*/ 1787 w 2219"/>
              <a:gd name="T43" fmla="*/ 55 h 1700"/>
              <a:gd name="T44" fmla="*/ 1849 w 2219"/>
              <a:gd name="T45" fmla="*/ 85 h 1700"/>
              <a:gd name="T46" fmla="*/ 1906 w 2219"/>
              <a:gd name="T47" fmla="*/ 120 h 1700"/>
              <a:gd name="T48" fmla="*/ 1961 w 2219"/>
              <a:gd name="T49" fmla="*/ 161 h 1700"/>
              <a:gd name="T50" fmla="*/ 2012 w 2219"/>
              <a:gd name="T51" fmla="*/ 207 h 1700"/>
              <a:gd name="T52" fmla="*/ 2057 w 2219"/>
              <a:gd name="T53" fmla="*/ 257 h 1700"/>
              <a:gd name="T54" fmla="*/ 2098 w 2219"/>
              <a:gd name="T55" fmla="*/ 311 h 1700"/>
              <a:gd name="T56" fmla="*/ 2134 w 2219"/>
              <a:gd name="T57" fmla="*/ 370 h 1700"/>
              <a:gd name="T58" fmla="*/ 2164 w 2219"/>
              <a:gd name="T59" fmla="*/ 432 h 1700"/>
              <a:gd name="T60" fmla="*/ 2187 w 2219"/>
              <a:gd name="T61" fmla="*/ 498 h 1700"/>
              <a:gd name="T62" fmla="*/ 2205 w 2219"/>
              <a:gd name="T63" fmla="*/ 565 h 1700"/>
              <a:gd name="T64" fmla="*/ 2216 w 2219"/>
              <a:gd name="T65" fmla="*/ 636 h 1700"/>
              <a:gd name="T66" fmla="*/ 2219 w 2219"/>
              <a:gd name="T67" fmla="*/ 708 h 1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219" h="1700">
                <a:moveTo>
                  <a:pt x="2219" y="1700"/>
                </a:moveTo>
                <a:lnTo>
                  <a:pt x="0" y="1700"/>
                </a:lnTo>
                <a:lnTo>
                  <a:pt x="0" y="708"/>
                </a:lnTo>
                <a:lnTo>
                  <a:pt x="0" y="672"/>
                </a:lnTo>
                <a:lnTo>
                  <a:pt x="3" y="636"/>
                </a:lnTo>
                <a:lnTo>
                  <a:pt x="8" y="601"/>
                </a:lnTo>
                <a:lnTo>
                  <a:pt x="14" y="565"/>
                </a:lnTo>
                <a:lnTo>
                  <a:pt x="22" y="531"/>
                </a:lnTo>
                <a:lnTo>
                  <a:pt x="31" y="498"/>
                </a:lnTo>
                <a:lnTo>
                  <a:pt x="42" y="465"/>
                </a:lnTo>
                <a:lnTo>
                  <a:pt x="55" y="432"/>
                </a:lnTo>
                <a:lnTo>
                  <a:pt x="69" y="400"/>
                </a:lnTo>
                <a:lnTo>
                  <a:pt x="85" y="370"/>
                </a:lnTo>
                <a:lnTo>
                  <a:pt x="102" y="341"/>
                </a:lnTo>
                <a:lnTo>
                  <a:pt x="121" y="311"/>
                </a:lnTo>
                <a:lnTo>
                  <a:pt x="140" y="284"/>
                </a:lnTo>
                <a:lnTo>
                  <a:pt x="162" y="257"/>
                </a:lnTo>
                <a:lnTo>
                  <a:pt x="184" y="232"/>
                </a:lnTo>
                <a:lnTo>
                  <a:pt x="207" y="207"/>
                </a:lnTo>
                <a:lnTo>
                  <a:pt x="232" y="184"/>
                </a:lnTo>
                <a:lnTo>
                  <a:pt x="258" y="161"/>
                </a:lnTo>
                <a:lnTo>
                  <a:pt x="285" y="140"/>
                </a:lnTo>
                <a:lnTo>
                  <a:pt x="312" y="120"/>
                </a:lnTo>
                <a:lnTo>
                  <a:pt x="341" y="102"/>
                </a:lnTo>
                <a:lnTo>
                  <a:pt x="370" y="85"/>
                </a:lnTo>
                <a:lnTo>
                  <a:pt x="401" y="69"/>
                </a:lnTo>
                <a:lnTo>
                  <a:pt x="432" y="55"/>
                </a:lnTo>
                <a:lnTo>
                  <a:pt x="465" y="42"/>
                </a:lnTo>
                <a:lnTo>
                  <a:pt x="498" y="31"/>
                </a:lnTo>
                <a:lnTo>
                  <a:pt x="532" y="22"/>
                </a:lnTo>
                <a:lnTo>
                  <a:pt x="566" y="14"/>
                </a:lnTo>
                <a:lnTo>
                  <a:pt x="601" y="8"/>
                </a:lnTo>
                <a:lnTo>
                  <a:pt x="636" y="3"/>
                </a:lnTo>
                <a:lnTo>
                  <a:pt x="672" y="0"/>
                </a:lnTo>
                <a:lnTo>
                  <a:pt x="709" y="0"/>
                </a:lnTo>
                <a:lnTo>
                  <a:pt x="1510" y="0"/>
                </a:lnTo>
                <a:lnTo>
                  <a:pt x="1547" y="0"/>
                </a:lnTo>
                <a:lnTo>
                  <a:pt x="1583" y="3"/>
                </a:lnTo>
                <a:lnTo>
                  <a:pt x="1618" y="8"/>
                </a:lnTo>
                <a:lnTo>
                  <a:pt x="1653" y="14"/>
                </a:lnTo>
                <a:lnTo>
                  <a:pt x="1687" y="22"/>
                </a:lnTo>
                <a:lnTo>
                  <a:pt x="1721" y="31"/>
                </a:lnTo>
                <a:lnTo>
                  <a:pt x="1754" y="42"/>
                </a:lnTo>
                <a:lnTo>
                  <a:pt x="1787" y="55"/>
                </a:lnTo>
                <a:lnTo>
                  <a:pt x="1817" y="69"/>
                </a:lnTo>
                <a:lnTo>
                  <a:pt x="1849" y="85"/>
                </a:lnTo>
                <a:lnTo>
                  <a:pt x="1878" y="102"/>
                </a:lnTo>
                <a:lnTo>
                  <a:pt x="1906" y="120"/>
                </a:lnTo>
                <a:lnTo>
                  <a:pt x="1934" y="140"/>
                </a:lnTo>
                <a:lnTo>
                  <a:pt x="1961" y="161"/>
                </a:lnTo>
                <a:lnTo>
                  <a:pt x="1987" y="184"/>
                </a:lnTo>
                <a:lnTo>
                  <a:pt x="2012" y="207"/>
                </a:lnTo>
                <a:lnTo>
                  <a:pt x="2035" y="232"/>
                </a:lnTo>
                <a:lnTo>
                  <a:pt x="2057" y="257"/>
                </a:lnTo>
                <a:lnTo>
                  <a:pt x="2079" y="284"/>
                </a:lnTo>
                <a:lnTo>
                  <a:pt x="2098" y="311"/>
                </a:lnTo>
                <a:lnTo>
                  <a:pt x="2117" y="341"/>
                </a:lnTo>
                <a:lnTo>
                  <a:pt x="2134" y="370"/>
                </a:lnTo>
                <a:lnTo>
                  <a:pt x="2150" y="400"/>
                </a:lnTo>
                <a:lnTo>
                  <a:pt x="2164" y="432"/>
                </a:lnTo>
                <a:lnTo>
                  <a:pt x="2177" y="465"/>
                </a:lnTo>
                <a:lnTo>
                  <a:pt x="2187" y="498"/>
                </a:lnTo>
                <a:lnTo>
                  <a:pt x="2197" y="531"/>
                </a:lnTo>
                <a:lnTo>
                  <a:pt x="2205" y="565"/>
                </a:lnTo>
                <a:lnTo>
                  <a:pt x="2211" y="601"/>
                </a:lnTo>
                <a:lnTo>
                  <a:pt x="2216" y="636"/>
                </a:lnTo>
                <a:lnTo>
                  <a:pt x="2218" y="672"/>
                </a:lnTo>
                <a:lnTo>
                  <a:pt x="2219" y="708"/>
                </a:lnTo>
                <a:lnTo>
                  <a:pt x="2219" y="1700"/>
                </a:lnTo>
                <a:close/>
              </a:path>
            </a:pathLst>
          </a:custGeom>
          <a:solidFill>
            <a:srgbClr val="071C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36" name="TextBox 89"/>
          <p:cNvSpPr txBox="1"/>
          <p:nvPr/>
        </p:nvSpPr>
        <p:spPr>
          <a:xfrm>
            <a:off x="6058808" y="3601197"/>
            <a:ext cx="814154" cy="55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96" dirty="0">
                <a:solidFill>
                  <a:schemeClr val="bg1"/>
                </a:solidFill>
              </a:rPr>
              <a:t>02</a:t>
            </a:r>
            <a:endParaRPr lang="en-US" sz="2996" dirty="0">
              <a:solidFill>
                <a:schemeClr val="bg1"/>
              </a:solidFill>
            </a:endParaRPr>
          </a:p>
        </p:txBody>
      </p:sp>
      <p:sp>
        <p:nvSpPr>
          <p:cNvPr id="38" name="Freeform 101"/>
          <p:cNvSpPr>
            <a:spLocks noChangeArrowheads="1"/>
          </p:cNvSpPr>
          <p:nvPr/>
        </p:nvSpPr>
        <p:spPr bwMode="auto">
          <a:xfrm>
            <a:off x="6309448" y="2705092"/>
            <a:ext cx="307967" cy="235891"/>
          </a:xfrm>
          <a:custGeom>
            <a:avLst/>
            <a:gdLst>
              <a:gd name="T0" fmla="*/ 36030 w 497"/>
              <a:gd name="T1" fmla="*/ 111308 h 382"/>
              <a:gd name="T2" fmla="*/ 36030 w 497"/>
              <a:gd name="T3" fmla="*/ 111308 h 382"/>
              <a:gd name="T4" fmla="*/ 71610 w 497"/>
              <a:gd name="T5" fmla="*/ 147214 h 382"/>
              <a:gd name="T6" fmla="*/ 111693 w 497"/>
              <a:gd name="T7" fmla="*/ 171001 h 382"/>
              <a:gd name="T8" fmla="*/ 151777 w 497"/>
              <a:gd name="T9" fmla="*/ 151253 h 382"/>
              <a:gd name="T10" fmla="*/ 175647 w 497"/>
              <a:gd name="T11" fmla="*/ 115796 h 382"/>
              <a:gd name="T12" fmla="*/ 111693 w 497"/>
              <a:gd name="T13" fmla="*/ 147214 h 382"/>
              <a:gd name="T14" fmla="*/ 36030 w 497"/>
              <a:gd name="T15" fmla="*/ 111308 h 382"/>
              <a:gd name="T16" fmla="*/ 219333 w 497"/>
              <a:gd name="T17" fmla="*/ 55654 h 382"/>
              <a:gd name="T18" fmla="*/ 219333 w 497"/>
              <a:gd name="T19" fmla="*/ 55654 h 382"/>
              <a:gd name="T20" fmla="*/ 123403 w 497"/>
              <a:gd name="T21" fmla="*/ 4039 h 382"/>
              <a:gd name="T22" fmla="*/ 99533 w 497"/>
              <a:gd name="T23" fmla="*/ 4039 h 382"/>
              <a:gd name="T24" fmla="*/ 4053 w 497"/>
              <a:gd name="T25" fmla="*/ 55654 h 382"/>
              <a:gd name="T26" fmla="*/ 4053 w 497"/>
              <a:gd name="T27" fmla="*/ 71812 h 382"/>
              <a:gd name="T28" fmla="*/ 99533 w 497"/>
              <a:gd name="T29" fmla="*/ 123426 h 382"/>
              <a:gd name="T30" fmla="*/ 123403 w 497"/>
              <a:gd name="T31" fmla="*/ 123426 h 382"/>
              <a:gd name="T32" fmla="*/ 183754 w 497"/>
              <a:gd name="T33" fmla="*/ 87520 h 382"/>
              <a:gd name="T34" fmla="*/ 119800 w 497"/>
              <a:gd name="T35" fmla="*/ 71812 h 382"/>
              <a:gd name="T36" fmla="*/ 111693 w 497"/>
              <a:gd name="T37" fmla="*/ 75402 h 382"/>
              <a:gd name="T38" fmla="*/ 91426 w 497"/>
              <a:gd name="T39" fmla="*/ 59693 h 382"/>
              <a:gd name="T40" fmla="*/ 111693 w 497"/>
              <a:gd name="T41" fmla="*/ 48024 h 382"/>
              <a:gd name="T42" fmla="*/ 131960 w 497"/>
              <a:gd name="T43" fmla="*/ 55654 h 382"/>
              <a:gd name="T44" fmla="*/ 199517 w 497"/>
              <a:gd name="T45" fmla="*/ 79441 h 382"/>
              <a:gd name="T46" fmla="*/ 219333 w 497"/>
              <a:gd name="T47" fmla="*/ 71812 h 382"/>
              <a:gd name="T48" fmla="*/ 219333 w 497"/>
              <a:gd name="T49" fmla="*/ 55654 h 382"/>
              <a:gd name="T50" fmla="*/ 191410 w 497"/>
              <a:gd name="T51" fmla="*/ 155292 h 382"/>
              <a:gd name="T52" fmla="*/ 191410 w 497"/>
              <a:gd name="T53" fmla="*/ 155292 h 382"/>
              <a:gd name="T54" fmla="*/ 207623 w 497"/>
              <a:gd name="T55" fmla="*/ 151253 h 382"/>
              <a:gd name="T56" fmla="*/ 199517 w 497"/>
              <a:gd name="T57" fmla="*/ 79441 h 382"/>
              <a:gd name="T58" fmla="*/ 183754 w 497"/>
              <a:gd name="T59" fmla="*/ 87520 h 382"/>
              <a:gd name="T60" fmla="*/ 191410 w 497"/>
              <a:gd name="T61" fmla="*/ 155292 h 38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497" h="382">
                <a:moveTo>
                  <a:pt x="80" y="248"/>
                </a:moveTo>
                <a:lnTo>
                  <a:pt x="80" y="248"/>
                </a:lnTo>
                <a:cubicBezTo>
                  <a:pt x="97" y="293"/>
                  <a:pt x="106" y="311"/>
                  <a:pt x="159" y="328"/>
                </a:cubicBezTo>
                <a:cubicBezTo>
                  <a:pt x="203" y="355"/>
                  <a:pt x="230" y="381"/>
                  <a:pt x="248" y="381"/>
                </a:cubicBezTo>
                <a:cubicBezTo>
                  <a:pt x="266" y="381"/>
                  <a:pt x="293" y="355"/>
                  <a:pt x="337" y="337"/>
                </a:cubicBezTo>
                <a:cubicBezTo>
                  <a:pt x="390" y="311"/>
                  <a:pt x="372" y="311"/>
                  <a:pt x="390" y="258"/>
                </a:cubicBezTo>
                <a:cubicBezTo>
                  <a:pt x="248" y="328"/>
                  <a:pt x="248" y="328"/>
                  <a:pt x="248" y="328"/>
                </a:cubicBezTo>
                <a:lnTo>
                  <a:pt x="80" y="248"/>
                </a:lnTo>
                <a:close/>
                <a:moveTo>
                  <a:pt x="487" y="124"/>
                </a:moveTo>
                <a:lnTo>
                  <a:pt x="487" y="124"/>
                </a:lnTo>
                <a:cubicBezTo>
                  <a:pt x="274" y="9"/>
                  <a:pt x="274" y="9"/>
                  <a:pt x="274" y="9"/>
                </a:cubicBezTo>
                <a:cubicBezTo>
                  <a:pt x="266" y="0"/>
                  <a:pt x="239" y="0"/>
                  <a:pt x="221" y="9"/>
                </a:cubicBezTo>
                <a:cubicBezTo>
                  <a:pt x="9" y="124"/>
                  <a:pt x="9" y="124"/>
                  <a:pt x="9" y="124"/>
                </a:cubicBezTo>
                <a:cubicBezTo>
                  <a:pt x="0" y="133"/>
                  <a:pt x="0" y="142"/>
                  <a:pt x="9" y="160"/>
                </a:cubicBezTo>
                <a:cubicBezTo>
                  <a:pt x="221" y="275"/>
                  <a:pt x="221" y="275"/>
                  <a:pt x="221" y="275"/>
                </a:cubicBezTo>
                <a:cubicBezTo>
                  <a:pt x="239" y="284"/>
                  <a:pt x="266" y="284"/>
                  <a:pt x="274" y="275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266" y="160"/>
                  <a:pt x="266" y="160"/>
                  <a:pt x="266" y="160"/>
                </a:cubicBezTo>
                <a:cubicBezTo>
                  <a:pt x="257" y="160"/>
                  <a:pt x="257" y="168"/>
                  <a:pt x="248" y="168"/>
                </a:cubicBezTo>
                <a:cubicBezTo>
                  <a:pt x="221" y="168"/>
                  <a:pt x="203" y="151"/>
                  <a:pt x="203" y="133"/>
                </a:cubicBezTo>
                <a:cubicBezTo>
                  <a:pt x="203" y="124"/>
                  <a:pt x="221" y="107"/>
                  <a:pt x="248" y="107"/>
                </a:cubicBezTo>
                <a:cubicBezTo>
                  <a:pt x="266" y="107"/>
                  <a:pt x="284" y="115"/>
                  <a:pt x="293" y="124"/>
                </a:cubicBezTo>
                <a:cubicBezTo>
                  <a:pt x="443" y="177"/>
                  <a:pt x="443" y="177"/>
                  <a:pt x="443" y="177"/>
                </a:cubicBezTo>
                <a:cubicBezTo>
                  <a:pt x="487" y="160"/>
                  <a:pt x="487" y="160"/>
                  <a:pt x="487" y="160"/>
                </a:cubicBezTo>
                <a:cubicBezTo>
                  <a:pt x="496" y="142"/>
                  <a:pt x="496" y="133"/>
                  <a:pt x="487" y="124"/>
                </a:cubicBezTo>
                <a:close/>
                <a:moveTo>
                  <a:pt x="425" y="346"/>
                </a:moveTo>
                <a:lnTo>
                  <a:pt x="425" y="346"/>
                </a:lnTo>
                <a:cubicBezTo>
                  <a:pt x="416" y="355"/>
                  <a:pt x="452" y="364"/>
                  <a:pt x="461" y="337"/>
                </a:cubicBezTo>
                <a:cubicBezTo>
                  <a:pt x="469" y="213"/>
                  <a:pt x="443" y="177"/>
                  <a:pt x="443" y="177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408" y="195"/>
                  <a:pt x="443" y="222"/>
                  <a:pt x="425" y="3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25678" tIns="12839" rIns="25678" bIns="12839" anchor="ctr"/>
          <a:lstStyle/>
          <a:p>
            <a:endParaRPr lang="en-US" sz="1349" dirty="0"/>
          </a:p>
        </p:txBody>
      </p:sp>
      <p:sp>
        <p:nvSpPr>
          <p:cNvPr id="39" name="Freeform 38"/>
          <p:cNvSpPr>
            <a:spLocks/>
          </p:cNvSpPr>
          <p:nvPr/>
        </p:nvSpPr>
        <p:spPr bwMode="auto">
          <a:xfrm>
            <a:off x="7242355" y="-120"/>
            <a:ext cx="1152401" cy="2925233"/>
          </a:xfrm>
          <a:custGeom>
            <a:avLst/>
            <a:gdLst>
              <a:gd name="T0" fmla="*/ 3451 w 3854"/>
              <a:gd name="T1" fmla="*/ 6752 h 9787"/>
              <a:gd name="T2" fmla="*/ 3229 w 3854"/>
              <a:gd name="T3" fmla="*/ 6366 h 9787"/>
              <a:gd name="T4" fmla="*/ 3075 w 3854"/>
              <a:gd name="T5" fmla="*/ 6040 h 9787"/>
              <a:gd name="T6" fmla="*/ 2973 w 3854"/>
              <a:gd name="T7" fmla="*/ 5769 h 9787"/>
              <a:gd name="T8" fmla="*/ 2913 w 3854"/>
              <a:gd name="T9" fmla="*/ 5556 h 9787"/>
              <a:gd name="T10" fmla="*/ 2886 w 3854"/>
              <a:gd name="T11" fmla="*/ 5398 h 9787"/>
              <a:gd name="T12" fmla="*/ 2878 w 3854"/>
              <a:gd name="T13" fmla="*/ 5262 h 9787"/>
              <a:gd name="T14" fmla="*/ 3037 w 3854"/>
              <a:gd name="T15" fmla="*/ 5087 h 9787"/>
              <a:gd name="T16" fmla="*/ 3029 w 3854"/>
              <a:gd name="T17" fmla="*/ 3988 h 9787"/>
              <a:gd name="T18" fmla="*/ 2994 w 3854"/>
              <a:gd name="T19" fmla="*/ 3852 h 9787"/>
              <a:gd name="T20" fmla="*/ 2934 w 3854"/>
              <a:gd name="T21" fmla="*/ 3728 h 9787"/>
              <a:gd name="T22" fmla="*/ 2852 w 3854"/>
              <a:gd name="T23" fmla="*/ 3619 h 9787"/>
              <a:gd name="T24" fmla="*/ 2753 w 3854"/>
              <a:gd name="T25" fmla="*/ 3528 h 9787"/>
              <a:gd name="T26" fmla="*/ 2635 w 3854"/>
              <a:gd name="T27" fmla="*/ 3456 h 9787"/>
              <a:gd name="T28" fmla="*/ 2505 w 3854"/>
              <a:gd name="T29" fmla="*/ 3409 h 9787"/>
              <a:gd name="T30" fmla="*/ 2365 w 3854"/>
              <a:gd name="T31" fmla="*/ 3387 h 9787"/>
              <a:gd name="T32" fmla="*/ 1828 w 3854"/>
              <a:gd name="T33" fmla="*/ 0 h 9787"/>
              <a:gd name="T34" fmla="*/ 1453 w 3854"/>
              <a:gd name="T35" fmla="*/ 3391 h 9787"/>
              <a:gd name="T36" fmla="*/ 1315 w 3854"/>
              <a:gd name="T37" fmla="*/ 3419 h 9787"/>
              <a:gd name="T38" fmla="*/ 1188 w 3854"/>
              <a:gd name="T39" fmla="*/ 3473 h 9787"/>
              <a:gd name="T40" fmla="*/ 1075 w 3854"/>
              <a:gd name="T41" fmla="*/ 3549 h 9787"/>
              <a:gd name="T42" fmla="*/ 978 w 3854"/>
              <a:gd name="T43" fmla="*/ 3645 h 9787"/>
              <a:gd name="T44" fmla="*/ 902 w 3854"/>
              <a:gd name="T45" fmla="*/ 3757 h 9787"/>
              <a:gd name="T46" fmla="*/ 848 w 3854"/>
              <a:gd name="T47" fmla="*/ 3885 h 9787"/>
              <a:gd name="T48" fmla="*/ 820 w 3854"/>
              <a:gd name="T49" fmla="*/ 4023 h 9787"/>
              <a:gd name="T50" fmla="*/ 974 w 3854"/>
              <a:gd name="T51" fmla="*/ 5087 h 9787"/>
              <a:gd name="T52" fmla="*/ 975 w 3854"/>
              <a:gd name="T53" fmla="*/ 5262 h 9787"/>
              <a:gd name="T54" fmla="*/ 968 w 3854"/>
              <a:gd name="T55" fmla="*/ 5398 h 9787"/>
              <a:gd name="T56" fmla="*/ 941 w 3854"/>
              <a:gd name="T57" fmla="*/ 5556 h 9787"/>
              <a:gd name="T58" fmla="*/ 881 w 3854"/>
              <a:gd name="T59" fmla="*/ 5769 h 9787"/>
              <a:gd name="T60" fmla="*/ 779 w 3854"/>
              <a:gd name="T61" fmla="*/ 6040 h 9787"/>
              <a:gd name="T62" fmla="*/ 625 w 3854"/>
              <a:gd name="T63" fmla="*/ 6366 h 9787"/>
              <a:gd name="T64" fmla="*/ 403 w 3854"/>
              <a:gd name="T65" fmla="*/ 6752 h 9787"/>
              <a:gd name="T66" fmla="*/ 241 w 3854"/>
              <a:gd name="T67" fmla="*/ 7019 h 9787"/>
              <a:gd name="T68" fmla="*/ 134 w 3854"/>
              <a:gd name="T69" fmla="*/ 7240 h 9787"/>
              <a:gd name="T70" fmla="*/ 55 w 3854"/>
              <a:gd name="T71" fmla="*/ 7477 h 9787"/>
              <a:gd name="T72" fmla="*/ 11 w 3854"/>
              <a:gd name="T73" fmla="*/ 7727 h 9787"/>
              <a:gd name="T74" fmla="*/ 2 w 3854"/>
              <a:gd name="T75" fmla="*/ 8016 h 9787"/>
              <a:gd name="T76" fmla="*/ 61 w 3854"/>
              <a:gd name="T77" fmla="*/ 8386 h 9787"/>
              <a:gd name="T78" fmla="*/ 190 w 3854"/>
              <a:gd name="T79" fmla="*/ 8729 h 9787"/>
              <a:gd name="T80" fmla="*/ 383 w 3854"/>
              <a:gd name="T81" fmla="*/ 9038 h 9787"/>
              <a:gd name="T82" fmla="*/ 632 w 3854"/>
              <a:gd name="T83" fmla="*/ 9302 h 9787"/>
              <a:gd name="T84" fmla="*/ 928 w 3854"/>
              <a:gd name="T85" fmla="*/ 9517 h 9787"/>
              <a:gd name="T86" fmla="*/ 1264 w 3854"/>
              <a:gd name="T87" fmla="*/ 9674 h 9787"/>
              <a:gd name="T88" fmla="*/ 1633 w 3854"/>
              <a:gd name="T89" fmla="*/ 9765 h 9787"/>
              <a:gd name="T90" fmla="*/ 2026 w 3854"/>
              <a:gd name="T91" fmla="*/ 9785 h 9787"/>
              <a:gd name="T92" fmla="*/ 2408 w 3854"/>
              <a:gd name="T93" fmla="*/ 9729 h 9787"/>
              <a:gd name="T94" fmla="*/ 2762 w 3854"/>
              <a:gd name="T95" fmla="*/ 9603 h 9787"/>
              <a:gd name="T96" fmla="*/ 3079 w 3854"/>
              <a:gd name="T97" fmla="*/ 9416 h 9787"/>
              <a:gd name="T98" fmla="*/ 3352 w 3854"/>
              <a:gd name="T99" fmla="*/ 9176 h 9787"/>
              <a:gd name="T100" fmla="*/ 3575 w 3854"/>
              <a:gd name="T101" fmla="*/ 8888 h 9787"/>
              <a:gd name="T102" fmla="*/ 3737 w 3854"/>
              <a:gd name="T103" fmla="*/ 8562 h 9787"/>
              <a:gd name="T104" fmla="*/ 3832 w 3854"/>
              <a:gd name="T105" fmla="*/ 8205 h 9787"/>
              <a:gd name="T106" fmla="*/ 3853 w 3854"/>
              <a:gd name="T107" fmla="*/ 7854 h 9787"/>
              <a:gd name="T108" fmla="*/ 3825 w 3854"/>
              <a:gd name="T109" fmla="*/ 7600 h 9787"/>
              <a:gd name="T110" fmla="*/ 3764 w 3854"/>
              <a:gd name="T111" fmla="*/ 7358 h 9787"/>
              <a:gd name="T112" fmla="*/ 3670 w 3854"/>
              <a:gd name="T113" fmla="*/ 7128 h 9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854" h="9787">
                <a:moveTo>
                  <a:pt x="3581" y="6966"/>
                </a:moveTo>
                <a:lnTo>
                  <a:pt x="3589" y="6966"/>
                </a:lnTo>
                <a:lnTo>
                  <a:pt x="3518" y="6857"/>
                </a:lnTo>
                <a:lnTo>
                  <a:pt x="3451" y="6752"/>
                </a:lnTo>
                <a:lnTo>
                  <a:pt x="3389" y="6650"/>
                </a:lnTo>
                <a:lnTo>
                  <a:pt x="3331" y="6552"/>
                </a:lnTo>
                <a:lnTo>
                  <a:pt x="3279" y="6457"/>
                </a:lnTo>
                <a:lnTo>
                  <a:pt x="3229" y="6366"/>
                </a:lnTo>
                <a:lnTo>
                  <a:pt x="3185" y="6279"/>
                </a:lnTo>
                <a:lnTo>
                  <a:pt x="3145" y="6195"/>
                </a:lnTo>
                <a:lnTo>
                  <a:pt x="3108" y="6116"/>
                </a:lnTo>
                <a:lnTo>
                  <a:pt x="3075" y="6040"/>
                </a:lnTo>
                <a:lnTo>
                  <a:pt x="3044" y="5966"/>
                </a:lnTo>
                <a:lnTo>
                  <a:pt x="3017" y="5897"/>
                </a:lnTo>
                <a:lnTo>
                  <a:pt x="2994" y="5831"/>
                </a:lnTo>
                <a:lnTo>
                  <a:pt x="2973" y="5769"/>
                </a:lnTo>
                <a:lnTo>
                  <a:pt x="2954" y="5710"/>
                </a:lnTo>
                <a:lnTo>
                  <a:pt x="2938" y="5655"/>
                </a:lnTo>
                <a:lnTo>
                  <a:pt x="2925" y="5604"/>
                </a:lnTo>
                <a:lnTo>
                  <a:pt x="2913" y="5556"/>
                </a:lnTo>
                <a:lnTo>
                  <a:pt x="2904" y="5511"/>
                </a:lnTo>
                <a:lnTo>
                  <a:pt x="2897" y="5470"/>
                </a:lnTo>
                <a:lnTo>
                  <a:pt x="2890" y="5433"/>
                </a:lnTo>
                <a:lnTo>
                  <a:pt x="2886" y="5398"/>
                </a:lnTo>
                <a:lnTo>
                  <a:pt x="2883" y="5367"/>
                </a:lnTo>
                <a:lnTo>
                  <a:pt x="2880" y="5339"/>
                </a:lnTo>
                <a:lnTo>
                  <a:pt x="2878" y="5293"/>
                </a:lnTo>
                <a:lnTo>
                  <a:pt x="2878" y="5262"/>
                </a:lnTo>
                <a:lnTo>
                  <a:pt x="2880" y="5242"/>
                </a:lnTo>
                <a:lnTo>
                  <a:pt x="2880" y="5236"/>
                </a:lnTo>
                <a:lnTo>
                  <a:pt x="2880" y="5087"/>
                </a:lnTo>
                <a:lnTo>
                  <a:pt x="3037" y="5087"/>
                </a:lnTo>
                <a:lnTo>
                  <a:pt x="3037" y="4096"/>
                </a:lnTo>
                <a:lnTo>
                  <a:pt x="3036" y="4060"/>
                </a:lnTo>
                <a:lnTo>
                  <a:pt x="3034" y="4023"/>
                </a:lnTo>
                <a:lnTo>
                  <a:pt x="3029" y="3988"/>
                </a:lnTo>
                <a:lnTo>
                  <a:pt x="3022" y="3953"/>
                </a:lnTo>
                <a:lnTo>
                  <a:pt x="3015" y="3918"/>
                </a:lnTo>
                <a:lnTo>
                  <a:pt x="3004" y="3885"/>
                </a:lnTo>
                <a:lnTo>
                  <a:pt x="2994" y="3852"/>
                </a:lnTo>
                <a:lnTo>
                  <a:pt x="2981" y="3819"/>
                </a:lnTo>
                <a:lnTo>
                  <a:pt x="2967" y="3788"/>
                </a:lnTo>
                <a:lnTo>
                  <a:pt x="2952" y="3757"/>
                </a:lnTo>
                <a:lnTo>
                  <a:pt x="2934" y="3728"/>
                </a:lnTo>
                <a:lnTo>
                  <a:pt x="2915" y="3699"/>
                </a:lnTo>
                <a:lnTo>
                  <a:pt x="2895" y="3672"/>
                </a:lnTo>
                <a:lnTo>
                  <a:pt x="2876" y="3645"/>
                </a:lnTo>
                <a:lnTo>
                  <a:pt x="2852" y="3619"/>
                </a:lnTo>
                <a:lnTo>
                  <a:pt x="2829" y="3594"/>
                </a:lnTo>
                <a:lnTo>
                  <a:pt x="2804" y="3571"/>
                </a:lnTo>
                <a:lnTo>
                  <a:pt x="2778" y="3549"/>
                </a:lnTo>
                <a:lnTo>
                  <a:pt x="2753" y="3528"/>
                </a:lnTo>
                <a:lnTo>
                  <a:pt x="2724" y="3508"/>
                </a:lnTo>
                <a:lnTo>
                  <a:pt x="2695" y="3489"/>
                </a:lnTo>
                <a:lnTo>
                  <a:pt x="2666" y="3473"/>
                </a:lnTo>
                <a:lnTo>
                  <a:pt x="2635" y="3456"/>
                </a:lnTo>
                <a:lnTo>
                  <a:pt x="2604" y="3442"/>
                </a:lnTo>
                <a:lnTo>
                  <a:pt x="2572" y="3429"/>
                </a:lnTo>
                <a:lnTo>
                  <a:pt x="2538" y="3419"/>
                </a:lnTo>
                <a:lnTo>
                  <a:pt x="2505" y="3409"/>
                </a:lnTo>
                <a:lnTo>
                  <a:pt x="2470" y="3401"/>
                </a:lnTo>
                <a:lnTo>
                  <a:pt x="2436" y="3395"/>
                </a:lnTo>
                <a:lnTo>
                  <a:pt x="2400" y="3391"/>
                </a:lnTo>
                <a:lnTo>
                  <a:pt x="2365" y="3387"/>
                </a:lnTo>
                <a:lnTo>
                  <a:pt x="2328" y="3387"/>
                </a:lnTo>
                <a:lnTo>
                  <a:pt x="2026" y="3387"/>
                </a:lnTo>
                <a:lnTo>
                  <a:pt x="2026" y="0"/>
                </a:lnTo>
                <a:lnTo>
                  <a:pt x="1828" y="0"/>
                </a:lnTo>
                <a:lnTo>
                  <a:pt x="1828" y="3387"/>
                </a:lnTo>
                <a:lnTo>
                  <a:pt x="1526" y="3387"/>
                </a:lnTo>
                <a:lnTo>
                  <a:pt x="1489" y="3387"/>
                </a:lnTo>
                <a:lnTo>
                  <a:pt x="1453" y="3391"/>
                </a:lnTo>
                <a:lnTo>
                  <a:pt x="1418" y="3395"/>
                </a:lnTo>
                <a:lnTo>
                  <a:pt x="1383" y="3401"/>
                </a:lnTo>
                <a:lnTo>
                  <a:pt x="1349" y="3409"/>
                </a:lnTo>
                <a:lnTo>
                  <a:pt x="1315" y="3419"/>
                </a:lnTo>
                <a:lnTo>
                  <a:pt x="1282" y="3429"/>
                </a:lnTo>
                <a:lnTo>
                  <a:pt x="1250" y="3442"/>
                </a:lnTo>
                <a:lnTo>
                  <a:pt x="1219" y="3456"/>
                </a:lnTo>
                <a:lnTo>
                  <a:pt x="1188" y="3473"/>
                </a:lnTo>
                <a:lnTo>
                  <a:pt x="1158" y="3489"/>
                </a:lnTo>
                <a:lnTo>
                  <a:pt x="1130" y="3508"/>
                </a:lnTo>
                <a:lnTo>
                  <a:pt x="1102" y="3528"/>
                </a:lnTo>
                <a:lnTo>
                  <a:pt x="1075" y="3549"/>
                </a:lnTo>
                <a:lnTo>
                  <a:pt x="1049" y="3571"/>
                </a:lnTo>
                <a:lnTo>
                  <a:pt x="1024" y="3594"/>
                </a:lnTo>
                <a:lnTo>
                  <a:pt x="1001" y="3619"/>
                </a:lnTo>
                <a:lnTo>
                  <a:pt x="978" y="3645"/>
                </a:lnTo>
                <a:lnTo>
                  <a:pt x="957" y="3672"/>
                </a:lnTo>
                <a:lnTo>
                  <a:pt x="937" y="3699"/>
                </a:lnTo>
                <a:lnTo>
                  <a:pt x="920" y="3728"/>
                </a:lnTo>
                <a:lnTo>
                  <a:pt x="902" y="3757"/>
                </a:lnTo>
                <a:lnTo>
                  <a:pt x="887" y="3788"/>
                </a:lnTo>
                <a:lnTo>
                  <a:pt x="873" y="3819"/>
                </a:lnTo>
                <a:lnTo>
                  <a:pt x="860" y="3852"/>
                </a:lnTo>
                <a:lnTo>
                  <a:pt x="848" y="3885"/>
                </a:lnTo>
                <a:lnTo>
                  <a:pt x="839" y="3918"/>
                </a:lnTo>
                <a:lnTo>
                  <a:pt x="831" y="3953"/>
                </a:lnTo>
                <a:lnTo>
                  <a:pt x="825" y="3988"/>
                </a:lnTo>
                <a:lnTo>
                  <a:pt x="820" y="4023"/>
                </a:lnTo>
                <a:lnTo>
                  <a:pt x="818" y="4060"/>
                </a:lnTo>
                <a:lnTo>
                  <a:pt x="817" y="4096"/>
                </a:lnTo>
                <a:lnTo>
                  <a:pt x="817" y="5087"/>
                </a:lnTo>
                <a:lnTo>
                  <a:pt x="974" y="5087"/>
                </a:lnTo>
                <a:lnTo>
                  <a:pt x="974" y="5236"/>
                </a:lnTo>
                <a:lnTo>
                  <a:pt x="974" y="5236"/>
                </a:lnTo>
                <a:lnTo>
                  <a:pt x="974" y="5242"/>
                </a:lnTo>
                <a:lnTo>
                  <a:pt x="975" y="5262"/>
                </a:lnTo>
                <a:lnTo>
                  <a:pt x="976" y="5293"/>
                </a:lnTo>
                <a:lnTo>
                  <a:pt x="974" y="5339"/>
                </a:lnTo>
                <a:lnTo>
                  <a:pt x="971" y="5367"/>
                </a:lnTo>
                <a:lnTo>
                  <a:pt x="968" y="5398"/>
                </a:lnTo>
                <a:lnTo>
                  <a:pt x="963" y="5433"/>
                </a:lnTo>
                <a:lnTo>
                  <a:pt x="957" y="5470"/>
                </a:lnTo>
                <a:lnTo>
                  <a:pt x="950" y="5511"/>
                </a:lnTo>
                <a:lnTo>
                  <a:pt x="941" y="5556"/>
                </a:lnTo>
                <a:lnTo>
                  <a:pt x="929" y="5604"/>
                </a:lnTo>
                <a:lnTo>
                  <a:pt x="915" y="5655"/>
                </a:lnTo>
                <a:lnTo>
                  <a:pt x="900" y="5710"/>
                </a:lnTo>
                <a:lnTo>
                  <a:pt x="881" y="5769"/>
                </a:lnTo>
                <a:lnTo>
                  <a:pt x="860" y="5831"/>
                </a:lnTo>
                <a:lnTo>
                  <a:pt x="837" y="5897"/>
                </a:lnTo>
                <a:lnTo>
                  <a:pt x="810" y="5966"/>
                </a:lnTo>
                <a:lnTo>
                  <a:pt x="779" y="6040"/>
                </a:lnTo>
                <a:lnTo>
                  <a:pt x="746" y="6116"/>
                </a:lnTo>
                <a:lnTo>
                  <a:pt x="709" y="6195"/>
                </a:lnTo>
                <a:lnTo>
                  <a:pt x="669" y="6279"/>
                </a:lnTo>
                <a:lnTo>
                  <a:pt x="625" y="6366"/>
                </a:lnTo>
                <a:lnTo>
                  <a:pt x="575" y="6457"/>
                </a:lnTo>
                <a:lnTo>
                  <a:pt x="523" y="6552"/>
                </a:lnTo>
                <a:lnTo>
                  <a:pt x="465" y="6650"/>
                </a:lnTo>
                <a:lnTo>
                  <a:pt x="403" y="6752"/>
                </a:lnTo>
                <a:lnTo>
                  <a:pt x="336" y="6857"/>
                </a:lnTo>
                <a:lnTo>
                  <a:pt x="265" y="6966"/>
                </a:lnTo>
                <a:lnTo>
                  <a:pt x="272" y="6966"/>
                </a:lnTo>
                <a:lnTo>
                  <a:pt x="241" y="7019"/>
                </a:lnTo>
                <a:lnTo>
                  <a:pt x="211" y="7073"/>
                </a:lnTo>
                <a:lnTo>
                  <a:pt x="184" y="7128"/>
                </a:lnTo>
                <a:lnTo>
                  <a:pt x="157" y="7184"/>
                </a:lnTo>
                <a:lnTo>
                  <a:pt x="134" y="7240"/>
                </a:lnTo>
                <a:lnTo>
                  <a:pt x="111" y="7299"/>
                </a:lnTo>
                <a:lnTo>
                  <a:pt x="90" y="7358"/>
                </a:lnTo>
                <a:lnTo>
                  <a:pt x="72" y="7417"/>
                </a:lnTo>
                <a:lnTo>
                  <a:pt x="55" y="7477"/>
                </a:lnTo>
                <a:lnTo>
                  <a:pt x="41" y="7538"/>
                </a:lnTo>
                <a:lnTo>
                  <a:pt x="29" y="7600"/>
                </a:lnTo>
                <a:lnTo>
                  <a:pt x="19" y="7663"/>
                </a:lnTo>
                <a:lnTo>
                  <a:pt x="11" y="7727"/>
                </a:lnTo>
                <a:lnTo>
                  <a:pt x="5" y="7790"/>
                </a:lnTo>
                <a:lnTo>
                  <a:pt x="1" y="7854"/>
                </a:lnTo>
                <a:lnTo>
                  <a:pt x="0" y="7920"/>
                </a:lnTo>
                <a:lnTo>
                  <a:pt x="2" y="8016"/>
                </a:lnTo>
                <a:lnTo>
                  <a:pt x="11" y="8111"/>
                </a:lnTo>
                <a:lnTo>
                  <a:pt x="22" y="8205"/>
                </a:lnTo>
                <a:lnTo>
                  <a:pt x="40" y="8296"/>
                </a:lnTo>
                <a:lnTo>
                  <a:pt x="61" y="8386"/>
                </a:lnTo>
                <a:lnTo>
                  <a:pt x="87" y="8475"/>
                </a:lnTo>
                <a:lnTo>
                  <a:pt x="117" y="8562"/>
                </a:lnTo>
                <a:lnTo>
                  <a:pt x="151" y="8646"/>
                </a:lnTo>
                <a:lnTo>
                  <a:pt x="190" y="8729"/>
                </a:lnTo>
                <a:lnTo>
                  <a:pt x="233" y="8810"/>
                </a:lnTo>
                <a:lnTo>
                  <a:pt x="279" y="8888"/>
                </a:lnTo>
                <a:lnTo>
                  <a:pt x="329" y="8964"/>
                </a:lnTo>
                <a:lnTo>
                  <a:pt x="383" y="9038"/>
                </a:lnTo>
                <a:lnTo>
                  <a:pt x="441" y="9108"/>
                </a:lnTo>
                <a:lnTo>
                  <a:pt x="500" y="9176"/>
                </a:lnTo>
                <a:lnTo>
                  <a:pt x="565" y="9240"/>
                </a:lnTo>
                <a:lnTo>
                  <a:pt x="632" y="9302"/>
                </a:lnTo>
                <a:lnTo>
                  <a:pt x="701" y="9361"/>
                </a:lnTo>
                <a:lnTo>
                  <a:pt x="775" y="9416"/>
                </a:lnTo>
                <a:lnTo>
                  <a:pt x="850" y="9469"/>
                </a:lnTo>
                <a:lnTo>
                  <a:pt x="928" y="9517"/>
                </a:lnTo>
                <a:lnTo>
                  <a:pt x="1009" y="9561"/>
                </a:lnTo>
                <a:lnTo>
                  <a:pt x="1092" y="9603"/>
                </a:lnTo>
                <a:lnTo>
                  <a:pt x="1177" y="9641"/>
                </a:lnTo>
                <a:lnTo>
                  <a:pt x="1264" y="9674"/>
                </a:lnTo>
                <a:lnTo>
                  <a:pt x="1353" y="9703"/>
                </a:lnTo>
                <a:lnTo>
                  <a:pt x="1445" y="9729"/>
                </a:lnTo>
                <a:lnTo>
                  <a:pt x="1539" y="9749"/>
                </a:lnTo>
                <a:lnTo>
                  <a:pt x="1633" y="9765"/>
                </a:lnTo>
                <a:lnTo>
                  <a:pt x="1730" y="9778"/>
                </a:lnTo>
                <a:lnTo>
                  <a:pt x="1828" y="9785"/>
                </a:lnTo>
                <a:lnTo>
                  <a:pt x="1926" y="9787"/>
                </a:lnTo>
                <a:lnTo>
                  <a:pt x="2026" y="9785"/>
                </a:lnTo>
                <a:lnTo>
                  <a:pt x="2124" y="9778"/>
                </a:lnTo>
                <a:lnTo>
                  <a:pt x="2221" y="9765"/>
                </a:lnTo>
                <a:lnTo>
                  <a:pt x="2315" y="9749"/>
                </a:lnTo>
                <a:lnTo>
                  <a:pt x="2408" y="9729"/>
                </a:lnTo>
                <a:lnTo>
                  <a:pt x="2499" y="9703"/>
                </a:lnTo>
                <a:lnTo>
                  <a:pt x="2590" y="9674"/>
                </a:lnTo>
                <a:lnTo>
                  <a:pt x="2676" y="9641"/>
                </a:lnTo>
                <a:lnTo>
                  <a:pt x="2762" y="9603"/>
                </a:lnTo>
                <a:lnTo>
                  <a:pt x="2845" y="9561"/>
                </a:lnTo>
                <a:lnTo>
                  <a:pt x="2926" y="9517"/>
                </a:lnTo>
                <a:lnTo>
                  <a:pt x="3004" y="9469"/>
                </a:lnTo>
                <a:lnTo>
                  <a:pt x="3079" y="9416"/>
                </a:lnTo>
                <a:lnTo>
                  <a:pt x="3152" y="9361"/>
                </a:lnTo>
                <a:lnTo>
                  <a:pt x="3222" y="9302"/>
                </a:lnTo>
                <a:lnTo>
                  <a:pt x="3289" y="9240"/>
                </a:lnTo>
                <a:lnTo>
                  <a:pt x="3352" y="9176"/>
                </a:lnTo>
                <a:lnTo>
                  <a:pt x="3413" y="9108"/>
                </a:lnTo>
                <a:lnTo>
                  <a:pt x="3471" y="9038"/>
                </a:lnTo>
                <a:lnTo>
                  <a:pt x="3525" y="8964"/>
                </a:lnTo>
                <a:lnTo>
                  <a:pt x="3575" y="8888"/>
                </a:lnTo>
                <a:lnTo>
                  <a:pt x="3621" y="8810"/>
                </a:lnTo>
                <a:lnTo>
                  <a:pt x="3663" y="8729"/>
                </a:lnTo>
                <a:lnTo>
                  <a:pt x="3702" y="8646"/>
                </a:lnTo>
                <a:lnTo>
                  <a:pt x="3737" y="8562"/>
                </a:lnTo>
                <a:lnTo>
                  <a:pt x="3767" y="8475"/>
                </a:lnTo>
                <a:lnTo>
                  <a:pt x="3793" y="8386"/>
                </a:lnTo>
                <a:lnTo>
                  <a:pt x="3814" y="8296"/>
                </a:lnTo>
                <a:lnTo>
                  <a:pt x="3832" y="8205"/>
                </a:lnTo>
                <a:lnTo>
                  <a:pt x="3843" y="8111"/>
                </a:lnTo>
                <a:lnTo>
                  <a:pt x="3850" y="8016"/>
                </a:lnTo>
                <a:lnTo>
                  <a:pt x="3854" y="7920"/>
                </a:lnTo>
                <a:lnTo>
                  <a:pt x="3853" y="7854"/>
                </a:lnTo>
                <a:lnTo>
                  <a:pt x="3849" y="7790"/>
                </a:lnTo>
                <a:lnTo>
                  <a:pt x="3843" y="7727"/>
                </a:lnTo>
                <a:lnTo>
                  <a:pt x="3835" y="7663"/>
                </a:lnTo>
                <a:lnTo>
                  <a:pt x="3825" y="7600"/>
                </a:lnTo>
                <a:lnTo>
                  <a:pt x="3813" y="7538"/>
                </a:lnTo>
                <a:lnTo>
                  <a:pt x="3798" y="7477"/>
                </a:lnTo>
                <a:lnTo>
                  <a:pt x="3781" y="7417"/>
                </a:lnTo>
                <a:lnTo>
                  <a:pt x="3764" y="7358"/>
                </a:lnTo>
                <a:lnTo>
                  <a:pt x="3743" y="7299"/>
                </a:lnTo>
                <a:lnTo>
                  <a:pt x="3720" y="7240"/>
                </a:lnTo>
                <a:lnTo>
                  <a:pt x="3697" y="7184"/>
                </a:lnTo>
                <a:lnTo>
                  <a:pt x="3670" y="7128"/>
                </a:lnTo>
                <a:lnTo>
                  <a:pt x="3642" y="7073"/>
                </a:lnTo>
                <a:lnTo>
                  <a:pt x="3613" y="7019"/>
                </a:lnTo>
                <a:lnTo>
                  <a:pt x="3581" y="6966"/>
                </a:lnTo>
                <a:close/>
              </a:path>
            </a:pathLst>
          </a:custGeom>
          <a:solidFill>
            <a:srgbClr val="E6E6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40" name="Rectangle 48"/>
          <p:cNvSpPr>
            <a:spLocks noChangeArrowheads="1"/>
          </p:cNvSpPr>
          <p:nvPr/>
        </p:nvSpPr>
        <p:spPr bwMode="auto">
          <a:xfrm>
            <a:off x="7545998" y="-119"/>
            <a:ext cx="59772" cy="946785"/>
          </a:xfrm>
          <a:prstGeom prst="rect">
            <a:avLst/>
          </a:prstGeom>
          <a:solidFill>
            <a:srgbClr val="071C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41" name="Freeform 49"/>
          <p:cNvSpPr>
            <a:spLocks/>
          </p:cNvSpPr>
          <p:nvPr/>
        </p:nvSpPr>
        <p:spPr bwMode="auto">
          <a:xfrm>
            <a:off x="6999683" y="1360287"/>
            <a:ext cx="1152401" cy="1360406"/>
          </a:xfrm>
          <a:custGeom>
            <a:avLst/>
            <a:gdLst>
              <a:gd name="T0" fmla="*/ 212 w 3854"/>
              <a:gd name="T1" fmla="*/ 1837 h 4551"/>
              <a:gd name="T2" fmla="*/ 134 w 3854"/>
              <a:gd name="T3" fmla="*/ 2004 h 4551"/>
              <a:gd name="T4" fmla="*/ 73 w 3854"/>
              <a:gd name="T5" fmla="*/ 2181 h 4551"/>
              <a:gd name="T6" fmla="*/ 29 w 3854"/>
              <a:gd name="T7" fmla="*/ 2364 h 4551"/>
              <a:gd name="T8" fmla="*/ 5 w 3854"/>
              <a:gd name="T9" fmla="*/ 2554 h 4551"/>
              <a:gd name="T10" fmla="*/ 4 w 3854"/>
              <a:gd name="T11" fmla="*/ 2780 h 4551"/>
              <a:gd name="T12" fmla="*/ 40 w 3854"/>
              <a:gd name="T13" fmla="*/ 3060 h 4551"/>
              <a:gd name="T14" fmla="*/ 117 w 3854"/>
              <a:gd name="T15" fmla="*/ 3326 h 4551"/>
              <a:gd name="T16" fmla="*/ 233 w 3854"/>
              <a:gd name="T17" fmla="*/ 3574 h 4551"/>
              <a:gd name="T18" fmla="*/ 383 w 3854"/>
              <a:gd name="T19" fmla="*/ 3800 h 4551"/>
              <a:gd name="T20" fmla="*/ 565 w 3854"/>
              <a:gd name="T21" fmla="*/ 4004 h 4551"/>
              <a:gd name="T22" fmla="*/ 775 w 3854"/>
              <a:gd name="T23" fmla="*/ 4180 h 4551"/>
              <a:gd name="T24" fmla="*/ 1009 w 3854"/>
              <a:gd name="T25" fmla="*/ 4325 h 4551"/>
              <a:gd name="T26" fmla="*/ 1264 w 3854"/>
              <a:gd name="T27" fmla="*/ 4438 h 4551"/>
              <a:gd name="T28" fmla="*/ 1539 w 3854"/>
              <a:gd name="T29" fmla="*/ 4513 h 4551"/>
              <a:gd name="T30" fmla="*/ 1828 w 3854"/>
              <a:gd name="T31" fmla="*/ 4549 h 4551"/>
              <a:gd name="T32" fmla="*/ 2124 w 3854"/>
              <a:gd name="T33" fmla="*/ 4542 h 4551"/>
              <a:gd name="T34" fmla="*/ 2409 w 3854"/>
              <a:gd name="T35" fmla="*/ 4493 h 4551"/>
              <a:gd name="T36" fmla="*/ 2677 w 3854"/>
              <a:gd name="T37" fmla="*/ 4404 h 4551"/>
              <a:gd name="T38" fmla="*/ 2926 w 3854"/>
              <a:gd name="T39" fmla="*/ 4281 h 4551"/>
              <a:gd name="T40" fmla="*/ 3153 w 3854"/>
              <a:gd name="T41" fmla="*/ 4125 h 4551"/>
              <a:gd name="T42" fmla="*/ 3354 w 3854"/>
              <a:gd name="T43" fmla="*/ 3940 h 4551"/>
              <a:gd name="T44" fmla="*/ 3525 w 3854"/>
              <a:gd name="T45" fmla="*/ 3728 h 4551"/>
              <a:gd name="T46" fmla="*/ 3664 w 3854"/>
              <a:gd name="T47" fmla="*/ 3493 h 4551"/>
              <a:gd name="T48" fmla="*/ 3767 w 3854"/>
              <a:gd name="T49" fmla="*/ 3239 h 4551"/>
              <a:gd name="T50" fmla="*/ 3832 w 3854"/>
              <a:gd name="T51" fmla="*/ 2967 h 4551"/>
              <a:gd name="T52" fmla="*/ 3854 w 3854"/>
              <a:gd name="T53" fmla="*/ 2684 h 4551"/>
              <a:gd name="T54" fmla="*/ 3843 w 3854"/>
              <a:gd name="T55" fmla="*/ 2491 h 4551"/>
              <a:gd name="T56" fmla="*/ 3813 w 3854"/>
              <a:gd name="T57" fmla="*/ 2302 h 4551"/>
              <a:gd name="T58" fmla="*/ 3764 w 3854"/>
              <a:gd name="T59" fmla="*/ 2122 h 4551"/>
              <a:gd name="T60" fmla="*/ 3697 w 3854"/>
              <a:gd name="T61" fmla="*/ 1948 h 4551"/>
              <a:gd name="T62" fmla="*/ 3613 w 3854"/>
              <a:gd name="T63" fmla="*/ 1783 h 4551"/>
              <a:gd name="T64" fmla="*/ 3518 w 3854"/>
              <a:gd name="T65" fmla="*/ 1621 h 4551"/>
              <a:gd name="T66" fmla="*/ 3331 w 3854"/>
              <a:gd name="T67" fmla="*/ 1315 h 4551"/>
              <a:gd name="T68" fmla="*/ 3186 w 3854"/>
              <a:gd name="T69" fmla="*/ 1042 h 4551"/>
              <a:gd name="T70" fmla="*/ 3075 w 3854"/>
              <a:gd name="T71" fmla="*/ 802 h 4551"/>
              <a:gd name="T72" fmla="*/ 2994 w 3854"/>
              <a:gd name="T73" fmla="*/ 595 h 4551"/>
              <a:gd name="T74" fmla="*/ 2939 w 3854"/>
              <a:gd name="T75" fmla="*/ 419 h 4551"/>
              <a:gd name="T76" fmla="*/ 2904 w 3854"/>
              <a:gd name="T77" fmla="*/ 275 h 4551"/>
              <a:gd name="T78" fmla="*/ 2886 w 3854"/>
              <a:gd name="T79" fmla="*/ 161 h 4551"/>
              <a:gd name="T80" fmla="*/ 2878 w 3854"/>
              <a:gd name="T81" fmla="*/ 57 h 4551"/>
              <a:gd name="T82" fmla="*/ 2880 w 3854"/>
              <a:gd name="T83" fmla="*/ 0 h 4551"/>
              <a:gd name="T84" fmla="*/ 974 w 3854"/>
              <a:gd name="T85" fmla="*/ 6 h 4551"/>
              <a:gd name="T86" fmla="*/ 974 w 3854"/>
              <a:gd name="T87" fmla="*/ 103 h 4551"/>
              <a:gd name="T88" fmla="*/ 964 w 3854"/>
              <a:gd name="T89" fmla="*/ 197 h 4551"/>
              <a:gd name="T90" fmla="*/ 941 w 3854"/>
              <a:gd name="T91" fmla="*/ 320 h 4551"/>
              <a:gd name="T92" fmla="*/ 900 w 3854"/>
              <a:gd name="T93" fmla="*/ 474 h 4551"/>
              <a:gd name="T94" fmla="*/ 837 w 3854"/>
              <a:gd name="T95" fmla="*/ 661 h 4551"/>
              <a:gd name="T96" fmla="*/ 746 w 3854"/>
              <a:gd name="T97" fmla="*/ 880 h 4551"/>
              <a:gd name="T98" fmla="*/ 625 w 3854"/>
              <a:gd name="T99" fmla="*/ 1129 h 4551"/>
              <a:gd name="T100" fmla="*/ 465 w 3854"/>
              <a:gd name="T101" fmla="*/ 1413 h 4551"/>
              <a:gd name="T102" fmla="*/ 266 w 3854"/>
              <a:gd name="T103" fmla="*/ 1730 h 4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854" h="4551">
                <a:moveTo>
                  <a:pt x="273" y="1730"/>
                </a:moveTo>
                <a:lnTo>
                  <a:pt x="241" y="1783"/>
                </a:lnTo>
                <a:lnTo>
                  <a:pt x="212" y="1837"/>
                </a:lnTo>
                <a:lnTo>
                  <a:pt x="184" y="1892"/>
                </a:lnTo>
                <a:lnTo>
                  <a:pt x="158" y="1948"/>
                </a:lnTo>
                <a:lnTo>
                  <a:pt x="134" y="2004"/>
                </a:lnTo>
                <a:lnTo>
                  <a:pt x="111" y="2063"/>
                </a:lnTo>
                <a:lnTo>
                  <a:pt x="90" y="2122"/>
                </a:lnTo>
                <a:lnTo>
                  <a:pt x="73" y="2181"/>
                </a:lnTo>
                <a:lnTo>
                  <a:pt x="56" y="2241"/>
                </a:lnTo>
                <a:lnTo>
                  <a:pt x="41" y="2302"/>
                </a:lnTo>
                <a:lnTo>
                  <a:pt x="29" y="2364"/>
                </a:lnTo>
                <a:lnTo>
                  <a:pt x="19" y="2426"/>
                </a:lnTo>
                <a:lnTo>
                  <a:pt x="11" y="2491"/>
                </a:lnTo>
                <a:lnTo>
                  <a:pt x="5" y="2554"/>
                </a:lnTo>
                <a:lnTo>
                  <a:pt x="1" y="2618"/>
                </a:lnTo>
                <a:lnTo>
                  <a:pt x="0" y="2684"/>
                </a:lnTo>
                <a:lnTo>
                  <a:pt x="4" y="2780"/>
                </a:lnTo>
                <a:lnTo>
                  <a:pt x="11" y="2875"/>
                </a:lnTo>
                <a:lnTo>
                  <a:pt x="22" y="2967"/>
                </a:lnTo>
                <a:lnTo>
                  <a:pt x="40" y="3060"/>
                </a:lnTo>
                <a:lnTo>
                  <a:pt x="61" y="3150"/>
                </a:lnTo>
                <a:lnTo>
                  <a:pt x="87" y="3239"/>
                </a:lnTo>
                <a:lnTo>
                  <a:pt x="117" y="3326"/>
                </a:lnTo>
                <a:lnTo>
                  <a:pt x="152" y="3410"/>
                </a:lnTo>
                <a:lnTo>
                  <a:pt x="191" y="3493"/>
                </a:lnTo>
                <a:lnTo>
                  <a:pt x="233" y="3574"/>
                </a:lnTo>
                <a:lnTo>
                  <a:pt x="279" y="3652"/>
                </a:lnTo>
                <a:lnTo>
                  <a:pt x="329" y="3728"/>
                </a:lnTo>
                <a:lnTo>
                  <a:pt x="383" y="3800"/>
                </a:lnTo>
                <a:lnTo>
                  <a:pt x="441" y="3872"/>
                </a:lnTo>
                <a:lnTo>
                  <a:pt x="502" y="3940"/>
                </a:lnTo>
                <a:lnTo>
                  <a:pt x="565" y="4004"/>
                </a:lnTo>
                <a:lnTo>
                  <a:pt x="632" y="4066"/>
                </a:lnTo>
                <a:lnTo>
                  <a:pt x="702" y="4125"/>
                </a:lnTo>
                <a:lnTo>
                  <a:pt x="775" y="4180"/>
                </a:lnTo>
                <a:lnTo>
                  <a:pt x="850" y="4233"/>
                </a:lnTo>
                <a:lnTo>
                  <a:pt x="928" y="4281"/>
                </a:lnTo>
                <a:lnTo>
                  <a:pt x="1009" y="4325"/>
                </a:lnTo>
                <a:lnTo>
                  <a:pt x="1092" y="4367"/>
                </a:lnTo>
                <a:lnTo>
                  <a:pt x="1178" y="4404"/>
                </a:lnTo>
                <a:lnTo>
                  <a:pt x="1264" y="4438"/>
                </a:lnTo>
                <a:lnTo>
                  <a:pt x="1355" y="4467"/>
                </a:lnTo>
                <a:lnTo>
                  <a:pt x="1446" y="4493"/>
                </a:lnTo>
                <a:lnTo>
                  <a:pt x="1539" y="4513"/>
                </a:lnTo>
                <a:lnTo>
                  <a:pt x="1633" y="4529"/>
                </a:lnTo>
                <a:lnTo>
                  <a:pt x="1731" y="4542"/>
                </a:lnTo>
                <a:lnTo>
                  <a:pt x="1828" y="4549"/>
                </a:lnTo>
                <a:lnTo>
                  <a:pt x="1928" y="4551"/>
                </a:lnTo>
                <a:lnTo>
                  <a:pt x="2026" y="4549"/>
                </a:lnTo>
                <a:lnTo>
                  <a:pt x="2124" y="4542"/>
                </a:lnTo>
                <a:lnTo>
                  <a:pt x="2221" y="4529"/>
                </a:lnTo>
                <a:lnTo>
                  <a:pt x="2315" y="4513"/>
                </a:lnTo>
                <a:lnTo>
                  <a:pt x="2409" y="4493"/>
                </a:lnTo>
                <a:lnTo>
                  <a:pt x="2501" y="4467"/>
                </a:lnTo>
                <a:lnTo>
                  <a:pt x="2590" y="4438"/>
                </a:lnTo>
                <a:lnTo>
                  <a:pt x="2677" y="4404"/>
                </a:lnTo>
                <a:lnTo>
                  <a:pt x="2762" y="4367"/>
                </a:lnTo>
                <a:lnTo>
                  <a:pt x="2845" y="4325"/>
                </a:lnTo>
                <a:lnTo>
                  <a:pt x="2926" y="4281"/>
                </a:lnTo>
                <a:lnTo>
                  <a:pt x="3004" y="4233"/>
                </a:lnTo>
                <a:lnTo>
                  <a:pt x="3079" y="4180"/>
                </a:lnTo>
                <a:lnTo>
                  <a:pt x="3153" y="4125"/>
                </a:lnTo>
                <a:lnTo>
                  <a:pt x="3222" y="4066"/>
                </a:lnTo>
                <a:lnTo>
                  <a:pt x="3289" y="4004"/>
                </a:lnTo>
                <a:lnTo>
                  <a:pt x="3354" y="3940"/>
                </a:lnTo>
                <a:lnTo>
                  <a:pt x="3413" y="3872"/>
                </a:lnTo>
                <a:lnTo>
                  <a:pt x="3471" y="3800"/>
                </a:lnTo>
                <a:lnTo>
                  <a:pt x="3525" y="3728"/>
                </a:lnTo>
                <a:lnTo>
                  <a:pt x="3575" y="3652"/>
                </a:lnTo>
                <a:lnTo>
                  <a:pt x="3621" y="3574"/>
                </a:lnTo>
                <a:lnTo>
                  <a:pt x="3664" y="3493"/>
                </a:lnTo>
                <a:lnTo>
                  <a:pt x="3703" y="3410"/>
                </a:lnTo>
                <a:lnTo>
                  <a:pt x="3737" y="3326"/>
                </a:lnTo>
                <a:lnTo>
                  <a:pt x="3767" y="3239"/>
                </a:lnTo>
                <a:lnTo>
                  <a:pt x="3793" y="3150"/>
                </a:lnTo>
                <a:lnTo>
                  <a:pt x="3814" y="3060"/>
                </a:lnTo>
                <a:lnTo>
                  <a:pt x="3832" y="2967"/>
                </a:lnTo>
                <a:lnTo>
                  <a:pt x="3843" y="2875"/>
                </a:lnTo>
                <a:lnTo>
                  <a:pt x="3852" y="2780"/>
                </a:lnTo>
                <a:lnTo>
                  <a:pt x="3854" y="2684"/>
                </a:lnTo>
                <a:lnTo>
                  <a:pt x="3853" y="2618"/>
                </a:lnTo>
                <a:lnTo>
                  <a:pt x="3849" y="2554"/>
                </a:lnTo>
                <a:lnTo>
                  <a:pt x="3843" y="2491"/>
                </a:lnTo>
                <a:lnTo>
                  <a:pt x="3835" y="2426"/>
                </a:lnTo>
                <a:lnTo>
                  <a:pt x="3825" y="2364"/>
                </a:lnTo>
                <a:lnTo>
                  <a:pt x="3813" y="2302"/>
                </a:lnTo>
                <a:lnTo>
                  <a:pt x="3799" y="2241"/>
                </a:lnTo>
                <a:lnTo>
                  <a:pt x="3782" y="2181"/>
                </a:lnTo>
                <a:lnTo>
                  <a:pt x="3764" y="2122"/>
                </a:lnTo>
                <a:lnTo>
                  <a:pt x="3744" y="2063"/>
                </a:lnTo>
                <a:lnTo>
                  <a:pt x="3720" y="2004"/>
                </a:lnTo>
                <a:lnTo>
                  <a:pt x="3697" y="1948"/>
                </a:lnTo>
                <a:lnTo>
                  <a:pt x="3670" y="1892"/>
                </a:lnTo>
                <a:lnTo>
                  <a:pt x="3643" y="1837"/>
                </a:lnTo>
                <a:lnTo>
                  <a:pt x="3613" y="1783"/>
                </a:lnTo>
                <a:lnTo>
                  <a:pt x="3582" y="1730"/>
                </a:lnTo>
                <a:lnTo>
                  <a:pt x="3589" y="1730"/>
                </a:lnTo>
                <a:lnTo>
                  <a:pt x="3518" y="1621"/>
                </a:lnTo>
                <a:lnTo>
                  <a:pt x="3451" y="1515"/>
                </a:lnTo>
                <a:lnTo>
                  <a:pt x="3389" y="1413"/>
                </a:lnTo>
                <a:lnTo>
                  <a:pt x="3331" y="1315"/>
                </a:lnTo>
                <a:lnTo>
                  <a:pt x="3279" y="1221"/>
                </a:lnTo>
                <a:lnTo>
                  <a:pt x="3231" y="1129"/>
                </a:lnTo>
                <a:lnTo>
                  <a:pt x="3186" y="1042"/>
                </a:lnTo>
                <a:lnTo>
                  <a:pt x="3145" y="959"/>
                </a:lnTo>
                <a:lnTo>
                  <a:pt x="3108" y="880"/>
                </a:lnTo>
                <a:lnTo>
                  <a:pt x="3075" y="802"/>
                </a:lnTo>
                <a:lnTo>
                  <a:pt x="3044" y="730"/>
                </a:lnTo>
                <a:lnTo>
                  <a:pt x="3017" y="661"/>
                </a:lnTo>
                <a:lnTo>
                  <a:pt x="2994" y="595"/>
                </a:lnTo>
                <a:lnTo>
                  <a:pt x="2973" y="533"/>
                </a:lnTo>
                <a:lnTo>
                  <a:pt x="2954" y="474"/>
                </a:lnTo>
                <a:lnTo>
                  <a:pt x="2939" y="419"/>
                </a:lnTo>
                <a:lnTo>
                  <a:pt x="2925" y="368"/>
                </a:lnTo>
                <a:lnTo>
                  <a:pt x="2913" y="320"/>
                </a:lnTo>
                <a:lnTo>
                  <a:pt x="2904" y="275"/>
                </a:lnTo>
                <a:lnTo>
                  <a:pt x="2897" y="234"/>
                </a:lnTo>
                <a:lnTo>
                  <a:pt x="2891" y="197"/>
                </a:lnTo>
                <a:lnTo>
                  <a:pt x="2886" y="161"/>
                </a:lnTo>
                <a:lnTo>
                  <a:pt x="2883" y="131"/>
                </a:lnTo>
                <a:lnTo>
                  <a:pt x="2880" y="103"/>
                </a:lnTo>
                <a:lnTo>
                  <a:pt x="2878" y="57"/>
                </a:lnTo>
                <a:lnTo>
                  <a:pt x="2879" y="24"/>
                </a:lnTo>
                <a:lnTo>
                  <a:pt x="2880" y="6"/>
                </a:lnTo>
                <a:lnTo>
                  <a:pt x="2880" y="0"/>
                </a:lnTo>
                <a:lnTo>
                  <a:pt x="1928" y="0"/>
                </a:lnTo>
                <a:lnTo>
                  <a:pt x="974" y="0"/>
                </a:lnTo>
                <a:lnTo>
                  <a:pt x="974" y="6"/>
                </a:lnTo>
                <a:lnTo>
                  <a:pt x="976" y="24"/>
                </a:lnTo>
                <a:lnTo>
                  <a:pt x="976" y="57"/>
                </a:lnTo>
                <a:lnTo>
                  <a:pt x="974" y="103"/>
                </a:lnTo>
                <a:lnTo>
                  <a:pt x="971" y="131"/>
                </a:lnTo>
                <a:lnTo>
                  <a:pt x="969" y="161"/>
                </a:lnTo>
                <a:lnTo>
                  <a:pt x="964" y="197"/>
                </a:lnTo>
                <a:lnTo>
                  <a:pt x="959" y="234"/>
                </a:lnTo>
                <a:lnTo>
                  <a:pt x="950" y="275"/>
                </a:lnTo>
                <a:lnTo>
                  <a:pt x="941" y="320"/>
                </a:lnTo>
                <a:lnTo>
                  <a:pt x="929" y="368"/>
                </a:lnTo>
                <a:lnTo>
                  <a:pt x="916" y="419"/>
                </a:lnTo>
                <a:lnTo>
                  <a:pt x="900" y="474"/>
                </a:lnTo>
                <a:lnTo>
                  <a:pt x="881" y="533"/>
                </a:lnTo>
                <a:lnTo>
                  <a:pt x="861" y="595"/>
                </a:lnTo>
                <a:lnTo>
                  <a:pt x="837" y="661"/>
                </a:lnTo>
                <a:lnTo>
                  <a:pt x="810" y="730"/>
                </a:lnTo>
                <a:lnTo>
                  <a:pt x="780" y="802"/>
                </a:lnTo>
                <a:lnTo>
                  <a:pt x="746" y="880"/>
                </a:lnTo>
                <a:lnTo>
                  <a:pt x="710" y="959"/>
                </a:lnTo>
                <a:lnTo>
                  <a:pt x="669" y="1042"/>
                </a:lnTo>
                <a:lnTo>
                  <a:pt x="625" y="1129"/>
                </a:lnTo>
                <a:lnTo>
                  <a:pt x="575" y="1221"/>
                </a:lnTo>
                <a:lnTo>
                  <a:pt x="523" y="1315"/>
                </a:lnTo>
                <a:lnTo>
                  <a:pt x="465" y="1413"/>
                </a:lnTo>
                <a:lnTo>
                  <a:pt x="404" y="1515"/>
                </a:lnTo>
                <a:lnTo>
                  <a:pt x="338" y="1621"/>
                </a:lnTo>
                <a:lnTo>
                  <a:pt x="266" y="1730"/>
                </a:lnTo>
                <a:lnTo>
                  <a:pt x="273" y="173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42" name="Freeform 50"/>
          <p:cNvSpPr>
            <a:spLocks/>
          </p:cNvSpPr>
          <p:nvPr/>
        </p:nvSpPr>
        <p:spPr bwMode="auto">
          <a:xfrm>
            <a:off x="7291371" y="1007634"/>
            <a:ext cx="569027" cy="352655"/>
          </a:xfrm>
          <a:custGeom>
            <a:avLst/>
            <a:gdLst>
              <a:gd name="T0" fmla="*/ 954 w 1906"/>
              <a:gd name="T1" fmla="*/ 1182 h 1182"/>
              <a:gd name="T2" fmla="*/ 954 w 1906"/>
              <a:gd name="T3" fmla="*/ 1182 h 1182"/>
              <a:gd name="T4" fmla="*/ 1906 w 1906"/>
              <a:gd name="T5" fmla="*/ 1182 h 1182"/>
              <a:gd name="T6" fmla="*/ 1906 w 1906"/>
              <a:gd name="T7" fmla="*/ 393 h 1182"/>
              <a:gd name="T8" fmla="*/ 1648 w 1906"/>
              <a:gd name="T9" fmla="*/ 0 h 1182"/>
              <a:gd name="T10" fmla="*/ 954 w 1906"/>
              <a:gd name="T11" fmla="*/ 0 h 1182"/>
              <a:gd name="T12" fmla="*/ 954 w 1906"/>
              <a:gd name="T13" fmla="*/ 0 h 1182"/>
              <a:gd name="T14" fmla="*/ 259 w 1906"/>
              <a:gd name="T15" fmla="*/ 0 h 1182"/>
              <a:gd name="T16" fmla="*/ 0 w 1906"/>
              <a:gd name="T17" fmla="*/ 393 h 1182"/>
              <a:gd name="T18" fmla="*/ 0 w 1906"/>
              <a:gd name="T19" fmla="*/ 1182 h 1182"/>
              <a:gd name="T20" fmla="*/ 954 w 1906"/>
              <a:gd name="T21" fmla="*/ 1182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06" h="1182">
                <a:moveTo>
                  <a:pt x="954" y="1182"/>
                </a:moveTo>
                <a:lnTo>
                  <a:pt x="954" y="1182"/>
                </a:lnTo>
                <a:lnTo>
                  <a:pt x="1906" y="1182"/>
                </a:lnTo>
                <a:lnTo>
                  <a:pt x="1906" y="393"/>
                </a:lnTo>
                <a:lnTo>
                  <a:pt x="1648" y="0"/>
                </a:lnTo>
                <a:lnTo>
                  <a:pt x="954" y="0"/>
                </a:lnTo>
                <a:lnTo>
                  <a:pt x="954" y="0"/>
                </a:lnTo>
                <a:lnTo>
                  <a:pt x="259" y="0"/>
                </a:lnTo>
                <a:lnTo>
                  <a:pt x="0" y="393"/>
                </a:lnTo>
                <a:lnTo>
                  <a:pt x="0" y="1182"/>
                </a:lnTo>
                <a:lnTo>
                  <a:pt x="954" y="118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43" name="Freeform 51"/>
          <p:cNvSpPr>
            <a:spLocks/>
          </p:cNvSpPr>
          <p:nvPr/>
        </p:nvSpPr>
        <p:spPr bwMode="auto">
          <a:xfrm>
            <a:off x="7243553" y="807996"/>
            <a:ext cx="664663" cy="508061"/>
          </a:xfrm>
          <a:custGeom>
            <a:avLst/>
            <a:gdLst>
              <a:gd name="T0" fmla="*/ 0 w 2220"/>
              <a:gd name="T1" fmla="*/ 1701 h 1701"/>
              <a:gd name="T2" fmla="*/ 1 w 2220"/>
              <a:gd name="T3" fmla="*/ 674 h 1701"/>
              <a:gd name="T4" fmla="*/ 8 w 2220"/>
              <a:gd name="T5" fmla="*/ 601 h 1701"/>
              <a:gd name="T6" fmla="*/ 22 w 2220"/>
              <a:gd name="T7" fmla="*/ 532 h 1701"/>
              <a:gd name="T8" fmla="*/ 43 w 2220"/>
              <a:gd name="T9" fmla="*/ 466 h 1701"/>
              <a:gd name="T10" fmla="*/ 70 w 2220"/>
              <a:gd name="T11" fmla="*/ 402 h 1701"/>
              <a:gd name="T12" fmla="*/ 103 w 2220"/>
              <a:gd name="T13" fmla="*/ 342 h 1701"/>
              <a:gd name="T14" fmla="*/ 142 w 2220"/>
              <a:gd name="T15" fmla="*/ 286 h 1701"/>
              <a:gd name="T16" fmla="*/ 185 w 2220"/>
              <a:gd name="T17" fmla="*/ 233 h 1701"/>
              <a:gd name="T18" fmla="*/ 233 w 2220"/>
              <a:gd name="T19" fmla="*/ 185 h 1701"/>
              <a:gd name="T20" fmla="*/ 284 w 2220"/>
              <a:gd name="T21" fmla="*/ 142 h 1701"/>
              <a:gd name="T22" fmla="*/ 342 w 2220"/>
              <a:gd name="T23" fmla="*/ 103 h 1701"/>
              <a:gd name="T24" fmla="*/ 402 w 2220"/>
              <a:gd name="T25" fmla="*/ 70 h 1701"/>
              <a:gd name="T26" fmla="*/ 465 w 2220"/>
              <a:gd name="T27" fmla="*/ 43 h 1701"/>
              <a:gd name="T28" fmla="*/ 532 w 2220"/>
              <a:gd name="T29" fmla="*/ 23 h 1701"/>
              <a:gd name="T30" fmla="*/ 601 w 2220"/>
              <a:gd name="T31" fmla="*/ 8 h 1701"/>
              <a:gd name="T32" fmla="*/ 672 w 2220"/>
              <a:gd name="T33" fmla="*/ 1 h 1701"/>
              <a:gd name="T34" fmla="*/ 1511 w 2220"/>
              <a:gd name="T35" fmla="*/ 0 h 1701"/>
              <a:gd name="T36" fmla="*/ 1584 w 2220"/>
              <a:gd name="T37" fmla="*/ 5 h 1701"/>
              <a:gd name="T38" fmla="*/ 1654 w 2220"/>
              <a:gd name="T39" fmla="*/ 15 h 1701"/>
              <a:gd name="T40" fmla="*/ 1722 w 2220"/>
              <a:gd name="T41" fmla="*/ 33 h 1701"/>
              <a:gd name="T42" fmla="*/ 1787 w 2220"/>
              <a:gd name="T43" fmla="*/ 56 h 1701"/>
              <a:gd name="T44" fmla="*/ 1849 w 2220"/>
              <a:gd name="T45" fmla="*/ 87 h 1701"/>
              <a:gd name="T46" fmla="*/ 1907 w 2220"/>
              <a:gd name="T47" fmla="*/ 122 h 1701"/>
              <a:gd name="T48" fmla="*/ 1962 w 2220"/>
              <a:gd name="T49" fmla="*/ 163 h 1701"/>
              <a:gd name="T50" fmla="*/ 2013 w 2220"/>
              <a:gd name="T51" fmla="*/ 208 h 1701"/>
              <a:gd name="T52" fmla="*/ 2059 w 2220"/>
              <a:gd name="T53" fmla="*/ 259 h 1701"/>
              <a:gd name="T54" fmla="*/ 2100 w 2220"/>
              <a:gd name="T55" fmla="*/ 313 h 1701"/>
              <a:gd name="T56" fmla="*/ 2135 w 2220"/>
              <a:gd name="T57" fmla="*/ 371 h 1701"/>
              <a:gd name="T58" fmla="*/ 2164 w 2220"/>
              <a:gd name="T59" fmla="*/ 433 h 1701"/>
              <a:gd name="T60" fmla="*/ 2189 w 2220"/>
              <a:gd name="T61" fmla="*/ 499 h 1701"/>
              <a:gd name="T62" fmla="*/ 2206 w 2220"/>
              <a:gd name="T63" fmla="*/ 567 h 1701"/>
              <a:gd name="T64" fmla="*/ 2217 w 2220"/>
              <a:gd name="T65" fmla="*/ 637 h 1701"/>
              <a:gd name="T66" fmla="*/ 2220 w 2220"/>
              <a:gd name="T67" fmla="*/ 710 h 1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220" h="1701">
                <a:moveTo>
                  <a:pt x="2220" y="1701"/>
                </a:moveTo>
                <a:lnTo>
                  <a:pt x="0" y="1701"/>
                </a:lnTo>
                <a:lnTo>
                  <a:pt x="0" y="710"/>
                </a:lnTo>
                <a:lnTo>
                  <a:pt x="1" y="674"/>
                </a:lnTo>
                <a:lnTo>
                  <a:pt x="3" y="637"/>
                </a:lnTo>
                <a:lnTo>
                  <a:pt x="8" y="601"/>
                </a:lnTo>
                <a:lnTo>
                  <a:pt x="15" y="567"/>
                </a:lnTo>
                <a:lnTo>
                  <a:pt x="22" y="532"/>
                </a:lnTo>
                <a:lnTo>
                  <a:pt x="33" y="499"/>
                </a:lnTo>
                <a:lnTo>
                  <a:pt x="43" y="466"/>
                </a:lnTo>
                <a:lnTo>
                  <a:pt x="56" y="433"/>
                </a:lnTo>
                <a:lnTo>
                  <a:pt x="70" y="402"/>
                </a:lnTo>
                <a:lnTo>
                  <a:pt x="85" y="371"/>
                </a:lnTo>
                <a:lnTo>
                  <a:pt x="103" y="342"/>
                </a:lnTo>
                <a:lnTo>
                  <a:pt x="122" y="313"/>
                </a:lnTo>
                <a:lnTo>
                  <a:pt x="142" y="286"/>
                </a:lnTo>
                <a:lnTo>
                  <a:pt x="161" y="259"/>
                </a:lnTo>
                <a:lnTo>
                  <a:pt x="185" y="233"/>
                </a:lnTo>
                <a:lnTo>
                  <a:pt x="208" y="208"/>
                </a:lnTo>
                <a:lnTo>
                  <a:pt x="233" y="185"/>
                </a:lnTo>
                <a:lnTo>
                  <a:pt x="259" y="163"/>
                </a:lnTo>
                <a:lnTo>
                  <a:pt x="284" y="142"/>
                </a:lnTo>
                <a:lnTo>
                  <a:pt x="313" y="122"/>
                </a:lnTo>
                <a:lnTo>
                  <a:pt x="342" y="103"/>
                </a:lnTo>
                <a:lnTo>
                  <a:pt x="371" y="87"/>
                </a:lnTo>
                <a:lnTo>
                  <a:pt x="402" y="70"/>
                </a:lnTo>
                <a:lnTo>
                  <a:pt x="433" y="56"/>
                </a:lnTo>
                <a:lnTo>
                  <a:pt x="465" y="43"/>
                </a:lnTo>
                <a:lnTo>
                  <a:pt x="499" y="33"/>
                </a:lnTo>
                <a:lnTo>
                  <a:pt x="532" y="23"/>
                </a:lnTo>
                <a:lnTo>
                  <a:pt x="567" y="15"/>
                </a:lnTo>
                <a:lnTo>
                  <a:pt x="601" y="8"/>
                </a:lnTo>
                <a:lnTo>
                  <a:pt x="637" y="5"/>
                </a:lnTo>
                <a:lnTo>
                  <a:pt x="672" y="1"/>
                </a:lnTo>
                <a:lnTo>
                  <a:pt x="709" y="0"/>
                </a:lnTo>
                <a:lnTo>
                  <a:pt x="1511" y="0"/>
                </a:lnTo>
                <a:lnTo>
                  <a:pt x="1548" y="1"/>
                </a:lnTo>
                <a:lnTo>
                  <a:pt x="1584" y="5"/>
                </a:lnTo>
                <a:lnTo>
                  <a:pt x="1619" y="8"/>
                </a:lnTo>
                <a:lnTo>
                  <a:pt x="1654" y="15"/>
                </a:lnTo>
                <a:lnTo>
                  <a:pt x="1688" y="23"/>
                </a:lnTo>
                <a:lnTo>
                  <a:pt x="1722" y="33"/>
                </a:lnTo>
                <a:lnTo>
                  <a:pt x="1755" y="43"/>
                </a:lnTo>
                <a:lnTo>
                  <a:pt x="1787" y="56"/>
                </a:lnTo>
                <a:lnTo>
                  <a:pt x="1818" y="70"/>
                </a:lnTo>
                <a:lnTo>
                  <a:pt x="1849" y="87"/>
                </a:lnTo>
                <a:lnTo>
                  <a:pt x="1879" y="103"/>
                </a:lnTo>
                <a:lnTo>
                  <a:pt x="1907" y="122"/>
                </a:lnTo>
                <a:lnTo>
                  <a:pt x="1935" y="142"/>
                </a:lnTo>
                <a:lnTo>
                  <a:pt x="1962" y="163"/>
                </a:lnTo>
                <a:lnTo>
                  <a:pt x="1988" y="185"/>
                </a:lnTo>
                <a:lnTo>
                  <a:pt x="2013" y="208"/>
                </a:lnTo>
                <a:lnTo>
                  <a:pt x="2036" y="233"/>
                </a:lnTo>
                <a:lnTo>
                  <a:pt x="2059" y="259"/>
                </a:lnTo>
                <a:lnTo>
                  <a:pt x="2080" y="286"/>
                </a:lnTo>
                <a:lnTo>
                  <a:pt x="2100" y="313"/>
                </a:lnTo>
                <a:lnTo>
                  <a:pt x="2117" y="342"/>
                </a:lnTo>
                <a:lnTo>
                  <a:pt x="2135" y="371"/>
                </a:lnTo>
                <a:lnTo>
                  <a:pt x="2150" y="402"/>
                </a:lnTo>
                <a:lnTo>
                  <a:pt x="2164" y="433"/>
                </a:lnTo>
                <a:lnTo>
                  <a:pt x="2177" y="466"/>
                </a:lnTo>
                <a:lnTo>
                  <a:pt x="2189" y="499"/>
                </a:lnTo>
                <a:lnTo>
                  <a:pt x="2198" y="532"/>
                </a:lnTo>
                <a:lnTo>
                  <a:pt x="2206" y="567"/>
                </a:lnTo>
                <a:lnTo>
                  <a:pt x="2212" y="601"/>
                </a:lnTo>
                <a:lnTo>
                  <a:pt x="2217" y="637"/>
                </a:lnTo>
                <a:lnTo>
                  <a:pt x="2219" y="674"/>
                </a:lnTo>
                <a:lnTo>
                  <a:pt x="2220" y="710"/>
                </a:lnTo>
                <a:lnTo>
                  <a:pt x="2220" y="1701"/>
                </a:lnTo>
                <a:close/>
              </a:path>
            </a:pathLst>
          </a:custGeom>
          <a:solidFill>
            <a:srgbClr val="071C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45" name="Freeform 110"/>
          <p:cNvSpPr>
            <a:spLocks noChangeArrowheads="1"/>
          </p:cNvSpPr>
          <p:nvPr/>
        </p:nvSpPr>
        <p:spPr bwMode="auto">
          <a:xfrm>
            <a:off x="7421673" y="946264"/>
            <a:ext cx="286125" cy="231522"/>
          </a:xfrm>
          <a:custGeom>
            <a:avLst/>
            <a:gdLst>
              <a:gd name="T0" fmla="*/ 199860 w 462"/>
              <a:gd name="T1" fmla="*/ 4060 h 373"/>
              <a:gd name="T2" fmla="*/ 199860 w 462"/>
              <a:gd name="T3" fmla="*/ 4060 h 373"/>
              <a:gd name="T4" fmla="*/ 4051 w 462"/>
              <a:gd name="T5" fmla="*/ 72182 h 373"/>
              <a:gd name="T6" fmla="*/ 4051 w 462"/>
              <a:gd name="T7" fmla="*/ 76243 h 373"/>
              <a:gd name="T8" fmla="*/ 44113 w 462"/>
              <a:gd name="T9" fmla="*/ 96093 h 373"/>
              <a:gd name="T10" fmla="*/ 44113 w 462"/>
              <a:gd name="T11" fmla="*/ 96093 h 373"/>
              <a:gd name="T12" fmla="*/ 72021 w 462"/>
              <a:gd name="T13" fmla="*/ 103762 h 373"/>
              <a:gd name="T14" fmla="*/ 195358 w 462"/>
              <a:gd name="T15" fmla="*/ 15790 h 373"/>
              <a:gd name="T16" fmla="*/ 195358 w 462"/>
              <a:gd name="T17" fmla="*/ 15790 h 373"/>
              <a:gd name="T18" fmla="*/ 108032 w 462"/>
              <a:gd name="T19" fmla="*/ 111883 h 373"/>
              <a:gd name="T20" fmla="*/ 108032 w 462"/>
              <a:gd name="T21" fmla="*/ 111883 h 373"/>
              <a:gd name="T22" fmla="*/ 103981 w 462"/>
              <a:gd name="T23" fmla="*/ 115943 h 373"/>
              <a:gd name="T24" fmla="*/ 108032 w 462"/>
              <a:gd name="T25" fmla="*/ 120003 h 373"/>
              <a:gd name="T26" fmla="*/ 108032 w 462"/>
              <a:gd name="T27" fmla="*/ 120003 h 373"/>
              <a:gd name="T28" fmla="*/ 163399 w 462"/>
              <a:gd name="T29" fmla="*/ 152034 h 373"/>
              <a:gd name="T30" fmla="*/ 175552 w 462"/>
              <a:gd name="T31" fmla="*/ 147974 h 373"/>
              <a:gd name="T32" fmla="*/ 207512 w 462"/>
              <a:gd name="T33" fmla="*/ 8121 h 373"/>
              <a:gd name="T34" fmla="*/ 199860 w 462"/>
              <a:gd name="T35" fmla="*/ 4060 h 373"/>
              <a:gd name="T36" fmla="*/ 72021 w 462"/>
              <a:gd name="T37" fmla="*/ 163764 h 373"/>
              <a:gd name="T38" fmla="*/ 72021 w 462"/>
              <a:gd name="T39" fmla="*/ 163764 h 373"/>
              <a:gd name="T40" fmla="*/ 76073 w 462"/>
              <a:gd name="T41" fmla="*/ 167824 h 373"/>
              <a:gd name="T42" fmla="*/ 108032 w 462"/>
              <a:gd name="T43" fmla="*/ 139853 h 373"/>
              <a:gd name="T44" fmla="*/ 72021 w 462"/>
              <a:gd name="T45" fmla="*/ 120003 h 373"/>
              <a:gd name="T46" fmla="*/ 72021 w 462"/>
              <a:gd name="T47" fmla="*/ 163764 h 37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462" h="373">
                <a:moveTo>
                  <a:pt x="444" y="9"/>
                </a:moveTo>
                <a:lnTo>
                  <a:pt x="444" y="9"/>
                </a:lnTo>
                <a:cubicBezTo>
                  <a:pt x="434" y="9"/>
                  <a:pt x="18" y="160"/>
                  <a:pt x="9" y="160"/>
                </a:cubicBezTo>
                <a:cubicBezTo>
                  <a:pt x="0" y="160"/>
                  <a:pt x="0" y="169"/>
                  <a:pt x="9" y="169"/>
                </a:cubicBezTo>
                <a:cubicBezTo>
                  <a:pt x="18" y="177"/>
                  <a:pt x="98" y="213"/>
                  <a:pt x="98" y="213"/>
                </a:cubicBezTo>
                <a:cubicBezTo>
                  <a:pt x="160" y="230"/>
                  <a:pt x="160" y="230"/>
                  <a:pt x="160" y="230"/>
                </a:cubicBezTo>
                <a:cubicBezTo>
                  <a:pt x="160" y="230"/>
                  <a:pt x="425" y="35"/>
                  <a:pt x="434" y="35"/>
                </a:cubicBezTo>
                <a:cubicBezTo>
                  <a:pt x="434" y="26"/>
                  <a:pt x="434" y="35"/>
                  <a:pt x="434" y="35"/>
                </a:cubicBezTo>
                <a:lnTo>
                  <a:pt x="240" y="248"/>
                </a:lnTo>
                <a:cubicBezTo>
                  <a:pt x="231" y="257"/>
                  <a:pt x="231" y="257"/>
                  <a:pt x="231" y="257"/>
                </a:cubicBezTo>
                <a:cubicBezTo>
                  <a:pt x="240" y="266"/>
                  <a:pt x="240" y="266"/>
                  <a:pt x="240" y="266"/>
                </a:cubicBezTo>
                <a:cubicBezTo>
                  <a:pt x="240" y="266"/>
                  <a:pt x="363" y="328"/>
                  <a:pt x="363" y="337"/>
                </a:cubicBezTo>
                <a:cubicBezTo>
                  <a:pt x="372" y="337"/>
                  <a:pt x="381" y="337"/>
                  <a:pt x="390" y="328"/>
                </a:cubicBezTo>
                <a:cubicBezTo>
                  <a:pt x="390" y="319"/>
                  <a:pt x="461" y="26"/>
                  <a:pt x="461" y="18"/>
                </a:cubicBezTo>
                <a:cubicBezTo>
                  <a:pt x="461" y="9"/>
                  <a:pt x="453" y="0"/>
                  <a:pt x="444" y="9"/>
                </a:cubicBezTo>
                <a:close/>
                <a:moveTo>
                  <a:pt x="160" y="363"/>
                </a:moveTo>
                <a:lnTo>
                  <a:pt x="160" y="363"/>
                </a:lnTo>
                <a:cubicBezTo>
                  <a:pt x="160" y="372"/>
                  <a:pt x="160" y="372"/>
                  <a:pt x="169" y="372"/>
                </a:cubicBezTo>
                <a:cubicBezTo>
                  <a:pt x="169" y="363"/>
                  <a:pt x="240" y="310"/>
                  <a:pt x="240" y="310"/>
                </a:cubicBezTo>
                <a:cubicBezTo>
                  <a:pt x="160" y="266"/>
                  <a:pt x="160" y="266"/>
                  <a:pt x="160" y="266"/>
                </a:cubicBezTo>
                <a:lnTo>
                  <a:pt x="160" y="3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25678" tIns="12839" rIns="25678" bIns="12839" anchor="ctr"/>
          <a:lstStyle/>
          <a:p>
            <a:endParaRPr lang="en-US" sz="1349" dirty="0"/>
          </a:p>
        </p:txBody>
      </p:sp>
      <p:grpSp>
        <p:nvGrpSpPr>
          <p:cNvPr id="33" name="Group 149"/>
          <p:cNvGrpSpPr/>
          <p:nvPr/>
        </p:nvGrpSpPr>
        <p:grpSpPr>
          <a:xfrm>
            <a:off x="923604" y="3778934"/>
            <a:ext cx="2203801" cy="2038386"/>
            <a:chOff x="400050" y="838200"/>
            <a:chExt cx="5372101" cy="4968876"/>
          </a:xfrm>
        </p:grpSpPr>
        <p:sp>
          <p:nvSpPr>
            <p:cNvPr id="44" name="Freeform 5"/>
            <p:cNvSpPr>
              <a:spLocks/>
            </p:cNvSpPr>
            <p:nvPr/>
          </p:nvSpPr>
          <p:spPr bwMode="auto">
            <a:xfrm>
              <a:off x="1209675" y="5522913"/>
              <a:ext cx="1711325" cy="284163"/>
            </a:xfrm>
            <a:custGeom>
              <a:avLst/>
              <a:gdLst>
                <a:gd name="T0" fmla="*/ 5376 w 5390"/>
                <a:gd name="T1" fmla="*/ 494 h 897"/>
                <a:gd name="T2" fmla="*/ 5305 w 5390"/>
                <a:gd name="T3" fmla="*/ 560 h 897"/>
                <a:gd name="T4" fmla="*/ 5178 w 5390"/>
                <a:gd name="T5" fmla="*/ 623 h 897"/>
                <a:gd name="T6" fmla="*/ 5000 w 5390"/>
                <a:gd name="T7" fmla="*/ 681 h 897"/>
                <a:gd name="T8" fmla="*/ 4774 w 5390"/>
                <a:gd name="T9" fmla="*/ 733 h 897"/>
                <a:gd name="T10" fmla="*/ 4507 w 5390"/>
                <a:gd name="T11" fmla="*/ 781 h 897"/>
                <a:gd name="T12" fmla="*/ 4201 w 5390"/>
                <a:gd name="T13" fmla="*/ 820 h 897"/>
                <a:gd name="T14" fmla="*/ 3863 w 5390"/>
                <a:gd name="T15" fmla="*/ 853 h 897"/>
                <a:gd name="T16" fmla="*/ 3496 w 5390"/>
                <a:gd name="T17" fmla="*/ 877 h 897"/>
                <a:gd name="T18" fmla="*/ 3106 w 5390"/>
                <a:gd name="T19" fmla="*/ 892 h 897"/>
                <a:gd name="T20" fmla="*/ 2694 w 5390"/>
                <a:gd name="T21" fmla="*/ 897 h 897"/>
                <a:gd name="T22" fmla="*/ 2284 w 5390"/>
                <a:gd name="T23" fmla="*/ 892 h 897"/>
                <a:gd name="T24" fmla="*/ 1893 w 5390"/>
                <a:gd name="T25" fmla="*/ 877 h 897"/>
                <a:gd name="T26" fmla="*/ 1526 w 5390"/>
                <a:gd name="T27" fmla="*/ 853 h 897"/>
                <a:gd name="T28" fmla="*/ 1187 w 5390"/>
                <a:gd name="T29" fmla="*/ 820 h 897"/>
                <a:gd name="T30" fmla="*/ 883 w 5390"/>
                <a:gd name="T31" fmla="*/ 781 h 897"/>
                <a:gd name="T32" fmla="*/ 615 w 5390"/>
                <a:gd name="T33" fmla="*/ 733 h 897"/>
                <a:gd name="T34" fmla="*/ 390 w 5390"/>
                <a:gd name="T35" fmla="*/ 681 h 897"/>
                <a:gd name="T36" fmla="*/ 211 w 5390"/>
                <a:gd name="T37" fmla="*/ 623 h 897"/>
                <a:gd name="T38" fmla="*/ 84 w 5390"/>
                <a:gd name="T39" fmla="*/ 560 h 897"/>
                <a:gd name="T40" fmla="*/ 13 w 5390"/>
                <a:gd name="T41" fmla="*/ 494 h 897"/>
                <a:gd name="T42" fmla="*/ 3 w 5390"/>
                <a:gd name="T43" fmla="*/ 424 h 897"/>
                <a:gd name="T44" fmla="*/ 54 w 5390"/>
                <a:gd name="T45" fmla="*/ 358 h 897"/>
                <a:gd name="T46" fmla="*/ 163 w 5390"/>
                <a:gd name="T47" fmla="*/ 293 h 897"/>
                <a:gd name="T48" fmla="*/ 324 w 5390"/>
                <a:gd name="T49" fmla="*/ 234 h 897"/>
                <a:gd name="T50" fmla="*/ 535 w 5390"/>
                <a:gd name="T51" fmla="*/ 179 h 897"/>
                <a:gd name="T52" fmla="*/ 789 w 5390"/>
                <a:gd name="T53" fmla="*/ 131 h 897"/>
                <a:gd name="T54" fmla="*/ 1082 w 5390"/>
                <a:gd name="T55" fmla="*/ 88 h 897"/>
                <a:gd name="T56" fmla="*/ 1410 w 5390"/>
                <a:gd name="T57" fmla="*/ 53 h 897"/>
                <a:gd name="T58" fmla="*/ 1768 w 5390"/>
                <a:gd name="T59" fmla="*/ 26 h 897"/>
                <a:gd name="T60" fmla="*/ 2152 w 5390"/>
                <a:gd name="T61" fmla="*/ 8 h 897"/>
                <a:gd name="T62" fmla="*/ 2556 w 5390"/>
                <a:gd name="T63" fmla="*/ 0 h 897"/>
                <a:gd name="T64" fmla="*/ 2970 w 5390"/>
                <a:gd name="T65" fmla="*/ 2 h 897"/>
                <a:gd name="T66" fmla="*/ 3368 w 5390"/>
                <a:gd name="T67" fmla="*/ 13 h 897"/>
                <a:gd name="T68" fmla="*/ 3743 w 5390"/>
                <a:gd name="T69" fmla="*/ 34 h 897"/>
                <a:gd name="T70" fmla="*/ 4092 w 5390"/>
                <a:gd name="T71" fmla="*/ 64 h 897"/>
                <a:gd name="T72" fmla="*/ 4409 w 5390"/>
                <a:gd name="T73" fmla="*/ 102 h 897"/>
                <a:gd name="T74" fmla="*/ 4690 w 5390"/>
                <a:gd name="T75" fmla="*/ 146 h 897"/>
                <a:gd name="T76" fmla="*/ 4930 w 5390"/>
                <a:gd name="T77" fmla="*/ 197 h 897"/>
                <a:gd name="T78" fmla="*/ 5124 w 5390"/>
                <a:gd name="T79" fmla="*/ 253 h 897"/>
                <a:gd name="T80" fmla="*/ 5269 w 5390"/>
                <a:gd name="T81" fmla="*/ 315 h 897"/>
                <a:gd name="T82" fmla="*/ 5359 w 5390"/>
                <a:gd name="T83" fmla="*/ 380 h 897"/>
                <a:gd name="T84" fmla="*/ 5390 w 5390"/>
                <a:gd name="T85" fmla="*/ 448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390" h="897">
                  <a:moveTo>
                    <a:pt x="5390" y="448"/>
                  </a:moveTo>
                  <a:lnTo>
                    <a:pt x="5387" y="471"/>
                  </a:lnTo>
                  <a:lnTo>
                    <a:pt x="5376" y="494"/>
                  </a:lnTo>
                  <a:lnTo>
                    <a:pt x="5359" y="516"/>
                  </a:lnTo>
                  <a:lnTo>
                    <a:pt x="5335" y="539"/>
                  </a:lnTo>
                  <a:lnTo>
                    <a:pt x="5305" y="560"/>
                  </a:lnTo>
                  <a:lnTo>
                    <a:pt x="5269" y="582"/>
                  </a:lnTo>
                  <a:lnTo>
                    <a:pt x="5226" y="602"/>
                  </a:lnTo>
                  <a:lnTo>
                    <a:pt x="5178" y="623"/>
                  </a:lnTo>
                  <a:lnTo>
                    <a:pt x="5124" y="642"/>
                  </a:lnTo>
                  <a:lnTo>
                    <a:pt x="5065" y="662"/>
                  </a:lnTo>
                  <a:lnTo>
                    <a:pt x="5000" y="681"/>
                  </a:lnTo>
                  <a:lnTo>
                    <a:pt x="4930" y="699"/>
                  </a:lnTo>
                  <a:lnTo>
                    <a:pt x="4855" y="716"/>
                  </a:lnTo>
                  <a:lnTo>
                    <a:pt x="4774" y="733"/>
                  </a:lnTo>
                  <a:lnTo>
                    <a:pt x="4690" y="750"/>
                  </a:lnTo>
                  <a:lnTo>
                    <a:pt x="4601" y="766"/>
                  </a:lnTo>
                  <a:lnTo>
                    <a:pt x="4507" y="781"/>
                  </a:lnTo>
                  <a:lnTo>
                    <a:pt x="4409" y="794"/>
                  </a:lnTo>
                  <a:lnTo>
                    <a:pt x="4307" y="808"/>
                  </a:lnTo>
                  <a:lnTo>
                    <a:pt x="4201" y="820"/>
                  </a:lnTo>
                  <a:lnTo>
                    <a:pt x="4092" y="833"/>
                  </a:lnTo>
                  <a:lnTo>
                    <a:pt x="3979" y="843"/>
                  </a:lnTo>
                  <a:lnTo>
                    <a:pt x="3863" y="853"/>
                  </a:lnTo>
                  <a:lnTo>
                    <a:pt x="3743" y="862"/>
                  </a:lnTo>
                  <a:lnTo>
                    <a:pt x="3622" y="870"/>
                  </a:lnTo>
                  <a:lnTo>
                    <a:pt x="3496" y="877"/>
                  </a:lnTo>
                  <a:lnTo>
                    <a:pt x="3368" y="883"/>
                  </a:lnTo>
                  <a:lnTo>
                    <a:pt x="3238" y="887"/>
                  </a:lnTo>
                  <a:lnTo>
                    <a:pt x="3106" y="892"/>
                  </a:lnTo>
                  <a:lnTo>
                    <a:pt x="2970" y="895"/>
                  </a:lnTo>
                  <a:lnTo>
                    <a:pt x="2834" y="896"/>
                  </a:lnTo>
                  <a:lnTo>
                    <a:pt x="2694" y="897"/>
                  </a:lnTo>
                  <a:lnTo>
                    <a:pt x="2556" y="896"/>
                  </a:lnTo>
                  <a:lnTo>
                    <a:pt x="2419" y="895"/>
                  </a:lnTo>
                  <a:lnTo>
                    <a:pt x="2284" y="892"/>
                  </a:lnTo>
                  <a:lnTo>
                    <a:pt x="2152" y="887"/>
                  </a:lnTo>
                  <a:lnTo>
                    <a:pt x="2021" y="883"/>
                  </a:lnTo>
                  <a:lnTo>
                    <a:pt x="1893" y="877"/>
                  </a:lnTo>
                  <a:lnTo>
                    <a:pt x="1768" y="870"/>
                  </a:lnTo>
                  <a:lnTo>
                    <a:pt x="1645" y="862"/>
                  </a:lnTo>
                  <a:lnTo>
                    <a:pt x="1526" y="853"/>
                  </a:lnTo>
                  <a:lnTo>
                    <a:pt x="1410" y="843"/>
                  </a:lnTo>
                  <a:lnTo>
                    <a:pt x="1297" y="833"/>
                  </a:lnTo>
                  <a:lnTo>
                    <a:pt x="1187" y="820"/>
                  </a:lnTo>
                  <a:lnTo>
                    <a:pt x="1082" y="808"/>
                  </a:lnTo>
                  <a:lnTo>
                    <a:pt x="980" y="794"/>
                  </a:lnTo>
                  <a:lnTo>
                    <a:pt x="883" y="781"/>
                  </a:lnTo>
                  <a:lnTo>
                    <a:pt x="789" y="766"/>
                  </a:lnTo>
                  <a:lnTo>
                    <a:pt x="700" y="750"/>
                  </a:lnTo>
                  <a:lnTo>
                    <a:pt x="615" y="733"/>
                  </a:lnTo>
                  <a:lnTo>
                    <a:pt x="535" y="716"/>
                  </a:lnTo>
                  <a:lnTo>
                    <a:pt x="460" y="699"/>
                  </a:lnTo>
                  <a:lnTo>
                    <a:pt x="390" y="681"/>
                  </a:lnTo>
                  <a:lnTo>
                    <a:pt x="324" y="662"/>
                  </a:lnTo>
                  <a:lnTo>
                    <a:pt x="265" y="642"/>
                  </a:lnTo>
                  <a:lnTo>
                    <a:pt x="211" y="623"/>
                  </a:lnTo>
                  <a:lnTo>
                    <a:pt x="163" y="602"/>
                  </a:lnTo>
                  <a:lnTo>
                    <a:pt x="120" y="582"/>
                  </a:lnTo>
                  <a:lnTo>
                    <a:pt x="84" y="560"/>
                  </a:lnTo>
                  <a:lnTo>
                    <a:pt x="54" y="539"/>
                  </a:lnTo>
                  <a:lnTo>
                    <a:pt x="30" y="516"/>
                  </a:lnTo>
                  <a:lnTo>
                    <a:pt x="13" y="494"/>
                  </a:lnTo>
                  <a:lnTo>
                    <a:pt x="3" y="471"/>
                  </a:lnTo>
                  <a:lnTo>
                    <a:pt x="0" y="448"/>
                  </a:lnTo>
                  <a:lnTo>
                    <a:pt x="3" y="424"/>
                  </a:lnTo>
                  <a:lnTo>
                    <a:pt x="13" y="402"/>
                  </a:lnTo>
                  <a:lnTo>
                    <a:pt x="30" y="380"/>
                  </a:lnTo>
                  <a:lnTo>
                    <a:pt x="54" y="358"/>
                  </a:lnTo>
                  <a:lnTo>
                    <a:pt x="84" y="336"/>
                  </a:lnTo>
                  <a:lnTo>
                    <a:pt x="120" y="315"/>
                  </a:lnTo>
                  <a:lnTo>
                    <a:pt x="163" y="293"/>
                  </a:lnTo>
                  <a:lnTo>
                    <a:pt x="211" y="273"/>
                  </a:lnTo>
                  <a:lnTo>
                    <a:pt x="265" y="253"/>
                  </a:lnTo>
                  <a:lnTo>
                    <a:pt x="324" y="234"/>
                  </a:lnTo>
                  <a:lnTo>
                    <a:pt x="390" y="215"/>
                  </a:lnTo>
                  <a:lnTo>
                    <a:pt x="460" y="197"/>
                  </a:lnTo>
                  <a:lnTo>
                    <a:pt x="535" y="179"/>
                  </a:lnTo>
                  <a:lnTo>
                    <a:pt x="615" y="162"/>
                  </a:lnTo>
                  <a:lnTo>
                    <a:pt x="700" y="146"/>
                  </a:lnTo>
                  <a:lnTo>
                    <a:pt x="789" y="131"/>
                  </a:lnTo>
                  <a:lnTo>
                    <a:pt x="883" y="116"/>
                  </a:lnTo>
                  <a:lnTo>
                    <a:pt x="980" y="102"/>
                  </a:lnTo>
                  <a:lnTo>
                    <a:pt x="1082" y="88"/>
                  </a:lnTo>
                  <a:lnTo>
                    <a:pt x="1187" y="76"/>
                  </a:lnTo>
                  <a:lnTo>
                    <a:pt x="1297" y="64"/>
                  </a:lnTo>
                  <a:lnTo>
                    <a:pt x="1410" y="53"/>
                  </a:lnTo>
                  <a:lnTo>
                    <a:pt x="1526" y="43"/>
                  </a:lnTo>
                  <a:lnTo>
                    <a:pt x="1645" y="34"/>
                  </a:lnTo>
                  <a:lnTo>
                    <a:pt x="1768" y="26"/>
                  </a:lnTo>
                  <a:lnTo>
                    <a:pt x="1893" y="20"/>
                  </a:lnTo>
                  <a:lnTo>
                    <a:pt x="2021" y="13"/>
                  </a:lnTo>
                  <a:lnTo>
                    <a:pt x="2152" y="8"/>
                  </a:lnTo>
                  <a:lnTo>
                    <a:pt x="2284" y="4"/>
                  </a:lnTo>
                  <a:lnTo>
                    <a:pt x="2419" y="2"/>
                  </a:lnTo>
                  <a:lnTo>
                    <a:pt x="2556" y="0"/>
                  </a:lnTo>
                  <a:lnTo>
                    <a:pt x="2694" y="0"/>
                  </a:lnTo>
                  <a:lnTo>
                    <a:pt x="2834" y="0"/>
                  </a:lnTo>
                  <a:lnTo>
                    <a:pt x="2970" y="2"/>
                  </a:lnTo>
                  <a:lnTo>
                    <a:pt x="3106" y="4"/>
                  </a:lnTo>
                  <a:lnTo>
                    <a:pt x="3238" y="8"/>
                  </a:lnTo>
                  <a:lnTo>
                    <a:pt x="3368" y="13"/>
                  </a:lnTo>
                  <a:lnTo>
                    <a:pt x="3496" y="20"/>
                  </a:lnTo>
                  <a:lnTo>
                    <a:pt x="3622" y="26"/>
                  </a:lnTo>
                  <a:lnTo>
                    <a:pt x="3743" y="34"/>
                  </a:lnTo>
                  <a:lnTo>
                    <a:pt x="3863" y="43"/>
                  </a:lnTo>
                  <a:lnTo>
                    <a:pt x="3979" y="53"/>
                  </a:lnTo>
                  <a:lnTo>
                    <a:pt x="4092" y="64"/>
                  </a:lnTo>
                  <a:lnTo>
                    <a:pt x="4201" y="76"/>
                  </a:lnTo>
                  <a:lnTo>
                    <a:pt x="4307" y="88"/>
                  </a:lnTo>
                  <a:lnTo>
                    <a:pt x="4409" y="102"/>
                  </a:lnTo>
                  <a:lnTo>
                    <a:pt x="4507" y="116"/>
                  </a:lnTo>
                  <a:lnTo>
                    <a:pt x="4601" y="131"/>
                  </a:lnTo>
                  <a:lnTo>
                    <a:pt x="4690" y="146"/>
                  </a:lnTo>
                  <a:lnTo>
                    <a:pt x="4774" y="162"/>
                  </a:lnTo>
                  <a:lnTo>
                    <a:pt x="4855" y="179"/>
                  </a:lnTo>
                  <a:lnTo>
                    <a:pt x="4930" y="197"/>
                  </a:lnTo>
                  <a:lnTo>
                    <a:pt x="5000" y="215"/>
                  </a:lnTo>
                  <a:lnTo>
                    <a:pt x="5065" y="234"/>
                  </a:lnTo>
                  <a:lnTo>
                    <a:pt x="5124" y="253"/>
                  </a:lnTo>
                  <a:lnTo>
                    <a:pt x="5178" y="273"/>
                  </a:lnTo>
                  <a:lnTo>
                    <a:pt x="5226" y="293"/>
                  </a:lnTo>
                  <a:lnTo>
                    <a:pt x="5269" y="315"/>
                  </a:lnTo>
                  <a:lnTo>
                    <a:pt x="5305" y="336"/>
                  </a:lnTo>
                  <a:lnTo>
                    <a:pt x="5335" y="358"/>
                  </a:lnTo>
                  <a:lnTo>
                    <a:pt x="5359" y="380"/>
                  </a:lnTo>
                  <a:lnTo>
                    <a:pt x="5376" y="402"/>
                  </a:lnTo>
                  <a:lnTo>
                    <a:pt x="5387" y="424"/>
                  </a:lnTo>
                  <a:lnTo>
                    <a:pt x="5390" y="448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6" name="Freeform 6"/>
            <p:cNvSpPr>
              <a:spLocks/>
            </p:cNvSpPr>
            <p:nvPr/>
          </p:nvSpPr>
          <p:spPr bwMode="auto">
            <a:xfrm>
              <a:off x="3013075" y="5522913"/>
              <a:ext cx="1712913" cy="284163"/>
            </a:xfrm>
            <a:custGeom>
              <a:avLst/>
              <a:gdLst>
                <a:gd name="T0" fmla="*/ 5377 w 5391"/>
                <a:gd name="T1" fmla="*/ 494 h 897"/>
                <a:gd name="T2" fmla="*/ 5306 w 5391"/>
                <a:gd name="T3" fmla="*/ 560 h 897"/>
                <a:gd name="T4" fmla="*/ 5179 w 5391"/>
                <a:gd name="T5" fmla="*/ 623 h 897"/>
                <a:gd name="T6" fmla="*/ 5000 w 5391"/>
                <a:gd name="T7" fmla="*/ 681 h 897"/>
                <a:gd name="T8" fmla="*/ 4775 w 5391"/>
                <a:gd name="T9" fmla="*/ 733 h 897"/>
                <a:gd name="T10" fmla="*/ 4508 w 5391"/>
                <a:gd name="T11" fmla="*/ 781 h 897"/>
                <a:gd name="T12" fmla="*/ 4202 w 5391"/>
                <a:gd name="T13" fmla="*/ 820 h 897"/>
                <a:gd name="T14" fmla="*/ 3864 w 5391"/>
                <a:gd name="T15" fmla="*/ 853 h 897"/>
                <a:gd name="T16" fmla="*/ 3497 w 5391"/>
                <a:gd name="T17" fmla="*/ 877 h 897"/>
                <a:gd name="T18" fmla="*/ 3105 w 5391"/>
                <a:gd name="T19" fmla="*/ 892 h 897"/>
                <a:gd name="T20" fmla="*/ 2695 w 5391"/>
                <a:gd name="T21" fmla="*/ 897 h 897"/>
                <a:gd name="T22" fmla="*/ 2285 w 5391"/>
                <a:gd name="T23" fmla="*/ 892 h 897"/>
                <a:gd name="T24" fmla="*/ 1894 w 5391"/>
                <a:gd name="T25" fmla="*/ 877 h 897"/>
                <a:gd name="T26" fmla="*/ 1527 w 5391"/>
                <a:gd name="T27" fmla="*/ 853 h 897"/>
                <a:gd name="T28" fmla="*/ 1188 w 5391"/>
                <a:gd name="T29" fmla="*/ 820 h 897"/>
                <a:gd name="T30" fmla="*/ 884 w 5391"/>
                <a:gd name="T31" fmla="*/ 781 h 897"/>
                <a:gd name="T32" fmla="*/ 615 w 5391"/>
                <a:gd name="T33" fmla="*/ 733 h 897"/>
                <a:gd name="T34" fmla="*/ 390 w 5391"/>
                <a:gd name="T35" fmla="*/ 681 h 897"/>
                <a:gd name="T36" fmla="*/ 212 w 5391"/>
                <a:gd name="T37" fmla="*/ 623 h 897"/>
                <a:gd name="T38" fmla="*/ 85 w 5391"/>
                <a:gd name="T39" fmla="*/ 560 h 897"/>
                <a:gd name="T40" fmla="*/ 14 w 5391"/>
                <a:gd name="T41" fmla="*/ 494 h 897"/>
                <a:gd name="T42" fmla="*/ 4 w 5391"/>
                <a:gd name="T43" fmla="*/ 424 h 897"/>
                <a:gd name="T44" fmla="*/ 55 w 5391"/>
                <a:gd name="T45" fmla="*/ 358 h 897"/>
                <a:gd name="T46" fmla="*/ 163 w 5391"/>
                <a:gd name="T47" fmla="*/ 293 h 897"/>
                <a:gd name="T48" fmla="*/ 325 w 5391"/>
                <a:gd name="T49" fmla="*/ 234 h 897"/>
                <a:gd name="T50" fmla="*/ 536 w 5391"/>
                <a:gd name="T51" fmla="*/ 179 h 897"/>
                <a:gd name="T52" fmla="*/ 790 w 5391"/>
                <a:gd name="T53" fmla="*/ 131 h 897"/>
                <a:gd name="T54" fmla="*/ 1082 w 5391"/>
                <a:gd name="T55" fmla="*/ 88 h 897"/>
                <a:gd name="T56" fmla="*/ 1410 w 5391"/>
                <a:gd name="T57" fmla="*/ 53 h 897"/>
                <a:gd name="T58" fmla="*/ 1769 w 5391"/>
                <a:gd name="T59" fmla="*/ 26 h 897"/>
                <a:gd name="T60" fmla="*/ 2153 w 5391"/>
                <a:gd name="T61" fmla="*/ 8 h 897"/>
                <a:gd name="T62" fmla="*/ 2557 w 5391"/>
                <a:gd name="T63" fmla="*/ 0 h 897"/>
                <a:gd name="T64" fmla="*/ 2971 w 5391"/>
                <a:gd name="T65" fmla="*/ 2 h 897"/>
                <a:gd name="T66" fmla="*/ 3369 w 5391"/>
                <a:gd name="T67" fmla="*/ 13 h 897"/>
                <a:gd name="T68" fmla="*/ 3744 w 5391"/>
                <a:gd name="T69" fmla="*/ 34 h 897"/>
                <a:gd name="T70" fmla="*/ 4093 w 5391"/>
                <a:gd name="T71" fmla="*/ 64 h 897"/>
                <a:gd name="T72" fmla="*/ 4409 w 5391"/>
                <a:gd name="T73" fmla="*/ 102 h 897"/>
                <a:gd name="T74" fmla="*/ 4691 w 5391"/>
                <a:gd name="T75" fmla="*/ 146 h 897"/>
                <a:gd name="T76" fmla="*/ 4931 w 5391"/>
                <a:gd name="T77" fmla="*/ 197 h 897"/>
                <a:gd name="T78" fmla="*/ 5125 w 5391"/>
                <a:gd name="T79" fmla="*/ 253 h 897"/>
                <a:gd name="T80" fmla="*/ 5269 w 5391"/>
                <a:gd name="T81" fmla="*/ 315 h 897"/>
                <a:gd name="T82" fmla="*/ 5360 w 5391"/>
                <a:gd name="T83" fmla="*/ 380 h 897"/>
                <a:gd name="T84" fmla="*/ 5391 w 5391"/>
                <a:gd name="T85" fmla="*/ 448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391" h="897">
                  <a:moveTo>
                    <a:pt x="5391" y="448"/>
                  </a:moveTo>
                  <a:lnTo>
                    <a:pt x="5388" y="471"/>
                  </a:lnTo>
                  <a:lnTo>
                    <a:pt x="5377" y="494"/>
                  </a:lnTo>
                  <a:lnTo>
                    <a:pt x="5360" y="516"/>
                  </a:lnTo>
                  <a:lnTo>
                    <a:pt x="5336" y="539"/>
                  </a:lnTo>
                  <a:lnTo>
                    <a:pt x="5306" y="560"/>
                  </a:lnTo>
                  <a:lnTo>
                    <a:pt x="5269" y="582"/>
                  </a:lnTo>
                  <a:lnTo>
                    <a:pt x="5227" y="602"/>
                  </a:lnTo>
                  <a:lnTo>
                    <a:pt x="5179" y="623"/>
                  </a:lnTo>
                  <a:lnTo>
                    <a:pt x="5125" y="642"/>
                  </a:lnTo>
                  <a:lnTo>
                    <a:pt x="5065" y="662"/>
                  </a:lnTo>
                  <a:lnTo>
                    <a:pt x="5000" y="681"/>
                  </a:lnTo>
                  <a:lnTo>
                    <a:pt x="4931" y="699"/>
                  </a:lnTo>
                  <a:lnTo>
                    <a:pt x="4856" y="716"/>
                  </a:lnTo>
                  <a:lnTo>
                    <a:pt x="4775" y="733"/>
                  </a:lnTo>
                  <a:lnTo>
                    <a:pt x="4691" y="750"/>
                  </a:lnTo>
                  <a:lnTo>
                    <a:pt x="4601" y="766"/>
                  </a:lnTo>
                  <a:lnTo>
                    <a:pt x="4508" y="781"/>
                  </a:lnTo>
                  <a:lnTo>
                    <a:pt x="4409" y="794"/>
                  </a:lnTo>
                  <a:lnTo>
                    <a:pt x="4308" y="808"/>
                  </a:lnTo>
                  <a:lnTo>
                    <a:pt x="4202" y="820"/>
                  </a:lnTo>
                  <a:lnTo>
                    <a:pt x="4093" y="833"/>
                  </a:lnTo>
                  <a:lnTo>
                    <a:pt x="3980" y="843"/>
                  </a:lnTo>
                  <a:lnTo>
                    <a:pt x="3864" y="853"/>
                  </a:lnTo>
                  <a:lnTo>
                    <a:pt x="3744" y="862"/>
                  </a:lnTo>
                  <a:lnTo>
                    <a:pt x="3623" y="870"/>
                  </a:lnTo>
                  <a:lnTo>
                    <a:pt x="3497" y="877"/>
                  </a:lnTo>
                  <a:lnTo>
                    <a:pt x="3369" y="883"/>
                  </a:lnTo>
                  <a:lnTo>
                    <a:pt x="3239" y="887"/>
                  </a:lnTo>
                  <a:lnTo>
                    <a:pt x="3105" y="892"/>
                  </a:lnTo>
                  <a:lnTo>
                    <a:pt x="2971" y="895"/>
                  </a:lnTo>
                  <a:lnTo>
                    <a:pt x="2834" y="896"/>
                  </a:lnTo>
                  <a:lnTo>
                    <a:pt x="2695" y="897"/>
                  </a:lnTo>
                  <a:lnTo>
                    <a:pt x="2557" y="896"/>
                  </a:lnTo>
                  <a:lnTo>
                    <a:pt x="2420" y="895"/>
                  </a:lnTo>
                  <a:lnTo>
                    <a:pt x="2285" y="892"/>
                  </a:lnTo>
                  <a:lnTo>
                    <a:pt x="2153" y="887"/>
                  </a:lnTo>
                  <a:lnTo>
                    <a:pt x="2022" y="883"/>
                  </a:lnTo>
                  <a:lnTo>
                    <a:pt x="1894" y="877"/>
                  </a:lnTo>
                  <a:lnTo>
                    <a:pt x="1769" y="870"/>
                  </a:lnTo>
                  <a:lnTo>
                    <a:pt x="1646" y="862"/>
                  </a:lnTo>
                  <a:lnTo>
                    <a:pt x="1527" y="853"/>
                  </a:lnTo>
                  <a:lnTo>
                    <a:pt x="1410" y="843"/>
                  </a:lnTo>
                  <a:lnTo>
                    <a:pt x="1298" y="833"/>
                  </a:lnTo>
                  <a:lnTo>
                    <a:pt x="1188" y="820"/>
                  </a:lnTo>
                  <a:lnTo>
                    <a:pt x="1082" y="808"/>
                  </a:lnTo>
                  <a:lnTo>
                    <a:pt x="981" y="794"/>
                  </a:lnTo>
                  <a:lnTo>
                    <a:pt x="884" y="781"/>
                  </a:lnTo>
                  <a:lnTo>
                    <a:pt x="790" y="766"/>
                  </a:lnTo>
                  <a:lnTo>
                    <a:pt x="701" y="750"/>
                  </a:lnTo>
                  <a:lnTo>
                    <a:pt x="615" y="733"/>
                  </a:lnTo>
                  <a:lnTo>
                    <a:pt x="536" y="716"/>
                  </a:lnTo>
                  <a:lnTo>
                    <a:pt x="461" y="699"/>
                  </a:lnTo>
                  <a:lnTo>
                    <a:pt x="390" y="681"/>
                  </a:lnTo>
                  <a:lnTo>
                    <a:pt x="325" y="662"/>
                  </a:lnTo>
                  <a:lnTo>
                    <a:pt x="266" y="642"/>
                  </a:lnTo>
                  <a:lnTo>
                    <a:pt x="212" y="623"/>
                  </a:lnTo>
                  <a:lnTo>
                    <a:pt x="163" y="602"/>
                  </a:lnTo>
                  <a:lnTo>
                    <a:pt x="121" y="582"/>
                  </a:lnTo>
                  <a:lnTo>
                    <a:pt x="85" y="560"/>
                  </a:lnTo>
                  <a:lnTo>
                    <a:pt x="55" y="539"/>
                  </a:lnTo>
                  <a:lnTo>
                    <a:pt x="31" y="516"/>
                  </a:lnTo>
                  <a:lnTo>
                    <a:pt x="14" y="494"/>
                  </a:lnTo>
                  <a:lnTo>
                    <a:pt x="4" y="471"/>
                  </a:lnTo>
                  <a:lnTo>
                    <a:pt x="0" y="448"/>
                  </a:lnTo>
                  <a:lnTo>
                    <a:pt x="4" y="424"/>
                  </a:lnTo>
                  <a:lnTo>
                    <a:pt x="14" y="402"/>
                  </a:lnTo>
                  <a:lnTo>
                    <a:pt x="31" y="380"/>
                  </a:lnTo>
                  <a:lnTo>
                    <a:pt x="55" y="358"/>
                  </a:lnTo>
                  <a:lnTo>
                    <a:pt x="85" y="336"/>
                  </a:lnTo>
                  <a:lnTo>
                    <a:pt x="121" y="315"/>
                  </a:lnTo>
                  <a:lnTo>
                    <a:pt x="163" y="293"/>
                  </a:lnTo>
                  <a:lnTo>
                    <a:pt x="212" y="273"/>
                  </a:lnTo>
                  <a:lnTo>
                    <a:pt x="266" y="253"/>
                  </a:lnTo>
                  <a:lnTo>
                    <a:pt x="325" y="234"/>
                  </a:lnTo>
                  <a:lnTo>
                    <a:pt x="390" y="215"/>
                  </a:lnTo>
                  <a:lnTo>
                    <a:pt x="461" y="197"/>
                  </a:lnTo>
                  <a:lnTo>
                    <a:pt x="536" y="179"/>
                  </a:lnTo>
                  <a:lnTo>
                    <a:pt x="615" y="162"/>
                  </a:lnTo>
                  <a:lnTo>
                    <a:pt x="701" y="146"/>
                  </a:lnTo>
                  <a:lnTo>
                    <a:pt x="790" y="131"/>
                  </a:lnTo>
                  <a:lnTo>
                    <a:pt x="884" y="116"/>
                  </a:lnTo>
                  <a:lnTo>
                    <a:pt x="981" y="102"/>
                  </a:lnTo>
                  <a:lnTo>
                    <a:pt x="1082" y="88"/>
                  </a:lnTo>
                  <a:lnTo>
                    <a:pt x="1188" y="76"/>
                  </a:lnTo>
                  <a:lnTo>
                    <a:pt x="1298" y="64"/>
                  </a:lnTo>
                  <a:lnTo>
                    <a:pt x="1410" y="53"/>
                  </a:lnTo>
                  <a:lnTo>
                    <a:pt x="1527" y="43"/>
                  </a:lnTo>
                  <a:lnTo>
                    <a:pt x="1646" y="34"/>
                  </a:lnTo>
                  <a:lnTo>
                    <a:pt x="1769" y="26"/>
                  </a:lnTo>
                  <a:lnTo>
                    <a:pt x="1894" y="20"/>
                  </a:lnTo>
                  <a:lnTo>
                    <a:pt x="2022" y="13"/>
                  </a:lnTo>
                  <a:lnTo>
                    <a:pt x="2153" y="8"/>
                  </a:lnTo>
                  <a:lnTo>
                    <a:pt x="2285" y="4"/>
                  </a:lnTo>
                  <a:lnTo>
                    <a:pt x="2420" y="2"/>
                  </a:lnTo>
                  <a:lnTo>
                    <a:pt x="2557" y="0"/>
                  </a:lnTo>
                  <a:lnTo>
                    <a:pt x="2695" y="0"/>
                  </a:lnTo>
                  <a:lnTo>
                    <a:pt x="2834" y="0"/>
                  </a:lnTo>
                  <a:lnTo>
                    <a:pt x="2971" y="2"/>
                  </a:lnTo>
                  <a:lnTo>
                    <a:pt x="3105" y="4"/>
                  </a:lnTo>
                  <a:lnTo>
                    <a:pt x="3239" y="8"/>
                  </a:lnTo>
                  <a:lnTo>
                    <a:pt x="3369" y="13"/>
                  </a:lnTo>
                  <a:lnTo>
                    <a:pt x="3497" y="20"/>
                  </a:lnTo>
                  <a:lnTo>
                    <a:pt x="3623" y="26"/>
                  </a:lnTo>
                  <a:lnTo>
                    <a:pt x="3744" y="34"/>
                  </a:lnTo>
                  <a:lnTo>
                    <a:pt x="3864" y="43"/>
                  </a:lnTo>
                  <a:lnTo>
                    <a:pt x="3980" y="53"/>
                  </a:lnTo>
                  <a:lnTo>
                    <a:pt x="4093" y="64"/>
                  </a:lnTo>
                  <a:lnTo>
                    <a:pt x="4202" y="76"/>
                  </a:lnTo>
                  <a:lnTo>
                    <a:pt x="4308" y="88"/>
                  </a:lnTo>
                  <a:lnTo>
                    <a:pt x="4409" y="102"/>
                  </a:lnTo>
                  <a:lnTo>
                    <a:pt x="4508" y="116"/>
                  </a:lnTo>
                  <a:lnTo>
                    <a:pt x="4601" y="131"/>
                  </a:lnTo>
                  <a:lnTo>
                    <a:pt x="4691" y="146"/>
                  </a:lnTo>
                  <a:lnTo>
                    <a:pt x="4775" y="162"/>
                  </a:lnTo>
                  <a:lnTo>
                    <a:pt x="4856" y="179"/>
                  </a:lnTo>
                  <a:lnTo>
                    <a:pt x="4931" y="197"/>
                  </a:lnTo>
                  <a:lnTo>
                    <a:pt x="5000" y="215"/>
                  </a:lnTo>
                  <a:lnTo>
                    <a:pt x="5065" y="234"/>
                  </a:lnTo>
                  <a:lnTo>
                    <a:pt x="5125" y="253"/>
                  </a:lnTo>
                  <a:lnTo>
                    <a:pt x="5179" y="273"/>
                  </a:lnTo>
                  <a:lnTo>
                    <a:pt x="5227" y="293"/>
                  </a:lnTo>
                  <a:lnTo>
                    <a:pt x="5269" y="315"/>
                  </a:lnTo>
                  <a:lnTo>
                    <a:pt x="5306" y="336"/>
                  </a:lnTo>
                  <a:lnTo>
                    <a:pt x="5336" y="358"/>
                  </a:lnTo>
                  <a:lnTo>
                    <a:pt x="5360" y="380"/>
                  </a:lnTo>
                  <a:lnTo>
                    <a:pt x="5377" y="402"/>
                  </a:lnTo>
                  <a:lnTo>
                    <a:pt x="5388" y="424"/>
                  </a:lnTo>
                  <a:lnTo>
                    <a:pt x="5391" y="448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7" name="Freeform 7"/>
            <p:cNvSpPr>
              <a:spLocks/>
            </p:cNvSpPr>
            <p:nvPr/>
          </p:nvSpPr>
          <p:spPr bwMode="auto">
            <a:xfrm>
              <a:off x="2743200" y="3582988"/>
              <a:ext cx="385763" cy="255588"/>
            </a:xfrm>
            <a:custGeom>
              <a:avLst/>
              <a:gdLst>
                <a:gd name="T0" fmla="*/ 65 w 1218"/>
                <a:gd name="T1" fmla="*/ 222 h 803"/>
                <a:gd name="T2" fmla="*/ 62 w 1218"/>
                <a:gd name="T3" fmla="*/ 246 h 803"/>
                <a:gd name="T4" fmla="*/ 66 w 1218"/>
                <a:gd name="T5" fmla="*/ 272 h 803"/>
                <a:gd name="T6" fmla="*/ 76 w 1218"/>
                <a:gd name="T7" fmla="*/ 301 h 803"/>
                <a:gd name="T8" fmla="*/ 91 w 1218"/>
                <a:gd name="T9" fmla="*/ 331 h 803"/>
                <a:gd name="T10" fmla="*/ 111 w 1218"/>
                <a:gd name="T11" fmla="*/ 360 h 803"/>
                <a:gd name="T12" fmla="*/ 135 w 1218"/>
                <a:gd name="T13" fmla="*/ 391 h 803"/>
                <a:gd name="T14" fmla="*/ 162 w 1218"/>
                <a:gd name="T15" fmla="*/ 422 h 803"/>
                <a:gd name="T16" fmla="*/ 205 w 1218"/>
                <a:gd name="T17" fmla="*/ 467 h 803"/>
                <a:gd name="T18" fmla="*/ 267 w 1218"/>
                <a:gd name="T19" fmla="*/ 522 h 803"/>
                <a:gd name="T20" fmla="*/ 327 w 1218"/>
                <a:gd name="T21" fmla="*/ 568 h 803"/>
                <a:gd name="T22" fmla="*/ 379 w 1218"/>
                <a:gd name="T23" fmla="*/ 602 h 803"/>
                <a:gd name="T24" fmla="*/ 910 w 1218"/>
                <a:gd name="T25" fmla="*/ 790 h 803"/>
                <a:gd name="T26" fmla="*/ 929 w 1218"/>
                <a:gd name="T27" fmla="*/ 798 h 803"/>
                <a:gd name="T28" fmla="*/ 949 w 1218"/>
                <a:gd name="T29" fmla="*/ 802 h 803"/>
                <a:gd name="T30" fmla="*/ 969 w 1218"/>
                <a:gd name="T31" fmla="*/ 803 h 803"/>
                <a:gd name="T32" fmla="*/ 989 w 1218"/>
                <a:gd name="T33" fmla="*/ 801 h 803"/>
                <a:gd name="T34" fmla="*/ 1010 w 1218"/>
                <a:gd name="T35" fmla="*/ 796 h 803"/>
                <a:gd name="T36" fmla="*/ 1030 w 1218"/>
                <a:gd name="T37" fmla="*/ 788 h 803"/>
                <a:gd name="T38" fmla="*/ 1069 w 1218"/>
                <a:gd name="T39" fmla="*/ 767 h 803"/>
                <a:gd name="T40" fmla="*/ 1106 w 1218"/>
                <a:gd name="T41" fmla="*/ 738 h 803"/>
                <a:gd name="T42" fmla="*/ 1140 w 1218"/>
                <a:gd name="T43" fmla="*/ 703 h 803"/>
                <a:gd name="T44" fmla="*/ 1170 w 1218"/>
                <a:gd name="T45" fmla="*/ 664 h 803"/>
                <a:gd name="T46" fmla="*/ 1194 w 1218"/>
                <a:gd name="T47" fmla="*/ 621 h 803"/>
                <a:gd name="T48" fmla="*/ 1210 w 1218"/>
                <a:gd name="T49" fmla="*/ 578 h 803"/>
                <a:gd name="T50" fmla="*/ 1217 w 1218"/>
                <a:gd name="T51" fmla="*/ 534 h 803"/>
                <a:gd name="T52" fmla="*/ 1217 w 1218"/>
                <a:gd name="T53" fmla="*/ 490 h 803"/>
                <a:gd name="T54" fmla="*/ 1209 w 1218"/>
                <a:gd name="T55" fmla="*/ 449 h 803"/>
                <a:gd name="T56" fmla="*/ 1194 w 1218"/>
                <a:gd name="T57" fmla="*/ 411 h 803"/>
                <a:gd name="T58" fmla="*/ 1172 w 1218"/>
                <a:gd name="T59" fmla="*/ 377 h 803"/>
                <a:gd name="T60" fmla="*/ 1158 w 1218"/>
                <a:gd name="T61" fmla="*/ 362 h 803"/>
                <a:gd name="T62" fmla="*/ 1143 w 1218"/>
                <a:gd name="T63" fmla="*/ 349 h 803"/>
                <a:gd name="T64" fmla="*/ 1126 w 1218"/>
                <a:gd name="T65" fmla="*/ 337 h 803"/>
                <a:gd name="T66" fmla="*/ 1107 w 1218"/>
                <a:gd name="T67" fmla="*/ 327 h 803"/>
                <a:gd name="T68" fmla="*/ 543 w 1218"/>
                <a:gd name="T69" fmla="*/ 20 h 803"/>
                <a:gd name="T70" fmla="*/ 517 w 1218"/>
                <a:gd name="T71" fmla="*/ 12 h 803"/>
                <a:gd name="T72" fmla="*/ 488 w 1218"/>
                <a:gd name="T73" fmla="*/ 6 h 803"/>
                <a:gd name="T74" fmla="*/ 453 w 1218"/>
                <a:gd name="T75" fmla="*/ 2 h 803"/>
                <a:gd name="T76" fmla="*/ 415 w 1218"/>
                <a:gd name="T77" fmla="*/ 0 h 803"/>
                <a:gd name="T78" fmla="*/ 375 w 1218"/>
                <a:gd name="T79" fmla="*/ 0 h 803"/>
                <a:gd name="T80" fmla="*/ 332 w 1218"/>
                <a:gd name="T81" fmla="*/ 2 h 803"/>
                <a:gd name="T82" fmla="*/ 289 w 1218"/>
                <a:gd name="T83" fmla="*/ 6 h 803"/>
                <a:gd name="T84" fmla="*/ 246 w 1218"/>
                <a:gd name="T85" fmla="*/ 12 h 803"/>
                <a:gd name="T86" fmla="*/ 203 w 1218"/>
                <a:gd name="T87" fmla="*/ 23 h 803"/>
                <a:gd name="T88" fmla="*/ 162 w 1218"/>
                <a:gd name="T89" fmla="*/ 35 h 803"/>
                <a:gd name="T90" fmla="*/ 123 w 1218"/>
                <a:gd name="T91" fmla="*/ 51 h 803"/>
                <a:gd name="T92" fmla="*/ 88 w 1218"/>
                <a:gd name="T93" fmla="*/ 68 h 803"/>
                <a:gd name="T94" fmla="*/ 56 w 1218"/>
                <a:gd name="T95" fmla="*/ 91 h 803"/>
                <a:gd name="T96" fmla="*/ 30 w 1218"/>
                <a:gd name="T97" fmla="*/ 116 h 803"/>
                <a:gd name="T98" fmla="*/ 9 w 1218"/>
                <a:gd name="T99" fmla="*/ 145 h 803"/>
                <a:gd name="T100" fmla="*/ 69 w 1218"/>
                <a:gd name="T101" fmla="*/ 211 h 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18" h="803">
                  <a:moveTo>
                    <a:pt x="69" y="211"/>
                  </a:moveTo>
                  <a:lnTo>
                    <a:pt x="65" y="222"/>
                  </a:lnTo>
                  <a:lnTo>
                    <a:pt x="63" y="233"/>
                  </a:lnTo>
                  <a:lnTo>
                    <a:pt x="62" y="246"/>
                  </a:lnTo>
                  <a:lnTo>
                    <a:pt x="64" y="259"/>
                  </a:lnTo>
                  <a:lnTo>
                    <a:pt x="66" y="272"/>
                  </a:lnTo>
                  <a:lnTo>
                    <a:pt x="70" y="286"/>
                  </a:lnTo>
                  <a:lnTo>
                    <a:pt x="76" y="301"/>
                  </a:lnTo>
                  <a:lnTo>
                    <a:pt x="84" y="316"/>
                  </a:lnTo>
                  <a:lnTo>
                    <a:pt x="91" y="331"/>
                  </a:lnTo>
                  <a:lnTo>
                    <a:pt x="101" y="345"/>
                  </a:lnTo>
                  <a:lnTo>
                    <a:pt x="111" y="360"/>
                  </a:lnTo>
                  <a:lnTo>
                    <a:pt x="123" y="376"/>
                  </a:lnTo>
                  <a:lnTo>
                    <a:pt x="135" y="391"/>
                  </a:lnTo>
                  <a:lnTo>
                    <a:pt x="148" y="407"/>
                  </a:lnTo>
                  <a:lnTo>
                    <a:pt x="162" y="422"/>
                  </a:lnTo>
                  <a:lnTo>
                    <a:pt x="176" y="437"/>
                  </a:lnTo>
                  <a:lnTo>
                    <a:pt x="205" y="467"/>
                  </a:lnTo>
                  <a:lnTo>
                    <a:pt x="236" y="496"/>
                  </a:lnTo>
                  <a:lnTo>
                    <a:pt x="267" y="522"/>
                  </a:lnTo>
                  <a:lnTo>
                    <a:pt x="297" y="546"/>
                  </a:lnTo>
                  <a:lnTo>
                    <a:pt x="327" y="568"/>
                  </a:lnTo>
                  <a:lnTo>
                    <a:pt x="353" y="587"/>
                  </a:lnTo>
                  <a:lnTo>
                    <a:pt x="379" y="602"/>
                  </a:lnTo>
                  <a:lnTo>
                    <a:pt x="400" y="614"/>
                  </a:lnTo>
                  <a:lnTo>
                    <a:pt x="910" y="790"/>
                  </a:lnTo>
                  <a:lnTo>
                    <a:pt x="919" y="795"/>
                  </a:lnTo>
                  <a:lnTo>
                    <a:pt x="929" y="798"/>
                  </a:lnTo>
                  <a:lnTo>
                    <a:pt x="939" y="800"/>
                  </a:lnTo>
                  <a:lnTo>
                    <a:pt x="949" y="802"/>
                  </a:lnTo>
                  <a:lnTo>
                    <a:pt x="959" y="803"/>
                  </a:lnTo>
                  <a:lnTo>
                    <a:pt x="969" y="803"/>
                  </a:lnTo>
                  <a:lnTo>
                    <a:pt x="979" y="802"/>
                  </a:lnTo>
                  <a:lnTo>
                    <a:pt x="989" y="801"/>
                  </a:lnTo>
                  <a:lnTo>
                    <a:pt x="1000" y="799"/>
                  </a:lnTo>
                  <a:lnTo>
                    <a:pt x="1010" y="796"/>
                  </a:lnTo>
                  <a:lnTo>
                    <a:pt x="1020" y="793"/>
                  </a:lnTo>
                  <a:lnTo>
                    <a:pt x="1030" y="788"/>
                  </a:lnTo>
                  <a:lnTo>
                    <a:pt x="1050" y="779"/>
                  </a:lnTo>
                  <a:lnTo>
                    <a:pt x="1069" y="767"/>
                  </a:lnTo>
                  <a:lnTo>
                    <a:pt x="1088" y="753"/>
                  </a:lnTo>
                  <a:lnTo>
                    <a:pt x="1106" y="738"/>
                  </a:lnTo>
                  <a:lnTo>
                    <a:pt x="1124" y="721"/>
                  </a:lnTo>
                  <a:lnTo>
                    <a:pt x="1140" y="703"/>
                  </a:lnTo>
                  <a:lnTo>
                    <a:pt x="1156" y="684"/>
                  </a:lnTo>
                  <a:lnTo>
                    <a:pt x="1170" y="664"/>
                  </a:lnTo>
                  <a:lnTo>
                    <a:pt x="1183" y="642"/>
                  </a:lnTo>
                  <a:lnTo>
                    <a:pt x="1194" y="621"/>
                  </a:lnTo>
                  <a:lnTo>
                    <a:pt x="1203" y="599"/>
                  </a:lnTo>
                  <a:lnTo>
                    <a:pt x="1210" y="578"/>
                  </a:lnTo>
                  <a:lnTo>
                    <a:pt x="1214" y="556"/>
                  </a:lnTo>
                  <a:lnTo>
                    <a:pt x="1217" y="534"/>
                  </a:lnTo>
                  <a:lnTo>
                    <a:pt x="1218" y="512"/>
                  </a:lnTo>
                  <a:lnTo>
                    <a:pt x="1217" y="490"/>
                  </a:lnTo>
                  <a:lnTo>
                    <a:pt x="1214" y="469"/>
                  </a:lnTo>
                  <a:lnTo>
                    <a:pt x="1209" y="449"/>
                  </a:lnTo>
                  <a:lnTo>
                    <a:pt x="1203" y="430"/>
                  </a:lnTo>
                  <a:lnTo>
                    <a:pt x="1194" y="411"/>
                  </a:lnTo>
                  <a:lnTo>
                    <a:pt x="1184" y="394"/>
                  </a:lnTo>
                  <a:lnTo>
                    <a:pt x="1172" y="377"/>
                  </a:lnTo>
                  <a:lnTo>
                    <a:pt x="1166" y="370"/>
                  </a:lnTo>
                  <a:lnTo>
                    <a:pt x="1158" y="362"/>
                  </a:lnTo>
                  <a:lnTo>
                    <a:pt x="1151" y="355"/>
                  </a:lnTo>
                  <a:lnTo>
                    <a:pt x="1143" y="349"/>
                  </a:lnTo>
                  <a:lnTo>
                    <a:pt x="1135" y="342"/>
                  </a:lnTo>
                  <a:lnTo>
                    <a:pt x="1126" y="337"/>
                  </a:lnTo>
                  <a:lnTo>
                    <a:pt x="1117" y="332"/>
                  </a:lnTo>
                  <a:lnTo>
                    <a:pt x="1107" y="327"/>
                  </a:lnTo>
                  <a:lnTo>
                    <a:pt x="552" y="24"/>
                  </a:lnTo>
                  <a:lnTo>
                    <a:pt x="543" y="20"/>
                  </a:lnTo>
                  <a:lnTo>
                    <a:pt x="530" y="16"/>
                  </a:lnTo>
                  <a:lnTo>
                    <a:pt x="517" y="12"/>
                  </a:lnTo>
                  <a:lnTo>
                    <a:pt x="503" y="9"/>
                  </a:lnTo>
                  <a:lnTo>
                    <a:pt x="488" y="6"/>
                  </a:lnTo>
                  <a:lnTo>
                    <a:pt x="471" y="4"/>
                  </a:lnTo>
                  <a:lnTo>
                    <a:pt x="453" y="2"/>
                  </a:lnTo>
                  <a:lnTo>
                    <a:pt x="435" y="1"/>
                  </a:lnTo>
                  <a:lnTo>
                    <a:pt x="415" y="0"/>
                  </a:lnTo>
                  <a:lnTo>
                    <a:pt x="395" y="0"/>
                  </a:lnTo>
                  <a:lnTo>
                    <a:pt x="375" y="0"/>
                  </a:lnTo>
                  <a:lnTo>
                    <a:pt x="353" y="0"/>
                  </a:lnTo>
                  <a:lnTo>
                    <a:pt x="332" y="2"/>
                  </a:lnTo>
                  <a:lnTo>
                    <a:pt x="311" y="4"/>
                  </a:lnTo>
                  <a:lnTo>
                    <a:pt x="289" y="6"/>
                  </a:lnTo>
                  <a:lnTo>
                    <a:pt x="268" y="9"/>
                  </a:lnTo>
                  <a:lnTo>
                    <a:pt x="246" y="12"/>
                  </a:lnTo>
                  <a:lnTo>
                    <a:pt x="224" y="18"/>
                  </a:lnTo>
                  <a:lnTo>
                    <a:pt x="203" y="23"/>
                  </a:lnTo>
                  <a:lnTo>
                    <a:pt x="182" y="28"/>
                  </a:lnTo>
                  <a:lnTo>
                    <a:pt x="162" y="35"/>
                  </a:lnTo>
                  <a:lnTo>
                    <a:pt x="142" y="42"/>
                  </a:lnTo>
                  <a:lnTo>
                    <a:pt x="123" y="51"/>
                  </a:lnTo>
                  <a:lnTo>
                    <a:pt x="105" y="59"/>
                  </a:lnTo>
                  <a:lnTo>
                    <a:pt x="88" y="68"/>
                  </a:lnTo>
                  <a:lnTo>
                    <a:pt x="71" y="79"/>
                  </a:lnTo>
                  <a:lnTo>
                    <a:pt x="56" y="91"/>
                  </a:lnTo>
                  <a:lnTo>
                    <a:pt x="43" y="103"/>
                  </a:lnTo>
                  <a:lnTo>
                    <a:pt x="30" y="116"/>
                  </a:lnTo>
                  <a:lnTo>
                    <a:pt x="18" y="130"/>
                  </a:lnTo>
                  <a:lnTo>
                    <a:pt x="9" y="145"/>
                  </a:lnTo>
                  <a:lnTo>
                    <a:pt x="0" y="160"/>
                  </a:lnTo>
                  <a:lnTo>
                    <a:pt x="69" y="211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8" name="Freeform 8"/>
            <p:cNvSpPr>
              <a:spLocks/>
            </p:cNvSpPr>
            <p:nvPr/>
          </p:nvSpPr>
          <p:spPr bwMode="auto">
            <a:xfrm>
              <a:off x="2976563" y="3013075"/>
              <a:ext cx="1049338" cy="863600"/>
            </a:xfrm>
            <a:custGeom>
              <a:avLst/>
              <a:gdLst>
                <a:gd name="T0" fmla="*/ 473 w 3308"/>
                <a:gd name="T1" fmla="*/ 2018 h 2723"/>
                <a:gd name="T2" fmla="*/ 793 w 3308"/>
                <a:gd name="T3" fmla="*/ 2027 h 2723"/>
                <a:gd name="T4" fmla="*/ 1087 w 3308"/>
                <a:gd name="T5" fmla="*/ 2009 h 2723"/>
                <a:gd name="T6" fmla="*/ 1355 w 3308"/>
                <a:gd name="T7" fmla="*/ 1962 h 2723"/>
                <a:gd name="T8" fmla="*/ 1600 w 3308"/>
                <a:gd name="T9" fmla="*/ 1878 h 2723"/>
                <a:gd name="T10" fmla="*/ 1824 w 3308"/>
                <a:gd name="T11" fmla="*/ 1757 h 2723"/>
                <a:gd name="T12" fmla="*/ 2028 w 3308"/>
                <a:gd name="T13" fmla="*/ 1593 h 2723"/>
                <a:gd name="T14" fmla="*/ 2217 w 3308"/>
                <a:gd name="T15" fmla="*/ 1381 h 2723"/>
                <a:gd name="T16" fmla="*/ 2362 w 3308"/>
                <a:gd name="T17" fmla="*/ 1172 h 2723"/>
                <a:gd name="T18" fmla="*/ 2464 w 3308"/>
                <a:gd name="T19" fmla="*/ 981 h 2723"/>
                <a:gd name="T20" fmla="*/ 2512 w 3308"/>
                <a:gd name="T21" fmla="*/ 861 h 2723"/>
                <a:gd name="T22" fmla="*/ 2539 w 3308"/>
                <a:gd name="T23" fmla="*/ 762 h 2723"/>
                <a:gd name="T24" fmla="*/ 2559 w 3308"/>
                <a:gd name="T25" fmla="*/ 657 h 2723"/>
                <a:gd name="T26" fmla="*/ 2571 w 3308"/>
                <a:gd name="T27" fmla="*/ 546 h 2723"/>
                <a:gd name="T28" fmla="*/ 2572 w 3308"/>
                <a:gd name="T29" fmla="*/ 489 h 2723"/>
                <a:gd name="T30" fmla="*/ 2574 w 3308"/>
                <a:gd name="T31" fmla="*/ 383 h 2723"/>
                <a:gd name="T32" fmla="*/ 2588 w 3308"/>
                <a:gd name="T33" fmla="*/ 308 h 2723"/>
                <a:gd name="T34" fmla="*/ 2615 w 3308"/>
                <a:gd name="T35" fmla="*/ 235 h 2723"/>
                <a:gd name="T36" fmla="*/ 2654 w 3308"/>
                <a:gd name="T37" fmla="*/ 168 h 2723"/>
                <a:gd name="T38" fmla="*/ 2704 w 3308"/>
                <a:gd name="T39" fmla="*/ 109 h 2723"/>
                <a:gd name="T40" fmla="*/ 2762 w 3308"/>
                <a:gd name="T41" fmla="*/ 60 h 2723"/>
                <a:gd name="T42" fmla="*/ 2828 w 3308"/>
                <a:gd name="T43" fmla="*/ 24 h 2723"/>
                <a:gd name="T44" fmla="*/ 2900 w 3308"/>
                <a:gd name="T45" fmla="*/ 3 h 2723"/>
                <a:gd name="T46" fmla="*/ 2973 w 3308"/>
                <a:gd name="T47" fmla="*/ 1 h 2723"/>
                <a:gd name="T48" fmla="*/ 3042 w 3308"/>
                <a:gd name="T49" fmla="*/ 17 h 2723"/>
                <a:gd name="T50" fmla="*/ 3104 w 3308"/>
                <a:gd name="T51" fmla="*/ 47 h 2723"/>
                <a:gd name="T52" fmla="*/ 3161 w 3308"/>
                <a:gd name="T53" fmla="*/ 90 h 2723"/>
                <a:gd name="T54" fmla="*/ 3210 w 3308"/>
                <a:gd name="T55" fmla="*/ 143 h 2723"/>
                <a:gd name="T56" fmla="*/ 3250 w 3308"/>
                <a:gd name="T57" fmla="*/ 205 h 2723"/>
                <a:gd name="T58" fmla="*/ 3281 w 3308"/>
                <a:gd name="T59" fmla="*/ 270 h 2723"/>
                <a:gd name="T60" fmla="*/ 3301 w 3308"/>
                <a:gd name="T61" fmla="*/ 340 h 2723"/>
                <a:gd name="T62" fmla="*/ 3307 w 3308"/>
                <a:gd name="T63" fmla="*/ 393 h 2723"/>
                <a:gd name="T64" fmla="*/ 3307 w 3308"/>
                <a:gd name="T65" fmla="*/ 530 h 2723"/>
                <a:gd name="T66" fmla="*/ 3298 w 3308"/>
                <a:gd name="T67" fmla="*/ 706 h 2723"/>
                <a:gd name="T68" fmla="*/ 3277 w 3308"/>
                <a:gd name="T69" fmla="*/ 873 h 2723"/>
                <a:gd name="T70" fmla="*/ 3245 w 3308"/>
                <a:gd name="T71" fmla="*/ 1036 h 2723"/>
                <a:gd name="T72" fmla="*/ 3197 w 3308"/>
                <a:gd name="T73" fmla="*/ 1195 h 2723"/>
                <a:gd name="T74" fmla="*/ 3135 w 3308"/>
                <a:gd name="T75" fmla="*/ 1354 h 2723"/>
                <a:gd name="T76" fmla="*/ 3055 w 3308"/>
                <a:gd name="T77" fmla="*/ 1515 h 2723"/>
                <a:gd name="T78" fmla="*/ 2958 w 3308"/>
                <a:gd name="T79" fmla="*/ 1679 h 2723"/>
                <a:gd name="T80" fmla="*/ 2750 w 3308"/>
                <a:gd name="T81" fmla="*/ 1966 h 2723"/>
                <a:gd name="T82" fmla="*/ 2475 w 3308"/>
                <a:gd name="T83" fmla="*/ 2239 h 2723"/>
                <a:gd name="T84" fmla="*/ 2166 w 3308"/>
                <a:gd name="T85" fmla="*/ 2451 h 2723"/>
                <a:gd name="T86" fmla="*/ 1821 w 3308"/>
                <a:gd name="T87" fmla="*/ 2603 h 2723"/>
                <a:gd name="T88" fmla="*/ 1445 w 3308"/>
                <a:gd name="T89" fmla="*/ 2693 h 2723"/>
                <a:gd name="T90" fmla="*/ 1034 w 3308"/>
                <a:gd name="T91" fmla="*/ 2723 h 2723"/>
                <a:gd name="T92" fmla="*/ 593 w 3308"/>
                <a:gd name="T93" fmla="*/ 2690 h 2723"/>
                <a:gd name="T94" fmla="*/ 123 w 3308"/>
                <a:gd name="T95" fmla="*/ 2597 h 2723"/>
                <a:gd name="T96" fmla="*/ 77 w 3308"/>
                <a:gd name="T97" fmla="*/ 2363 h 2723"/>
                <a:gd name="T98" fmla="*/ 186 w 3308"/>
                <a:gd name="T99" fmla="*/ 2067 h 2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08" h="2723">
                  <a:moveTo>
                    <a:pt x="214" y="1995"/>
                  </a:moveTo>
                  <a:lnTo>
                    <a:pt x="303" y="2005"/>
                  </a:lnTo>
                  <a:lnTo>
                    <a:pt x="388" y="2012"/>
                  </a:lnTo>
                  <a:lnTo>
                    <a:pt x="473" y="2018"/>
                  </a:lnTo>
                  <a:lnTo>
                    <a:pt x="556" y="2023"/>
                  </a:lnTo>
                  <a:lnTo>
                    <a:pt x="637" y="2026"/>
                  </a:lnTo>
                  <a:lnTo>
                    <a:pt x="716" y="2027"/>
                  </a:lnTo>
                  <a:lnTo>
                    <a:pt x="793" y="2027"/>
                  </a:lnTo>
                  <a:lnTo>
                    <a:pt x="869" y="2025"/>
                  </a:lnTo>
                  <a:lnTo>
                    <a:pt x="943" y="2022"/>
                  </a:lnTo>
                  <a:lnTo>
                    <a:pt x="1016" y="2017"/>
                  </a:lnTo>
                  <a:lnTo>
                    <a:pt x="1087" y="2009"/>
                  </a:lnTo>
                  <a:lnTo>
                    <a:pt x="1156" y="2001"/>
                  </a:lnTo>
                  <a:lnTo>
                    <a:pt x="1224" y="1989"/>
                  </a:lnTo>
                  <a:lnTo>
                    <a:pt x="1290" y="1976"/>
                  </a:lnTo>
                  <a:lnTo>
                    <a:pt x="1355" y="1962"/>
                  </a:lnTo>
                  <a:lnTo>
                    <a:pt x="1418" y="1944"/>
                  </a:lnTo>
                  <a:lnTo>
                    <a:pt x="1481" y="1925"/>
                  </a:lnTo>
                  <a:lnTo>
                    <a:pt x="1541" y="1902"/>
                  </a:lnTo>
                  <a:lnTo>
                    <a:pt x="1600" y="1878"/>
                  </a:lnTo>
                  <a:lnTo>
                    <a:pt x="1658" y="1852"/>
                  </a:lnTo>
                  <a:lnTo>
                    <a:pt x="1714" y="1822"/>
                  </a:lnTo>
                  <a:lnTo>
                    <a:pt x="1769" y="1791"/>
                  </a:lnTo>
                  <a:lnTo>
                    <a:pt x="1824" y="1757"/>
                  </a:lnTo>
                  <a:lnTo>
                    <a:pt x="1877" y="1720"/>
                  </a:lnTo>
                  <a:lnTo>
                    <a:pt x="1929" y="1680"/>
                  </a:lnTo>
                  <a:lnTo>
                    <a:pt x="1980" y="1638"/>
                  </a:lnTo>
                  <a:lnTo>
                    <a:pt x="2028" y="1593"/>
                  </a:lnTo>
                  <a:lnTo>
                    <a:pt x="2077" y="1544"/>
                  </a:lnTo>
                  <a:lnTo>
                    <a:pt x="2125" y="1493"/>
                  </a:lnTo>
                  <a:lnTo>
                    <a:pt x="2171" y="1438"/>
                  </a:lnTo>
                  <a:lnTo>
                    <a:pt x="2217" y="1381"/>
                  </a:lnTo>
                  <a:lnTo>
                    <a:pt x="2261" y="1321"/>
                  </a:lnTo>
                  <a:lnTo>
                    <a:pt x="2297" y="1270"/>
                  </a:lnTo>
                  <a:lnTo>
                    <a:pt x="2330" y="1221"/>
                  </a:lnTo>
                  <a:lnTo>
                    <a:pt x="2362" y="1172"/>
                  </a:lnTo>
                  <a:lnTo>
                    <a:pt x="2390" y="1123"/>
                  </a:lnTo>
                  <a:lnTo>
                    <a:pt x="2418" y="1076"/>
                  </a:lnTo>
                  <a:lnTo>
                    <a:pt x="2442" y="1028"/>
                  </a:lnTo>
                  <a:lnTo>
                    <a:pt x="2464" y="981"/>
                  </a:lnTo>
                  <a:lnTo>
                    <a:pt x="2484" y="933"/>
                  </a:lnTo>
                  <a:lnTo>
                    <a:pt x="2494" y="910"/>
                  </a:lnTo>
                  <a:lnTo>
                    <a:pt x="2503" y="886"/>
                  </a:lnTo>
                  <a:lnTo>
                    <a:pt x="2512" y="861"/>
                  </a:lnTo>
                  <a:lnTo>
                    <a:pt x="2519" y="837"/>
                  </a:lnTo>
                  <a:lnTo>
                    <a:pt x="2527" y="812"/>
                  </a:lnTo>
                  <a:lnTo>
                    <a:pt x="2533" y="787"/>
                  </a:lnTo>
                  <a:lnTo>
                    <a:pt x="2539" y="762"/>
                  </a:lnTo>
                  <a:lnTo>
                    <a:pt x="2546" y="737"/>
                  </a:lnTo>
                  <a:lnTo>
                    <a:pt x="2551" y="710"/>
                  </a:lnTo>
                  <a:lnTo>
                    <a:pt x="2555" y="684"/>
                  </a:lnTo>
                  <a:lnTo>
                    <a:pt x="2559" y="657"/>
                  </a:lnTo>
                  <a:lnTo>
                    <a:pt x="2564" y="630"/>
                  </a:lnTo>
                  <a:lnTo>
                    <a:pt x="2567" y="602"/>
                  </a:lnTo>
                  <a:lnTo>
                    <a:pt x="2569" y="575"/>
                  </a:lnTo>
                  <a:lnTo>
                    <a:pt x="2571" y="546"/>
                  </a:lnTo>
                  <a:lnTo>
                    <a:pt x="2573" y="517"/>
                  </a:lnTo>
                  <a:lnTo>
                    <a:pt x="2573" y="517"/>
                  </a:lnTo>
                  <a:lnTo>
                    <a:pt x="2573" y="517"/>
                  </a:lnTo>
                  <a:lnTo>
                    <a:pt x="2572" y="489"/>
                  </a:lnTo>
                  <a:lnTo>
                    <a:pt x="2572" y="461"/>
                  </a:lnTo>
                  <a:lnTo>
                    <a:pt x="2572" y="432"/>
                  </a:lnTo>
                  <a:lnTo>
                    <a:pt x="2573" y="402"/>
                  </a:lnTo>
                  <a:lnTo>
                    <a:pt x="2574" y="383"/>
                  </a:lnTo>
                  <a:lnTo>
                    <a:pt x="2576" y="364"/>
                  </a:lnTo>
                  <a:lnTo>
                    <a:pt x="2579" y="345"/>
                  </a:lnTo>
                  <a:lnTo>
                    <a:pt x="2584" y="327"/>
                  </a:lnTo>
                  <a:lnTo>
                    <a:pt x="2588" y="308"/>
                  </a:lnTo>
                  <a:lnTo>
                    <a:pt x="2594" y="289"/>
                  </a:lnTo>
                  <a:lnTo>
                    <a:pt x="2601" y="271"/>
                  </a:lnTo>
                  <a:lnTo>
                    <a:pt x="2608" y="253"/>
                  </a:lnTo>
                  <a:lnTo>
                    <a:pt x="2615" y="235"/>
                  </a:lnTo>
                  <a:lnTo>
                    <a:pt x="2625" y="219"/>
                  </a:lnTo>
                  <a:lnTo>
                    <a:pt x="2633" y="201"/>
                  </a:lnTo>
                  <a:lnTo>
                    <a:pt x="2644" y="185"/>
                  </a:lnTo>
                  <a:lnTo>
                    <a:pt x="2654" y="168"/>
                  </a:lnTo>
                  <a:lnTo>
                    <a:pt x="2666" y="152"/>
                  </a:lnTo>
                  <a:lnTo>
                    <a:pt x="2679" y="137"/>
                  </a:lnTo>
                  <a:lnTo>
                    <a:pt x="2691" y="122"/>
                  </a:lnTo>
                  <a:lnTo>
                    <a:pt x="2704" y="109"/>
                  </a:lnTo>
                  <a:lnTo>
                    <a:pt x="2718" y="95"/>
                  </a:lnTo>
                  <a:lnTo>
                    <a:pt x="2733" y="82"/>
                  </a:lnTo>
                  <a:lnTo>
                    <a:pt x="2748" y="71"/>
                  </a:lnTo>
                  <a:lnTo>
                    <a:pt x="2762" y="60"/>
                  </a:lnTo>
                  <a:lnTo>
                    <a:pt x="2778" y="49"/>
                  </a:lnTo>
                  <a:lnTo>
                    <a:pt x="2795" y="40"/>
                  </a:lnTo>
                  <a:lnTo>
                    <a:pt x="2811" y="31"/>
                  </a:lnTo>
                  <a:lnTo>
                    <a:pt x="2828" y="24"/>
                  </a:lnTo>
                  <a:lnTo>
                    <a:pt x="2846" y="17"/>
                  </a:lnTo>
                  <a:lnTo>
                    <a:pt x="2863" y="11"/>
                  </a:lnTo>
                  <a:lnTo>
                    <a:pt x="2881" y="7"/>
                  </a:lnTo>
                  <a:lnTo>
                    <a:pt x="2900" y="3"/>
                  </a:lnTo>
                  <a:lnTo>
                    <a:pt x="2918" y="1"/>
                  </a:lnTo>
                  <a:lnTo>
                    <a:pt x="2937" y="0"/>
                  </a:lnTo>
                  <a:lnTo>
                    <a:pt x="2956" y="0"/>
                  </a:lnTo>
                  <a:lnTo>
                    <a:pt x="2973" y="1"/>
                  </a:lnTo>
                  <a:lnTo>
                    <a:pt x="2991" y="3"/>
                  </a:lnTo>
                  <a:lnTo>
                    <a:pt x="3008" y="7"/>
                  </a:lnTo>
                  <a:lnTo>
                    <a:pt x="3025" y="11"/>
                  </a:lnTo>
                  <a:lnTo>
                    <a:pt x="3042" y="17"/>
                  </a:lnTo>
                  <a:lnTo>
                    <a:pt x="3057" y="23"/>
                  </a:lnTo>
                  <a:lnTo>
                    <a:pt x="3073" y="30"/>
                  </a:lnTo>
                  <a:lnTo>
                    <a:pt x="3089" y="38"/>
                  </a:lnTo>
                  <a:lnTo>
                    <a:pt x="3104" y="47"/>
                  </a:lnTo>
                  <a:lnTo>
                    <a:pt x="3119" y="57"/>
                  </a:lnTo>
                  <a:lnTo>
                    <a:pt x="3134" y="67"/>
                  </a:lnTo>
                  <a:lnTo>
                    <a:pt x="3147" y="78"/>
                  </a:lnTo>
                  <a:lnTo>
                    <a:pt x="3161" y="90"/>
                  </a:lnTo>
                  <a:lnTo>
                    <a:pt x="3174" y="102"/>
                  </a:lnTo>
                  <a:lnTo>
                    <a:pt x="3186" y="116"/>
                  </a:lnTo>
                  <a:lnTo>
                    <a:pt x="3198" y="130"/>
                  </a:lnTo>
                  <a:lnTo>
                    <a:pt x="3210" y="143"/>
                  </a:lnTo>
                  <a:lnTo>
                    <a:pt x="3221" y="158"/>
                  </a:lnTo>
                  <a:lnTo>
                    <a:pt x="3231" y="173"/>
                  </a:lnTo>
                  <a:lnTo>
                    <a:pt x="3241" y="189"/>
                  </a:lnTo>
                  <a:lnTo>
                    <a:pt x="3250" y="205"/>
                  </a:lnTo>
                  <a:lnTo>
                    <a:pt x="3259" y="221"/>
                  </a:lnTo>
                  <a:lnTo>
                    <a:pt x="3267" y="238"/>
                  </a:lnTo>
                  <a:lnTo>
                    <a:pt x="3274" y="253"/>
                  </a:lnTo>
                  <a:lnTo>
                    <a:pt x="3281" y="270"/>
                  </a:lnTo>
                  <a:lnTo>
                    <a:pt x="3287" y="288"/>
                  </a:lnTo>
                  <a:lnTo>
                    <a:pt x="3292" y="305"/>
                  </a:lnTo>
                  <a:lnTo>
                    <a:pt x="3296" y="323"/>
                  </a:lnTo>
                  <a:lnTo>
                    <a:pt x="3301" y="340"/>
                  </a:lnTo>
                  <a:lnTo>
                    <a:pt x="3304" y="358"/>
                  </a:lnTo>
                  <a:lnTo>
                    <a:pt x="3306" y="375"/>
                  </a:lnTo>
                  <a:lnTo>
                    <a:pt x="3307" y="393"/>
                  </a:lnTo>
                  <a:lnTo>
                    <a:pt x="3307" y="393"/>
                  </a:lnTo>
                  <a:lnTo>
                    <a:pt x="3307" y="393"/>
                  </a:lnTo>
                  <a:lnTo>
                    <a:pt x="3308" y="439"/>
                  </a:lnTo>
                  <a:lnTo>
                    <a:pt x="3308" y="485"/>
                  </a:lnTo>
                  <a:lnTo>
                    <a:pt x="3307" y="530"/>
                  </a:lnTo>
                  <a:lnTo>
                    <a:pt x="3306" y="575"/>
                  </a:lnTo>
                  <a:lnTo>
                    <a:pt x="3304" y="619"/>
                  </a:lnTo>
                  <a:lnTo>
                    <a:pt x="3302" y="663"/>
                  </a:lnTo>
                  <a:lnTo>
                    <a:pt x="3298" y="706"/>
                  </a:lnTo>
                  <a:lnTo>
                    <a:pt x="3294" y="748"/>
                  </a:lnTo>
                  <a:lnTo>
                    <a:pt x="3289" y="790"/>
                  </a:lnTo>
                  <a:lnTo>
                    <a:pt x="3284" y="832"/>
                  </a:lnTo>
                  <a:lnTo>
                    <a:pt x="3277" y="873"/>
                  </a:lnTo>
                  <a:lnTo>
                    <a:pt x="3270" y="914"/>
                  </a:lnTo>
                  <a:lnTo>
                    <a:pt x="3263" y="955"/>
                  </a:lnTo>
                  <a:lnTo>
                    <a:pt x="3254" y="995"/>
                  </a:lnTo>
                  <a:lnTo>
                    <a:pt x="3245" y="1036"/>
                  </a:lnTo>
                  <a:lnTo>
                    <a:pt x="3234" y="1076"/>
                  </a:lnTo>
                  <a:lnTo>
                    <a:pt x="3222" y="1115"/>
                  </a:lnTo>
                  <a:lnTo>
                    <a:pt x="3210" y="1155"/>
                  </a:lnTo>
                  <a:lnTo>
                    <a:pt x="3197" y="1195"/>
                  </a:lnTo>
                  <a:lnTo>
                    <a:pt x="3182" y="1234"/>
                  </a:lnTo>
                  <a:lnTo>
                    <a:pt x="3167" y="1275"/>
                  </a:lnTo>
                  <a:lnTo>
                    <a:pt x="3151" y="1314"/>
                  </a:lnTo>
                  <a:lnTo>
                    <a:pt x="3135" y="1354"/>
                  </a:lnTo>
                  <a:lnTo>
                    <a:pt x="3117" y="1394"/>
                  </a:lnTo>
                  <a:lnTo>
                    <a:pt x="3097" y="1433"/>
                  </a:lnTo>
                  <a:lnTo>
                    <a:pt x="3076" y="1474"/>
                  </a:lnTo>
                  <a:lnTo>
                    <a:pt x="3055" y="1515"/>
                  </a:lnTo>
                  <a:lnTo>
                    <a:pt x="3033" y="1555"/>
                  </a:lnTo>
                  <a:lnTo>
                    <a:pt x="3009" y="1596"/>
                  </a:lnTo>
                  <a:lnTo>
                    <a:pt x="2984" y="1637"/>
                  </a:lnTo>
                  <a:lnTo>
                    <a:pt x="2958" y="1679"/>
                  </a:lnTo>
                  <a:lnTo>
                    <a:pt x="2932" y="1721"/>
                  </a:lnTo>
                  <a:lnTo>
                    <a:pt x="2873" y="1806"/>
                  </a:lnTo>
                  <a:lnTo>
                    <a:pt x="2812" y="1888"/>
                  </a:lnTo>
                  <a:lnTo>
                    <a:pt x="2750" y="1966"/>
                  </a:lnTo>
                  <a:lnTo>
                    <a:pt x="2684" y="2040"/>
                  </a:lnTo>
                  <a:lnTo>
                    <a:pt x="2616" y="2110"/>
                  </a:lnTo>
                  <a:lnTo>
                    <a:pt x="2547" y="2176"/>
                  </a:lnTo>
                  <a:lnTo>
                    <a:pt x="2475" y="2239"/>
                  </a:lnTo>
                  <a:lnTo>
                    <a:pt x="2401" y="2298"/>
                  </a:lnTo>
                  <a:lnTo>
                    <a:pt x="2325" y="2353"/>
                  </a:lnTo>
                  <a:lnTo>
                    <a:pt x="2246" y="2404"/>
                  </a:lnTo>
                  <a:lnTo>
                    <a:pt x="2166" y="2451"/>
                  </a:lnTo>
                  <a:lnTo>
                    <a:pt x="2082" y="2495"/>
                  </a:lnTo>
                  <a:lnTo>
                    <a:pt x="1998" y="2535"/>
                  </a:lnTo>
                  <a:lnTo>
                    <a:pt x="1911" y="2571"/>
                  </a:lnTo>
                  <a:lnTo>
                    <a:pt x="1821" y="2603"/>
                  </a:lnTo>
                  <a:lnTo>
                    <a:pt x="1730" y="2631"/>
                  </a:lnTo>
                  <a:lnTo>
                    <a:pt x="1637" y="2656"/>
                  </a:lnTo>
                  <a:lnTo>
                    <a:pt x="1542" y="2676"/>
                  </a:lnTo>
                  <a:lnTo>
                    <a:pt x="1445" y="2693"/>
                  </a:lnTo>
                  <a:lnTo>
                    <a:pt x="1344" y="2706"/>
                  </a:lnTo>
                  <a:lnTo>
                    <a:pt x="1244" y="2715"/>
                  </a:lnTo>
                  <a:lnTo>
                    <a:pt x="1140" y="2721"/>
                  </a:lnTo>
                  <a:lnTo>
                    <a:pt x="1034" y="2723"/>
                  </a:lnTo>
                  <a:lnTo>
                    <a:pt x="928" y="2721"/>
                  </a:lnTo>
                  <a:lnTo>
                    <a:pt x="818" y="2714"/>
                  </a:lnTo>
                  <a:lnTo>
                    <a:pt x="707" y="2704"/>
                  </a:lnTo>
                  <a:lnTo>
                    <a:pt x="593" y="2690"/>
                  </a:lnTo>
                  <a:lnTo>
                    <a:pt x="478" y="2673"/>
                  </a:lnTo>
                  <a:lnTo>
                    <a:pt x="362" y="2651"/>
                  </a:lnTo>
                  <a:lnTo>
                    <a:pt x="243" y="2626"/>
                  </a:lnTo>
                  <a:lnTo>
                    <a:pt x="123" y="2597"/>
                  </a:lnTo>
                  <a:lnTo>
                    <a:pt x="0" y="2563"/>
                  </a:lnTo>
                  <a:lnTo>
                    <a:pt x="26" y="2502"/>
                  </a:lnTo>
                  <a:lnTo>
                    <a:pt x="51" y="2434"/>
                  </a:lnTo>
                  <a:lnTo>
                    <a:pt x="77" y="2363"/>
                  </a:lnTo>
                  <a:lnTo>
                    <a:pt x="104" y="2290"/>
                  </a:lnTo>
                  <a:lnTo>
                    <a:pt x="131" y="2215"/>
                  </a:lnTo>
                  <a:lnTo>
                    <a:pt x="159" y="2141"/>
                  </a:lnTo>
                  <a:lnTo>
                    <a:pt x="186" y="2067"/>
                  </a:lnTo>
                  <a:lnTo>
                    <a:pt x="214" y="1995"/>
                  </a:lnTo>
                  <a:close/>
                </a:path>
              </a:pathLst>
            </a:custGeom>
            <a:solidFill>
              <a:srgbClr val="493B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9" name="Freeform 9"/>
            <p:cNvSpPr>
              <a:spLocks/>
            </p:cNvSpPr>
            <p:nvPr/>
          </p:nvSpPr>
          <p:spPr bwMode="auto">
            <a:xfrm>
              <a:off x="2681288" y="3600450"/>
              <a:ext cx="147638" cy="120650"/>
            </a:xfrm>
            <a:custGeom>
              <a:avLst/>
              <a:gdLst>
                <a:gd name="T0" fmla="*/ 23 w 463"/>
                <a:gd name="T1" fmla="*/ 350 h 381"/>
                <a:gd name="T2" fmla="*/ 37 w 463"/>
                <a:gd name="T3" fmla="*/ 362 h 381"/>
                <a:gd name="T4" fmla="*/ 52 w 463"/>
                <a:gd name="T5" fmla="*/ 372 h 381"/>
                <a:gd name="T6" fmla="*/ 68 w 463"/>
                <a:gd name="T7" fmla="*/ 378 h 381"/>
                <a:gd name="T8" fmla="*/ 85 w 463"/>
                <a:gd name="T9" fmla="*/ 381 h 381"/>
                <a:gd name="T10" fmla="*/ 103 w 463"/>
                <a:gd name="T11" fmla="*/ 381 h 381"/>
                <a:gd name="T12" fmla="*/ 121 w 463"/>
                <a:gd name="T13" fmla="*/ 377 h 381"/>
                <a:gd name="T14" fmla="*/ 138 w 463"/>
                <a:gd name="T15" fmla="*/ 370 h 381"/>
                <a:gd name="T16" fmla="*/ 424 w 463"/>
                <a:gd name="T17" fmla="*/ 168 h 381"/>
                <a:gd name="T18" fmla="*/ 438 w 463"/>
                <a:gd name="T19" fmla="*/ 156 h 381"/>
                <a:gd name="T20" fmla="*/ 449 w 463"/>
                <a:gd name="T21" fmla="*/ 141 h 381"/>
                <a:gd name="T22" fmla="*/ 457 w 463"/>
                <a:gd name="T23" fmla="*/ 126 h 381"/>
                <a:gd name="T24" fmla="*/ 462 w 463"/>
                <a:gd name="T25" fmla="*/ 108 h 381"/>
                <a:gd name="T26" fmla="*/ 463 w 463"/>
                <a:gd name="T27" fmla="*/ 91 h 381"/>
                <a:gd name="T28" fmla="*/ 461 w 463"/>
                <a:gd name="T29" fmla="*/ 73 h 381"/>
                <a:gd name="T30" fmla="*/ 455 w 463"/>
                <a:gd name="T31" fmla="*/ 55 h 381"/>
                <a:gd name="T32" fmla="*/ 446 w 463"/>
                <a:gd name="T33" fmla="*/ 39 h 381"/>
                <a:gd name="T34" fmla="*/ 433 w 463"/>
                <a:gd name="T35" fmla="*/ 25 h 381"/>
                <a:gd name="T36" fmla="*/ 418 w 463"/>
                <a:gd name="T37" fmla="*/ 13 h 381"/>
                <a:gd name="T38" fmla="*/ 403 w 463"/>
                <a:gd name="T39" fmla="*/ 6 h 381"/>
                <a:gd name="T40" fmla="*/ 386 w 463"/>
                <a:gd name="T41" fmla="*/ 1 h 381"/>
                <a:gd name="T42" fmla="*/ 368 w 463"/>
                <a:gd name="T43" fmla="*/ 0 h 381"/>
                <a:gd name="T44" fmla="*/ 350 w 463"/>
                <a:gd name="T45" fmla="*/ 2 h 381"/>
                <a:gd name="T46" fmla="*/ 333 w 463"/>
                <a:gd name="T47" fmla="*/ 7 h 381"/>
                <a:gd name="T48" fmla="*/ 316 w 463"/>
                <a:gd name="T49" fmla="*/ 17 h 381"/>
                <a:gd name="T50" fmla="*/ 31 w 463"/>
                <a:gd name="T51" fmla="*/ 219 h 381"/>
                <a:gd name="T52" fmla="*/ 19 w 463"/>
                <a:gd name="T53" fmla="*/ 232 h 381"/>
                <a:gd name="T54" fmla="*/ 9 w 463"/>
                <a:gd name="T55" fmla="*/ 248 h 381"/>
                <a:gd name="T56" fmla="*/ 3 w 463"/>
                <a:gd name="T57" fmla="*/ 264 h 381"/>
                <a:gd name="T58" fmla="*/ 0 w 463"/>
                <a:gd name="T59" fmla="*/ 282 h 381"/>
                <a:gd name="T60" fmla="*/ 1 w 463"/>
                <a:gd name="T61" fmla="*/ 300 h 381"/>
                <a:gd name="T62" fmla="*/ 4 w 463"/>
                <a:gd name="T63" fmla="*/ 318 h 381"/>
                <a:gd name="T64" fmla="*/ 11 w 463"/>
                <a:gd name="T65" fmla="*/ 335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3" h="381">
                  <a:moveTo>
                    <a:pt x="17" y="342"/>
                  </a:moveTo>
                  <a:lnTo>
                    <a:pt x="23" y="350"/>
                  </a:lnTo>
                  <a:lnTo>
                    <a:pt x="29" y="357"/>
                  </a:lnTo>
                  <a:lnTo>
                    <a:pt x="37" y="362"/>
                  </a:lnTo>
                  <a:lnTo>
                    <a:pt x="44" y="368"/>
                  </a:lnTo>
                  <a:lnTo>
                    <a:pt x="52" y="372"/>
                  </a:lnTo>
                  <a:lnTo>
                    <a:pt x="60" y="376"/>
                  </a:lnTo>
                  <a:lnTo>
                    <a:pt x="68" y="378"/>
                  </a:lnTo>
                  <a:lnTo>
                    <a:pt x="77" y="380"/>
                  </a:lnTo>
                  <a:lnTo>
                    <a:pt x="85" y="381"/>
                  </a:lnTo>
                  <a:lnTo>
                    <a:pt x="95" y="381"/>
                  </a:lnTo>
                  <a:lnTo>
                    <a:pt x="103" y="381"/>
                  </a:lnTo>
                  <a:lnTo>
                    <a:pt x="113" y="379"/>
                  </a:lnTo>
                  <a:lnTo>
                    <a:pt x="121" y="377"/>
                  </a:lnTo>
                  <a:lnTo>
                    <a:pt x="130" y="374"/>
                  </a:lnTo>
                  <a:lnTo>
                    <a:pt x="138" y="370"/>
                  </a:lnTo>
                  <a:lnTo>
                    <a:pt x="147" y="364"/>
                  </a:lnTo>
                  <a:lnTo>
                    <a:pt x="424" y="168"/>
                  </a:lnTo>
                  <a:lnTo>
                    <a:pt x="431" y="163"/>
                  </a:lnTo>
                  <a:lnTo>
                    <a:pt x="438" y="156"/>
                  </a:lnTo>
                  <a:lnTo>
                    <a:pt x="444" y="149"/>
                  </a:lnTo>
                  <a:lnTo>
                    <a:pt x="449" y="141"/>
                  </a:lnTo>
                  <a:lnTo>
                    <a:pt x="453" y="134"/>
                  </a:lnTo>
                  <a:lnTo>
                    <a:pt x="457" y="126"/>
                  </a:lnTo>
                  <a:lnTo>
                    <a:pt x="460" y="117"/>
                  </a:lnTo>
                  <a:lnTo>
                    <a:pt x="462" y="108"/>
                  </a:lnTo>
                  <a:lnTo>
                    <a:pt x="463" y="99"/>
                  </a:lnTo>
                  <a:lnTo>
                    <a:pt x="463" y="91"/>
                  </a:lnTo>
                  <a:lnTo>
                    <a:pt x="462" y="81"/>
                  </a:lnTo>
                  <a:lnTo>
                    <a:pt x="461" y="73"/>
                  </a:lnTo>
                  <a:lnTo>
                    <a:pt x="459" y="64"/>
                  </a:lnTo>
                  <a:lnTo>
                    <a:pt x="455" y="55"/>
                  </a:lnTo>
                  <a:lnTo>
                    <a:pt x="451" y="47"/>
                  </a:lnTo>
                  <a:lnTo>
                    <a:pt x="446" y="39"/>
                  </a:lnTo>
                  <a:lnTo>
                    <a:pt x="440" y="31"/>
                  </a:lnTo>
                  <a:lnTo>
                    <a:pt x="433" y="25"/>
                  </a:lnTo>
                  <a:lnTo>
                    <a:pt x="427" y="19"/>
                  </a:lnTo>
                  <a:lnTo>
                    <a:pt x="418" y="13"/>
                  </a:lnTo>
                  <a:lnTo>
                    <a:pt x="411" y="9"/>
                  </a:lnTo>
                  <a:lnTo>
                    <a:pt x="403" y="6"/>
                  </a:lnTo>
                  <a:lnTo>
                    <a:pt x="394" y="3"/>
                  </a:lnTo>
                  <a:lnTo>
                    <a:pt x="386" y="1"/>
                  </a:lnTo>
                  <a:lnTo>
                    <a:pt x="377" y="0"/>
                  </a:lnTo>
                  <a:lnTo>
                    <a:pt x="368" y="0"/>
                  </a:lnTo>
                  <a:lnTo>
                    <a:pt x="359" y="0"/>
                  </a:lnTo>
                  <a:lnTo>
                    <a:pt x="350" y="2"/>
                  </a:lnTo>
                  <a:lnTo>
                    <a:pt x="341" y="4"/>
                  </a:lnTo>
                  <a:lnTo>
                    <a:pt x="333" y="7"/>
                  </a:lnTo>
                  <a:lnTo>
                    <a:pt x="324" y="11"/>
                  </a:lnTo>
                  <a:lnTo>
                    <a:pt x="316" y="17"/>
                  </a:lnTo>
                  <a:lnTo>
                    <a:pt x="39" y="213"/>
                  </a:lnTo>
                  <a:lnTo>
                    <a:pt x="31" y="219"/>
                  </a:lnTo>
                  <a:lnTo>
                    <a:pt x="25" y="225"/>
                  </a:lnTo>
                  <a:lnTo>
                    <a:pt x="19" y="232"/>
                  </a:lnTo>
                  <a:lnTo>
                    <a:pt x="13" y="240"/>
                  </a:lnTo>
                  <a:lnTo>
                    <a:pt x="9" y="248"/>
                  </a:lnTo>
                  <a:lnTo>
                    <a:pt x="6" y="256"/>
                  </a:lnTo>
                  <a:lnTo>
                    <a:pt x="3" y="264"/>
                  </a:lnTo>
                  <a:lnTo>
                    <a:pt x="1" y="274"/>
                  </a:lnTo>
                  <a:lnTo>
                    <a:pt x="0" y="282"/>
                  </a:lnTo>
                  <a:lnTo>
                    <a:pt x="0" y="290"/>
                  </a:lnTo>
                  <a:lnTo>
                    <a:pt x="1" y="300"/>
                  </a:lnTo>
                  <a:lnTo>
                    <a:pt x="2" y="308"/>
                  </a:lnTo>
                  <a:lnTo>
                    <a:pt x="4" y="318"/>
                  </a:lnTo>
                  <a:lnTo>
                    <a:pt x="7" y="326"/>
                  </a:lnTo>
                  <a:lnTo>
                    <a:pt x="11" y="335"/>
                  </a:lnTo>
                  <a:lnTo>
                    <a:pt x="17" y="342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0" name="Freeform 10"/>
            <p:cNvSpPr>
              <a:spLocks/>
            </p:cNvSpPr>
            <p:nvPr/>
          </p:nvSpPr>
          <p:spPr bwMode="auto">
            <a:xfrm>
              <a:off x="2716213" y="3648075"/>
              <a:ext cx="133350" cy="136525"/>
            </a:xfrm>
            <a:custGeom>
              <a:avLst/>
              <a:gdLst>
                <a:gd name="T0" fmla="*/ 35 w 421"/>
                <a:gd name="T1" fmla="*/ 410 h 430"/>
                <a:gd name="T2" fmla="*/ 51 w 421"/>
                <a:gd name="T3" fmla="*/ 420 h 430"/>
                <a:gd name="T4" fmla="*/ 67 w 421"/>
                <a:gd name="T5" fmla="*/ 426 h 430"/>
                <a:gd name="T6" fmla="*/ 85 w 421"/>
                <a:gd name="T7" fmla="*/ 429 h 430"/>
                <a:gd name="T8" fmla="*/ 103 w 421"/>
                <a:gd name="T9" fmla="*/ 429 h 430"/>
                <a:gd name="T10" fmla="*/ 121 w 421"/>
                <a:gd name="T11" fmla="*/ 426 h 430"/>
                <a:gd name="T12" fmla="*/ 137 w 421"/>
                <a:gd name="T13" fmla="*/ 419 h 430"/>
                <a:gd name="T14" fmla="*/ 153 w 421"/>
                <a:gd name="T15" fmla="*/ 408 h 430"/>
                <a:gd name="T16" fmla="*/ 395 w 421"/>
                <a:gd name="T17" fmla="*/ 156 h 430"/>
                <a:gd name="T18" fmla="*/ 407 w 421"/>
                <a:gd name="T19" fmla="*/ 143 h 430"/>
                <a:gd name="T20" fmla="*/ 415 w 421"/>
                <a:gd name="T21" fmla="*/ 126 h 430"/>
                <a:gd name="T22" fmla="*/ 420 w 421"/>
                <a:gd name="T23" fmla="*/ 109 h 430"/>
                <a:gd name="T24" fmla="*/ 421 w 421"/>
                <a:gd name="T25" fmla="*/ 91 h 430"/>
                <a:gd name="T26" fmla="*/ 419 w 421"/>
                <a:gd name="T27" fmla="*/ 73 h 430"/>
                <a:gd name="T28" fmla="*/ 414 w 421"/>
                <a:gd name="T29" fmla="*/ 56 h 430"/>
                <a:gd name="T30" fmla="*/ 406 w 421"/>
                <a:gd name="T31" fmla="*/ 40 h 430"/>
                <a:gd name="T32" fmla="*/ 393 w 421"/>
                <a:gd name="T33" fmla="*/ 25 h 430"/>
                <a:gd name="T34" fmla="*/ 378 w 421"/>
                <a:gd name="T35" fmla="*/ 14 h 430"/>
                <a:gd name="T36" fmla="*/ 362 w 421"/>
                <a:gd name="T37" fmla="*/ 6 h 430"/>
                <a:gd name="T38" fmla="*/ 344 w 421"/>
                <a:gd name="T39" fmla="*/ 1 h 430"/>
                <a:gd name="T40" fmla="*/ 327 w 421"/>
                <a:gd name="T41" fmla="*/ 0 h 430"/>
                <a:gd name="T42" fmla="*/ 309 w 421"/>
                <a:gd name="T43" fmla="*/ 2 h 430"/>
                <a:gd name="T44" fmla="*/ 292 w 421"/>
                <a:gd name="T45" fmla="*/ 7 h 430"/>
                <a:gd name="T46" fmla="*/ 277 w 421"/>
                <a:gd name="T47" fmla="*/ 16 h 430"/>
                <a:gd name="T48" fmla="*/ 262 w 421"/>
                <a:gd name="T49" fmla="*/ 28 h 430"/>
                <a:gd name="T50" fmla="*/ 20 w 421"/>
                <a:gd name="T51" fmla="*/ 280 h 430"/>
                <a:gd name="T52" fmla="*/ 9 w 421"/>
                <a:gd name="T53" fmla="*/ 295 h 430"/>
                <a:gd name="T54" fmla="*/ 3 w 421"/>
                <a:gd name="T55" fmla="*/ 312 h 430"/>
                <a:gd name="T56" fmla="*/ 0 w 421"/>
                <a:gd name="T57" fmla="*/ 330 h 430"/>
                <a:gd name="T58" fmla="*/ 1 w 421"/>
                <a:gd name="T59" fmla="*/ 348 h 430"/>
                <a:gd name="T60" fmla="*/ 4 w 421"/>
                <a:gd name="T61" fmla="*/ 365 h 430"/>
                <a:gd name="T62" fmla="*/ 11 w 421"/>
                <a:gd name="T63" fmla="*/ 382 h 430"/>
                <a:gd name="T64" fmla="*/ 22 w 421"/>
                <a:gd name="T65" fmla="*/ 396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21" h="430">
                  <a:moveTo>
                    <a:pt x="28" y="404"/>
                  </a:moveTo>
                  <a:lnTo>
                    <a:pt x="35" y="410"/>
                  </a:lnTo>
                  <a:lnTo>
                    <a:pt x="43" y="415"/>
                  </a:lnTo>
                  <a:lnTo>
                    <a:pt x="51" y="420"/>
                  </a:lnTo>
                  <a:lnTo>
                    <a:pt x="59" y="424"/>
                  </a:lnTo>
                  <a:lnTo>
                    <a:pt x="67" y="426"/>
                  </a:lnTo>
                  <a:lnTo>
                    <a:pt x="77" y="428"/>
                  </a:lnTo>
                  <a:lnTo>
                    <a:pt x="85" y="429"/>
                  </a:lnTo>
                  <a:lnTo>
                    <a:pt x="95" y="430"/>
                  </a:lnTo>
                  <a:lnTo>
                    <a:pt x="103" y="429"/>
                  </a:lnTo>
                  <a:lnTo>
                    <a:pt x="112" y="428"/>
                  </a:lnTo>
                  <a:lnTo>
                    <a:pt x="121" y="426"/>
                  </a:lnTo>
                  <a:lnTo>
                    <a:pt x="130" y="423"/>
                  </a:lnTo>
                  <a:lnTo>
                    <a:pt x="137" y="419"/>
                  </a:lnTo>
                  <a:lnTo>
                    <a:pt x="145" y="413"/>
                  </a:lnTo>
                  <a:lnTo>
                    <a:pt x="153" y="408"/>
                  </a:lnTo>
                  <a:lnTo>
                    <a:pt x="159" y="402"/>
                  </a:lnTo>
                  <a:lnTo>
                    <a:pt x="395" y="156"/>
                  </a:lnTo>
                  <a:lnTo>
                    <a:pt x="401" y="150"/>
                  </a:lnTo>
                  <a:lnTo>
                    <a:pt x="407" y="143"/>
                  </a:lnTo>
                  <a:lnTo>
                    <a:pt x="412" y="134"/>
                  </a:lnTo>
                  <a:lnTo>
                    <a:pt x="415" y="126"/>
                  </a:lnTo>
                  <a:lnTo>
                    <a:pt x="418" y="117"/>
                  </a:lnTo>
                  <a:lnTo>
                    <a:pt x="420" y="109"/>
                  </a:lnTo>
                  <a:lnTo>
                    <a:pt x="421" y="99"/>
                  </a:lnTo>
                  <a:lnTo>
                    <a:pt x="421" y="91"/>
                  </a:lnTo>
                  <a:lnTo>
                    <a:pt x="420" y="82"/>
                  </a:lnTo>
                  <a:lnTo>
                    <a:pt x="419" y="73"/>
                  </a:lnTo>
                  <a:lnTo>
                    <a:pt x="417" y="64"/>
                  </a:lnTo>
                  <a:lnTo>
                    <a:pt x="414" y="56"/>
                  </a:lnTo>
                  <a:lnTo>
                    <a:pt x="410" y="48"/>
                  </a:lnTo>
                  <a:lnTo>
                    <a:pt x="406" y="40"/>
                  </a:lnTo>
                  <a:lnTo>
                    <a:pt x="399" y="33"/>
                  </a:lnTo>
                  <a:lnTo>
                    <a:pt x="393" y="25"/>
                  </a:lnTo>
                  <a:lnTo>
                    <a:pt x="386" y="19"/>
                  </a:lnTo>
                  <a:lnTo>
                    <a:pt x="378" y="14"/>
                  </a:lnTo>
                  <a:lnTo>
                    <a:pt x="371" y="9"/>
                  </a:lnTo>
                  <a:lnTo>
                    <a:pt x="362" y="6"/>
                  </a:lnTo>
                  <a:lnTo>
                    <a:pt x="354" y="3"/>
                  </a:lnTo>
                  <a:lnTo>
                    <a:pt x="344" y="1"/>
                  </a:lnTo>
                  <a:lnTo>
                    <a:pt x="336" y="0"/>
                  </a:lnTo>
                  <a:lnTo>
                    <a:pt x="327" y="0"/>
                  </a:lnTo>
                  <a:lnTo>
                    <a:pt x="318" y="0"/>
                  </a:lnTo>
                  <a:lnTo>
                    <a:pt x="309" y="2"/>
                  </a:lnTo>
                  <a:lnTo>
                    <a:pt x="301" y="4"/>
                  </a:lnTo>
                  <a:lnTo>
                    <a:pt x="292" y="7"/>
                  </a:lnTo>
                  <a:lnTo>
                    <a:pt x="284" y="11"/>
                  </a:lnTo>
                  <a:lnTo>
                    <a:pt x="277" y="16"/>
                  </a:lnTo>
                  <a:lnTo>
                    <a:pt x="269" y="21"/>
                  </a:lnTo>
                  <a:lnTo>
                    <a:pt x="262" y="28"/>
                  </a:lnTo>
                  <a:lnTo>
                    <a:pt x="26" y="273"/>
                  </a:lnTo>
                  <a:lnTo>
                    <a:pt x="20" y="280"/>
                  </a:lnTo>
                  <a:lnTo>
                    <a:pt x="14" y="287"/>
                  </a:lnTo>
                  <a:lnTo>
                    <a:pt x="9" y="295"/>
                  </a:lnTo>
                  <a:lnTo>
                    <a:pt x="6" y="303"/>
                  </a:lnTo>
                  <a:lnTo>
                    <a:pt x="3" y="312"/>
                  </a:lnTo>
                  <a:lnTo>
                    <a:pt x="1" y="321"/>
                  </a:lnTo>
                  <a:lnTo>
                    <a:pt x="0" y="330"/>
                  </a:lnTo>
                  <a:lnTo>
                    <a:pt x="0" y="338"/>
                  </a:lnTo>
                  <a:lnTo>
                    <a:pt x="1" y="348"/>
                  </a:lnTo>
                  <a:lnTo>
                    <a:pt x="2" y="356"/>
                  </a:lnTo>
                  <a:lnTo>
                    <a:pt x="4" y="365"/>
                  </a:lnTo>
                  <a:lnTo>
                    <a:pt x="7" y="373"/>
                  </a:lnTo>
                  <a:lnTo>
                    <a:pt x="11" y="382"/>
                  </a:lnTo>
                  <a:lnTo>
                    <a:pt x="15" y="389"/>
                  </a:lnTo>
                  <a:lnTo>
                    <a:pt x="22" y="396"/>
                  </a:lnTo>
                  <a:lnTo>
                    <a:pt x="28" y="404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1" name="Freeform 11"/>
            <p:cNvSpPr>
              <a:spLocks/>
            </p:cNvSpPr>
            <p:nvPr/>
          </p:nvSpPr>
          <p:spPr bwMode="auto">
            <a:xfrm>
              <a:off x="2776538" y="3687763"/>
              <a:ext cx="111125" cy="125413"/>
            </a:xfrm>
            <a:custGeom>
              <a:avLst/>
              <a:gdLst>
                <a:gd name="T0" fmla="*/ 38 w 350"/>
                <a:gd name="T1" fmla="*/ 384 h 397"/>
                <a:gd name="T2" fmla="*/ 52 w 350"/>
                <a:gd name="T3" fmla="*/ 392 h 397"/>
                <a:gd name="T4" fmla="*/ 68 w 350"/>
                <a:gd name="T5" fmla="*/ 396 h 397"/>
                <a:gd name="T6" fmla="*/ 83 w 350"/>
                <a:gd name="T7" fmla="*/ 397 h 397"/>
                <a:gd name="T8" fmla="*/ 98 w 350"/>
                <a:gd name="T9" fmla="*/ 395 h 397"/>
                <a:gd name="T10" fmla="*/ 114 w 350"/>
                <a:gd name="T11" fmla="*/ 391 h 397"/>
                <a:gd name="T12" fmla="*/ 128 w 350"/>
                <a:gd name="T13" fmla="*/ 383 h 397"/>
                <a:gd name="T14" fmla="*/ 141 w 350"/>
                <a:gd name="T15" fmla="*/ 373 h 397"/>
                <a:gd name="T16" fmla="*/ 332 w 350"/>
                <a:gd name="T17" fmla="*/ 132 h 397"/>
                <a:gd name="T18" fmla="*/ 342 w 350"/>
                <a:gd name="T19" fmla="*/ 118 h 397"/>
                <a:gd name="T20" fmla="*/ 347 w 350"/>
                <a:gd name="T21" fmla="*/ 103 h 397"/>
                <a:gd name="T22" fmla="*/ 350 w 350"/>
                <a:gd name="T23" fmla="*/ 87 h 397"/>
                <a:gd name="T24" fmla="*/ 349 w 350"/>
                <a:gd name="T25" fmla="*/ 71 h 397"/>
                <a:gd name="T26" fmla="*/ 346 w 350"/>
                <a:gd name="T27" fmla="*/ 57 h 397"/>
                <a:gd name="T28" fmla="*/ 339 w 350"/>
                <a:gd name="T29" fmla="*/ 42 h 397"/>
                <a:gd name="T30" fmla="*/ 331 w 350"/>
                <a:gd name="T31" fmla="*/ 29 h 397"/>
                <a:gd name="T32" fmla="*/ 319 w 350"/>
                <a:gd name="T33" fmla="*/ 17 h 397"/>
                <a:gd name="T34" fmla="*/ 306 w 350"/>
                <a:gd name="T35" fmla="*/ 8 h 397"/>
                <a:gd name="T36" fmla="*/ 290 w 350"/>
                <a:gd name="T37" fmla="*/ 3 h 397"/>
                <a:gd name="T38" fmla="*/ 275 w 350"/>
                <a:gd name="T39" fmla="*/ 0 h 397"/>
                <a:gd name="T40" fmla="*/ 259 w 350"/>
                <a:gd name="T41" fmla="*/ 0 h 397"/>
                <a:gd name="T42" fmla="*/ 243 w 350"/>
                <a:gd name="T43" fmla="*/ 3 h 397"/>
                <a:gd name="T44" fmla="*/ 229 w 350"/>
                <a:gd name="T45" fmla="*/ 9 h 397"/>
                <a:gd name="T46" fmla="*/ 216 w 350"/>
                <a:gd name="T47" fmla="*/ 19 h 397"/>
                <a:gd name="T48" fmla="*/ 204 w 350"/>
                <a:gd name="T49" fmla="*/ 30 h 397"/>
                <a:gd name="T50" fmla="*/ 13 w 350"/>
                <a:gd name="T51" fmla="*/ 271 h 397"/>
                <a:gd name="T52" fmla="*/ 5 w 350"/>
                <a:gd name="T53" fmla="*/ 286 h 397"/>
                <a:gd name="T54" fmla="*/ 1 w 350"/>
                <a:gd name="T55" fmla="*/ 301 h 397"/>
                <a:gd name="T56" fmla="*/ 0 w 350"/>
                <a:gd name="T57" fmla="*/ 317 h 397"/>
                <a:gd name="T58" fmla="*/ 2 w 350"/>
                <a:gd name="T59" fmla="*/ 332 h 397"/>
                <a:gd name="T60" fmla="*/ 6 w 350"/>
                <a:gd name="T61" fmla="*/ 347 h 397"/>
                <a:gd name="T62" fmla="*/ 14 w 350"/>
                <a:gd name="T63" fmla="*/ 361 h 397"/>
                <a:gd name="T64" fmla="*/ 24 w 350"/>
                <a:gd name="T65" fmla="*/ 374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0" h="397">
                  <a:moveTo>
                    <a:pt x="31" y="379"/>
                  </a:moveTo>
                  <a:lnTo>
                    <a:pt x="38" y="384"/>
                  </a:lnTo>
                  <a:lnTo>
                    <a:pt x="44" y="389"/>
                  </a:lnTo>
                  <a:lnTo>
                    <a:pt x="52" y="392"/>
                  </a:lnTo>
                  <a:lnTo>
                    <a:pt x="60" y="394"/>
                  </a:lnTo>
                  <a:lnTo>
                    <a:pt x="68" y="396"/>
                  </a:lnTo>
                  <a:lnTo>
                    <a:pt x="75" y="397"/>
                  </a:lnTo>
                  <a:lnTo>
                    <a:pt x="83" y="397"/>
                  </a:lnTo>
                  <a:lnTo>
                    <a:pt x="91" y="396"/>
                  </a:lnTo>
                  <a:lnTo>
                    <a:pt x="98" y="395"/>
                  </a:lnTo>
                  <a:lnTo>
                    <a:pt x="107" y="393"/>
                  </a:lnTo>
                  <a:lnTo>
                    <a:pt x="114" y="391"/>
                  </a:lnTo>
                  <a:lnTo>
                    <a:pt x="120" y="386"/>
                  </a:lnTo>
                  <a:lnTo>
                    <a:pt x="128" y="383"/>
                  </a:lnTo>
                  <a:lnTo>
                    <a:pt x="134" y="378"/>
                  </a:lnTo>
                  <a:lnTo>
                    <a:pt x="141" y="373"/>
                  </a:lnTo>
                  <a:lnTo>
                    <a:pt x="146" y="366"/>
                  </a:lnTo>
                  <a:lnTo>
                    <a:pt x="332" y="132"/>
                  </a:lnTo>
                  <a:lnTo>
                    <a:pt x="337" y="125"/>
                  </a:lnTo>
                  <a:lnTo>
                    <a:pt x="342" y="118"/>
                  </a:lnTo>
                  <a:lnTo>
                    <a:pt x="345" y="111"/>
                  </a:lnTo>
                  <a:lnTo>
                    <a:pt x="347" y="103"/>
                  </a:lnTo>
                  <a:lnTo>
                    <a:pt x="349" y="96"/>
                  </a:lnTo>
                  <a:lnTo>
                    <a:pt x="350" y="87"/>
                  </a:lnTo>
                  <a:lnTo>
                    <a:pt x="350" y="80"/>
                  </a:lnTo>
                  <a:lnTo>
                    <a:pt x="349" y="71"/>
                  </a:lnTo>
                  <a:lnTo>
                    <a:pt x="348" y="64"/>
                  </a:lnTo>
                  <a:lnTo>
                    <a:pt x="346" y="57"/>
                  </a:lnTo>
                  <a:lnTo>
                    <a:pt x="344" y="49"/>
                  </a:lnTo>
                  <a:lnTo>
                    <a:pt x="339" y="42"/>
                  </a:lnTo>
                  <a:lnTo>
                    <a:pt x="336" y="35"/>
                  </a:lnTo>
                  <a:lnTo>
                    <a:pt x="331" y="29"/>
                  </a:lnTo>
                  <a:lnTo>
                    <a:pt x="326" y="23"/>
                  </a:lnTo>
                  <a:lnTo>
                    <a:pt x="319" y="17"/>
                  </a:lnTo>
                  <a:lnTo>
                    <a:pt x="312" y="12"/>
                  </a:lnTo>
                  <a:lnTo>
                    <a:pt x="306" y="8"/>
                  </a:lnTo>
                  <a:lnTo>
                    <a:pt x="298" y="5"/>
                  </a:lnTo>
                  <a:lnTo>
                    <a:pt x="290" y="3"/>
                  </a:lnTo>
                  <a:lnTo>
                    <a:pt x="282" y="1"/>
                  </a:lnTo>
                  <a:lnTo>
                    <a:pt x="275" y="0"/>
                  </a:lnTo>
                  <a:lnTo>
                    <a:pt x="266" y="0"/>
                  </a:lnTo>
                  <a:lnTo>
                    <a:pt x="259" y="0"/>
                  </a:lnTo>
                  <a:lnTo>
                    <a:pt x="251" y="2"/>
                  </a:lnTo>
                  <a:lnTo>
                    <a:pt x="243" y="3"/>
                  </a:lnTo>
                  <a:lnTo>
                    <a:pt x="236" y="6"/>
                  </a:lnTo>
                  <a:lnTo>
                    <a:pt x="229" y="9"/>
                  </a:lnTo>
                  <a:lnTo>
                    <a:pt x="222" y="13"/>
                  </a:lnTo>
                  <a:lnTo>
                    <a:pt x="216" y="19"/>
                  </a:lnTo>
                  <a:lnTo>
                    <a:pt x="209" y="24"/>
                  </a:lnTo>
                  <a:lnTo>
                    <a:pt x="204" y="30"/>
                  </a:lnTo>
                  <a:lnTo>
                    <a:pt x="18" y="264"/>
                  </a:lnTo>
                  <a:lnTo>
                    <a:pt x="13" y="271"/>
                  </a:lnTo>
                  <a:lnTo>
                    <a:pt x="8" y="279"/>
                  </a:lnTo>
                  <a:lnTo>
                    <a:pt x="5" y="286"/>
                  </a:lnTo>
                  <a:lnTo>
                    <a:pt x="3" y="293"/>
                  </a:lnTo>
                  <a:lnTo>
                    <a:pt x="1" y="301"/>
                  </a:lnTo>
                  <a:lnTo>
                    <a:pt x="0" y="308"/>
                  </a:lnTo>
                  <a:lnTo>
                    <a:pt x="0" y="317"/>
                  </a:lnTo>
                  <a:lnTo>
                    <a:pt x="1" y="324"/>
                  </a:lnTo>
                  <a:lnTo>
                    <a:pt x="2" y="332"/>
                  </a:lnTo>
                  <a:lnTo>
                    <a:pt x="4" y="340"/>
                  </a:lnTo>
                  <a:lnTo>
                    <a:pt x="6" y="347"/>
                  </a:lnTo>
                  <a:lnTo>
                    <a:pt x="11" y="355"/>
                  </a:lnTo>
                  <a:lnTo>
                    <a:pt x="14" y="361"/>
                  </a:lnTo>
                  <a:lnTo>
                    <a:pt x="19" y="367"/>
                  </a:lnTo>
                  <a:lnTo>
                    <a:pt x="24" y="374"/>
                  </a:lnTo>
                  <a:lnTo>
                    <a:pt x="31" y="379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2" name="Freeform 12"/>
            <p:cNvSpPr>
              <a:spLocks/>
            </p:cNvSpPr>
            <p:nvPr/>
          </p:nvSpPr>
          <p:spPr bwMode="auto">
            <a:xfrm>
              <a:off x="2830513" y="3714750"/>
              <a:ext cx="76200" cy="112713"/>
            </a:xfrm>
            <a:custGeom>
              <a:avLst/>
              <a:gdLst>
                <a:gd name="T0" fmla="*/ 45 w 242"/>
                <a:gd name="T1" fmla="*/ 353 h 357"/>
                <a:gd name="T2" fmla="*/ 57 w 242"/>
                <a:gd name="T3" fmla="*/ 356 h 357"/>
                <a:gd name="T4" fmla="*/ 71 w 242"/>
                <a:gd name="T5" fmla="*/ 357 h 357"/>
                <a:gd name="T6" fmla="*/ 84 w 242"/>
                <a:gd name="T7" fmla="*/ 355 h 357"/>
                <a:gd name="T8" fmla="*/ 95 w 242"/>
                <a:gd name="T9" fmla="*/ 351 h 357"/>
                <a:gd name="T10" fmla="*/ 107 w 242"/>
                <a:gd name="T11" fmla="*/ 345 h 357"/>
                <a:gd name="T12" fmla="*/ 117 w 242"/>
                <a:gd name="T13" fmla="*/ 336 h 357"/>
                <a:gd name="T14" fmla="*/ 125 w 242"/>
                <a:gd name="T15" fmla="*/ 326 h 357"/>
                <a:gd name="T16" fmla="*/ 236 w 242"/>
                <a:gd name="T17" fmla="*/ 97 h 357"/>
                <a:gd name="T18" fmla="*/ 240 w 242"/>
                <a:gd name="T19" fmla="*/ 85 h 357"/>
                <a:gd name="T20" fmla="*/ 242 w 242"/>
                <a:gd name="T21" fmla="*/ 71 h 357"/>
                <a:gd name="T22" fmla="*/ 242 w 242"/>
                <a:gd name="T23" fmla="*/ 58 h 357"/>
                <a:gd name="T24" fmla="*/ 239 w 242"/>
                <a:gd name="T25" fmla="*/ 46 h 357"/>
                <a:gd name="T26" fmla="*/ 234 w 242"/>
                <a:gd name="T27" fmla="*/ 34 h 357"/>
                <a:gd name="T28" fmla="*/ 225 w 242"/>
                <a:gd name="T29" fmla="*/ 23 h 357"/>
                <a:gd name="T30" fmla="*/ 216 w 242"/>
                <a:gd name="T31" fmla="*/ 14 h 357"/>
                <a:gd name="T32" fmla="*/ 204 w 242"/>
                <a:gd name="T33" fmla="*/ 8 h 357"/>
                <a:gd name="T34" fmla="*/ 192 w 242"/>
                <a:gd name="T35" fmla="*/ 2 h 357"/>
                <a:gd name="T36" fmla="*/ 179 w 242"/>
                <a:gd name="T37" fmla="*/ 0 h 357"/>
                <a:gd name="T38" fmla="*/ 165 w 242"/>
                <a:gd name="T39" fmla="*/ 1 h 357"/>
                <a:gd name="T40" fmla="*/ 153 w 242"/>
                <a:gd name="T41" fmla="*/ 4 h 357"/>
                <a:gd name="T42" fmla="*/ 141 w 242"/>
                <a:gd name="T43" fmla="*/ 10 h 357"/>
                <a:gd name="T44" fmla="*/ 130 w 242"/>
                <a:gd name="T45" fmla="*/ 17 h 357"/>
                <a:gd name="T46" fmla="*/ 122 w 242"/>
                <a:gd name="T47" fmla="*/ 27 h 357"/>
                <a:gd name="T48" fmla="*/ 114 w 242"/>
                <a:gd name="T49" fmla="*/ 38 h 357"/>
                <a:gd name="T50" fmla="*/ 4 w 242"/>
                <a:gd name="T51" fmla="*/ 267 h 357"/>
                <a:gd name="T52" fmla="*/ 1 w 242"/>
                <a:gd name="T53" fmla="*/ 280 h 357"/>
                <a:gd name="T54" fmla="*/ 0 w 242"/>
                <a:gd name="T55" fmla="*/ 293 h 357"/>
                <a:gd name="T56" fmla="*/ 2 w 242"/>
                <a:gd name="T57" fmla="*/ 306 h 357"/>
                <a:gd name="T58" fmla="*/ 7 w 242"/>
                <a:gd name="T59" fmla="*/ 318 h 357"/>
                <a:gd name="T60" fmla="*/ 13 w 242"/>
                <a:gd name="T61" fmla="*/ 329 h 357"/>
                <a:gd name="T62" fmla="*/ 21 w 242"/>
                <a:gd name="T63" fmla="*/ 340 h 357"/>
                <a:gd name="T64" fmla="*/ 32 w 242"/>
                <a:gd name="T65" fmla="*/ 347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2" h="357">
                  <a:moveTo>
                    <a:pt x="38" y="351"/>
                  </a:moveTo>
                  <a:lnTo>
                    <a:pt x="45" y="353"/>
                  </a:lnTo>
                  <a:lnTo>
                    <a:pt x="51" y="355"/>
                  </a:lnTo>
                  <a:lnTo>
                    <a:pt x="57" y="356"/>
                  </a:lnTo>
                  <a:lnTo>
                    <a:pt x="64" y="357"/>
                  </a:lnTo>
                  <a:lnTo>
                    <a:pt x="71" y="357"/>
                  </a:lnTo>
                  <a:lnTo>
                    <a:pt x="77" y="356"/>
                  </a:lnTo>
                  <a:lnTo>
                    <a:pt x="84" y="355"/>
                  </a:lnTo>
                  <a:lnTo>
                    <a:pt x="90" y="353"/>
                  </a:lnTo>
                  <a:lnTo>
                    <a:pt x="95" y="351"/>
                  </a:lnTo>
                  <a:lnTo>
                    <a:pt x="102" y="348"/>
                  </a:lnTo>
                  <a:lnTo>
                    <a:pt x="107" y="345"/>
                  </a:lnTo>
                  <a:lnTo>
                    <a:pt x="112" y="341"/>
                  </a:lnTo>
                  <a:lnTo>
                    <a:pt x="117" y="336"/>
                  </a:lnTo>
                  <a:lnTo>
                    <a:pt x="121" y="331"/>
                  </a:lnTo>
                  <a:lnTo>
                    <a:pt x="125" y="326"/>
                  </a:lnTo>
                  <a:lnTo>
                    <a:pt x="128" y="319"/>
                  </a:lnTo>
                  <a:lnTo>
                    <a:pt x="236" y="97"/>
                  </a:lnTo>
                  <a:lnTo>
                    <a:pt x="238" y="91"/>
                  </a:lnTo>
                  <a:lnTo>
                    <a:pt x="240" y="85"/>
                  </a:lnTo>
                  <a:lnTo>
                    <a:pt x="241" y="77"/>
                  </a:lnTo>
                  <a:lnTo>
                    <a:pt x="242" y="71"/>
                  </a:lnTo>
                  <a:lnTo>
                    <a:pt x="242" y="65"/>
                  </a:lnTo>
                  <a:lnTo>
                    <a:pt x="242" y="58"/>
                  </a:lnTo>
                  <a:lnTo>
                    <a:pt x="240" y="52"/>
                  </a:lnTo>
                  <a:lnTo>
                    <a:pt x="239" y="46"/>
                  </a:lnTo>
                  <a:lnTo>
                    <a:pt x="236" y="39"/>
                  </a:lnTo>
                  <a:lnTo>
                    <a:pt x="234" y="34"/>
                  </a:lnTo>
                  <a:lnTo>
                    <a:pt x="230" y="29"/>
                  </a:lnTo>
                  <a:lnTo>
                    <a:pt x="225" y="23"/>
                  </a:lnTo>
                  <a:lnTo>
                    <a:pt x="221" y="18"/>
                  </a:lnTo>
                  <a:lnTo>
                    <a:pt x="216" y="14"/>
                  </a:lnTo>
                  <a:lnTo>
                    <a:pt x="211" y="11"/>
                  </a:lnTo>
                  <a:lnTo>
                    <a:pt x="204" y="8"/>
                  </a:lnTo>
                  <a:lnTo>
                    <a:pt x="198" y="4"/>
                  </a:lnTo>
                  <a:lnTo>
                    <a:pt x="192" y="2"/>
                  </a:lnTo>
                  <a:lnTo>
                    <a:pt x="185" y="1"/>
                  </a:lnTo>
                  <a:lnTo>
                    <a:pt x="179" y="0"/>
                  </a:lnTo>
                  <a:lnTo>
                    <a:pt x="172" y="0"/>
                  </a:lnTo>
                  <a:lnTo>
                    <a:pt x="165" y="1"/>
                  </a:lnTo>
                  <a:lnTo>
                    <a:pt x="159" y="2"/>
                  </a:lnTo>
                  <a:lnTo>
                    <a:pt x="153" y="4"/>
                  </a:lnTo>
                  <a:lnTo>
                    <a:pt x="147" y="7"/>
                  </a:lnTo>
                  <a:lnTo>
                    <a:pt x="141" y="10"/>
                  </a:lnTo>
                  <a:lnTo>
                    <a:pt x="136" y="13"/>
                  </a:lnTo>
                  <a:lnTo>
                    <a:pt x="130" y="17"/>
                  </a:lnTo>
                  <a:lnTo>
                    <a:pt x="126" y="21"/>
                  </a:lnTo>
                  <a:lnTo>
                    <a:pt x="122" y="27"/>
                  </a:lnTo>
                  <a:lnTo>
                    <a:pt x="118" y="32"/>
                  </a:lnTo>
                  <a:lnTo>
                    <a:pt x="114" y="38"/>
                  </a:lnTo>
                  <a:lnTo>
                    <a:pt x="7" y="260"/>
                  </a:lnTo>
                  <a:lnTo>
                    <a:pt x="4" y="267"/>
                  </a:lnTo>
                  <a:lnTo>
                    <a:pt x="2" y="273"/>
                  </a:lnTo>
                  <a:lnTo>
                    <a:pt x="1" y="280"/>
                  </a:lnTo>
                  <a:lnTo>
                    <a:pt x="0" y="287"/>
                  </a:lnTo>
                  <a:lnTo>
                    <a:pt x="0" y="293"/>
                  </a:lnTo>
                  <a:lnTo>
                    <a:pt x="1" y="299"/>
                  </a:lnTo>
                  <a:lnTo>
                    <a:pt x="2" y="306"/>
                  </a:lnTo>
                  <a:lnTo>
                    <a:pt x="3" y="312"/>
                  </a:lnTo>
                  <a:lnTo>
                    <a:pt x="7" y="318"/>
                  </a:lnTo>
                  <a:lnTo>
                    <a:pt x="10" y="324"/>
                  </a:lnTo>
                  <a:lnTo>
                    <a:pt x="13" y="329"/>
                  </a:lnTo>
                  <a:lnTo>
                    <a:pt x="17" y="334"/>
                  </a:lnTo>
                  <a:lnTo>
                    <a:pt x="21" y="340"/>
                  </a:lnTo>
                  <a:lnTo>
                    <a:pt x="27" y="344"/>
                  </a:lnTo>
                  <a:lnTo>
                    <a:pt x="32" y="347"/>
                  </a:lnTo>
                  <a:lnTo>
                    <a:pt x="38" y="351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3" name="Freeform 13"/>
            <p:cNvSpPr>
              <a:spLocks/>
            </p:cNvSpPr>
            <p:nvPr/>
          </p:nvSpPr>
          <p:spPr bwMode="auto">
            <a:xfrm>
              <a:off x="3725863" y="4071938"/>
              <a:ext cx="292100" cy="1452563"/>
            </a:xfrm>
            <a:custGeom>
              <a:avLst/>
              <a:gdLst>
                <a:gd name="T0" fmla="*/ 2 w 923"/>
                <a:gd name="T1" fmla="*/ 644 h 4575"/>
                <a:gd name="T2" fmla="*/ 2 w 923"/>
                <a:gd name="T3" fmla="*/ 579 h 4575"/>
                <a:gd name="T4" fmla="*/ 7 w 923"/>
                <a:gd name="T5" fmla="*/ 516 h 4575"/>
                <a:gd name="T6" fmla="*/ 16 w 923"/>
                <a:gd name="T7" fmla="*/ 455 h 4575"/>
                <a:gd name="T8" fmla="*/ 29 w 923"/>
                <a:gd name="T9" fmla="*/ 395 h 4575"/>
                <a:gd name="T10" fmla="*/ 45 w 923"/>
                <a:gd name="T11" fmla="*/ 339 h 4575"/>
                <a:gd name="T12" fmla="*/ 64 w 923"/>
                <a:gd name="T13" fmla="*/ 287 h 4575"/>
                <a:gd name="T14" fmla="*/ 86 w 923"/>
                <a:gd name="T15" fmla="*/ 237 h 4575"/>
                <a:gd name="T16" fmla="*/ 112 w 923"/>
                <a:gd name="T17" fmla="*/ 190 h 4575"/>
                <a:gd name="T18" fmla="*/ 140 w 923"/>
                <a:gd name="T19" fmla="*/ 149 h 4575"/>
                <a:gd name="T20" fmla="*/ 170 w 923"/>
                <a:gd name="T21" fmla="*/ 111 h 4575"/>
                <a:gd name="T22" fmla="*/ 202 w 923"/>
                <a:gd name="T23" fmla="*/ 79 h 4575"/>
                <a:gd name="T24" fmla="*/ 237 w 923"/>
                <a:gd name="T25" fmla="*/ 52 h 4575"/>
                <a:gd name="T26" fmla="*/ 274 w 923"/>
                <a:gd name="T27" fmla="*/ 30 h 4575"/>
                <a:gd name="T28" fmla="*/ 312 w 923"/>
                <a:gd name="T29" fmla="*/ 14 h 4575"/>
                <a:gd name="T30" fmla="*/ 353 w 923"/>
                <a:gd name="T31" fmla="*/ 3 h 4575"/>
                <a:gd name="T32" fmla="*/ 394 w 923"/>
                <a:gd name="T33" fmla="*/ 0 h 4575"/>
                <a:gd name="T34" fmla="*/ 437 w 923"/>
                <a:gd name="T35" fmla="*/ 3 h 4575"/>
                <a:gd name="T36" fmla="*/ 481 w 923"/>
                <a:gd name="T37" fmla="*/ 14 h 4575"/>
                <a:gd name="T38" fmla="*/ 526 w 923"/>
                <a:gd name="T39" fmla="*/ 30 h 4575"/>
                <a:gd name="T40" fmla="*/ 572 w 923"/>
                <a:gd name="T41" fmla="*/ 52 h 4575"/>
                <a:gd name="T42" fmla="*/ 617 w 923"/>
                <a:gd name="T43" fmla="*/ 79 h 4575"/>
                <a:gd name="T44" fmla="*/ 660 w 923"/>
                <a:gd name="T45" fmla="*/ 111 h 4575"/>
                <a:gd name="T46" fmla="*/ 704 w 923"/>
                <a:gd name="T47" fmla="*/ 149 h 4575"/>
                <a:gd name="T48" fmla="*/ 744 w 923"/>
                <a:gd name="T49" fmla="*/ 190 h 4575"/>
                <a:gd name="T50" fmla="*/ 782 w 923"/>
                <a:gd name="T51" fmla="*/ 237 h 4575"/>
                <a:gd name="T52" fmla="*/ 817 w 923"/>
                <a:gd name="T53" fmla="*/ 287 h 4575"/>
                <a:gd name="T54" fmla="*/ 848 w 923"/>
                <a:gd name="T55" fmla="*/ 339 h 4575"/>
                <a:gd name="T56" fmla="*/ 873 w 923"/>
                <a:gd name="T57" fmla="*/ 395 h 4575"/>
                <a:gd name="T58" fmla="*/ 895 w 923"/>
                <a:gd name="T59" fmla="*/ 455 h 4575"/>
                <a:gd name="T60" fmla="*/ 910 w 923"/>
                <a:gd name="T61" fmla="*/ 516 h 4575"/>
                <a:gd name="T62" fmla="*/ 919 w 923"/>
                <a:gd name="T63" fmla="*/ 579 h 4575"/>
                <a:gd name="T64" fmla="*/ 923 w 923"/>
                <a:gd name="T65" fmla="*/ 644 h 4575"/>
                <a:gd name="T66" fmla="*/ 67 w 923"/>
                <a:gd name="T67" fmla="*/ 4575 h 4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23" h="4575">
                  <a:moveTo>
                    <a:pt x="67" y="4575"/>
                  </a:moveTo>
                  <a:lnTo>
                    <a:pt x="2" y="644"/>
                  </a:lnTo>
                  <a:lnTo>
                    <a:pt x="0" y="612"/>
                  </a:lnTo>
                  <a:lnTo>
                    <a:pt x="2" y="579"/>
                  </a:lnTo>
                  <a:lnTo>
                    <a:pt x="4" y="548"/>
                  </a:lnTo>
                  <a:lnTo>
                    <a:pt x="7" y="516"/>
                  </a:lnTo>
                  <a:lnTo>
                    <a:pt x="11" y="485"/>
                  </a:lnTo>
                  <a:lnTo>
                    <a:pt x="16" y="455"/>
                  </a:lnTo>
                  <a:lnTo>
                    <a:pt x="22" y="425"/>
                  </a:lnTo>
                  <a:lnTo>
                    <a:pt x="29" y="395"/>
                  </a:lnTo>
                  <a:lnTo>
                    <a:pt x="36" y="367"/>
                  </a:lnTo>
                  <a:lnTo>
                    <a:pt x="45" y="339"/>
                  </a:lnTo>
                  <a:lnTo>
                    <a:pt x="54" y="312"/>
                  </a:lnTo>
                  <a:lnTo>
                    <a:pt x="64" y="287"/>
                  </a:lnTo>
                  <a:lnTo>
                    <a:pt x="75" y="261"/>
                  </a:lnTo>
                  <a:lnTo>
                    <a:pt x="86" y="237"/>
                  </a:lnTo>
                  <a:lnTo>
                    <a:pt x="99" y="213"/>
                  </a:lnTo>
                  <a:lnTo>
                    <a:pt x="112" y="190"/>
                  </a:lnTo>
                  <a:lnTo>
                    <a:pt x="125" y="169"/>
                  </a:lnTo>
                  <a:lnTo>
                    <a:pt x="140" y="149"/>
                  </a:lnTo>
                  <a:lnTo>
                    <a:pt x="155" y="129"/>
                  </a:lnTo>
                  <a:lnTo>
                    <a:pt x="170" y="111"/>
                  </a:lnTo>
                  <a:lnTo>
                    <a:pt x="187" y="94"/>
                  </a:lnTo>
                  <a:lnTo>
                    <a:pt x="202" y="79"/>
                  </a:lnTo>
                  <a:lnTo>
                    <a:pt x="220" y="65"/>
                  </a:lnTo>
                  <a:lnTo>
                    <a:pt x="237" y="52"/>
                  </a:lnTo>
                  <a:lnTo>
                    <a:pt x="255" y="40"/>
                  </a:lnTo>
                  <a:lnTo>
                    <a:pt x="274" y="30"/>
                  </a:lnTo>
                  <a:lnTo>
                    <a:pt x="293" y="21"/>
                  </a:lnTo>
                  <a:lnTo>
                    <a:pt x="312" y="14"/>
                  </a:lnTo>
                  <a:lnTo>
                    <a:pt x="333" y="7"/>
                  </a:lnTo>
                  <a:lnTo>
                    <a:pt x="353" y="3"/>
                  </a:lnTo>
                  <a:lnTo>
                    <a:pt x="374" y="1"/>
                  </a:lnTo>
                  <a:lnTo>
                    <a:pt x="394" y="0"/>
                  </a:lnTo>
                  <a:lnTo>
                    <a:pt x="415" y="1"/>
                  </a:lnTo>
                  <a:lnTo>
                    <a:pt x="437" y="3"/>
                  </a:lnTo>
                  <a:lnTo>
                    <a:pt x="458" y="7"/>
                  </a:lnTo>
                  <a:lnTo>
                    <a:pt x="481" y="14"/>
                  </a:lnTo>
                  <a:lnTo>
                    <a:pt x="504" y="21"/>
                  </a:lnTo>
                  <a:lnTo>
                    <a:pt x="526" y="30"/>
                  </a:lnTo>
                  <a:lnTo>
                    <a:pt x="548" y="40"/>
                  </a:lnTo>
                  <a:lnTo>
                    <a:pt x="572" y="52"/>
                  </a:lnTo>
                  <a:lnTo>
                    <a:pt x="594" y="65"/>
                  </a:lnTo>
                  <a:lnTo>
                    <a:pt x="617" y="79"/>
                  </a:lnTo>
                  <a:lnTo>
                    <a:pt x="639" y="94"/>
                  </a:lnTo>
                  <a:lnTo>
                    <a:pt x="660" y="111"/>
                  </a:lnTo>
                  <a:lnTo>
                    <a:pt x="683" y="129"/>
                  </a:lnTo>
                  <a:lnTo>
                    <a:pt x="704" y="149"/>
                  </a:lnTo>
                  <a:lnTo>
                    <a:pt x="724" y="169"/>
                  </a:lnTo>
                  <a:lnTo>
                    <a:pt x="744" y="190"/>
                  </a:lnTo>
                  <a:lnTo>
                    <a:pt x="763" y="213"/>
                  </a:lnTo>
                  <a:lnTo>
                    <a:pt x="782" y="237"/>
                  </a:lnTo>
                  <a:lnTo>
                    <a:pt x="800" y="261"/>
                  </a:lnTo>
                  <a:lnTo>
                    <a:pt x="817" y="287"/>
                  </a:lnTo>
                  <a:lnTo>
                    <a:pt x="833" y="312"/>
                  </a:lnTo>
                  <a:lnTo>
                    <a:pt x="848" y="339"/>
                  </a:lnTo>
                  <a:lnTo>
                    <a:pt x="861" y="367"/>
                  </a:lnTo>
                  <a:lnTo>
                    <a:pt x="873" y="395"/>
                  </a:lnTo>
                  <a:lnTo>
                    <a:pt x="885" y="425"/>
                  </a:lnTo>
                  <a:lnTo>
                    <a:pt x="895" y="455"/>
                  </a:lnTo>
                  <a:lnTo>
                    <a:pt x="904" y="485"/>
                  </a:lnTo>
                  <a:lnTo>
                    <a:pt x="910" y="516"/>
                  </a:lnTo>
                  <a:lnTo>
                    <a:pt x="915" y="548"/>
                  </a:lnTo>
                  <a:lnTo>
                    <a:pt x="919" y="579"/>
                  </a:lnTo>
                  <a:lnTo>
                    <a:pt x="922" y="612"/>
                  </a:lnTo>
                  <a:lnTo>
                    <a:pt x="923" y="644"/>
                  </a:lnTo>
                  <a:lnTo>
                    <a:pt x="726" y="4575"/>
                  </a:lnTo>
                  <a:lnTo>
                    <a:pt x="67" y="4575"/>
                  </a:lnTo>
                  <a:close/>
                </a:path>
              </a:pathLst>
            </a:custGeom>
            <a:solidFill>
              <a:srgbClr val="493B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4" name="Freeform 14"/>
            <p:cNvSpPr>
              <a:spLocks/>
            </p:cNvSpPr>
            <p:nvPr/>
          </p:nvSpPr>
          <p:spPr bwMode="auto">
            <a:xfrm>
              <a:off x="3962400" y="4071938"/>
              <a:ext cx="377825" cy="1452563"/>
            </a:xfrm>
            <a:custGeom>
              <a:avLst/>
              <a:gdLst>
                <a:gd name="T0" fmla="*/ 332 w 1188"/>
                <a:gd name="T1" fmla="*/ 4575 h 4575"/>
                <a:gd name="T2" fmla="*/ 1 w 1188"/>
                <a:gd name="T3" fmla="*/ 612 h 4575"/>
                <a:gd name="T4" fmla="*/ 11 w 1188"/>
                <a:gd name="T5" fmla="*/ 548 h 4575"/>
                <a:gd name="T6" fmla="*/ 30 w 1188"/>
                <a:gd name="T7" fmla="*/ 485 h 4575"/>
                <a:gd name="T8" fmla="*/ 57 w 1188"/>
                <a:gd name="T9" fmla="*/ 425 h 4575"/>
                <a:gd name="T10" fmla="*/ 92 w 1188"/>
                <a:gd name="T11" fmla="*/ 367 h 4575"/>
                <a:gd name="T12" fmla="*/ 133 w 1188"/>
                <a:gd name="T13" fmla="*/ 312 h 4575"/>
                <a:gd name="T14" fmla="*/ 181 w 1188"/>
                <a:gd name="T15" fmla="*/ 261 h 4575"/>
                <a:gd name="T16" fmla="*/ 234 w 1188"/>
                <a:gd name="T17" fmla="*/ 213 h 4575"/>
                <a:gd name="T18" fmla="*/ 289 w 1188"/>
                <a:gd name="T19" fmla="*/ 169 h 4575"/>
                <a:gd name="T20" fmla="*/ 348 w 1188"/>
                <a:gd name="T21" fmla="*/ 129 h 4575"/>
                <a:gd name="T22" fmla="*/ 407 w 1188"/>
                <a:gd name="T23" fmla="*/ 94 h 4575"/>
                <a:gd name="T24" fmla="*/ 469 w 1188"/>
                <a:gd name="T25" fmla="*/ 65 h 4575"/>
                <a:gd name="T26" fmla="*/ 529 w 1188"/>
                <a:gd name="T27" fmla="*/ 40 h 4575"/>
                <a:gd name="T28" fmla="*/ 588 w 1188"/>
                <a:gd name="T29" fmla="*/ 21 h 4575"/>
                <a:gd name="T30" fmla="*/ 645 w 1188"/>
                <a:gd name="T31" fmla="*/ 7 h 4575"/>
                <a:gd name="T32" fmla="*/ 699 w 1188"/>
                <a:gd name="T33" fmla="*/ 1 h 4575"/>
                <a:gd name="T34" fmla="*/ 749 w 1188"/>
                <a:gd name="T35" fmla="*/ 1 h 4575"/>
                <a:gd name="T36" fmla="*/ 796 w 1188"/>
                <a:gd name="T37" fmla="*/ 7 h 4575"/>
                <a:gd name="T38" fmla="*/ 843 w 1188"/>
                <a:gd name="T39" fmla="*/ 21 h 4575"/>
                <a:gd name="T40" fmla="*/ 887 w 1188"/>
                <a:gd name="T41" fmla="*/ 40 h 4575"/>
                <a:gd name="T42" fmla="*/ 930 w 1188"/>
                <a:gd name="T43" fmla="*/ 65 h 4575"/>
                <a:gd name="T44" fmla="*/ 969 w 1188"/>
                <a:gd name="T45" fmla="*/ 94 h 4575"/>
                <a:gd name="T46" fmla="*/ 1007 w 1188"/>
                <a:gd name="T47" fmla="*/ 129 h 4575"/>
                <a:gd name="T48" fmla="*/ 1041 w 1188"/>
                <a:gd name="T49" fmla="*/ 169 h 4575"/>
                <a:gd name="T50" fmla="*/ 1072 w 1188"/>
                <a:gd name="T51" fmla="*/ 213 h 4575"/>
                <a:gd name="T52" fmla="*/ 1101 w 1188"/>
                <a:gd name="T53" fmla="*/ 261 h 4575"/>
                <a:gd name="T54" fmla="*/ 1125 w 1188"/>
                <a:gd name="T55" fmla="*/ 312 h 4575"/>
                <a:gd name="T56" fmla="*/ 1147 w 1188"/>
                <a:gd name="T57" fmla="*/ 367 h 4575"/>
                <a:gd name="T58" fmla="*/ 1163 w 1188"/>
                <a:gd name="T59" fmla="*/ 425 h 4575"/>
                <a:gd name="T60" fmla="*/ 1176 w 1188"/>
                <a:gd name="T61" fmla="*/ 485 h 4575"/>
                <a:gd name="T62" fmla="*/ 1185 w 1188"/>
                <a:gd name="T63" fmla="*/ 548 h 4575"/>
                <a:gd name="T64" fmla="*/ 1188 w 1188"/>
                <a:gd name="T65" fmla="*/ 612 h 4575"/>
                <a:gd name="T66" fmla="*/ 1111 w 1188"/>
                <a:gd name="T67" fmla="*/ 4575 h 4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88" h="4575">
                  <a:moveTo>
                    <a:pt x="1111" y="4575"/>
                  </a:moveTo>
                  <a:lnTo>
                    <a:pt x="332" y="4575"/>
                  </a:lnTo>
                  <a:lnTo>
                    <a:pt x="0" y="644"/>
                  </a:lnTo>
                  <a:lnTo>
                    <a:pt x="1" y="612"/>
                  </a:lnTo>
                  <a:lnTo>
                    <a:pt x="4" y="579"/>
                  </a:lnTo>
                  <a:lnTo>
                    <a:pt x="11" y="548"/>
                  </a:lnTo>
                  <a:lnTo>
                    <a:pt x="19" y="516"/>
                  </a:lnTo>
                  <a:lnTo>
                    <a:pt x="30" y="485"/>
                  </a:lnTo>
                  <a:lnTo>
                    <a:pt x="42" y="455"/>
                  </a:lnTo>
                  <a:lnTo>
                    <a:pt x="57" y="425"/>
                  </a:lnTo>
                  <a:lnTo>
                    <a:pt x="74" y="395"/>
                  </a:lnTo>
                  <a:lnTo>
                    <a:pt x="92" y="367"/>
                  </a:lnTo>
                  <a:lnTo>
                    <a:pt x="112" y="339"/>
                  </a:lnTo>
                  <a:lnTo>
                    <a:pt x="133" y="312"/>
                  </a:lnTo>
                  <a:lnTo>
                    <a:pt x="157" y="287"/>
                  </a:lnTo>
                  <a:lnTo>
                    <a:pt x="181" y="261"/>
                  </a:lnTo>
                  <a:lnTo>
                    <a:pt x="206" y="237"/>
                  </a:lnTo>
                  <a:lnTo>
                    <a:pt x="234" y="213"/>
                  </a:lnTo>
                  <a:lnTo>
                    <a:pt x="261" y="190"/>
                  </a:lnTo>
                  <a:lnTo>
                    <a:pt x="289" y="169"/>
                  </a:lnTo>
                  <a:lnTo>
                    <a:pt x="318" y="149"/>
                  </a:lnTo>
                  <a:lnTo>
                    <a:pt x="348" y="129"/>
                  </a:lnTo>
                  <a:lnTo>
                    <a:pt x="378" y="111"/>
                  </a:lnTo>
                  <a:lnTo>
                    <a:pt x="407" y="94"/>
                  </a:lnTo>
                  <a:lnTo>
                    <a:pt x="438" y="79"/>
                  </a:lnTo>
                  <a:lnTo>
                    <a:pt x="469" y="65"/>
                  </a:lnTo>
                  <a:lnTo>
                    <a:pt x="499" y="52"/>
                  </a:lnTo>
                  <a:lnTo>
                    <a:pt x="529" y="40"/>
                  </a:lnTo>
                  <a:lnTo>
                    <a:pt x="559" y="30"/>
                  </a:lnTo>
                  <a:lnTo>
                    <a:pt x="588" y="21"/>
                  </a:lnTo>
                  <a:lnTo>
                    <a:pt x="617" y="14"/>
                  </a:lnTo>
                  <a:lnTo>
                    <a:pt x="645" y="7"/>
                  </a:lnTo>
                  <a:lnTo>
                    <a:pt x="673" y="3"/>
                  </a:lnTo>
                  <a:lnTo>
                    <a:pt x="699" y="1"/>
                  </a:lnTo>
                  <a:lnTo>
                    <a:pt x="724" y="0"/>
                  </a:lnTo>
                  <a:lnTo>
                    <a:pt x="749" y="1"/>
                  </a:lnTo>
                  <a:lnTo>
                    <a:pt x="772" y="3"/>
                  </a:lnTo>
                  <a:lnTo>
                    <a:pt x="796" y="7"/>
                  </a:lnTo>
                  <a:lnTo>
                    <a:pt x="820" y="14"/>
                  </a:lnTo>
                  <a:lnTo>
                    <a:pt x="843" y="21"/>
                  </a:lnTo>
                  <a:lnTo>
                    <a:pt x="865" y="30"/>
                  </a:lnTo>
                  <a:lnTo>
                    <a:pt x="887" y="40"/>
                  </a:lnTo>
                  <a:lnTo>
                    <a:pt x="909" y="52"/>
                  </a:lnTo>
                  <a:lnTo>
                    <a:pt x="930" y="65"/>
                  </a:lnTo>
                  <a:lnTo>
                    <a:pt x="950" y="79"/>
                  </a:lnTo>
                  <a:lnTo>
                    <a:pt x="969" y="94"/>
                  </a:lnTo>
                  <a:lnTo>
                    <a:pt x="988" y="111"/>
                  </a:lnTo>
                  <a:lnTo>
                    <a:pt x="1007" y="129"/>
                  </a:lnTo>
                  <a:lnTo>
                    <a:pt x="1024" y="149"/>
                  </a:lnTo>
                  <a:lnTo>
                    <a:pt x="1041" y="169"/>
                  </a:lnTo>
                  <a:lnTo>
                    <a:pt x="1058" y="190"/>
                  </a:lnTo>
                  <a:lnTo>
                    <a:pt x="1072" y="213"/>
                  </a:lnTo>
                  <a:lnTo>
                    <a:pt x="1087" y="237"/>
                  </a:lnTo>
                  <a:lnTo>
                    <a:pt x="1101" y="261"/>
                  </a:lnTo>
                  <a:lnTo>
                    <a:pt x="1114" y="287"/>
                  </a:lnTo>
                  <a:lnTo>
                    <a:pt x="1125" y="312"/>
                  </a:lnTo>
                  <a:lnTo>
                    <a:pt x="1137" y="339"/>
                  </a:lnTo>
                  <a:lnTo>
                    <a:pt x="1147" y="367"/>
                  </a:lnTo>
                  <a:lnTo>
                    <a:pt x="1155" y="395"/>
                  </a:lnTo>
                  <a:lnTo>
                    <a:pt x="1163" y="425"/>
                  </a:lnTo>
                  <a:lnTo>
                    <a:pt x="1171" y="455"/>
                  </a:lnTo>
                  <a:lnTo>
                    <a:pt x="1176" y="485"/>
                  </a:lnTo>
                  <a:lnTo>
                    <a:pt x="1180" y="516"/>
                  </a:lnTo>
                  <a:lnTo>
                    <a:pt x="1185" y="548"/>
                  </a:lnTo>
                  <a:lnTo>
                    <a:pt x="1187" y="579"/>
                  </a:lnTo>
                  <a:lnTo>
                    <a:pt x="1188" y="612"/>
                  </a:lnTo>
                  <a:lnTo>
                    <a:pt x="1188" y="644"/>
                  </a:lnTo>
                  <a:lnTo>
                    <a:pt x="1111" y="4575"/>
                  </a:lnTo>
                  <a:close/>
                </a:path>
              </a:pathLst>
            </a:custGeom>
            <a:solidFill>
              <a:srgbClr val="7E6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5" name="Freeform 15"/>
            <p:cNvSpPr>
              <a:spLocks/>
            </p:cNvSpPr>
            <p:nvPr/>
          </p:nvSpPr>
          <p:spPr bwMode="auto">
            <a:xfrm>
              <a:off x="3932238" y="2608263"/>
              <a:ext cx="215900" cy="452438"/>
            </a:xfrm>
            <a:custGeom>
              <a:avLst/>
              <a:gdLst>
                <a:gd name="T0" fmla="*/ 2 w 683"/>
                <a:gd name="T1" fmla="*/ 1122 h 1428"/>
                <a:gd name="T2" fmla="*/ 11 w 683"/>
                <a:gd name="T3" fmla="*/ 1172 h 1428"/>
                <a:gd name="T4" fmla="*/ 27 w 683"/>
                <a:gd name="T5" fmla="*/ 1220 h 1428"/>
                <a:gd name="T6" fmla="*/ 49 w 683"/>
                <a:gd name="T7" fmla="*/ 1264 h 1428"/>
                <a:gd name="T8" fmla="*/ 78 w 683"/>
                <a:gd name="T9" fmla="*/ 1304 h 1428"/>
                <a:gd name="T10" fmla="*/ 112 w 683"/>
                <a:gd name="T11" fmla="*/ 1340 h 1428"/>
                <a:gd name="T12" fmla="*/ 151 w 683"/>
                <a:gd name="T13" fmla="*/ 1370 h 1428"/>
                <a:gd name="T14" fmla="*/ 193 w 683"/>
                <a:gd name="T15" fmla="*/ 1395 h 1428"/>
                <a:gd name="T16" fmla="*/ 240 w 683"/>
                <a:gd name="T17" fmla="*/ 1413 h 1428"/>
                <a:gd name="T18" fmla="*/ 290 w 683"/>
                <a:gd name="T19" fmla="*/ 1425 h 1428"/>
                <a:gd name="T20" fmla="*/ 341 w 683"/>
                <a:gd name="T21" fmla="*/ 1428 h 1428"/>
                <a:gd name="T22" fmla="*/ 394 w 683"/>
                <a:gd name="T23" fmla="*/ 1425 h 1428"/>
                <a:gd name="T24" fmla="*/ 443 w 683"/>
                <a:gd name="T25" fmla="*/ 1413 h 1428"/>
                <a:gd name="T26" fmla="*/ 489 w 683"/>
                <a:gd name="T27" fmla="*/ 1395 h 1428"/>
                <a:gd name="T28" fmla="*/ 533 w 683"/>
                <a:gd name="T29" fmla="*/ 1370 h 1428"/>
                <a:gd name="T30" fmla="*/ 572 w 683"/>
                <a:gd name="T31" fmla="*/ 1340 h 1428"/>
                <a:gd name="T32" fmla="*/ 606 w 683"/>
                <a:gd name="T33" fmla="*/ 1304 h 1428"/>
                <a:gd name="T34" fmla="*/ 634 w 683"/>
                <a:gd name="T35" fmla="*/ 1264 h 1428"/>
                <a:gd name="T36" fmla="*/ 656 w 683"/>
                <a:gd name="T37" fmla="*/ 1220 h 1428"/>
                <a:gd name="T38" fmla="*/ 672 w 683"/>
                <a:gd name="T39" fmla="*/ 1172 h 1428"/>
                <a:gd name="T40" fmla="*/ 682 w 683"/>
                <a:gd name="T41" fmla="*/ 1122 h 1428"/>
                <a:gd name="T42" fmla="*/ 683 w 683"/>
                <a:gd name="T43" fmla="*/ 341 h 1428"/>
                <a:gd name="T44" fmla="*/ 680 w 683"/>
                <a:gd name="T45" fmla="*/ 290 h 1428"/>
                <a:gd name="T46" fmla="*/ 668 w 683"/>
                <a:gd name="T47" fmla="*/ 240 h 1428"/>
                <a:gd name="T48" fmla="*/ 650 w 683"/>
                <a:gd name="T49" fmla="*/ 193 h 1428"/>
                <a:gd name="T50" fmla="*/ 625 w 683"/>
                <a:gd name="T51" fmla="*/ 151 h 1428"/>
                <a:gd name="T52" fmla="*/ 595 w 683"/>
                <a:gd name="T53" fmla="*/ 112 h 1428"/>
                <a:gd name="T54" fmla="*/ 559 w 683"/>
                <a:gd name="T55" fmla="*/ 78 h 1428"/>
                <a:gd name="T56" fmla="*/ 519 w 683"/>
                <a:gd name="T57" fmla="*/ 50 h 1428"/>
                <a:gd name="T58" fmla="*/ 475 w 683"/>
                <a:gd name="T59" fmla="*/ 27 h 1428"/>
                <a:gd name="T60" fmla="*/ 427 w 683"/>
                <a:gd name="T61" fmla="*/ 12 h 1428"/>
                <a:gd name="T62" fmla="*/ 376 w 683"/>
                <a:gd name="T63" fmla="*/ 2 h 1428"/>
                <a:gd name="T64" fmla="*/ 324 w 683"/>
                <a:gd name="T65" fmla="*/ 1 h 1428"/>
                <a:gd name="T66" fmla="*/ 273 w 683"/>
                <a:gd name="T67" fmla="*/ 7 h 1428"/>
                <a:gd name="T68" fmla="*/ 224 w 683"/>
                <a:gd name="T69" fmla="*/ 21 h 1428"/>
                <a:gd name="T70" fmla="*/ 179 w 683"/>
                <a:gd name="T71" fmla="*/ 41 h 1428"/>
                <a:gd name="T72" fmla="*/ 137 w 683"/>
                <a:gd name="T73" fmla="*/ 69 h 1428"/>
                <a:gd name="T74" fmla="*/ 100 w 683"/>
                <a:gd name="T75" fmla="*/ 100 h 1428"/>
                <a:gd name="T76" fmla="*/ 69 w 683"/>
                <a:gd name="T77" fmla="*/ 137 h 1428"/>
                <a:gd name="T78" fmla="*/ 41 w 683"/>
                <a:gd name="T79" fmla="*/ 180 h 1428"/>
                <a:gd name="T80" fmla="*/ 21 w 683"/>
                <a:gd name="T81" fmla="*/ 224 h 1428"/>
                <a:gd name="T82" fmla="*/ 7 w 683"/>
                <a:gd name="T83" fmla="*/ 273 h 1428"/>
                <a:gd name="T84" fmla="*/ 1 w 683"/>
                <a:gd name="T85" fmla="*/ 324 h 1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83" h="1428">
                  <a:moveTo>
                    <a:pt x="0" y="1087"/>
                  </a:moveTo>
                  <a:lnTo>
                    <a:pt x="1" y="1105"/>
                  </a:lnTo>
                  <a:lnTo>
                    <a:pt x="2" y="1122"/>
                  </a:lnTo>
                  <a:lnTo>
                    <a:pt x="4" y="1139"/>
                  </a:lnTo>
                  <a:lnTo>
                    <a:pt x="7" y="1156"/>
                  </a:lnTo>
                  <a:lnTo>
                    <a:pt x="11" y="1172"/>
                  </a:lnTo>
                  <a:lnTo>
                    <a:pt x="16" y="1189"/>
                  </a:lnTo>
                  <a:lnTo>
                    <a:pt x="21" y="1205"/>
                  </a:lnTo>
                  <a:lnTo>
                    <a:pt x="27" y="1220"/>
                  </a:lnTo>
                  <a:lnTo>
                    <a:pt x="34" y="1235"/>
                  </a:lnTo>
                  <a:lnTo>
                    <a:pt x="41" y="1249"/>
                  </a:lnTo>
                  <a:lnTo>
                    <a:pt x="49" y="1264"/>
                  </a:lnTo>
                  <a:lnTo>
                    <a:pt x="59" y="1278"/>
                  </a:lnTo>
                  <a:lnTo>
                    <a:pt x="69" y="1292"/>
                  </a:lnTo>
                  <a:lnTo>
                    <a:pt x="78" y="1304"/>
                  </a:lnTo>
                  <a:lnTo>
                    <a:pt x="89" y="1317"/>
                  </a:lnTo>
                  <a:lnTo>
                    <a:pt x="100" y="1329"/>
                  </a:lnTo>
                  <a:lnTo>
                    <a:pt x="112" y="1340"/>
                  </a:lnTo>
                  <a:lnTo>
                    <a:pt x="125" y="1351"/>
                  </a:lnTo>
                  <a:lnTo>
                    <a:pt x="137" y="1360"/>
                  </a:lnTo>
                  <a:lnTo>
                    <a:pt x="151" y="1370"/>
                  </a:lnTo>
                  <a:lnTo>
                    <a:pt x="165" y="1379"/>
                  </a:lnTo>
                  <a:lnTo>
                    <a:pt x="179" y="1387"/>
                  </a:lnTo>
                  <a:lnTo>
                    <a:pt x="193" y="1395"/>
                  </a:lnTo>
                  <a:lnTo>
                    <a:pt x="209" y="1402"/>
                  </a:lnTo>
                  <a:lnTo>
                    <a:pt x="224" y="1408"/>
                  </a:lnTo>
                  <a:lnTo>
                    <a:pt x="240" y="1413"/>
                  </a:lnTo>
                  <a:lnTo>
                    <a:pt x="257" y="1417"/>
                  </a:lnTo>
                  <a:lnTo>
                    <a:pt x="273" y="1422"/>
                  </a:lnTo>
                  <a:lnTo>
                    <a:pt x="290" y="1425"/>
                  </a:lnTo>
                  <a:lnTo>
                    <a:pt x="306" y="1427"/>
                  </a:lnTo>
                  <a:lnTo>
                    <a:pt x="324" y="1428"/>
                  </a:lnTo>
                  <a:lnTo>
                    <a:pt x="341" y="1428"/>
                  </a:lnTo>
                  <a:lnTo>
                    <a:pt x="359" y="1428"/>
                  </a:lnTo>
                  <a:lnTo>
                    <a:pt x="376" y="1427"/>
                  </a:lnTo>
                  <a:lnTo>
                    <a:pt x="394" y="1425"/>
                  </a:lnTo>
                  <a:lnTo>
                    <a:pt x="411" y="1422"/>
                  </a:lnTo>
                  <a:lnTo>
                    <a:pt x="427" y="1417"/>
                  </a:lnTo>
                  <a:lnTo>
                    <a:pt x="443" y="1413"/>
                  </a:lnTo>
                  <a:lnTo>
                    <a:pt x="459" y="1408"/>
                  </a:lnTo>
                  <a:lnTo>
                    <a:pt x="475" y="1402"/>
                  </a:lnTo>
                  <a:lnTo>
                    <a:pt x="489" y="1395"/>
                  </a:lnTo>
                  <a:lnTo>
                    <a:pt x="504" y="1387"/>
                  </a:lnTo>
                  <a:lnTo>
                    <a:pt x="519" y="1379"/>
                  </a:lnTo>
                  <a:lnTo>
                    <a:pt x="533" y="1370"/>
                  </a:lnTo>
                  <a:lnTo>
                    <a:pt x="547" y="1360"/>
                  </a:lnTo>
                  <a:lnTo>
                    <a:pt x="559" y="1351"/>
                  </a:lnTo>
                  <a:lnTo>
                    <a:pt x="572" y="1340"/>
                  </a:lnTo>
                  <a:lnTo>
                    <a:pt x="584" y="1329"/>
                  </a:lnTo>
                  <a:lnTo>
                    <a:pt x="595" y="1317"/>
                  </a:lnTo>
                  <a:lnTo>
                    <a:pt x="606" y="1304"/>
                  </a:lnTo>
                  <a:lnTo>
                    <a:pt x="615" y="1292"/>
                  </a:lnTo>
                  <a:lnTo>
                    <a:pt x="625" y="1278"/>
                  </a:lnTo>
                  <a:lnTo>
                    <a:pt x="634" y="1264"/>
                  </a:lnTo>
                  <a:lnTo>
                    <a:pt x="642" y="1249"/>
                  </a:lnTo>
                  <a:lnTo>
                    <a:pt x="650" y="1235"/>
                  </a:lnTo>
                  <a:lnTo>
                    <a:pt x="656" y="1220"/>
                  </a:lnTo>
                  <a:lnTo>
                    <a:pt x="663" y="1205"/>
                  </a:lnTo>
                  <a:lnTo>
                    <a:pt x="668" y="1189"/>
                  </a:lnTo>
                  <a:lnTo>
                    <a:pt x="672" y="1172"/>
                  </a:lnTo>
                  <a:lnTo>
                    <a:pt x="677" y="1156"/>
                  </a:lnTo>
                  <a:lnTo>
                    <a:pt x="680" y="1139"/>
                  </a:lnTo>
                  <a:lnTo>
                    <a:pt x="682" y="1122"/>
                  </a:lnTo>
                  <a:lnTo>
                    <a:pt x="683" y="1105"/>
                  </a:lnTo>
                  <a:lnTo>
                    <a:pt x="683" y="1087"/>
                  </a:lnTo>
                  <a:lnTo>
                    <a:pt x="683" y="341"/>
                  </a:lnTo>
                  <a:lnTo>
                    <a:pt x="683" y="324"/>
                  </a:lnTo>
                  <a:lnTo>
                    <a:pt x="682" y="307"/>
                  </a:lnTo>
                  <a:lnTo>
                    <a:pt x="680" y="290"/>
                  </a:lnTo>
                  <a:lnTo>
                    <a:pt x="677" y="273"/>
                  </a:lnTo>
                  <a:lnTo>
                    <a:pt x="672" y="257"/>
                  </a:lnTo>
                  <a:lnTo>
                    <a:pt x="668" y="240"/>
                  </a:lnTo>
                  <a:lnTo>
                    <a:pt x="663" y="224"/>
                  </a:lnTo>
                  <a:lnTo>
                    <a:pt x="656" y="209"/>
                  </a:lnTo>
                  <a:lnTo>
                    <a:pt x="650" y="193"/>
                  </a:lnTo>
                  <a:lnTo>
                    <a:pt x="642" y="180"/>
                  </a:lnTo>
                  <a:lnTo>
                    <a:pt x="634" y="165"/>
                  </a:lnTo>
                  <a:lnTo>
                    <a:pt x="625" y="151"/>
                  </a:lnTo>
                  <a:lnTo>
                    <a:pt x="615" y="137"/>
                  </a:lnTo>
                  <a:lnTo>
                    <a:pt x="606" y="125"/>
                  </a:lnTo>
                  <a:lnTo>
                    <a:pt x="595" y="112"/>
                  </a:lnTo>
                  <a:lnTo>
                    <a:pt x="584" y="100"/>
                  </a:lnTo>
                  <a:lnTo>
                    <a:pt x="572" y="89"/>
                  </a:lnTo>
                  <a:lnTo>
                    <a:pt x="559" y="78"/>
                  </a:lnTo>
                  <a:lnTo>
                    <a:pt x="547" y="69"/>
                  </a:lnTo>
                  <a:lnTo>
                    <a:pt x="533" y="59"/>
                  </a:lnTo>
                  <a:lnTo>
                    <a:pt x="519" y="50"/>
                  </a:lnTo>
                  <a:lnTo>
                    <a:pt x="504" y="41"/>
                  </a:lnTo>
                  <a:lnTo>
                    <a:pt x="489" y="34"/>
                  </a:lnTo>
                  <a:lnTo>
                    <a:pt x="475" y="27"/>
                  </a:lnTo>
                  <a:lnTo>
                    <a:pt x="459" y="21"/>
                  </a:lnTo>
                  <a:lnTo>
                    <a:pt x="443" y="16"/>
                  </a:lnTo>
                  <a:lnTo>
                    <a:pt x="427" y="12"/>
                  </a:lnTo>
                  <a:lnTo>
                    <a:pt x="411" y="7"/>
                  </a:lnTo>
                  <a:lnTo>
                    <a:pt x="394" y="4"/>
                  </a:lnTo>
                  <a:lnTo>
                    <a:pt x="376" y="2"/>
                  </a:lnTo>
                  <a:lnTo>
                    <a:pt x="359" y="1"/>
                  </a:lnTo>
                  <a:lnTo>
                    <a:pt x="341" y="0"/>
                  </a:lnTo>
                  <a:lnTo>
                    <a:pt x="324" y="1"/>
                  </a:lnTo>
                  <a:lnTo>
                    <a:pt x="306" y="2"/>
                  </a:lnTo>
                  <a:lnTo>
                    <a:pt x="290" y="4"/>
                  </a:lnTo>
                  <a:lnTo>
                    <a:pt x="273" y="7"/>
                  </a:lnTo>
                  <a:lnTo>
                    <a:pt x="257" y="12"/>
                  </a:lnTo>
                  <a:lnTo>
                    <a:pt x="240" y="16"/>
                  </a:lnTo>
                  <a:lnTo>
                    <a:pt x="224" y="21"/>
                  </a:lnTo>
                  <a:lnTo>
                    <a:pt x="209" y="27"/>
                  </a:lnTo>
                  <a:lnTo>
                    <a:pt x="193" y="34"/>
                  </a:lnTo>
                  <a:lnTo>
                    <a:pt x="179" y="41"/>
                  </a:lnTo>
                  <a:lnTo>
                    <a:pt x="165" y="50"/>
                  </a:lnTo>
                  <a:lnTo>
                    <a:pt x="151" y="59"/>
                  </a:lnTo>
                  <a:lnTo>
                    <a:pt x="137" y="69"/>
                  </a:lnTo>
                  <a:lnTo>
                    <a:pt x="125" y="78"/>
                  </a:lnTo>
                  <a:lnTo>
                    <a:pt x="112" y="89"/>
                  </a:lnTo>
                  <a:lnTo>
                    <a:pt x="100" y="100"/>
                  </a:lnTo>
                  <a:lnTo>
                    <a:pt x="89" y="112"/>
                  </a:lnTo>
                  <a:lnTo>
                    <a:pt x="78" y="125"/>
                  </a:lnTo>
                  <a:lnTo>
                    <a:pt x="69" y="137"/>
                  </a:lnTo>
                  <a:lnTo>
                    <a:pt x="59" y="151"/>
                  </a:lnTo>
                  <a:lnTo>
                    <a:pt x="49" y="165"/>
                  </a:lnTo>
                  <a:lnTo>
                    <a:pt x="41" y="180"/>
                  </a:lnTo>
                  <a:lnTo>
                    <a:pt x="34" y="193"/>
                  </a:lnTo>
                  <a:lnTo>
                    <a:pt x="27" y="209"/>
                  </a:lnTo>
                  <a:lnTo>
                    <a:pt x="21" y="224"/>
                  </a:lnTo>
                  <a:lnTo>
                    <a:pt x="16" y="240"/>
                  </a:lnTo>
                  <a:lnTo>
                    <a:pt x="11" y="257"/>
                  </a:lnTo>
                  <a:lnTo>
                    <a:pt x="7" y="273"/>
                  </a:lnTo>
                  <a:lnTo>
                    <a:pt x="4" y="290"/>
                  </a:lnTo>
                  <a:lnTo>
                    <a:pt x="2" y="307"/>
                  </a:lnTo>
                  <a:lnTo>
                    <a:pt x="1" y="324"/>
                  </a:lnTo>
                  <a:lnTo>
                    <a:pt x="0" y="341"/>
                  </a:lnTo>
                  <a:lnTo>
                    <a:pt x="0" y="1087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6" name="Freeform 16"/>
            <p:cNvSpPr>
              <a:spLocks/>
            </p:cNvSpPr>
            <p:nvPr/>
          </p:nvSpPr>
          <p:spPr bwMode="auto">
            <a:xfrm>
              <a:off x="3625850" y="1924050"/>
              <a:ext cx="758825" cy="758825"/>
            </a:xfrm>
            <a:custGeom>
              <a:avLst/>
              <a:gdLst>
                <a:gd name="T0" fmla="*/ 2381 w 2387"/>
                <a:gd name="T1" fmla="*/ 1315 h 2387"/>
                <a:gd name="T2" fmla="*/ 2350 w 2387"/>
                <a:gd name="T3" fmla="*/ 1491 h 2387"/>
                <a:gd name="T4" fmla="*/ 2293 w 2387"/>
                <a:gd name="T5" fmla="*/ 1657 h 2387"/>
                <a:gd name="T6" fmla="*/ 2215 w 2387"/>
                <a:gd name="T7" fmla="*/ 1812 h 2387"/>
                <a:gd name="T8" fmla="*/ 2115 w 2387"/>
                <a:gd name="T9" fmla="*/ 1952 h 2387"/>
                <a:gd name="T10" fmla="*/ 1996 w 2387"/>
                <a:gd name="T11" fmla="*/ 2076 h 2387"/>
                <a:gd name="T12" fmla="*/ 1861 w 2387"/>
                <a:gd name="T13" fmla="*/ 2183 h 2387"/>
                <a:gd name="T14" fmla="*/ 1712 w 2387"/>
                <a:gd name="T15" fmla="*/ 2268 h 2387"/>
                <a:gd name="T16" fmla="*/ 1549 w 2387"/>
                <a:gd name="T17" fmla="*/ 2333 h 2387"/>
                <a:gd name="T18" fmla="*/ 1375 w 2387"/>
                <a:gd name="T19" fmla="*/ 2373 h 2387"/>
                <a:gd name="T20" fmla="*/ 1193 w 2387"/>
                <a:gd name="T21" fmla="*/ 2387 h 2387"/>
                <a:gd name="T22" fmla="*/ 1012 w 2387"/>
                <a:gd name="T23" fmla="*/ 2373 h 2387"/>
                <a:gd name="T24" fmla="*/ 839 w 2387"/>
                <a:gd name="T25" fmla="*/ 2333 h 2387"/>
                <a:gd name="T26" fmla="*/ 676 w 2387"/>
                <a:gd name="T27" fmla="*/ 2268 h 2387"/>
                <a:gd name="T28" fmla="*/ 526 w 2387"/>
                <a:gd name="T29" fmla="*/ 2183 h 2387"/>
                <a:gd name="T30" fmla="*/ 391 w 2387"/>
                <a:gd name="T31" fmla="*/ 2076 h 2387"/>
                <a:gd name="T32" fmla="*/ 272 w 2387"/>
                <a:gd name="T33" fmla="*/ 1952 h 2387"/>
                <a:gd name="T34" fmla="*/ 173 w 2387"/>
                <a:gd name="T35" fmla="*/ 1812 h 2387"/>
                <a:gd name="T36" fmla="*/ 94 w 2387"/>
                <a:gd name="T37" fmla="*/ 1657 h 2387"/>
                <a:gd name="T38" fmla="*/ 38 w 2387"/>
                <a:gd name="T39" fmla="*/ 1491 h 2387"/>
                <a:gd name="T40" fmla="*/ 6 w 2387"/>
                <a:gd name="T41" fmla="*/ 1315 h 2387"/>
                <a:gd name="T42" fmla="*/ 2 w 2387"/>
                <a:gd name="T43" fmla="*/ 1132 h 2387"/>
                <a:gd name="T44" fmla="*/ 24 w 2387"/>
                <a:gd name="T45" fmla="*/ 952 h 2387"/>
                <a:gd name="T46" fmla="*/ 72 w 2387"/>
                <a:gd name="T47" fmla="*/ 783 h 2387"/>
                <a:gd name="T48" fmla="*/ 144 w 2387"/>
                <a:gd name="T49" fmla="*/ 624 h 2387"/>
                <a:gd name="T50" fmla="*/ 237 w 2387"/>
                <a:gd name="T51" fmla="*/ 479 h 2387"/>
                <a:gd name="T52" fmla="*/ 350 w 2387"/>
                <a:gd name="T53" fmla="*/ 350 h 2387"/>
                <a:gd name="T54" fmla="*/ 480 w 2387"/>
                <a:gd name="T55" fmla="*/ 236 h 2387"/>
                <a:gd name="T56" fmla="*/ 625 w 2387"/>
                <a:gd name="T57" fmla="*/ 143 h 2387"/>
                <a:gd name="T58" fmla="*/ 783 w 2387"/>
                <a:gd name="T59" fmla="*/ 72 h 2387"/>
                <a:gd name="T60" fmla="*/ 953 w 2387"/>
                <a:gd name="T61" fmla="*/ 24 h 2387"/>
                <a:gd name="T62" fmla="*/ 1132 w 2387"/>
                <a:gd name="T63" fmla="*/ 1 h 2387"/>
                <a:gd name="T64" fmla="*/ 1316 w 2387"/>
                <a:gd name="T65" fmla="*/ 6 h 2387"/>
                <a:gd name="T66" fmla="*/ 1492 w 2387"/>
                <a:gd name="T67" fmla="*/ 38 h 2387"/>
                <a:gd name="T68" fmla="*/ 1659 w 2387"/>
                <a:gd name="T69" fmla="*/ 94 h 2387"/>
                <a:gd name="T70" fmla="*/ 1813 w 2387"/>
                <a:gd name="T71" fmla="*/ 172 h 2387"/>
                <a:gd name="T72" fmla="*/ 1953 w 2387"/>
                <a:gd name="T73" fmla="*/ 272 h 2387"/>
                <a:gd name="T74" fmla="*/ 2078 w 2387"/>
                <a:gd name="T75" fmla="*/ 391 h 2387"/>
                <a:gd name="T76" fmla="*/ 2183 w 2387"/>
                <a:gd name="T77" fmla="*/ 526 h 2387"/>
                <a:gd name="T78" fmla="*/ 2270 w 2387"/>
                <a:gd name="T79" fmla="*/ 675 h 2387"/>
                <a:gd name="T80" fmla="*/ 2333 w 2387"/>
                <a:gd name="T81" fmla="*/ 838 h 2387"/>
                <a:gd name="T82" fmla="*/ 2374 w 2387"/>
                <a:gd name="T83" fmla="*/ 1011 h 2387"/>
                <a:gd name="T84" fmla="*/ 2387 w 2387"/>
                <a:gd name="T85" fmla="*/ 1193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87" h="2387">
                  <a:moveTo>
                    <a:pt x="2387" y="1193"/>
                  </a:moveTo>
                  <a:lnTo>
                    <a:pt x="2386" y="1254"/>
                  </a:lnTo>
                  <a:lnTo>
                    <a:pt x="2381" y="1315"/>
                  </a:lnTo>
                  <a:lnTo>
                    <a:pt x="2374" y="1375"/>
                  </a:lnTo>
                  <a:lnTo>
                    <a:pt x="2363" y="1433"/>
                  </a:lnTo>
                  <a:lnTo>
                    <a:pt x="2350" y="1491"/>
                  </a:lnTo>
                  <a:lnTo>
                    <a:pt x="2333" y="1548"/>
                  </a:lnTo>
                  <a:lnTo>
                    <a:pt x="2315" y="1603"/>
                  </a:lnTo>
                  <a:lnTo>
                    <a:pt x="2293" y="1657"/>
                  </a:lnTo>
                  <a:lnTo>
                    <a:pt x="2270" y="1710"/>
                  </a:lnTo>
                  <a:lnTo>
                    <a:pt x="2244" y="1762"/>
                  </a:lnTo>
                  <a:lnTo>
                    <a:pt x="2215" y="1812"/>
                  </a:lnTo>
                  <a:lnTo>
                    <a:pt x="2183" y="1860"/>
                  </a:lnTo>
                  <a:lnTo>
                    <a:pt x="2150" y="1907"/>
                  </a:lnTo>
                  <a:lnTo>
                    <a:pt x="2115" y="1952"/>
                  </a:lnTo>
                  <a:lnTo>
                    <a:pt x="2078" y="1995"/>
                  </a:lnTo>
                  <a:lnTo>
                    <a:pt x="2038" y="2037"/>
                  </a:lnTo>
                  <a:lnTo>
                    <a:pt x="1996" y="2076"/>
                  </a:lnTo>
                  <a:lnTo>
                    <a:pt x="1953" y="2114"/>
                  </a:lnTo>
                  <a:lnTo>
                    <a:pt x="1908" y="2149"/>
                  </a:lnTo>
                  <a:lnTo>
                    <a:pt x="1861" y="2183"/>
                  </a:lnTo>
                  <a:lnTo>
                    <a:pt x="1813" y="2213"/>
                  </a:lnTo>
                  <a:lnTo>
                    <a:pt x="1762" y="2242"/>
                  </a:lnTo>
                  <a:lnTo>
                    <a:pt x="1712" y="2268"/>
                  </a:lnTo>
                  <a:lnTo>
                    <a:pt x="1659" y="2292"/>
                  </a:lnTo>
                  <a:lnTo>
                    <a:pt x="1604" y="2314"/>
                  </a:lnTo>
                  <a:lnTo>
                    <a:pt x="1549" y="2333"/>
                  </a:lnTo>
                  <a:lnTo>
                    <a:pt x="1492" y="2349"/>
                  </a:lnTo>
                  <a:lnTo>
                    <a:pt x="1435" y="2362"/>
                  </a:lnTo>
                  <a:lnTo>
                    <a:pt x="1375" y="2373"/>
                  </a:lnTo>
                  <a:lnTo>
                    <a:pt x="1316" y="2380"/>
                  </a:lnTo>
                  <a:lnTo>
                    <a:pt x="1255" y="2384"/>
                  </a:lnTo>
                  <a:lnTo>
                    <a:pt x="1193" y="2387"/>
                  </a:lnTo>
                  <a:lnTo>
                    <a:pt x="1132" y="2384"/>
                  </a:lnTo>
                  <a:lnTo>
                    <a:pt x="1072" y="2380"/>
                  </a:lnTo>
                  <a:lnTo>
                    <a:pt x="1012" y="2373"/>
                  </a:lnTo>
                  <a:lnTo>
                    <a:pt x="953" y="2362"/>
                  </a:lnTo>
                  <a:lnTo>
                    <a:pt x="895" y="2349"/>
                  </a:lnTo>
                  <a:lnTo>
                    <a:pt x="839" y="2333"/>
                  </a:lnTo>
                  <a:lnTo>
                    <a:pt x="783" y="2314"/>
                  </a:lnTo>
                  <a:lnTo>
                    <a:pt x="729" y="2292"/>
                  </a:lnTo>
                  <a:lnTo>
                    <a:pt x="676" y="2268"/>
                  </a:lnTo>
                  <a:lnTo>
                    <a:pt x="625" y="2242"/>
                  </a:lnTo>
                  <a:lnTo>
                    <a:pt x="575" y="2213"/>
                  </a:lnTo>
                  <a:lnTo>
                    <a:pt x="526" y="2183"/>
                  </a:lnTo>
                  <a:lnTo>
                    <a:pt x="480" y="2149"/>
                  </a:lnTo>
                  <a:lnTo>
                    <a:pt x="434" y="2114"/>
                  </a:lnTo>
                  <a:lnTo>
                    <a:pt x="391" y="2076"/>
                  </a:lnTo>
                  <a:lnTo>
                    <a:pt x="350" y="2037"/>
                  </a:lnTo>
                  <a:lnTo>
                    <a:pt x="310" y="1995"/>
                  </a:lnTo>
                  <a:lnTo>
                    <a:pt x="272" y="1952"/>
                  </a:lnTo>
                  <a:lnTo>
                    <a:pt x="237" y="1907"/>
                  </a:lnTo>
                  <a:lnTo>
                    <a:pt x="204" y="1860"/>
                  </a:lnTo>
                  <a:lnTo>
                    <a:pt x="173" y="1812"/>
                  </a:lnTo>
                  <a:lnTo>
                    <a:pt x="144" y="1762"/>
                  </a:lnTo>
                  <a:lnTo>
                    <a:pt x="118" y="1710"/>
                  </a:lnTo>
                  <a:lnTo>
                    <a:pt x="94" y="1657"/>
                  </a:lnTo>
                  <a:lnTo>
                    <a:pt x="72" y="1603"/>
                  </a:lnTo>
                  <a:lnTo>
                    <a:pt x="53" y="1548"/>
                  </a:lnTo>
                  <a:lnTo>
                    <a:pt x="38" y="1491"/>
                  </a:lnTo>
                  <a:lnTo>
                    <a:pt x="24" y="1433"/>
                  </a:lnTo>
                  <a:lnTo>
                    <a:pt x="13" y="1375"/>
                  </a:lnTo>
                  <a:lnTo>
                    <a:pt x="6" y="1315"/>
                  </a:lnTo>
                  <a:lnTo>
                    <a:pt x="2" y="1254"/>
                  </a:lnTo>
                  <a:lnTo>
                    <a:pt x="0" y="1193"/>
                  </a:lnTo>
                  <a:lnTo>
                    <a:pt x="2" y="1132"/>
                  </a:lnTo>
                  <a:lnTo>
                    <a:pt x="6" y="1071"/>
                  </a:lnTo>
                  <a:lnTo>
                    <a:pt x="13" y="1011"/>
                  </a:lnTo>
                  <a:lnTo>
                    <a:pt x="24" y="952"/>
                  </a:lnTo>
                  <a:lnTo>
                    <a:pt x="38" y="895"/>
                  </a:lnTo>
                  <a:lnTo>
                    <a:pt x="53" y="838"/>
                  </a:lnTo>
                  <a:lnTo>
                    <a:pt x="72" y="783"/>
                  </a:lnTo>
                  <a:lnTo>
                    <a:pt x="94" y="728"/>
                  </a:lnTo>
                  <a:lnTo>
                    <a:pt x="118" y="675"/>
                  </a:lnTo>
                  <a:lnTo>
                    <a:pt x="144" y="624"/>
                  </a:lnTo>
                  <a:lnTo>
                    <a:pt x="173" y="574"/>
                  </a:lnTo>
                  <a:lnTo>
                    <a:pt x="204" y="526"/>
                  </a:lnTo>
                  <a:lnTo>
                    <a:pt x="237" y="479"/>
                  </a:lnTo>
                  <a:lnTo>
                    <a:pt x="272" y="434"/>
                  </a:lnTo>
                  <a:lnTo>
                    <a:pt x="310" y="391"/>
                  </a:lnTo>
                  <a:lnTo>
                    <a:pt x="350" y="350"/>
                  </a:lnTo>
                  <a:lnTo>
                    <a:pt x="391" y="309"/>
                  </a:lnTo>
                  <a:lnTo>
                    <a:pt x="434" y="272"/>
                  </a:lnTo>
                  <a:lnTo>
                    <a:pt x="480" y="236"/>
                  </a:lnTo>
                  <a:lnTo>
                    <a:pt x="526" y="204"/>
                  </a:lnTo>
                  <a:lnTo>
                    <a:pt x="575" y="172"/>
                  </a:lnTo>
                  <a:lnTo>
                    <a:pt x="625" y="143"/>
                  </a:lnTo>
                  <a:lnTo>
                    <a:pt x="676" y="117"/>
                  </a:lnTo>
                  <a:lnTo>
                    <a:pt x="729" y="94"/>
                  </a:lnTo>
                  <a:lnTo>
                    <a:pt x="783" y="72"/>
                  </a:lnTo>
                  <a:lnTo>
                    <a:pt x="839" y="54"/>
                  </a:lnTo>
                  <a:lnTo>
                    <a:pt x="895" y="38"/>
                  </a:lnTo>
                  <a:lnTo>
                    <a:pt x="953" y="24"/>
                  </a:lnTo>
                  <a:lnTo>
                    <a:pt x="1012" y="13"/>
                  </a:lnTo>
                  <a:lnTo>
                    <a:pt x="1072" y="6"/>
                  </a:lnTo>
                  <a:lnTo>
                    <a:pt x="1132" y="1"/>
                  </a:lnTo>
                  <a:lnTo>
                    <a:pt x="1193" y="0"/>
                  </a:lnTo>
                  <a:lnTo>
                    <a:pt x="1255" y="1"/>
                  </a:lnTo>
                  <a:lnTo>
                    <a:pt x="1316" y="6"/>
                  </a:lnTo>
                  <a:lnTo>
                    <a:pt x="1375" y="13"/>
                  </a:lnTo>
                  <a:lnTo>
                    <a:pt x="1435" y="24"/>
                  </a:lnTo>
                  <a:lnTo>
                    <a:pt x="1492" y="38"/>
                  </a:lnTo>
                  <a:lnTo>
                    <a:pt x="1549" y="54"/>
                  </a:lnTo>
                  <a:lnTo>
                    <a:pt x="1604" y="72"/>
                  </a:lnTo>
                  <a:lnTo>
                    <a:pt x="1659" y="94"/>
                  </a:lnTo>
                  <a:lnTo>
                    <a:pt x="1712" y="117"/>
                  </a:lnTo>
                  <a:lnTo>
                    <a:pt x="1762" y="143"/>
                  </a:lnTo>
                  <a:lnTo>
                    <a:pt x="1813" y="172"/>
                  </a:lnTo>
                  <a:lnTo>
                    <a:pt x="1861" y="204"/>
                  </a:lnTo>
                  <a:lnTo>
                    <a:pt x="1908" y="236"/>
                  </a:lnTo>
                  <a:lnTo>
                    <a:pt x="1953" y="272"/>
                  </a:lnTo>
                  <a:lnTo>
                    <a:pt x="1996" y="309"/>
                  </a:lnTo>
                  <a:lnTo>
                    <a:pt x="2038" y="350"/>
                  </a:lnTo>
                  <a:lnTo>
                    <a:pt x="2078" y="391"/>
                  </a:lnTo>
                  <a:lnTo>
                    <a:pt x="2115" y="434"/>
                  </a:lnTo>
                  <a:lnTo>
                    <a:pt x="2150" y="479"/>
                  </a:lnTo>
                  <a:lnTo>
                    <a:pt x="2183" y="526"/>
                  </a:lnTo>
                  <a:lnTo>
                    <a:pt x="2215" y="574"/>
                  </a:lnTo>
                  <a:lnTo>
                    <a:pt x="2244" y="624"/>
                  </a:lnTo>
                  <a:lnTo>
                    <a:pt x="2270" y="675"/>
                  </a:lnTo>
                  <a:lnTo>
                    <a:pt x="2293" y="728"/>
                  </a:lnTo>
                  <a:lnTo>
                    <a:pt x="2315" y="783"/>
                  </a:lnTo>
                  <a:lnTo>
                    <a:pt x="2333" y="838"/>
                  </a:lnTo>
                  <a:lnTo>
                    <a:pt x="2350" y="895"/>
                  </a:lnTo>
                  <a:lnTo>
                    <a:pt x="2363" y="952"/>
                  </a:lnTo>
                  <a:lnTo>
                    <a:pt x="2374" y="1011"/>
                  </a:lnTo>
                  <a:lnTo>
                    <a:pt x="2381" y="1071"/>
                  </a:lnTo>
                  <a:lnTo>
                    <a:pt x="2386" y="1132"/>
                  </a:lnTo>
                  <a:lnTo>
                    <a:pt x="2387" y="1193"/>
                  </a:lnTo>
                  <a:close/>
                </a:path>
              </a:pathLst>
            </a:custGeom>
            <a:solidFill>
              <a:srgbClr val="8E5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7" name="Freeform 17"/>
            <p:cNvSpPr>
              <a:spLocks/>
            </p:cNvSpPr>
            <p:nvPr/>
          </p:nvSpPr>
          <p:spPr bwMode="auto">
            <a:xfrm>
              <a:off x="3705225" y="2309813"/>
              <a:ext cx="596900" cy="565150"/>
            </a:xfrm>
            <a:custGeom>
              <a:avLst/>
              <a:gdLst>
                <a:gd name="T0" fmla="*/ 1 w 1884"/>
                <a:gd name="T1" fmla="*/ 0 h 1779"/>
                <a:gd name="T2" fmla="*/ 0 w 1884"/>
                <a:gd name="T3" fmla="*/ 8 h 1779"/>
                <a:gd name="T4" fmla="*/ 1 w 1884"/>
                <a:gd name="T5" fmla="*/ 886 h 1779"/>
                <a:gd name="T6" fmla="*/ 12 w 1884"/>
                <a:gd name="T7" fmla="*/ 980 h 1779"/>
                <a:gd name="T8" fmla="*/ 30 w 1884"/>
                <a:gd name="T9" fmla="*/ 1072 h 1779"/>
                <a:gd name="T10" fmla="*/ 57 w 1884"/>
                <a:gd name="T11" fmla="*/ 1161 h 1779"/>
                <a:gd name="T12" fmla="*/ 93 w 1884"/>
                <a:gd name="T13" fmla="*/ 1246 h 1779"/>
                <a:gd name="T14" fmla="*/ 136 w 1884"/>
                <a:gd name="T15" fmla="*/ 1326 h 1779"/>
                <a:gd name="T16" fmla="*/ 187 w 1884"/>
                <a:gd name="T17" fmla="*/ 1401 h 1779"/>
                <a:gd name="T18" fmla="*/ 245 w 1884"/>
                <a:gd name="T19" fmla="*/ 1471 h 1779"/>
                <a:gd name="T20" fmla="*/ 309 w 1884"/>
                <a:gd name="T21" fmla="*/ 1534 h 1779"/>
                <a:gd name="T22" fmla="*/ 379 w 1884"/>
                <a:gd name="T23" fmla="*/ 1592 h 1779"/>
                <a:gd name="T24" fmla="*/ 454 w 1884"/>
                <a:gd name="T25" fmla="*/ 1643 h 1779"/>
                <a:gd name="T26" fmla="*/ 534 w 1884"/>
                <a:gd name="T27" fmla="*/ 1686 h 1779"/>
                <a:gd name="T28" fmla="*/ 619 w 1884"/>
                <a:gd name="T29" fmla="*/ 1722 h 1779"/>
                <a:gd name="T30" fmla="*/ 707 w 1884"/>
                <a:gd name="T31" fmla="*/ 1750 h 1779"/>
                <a:gd name="T32" fmla="*/ 798 w 1884"/>
                <a:gd name="T33" fmla="*/ 1768 h 1779"/>
                <a:gd name="T34" fmla="*/ 894 w 1884"/>
                <a:gd name="T35" fmla="*/ 1777 h 1779"/>
                <a:gd name="T36" fmla="*/ 991 w 1884"/>
                <a:gd name="T37" fmla="*/ 1777 h 1779"/>
                <a:gd name="T38" fmla="*/ 1086 w 1884"/>
                <a:gd name="T39" fmla="*/ 1768 h 1779"/>
                <a:gd name="T40" fmla="*/ 1178 w 1884"/>
                <a:gd name="T41" fmla="*/ 1750 h 1779"/>
                <a:gd name="T42" fmla="*/ 1266 w 1884"/>
                <a:gd name="T43" fmla="*/ 1722 h 1779"/>
                <a:gd name="T44" fmla="*/ 1350 w 1884"/>
                <a:gd name="T45" fmla="*/ 1686 h 1779"/>
                <a:gd name="T46" fmla="*/ 1431 w 1884"/>
                <a:gd name="T47" fmla="*/ 1643 h 1779"/>
                <a:gd name="T48" fmla="*/ 1506 w 1884"/>
                <a:gd name="T49" fmla="*/ 1592 h 1779"/>
                <a:gd name="T50" fmla="*/ 1576 w 1884"/>
                <a:gd name="T51" fmla="*/ 1534 h 1779"/>
                <a:gd name="T52" fmla="*/ 1640 w 1884"/>
                <a:gd name="T53" fmla="*/ 1471 h 1779"/>
                <a:gd name="T54" fmla="*/ 1697 w 1884"/>
                <a:gd name="T55" fmla="*/ 1401 h 1779"/>
                <a:gd name="T56" fmla="*/ 1748 w 1884"/>
                <a:gd name="T57" fmla="*/ 1326 h 1779"/>
                <a:gd name="T58" fmla="*/ 1791 w 1884"/>
                <a:gd name="T59" fmla="*/ 1246 h 1779"/>
                <a:gd name="T60" fmla="*/ 1827 w 1884"/>
                <a:gd name="T61" fmla="*/ 1161 h 1779"/>
                <a:gd name="T62" fmla="*/ 1855 w 1884"/>
                <a:gd name="T63" fmla="*/ 1072 h 1779"/>
                <a:gd name="T64" fmla="*/ 1874 w 1884"/>
                <a:gd name="T65" fmla="*/ 980 h 1779"/>
                <a:gd name="T66" fmla="*/ 1883 w 1884"/>
                <a:gd name="T67" fmla="*/ 886 h 1779"/>
                <a:gd name="T68" fmla="*/ 1884 w 1884"/>
                <a:gd name="T69" fmla="*/ 384 h 1779"/>
                <a:gd name="T70" fmla="*/ 1847 w 1884"/>
                <a:gd name="T71" fmla="*/ 378 h 1779"/>
                <a:gd name="T72" fmla="*/ 1814 w 1884"/>
                <a:gd name="T73" fmla="*/ 368 h 1779"/>
                <a:gd name="T74" fmla="*/ 1782 w 1884"/>
                <a:gd name="T75" fmla="*/ 354 h 1779"/>
                <a:gd name="T76" fmla="*/ 1753 w 1884"/>
                <a:gd name="T77" fmla="*/ 339 h 1779"/>
                <a:gd name="T78" fmla="*/ 1728 w 1884"/>
                <a:gd name="T79" fmla="*/ 318 h 1779"/>
                <a:gd name="T80" fmla="*/ 1706 w 1884"/>
                <a:gd name="T81" fmla="*/ 296 h 1779"/>
                <a:gd name="T82" fmla="*/ 1686 w 1884"/>
                <a:gd name="T83" fmla="*/ 272 h 1779"/>
                <a:gd name="T84" fmla="*/ 1669 w 1884"/>
                <a:gd name="T85" fmla="*/ 246 h 1779"/>
                <a:gd name="T86" fmla="*/ 1655 w 1884"/>
                <a:gd name="T87" fmla="*/ 217 h 1779"/>
                <a:gd name="T88" fmla="*/ 1643 w 1884"/>
                <a:gd name="T89" fmla="*/ 188 h 1779"/>
                <a:gd name="T90" fmla="*/ 1635 w 1884"/>
                <a:gd name="T91" fmla="*/ 158 h 1779"/>
                <a:gd name="T92" fmla="*/ 1630 w 1884"/>
                <a:gd name="T93" fmla="*/ 126 h 1779"/>
                <a:gd name="T94" fmla="*/ 1627 w 1884"/>
                <a:gd name="T95" fmla="*/ 94 h 1779"/>
                <a:gd name="T96" fmla="*/ 1628 w 1884"/>
                <a:gd name="T97" fmla="*/ 63 h 1779"/>
                <a:gd name="T98" fmla="*/ 1632 w 1884"/>
                <a:gd name="T99" fmla="*/ 31 h 1779"/>
                <a:gd name="T100" fmla="*/ 1638 w 1884"/>
                <a:gd name="T101" fmla="*/ 0 h 1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84" h="1779">
                  <a:moveTo>
                    <a:pt x="1638" y="0"/>
                  </a:moveTo>
                  <a:lnTo>
                    <a:pt x="1" y="0"/>
                  </a:lnTo>
                  <a:lnTo>
                    <a:pt x="0" y="3"/>
                  </a:lnTo>
                  <a:lnTo>
                    <a:pt x="0" y="8"/>
                  </a:lnTo>
                  <a:lnTo>
                    <a:pt x="0" y="837"/>
                  </a:lnTo>
                  <a:lnTo>
                    <a:pt x="1" y="886"/>
                  </a:lnTo>
                  <a:lnTo>
                    <a:pt x="5" y="934"/>
                  </a:lnTo>
                  <a:lnTo>
                    <a:pt x="12" y="980"/>
                  </a:lnTo>
                  <a:lnTo>
                    <a:pt x="19" y="1027"/>
                  </a:lnTo>
                  <a:lnTo>
                    <a:pt x="30" y="1072"/>
                  </a:lnTo>
                  <a:lnTo>
                    <a:pt x="42" y="1118"/>
                  </a:lnTo>
                  <a:lnTo>
                    <a:pt x="57" y="1161"/>
                  </a:lnTo>
                  <a:lnTo>
                    <a:pt x="74" y="1204"/>
                  </a:lnTo>
                  <a:lnTo>
                    <a:pt x="93" y="1246"/>
                  </a:lnTo>
                  <a:lnTo>
                    <a:pt x="114" y="1286"/>
                  </a:lnTo>
                  <a:lnTo>
                    <a:pt x="136" y="1326"/>
                  </a:lnTo>
                  <a:lnTo>
                    <a:pt x="161" y="1364"/>
                  </a:lnTo>
                  <a:lnTo>
                    <a:pt x="187" y="1401"/>
                  </a:lnTo>
                  <a:lnTo>
                    <a:pt x="216" y="1436"/>
                  </a:lnTo>
                  <a:lnTo>
                    <a:pt x="245" y="1471"/>
                  </a:lnTo>
                  <a:lnTo>
                    <a:pt x="276" y="1503"/>
                  </a:lnTo>
                  <a:lnTo>
                    <a:pt x="309" y="1534"/>
                  </a:lnTo>
                  <a:lnTo>
                    <a:pt x="344" y="1564"/>
                  </a:lnTo>
                  <a:lnTo>
                    <a:pt x="379" y="1592"/>
                  </a:lnTo>
                  <a:lnTo>
                    <a:pt x="416" y="1618"/>
                  </a:lnTo>
                  <a:lnTo>
                    <a:pt x="454" y="1643"/>
                  </a:lnTo>
                  <a:lnTo>
                    <a:pt x="494" y="1665"/>
                  </a:lnTo>
                  <a:lnTo>
                    <a:pt x="534" y="1686"/>
                  </a:lnTo>
                  <a:lnTo>
                    <a:pt x="575" y="1705"/>
                  </a:lnTo>
                  <a:lnTo>
                    <a:pt x="619" y="1722"/>
                  </a:lnTo>
                  <a:lnTo>
                    <a:pt x="662" y="1737"/>
                  </a:lnTo>
                  <a:lnTo>
                    <a:pt x="707" y="1750"/>
                  </a:lnTo>
                  <a:lnTo>
                    <a:pt x="753" y="1759"/>
                  </a:lnTo>
                  <a:lnTo>
                    <a:pt x="798" y="1768"/>
                  </a:lnTo>
                  <a:lnTo>
                    <a:pt x="846" y="1774"/>
                  </a:lnTo>
                  <a:lnTo>
                    <a:pt x="894" y="1777"/>
                  </a:lnTo>
                  <a:lnTo>
                    <a:pt x="942" y="1779"/>
                  </a:lnTo>
                  <a:lnTo>
                    <a:pt x="991" y="1777"/>
                  </a:lnTo>
                  <a:lnTo>
                    <a:pt x="1038" y="1774"/>
                  </a:lnTo>
                  <a:lnTo>
                    <a:pt x="1086" y="1768"/>
                  </a:lnTo>
                  <a:lnTo>
                    <a:pt x="1132" y="1759"/>
                  </a:lnTo>
                  <a:lnTo>
                    <a:pt x="1178" y="1750"/>
                  </a:lnTo>
                  <a:lnTo>
                    <a:pt x="1222" y="1737"/>
                  </a:lnTo>
                  <a:lnTo>
                    <a:pt x="1266" y="1722"/>
                  </a:lnTo>
                  <a:lnTo>
                    <a:pt x="1309" y="1705"/>
                  </a:lnTo>
                  <a:lnTo>
                    <a:pt x="1350" y="1686"/>
                  </a:lnTo>
                  <a:lnTo>
                    <a:pt x="1392" y="1665"/>
                  </a:lnTo>
                  <a:lnTo>
                    <a:pt x="1431" y="1643"/>
                  </a:lnTo>
                  <a:lnTo>
                    <a:pt x="1469" y="1618"/>
                  </a:lnTo>
                  <a:lnTo>
                    <a:pt x="1506" y="1592"/>
                  </a:lnTo>
                  <a:lnTo>
                    <a:pt x="1542" y="1564"/>
                  </a:lnTo>
                  <a:lnTo>
                    <a:pt x="1576" y="1534"/>
                  </a:lnTo>
                  <a:lnTo>
                    <a:pt x="1608" y="1503"/>
                  </a:lnTo>
                  <a:lnTo>
                    <a:pt x="1640" y="1471"/>
                  </a:lnTo>
                  <a:lnTo>
                    <a:pt x="1670" y="1436"/>
                  </a:lnTo>
                  <a:lnTo>
                    <a:pt x="1697" y="1401"/>
                  </a:lnTo>
                  <a:lnTo>
                    <a:pt x="1724" y="1364"/>
                  </a:lnTo>
                  <a:lnTo>
                    <a:pt x="1748" y="1326"/>
                  </a:lnTo>
                  <a:lnTo>
                    <a:pt x="1770" y="1286"/>
                  </a:lnTo>
                  <a:lnTo>
                    <a:pt x="1791" y="1246"/>
                  </a:lnTo>
                  <a:lnTo>
                    <a:pt x="1810" y="1204"/>
                  </a:lnTo>
                  <a:lnTo>
                    <a:pt x="1827" y="1161"/>
                  </a:lnTo>
                  <a:lnTo>
                    <a:pt x="1842" y="1118"/>
                  </a:lnTo>
                  <a:lnTo>
                    <a:pt x="1855" y="1072"/>
                  </a:lnTo>
                  <a:lnTo>
                    <a:pt x="1865" y="1027"/>
                  </a:lnTo>
                  <a:lnTo>
                    <a:pt x="1874" y="980"/>
                  </a:lnTo>
                  <a:lnTo>
                    <a:pt x="1879" y="934"/>
                  </a:lnTo>
                  <a:lnTo>
                    <a:pt x="1883" y="886"/>
                  </a:lnTo>
                  <a:lnTo>
                    <a:pt x="1884" y="837"/>
                  </a:lnTo>
                  <a:lnTo>
                    <a:pt x="1884" y="384"/>
                  </a:lnTo>
                  <a:lnTo>
                    <a:pt x="1865" y="381"/>
                  </a:lnTo>
                  <a:lnTo>
                    <a:pt x="1847" y="378"/>
                  </a:lnTo>
                  <a:lnTo>
                    <a:pt x="1829" y="373"/>
                  </a:lnTo>
                  <a:lnTo>
                    <a:pt x="1814" y="368"/>
                  </a:lnTo>
                  <a:lnTo>
                    <a:pt x="1797" y="362"/>
                  </a:lnTo>
                  <a:lnTo>
                    <a:pt x="1782" y="354"/>
                  </a:lnTo>
                  <a:lnTo>
                    <a:pt x="1767" y="347"/>
                  </a:lnTo>
                  <a:lnTo>
                    <a:pt x="1753" y="339"/>
                  </a:lnTo>
                  <a:lnTo>
                    <a:pt x="1741" y="329"/>
                  </a:lnTo>
                  <a:lnTo>
                    <a:pt x="1728" y="318"/>
                  </a:lnTo>
                  <a:lnTo>
                    <a:pt x="1716" y="308"/>
                  </a:lnTo>
                  <a:lnTo>
                    <a:pt x="1706" y="296"/>
                  </a:lnTo>
                  <a:lnTo>
                    <a:pt x="1695" y="285"/>
                  </a:lnTo>
                  <a:lnTo>
                    <a:pt x="1686" y="272"/>
                  </a:lnTo>
                  <a:lnTo>
                    <a:pt x="1677" y="259"/>
                  </a:lnTo>
                  <a:lnTo>
                    <a:pt x="1669" y="246"/>
                  </a:lnTo>
                  <a:lnTo>
                    <a:pt x="1661" y="232"/>
                  </a:lnTo>
                  <a:lnTo>
                    <a:pt x="1655" y="217"/>
                  </a:lnTo>
                  <a:lnTo>
                    <a:pt x="1649" y="203"/>
                  </a:lnTo>
                  <a:lnTo>
                    <a:pt x="1643" y="188"/>
                  </a:lnTo>
                  <a:lnTo>
                    <a:pt x="1639" y="173"/>
                  </a:lnTo>
                  <a:lnTo>
                    <a:pt x="1635" y="158"/>
                  </a:lnTo>
                  <a:lnTo>
                    <a:pt x="1633" y="142"/>
                  </a:lnTo>
                  <a:lnTo>
                    <a:pt x="1630" y="126"/>
                  </a:lnTo>
                  <a:lnTo>
                    <a:pt x="1628" y="110"/>
                  </a:lnTo>
                  <a:lnTo>
                    <a:pt x="1627" y="94"/>
                  </a:lnTo>
                  <a:lnTo>
                    <a:pt x="1627" y="78"/>
                  </a:lnTo>
                  <a:lnTo>
                    <a:pt x="1628" y="63"/>
                  </a:lnTo>
                  <a:lnTo>
                    <a:pt x="1630" y="47"/>
                  </a:lnTo>
                  <a:lnTo>
                    <a:pt x="1632" y="31"/>
                  </a:lnTo>
                  <a:lnTo>
                    <a:pt x="1634" y="15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8" name="Freeform 18"/>
            <p:cNvSpPr>
              <a:spLocks/>
            </p:cNvSpPr>
            <p:nvPr/>
          </p:nvSpPr>
          <p:spPr bwMode="auto">
            <a:xfrm>
              <a:off x="3844925" y="2373313"/>
              <a:ext cx="96838" cy="266700"/>
            </a:xfrm>
            <a:custGeom>
              <a:avLst/>
              <a:gdLst>
                <a:gd name="T0" fmla="*/ 197 w 308"/>
                <a:gd name="T1" fmla="*/ 9 h 838"/>
                <a:gd name="T2" fmla="*/ 179 w 308"/>
                <a:gd name="T3" fmla="*/ 60 h 838"/>
                <a:gd name="T4" fmla="*/ 147 w 308"/>
                <a:gd name="T5" fmla="*/ 152 h 838"/>
                <a:gd name="T6" fmla="*/ 109 w 308"/>
                <a:gd name="T7" fmla="*/ 271 h 838"/>
                <a:gd name="T8" fmla="*/ 70 w 308"/>
                <a:gd name="T9" fmla="*/ 401 h 838"/>
                <a:gd name="T10" fmla="*/ 34 w 308"/>
                <a:gd name="T11" fmla="*/ 530 h 838"/>
                <a:gd name="T12" fmla="*/ 14 w 308"/>
                <a:gd name="T13" fmla="*/ 618 h 838"/>
                <a:gd name="T14" fmla="*/ 5 w 308"/>
                <a:gd name="T15" fmla="*/ 669 h 838"/>
                <a:gd name="T16" fmla="*/ 0 w 308"/>
                <a:gd name="T17" fmla="*/ 713 h 838"/>
                <a:gd name="T18" fmla="*/ 0 w 308"/>
                <a:gd name="T19" fmla="*/ 746 h 838"/>
                <a:gd name="T20" fmla="*/ 5 w 308"/>
                <a:gd name="T21" fmla="*/ 769 h 838"/>
                <a:gd name="T22" fmla="*/ 16 w 308"/>
                <a:gd name="T23" fmla="*/ 785 h 838"/>
                <a:gd name="T24" fmla="*/ 29 w 308"/>
                <a:gd name="T25" fmla="*/ 799 h 838"/>
                <a:gd name="T26" fmla="*/ 47 w 308"/>
                <a:gd name="T27" fmla="*/ 811 h 838"/>
                <a:gd name="T28" fmla="*/ 68 w 308"/>
                <a:gd name="T29" fmla="*/ 820 h 838"/>
                <a:gd name="T30" fmla="*/ 90 w 308"/>
                <a:gd name="T31" fmla="*/ 828 h 838"/>
                <a:gd name="T32" fmla="*/ 126 w 308"/>
                <a:gd name="T33" fmla="*/ 835 h 838"/>
                <a:gd name="T34" fmla="*/ 175 w 308"/>
                <a:gd name="T35" fmla="*/ 838 h 838"/>
                <a:gd name="T36" fmla="*/ 222 w 308"/>
                <a:gd name="T37" fmla="*/ 836 h 838"/>
                <a:gd name="T38" fmla="*/ 260 w 308"/>
                <a:gd name="T39" fmla="*/ 828 h 838"/>
                <a:gd name="T40" fmla="*/ 279 w 308"/>
                <a:gd name="T41" fmla="*/ 819 h 838"/>
                <a:gd name="T42" fmla="*/ 286 w 308"/>
                <a:gd name="T43" fmla="*/ 813 h 838"/>
                <a:gd name="T44" fmla="*/ 293 w 308"/>
                <a:gd name="T45" fmla="*/ 790 h 838"/>
                <a:gd name="T46" fmla="*/ 300 w 308"/>
                <a:gd name="T47" fmla="*/ 745 h 838"/>
                <a:gd name="T48" fmla="*/ 305 w 308"/>
                <a:gd name="T49" fmla="*/ 691 h 838"/>
                <a:gd name="T50" fmla="*/ 308 w 308"/>
                <a:gd name="T51" fmla="*/ 631 h 838"/>
                <a:gd name="T52" fmla="*/ 305 w 308"/>
                <a:gd name="T53" fmla="*/ 533 h 838"/>
                <a:gd name="T54" fmla="*/ 296 w 308"/>
                <a:gd name="T55" fmla="*/ 393 h 838"/>
                <a:gd name="T56" fmla="*/ 280 w 308"/>
                <a:gd name="T57" fmla="*/ 258 h 838"/>
                <a:gd name="T58" fmla="*/ 265 w 308"/>
                <a:gd name="T59" fmla="*/ 166 h 838"/>
                <a:gd name="T60" fmla="*/ 254 w 308"/>
                <a:gd name="T61" fmla="*/ 113 h 838"/>
                <a:gd name="T62" fmla="*/ 242 w 308"/>
                <a:gd name="T63" fmla="*/ 68 h 838"/>
                <a:gd name="T64" fmla="*/ 229 w 308"/>
                <a:gd name="T65" fmla="*/ 33 h 838"/>
                <a:gd name="T66" fmla="*/ 218 w 308"/>
                <a:gd name="T67" fmla="*/ 11 h 838"/>
                <a:gd name="T68" fmla="*/ 205 w 308"/>
                <a:gd name="T69" fmla="*/ 0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8" h="838">
                  <a:moveTo>
                    <a:pt x="200" y="1"/>
                  </a:moveTo>
                  <a:lnTo>
                    <a:pt x="197" y="9"/>
                  </a:lnTo>
                  <a:lnTo>
                    <a:pt x="189" y="29"/>
                  </a:lnTo>
                  <a:lnTo>
                    <a:pt x="179" y="60"/>
                  </a:lnTo>
                  <a:lnTo>
                    <a:pt x="164" y="103"/>
                  </a:lnTo>
                  <a:lnTo>
                    <a:pt x="147" y="152"/>
                  </a:lnTo>
                  <a:lnTo>
                    <a:pt x="129" y="209"/>
                  </a:lnTo>
                  <a:lnTo>
                    <a:pt x="109" y="271"/>
                  </a:lnTo>
                  <a:lnTo>
                    <a:pt x="89" y="335"/>
                  </a:lnTo>
                  <a:lnTo>
                    <a:pt x="70" y="401"/>
                  </a:lnTo>
                  <a:lnTo>
                    <a:pt x="51" y="466"/>
                  </a:lnTo>
                  <a:lnTo>
                    <a:pt x="34" y="530"/>
                  </a:lnTo>
                  <a:lnTo>
                    <a:pt x="20" y="590"/>
                  </a:lnTo>
                  <a:lnTo>
                    <a:pt x="14" y="618"/>
                  </a:lnTo>
                  <a:lnTo>
                    <a:pt x="9" y="645"/>
                  </a:lnTo>
                  <a:lnTo>
                    <a:pt x="5" y="669"/>
                  </a:lnTo>
                  <a:lnTo>
                    <a:pt x="2" y="692"/>
                  </a:lnTo>
                  <a:lnTo>
                    <a:pt x="0" y="713"/>
                  </a:lnTo>
                  <a:lnTo>
                    <a:pt x="0" y="731"/>
                  </a:lnTo>
                  <a:lnTo>
                    <a:pt x="0" y="746"/>
                  </a:lnTo>
                  <a:lnTo>
                    <a:pt x="2" y="759"/>
                  </a:lnTo>
                  <a:lnTo>
                    <a:pt x="5" y="769"/>
                  </a:lnTo>
                  <a:lnTo>
                    <a:pt x="10" y="777"/>
                  </a:lnTo>
                  <a:lnTo>
                    <a:pt x="16" y="785"/>
                  </a:lnTo>
                  <a:lnTo>
                    <a:pt x="22" y="793"/>
                  </a:lnTo>
                  <a:lnTo>
                    <a:pt x="29" y="799"/>
                  </a:lnTo>
                  <a:lnTo>
                    <a:pt x="38" y="806"/>
                  </a:lnTo>
                  <a:lnTo>
                    <a:pt x="47" y="811"/>
                  </a:lnTo>
                  <a:lnTo>
                    <a:pt x="57" y="816"/>
                  </a:lnTo>
                  <a:lnTo>
                    <a:pt x="68" y="820"/>
                  </a:lnTo>
                  <a:lnTo>
                    <a:pt x="78" y="825"/>
                  </a:lnTo>
                  <a:lnTo>
                    <a:pt x="90" y="828"/>
                  </a:lnTo>
                  <a:lnTo>
                    <a:pt x="101" y="831"/>
                  </a:lnTo>
                  <a:lnTo>
                    <a:pt x="126" y="835"/>
                  </a:lnTo>
                  <a:lnTo>
                    <a:pt x="151" y="838"/>
                  </a:lnTo>
                  <a:lnTo>
                    <a:pt x="175" y="838"/>
                  </a:lnTo>
                  <a:lnTo>
                    <a:pt x="200" y="838"/>
                  </a:lnTo>
                  <a:lnTo>
                    <a:pt x="222" y="836"/>
                  </a:lnTo>
                  <a:lnTo>
                    <a:pt x="242" y="833"/>
                  </a:lnTo>
                  <a:lnTo>
                    <a:pt x="260" y="828"/>
                  </a:lnTo>
                  <a:lnTo>
                    <a:pt x="274" y="822"/>
                  </a:lnTo>
                  <a:lnTo>
                    <a:pt x="279" y="819"/>
                  </a:lnTo>
                  <a:lnTo>
                    <a:pt x="283" y="816"/>
                  </a:lnTo>
                  <a:lnTo>
                    <a:pt x="286" y="813"/>
                  </a:lnTo>
                  <a:lnTo>
                    <a:pt x="289" y="809"/>
                  </a:lnTo>
                  <a:lnTo>
                    <a:pt x="293" y="790"/>
                  </a:lnTo>
                  <a:lnTo>
                    <a:pt x="297" y="769"/>
                  </a:lnTo>
                  <a:lnTo>
                    <a:pt x="300" y="745"/>
                  </a:lnTo>
                  <a:lnTo>
                    <a:pt x="303" y="719"/>
                  </a:lnTo>
                  <a:lnTo>
                    <a:pt x="305" y="691"/>
                  </a:lnTo>
                  <a:lnTo>
                    <a:pt x="307" y="662"/>
                  </a:lnTo>
                  <a:lnTo>
                    <a:pt x="308" y="631"/>
                  </a:lnTo>
                  <a:lnTo>
                    <a:pt x="308" y="599"/>
                  </a:lnTo>
                  <a:lnTo>
                    <a:pt x="305" y="533"/>
                  </a:lnTo>
                  <a:lnTo>
                    <a:pt x="301" y="463"/>
                  </a:lnTo>
                  <a:lnTo>
                    <a:pt x="296" y="393"/>
                  </a:lnTo>
                  <a:lnTo>
                    <a:pt x="289" y="325"/>
                  </a:lnTo>
                  <a:lnTo>
                    <a:pt x="280" y="258"/>
                  </a:lnTo>
                  <a:lnTo>
                    <a:pt x="271" y="196"/>
                  </a:lnTo>
                  <a:lnTo>
                    <a:pt x="265" y="166"/>
                  </a:lnTo>
                  <a:lnTo>
                    <a:pt x="259" y="139"/>
                  </a:lnTo>
                  <a:lnTo>
                    <a:pt x="254" y="113"/>
                  </a:lnTo>
                  <a:lnTo>
                    <a:pt x="247" y="90"/>
                  </a:lnTo>
                  <a:lnTo>
                    <a:pt x="242" y="68"/>
                  </a:lnTo>
                  <a:lnTo>
                    <a:pt x="236" y="50"/>
                  </a:lnTo>
                  <a:lnTo>
                    <a:pt x="229" y="33"/>
                  </a:lnTo>
                  <a:lnTo>
                    <a:pt x="224" y="20"/>
                  </a:lnTo>
                  <a:lnTo>
                    <a:pt x="218" y="11"/>
                  </a:lnTo>
                  <a:lnTo>
                    <a:pt x="211" y="3"/>
                  </a:lnTo>
                  <a:lnTo>
                    <a:pt x="205" y="0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E6A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9" name="Freeform 19"/>
            <p:cNvSpPr>
              <a:spLocks/>
            </p:cNvSpPr>
            <p:nvPr/>
          </p:nvSpPr>
          <p:spPr bwMode="auto">
            <a:xfrm>
              <a:off x="4229100" y="2420938"/>
              <a:ext cx="169863" cy="171450"/>
            </a:xfrm>
            <a:custGeom>
              <a:avLst/>
              <a:gdLst>
                <a:gd name="T0" fmla="*/ 1 w 537"/>
                <a:gd name="T1" fmla="*/ 296 h 537"/>
                <a:gd name="T2" fmla="*/ 8 w 537"/>
                <a:gd name="T3" fmla="*/ 335 h 537"/>
                <a:gd name="T4" fmla="*/ 21 w 537"/>
                <a:gd name="T5" fmla="*/ 373 h 537"/>
                <a:gd name="T6" fmla="*/ 39 w 537"/>
                <a:gd name="T7" fmla="*/ 408 h 537"/>
                <a:gd name="T8" fmla="*/ 61 w 537"/>
                <a:gd name="T9" fmla="*/ 439 h 537"/>
                <a:gd name="T10" fmla="*/ 87 w 537"/>
                <a:gd name="T11" fmla="*/ 467 h 537"/>
                <a:gd name="T12" fmla="*/ 118 w 537"/>
                <a:gd name="T13" fmla="*/ 491 h 537"/>
                <a:gd name="T14" fmla="*/ 152 w 537"/>
                <a:gd name="T15" fmla="*/ 511 h 537"/>
                <a:gd name="T16" fmla="*/ 188 w 537"/>
                <a:gd name="T17" fmla="*/ 525 h 537"/>
                <a:gd name="T18" fmla="*/ 227 w 537"/>
                <a:gd name="T19" fmla="*/ 534 h 537"/>
                <a:gd name="T20" fmla="*/ 268 w 537"/>
                <a:gd name="T21" fmla="*/ 537 h 537"/>
                <a:gd name="T22" fmla="*/ 310 w 537"/>
                <a:gd name="T23" fmla="*/ 534 h 537"/>
                <a:gd name="T24" fmla="*/ 349 w 537"/>
                <a:gd name="T25" fmla="*/ 525 h 537"/>
                <a:gd name="T26" fmla="*/ 385 w 537"/>
                <a:gd name="T27" fmla="*/ 511 h 537"/>
                <a:gd name="T28" fmla="*/ 418 w 537"/>
                <a:gd name="T29" fmla="*/ 491 h 537"/>
                <a:gd name="T30" fmla="*/ 449 w 537"/>
                <a:gd name="T31" fmla="*/ 467 h 537"/>
                <a:gd name="T32" fmla="*/ 476 w 537"/>
                <a:gd name="T33" fmla="*/ 439 h 537"/>
                <a:gd name="T34" fmla="*/ 498 w 537"/>
                <a:gd name="T35" fmla="*/ 408 h 537"/>
                <a:gd name="T36" fmla="*/ 516 w 537"/>
                <a:gd name="T37" fmla="*/ 373 h 537"/>
                <a:gd name="T38" fmla="*/ 528 w 537"/>
                <a:gd name="T39" fmla="*/ 335 h 537"/>
                <a:gd name="T40" fmla="*/ 536 w 537"/>
                <a:gd name="T41" fmla="*/ 296 h 537"/>
                <a:gd name="T42" fmla="*/ 537 w 537"/>
                <a:gd name="T43" fmla="*/ 255 h 537"/>
                <a:gd name="T44" fmla="*/ 532 w 537"/>
                <a:gd name="T45" fmla="*/ 215 h 537"/>
                <a:gd name="T46" fmla="*/ 521 w 537"/>
                <a:gd name="T47" fmla="*/ 176 h 537"/>
                <a:gd name="T48" fmla="*/ 504 w 537"/>
                <a:gd name="T49" fmla="*/ 141 h 537"/>
                <a:gd name="T50" fmla="*/ 484 w 537"/>
                <a:gd name="T51" fmla="*/ 108 h 537"/>
                <a:gd name="T52" fmla="*/ 459 w 537"/>
                <a:gd name="T53" fmla="*/ 78 h 537"/>
                <a:gd name="T54" fmla="*/ 429 w 537"/>
                <a:gd name="T55" fmla="*/ 53 h 537"/>
                <a:gd name="T56" fmla="*/ 396 w 537"/>
                <a:gd name="T57" fmla="*/ 32 h 537"/>
                <a:gd name="T58" fmla="*/ 360 w 537"/>
                <a:gd name="T59" fmla="*/ 16 h 537"/>
                <a:gd name="T60" fmla="*/ 322 w 537"/>
                <a:gd name="T61" fmla="*/ 6 h 537"/>
                <a:gd name="T62" fmla="*/ 282 w 537"/>
                <a:gd name="T63" fmla="*/ 0 h 537"/>
                <a:gd name="T64" fmla="*/ 241 w 537"/>
                <a:gd name="T65" fmla="*/ 1 h 537"/>
                <a:gd name="T66" fmla="*/ 201 w 537"/>
                <a:gd name="T67" fmla="*/ 9 h 537"/>
                <a:gd name="T68" fmla="*/ 164 w 537"/>
                <a:gd name="T69" fmla="*/ 21 h 537"/>
                <a:gd name="T70" fmla="*/ 129 w 537"/>
                <a:gd name="T71" fmla="*/ 38 h 537"/>
                <a:gd name="T72" fmla="*/ 97 w 537"/>
                <a:gd name="T73" fmla="*/ 62 h 537"/>
                <a:gd name="T74" fmla="*/ 69 w 537"/>
                <a:gd name="T75" fmla="*/ 88 h 537"/>
                <a:gd name="T76" fmla="*/ 45 w 537"/>
                <a:gd name="T77" fmla="*/ 119 h 537"/>
                <a:gd name="T78" fmla="*/ 26 w 537"/>
                <a:gd name="T79" fmla="*/ 152 h 537"/>
                <a:gd name="T80" fmla="*/ 11 w 537"/>
                <a:gd name="T81" fmla="*/ 188 h 537"/>
                <a:gd name="T82" fmla="*/ 3 w 537"/>
                <a:gd name="T83" fmla="*/ 227 h 537"/>
                <a:gd name="T84" fmla="*/ 0 w 537"/>
                <a:gd name="T85" fmla="*/ 269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37" h="537">
                  <a:moveTo>
                    <a:pt x="0" y="269"/>
                  </a:moveTo>
                  <a:lnTo>
                    <a:pt x="0" y="282"/>
                  </a:lnTo>
                  <a:lnTo>
                    <a:pt x="1" y="296"/>
                  </a:lnTo>
                  <a:lnTo>
                    <a:pt x="3" y="309"/>
                  </a:lnTo>
                  <a:lnTo>
                    <a:pt x="5" y="323"/>
                  </a:lnTo>
                  <a:lnTo>
                    <a:pt x="8" y="335"/>
                  </a:lnTo>
                  <a:lnTo>
                    <a:pt x="11" y="348"/>
                  </a:lnTo>
                  <a:lnTo>
                    <a:pt x="16" y="361"/>
                  </a:lnTo>
                  <a:lnTo>
                    <a:pt x="21" y="373"/>
                  </a:lnTo>
                  <a:lnTo>
                    <a:pt x="26" y="385"/>
                  </a:lnTo>
                  <a:lnTo>
                    <a:pt x="32" y="397"/>
                  </a:lnTo>
                  <a:lnTo>
                    <a:pt x="39" y="408"/>
                  </a:lnTo>
                  <a:lnTo>
                    <a:pt x="45" y="419"/>
                  </a:lnTo>
                  <a:lnTo>
                    <a:pt x="53" y="429"/>
                  </a:lnTo>
                  <a:lnTo>
                    <a:pt x="61" y="439"/>
                  </a:lnTo>
                  <a:lnTo>
                    <a:pt x="69" y="449"/>
                  </a:lnTo>
                  <a:lnTo>
                    <a:pt x="78" y="458"/>
                  </a:lnTo>
                  <a:lnTo>
                    <a:pt x="87" y="467"/>
                  </a:lnTo>
                  <a:lnTo>
                    <a:pt x="97" y="476"/>
                  </a:lnTo>
                  <a:lnTo>
                    <a:pt x="108" y="483"/>
                  </a:lnTo>
                  <a:lnTo>
                    <a:pt x="118" y="491"/>
                  </a:lnTo>
                  <a:lnTo>
                    <a:pt x="129" y="498"/>
                  </a:lnTo>
                  <a:lnTo>
                    <a:pt x="140" y="504"/>
                  </a:lnTo>
                  <a:lnTo>
                    <a:pt x="152" y="511"/>
                  </a:lnTo>
                  <a:lnTo>
                    <a:pt x="164" y="516"/>
                  </a:lnTo>
                  <a:lnTo>
                    <a:pt x="176" y="520"/>
                  </a:lnTo>
                  <a:lnTo>
                    <a:pt x="188" y="525"/>
                  </a:lnTo>
                  <a:lnTo>
                    <a:pt x="201" y="529"/>
                  </a:lnTo>
                  <a:lnTo>
                    <a:pt x="214" y="532"/>
                  </a:lnTo>
                  <a:lnTo>
                    <a:pt x="227" y="534"/>
                  </a:lnTo>
                  <a:lnTo>
                    <a:pt x="241" y="536"/>
                  </a:lnTo>
                  <a:lnTo>
                    <a:pt x="255" y="537"/>
                  </a:lnTo>
                  <a:lnTo>
                    <a:pt x="268" y="537"/>
                  </a:lnTo>
                  <a:lnTo>
                    <a:pt x="282" y="537"/>
                  </a:lnTo>
                  <a:lnTo>
                    <a:pt x="296" y="536"/>
                  </a:lnTo>
                  <a:lnTo>
                    <a:pt x="310" y="534"/>
                  </a:lnTo>
                  <a:lnTo>
                    <a:pt x="322" y="532"/>
                  </a:lnTo>
                  <a:lnTo>
                    <a:pt x="336" y="529"/>
                  </a:lnTo>
                  <a:lnTo>
                    <a:pt x="349" y="525"/>
                  </a:lnTo>
                  <a:lnTo>
                    <a:pt x="360" y="520"/>
                  </a:lnTo>
                  <a:lnTo>
                    <a:pt x="373" y="516"/>
                  </a:lnTo>
                  <a:lnTo>
                    <a:pt x="385" y="511"/>
                  </a:lnTo>
                  <a:lnTo>
                    <a:pt x="396" y="504"/>
                  </a:lnTo>
                  <a:lnTo>
                    <a:pt x="408" y="498"/>
                  </a:lnTo>
                  <a:lnTo>
                    <a:pt x="418" y="491"/>
                  </a:lnTo>
                  <a:lnTo>
                    <a:pt x="429" y="483"/>
                  </a:lnTo>
                  <a:lnTo>
                    <a:pt x="440" y="476"/>
                  </a:lnTo>
                  <a:lnTo>
                    <a:pt x="449" y="467"/>
                  </a:lnTo>
                  <a:lnTo>
                    <a:pt x="459" y="458"/>
                  </a:lnTo>
                  <a:lnTo>
                    <a:pt x="467" y="449"/>
                  </a:lnTo>
                  <a:lnTo>
                    <a:pt x="476" y="439"/>
                  </a:lnTo>
                  <a:lnTo>
                    <a:pt x="484" y="429"/>
                  </a:lnTo>
                  <a:lnTo>
                    <a:pt x="491" y="419"/>
                  </a:lnTo>
                  <a:lnTo>
                    <a:pt x="498" y="408"/>
                  </a:lnTo>
                  <a:lnTo>
                    <a:pt x="504" y="397"/>
                  </a:lnTo>
                  <a:lnTo>
                    <a:pt x="510" y="385"/>
                  </a:lnTo>
                  <a:lnTo>
                    <a:pt x="516" y="373"/>
                  </a:lnTo>
                  <a:lnTo>
                    <a:pt x="521" y="361"/>
                  </a:lnTo>
                  <a:lnTo>
                    <a:pt x="525" y="348"/>
                  </a:lnTo>
                  <a:lnTo>
                    <a:pt x="528" y="335"/>
                  </a:lnTo>
                  <a:lnTo>
                    <a:pt x="532" y="323"/>
                  </a:lnTo>
                  <a:lnTo>
                    <a:pt x="534" y="309"/>
                  </a:lnTo>
                  <a:lnTo>
                    <a:pt x="536" y="296"/>
                  </a:lnTo>
                  <a:lnTo>
                    <a:pt x="537" y="282"/>
                  </a:lnTo>
                  <a:lnTo>
                    <a:pt x="537" y="269"/>
                  </a:lnTo>
                  <a:lnTo>
                    <a:pt x="537" y="255"/>
                  </a:lnTo>
                  <a:lnTo>
                    <a:pt x="536" y="241"/>
                  </a:lnTo>
                  <a:lnTo>
                    <a:pt x="534" y="227"/>
                  </a:lnTo>
                  <a:lnTo>
                    <a:pt x="532" y="215"/>
                  </a:lnTo>
                  <a:lnTo>
                    <a:pt x="528" y="201"/>
                  </a:lnTo>
                  <a:lnTo>
                    <a:pt x="525" y="188"/>
                  </a:lnTo>
                  <a:lnTo>
                    <a:pt x="521" y="176"/>
                  </a:lnTo>
                  <a:lnTo>
                    <a:pt x="516" y="164"/>
                  </a:lnTo>
                  <a:lnTo>
                    <a:pt x="510" y="152"/>
                  </a:lnTo>
                  <a:lnTo>
                    <a:pt x="504" y="141"/>
                  </a:lnTo>
                  <a:lnTo>
                    <a:pt x="498" y="129"/>
                  </a:lnTo>
                  <a:lnTo>
                    <a:pt x="491" y="119"/>
                  </a:lnTo>
                  <a:lnTo>
                    <a:pt x="484" y="108"/>
                  </a:lnTo>
                  <a:lnTo>
                    <a:pt x="476" y="97"/>
                  </a:lnTo>
                  <a:lnTo>
                    <a:pt x="467" y="88"/>
                  </a:lnTo>
                  <a:lnTo>
                    <a:pt x="459" y="78"/>
                  </a:lnTo>
                  <a:lnTo>
                    <a:pt x="449" y="70"/>
                  </a:lnTo>
                  <a:lnTo>
                    <a:pt x="440" y="62"/>
                  </a:lnTo>
                  <a:lnTo>
                    <a:pt x="429" y="53"/>
                  </a:lnTo>
                  <a:lnTo>
                    <a:pt x="418" y="46"/>
                  </a:lnTo>
                  <a:lnTo>
                    <a:pt x="408" y="38"/>
                  </a:lnTo>
                  <a:lnTo>
                    <a:pt x="396" y="32"/>
                  </a:lnTo>
                  <a:lnTo>
                    <a:pt x="385" y="27"/>
                  </a:lnTo>
                  <a:lnTo>
                    <a:pt x="373" y="21"/>
                  </a:lnTo>
                  <a:lnTo>
                    <a:pt x="360" y="16"/>
                  </a:lnTo>
                  <a:lnTo>
                    <a:pt x="349" y="12"/>
                  </a:lnTo>
                  <a:lnTo>
                    <a:pt x="336" y="9"/>
                  </a:lnTo>
                  <a:lnTo>
                    <a:pt x="322" y="6"/>
                  </a:lnTo>
                  <a:lnTo>
                    <a:pt x="310" y="3"/>
                  </a:lnTo>
                  <a:lnTo>
                    <a:pt x="296" y="1"/>
                  </a:lnTo>
                  <a:lnTo>
                    <a:pt x="282" y="0"/>
                  </a:lnTo>
                  <a:lnTo>
                    <a:pt x="268" y="0"/>
                  </a:lnTo>
                  <a:lnTo>
                    <a:pt x="255" y="0"/>
                  </a:lnTo>
                  <a:lnTo>
                    <a:pt x="241" y="1"/>
                  </a:lnTo>
                  <a:lnTo>
                    <a:pt x="227" y="3"/>
                  </a:lnTo>
                  <a:lnTo>
                    <a:pt x="214" y="6"/>
                  </a:lnTo>
                  <a:lnTo>
                    <a:pt x="201" y="9"/>
                  </a:lnTo>
                  <a:lnTo>
                    <a:pt x="188" y="12"/>
                  </a:lnTo>
                  <a:lnTo>
                    <a:pt x="176" y="16"/>
                  </a:lnTo>
                  <a:lnTo>
                    <a:pt x="164" y="21"/>
                  </a:lnTo>
                  <a:lnTo>
                    <a:pt x="152" y="27"/>
                  </a:lnTo>
                  <a:lnTo>
                    <a:pt x="140" y="32"/>
                  </a:lnTo>
                  <a:lnTo>
                    <a:pt x="129" y="38"/>
                  </a:lnTo>
                  <a:lnTo>
                    <a:pt x="118" y="46"/>
                  </a:lnTo>
                  <a:lnTo>
                    <a:pt x="108" y="53"/>
                  </a:lnTo>
                  <a:lnTo>
                    <a:pt x="97" y="62"/>
                  </a:lnTo>
                  <a:lnTo>
                    <a:pt x="87" y="70"/>
                  </a:lnTo>
                  <a:lnTo>
                    <a:pt x="78" y="78"/>
                  </a:lnTo>
                  <a:lnTo>
                    <a:pt x="69" y="88"/>
                  </a:lnTo>
                  <a:lnTo>
                    <a:pt x="61" y="97"/>
                  </a:lnTo>
                  <a:lnTo>
                    <a:pt x="53" y="108"/>
                  </a:lnTo>
                  <a:lnTo>
                    <a:pt x="45" y="119"/>
                  </a:lnTo>
                  <a:lnTo>
                    <a:pt x="39" y="129"/>
                  </a:lnTo>
                  <a:lnTo>
                    <a:pt x="32" y="141"/>
                  </a:lnTo>
                  <a:lnTo>
                    <a:pt x="26" y="152"/>
                  </a:lnTo>
                  <a:lnTo>
                    <a:pt x="21" y="164"/>
                  </a:lnTo>
                  <a:lnTo>
                    <a:pt x="16" y="176"/>
                  </a:lnTo>
                  <a:lnTo>
                    <a:pt x="11" y="188"/>
                  </a:lnTo>
                  <a:lnTo>
                    <a:pt x="8" y="201"/>
                  </a:lnTo>
                  <a:lnTo>
                    <a:pt x="5" y="215"/>
                  </a:lnTo>
                  <a:lnTo>
                    <a:pt x="3" y="227"/>
                  </a:lnTo>
                  <a:lnTo>
                    <a:pt x="1" y="241"/>
                  </a:lnTo>
                  <a:lnTo>
                    <a:pt x="0" y="255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60" name="Freeform 20"/>
            <p:cNvSpPr>
              <a:spLocks/>
            </p:cNvSpPr>
            <p:nvPr/>
          </p:nvSpPr>
          <p:spPr bwMode="auto">
            <a:xfrm>
              <a:off x="3954463" y="2652713"/>
              <a:ext cx="190500" cy="133350"/>
            </a:xfrm>
            <a:custGeom>
              <a:avLst/>
              <a:gdLst>
                <a:gd name="T0" fmla="*/ 8 w 599"/>
                <a:gd name="T1" fmla="*/ 254 h 423"/>
                <a:gd name="T2" fmla="*/ 48 w 599"/>
                <a:gd name="T3" fmla="*/ 280 h 423"/>
                <a:gd name="T4" fmla="*/ 91 w 599"/>
                <a:gd name="T5" fmla="*/ 301 h 423"/>
                <a:gd name="T6" fmla="*/ 130 w 599"/>
                <a:gd name="T7" fmla="*/ 316 h 423"/>
                <a:gd name="T8" fmla="*/ 159 w 599"/>
                <a:gd name="T9" fmla="*/ 323 h 423"/>
                <a:gd name="T10" fmla="*/ 190 w 599"/>
                <a:gd name="T11" fmla="*/ 329 h 423"/>
                <a:gd name="T12" fmla="*/ 223 w 599"/>
                <a:gd name="T13" fmla="*/ 332 h 423"/>
                <a:gd name="T14" fmla="*/ 256 w 599"/>
                <a:gd name="T15" fmla="*/ 332 h 423"/>
                <a:gd name="T16" fmla="*/ 291 w 599"/>
                <a:gd name="T17" fmla="*/ 329 h 423"/>
                <a:gd name="T18" fmla="*/ 326 w 599"/>
                <a:gd name="T19" fmla="*/ 324 h 423"/>
                <a:gd name="T20" fmla="*/ 361 w 599"/>
                <a:gd name="T21" fmla="*/ 316 h 423"/>
                <a:gd name="T22" fmla="*/ 388 w 599"/>
                <a:gd name="T23" fmla="*/ 308 h 423"/>
                <a:gd name="T24" fmla="*/ 390 w 599"/>
                <a:gd name="T25" fmla="*/ 307 h 423"/>
                <a:gd name="T26" fmla="*/ 389 w 599"/>
                <a:gd name="T27" fmla="*/ 308 h 423"/>
                <a:gd name="T28" fmla="*/ 390 w 599"/>
                <a:gd name="T29" fmla="*/ 307 h 423"/>
                <a:gd name="T30" fmla="*/ 405 w 599"/>
                <a:gd name="T31" fmla="*/ 302 h 423"/>
                <a:gd name="T32" fmla="*/ 426 w 599"/>
                <a:gd name="T33" fmla="*/ 292 h 423"/>
                <a:gd name="T34" fmla="*/ 452 w 599"/>
                <a:gd name="T35" fmla="*/ 274 h 423"/>
                <a:gd name="T36" fmla="*/ 476 w 599"/>
                <a:gd name="T37" fmla="*/ 253 h 423"/>
                <a:gd name="T38" fmla="*/ 497 w 599"/>
                <a:gd name="T39" fmla="*/ 229 h 423"/>
                <a:gd name="T40" fmla="*/ 514 w 599"/>
                <a:gd name="T41" fmla="*/ 201 h 423"/>
                <a:gd name="T42" fmla="*/ 535 w 599"/>
                <a:gd name="T43" fmla="*/ 159 h 423"/>
                <a:gd name="T44" fmla="*/ 554 w 599"/>
                <a:gd name="T45" fmla="*/ 105 h 423"/>
                <a:gd name="T46" fmla="*/ 567 w 599"/>
                <a:gd name="T47" fmla="*/ 58 h 423"/>
                <a:gd name="T48" fmla="*/ 574 w 599"/>
                <a:gd name="T49" fmla="*/ 23 h 423"/>
                <a:gd name="T50" fmla="*/ 578 w 599"/>
                <a:gd name="T51" fmla="*/ 4 h 423"/>
                <a:gd name="T52" fmla="*/ 579 w 599"/>
                <a:gd name="T53" fmla="*/ 4 h 423"/>
                <a:gd name="T54" fmla="*/ 586 w 599"/>
                <a:gd name="T55" fmla="*/ 22 h 423"/>
                <a:gd name="T56" fmla="*/ 593 w 599"/>
                <a:gd name="T57" fmla="*/ 59 h 423"/>
                <a:gd name="T58" fmla="*/ 598 w 599"/>
                <a:gd name="T59" fmla="*/ 96 h 423"/>
                <a:gd name="T60" fmla="*/ 599 w 599"/>
                <a:gd name="T61" fmla="*/ 125 h 423"/>
                <a:gd name="T62" fmla="*/ 597 w 599"/>
                <a:gd name="T63" fmla="*/ 158 h 423"/>
                <a:gd name="T64" fmla="*/ 592 w 599"/>
                <a:gd name="T65" fmla="*/ 194 h 423"/>
                <a:gd name="T66" fmla="*/ 582 w 599"/>
                <a:gd name="T67" fmla="*/ 231 h 423"/>
                <a:gd name="T68" fmla="*/ 567 w 599"/>
                <a:gd name="T69" fmla="*/ 270 h 423"/>
                <a:gd name="T70" fmla="*/ 550 w 599"/>
                <a:gd name="T71" fmla="*/ 299 h 423"/>
                <a:gd name="T72" fmla="*/ 536 w 599"/>
                <a:gd name="T73" fmla="*/ 318 h 423"/>
                <a:gd name="T74" fmla="*/ 520 w 599"/>
                <a:gd name="T75" fmla="*/ 336 h 423"/>
                <a:gd name="T76" fmla="*/ 503 w 599"/>
                <a:gd name="T77" fmla="*/ 351 h 423"/>
                <a:gd name="T78" fmla="*/ 483 w 599"/>
                <a:gd name="T79" fmla="*/ 366 h 423"/>
                <a:gd name="T80" fmla="*/ 463 w 599"/>
                <a:gd name="T81" fmla="*/ 379 h 423"/>
                <a:gd name="T82" fmla="*/ 440 w 599"/>
                <a:gd name="T83" fmla="*/ 391 h 423"/>
                <a:gd name="T84" fmla="*/ 425 w 599"/>
                <a:gd name="T85" fmla="*/ 397 h 423"/>
                <a:gd name="T86" fmla="*/ 419 w 599"/>
                <a:gd name="T87" fmla="*/ 399 h 423"/>
                <a:gd name="T88" fmla="*/ 387 w 599"/>
                <a:gd name="T89" fmla="*/ 409 h 423"/>
                <a:gd name="T90" fmla="*/ 342 w 599"/>
                <a:gd name="T91" fmla="*/ 418 h 423"/>
                <a:gd name="T92" fmla="*/ 298 w 599"/>
                <a:gd name="T93" fmla="*/ 422 h 423"/>
                <a:gd name="T94" fmla="*/ 254 w 599"/>
                <a:gd name="T95" fmla="*/ 422 h 423"/>
                <a:gd name="T96" fmla="*/ 210 w 599"/>
                <a:gd name="T97" fmla="*/ 416 h 423"/>
                <a:gd name="T98" fmla="*/ 171 w 599"/>
                <a:gd name="T99" fmla="*/ 404 h 423"/>
                <a:gd name="T100" fmla="*/ 134 w 599"/>
                <a:gd name="T101" fmla="*/ 389 h 423"/>
                <a:gd name="T102" fmla="*/ 103 w 599"/>
                <a:gd name="T103" fmla="*/ 370 h 423"/>
                <a:gd name="T104" fmla="*/ 76 w 599"/>
                <a:gd name="T105" fmla="*/ 350 h 423"/>
                <a:gd name="T106" fmla="*/ 54 w 599"/>
                <a:gd name="T107" fmla="*/ 330 h 423"/>
                <a:gd name="T108" fmla="*/ 28 w 599"/>
                <a:gd name="T109" fmla="*/ 301 h 423"/>
                <a:gd name="T110" fmla="*/ 8 w 599"/>
                <a:gd name="T111" fmla="*/ 269 h 423"/>
                <a:gd name="T112" fmla="*/ 1 w 599"/>
                <a:gd name="T113" fmla="*/ 251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9" h="423">
                  <a:moveTo>
                    <a:pt x="0" y="248"/>
                  </a:moveTo>
                  <a:lnTo>
                    <a:pt x="8" y="254"/>
                  </a:lnTo>
                  <a:lnTo>
                    <a:pt x="32" y="269"/>
                  </a:lnTo>
                  <a:lnTo>
                    <a:pt x="48" y="280"/>
                  </a:lnTo>
                  <a:lnTo>
                    <a:pt x="69" y="290"/>
                  </a:lnTo>
                  <a:lnTo>
                    <a:pt x="91" y="301"/>
                  </a:lnTo>
                  <a:lnTo>
                    <a:pt x="116" y="310"/>
                  </a:lnTo>
                  <a:lnTo>
                    <a:pt x="130" y="316"/>
                  </a:lnTo>
                  <a:lnTo>
                    <a:pt x="145" y="320"/>
                  </a:lnTo>
                  <a:lnTo>
                    <a:pt x="159" y="323"/>
                  </a:lnTo>
                  <a:lnTo>
                    <a:pt x="174" y="326"/>
                  </a:lnTo>
                  <a:lnTo>
                    <a:pt x="190" y="329"/>
                  </a:lnTo>
                  <a:lnTo>
                    <a:pt x="206" y="330"/>
                  </a:lnTo>
                  <a:lnTo>
                    <a:pt x="223" y="332"/>
                  </a:lnTo>
                  <a:lnTo>
                    <a:pt x="239" y="332"/>
                  </a:lnTo>
                  <a:lnTo>
                    <a:pt x="256" y="332"/>
                  </a:lnTo>
                  <a:lnTo>
                    <a:pt x="274" y="331"/>
                  </a:lnTo>
                  <a:lnTo>
                    <a:pt x="291" y="329"/>
                  </a:lnTo>
                  <a:lnTo>
                    <a:pt x="309" y="327"/>
                  </a:lnTo>
                  <a:lnTo>
                    <a:pt x="326" y="324"/>
                  </a:lnTo>
                  <a:lnTo>
                    <a:pt x="343" y="321"/>
                  </a:lnTo>
                  <a:lnTo>
                    <a:pt x="361" y="316"/>
                  </a:lnTo>
                  <a:lnTo>
                    <a:pt x="378" y="310"/>
                  </a:lnTo>
                  <a:lnTo>
                    <a:pt x="388" y="308"/>
                  </a:lnTo>
                  <a:lnTo>
                    <a:pt x="390" y="307"/>
                  </a:lnTo>
                  <a:lnTo>
                    <a:pt x="390" y="307"/>
                  </a:lnTo>
                  <a:lnTo>
                    <a:pt x="390" y="307"/>
                  </a:lnTo>
                  <a:lnTo>
                    <a:pt x="389" y="308"/>
                  </a:lnTo>
                  <a:lnTo>
                    <a:pt x="389" y="308"/>
                  </a:lnTo>
                  <a:lnTo>
                    <a:pt x="390" y="307"/>
                  </a:lnTo>
                  <a:lnTo>
                    <a:pt x="395" y="305"/>
                  </a:lnTo>
                  <a:lnTo>
                    <a:pt x="405" y="302"/>
                  </a:lnTo>
                  <a:lnTo>
                    <a:pt x="412" y="299"/>
                  </a:lnTo>
                  <a:lnTo>
                    <a:pt x="426" y="292"/>
                  </a:lnTo>
                  <a:lnTo>
                    <a:pt x="440" y="284"/>
                  </a:lnTo>
                  <a:lnTo>
                    <a:pt x="452" y="274"/>
                  </a:lnTo>
                  <a:lnTo>
                    <a:pt x="465" y="265"/>
                  </a:lnTo>
                  <a:lnTo>
                    <a:pt x="476" y="253"/>
                  </a:lnTo>
                  <a:lnTo>
                    <a:pt x="486" y="242"/>
                  </a:lnTo>
                  <a:lnTo>
                    <a:pt x="497" y="229"/>
                  </a:lnTo>
                  <a:lnTo>
                    <a:pt x="505" y="215"/>
                  </a:lnTo>
                  <a:lnTo>
                    <a:pt x="514" y="201"/>
                  </a:lnTo>
                  <a:lnTo>
                    <a:pt x="521" y="188"/>
                  </a:lnTo>
                  <a:lnTo>
                    <a:pt x="535" y="159"/>
                  </a:lnTo>
                  <a:lnTo>
                    <a:pt x="545" y="132"/>
                  </a:lnTo>
                  <a:lnTo>
                    <a:pt x="554" y="105"/>
                  </a:lnTo>
                  <a:lnTo>
                    <a:pt x="561" y="80"/>
                  </a:lnTo>
                  <a:lnTo>
                    <a:pt x="567" y="58"/>
                  </a:lnTo>
                  <a:lnTo>
                    <a:pt x="571" y="39"/>
                  </a:lnTo>
                  <a:lnTo>
                    <a:pt x="574" y="23"/>
                  </a:lnTo>
                  <a:lnTo>
                    <a:pt x="576" y="11"/>
                  </a:lnTo>
                  <a:lnTo>
                    <a:pt x="578" y="4"/>
                  </a:lnTo>
                  <a:lnTo>
                    <a:pt x="578" y="0"/>
                  </a:lnTo>
                  <a:lnTo>
                    <a:pt x="579" y="4"/>
                  </a:lnTo>
                  <a:lnTo>
                    <a:pt x="581" y="10"/>
                  </a:lnTo>
                  <a:lnTo>
                    <a:pt x="586" y="22"/>
                  </a:lnTo>
                  <a:lnTo>
                    <a:pt x="590" y="39"/>
                  </a:lnTo>
                  <a:lnTo>
                    <a:pt x="593" y="59"/>
                  </a:lnTo>
                  <a:lnTo>
                    <a:pt x="597" y="83"/>
                  </a:lnTo>
                  <a:lnTo>
                    <a:pt x="598" y="96"/>
                  </a:lnTo>
                  <a:lnTo>
                    <a:pt x="598" y="110"/>
                  </a:lnTo>
                  <a:lnTo>
                    <a:pt x="599" y="125"/>
                  </a:lnTo>
                  <a:lnTo>
                    <a:pt x="598" y="141"/>
                  </a:lnTo>
                  <a:lnTo>
                    <a:pt x="597" y="158"/>
                  </a:lnTo>
                  <a:lnTo>
                    <a:pt x="595" y="176"/>
                  </a:lnTo>
                  <a:lnTo>
                    <a:pt x="592" y="194"/>
                  </a:lnTo>
                  <a:lnTo>
                    <a:pt x="588" y="212"/>
                  </a:lnTo>
                  <a:lnTo>
                    <a:pt x="582" y="231"/>
                  </a:lnTo>
                  <a:lnTo>
                    <a:pt x="575" y="251"/>
                  </a:lnTo>
                  <a:lnTo>
                    <a:pt x="567" y="270"/>
                  </a:lnTo>
                  <a:lnTo>
                    <a:pt x="556" y="289"/>
                  </a:lnTo>
                  <a:lnTo>
                    <a:pt x="550" y="299"/>
                  </a:lnTo>
                  <a:lnTo>
                    <a:pt x="543" y="308"/>
                  </a:lnTo>
                  <a:lnTo>
                    <a:pt x="536" y="318"/>
                  </a:lnTo>
                  <a:lnTo>
                    <a:pt x="529" y="326"/>
                  </a:lnTo>
                  <a:lnTo>
                    <a:pt x="520" y="336"/>
                  </a:lnTo>
                  <a:lnTo>
                    <a:pt x="512" y="343"/>
                  </a:lnTo>
                  <a:lnTo>
                    <a:pt x="503" y="351"/>
                  </a:lnTo>
                  <a:lnTo>
                    <a:pt x="494" y="359"/>
                  </a:lnTo>
                  <a:lnTo>
                    <a:pt x="483" y="366"/>
                  </a:lnTo>
                  <a:lnTo>
                    <a:pt x="474" y="373"/>
                  </a:lnTo>
                  <a:lnTo>
                    <a:pt x="463" y="379"/>
                  </a:lnTo>
                  <a:lnTo>
                    <a:pt x="451" y="385"/>
                  </a:lnTo>
                  <a:lnTo>
                    <a:pt x="440" y="391"/>
                  </a:lnTo>
                  <a:lnTo>
                    <a:pt x="430" y="395"/>
                  </a:lnTo>
                  <a:lnTo>
                    <a:pt x="425" y="397"/>
                  </a:lnTo>
                  <a:lnTo>
                    <a:pt x="421" y="398"/>
                  </a:lnTo>
                  <a:lnTo>
                    <a:pt x="419" y="399"/>
                  </a:lnTo>
                  <a:lnTo>
                    <a:pt x="408" y="402"/>
                  </a:lnTo>
                  <a:lnTo>
                    <a:pt x="387" y="409"/>
                  </a:lnTo>
                  <a:lnTo>
                    <a:pt x="365" y="414"/>
                  </a:lnTo>
                  <a:lnTo>
                    <a:pt x="342" y="418"/>
                  </a:lnTo>
                  <a:lnTo>
                    <a:pt x="320" y="421"/>
                  </a:lnTo>
                  <a:lnTo>
                    <a:pt x="298" y="422"/>
                  </a:lnTo>
                  <a:lnTo>
                    <a:pt x="276" y="423"/>
                  </a:lnTo>
                  <a:lnTo>
                    <a:pt x="254" y="422"/>
                  </a:lnTo>
                  <a:lnTo>
                    <a:pt x="231" y="419"/>
                  </a:lnTo>
                  <a:lnTo>
                    <a:pt x="210" y="416"/>
                  </a:lnTo>
                  <a:lnTo>
                    <a:pt x="190" y="411"/>
                  </a:lnTo>
                  <a:lnTo>
                    <a:pt x="171" y="404"/>
                  </a:lnTo>
                  <a:lnTo>
                    <a:pt x="152" y="397"/>
                  </a:lnTo>
                  <a:lnTo>
                    <a:pt x="134" y="389"/>
                  </a:lnTo>
                  <a:lnTo>
                    <a:pt x="118" y="380"/>
                  </a:lnTo>
                  <a:lnTo>
                    <a:pt x="103" y="370"/>
                  </a:lnTo>
                  <a:lnTo>
                    <a:pt x="89" y="361"/>
                  </a:lnTo>
                  <a:lnTo>
                    <a:pt x="76" y="350"/>
                  </a:lnTo>
                  <a:lnTo>
                    <a:pt x="64" y="341"/>
                  </a:lnTo>
                  <a:lnTo>
                    <a:pt x="54" y="330"/>
                  </a:lnTo>
                  <a:lnTo>
                    <a:pt x="44" y="320"/>
                  </a:lnTo>
                  <a:lnTo>
                    <a:pt x="28" y="301"/>
                  </a:lnTo>
                  <a:lnTo>
                    <a:pt x="17" y="284"/>
                  </a:lnTo>
                  <a:lnTo>
                    <a:pt x="8" y="269"/>
                  </a:lnTo>
                  <a:lnTo>
                    <a:pt x="3" y="257"/>
                  </a:lnTo>
                  <a:lnTo>
                    <a:pt x="1" y="251"/>
                  </a:lnTo>
                  <a:lnTo>
                    <a:pt x="0" y="248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61" name="Freeform 21"/>
            <p:cNvSpPr>
              <a:spLocks/>
            </p:cNvSpPr>
            <p:nvPr/>
          </p:nvSpPr>
          <p:spPr bwMode="auto">
            <a:xfrm>
              <a:off x="4013200" y="2406650"/>
              <a:ext cx="84138" cy="90488"/>
            </a:xfrm>
            <a:custGeom>
              <a:avLst/>
              <a:gdLst>
                <a:gd name="T0" fmla="*/ 117 w 263"/>
                <a:gd name="T1" fmla="*/ 0 h 286"/>
                <a:gd name="T2" fmla="*/ 92 w 263"/>
                <a:gd name="T3" fmla="*/ 5 h 286"/>
                <a:gd name="T4" fmla="*/ 69 w 263"/>
                <a:gd name="T5" fmla="*/ 16 h 286"/>
                <a:gd name="T6" fmla="*/ 47 w 263"/>
                <a:gd name="T7" fmla="*/ 29 h 286"/>
                <a:gd name="T8" fmla="*/ 29 w 263"/>
                <a:gd name="T9" fmla="*/ 47 h 286"/>
                <a:gd name="T10" fmla="*/ 16 w 263"/>
                <a:gd name="T11" fmla="*/ 68 h 286"/>
                <a:gd name="T12" fmla="*/ 5 w 263"/>
                <a:gd name="T13" fmla="*/ 92 h 286"/>
                <a:gd name="T14" fmla="*/ 0 w 263"/>
                <a:gd name="T15" fmla="*/ 117 h 286"/>
                <a:gd name="T16" fmla="*/ 0 w 263"/>
                <a:gd name="T17" fmla="*/ 189 h 286"/>
                <a:gd name="T18" fmla="*/ 2 w 263"/>
                <a:gd name="T19" fmla="*/ 218 h 286"/>
                <a:gd name="T20" fmla="*/ 12 w 263"/>
                <a:gd name="T21" fmla="*/ 243 h 286"/>
                <a:gd name="T22" fmla="*/ 24 w 263"/>
                <a:gd name="T23" fmla="*/ 266 h 286"/>
                <a:gd name="T24" fmla="*/ 42 w 263"/>
                <a:gd name="T25" fmla="*/ 286 h 286"/>
                <a:gd name="T26" fmla="*/ 61 w 263"/>
                <a:gd name="T27" fmla="*/ 271 h 286"/>
                <a:gd name="T28" fmla="*/ 82 w 263"/>
                <a:gd name="T29" fmla="*/ 261 h 286"/>
                <a:gd name="T30" fmla="*/ 106 w 263"/>
                <a:gd name="T31" fmla="*/ 255 h 286"/>
                <a:gd name="T32" fmla="*/ 131 w 263"/>
                <a:gd name="T33" fmla="*/ 251 h 286"/>
                <a:gd name="T34" fmla="*/ 156 w 263"/>
                <a:gd name="T35" fmla="*/ 255 h 286"/>
                <a:gd name="T36" fmla="*/ 180 w 263"/>
                <a:gd name="T37" fmla="*/ 261 h 286"/>
                <a:gd name="T38" fmla="*/ 201 w 263"/>
                <a:gd name="T39" fmla="*/ 271 h 286"/>
                <a:gd name="T40" fmla="*/ 220 w 263"/>
                <a:gd name="T41" fmla="*/ 286 h 286"/>
                <a:gd name="T42" fmla="*/ 238 w 263"/>
                <a:gd name="T43" fmla="*/ 266 h 286"/>
                <a:gd name="T44" fmla="*/ 252 w 263"/>
                <a:gd name="T45" fmla="*/ 243 h 286"/>
                <a:gd name="T46" fmla="*/ 260 w 263"/>
                <a:gd name="T47" fmla="*/ 218 h 286"/>
                <a:gd name="T48" fmla="*/ 263 w 263"/>
                <a:gd name="T49" fmla="*/ 189 h 286"/>
                <a:gd name="T50" fmla="*/ 262 w 263"/>
                <a:gd name="T51" fmla="*/ 117 h 286"/>
                <a:gd name="T52" fmla="*/ 257 w 263"/>
                <a:gd name="T53" fmla="*/ 92 h 286"/>
                <a:gd name="T54" fmla="*/ 247 w 263"/>
                <a:gd name="T55" fmla="*/ 68 h 286"/>
                <a:gd name="T56" fmla="*/ 233 w 263"/>
                <a:gd name="T57" fmla="*/ 47 h 286"/>
                <a:gd name="T58" fmla="*/ 215 w 263"/>
                <a:gd name="T59" fmla="*/ 29 h 286"/>
                <a:gd name="T60" fmla="*/ 193 w 263"/>
                <a:gd name="T61" fmla="*/ 16 h 286"/>
                <a:gd name="T62" fmla="*/ 170 w 263"/>
                <a:gd name="T63" fmla="*/ 5 h 286"/>
                <a:gd name="T64" fmla="*/ 145 w 263"/>
                <a:gd name="T65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3" h="286">
                  <a:moveTo>
                    <a:pt x="131" y="0"/>
                  </a:moveTo>
                  <a:lnTo>
                    <a:pt x="117" y="0"/>
                  </a:lnTo>
                  <a:lnTo>
                    <a:pt x="105" y="2"/>
                  </a:lnTo>
                  <a:lnTo>
                    <a:pt x="92" y="5"/>
                  </a:lnTo>
                  <a:lnTo>
                    <a:pt x="80" y="9"/>
                  </a:lnTo>
                  <a:lnTo>
                    <a:pt x="69" y="16"/>
                  </a:lnTo>
                  <a:lnTo>
                    <a:pt x="58" y="22"/>
                  </a:lnTo>
                  <a:lnTo>
                    <a:pt x="47" y="29"/>
                  </a:lnTo>
                  <a:lnTo>
                    <a:pt x="38" y="38"/>
                  </a:lnTo>
                  <a:lnTo>
                    <a:pt x="29" y="47"/>
                  </a:lnTo>
                  <a:lnTo>
                    <a:pt x="22" y="58"/>
                  </a:lnTo>
                  <a:lnTo>
                    <a:pt x="16" y="68"/>
                  </a:lnTo>
                  <a:lnTo>
                    <a:pt x="9" y="80"/>
                  </a:lnTo>
                  <a:lnTo>
                    <a:pt x="5" y="92"/>
                  </a:lnTo>
                  <a:lnTo>
                    <a:pt x="2" y="104"/>
                  </a:lnTo>
                  <a:lnTo>
                    <a:pt x="0" y="117"/>
                  </a:lnTo>
                  <a:lnTo>
                    <a:pt x="0" y="131"/>
                  </a:lnTo>
                  <a:lnTo>
                    <a:pt x="0" y="189"/>
                  </a:lnTo>
                  <a:lnTo>
                    <a:pt x="0" y="204"/>
                  </a:lnTo>
                  <a:lnTo>
                    <a:pt x="2" y="218"/>
                  </a:lnTo>
                  <a:lnTo>
                    <a:pt x="6" y="230"/>
                  </a:lnTo>
                  <a:lnTo>
                    <a:pt x="12" y="243"/>
                  </a:lnTo>
                  <a:lnTo>
                    <a:pt x="17" y="256"/>
                  </a:lnTo>
                  <a:lnTo>
                    <a:pt x="24" y="266"/>
                  </a:lnTo>
                  <a:lnTo>
                    <a:pt x="33" y="277"/>
                  </a:lnTo>
                  <a:lnTo>
                    <a:pt x="42" y="286"/>
                  </a:lnTo>
                  <a:lnTo>
                    <a:pt x="52" y="279"/>
                  </a:lnTo>
                  <a:lnTo>
                    <a:pt x="61" y="271"/>
                  </a:lnTo>
                  <a:lnTo>
                    <a:pt x="72" y="266"/>
                  </a:lnTo>
                  <a:lnTo>
                    <a:pt x="82" y="261"/>
                  </a:lnTo>
                  <a:lnTo>
                    <a:pt x="94" y="257"/>
                  </a:lnTo>
                  <a:lnTo>
                    <a:pt x="106" y="255"/>
                  </a:lnTo>
                  <a:lnTo>
                    <a:pt x="118" y="252"/>
                  </a:lnTo>
                  <a:lnTo>
                    <a:pt x="131" y="251"/>
                  </a:lnTo>
                  <a:lnTo>
                    <a:pt x="144" y="252"/>
                  </a:lnTo>
                  <a:lnTo>
                    <a:pt x="156" y="255"/>
                  </a:lnTo>
                  <a:lnTo>
                    <a:pt x="168" y="257"/>
                  </a:lnTo>
                  <a:lnTo>
                    <a:pt x="180" y="261"/>
                  </a:lnTo>
                  <a:lnTo>
                    <a:pt x="190" y="266"/>
                  </a:lnTo>
                  <a:lnTo>
                    <a:pt x="201" y="271"/>
                  </a:lnTo>
                  <a:lnTo>
                    <a:pt x="210" y="279"/>
                  </a:lnTo>
                  <a:lnTo>
                    <a:pt x="220" y="286"/>
                  </a:lnTo>
                  <a:lnTo>
                    <a:pt x="229" y="277"/>
                  </a:lnTo>
                  <a:lnTo>
                    <a:pt x="238" y="266"/>
                  </a:lnTo>
                  <a:lnTo>
                    <a:pt x="245" y="256"/>
                  </a:lnTo>
                  <a:lnTo>
                    <a:pt x="252" y="243"/>
                  </a:lnTo>
                  <a:lnTo>
                    <a:pt x="256" y="230"/>
                  </a:lnTo>
                  <a:lnTo>
                    <a:pt x="260" y="218"/>
                  </a:lnTo>
                  <a:lnTo>
                    <a:pt x="262" y="204"/>
                  </a:lnTo>
                  <a:lnTo>
                    <a:pt x="263" y="189"/>
                  </a:lnTo>
                  <a:lnTo>
                    <a:pt x="263" y="131"/>
                  </a:lnTo>
                  <a:lnTo>
                    <a:pt x="262" y="117"/>
                  </a:lnTo>
                  <a:lnTo>
                    <a:pt x="260" y="104"/>
                  </a:lnTo>
                  <a:lnTo>
                    <a:pt x="257" y="92"/>
                  </a:lnTo>
                  <a:lnTo>
                    <a:pt x="253" y="80"/>
                  </a:lnTo>
                  <a:lnTo>
                    <a:pt x="247" y="68"/>
                  </a:lnTo>
                  <a:lnTo>
                    <a:pt x="240" y="58"/>
                  </a:lnTo>
                  <a:lnTo>
                    <a:pt x="233" y="47"/>
                  </a:lnTo>
                  <a:lnTo>
                    <a:pt x="224" y="38"/>
                  </a:lnTo>
                  <a:lnTo>
                    <a:pt x="215" y="29"/>
                  </a:lnTo>
                  <a:lnTo>
                    <a:pt x="205" y="22"/>
                  </a:lnTo>
                  <a:lnTo>
                    <a:pt x="193" y="16"/>
                  </a:lnTo>
                  <a:lnTo>
                    <a:pt x="183" y="9"/>
                  </a:lnTo>
                  <a:lnTo>
                    <a:pt x="170" y="5"/>
                  </a:lnTo>
                  <a:lnTo>
                    <a:pt x="157" y="2"/>
                  </a:lnTo>
                  <a:lnTo>
                    <a:pt x="145" y="0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62" name="Freeform 22"/>
            <p:cNvSpPr>
              <a:spLocks/>
            </p:cNvSpPr>
            <p:nvPr/>
          </p:nvSpPr>
          <p:spPr bwMode="auto">
            <a:xfrm>
              <a:off x="3759200" y="2416175"/>
              <a:ext cx="63500" cy="71438"/>
            </a:xfrm>
            <a:custGeom>
              <a:avLst/>
              <a:gdLst>
                <a:gd name="T0" fmla="*/ 92 w 204"/>
                <a:gd name="T1" fmla="*/ 2 h 222"/>
                <a:gd name="T2" fmla="*/ 72 w 204"/>
                <a:gd name="T3" fmla="*/ 6 h 222"/>
                <a:gd name="T4" fmla="*/ 53 w 204"/>
                <a:gd name="T5" fmla="*/ 13 h 222"/>
                <a:gd name="T6" fmla="*/ 37 w 204"/>
                <a:gd name="T7" fmla="*/ 24 h 222"/>
                <a:gd name="T8" fmla="*/ 23 w 204"/>
                <a:gd name="T9" fmla="*/ 39 h 222"/>
                <a:gd name="T10" fmla="*/ 13 w 204"/>
                <a:gd name="T11" fmla="*/ 54 h 222"/>
                <a:gd name="T12" fmla="*/ 4 w 204"/>
                <a:gd name="T13" fmla="*/ 72 h 222"/>
                <a:gd name="T14" fmla="*/ 1 w 204"/>
                <a:gd name="T15" fmla="*/ 92 h 222"/>
                <a:gd name="T16" fmla="*/ 0 w 204"/>
                <a:gd name="T17" fmla="*/ 147 h 222"/>
                <a:gd name="T18" fmla="*/ 2 w 204"/>
                <a:gd name="T19" fmla="*/ 170 h 222"/>
                <a:gd name="T20" fmla="*/ 10 w 204"/>
                <a:gd name="T21" fmla="*/ 190 h 222"/>
                <a:gd name="T22" fmla="*/ 19 w 204"/>
                <a:gd name="T23" fmla="*/ 208 h 222"/>
                <a:gd name="T24" fmla="*/ 33 w 204"/>
                <a:gd name="T25" fmla="*/ 222 h 222"/>
                <a:gd name="T26" fmla="*/ 48 w 204"/>
                <a:gd name="T27" fmla="*/ 212 h 222"/>
                <a:gd name="T28" fmla="*/ 65 w 204"/>
                <a:gd name="T29" fmla="*/ 203 h 222"/>
                <a:gd name="T30" fmla="*/ 83 w 204"/>
                <a:gd name="T31" fmla="*/ 198 h 222"/>
                <a:gd name="T32" fmla="*/ 102 w 204"/>
                <a:gd name="T33" fmla="*/ 196 h 222"/>
                <a:gd name="T34" fmla="*/ 122 w 204"/>
                <a:gd name="T35" fmla="*/ 198 h 222"/>
                <a:gd name="T36" fmla="*/ 140 w 204"/>
                <a:gd name="T37" fmla="*/ 203 h 222"/>
                <a:gd name="T38" fmla="*/ 156 w 204"/>
                <a:gd name="T39" fmla="*/ 212 h 222"/>
                <a:gd name="T40" fmla="*/ 170 w 204"/>
                <a:gd name="T41" fmla="*/ 222 h 222"/>
                <a:gd name="T42" fmla="*/ 184 w 204"/>
                <a:gd name="T43" fmla="*/ 208 h 222"/>
                <a:gd name="T44" fmla="*/ 195 w 204"/>
                <a:gd name="T45" fmla="*/ 190 h 222"/>
                <a:gd name="T46" fmla="*/ 201 w 204"/>
                <a:gd name="T47" fmla="*/ 170 h 222"/>
                <a:gd name="T48" fmla="*/ 204 w 204"/>
                <a:gd name="T49" fmla="*/ 147 h 222"/>
                <a:gd name="T50" fmla="*/ 203 w 204"/>
                <a:gd name="T51" fmla="*/ 92 h 222"/>
                <a:gd name="T52" fmla="*/ 199 w 204"/>
                <a:gd name="T53" fmla="*/ 72 h 222"/>
                <a:gd name="T54" fmla="*/ 192 w 204"/>
                <a:gd name="T55" fmla="*/ 54 h 222"/>
                <a:gd name="T56" fmla="*/ 181 w 204"/>
                <a:gd name="T57" fmla="*/ 39 h 222"/>
                <a:gd name="T58" fmla="*/ 167 w 204"/>
                <a:gd name="T59" fmla="*/ 24 h 222"/>
                <a:gd name="T60" fmla="*/ 150 w 204"/>
                <a:gd name="T61" fmla="*/ 13 h 222"/>
                <a:gd name="T62" fmla="*/ 132 w 204"/>
                <a:gd name="T63" fmla="*/ 6 h 222"/>
                <a:gd name="T64" fmla="*/ 112 w 204"/>
                <a:gd name="T65" fmla="*/ 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4" h="222">
                  <a:moveTo>
                    <a:pt x="102" y="0"/>
                  </a:moveTo>
                  <a:lnTo>
                    <a:pt x="92" y="2"/>
                  </a:lnTo>
                  <a:lnTo>
                    <a:pt x="82" y="3"/>
                  </a:lnTo>
                  <a:lnTo>
                    <a:pt x="72" y="6"/>
                  </a:lnTo>
                  <a:lnTo>
                    <a:pt x="63" y="9"/>
                  </a:lnTo>
                  <a:lnTo>
                    <a:pt x="53" y="13"/>
                  </a:lnTo>
                  <a:lnTo>
                    <a:pt x="46" y="18"/>
                  </a:lnTo>
                  <a:lnTo>
                    <a:pt x="37" y="24"/>
                  </a:lnTo>
                  <a:lnTo>
                    <a:pt x="30" y="31"/>
                  </a:lnTo>
                  <a:lnTo>
                    <a:pt x="23" y="39"/>
                  </a:lnTo>
                  <a:lnTo>
                    <a:pt x="18" y="46"/>
                  </a:lnTo>
                  <a:lnTo>
                    <a:pt x="13" y="54"/>
                  </a:lnTo>
                  <a:lnTo>
                    <a:pt x="9" y="63"/>
                  </a:lnTo>
                  <a:lnTo>
                    <a:pt x="4" y="72"/>
                  </a:lnTo>
                  <a:lnTo>
                    <a:pt x="2" y="82"/>
                  </a:lnTo>
                  <a:lnTo>
                    <a:pt x="1" y="92"/>
                  </a:lnTo>
                  <a:lnTo>
                    <a:pt x="0" y="103"/>
                  </a:lnTo>
                  <a:lnTo>
                    <a:pt x="0" y="147"/>
                  </a:lnTo>
                  <a:lnTo>
                    <a:pt x="1" y="159"/>
                  </a:lnTo>
                  <a:lnTo>
                    <a:pt x="2" y="170"/>
                  </a:lnTo>
                  <a:lnTo>
                    <a:pt x="5" y="179"/>
                  </a:lnTo>
                  <a:lnTo>
                    <a:pt x="10" y="190"/>
                  </a:lnTo>
                  <a:lnTo>
                    <a:pt x="14" y="198"/>
                  </a:lnTo>
                  <a:lnTo>
                    <a:pt x="19" y="208"/>
                  </a:lnTo>
                  <a:lnTo>
                    <a:pt x="27" y="215"/>
                  </a:lnTo>
                  <a:lnTo>
                    <a:pt x="33" y="222"/>
                  </a:lnTo>
                  <a:lnTo>
                    <a:pt x="40" y="217"/>
                  </a:lnTo>
                  <a:lnTo>
                    <a:pt x="48" y="212"/>
                  </a:lnTo>
                  <a:lnTo>
                    <a:pt x="56" y="207"/>
                  </a:lnTo>
                  <a:lnTo>
                    <a:pt x="65" y="203"/>
                  </a:lnTo>
                  <a:lnTo>
                    <a:pt x="73" y="200"/>
                  </a:lnTo>
                  <a:lnTo>
                    <a:pt x="83" y="198"/>
                  </a:lnTo>
                  <a:lnTo>
                    <a:pt x="92" y="196"/>
                  </a:lnTo>
                  <a:lnTo>
                    <a:pt x="102" y="196"/>
                  </a:lnTo>
                  <a:lnTo>
                    <a:pt x="112" y="196"/>
                  </a:lnTo>
                  <a:lnTo>
                    <a:pt x="122" y="198"/>
                  </a:lnTo>
                  <a:lnTo>
                    <a:pt x="130" y="200"/>
                  </a:lnTo>
                  <a:lnTo>
                    <a:pt x="140" y="203"/>
                  </a:lnTo>
                  <a:lnTo>
                    <a:pt x="148" y="207"/>
                  </a:lnTo>
                  <a:lnTo>
                    <a:pt x="156" y="212"/>
                  </a:lnTo>
                  <a:lnTo>
                    <a:pt x="164" y="217"/>
                  </a:lnTo>
                  <a:lnTo>
                    <a:pt x="170" y="222"/>
                  </a:lnTo>
                  <a:lnTo>
                    <a:pt x="178" y="215"/>
                  </a:lnTo>
                  <a:lnTo>
                    <a:pt x="184" y="208"/>
                  </a:lnTo>
                  <a:lnTo>
                    <a:pt x="191" y="198"/>
                  </a:lnTo>
                  <a:lnTo>
                    <a:pt x="195" y="190"/>
                  </a:lnTo>
                  <a:lnTo>
                    <a:pt x="199" y="179"/>
                  </a:lnTo>
                  <a:lnTo>
                    <a:pt x="201" y="170"/>
                  </a:lnTo>
                  <a:lnTo>
                    <a:pt x="203" y="159"/>
                  </a:lnTo>
                  <a:lnTo>
                    <a:pt x="204" y="147"/>
                  </a:lnTo>
                  <a:lnTo>
                    <a:pt x="204" y="103"/>
                  </a:lnTo>
                  <a:lnTo>
                    <a:pt x="203" y="92"/>
                  </a:lnTo>
                  <a:lnTo>
                    <a:pt x="202" y="82"/>
                  </a:lnTo>
                  <a:lnTo>
                    <a:pt x="199" y="72"/>
                  </a:lnTo>
                  <a:lnTo>
                    <a:pt x="196" y="63"/>
                  </a:lnTo>
                  <a:lnTo>
                    <a:pt x="192" y="54"/>
                  </a:lnTo>
                  <a:lnTo>
                    <a:pt x="186" y="46"/>
                  </a:lnTo>
                  <a:lnTo>
                    <a:pt x="181" y="39"/>
                  </a:lnTo>
                  <a:lnTo>
                    <a:pt x="174" y="31"/>
                  </a:lnTo>
                  <a:lnTo>
                    <a:pt x="167" y="24"/>
                  </a:lnTo>
                  <a:lnTo>
                    <a:pt x="159" y="18"/>
                  </a:lnTo>
                  <a:lnTo>
                    <a:pt x="150" y="13"/>
                  </a:lnTo>
                  <a:lnTo>
                    <a:pt x="142" y="9"/>
                  </a:lnTo>
                  <a:lnTo>
                    <a:pt x="132" y="6"/>
                  </a:lnTo>
                  <a:lnTo>
                    <a:pt x="123" y="3"/>
                  </a:lnTo>
                  <a:lnTo>
                    <a:pt x="112" y="2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63" name="Freeform 23"/>
            <p:cNvSpPr>
              <a:spLocks/>
            </p:cNvSpPr>
            <p:nvPr/>
          </p:nvSpPr>
          <p:spPr bwMode="auto">
            <a:xfrm>
              <a:off x="4211638" y="2271713"/>
              <a:ext cx="90488" cy="295275"/>
            </a:xfrm>
            <a:custGeom>
              <a:avLst/>
              <a:gdLst>
                <a:gd name="T0" fmla="*/ 286 w 287"/>
                <a:gd name="T1" fmla="*/ 802 h 931"/>
                <a:gd name="T2" fmla="*/ 281 w 287"/>
                <a:gd name="T3" fmla="*/ 830 h 931"/>
                <a:gd name="T4" fmla="*/ 269 w 287"/>
                <a:gd name="T5" fmla="*/ 856 h 931"/>
                <a:gd name="T6" fmla="*/ 255 w 287"/>
                <a:gd name="T7" fmla="*/ 878 h 931"/>
                <a:gd name="T8" fmla="*/ 234 w 287"/>
                <a:gd name="T9" fmla="*/ 898 h 931"/>
                <a:gd name="T10" fmla="*/ 212 w 287"/>
                <a:gd name="T11" fmla="*/ 914 h 931"/>
                <a:gd name="T12" fmla="*/ 186 w 287"/>
                <a:gd name="T13" fmla="*/ 925 h 931"/>
                <a:gd name="T14" fmla="*/ 158 w 287"/>
                <a:gd name="T15" fmla="*/ 930 h 931"/>
                <a:gd name="T16" fmla="*/ 129 w 287"/>
                <a:gd name="T17" fmla="*/ 930 h 931"/>
                <a:gd name="T18" fmla="*/ 100 w 287"/>
                <a:gd name="T19" fmla="*/ 925 h 931"/>
                <a:gd name="T20" fmla="*/ 75 w 287"/>
                <a:gd name="T21" fmla="*/ 914 h 931"/>
                <a:gd name="T22" fmla="*/ 52 w 287"/>
                <a:gd name="T23" fmla="*/ 898 h 931"/>
                <a:gd name="T24" fmla="*/ 32 w 287"/>
                <a:gd name="T25" fmla="*/ 878 h 931"/>
                <a:gd name="T26" fmla="*/ 17 w 287"/>
                <a:gd name="T27" fmla="*/ 856 h 931"/>
                <a:gd name="T28" fmla="*/ 6 w 287"/>
                <a:gd name="T29" fmla="*/ 830 h 931"/>
                <a:gd name="T30" fmla="*/ 1 w 287"/>
                <a:gd name="T31" fmla="*/ 802 h 931"/>
                <a:gd name="T32" fmla="*/ 0 w 287"/>
                <a:gd name="T33" fmla="*/ 143 h 931"/>
                <a:gd name="T34" fmla="*/ 3 w 287"/>
                <a:gd name="T35" fmla="*/ 114 h 931"/>
                <a:gd name="T36" fmla="*/ 11 w 287"/>
                <a:gd name="T37" fmla="*/ 87 h 931"/>
                <a:gd name="T38" fmla="*/ 24 w 287"/>
                <a:gd name="T39" fmla="*/ 63 h 931"/>
                <a:gd name="T40" fmla="*/ 42 w 287"/>
                <a:gd name="T41" fmla="*/ 42 h 931"/>
                <a:gd name="T42" fmla="*/ 63 w 287"/>
                <a:gd name="T43" fmla="*/ 24 h 931"/>
                <a:gd name="T44" fmla="*/ 87 w 287"/>
                <a:gd name="T45" fmla="*/ 10 h 931"/>
                <a:gd name="T46" fmla="*/ 114 w 287"/>
                <a:gd name="T47" fmla="*/ 3 h 931"/>
                <a:gd name="T48" fmla="*/ 144 w 287"/>
                <a:gd name="T49" fmla="*/ 0 h 931"/>
                <a:gd name="T50" fmla="*/ 172 w 287"/>
                <a:gd name="T51" fmla="*/ 3 h 931"/>
                <a:gd name="T52" fmla="*/ 200 w 287"/>
                <a:gd name="T53" fmla="*/ 10 h 931"/>
                <a:gd name="T54" fmla="*/ 224 w 287"/>
                <a:gd name="T55" fmla="*/ 24 h 931"/>
                <a:gd name="T56" fmla="*/ 245 w 287"/>
                <a:gd name="T57" fmla="*/ 42 h 931"/>
                <a:gd name="T58" fmla="*/ 263 w 287"/>
                <a:gd name="T59" fmla="*/ 63 h 931"/>
                <a:gd name="T60" fmla="*/ 276 w 287"/>
                <a:gd name="T61" fmla="*/ 87 h 931"/>
                <a:gd name="T62" fmla="*/ 284 w 287"/>
                <a:gd name="T63" fmla="*/ 114 h 931"/>
                <a:gd name="T64" fmla="*/ 287 w 287"/>
                <a:gd name="T65" fmla="*/ 143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7" h="931">
                  <a:moveTo>
                    <a:pt x="287" y="787"/>
                  </a:moveTo>
                  <a:lnTo>
                    <a:pt x="286" y="802"/>
                  </a:lnTo>
                  <a:lnTo>
                    <a:pt x="284" y="816"/>
                  </a:lnTo>
                  <a:lnTo>
                    <a:pt x="281" y="830"/>
                  </a:lnTo>
                  <a:lnTo>
                    <a:pt x="276" y="843"/>
                  </a:lnTo>
                  <a:lnTo>
                    <a:pt x="269" y="856"/>
                  </a:lnTo>
                  <a:lnTo>
                    <a:pt x="263" y="868"/>
                  </a:lnTo>
                  <a:lnTo>
                    <a:pt x="255" y="878"/>
                  </a:lnTo>
                  <a:lnTo>
                    <a:pt x="245" y="889"/>
                  </a:lnTo>
                  <a:lnTo>
                    <a:pt x="234" y="898"/>
                  </a:lnTo>
                  <a:lnTo>
                    <a:pt x="224" y="907"/>
                  </a:lnTo>
                  <a:lnTo>
                    <a:pt x="212" y="914"/>
                  </a:lnTo>
                  <a:lnTo>
                    <a:pt x="200" y="919"/>
                  </a:lnTo>
                  <a:lnTo>
                    <a:pt x="186" y="925"/>
                  </a:lnTo>
                  <a:lnTo>
                    <a:pt x="172" y="928"/>
                  </a:lnTo>
                  <a:lnTo>
                    <a:pt x="158" y="930"/>
                  </a:lnTo>
                  <a:lnTo>
                    <a:pt x="144" y="931"/>
                  </a:lnTo>
                  <a:lnTo>
                    <a:pt x="129" y="930"/>
                  </a:lnTo>
                  <a:lnTo>
                    <a:pt x="114" y="928"/>
                  </a:lnTo>
                  <a:lnTo>
                    <a:pt x="100" y="925"/>
                  </a:lnTo>
                  <a:lnTo>
                    <a:pt x="87" y="919"/>
                  </a:lnTo>
                  <a:lnTo>
                    <a:pt x="75" y="914"/>
                  </a:lnTo>
                  <a:lnTo>
                    <a:pt x="63" y="907"/>
                  </a:lnTo>
                  <a:lnTo>
                    <a:pt x="52" y="898"/>
                  </a:lnTo>
                  <a:lnTo>
                    <a:pt x="42" y="889"/>
                  </a:lnTo>
                  <a:lnTo>
                    <a:pt x="32" y="878"/>
                  </a:lnTo>
                  <a:lnTo>
                    <a:pt x="24" y="868"/>
                  </a:lnTo>
                  <a:lnTo>
                    <a:pt x="17" y="856"/>
                  </a:lnTo>
                  <a:lnTo>
                    <a:pt x="11" y="843"/>
                  </a:lnTo>
                  <a:lnTo>
                    <a:pt x="6" y="830"/>
                  </a:lnTo>
                  <a:lnTo>
                    <a:pt x="3" y="816"/>
                  </a:lnTo>
                  <a:lnTo>
                    <a:pt x="1" y="802"/>
                  </a:lnTo>
                  <a:lnTo>
                    <a:pt x="0" y="787"/>
                  </a:lnTo>
                  <a:lnTo>
                    <a:pt x="0" y="143"/>
                  </a:lnTo>
                  <a:lnTo>
                    <a:pt x="1" y="129"/>
                  </a:lnTo>
                  <a:lnTo>
                    <a:pt x="3" y="114"/>
                  </a:lnTo>
                  <a:lnTo>
                    <a:pt x="6" y="100"/>
                  </a:lnTo>
                  <a:lnTo>
                    <a:pt x="11" y="87"/>
                  </a:lnTo>
                  <a:lnTo>
                    <a:pt x="17" y="75"/>
                  </a:lnTo>
                  <a:lnTo>
                    <a:pt x="24" y="63"/>
                  </a:lnTo>
                  <a:lnTo>
                    <a:pt x="32" y="52"/>
                  </a:lnTo>
                  <a:lnTo>
                    <a:pt x="42" y="42"/>
                  </a:lnTo>
                  <a:lnTo>
                    <a:pt x="52" y="32"/>
                  </a:lnTo>
                  <a:lnTo>
                    <a:pt x="63" y="24"/>
                  </a:lnTo>
                  <a:lnTo>
                    <a:pt x="75" y="17"/>
                  </a:lnTo>
                  <a:lnTo>
                    <a:pt x="87" y="10"/>
                  </a:lnTo>
                  <a:lnTo>
                    <a:pt x="100" y="6"/>
                  </a:lnTo>
                  <a:lnTo>
                    <a:pt x="114" y="3"/>
                  </a:lnTo>
                  <a:lnTo>
                    <a:pt x="129" y="0"/>
                  </a:lnTo>
                  <a:lnTo>
                    <a:pt x="144" y="0"/>
                  </a:lnTo>
                  <a:lnTo>
                    <a:pt x="158" y="0"/>
                  </a:lnTo>
                  <a:lnTo>
                    <a:pt x="172" y="3"/>
                  </a:lnTo>
                  <a:lnTo>
                    <a:pt x="186" y="6"/>
                  </a:lnTo>
                  <a:lnTo>
                    <a:pt x="200" y="10"/>
                  </a:lnTo>
                  <a:lnTo>
                    <a:pt x="212" y="17"/>
                  </a:lnTo>
                  <a:lnTo>
                    <a:pt x="224" y="24"/>
                  </a:lnTo>
                  <a:lnTo>
                    <a:pt x="234" y="32"/>
                  </a:lnTo>
                  <a:lnTo>
                    <a:pt x="245" y="42"/>
                  </a:lnTo>
                  <a:lnTo>
                    <a:pt x="255" y="52"/>
                  </a:lnTo>
                  <a:lnTo>
                    <a:pt x="263" y="63"/>
                  </a:lnTo>
                  <a:lnTo>
                    <a:pt x="269" y="75"/>
                  </a:lnTo>
                  <a:lnTo>
                    <a:pt x="276" y="87"/>
                  </a:lnTo>
                  <a:lnTo>
                    <a:pt x="281" y="100"/>
                  </a:lnTo>
                  <a:lnTo>
                    <a:pt x="284" y="114"/>
                  </a:lnTo>
                  <a:lnTo>
                    <a:pt x="286" y="129"/>
                  </a:lnTo>
                  <a:lnTo>
                    <a:pt x="287" y="143"/>
                  </a:lnTo>
                  <a:lnTo>
                    <a:pt x="287" y="787"/>
                  </a:lnTo>
                  <a:close/>
                </a:path>
              </a:pathLst>
            </a:custGeom>
            <a:solidFill>
              <a:srgbClr val="8E5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64" name="Freeform 24"/>
            <p:cNvSpPr>
              <a:spLocks/>
            </p:cNvSpPr>
            <p:nvPr/>
          </p:nvSpPr>
          <p:spPr bwMode="auto">
            <a:xfrm>
              <a:off x="3705225" y="2957513"/>
              <a:ext cx="708025" cy="1420813"/>
            </a:xfrm>
            <a:custGeom>
              <a:avLst/>
              <a:gdLst>
                <a:gd name="T0" fmla="*/ 165 w 2234"/>
                <a:gd name="T1" fmla="*/ 1204 h 4477"/>
                <a:gd name="T2" fmla="*/ 207 w 2234"/>
                <a:gd name="T3" fmla="*/ 881 h 4477"/>
                <a:gd name="T4" fmla="*/ 227 w 2234"/>
                <a:gd name="T5" fmla="*/ 741 h 4477"/>
                <a:gd name="T6" fmla="*/ 247 w 2234"/>
                <a:gd name="T7" fmla="*/ 617 h 4477"/>
                <a:gd name="T8" fmla="*/ 267 w 2234"/>
                <a:gd name="T9" fmla="*/ 506 h 4477"/>
                <a:gd name="T10" fmla="*/ 291 w 2234"/>
                <a:gd name="T11" fmla="*/ 407 h 4477"/>
                <a:gd name="T12" fmla="*/ 316 w 2234"/>
                <a:gd name="T13" fmla="*/ 322 h 4477"/>
                <a:gd name="T14" fmla="*/ 346 w 2234"/>
                <a:gd name="T15" fmla="*/ 248 h 4477"/>
                <a:gd name="T16" fmla="*/ 381 w 2234"/>
                <a:gd name="T17" fmla="*/ 184 h 4477"/>
                <a:gd name="T18" fmla="*/ 421 w 2234"/>
                <a:gd name="T19" fmla="*/ 132 h 4477"/>
                <a:gd name="T20" fmla="*/ 467 w 2234"/>
                <a:gd name="T21" fmla="*/ 89 h 4477"/>
                <a:gd name="T22" fmla="*/ 521 w 2234"/>
                <a:gd name="T23" fmla="*/ 55 h 4477"/>
                <a:gd name="T24" fmla="*/ 584 w 2234"/>
                <a:gd name="T25" fmla="*/ 30 h 4477"/>
                <a:gd name="T26" fmla="*/ 656 w 2234"/>
                <a:gd name="T27" fmla="*/ 13 h 4477"/>
                <a:gd name="T28" fmla="*/ 737 w 2234"/>
                <a:gd name="T29" fmla="*/ 3 h 4477"/>
                <a:gd name="T30" fmla="*/ 830 w 2234"/>
                <a:gd name="T31" fmla="*/ 0 h 4477"/>
                <a:gd name="T32" fmla="*/ 1417 w 2234"/>
                <a:gd name="T33" fmla="*/ 1 h 4477"/>
                <a:gd name="T34" fmla="*/ 1570 w 2234"/>
                <a:gd name="T35" fmla="*/ 13 h 4477"/>
                <a:gd name="T36" fmla="*/ 1704 w 2234"/>
                <a:gd name="T37" fmla="*/ 35 h 4477"/>
                <a:gd name="T38" fmla="*/ 1819 w 2234"/>
                <a:gd name="T39" fmla="*/ 69 h 4477"/>
                <a:gd name="T40" fmla="*/ 1916 w 2234"/>
                <a:gd name="T41" fmla="*/ 111 h 4477"/>
                <a:gd name="T42" fmla="*/ 1998 w 2234"/>
                <a:gd name="T43" fmla="*/ 163 h 4477"/>
                <a:gd name="T44" fmla="*/ 2064 w 2234"/>
                <a:gd name="T45" fmla="*/ 223 h 4477"/>
                <a:gd name="T46" fmla="*/ 2118 w 2234"/>
                <a:gd name="T47" fmla="*/ 292 h 4477"/>
                <a:gd name="T48" fmla="*/ 2159 w 2234"/>
                <a:gd name="T49" fmla="*/ 368 h 4477"/>
                <a:gd name="T50" fmla="*/ 2190 w 2234"/>
                <a:gd name="T51" fmla="*/ 450 h 4477"/>
                <a:gd name="T52" fmla="*/ 2212 w 2234"/>
                <a:gd name="T53" fmla="*/ 538 h 4477"/>
                <a:gd name="T54" fmla="*/ 2226 w 2234"/>
                <a:gd name="T55" fmla="*/ 633 h 4477"/>
                <a:gd name="T56" fmla="*/ 2232 w 2234"/>
                <a:gd name="T57" fmla="*/ 731 h 4477"/>
                <a:gd name="T58" fmla="*/ 2234 w 2234"/>
                <a:gd name="T59" fmla="*/ 833 h 4477"/>
                <a:gd name="T60" fmla="*/ 2229 w 2234"/>
                <a:gd name="T61" fmla="*/ 994 h 4477"/>
                <a:gd name="T62" fmla="*/ 2088 w 2234"/>
                <a:gd name="T63" fmla="*/ 4476 h 4477"/>
                <a:gd name="T64" fmla="*/ 558 w 2234"/>
                <a:gd name="T65" fmla="*/ 4396 h 4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34" h="4477">
                  <a:moveTo>
                    <a:pt x="0" y="4451"/>
                  </a:moveTo>
                  <a:lnTo>
                    <a:pt x="165" y="1204"/>
                  </a:lnTo>
                  <a:lnTo>
                    <a:pt x="187" y="1035"/>
                  </a:lnTo>
                  <a:lnTo>
                    <a:pt x="207" y="881"/>
                  </a:lnTo>
                  <a:lnTo>
                    <a:pt x="217" y="810"/>
                  </a:lnTo>
                  <a:lnTo>
                    <a:pt x="227" y="741"/>
                  </a:lnTo>
                  <a:lnTo>
                    <a:pt x="237" y="678"/>
                  </a:lnTo>
                  <a:lnTo>
                    <a:pt x="247" y="617"/>
                  </a:lnTo>
                  <a:lnTo>
                    <a:pt x="257" y="560"/>
                  </a:lnTo>
                  <a:lnTo>
                    <a:pt x="267" y="506"/>
                  </a:lnTo>
                  <a:lnTo>
                    <a:pt x="279" y="455"/>
                  </a:lnTo>
                  <a:lnTo>
                    <a:pt x="291" y="407"/>
                  </a:lnTo>
                  <a:lnTo>
                    <a:pt x="303" y="363"/>
                  </a:lnTo>
                  <a:lnTo>
                    <a:pt x="316" y="322"/>
                  </a:lnTo>
                  <a:lnTo>
                    <a:pt x="331" y="283"/>
                  </a:lnTo>
                  <a:lnTo>
                    <a:pt x="346" y="248"/>
                  </a:lnTo>
                  <a:lnTo>
                    <a:pt x="363" y="215"/>
                  </a:lnTo>
                  <a:lnTo>
                    <a:pt x="381" y="184"/>
                  </a:lnTo>
                  <a:lnTo>
                    <a:pt x="400" y="157"/>
                  </a:lnTo>
                  <a:lnTo>
                    <a:pt x="421" y="132"/>
                  </a:lnTo>
                  <a:lnTo>
                    <a:pt x="443" y="109"/>
                  </a:lnTo>
                  <a:lnTo>
                    <a:pt x="467" y="89"/>
                  </a:lnTo>
                  <a:lnTo>
                    <a:pt x="493" y="71"/>
                  </a:lnTo>
                  <a:lnTo>
                    <a:pt x="521" y="55"/>
                  </a:lnTo>
                  <a:lnTo>
                    <a:pt x="551" y="42"/>
                  </a:lnTo>
                  <a:lnTo>
                    <a:pt x="584" y="30"/>
                  </a:lnTo>
                  <a:lnTo>
                    <a:pt x="619" y="21"/>
                  </a:lnTo>
                  <a:lnTo>
                    <a:pt x="656" y="13"/>
                  </a:lnTo>
                  <a:lnTo>
                    <a:pt x="695" y="7"/>
                  </a:lnTo>
                  <a:lnTo>
                    <a:pt x="737" y="3"/>
                  </a:lnTo>
                  <a:lnTo>
                    <a:pt x="782" y="0"/>
                  </a:lnTo>
                  <a:lnTo>
                    <a:pt x="830" y="0"/>
                  </a:lnTo>
                  <a:lnTo>
                    <a:pt x="1333" y="0"/>
                  </a:lnTo>
                  <a:lnTo>
                    <a:pt x="1417" y="1"/>
                  </a:lnTo>
                  <a:lnTo>
                    <a:pt x="1496" y="6"/>
                  </a:lnTo>
                  <a:lnTo>
                    <a:pt x="1570" y="13"/>
                  </a:lnTo>
                  <a:lnTo>
                    <a:pt x="1640" y="23"/>
                  </a:lnTo>
                  <a:lnTo>
                    <a:pt x="1704" y="35"/>
                  </a:lnTo>
                  <a:lnTo>
                    <a:pt x="1764" y="51"/>
                  </a:lnTo>
                  <a:lnTo>
                    <a:pt x="1819" y="69"/>
                  </a:lnTo>
                  <a:lnTo>
                    <a:pt x="1870" y="89"/>
                  </a:lnTo>
                  <a:lnTo>
                    <a:pt x="1916" y="111"/>
                  </a:lnTo>
                  <a:lnTo>
                    <a:pt x="1958" y="137"/>
                  </a:lnTo>
                  <a:lnTo>
                    <a:pt x="1998" y="163"/>
                  </a:lnTo>
                  <a:lnTo>
                    <a:pt x="2032" y="193"/>
                  </a:lnTo>
                  <a:lnTo>
                    <a:pt x="2064" y="223"/>
                  </a:lnTo>
                  <a:lnTo>
                    <a:pt x="2093" y="257"/>
                  </a:lnTo>
                  <a:lnTo>
                    <a:pt x="2118" y="292"/>
                  </a:lnTo>
                  <a:lnTo>
                    <a:pt x="2140" y="329"/>
                  </a:lnTo>
                  <a:lnTo>
                    <a:pt x="2159" y="368"/>
                  </a:lnTo>
                  <a:lnTo>
                    <a:pt x="2176" y="408"/>
                  </a:lnTo>
                  <a:lnTo>
                    <a:pt x="2190" y="450"/>
                  </a:lnTo>
                  <a:lnTo>
                    <a:pt x="2203" y="494"/>
                  </a:lnTo>
                  <a:lnTo>
                    <a:pt x="2212" y="538"/>
                  </a:lnTo>
                  <a:lnTo>
                    <a:pt x="2220" y="585"/>
                  </a:lnTo>
                  <a:lnTo>
                    <a:pt x="2226" y="633"/>
                  </a:lnTo>
                  <a:lnTo>
                    <a:pt x="2230" y="681"/>
                  </a:lnTo>
                  <a:lnTo>
                    <a:pt x="2232" y="731"/>
                  </a:lnTo>
                  <a:lnTo>
                    <a:pt x="2234" y="782"/>
                  </a:lnTo>
                  <a:lnTo>
                    <a:pt x="2234" y="833"/>
                  </a:lnTo>
                  <a:lnTo>
                    <a:pt x="2233" y="886"/>
                  </a:lnTo>
                  <a:lnTo>
                    <a:pt x="2229" y="994"/>
                  </a:lnTo>
                  <a:lnTo>
                    <a:pt x="2223" y="1105"/>
                  </a:lnTo>
                  <a:lnTo>
                    <a:pt x="2088" y="4476"/>
                  </a:lnTo>
                  <a:lnTo>
                    <a:pt x="624" y="4477"/>
                  </a:lnTo>
                  <a:lnTo>
                    <a:pt x="558" y="4396"/>
                  </a:lnTo>
                  <a:lnTo>
                    <a:pt x="0" y="4451"/>
                  </a:lnTo>
                  <a:close/>
                </a:path>
              </a:pathLst>
            </a:custGeom>
            <a:solidFill>
              <a:srgbClr val="665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65" name="Freeform 25"/>
            <p:cNvSpPr>
              <a:spLocks/>
            </p:cNvSpPr>
            <p:nvPr/>
          </p:nvSpPr>
          <p:spPr bwMode="auto">
            <a:xfrm>
              <a:off x="3436938" y="5524500"/>
              <a:ext cx="519113" cy="174625"/>
            </a:xfrm>
            <a:custGeom>
              <a:avLst/>
              <a:gdLst>
                <a:gd name="T0" fmla="*/ 967 w 1633"/>
                <a:gd name="T1" fmla="*/ 2 h 546"/>
                <a:gd name="T2" fmla="*/ 916 w 1633"/>
                <a:gd name="T3" fmla="*/ 15 h 546"/>
                <a:gd name="T4" fmla="*/ 824 w 1633"/>
                <a:gd name="T5" fmla="*/ 36 h 546"/>
                <a:gd name="T6" fmla="*/ 700 w 1633"/>
                <a:gd name="T7" fmla="*/ 58 h 546"/>
                <a:gd name="T8" fmla="*/ 578 w 1633"/>
                <a:gd name="T9" fmla="*/ 74 h 546"/>
                <a:gd name="T10" fmla="*/ 479 w 1633"/>
                <a:gd name="T11" fmla="*/ 87 h 546"/>
                <a:gd name="T12" fmla="*/ 390 w 1633"/>
                <a:gd name="T13" fmla="*/ 102 h 546"/>
                <a:gd name="T14" fmla="*/ 311 w 1633"/>
                <a:gd name="T15" fmla="*/ 118 h 546"/>
                <a:gd name="T16" fmla="*/ 256 w 1633"/>
                <a:gd name="T17" fmla="*/ 135 h 546"/>
                <a:gd name="T18" fmla="*/ 223 w 1633"/>
                <a:gd name="T19" fmla="*/ 148 h 546"/>
                <a:gd name="T20" fmla="*/ 192 w 1633"/>
                <a:gd name="T21" fmla="*/ 162 h 546"/>
                <a:gd name="T22" fmla="*/ 162 w 1633"/>
                <a:gd name="T23" fmla="*/ 178 h 546"/>
                <a:gd name="T24" fmla="*/ 134 w 1633"/>
                <a:gd name="T25" fmla="*/ 196 h 546"/>
                <a:gd name="T26" fmla="*/ 108 w 1633"/>
                <a:gd name="T27" fmla="*/ 216 h 546"/>
                <a:gd name="T28" fmla="*/ 85 w 1633"/>
                <a:gd name="T29" fmla="*/ 238 h 546"/>
                <a:gd name="T30" fmla="*/ 61 w 1633"/>
                <a:gd name="T31" fmla="*/ 263 h 546"/>
                <a:gd name="T32" fmla="*/ 42 w 1633"/>
                <a:gd name="T33" fmla="*/ 290 h 546"/>
                <a:gd name="T34" fmla="*/ 27 w 1633"/>
                <a:gd name="T35" fmla="*/ 314 h 546"/>
                <a:gd name="T36" fmla="*/ 15 w 1633"/>
                <a:gd name="T37" fmla="*/ 337 h 546"/>
                <a:gd name="T38" fmla="*/ 8 w 1633"/>
                <a:gd name="T39" fmla="*/ 358 h 546"/>
                <a:gd name="T40" fmla="*/ 2 w 1633"/>
                <a:gd name="T41" fmla="*/ 378 h 546"/>
                <a:gd name="T42" fmla="*/ 0 w 1633"/>
                <a:gd name="T43" fmla="*/ 396 h 546"/>
                <a:gd name="T44" fmla="*/ 0 w 1633"/>
                <a:gd name="T45" fmla="*/ 414 h 546"/>
                <a:gd name="T46" fmla="*/ 3 w 1633"/>
                <a:gd name="T47" fmla="*/ 430 h 546"/>
                <a:gd name="T48" fmla="*/ 11 w 1633"/>
                <a:gd name="T49" fmla="*/ 451 h 546"/>
                <a:gd name="T50" fmla="*/ 26 w 1633"/>
                <a:gd name="T51" fmla="*/ 476 h 546"/>
                <a:gd name="T52" fmla="*/ 46 w 1633"/>
                <a:gd name="T53" fmla="*/ 496 h 546"/>
                <a:gd name="T54" fmla="*/ 66 w 1633"/>
                <a:gd name="T55" fmla="*/ 511 h 546"/>
                <a:gd name="T56" fmla="*/ 94 w 1633"/>
                <a:gd name="T57" fmla="*/ 525 h 546"/>
                <a:gd name="T58" fmla="*/ 151 w 1633"/>
                <a:gd name="T59" fmla="*/ 537 h 546"/>
                <a:gd name="T60" fmla="*/ 230 w 1633"/>
                <a:gd name="T61" fmla="*/ 543 h 546"/>
                <a:gd name="T62" fmla="*/ 328 w 1633"/>
                <a:gd name="T63" fmla="*/ 546 h 546"/>
                <a:gd name="T64" fmla="*/ 440 w 1633"/>
                <a:gd name="T65" fmla="*/ 543 h 546"/>
                <a:gd name="T66" fmla="*/ 565 w 1633"/>
                <a:gd name="T67" fmla="*/ 538 h 546"/>
                <a:gd name="T68" fmla="*/ 764 w 1633"/>
                <a:gd name="T69" fmla="*/ 526 h 546"/>
                <a:gd name="T70" fmla="*/ 1032 w 1633"/>
                <a:gd name="T71" fmla="*/ 504 h 546"/>
                <a:gd name="T72" fmla="*/ 1280 w 1633"/>
                <a:gd name="T73" fmla="*/ 480 h 546"/>
                <a:gd name="T74" fmla="*/ 1473 w 1633"/>
                <a:gd name="T75" fmla="*/ 460 h 546"/>
                <a:gd name="T76" fmla="*/ 1585 w 1633"/>
                <a:gd name="T77" fmla="*/ 446 h 546"/>
                <a:gd name="T78" fmla="*/ 1633 w 1633"/>
                <a:gd name="T79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33" h="546">
                  <a:moveTo>
                    <a:pt x="974" y="0"/>
                  </a:moveTo>
                  <a:lnTo>
                    <a:pt x="967" y="2"/>
                  </a:lnTo>
                  <a:lnTo>
                    <a:pt x="948" y="7"/>
                  </a:lnTo>
                  <a:lnTo>
                    <a:pt x="916" y="15"/>
                  </a:lnTo>
                  <a:lnTo>
                    <a:pt x="875" y="25"/>
                  </a:lnTo>
                  <a:lnTo>
                    <a:pt x="824" y="36"/>
                  </a:lnTo>
                  <a:lnTo>
                    <a:pt x="765" y="48"/>
                  </a:lnTo>
                  <a:lnTo>
                    <a:pt x="700" y="58"/>
                  </a:lnTo>
                  <a:lnTo>
                    <a:pt x="630" y="68"/>
                  </a:lnTo>
                  <a:lnTo>
                    <a:pt x="578" y="74"/>
                  </a:lnTo>
                  <a:lnTo>
                    <a:pt x="528" y="80"/>
                  </a:lnTo>
                  <a:lnTo>
                    <a:pt x="479" y="87"/>
                  </a:lnTo>
                  <a:lnTo>
                    <a:pt x="434" y="93"/>
                  </a:lnTo>
                  <a:lnTo>
                    <a:pt x="390" y="102"/>
                  </a:lnTo>
                  <a:lnTo>
                    <a:pt x="349" y="110"/>
                  </a:lnTo>
                  <a:lnTo>
                    <a:pt x="311" y="118"/>
                  </a:lnTo>
                  <a:lnTo>
                    <a:pt x="274" y="129"/>
                  </a:lnTo>
                  <a:lnTo>
                    <a:pt x="256" y="135"/>
                  </a:lnTo>
                  <a:lnTo>
                    <a:pt x="239" y="142"/>
                  </a:lnTo>
                  <a:lnTo>
                    <a:pt x="223" y="148"/>
                  </a:lnTo>
                  <a:lnTo>
                    <a:pt x="207" y="154"/>
                  </a:lnTo>
                  <a:lnTo>
                    <a:pt x="192" y="162"/>
                  </a:lnTo>
                  <a:lnTo>
                    <a:pt x="177" y="169"/>
                  </a:lnTo>
                  <a:lnTo>
                    <a:pt x="162" y="178"/>
                  </a:lnTo>
                  <a:lnTo>
                    <a:pt x="148" y="186"/>
                  </a:lnTo>
                  <a:lnTo>
                    <a:pt x="134" y="196"/>
                  </a:lnTo>
                  <a:lnTo>
                    <a:pt x="121" y="205"/>
                  </a:lnTo>
                  <a:lnTo>
                    <a:pt x="108" y="216"/>
                  </a:lnTo>
                  <a:lnTo>
                    <a:pt x="96" y="226"/>
                  </a:lnTo>
                  <a:lnTo>
                    <a:pt x="85" y="238"/>
                  </a:lnTo>
                  <a:lnTo>
                    <a:pt x="73" y="251"/>
                  </a:lnTo>
                  <a:lnTo>
                    <a:pt x="61" y="263"/>
                  </a:lnTo>
                  <a:lnTo>
                    <a:pt x="52" y="277"/>
                  </a:lnTo>
                  <a:lnTo>
                    <a:pt x="42" y="290"/>
                  </a:lnTo>
                  <a:lnTo>
                    <a:pt x="34" y="302"/>
                  </a:lnTo>
                  <a:lnTo>
                    <a:pt x="27" y="314"/>
                  </a:lnTo>
                  <a:lnTo>
                    <a:pt x="21" y="326"/>
                  </a:lnTo>
                  <a:lnTo>
                    <a:pt x="15" y="337"/>
                  </a:lnTo>
                  <a:lnTo>
                    <a:pt x="11" y="348"/>
                  </a:lnTo>
                  <a:lnTo>
                    <a:pt x="8" y="358"/>
                  </a:lnTo>
                  <a:lnTo>
                    <a:pt x="4" y="368"/>
                  </a:lnTo>
                  <a:lnTo>
                    <a:pt x="2" y="378"/>
                  </a:lnTo>
                  <a:lnTo>
                    <a:pt x="1" y="388"/>
                  </a:lnTo>
                  <a:lnTo>
                    <a:pt x="0" y="396"/>
                  </a:lnTo>
                  <a:lnTo>
                    <a:pt x="0" y="406"/>
                  </a:lnTo>
                  <a:lnTo>
                    <a:pt x="0" y="414"/>
                  </a:lnTo>
                  <a:lnTo>
                    <a:pt x="1" y="422"/>
                  </a:lnTo>
                  <a:lnTo>
                    <a:pt x="3" y="430"/>
                  </a:lnTo>
                  <a:lnTo>
                    <a:pt x="5" y="438"/>
                  </a:lnTo>
                  <a:lnTo>
                    <a:pt x="11" y="451"/>
                  </a:lnTo>
                  <a:lnTo>
                    <a:pt x="18" y="464"/>
                  </a:lnTo>
                  <a:lnTo>
                    <a:pt x="26" y="476"/>
                  </a:lnTo>
                  <a:lnTo>
                    <a:pt x="35" y="486"/>
                  </a:lnTo>
                  <a:lnTo>
                    <a:pt x="46" y="496"/>
                  </a:lnTo>
                  <a:lnTo>
                    <a:pt x="55" y="504"/>
                  </a:lnTo>
                  <a:lnTo>
                    <a:pt x="66" y="511"/>
                  </a:lnTo>
                  <a:lnTo>
                    <a:pt x="75" y="517"/>
                  </a:lnTo>
                  <a:lnTo>
                    <a:pt x="94" y="525"/>
                  </a:lnTo>
                  <a:lnTo>
                    <a:pt x="120" y="532"/>
                  </a:lnTo>
                  <a:lnTo>
                    <a:pt x="151" y="537"/>
                  </a:lnTo>
                  <a:lnTo>
                    <a:pt x="187" y="540"/>
                  </a:lnTo>
                  <a:lnTo>
                    <a:pt x="230" y="543"/>
                  </a:lnTo>
                  <a:lnTo>
                    <a:pt x="276" y="544"/>
                  </a:lnTo>
                  <a:lnTo>
                    <a:pt x="328" y="546"/>
                  </a:lnTo>
                  <a:lnTo>
                    <a:pt x="382" y="544"/>
                  </a:lnTo>
                  <a:lnTo>
                    <a:pt x="440" y="543"/>
                  </a:lnTo>
                  <a:lnTo>
                    <a:pt x="501" y="541"/>
                  </a:lnTo>
                  <a:lnTo>
                    <a:pt x="565" y="538"/>
                  </a:lnTo>
                  <a:lnTo>
                    <a:pt x="629" y="535"/>
                  </a:lnTo>
                  <a:lnTo>
                    <a:pt x="764" y="526"/>
                  </a:lnTo>
                  <a:lnTo>
                    <a:pt x="899" y="516"/>
                  </a:lnTo>
                  <a:lnTo>
                    <a:pt x="1032" y="504"/>
                  </a:lnTo>
                  <a:lnTo>
                    <a:pt x="1160" y="492"/>
                  </a:lnTo>
                  <a:lnTo>
                    <a:pt x="1280" y="480"/>
                  </a:lnTo>
                  <a:lnTo>
                    <a:pt x="1384" y="469"/>
                  </a:lnTo>
                  <a:lnTo>
                    <a:pt x="1473" y="460"/>
                  </a:lnTo>
                  <a:lnTo>
                    <a:pt x="1541" y="451"/>
                  </a:lnTo>
                  <a:lnTo>
                    <a:pt x="1585" y="446"/>
                  </a:lnTo>
                  <a:lnTo>
                    <a:pt x="1600" y="445"/>
                  </a:lnTo>
                  <a:lnTo>
                    <a:pt x="1633" y="0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rgbClr val="21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66" name="Freeform 26"/>
            <p:cNvSpPr>
              <a:spLocks/>
            </p:cNvSpPr>
            <p:nvPr/>
          </p:nvSpPr>
          <p:spPr bwMode="auto">
            <a:xfrm>
              <a:off x="3787775" y="5524500"/>
              <a:ext cx="533400" cy="212725"/>
            </a:xfrm>
            <a:custGeom>
              <a:avLst/>
              <a:gdLst>
                <a:gd name="T0" fmla="*/ 891 w 1680"/>
                <a:gd name="T1" fmla="*/ 4 h 667"/>
                <a:gd name="T2" fmla="*/ 838 w 1680"/>
                <a:gd name="T3" fmla="*/ 36 h 667"/>
                <a:gd name="T4" fmla="*/ 771 w 1680"/>
                <a:gd name="T5" fmla="*/ 73 h 667"/>
                <a:gd name="T6" fmla="*/ 715 w 1680"/>
                <a:gd name="T7" fmla="*/ 99 h 667"/>
                <a:gd name="T8" fmla="*/ 654 w 1680"/>
                <a:gd name="T9" fmla="*/ 127 h 667"/>
                <a:gd name="T10" fmla="*/ 586 w 1680"/>
                <a:gd name="T11" fmla="*/ 152 h 667"/>
                <a:gd name="T12" fmla="*/ 468 w 1680"/>
                <a:gd name="T13" fmla="*/ 189 h 667"/>
                <a:gd name="T14" fmla="*/ 351 w 1680"/>
                <a:gd name="T15" fmla="*/ 221 h 667"/>
                <a:gd name="T16" fmla="*/ 280 w 1680"/>
                <a:gd name="T17" fmla="*/ 243 h 667"/>
                <a:gd name="T18" fmla="*/ 217 w 1680"/>
                <a:gd name="T19" fmla="*/ 266 h 667"/>
                <a:gd name="T20" fmla="*/ 174 w 1680"/>
                <a:gd name="T21" fmla="*/ 288 h 667"/>
                <a:gd name="T22" fmla="*/ 147 w 1680"/>
                <a:gd name="T23" fmla="*/ 303 h 667"/>
                <a:gd name="T24" fmla="*/ 123 w 1680"/>
                <a:gd name="T25" fmla="*/ 321 h 667"/>
                <a:gd name="T26" fmla="*/ 100 w 1680"/>
                <a:gd name="T27" fmla="*/ 340 h 667"/>
                <a:gd name="T28" fmla="*/ 80 w 1680"/>
                <a:gd name="T29" fmla="*/ 363 h 667"/>
                <a:gd name="T30" fmla="*/ 61 w 1680"/>
                <a:gd name="T31" fmla="*/ 388 h 667"/>
                <a:gd name="T32" fmla="*/ 37 w 1680"/>
                <a:gd name="T33" fmla="*/ 427 h 667"/>
                <a:gd name="T34" fmla="*/ 16 w 1680"/>
                <a:gd name="T35" fmla="*/ 474 h 667"/>
                <a:gd name="T36" fmla="*/ 4 w 1680"/>
                <a:gd name="T37" fmla="*/ 514 h 667"/>
                <a:gd name="T38" fmla="*/ 0 w 1680"/>
                <a:gd name="T39" fmla="*/ 548 h 667"/>
                <a:gd name="T40" fmla="*/ 3 w 1680"/>
                <a:gd name="T41" fmla="*/ 576 h 667"/>
                <a:gd name="T42" fmla="*/ 13 w 1680"/>
                <a:gd name="T43" fmla="*/ 599 h 667"/>
                <a:gd name="T44" fmla="*/ 27 w 1680"/>
                <a:gd name="T45" fmla="*/ 620 h 667"/>
                <a:gd name="T46" fmla="*/ 43 w 1680"/>
                <a:gd name="T47" fmla="*/ 635 h 667"/>
                <a:gd name="T48" fmla="*/ 65 w 1680"/>
                <a:gd name="T49" fmla="*/ 647 h 667"/>
                <a:gd name="T50" fmla="*/ 110 w 1680"/>
                <a:gd name="T51" fmla="*/ 657 h 667"/>
                <a:gd name="T52" fmla="*/ 177 w 1680"/>
                <a:gd name="T53" fmla="*/ 663 h 667"/>
                <a:gd name="T54" fmla="*/ 264 w 1680"/>
                <a:gd name="T55" fmla="*/ 666 h 667"/>
                <a:gd name="T56" fmla="*/ 367 w 1680"/>
                <a:gd name="T57" fmla="*/ 666 h 667"/>
                <a:gd name="T58" fmla="*/ 482 w 1680"/>
                <a:gd name="T59" fmla="*/ 664 h 667"/>
                <a:gd name="T60" fmla="*/ 606 w 1680"/>
                <a:gd name="T61" fmla="*/ 659 h 667"/>
                <a:gd name="T62" fmla="*/ 737 w 1680"/>
                <a:gd name="T63" fmla="*/ 650 h 667"/>
                <a:gd name="T64" fmla="*/ 871 w 1680"/>
                <a:gd name="T65" fmla="*/ 641 h 667"/>
                <a:gd name="T66" fmla="*/ 1004 w 1680"/>
                <a:gd name="T67" fmla="*/ 627 h 667"/>
                <a:gd name="T68" fmla="*/ 1132 w 1680"/>
                <a:gd name="T69" fmla="*/ 612 h 667"/>
                <a:gd name="T70" fmla="*/ 1254 w 1680"/>
                <a:gd name="T71" fmla="*/ 595 h 667"/>
                <a:gd name="T72" fmla="*/ 1365 w 1680"/>
                <a:gd name="T73" fmla="*/ 576 h 667"/>
                <a:gd name="T74" fmla="*/ 1463 w 1680"/>
                <a:gd name="T75" fmla="*/ 555 h 667"/>
                <a:gd name="T76" fmla="*/ 1543 w 1680"/>
                <a:gd name="T77" fmla="*/ 532 h 667"/>
                <a:gd name="T78" fmla="*/ 1603 w 1680"/>
                <a:gd name="T79" fmla="*/ 507 h 667"/>
                <a:gd name="T80" fmla="*/ 1633 w 1680"/>
                <a:gd name="T81" fmla="*/ 486 h 667"/>
                <a:gd name="T82" fmla="*/ 1648 w 1680"/>
                <a:gd name="T83" fmla="*/ 466 h 667"/>
                <a:gd name="T84" fmla="*/ 1661 w 1680"/>
                <a:gd name="T85" fmla="*/ 438 h 667"/>
                <a:gd name="T86" fmla="*/ 1669 w 1680"/>
                <a:gd name="T87" fmla="*/ 405 h 667"/>
                <a:gd name="T88" fmla="*/ 1674 w 1680"/>
                <a:gd name="T89" fmla="*/ 368 h 667"/>
                <a:gd name="T90" fmla="*/ 1678 w 1680"/>
                <a:gd name="T91" fmla="*/ 328 h 667"/>
                <a:gd name="T92" fmla="*/ 1680 w 1680"/>
                <a:gd name="T93" fmla="*/ 263 h 667"/>
                <a:gd name="T94" fmla="*/ 1676 w 1680"/>
                <a:gd name="T95" fmla="*/ 178 h 667"/>
                <a:gd name="T96" fmla="*/ 1670 w 1680"/>
                <a:gd name="T97" fmla="*/ 100 h 667"/>
                <a:gd name="T98" fmla="*/ 1659 w 1680"/>
                <a:gd name="T99" fmla="*/ 18 h 667"/>
                <a:gd name="T100" fmla="*/ 898 w 1680"/>
                <a:gd name="T101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80" h="667">
                  <a:moveTo>
                    <a:pt x="898" y="0"/>
                  </a:moveTo>
                  <a:lnTo>
                    <a:pt x="891" y="4"/>
                  </a:lnTo>
                  <a:lnTo>
                    <a:pt x="871" y="17"/>
                  </a:lnTo>
                  <a:lnTo>
                    <a:pt x="838" y="36"/>
                  </a:lnTo>
                  <a:lnTo>
                    <a:pt x="795" y="59"/>
                  </a:lnTo>
                  <a:lnTo>
                    <a:pt x="771" y="73"/>
                  </a:lnTo>
                  <a:lnTo>
                    <a:pt x="744" y="86"/>
                  </a:lnTo>
                  <a:lnTo>
                    <a:pt x="715" y="99"/>
                  </a:lnTo>
                  <a:lnTo>
                    <a:pt x="685" y="113"/>
                  </a:lnTo>
                  <a:lnTo>
                    <a:pt x="654" y="127"/>
                  </a:lnTo>
                  <a:lnTo>
                    <a:pt x="621" y="140"/>
                  </a:lnTo>
                  <a:lnTo>
                    <a:pt x="586" y="152"/>
                  </a:lnTo>
                  <a:lnTo>
                    <a:pt x="551" y="164"/>
                  </a:lnTo>
                  <a:lnTo>
                    <a:pt x="468" y="189"/>
                  </a:lnTo>
                  <a:lnTo>
                    <a:pt x="388" y="210"/>
                  </a:lnTo>
                  <a:lnTo>
                    <a:pt x="351" y="221"/>
                  </a:lnTo>
                  <a:lnTo>
                    <a:pt x="315" y="232"/>
                  </a:lnTo>
                  <a:lnTo>
                    <a:pt x="280" y="243"/>
                  </a:lnTo>
                  <a:lnTo>
                    <a:pt x="248" y="254"/>
                  </a:lnTo>
                  <a:lnTo>
                    <a:pt x="217" y="266"/>
                  </a:lnTo>
                  <a:lnTo>
                    <a:pt x="187" y="280"/>
                  </a:lnTo>
                  <a:lnTo>
                    <a:pt x="174" y="288"/>
                  </a:lnTo>
                  <a:lnTo>
                    <a:pt x="160" y="295"/>
                  </a:lnTo>
                  <a:lnTo>
                    <a:pt x="147" y="303"/>
                  </a:lnTo>
                  <a:lnTo>
                    <a:pt x="135" y="312"/>
                  </a:lnTo>
                  <a:lnTo>
                    <a:pt x="123" y="321"/>
                  </a:lnTo>
                  <a:lnTo>
                    <a:pt x="111" y="331"/>
                  </a:lnTo>
                  <a:lnTo>
                    <a:pt x="100" y="340"/>
                  </a:lnTo>
                  <a:lnTo>
                    <a:pt x="89" y="351"/>
                  </a:lnTo>
                  <a:lnTo>
                    <a:pt x="80" y="363"/>
                  </a:lnTo>
                  <a:lnTo>
                    <a:pt x="70" y="375"/>
                  </a:lnTo>
                  <a:lnTo>
                    <a:pt x="61" y="388"/>
                  </a:lnTo>
                  <a:lnTo>
                    <a:pt x="52" y="401"/>
                  </a:lnTo>
                  <a:lnTo>
                    <a:pt x="37" y="427"/>
                  </a:lnTo>
                  <a:lnTo>
                    <a:pt x="26" y="451"/>
                  </a:lnTo>
                  <a:lnTo>
                    <a:pt x="16" y="474"/>
                  </a:lnTo>
                  <a:lnTo>
                    <a:pt x="10" y="495"/>
                  </a:lnTo>
                  <a:lnTo>
                    <a:pt x="4" y="514"/>
                  </a:lnTo>
                  <a:lnTo>
                    <a:pt x="1" y="532"/>
                  </a:lnTo>
                  <a:lnTo>
                    <a:pt x="0" y="548"/>
                  </a:lnTo>
                  <a:lnTo>
                    <a:pt x="1" y="562"/>
                  </a:lnTo>
                  <a:lnTo>
                    <a:pt x="3" y="576"/>
                  </a:lnTo>
                  <a:lnTo>
                    <a:pt x="8" y="589"/>
                  </a:lnTo>
                  <a:lnTo>
                    <a:pt x="13" y="599"/>
                  </a:lnTo>
                  <a:lnTo>
                    <a:pt x="19" y="610"/>
                  </a:lnTo>
                  <a:lnTo>
                    <a:pt x="27" y="620"/>
                  </a:lnTo>
                  <a:lnTo>
                    <a:pt x="34" y="628"/>
                  </a:lnTo>
                  <a:lnTo>
                    <a:pt x="43" y="635"/>
                  </a:lnTo>
                  <a:lnTo>
                    <a:pt x="52" y="642"/>
                  </a:lnTo>
                  <a:lnTo>
                    <a:pt x="65" y="647"/>
                  </a:lnTo>
                  <a:lnTo>
                    <a:pt x="85" y="652"/>
                  </a:lnTo>
                  <a:lnTo>
                    <a:pt x="110" y="657"/>
                  </a:lnTo>
                  <a:lnTo>
                    <a:pt x="141" y="661"/>
                  </a:lnTo>
                  <a:lnTo>
                    <a:pt x="177" y="663"/>
                  </a:lnTo>
                  <a:lnTo>
                    <a:pt x="218" y="665"/>
                  </a:lnTo>
                  <a:lnTo>
                    <a:pt x="264" y="666"/>
                  </a:lnTo>
                  <a:lnTo>
                    <a:pt x="313" y="667"/>
                  </a:lnTo>
                  <a:lnTo>
                    <a:pt x="367" y="666"/>
                  </a:lnTo>
                  <a:lnTo>
                    <a:pt x="423" y="666"/>
                  </a:lnTo>
                  <a:lnTo>
                    <a:pt x="482" y="664"/>
                  </a:lnTo>
                  <a:lnTo>
                    <a:pt x="544" y="662"/>
                  </a:lnTo>
                  <a:lnTo>
                    <a:pt x="606" y="659"/>
                  </a:lnTo>
                  <a:lnTo>
                    <a:pt x="672" y="654"/>
                  </a:lnTo>
                  <a:lnTo>
                    <a:pt x="737" y="650"/>
                  </a:lnTo>
                  <a:lnTo>
                    <a:pt x="804" y="646"/>
                  </a:lnTo>
                  <a:lnTo>
                    <a:pt x="871" y="641"/>
                  </a:lnTo>
                  <a:lnTo>
                    <a:pt x="937" y="634"/>
                  </a:lnTo>
                  <a:lnTo>
                    <a:pt x="1004" y="627"/>
                  </a:lnTo>
                  <a:lnTo>
                    <a:pt x="1068" y="621"/>
                  </a:lnTo>
                  <a:lnTo>
                    <a:pt x="1132" y="612"/>
                  </a:lnTo>
                  <a:lnTo>
                    <a:pt x="1194" y="604"/>
                  </a:lnTo>
                  <a:lnTo>
                    <a:pt x="1254" y="595"/>
                  </a:lnTo>
                  <a:lnTo>
                    <a:pt x="1312" y="586"/>
                  </a:lnTo>
                  <a:lnTo>
                    <a:pt x="1365" y="576"/>
                  </a:lnTo>
                  <a:lnTo>
                    <a:pt x="1416" y="566"/>
                  </a:lnTo>
                  <a:lnTo>
                    <a:pt x="1463" y="555"/>
                  </a:lnTo>
                  <a:lnTo>
                    <a:pt x="1505" y="543"/>
                  </a:lnTo>
                  <a:lnTo>
                    <a:pt x="1543" y="532"/>
                  </a:lnTo>
                  <a:lnTo>
                    <a:pt x="1576" y="520"/>
                  </a:lnTo>
                  <a:lnTo>
                    <a:pt x="1603" y="507"/>
                  </a:lnTo>
                  <a:lnTo>
                    <a:pt x="1625" y="495"/>
                  </a:lnTo>
                  <a:lnTo>
                    <a:pt x="1633" y="486"/>
                  </a:lnTo>
                  <a:lnTo>
                    <a:pt x="1641" y="477"/>
                  </a:lnTo>
                  <a:lnTo>
                    <a:pt x="1648" y="466"/>
                  </a:lnTo>
                  <a:lnTo>
                    <a:pt x="1654" y="452"/>
                  </a:lnTo>
                  <a:lnTo>
                    <a:pt x="1661" y="438"/>
                  </a:lnTo>
                  <a:lnTo>
                    <a:pt x="1665" y="422"/>
                  </a:lnTo>
                  <a:lnTo>
                    <a:pt x="1669" y="405"/>
                  </a:lnTo>
                  <a:lnTo>
                    <a:pt x="1672" y="387"/>
                  </a:lnTo>
                  <a:lnTo>
                    <a:pt x="1674" y="368"/>
                  </a:lnTo>
                  <a:lnTo>
                    <a:pt x="1676" y="348"/>
                  </a:lnTo>
                  <a:lnTo>
                    <a:pt x="1678" y="328"/>
                  </a:lnTo>
                  <a:lnTo>
                    <a:pt x="1678" y="307"/>
                  </a:lnTo>
                  <a:lnTo>
                    <a:pt x="1680" y="263"/>
                  </a:lnTo>
                  <a:lnTo>
                    <a:pt x="1678" y="220"/>
                  </a:lnTo>
                  <a:lnTo>
                    <a:pt x="1676" y="178"/>
                  </a:lnTo>
                  <a:lnTo>
                    <a:pt x="1673" y="137"/>
                  </a:lnTo>
                  <a:lnTo>
                    <a:pt x="1670" y="100"/>
                  </a:lnTo>
                  <a:lnTo>
                    <a:pt x="1666" y="67"/>
                  </a:lnTo>
                  <a:lnTo>
                    <a:pt x="1659" y="18"/>
                  </a:lnTo>
                  <a:lnTo>
                    <a:pt x="1657" y="0"/>
                  </a:lnTo>
                  <a:lnTo>
                    <a:pt x="898" y="0"/>
                  </a:lnTo>
                  <a:close/>
                </a:path>
              </a:pathLst>
            </a:custGeom>
            <a:solidFill>
              <a:srgbClr val="3324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67" name="Freeform 27"/>
            <p:cNvSpPr>
              <a:spLocks/>
            </p:cNvSpPr>
            <p:nvPr/>
          </p:nvSpPr>
          <p:spPr bwMode="auto">
            <a:xfrm>
              <a:off x="3875088" y="2949575"/>
              <a:ext cx="241300" cy="652463"/>
            </a:xfrm>
            <a:custGeom>
              <a:avLst/>
              <a:gdLst>
                <a:gd name="T0" fmla="*/ 758 w 758"/>
                <a:gd name="T1" fmla="*/ 19 h 2054"/>
                <a:gd name="T2" fmla="*/ 0 w 758"/>
                <a:gd name="T3" fmla="*/ 2054 h 2054"/>
                <a:gd name="T4" fmla="*/ 48 w 758"/>
                <a:gd name="T5" fmla="*/ 479 h 2054"/>
                <a:gd name="T6" fmla="*/ 110 w 758"/>
                <a:gd name="T7" fmla="*/ 0 h 2054"/>
                <a:gd name="T8" fmla="*/ 758 w 758"/>
                <a:gd name="T9" fmla="*/ 19 h 2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" h="2054">
                  <a:moveTo>
                    <a:pt x="758" y="19"/>
                  </a:moveTo>
                  <a:lnTo>
                    <a:pt x="0" y="2054"/>
                  </a:lnTo>
                  <a:lnTo>
                    <a:pt x="48" y="479"/>
                  </a:lnTo>
                  <a:lnTo>
                    <a:pt x="110" y="0"/>
                  </a:lnTo>
                  <a:lnTo>
                    <a:pt x="758" y="1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68" name="Freeform 28"/>
            <p:cNvSpPr>
              <a:spLocks/>
            </p:cNvSpPr>
            <p:nvPr/>
          </p:nvSpPr>
          <p:spPr bwMode="auto">
            <a:xfrm>
              <a:off x="3927475" y="2978150"/>
              <a:ext cx="88900" cy="107950"/>
            </a:xfrm>
            <a:custGeom>
              <a:avLst/>
              <a:gdLst>
                <a:gd name="T0" fmla="*/ 0 w 278"/>
                <a:gd name="T1" fmla="*/ 205 h 341"/>
                <a:gd name="T2" fmla="*/ 2 w 278"/>
                <a:gd name="T3" fmla="*/ 231 h 341"/>
                <a:gd name="T4" fmla="*/ 10 w 278"/>
                <a:gd name="T5" fmla="*/ 257 h 341"/>
                <a:gd name="T6" fmla="*/ 21 w 278"/>
                <a:gd name="T7" fmla="*/ 280 h 341"/>
                <a:gd name="T8" fmla="*/ 37 w 278"/>
                <a:gd name="T9" fmla="*/ 300 h 341"/>
                <a:gd name="T10" fmla="*/ 57 w 278"/>
                <a:gd name="T11" fmla="*/ 317 h 341"/>
                <a:gd name="T12" fmla="*/ 80 w 278"/>
                <a:gd name="T13" fmla="*/ 330 h 341"/>
                <a:gd name="T14" fmla="*/ 106 w 278"/>
                <a:gd name="T15" fmla="*/ 338 h 341"/>
                <a:gd name="T16" fmla="*/ 133 w 278"/>
                <a:gd name="T17" fmla="*/ 341 h 341"/>
                <a:gd name="T18" fmla="*/ 160 w 278"/>
                <a:gd name="T19" fmla="*/ 339 h 341"/>
                <a:gd name="T20" fmla="*/ 185 w 278"/>
                <a:gd name="T21" fmla="*/ 332 h 341"/>
                <a:gd name="T22" fmla="*/ 207 w 278"/>
                <a:gd name="T23" fmla="*/ 320 h 341"/>
                <a:gd name="T24" fmla="*/ 229 w 278"/>
                <a:gd name="T25" fmla="*/ 304 h 341"/>
                <a:gd name="T26" fmla="*/ 245 w 278"/>
                <a:gd name="T27" fmla="*/ 284 h 341"/>
                <a:gd name="T28" fmla="*/ 258 w 278"/>
                <a:gd name="T29" fmla="*/ 262 h 341"/>
                <a:gd name="T30" fmla="*/ 267 w 278"/>
                <a:gd name="T31" fmla="*/ 237 h 341"/>
                <a:gd name="T32" fmla="*/ 277 w 278"/>
                <a:gd name="T33" fmla="*/ 151 h 341"/>
                <a:gd name="T34" fmla="*/ 277 w 278"/>
                <a:gd name="T35" fmla="*/ 123 h 341"/>
                <a:gd name="T36" fmla="*/ 273 w 278"/>
                <a:gd name="T37" fmla="*/ 97 h 341"/>
                <a:gd name="T38" fmla="*/ 263 w 278"/>
                <a:gd name="T39" fmla="*/ 73 h 341"/>
                <a:gd name="T40" fmla="*/ 249 w 278"/>
                <a:gd name="T41" fmla="*/ 52 h 341"/>
                <a:gd name="T42" fmla="*/ 231 w 278"/>
                <a:gd name="T43" fmla="*/ 33 h 341"/>
                <a:gd name="T44" fmla="*/ 209 w 278"/>
                <a:gd name="T45" fmla="*/ 18 h 341"/>
                <a:gd name="T46" fmla="*/ 185 w 278"/>
                <a:gd name="T47" fmla="*/ 7 h 341"/>
                <a:gd name="T48" fmla="*/ 159 w 278"/>
                <a:gd name="T49" fmla="*/ 1 h 341"/>
                <a:gd name="T50" fmla="*/ 131 w 278"/>
                <a:gd name="T51" fmla="*/ 1 h 341"/>
                <a:gd name="T52" fmla="*/ 106 w 278"/>
                <a:gd name="T53" fmla="*/ 5 h 341"/>
                <a:gd name="T54" fmla="*/ 82 w 278"/>
                <a:gd name="T55" fmla="*/ 16 h 341"/>
                <a:gd name="T56" fmla="*/ 59 w 278"/>
                <a:gd name="T57" fmla="*/ 29 h 341"/>
                <a:gd name="T58" fmla="*/ 41 w 278"/>
                <a:gd name="T59" fmla="*/ 47 h 341"/>
                <a:gd name="T60" fmla="*/ 27 w 278"/>
                <a:gd name="T61" fmla="*/ 69 h 341"/>
                <a:gd name="T62" fmla="*/ 15 w 278"/>
                <a:gd name="T63" fmla="*/ 93 h 341"/>
                <a:gd name="T64" fmla="*/ 10 w 278"/>
                <a:gd name="T65" fmla="*/ 119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8" h="341">
                  <a:moveTo>
                    <a:pt x="1" y="191"/>
                  </a:moveTo>
                  <a:lnTo>
                    <a:pt x="0" y="205"/>
                  </a:lnTo>
                  <a:lnTo>
                    <a:pt x="0" y="219"/>
                  </a:lnTo>
                  <a:lnTo>
                    <a:pt x="2" y="231"/>
                  </a:lnTo>
                  <a:lnTo>
                    <a:pt x="5" y="244"/>
                  </a:lnTo>
                  <a:lnTo>
                    <a:pt x="10" y="257"/>
                  </a:lnTo>
                  <a:lnTo>
                    <a:pt x="15" y="268"/>
                  </a:lnTo>
                  <a:lnTo>
                    <a:pt x="21" y="280"/>
                  </a:lnTo>
                  <a:lnTo>
                    <a:pt x="29" y="290"/>
                  </a:lnTo>
                  <a:lnTo>
                    <a:pt x="37" y="300"/>
                  </a:lnTo>
                  <a:lnTo>
                    <a:pt x="47" y="308"/>
                  </a:lnTo>
                  <a:lnTo>
                    <a:pt x="57" y="317"/>
                  </a:lnTo>
                  <a:lnTo>
                    <a:pt x="68" y="324"/>
                  </a:lnTo>
                  <a:lnTo>
                    <a:pt x="80" y="330"/>
                  </a:lnTo>
                  <a:lnTo>
                    <a:pt x="92" y="335"/>
                  </a:lnTo>
                  <a:lnTo>
                    <a:pt x="106" y="338"/>
                  </a:lnTo>
                  <a:lnTo>
                    <a:pt x="120" y="340"/>
                  </a:lnTo>
                  <a:lnTo>
                    <a:pt x="133" y="341"/>
                  </a:lnTo>
                  <a:lnTo>
                    <a:pt x="146" y="341"/>
                  </a:lnTo>
                  <a:lnTo>
                    <a:pt x="160" y="339"/>
                  </a:lnTo>
                  <a:lnTo>
                    <a:pt x="172" y="336"/>
                  </a:lnTo>
                  <a:lnTo>
                    <a:pt x="185" y="332"/>
                  </a:lnTo>
                  <a:lnTo>
                    <a:pt x="197" y="326"/>
                  </a:lnTo>
                  <a:lnTo>
                    <a:pt x="207" y="320"/>
                  </a:lnTo>
                  <a:lnTo>
                    <a:pt x="218" y="313"/>
                  </a:lnTo>
                  <a:lnTo>
                    <a:pt x="229" y="304"/>
                  </a:lnTo>
                  <a:lnTo>
                    <a:pt x="237" y="295"/>
                  </a:lnTo>
                  <a:lnTo>
                    <a:pt x="245" y="284"/>
                  </a:lnTo>
                  <a:lnTo>
                    <a:pt x="252" y="274"/>
                  </a:lnTo>
                  <a:lnTo>
                    <a:pt x="258" y="262"/>
                  </a:lnTo>
                  <a:lnTo>
                    <a:pt x="262" y="249"/>
                  </a:lnTo>
                  <a:lnTo>
                    <a:pt x="267" y="237"/>
                  </a:lnTo>
                  <a:lnTo>
                    <a:pt x="269" y="223"/>
                  </a:lnTo>
                  <a:lnTo>
                    <a:pt x="277" y="151"/>
                  </a:lnTo>
                  <a:lnTo>
                    <a:pt x="278" y="137"/>
                  </a:lnTo>
                  <a:lnTo>
                    <a:pt x="277" y="123"/>
                  </a:lnTo>
                  <a:lnTo>
                    <a:pt x="276" y="110"/>
                  </a:lnTo>
                  <a:lnTo>
                    <a:pt x="273" y="97"/>
                  </a:lnTo>
                  <a:lnTo>
                    <a:pt x="269" y="84"/>
                  </a:lnTo>
                  <a:lnTo>
                    <a:pt x="263" y="73"/>
                  </a:lnTo>
                  <a:lnTo>
                    <a:pt x="256" y="62"/>
                  </a:lnTo>
                  <a:lnTo>
                    <a:pt x="249" y="52"/>
                  </a:lnTo>
                  <a:lnTo>
                    <a:pt x="240" y="42"/>
                  </a:lnTo>
                  <a:lnTo>
                    <a:pt x="231" y="33"/>
                  </a:lnTo>
                  <a:lnTo>
                    <a:pt x="221" y="25"/>
                  </a:lnTo>
                  <a:lnTo>
                    <a:pt x="209" y="18"/>
                  </a:lnTo>
                  <a:lnTo>
                    <a:pt x="198" y="11"/>
                  </a:lnTo>
                  <a:lnTo>
                    <a:pt x="185" y="7"/>
                  </a:lnTo>
                  <a:lnTo>
                    <a:pt x="172" y="3"/>
                  </a:lnTo>
                  <a:lnTo>
                    <a:pt x="159" y="1"/>
                  </a:lnTo>
                  <a:lnTo>
                    <a:pt x="145" y="0"/>
                  </a:lnTo>
                  <a:lnTo>
                    <a:pt x="131" y="1"/>
                  </a:lnTo>
                  <a:lnTo>
                    <a:pt x="119" y="2"/>
                  </a:lnTo>
                  <a:lnTo>
                    <a:pt x="106" y="5"/>
                  </a:lnTo>
                  <a:lnTo>
                    <a:pt x="93" y="9"/>
                  </a:lnTo>
                  <a:lnTo>
                    <a:pt x="82" y="16"/>
                  </a:lnTo>
                  <a:lnTo>
                    <a:pt x="70" y="22"/>
                  </a:lnTo>
                  <a:lnTo>
                    <a:pt x="59" y="29"/>
                  </a:lnTo>
                  <a:lnTo>
                    <a:pt x="50" y="38"/>
                  </a:lnTo>
                  <a:lnTo>
                    <a:pt x="41" y="47"/>
                  </a:lnTo>
                  <a:lnTo>
                    <a:pt x="33" y="57"/>
                  </a:lnTo>
                  <a:lnTo>
                    <a:pt x="27" y="69"/>
                  </a:lnTo>
                  <a:lnTo>
                    <a:pt x="20" y="80"/>
                  </a:lnTo>
                  <a:lnTo>
                    <a:pt x="15" y="93"/>
                  </a:lnTo>
                  <a:lnTo>
                    <a:pt x="12" y="106"/>
                  </a:lnTo>
                  <a:lnTo>
                    <a:pt x="10" y="119"/>
                  </a:lnTo>
                  <a:lnTo>
                    <a:pt x="1" y="191"/>
                  </a:lnTo>
                  <a:close/>
                </a:path>
              </a:pathLst>
            </a:custGeom>
            <a:solidFill>
              <a:srgbClr val="893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69" name="Freeform 29"/>
            <p:cNvSpPr>
              <a:spLocks/>
            </p:cNvSpPr>
            <p:nvPr/>
          </p:nvSpPr>
          <p:spPr bwMode="auto">
            <a:xfrm>
              <a:off x="3875088" y="3040063"/>
              <a:ext cx="104775" cy="561975"/>
            </a:xfrm>
            <a:custGeom>
              <a:avLst/>
              <a:gdLst>
                <a:gd name="T0" fmla="*/ 328 w 328"/>
                <a:gd name="T1" fmla="*/ 12 h 1771"/>
                <a:gd name="T2" fmla="*/ 264 w 328"/>
                <a:gd name="T3" fmla="*/ 1063 h 1771"/>
                <a:gd name="T4" fmla="*/ 0 w 328"/>
                <a:gd name="T5" fmla="*/ 1771 h 1771"/>
                <a:gd name="T6" fmla="*/ 17 w 328"/>
                <a:gd name="T7" fmla="*/ 1027 h 1771"/>
                <a:gd name="T8" fmla="*/ 246 w 328"/>
                <a:gd name="T9" fmla="*/ 0 h 1771"/>
                <a:gd name="T10" fmla="*/ 328 w 328"/>
                <a:gd name="T11" fmla="*/ 12 h 1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8" h="1771">
                  <a:moveTo>
                    <a:pt x="328" y="12"/>
                  </a:moveTo>
                  <a:lnTo>
                    <a:pt x="264" y="1063"/>
                  </a:lnTo>
                  <a:lnTo>
                    <a:pt x="0" y="1771"/>
                  </a:lnTo>
                  <a:lnTo>
                    <a:pt x="17" y="1027"/>
                  </a:lnTo>
                  <a:lnTo>
                    <a:pt x="246" y="0"/>
                  </a:lnTo>
                  <a:lnTo>
                    <a:pt x="328" y="12"/>
                  </a:lnTo>
                  <a:close/>
                </a:path>
              </a:pathLst>
            </a:custGeom>
            <a:solidFill>
              <a:srgbClr val="893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70" name="Freeform 30"/>
            <p:cNvSpPr>
              <a:spLocks/>
            </p:cNvSpPr>
            <p:nvPr/>
          </p:nvSpPr>
          <p:spPr bwMode="auto">
            <a:xfrm>
              <a:off x="3871913" y="3013075"/>
              <a:ext cx="266700" cy="619125"/>
            </a:xfrm>
            <a:custGeom>
              <a:avLst/>
              <a:gdLst>
                <a:gd name="T0" fmla="*/ 840 w 840"/>
                <a:gd name="T1" fmla="*/ 0 h 1947"/>
                <a:gd name="T2" fmla="*/ 668 w 840"/>
                <a:gd name="T3" fmla="*/ 968 h 1947"/>
                <a:gd name="T4" fmla="*/ 415 w 840"/>
                <a:gd name="T5" fmla="*/ 1065 h 1947"/>
                <a:gd name="T6" fmla="*/ 441 w 840"/>
                <a:gd name="T7" fmla="*/ 1401 h 1947"/>
                <a:gd name="T8" fmla="*/ 0 w 840"/>
                <a:gd name="T9" fmla="*/ 1947 h 1947"/>
                <a:gd name="T10" fmla="*/ 681 w 840"/>
                <a:gd name="T11" fmla="*/ 58 h 1947"/>
                <a:gd name="T12" fmla="*/ 840 w 840"/>
                <a:gd name="T13" fmla="*/ 0 h 1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0" h="1947">
                  <a:moveTo>
                    <a:pt x="840" y="0"/>
                  </a:moveTo>
                  <a:lnTo>
                    <a:pt x="668" y="968"/>
                  </a:lnTo>
                  <a:lnTo>
                    <a:pt x="415" y="1065"/>
                  </a:lnTo>
                  <a:lnTo>
                    <a:pt x="441" y="1401"/>
                  </a:lnTo>
                  <a:lnTo>
                    <a:pt x="0" y="1947"/>
                  </a:lnTo>
                  <a:lnTo>
                    <a:pt x="681" y="58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rgbClr val="514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71" name="Freeform 31"/>
            <p:cNvSpPr>
              <a:spLocks/>
            </p:cNvSpPr>
            <p:nvPr/>
          </p:nvSpPr>
          <p:spPr bwMode="auto">
            <a:xfrm>
              <a:off x="4011613" y="2862263"/>
              <a:ext cx="209550" cy="233363"/>
            </a:xfrm>
            <a:custGeom>
              <a:avLst/>
              <a:gdLst>
                <a:gd name="T0" fmla="*/ 74 w 657"/>
                <a:gd name="T1" fmla="*/ 735 h 735"/>
                <a:gd name="T2" fmla="*/ 657 w 657"/>
                <a:gd name="T3" fmla="*/ 268 h 735"/>
                <a:gd name="T4" fmla="*/ 484 w 657"/>
                <a:gd name="T5" fmla="*/ 0 h 735"/>
                <a:gd name="T6" fmla="*/ 0 w 657"/>
                <a:gd name="T7" fmla="*/ 294 h 735"/>
                <a:gd name="T8" fmla="*/ 74 w 657"/>
                <a:gd name="T9" fmla="*/ 735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7" h="735">
                  <a:moveTo>
                    <a:pt x="74" y="735"/>
                  </a:moveTo>
                  <a:lnTo>
                    <a:pt x="657" y="268"/>
                  </a:lnTo>
                  <a:lnTo>
                    <a:pt x="484" y="0"/>
                  </a:lnTo>
                  <a:lnTo>
                    <a:pt x="0" y="294"/>
                  </a:lnTo>
                  <a:lnTo>
                    <a:pt x="74" y="7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72" name="Freeform 32"/>
            <p:cNvSpPr>
              <a:spLocks/>
            </p:cNvSpPr>
            <p:nvPr/>
          </p:nvSpPr>
          <p:spPr bwMode="auto">
            <a:xfrm>
              <a:off x="3825875" y="2976563"/>
              <a:ext cx="66675" cy="630238"/>
            </a:xfrm>
            <a:custGeom>
              <a:avLst/>
              <a:gdLst>
                <a:gd name="T0" fmla="*/ 174 w 213"/>
                <a:gd name="T1" fmla="*/ 1986 h 1986"/>
                <a:gd name="T2" fmla="*/ 188 w 213"/>
                <a:gd name="T3" fmla="*/ 982 h 1986"/>
                <a:gd name="T4" fmla="*/ 213 w 213"/>
                <a:gd name="T5" fmla="*/ 334 h 1986"/>
                <a:gd name="T6" fmla="*/ 213 w 213"/>
                <a:gd name="T7" fmla="*/ 48 h 1986"/>
                <a:gd name="T8" fmla="*/ 162 w 213"/>
                <a:gd name="T9" fmla="*/ 0 h 1986"/>
                <a:gd name="T10" fmla="*/ 0 w 213"/>
                <a:gd name="T11" fmla="*/ 1009 h 1986"/>
                <a:gd name="T12" fmla="*/ 94 w 213"/>
                <a:gd name="T13" fmla="*/ 1144 h 1986"/>
                <a:gd name="T14" fmla="*/ 0 w 213"/>
                <a:gd name="T15" fmla="*/ 1397 h 1986"/>
                <a:gd name="T16" fmla="*/ 174 w 213"/>
                <a:gd name="T17" fmla="*/ 1986 h 1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3" h="1986">
                  <a:moveTo>
                    <a:pt x="174" y="1986"/>
                  </a:moveTo>
                  <a:lnTo>
                    <a:pt x="188" y="982"/>
                  </a:lnTo>
                  <a:lnTo>
                    <a:pt x="213" y="334"/>
                  </a:lnTo>
                  <a:lnTo>
                    <a:pt x="213" y="48"/>
                  </a:lnTo>
                  <a:lnTo>
                    <a:pt x="162" y="0"/>
                  </a:lnTo>
                  <a:lnTo>
                    <a:pt x="0" y="1009"/>
                  </a:lnTo>
                  <a:lnTo>
                    <a:pt x="94" y="1144"/>
                  </a:lnTo>
                  <a:lnTo>
                    <a:pt x="0" y="1397"/>
                  </a:lnTo>
                  <a:lnTo>
                    <a:pt x="174" y="1986"/>
                  </a:lnTo>
                  <a:close/>
                </a:path>
              </a:pathLst>
            </a:custGeom>
            <a:solidFill>
              <a:srgbClr val="514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73" name="Freeform 33"/>
            <p:cNvSpPr>
              <a:spLocks/>
            </p:cNvSpPr>
            <p:nvPr/>
          </p:nvSpPr>
          <p:spPr bwMode="auto">
            <a:xfrm>
              <a:off x="4095750" y="3033713"/>
              <a:ext cx="358775" cy="1344613"/>
            </a:xfrm>
            <a:custGeom>
              <a:avLst/>
              <a:gdLst>
                <a:gd name="T0" fmla="*/ 1129 w 1129"/>
                <a:gd name="T1" fmla="*/ 1571 h 4237"/>
                <a:gd name="T2" fmla="*/ 1092 w 1129"/>
                <a:gd name="T3" fmla="*/ 1390 h 4237"/>
                <a:gd name="T4" fmla="*/ 1053 w 1129"/>
                <a:gd name="T5" fmla="*/ 1215 h 4237"/>
                <a:gd name="T6" fmla="*/ 1011 w 1129"/>
                <a:gd name="T7" fmla="*/ 1045 h 4237"/>
                <a:gd name="T8" fmla="*/ 967 w 1129"/>
                <a:gd name="T9" fmla="*/ 881 h 4237"/>
                <a:gd name="T10" fmla="*/ 919 w 1129"/>
                <a:gd name="T11" fmla="*/ 724 h 4237"/>
                <a:gd name="T12" fmla="*/ 870 w 1129"/>
                <a:gd name="T13" fmla="*/ 575 h 4237"/>
                <a:gd name="T14" fmla="*/ 820 w 1129"/>
                <a:gd name="T15" fmla="*/ 436 h 4237"/>
                <a:gd name="T16" fmla="*/ 767 w 1129"/>
                <a:gd name="T17" fmla="*/ 307 h 4237"/>
                <a:gd name="T18" fmla="*/ 743 w 1129"/>
                <a:gd name="T19" fmla="*/ 264 h 4237"/>
                <a:gd name="T20" fmla="*/ 705 w 1129"/>
                <a:gd name="T21" fmla="*/ 210 h 4237"/>
                <a:gd name="T22" fmla="*/ 656 w 1129"/>
                <a:gd name="T23" fmla="*/ 153 h 4237"/>
                <a:gd name="T24" fmla="*/ 626 w 1129"/>
                <a:gd name="T25" fmla="*/ 124 h 4237"/>
                <a:gd name="T26" fmla="*/ 593 w 1129"/>
                <a:gd name="T27" fmla="*/ 97 h 4237"/>
                <a:gd name="T28" fmla="*/ 559 w 1129"/>
                <a:gd name="T29" fmla="*/ 72 h 4237"/>
                <a:gd name="T30" fmla="*/ 522 w 1129"/>
                <a:gd name="T31" fmla="*/ 49 h 4237"/>
                <a:gd name="T32" fmla="*/ 483 w 1129"/>
                <a:gd name="T33" fmla="*/ 30 h 4237"/>
                <a:gd name="T34" fmla="*/ 443 w 1129"/>
                <a:gd name="T35" fmla="*/ 15 h 4237"/>
                <a:gd name="T36" fmla="*/ 401 w 1129"/>
                <a:gd name="T37" fmla="*/ 6 h 4237"/>
                <a:gd name="T38" fmla="*/ 357 w 1129"/>
                <a:gd name="T39" fmla="*/ 0 h 4237"/>
                <a:gd name="T40" fmla="*/ 313 w 1129"/>
                <a:gd name="T41" fmla="*/ 2 h 4237"/>
                <a:gd name="T42" fmla="*/ 268 w 1129"/>
                <a:gd name="T43" fmla="*/ 12 h 4237"/>
                <a:gd name="T44" fmla="*/ 204 w 1129"/>
                <a:gd name="T45" fmla="*/ 33 h 4237"/>
                <a:gd name="T46" fmla="*/ 151 w 1129"/>
                <a:gd name="T47" fmla="*/ 58 h 4237"/>
                <a:gd name="T48" fmla="*/ 108 w 1129"/>
                <a:gd name="T49" fmla="*/ 87 h 4237"/>
                <a:gd name="T50" fmla="*/ 74 w 1129"/>
                <a:gd name="T51" fmla="*/ 119 h 4237"/>
                <a:gd name="T52" fmla="*/ 47 w 1129"/>
                <a:gd name="T53" fmla="*/ 151 h 4237"/>
                <a:gd name="T54" fmla="*/ 28 w 1129"/>
                <a:gd name="T55" fmla="*/ 185 h 4237"/>
                <a:gd name="T56" fmla="*/ 14 w 1129"/>
                <a:gd name="T57" fmla="*/ 220 h 4237"/>
                <a:gd name="T58" fmla="*/ 5 w 1129"/>
                <a:gd name="T59" fmla="*/ 254 h 4237"/>
                <a:gd name="T60" fmla="*/ 1 w 1129"/>
                <a:gd name="T61" fmla="*/ 287 h 4237"/>
                <a:gd name="T62" fmla="*/ 0 w 1129"/>
                <a:gd name="T63" fmla="*/ 317 h 4237"/>
                <a:gd name="T64" fmla="*/ 5 w 1129"/>
                <a:gd name="T65" fmla="*/ 370 h 4237"/>
                <a:gd name="T66" fmla="*/ 17 w 1129"/>
                <a:gd name="T67" fmla="*/ 420 h 4237"/>
                <a:gd name="T68" fmla="*/ 32 w 1129"/>
                <a:gd name="T69" fmla="*/ 508 h 4237"/>
                <a:gd name="T70" fmla="*/ 50 w 1129"/>
                <a:gd name="T71" fmla="*/ 594 h 4237"/>
                <a:gd name="T72" fmla="*/ 70 w 1129"/>
                <a:gd name="T73" fmla="*/ 680 h 4237"/>
                <a:gd name="T74" fmla="*/ 93 w 1129"/>
                <a:gd name="T75" fmla="*/ 767 h 4237"/>
                <a:gd name="T76" fmla="*/ 144 w 1129"/>
                <a:gd name="T77" fmla="*/ 939 h 4237"/>
                <a:gd name="T78" fmla="*/ 200 w 1129"/>
                <a:gd name="T79" fmla="*/ 1116 h 4237"/>
                <a:gd name="T80" fmla="*/ 258 w 1129"/>
                <a:gd name="T81" fmla="*/ 1296 h 4237"/>
                <a:gd name="T82" fmla="*/ 316 w 1129"/>
                <a:gd name="T83" fmla="*/ 1487 h 4237"/>
                <a:gd name="T84" fmla="*/ 372 w 1129"/>
                <a:gd name="T85" fmla="*/ 1686 h 4237"/>
                <a:gd name="T86" fmla="*/ 399 w 1129"/>
                <a:gd name="T87" fmla="*/ 1791 h 4237"/>
                <a:gd name="T88" fmla="*/ 423 w 1129"/>
                <a:gd name="T89" fmla="*/ 1899 h 4237"/>
                <a:gd name="T90" fmla="*/ 444 w 1129"/>
                <a:gd name="T91" fmla="*/ 2002 h 4237"/>
                <a:gd name="T92" fmla="*/ 463 w 1129"/>
                <a:gd name="T93" fmla="*/ 2110 h 4237"/>
                <a:gd name="T94" fmla="*/ 480 w 1129"/>
                <a:gd name="T95" fmla="*/ 2221 h 4237"/>
                <a:gd name="T96" fmla="*/ 495 w 1129"/>
                <a:gd name="T97" fmla="*/ 2335 h 4237"/>
                <a:gd name="T98" fmla="*/ 509 w 1129"/>
                <a:gd name="T99" fmla="*/ 2456 h 4237"/>
                <a:gd name="T100" fmla="*/ 519 w 1129"/>
                <a:gd name="T101" fmla="*/ 2581 h 4237"/>
                <a:gd name="T102" fmla="*/ 529 w 1129"/>
                <a:gd name="T103" fmla="*/ 2712 h 4237"/>
                <a:gd name="T104" fmla="*/ 536 w 1129"/>
                <a:gd name="T105" fmla="*/ 2849 h 4237"/>
                <a:gd name="T106" fmla="*/ 545 w 1129"/>
                <a:gd name="T107" fmla="*/ 3144 h 4237"/>
                <a:gd name="T108" fmla="*/ 547 w 1129"/>
                <a:gd name="T109" fmla="*/ 3472 h 4237"/>
                <a:gd name="T110" fmla="*/ 541 w 1129"/>
                <a:gd name="T111" fmla="*/ 3834 h 4237"/>
                <a:gd name="T112" fmla="*/ 529 w 1129"/>
                <a:gd name="T113" fmla="*/ 4237 h 4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29" h="4237">
                  <a:moveTo>
                    <a:pt x="1024" y="4237"/>
                  </a:moveTo>
                  <a:lnTo>
                    <a:pt x="1129" y="1571"/>
                  </a:lnTo>
                  <a:lnTo>
                    <a:pt x="1111" y="1480"/>
                  </a:lnTo>
                  <a:lnTo>
                    <a:pt x="1092" y="1390"/>
                  </a:lnTo>
                  <a:lnTo>
                    <a:pt x="1073" y="1302"/>
                  </a:lnTo>
                  <a:lnTo>
                    <a:pt x="1053" y="1215"/>
                  </a:lnTo>
                  <a:lnTo>
                    <a:pt x="1032" y="1128"/>
                  </a:lnTo>
                  <a:lnTo>
                    <a:pt x="1011" y="1045"/>
                  </a:lnTo>
                  <a:lnTo>
                    <a:pt x="989" y="961"/>
                  </a:lnTo>
                  <a:lnTo>
                    <a:pt x="967" y="881"/>
                  </a:lnTo>
                  <a:lnTo>
                    <a:pt x="943" y="802"/>
                  </a:lnTo>
                  <a:lnTo>
                    <a:pt x="919" y="724"/>
                  </a:lnTo>
                  <a:lnTo>
                    <a:pt x="896" y="648"/>
                  </a:lnTo>
                  <a:lnTo>
                    <a:pt x="870" y="575"/>
                  </a:lnTo>
                  <a:lnTo>
                    <a:pt x="845" y="505"/>
                  </a:lnTo>
                  <a:lnTo>
                    <a:pt x="820" y="436"/>
                  </a:lnTo>
                  <a:lnTo>
                    <a:pt x="793" y="370"/>
                  </a:lnTo>
                  <a:lnTo>
                    <a:pt x="767" y="307"/>
                  </a:lnTo>
                  <a:lnTo>
                    <a:pt x="757" y="287"/>
                  </a:lnTo>
                  <a:lnTo>
                    <a:pt x="743" y="264"/>
                  </a:lnTo>
                  <a:lnTo>
                    <a:pt x="727" y="237"/>
                  </a:lnTo>
                  <a:lnTo>
                    <a:pt x="705" y="210"/>
                  </a:lnTo>
                  <a:lnTo>
                    <a:pt x="682" y="181"/>
                  </a:lnTo>
                  <a:lnTo>
                    <a:pt x="656" y="153"/>
                  </a:lnTo>
                  <a:lnTo>
                    <a:pt x="641" y="138"/>
                  </a:lnTo>
                  <a:lnTo>
                    <a:pt x="626" y="124"/>
                  </a:lnTo>
                  <a:lnTo>
                    <a:pt x="610" y="110"/>
                  </a:lnTo>
                  <a:lnTo>
                    <a:pt x="593" y="97"/>
                  </a:lnTo>
                  <a:lnTo>
                    <a:pt x="576" y="84"/>
                  </a:lnTo>
                  <a:lnTo>
                    <a:pt x="559" y="72"/>
                  </a:lnTo>
                  <a:lnTo>
                    <a:pt x="540" y="61"/>
                  </a:lnTo>
                  <a:lnTo>
                    <a:pt x="522" y="49"/>
                  </a:lnTo>
                  <a:lnTo>
                    <a:pt x="503" y="39"/>
                  </a:lnTo>
                  <a:lnTo>
                    <a:pt x="483" y="30"/>
                  </a:lnTo>
                  <a:lnTo>
                    <a:pt x="463" y="23"/>
                  </a:lnTo>
                  <a:lnTo>
                    <a:pt x="443" y="15"/>
                  </a:lnTo>
                  <a:lnTo>
                    <a:pt x="422" y="10"/>
                  </a:lnTo>
                  <a:lnTo>
                    <a:pt x="401" y="6"/>
                  </a:lnTo>
                  <a:lnTo>
                    <a:pt x="380" y="2"/>
                  </a:lnTo>
                  <a:lnTo>
                    <a:pt x="357" y="0"/>
                  </a:lnTo>
                  <a:lnTo>
                    <a:pt x="335" y="1"/>
                  </a:lnTo>
                  <a:lnTo>
                    <a:pt x="313" y="2"/>
                  </a:lnTo>
                  <a:lnTo>
                    <a:pt x="290" y="7"/>
                  </a:lnTo>
                  <a:lnTo>
                    <a:pt x="268" y="12"/>
                  </a:lnTo>
                  <a:lnTo>
                    <a:pt x="235" y="21"/>
                  </a:lnTo>
                  <a:lnTo>
                    <a:pt x="204" y="33"/>
                  </a:lnTo>
                  <a:lnTo>
                    <a:pt x="177" y="46"/>
                  </a:lnTo>
                  <a:lnTo>
                    <a:pt x="151" y="58"/>
                  </a:lnTo>
                  <a:lnTo>
                    <a:pt x="129" y="72"/>
                  </a:lnTo>
                  <a:lnTo>
                    <a:pt x="108" y="87"/>
                  </a:lnTo>
                  <a:lnTo>
                    <a:pt x="90" y="103"/>
                  </a:lnTo>
                  <a:lnTo>
                    <a:pt x="74" y="119"/>
                  </a:lnTo>
                  <a:lnTo>
                    <a:pt x="59" y="135"/>
                  </a:lnTo>
                  <a:lnTo>
                    <a:pt x="47" y="151"/>
                  </a:lnTo>
                  <a:lnTo>
                    <a:pt x="36" y="168"/>
                  </a:lnTo>
                  <a:lnTo>
                    <a:pt x="28" y="185"/>
                  </a:lnTo>
                  <a:lnTo>
                    <a:pt x="20" y="203"/>
                  </a:lnTo>
                  <a:lnTo>
                    <a:pt x="14" y="220"/>
                  </a:lnTo>
                  <a:lnTo>
                    <a:pt x="8" y="237"/>
                  </a:lnTo>
                  <a:lnTo>
                    <a:pt x="5" y="254"/>
                  </a:lnTo>
                  <a:lnTo>
                    <a:pt x="2" y="271"/>
                  </a:lnTo>
                  <a:lnTo>
                    <a:pt x="1" y="287"/>
                  </a:lnTo>
                  <a:lnTo>
                    <a:pt x="0" y="303"/>
                  </a:lnTo>
                  <a:lnTo>
                    <a:pt x="0" y="317"/>
                  </a:lnTo>
                  <a:lnTo>
                    <a:pt x="1" y="346"/>
                  </a:lnTo>
                  <a:lnTo>
                    <a:pt x="5" y="370"/>
                  </a:lnTo>
                  <a:lnTo>
                    <a:pt x="13" y="406"/>
                  </a:lnTo>
                  <a:lnTo>
                    <a:pt x="17" y="420"/>
                  </a:lnTo>
                  <a:lnTo>
                    <a:pt x="24" y="463"/>
                  </a:lnTo>
                  <a:lnTo>
                    <a:pt x="32" y="508"/>
                  </a:lnTo>
                  <a:lnTo>
                    <a:pt x="40" y="551"/>
                  </a:lnTo>
                  <a:lnTo>
                    <a:pt x="50" y="594"/>
                  </a:lnTo>
                  <a:lnTo>
                    <a:pt x="59" y="638"/>
                  </a:lnTo>
                  <a:lnTo>
                    <a:pt x="70" y="680"/>
                  </a:lnTo>
                  <a:lnTo>
                    <a:pt x="81" y="723"/>
                  </a:lnTo>
                  <a:lnTo>
                    <a:pt x="93" y="767"/>
                  </a:lnTo>
                  <a:lnTo>
                    <a:pt x="117" y="852"/>
                  </a:lnTo>
                  <a:lnTo>
                    <a:pt x="144" y="939"/>
                  </a:lnTo>
                  <a:lnTo>
                    <a:pt x="171" y="1027"/>
                  </a:lnTo>
                  <a:lnTo>
                    <a:pt x="200" y="1116"/>
                  </a:lnTo>
                  <a:lnTo>
                    <a:pt x="228" y="1205"/>
                  </a:lnTo>
                  <a:lnTo>
                    <a:pt x="258" y="1296"/>
                  </a:lnTo>
                  <a:lnTo>
                    <a:pt x="288" y="1390"/>
                  </a:lnTo>
                  <a:lnTo>
                    <a:pt x="316" y="1487"/>
                  </a:lnTo>
                  <a:lnTo>
                    <a:pt x="345" y="1585"/>
                  </a:lnTo>
                  <a:lnTo>
                    <a:pt x="372" y="1686"/>
                  </a:lnTo>
                  <a:lnTo>
                    <a:pt x="386" y="1738"/>
                  </a:lnTo>
                  <a:lnTo>
                    <a:pt x="399" y="1791"/>
                  </a:lnTo>
                  <a:lnTo>
                    <a:pt x="411" y="1844"/>
                  </a:lnTo>
                  <a:lnTo>
                    <a:pt x="423" y="1899"/>
                  </a:lnTo>
                  <a:lnTo>
                    <a:pt x="434" y="1951"/>
                  </a:lnTo>
                  <a:lnTo>
                    <a:pt x="444" y="2002"/>
                  </a:lnTo>
                  <a:lnTo>
                    <a:pt x="454" y="2056"/>
                  </a:lnTo>
                  <a:lnTo>
                    <a:pt x="463" y="2110"/>
                  </a:lnTo>
                  <a:lnTo>
                    <a:pt x="472" y="2165"/>
                  </a:lnTo>
                  <a:lnTo>
                    <a:pt x="480" y="2221"/>
                  </a:lnTo>
                  <a:lnTo>
                    <a:pt x="489" y="2277"/>
                  </a:lnTo>
                  <a:lnTo>
                    <a:pt x="495" y="2335"/>
                  </a:lnTo>
                  <a:lnTo>
                    <a:pt x="502" y="2396"/>
                  </a:lnTo>
                  <a:lnTo>
                    <a:pt x="509" y="2456"/>
                  </a:lnTo>
                  <a:lnTo>
                    <a:pt x="514" y="2517"/>
                  </a:lnTo>
                  <a:lnTo>
                    <a:pt x="519" y="2581"/>
                  </a:lnTo>
                  <a:lnTo>
                    <a:pt x="525" y="2645"/>
                  </a:lnTo>
                  <a:lnTo>
                    <a:pt x="529" y="2712"/>
                  </a:lnTo>
                  <a:lnTo>
                    <a:pt x="533" y="2779"/>
                  </a:lnTo>
                  <a:lnTo>
                    <a:pt x="536" y="2849"/>
                  </a:lnTo>
                  <a:lnTo>
                    <a:pt x="541" y="2993"/>
                  </a:lnTo>
                  <a:lnTo>
                    <a:pt x="545" y="3144"/>
                  </a:lnTo>
                  <a:lnTo>
                    <a:pt x="547" y="3304"/>
                  </a:lnTo>
                  <a:lnTo>
                    <a:pt x="547" y="3472"/>
                  </a:lnTo>
                  <a:lnTo>
                    <a:pt x="545" y="3648"/>
                  </a:lnTo>
                  <a:lnTo>
                    <a:pt x="541" y="3834"/>
                  </a:lnTo>
                  <a:lnTo>
                    <a:pt x="536" y="4031"/>
                  </a:lnTo>
                  <a:lnTo>
                    <a:pt x="529" y="4237"/>
                  </a:lnTo>
                  <a:lnTo>
                    <a:pt x="1024" y="4237"/>
                  </a:lnTo>
                  <a:close/>
                </a:path>
              </a:pathLst>
            </a:custGeom>
            <a:solidFill>
              <a:srgbClr val="514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74" name="Freeform 34"/>
            <p:cNvSpPr>
              <a:spLocks/>
            </p:cNvSpPr>
            <p:nvPr/>
          </p:nvSpPr>
          <p:spPr bwMode="auto">
            <a:xfrm>
              <a:off x="3875088" y="2895600"/>
              <a:ext cx="69850" cy="196850"/>
            </a:xfrm>
            <a:custGeom>
              <a:avLst/>
              <a:gdLst>
                <a:gd name="T0" fmla="*/ 175 w 220"/>
                <a:gd name="T1" fmla="*/ 0 h 624"/>
                <a:gd name="T2" fmla="*/ 0 w 220"/>
                <a:gd name="T3" fmla="*/ 197 h 624"/>
                <a:gd name="T4" fmla="*/ 41 w 220"/>
                <a:gd name="T5" fmla="*/ 624 h 624"/>
                <a:gd name="T6" fmla="*/ 220 w 220"/>
                <a:gd name="T7" fmla="*/ 201 h 624"/>
                <a:gd name="T8" fmla="*/ 175 w 220"/>
                <a:gd name="T9" fmla="*/ 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624">
                  <a:moveTo>
                    <a:pt x="175" y="0"/>
                  </a:moveTo>
                  <a:lnTo>
                    <a:pt x="0" y="197"/>
                  </a:lnTo>
                  <a:lnTo>
                    <a:pt x="41" y="624"/>
                  </a:lnTo>
                  <a:lnTo>
                    <a:pt x="220" y="201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75" name="Freeform 35"/>
            <p:cNvSpPr>
              <a:spLocks/>
            </p:cNvSpPr>
            <p:nvPr/>
          </p:nvSpPr>
          <p:spPr bwMode="auto">
            <a:xfrm>
              <a:off x="4376738" y="4454525"/>
              <a:ext cx="57150" cy="142875"/>
            </a:xfrm>
            <a:custGeom>
              <a:avLst/>
              <a:gdLst>
                <a:gd name="T0" fmla="*/ 57 w 181"/>
                <a:gd name="T1" fmla="*/ 452 h 453"/>
                <a:gd name="T2" fmla="*/ 43 w 181"/>
                <a:gd name="T3" fmla="*/ 447 h 453"/>
                <a:gd name="T4" fmla="*/ 32 w 181"/>
                <a:gd name="T5" fmla="*/ 439 h 453"/>
                <a:gd name="T6" fmla="*/ 21 w 181"/>
                <a:gd name="T7" fmla="*/ 428 h 453"/>
                <a:gd name="T8" fmla="*/ 13 w 181"/>
                <a:gd name="T9" fmla="*/ 416 h 453"/>
                <a:gd name="T10" fmla="*/ 6 w 181"/>
                <a:gd name="T11" fmla="*/ 404 h 453"/>
                <a:gd name="T12" fmla="*/ 2 w 181"/>
                <a:gd name="T13" fmla="*/ 391 h 453"/>
                <a:gd name="T14" fmla="*/ 0 w 181"/>
                <a:gd name="T15" fmla="*/ 378 h 453"/>
                <a:gd name="T16" fmla="*/ 12 w 181"/>
                <a:gd name="T17" fmla="*/ 46 h 453"/>
                <a:gd name="T18" fmla="*/ 16 w 181"/>
                <a:gd name="T19" fmla="*/ 36 h 453"/>
                <a:gd name="T20" fmla="*/ 23 w 181"/>
                <a:gd name="T21" fmla="*/ 26 h 453"/>
                <a:gd name="T22" fmla="*/ 34 w 181"/>
                <a:gd name="T23" fmla="*/ 18 h 453"/>
                <a:gd name="T24" fmla="*/ 46 w 181"/>
                <a:gd name="T25" fmla="*/ 10 h 453"/>
                <a:gd name="T26" fmla="*/ 77 w 181"/>
                <a:gd name="T27" fmla="*/ 2 h 453"/>
                <a:gd name="T28" fmla="*/ 93 w 181"/>
                <a:gd name="T29" fmla="*/ 0 h 453"/>
                <a:gd name="T30" fmla="*/ 108 w 181"/>
                <a:gd name="T31" fmla="*/ 0 h 453"/>
                <a:gd name="T32" fmla="*/ 122 w 181"/>
                <a:gd name="T33" fmla="*/ 3 h 453"/>
                <a:gd name="T34" fmla="*/ 134 w 181"/>
                <a:gd name="T35" fmla="*/ 7 h 453"/>
                <a:gd name="T36" fmla="*/ 154 w 181"/>
                <a:gd name="T37" fmla="*/ 21 h 453"/>
                <a:gd name="T38" fmla="*/ 162 w 181"/>
                <a:gd name="T39" fmla="*/ 29 h 453"/>
                <a:gd name="T40" fmla="*/ 167 w 181"/>
                <a:gd name="T41" fmla="*/ 40 h 453"/>
                <a:gd name="T42" fmla="*/ 170 w 181"/>
                <a:gd name="T43" fmla="*/ 51 h 453"/>
                <a:gd name="T44" fmla="*/ 170 w 181"/>
                <a:gd name="T45" fmla="*/ 61 h 453"/>
                <a:gd name="T46" fmla="*/ 175 w 181"/>
                <a:gd name="T47" fmla="*/ 77 h 453"/>
                <a:gd name="T48" fmla="*/ 180 w 181"/>
                <a:gd name="T49" fmla="*/ 99 h 453"/>
                <a:gd name="T50" fmla="*/ 181 w 181"/>
                <a:gd name="T51" fmla="*/ 132 h 453"/>
                <a:gd name="T52" fmla="*/ 178 w 181"/>
                <a:gd name="T53" fmla="*/ 176 h 453"/>
                <a:gd name="T54" fmla="*/ 168 w 181"/>
                <a:gd name="T55" fmla="*/ 235 h 453"/>
                <a:gd name="T56" fmla="*/ 150 w 181"/>
                <a:gd name="T57" fmla="*/ 306 h 453"/>
                <a:gd name="T58" fmla="*/ 120 w 181"/>
                <a:gd name="T59" fmla="*/ 394 h 453"/>
                <a:gd name="T60" fmla="*/ 112 w 181"/>
                <a:gd name="T61" fmla="*/ 416 h 453"/>
                <a:gd name="T62" fmla="*/ 102 w 181"/>
                <a:gd name="T63" fmla="*/ 435 h 453"/>
                <a:gd name="T64" fmla="*/ 96 w 181"/>
                <a:gd name="T65" fmla="*/ 444 h 453"/>
                <a:gd name="T66" fmla="*/ 88 w 181"/>
                <a:gd name="T67" fmla="*/ 450 h 453"/>
                <a:gd name="T68" fmla="*/ 77 w 181"/>
                <a:gd name="T69" fmla="*/ 453 h 453"/>
                <a:gd name="T70" fmla="*/ 64 w 181"/>
                <a:gd name="T71" fmla="*/ 45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453">
                  <a:moveTo>
                    <a:pt x="64" y="453"/>
                  </a:moveTo>
                  <a:lnTo>
                    <a:pt x="57" y="452"/>
                  </a:lnTo>
                  <a:lnTo>
                    <a:pt x="51" y="450"/>
                  </a:lnTo>
                  <a:lnTo>
                    <a:pt x="43" y="447"/>
                  </a:lnTo>
                  <a:lnTo>
                    <a:pt x="38" y="443"/>
                  </a:lnTo>
                  <a:lnTo>
                    <a:pt x="32" y="439"/>
                  </a:lnTo>
                  <a:lnTo>
                    <a:pt x="26" y="433"/>
                  </a:lnTo>
                  <a:lnTo>
                    <a:pt x="21" y="428"/>
                  </a:lnTo>
                  <a:lnTo>
                    <a:pt x="17" y="423"/>
                  </a:lnTo>
                  <a:lnTo>
                    <a:pt x="13" y="416"/>
                  </a:lnTo>
                  <a:lnTo>
                    <a:pt x="9" y="410"/>
                  </a:lnTo>
                  <a:lnTo>
                    <a:pt x="6" y="404"/>
                  </a:lnTo>
                  <a:lnTo>
                    <a:pt x="3" y="397"/>
                  </a:lnTo>
                  <a:lnTo>
                    <a:pt x="2" y="391"/>
                  </a:lnTo>
                  <a:lnTo>
                    <a:pt x="1" y="385"/>
                  </a:lnTo>
                  <a:lnTo>
                    <a:pt x="0" y="378"/>
                  </a:lnTo>
                  <a:lnTo>
                    <a:pt x="0" y="373"/>
                  </a:lnTo>
                  <a:lnTo>
                    <a:pt x="12" y="46"/>
                  </a:lnTo>
                  <a:lnTo>
                    <a:pt x="13" y="41"/>
                  </a:lnTo>
                  <a:lnTo>
                    <a:pt x="16" y="36"/>
                  </a:lnTo>
                  <a:lnTo>
                    <a:pt x="19" y="32"/>
                  </a:lnTo>
                  <a:lnTo>
                    <a:pt x="23" y="26"/>
                  </a:lnTo>
                  <a:lnTo>
                    <a:pt x="28" y="22"/>
                  </a:lnTo>
                  <a:lnTo>
                    <a:pt x="34" y="18"/>
                  </a:lnTo>
                  <a:lnTo>
                    <a:pt x="40" y="15"/>
                  </a:lnTo>
                  <a:lnTo>
                    <a:pt x="46" y="10"/>
                  </a:lnTo>
                  <a:lnTo>
                    <a:pt x="61" y="5"/>
                  </a:lnTo>
                  <a:lnTo>
                    <a:pt x="77" y="2"/>
                  </a:lnTo>
                  <a:lnTo>
                    <a:pt x="86" y="0"/>
                  </a:lnTo>
                  <a:lnTo>
                    <a:pt x="93" y="0"/>
                  </a:lnTo>
                  <a:lnTo>
                    <a:pt x="100" y="0"/>
                  </a:lnTo>
                  <a:lnTo>
                    <a:pt x="108" y="0"/>
                  </a:lnTo>
                  <a:lnTo>
                    <a:pt x="114" y="1"/>
                  </a:lnTo>
                  <a:lnTo>
                    <a:pt x="122" y="3"/>
                  </a:lnTo>
                  <a:lnTo>
                    <a:pt x="128" y="5"/>
                  </a:lnTo>
                  <a:lnTo>
                    <a:pt x="134" y="7"/>
                  </a:lnTo>
                  <a:lnTo>
                    <a:pt x="145" y="14"/>
                  </a:lnTo>
                  <a:lnTo>
                    <a:pt x="154" y="21"/>
                  </a:lnTo>
                  <a:lnTo>
                    <a:pt x="159" y="25"/>
                  </a:lnTo>
                  <a:lnTo>
                    <a:pt x="162" y="29"/>
                  </a:lnTo>
                  <a:lnTo>
                    <a:pt x="165" y="35"/>
                  </a:lnTo>
                  <a:lnTo>
                    <a:pt x="167" y="40"/>
                  </a:lnTo>
                  <a:lnTo>
                    <a:pt x="169" y="45"/>
                  </a:lnTo>
                  <a:lnTo>
                    <a:pt x="170" y="51"/>
                  </a:lnTo>
                  <a:lnTo>
                    <a:pt x="170" y="56"/>
                  </a:lnTo>
                  <a:lnTo>
                    <a:pt x="170" y="61"/>
                  </a:lnTo>
                  <a:lnTo>
                    <a:pt x="172" y="64"/>
                  </a:lnTo>
                  <a:lnTo>
                    <a:pt x="175" y="77"/>
                  </a:lnTo>
                  <a:lnTo>
                    <a:pt x="178" y="87"/>
                  </a:lnTo>
                  <a:lnTo>
                    <a:pt x="180" y="99"/>
                  </a:lnTo>
                  <a:lnTo>
                    <a:pt x="181" y="114"/>
                  </a:lnTo>
                  <a:lnTo>
                    <a:pt x="181" y="132"/>
                  </a:lnTo>
                  <a:lnTo>
                    <a:pt x="180" y="152"/>
                  </a:lnTo>
                  <a:lnTo>
                    <a:pt x="178" y="176"/>
                  </a:lnTo>
                  <a:lnTo>
                    <a:pt x="174" y="204"/>
                  </a:lnTo>
                  <a:lnTo>
                    <a:pt x="168" y="235"/>
                  </a:lnTo>
                  <a:lnTo>
                    <a:pt x="161" y="268"/>
                  </a:lnTo>
                  <a:lnTo>
                    <a:pt x="150" y="306"/>
                  </a:lnTo>
                  <a:lnTo>
                    <a:pt x="136" y="349"/>
                  </a:lnTo>
                  <a:lnTo>
                    <a:pt x="120" y="394"/>
                  </a:lnTo>
                  <a:lnTo>
                    <a:pt x="116" y="405"/>
                  </a:lnTo>
                  <a:lnTo>
                    <a:pt x="112" y="416"/>
                  </a:lnTo>
                  <a:lnTo>
                    <a:pt x="108" y="426"/>
                  </a:lnTo>
                  <a:lnTo>
                    <a:pt x="102" y="435"/>
                  </a:lnTo>
                  <a:lnTo>
                    <a:pt x="99" y="440"/>
                  </a:lnTo>
                  <a:lnTo>
                    <a:pt x="96" y="444"/>
                  </a:lnTo>
                  <a:lnTo>
                    <a:pt x="92" y="447"/>
                  </a:lnTo>
                  <a:lnTo>
                    <a:pt x="88" y="450"/>
                  </a:lnTo>
                  <a:lnTo>
                    <a:pt x="82" y="452"/>
                  </a:lnTo>
                  <a:lnTo>
                    <a:pt x="77" y="453"/>
                  </a:lnTo>
                  <a:lnTo>
                    <a:pt x="71" y="453"/>
                  </a:lnTo>
                  <a:lnTo>
                    <a:pt x="64" y="453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76" name="Freeform 36"/>
            <p:cNvSpPr>
              <a:spLocks/>
            </p:cNvSpPr>
            <p:nvPr/>
          </p:nvSpPr>
          <p:spPr bwMode="auto">
            <a:xfrm>
              <a:off x="4357688" y="4510088"/>
              <a:ext cx="69850" cy="134938"/>
            </a:xfrm>
            <a:custGeom>
              <a:avLst/>
              <a:gdLst>
                <a:gd name="T0" fmla="*/ 44 w 219"/>
                <a:gd name="T1" fmla="*/ 421 h 425"/>
                <a:gd name="T2" fmla="*/ 31 w 219"/>
                <a:gd name="T3" fmla="*/ 416 h 425"/>
                <a:gd name="T4" fmla="*/ 21 w 219"/>
                <a:gd name="T5" fmla="*/ 408 h 425"/>
                <a:gd name="T6" fmla="*/ 12 w 219"/>
                <a:gd name="T7" fmla="*/ 400 h 425"/>
                <a:gd name="T8" fmla="*/ 6 w 219"/>
                <a:gd name="T9" fmla="*/ 392 h 425"/>
                <a:gd name="T10" fmla="*/ 2 w 219"/>
                <a:gd name="T11" fmla="*/ 381 h 425"/>
                <a:gd name="T12" fmla="*/ 0 w 219"/>
                <a:gd name="T13" fmla="*/ 370 h 425"/>
                <a:gd name="T14" fmla="*/ 0 w 219"/>
                <a:gd name="T15" fmla="*/ 360 h 425"/>
                <a:gd name="T16" fmla="*/ 63 w 219"/>
                <a:gd name="T17" fmla="*/ 38 h 425"/>
                <a:gd name="T18" fmla="*/ 68 w 219"/>
                <a:gd name="T19" fmla="*/ 28 h 425"/>
                <a:gd name="T20" fmla="*/ 78 w 219"/>
                <a:gd name="T21" fmla="*/ 19 h 425"/>
                <a:gd name="T22" fmla="*/ 90 w 219"/>
                <a:gd name="T23" fmla="*/ 12 h 425"/>
                <a:gd name="T24" fmla="*/ 103 w 219"/>
                <a:gd name="T25" fmla="*/ 6 h 425"/>
                <a:gd name="T26" fmla="*/ 135 w 219"/>
                <a:gd name="T27" fmla="*/ 0 h 425"/>
                <a:gd name="T28" fmla="*/ 151 w 219"/>
                <a:gd name="T29" fmla="*/ 0 h 425"/>
                <a:gd name="T30" fmla="*/ 166 w 219"/>
                <a:gd name="T31" fmla="*/ 4 h 425"/>
                <a:gd name="T32" fmla="*/ 178 w 219"/>
                <a:gd name="T33" fmla="*/ 8 h 425"/>
                <a:gd name="T34" fmla="*/ 190 w 219"/>
                <a:gd name="T35" fmla="*/ 14 h 425"/>
                <a:gd name="T36" fmla="*/ 208 w 219"/>
                <a:gd name="T37" fmla="*/ 31 h 425"/>
                <a:gd name="T38" fmla="*/ 214 w 219"/>
                <a:gd name="T39" fmla="*/ 42 h 425"/>
                <a:gd name="T40" fmla="*/ 218 w 219"/>
                <a:gd name="T41" fmla="*/ 52 h 425"/>
                <a:gd name="T42" fmla="*/ 219 w 219"/>
                <a:gd name="T43" fmla="*/ 63 h 425"/>
                <a:gd name="T44" fmla="*/ 218 w 219"/>
                <a:gd name="T45" fmla="*/ 73 h 425"/>
                <a:gd name="T46" fmla="*/ 217 w 219"/>
                <a:gd name="T47" fmla="*/ 90 h 425"/>
                <a:gd name="T48" fmla="*/ 207 w 219"/>
                <a:gd name="T49" fmla="*/ 142 h 425"/>
                <a:gd name="T50" fmla="*/ 182 w 219"/>
                <a:gd name="T51" fmla="*/ 234 h 425"/>
                <a:gd name="T52" fmla="*/ 160 w 219"/>
                <a:gd name="T53" fmla="*/ 296 h 425"/>
                <a:gd name="T54" fmla="*/ 133 w 219"/>
                <a:gd name="T55" fmla="*/ 370 h 425"/>
                <a:gd name="T56" fmla="*/ 120 w 219"/>
                <a:gd name="T57" fmla="*/ 392 h 425"/>
                <a:gd name="T58" fmla="*/ 101 w 219"/>
                <a:gd name="T59" fmla="*/ 411 h 425"/>
                <a:gd name="T60" fmla="*/ 90 w 219"/>
                <a:gd name="T61" fmla="*/ 418 h 425"/>
                <a:gd name="T62" fmla="*/ 77 w 219"/>
                <a:gd name="T63" fmla="*/ 423 h 425"/>
                <a:gd name="T64" fmla="*/ 64 w 219"/>
                <a:gd name="T65" fmla="*/ 425 h 425"/>
                <a:gd name="T66" fmla="*/ 51 w 219"/>
                <a:gd name="T67" fmla="*/ 423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9" h="425">
                  <a:moveTo>
                    <a:pt x="51" y="423"/>
                  </a:moveTo>
                  <a:lnTo>
                    <a:pt x="44" y="421"/>
                  </a:lnTo>
                  <a:lnTo>
                    <a:pt x="38" y="419"/>
                  </a:lnTo>
                  <a:lnTo>
                    <a:pt x="31" y="416"/>
                  </a:lnTo>
                  <a:lnTo>
                    <a:pt x="26" y="413"/>
                  </a:lnTo>
                  <a:lnTo>
                    <a:pt x="21" y="408"/>
                  </a:lnTo>
                  <a:lnTo>
                    <a:pt x="17" y="404"/>
                  </a:lnTo>
                  <a:lnTo>
                    <a:pt x="12" y="400"/>
                  </a:lnTo>
                  <a:lnTo>
                    <a:pt x="9" y="396"/>
                  </a:lnTo>
                  <a:lnTo>
                    <a:pt x="6" y="392"/>
                  </a:lnTo>
                  <a:lnTo>
                    <a:pt x="4" y="386"/>
                  </a:lnTo>
                  <a:lnTo>
                    <a:pt x="2" y="381"/>
                  </a:lnTo>
                  <a:lnTo>
                    <a:pt x="1" y="376"/>
                  </a:lnTo>
                  <a:lnTo>
                    <a:pt x="0" y="370"/>
                  </a:lnTo>
                  <a:lnTo>
                    <a:pt x="0" y="365"/>
                  </a:lnTo>
                  <a:lnTo>
                    <a:pt x="0" y="360"/>
                  </a:lnTo>
                  <a:lnTo>
                    <a:pt x="2" y="355"/>
                  </a:lnTo>
                  <a:lnTo>
                    <a:pt x="63" y="38"/>
                  </a:lnTo>
                  <a:lnTo>
                    <a:pt x="65" y="33"/>
                  </a:lnTo>
                  <a:lnTo>
                    <a:pt x="68" y="28"/>
                  </a:lnTo>
                  <a:lnTo>
                    <a:pt x="73" y="24"/>
                  </a:lnTo>
                  <a:lnTo>
                    <a:pt x="78" y="19"/>
                  </a:lnTo>
                  <a:lnTo>
                    <a:pt x="83" y="15"/>
                  </a:lnTo>
                  <a:lnTo>
                    <a:pt x="90" y="12"/>
                  </a:lnTo>
                  <a:lnTo>
                    <a:pt x="96" y="9"/>
                  </a:lnTo>
                  <a:lnTo>
                    <a:pt x="103" y="6"/>
                  </a:lnTo>
                  <a:lnTo>
                    <a:pt x="119" y="3"/>
                  </a:lnTo>
                  <a:lnTo>
                    <a:pt x="135" y="0"/>
                  </a:lnTo>
                  <a:lnTo>
                    <a:pt x="143" y="0"/>
                  </a:lnTo>
                  <a:lnTo>
                    <a:pt x="151" y="0"/>
                  </a:lnTo>
                  <a:lnTo>
                    <a:pt x="158" y="1"/>
                  </a:lnTo>
                  <a:lnTo>
                    <a:pt x="166" y="4"/>
                  </a:lnTo>
                  <a:lnTo>
                    <a:pt x="172" y="6"/>
                  </a:lnTo>
                  <a:lnTo>
                    <a:pt x="178" y="8"/>
                  </a:lnTo>
                  <a:lnTo>
                    <a:pt x="185" y="11"/>
                  </a:lnTo>
                  <a:lnTo>
                    <a:pt x="190" y="14"/>
                  </a:lnTo>
                  <a:lnTo>
                    <a:pt x="200" y="23"/>
                  </a:lnTo>
                  <a:lnTo>
                    <a:pt x="208" y="31"/>
                  </a:lnTo>
                  <a:lnTo>
                    <a:pt x="211" y="36"/>
                  </a:lnTo>
                  <a:lnTo>
                    <a:pt x="214" y="42"/>
                  </a:lnTo>
                  <a:lnTo>
                    <a:pt x="217" y="47"/>
                  </a:lnTo>
                  <a:lnTo>
                    <a:pt x="218" y="52"/>
                  </a:lnTo>
                  <a:lnTo>
                    <a:pt x="219" y="57"/>
                  </a:lnTo>
                  <a:lnTo>
                    <a:pt x="219" y="63"/>
                  </a:lnTo>
                  <a:lnTo>
                    <a:pt x="219" y="68"/>
                  </a:lnTo>
                  <a:lnTo>
                    <a:pt x="218" y="73"/>
                  </a:lnTo>
                  <a:lnTo>
                    <a:pt x="218" y="78"/>
                  </a:lnTo>
                  <a:lnTo>
                    <a:pt x="217" y="90"/>
                  </a:lnTo>
                  <a:lnTo>
                    <a:pt x="213" y="111"/>
                  </a:lnTo>
                  <a:lnTo>
                    <a:pt x="207" y="142"/>
                  </a:lnTo>
                  <a:lnTo>
                    <a:pt x="196" y="183"/>
                  </a:lnTo>
                  <a:lnTo>
                    <a:pt x="182" y="234"/>
                  </a:lnTo>
                  <a:lnTo>
                    <a:pt x="172" y="264"/>
                  </a:lnTo>
                  <a:lnTo>
                    <a:pt x="160" y="296"/>
                  </a:lnTo>
                  <a:lnTo>
                    <a:pt x="148" y="332"/>
                  </a:lnTo>
                  <a:lnTo>
                    <a:pt x="133" y="370"/>
                  </a:lnTo>
                  <a:lnTo>
                    <a:pt x="128" y="381"/>
                  </a:lnTo>
                  <a:lnTo>
                    <a:pt x="120" y="392"/>
                  </a:lnTo>
                  <a:lnTo>
                    <a:pt x="112" y="402"/>
                  </a:lnTo>
                  <a:lnTo>
                    <a:pt x="101" y="411"/>
                  </a:lnTo>
                  <a:lnTo>
                    <a:pt x="96" y="415"/>
                  </a:lnTo>
                  <a:lnTo>
                    <a:pt x="90" y="418"/>
                  </a:lnTo>
                  <a:lnTo>
                    <a:pt x="83" y="421"/>
                  </a:lnTo>
                  <a:lnTo>
                    <a:pt x="77" y="423"/>
                  </a:lnTo>
                  <a:lnTo>
                    <a:pt x="71" y="424"/>
                  </a:lnTo>
                  <a:lnTo>
                    <a:pt x="64" y="425"/>
                  </a:lnTo>
                  <a:lnTo>
                    <a:pt x="57" y="424"/>
                  </a:lnTo>
                  <a:lnTo>
                    <a:pt x="51" y="423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77" name="Freeform 37"/>
            <p:cNvSpPr>
              <a:spLocks/>
            </p:cNvSpPr>
            <p:nvPr/>
          </p:nvSpPr>
          <p:spPr bwMode="auto">
            <a:xfrm>
              <a:off x="4427538" y="4484688"/>
              <a:ext cx="61913" cy="144463"/>
            </a:xfrm>
            <a:custGeom>
              <a:avLst/>
              <a:gdLst>
                <a:gd name="T0" fmla="*/ 53 w 193"/>
                <a:gd name="T1" fmla="*/ 450 h 453"/>
                <a:gd name="T2" fmla="*/ 40 w 193"/>
                <a:gd name="T3" fmla="*/ 445 h 453"/>
                <a:gd name="T4" fmla="*/ 28 w 193"/>
                <a:gd name="T5" fmla="*/ 436 h 453"/>
                <a:gd name="T6" fmla="*/ 19 w 193"/>
                <a:gd name="T7" fmla="*/ 425 h 453"/>
                <a:gd name="T8" fmla="*/ 10 w 193"/>
                <a:gd name="T9" fmla="*/ 412 h 453"/>
                <a:gd name="T10" fmla="*/ 4 w 193"/>
                <a:gd name="T11" fmla="*/ 400 h 453"/>
                <a:gd name="T12" fmla="*/ 1 w 193"/>
                <a:gd name="T13" fmla="*/ 386 h 453"/>
                <a:gd name="T14" fmla="*/ 0 w 193"/>
                <a:gd name="T15" fmla="*/ 374 h 453"/>
                <a:gd name="T16" fmla="*/ 28 w 193"/>
                <a:gd name="T17" fmla="*/ 43 h 453"/>
                <a:gd name="T18" fmla="*/ 32 w 193"/>
                <a:gd name="T19" fmla="*/ 33 h 453"/>
                <a:gd name="T20" fmla="*/ 40 w 193"/>
                <a:gd name="T21" fmla="*/ 23 h 453"/>
                <a:gd name="T22" fmla="*/ 52 w 193"/>
                <a:gd name="T23" fmla="*/ 16 h 453"/>
                <a:gd name="T24" fmla="*/ 65 w 193"/>
                <a:gd name="T25" fmla="*/ 10 h 453"/>
                <a:gd name="T26" fmla="*/ 96 w 193"/>
                <a:gd name="T27" fmla="*/ 1 h 453"/>
                <a:gd name="T28" fmla="*/ 112 w 193"/>
                <a:gd name="T29" fmla="*/ 0 h 453"/>
                <a:gd name="T30" fmla="*/ 127 w 193"/>
                <a:gd name="T31" fmla="*/ 2 h 453"/>
                <a:gd name="T32" fmla="*/ 140 w 193"/>
                <a:gd name="T33" fmla="*/ 5 h 453"/>
                <a:gd name="T34" fmla="*/ 152 w 193"/>
                <a:gd name="T35" fmla="*/ 11 h 453"/>
                <a:gd name="T36" fmla="*/ 172 w 193"/>
                <a:gd name="T37" fmla="*/ 25 h 453"/>
                <a:gd name="T38" fmla="*/ 178 w 193"/>
                <a:gd name="T39" fmla="*/ 34 h 453"/>
                <a:gd name="T40" fmla="*/ 184 w 193"/>
                <a:gd name="T41" fmla="*/ 45 h 453"/>
                <a:gd name="T42" fmla="*/ 186 w 193"/>
                <a:gd name="T43" fmla="*/ 55 h 453"/>
                <a:gd name="T44" fmla="*/ 186 w 193"/>
                <a:gd name="T45" fmla="*/ 66 h 453"/>
                <a:gd name="T46" fmla="*/ 190 w 193"/>
                <a:gd name="T47" fmla="*/ 82 h 453"/>
                <a:gd name="T48" fmla="*/ 193 w 193"/>
                <a:gd name="T49" fmla="*/ 104 h 453"/>
                <a:gd name="T50" fmla="*/ 193 w 193"/>
                <a:gd name="T51" fmla="*/ 136 h 453"/>
                <a:gd name="T52" fmla="*/ 188 w 193"/>
                <a:gd name="T53" fmla="*/ 181 h 453"/>
                <a:gd name="T54" fmla="*/ 175 w 193"/>
                <a:gd name="T55" fmla="*/ 239 h 453"/>
                <a:gd name="T56" fmla="*/ 153 w 193"/>
                <a:gd name="T57" fmla="*/ 310 h 453"/>
                <a:gd name="T58" fmla="*/ 119 w 193"/>
                <a:gd name="T59" fmla="*/ 397 h 453"/>
                <a:gd name="T60" fmla="*/ 111 w 193"/>
                <a:gd name="T61" fmla="*/ 418 h 453"/>
                <a:gd name="T62" fmla="*/ 99 w 193"/>
                <a:gd name="T63" fmla="*/ 437 h 453"/>
                <a:gd name="T64" fmla="*/ 92 w 193"/>
                <a:gd name="T65" fmla="*/ 444 h 453"/>
                <a:gd name="T66" fmla="*/ 83 w 193"/>
                <a:gd name="T67" fmla="*/ 449 h 453"/>
                <a:gd name="T68" fmla="*/ 73 w 193"/>
                <a:gd name="T69" fmla="*/ 453 h 453"/>
                <a:gd name="T70" fmla="*/ 60 w 193"/>
                <a:gd name="T71" fmla="*/ 45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3" h="453">
                  <a:moveTo>
                    <a:pt x="60" y="453"/>
                  </a:moveTo>
                  <a:lnTo>
                    <a:pt x="53" y="450"/>
                  </a:lnTo>
                  <a:lnTo>
                    <a:pt x="46" y="448"/>
                  </a:lnTo>
                  <a:lnTo>
                    <a:pt x="40" y="445"/>
                  </a:lnTo>
                  <a:lnTo>
                    <a:pt x="35" y="441"/>
                  </a:lnTo>
                  <a:lnTo>
                    <a:pt x="28" y="436"/>
                  </a:lnTo>
                  <a:lnTo>
                    <a:pt x="23" y="430"/>
                  </a:lnTo>
                  <a:lnTo>
                    <a:pt x="19" y="425"/>
                  </a:lnTo>
                  <a:lnTo>
                    <a:pt x="15" y="419"/>
                  </a:lnTo>
                  <a:lnTo>
                    <a:pt x="10" y="412"/>
                  </a:lnTo>
                  <a:lnTo>
                    <a:pt x="7" y="406"/>
                  </a:lnTo>
                  <a:lnTo>
                    <a:pt x="4" y="400"/>
                  </a:lnTo>
                  <a:lnTo>
                    <a:pt x="2" y="392"/>
                  </a:lnTo>
                  <a:lnTo>
                    <a:pt x="1" y="386"/>
                  </a:lnTo>
                  <a:lnTo>
                    <a:pt x="0" y="380"/>
                  </a:lnTo>
                  <a:lnTo>
                    <a:pt x="0" y="374"/>
                  </a:lnTo>
                  <a:lnTo>
                    <a:pt x="1" y="368"/>
                  </a:lnTo>
                  <a:lnTo>
                    <a:pt x="28" y="43"/>
                  </a:lnTo>
                  <a:lnTo>
                    <a:pt x="29" y="38"/>
                  </a:lnTo>
                  <a:lnTo>
                    <a:pt x="32" y="33"/>
                  </a:lnTo>
                  <a:lnTo>
                    <a:pt x="36" y="29"/>
                  </a:lnTo>
                  <a:lnTo>
                    <a:pt x="40" y="23"/>
                  </a:lnTo>
                  <a:lnTo>
                    <a:pt x="45" y="19"/>
                  </a:lnTo>
                  <a:lnTo>
                    <a:pt x="52" y="16"/>
                  </a:lnTo>
                  <a:lnTo>
                    <a:pt x="58" y="13"/>
                  </a:lnTo>
                  <a:lnTo>
                    <a:pt x="65" y="10"/>
                  </a:lnTo>
                  <a:lnTo>
                    <a:pt x="80" y="4"/>
                  </a:lnTo>
                  <a:lnTo>
                    <a:pt x="96" y="1"/>
                  </a:lnTo>
                  <a:lnTo>
                    <a:pt x="103" y="1"/>
                  </a:lnTo>
                  <a:lnTo>
                    <a:pt x="112" y="0"/>
                  </a:lnTo>
                  <a:lnTo>
                    <a:pt x="119" y="1"/>
                  </a:lnTo>
                  <a:lnTo>
                    <a:pt x="127" y="2"/>
                  </a:lnTo>
                  <a:lnTo>
                    <a:pt x="133" y="3"/>
                  </a:lnTo>
                  <a:lnTo>
                    <a:pt x="140" y="5"/>
                  </a:lnTo>
                  <a:lnTo>
                    <a:pt x="146" y="8"/>
                  </a:lnTo>
                  <a:lnTo>
                    <a:pt x="152" y="11"/>
                  </a:lnTo>
                  <a:lnTo>
                    <a:pt x="163" y="17"/>
                  </a:lnTo>
                  <a:lnTo>
                    <a:pt x="172" y="25"/>
                  </a:lnTo>
                  <a:lnTo>
                    <a:pt x="175" y="30"/>
                  </a:lnTo>
                  <a:lnTo>
                    <a:pt x="178" y="34"/>
                  </a:lnTo>
                  <a:lnTo>
                    <a:pt x="182" y="39"/>
                  </a:lnTo>
                  <a:lnTo>
                    <a:pt x="184" y="45"/>
                  </a:lnTo>
                  <a:lnTo>
                    <a:pt x="185" y="50"/>
                  </a:lnTo>
                  <a:lnTo>
                    <a:pt x="186" y="55"/>
                  </a:lnTo>
                  <a:lnTo>
                    <a:pt x="186" y="60"/>
                  </a:lnTo>
                  <a:lnTo>
                    <a:pt x="186" y="66"/>
                  </a:lnTo>
                  <a:lnTo>
                    <a:pt x="187" y="70"/>
                  </a:lnTo>
                  <a:lnTo>
                    <a:pt x="190" y="82"/>
                  </a:lnTo>
                  <a:lnTo>
                    <a:pt x="192" y="92"/>
                  </a:lnTo>
                  <a:lnTo>
                    <a:pt x="193" y="104"/>
                  </a:lnTo>
                  <a:lnTo>
                    <a:pt x="193" y="119"/>
                  </a:lnTo>
                  <a:lnTo>
                    <a:pt x="193" y="136"/>
                  </a:lnTo>
                  <a:lnTo>
                    <a:pt x="191" y="158"/>
                  </a:lnTo>
                  <a:lnTo>
                    <a:pt x="188" y="181"/>
                  </a:lnTo>
                  <a:lnTo>
                    <a:pt x="183" y="208"/>
                  </a:lnTo>
                  <a:lnTo>
                    <a:pt x="175" y="239"/>
                  </a:lnTo>
                  <a:lnTo>
                    <a:pt x="166" y="273"/>
                  </a:lnTo>
                  <a:lnTo>
                    <a:pt x="153" y="310"/>
                  </a:lnTo>
                  <a:lnTo>
                    <a:pt x="138" y="351"/>
                  </a:lnTo>
                  <a:lnTo>
                    <a:pt x="119" y="397"/>
                  </a:lnTo>
                  <a:lnTo>
                    <a:pt x="115" y="406"/>
                  </a:lnTo>
                  <a:lnTo>
                    <a:pt x="111" y="418"/>
                  </a:lnTo>
                  <a:lnTo>
                    <a:pt x="105" y="427"/>
                  </a:lnTo>
                  <a:lnTo>
                    <a:pt x="99" y="437"/>
                  </a:lnTo>
                  <a:lnTo>
                    <a:pt x="96" y="441"/>
                  </a:lnTo>
                  <a:lnTo>
                    <a:pt x="92" y="444"/>
                  </a:lnTo>
                  <a:lnTo>
                    <a:pt x="87" y="447"/>
                  </a:lnTo>
                  <a:lnTo>
                    <a:pt x="83" y="449"/>
                  </a:lnTo>
                  <a:lnTo>
                    <a:pt x="78" y="451"/>
                  </a:lnTo>
                  <a:lnTo>
                    <a:pt x="73" y="453"/>
                  </a:lnTo>
                  <a:lnTo>
                    <a:pt x="66" y="453"/>
                  </a:lnTo>
                  <a:lnTo>
                    <a:pt x="60" y="453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78" name="Freeform 38"/>
            <p:cNvSpPr>
              <a:spLocks/>
            </p:cNvSpPr>
            <p:nvPr/>
          </p:nvSpPr>
          <p:spPr bwMode="auto">
            <a:xfrm>
              <a:off x="4406900" y="4540250"/>
              <a:ext cx="74613" cy="133350"/>
            </a:xfrm>
            <a:custGeom>
              <a:avLst/>
              <a:gdLst>
                <a:gd name="T0" fmla="*/ 41 w 235"/>
                <a:gd name="T1" fmla="*/ 415 h 419"/>
                <a:gd name="T2" fmla="*/ 30 w 235"/>
                <a:gd name="T3" fmla="*/ 409 h 419"/>
                <a:gd name="T4" fmla="*/ 19 w 235"/>
                <a:gd name="T5" fmla="*/ 401 h 419"/>
                <a:gd name="T6" fmla="*/ 12 w 235"/>
                <a:gd name="T7" fmla="*/ 393 h 419"/>
                <a:gd name="T8" fmla="*/ 5 w 235"/>
                <a:gd name="T9" fmla="*/ 383 h 419"/>
                <a:gd name="T10" fmla="*/ 2 w 235"/>
                <a:gd name="T11" fmla="*/ 373 h 419"/>
                <a:gd name="T12" fmla="*/ 0 w 235"/>
                <a:gd name="T13" fmla="*/ 362 h 419"/>
                <a:gd name="T14" fmla="*/ 1 w 235"/>
                <a:gd name="T15" fmla="*/ 352 h 419"/>
                <a:gd name="T16" fmla="*/ 80 w 235"/>
                <a:gd name="T17" fmla="*/ 33 h 419"/>
                <a:gd name="T18" fmla="*/ 86 w 235"/>
                <a:gd name="T19" fmla="*/ 23 h 419"/>
                <a:gd name="T20" fmla="*/ 95 w 235"/>
                <a:gd name="T21" fmla="*/ 16 h 419"/>
                <a:gd name="T22" fmla="*/ 108 w 235"/>
                <a:gd name="T23" fmla="*/ 8 h 419"/>
                <a:gd name="T24" fmla="*/ 122 w 235"/>
                <a:gd name="T25" fmla="*/ 4 h 419"/>
                <a:gd name="T26" fmla="*/ 153 w 235"/>
                <a:gd name="T27" fmla="*/ 0 h 419"/>
                <a:gd name="T28" fmla="*/ 169 w 235"/>
                <a:gd name="T29" fmla="*/ 1 h 419"/>
                <a:gd name="T30" fmla="*/ 184 w 235"/>
                <a:gd name="T31" fmla="*/ 4 h 419"/>
                <a:gd name="T32" fmla="*/ 197 w 235"/>
                <a:gd name="T33" fmla="*/ 9 h 419"/>
                <a:gd name="T34" fmla="*/ 208 w 235"/>
                <a:gd name="T35" fmla="*/ 17 h 419"/>
                <a:gd name="T36" fmla="*/ 225 w 235"/>
                <a:gd name="T37" fmla="*/ 33 h 419"/>
                <a:gd name="T38" fmla="*/ 231 w 235"/>
                <a:gd name="T39" fmla="*/ 44 h 419"/>
                <a:gd name="T40" fmla="*/ 234 w 235"/>
                <a:gd name="T41" fmla="*/ 55 h 419"/>
                <a:gd name="T42" fmla="*/ 235 w 235"/>
                <a:gd name="T43" fmla="*/ 65 h 419"/>
                <a:gd name="T44" fmla="*/ 233 w 235"/>
                <a:gd name="T45" fmla="*/ 76 h 419"/>
                <a:gd name="T46" fmla="*/ 231 w 235"/>
                <a:gd name="T47" fmla="*/ 93 h 419"/>
                <a:gd name="T48" fmla="*/ 218 w 235"/>
                <a:gd name="T49" fmla="*/ 144 h 419"/>
                <a:gd name="T50" fmla="*/ 188 w 235"/>
                <a:gd name="T51" fmla="*/ 235 h 419"/>
                <a:gd name="T52" fmla="*/ 165 w 235"/>
                <a:gd name="T53" fmla="*/ 297 h 419"/>
                <a:gd name="T54" fmla="*/ 133 w 235"/>
                <a:gd name="T55" fmla="*/ 369 h 419"/>
                <a:gd name="T56" fmla="*/ 120 w 235"/>
                <a:gd name="T57" fmla="*/ 389 h 419"/>
                <a:gd name="T58" fmla="*/ 99 w 235"/>
                <a:gd name="T59" fmla="*/ 408 h 419"/>
                <a:gd name="T60" fmla="*/ 88 w 235"/>
                <a:gd name="T61" fmla="*/ 414 h 419"/>
                <a:gd name="T62" fmla="*/ 75 w 235"/>
                <a:gd name="T63" fmla="*/ 418 h 419"/>
                <a:gd name="T64" fmla="*/ 61 w 235"/>
                <a:gd name="T65" fmla="*/ 419 h 419"/>
                <a:gd name="T66" fmla="*/ 48 w 235"/>
                <a:gd name="T67" fmla="*/ 41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5" h="419">
                  <a:moveTo>
                    <a:pt x="48" y="417"/>
                  </a:moveTo>
                  <a:lnTo>
                    <a:pt x="41" y="415"/>
                  </a:lnTo>
                  <a:lnTo>
                    <a:pt x="35" y="412"/>
                  </a:lnTo>
                  <a:lnTo>
                    <a:pt x="30" y="409"/>
                  </a:lnTo>
                  <a:lnTo>
                    <a:pt x="24" y="406"/>
                  </a:lnTo>
                  <a:lnTo>
                    <a:pt x="19" y="401"/>
                  </a:lnTo>
                  <a:lnTo>
                    <a:pt x="15" y="397"/>
                  </a:lnTo>
                  <a:lnTo>
                    <a:pt x="12" y="393"/>
                  </a:lnTo>
                  <a:lnTo>
                    <a:pt x="9" y="388"/>
                  </a:lnTo>
                  <a:lnTo>
                    <a:pt x="5" y="383"/>
                  </a:lnTo>
                  <a:lnTo>
                    <a:pt x="3" y="378"/>
                  </a:lnTo>
                  <a:lnTo>
                    <a:pt x="2" y="373"/>
                  </a:lnTo>
                  <a:lnTo>
                    <a:pt x="1" y="368"/>
                  </a:lnTo>
                  <a:lnTo>
                    <a:pt x="0" y="362"/>
                  </a:lnTo>
                  <a:lnTo>
                    <a:pt x="0" y="357"/>
                  </a:lnTo>
                  <a:lnTo>
                    <a:pt x="1" y="352"/>
                  </a:lnTo>
                  <a:lnTo>
                    <a:pt x="2" y="346"/>
                  </a:lnTo>
                  <a:lnTo>
                    <a:pt x="80" y="33"/>
                  </a:lnTo>
                  <a:lnTo>
                    <a:pt x="83" y="28"/>
                  </a:lnTo>
                  <a:lnTo>
                    <a:pt x="86" y="23"/>
                  </a:lnTo>
                  <a:lnTo>
                    <a:pt x="90" y="19"/>
                  </a:lnTo>
                  <a:lnTo>
                    <a:pt x="95" y="16"/>
                  </a:lnTo>
                  <a:lnTo>
                    <a:pt x="102" y="11"/>
                  </a:lnTo>
                  <a:lnTo>
                    <a:pt x="108" y="8"/>
                  </a:lnTo>
                  <a:lnTo>
                    <a:pt x="114" y="6"/>
                  </a:lnTo>
                  <a:lnTo>
                    <a:pt x="122" y="4"/>
                  </a:lnTo>
                  <a:lnTo>
                    <a:pt x="138" y="1"/>
                  </a:lnTo>
                  <a:lnTo>
                    <a:pt x="153" y="0"/>
                  </a:lnTo>
                  <a:lnTo>
                    <a:pt x="162" y="0"/>
                  </a:lnTo>
                  <a:lnTo>
                    <a:pt x="169" y="1"/>
                  </a:lnTo>
                  <a:lnTo>
                    <a:pt x="177" y="2"/>
                  </a:lnTo>
                  <a:lnTo>
                    <a:pt x="184" y="4"/>
                  </a:lnTo>
                  <a:lnTo>
                    <a:pt x="190" y="6"/>
                  </a:lnTo>
                  <a:lnTo>
                    <a:pt x="197" y="9"/>
                  </a:lnTo>
                  <a:lnTo>
                    <a:pt x="203" y="12"/>
                  </a:lnTo>
                  <a:lnTo>
                    <a:pt x="208" y="17"/>
                  </a:lnTo>
                  <a:lnTo>
                    <a:pt x="218" y="24"/>
                  </a:lnTo>
                  <a:lnTo>
                    <a:pt x="225" y="33"/>
                  </a:lnTo>
                  <a:lnTo>
                    <a:pt x="229" y="39"/>
                  </a:lnTo>
                  <a:lnTo>
                    <a:pt x="231" y="44"/>
                  </a:lnTo>
                  <a:lnTo>
                    <a:pt x="233" y="49"/>
                  </a:lnTo>
                  <a:lnTo>
                    <a:pt x="234" y="55"/>
                  </a:lnTo>
                  <a:lnTo>
                    <a:pt x="235" y="60"/>
                  </a:lnTo>
                  <a:lnTo>
                    <a:pt x="235" y="65"/>
                  </a:lnTo>
                  <a:lnTo>
                    <a:pt x="234" y="70"/>
                  </a:lnTo>
                  <a:lnTo>
                    <a:pt x="233" y="76"/>
                  </a:lnTo>
                  <a:lnTo>
                    <a:pt x="233" y="80"/>
                  </a:lnTo>
                  <a:lnTo>
                    <a:pt x="231" y="93"/>
                  </a:lnTo>
                  <a:lnTo>
                    <a:pt x="226" y="114"/>
                  </a:lnTo>
                  <a:lnTo>
                    <a:pt x="218" y="144"/>
                  </a:lnTo>
                  <a:lnTo>
                    <a:pt x="206" y="185"/>
                  </a:lnTo>
                  <a:lnTo>
                    <a:pt x="188" y="235"/>
                  </a:lnTo>
                  <a:lnTo>
                    <a:pt x="178" y="264"/>
                  </a:lnTo>
                  <a:lnTo>
                    <a:pt x="165" y="297"/>
                  </a:lnTo>
                  <a:lnTo>
                    <a:pt x="150" y="331"/>
                  </a:lnTo>
                  <a:lnTo>
                    <a:pt x="133" y="369"/>
                  </a:lnTo>
                  <a:lnTo>
                    <a:pt x="127" y="378"/>
                  </a:lnTo>
                  <a:lnTo>
                    <a:pt x="120" y="389"/>
                  </a:lnTo>
                  <a:lnTo>
                    <a:pt x="110" y="399"/>
                  </a:lnTo>
                  <a:lnTo>
                    <a:pt x="99" y="408"/>
                  </a:lnTo>
                  <a:lnTo>
                    <a:pt x="93" y="411"/>
                  </a:lnTo>
                  <a:lnTo>
                    <a:pt x="88" y="414"/>
                  </a:lnTo>
                  <a:lnTo>
                    <a:pt x="82" y="416"/>
                  </a:lnTo>
                  <a:lnTo>
                    <a:pt x="75" y="418"/>
                  </a:lnTo>
                  <a:lnTo>
                    <a:pt x="68" y="419"/>
                  </a:lnTo>
                  <a:lnTo>
                    <a:pt x="61" y="419"/>
                  </a:lnTo>
                  <a:lnTo>
                    <a:pt x="55" y="419"/>
                  </a:lnTo>
                  <a:lnTo>
                    <a:pt x="48" y="417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79" name="Freeform 39"/>
            <p:cNvSpPr>
              <a:spLocks/>
            </p:cNvSpPr>
            <p:nvPr/>
          </p:nvSpPr>
          <p:spPr bwMode="auto">
            <a:xfrm>
              <a:off x="4525963" y="4379913"/>
              <a:ext cx="52388" cy="182563"/>
            </a:xfrm>
            <a:custGeom>
              <a:avLst/>
              <a:gdLst>
                <a:gd name="T0" fmla="*/ 93 w 167"/>
                <a:gd name="T1" fmla="*/ 575 h 575"/>
                <a:gd name="T2" fmla="*/ 80 w 167"/>
                <a:gd name="T3" fmla="*/ 572 h 575"/>
                <a:gd name="T4" fmla="*/ 68 w 167"/>
                <a:gd name="T5" fmla="*/ 567 h 575"/>
                <a:gd name="T6" fmla="*/ 57 w 167"/>
                <a:gd name="T7" fmla="*/ 558 h 575"/>
                <a:gd name="T8" fmla="*/ 43 w 167"/>
                <a:gd name="T9" fmla="*/ 544 h 575"/>
                <a:gd name="T10" fmla="*/ 33 w 167"/>
                <a:gd name="T11" fmla="*/ 527 h 575"/>
                <a:gd name="T12" fmla="*/ 30 w 167"/>
                <a:gd name="T13" fmla="*/ 516 h 575"/>
                <a:gd name="T14" fmla="*/ 0 w 167"/>
                <a:gd name="T15" fmla="*/ 56 h 575"/>
                <a:gd name="T16" fmla="*/ 1 w 167"/>
                <a:gd name="T17" fmla="*/ 46 h 575"/>
                <a:gd name="T18" fmla="*/ 7 w 167"/>
                <a:gd name="T19" fmla="*/ 36 h 575"/>
                <a:gd name="T20" fmla="*/ 15 w 167"/>
                <a:gd name="T21" fmla="*/ 27 h 575"/>
                <a:gd name="T22" fmla="*/ 26 w 167"/>
                <a:gd name="T23" fmla="*/ 18 h 575"/>
                <a:gd name="T24" fmla="*/ 52 w 167"/>
                <a:gd name="T25" fmla="*/ 6 h 575"/>
                <a:gd name="T26" fmla="*/ 81 w 167"/>
                <a:gd name="T27" fmla="*/ 0 h 575"/>
                <a:gd name="T28" fmla="*/ 105 w 167"/>
                <a:gd name="T29" fmla="*/ 2 h 575"/>
                <a:gd name="T30" fmla="*/ 126 w 167"/>
                <a:gd name="T31" fmla="*/ 13 h 575"/>
                <a:gd name="T32" fmla="*/ 135 w 167"/>
                <a:gd name="T33" fmla="*/ 19 h 575"/>
                <a:gd name="T34" fmla="*/ 140 w 167"/>
                <a:gd name="T35" fmla="*/ 28 h 575"/>
                <a:gd name="T36" fmla="*/ 144 w 167"/>
                <a:gd name="T37" fmla="*/ 37 h 575"/>
                <a:gd name="T38" fmla="*/ 146 w 167"/>
                <a:gd name="T39" fmla="*/ 47 h 575"/>
                <a:gd name="T40" fmla="*/ 153 w 167"/>
                <a:gd name="T41" fmla="*/ 85 h 575"/>
                <a:gd name="T42" fmla="*/ 159 w 167"/>
                <a:gd name="T43" fmla="*/ 129 h 575"/>
                <a:gd name="T44" fmla="*/ 164 w 167"/>
                <a:gd name="T45" fmla="*/ 187 h 575"/>
                <a:gd name="T46" fmla="*/ 167 w 167"/>
                <a:gd name="T47" fmla="*/ 257 h 575"/>
                <a:gd name="T48" fmla="*/ 166 w 167"/>
                <a:gd name="T49" fmla="*/ 336 h 575"/>
                <a:gd name="T50" fmla="*/ 158 w 167"/>
                <a:gd name="T51" fmla="*/ 422 h 575"/>
                <a:gd name="T52" fmla="*/ 143 w 167"/>
                <a:gd name="T53" fmla="*/ 514 h 575"/>
                <a:gd name="T54" fmla="*/ 139 w 167"/>
                <a:gd name="T55" fmla="*/ 534 h 575"/>
                <a:gd name="T56" fmla="*/ 133 w 167"/>
                <a:gd name="T57" fmla="*/ 554 h 575"/>
                <a:gd name="T58" fmla="*/ 127 w 167"/>
                <a:gd name="T59" fmla="*/ 563 h 575"/>
                <a:gd name="T60" fmla="*/ 120 w 167"/>
                <a:gd name="T61" fmla="*/ 569 h 575"/>
                <a:gd name="T62" fmla="*/ 112 w 167"/>
                <a:gd name="T63" fmla="*/ 573 h 575"/>
                <a:gd name="T64" fmla="*/ 100 w 167"/>
                <a:gd name="T65" fmla="*/ 5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7" h="575">
                  <a:moveTo>
                    <a:pt x="100" y="575"/>
                  </a:moveTo>
                  <a:lnTo>
                    <a:pt x="93" y="575"/>
                  </a:lnTo>
                  <a:lnTo>
                    <a:pt x="86" y="574"/>
                  </a:lnTo>
                  <a:lnTo>
                    <a:pt x="80" y="572"/>
                  </a:lnTo>
                  <a:lnTo>
                    <a:pt x="74" y="570"/>
                  </a:lnTo>
                  <a:lnTo>
                    <a:pt x="68" y="567"/>
                  </a:lnTo>
                  <a:lnTo>
                    <a:pt x="62" y="563"/>
                  </a:lnTo>
                  <a:lnTo>
                    <a:pt x="57" y="558"/>
                  </a:lnTo>
                  <a:lnTo>
                    <a:pt x="51" y="554"/>
                  </a:lnTo>
                  <a:lnTo>
                    <a:pt x="43" y="544"/>
                  </a:lnTo>
                  <a:lnTo>
                    <a:pt x="37" y="532"/>
                  </a:lnTo>
                  <a:lnTo>
                    <a:pt x="33" y="527"/>
                  </a:lnTo>
                  <a:lnTo>
                    <a:pt x="31" y="521"/>
                  </a:lnTo>
                  <a:lnTo>
                    <a:pt x="30" y="516"/>
                  </a:lnTo>
                  <a:lnTo>
                    <a:pt x="30" y="511"/>
                  </a:lnTo>
                  <a:lnTo>
                    <a:pt x="0" y="56"/>
                  </a:lnTo>
                  <a:lnTo>
                    <a:pt x="0" y="51"/>
                  </a:lnTo>
                  <a:lnTo>
                    <a:pt x="1" y="46"/>
                  </a:lnTo>
                  <a:lnTo>
                    <a:pt x="4" y="40"/>
                  </a:lnTo>
                  <a:lnTo>
                    <a:pt x="7" y="36"/>
                  </a:lnTo>
                  <a:lnTo>
                    <a:pt x="11" y="31"/>
                  </a:lnTo>
                  <a:lnTo>
                    <a:pt x="15" y="27"/>
                  </a:lnTo>
                  <a:lnTo>
                    <a:pt x="21" y="22"/>
                  </a:lnTo>
                  <a:lnTo>
                    <a:pt x="26" y="18"/>
                  </a:lnTo>
                  <a:lnTo>
                    <a:pt x="39" y="11"/>
                  </a:lnTo>
                  <a:lnTo>
                    <a:pt x="52" y="6"/>
                  </a:lnTo>
                  <a:lnTo>
                    <a:pt x="67" y="1"/>
                  </a:lnTo>
                  <a:lnTo>
                    <a:pt x="81" y="0"/>
                  </a:lnTo>
                  <a:lnTo>
                    <a:pt x="94" y="0"/>
                  </a:lnTo>
                  <a:lnTo>
                    <a:pt x="105" y="2"/>
                  </a:lnTo>
                  <a:lnTo>
                    <a:pt x="117" y="7"/>
                  </a:lnTo>
                  <a:lnTo>
                    <a:pt x="126" y="13"/>
                  </a:lnTo>
                  <a:lnTo>
                    <a:pt x="131" y="16"/>
                  </a:lnTo>
                  <a:lnTo>
                    <a:pt x="135" y="19"/>
                  </a:lnTo>
                  <a:lnTo>
                    <a:pt x="138" y="24"/>
                  </a:lnTo>
                  <a:lnTo>
                    <a:pt x="140" y="28"/>
                  </a:lnTo>
                  <a:lnTo>
                    <a:pt x="143" y="32"/>
                  </a:lnTo>
                  <a:lnTo>
                    <a:pt x="144" y="37"/>
                  </a:lnTo>
                  <a:lnTo>
                    <a:pt x="145" y="41"/>
                  </a:lnTo>
                  <a:lnTo>
                    <a:pt x="146" y="47"/>
                  </a:lnTo>
                  <a:lnTo>
                    <a:pt x="149" y="56"/>
                  </a:lnTo>
                  <a:lnTo>
                    <a:pt x="153" y="85"/>
                  </a:lnTo>
                  <a:lnTo>
                    <a:pt x="156" y="105"/>
                  </a:lnTo>
                  <a:lnTo>
                    <a:pt x="159" y="129"/>
                  </a:lnTo>
                  <a:lnTo>
                    <a:pt x="161" y="157"/>
                  </a:lnTo>
                  <a:lnTo>
                    <a:pt x="164" y="187"/>
                  </a:lnTo>
                  <a:lnTo>
                    <a:pt x="166" y="221"/>
                  </a:lnTo>
                  <a:lnTo>
                    <a:pt x="167" y="257"/>
                  </a:lnTo>
                  <a:lnTo>
                    <a:pt x="167" y="295"/>
                  </a:lnTo>
                  <a:lnTo>
                    <a:pt x="166" y="336"/>
                  </a:lnTo>
                  <a:lnTo>
                    <a:pt x="162" y="379"/>
                  </a:lnTo>
                  <a:lnTo>
                    <a:pt x="158" y="422"/>
                  </a:lnTo>
                  <a:lnTo>
                    <a:pt x="152" y="467"/>
                  </a:lnTo>
                  <a:lnTo>
                    <a:pt x="143" y="514"/>
                  </a:lnTo>
                  <a:lnTo>
                    <a:pt x="141" y="524"/>
                  </a:lnTo>
                  <a:lnTo>
                    <a:pt x="139" y="534"/>
                  </a:lnTo>
                  <a:lnTo>
                    <a:pt x="136" y="545"/>
                  </a:lnTo>
                  <a:lnTo>
                    <a:pt x="133" y="554"/>
                  </a:lnTo>
                  <a:lnTo>
                    <a:pt x="130" y="558"/>
                  </a:lnTo>
                  <a:lnTo>
                    <a:pt x="127" y="563"/>
                  </a:lnTo>
                  <a:lnTo>
                    <a:pt x="124" y="566"/>
                  </a:lnTo>
                  <a:lnTo>
                    <a:pt x="120" y="569"/>
                  </a:lnTo>
                  <a:lnTo>
                    <a:pt x="116" y="572"/>
                  </a:lnTo>
                  <a:lnTo>
                    <a:pt x="112" y="573"/>
                  </a:lnTo>
                  <a:lnTo>
                    <a:pt x="105" y="575"/>
                  </a:lnTo>
                  <a:lnTo>
                    <a:pt x="100" y="575"/>
                  </a:lnTo>
                  <a:close/>
                </a:path>
              </a:pathLst>
            </a:custGeom>
            <a:solidFill>
              <a:srgbClr val="EBC1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80" name="Freeform 40"/>
            <p:cNvSpPr>
              <a:spLocks/>
            </p:cNvSpPr>
            <p:nvPr/>
          </p:nvSpPr>
          <p:spPr bwMode="auto">
            <a:xfrm>
              <a:off x="4484688" y="4454525"/>
              <a:ext cx="53975" cy="160338"/>
            </a:xfrm>
            <a:custGeom>
              <a:avLst/>
              <a:gdLst>
                <a:gd name="T0" fmla="*/ 50 w 170"/>
                <a:gd name="T1" fmla="*/ 505 h 506"/>
                <a:gd name="T2" fmla="*/ 39 w 170"/>
                <a:gd name="T3" fmla="*/ 500 h 506"/>
                <a:gd name="T4" fmla="*/ 27 w 170"/>
                <a:gd name="T5" fmla="*/ 492 h 506"/>
                <a:gd name="T6" fmla="*/ 18 w 170"/>
                <a:gd name="T7" fmla="*/ 482 h 506"/>
                <a:gd name="T8" fmla="*/ 8 w 170"/>
                <a:gd name="T9" fmla="*/ 465 h 506"/>
                <a:gd name="T10" fmla="*/ 1 w 170"/>
                <a:gd name="T11" fmla="*/ 448 h 506"/>
                <a:gd name="T12" fmla="*/ 0 w 170"/>
                <a:gd name="T13" fmla="*/ 436 h 506"/>
                <a:gd name="T14" fmla="*/ 17 w 170"/>
                <a:gd name="T15" fmla="*/ 40 h 506"/>
                <a:gd name="T16" fmla="*/ 21 w 170"/>
                <a:gd name="T17" fmla="*/ 31 h 506"/>
                <a:gd name="T18" fmla="*/ 28 w 170"/>
                <a:gd name="T19" fmla="*/ 22 h 506"/>
                <a:gd name="T20" fmla="*/ 37 w 170"/>
                <a:gd name="T21" fmla="*/ 15 h 506"/>
                <a:gd name="T22" fmla="*/ 50 w 170"/>
                <a:gd name="T23" fmla="*/ 8 h 506"/>
                <a:gd name="T24" fmla="*/ 78 w 170"/>
                <a:gd name="T25" fmla="*/ 1 h 506"/>
                <a:gd name="T26" fmla="*/ 105 w 170"/>
                <a:gd name="T27" fmla="*/ 0 h 506"/>
                <a:gd name="T28" fmla="*/ 128 w 170"/>
                <a:gd name="T29" fmla="*/ 7 h 506"/>
                <a:gd name="T30" fmla="*/ 147 w 170"/>
                <a:gd name="T31" fmla="*/ 21 h 506"/>
                <a:gd name="T32" fmla="*/ 158 w 170"/>
                <a:gd name="T33" fmla="*/ 38 h 506"/>
                <a:gd name="T34" fmla="*/ 160 w 170"/>
                <a:gd name="T35" fmla="*/ 47 h 506"/>
                <a:gd name="T36" fmla="*/ 160 w 170"/>
                <a:gd name="T37" fmla="*/ 57 h 506"/>
                <a:gd name="T38" fmla="*/ 165 w 170"/>
                <a:gd name="T39" fmla="*/ 87 h 506"/>
                <a:gd name="T40" fmla="*/ 169 w 170"/>
                <a:gd name="T41" fmla="*/ 122 h 506"/>
                <a:gd name="T42" fmla="*/ 170 w 170"/>
                <a:gd name="T43" fmla="*/ 169 h 506"/>
                <a:gd name="T44" fmla="*/ 166 w 170"/>
                <a:gd name="T45" fmla="*/ 227 h 506"/>
                <a:gd name="T46" fmla="*/ 156 w 170"/>
                <a:gd name="T47" fmla="*/ 295 h 506"/>
                <a:gd name="T48" fmla="*/ 138 w 170"/>
                <a:gd name="T49" fmla="*/ 371 h 506"/>
                <a:gd name="T50" fmla="*/ 125 w 170"/>
                <a:gd name="T51" fmla="*/ 412 h 506"/>
                <a:gd name="T52" fmla="*/ 109 w 170"/>
                <a:gd name="T53" fmla="*/ 454 h 506"/>
                <a:gd name="T54" fmla="*/ 101 w 170"/>
                <a:gd name="T55" fmla="*/ 473 h 506"/>
                <a:gd name="T56" fmla="*/ 91 w 170"/>
                <a:gd name="T57" fmla="*/ 491 h 506"/>
                <a:gd name="T58" fmla="*/ 85 w 170"/>
                <a:gd name="T59" fmla="*/ 499 h 506"/>
                <a:gd name="T60" fmla="*/ 78 w 170"/>
                <a:gd name="T61" fmla="*/ 504 h 506"/>
                <a:gd name="T62" fmla="*/ 68 w 170"/>
                <a:gd name="T63" fmla="*/ 506 h 506"/>
                <a:gd name="T64" fmla="*/ 56 w 170"/>
                <a:gd name="T65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506">
                  <a:moveTo>
                    <a:pt x="56" y="506"/>
                  </a:moveTo>
                  <a:lnTo>
                    <a:pt x="50" y="505"/>
                  </a:lnTo>
                  <a:lnTo>
                    <a:pt x="44" y="503"/>
                  </a:lnTo>
                  <a:lnTo>
                    <a:pt x="39" y="500"/>
                  </a:lnTo>
                  <a:lnTo>
                    <a:pt x="32" y="497"/>
                  </a:lnTo>
                  <a:lnTo>
                    <a:pt x="27" y="492"/>
                  </a:lnTo>
                  <a:lnTo>
                    <a:pt x="23" y="487"/>
                  </a:lnTo>
                  <a:lnTo>
                    <a:pt x="18" y="482"/>
                  </a:lnTo>
                  <a:lnTo>
                    <a:pt x="14" y="477"/>
                  </a:lnTo>
                  <a:lnTo>
                    <a:pt x="8" y="465"/>
                  </a:lnTo>
                  <a:lnTo>
                    <a:pt x="3" y="453"/>
                  </a:lnTo>
                  <a:lnTo>
                    <a:pt x="1" y="448"/>
                  </a:lnTo>
                  <a:lnTo>
                    <a:pt x="0" y="442"/>
                  </a:lnTo>
                  <a:lnTo>
                    <a:pt x="0" y="436"/>
                  </a:lnTo>
                  <a:lnTo>
                    <a:pt x="0" y="431"/>
                  </a:lnTo>
                  <a:lnTo>
                    <a:pt x="17" y="40"/>
                  </a:lnTo>
                  <a:lnTo>
                    <a:pt x="18" y="36"/>
                  </a:lnTo>
                  <a:lnTo>
                    <a:pt x="21" y="31"/>
                  </a:lnTo>
                  <a:lnTo>
                    <a:pt x="24" y="26"/>
                  </a:lnTo>
                  <a:lnTo>
                    <a:pt x="28" y="22"/>
                  </a:lnTo>
                  <a:lnTo>
                    <a:pt x="32" y="18"/>
                  </a:lnTo>
                  <a:lnTo>
                    <a:pt x="37" y="15"/>
                  </a:lnTo>
                  <a:lnTo>
                    <a:pt x="44" y="12"/>
                  </a:lnTo>
                  <a:lnTo>
                    <a:pt x="50" y="8"/>
                  </a:lnTo>
                  <a:lnTo>
                    <a:pt x="64" y="4"/>
                  </a:lnTo>
                  <a:lnTo>
                    <a:pt x="78" y="1"/>
                  </a:lnTo>
                  <a:lnTo>
                    <a:pt x="91" y="0"/>
                  </a:lnTo>
                  <a:lnTo>
                    <a:pt x="105" y="0"/>
                  </a:lnTo>
                  <a:lnTo>
                    <a:pt x="118" y="3"/>
                  </a:lnTo>
                  <a:lnTo>
                    <a:pt x="128" y="7"/>
                  </a:lnTo>
                  <a:lnTo>
                    <a:pt x="139" y="14"/>
                  </a:lnTo>
                  <a:lnTo>
                    <a:pt x="147" y="21"/>
                  </a:lnTo>
                  <a:lnTo>
                    <a:pt x="154" y="28"/>
                  </a:lnTo>
                  <a:lnTo>
                    <a:pt x="158" y="38"/>
                  </a:lnTo>
                  <a:lnTo>
                    <a:pt x="159" y="42"/>
                  </a:lnTo>
                  <a:lnTo>
                    <a:pt x="160" y="47"/>
                  </a:lnTo>
                  <a:lnTo>
                    <a:pt x="161" y="53"/>
                  </a:lnTo>
                  <a:lnTo>
                    <a:pt x="160" y="57"/>
                  </a:lnTo>
                  <a:lnTo>
                    <a:pt x="162" y="64"/>
                  </a:lnTo>
                  <a:lnTo>
                    <a:pt x="165" y="87"/>
                  </a:lnTo>
                  <a:lnTo>
                    <a:pt x="168" y="103"/>
                  </a:lnTo>
                  <a:lnTo>
                    <a:pt x="169" y="122"/>
                  </a:lnTo>
                  <a:lnTo>
                    <a:pt x="170" y="145"/>
                  </a:lnTo>
                  <a:lnTo>
                    <a:pt x="170" y="169"/>
                  </a:lnTo>
                  <a:lnTo>
                    <a:pt x="169" y="198"/>
                  </a:lnTo>
                  <a:lnTo>
                    <a:pt x="166" y="227"/>
                  </a:lnTo>
                  <a:lnTo>
                    <a:pt x="162" y="260"/>
                  </a:lnTo>
                  <a:lnTo>
                    <a:pt x="156" y="295"/>
                  </a:lnTo>
                  <a:lnTo>
                    <a:pt x="148" y="332"/>
                  </a:lnTo>
                  <a:lnTo>
                    <a:pt x="138" y="371"/>
                  </a:lnTo>
                  <a:lnTo>
                    <a:pt x="132" y="391"/>
                  </a:lnTo>
                  <a:lnTo>
                    <a:pt x="125" y="412"/>
                  </a:lnTo>
                  <a:lnTo>
                    <a:pt x="117" y="432"/>
                  </a:lnTo>
                  <a:lnTo>
                    <a:pt x="109" y="454"/>
                  </a:lnTo>
                  <a:lnTo>
                    <a:pt x="105" y="464"/>
                  </a:lnTo>
                  <a:lnTo>
                    <a:pt x="101" y="473"/>
                  </a:lnTo>
                  <a:lnTo>
                    <a:pt x="97" y="483"/>
                  </a:lnTo>
                  <a:lnTo>
                    <a:pt x="91" y="491"/>
                  </a:lnTo>
                  <a:lnTo>
                    <a:pt x="88" y="495"/>
                  </a:lnTo>
                  <a:lnTo>
                    <a:pt x="85" y="499"/>
                  </a:lnTo>
                  <a:lnTo>
                    <a:pt x="82" y="501"/>
                  </a:lnTo>
                  <a:lnTo>
                    <a:pt x="78" y="504"/>
                  </a:lnTo>
                  <a:lnTo>
                    <a:pt x="73" y="505"/>
                  </a:lnTo>
                  <a:lnTo>
                    <a:pt x="68" y="506"/>
                  </a:lnTo>
                  <a:lnTo>
                    <a:pt x="63" y="506"/>
                  </a:lnTo>
                  <a:lnTo>
                    <a:pt x="56" y="506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81" name="Freeform 41"/>
            <p:cNvSpPr>
              <a:spLocks/>
            </p:cNvSpPr>
            <p:nvPr/>
          </p:nvSpPr>
          <p:spPr bwMode="auto">
            <a:xfrm>
              <a:off x="4465638" y="4535488"/>
              <a:ext cx="66675" cy="120650"/>
            </a:xfrm>
            <a:custGeom>
              <a:avLst/>
              <a:gdLst>
                <a:gd name="T0" fmla="*/ 33 w 207"/>
                <a:gd name="T1" fmla="*/ 376 h 382"/>
                <a:gd name="T2" fmla="*/ 14 w 207"/>
                <a:gd name="T3" fmla="*/ 363 h 382"/>
                <a:gd name="T4" fmla="*/ 3 w 207"/>
                <a:gd name="T5" fmla="*/ 346 h 382"/>
                <a:gd name="T6" fmla="*/ 0 w 207"/>
                <a:gd name="T7" fmla="*/ 332 h 382"/>
                <a:gd name="T8" fmla="*/ 0 w 207"/>
                <a:gd name="T9" fmla="*/ 322 h 382"/>
                <a:gd name="T10" fmla="*/ 5 w 207"/>
                <a:gd name="T11" fmla="*/ 309 h 382"/>
                <a:gd name="T12" fmla="*/ 20 w 207"/>
                <a:gd name="T13" fmla="*/ 253 h 382"/>
                <a:gd name="T14" fmla="*/ 43 w 207"/>
                <a:gd name="T15" fmla="*/ 166 h 382"/>
                <a:gd name="T16" fmla="*/ 57 w 207"/>
                <a:gd name="T17" fmla="*/ 95 h 382"/>
                <a:gd name="T18" fmla="*/ 64 w 207"/>
                <a:gd name="T19" fmla="*/ 51 h 382"/>
                <a:gd name="T20" fmla="*/ 67 w 207"/>
                <a:gd name="T21" fmla="*/ 27 h 382"/>
                <a:gd name="T22" fmla="*/ 73 w 207"/>
                <a:gd name="T23" fmla="*/ 18 h 382"/>
                <a:gd name="T24" fmla="*/ 83 w 207"/>
                <a:gd name="T25" fmla="*/ 11 h 382"/>
                <a:gd name="T26" fmla="*/ 94 w 207"/>
                <a:gd name="T27" fmla="*/ 5 h 382"/>
                <a:gd name="T28" fmla="*/ 117 w 207"/>
                <a:gd name="T29" fmla="*/ 1 h 382"/>
                <a:gd name="T30" fmla="*/ 139 w 207"/>
                <a:gd name="T31" fmla="*/ 0 h 382"/>
                <a:gd name="T32" fmla="*/ 153 w 207"/>
                <a:gd name="T33" fmla="*/ 1 h 382"/>
                <a:gd name="T34" fmla="*/ 172 w 207"/>
                <a:gd name="T35" fmla="*/ 7 h 382"/>
                <a:gd name="T36" fmla="*/ 191 w 207"/>
                <a:gd name="T37" fmla="*/ 21 h 382"/>
                <a:gd name="T38" fmla="*/ 203 w 207"/>
                <a:gd name="T39" fmla="*/ 39 h 382"/>
                <a:gd name="T40" fmla="*/ 207 w 207"/>
                <a:gd name="T41" fmla="*/ 53 h 382"/>
                <a:gd name="T42" fmla="*/ 207 w 207"/>
                <a:gd name="T43" fmla="*/ 62 h 382"/>
                <a:gd name="T44" fmla="*/ 204 w 207"/>
                <a:gd name="T45" fmla="*/ 72 h 382"/>
                <a:gd name="T46" fmla="*/ 200 w 207"/>
                <a:gd name="T47" fmla="*/ 102 h 382"/>
                <a:gd name="T48" fmla="*/ 183 w 207"/>
                <a:gd name="T49" fmla="*/ 167 h 382"/>
                <a:gd name="T50" fmla="*/ 159 w 207"/>
                <a:gd name="T51" fmla="*/ 240 h 382"/>
                <a:gd name="T52" fmla="*/ 135 w 207"/>
                <a:gd name="T53" fmla="*/ 300 h 382"/>
                <a:gd name="T54" fmla="*/ 116 w 207"/>
                <a:gd name="T55" fmla="*/ 344 h 382"/>
                <a:gd name="T56" fmla="*/ 101 w 207"/>
                <a:gd name="T57" fmla="*/ 362 h 382"/>
                <a:gd name="T58" fmla="*/ 86 w 207"/>
                <a:gd name="T59" fmla="*/ 374 h 382"/>
                <a:gd name="T60" fmla="*/ 74 w 207"/>
                <a:gd name="T61" fmla="*/ 379 h 382"/>
                <a:gd name="T62" fmla="*/ 63 w 207"/>
                <a:gd name="T63" fmla="*/ 382 h 382"/>
                <a:gd name="T64" fmla="*/ 51 w 207"/>
                <a:gd name="T65" fmla="*/ 382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7" h="382">
                  <a:moveTo>
                    <a:pt x="45" y="380"/>
                  </a:moveTo>
                  <a:lnTo>
                    <a:pt x="33" y="376"/>
                  </a:lnTo>
                  <a:lnTo>
                    <a:pt x="23" y="370"/>
                  </a:lnTo>
                  <a:lnTo>
                    <a:pt x="14" y="363"/>
                  </a:lnTo>
                  <a:lnTo>
                    <a:pt x="8" y="355"/>
                  </a:lnTo>
                  <a:lnTo>
                    <a:pt x="3" y="346"/>
                  </a:lnTo>
                  <a:lnTo>
                    <a:pt x="0" y="337"/>
                  </a:lnTo>
                  <a:lnTo>
                    <a:pt x="0" y="332"/>
                  </a:lnTo>
                  <a:lnTo>
                    <a:pt x="0" y="327"/>
                  </a:lnTo>
                  <a:lnTo>
                    <a:pt x="0" y="322"/>
                  </a:lnTo>
                  <a:lnTo>
                    <a:pt x="1" y="317"/>
                  </a:lnTo>
                  <a:lnTo>
                    <a:pt x="5" y="309"/>
                  </a:lnTo>
                  <a:lnTo>
                    <a:pt x="11" y="286"/>
                  </a:lnTo>
                  <a:lnTo>
                    <a:pt x="20" y="253"/>
                  </a:lnTo>
                  <a:lnTo>
                    <a:pt x="31" y="211"/>
                  </a:lnTo>
                  <a:lnTo>
                    <a:pt x="43" y="166"/>
                  </a:lnTo>
                  <a:lnTo>
                    <a:pt x="52" y="118"/>
                  </a:lnTo>
                  <a:lnTo>
                    <a:pt x="57" y="95"/>
                  </a:lnTo>
                  <a:lnTo>
                    <a:pt x="61" y="73"/>
                  </a:lnTo>
                  <a:lnTo>
                    <a:pt x="64" y="51"/>
                  </a:lnTo>
                  <a:lnTo>
                    <a:pt x="66" y="31"/>
                  </a:lnTo>
                  <a:lnTo>
                    <a:pt x="67" y="27"/>
                  </a:lnTo>
                  <a:lnTo>
                    <a:pt x="69" y="22"/>
                  </a:lnTo>
                  <a:lnTo>
                    <a:pt x="73" y="18"/>
                  </a:lnTo>
                  <a:lnTo>
                    <a:pt x="78" y="14"/>
                  </a:lnTo>
                  <a:lnTo>
                    <a:pt x="83" y="11"/>
                  </a:lnTo>
                  <a:lnTo>
                    <a:pt x="88" y="8"/>
                  </a:lnTo>
                  <a:lnTo>
                    <a:pt x="94" y="5"/>
                  </a:lnTo>
                  <a:lnTo>
                    <a:pt x="102" y="3"/>
                  </a:lnTo>
                  <a:lnTo>
                    <a:pt x="117" y="1"/>
                  </a:lnTo>
                  <a:lnTo>
                    <a:pt x="131" y="0"/>
                  </a:lnTo>
                  <a:lnTo>
                    <a:pt x="139" y="0"/>
                  </a:lnTo>
                  <a:lnTo>
                    <a:pt x="146" y="0"/>
                  </a:lnTo>
                  <a:lnTo>
                    <a:pt x="153" y="1"/>
                  </a:lnTo>
                  <a:lnTo>
                    <a:pt x="160" y="3"/>
                  </a:lnTo>
                  <a:lnTo>
                    <a:pt x="172" y="7"/>
                  </a:lnTo>
                  <a:lnTo>
                    <a:pt x="182" y="13"/>
                  </a:lnTo>
                  <a:lnTo>
                    <a:pt x="191" y="21"/>
                  </a:lnTo>
                  <a:lnTo>
                    <a:pt x="198" y="29"/>
                  </a:lnTo>
                  <a:lnTo>
                    <a:pt x="203" y="39"/>
                  </a:lnTo>
                  <a:lnTo>
                    <a:pt x="205" y="48"/>
                  </a:lnTo>
                  <a:lnTo>
                    <a:pt x="207" y="53"/>
                  </a:lnTo>
                  <a:lnTo>
                    <a:pt x="207" y="58"/>
                  </a:lnTo>
                  <a:lnTo>
                    <a:pt x="207" y="62"/>
                  </a:lnTo>
                  <a:lnTo>
                    <a:pt x="205" y="67"/>
                  </a:lnTo>
                  <a:lnTo>
                    <a:pt x="204" y="72"/>
                  </a:lnTo>
                  <a:lnTo>
                    <a:pt x="203" y="82"/>
                  </a:lnTo>
                  <a:lnTo>
                    <a:pt x="200" y="102"/>
                  </a:lnTo>
                  <a:lnTo>
                    <a:pt x="194" y="130"/>
                  </a:lnTo>
                  <a:lnTo>
                    <a:pt x="183" y="167"/>
                  </a:lnTo>
                  <a:lnTo>
                    <a:pt x="168" y="213"/>
                  </a:lnTo>
                  <a:lnTo>
                    <a:pt x="159" y="240"/>
                  </a:lnTo>
                  <a:lnTo>
                    <a:pt x="147" y="268"/>
                  </a:lnTo>
                  <a:lnTo>
                    <a:pt x="135" y="300"/>
                  </a:lnTo>
                  <a:lnTo>
                    <a:pt x="121" y="335"/>
                  </a:lnTo>
                  <a:lnTo>
                    <a:pt x="116" y="344"/>
                  </a:lnTo>
                  <a:lnTo>
                    <a:pt x="109" y="354"/>
                  </a:lnTo>
                  <a:lnTo>
                    <a:pt x="101" y="362"/>
                  </a:lnTo>
                  <a:lnTo>
                    <a:pt x="91" y="371"/>
                  </a:lnTo>
                  <a:lnTo>
                    <a:pt x="86" y="374"/>
                  </a:lnTo>
                  <a:lnTo>
                    <a:pt x="81" y="377"/>
                  </a:lnTo>
                  <a:lnTo>
                    <a:pt x="74" y="379"/>
                  </a:lnTo>
                  <a:lnTo>
                    <a:pt x="69" y="381"/>
                  </a:lnTo>
                  <a:lnTo>
                    <a:pt x="63" y="382"/>
                  </a:lnTo>
                  <a:lnTo>
                    <a:pt x="56" y="382"/>
                  </a:lnTo>
                  <a:lnTo>
                    <a:pt x="51" y="382"/>
                  </a:lnTo>
                  <a:lnTo>
                    <a:pt x="45" y="380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82" name="Freeform 42"/>
            <p:cNvSpPr>
              <a:spLocks/>
            </p:cNvSpPr>
            <p:nvPr/>
          </p:nvSpPr>
          <p:spPr bwMode="auto">
            <a:xfrm>
              <a:off x="4351338" y="4294188"/>
              <a:ext cx="209550" cy="220663"/>
            </a:xfrm>
            <a:custGeom>
              <a:avLst/>
              <a:gdLst>
                <a:gd name="T0" fmla="*/ 463 w 662"/>
                <a:gd name="T1" fmla="*/ 0 h 695"/>
                <a:gd name="T2" fmla="*/ 527 w 662"/>
                <a:gd name="T3" fmla="*/ 16 h 695"/>
                <a:gd name="T4" fmla="*/ 555 w 662"/>
                <a:gd name="T5" fmla="*/ 24 h 695"/>
                <a:gd name="T6" fmla="*/ 579 w 662"/>
                <a:gd name="T7" fmla="*/ 34 h 695"/>
                <a:gd name="T8" fmla="*/ 602 w 662"/>
                <a:gd name="T9" fmla="*/ 47 h 695"/>
                <a:gd name="T10" fmla="*/ 623 w 662"/>
                <a:gd name="T11" fmla="*/ 65 h 695"/>
                <a:gd name="T12" fmla="*/ 643 w 662"/>
                <a:gd name="T13" fmla="*/ 88 h 695"/>
                <a:gd name="T14" fmla="*/ 662 w 662"/>
                <a:gd name="T15" fmla="*/ 120 h 695"/>
                <a:gd name="T16" fmla="*/ 581 w 662"/>
                <a:gd name="T17" fmla="*/ 252 h 695"/>
                <a:gd name="T18" fmla="*/ 571 w 662"/>
                <a:gd name="T19" fmla="*/ 314 h 695"/>
                <a:gd name="T20" fmla="*/ 566 w 662"/>
                <a:gd name="T21" fmla="*/ 353 h 695"/>
                <a:gd name="T22" fmla="*/ 564 w 662"/>
                <a:gd name="T23" fmla="*/ 392 h 695"/>
                <a:gd name="T24" fmla="*/ 565 w 662"/>
                <a:gd name="T25" fmla="*/ 433 h 695"/>
                <a:gd name="T26" fmla="*/ 568 w 662"/>
                <a:gd name="T27" fmla="*/ 480 h 695"/>
                <a:gd name="T28" fmla="*/ 576 w 662"/>
                <a:gd name="T29" fmla="*/ 531 h 695"/>
                <a:gd name="T30" fmla="*/ 582 w 662"/>
                <a:gd name="T31" fmla="*/ 581 h 695"/>
                <a:gd name="T32" fmla="*/ 579 w 662"/>
                <a:gd name="T33" fmla="*/ 618 h 695"/>
                <a:gd name="T34" fmla="*/ 564 w 662"/>
                <a:gd name="T35" fmla="*/ 647 h 695"/>
                <a:gd name="T36" fmla="*/ 541 w 662"/>
                <a:gd name="T37" fmla="*/ 669 h 695"/>
                <a:gd name="T38" fmla="*/ 510 w 662"/>
                <a:gd name="T39" fmla="*/ 684 h 695"/>
                <a:gd name="T40" fmla="*/ 473 w 662"/>
                <a:gd name="T41" fmla="*/ 692 h 695"/>
                <a:gd name="T42" fmla="*/ 431 w 662"/>
                <a:gd name="T43" fmla="*/ 695 h 695"/>
                <a:gd name="T44" fmla="*/ 386 w 662"/>
                <a:gd name="T45" fmla="*/ 693 h 695"/>
                <a:gd name="T46" fmla="*/ 339 w 662"/>
                <a:gd name="T47" fmla="*/ 687 h 695"/>
                <a:gd name="T48" fmla="*/ 291 w 662"/>
                <a:gd name="T49" fmla="*/ 675 h 695"/>
                <a:gd name="T50" fmla="*/ 244 w 662"/>
                <a:gd name="T51" fmla="*/ 660 h 695"/>
                <a:gd name="T52" fmla="*/ 199 w 662"/>
                <a:gd name="T53" fmla="*/ 642 h 695"/>
                <a:gd name="T54" fmla="*/ 158 w 662"/>
                <a:gd name="T55" fmla="*/ 621 h 695"/>
                <a:gd name="T56" fmla="*/ 122 w 662"/>
                <a:gd name="T57" fmla="*/ 598 h 695"/>
                <a:gd name="T58" fmla="*/ 92 w 662"/>
                <a:gd name="T59" fmla="*/ 573 h 695"/>
                <a:gd name="T60" fmla="*/ 69 w 662"/>
                <a:gd name="T61" fmla="*/ 546 h 695"/>
                <a:gd name="T62" fmla="*/ 23 w 662"/>
                <a:gd name="T63" fmla="*/ 458 h 695"/>
                <a:gd name="T64" fmla="*/ 8 w 662"/>
                <a:gd name="T65" fmla="*/ 426 h 695"/>
                <a:gd name="T66" fmla="*/ 1 w 662"/>
                <a:gd name="T67" fmla="*/ 398 h 695"/>
                <a:gd name="T68" fmla="*/ 0 w 662"/>
                <a:gd name="T69" fmla="*/ 374 h 695"/>
                <a:gd name="T70" fmla="*/ 3 w 662"/>
                <a:gd name="T71" fmla="*/ 352 h 695"/>
                <a:gd name="T72" fmla="*/ 21 w 662"/>
                <a:gd name="T73" fmla="*/ 305 h 695"/>
                <a:gd name="T74" fmla="*/ 46 w 662"/>
                <a:gd name="T75" fmla="*/ 246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2" h="695">
                  <a:moveTo>
                    <a:pt x="46" y="246"/>
                  </a:moveTo>
                  <a:lnTo>
                    <a:pt x="463" y="0"/>
                  </a:lnTo>
                  <a:lnTo>
                    <a:pt x="497" y="8"/>
                  </a:lnTo>
                  <a:lnTo>
                    <a:pt x="527" y="16"/>
                  </a:lnTo>
                  <a:lnTo>
                    <a:pt x="541" y="20"/>
                  </a:lnTo>
                  <a:lnTo>
                    <a:pt x="555" y="24"/>
                  </a:lnTo>
                  <a:lnTo>
                    <a:pt x="567" y="28"/>
                  </a:lnTo>
                  <a:lnTo>
                    <a:pt x="579" y="34"/>
                  </a:lnTo>
                  <a:lnTo>
                    <a:pt x="591" y="40"/>
                  </a:lnTo>
                  <a:lnTo>
                    <a:pt x="602" y="47"/>
                  </a:lnTo>
                  <a:lnTo>
                    <a:pt x="613" y="56"/>
                  </a:lnTo>
                  <a:lnTo>
                    <a:pt x="623" y="65"/>
                  </a:lnTo>
                  <a:lnTo>
                    <a:pt x="633" y="76"/>
                  </a:lnTo>
                  <a:lnTo>
                    <a:pt x="643" y="88"/>
                  </a:lnTo>
                  <a:lnTo>
                    <a:pt x="652" y="103"/>
                  </a:lnTo>
                  <a:lnTo>
                    <a:pt x="662" y="120"/>
                  </a:lnTo>
                  <a:lnTo>
                    <a:pt x="590" y="206"/>
                  </a:lnTo>
                  <a:lnTo>
                    <a:pt x="581" y="252"/>
                  </a:lnTo>
                  <a:lnTo>
                    <a:pt x="574" y="295"/>
                  </a:lnTo>
                  <a:lnTo>
                    <a:pt x="571" y="314"/>
                  </a:lnTo>
                  <a:lnTo>
                    <a:pt x="568" y="334"/>
                  </a:lnTo>
                  <a:lnTo>
                    <a:pt x="566" y="353"/>
                  </a:lnTo>
                  <a:lnTo>
                    <a:pt x="565" y="372"/>
                  </a:lnTo>
                  <a:lnTo>
                    <a:pt x="564" y="392"/>
                  </a:lnTo>
                  <a:lnTo>
                    <a:pt x="564" y="412"/>
                  </a:lnTo>
                  <a:lnTo>
                    <a:pt x="565" y="433"/>
                  </a:lnTo>
                  <a:lnTo>
                    <a:pt x="566" y="455"/>
                  </a:lnTo>
                  <a:lnTo>
                    <a:pt x="568" y="480"/>
                  </a:lnTo>
                  <a:lnTo>
                    <a:pt x="572" y="504"/>
                  </a:lnTo>
                  <a:lnTo>
                    <a:pt x="576" y="531"/>
                  </a:lnTo>
                  <a:lnTo>
                    <a:pt x="580" y="560"/>
                  </a:lnTo>
                  <a:lnTo>
                    <a:pt x="582" y="581"/>
                  </a:lnTo>
                  <a:lnTo>
                    <a:pt x="582" y="601"/>
                  </a:lnTo>
                  <a:lnTo>
                    <a:pt x="579" y="618"/>
                  </a:lnTo>
                  <a:lnTo>
                    <a:pt x="573" y="633"/>
                  </a:lnTo>
                  <a:lnTo>
                    <a:pt x="564" y="647"/>
                  </a:lnTo>
                  <a:lnTo>
                    <a:pt x="554" y="658"/>
                  </a:lnTo>
                  <a:lnTo>
                    <a:pt x="541" y="669"/>
                  </a:lnTo>
                  <a:lnTo>
                    <a:pt x="526" y="677"/>
                  </a:lnTo>
                  <a:lnTo>
                    <a:pt x="510" y="684"/>
                  </a:lnTo>
                  <a:lnTo>
                    <a:pt x="492" y="689"/>
                  </a:lnTo>
                  <a:lnTo>
                    <a:pt x="473" y="692"/>
                  </a:lnTo>
                  <a:lnTo>
                    <a:pt x="452" y="694"/>
                  </a:lnTo>
                  <a:lnTo>
                    <a:pt x="431" y="695"/>
                  </a:lnTo>
                  <a:lnTo>
                    <a:pt x="409" y="695"/>
                  </a:lnTo>
                  <a:lnTo>
                    <a:pt x="386" y="693"/>
                  </a:lnTo>
                  <a:lnTo>
                    <a:pt x="362" y="691"/>
                  </a:lnTo>
                  <a:lnTo>
                    <a:pt x="339" y="687"/>
                  </a:lnTo>
                  <a:lnTo>
                    <a:pt x="315" y="682"/>
                  </a:lnTo>
                  <a:lnTo>
                    <a:pt x="291" y="675"/>
                  </a:lnTo>
                  <a:lnTo>
                    <a:pt x="267" y="669"/>
                  </a:lnTo>
                  <a:lnTo>
                    <a:pt x="244" y="660"/>
                  </a:lnTo>
                  <a:lnTo>
                    <a:pt x="222" y="652"/>
                  </a:lnTo>
                  <a:lnTo>
                    <a:pt x="199" y="642"/>
                  </a:lnTo>
                  <a:lnTo>
                    <a:pt x="178" y="632"/>
                  </a:lnTo>
                  <a:lnTo>
                    <a:pt x="158" y="621"/>
                  </a:lnTo>
                  <a:lnTo>
                    <a:pt x="139" y="610"/>
                  </a:lnTo>
                  <a:lnTo>
                    <a:pt x="122" y="598"/>
                  </a:lnTo>
                  <a:lnTo>
                    <a:pt x="106" y="585"/>
                  </a:lnTo>
                  <a:lnTo>
                    <a:pt x="92" y="573"/>
                  </a:lnTo>
                  <a:lnTo>
                    <a:pt x="80" y="560"/>
                  </a:lnTo>
                  <a:lnTo>
                    <a:pt x="69" y="546"/>
                  </a:lnTo>
                  <a:lnTo>
                    <a:pt x="62" y="532"/>
                  </a:lnTo>
                  <a:lnTo>
                    <a:pt x="23" y="458"/>
                  </a:lnTo>
                  <a:lnTo>
                    <a:pt x="14" y="442"/>
                  </a:lnTo>
                  <a:lnTo>
                    <a:pt x="8" y="426"/>
                  </a:lnTo>
                  <a:lnTo>
                    <a:pt x="4" y="412"/>
                  </a:lnTo>
                  <a:lnTo>
                    <a:pt x="1" y="398"/>
                  </a:lnTo>
                  <a:lnTo>
                    <a:pt x="0" y="387"/>
                  </a:lnTo>
                  <a:lnTo>
                    <a:pt x="0" y="374"/>
                  </a:lnTo>
                  <a:lnTo>
                    <a:pt x="1" y="363"/>
                  </a:lnTo>
                  <a:lnTo>
                    <a:pt x="3" y="352"/>
                  </a:lnTo>
                  <a:lnTo>
                    <a:pt x="10" y="330"/>
                  </a:lnTo>
                  <a:lnTo>
                    <a:pt x="21" y="305"/>
                  </a:lnTo>
                  <a:lnTo>
                    <a:pt x="32" y="278"/>
                  </a:lnTo>
                  <a:lnTo>
                    <a:pt x="46" y="246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83" name="Freeform 43"/>
            <p:cNvSpPr>
              <a:spLocks/>
            </p:cNvSpPr>
            <p:nvPr/>
          </p:nvSpPr>
          <p:spPr bwMode="auto">
            <a:xfrm>
              <a:off x="4319588" y="4397375"/>
              <a:ext cx="79375" cy="128588"/>
            </a:xfrm>
            <a:custGeom>
              <a:avLst/>
              <a:gdLst>
                <a:gd name="T0" fmla="*/ 39 w 246"/>
                <a:gd name="T1" fmla="*/ 399 h 404"/>
                <a:gd name="T2" fmla="*/ 28 w 246"/>
                <a:gd name="T3" fmla="*/ 390 h 404"/>
                <a:gd name="T4" fmla="*/ 17 w 246"/>
                <a:gd name="T5" fmla="*/ 379 h 404"/>
                <a:gd name="T6" fmla="*/ 10 w 246"/>
                <a:gd name="T7" fmla="*/ 366 h 404"/>
                <a:gd name="T8" fmla="*/ 5 w 246"/>
                <a:gd name="T9" fmla="*/ 351 h 404"/>
                <a:gd name="T10" fmla="*/ 1 w 246"/>
                <a:gd name="T11" fmla="*/ 336 h 404"/>
                <a:gd name="T12" fmla="*/ 0 w 246"/>
                <a:gd name="T13" fmla="*/ 323 h 404"/>
                <a:gd name="T14" fmla="*/ 2 w 246"/>
                <a:gd name="T15" fmla="*/ 309 h 404"/>
                <a:gd name="T16" fmla="*/ 98 w 246"/>
                <a:gd name="T17" fmla="*/ 38 h 404"/>
                <a:gd name="T18" fmla="*/ 102 w 246"/>
                <a:gd name="T19" fmla="*/ 27 h 404"/>
                <a:gd name="T20" fmla="*/ 110 w 246"/>
                <a:gd name="T21" fmla="*/ 18 h 404"/>
                <a:gd name="T22" fmla="*/ 120 w 246"/>
                <a:gd name="T23" fmla="*/ 10 h 404"/>
                <a:gd name="T24" fmla="*/ 132 w 246"/>
                <a:gd name="T25" fmla="*/ 5 h 404"/>
                <a:gd name="T26" fmla="*/ 144 w 246"/>
                <a:gd name="T27" fmla="*/ 1 h 404"/>
                <a:gd name="T28" fmla="*/ 158 w 246"/>
                <a:gd name="T29" fmla="*/ 0 h 404"/>
                <a:gd name="T30" fmla="*/ 173 w 246"/>
                <a:gd name="T31" fmla="*/ 0 h 404"/>
                <a:gd name="T32" fmla="*/ 189 w 246"/>
                <a:gd name="T33" fmla="*/ 5 h 404"/>
                <a:gd name="T34" fmla="*/ 202 w 246"/>
                <a:gd name="T35" fmla="*/ 10 h 404"/>
                <a:gd name="T36" fmla="*/ 215 w 246"/>
                <a:gd name="T37" fmla="*/ 17 h 404"/>
                <a:gd name="T38" fmla="*/ 226 w 246"/>
                <a:gd name="T39" fmla="*/ 27 h 404"/>
                <a:gd name="T40" fmla="*/ 235 w 246"/>
                <a:gd name="T41" fmla="*/ 37 h 404"/>
                <a:gd name="T42" fmla="*/ 241 w 246"/>
                <a:gd name="T43" fmla="*/ 48 h 404"/>
                <a:gd name="T44" fmla="*/ 245 w 246"/>
                <a:gd name="T45" fmla="*/ 59 h 404"/>
                <a:gd name="T46" fmla="*/ 246 w 246"/>
                <a:gd name="T47" fmla="*/ 72 h 404"/>
                <a:gd name="T48" fmla="*/ 244 w 246"/>
                <a:gd name="T49" fmla="*/ 84 h 404"/>
                <a:gd name="T50" fmla="*/ 148 w 246"/>
                <a:gd name="T51" fmla="*/ 354 h 404"/>
                <a:gd name="T52" fmla="*/ 141 w 246"/>
                <a:gd name="T53" fmla="*/ 366 h 404"/>
                <a:gd name="T54" fmla="*/ 130 w 246"/>
                <a:gd name="T55" fmla="*/ 378 h 404"/>
                <a:gd name="T56" fmla="*/ 118 w 246"/>
                <a:gd name="T57" fmla="*/ 387 h 404"/>
                <a:gd name="T58" fmla="*/ 103 w 246"/>
                <a:gd name="T59" fmla="*/ 396 h 404"/>
                <a:gd name="T60" fmla="*/ 87 w 246"/>
                <a:gd name="T61" fmla="*/ 401 h 404"/>
                <a:gd name="T62" fmla="*/ 71 w 246"/>
                <a:gd name="T63" fmla="*/ 404 h 404"/>
                <a:gd name="T64" fmla="*/ 55 w 246"/>
                <a:gd name="T65" fmla="*/ 403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6" h="404">
                  <a:moveTo>
                    <a:pt x="47" y="401"/>
                  </a:moveTo>
                  <a:lnTo>
                    <a:pt x="39" y="399"/>
                  </a:lnTo>
                  <a:lnTo>
                    <a:pt x="33" y="395"/>
                  </a:lnTo>
                  <a:lnTo>
                    <a:pt x="28" y="390"/>
                  </a:lnTo>
                  <a:lnTo>
                    <a:pt x="22" y="385"/>
                  </a:lnTo>
                  <a:lnTo>
                    <a:pt x="17" y="379"/>
                  </a:lnTo>
                  <a:lnTo>
                    <a:pt x="13" y="372"/>
                  </a:lnTo>
                  <a:lnTo>
                    <a:pt x="10" y="366"/>
                  </a:lnTo>
                  <a:lnTo>
                    <a:pt x="7" y="359"/>
                  </a:lnTo>
                  <a:lnTo>
                    <a:pt x="5" y="351"/>
                  </a:lnTo>
                  <a:lnTo>
                    <a:pt x="2" y="344"/>
                  </a:lnTo>
                  <a:lnTo>
                    <a:pt x="1" y="336"/>
                  </a:lnTo>
                  <a:lnTo>
                    <a:pt x="1" y="329"/>
                  </a:lnTo>
                  <a:lnTo>
                    <a:pt x="0" y="323"/>
                  </a:lnTo>
                  <a:lnTo>
                    <a:pt x="1" y="315"/>
                  </a:lnTo>
                  <a:lnTo>
                    <a:pt x="2" y="309"/>
                  </a:lnTo>
                  <a:lnTo>
                    <a:pt x="4" y="303"/>
                  </a:lnTo>
                  <a:lnTo>
                    <a:pt x="98" y="38"/>
                  </a:lnTo>
                  <a:lnTo>
                    <a:pt x="100" y="32"/>
                  </a:lnTo>
                  <a:lnTo>
                    <a:pt x="102" y="27"/>
                  </a:lnTo>
                  <a:lnTo>
                    <a:pt x="106" y="22"/>
                  </a:lnTo>
                  <a:lnTo>
                    <a:pt x="110" y="18"/>
                  </a:lnTo>
                  <a:lnTo>
                    <a:pt x="115" y="14"/>
                  </a:lnTo>
                  <a:lnTo>
                    <a:pt x="120" y="10"/>
                  </a:lnTo>
                  <a:lnTo>
                    <a:pt x="125" y="8"/>
                  </a:lnTo>
                  <a:lnTo>
                    <a:pt x="132" y="5"/>
                  </a:lnTo>
                  <a:lnTo>
                    <a:pt x="138" y="2"/>
                  </a:lnTo>
                  <a:lnTo>
                    <a:pt x="144" y="1"/>
                  </a:lnTo>
                  <a:lnTo>
                    <a:pt x="152" y="0"/>
                  </a:lnTo>
                  <a:lnTo>
                    <a:pt x="158" y="0"/>
                  </a:lnTo>
                  <a:lnTo>
                    <a:pt x="165" y="0"/>
                  </a:lnTo>
                  <a:lnTo>
                    <a:pt x="173" y="0"/>
                  </a:lnTo>
                  <a:lnTo>
                    <a:pt x="180" y="2"/>
                  </a:lnTo>
                  <a:lnTo>
                    <a:pt x="189" y="5"/>
                  </a:lnTo>
                  <a:lnTo>
                    <a:pt x="196" y="7"/>
                  </a:lnTo>
                  <a:lnTo>
                    <a:pt x="202" y="10"/>
                  </a:lnTo>
                  <a:lnTo>
                    <a:pt x="209" y="14"/>
                  </a:lnTo>
                  <a:lnTo>
                    <a:pt x="215" y="17"/>
                  </a:lnTo>
                  <a:lnTo>
                    <a:pt x="221" y="22"/>
                  </a:lnTo>
                  <a:lnTo>
                    <a:pt x="226" y="27"/>
                  </a:lnTo>
                  <a:lnTo>
                    <a:pt x="231" y="32"/>
                  </a:lnTo>
                  <a:lnTo>
                    <a:pt x="235" y="37"/>
                  </a:lnTo>
                  <a:lnTo>
                    <a:pt x="238" y="43"/>
                  </a:lnTo>
                  <a:lnTo>
                    <a:pt x="241" y="48"/>
                  </a:lnTo>
                  <a:lnTo>
                    <a:pt x="244" y="54"/>
                  </a:lnTo>
                  <a:lnTo>
                    <a:pt x="245" y="59"/>
                  </a:lnTo>
                  <a:lnTo>
                    <a:pt x="246" y="66"/>
                  </a:lnTo>
                  <a:lnTo>
                    <a:pt x="246" y="72"/>
                  </a:lnTo>
                  <a:lnTo>
                    <a:pt x="245" y="77"/>
                  </a:lnTo>
                  <a:lnTo>
                    <a:pt x="244" y="84"/>
                  </a:lnTo>
                  <a:lnTo>
                    <a:pt x="151" y="348"/>
                  </a:lnTo>
                  <a:lnTo>
                    <a:pt x="148" y="354"/>
                  </a:lnTo>
                  <a:lnTo>
                    <a:pt x="144" y="361"/>
                  </a:lnTo>
                  <a:lnTo>
                    <a:pt x="141" y="366"/>
                  </a:lnTo>
                  <a:lnTo>
                    <a:pt x="136" y="371"/>
                  </a:lnTo>
                  <a:lnTo>
                    <a:pt x="130" y="378"/>
                  </a:lnTo>
                  <a:lnTo>
                    <a:pt x="124" y="382"/>
                  </a:lnTo>
                  <a:lnTo>
                    <a:pt x="118" y="387"/>
                  </a:lnTo>
                  <a:lnTo>
                    <a:pt x="110" y="391"/>
                  </a:lnTo>
                  <a:lnTo>
                    <a:pt x="103" y="396"/>
                  </a:lnTo>
                  <a:lnTo>
                    <a:pt x="94" y="399"/>
                  </a:lnTo>
                  <a:lnTo>
                    <a:pt x="87" y="401"/>
                  </a:lnTo>
                  <a:lnTo>
                    <a:pt x="79" y="403"/>
                  </a:lnTo>
                  <a:lnTo>
                    <a:pt x="71" y="404"/>
                  </a:lnTo>
                  <a:lnTo>
                    <a:pt x="63" y="404"/>
                  </a:lnTo>
                  <a:lnTo>
                    <a:pt x="55" y="403"/>
                  </a:lnTo>
                  <a:lnTo>
                    <a:pt x="47" y="401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84" name="Freeform 44"/>
            <p:cNvSpPr>
              <a:spLocks/>
            </p:cNvSpPr>
            <p:nvPr/>
          </p:nvSpPr>
          <p:spPr bwMode="auto">
            <a:xfrm>
              <a:off x="4178300" y="3033713"/>
              <a:ext cx="423863" cy="1368425"/>
            </a:xfrm>
            <a:custGeom>
              <a:avLst/>
              <a:gdLst>
                <a:gd name="T0" fmla="*/ 399 w 1334"/>
                <a:gd name="T1" fmla="*/ 1791 h 4313"/>
                <a:gd name="T2" fmla="*/ 345 w 1334"/>
                <a:gd name="T3" fmla="*/ 1585 h 4313"/>
                <a:gd name="T4" fmla="*/ 258 w 1334"/>
                <a:gd name="T5" fmla="*/ 1296 h 4313"/>
                <a:gd name="T6" fmla="*/ 171 w 1334"/>
                <a:gd name="T7" fmla="*/ 1027 h 4313"/>
                <a:gd name="T8" fmla="*/ 93 w 1334"/>
                <a:gd name="T9" fmla="*/ 767 h 4313"/>
                <a:gd name="T10" fmla="*/ 60 w 1334"/>
                <a:gd name="T11" fmla="*/ 638 h 4313"/>
                <a:gd name="T12" fmla="*/ 32 w 1334"/>
                <a:gd name="T13" fmla="*/ 508 h 4313"/>
                <a:gd name="T14" fmla="*/ 13 w 1334"/>
                <a:gd name="T15" fmla="*/ 406 h 4313"/>
                <a:gd name="T16" fmla="*/ 0 w 1334"/>
                <a:gd name="T17" fmla="*/ 317 h 4313"/>
                <a:gd name="T18" fmla="*/ 2 w 1334"/>
                <a:gd name="T19" fmla="*/ 271 h 4313"/>
                <a:gd name="T20" fmla="*/ 14 w 1334"/>
                <a:gd name="T21" fmla="*/ 220 h 4313"/>
                <a:gd name="T22" fmla="*/ 36 w 1334"/>
                <a:gd name="T23" fmla="*/ 168 h 4313"/>
                <a:gd name="T24" fmla="*/ 74 w 1334"/>
                <a:gd name="T25" fmla="*/ 119 h 4313"/>
                <a:gd name="T26" fmla="*/ 129 w 1334"/>
                <a:gd name="T27" fmla="*/ 72 h 4313"/>
                <a:gd name="T28" fmla="*/ 204 w 1334"/>
                <a:gd name="T29" fmla="*/ 33 h 4313"/>
                <a:gd name="T30" fmla="*/ 291 w 1334"/>
                <a:gd name="T31" fmla="*/ 7 h 4313"/>
                <a:gd name="T32" fmla="*/ 358 w 1334"/>
                <a:gd name="T33" fmla="*/ 0 h 4313"/>
                <a:gd name="T34" fmla="*/ 422 w 1334"/>
                <a:gd name="T35" fmla="*/ 10 h 4313"/>
                <a:gd name="T36" fmla="*/ 483 w 1334"/>
                <a:gd name="T37" fmla="*/ 30 h 4313"/>
                <a:gd name="T38" fmla="*/ 542 w 1334"/>
                <a:gd name="T39" fmla="*/ 61 h 4313"/>
                <a:gd name="T40" fmla="*/ 593 w 1334"/>
                <a:gd name="T41" fmla="*/ 97 h 4313"/>
                <a:gd name="T42" fmla="*/ 641 w 1334"/>
                <a:gd name="T43" fmla="*/ 138 h 4313"/>
                <a:gd name="T44" fmla="*/ 707 w 1334"/>
                <a:gd name="T45" fmla="*/ 210 h 4313"/>
                <a:gd name="T46" fmla="*/ 757 w 1334"/>
                <a:gd name="T47" fmla="*/ 287 h 4313"/>
                <a:gd name="T48" fmla="*/ 845 w 1334"/>
                <a:gd name="T49" fmla="*/ 503 h 4313"/>
                <a:gd name="T50" fmla="*/ 954 w 1334"/>
                <a:gd name="T51" fmla="*/ 832 h 4313"/>
                <a:gd name="T52" fmla="*/ 1050 w 1334"/>
                <a:gd name="T53" fmla="*/ 1194 h 4313"/>
                <a:gd name="T54" fmla="*/ 1134 w 1334"/>
                <a:gd name="T55" fmla="*/ 1582 h 4313"/>
                <a:gd name="T56" fmla="*/ 1205 w 1334"/>
                <a:gd name="T57" fmla="*/ 1987 h 4313"/>
                <a:gd name="T58" fmla="*/ 1261 w 1334"/>
                <a:gd name="T59" fmla="*/ 2400 h 4313"/>
                <a:gd name="T60" fmla="*/ 1302 w 1334"/>
                <a:gd name="T61" fmla="*/ 2813 h 4313"/>
                <a:gd name="T62" fmla="*/ 1326 w 1334"/>
                <a:gd name="T63" fmla="*/ 3220 h 4313"/>
                <a:gd name="T64" fmla="*/ 1334 w 1334"/>
                <a:gd name="T65" fmla="*/ 3611 h 4313"/>
                <a:gd name="T66" fmla="*/ 1323 w 1334"/>
                <a:gd name="T67" fmla="*/ 3978 h 4313"/>
                <a:gd name="T68" fmla="*/ 1293 w 1334"/>
                <a:gd name="T69" fmla="*/ 4313 h 4313"/>
                <a:gd name="T70" fmla="*/ 1097 w 1334"/>
                <a:gd name="T71" fmla="*/ 4303 h 4313"/>
                <a:gd name="T72" fmla="*/ 921 w 1334"/>
                <a:gd name="T73" fmla="*/ 4302 h 4313"/>
                <a:gd name="T74" fmla="*/ 768 w 1334"/>
                <a:gd name="T75" fmla="*/ 4307 h 4313"/>
                <a:gd name="T76" fmla="*/ 639 w 1334"/>
                <a:gd name="T77" fmla="*/ 4312 h 4313"/>
                <a:gd name="T78" fmla="*/ 534 w 1334"/>
                <a:gd name="T79" fmla="*/ 4312 h 4313"/>
                <a:gd name="T80" fmla="*/ 522 w 1334"/>
                <a:gd name="T81" fmla="*/ 3871 h 4313"/>
                <a:gd name="T82" fmla="*/ 534 w 1334"/>
                <a:gd name="T83" fmla="*/ 3312 h 4313"/>
                <a:gd name="T84" fmla="*/ 534 w 1334"/>
                <a:gd name="T85" fmla="*/ 2996 h 4313"/>
                <a:gd name="T86" fmla="*/ 528 w 1334"/>
                <a:gd name="T87" fmla="*/ 2783 h 4313"/>
                <a:gd name="T88" fmla="*/ 517 w 1334"/>
                <a:gd name="T89" fmla="*/ 2586 h 4313"/>
                <a:gd name="T90" fmla="*/ 502 w 1334"/>
                <a:gd name="T91" fmla="*/ 2402 h 4313"/>
                <a:gd name="T92" fmla="*/ 481 w 1334"/>
                <a:gd name="T93" fmla="*/ 2229 h 4313"/>
                <a:gd name="T94" fmla="*/ 456 w 1334"/>
                <a:gd name="T95" fmla="*/ 2062 h 4313"/>
                <a:gd name="T96" fmla="*/ 423 w 1334"/>
                <a:gd name="T97" fmla="*/ 1899 h 4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34" h="4313">
                  <a:moveTo>
                    <a:pt x="423" y="1899"/>
                  </a:moveTo>
                  <a:lnTo>
                    <a:pt x="412" y="1844"/>
                  </a:lnTo>
                  <a:lnTo>
                    <a:pt x="399" y="1791"/>
                  </a:lnTo>
                  <a:lnTo>
                    <a:pt x="386" y="1738"/>
                  </a:lnTo>
                  <a:lnTo>
                    <a:pt x="372" y="1686"/>
                  </a:lnTo>
                  <a:lnTo>
                    <a:pt x="345" y="1585"/>
                  </a:lnTo>
                  <a:lnTo>
                    <a:pt x="316" y="1487"/>
                  </a:lnTo>
                  <a:lnTo>
                    <a:pt x="288" y="1390"/>
                  </a:lnTo>
                  <a:lnTo>
                    <a:pt x="258" y="1296"/>
                  </a:lnTo>
                  <a:lnTo>
                    <a:pt x="229" y="1205"/>
                  </a:lnTo>
                  <a:lnTo>
                    <a:pt x="200" y="1116"/>
                  </a:lnTo>
                  <a:lnTo>
                    <a:pt x="171" y="1027"/>
                  </a:lnTo>
                  <a:lnTo>
                    <a:pt x="144" y="939"/>
                  </a:lnTo>
                  <a:lnTo>
                    <a:pt x="118" y="852"/>
                  </a:lnTo>
                  <a:lnTo>
                    <a:pt x="93" y="767"/>
                  </a:lnTo>
                  <a:lnTo>
                    <a:pt x="82" y="723"/>
                  </a:lnTo>
                  <a:lnTo>
                    <a:pt x="70" y="680"/>
                  </a:lnTo>
                  <a:lnTo>
                    <a:pt x="60" y="638"/>
                  </a:lnTo>
                  <a:lnTo>
                    <a:pt x="50" y="594"/>
                  </a:lnTo>
                  <a:lnTo>
                    <a:pt x="41" y="551"/>
                  </a:lnTo>
                  <a:lnTo>
                    <a:pt x="32" y="508"/>
                  </a:lnTo>
                  <a:lnTo>
                    <a:pt x="24" y="463"/>
                  </a:lnTo>
                  <a:lnTo>
                    <a:pt x="17" y="420"/>
                  </a:lnTo>
                  <a:lnTo>
                    <a:pt x="13" y="406"/>
                  </a:lnTo>
                  <a:lnTo>
                    <a:pt x="5" y="370"/>
                  </a:lnTo>
                  <a:lnTo>
                    <a:pt x="2" y="346"/>
                  </a:lnTo>
                  <a:lnTo>
                    <a:pt x="0" y="317"/>
                  </a:lnTo>
                  <a:lnTo>
                    <a:pt x="0" y="303"/>
                  </a:lnTo>
                  <a:lnTo>
                    <a:pt x="1" y="287"/>
                  </a:lnTo>
                  <a:lnTo>
                    <a:pt x="2" y="271"/>
                  </a:lnTo>
                  <a:lnTo>
                    <a:pt x="5" y="254"/>
                  </a:lnTo>
                  <a:lnTo>
                    <a:pt x="9" y="237"/>
                  </a:lnTo>
                  <a:lnTo>
                    <a:pt x="14" y="220"/>
                  </a:lnTo>
                  <a:lnTo>
                    <a:pt x="20" y="203"/>
                  </a:lnTo>
                  <a:lnTo>
                    <a:pt x="28" y="185"/>
                  </a:lnTo>
                  <a:lnTo>
                    <a:pt x="36" y="168"/>
                  </a:lnTo>
                  <a:lnTo>
                    <a:pt x="48" y="151"/>
                  </a:lnTo>
                  <a:lnTo>
                    <a:pt x="59" y="135"/>
                  </a:lnTo>
                  <a:lnTo>
                    <a:pt x="74" y="119"/>
                  </a:lnTo>
                  <a:lnTo>
                    <a:pt x="90" y="103"/>
                  </a:lnTo>
                  <a:lnTo>
                    <a:pt x="108" y="87"/>
                  </a:lnTo>
                  <a:lnTo>
                    <a:pt x="129" y="72"/>
                  </a:lnTo>
                  <a:lnTo>
                    <a:pt x="151" y="58"/>
                  </a:lnTo>
                  <a:lnTo>
                    <a:pt x="177" y="46"/>
                  </a:lnTo>
                  <a:lnTo>
                    <a:pt x="204" y="33"/>
                  </a:lnTo>
                  <a:lnTo>
                    <a:pt x="235" y="21"/>
                  </a:lnTo>
                  <a:lnTo>
                    <a:pt x="268" y="12"/>
                  </a:lnTo>
                  <a:lnTo>
                    <a:pt x="291" y="7"/>
                  </a:lnTo>
                  <a:lnTo>
                    <a:pt x="313" y="2"/>
                  </a:lnTo>
                  <a:lnTo>
                    <a:pt x="335" y="1"/>
                  </a:lnTo>
                  <a:lnTo>
                    <a:pt x="358" y="0"/>
                  </a:lnTo>
                  <a:lnTo>
                    <a:pt x="380" y="2"/>
                  </a:lnTo>
                  <a:lnTo>
                    <a:pt x="401" y="6"/>
                  </a:lnTo>
                  <a:lnTo>
                    <a:pt x="422" y="10"/>
                  </a:lnTo>
                  <a:lnTo>
                    <a:pt x="443" y="15"/>
                  </a:lnTo>
                  <a:lnTo>
                    <a:pt x="463" y="23"/>
                  </a:lnTo>
                  <a:lnTo>
                    <a:pt x="483" y="30"/>
                  </a:lnTo>
                  <a:lnTo>
                    <a:pt x="504" y="39"/>
                  </a:lnTo>
                  <a:lnTo>
                    <a:pt x="523" y="49"/>
                  </a:lnTo>
                  <a:lnTo>
                    <a:pt x="542" y="61"/>
                  </a:lnTo>
                  <a:lnTo>
                    <a:pt x="560" y="72"/>
                  </a:lnTo>
                  <a:lnTo>
                    <a:pt x="577" y="84"/>
                  </a:lnTo>
                  <a:lnTo>
                    <a:pt x="593" y="97"/>
                  </a:lnTo>
                  <a:lnTo>
                    <a:pt x="610" y="110"/>
                  </a:lnTo>
                  <a:lnTo>
                    <a:pt x="626" y="124"/>
                  </a:lnTo>
                  <a:lnTo>
                    <a:pt x="641" y="138"/>
                  </a:lnTo>
                  <a:lnTo>
                    <a:pt x="656" y="153"/>
                  </a:lnTo>
                  <a:lnTo>
                    <a:pt x="682" y="181"/>
                  </a:lnTo>
                  <a:lnTo>
                    <a:pt x="707" y="210"/>
                  </a:lnTo>
                  <a:lnTo>
                    <a:pt x="727" y="237"/>
                  </a:lnTo>
                  <a:lnTo>
                    <a:pt x="744" y="264"/>
                  </a:lnTo>
                  <a:lnTo>
                    <a:pt x="757" y="287"/>
                  </a:lnTo>
                  <a:lnTo>
                    <a:pt x="767" y="307"/>
                  </a:lnTo>
                  <a:lnTo>
                    <a:pt x="807" y="402"/>
                  </a:lnTo>
                  <a:lnTo>
                    <a:pt x="845" y="503"/>
                  </a:lnTo>
                  <a:lnTo>
                    <a:pt x="883" y="608"/>
                  </a:lnTo>
                  <a:lnTo>
                    <a:pt x="919" y="718"/>
                  </a:lnTo>
                  <a:lnTo>
                    <a:pt x="954" y="832"/>
                  </a:lnTo>
                  <a:lnTo>
                    <a:pt x="987" y="950"/>
                  </a:lnTo>
                  <a:lnTo>
                    <a:pt x="1020" y="1070"/>
                  </a:lnTo>
                  <a:lnTo>
                    <a:pt x="1050" y="1194"/>
                  </a:lnTo>
                  <a:lnTo>
                    <a:pt x="1080" y="1321"/>
                  </a:lnTo>
                  <a:lnTo>
                    <a:pt x="1107" y="1451"/>
                  </a:lnTo>
                  <a:lnTo>
                    <a:pt x="1134" y="1582"/>
                  </a:lnTo>
                  <a:lnTo>
                    <a:pt x="1159" y="1715"/>
                  </a:lnTo>
                  <a:lnTo>
                    <a:pt x="1182" y="1850"/>
                  </a:lnTo>
                  <a:lnTo>
                    <a:pt x="1205" y="1987"/>
                  </a:lnTo>
                  <a:lnTo>
                    <a:pt x="1225" y="2123"/>
                  </a:lnTo>
                  <a:lnTo>
                    <a:pt x="1244" y="2261"/>
                  </a:lnTo>
                  <a:lnTo>
                    <a:pt x="1261" y="2400"/>
                  </a:lnTo>
                  <a:lnTo>
                    <a:pt x="1277" y="2538"/>
                  </a:lnTo>
                  <a:lnTo>
                    <a:pt x="1290" y="2676"/>
                  </a:lnTo>
                  <a:lnTo>
                    <a:pt x="1302" y="2813"/>
                  </a:lnTo>
                  <a:lnTo>
                    <a:pt x="1313" y="2951"/>
                  </a:lnTo>
                  <a:lnTo>
                    <a:pt x="1320" y="3086"/>
                  </a:lnTo>
                  <a:lnTo>
                    <a:pt x="1326" y="3220"/>
                  </a:lnTo>
                  <a:lnTo>
                    <a:pt x="1332" y="3352"/>
                  </a:lnTo>
                  <a:lnTo>
                    <a:pt x="1334" y="3483"/>
                  </a:lnTo>
                  <a:lnTo>
                    <a:pt x="1334" y="3611"/>
                  </a:lnTo>
                  <a:lnTo>
                    <a:pt x="1333" y="3736"/>
                  </a:lnTo>
                  <a:lnTo>
                    <a:pt x="1329" y="3859"/>
                  </a:lnTo>
                  <a:lnTo>
                    <a:pt x="1323" y="3978"/>
                  </a:lnTo>
                  <a:lnTo>
                    <a:pt x="1316" y="4093"/>
                  </a:lnTo>
                  <a:lnTo>
                    <a:pt x="1306" y="4205"/>
                  </a:lnTo>
                  <a:lnTo>
                    <a:pt x="1293" y="4313"/>
                  </a:lnTo>
                  <a:lnTo>
                    <a:pt x="1226" y="4308"/>
                  </a:lnTo>
                  <a:lnTo>
                    <a:pt x="1160" y="4305"/>
                  </a:lnTo>
                  <a:lnTo>
                    <a:pt x="1097" y="4303"/>
                  </a:lnTo>
                  <a:lnTo>
                    <a:pt x="1035" y="4302"/>
                  </a:lnTo>
                  <a:lnTo>
                    <a:pt x="977" y="4302"/>
                  </a:lnTo>
                  <a:lnTo>
                    <a:pt x="921" y="4302"/>
                  </a:lnTo>
                  <a:lnTo>
                    <a:pt x="867" y="4304"/>
                  </a:lnTo>
                  <a:lnTo>
                    <a:pt x="817" y="4305"/>
                  </a:lnTo>
                  <a:lnTo>
                    <a:pt x="768" y="4307"/>
                  </a:lnTo>
                  <a:lnTo>
                    <a:pt x="722" y="4309"/>
                  </a:lnTo>
                  <a:lnTo>
                    <a:pt x="679" y="4310"/>
                  </a:lnTo>
                  <a:lnTo>
                    <a:pt x="639" y="4312"/>
                  </a:lnTo>
                  <a:lnTo>
                    <a:pt x="601" y="4313"/>
                  </a:lnTo>
                  <a:lnTo>
                    <a:pt x="566" y="4313"/>
                  </a:lnTo>
                  <a:lnTo>
                    <a:pt x="534" y="4312"/>
                  </a:lnTo>
                  <a:lnTo>
                    <a:pt x="505" y="4311"/>
                  </a:lnTo>
                  <a:lnTo>
                    <a:pt x="514" y="4084"/>
                  </a:lnTo>
                  <a:lnTo>
                    <a:pt x="522" y="3871"/>
                  </a:lnTo>
                  <a:lnTo>
                    <a:pt x="528" y="3673"/>
                  </a:lnTo>
                  <a:lnTo>
                    <a:pt x="532" y="3487"/>
                  </a:lnTo>
                  <a:lnTo>
                    <a:pt x="534" y="3312"/>
                  </a:lnTo>
                  <a:lnTo>
                    <a:pt x="535" y="3149"/>
                  </a:lnTo>
                  <a:lnTo>
                    <a:pt x="534" y="3071"/>
                  </a:lnTo>
                  <a:lnTo>
                    <a:pt x="534" y="2996"/>
                  </a:lnTo>
                  <a:lnTo>
                    <a:pt x="532" y="2923"/>
                  </a:lnTo>
                  <a:lnTo>
                    <a:pt x="530" y="2851"/>
                  </a:lnTo>
                  <a:lnTo>
                    <a:pt x="528" y="2783"/>
                  </a:lnTo>
                  <a:lnTo>
                    <a:pt x="525" y="2715"/>
                  </a:lnTo>
                  <a:lnTo>
                    <a:pt x="522" y="2649"/>
                  </a:lnTo>
                  <a:lnTo>
                    <a:pt x="517" y="2586"/>
                  </a:lnTo>
                  <a:lnTo>
                    <a:pt x="513" y="2524"/>
                  </a:lnTo>
                  <a:lnTo>
                    <a:pt x="508" y="2462"/>
                  </a:lnTo>
                  <a:lnTo>
                    <a:pt x="502" y="2402"/>
                  </a:lnTo>
                  <a:lnTo>
                    <a:pt x="496" y="2343"/>
                  </a:lnTo>
                  <a:lnTo>
                    <a:pt x="489" y="2286"/>
                  </a:lnTo>
                  <a:lnTo>
                    <a:pt x="481" y="2229"/>
                  </a:lnTo>
                  <a:lnTo>
                    <a:pt x="474" y="2173"/>
                  </a:lnTo>
                  <a:lnTo>
                    <a:pt x="465" y="2117"/>
                  </a:lnTo>
                  <a:lnTo>
                    <a:pt x="456" y="2062"/>
                  </a:lnTo>
                  <a:lnTo>
                    <a:pt x="445" y="2008"/>
                  </a:lnTo>
                  <a:lnTo>
                    <a:pt x="435" y="1953"/>
                  </a:lnTo>
                  <a:lnTo>
                    <a:pt x="423" y="1899"/>
                  </a:lnTo>
                  <a:close/>
                </a:path>
              </a:pathLst>
            </a:custGeom>
            <a:solidFill>
              <a:srgbClr val="7E6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85" name="Freeform 45"/>
            <p:cNvSpPr>
              <a:spLocks/>
            </p:cNvSpPr>
            <p:nvPr/>
          </p:nvSpPr>
          <p:spPr bwMode="auto">
            <a:xfrm>
              <a:off x="2427288" y="4198938"/>
              <a:ext cx="249238" cy="223838"/>
            </a:xfrm>
            <a:custGeom>
              <a:avLst/>
              <a:gdLst>
                <a:gd name="T0" fmla="*/ 87 w 783"/>
                <a:gd name="T1" fmla="*/ 81 h 705"/>
                <a:gd name="T2" fmla="*/ 46 w 783"/>
                <a:gd name="T3" fmla="*/ 138 h 705"/>
                <a:gd name="T4" fmla="*/ 29 w 783"/>
                <a:gd name="T5" fmla="*/ 163 h 705"/>
                <a:gd name="T6" fmla="*/ 15 w 783"/>
                <a:gd name="T7" fmla="*/ 188 h 705"/>
                <a:gd name="T8" fmla="*/ 6 w 783"/>
                <a:gd name="T9" fmla="*/ 214 h 705"/>
                <a:gd name="T10" fmla="*/ 1 w 783"/>
                <a:gd name="T11" fmla="*/ 243 h 705"/>
                <a:gd name="T12" fmla="*/ 1 w 783"/>
                <a:gd name="T13" fmla="*/ 275 h 705"/>
                <a:gd name="T14" fmla="*/ 7 w 783"/>
                <a:gd name="T15" fmla="*/ 314 h 705"/>
                <a:gd name="T16" fmla="*/ 30 w 783"/>
                <a:gd name="T17" fmla="*/ 420 h 705"/>
                <a:gd name="T18" fmla="*/ 41 w 783"/>
                <a:gd name="T19" fmla="*/ 457 h 705"/>
                <a:gd name="T20" fmla="*/ 56 w 783"/>
                <a:gd name="T21" fmla="*/ 492 h 705"/>
                <a:gd name="T22" fmla="*/ 75 w 783"/>
                <a:gd name="T23" fmla="*/ 525 h 705"/>
                <a:gd name="T24" fmla="*/ 96 w 783"/>
                <a:gd name="T25" fmla="*/ 556 h 705"/>
                <a:gd name="T26" fmla="*/ 120 w 783"/>
                <a:gd name="T27" fmla="*/ 584 h 705"/>
                <a:gd name="T28" fmla="*/ 146 w 783"/>
                <a:gd name="T29" fmla="*/ 609 h 705"/>
                <a:gd name="T30" fmla="*/ 176 w 783"/>
                <a:gd name="T31" fmla="*/ 633 h 705"/>
                <a:gd name="T32" fmla="*/ 206 w 783"/>
                <a:gd name="T33" fmla="*/ 653 h 705"/>
                <a:gd name="T34" fmla="*/ 238 w 783"/>
                <a:gd name="T35" fmla="*/ 670 h 705"/>
                <a:gd name="T36" fmla="*/ 273 w 783"/>
                <a:gd name="T37" fmla="*/ 683 h 705"/>
                <a:gd name="T38" fmla="*/ 308 w 783"/>
                <a:gd name="T39" fmla="*/ 694 h 705"/>
                <a:gd name="T40" fmla="*/ 345 w 783"/>
                <a:gd name="T41" fmla="*/ 701 h 705"/>
                <a:gd name="T42" fmla="*/ 382 w 783"/>
                <a:gd name="T43" fmla="*/ 705 h 705"/>
                <a:gd name="T44" fmla="*/ 420 w 783"/>
                <a:gd name="T45" fmla="*/ 705 h 705"/>
                <a:gd name="T46" fmla="*/ 459 w 783"/>
                <a:gd name="T47" fmla="*/ 700 h 705"/>
                <a:gd name="T48" fmla="*/ 497 w 783"/>
                <a:gd name="T49" fmla="*/ 692 h 705"/>
                <a:gd name="T50" fmla="*/ 534 w 783"/>
                <a:gd name="T51" fmla="*/ 680 h 705"/>
                <a:gd name="T52" fmla="*/ 569 w 783"/>
                <a:gd name="T53" fmla="*/ 666 h 705"/>
                <a:gd name="T54" fmla="*/ 602 w 783"/>
                <a:gd name="T55" fmla="*/ 648 h 705"/>
                <a:gd name="T56" fmla="*/ 633 w 783"/>
                <a:gd name="T57" fmla="*/ 625 h 705"/>
                <a:gd name="T58" fmla="*/ 661 w 783"/>
                <a:gd name="T59" fmla="*/ 602 h 705"/>
                <a:gd name="T60" fmla="*/ 687 w 783"/>
                <a:gd name="T61" fmla="*/ 576 h 705"/>
                <a:gd name="T62" fmla="*/ 710 w 783"/>
                <a:gd name="T63" fmla="*/ 547 h 705"/>
                <a:gd name="T64" fmla="*/ 730 w 783"/>
                <a:gd name="T65" fmla="*/ 516 h 705"/>
                <a:gd name="T66" fmla="*/ 747 w 783"/>
                <a:gd name="T67" fmla="*/ 484 h 705"/>
                <a:gd name="T68" fmla="*/ 761 w 783"/>
                <a:gd name="T69" fmla="*/ 450 h 705"/>
                <a:gd name="T70" fmla="*/ 771 w 783"/>
                <a:gd name="T71" fmla="*/ 414 h 705"/>
                <a:gd name="T72" fmla="*/ 779 w 783"/>
                <a:gd name="T73" fmla="*/ 377 h 705"/>
                <a:gd name="T74" fmla="*/ 782 w 783"/>
                <a:gd name="T75" fmla="*/ 340 h 705"/>
                <a:gd name="T76" fmla="*/ 782 w 783"/>
                <a:gd name="T77" fmla="*/ 302 h 705"/>
                <a:gd name="T78" fmla="*/ 778 w 783"/>
                <a:gd name="T79" fmla="*/ 263 h 705"/>
                <a:gd name="T80" fmla="*/ 771 w 783"/>
                <a:gd name="T81" fmla="*/ 234 h 705"/>
                <a:gd name="T82" fmla="*/ 757 w 783"/>
                <a:gd name="T83" fmla="*/ 192 h 705"/>
                <a:gd name="T84" fmla="*/ 740 w 783"/>
                <a:gd name="T85" fmla="*/ 153 h 705"/>
                <a:gd name="T86" fmla="*/ 718 w 783"/>
                <a:gd name="T87" fmla="*/ 109 h 705"/>
                <a:gd name="T88" fmla="*/ 691 w 783"/>
                <a:gd name="T89" fmla="*/ 67 h 705"/>
                <a:gd name="T90" fmla="*/ 665 w 783"/>
                <a:gd name="T91" fmla="*/ 40 h 705"/>
                <a:gd name="T92" fmla="*/ 646 w 783"/>
                <a:gd name="T93" fmla="*/ 24 h 705"/>
                <a:gd name="T94" fmla="*/ 627 w 783"/>
                <a:gd name="T95" fmla="*/ 12 h 705"/>
                <a:gd name="T96" fmla="*/ 605 w 783"/>
                <a:gd name="T97" fmla="*/ 3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83" h="705">
                  <a:moveTo>
                    <a:pt x="595" y="0"/>
                  </a:moveTo>
                  <a:lnTo>
                    <a:pt x="87" y="81"/>
                  </a:lnTo>
                  <a:lnTo>
                    <a:pt x="65" y="112"/>
                  </a:lnTo>
                  <a:lnTo>
                    <a:pt x="46" y="138"/>
                  </a:lnTo>
                  <a:lnTo>
                    <a:pt x="37" y="151"/>
                  </a:lnTo>
                  <a:lnTo>
                    <a:pt x="29" y="163"/>
                  </a:lnTo>
                  <a:lnTo>
                    <a:pt x="21" y="175"/>
                  </a:lnTo>
                  <a:lnTo>
                    <a:pt x="15" y="188"/>
                  </a:lnTo>
                  <a:lnTo>
                    <a:pt x="10" y="200"/>
                  </a:lnTo>
                  <a:lnTo>
                    <a:pt x="6" y="214"/>
                  </a:lnTo>
                  <a:lnTo>
                    <a:pt x="3" y="228"/>
                  </a:lnTo>
                  <a:lnTo>
                    <a:pt x="1" y="243"/>
                  </a:lnTo>
                  <a:lnTo>
                    <a:pt x="0" y="259"/>
                  </a:lnTo>
                  <a:lnTo>
                    <a:pt x="1" y="275"/>
                  </a:lnTo>
                  <a:lnTo>
                    <a:pt x="3" y="294"/>
                  </a:lnTo>
                  <a:lnTo>
                    <a:pt x="7" y="314"/>
                  </a:lnTo>
                  <a:lnTo>
                    <a:pt x="26" y="401"/>
                  </a:lnTo>
                  <a:lnTo>
                    <a:pt x="30" y="420"/>
                  </a:lnTo>
                  <a:lnTo>
                    <a:pt x="35" y="439"/>
                  </a:lnTo>
                  <a:lnTo>
                    <a:pt x="41" y="457"/>
                  </a:lnTo>
                  <a:lnTo>
                    <a:pt x="49" y="475"/>
                  </a:lnTo>
                  <a:lnTo>
                    <a:pt x="56" y="492"/>
                  </a:lnTo>
                  <a:lnTo>
                    <a:pt x="66" y="509"/>
                  </a:lnTo>
                  <a:lnTo>
                    <a:pt x="75" y="525"/>
                  </a:lnTo>
                  <a:lnTo>
                    <a:pt x="85" y="541"/>
                  </a:lnTo>
                  <a:lnTo>
                    <a:pt x="96" y="556"/>
                  </a:lnTo>
                  <a:lnTo>
                    <a:pt x="108" y="570"/>
                  </a:lnTo>
                  <a:lnTo>
                    <a:pt x="120" y="584"/>
                  </a:lnTo>
                  <a:lnTo>
                    <a:pt x="133" y="597"/>
                  </a:lnTo>
                  <a:lnTo>
                    <a:pt x="146" y="609"/>
                  </a:lnTo>
                  <a:lnTo>
                    <a:pt x="161" y="621"/>
                  </a:lnTo>
                  <a:lnTo>
                    <a:pt x="176" y="633"/>
                  </a:lnTo>
                  <a:lnTo>
                    <a:pt x="191" y="642"/>
                  </a:lnTo>
                  <a:lnTo>
                    <a:pt x="206" y="653"/>
                  </a:lnTo>
                  <a:lnTo>
                    <a:pt x="222" y="661"/>
                  </a:lnTo>
                  <a:lnTo>
                    <a:pt x="238" y="670"/>
                  </a:lnTo>
                  <a:lnTo>
                    <a:pt x="255" y="677"/>
                  </a:lnTo>
                  <a:lnTo>
                    <a:pt x="273" y="683"/>
                  </a:lnTo>
                  <a:lnTo>
                    <a:pt x="290" y="689"/>
                  </a:lnTo>
                  <a:lnTo>
                    <a:pt x="308" y="694"/>
                  </a:lnTo>
                  <a:lnTo>
                    <a:pt x="326" y="698"/>
                  </a:lnTo>
                  <a:lnTo>
                    <a:pt x="345" y="701"/>
                  </a:lnTo>
                  <a:lnTo>
                    <a:pt x="363" y="704"/>
                  </a:lnTo>
                  <a:lnTo>
                    <a:pt x="382" y="705"/>
                  </a:lnTo>
                  <a:lnTo>
                    <a:pt x="401" y="705"/>
                  </a:lnTo>
                  <a:lnTo>
                    <a:pt x="420" y="705"/>
                  </a:lnTo>
                  <a:lnTo>
                    <a:pt x="440" y="703"/>
                  </a:lnTo>
                  <a:lnTo>
                    <a:pt x="459" y="700"/>
                  </a:lnTo>
                  <a:lnTo>
                    <a:pt x="478" y="697"/>
                  </a:lnTo>
                  <a:lnTo>
                    <a:pt x="497" y="692"/>
                  </a:lnTo>
                  <a:lnTo>
                    <a:pt x="516" y="687"/>
                  </a:lnTo>
                  <a:lnTo>
                    <a:pt x="534" y="680"/>
                  </a:lnTo>
                  <a:lnTo>
                    <a:pt x="552" y="673"/>
                  </a:lnTo>
                  <a:lnTo>
                    <a:pt x="569" y="666"/>
                  </a:lnTo>
                  <a:lnTo>
                    <a:pt x="586" y="657"/>
                  </a:lnTo>
                  <a:lnTo>
                    <a:pt x="602" y="648"/>
                  </a:lnTo>
                  <a:lnTo>
                    <a:pt x="618" y="637"/>
                  </a:lnTo>
                  <a:lnTo>
                    <a:pt x="633" y="625"/>
                  </a:lnTo>
                  <a:lnTo>
                    <a:pt x="647" y="614"/>
                  </a:lnTo>
                  <a:lnTo>
                    <a:pt x="661" y="602"/>
                  </a:lnTo>
                  <a:lnTo>
                    <a:pt x="674" y="589"/>
                  </a:lnTo>
                  <a:lnTo>
                    <a:pt x="687" y="576"/>
                  </a:lnTo>
                  <a:lnTo>
                    <a:pt x="698" y="561"/>
                  </a:lnTo>
                  <a:lnTo>
                    <a:pt x="710" y="547"/>
                  </a:lnTo>
                  <a:lnTo>
                    <a:pt x="720" y="531"/>
                  </a:lnTo>
                  <a:lnTo>
                    <a:pt x="730" y="516"/>
                  </a:lnTo>
                  <a:lnTo>
                    <a:pt x="738" y="500"/>
                  </a:lnTo>
                  <a:lnTo>
                    <a:pt x="747" y="484"/>
                  </a:lnTo>
                  <a:lnTo>
                    <a:pt x="754" y="467"/>
                  </a:lnTo>
                  <a:lnTo>
                    <a:pt x="761" y="450"/>
                  </a:lnTo>
                  <a:lnTo>
                    <a:pt x="767" y="432"/>
                  </a:lnTo>
                  <a:lnTo>
                    <a:pt x="771" y="414"/>
                  </a:lnTo>
                  <a:lnTo>
                    <a:pt x="775" y="396"/>
                  </a:lnTo>
                  <a:lnTo>
                    <a:pt x="779" y="377"/>
                  </a:lnTo>
                  <a:lnTo>
                    <a:pt x="781" y="359"/>
                  </a:lnTo>
                  <a:lnTo>
                    <a:pt x="782" y="340"/>
                  </a:lnTo>
                  <a:lnTo>
                    <a:pt x="783" y="321"/>
                  </a:lnTo>
                  <a:lnTo>
                    <a:pt x="782" y="302"/>
                  </a:lnTo>
                  <a:lnTo>
                    <a:pt x="781" y="283"/>
                  </a:lnTo>
                  <a:lnTo>
                    <a:pt x="778" y="263"/>
                  </a:lnTo>
                  <a:lnTo>
                    <a:pt x="774" y="244"/>
                  </a:lnTo>
                  <a:lnTo>
                    <a:pt x="771" y="234"/>
                  </a:lnTo>
                  <a:lnTo>
                    <a:pt x="764" y="209"/>
                  </a:lnTo>
                  <a:lnTo>
                    <a:pt x="757" y="192"/>
                  </a:lnTo>
                  <a:lnTo>
                    <a:pt x="750" y="173"/>
                  </a:lnTo>
                  <a:lnTo>
                    <a:pt x="740" y="153"/>
                  </a:lnTo>
                  <a:lnTo>
                    <a:pt x="730" y="132"/>
                  </a:lnTo>
                  <a:lnTo>
                    <a:pt x="718" y="109"/>
                  </a:lnTo>
                  <a:lnTo>
                    <a:pt x="706" y="88"/>
                  </a:lnTo>
                  <a:lnTo>
                    <a:pt x="691" y="67"/>
                  </a:lnTo>
                  <a:lnTo>
                    <a:pt x="674" y="48"/>
                  </a:lnTo>
                  <a:lnTo>
                    <a:pt x="665" y="40"/>
                  </a:lnTo>
                  <a:lnTo>
                    <a:pt x="656" y="31"/>
                  </a:lnTo>
                  <a:lnTo>
                    <a:pt x="646" y="24"/>
                  </a:lnTo>
                  <a:lnTo>
                    <a:pt x="637" y="18"/>
                  </a:lnTo>
                  <a:lnTo>
                    <a:pt x="627" y="12"/>
                  </a:lnTo>
                  <a:lnTo>
                    <a:pt x="617" y="7"/>
                  </a:lnTo>
                  <a:lnTo>
                    <a:pt x="605" y="3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EDC8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86" name="Freeform 46"/>
            <p:cNvSpPr>
              <a:spLocks noEditPoints="1"/>
            </p:cNvSpPr>
            <p:nvPr/>
          </p:nvSpPr>
          <p:spPr bwMode="auto">
            <a:xfrm>
              <a:off x="2427288" y="4289425"/>
              <a:ext cx="306388" cy="225425"/>
            </a:xfrm>
            <a:custGeom>
              <a:avLst/>
              <a:gdLst>
                <a:gd name="T0" fmla="*/ 223 w 964"/>
                <a:gd name="T1" fmla="*/ 82 h 708"/>
                <a:gd name="T2" fmla="*/ 165 w 964"/>
                <a:gd name="T3" fmla="*/ 108 h 708"/>
                <a:gd name="T4" fmla="*/ 113 w 964"/>
                <a:gd name="T5" fmla="*/ 143 h 708"/>
                <a:gd name="T6" fmla="*/ 71 w 964"/>
                <a:gd name="T7" fmla="*/ 187 h 708"/>
                <a:gd name="T8" fmla="*/ 37 w 964"/>
                <a:gd name="T9" fmla="*/ 239 h 708"/>
                <a:gd name="T10" fmla="*/ 14 w 964"/>
                <a:gd name="T11" fmla="*/ 296 h 708"/>
                <a:gd name="T12" fmla="*/ 2 w 964"/>
                <a:gd name="T13" fmla="*/ 357 h 708"/>
                <a:gd name="T14" fmla="*/ 2 w 964"/>
                <a:gd name="T15" fmla="*/ 421 h 708"/>
                <a:gd name="T16" fmla="*/ 16 w 964"/>
                <a:gd name="T17" fmla="*/ 485 h 708"/>
                <a:gd name="T18" fmla="*/ 41 w 964"/>
                <a:gd name="T19" fmla="*/ 543 h 708"/>
                <a:gd name="T20" fmla="*/ 76 w 964"/>
                <a:gd name="T21" fmla="*/ 595 h 708"/>
                <a:gd name="T22" fmla="*/ 121 w 964"/>
                <a:gd name="T23" fmla="*/ 638 h 708"/>
                <a:gd name="T24" fmla="*/ 173 w 964"/>
                <a:gd name="T25" fmla="*/ 671 h 708"/>
                <a:gd name="T26" fmla="*/ 230 w 964"/>
                <a:gd name="T27" fmla="*/ 694 h 708"/>
                <a:gd name="T28" fmla="*/ 291 w 964"/>
                <a:gd name="T29" fmla="*/ 707 h 708"/>
                <a:gd name="T30" fmla="*/ 354 w 964"/>
                <a:gd name="T31" fmla="*/ 706 h 708"/>
                <a:gd name="T32" fmla="*/ 725 w 964"/>
                <a:gd name="T33" fmla="*/ 630 h 708"/>
                <a:gd name="T34" fmla="*/ 785 w 964"/>
                <a:gd name="T35" fmla="*/ 608 h 708"/>
                <a:gd name="T36" fmla="*/ 838 w 964"/>
                <a:gd name="T37" fmla="*/ 575 h 708"/>
                <a:gd name="T38" fmla="*/ 883 w 964"/>
                <a:gd name="T39" fmla="*/ 533 h 708"/>
                <a:gd name="T40" fmla="*/ 919 w 964"/>
                <a:gd name="T41" fmla="*/ 482 h 708"/>
                <a:gd name="T42" fmla="*/ 946 w 964"/>
                <a:gd name="T43" fmla="*/ 427 h 708"/>
                <a:gd name="T44" fmla="*/ 960 w 964"/>
                <a:gd name="T45" fmla="*/ 367 h 708"/>
                <a:gd name="T46" fmla="*/ 962 w 964"/>
                <a:gd name="T47" fmla="*/ 303 h 708"/>
                <a:gd name="T48" fmla="*/ 953 w 964"/>
                <a:gd name="T49" fmla="*/ 238 h 708"/>
                <a:gd name="T50" fmla="*/ 930 w 964"/>
                <a:gd name="T51" fmla="*/ 178 h 708"/>
                <a:gd name="T52" fmla="*/ 897 w 964"/>
                <a:gd name="T53" fmla="*/ 125 h 708"/>
                <a:gd name="T54" fmla="*/ 855 w 964"/>
                <a:gd name="T55" fmla="*/ 79 h 708"/>
                <a:gd name="T56" fmla="*/ 805 w 964"/>
                <a:gd name="T57" fmla="*/ 43 h 708"/>
                <a:gd name="T58" fmla="*/ 749 w 964"/>
                <a:gd name="T59" fmla="*/ 18 h 708"/>
                <a:gd name="T60" fmla="*/ 689 w 964"/>
                <a:gd name="T61" fmla="*/ 3 h 708"/>
                <a:gd name="T62" fmla="*/ 625 w 964"/>
                <a:gd name="T63" fmla="*/ 0 h 708"/>
                <a:gd name="T64" fmla="*/ 642 w 964"/>
                <a:gd name="T65" fmla="*/ 552 h 708"/>
                <a:gd name="T66" fmla="*/ 392 w 964"/>
                <a:gd name="T67" fmla="*/ 604 h 708"/>
                <a:gd name="T68" fmla="*/ 347 w 964"/>
                <a:gd name="T69" fmla="*/ 604 h 708"/>
                <a:gd name="T70" fmla="*/ 304 w 964"/>
                <a:gd name="T71" fmla="*/ 595 h 708"/>
                <a:gd name="T72" fmla="*/ 244 w 964"/>
                <a:gd name="T73" fmla="*/ 568 h 708"/>
                <a:gd name="T74" fmla="*/ 196 w 964"/>
                <a:gd name="T75" fmla="*/ 524 h 708"/>
                <a:gd name="T76" fmla="*/ 170 w 964"/>
                <a:gd name="T77" fmla="*/ 488 h 708"/>
                <a:gd name="T78" fmla="*/ 152 w 964"/>
                <a:gd name="T79" fmla="*/ 447 h 708"/>
                <a:gd name="T80" fmla="*/ 143 w 964"/>
                <a:gd name="T81" fmla="*/ 402 h 708"/>
                <a:gd name="T82" fmla="*/ 143 w 964"/>
                <a:gd name="T83" fmla="*/ 356 h 708"/>
                <a:gd name="T84" fmla="*/ 151 w 964"/>
                <a:gd name="T85" fmla="*/ 313 h 708"/>
                <a:gd name="T86" fmla="*/ 179 w 964"/>
                <a:gd name="T87" fmla="*/ 254 h 708"/>
                <a:gd name="T88" fmla="*/ 221 w 964"/>
                <a:gd name="T89" fmla="*/ 205 h 708"/>
                <a:gd name="T90" fmla="*/ 258 w 964"/>
                <a:gd name="T91" fmla="*/ 180 h 708"/>
                <a:gd name="T92" fmla="*/ 299 w 964"/>
                <a:gd name="T93" fmla="*/ 162 h 708"/>
                <a:gd name="T94" fmla="*/ 561 w 964"/>
                <a:gd name="T95" fmla="*/ 106 h 708"/>
                <a:gd name="T96" fmla="*/ 606 w 964"/>
                <a:gd name="T97" fmla="*/ 104 h 708"/>
                <a:gd name="T98" fmla="*/ 649 w 964"/>
                <a:gd name="T99" fmla="*/ 110 h 708"/>
                <a:gd name="T100" fmla="*/ 700 w 964"/>
                <a:gd name="T101" fmla="*/ 129 h 708"/>
                <a:gd name="T102" fmla="*/ 760 w 964"/>
                <a:gd name="T103" fmla="*/ 175 h 708"/>
                <a:gd name="T104" fmla="*/ 788 w 964"/>
                <a:gd name="T105" fmla="*/ 210 h 708"/>
                <a:gd name="T106" fmla="*/ 808 w 964"/>
                <a:gd name="T107" fmla="*/ 250 h 708"/>
                <a:gd name="T108" fmla="*/ 820 w 964"/>
                <a:gd name="T109" fmla="*/ 295 h 708"/>
                <a:gd name="T110" fmla="*/ 822 w 964"/>
                <a:gd name="T111" fmla="*/ 340 h 708"/>
                <a:gd name="T112" fmla="*/ 815 w 964"/>
                <a:gd name="T113" fmla="*/ 385 h 708"/>
                <a:gd name="T114" fmla="*/ 796 w 964"/>
                <a:gd name="T115" fmla="*/ 435 h 708"/>
                <a:gd name="T116" fmla="*/ 750 w 964"/>
                <a:gd name="T117" fmla="*/ 496 h 708"/>
                <a:gd name="T118" fmla="*/ 715 w 964"/>
                <a:gd name="T119" fmla="*/ 522 h 708"/>
                <a:gd name="T120" fmla="*/ 675 w 964"/>
                <a:gd name="T121" fmla="*/ 542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64" h="708">
                  <a:moveTo>
                    <a:pt x="576" y="6"/>
                  </a:moveTo>
                  <a:lnTo>
                    <a:pt x="255" y="74"/>
                  </a:lnTo>
                  <a:lnTo>
                    <a:pt x="239" y="77"/>
                  </a:lnTo>
                  <a:lnTo>
                    <a:pt x="223" y="82"/>
                  </a:lnTo>
                  <a:lnTo>
                    <a:pt x="208" y="88"/>
                  </a:lnTo>
                  <a:lnTo>
                    <a:pt x="194" y="93"/>
                  </a:lnTo>
                  <a:lnTo>
                    <a:pt x="179" y="100"/>
                  </a:lnTo>
                  <a:lnTo>
                    <a:pt x="165" y="108"/>
                  </a:lnTo>
                  <a:lnTo>
                    <a:pt x="151" y="115"/>
                  </a:lnTo>
                  <a:lnTo>
                    <a:pt x="139" y="124"/>
                  </a:lnTo>
                  <a:lnTo>
                    <a:pt x="126" y="133"/>
                  </a:lnTo>
                  <a:lnTo>
                    <a:pt x="113" y="143"/>
                  </a:lnTo>
                  <a:lnTo>
                    <a:pt x="102" y="153"/>
                  </a:lnTo>
                  <a:lnTo>
                    <a:pt x="91" y="164"/>
                  </a:lnTo>
                  <a:lnTo>
                    <a:pt x="80" y="175"/>
                  </a:lnTo>
                  <a:lnTo>
                    <a:pt x="71" y="187"/>
                  </a:lnTo>
                  <a:lnTo>
                    <a:pt x="61" y="200"/>
                  </a:lnTo>
                  <a:lnTo>
                    <a:pt x="53" y="212"/>
                  </a:lnTo>
                  <a:lnTo>
                    <a:pt x="45" y="225"/>
                  </a:lnTo>
                  <a:lnTo>
                    <a:pt x="37" y="239"/>
                  </a:lnTo>
                  <a:lnTo>
                    <a:pt x="30" y="253"/>
                  </a:lnTo>
                  <a:lnTo>
                    <a:pt x="24" y="266"/>
                  </a:lnTo>
                  <a:lnTo>
                    <a:pt x="18" y="281"/>
                  </a:lnTo>
                  <a:lnTo>
                    <a:pt x="14" y="296"/>
                  </a:lnTo>
                  <a:lnTo>
                    <a:pt x="10" y="311"/>
                  </a:lnTo>
                  <a:lnTo>
                    <a:pt x="6" y="326"/>
                  </a:lnTo>
                  <a:lnTo>
                    <a:pt x="3" y="341"/>
                  </a:lnTo>
                  <a:lnTo>
                    <a:pt x="2" y="357"/>
                  </a:lnTo>
                  <a:lnTo>
                    <a:pt x="1" y="373"/>
                  </a:lnTo>
                  <a:lnTo>
                    <a:pt x="0" y="389"/>
                  </a:lnTo>
                  <a:lnTo>
                    <a:pt x="1" y="405"/>
                  </a:lnTo>
                  <a:lnTo>
                    <a:pt x="2" y="421"/>
                  </a:lnTo>
                  <a:lnTo>
                    <a:pt x="4" y="438"/>
                  </a:lnTo>
                  <a:lnTo>
                    <a:pt x="8" y="453"/>
                  </a:lnTo>
                  <a:lnTo>
                    <a:pt x="11" y="469"/>
                  </a:lnTo>
                  <a:lnTo>
                    <a:pt x="16" y="485"/>
                  </a:lnTo>
                  <a:lnTo>
                    <a:pt x="21" y="500"/>
                  </a:lnTo>
                  <a:lnTo>
                    <a:pt x="27" y="515"/>
                  </a:lnTo>
                  <a:lnTo>
                    <a:pt x="34" y="530"/>
                  </a:lnTo>
                  <a:lnTo>
                    <a:pt x="41" y="543"/>
                  </a:lnTo>
                  <a:lnTo>
                    <a:pt x="49" y="557"/>
                  </a:lnTo>
                  <a:lnTo>
                    <a:pt x="57" y="571"/>
                  </a:lnTo>
                  <a:lnTo>
                    <a:pt x="67" y="582"/>
                  </a:lnTo>
                  <a:lnTo>
                    <a:pt x="76" y="595"/>
                  </a:lnTo>
                  <a:lnTo>
                    <a:pt x="87" y="607"/>
                  </a:lnTo>
                  <a:lnTo>
                    <a:pt x="97" y="617"/>
                  </a:lnTo>
                  <a:lnTo>
                    <a:pt x="109" y="628"/>
                  </a:lnTo>
                  <a:lnTo>
                    <a:pt x="121" y="638"/>
                  </a:lnTo>
                  <a:lnTo>
                    <a:pt x="133" y="647"/>
                  </a:lnTo>
                  <a:lnTo>
                    <a:pt x="146" y="656"/>
                  </a:lnTo>
                  <a:lnTo>
                    <a:pt x="159" y="664"/>
                  </a:lnTo>
                  <a:lnTo>
                    <a:pt x="173" y="671"/>
                  </a:lnTo>
                  <a:lnTo>
                    <a:pt x="186" y="679"/>
                  </a:lnTo>
                  <a:lnTo>
                    <a:pt x="200" y="685"/>
                  </a:lnTo>
                  <a:lnTo>
                    <a:pt x="215" y="690"/>
                  </a:lnTo>
                  <a:lnTo>
                    <a:pt x="230" y="694"/>
                  </a:lnTo>
                  <a:lnTo>
                    <a:pt x="244" y="699"/>
                  </a:lnTo>
                  <a:lnTo>
                    <a:pt x="259" y="702"/>
                  </a:lnTo>
                  <a:lnTo>
                    <a:pt x="275" y="705"/>
                  </a:lnTo>
                  <a:lnTo>
                    <a:pt x="291" y="707"/>
                  </a:lnTo>
                  <a:lnTo>
                    <a:pt x="307" y="708"/>
                  </a:lnTo>
                  <a:lnTo>
                    <a:pt x="323" y="708"/>
                  </a:lnTo>
                  <a:lnTo>
                    <a:pt x="339" y="708"/>
                  </a:lnTo>
                  <a:lnTo>
                    <a:pt x="354" y="706"/>
                  </a:lnTo>
                  <a:lnTo>
                    <a:pt x="371" y="704"/>
                  </a:lnTo>
                  <a:lnTo>
                    <a:pt x="387" y="702"/>
                  </a:lnTo>
                  <a:lnTo>
                    <a:pt x="709" y="634"/>
                  </a:lnTo>
                  <a:lnTo>
                    <a:pt x="725" y="630"/>
                  </a:lnTo>
                  <a:lnTo>
                    <a:pt x="740" y="626"/>
                  </a:lnTo>
                  <a:lnTo>
                    <a:pt x="755" y="620"/>
                  </a:lnTo>
                  <a:lnTo>
                    <a:pt x="770" y="614"/>
                  </a:lnTo>
                  <a:lnTo>
                    <a:pt x="785" y="608"/>
                  </a:lnTo>
                  <a:lnTo>
                    <a:pt x="799" y="600"/>
                  </a:lnTo>
                  <a:lnTo>
                    <a:pt x="812" y="592"/>
                  </a:lnTo>
                  <a:lnTo>
                    <a:pt x="825" y="583"/>
                  </a:lnTo>
                  <a:lnTo>
                    <a:pt x="838" y="575"/>
                  </a:lnTo>
                  <a:lnTo>
                    <a:pt x="850" y="564"/>
                  </a:lnTo>
                  <a:lnTo>
                    <a:pt x="861" y="555"/>
                  </a:lnTo>
                  <a:lnTo>
                    <a:pt x="873" y="543"/>
                  </a:lnTo>
                  <a:lnTo>
                    <a:pt x="883" y="533"/>
                  </a:lnTo>
                  <a:lnTo>
                    <a:pt x="893" y="520"/>
                  </a:lnTo>
                  <a:lnTo>
                    <a:pt x="902" y="508"/>
                  </a:lnTo>
                  <a:lnTo>
                    <a:pt x="911" y="496"/>
                  </a:lnTo>
                  <a:lnTo>
                    <a:pt x="919" y="482"/>
                  </a:lnTo>
                  <a:lnTo>
                    <a:pt x="926" y="469"/>
                  </a:lnTo>
                  <a:lnTo>
                    <a:pt x="933" y="456"/>
                  </a:lnTo>
                  <a:lnTo>
                    <a:pt x="939" y="441"/>
                  </a:lnTo>
                  <a:lnTo>
                    <a:pt x="946" y="427"/>
                  </a:lnTo>
                  <a:lnTo>
                    <a:pt x="950" y="412"/>
                  </a:lnTo>
                  <a:lnTo>
                    <a:pt x="954" y="397"/>
                  </a:lnTo>
                  <a:lnTo>
                    <a:pt x="957" y="382"/>
                  </a:lnTo>
                  <a:lnTo>
                    <a:pt x="960" y="367"/>
                  </a:lnTo>
                  <a:lnTo>
                    <a:pt x="961" y="351"/>
                  </a:lnTo>
                  <a:lnTo>
                    <a:pt x="962" y="335"/>
                  </a:lnTo>
                  <a:lnTo>
                    <a:pt x="964" y="319"/>
                  </a:lnTo>
                  <a:lnTo>
                    <a:pt x="962" y="303"/>
                  </a:lnTo>
                  <a:lnTo>
                    <a:pt x="961" y="286"/>
                  </a:lnTo>
                  <a:lnTo>
                    <a:pt x="959" y="271"/>
                  </a:lnTo>
                  <a:lnTo>
                    <a:pt x="956" y="255"/>
                  </a:lnTo>
                  <a:lnTo>
                    <a:pt x="953" y="238"/>
                  </a:lnTo>
                  <a:lnTo>
                    <a:pt x="948" y="223"/>
                  </a:lnTo>
                  <a:lnTo>
                    <a:pt x="942" y="207"/>
                  </a:lnTo>
                  <a:lnTo>
                    <a:pt x="937" y="192"/>
                  </a:lnTo>
                  <a:lnTo>
                    <a:pt x="930" y="178"/>
                  </a:lnTo>
                  <a:lnTo>
                    <a:pt x="922" y="164"/>
                  </a:lnTo>
                  <a:lnTo>
                    <a:pt x="915" y="150"/>
                  </a:lnTo>
                  <a:lnTo>
                    <a:pt x="906" y="137"/>
                  </a:lnTo>
                  <a:lnTo>
                    <a:pt x="897" y="125"/>
                  </a:lnTo>
                  <a:lnTo>
                    <a:pt x="887" y="113"/>
                  </a:lnTo>
                  <a:lnTo>
                    <a:pt x="877" y="101"/>
                  </a:lnTo>
                  <a:lnTo>
                    <a:pt x="866" y="90"/>
                  </a:lnTo>
                  <a:lnTo>
                    <a:pt x="855" y="79"/>
                  </a:lnTo>
                  <a:lnTo>
                    <a:pt x="843" y="70"/>
                  </a:lnTo>
                  <a:lnTo>
                    <a:pt x="830" y="60"/>
                  </a:lnTo>
                  <a:lnTo>
                    <a:pt x="818" y="52"/>
                  </a:lnTo>
                  <a:lnTo>
                    <a:pt x="805" y="43"/>
                  </a:lnTo>
                  <a:lnTo>
                    <a:pt x="791" y="36"/>
                  </a:lnTo>
                  <a:lnTo>
                    <a:pt x="777" y="30"/>
                  </a:lnTo>
                  <a:lnTo>
                    <a:pt x="764" y="23"/>
                  </a:lnTo>
                  <a:lnTo>
                    <a:pt x="749" y="18"/>
                  </a:lnTo>
                  <a:lnTo>
                    <a:pt x="734" y="13"/>
                  </a:lnTo>
                  <a:lnTo>
                    <a:pt x="719" y="8"/>
                  </a:lnTo>
                  <a:lnTo>
                    <a:pt x="703" y="5"/>
                  </a:lnTo>
                  <a:lnTo>
                    <a:pt x="689" y="3"/>
                  </a:lnTo>
                  <a:lnTo>
                    <a:pt x="673" y="1"/>
                  </a:lnTo>
                  <a:lnTo>
                    <a:pt x="657" y="0"/>
                  </a:lnTo>
                  <a:lnTo>
                    <a:pt x="641" y="0"/>
                  </a:lnTo>
                  <a:lnTo>
                    <a:pt x="625" y="0"/>
                  </a:lnTo>
                  <a:lnTo>
                    <a:pt x="609" y="1"/>
                  </a:lnTo>
                  <a:lnTo>
                    <a:pt x="592" y="3"/>
                  </a:lnTo>
                  <a:lnTo>
                    <a:pt x="576" y="6"/>
                  </a:lnTo>
                  <a:close/>
                  <a:moveTo>
                    <a:pt x="642" y="552"/>
                  </a:moveTo>
                  <a:lnTo>
                    <a:pt x="642" y="552"/>
                  </a:lnTo>
                  <a:lnTo>
                    <a:pt x="415" y="599"/>
                  </a:lnTo>
                  <a:lnTo>
                    <a:pt x="403" y="601"/>
                  </a:lnTo>
                  <a:lnTo>
                    <a:pt x="392" y="604"/>
                  </a:lnTo>
                  <a:lnTo>
                    <a:pt x="381" y="604"/>
                  </a:lnTo>
                  <a:lnTo>
                    <a:pt x="369" y="605"/>
                  </a:lnTo>
                  <a:lnTo>
                    <a:pt x="358" y="605"/>
                  </a:lnTo>
                  <a:lnTo>
                    <a:pt x="347" y="604"/>
                  </a:lnTo>
                  <a:lnTo>
                    <a:pt x="335" y="602"/>
                  </a:lnTo>
                  <a:lnTo>
                    <a:pt x="325" y="600"/>
                  </a:lnTo>
                  <a:lnTo>
                    <a:pt x="314" y="598"/>
                  </a:lnTo>
                  <a:lnTo>
                    <a:pt x="304" y="595"/>
                  </a:lnTo>
                  <a:lnTo>
                    <a:pt x="293" y="592"/>
                  </a:lnTo>
                  <a:lnTo>
                    <a:pt x="282" y="588"/>
                  </a:lnTo>
                  <a:lnTo>
                    <a:pt x="263" y="578"/>
                  </a:lnTo>
                  <a:lnTo>
                    <a:pt x="244" y="568"/>
                  </a:lnTo>
                  <a:lnTo>
                    <a:pt x="226" y="555"/>
                  </a:lnTo>
                  <a:lnTo>
                    <a:pt x="211" y="540"/>
                  </a:lnTo>
                  <a:lnTo>
                    <a:pt x="202" y="533"/>
                  </a:lnTo>
                  <a:lnTo>
                    <a:pt x="196" y="524"/>
                  </a:lnTo>
                  <a:lnTo>
                    <a:pt x="188" y="516"/>
                  </a:lnTo>
                  <a:lnTo>
                    <a:pt x="182" y="507"/>
                  </a:lnTo>
                  <a:lnTo>
                    <a:pt x="176" y="498"/>
                  </a:lnTo>
                  <a:lnTo>
                    <a:pt x="170" y="488"/>
                  </a:lnTo>
                  <a:lnTo>
                    <a:pt x="165" y="478"/>
                  </a:lnTo>
                  <a:lnTo>
                    <a:pt x="160" y="468"/>
                  </a:lnTo>
                  <a:lnTo>
                    <a:pt x="156" y="458"/>
                  </a:lnTo>
                  <a:lnTo>
                    <a:pt x="152" y="447"/>
                  </a:lnTo>
                  <a:lnTo>
                    <a:pt x="149" y="435"/>
                  </a:lnTo>
                  <a:lnTo>
                    <a:pt x="146" y="424"/>
                  </a:lnTo>
                  <a:lnTo>
                    <a:pt x="144" y="412"/>
                  </a:lnTo>
                  <a:lnTo>
                    <a:pt x="143" y="402"/>
                  </a:lnTo>
                  <a:lnTo>
                    <a:pt x="142" y="390"/>
                  </a:lnTo>
                  <a:lnTo>
                    <a:pt x="142" y="378"/>
                  </a:lnTo>
                  <a:lnTo>
                    <a:pt x="142" y="367"/>
                  </a:lnTo>
                  <a:lnTo>
                    <a:pt x="143" y="356"/>
                  </a:lnTo>
                  <a:lnTo>
                    <a:pt x="144" y="346"/>
                  </a:lnTo>
                  <a:lnTo>
                    <a:pt x="146" y="334"/>
                  </a:lnTo>
                  <a:lnTo>
                    <a:pt x="148" y="323"/>
                  </a:lnTo>
                  <a:lnTo>
                    <a:pt x="151" y="313"/>
                  </a:lnTo>
                  <a:lnTo>
                    <a:pt x="155" y="302"/>
                  </a:lnTo>
                  <a:lnTo>
                    <a:pt x="159" y="292"/>
                  </a:lnTo>
                  <a:lnTo>
                    <a:pt x="167" y="273"/>
                  </a:lnTo>
                  <a:lnTo>
                    <a:pt x="179" y="254"/>
                  </a:lnTo>
                  <a:lnTo>
                    <a:pt x="192" y="236"/>
                  </a:lnTo>
                  <a:lnTo>
                    <a:pt x="205" y="220"/>
                  </a:lnTo>
                  <a:lnTo>
                    <a:pt x="214" y="212"/>
                  </a:lnTo>
                  <a:lnTo>
                    <a:pt x="221" y="205"/>
                  </a:lnTo>
                  <a:lnTo>
                    <a:pt x="230" y="198"/>
                  </a:lnTo>
                  <a:lnTo>
                    <a:pt x="239" y="191"/>
                  </a:lnTo>
                  <a:lnTo>
                    <a:pt x="249" y="185"/>
                  </a:lnTo>
                  <a:lnTo>
                    <a:pt x="258" y="180"/>
                  </a:lnTo>
                  <a:lnTo>
                    <a:pt x="268" y="174"/>
                  </a:lnTo>
                  <a:lnTo>
                    <a:pt x="278" y="170"/>
                  </a:lnTo>
                  <a:lnTo>
                    <a:pt x="289" y="166"/>
                  </a:lnTo>
                  <a:lnTo>
                    <a:pt x="299" y="162"/>
                  </a:lnTo>
                  <a:lnTo>
                    <a:pt x="310" y="159"/>
                  </a:lnTo>
                  <a:lnTo>
                    <a:pt x="322" y="155"/>
                  </a:lnTo>
                  <a:lnTo>
                    <a:pt x="549" y="108"/>
                  </a:lnTo>
                  <a:lnTo>
                    <a:pt x="561" y="106"/>
                  </a:lnTo>
                  <a:lnTo>
                    <a:pt x="571" y="105"/>
                  </a:lnTo>
                  <a:lnTo>
                    <a:pt x="583" y="104"/>
                  </a:lnTo>
                  <a:lnTo>
                    <a:pt x="594" y="104"/>
                  </a:lnTo>
                  <a:lnTo>
                    <a:pt x="606" y="104"/>
                  </a:lnTo>
                  <a:lnTo>
                    <a:pt x="617" y="105"/>
                  </a:lnTo>
                  <a:lnTo>
                    <a:pt x="628" y="106"/>
                  </a:lnTo>
                  <a:lnTo>
                    <a:pt x="639" y="108"/>
                  </a:lnTo>
                  <a:lnTo>
                    <a:pt x="649" y="110"/>
                  </a:lnTo>
                  <a:lnTo>
                    <a:pt x="660" y="113"/>
                  </a:lnTo>
                  <a:lnTo>
                    <a:pt x="671" y="116"/>
                  </a:lnTo>
                  <a:lnTo>
                    <a:pt x="681" y="120"/>
                  </a:lnTo>
                  <a:lnTo>
                    <a:pt x="700" y="129"/>
                  </a:lnTo>
                  <a:lnTo>
                    <a:pt x="719" y="141"/>
                  </a:lnTo>
                  <a:lnTo>
                    <a:pt x="737" y="153"/>
                  </a:lnTo>
                  <a:lnTo>
                    <a:pt x="753" y="167"/>
                  </a:lnTo>
                  <a:lnTo>
                    <a:pt x="760" y="175"/>
                  </a:lnTo>
                  <a:lnTo>
                    <a:pt x="768" y="184"/>
                  </a:lnTo>
                  <a:lnTo>
                    <a:pt x="775" y="192"/>
                  </a:lnTo>
                  <a:lnTo>
                    <a:pt x="782" y="201"/>
                  </a:lnTo>
                  <a:lnTo>
                    <a:pt x="788" y="210"/>
                  </a:lnTo>
                  <a:lnTo>
                    <a:pt x="793" y="220"/>
                  </a:lnTo>
                  <a:lnTo>
                    <a:pt x="799" y="229"/>
                  </a:lnTo>
                  <a:lnTo>
                    <a:pt x="804" y="240"/>
                  </a:lnTo>
                  <a:lnTo>
                    <a:pt x="808" y="250"/>
                  </a:lnTo>
                  <a:lnTo>
                    <a:pt x="811" y="261"/>
                  </a:lnTo>
                  <a:lnTo>
                    <a:pt x="814" y="273"/>
                  </a:lnTo>
                  <a:lnTo>
                    <a:pt x="818" y="283"/>
                  </a:lnTo>
                  <a:lnTo>
                    <a:pt x="820" y="295"/>
                  </a:lnTo>
                  <a:lnTo>
                    <a:pt x="821" y="307"/>
                  </a:lnTo>
                  <a:lnTo>
                    <a:pt x="822" y="318"/>
                  </a:lnTo>
                  <a:lnTo>
                    <a:pt x="822" y="329"/>
                  </a:lnTo>
                  <a:lnTo>
                    <a:pt x="822" y="340"/>
                  </a:lnTo>
                  <a:lnTo>
                    <a:pt x="821" y="352"/>
                  </a:lnTo>
                  <a:lnTo>
                    <a:pt x="820" y="363"/>
                  </a:lnTo>
                  <a:lnTo>
                    <a:pt x="818" y="373"/>
                  </a:lnTo>
                  <a:lnTo>
                    <a:pt x="815" y="385"/>
                  </a:lnTo>
                  <a:lnTo>
                    <a:pt x="812" y="395"/>
                  </a:lnTo>
                  <a:lnTo>
                    <a:pt x="809" y="405"/>
                  </a:lnTo>
                  <a:lnTo>
                    <a:pt x="805" y="415"/>
                  </a:lnTo>
                  <a:lnTo>
                    <a:pt x="796" y="435"/>
                  </a:lnTo>
                  <a:lnTo>
                    <a:pt x="785" y="455"/>
                  </a:lnTo>
                  <a:lnTo>
                    <a:pt x="772" y="471"/>
                  </a:lnTo>
                  <a:lnTo>
                    <a:pt x="758" y="488"/>
                  </a:lnTo>
                  <a:lnTo>
                    <a:pt x="750" y="496"/>
                  </a:lnTo>
                  <a:lnTo>
                    <a:pt x="742" y="503"/>
                  </a:lnTo>
                  <a:lnTo>
                    <a:pt x="733" y="509"/>
                  </a:lnTo>
                  <a:lnTo>
                    <a:pt x="725" y="517"/>
                  </a:lnTo>
                  <a:lnTo>
                    <a:pt x="715" y="522"/>
                  </a:lnTo>
                  <a:lnTo>
                    <a:pt x="705" y="529"/>
                  </a:lnTo>
                  <a:lnTo>
                    <a:pt x="696" y="534"/>
                  </a:lnTo>
                  <a:lnTo>
                    <a:pt x="685" y="538"/>
                  </a:lnTo>
                  <a:lnTo>
                    <a:pt x="675" y="542"/>
                  </a:lnTo>
                  <a:lnTo>
                    <a:pt x="664" y="546"/>
                  </a:lnTo>
                  <a:lnTo>
                    <a:pt x="654" y="550"/>
                  </a:lnTo>
                  <a:lnTo>
                    <a:pt x="642" y="552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87" name="Freeform 47"/>
            <p:cNvSpPr>
              <a:spLocks/>
            </p:cNvSpPr>
            <p:nvPr/>
          </p:nvSpPr>
          <p:spPr bwMode="auto">
            <a:xfrm>
              <a:off x="2079625" y="4332288"/>
              <a:ext cx="1163638" cy="896938"/>
            </a:xfrm>
            <a:custGeom>
              <a:avLst/>
              <a:gdLst>
                <a:gd name="T0" fmla="*/ 3664 w 3666"/>
                <a:gd name="T1" fmla="*/ 2038 h 2823"/>
                <a:gd name="T2" fmla="*/ 3666 w 3666"/>
                <a:gd name="T3" fmla="*/ 2062 h 2823"/>
                <a:gd name="T4" fmla="*/ 3665 w 3666"/>
                <a:gd name="T5" fmla="*/ 2082 h 2823"/>
                <a:gd name="T6" fmla="*/ 3662 w 3666"/>
                <a:gd name="T7" fmla="*/ 2100 h 2823"/>
                <a:gd name="T8" fmla="*/ 3655 w 3666"/>
                <a:gd name="T9" fmla="*/ 2115 h 2823"/>
                <a:gd name="T10" fmla="*/ 3648 w 3666"/>
                <a:gd name="T11" fmla="*/ 2130 h 2823"/>
                <a:gd name="T12" fmla="*/ 3637 w 3666"/>
                <a:gd name="T13" fmla="*/ 2144 h 2823"/>
                <a:gd name="T14" fmla="*/ 3625 w 3666"/>
                <a:gd name="T15" fmla="*/ 2156 h 2823"/>
                <a:gd name="T16" fmla="*/ 3602 w 3666"/>
                <a:gd name="T17" fmla="*/ 2171 h 2823"/>
                <a:gd name="T18" fmla="*/ 3567 w 3666"/>
                <a:gd name="T19" fmla="*/ 2188 h 2823"/>
                <a:gd name="T20" fmla="*/ 3524 w 3666"/>
                <a:gd name="T21" fmla="*/ 2201 h 2823"/>
                <a:gd name="T22" fmla="*/ 3479 w 3666"/>
                <a:gd name="T23" fmla="*/ 2213 h 2823"/>
                <a:gd name="T24" fmla="*/ 656 w 3666"/>
                <a:gd name="T25" fmla="*/ 2805 h 2823"/>
                <a:gd name="T26" fmla="*/ 609 w 3666"/>
                <a:gd name="T27" fmla="*/ 2814 h 2823"/>
                <a:gd name="T28" fmla="*/ 563 w 3666"/>
                <a:gd name="T29" fmla="*/ 2820 h 2823"/>
                <a:gd name="T30" fmla="*/ 522 w 3666"/>
                <a:gd name="T31" fmla="*/ 2823 h 2823"/>
                <a:gd name="T32" fmla="*/ 485 w 3666"/>
                <a:gd name="T33" fmla="*/ 2818 h 2823"/>
                <a:gd name="T34" fmla="*/ 468 w 3666"/>
                <a:gd name="T35" fmla="*/ 2813 h 2823"/>
                <a:gd name="T36" fmla="*/ 452 w 3666"/>
                <a:gd name="T37" fmla="*/ 2807 h 2823"/>
                <a:gd name="T38" fmla="*/ 439 w 3666"/>
                <a:gd name="T39" fmla="*/ 2797 h 2823"/>
                <a:gd name="T40" fmla="*/ 425 w 3666"/>
                <a:gd name="T41" fmla="*/ 2786 h 2823"/>
                <a:gd name="T42" fmla="*/ 414 w 3666"/>
                <a:gd name="T43" fmla="*/ 2772 h 2823"/>
                <a:gd name="T44" fmla="*/ 405 w 3666"/>
                <a:gd name="T45" fmla="*/ 2755 h 2823"/>
                <a:gd name="T46" fmla="*/ 396 w 3666"/>
                <a:gd name="T47" fmla="*/ 2736 h 2823"/>
                <a:gd name="T48" fmla="*/ 391 w 3666"/>
                <a:gd name="T49" fmla="*/ 2713 h 2823"/>
                <a:gd name="T50" fmla="*/ 3 w 3666"/>
                <a:gd name="T51" fmla="*/ 865 h 2823"/>
                <a:gd name="T52" fmla="*/ 1 w 3666"/>
                <a:gd name="T53" fmla="*/ 841 h 2823"/>
                <a:gd name="T54" fmla="*/ 1 w 3666"/>
                <a:gd name="T55" fmla="*/ 817 h 2823"/>
                <a:gd name="T56" fmla="*/ 3 w 3666"/>
                <a:gd name="T57" fmla="*/ 793 h 2823"/>
                <a:gd name="T58" fmla="*/ 7 w 3666"/>
                <a:gd name="T59" fmla="*/ 770 h 2823"/>
                <a:gd name="T60" fmla="*/ 13 w 3666"/>
                <a:gd name="T61" fmla="*/ 748 h 2823"/>
                <a:gd name="T62" fmla="*/ 23 w 3666"/>
                <a:gd name="T63" fmla="*/ 726 h 2823"/>
                <a:gd name="T64" fmla="*/ 34 w 3666"/>
                <a:gd name="T65" fmla="*/ 706 h 2823"/>
                <a:gd name="T66" fmla="*/ 46 w 3666"/>
                <a:gd name="T67" fmla="*/ 686 h 2823"/>
                <a:gd name="T68" fmla="*/ 61 w 3666"/>
                <a:gd name="T69" fmla="*/ 668 h 2823"/>
                <a:gd name="T70" fmla="*/ 77 w 3666"/>
                <a:gd name="T71" fmla="*/ 651 h 2823"/>
                <a:gd name="T72" fmla="*/ 95 w 3666"/>
                <a:gd name="T73" fmla="*/ 637 h 2823"/>
                <a:gd name="T74" fmla="*/ 114 w 3666"/>
                <a:gd name="T75" fmla="*/ 623 h 2823"/>
                <a:gd name="T76" fmla="*/ 135 w 3666"/>
                <a:gd name="T77" fmla="*/ 611 h 2823"/>
                <a:gd name="T78" fmla="*/ 157 w 3666"/>
                <a:gd name="T79" fmla="*/ 602 h 2823"/>
                <a:gd name="T80" fmla="*/ 181 w 3666"/>
                <a:gd name="T81" fmla="*/ 594 h 2823"/>
                <a:gd name="T82" fmla="*/ 2990 w 3666"/>
                <a:gd name="T83" fmla="*/ 5 h 2823"/>
                <a:gd name="T84" fmla="*/ 3015 w 3666"/>
                <a:gd name="T85" fmla="*/ 1 h 2823"/>
                <a:gd name="T86" fmla="*/ 3039 w 3666"/>
                <a:gd name="T87" fmla="*/ 0 h 2823"/>
                <a:gd name="T88" fmla="*/ 3063 w 3666"/>
                <a:gd name="T89" fmla="*/ 1 h 2823"/>
                <a:gd name="T90" fmla="*/ 3087 w 3666"/>
                <a:gd name="T91" fmla="*/ 4 h 2823"/>
                <a:gd name="T92" fmla="*/ 3109 w 3666"/>
                <a:gd name="T93" fmla="*/ 10 h 2823"/>
                <a:gd name="T94" fmla="*/ 3131 w 3666"/>
                <a:gd name="T95" fmla="*/ 17 h 2823"/>
                <a:gd name="T96" fmla="*/ 3152 w 3666"/>
                <a:gd name="T97" fmla="*/ 28 h 2823"/>
                <a:gd name="T98" fmla="*/ 3172 w 3666"/>
                <a:gd name="T99" fmla="*/ 39 h 2823"/>
                <a:gd name="T100" fmla="*/ 3191 w 3666"/>
                <a:gd name="T101" fmla="*/ 53 h 2823"/>
                <a:gd name="T102" fmla="*/ 3208 w 3666"/>
                <a:gd name="T103" fmla="*/ 68 h 2823"/>
                <a:gd name="T104" fmla="*/ 3224 w 3666"/>
                <a:gd name="T105" fmla="*/ 85 h 2823"/>
                <a:gd name="T106" fmla="*/ 3239 w 3666"/>
                <a:gd name="T107" fmla="*/ 104 h 2823"/>
                <a:gd name="T108" fmla="*/ 3251 w 3666"/>
                <a:gd name="T109" fmla="*/ 124 h 2823"/>
                <a:gd name="T110" fmla="*/ 3262 w 3666"/>
                <a:gd name="T111" fmla="*/ 145 h 2823"/>
                <a:gd name="T112" fmla="*/ 3271 w 3666"/>
                <a:gd name="T113" fmla="*/ 168 h 2823"/>
                <a:gd name="T114" fmla="*/ 3277 w 3666"/>
                <a:gd name="T115" fmla="*/ 192 h 2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666" h="2823">
                  <a:moveTo>
                    <a:pt x="3662" y="2027"/>
                  </a:moveTo>
                  <a:lnTo>
                    <a:pt x="3664" y="2038"/>
                  </a:lnTo>
                  <a:lnTo>
                    <a:pt x="3665" y="2050"/>
                  </a:lnTo>
                  <a:lnTo>
                    <a:pt x="3666" y="2062"/>
                  </a:lnTo>
                  <a:lnTo>
                    <a:pt x="3666" y="2071"/>
                  </a:lnTo>
                  <a:lnTo>
                    <a:pt x="3665" y="2082"/>
                  </a:lnTo>
                  <a:lnTo>
                    <a:pt x="3664" y="2091"/>
                  </a:lnTo>
                  <a:lnTo>
                    <a:pt x="3662" y="2100"/>
                  </a:lnTo>
                  <a:lnTo>
                    <a:pt x="3659" y="2108"/>
                  </a:lnTo>
                  <a:lnTo>
                    <a:pt x="3655" y="2115"/>
                  </a:lnTo>
                  <a:lnTo>
                    <a:pt x="3652" y="2124"/>
                  </a:lnTo>
                  <a:lnTo>
                    <a:pt x="3648" y="2130"/>
                  </a:lnTo>
                  <a:lnTo>
                    <a:pt x="3643" y="2138"/>
                  </a:lnTo>
                  <a:lnTo>
                    <a:pt x="3637" y="2144"/>
                  </a:lnTo>
                  <a:lnTo>
                    <a:pt x="3631" y="2150"/>
                  </a:lnTo>
                  <a:lnTo>
                    <a:pt x="3625" y="2156"/>
                  </a:lnTo>
                  <a:lnTo>
                    <a:pt x="3617" y="2161"/>
                  </a:lnTo>
                  <a:lnTo>
                    <a:pt x="3602" y="2171"/>
                  </a:lnTo>
                  <a:lnTo>
                    <a:pt x="3585" y="2180"/>
                  </a:lnTo>
                  <a:lnTo>
                    <a:pt x="3567" y="2188"/>
                  </a:lnTo>
                  <a:lnTo>
                    <a:pt x="3547" y="2195"/>
                  </a:lnTo>
                  <a:lnTo>
                    <a:pt x="3524" y="2201"/>
                  </a:lnTo>
                  <a:lnTo>
                    <a:pt x="3502" y="2207"/>
                  </a:lnTo>
                  <a:lnTo>
                    <a:pt x="3479" y="2213"/>
                  </a:lnTo>
                  <a:lnTo>
                    <a:pt x="3455" y="2218"/>
                  </a:lnTo>
                  <a:lnTo>
                    <a:pt x="656" y="2805"/>
                  </a:lnTo>
                  <a:lnTo>
                    <a:pt x="632" y="2810"/>
                  </a:lnTo>
                  <a:lnTo>
                    <a:pt x="609" y="2814"/>
                  </a:lnTo>
                  <a:lnTo>
                    <a:pt x="586" y="2817"/>
                  </a:lnTo>
                  <a:lnTo>
                    <a:pt x="563" y="2820"/>
                  </a:lnTo>
                  <a:lnTo>
                    <a:pt x="542" y="2822"/>
                  </a:lnTo>
                  <a:lnTo>
                    <a:pt x="522" y="2823"/>
                  </a:lnTo>
                  <a:lnTo>
                    <a:pt x="503" y="2820"/>
                  </a:lnTo>
                  <a:lnTo>
                    <a:pt x="485" y="2818"/>
                  </a:lnTo>
                  <a:lnTo>
                    <a:pt x="477" y="2816"/>
                  </a:lnTo>
                  <a:lnTo>
                    <a:pt x="468" y="2813"/>
                  </a:lnTo>
                  <a:lnTo>
                    <a:pt x="460" y="2810"/>
                  </a:lnTo>
                  <a:lnTo>
                    <a:pt x="452" y="2807"/>
                  </a:lnTo>
                  <a:lnTo>
                    <a:pt x="445" y="2803"/>
                  </a:lnTo>
                  <a:lnTo>
                    <a:pt x="439" y="2797"/>
                  </a:lnTo>
                  <a:lnTo>
                    <a:pt x="431" y="2792"/>
                  </a:lnTo>
                  <a:lnTo>
                    <a:pt x="425" y="2786"/>
                  </a:lnTo>
                  <a:lnTo>
                    <a:pt x="420" y="2779"/>
                  </a:lnTo>
                  <a:lnTo>
                    <a:pt x="414" y="2772"/>
                  </a:lnTo>
                  <a:lnTo>
                    <a:pt x="409" y="2764"/>
                  </a:lnTo>
                  <a:lnTo>
                    <a:pt x="405" y="2755"/>
                  </a:lnTo>
                  <a:lnTo>
                    <a:pt x="400" y="2745"/>
                  </a:lnTo>
                  <a:lnTo>
                    <a:pt x="396" y="2736"/>
                  </a:lnTo>
                  <a:lnTo>
                    <a:pt x="393" y="2724"/>
                  </a:lnTo>
                  <a:lnTo>
                    <a:pt x="391" y="2713"/>
                  </a:lnTo>
                  <a:lnTo>
                    <a:pt x="5" y="878"/>
                  </a:lnTo>
                  <a:lnTo>
                    <a:pt x="3" y="865"/>
                  </a:lnTo>
                  <a:lnTo>
                    <a:pt x="2" y="853"/>
                  </a:lnTo>
                  <a:lnTo>
                    <a:pt x="1" y="841"/>
                  </a:lnTo>
                  <a:lnTo>
                    <a:pt x="0" y="829"/>
                  </a:lnTo>
                  <a:lnTo>
                    <a:pt x="1" y="817"/>
                  </a:lnTo>
                  <a:lnTo>
                    <a:pt x="1" y="805"/>
                  </a:lnTo>
                  <a:lnTo>
                    <a:pt x="3" y="793"/>
                  </a:lnTo>
                  <a:lnTo>
                    <a:pt x="5" y="781"/>
                  </a:lnTo>
                  <a:lnTo>
                    <a:pt x="7" y="770"/>
                  </a:lnTo>
                  <a:lnTo>
                    <a:pt x="10" y="759"/>
                  </a:lnTo>
                  <a:lnTo>
                    <a:pt x="13" y="748"/>
                  </a:lnTo>
                  <a:lnTo>
                    <a:pt x="18" y="737"/>
                  </a:lnTo>
                  <a:lnTo>
                    <a:pt x="23" y="726"/>
                  </a:lnTo>
                  <a:lnTo>
                    <a:pt x="28" y="716"/>
                  </a:lnTo>
                  <a:lnTo>
                    <a:pt x="34" y="706"/>
                  </a:lnTo>
                  <a:lnTo>
                    <a:pt x="40" y="696"/>
                  </a:lnTo>
                  <a:lnTo>
                    <a:pt x="46" y="686"/>
                  </a:lnTo>
                  <a:lnTo>
                    <a:pt x="54" y="677"/>
                  </a:lnTo>
                  <a:lnTo>
                    <a:pt x="61" y="668"/>
                  </a:lnTo>
                  <a:lnTo>
                    <a:pt x="68" y="660"/>
                  </a:lnTo>
                  <a:lnTo>
                    <a:pt x="77" y="651"/>
                  </a:lnTo>
                  <a:lnTo>
                    <a:pt x="85" y="644"/>
                  </a:lnTo>
                  <a:lnTo>
                    <a:pt x="95" y="637"/>
                  </a:lnTo>
                  <a:lnTo>
                    <a:pt x="104" y="629"/>
                  </a:lnTo>
                  <a:lnTo>
                    <a:pt x="114" y="623"/>
                  </a:lnTo>
                  <a:lnTo>
                    <a:pt x="124" y="618"/>
                  </a:lnTo>
                  <a:lnTo>
                    <a:pt x="135" y="611"/>
                  </a:lnTo>
                  <a:lnTo>
                    <a:pt x="146" y="607"/>
                  </a:lnTo>
                  <a:lnTo>
                    <a:pt x="157" y="602"/>
                  </a:lnTo>
                  <a:lnTo>
                    <a:pt x="168" y="597"/>
                  </a:lnTo>
                  <a:lnTo>
                    <a:pt x="181" y="594"/>
                  </a:lnTo>
                  <a:lnTo>
                    <a:pt x="192" y="592"/>
                  </a:lnTo>
                  <a:lnTo>
                    <a:pt x="2990" y="5"/>
                  </a:lnTo>
                  <a:lnTo>
                    <a:pt x="3003" y="2"/>
                  </a:lnTo>
                  <a:lnTo>
                    <a:pt x="3015" y="1"/>
                  </a:lnTo>
                  <a:lnTo>
                    <a:pt x="3027" y="0"/>
                  </a:lnTo>
                  <a:lnTo>
                    <a:pt x="3039" y="0"/>
                  </a:lnTo>
                  <a:lnTo>
                    <a:pt x="3051" y="0"/>
                  </a:lnTo>
                  <a:lnTo>
                    <a:pt x="3063" y="1"/>
                  </a:lnTo>
                  <a:lnTo>
                    <a:pt x="3075" y="2"/>
                  </a:lnTo>
                  <a:lnTo>
                    <a:pt x="3087" y="4"/>
                  </a:lnTo>
                  <a:lnTo>
                    <a:pt x="3098" y="7"/>
                  </a:lnTo>
                  <a:lnTo>
                    <a:pt x="3109" y="10"/>
                  </a:lnTo>
                  <a:lnTo>
                    <a:pt x="3120" y="14"/>
                  </a:lnTo>
                  <a:lnTo>
                    <a:pt x="3131" y="17"/>
                  </a:lnTo>
                  <a:lnTo>
                    <a:pt x="3142" y="22"/>
                  </a:lnTo>
                  <a:lnTo>
                    <a:pt x="3152" y="28"/>
                  </a:lnTo>
                  <a:lnTo>
                    <a:pt x="3163" y="33"/>
                  </a:lnTo>
                  <a:lnTo>
                    <a:pt x="3172" y="39"/>
                  </a:lnTo>
                  <a:lnTo>
                    <a:pt x="3182" y="46"/>
                  </a:lnTo>
                  <a:lnTo>
                    <a:pt x="3191" y="53"/>
                  </a:lnTo>
                  <a:lnTo>
                    <a:pt x="3200" y="60"/>
                  </a:lnTo>
                  <a:lnTo>
                    <a:pt x="3208" y="68"/>
                  </a:lnTo>
                  <a:lnTo>
                    <a:pt x="3217" y="76"/>
                  </a:lnTo>
                  <a:lnTo>
                    <a:pt x="3224" y="85"/>
                  </a:lnTo>
                  <a:lnTo>
                    <a:pt x="3231" y="94"/>
                  </a:lnTo>
                  <a:lnTo>
                    <a:pt x="3239" y="104"/>
                  </a:lnTo>
                  <a:lnTo>
                    <a:pt x="3245" y="113"/>
                  </a:lnTo>
                  <a:lnTo>
                    <a:pt x="3251" y="124"/>
                  </a:lnTo>
                  <a:lnTo>
                    <a:pt x="3257" y="134"/>
                  </a:lnTo>
                  <a:lnTo>
                    <a:pt x="3262" y="145"/>
                  </a:lnTo>
                  <a:lnTo>
                    <a:pt x="3266" y="157"/>
                  </a:lnTo>
                  <a:lnTo>
                    <a:pt x="3271" y="168"/>
                  </a:lnTo>
                  <a:lnTo>
                    <a:pt x="3274" y="180"/>
                  </a:lnTo>
                  <a:lnTo>
                    <a:pt x="3277" y="192"/>
                  </a:lnTo>
                  <a:lnTo>
                    <a:pt x="3662" y="2027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88" name="Freeform 48"/>
            <p:cNvSpPr>
              <a:spLocks/>
            </p:cNvSpPr>
            <p:nvPr/>
          </p:nvSpPr>
          <p:spPr bwMode="auto">
            <a:xfrm>
              <a:off x="2554288" y="4492625"/>
              <a:ext cx="125413" cy="173038"/>
            </a:xfrm>
            <a:custGeom>
              <a:avLst/>
              <a:gdLst>
                <a:gd name="T0" fmla="*/ 397 w 398"/>
                <a:gd name="T1" fmla="*/ 345 h 544"/>
                <a:gd name="T2" fmla="*/ 398 w 398"/>
                <a:gd name="T3" fmla="*/ 381 h 544"/>
                <a:gd name="T4" fmla="*/ 391 w 398"/>
                <a:gd name="T5" fmla="*/ 415 h 544"/>
                <a:gd name="T6" fmla="*/ 378 w 398"/>
                <a:gd name="T7" fmla="*/ 448 h 544"/>
                <a:gd name="T8" fmla="*/ 359 w 398"/>
                <a:gd name="T9" fmla="*/ 476 h 544"/>
                <a:gd name="T10" fmla="*/ 335 w 398"/>
                <a:gd name="T11" fmla="*/ 501 h 544"/>
                <a:gd name="T12" fmla="*/ 306 w 398"/>
                <a:gd name="T13" fmla="*/ 522 h 544"/>
                <a:gd name="T14" fmla="*/ 274 w 398"/>
                <a:gd name="T15" fmla="*/ 535 h 544"/>
                <a:gd name="T16" fmla="*/ 238 w 398"/>
                <a:gd name="T17" fmla="*/ 543 h 544"/>
                <a:gd name="T18" fmla="*/ 202 w 398"/>
                <a:gd name="T19" fmla="*/ 543 h 544"/>
                <a:gd name="T20" fmla="*/ 167 w 398"/>
                <a:gd name="T21" fmla="*/ 536 h 544"/>
                <a:gd name="T22" fmla="*/ 135 w 398"/>
                <a:gd name="T23" fmla="*/ 524 h 544"/>
                <a:gd name="T24" fmla="*/ 107 w 398"/>
                <a:gd name="T25" fmla="*/ 505 h 544"/>
                <a:gd name="T26" fmla="*/ 81 w 398"/>
                <a:gd name="T27" fmla="*/ 480 h 544"/>
                <a:gd name="T28" fmla="*/ 61 w 398"/>
                <a:gd name="T29" fmla="*/ 452 h 544"/>
                <a:gd name="T30" fmla="*/ 47 w 398"/>
                <a:gd name="T31" fmla="*/ 419 h 544"/>
                <a:gd name="T32" fmla="*/ 4 w 398"/>
                <a:gd name="T33" fmla="*/ 218 h 544"/>
                <a:gd name="T34" fmla="*/ 0 w 398"/>
                <a:gd name="T35" fmla="*/ 181 h 544"/>
                <a:gd name="T36" fmla="*/ 4 w 398"/>
                <a:gd name="T37" fmla="*/ 146 h 544"/>
                <a:gd name="T38" fmla="*/ 14 w 398"/>
                <a:gd name="T39" fmla="*/ 114 h 544"/>
                <a:gd name="T40" fmla="*/ 29 w 398"/>
                <a:gd name="T41" fmla="*/ 83 h 544"/>
                <a:gd name="T42" fmla="*/ 52 w 398"/>
                <a:gd name="T43" fmla="*/ 55 h 544"/>
                <a:gd name="T44" fmla="*/ 78 w 398"/>
                <a:gd name="T45" fmla="*/ 33 h 544"/>
                <a:gd name="T46" fmla="*/ 109 w 398"/>
                <a:gd name="T47" fmla="*/ 15 h 544"/>
                <a:gd name="T48" fmla="*/ 144 w 398"/>
                <a:gd name="T49" fmla="*/ 5 h 544"/>
                <a:gd name="T50" fmla="*/ 180 w 398"/>
                <a:gd name="T51" fmla="*/ 0 h 544"/>
                <a:gd name="T52" fmla="*/ 214 w 398"/>
                <a:gd name="T53" fmla="*/ 5 h 544"/>
                <a:gd name="T54" fmla="*/ 248 w 398"/>
                <a:gd name="T55" fmla="*/ 14 h 544"/>
                <a:gd name="T56" fmla="*/ 279 w 398"/>
                <a:gd name="T57" fmla="*/ 30 h 544"/>
                <a:gd name="T58" fmla="*/ 305 w 398"/>
                <a:gd name="T59" fmla="*/ 52 h 544"/>
                <a:gd name="T60" fmla="*/ 329 w 398"/>
                <a:gd name="T61" fmla="*/ 79 h 544"/>
                <a:gd name="T62" fmla="*/ 346 w 398"/>
                <a:gd name="T63" fmla="*/ 109 h 544"/>
                <a:gd name="T64" fmla="*/ 356 w 398"/>
                <a:gd name="T65" fmla="*/ 1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8" h="544">
                  <a:moveTo>
                    <a:pt x="395" y="327"/>
                  </a:moveTo>
                  <a:lnTo>
                    <a:pt x="397" y="345"/>
                  </a:lnTo>
                  <a:lnTo>
                    <a:pt x="398" y="363"/>
                  </a:lnTo>
                  <a:lnTo>
                    <a:pt x="398" y="381"/>
                  </a:lnTo>
                  <a:lnTo>
                    <a:pt x="395" y="398"/>
                  </a:lnTo>
                  <a:lnTo>
                    <a:pt x="391" y="415"/>
                  </a:lnTo>
                  <a:lnTo>
                    <a:pt x="386" y="432"/>
                  </a:lnTo>
                  <a:lnTo>
                    <a:pt x="378" y="448"/>
                  </a:lnTo>
                  <a:lnTo>
                    <a:pt x="370" y="462"/>
                  </a:lnTo>
                  <a:lnTo>
                    <a:pt x="359" y="476"/>
                  </a:lnTo>
                  <a:lnTo>
                    <a:pt x="348" y="489"/>
                  </a:lnTo>
                  <a:lnTo>
                    <a:pt x="335" y="501"/>
                  </a:lnTo>
                  <a:lnTo>
                    <a:pt x="321" y="512"/>
                  </a:lnTo>
                  <a:lnTo>
                    <a:pt x="306" y="522"/>
                  </a:lnTo>
                  <a:lnTo>
                    <a:pt x="291" y="529"/>
                  </a:lnTo>
                  <a:lnTo>
                    <a:pt x="274" y="535"/>
                  </a:lnTo>
                  <a:lnTo>
                    <a:pt x="256" y="540"/>
                  </a:lnTo>
                  <a:lnTo>
                    <a:pt x="238" y="543"/>
                  </a:lnTo>
                  <a:lnTo>
                    <a:pt x="220" y="544"/>
                  </a:lnTo>
                  <a:lnTo>
                    <a:pt x="202" y="543"/>
                  </a:lnTo>
                  <a:lnTo>
                    <a:pt x="184" y="541"/>
                  </a:lnTo>
                  <a:lnTo>
                    <a:pt x="167" y="536"/>
                  </a:lnTo>
                  <a:lnTo>
                    <a:pt x="151" y="531"/>
                  </a:lnTo>
                  <a:lnTo>
                    <a:pt x="135" y="524"/>
                  </a:lnTo>
                  <a:lnTo>
                    <a:pt x="120" y="514"/>
                  </a:lnTo>
                  <a:lnTo>
                    <a:pt x="107" y="505"/>
                  </a:lnTo>
                  <a:lnTo>
                    <a:pt x="93" y="493"/>
                  </a:lnTo>
                  <a:lnTo>
                    <a:pt x="81" y="480"/>
                  </a:lnTo>
                  <a:lnTo>
                    <a:pt x="71" y="467"/>
                  </a:lnTo>
                  <a:lnTo>
                    <a:pt x="61" y="452"/>
                  </a:lnTo>
                  <a:lnTo>
                    <a:pt x="54" y="436"/>
                  </a:lnTo>
                  <a:lnTo>
                    <a:pt x="47" y="419"/>
                  </a:lnTo>
                  <a:lnTo>
                    <a:pt x="42" y="401"/>
                  </a:lnTo>
                  <a:lnTo>
                    <a:pt x="4" y="218"/>
                  </a:lnTo>
                  <a:lnTo>
                    <a:pt x="1" y="199"/>
                  </a:lnTo>
                  <a:lnTo>
                    <a:pt x="0" y="181"/>
                  </a:lnTo>
                  <a:lnTo>
                    <a:pt x="1" y="164"/>
                  </a:lnTo>
                  <a:lnTo>
                    <a:pt x="4" y="146"/>
                  </a:lnTo>
                  <a:lnTo>
                    <a:pt x="8" y="129"/>
                  </a:lnTo>
                  <a:lnTo>
                    <a:pt x="14" y="114"/>
                  </a:lnTo>
                  <a:lnTo>
                    <a:pt x="21" y="98"/>
                  </a:lnTo>
                  <a:lnTo>
                    <a:pt x="29" y="83"/>
                  </a:lnTo>
                  <a:lnTo>
                    <a:pt x="40" y="68"/>
                  </a:lnTo>
                  <a:lnTo>
                    <a:pt x="52" y="55"/>
                  </a:lnTo>
                  <a:lnTo>
                    <a:pt x="64" y="44"/>
                  </a:lnTo>
                  <a:lnTo>
                    <a:pt x="78" y="33"/>
                  </a:lnTo>
                  <a:lnTo>
                    <a:pt x="93" y="24"/>
                  </a:lnTo>
                  <a:lnTo>
                    <a:pt x="109" y="15"/>
                  </a:lnTo>
                  <a:lnTo>
                    <a:pt x="126" y="9"/>
                  </a:lnTo>
                  <a:lnTo>
                    <a:pt x="144" y="5"/>
                  </a:lnTo>
                  <a:lnTo>
                    <a:pt x="162" y="1"/>
                  </a:lnTo>
                  <a:lnTo>
                    <a:pt x="180" y="0"/>
                  </a:lnTo>
                  <a:lnTo>
                    <a:pt x="198" y="1"/>
                  </a:lnTo>
                  <a:lnTo>
                    <a:pt x="214" y="5"/>
                  </a:lnTo>
                  <a:lnTo>
                    <a:pt x="231" y="8"/>
                  </a:lnTo>
                  <a:lnTo>
                    <a:pt x="248" y="14"/>
                  </a:lnTo>
                  <a:lnTo>
                    <a:pt x="264" y="22"/>
                  </a:lnTo>
                  <a:lnTo>
                    <a:pt x="279" y="30"/>
                  </a:lnTo>
                  <a:lnTo>
                    <a:pt x="293" y="41"/>
                  </a:lnTo>
                  <a:lnTo>
                    <a:pt x="305" y="52"/>
                  </a:lnTo>
                  <a:lnTo>
                    <a:pt x="318" y="65"/>
                  </a:lnTo>
                  <a:lnTo>
                    <a:pt x="329" y="79"/>
                  </a:lnTo>
                  <a:lnTo>
                    <a:pt x="338" y="93"/>
                  </a:lnTo>
                  <a:lnTo>
                    <a:pt x="346" y="109"/>
                  </a:lnTo>
                  <a:lnTo>
                    <a:pt x="352" y="126"/>
                  </a:lnTo>
                  <a:lnTo>
                    <a:pt x="356" y="144"/>
                  </a:lnTo>
                  <a:lnTo>
                    <a:pt x="395" y="327"/>
                  </a:lnTo>
                  <a:close/>
                </a:path>
              </a:pathLst>
            </a:custGeom>
            <a:solidFill>
              <a:srgbClr val="BF97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89" name="Freeform 49"/>
            <p:cNvSpPr>
              <a:spLocks/>
            </p:cNvSpPr>
            <p:nvPr/>
          </p:nvSpPr>
          <p:spPr bwMode="auto">
            <a:xfrm>
              <a:off x="2052638" y="3465513"/>
              <a:ext cx="588963" cy="884238"/>
            </a:xfrm>
            <a:custGeom>
              <a:avLst/>
              <a:gdLst>
                <a:gd name="T0" fmla="*/ 640 w 1856"/>
                <a:gd name="T1" fmla="*/ 166 h 2788"/>
                <a:gd name="T2" fmla="*/ 622 w 1856"/>
                <a:gd name="T3" fmla="*/ 120 h 2788"/>
                <a:gd name="T4" fmla="*/ 606 w 1856"/>
                <a:gd name="T5" fmla="*/ 73 h 2788"/>
                <a:gd name="T6" fmla="*/ 594 w 1856"/>
                <a:gd name="T7" fmla="*/ 24 h 2788"/>
                <a:gd name="T8" fmla="*/ 0 w 1856"/>
                <a:gd name="T9" fmla="*/ 0 h 2788"/>
                <a:gd name="T10" fmla="*/ 15 w 1856"/>
                <a:gd name="T11" fmla="*/ 195 h 2788"/>
                <a:gd name="T12" fmla="*/ 38 w 1856"/>
                <a:gd name="T13" fmla="*/ 388 h 2788"/>
                <a:gd name="T14" fmla="*/ 70 w 1856"/>
                <a:gd name="T15" fmla="*/ 578 h 2788"/>
                <a:gd name="T16" fmla="*/ 111 w 1856"/>
                <a:gd name="T17" fmla="*/ 765 h 2788"/>
                <a:gd name="T18" fmla="*/ 160 w 1856"/>
                <a:gd name="T19" fmla="*/ 950 h 2788"/>
                <a:gd name="T20" fmla="*/ 218 w 1856"/>
                <a:gd name="T21" fmla="*/ 1132 h 2788"/>
                <a:gd name="T22" fmla="*/ 283 w 1856"/>
                <a:gd name="T23" fmla="*/ 1310 h 2788"/>
                <a:gd name="T24" fmla="*/ 357 w 1856"/>
                <a:gd name="T25" fmla="*/ 1487 h 2788"/>
                <a:gd name="T26" fmla="*/ 440 w 1856"/>
                <a:gd name="T27" fmla="*/ 1659 h 2788"/>
                <a:gd name="T28" fmla="*/ 531 w 1856"/>
                <a:gd name="T29" fmla="*/ 1829 h 2788"/>
                <a:gd name="T30" fmla="*/ 629 w 1856"/>
                <a:gd name="T31" fmla="*/ 1998 h 2788"/>
                <a:gd name="T32" fmla="*/ 735 w 1856"/>
                <a:gd name="T33" fmla="*/ 2161 h 2788"/>
                <a:gd name="T34" fmla="*/ 849 w 1856"/>
                <a:gd name="T35" fmla="*/ 2323 h 2788"/>
                <a:gd name="T36" fmla="*/ 971 w 1856"/>
                <a:gd name="T37" fmla="*/ 2482 h 2788"/>
                <a:gd name="T38" fmla="*/ 1100 w 1856"/>
                <a:gd name="T39" fmla="*/ 2636 h 2788"/>
                <a:gd name="T40" fmla="*/ 1237 w 1856"/>
                <a:gd name="T41" fmla="*/ 2788 h 2788"/>
                <a:gd name="T42" fmla="*/ 1338 w 1856"/>
                <a:gd name="T43" fmla="*/ 2706 h 2788"/>
                <a:gd name="T44" fmla="*/ 1434 w 1856"/>
                <a:gd name="T45" fmla="*/ 2633 h 2788"/>
                <a:gd name="T46" fmla="*/ 1524 w 1856"/>
                <a:gd name="T47" fmla="*/ 2568 h 2788"/>
                <a:gd name="T48" fmla="*/ 1608 w 1856"/>
                <a:gd name="T49" fmla="*/ 2511 h 2788"/>
                <a:gd name="T50" fmla="*/ 1751 w 1856"/>
                <a:gd name="T51" fmla="*/ 2415 h 2788"/>
                <a:gd name="T52" fmla="*/ 1809 w 1856"/>
                <a:gd name="T53" fmla="*/ 2375 h 2788"/>
                <a:gd name="T54" fmla="*/ 1856 w 1856"/>
                <a:gd name="T55" fmla="*/ 2339 h 2788"/>
                <a:gd name="T56" fmla="*/ 1720 w 1856"/>
                <a:gd name="T57" fmla="*/ 2162 h 2788"/>
                <a:gd name="T58" fmla="*/ 1598 w 1856"/>
                <a:gd name="T59" fmla="*/ 1993 h 2788"/>
                <a:gd name="T60" fmla="*/ 1487 w 1856"/>
                <a:gd name="T61" fmla="*/ 1829 h 2788"/>
                <a:gd name="T62" fmla="*/ 1385 w 1856"/>
                <a:gd name="T63" fmla="*/ 1672 h 2788"/>
                <a:gd name="T64" fmla="*/ 1294 w 1856"/>
                <a:gd name="T65" fmla="*/ 1520 h 2788"/>
                <a:gd name="T66" fmla="*/ 1211 w 1856"/>
                <a:gd name="T67" fmla="*/ 1374 h 2788"/>
                <a:gd name="T68" fmla="*/ 1136 w 1856"/>
                <a:gd name="T69" fmla="*/ 1233 h 2788"/>
                <a:gd name="T70" fmla="*/ 1067 w 1856"/>
                <a:gd name="T71" fmla="*/ 1098 h 2788"/>
                <a:gd name="T72" fmla="*/ 1005 w 1856"/>
                <a:gd name="T73" fmla="*/ 968 h 2788"/>
                <a:gd name="T74" fmla="*/ 946 w 1856"/>
                <a:gd name="T75" fmla="*/ 842 h 2788"/>
                <a:gd name="T76" fmla="*/ 842 w 1856"/>
                <a:gd name="T77" fmla="*/ 606 h 2788"/>
                <a:gd name="T78" fmla="*/ 745 w 1856"/>
                <a:gd name="T79" fmla="*/ 389 h 2788"/>
                <a:gd name="T80" fmla="*/ 699 w 1856"/>
                <a:gd name="T81" fmla="*/ 287 h 2788"/>
                <a:gd name="T82" fmla="*/ 651 w 1856"/>
                <a:gd name="T83" fmla="*/ 189 h 2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788">
                  <a:moveTo>
                    <a:pt x="651" y="189"/>
                  </a:moveTo>
                  <a:lnTo>
                    <a:pt x="640" y="166"/>
                  </a:lnTo>
                  <a:lnTo>
                    <a:pt x="630" y="143"/>
                  </a:lnTo>
                  <a:lnTo>
                    <a:pt x="622" y="120"/>
                  </a:lnTo>
                  <a:lnTo>
                    <a:pt x="613" y="96"/>
                  </a:lnTo>
                  <a:lnTo>
                    <a:pt x="606" y="73"/>
                  </a:lnTo>
                  <a:lnTo>
                    <a:pt x="600" y="48"/>
                  </a:lnTo>
                  <a:lnTo>
                    <a:pt x="594" y="24"/>
                  </a:lnTo>
                  <a:lnTo>
                    <a:pt x="590" y="0"/>
                  </a:lnTo>
                  <a:lnTo>
                    <a:pt x="0" y="0"/>
                  </a:lnTo>
                  <a:lnTo>
                    <a:pt x="6" y="98"/>
                  </a:lnTo>
                  <a:lnTo>
                    <a:pt x="15" y="195"/>
                  </a:lnTo>
                  <a:lnTo>
                    <a:pt x="25" y="291"/>
                  </a:lnTo>
                  <a:lnTo>
                    <a:pt x="38" y="388"/>
                  </a:lnTo>
                  <a:lnTo>
                    <a:pt x="53" y="483"/>
                  </a:lnTo>
                  <a:lnTo>
                    <a:pt x="70" y="578"/>
                  </a:lnTo>
                  <a:lnTo>
                    <a:pt x="89" y="672"/>
                  </a:lnTo>
                  <a:lnTo>
                    <a:pt x="111" y="765"/>
                  </a:lnTo>
                  <a:lnTo>
                    <a:pt x="134" y="858"/>
                  </a:lnTo>
                  <a:lnTo>
                    <a:pt x="160" y="950"/>
                  </a:lnTo>
                  <a:lnTo>
                    <a:pt x="187" y="1041"/>
                  </a:lnTo>
                  <a:lnTo>
                    <a:pt x="218" y="1132"/>
                  </a:lnTo>
                  <a:lnTo>
                    <a:pt x="249" y="1222"/>
                  </a:lnTo>
                  <a:lnTo>
                    <a:pt x="283" y="1310"/>
                  </a:lnTo>
                  <a:lnTo>
                    <a:pt x="319" y="1399"/>
                  </a:lnTo>
                  <a:lnTo>
                    <a:pt x="357" y="1487"/>
                  </a:lnTo>
                  <a:lnTo>
                    <a:pt x="398" y="1574"/>
                  </a:lnTo>
                  <a:lnTo>
                    <a:pt x="440" y="1659"/>
                  </a:lnTo>
                  <a:lnTo>
                    <a:pt x="484" y="1745"/>
                  </a:lnTo>
                  <a:lnTo>
                    <a:pt x="531" y="1829"/>
                  </a:lnTo>
                  <a:lnTo>
                    <a:pt x="578" y="1914"/>
                  </a:lnTo>
                  <a:lnTo>
                    <a:pt x="629" y="1998"/>
                  </a:lnTo>
                  <a:lnTo>
                    <a:pt x="681" y="2080"/>
                  </a:lnTo>
                  <a:lnTo>
                    <a:pt x="735" y="2161"/>
                  </a:lnTo>
                  <a:lnTo>
                    <a:pt x="791" y="2243"/>
                  </a:lnTo>
                  <a:lnTo>
                    <a:pt x="849" y="2323"/>
                  </a:lnTo>
                  <a:lnTo>
                    <a:pt x="909" y="2402"/>
                  </a:lnTo>
                  <a:lnTo>
                    <a:pt x="971" y="2482"/>
                  </a:lnTo>
                  <a:lnTo>
                    <a:pt x="1034" y="2559"/>
                  </a:lnTo>
                  <a:lnTo>
                    <a:pt x="1100" y="2636"/>
                  </a:lnTo>
                  <a:lnTo>
                    <a:pt x="1167" y="2713"/>
                  </a:lnTo>
                  <a:lnTo>
                    <a:pt x="1237" y="2788"/>
                  </a:lnTo>
                  <a:lnTo>
                    <a:pt x="1288" y="2746"/>
                  </a:lnTo>
                  <a:lnTo>
                    <a:pt x="1338" y="2706"/>
                  </a:lnTo>
                  <a:lnTo>
                    <a:pt x="1386" y="2669"/>
                  </a:lnTo>
                  <a:lnTo>
                    <a:pt x="1434" y="2633"/>
                  </a:lnTo>
                  <a:lnTo>
                    <a:pt x="1479" y="2599"/>
                  </a:lnTo>
                  <a:lnTo>
                    <a:pt x="1524" y="2568"/>
                  </a:lnTo>
                  <a:lnTo>
                    <a:pt x="1567" y="2539"/>
                  </a:lnTo>
                  <a:lnTo>
                    <a:pt x="1608" y="2511"/>
                  </a:lnTo>
                  <a:lnTo>
                    <a:pt x="1684" y="2461"/>
                  </a:lnTo>
                  <a:lnTo>
                    <a:pt x="1751" y="2415"/>
                  </a:lnTo>
                  <a:lnTo>
                    <a:pt x="1782" y="2395"/>
                  </a:lnTo>
                  <a:lnTo>
                    <a:pt x="1809" y="2375"/>
                  </a:lnTo>
                  <a:lnTo>
                    <a:pt x="1834" y="2357"/>
                  </a:lnTo>
                  <a:lnTo>
                    <a:pt x="1856" y="2339"/>
                  </a:lnTo>
                  <a:lnTo>
                    <a:pt x="1787" y="2250"/>
                  </a:lnTo>
                  <a:lnTo>
                    <a:pt x="1720" y="2162"/>
                  </a:lnTo>
                  <a:lnTo>
                    <a:pt x="1658" y="2077"/>
                  </a:lnTo>
                  <a:lnTo>
                    <a:pt x="1598" y="1993"/>
                  </a:lnTo>
                  <a:lnTo>
                    <a:pt x="1541" y="1911"/>
                  </a:lnTo>
                  <a:lnTo>
                    <a:pt x="1487" y="1829"/>
                  </a:lnTo>
                  <a:lnTo>
                    <a:pt x="1435" y="1750"/>
                  </a:lnTo>
                  <a:lnTo>
                    <a:pt x="1385" y="1672"/>
                  </a:lnTo>
                  <a:lnTo>
                    <a:pt x="1339" y="1595"/>
                  </a:lnTo>
                  <a:lnTo>
                    <a:pt x="1294" y="1520"/>
                  </a:lnTo>
                  <a:lnTo>
                    <a:pt x="1252" y="1446"/>
                  </a:lnTo>
                  <a:lnTo>
                    <a:pt x="1211" y="1374"/>
                  </a:lnTo>
                  <a:lnTo>
                    <a:pt x="1173" y="1303"/>
                  </a:lnTo>
                  <a:lnTo>
                    <a:pt x="1136" y="1233"/>
                  </a:lnTo>
                  <a:lnTo>
                    <a:pt x="1101" y="1165"/>
                  </a:lnTo>
                  <a:lnTo>
                    <a:pt x="1067" y="1098"/>
                  </a:lnTo>
                  <a:lnTo>
                    <a:pt x="1035" y="1032"/>
                  </a:lnTo>
                  <a:lnTo>
                    <a:pt x="1005" y="968"/>
                  </a:lnTo>
                  <a:lnTo>
                    <a:pt x="975" y="905"/>
                  </a:lnTo>
                  <a:lnTo>
                    <a:pt x="946" y="842"/>
                  </a:lnTo>
                  <a:lnTo>
                    <a:pt x="892" y="722"/>
                  </a:lnTo>
                  <a:lnTo>
                    <a:pt x="842" y="606"/>
                  </a:lnTo>
                  <a:lnTo>
                    <a:pt x="793" y="495"/>
                  </a:lnTo>
                  <a:lnTo>
                    <a:pt x="745" y="389"/>
                  </a:lnTo>
                  <a:lnTo>
                    <a:pt x="722" y="337"/>
                  </a:lnTo>
                  <a:lnTo>
                    <a:pt x="699" y="287"/>
                  </a:lnTo>
                  <a:lnTo>
                    <a:pt x="675" y="238"/>
                  </a:lnTo>
                  <a:lnTo>
                    <a:pt x="651" y="189"/>
                  </a:lnTo>
                  <a:close/>
                </a:path>
              </a:pathLst>
            </a:custGeom>
            <a:solidFill>
              <a:srgbClr val="4D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90" name="Freeform 50"/>
            <p:cNvSpPr>
              <a:spLocks/>
            </p:cNvSpPr>
            <p:nvPr/>
          </p:nvSpPr>
          <p:spPr bwMode="auto">
            <a:xfrm>
              <a:off x="2593975" y="4265613"/>
              <a:ext cx="88900" cy="119063"/>
            </a:xfrm>
            <a:custGeom>
              <a:avLst/>
              <a:gdLst>
                <a:gd name="T0" fmla="*/ 236 w 278"/>
                <a:gd name="T1" fmla="*/ 369 h 375"/>
                <a:gd name="T2" fmla="*/ 222 w 278"/>
                <a:gd name="T3" fmla="*/ 374 h 375"/>
                <a:gd name="T4" fmla="*/ 207 w 278"/>
                <a:gd name="T5" fmla="*/ 375 h 375"/>
                <a:gd name="T6" fmla="*/ 193 w 278"/>
                <a:gd name="T7" fmla="*/ 374 h 375"/>
                <a:gd name="T8" fmla="*/ 180 w 278"/>
                <a:gd name="T9" fmla="*/ 371 h 375"/>
                <a:gd name="T10" fmla="*/ 167 w 278"/>
                <a:gd name="T11" fmla="*/ 364 h 375"/>
                <a:gd name="T12" fmla="*/ 156 w 278"/>
                <a:gd name="T13" fmla="*/ 356 h 375"/>
                <a:gd name="T14" fmla="*/ 147 w 278"/>
                <a:gd name="T15" fmla="*/ 345 h 375"/>
                <a:gd name="T16" fmla="*/ 9 w 278"/>
                <a:gd name="T17" fmla="*/ 109 h 375"/>
                <a:gd name="T18" fmla="*/ 3 w 278"/>
                <a:gd name="T19" fmla="*/ 95 h 375"/>
                <a:gd name="T20" fmla="*/ 0 w 278"/>
                <a:gd name="T21" fmla="*/ 81 h 375"/>
                <a:gd name="T22" fmla="*/ 0 w 278"/>
                <a:gd name="T23" fmla="*/ 67 h 375"/>
                <a:gd name="T24" fmla="*/ 2 w 278"/>
                <a:gd name="T25" fmla="*/ 54 h 375"/>
                <a:gd name="T26" fmla="*/ 7 w 278"/>
                <a:gd name="T27" fmla="*/ 40 h 375"/>
                <a:gd name="T28" fmla="*/ 14 w 278"/>
                <a:gd name="T29" fmla="*/ 28 h 375"/>
                <a:gd name="T30" fmla="*/ 24 w 278"/>
                <a:gd name="T31" fmla="*/ 18 h 375"/>
                <a:gd name="T32" fmla="*/ 36 w 278"/>
                <a:gd name="T33" fmla="*/ 9 h 375"/>
                <a:gd name="T34" fmla="*/ 50 w 278"/>
                <a:gd name="T35" fmla="*/ 3 h 375"/>
                <a:gd name="T36" fmla="*/ 63 w 278"/>
                <a:gd name="T37" fmla="*/ 0 h 375"/>
                <a:gd name="T38" fmla="*/ 77 w 278"/>
                <a:gd name="T39" fmla="*/ 0 h 375"/>
                <a:gd name="T40" fmla="*/ 91 w 278"/>
                <a:gd name="T41" fmla="*/ 2 h 375"/>
                <a:gd name="T42" fmla="*/ 105 w 278"/>
                <a:gd name="T43" fmla="*/ 7 h 375"/>
                <a:gd name="T44" fmla="*/ 116 w 278"/>
                <a:gd name="T45" fmla="*/ 15 h 375"/>
                <a:gd name="T46" fmla="*/ 127 w 278"/>
                <a:gd name="T47" fmla="*/ 24 h 375"/>
                <a:gd name="T48" fmla="*/ 135 w 278"/>
                <a:gd name="T49" fmla="*/ 36 h 375"/>
                <a:gd name="T50" fmla="*/ 272 w 278"/>
                <a:gd name="T51" fmla="*/ 273 h 375"/>
                <a:gd name="T52" fmla="*/ 277 w 278"/>
                <a:gd name="T53" fmla="*/ 286 h 375"/>
                <a:gd name="T54" fmla="*/ 278 w 278"/>
                <a:gd name="T55" fmla="*/ 301 h 375"/>
                <a:gd name="T56" fmla="*/ 277 w 278"/>
                <a:gd name="T57" fmla="*/ 315 h 375"/>
                <a:gd name="T58" fmla="*/ 274 w 278"/>
                <a:gd name="T59" fmla="*/ 329 h 375"/>
                <a:gd name="T60" fmla="*/ 267 w 278"/>
                <a:gd name="T61" fmla="*/ 340 h 375"/>
                <a:gd name="T62" fmla="*/ 259 w 278"/>
                <a:gd name="T63" fmla="*/ 352 h 375"/>
                <a:gd name="T64" fmla="*/ 248 w 278"/>
                <a:gd name="T65" fmla="*/ 36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8" h="375">
                  <a:moveTo>
                    <a:pt x="242" y="366"/>
                  </a:moveTo>
                  <a:lnTo>
                    <a:pt x="236" y="369"/>
                  </a:lnTo>
                  <a:lnTo>
                    <a:pt x="228" y="372"/>
                  </a:lnTo>
                  <a:lnTo>
                    <a:pt x="222" y="374"/>
                  </a:lnTo>
                  <a:lnTo>
                    <a:pt x="214" y="375"/>
                  </a:lnTo>
                  <a:lnTo>
                    <a:pt x="207" y="375"/>
                  </a:lnTo>
                  <a:lnTo>
                    <a:pt x="201" y="375"/>
                  </a:lnTo>
                  <a:lnTo>
                    <a:pt x="193" y="374"/>
                  </a:lnTo>
                  <a:lnTo>
                    <a:pt x="187" y="373"/>
                  </a:lnTo>
                  <a:lnTo>
                    <a:pt x="180" y="371"/>
                  </a:lnTo>
                  <a:lnTo>
                    <a:pt x="173" y="368"/>
                  </a:lnTo>
                  <a:lnTo>
                    <a:pt x="167" y="364"/>
                  </a:lnTo>
                  <a:lnTo>
                    <a:pt x="162" y="360"/>
                  </a:lnTo>
                  <a:lnTo>
                    <a:pt x="156" y="356"/>
                  </a:lnTo>
                  <a:lnTo>
                    <a:pt x="151" y="351"/>
                  </a:lnTo>
                  <a:lnTo>
                    <a:pt x="147" y="345"/>
                  </a:lnTo>
                  <a:lnTo>
                    <a:pt x="143" y="339"/>
                  </a:lnTo>
                  <a:lnTo>
                    <a:pt x="9" y="109"/>
                  </a:lnTo>
                  <a:lnTo>
                    <a:pt x="6" y="102"/>
                  </a:lnTo>
                  <a:lnTo>
                    <a:pt x="3" y="95"/>
                  </a:lnTo>
                  <a:lnTo>
                    <a:pt x="1" y="89"/>
                  </a:lnTo>
                  <a:lnTo>
                    <a:pt x="0" y="81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1" y="60"/>
                  </a:lnTo>
                  <a:lnTo>
                    <a:pt x="2" y="54"/>
                  </a:lnTo>
                  <a:lnTo>
                    <a:pt x="4" y="46"/>
                  </a:lnTo>
                  <a:lnTo>
                    <a:pt x="7" y="40"/>
                  </a:lnTo>
                  <a:lnTo>
                    <a:pt x="10" y="34"/>
                  </a:lnTo>
                  <a:lnTo>
                    <a:pt x="14" y="28"/>
                  </a:lnTo>
                  <a:lnTo>
                    <a:pt x="19" y="23"/>
                  </a:lnTo>
                  <a:lnTo>
                    <a:pt x="24" y="18"/>
                  </a:lnTo>
                  <a:lnTo>
                    <a:pt x="29" y="14"/>
                  </a:lnTo>
                  <a:lnTo>
                    <a:pt x="36" y="9"/>
                  </a:lnTo>
                  <a:lnTo>
                    <a:pt x="42" y="6"/>
                  </a:lnTo>
                  <a:lnTo>
                    <a:pt x="50" y="3"/>
                  </a:lnTo>
                  <a:lnTo>
                    <a:pt x="56" y="1"/>
                  </a:lnTo>
                  <a:lnTo>
                    <a:pt x="63" y="0"/>
                  </a:lnTo>
                  <a:lnTo>
                    <a:pt x="71" y="0"/>
                  </a:lnTo>
                  <a:lnTo>
                    <a:pt x="77" y="0"/>
                  </a:lnTo>
                  <a:lnTo>
                    <a:pt x="84" y="1"/>
                  </a:lnTo>
                  <a:lnTo>
                    <a:pt x="91" y="2"/>
                  </a:lnTo>
                  <a:lnTo>
                    <a:pt x="97" y="4"/>
                  </a:lnTo>
                  <a:lnTo>
                    <a:pt x="105" y="7"/>
                  </a:lnTo>
                  <a:lnTo>
                    <a:pt x="110" y="10"/>
                  </a:lnTo>
                  <a:lnTo>
                    <a:pt x="116" y="15"/>
                  </a:lnTo>
                  <a:lnTo>
                    <a:pt x="121" y="19"/>
                  </a:lnTo>
                  <a:lnTo>
                    <a:pt x="127" y="24"/>
                  </a:lnTo>
                  <a:lnTo>
                    <a:pt x="131" y="29"/>
                  </a:lnTo>
                  <a:lnTo>
                    <a:pt x="135" y="36"/>
                  </a:lnTo>
                  <a:lnTo>
                    <a:pt x="268" y="266"/>
                  </a:lnTo>
                  <a:lnTo>
                    <a:pt x="272" y="273"/>
                  </a:lnTo>
                  <a:lnTo>
                    <a:pt x="275" y="280"/>
                  </a:lnTo>
                  <a:lnTo>
                    <a:pt x="277" y="286"/>
                  </a:lnTo>
                  <a:lnTo>
                    <a:pt x="278" y="294"/>
                  </a:lnTo>
                  <a:lnTo>
                    <a:pt x="278" y="301"/>
                  </a:lnTo>
                  <a:lnTo>
                    <a:pt x="278" y="307"/>
                  </a:lnTo>
                  <a:lnTo>
                    <a:pt x="277" y="315"/>
                  </a:lnTo>
                  <a:lnTo>
                    <a:pt x="276" y="321"/>
                  </a:lnTo>
                  <a:lnTo>
                    <a:pt x="274" y="329"/>
                  </a:lnTo>
                  <a:lnTo>
                    <a:pt x="271" y="335"/>
                  </a:lnTo>
                  <a:lnTo>
                    <a:pt x="267" y="340"/>
                  </a:lnTo>
                  <a:lnTo>
                    <a:pt x="263" y="347"/>
                  </a:lnTo>
                  <a:lnTo>
                    <a:pt x="259" y="352"/>
                  </a:lnTo>
                  <a:lnTo>
                    <a:pt x="254" y="357"/>
                  </a:lnTo>
                  <a:lnTo>
                    <a:pt x="248" y="361"/>
                  </a:lnTo>
                  <a:lnTo>
                    <a:pt x="242" y="366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91" name="Freeform 51"/>
            <p:cNvSpPr>
              <a:spLocks/>
            </p:cNvSpPr>
            <p:nvPr/>
          </p:nvSpPr>
          <p:spPr bwMode="auto">
            <a:xfrm>
              <a:off x="2563813" y="4287838"/>
              <a:ext cx="74613" cy="125413"/>
            </a:xfrm>
            <a:custGeom>
              <a:avLst/>
              <a:gdLst>
                <a:gd name="T0" fmla="*/ 177 w 233"/>
                <a:gd name="T1" fmla="*/ 394 h 396"/>
                <a:gd name="T2" fmla="*/ 163 w 233"/>
                <a:gd name="T3" fmla="*/ 396 h 396"/>
                <a:gd name="T4" fmla="*/ 150 w 233"/>
                <a:gd name="T5" fmla="*/ 395 h 396"/>
                <a:gd name="T6" fmla="*/ 136 w 233"/>
                <a:gd name="T7" fmla="*/ 392 h 396"/>
                <a:gd name="T8" fmla="*/ 123 w 233"/>
                <a:gd name="T9" fmla="*/ 385 h 396"/>
                <a:gd name="T10" fmla="*/ 112 w 233"/>
                <a:gd name="T11" fmla="*/ 377 h 396"/>
                <a:gd name="T12" fmla="*/ 102 w 233"/>
                <a:gd name="T13" fmla="*/ 366 h 396"/>
                <a:gd name="T14" fmla="*/ 95 w 233"/>
                <a:gd name="T15" fmla="*/ 355 h 396"/>
                <a:gd name="T16" fmla="*/ 4 w 233"/>
                <a:gd name="T17" fmla="*/ 96 h 396"/>
                <a:gd name="T18" fmla="*/ 1 w 233"/>
                <a:gd name="T19" fmla="*/ 82 h 396"/>
                <a:gd name="T20" fmla="*/ 1 w 233"/>
                <a:gd name="T21" fmla="*/ 67 h 396"/>
                <a:gd name="T22" fmla="*/ 3 w 233"/>
                <a:gd name="T23" fmla="*/ 53 h 396"/>
                <a:gd name="T24" fmla="*/ 7 w 233"/>
                <a:gd name="T25" fmla="*/ 41 h 396"/>
                <a:gd name="T26" fmla="*/ 14 w 233"/>
                <a:gd name="T27" fmla="*/ 29 h 396"/>
                <a:gd name="T28" fmla="*/ 24 w 233"/>
                <a:gd name="T29" fmla="*/ 19 h 396"/>
                <a:gd name="T30" fmla="*/ 35 w 233"/>
                <a:gd name="T31" fmla="*/ 10 h 396"/>
                <a:gd name="T32" fmla="*/ 49 w 233"/>
                <a:gd name="T33" fmla="*/ 4 h 396"/>
                <a:gd name="T34" fmla="*/ 63 w 233"/>
                <a:gd name="T35" fmla="*/ 0 h 396"/>
                <a:gd name="T36" fmla="*/ 78 w 233"/>
                <a:gd name="T37" fmla="*/ 0 h 396"/>
                <a:gd name="T38" fmla="*/ 92 w 233"/>
                <a:gd name="T39" fmla="*/ 2 h 396"/>
                <a:gd name="T40" fmla="*/ 104 w 233"/>
                <a:gd name="T41" fmla="*/ 7 h 396"/>
                <a:gd name="T42" fmla="*/ 116 w 233"/>
                <a:gd name="T43" fmla="*/ 13 h 396"/>
                <a:gd name="T44" fmla="*/ 126 w 233"/>
                <a:gd name="T45" fmla="*/ 23 h 396"/>
                <a:gd name="T46" fmla="*/ 135 w 233"/>
                <a:gd name="T47" fmla="*/ 34 h 396"/>
                <a:gd name="T48" fmla="*/ 141 w 233"/>
                <a:gd name="T49" fmla="*/ 48 h 396"/>
                <a:gd name="T50" fmla="*/ 231 w 233"/>
                <a:gd name="T51" fmla="*/ 306 h 396"/>
                <a:gd name="T52" fmla="*/ 233 w 233"/>
                <a:gd name="T53" fmla="*/ 321 h 396"/>
                <a:gd name="T54" fmla="*/ 232 w 233"/>
                <a:gd name="T55" fmla="*/ 335 h 396"/>
                <a:gd name="T56" fmla="*/ 229 w 233"/>
                <a:gd name="T57" fmla="*/ 348 h 396"/>
                <a:gd name="T58" fmla="*/ 223 w 233"/>
                <a:gd name="T59" fmla="*/ 361 h 396"/>
                <a:gd name="T60" fmla="*/ 214 w 233"/>
                <a:gd name="T61" fmla="*/ 373 h 396"/>
                <a:gd name="T62" fmla="*/ 205 w 233"/>
                <a:gd name="T63" fmla="*/ 382 h 396"/>
                <a:gd name="T64" fmla="*/ 192 w 233"/>
                <a:gd name="T65" fmla="*/ 39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3" h="396">
                  <a:moveTo>
                    <a:pt x="185" y="392"/>
                  </a:moveTo>
                  <a:lnTo>
                    <a:pt x="177" y="394"/>
                  </a:lnTo>
                  <a:lnTo>
                    <a:pt x="171" y="396"/>
                  </a:lnTo>
                  <a:lnTo>
                    <a:pt x="163" y="396"/>
                  </a:lnTo>
                  <a:lnTo>
                    <a:pt x="156" y="396"/>
                  </a:lnTo>
                  <a:lnTo>
                    <a:pt x="150" y="395"/>
                  </a:lnTo>
                  <a:lnTo>
                    <a:pt x="142" y="394"/>
                  </a:lnTo>
                  <a:lnTo>
                    <a:pt x="136" y="392"/>
                  </a:lnTo>
                  <a:lnTo>
                    <a:pt x="130" y="389"/>
                  </a:lnTo>
                  <a:lnTo>
                    <a:pt x="123" y="385"/>
                  </a:lnTo>
                  <a:lnTo>
                    <a:pt x="117" y="382"/>
                  </a:lnTo>
                  <a:lnTo>
                    <a:pt x="112" y="377"/>
                  </a:lnTo>
                  <a:lnTo>
                    <a:pt x="106" y="373"/>
                  </a:lnTo>
                  <a:lnTo>
                    <a:pt x="102" y="366"/>
                  </a:lnTo>
                  <a:lnTo>
                    <a:pt x="98" y="361"/>
                  </a:lnTo>
                  <a:lnTo>
                    <a:pt x="95" y="355"/>
                  </a:lnTo>
                  <a:lnTo>
                    <a:pt x="93" y="347"/>
                  </a:lnTo>
                  <a:lnTo>
                    <a:pt x="4" y="96"/>
                  </a:lnTo>
                  <a:lnTo>
                    <a:pt x="2" y="89"/>
                  </a:lnTo>
                  <a:lnTo>
                    <a:pt x="1" y="82"/>
                  </a:lnTo>
                  <a:lnTo>
                    <a:pt x="0" y="75"/>
                  </a:lnTo>
                  <a:lnTo>
                    <a:pt x="1" y="67"/>
                  </a:lnTo>
                  <a:lnTo>
                    <a:pt x="1" y="61"/>
                  </a:lnTo>
                  <a:lnTo>
                    <a:pt x="3" y="53"/>
                  </a:lnTo>
                  <a:lnTo>
                    <a:pt x="5" y="47"/>
                  </a:lnTo>
                  <a:lnTo>
                    <a:pt x="7" y="41"/>
                  </a:lnTo>
                  <a:lnTo>
                    <a:pt x="10" y="34"/>
                  </a:lnTo>
                  <a:lnTo>
                    <a:pt x="14" y="29"/>
                  </a:lnTo>
                  <a:lnTo>
                    <a:pt x="19" y="23"/>
                  </a:lnTo>
                  <a:lnTo>
                    <a:pt x="24" y="19"/>
                  </a:lnTo>
                  <a:lnTo>
                    <a:pt x="29" y="13"/>
                  </a:lnTo>
                  <a:lnTo>
                    <a:pt x="35" y="10"/>
                  </a:lnTo>
                  <a:lnTo>
                    <a:pt x="42" y="6"/>
                  </a:lnTo>
                  <a:lnTo>
                    <a:pt x="49" y="4"/>
                  </a:lnTo>
                  <a:lnTo>
                    <a:pt x="56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8" y="0"/>
                  </a:lnTo>
                  <a:lnTo>
                    <a:pt x="84" y="1"/>
                  </a:lnTo>
                  <a:lnTo>
                    <a:pt x="92" y="2"/>
                  </a:lnTo>
                  <a:lnTo>
                    <a:pt x="98" y="4"/>
                  </a:lnTo>
                  <a:lnTo>
                    <a:pt x="104" y="7"/>
                  </a:lnTo>
                  <a:lnTo>
                    <a:pt x="111" y="10"/>
                  </a:lnTo>
                  <a:lnTo>
                    <a:pt x="116" y="13"/>
                  </a:lnTo>
                  <a:lnTo>
                    <a:pt x="122" y="19"/>
                  </a:lnTo>
                  <a:lnTo>
                    <a:pt x="126" y="23"/>
                  </a:lnTo>
                  <a:lnTo>
                    <a:pt x="132" y="29"/>
                  </a:lnTo>
                  <a:lnTo>
                    <a:pt x="135" y="34"/>
                  </a:lnTo>
                  <a:lnTo>
                    <a:pt x="139" y="41"/>
                  </a:lnTo>
                  <a:lnTo>
                    <a:pt x="141" y="48"/>
                  </a:lnTo>
                  <a:lnTo>
                    <a:pt x="229" y="300"/>
                  </a:lnTo>
                  <a:lnTo>
                    <a:pt x="231" y="306"/>
                  </a:lnTo>
                  <a:lnTo>
                    <a:pt x="233" y="314"/>
                  </a:lnTo>
                  <a:lnTo>
                    <a:pt x="233" y="321"/>
                  </a:lnTo>
                  <a:lnTo>
                    <a:pt x="233" y="328"/>
                  </a:lnTo>
                  <a:lnTo>
                    <a:pt x="232" y="335"/>
                  </a:lnTo>
                  <a:lnTo>
                    <a:pt x="231" y="342"/>
                  </a:lnTo>
                  <a:lnTo>
                    <a:pt x="229" y="348"/>
                  </a:lnTo>
                  <a:lnTo>
                    <a:pt x="226" y="355"/>
                  </a:lnTo>
                  <a:lnTo>
                    <a:pt x="223" y="361"/>
                  </a:lnTo>
                  <a:lnTo>
                    <a:pt x="219" y="366"/>
                  </a:lnTo>
                  <a:lnTo>
                    <a:pt x="214" y="373"/>
                  </a:lnTo>
                  <a:lnTo>
                    <a:pt x="210" y="377"/>
                  </a:lnTo>
                  <a:lnTo>
                    <a:pt x="205" y="382"/>
                  </a:lnTo>
                  <a:lnTo>
                    <a:pt x="198" y="385"/>
                  </a:lnTo>
                  <a:lnTo>
                    <a:pt x="192" y="390"/>
                  </a:lnTo>
                  <a:lnTo>
                    <a:pt x="185" y="392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92" name="Freeform 52"/>
            <p:cNvSpPr>
              <a:spLocks/>
            </p:cNvSpPr>
            <p:nvPr/>
          </p:nvSpPr>
          <p:spPr bwMode="auto">
            <a:xfrm>
              <a:off x="2524125" y="4300538"/>
              <a:ext cx="58738" cy="130175"/>
            </a:xfrm>
            <a:custGeom>
              <a:avLst/>
              <a:gdLst>
                <a:gd name="T0" fmla="*/ 118 w 187"/>
                <a:gd name="T1" fmla="*/ 408 h 408"/>
                <a:gd name="T2" fmla="*/ 104 w 187"/>
                <a:gd name="T3" fmla="*/ 407 h 408"/>
                <a:gd name="T4" fmla="*/ 91 w 187"/>
                <a:gd name="T5" fmla="*/ 404 h 408"/>
                <a:gd name="T6" fmla="*/ 78 w 187"/>
                <a:gd name="T7" fmla="*/ 398 h 408"/>
                <a:gd name="T8" fmla="*/ 66 w 187"/>
                <a:gd name="T9" fmla="*/ 390 h 408"/>
                <a:gd name="T10" fmla="*/ 57 w 187"/>
                <a:gd name="T11" fmla="*/ 379 h 408"/>
                <a:gd name="T12" fmla="*/ 49 w 187"/>
                <a:gd name="T13" fmla="*/ 368 h 408"/>
                <a:gd name="T14" fmla="*/ 44 w 187"/>
                <a:gd name="T15" fmla="*/ 354 h 408"/>
                <a:gd name="T16" fmla="*/ 1 w 187"/>
                <a:gd name="T17" fmla="*/ 83 h 408"/>
                <a:gd name="T18" fmla="*/ 0 w 187"/>
                <a:gd name="T19" fmla="*/ 69 h 408"/>
                <a:gd name="T20" fmla="*/ 2 w 187"/>
                <a:gd name="T21" fmla="*/ 55 h 408"/>
                <a:gd name="T22" fmla="*/ 6 w 187"/>
                <a:gd name="T23" fmla="*/ 42 h 408"/>
                <a:gd name="T24" fmla="*/ 13 w 187"/>
                <a:gd name="T25" fmla="*/ 30 h 408"/>
                <a:gd name="T26" fmla="*/ 22 w 187"/>
                <a:gd name="T27" fmla="*/ 19 h 408"/>
                <a:gd name="T28" fmla="*/ 34 w 187"/>
                <a:gd name="T29" fmla="*/ 10 h 408"/>
                <a:gd name="T30" fmla="*/ 46 w 187"/>
                <a:gd name="T31" fmla="*/ 4 h 408"/>
                <a:gd name="T32" fmla="*/ 61 w 187"/>
                <a:gd name="T33" fmla="*/ 1 h 408"/>
                <a:gd name="T34" fmla="*/ 76 w 187"/>
                <a:gd name="T35" fmla="*/ 0 h 408"/>
                <a:gd name="T36" fmla="*/ 90 w 187"/>
                <a:gd name="T37" fmla="*/ 2 h 408"/>
                <a:gd name="T38" fmla="*/ 102 w 187"/>
                <a:gd name="T39" fmla="*/ 6 h 408"/>
                <a:gd name="T40" fmla="*/ 115 w 187"/>
                <a:gd name="T41" fmla="*/ 14 h 408"/>
                <a:gd name="T42" fmla="*/ 126 w 187"/>
                <a:gd name="T43" fmla="*/ 22 h 408"/>
                <a:gd name="T44" fmla="*/ 134 w 187"/>
                <a:gd name="T45" fmla="*/ 34 h 408"/>
                <a:gd name="T46" fmla="*/ 140 w 187"/>
                <a:gd name="T47" fmla="*/ 46 h 408"/>
                <a:gd name="T48" fmla="*/ 144 w 187"/>
                <a:gd name="T49" fmla="*/ 61 h 408"/>
                <a:gd name="T50" fmla="*/ 187 w 187"/>
                <a:gd name="T51" fmla="*/ 331 h 408"/>
                <a:gd name="T52" fmla="*/ 187 w 187"/>
                <a:gd name="T53" fmla="*/ 346 h 408"/>
                <a:gd name="T54" fmla="*/ 183 w 187"/>
                <a:gd name="T55" fmla="*/ 359 h 408"/>
                <a:gd name="T56" fmla="*/ 177 w 187"/>
                <a:gd name="T57" fmla="*/ 372 h 408"/>
                <a:gd name="T58" fmla="*/ 169 w 187"/>
                <a:gd name="T59" fmla="*/ 384 h 408"/>
                <a:gd name="T60" fmla="*/ 158 w 187"/>
                <a:gd name="T61" fmla="*/ 393 h 408"/>
                <a:gd name="T62" fmla="*/ 147 w 187"/>
                <a:gd name="T63" fmla="*/ 401 h 408"/>
                <a:gd name="T64" fmla="*/ 133 w 187"/>
                <a:gd name="T65" fmla="*/ 406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7" h="408">
                  <a:moveTo>
                    <a:pt x="126" y="407"/>
                  </a:moveTo>
                  <a:lnTo>
                    <a:pt x="118" y="408"/>
                  </a:lnTo>
                  <a:lnTo>
                    <a:pt x="111" y="408"/>
                  </a:lnTo>
                  <a:lnTo>
                    <a:pt x="104" y="407"/>
                  </a:lnTo>
                  <a:lnTo>
                    <a:pt x="97" y="406"/>
                  </a:lnTo>
                  <a:lnTo>
                    <a:pt x="91" y="404"/>
                  </a:lnTo>
                  <a:lnTo>
                    <a:pt x="83" y="402"/>
                  </a:lnTo>
                  <a:lnTo>
                    <a:pt x="78" y="398"/>
                  </a:lnTo>
                  <a:lnTo>
                    <a:pt x="72" y="394"/>
                  </a:lnTo>
                  <a:lnTo>
                    <a:pt x="66" y="390"/>
                  </a:lnTo>
                  <a:lnTo>
                    <a:pt x="61" y="385"/>
                  </a:lnTo>
                  <a:lnTo>
                    <a:pt x="57" y="379"/>
                  </a:lnTo>
                  <a:lnTo>
                    <a:pt x="53" y="374"/>
                  </a:lnTo>
                  <a:lnTo>
                    <a:pt x="49" y="368"/>
                  </a:lnTo>
                  <a:lnTo>
                    <a:pt x="46" y="361"/>
                  </a:lnTo>
                  <a:lnTo>
                    <a:pt x="44" y="354"/>
                  </a:lnTo>
                  <a:lnTo>
                    <a:pt x="42" y="347"/>
                  </a:lnTo>
                  <a:lnTo>
                    <a:pt x="1" y="83"/>
                  </a:lnTo>
                  <a:lnTo>
                    <a:pt x="0" y="76"/>
                  </a:lnTo>
                  <a:lnTo>
                    <a:pt x="0" y="69"/>
                  </a:lnTo>
                  <a:lnTo>
                    <a:pt x="0" y="62"/>
                  </a:lnTo>
                  <a:lnTo>
                    <a:pt x="2" y="55"/>
                  </a:lnTo>
                  <a:lnTo>
                    <a:pt x="4" y="49"/>
                  </a:lnTo>
                  <a:lnTo>
                    <a:pt x="6" y="42"/>
                  </a:lnTo>
                  <a:lnTo>
                    <a:pt x="9" y="36"/>
                  </a:lnTo>
                  <a:lnTo>
                    <a:pt x="13" y="30"/>
                  </a:lnTo>
                  <a:lnTo>
                    <a:pt x="18" y="24"/>
                  </a:lnTo>
                  <a:lnTo>
                    <a:pt x="22" y="19"/>
                  </a:lnTo>
                  <a:lnTo>
                    <a:pt x="28" y="15"/>
                  </a:lnTo>
                  <a:lnTo>
                    <a:pt x="34" y="10"/>
                  </a:lnTo>
                  <a:lnTo>
                    <a:pt x="40" y="7"/>
                  </a:lnTo>
                  <a:lnTo>
                    <a:pt x="46" y="4"/>
                  </a:lnTo>
                  <a:lnTo>
                    <a:pt x="54" y="2"/>
                  </a:lnTo>
                  <a:lnTo>
                    <a:pt x="61" y="1"/>
                  </a:lnTo>
                  <a:lnTo>
                    <a:pt x="68" y="0"/>
                  </a:lnTo>
                  <a:lnTo>
                    <a:pt x="76" y="0"/>
                  </a:lnTo>
                  <a:lnTo>
                    <a:pt x="82" y="0"/>
                  </a:lnTo>
                  <a:lnTo>
                    <a:pt x="90" y="2"/>
                  </a:lnTo>
                  <a:lnTo>
                    <a:pt x="96" y="4"/>
                  </a:lnTo>
                  <a:lnTo>
                    <a:pt x="102" y="6"/>
                  </a:lnTo>
                  <a:lnTo>
                    <a:pt x="109" y="9"/>
                  </a:lnTo>
                  <a:lnTo>
                    <a:pt x="115" y="14"/>
                  </a:lnTo>
                  <a:lnTo>
                    <a:pt x="120" y="18"/>
                  </a:lnTo>
                  <a:lnTo>
                    <a:pt x="126" y="22"/>
                  </a:lnTo>
                  <a:lnTo>
                    <a:pt x="130" y="28"/>
                  </a:lnTo>
                  <a:lnTo>
                    <a:pt x="134" y="34"/>
                  </a:lnTo>
                  <a:lnTo>
                    <a:pt x="137" y="40"/>
                  </a:lnTo>
                  <a:lnTo>
                    <a:pt x="140" y="46"/>
                  </a:lnTo>
                  <a:lnTo>
                    <a:pt x="143" y="54"/>
                  </a:lnTo>
                  <a:lnTo>
                    <a:pt x="144" y="61"/>
                  </a:lnTo>
                  <a:lnTo>
                    <a:pt x="186" y="323"/>
                  </a:lnTo>
                  <a:lnTo>
                    <a:pt x="187" y="331"/>
                  </a:lnTo>
                  <a:lnTo>
                    <a:pt x="187" y="338"/>
                  </a:lnTo>
                  <a:lnTo>
                    <a:pt x="187" y="346"/>
                  </a:lnTo>
                  <a:lnTo>
                    <a:pt x="185" y="353"/>
                  </a:lnTo>
                  <a:lnTo>
                    <a:pt x="183" y="359"/>
                  </a:lnTo>
                  <a:lnTo>
                    <a:pt x="181" y="366"/>
                  </a:lnTo>
                  <a:lnTo>
                    <a:pt x="177" y="372"/>
                  </a:lnTo>
                  <a:lnTo>
                    <a:pt x="173" y="378"/>
                  </a:lnTo>
                  <a:lnTo>
                    <a:pt x="169" y="384"/>
                  </a:lnTo>
                  <a:lnTo>
                    <a:pt x="164" y="388"/>
                  </a:lnTo>
                  <a:lnTo>
                    <a:pt x="158" y="393"/>
                  </a:lnTo>
                  <a:lnTo>
                    <a:pt x="153" y="397"/>
                  </a:lnTo>
                  <a:lnTo>
                    <a:pt x="147" y="401"/>
                  </a:lnTo>
                  <a:lnTo>
                    <a:pt x="140" y="404"/>
                  </a:lnTo>
                  <a:lnTo>
                    <a:pt x="133" y="406"/>
                  </a:lnTo>
                  <a:lnTo>
                    <a:pt x="126" y="407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93" name="Freeform 53"/>
            <p:cNvSpPr>
              <a:spLocks/>
            </p:cNvSpPr>
            <p:nvPr/>
          </p:nvSpPr>
          <p:spPr bwMode="auto">
            <a:xfrm>
              <a:off x="2474913" y="4313238"/>
              <a:ext cx="50800" cy="107950"/>
            </a:xfrm>
            <a:custGeom>
              <a:avLst/>
              <a:gdLst>
                <a:gd name="T0" fmla="*/ 70 w 156"/>
                <a:gd name="T1" fmla="*/ 342 h 343"/>
                <a:gd name="T2" fmla="*/ 55 w 156"/>
                <a:gd name="T3" fmla="*/ 340 h 343"/>
                <a:gd name="T4" fmla="*/ 41 w 156"/>
                <a:gd name="T5" fmla="*/ 336 h 343"/>
                <a:gd name="T6" fmla="*/ 28 w 156"/>
                <a:gd name="T7" fmla="*/ 329 h 343"/>
                <a:gd name="T8" fmla="*/ 17 w 156"/>
                <a:gd name="T9" fmla="*/ 321 h 343"/>
                <a:gd name="T10" fmla="*/ 10 w 156"/>
                <a:gd name="T11" fmla="*/ 312 h 343"/>
                <a:gd name="T12" fmla="*/ 4 w 156"/>
                <a:gd name="T13" fmla="*/ 300 h 343"/>
                <a:gd name="T14" fmla="*/ 0 w 156"/>
                <a:gd name="T15" fmla="*/ 288 h 343"/>
                <a:gd name="T16" fmla="*/ 0 w 156"/>
                <a:gd name="T17" fmla="*/ 61 h 343"/>
                <a:gd name="T18" fmla="*/ 2 w 156"/>
                <a:gd name="T19" fmla="*/ 48 h 343"/>
                <a:gd name="T20" fmla="*/ 6 w 156"/>
                <a:gd name="T21" fmla="*/ 37 h 343"/>
                <a:gd name="T22" fmla="*/ 13 w 156"/>
                <a:gd name="T23" fmla="*/ 26 h 343"/>
                <a:gd name="T24" fmla="*/ 23 w 156"/>
                <a:gd name="T25" fmla="*/ 18 h 343"/>
                <a:gd name="T26" fmla="*/ 34 w 156"/>
                <a:gd name="T27" fmla="*/ 10 h 343"/>
                <a:gd name="T28" fmla="*/ 48 w 156"/>
                <a:gd name="T29" fmla="*/ 5 h 343"/>
                <a:gd name="T30" fmla="*/ 63 w 156"/>
                <a:gd name="T31" fmla="*/ 1 h 343"/>
                <a:gd name="T32" fmla="*/ 79 w 156"/>
                <a:gd name="T33" fmla="*/ 0 h 343"/>
                <a:gd name="T34" fmla="*/ 94 w 156"/>
                <a:gd name="T35" fmla="*/ 1 h 343"/>
                <a:gd name="T36" fmla="*/ 108 w 156"/>
                <a:gd name="T37" fmla="*/ 5 h 343"/>
                <a:gd name="T38" fmla="*/ 122 w 156"/>
                <a:gd name="T39" fmla="*/ 10 h 343"/>
                <a:gd name="T40" fmla="*/ 134 w 156"/>
                <a:gd name="T41" fmla="*/ 18 h 343"/>
                <a:gd name="T42" fmla="*/ 143 w 156"/>
                <a:gd name="T43" fmla="*/ 27 h 343"/>
                <a:gd name="T44" fmla="*/ 151 w 156"/>
                <a:gd name="T45" fmla="*/ 37 h 343"/>
                <a:gd name="T46" fmla="*/ 155 w 156"/>
                <a:gd name="T47" fmla="*/ 48 h 343"/>
                <a:gd name="T48" fmla="*/ 156 w 156"/>
                <a:gd name="T49" fmla="*/ 61 h 343"/>
                <a:gd name="T50" fmla="*/ 156 w 156"/>
                <a:gd name="T51" fmla="*/ 288 h 343"/>
                <a:gd name="T52" fmla="*/ 153 w 156"/>
                <a:gd name="T53" fmla="*/ 300 h 343"/>
                <a:gd name="T54" fmla="*/ 146 w 156"/>
                <a:gd name="T55" fmla="*/ 312 h 343"/>
                <a:gd name="T56" fmla="*/ 139 w 156"/>
                <a:gd name="T57" fmla="*/ 321 h 343"/>
                <a:gd name="T58" fmla="*/ 128 w 156"/>
                <a:gd name="T59" fmla="*/ 329 h 343"/>
                <a:gd name="T60" fmla="*/ 116 w 156"/>
                <a:gd name="T61" fmla="*/ 336 h 343"/>
                <a:gd name="T62" fmla="*/ 101 w 156"/>
                <a:gd name="T63" fmla="*/ 340 h 343"/>
                <a:gd name="T64" fmla="*/ 86 w 156"/>
                <a:gd name="T65" fmla="*/ 342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6" h="343">
                  <a:moveTo>
                    <a:pt x="79" y="343"/>
                  </a:moveTo>
                  <a:lnTo>
                    <a:pt x="70" y="342"/>
                  </a:lnTo>
                  <a:lnTo>
                    <a:pt x="63" y="341"/>
                  </a:lnTo>
                  <a:lnTo>
                    <a:pt x="55" y="340"/>
                  </a:lnTo>
                  <a:lnTo>
                    <a:pt x="48" y="338"/>
                  </a:lnTo>
                  <a:lnTo>
                    <a:pt x="41" y="336"/>
                  </a:lnTo>
                  <a:lnTo>
                    <a:pt x="34" y="333"/>
                  </a:lnTo>
                  <a:lnTo>
                    <a:pt x="28" y="329"/>
                  </a:lnTo>
                  <a:lnTo>
                    <a:pt x="23" y="325"/>
                  </a:lnTo>
                  <a:lnTo>
                    <a:pt x="17" y="321"/>
                  </a:lnTo>
                  <a:lnTo>
                    <a:pt x="13" y="316"/>
                  </a:lnTo>
                  <a:lnTo>
                    <a:pt x="10" y="312"/>
                  </a:lnTo>
                  <a:lnTo>
                    <a:pt x="6" y="306"/>
                  </a:lnTo>
                  <a:lnTo>
                    <a:pt x="4" y="300"/>
                  </a:lnTo>
                  <a:lnTo>
                    <a:pt x="2" y="295"/>
                  </a:lnTo>
                  <a:lnTo>
                    <a:pt x="0" y="288"/>
                  </a:lnTo>
                  <a:lnTo>
                    <a:pt x="0" y="282"/>
                  </a:lnTo>
                  <a:lnTo>
                    <a:pt x="0" y="61"/>
                  </a:lnTo>
                  <a:lnTo>
                    <a:pt x="0" y="55"/>
                  </a:lnTo>
                  <a:lnTo>
                    <a:pt x="2" y="48"/>
                  </a:lnTo>
                  <a:lnTo>
                    <a:pt x="4" y="42"/>
                  </a:lnTo>
                  <a:lnTo>
                    <a:pt x="6" y="37"/>
                  </a:lnTo>
                  <a:lnTo>
                    <a:pt x="9" y="32"/>
                  </a:lnTo>
                  <a:lnTo>
                    <a:pt x="13" y="26"/>
                  </a:lnTo>
                  <a:lnTo>
                    <a:pt x="17" y="22"/>
                  </a:lnTo>
                  <a:lnTo>
                    <a:pt x="23" y="18"/>
                  </a:lnTo>
                  <a:lnTo>
                    <a:pt x="28" y="14"/>
                  </a:lnTo>
                  <a:lnTo>
                    <a:pt x="34" y="10"/>
                  </a:lnTo>
                  <a:lnTo>
                    <a:pt x="41" y="7"/>
                  </a:lnTo>
                  <a:lnTo>
                    <a:pt x="48" y="5"/>
                  </a:lnTo>
                  <a:lnTo>
                    <a:pt x="55" y="3"/>
                  </a:lnTo>
                  <a:lnTo>
                    <a:pt x="63" y="1"/>
                  </a:lnTo>
                  <a:lnTo>
                    <a:pt x="70" y="1"/>
                  </a:lnTo>
                  <a:lnTo>
                    <a:pt x="79" y="0"/>
                  </a:lnTo>
                  <a:lnTo>
                    <a:pt x="86" y="1"/>
                  </a:lnTo>
                  <a:lnTo>
                    <a:pt x="94" y="1"/>
                  </a:lnTo>
                  <a:lnTo>
                    <a:pt x="101" y="3"/>
                  </a:lnTo>
                  <a:lnTo>
                    <a:pt x="108" y="5"/>
                  </a:lnTo>
                  <a:lnTo>
                    <a:pt x="116" y="7"/>
                  </a:lnTo>
                  <a:lnTo>
                    <a:pt x="122" y="10"/>
                  </a:lnTo>
                  <a:lnTo>
                    <a:pt x="128" y="14"/>
                  </a:lnTo>
                  <a:lnTo>
                    <a:pt x="134" y="18"/>
                  </a:lnTo>
                  <a:lnTo>
                    <a:pt x="139" y="22"/>
                  </a:lnTo>
                  <a:lnTo>
                    <a:pt x="143" y="27"/>
                  </a:lnTo>
                  <a:lnTo>
                    <a:pt x="146" y="32"/>
                  </a:lnTo>
                  <a:lnTo>
                    <a:pt x="151" y="37"/>
                  </a:lnTo>
                  <a:lnTo>
                    <a:pt x="153" y="42"/>
                  </a:lnTo>
                  <a:lnTo>
                    <a:pt x="155" y="48"/>
                  </a:lnTo>
                  <a:lnTo>
                    <a:pt x="156" y="55"/>
                  </a:lnTo>
                  <a:lnTo>
                    <a:pt x="156" y="61"/>
                  </a:lnTo>
                  <a:lnTo>
                    <a:pt x="156" y="282"/>
                  </a:lnTo>
                  <a:lnTo>
                    <a:pt x="156" y="288"/>
                  </a:lnTo>
                  <a:lnTo>
                    <a:pt x="155" y="295"/>
                  </a:lnTo>
                  <a:lnTo>
                    <a:pt x="153" y="300"/>
                  </a:lnTo>
                  <a:lnTo>
                    <a:pt x="151" y="306"/>
                  </a:lnTo>
                  <a:lnTo>
                    <a:pt x="146" y="312"/>
                  </a:lnTo>
                  <a:lnTo>
                    <a:pt x="143" y="316"/>
                  </a:lnTo>
                  <a:lnTo>
                    <a:pt x="139" y="321"/>
                  </a:lnTo>
                  <a:lnTo>
                    <a:pt x="134" y="325"/>
                  </a:lnTo>
                  <a:lnTo>
                    <a:pt x="128" y="329"/>
                  </a:lnTo>
                  <a:lnTo>
                    <a:pt x="122" y="333"/>
                  </a:lnTo>
                  <a:lnTo>
                    <a:pt x="116" y="336"/>
                  </a:lnTo>
                  <a:lnTo>
                    <a:pt x="108" y="338"/>
                  </a:lnTo>
                  <a:lnTo>
                    <a:pt x="101" y="340"/>
                  </a:lnTo>
                  <a:lnTo>
                    <a:pt x="94" y="341"/>
                  </a:lnTo>
                  <a:lnTo>
                    <a:pt x="86" y="342"/>
                  </a:lnTo>
                  <a:lnTo>
                    <a:pt x="79" y="343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94" name="Freeform 54"/>
            <p:cNvSpPr>
              <a:spLocks/>
            </p:cNvSpPr>
            <p:nvPr/>
          </p:nvSpPr>
          <p:spPr bwMode="auto">
            <a:xfrm>
              <a:off x="2560638" y="4237038"/>
              <a:ext cx="96838" cy="107950"/>
            </a:xfrm>
            <a:custGeom>
              <a:avLst/>
              <a:gdLst>
                <a:gd name="T0" fmla="*/ 38 w 307"/>
                <a:gd name="T1" fmla="*/ 319 h 341"/>
                <a:gd name="T2" fmla="*/ 21 w 307"/>
                <a:gd name="T3" fmla="*/ 301 h 341"/>
                <a:gd name="T4" fmla="*/ 12 w 307"/>
                <a:gd name="T5" fmla="*/ 287 h 341"/>
                <a:gd name="T6" fmla="*/ 4 w 307"/>
                <a:gd name="T7" fmla="*/ 272 h 341"/>
                <a:gd name="T8" fmla="*/ 1 w 307"/>
                <a:gd name="T9" fmla="*/ 255 h 341"/>
                <a:gd name="T10" fmla="*/ 1 w 307"/>
                <a:gd name="T11" fmla="*/ 236 h 341"/>
                <a:gd name="T12" fmla="*/ 5 w 307"/>
                <a:gd name="T13" fmla="*/ 216 h 341"/>
                <a:gd name="T14" fmla="*/ 17 w 307"/>
                <a:gd name="T15" fmla="*/ 191 h 341"/>
                <a:gd name="T16" fmla="*/ 33 w 307"/>
                <a:gd name="T17" fmla="*/ 164 h 341"/>
                <a:gd name="T18" fmla="*/ 69 w 307"/>
                <a:gd name="T19" fmla="*/ 113 h 341"/>
                <a:gd name="T20" fmla="*/ 121 w 307"/>
                <a:gd name="T21" fmla="*/ 47 h 341"/>
                <a:gd name="T22" fmla="*/ 146 w 307"/>
                <a:gd name="T23" fmla="*/ 26 h 341"/>
                <a:gd name="T24" fmla="*/ 172 w 307"/>
                <a:gd name="T25" fmla="*/ 12 h 341"/>
                <a:gd name="T26" fmla="*/ 199 w 307"/>
                <a:gd name="T27" fmla="*/ 3 h 341"/>
                <a:gd name="T28" fmla="*/ 225 w 307"/>
                <a:gd name="T29" fmla="*/ 0 h 341"/>
                <a:gd name="T30" fmla="*/ 248 w 307"/>
                <a:gd name="T31" fmla="*/ 1 h 341"/>
                <a:gd name="T32" fmla="*/ 270 w 307"/>
                <a:gd name="T33" fmla="*/ 5 h 341"/>
                <a:gd name="T34" fmla="*/ 288 w 307"/>
                <a:gd name="T35" fmla="*/ 13 h 341"/>
                <a:gd name="T36" fmla="*/ 299 w 307"/>
                <a:gd name="T37" fmla="*/ 21 h 341"/>
                <a:gd name="T38" fmla="*/ 306 w 307"/>
                <a:gd name="T39" fmla="*/ 31 h 341"/>
                <a:gd name="T40" fmla="*/ 307 w 307"/>
                <a:gd name="T41" fmla="*/ 42 h 341"/>
                <a:gd name="T42" fmla="*/ 302 w 307"/>
                <a:gd name="T43" fmla="*/ 54 h 341"/>
                <a:gd name="T44" fmla="*/ 284 w 307"/>
                <a:gd name="T45" fmla="*/ 88 h 341"/>
                <a:gd name="T46" fmla="*/ 264 w 307"/>
                <a:gd name="T47" fmla="*/ 133 h 341"/>
                <a:gd name="T48" fmla="*/ 248 w 307"/>
                <a:gd name="T49" fmla="*/ 168 h 341"/>
                <a:gd name="T50" fmla="*/ 220 w 307"/>
                <a:gd name="T51" fmla="*/ 218 h 341"/>
                <a:gd name="T52" fmla="*/ 182 w 307"/>
                <a:gd name="T53" fmla="*/ 273 h 341"/>
                <a:gd name="T54" fmla="*/ 155 w 307"/>
                <a:gd name="T55" fmla="*/ 305 h 341"/>
                <a:gd name="T56" fmla="*/ 147 w 307"/>
                <a:gd name="T57" fmla="*/ 316 h 341"/>
                <a:gd name="T58" fmla="*/ 137 w 307"/>
                <a:gd name="T59" fmla="*/ 325 h 341"/>
                <a:gd name="T60" fmla="*/ 125 w 307"/>
                <a:gd name="T61" fmla="*/ 333 h 341"/>
                <a:gd name="T62" fmla="*/ 112 w 307"/>
                <a:gd name="T63" fmla="*/ 338 h 341"/>
                <a:gd name="T64" fmla="*/ 98 w 307"/>
                <a:gd name="T65" fmla="*/ 341 h 341"/>
                <a:gd name="T66" fmla="*/ 85 w 307"/>
                <a:gd name="T67" fmla="*/ 341 h 341"/>
                <a:gd name="T68" fmla="*/ 71 w 307"/>
                <a:gd name="T69" fmla="*/ 338 h 341"/>
                <a:gd name="T70" fmla="*/ 57 w 307"/>
                <a:gd name="T71" fmla="*/ 333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7" h="341">
                  <a:moveTo>
                    <a:pt x="51" y="329"/>
                  </a:moveTo>
                  <a:lnTo>
                    <a:pt x="38" y="319"/>
                  </a:lnTo>
                  <a:lnTo>
                    <a:pt x="26" y="309"/>
                  </a:lnTo>
                  <a:lnTo>
                    <a:pt x="21" y="301"/>
                  </a:lnTo>
                  <a:lnTo>
                    <a:pt x="16" y="295"/>
                  </a:lnTo>
                  <a:lnTo>
                    <a:pt x="12" y="287"/>
                  </a:lnTo>
                  <a:lnTo>
                    <a:pt x="7" y="280"/>
                  </a:lnTo>
                  <a:lnTo>
                    <a:pt x="4" y="272"/>
                  </a:lnTo>
                  <a:lnTo>
                    <a:pt x="2" y="263"/>
                  </a:lnTo>
                  <a:lnTo>
                    <a:pt x="1" y="255"/>
                  </a:lnTo>
                  <a:lnTo>
                    <a:pt x="0" y="245"/>
                  </a:lnTo>
                  <a:lnTo>
                    <a:pt x="1" y="236"/>
                  </a:lnTo>
                  <a:lnTo>
                    <a:pt x="2" y="226"/>
                  </a:lnTo>
                  <a:lnTo>
                    <a:pt x="5" y="216"/>
                  </a:lnTo>
                  <a:lnTo>
                    <a:pt x="9" y="205"/>
                  </a:lnTo>
                  <a:lnTo>
                    <a:pt x="17" y="191"/>
                  </a:lnTo>
                  <a:lnTo>
                    <a:pt x="24" y="177"/>
                  </a:lnTo>
                  <a:lnTo>
                    <a:pt x="33" y="164"/>
                  </a:lnTo>
                  <a:lnTo>
                    <a:pt x="42" y="149"/>
                  </a:lnTo>
                  <a:lnTo>
                    <a:pt x="69" y="113"/>
                  </a:lnTo>
                  <a:lnTo>
                    <a:pt x="109" y="61"/>
                  </a:lnTo>
                  <a:lnTo>
                    <a:pt x="121" y="47"/>
                  </a:lnTo>
                  <a:lnTo>
                    <a:pt x="133" y="36"/>
                  </a:lnTo>
                  <a:lnTo>
                    <a:pt x="146" y="26"/>
                  </a:lnTo>
                  <a:lnTo>
                    <a:pt x="159" y="18"/>
                  </a:lnTo>
                  <a:lnTo>
                    <a:pt x="172" y="12"/>
                  </a:lnTo>
                  <a:lnTo>
                    <a:pt x="185" y="6"/>
                  </a:lnTo>
                  <a:lnTo>
                    <a:pt x="199" y="3"/>
                  </a:lnTo>
                  <a:lnTo>
                    <a:pt x="211" y="1"/>
                  </a:lnTo>
                  <a:lnTo>
                    <a:pt x="225" y="0"/>
                  </a:lnTo>
                  <a:lnTo>
                    <a:pt x="237" y="0"/>
                  </a:lnTo>
                  <a:lnTo>
                    <a:pt x="248" y="1"/>
                  </a:lnTo>
                  <a:lnTo>
                    <a:pt x="260" y="3"/>
                  </a:lnTo>
                  <a:lnTo>
                    <a:pt x="270" y="5"/>
                  </a:lnTo>
                  <a:lnTo>
                    <a:pt x="279" y="9"/>
                  </a:lnTo>
                  <a:lnTo>
                    <a:pt x="288" y="13"/>
                  </a:lnTo>
                  <a:lnTo>
                    <a:pt x="294" y="17"/>
                  </a:lnTo>
                  <a:lnTo>
                    <a:pt x="299" y="21"/>
                  </a:lnTo>
                  <a:lnTo>
                    <a:pt x="303" y="26"/>
                  </a:lnTo>
                  <a:lnTo>
                    <a:pt x="306" y="31"/>
                  </a:lnTo>
                  <a:lnTo>
                    <a:pt x="307" y="36"/>
                  </a:lnTo>
                  <a:lnTo>
                    <a:pt x="307" y="42"/>
                  </a:lnTo>
                  <a:lnTo>
                    <a:pt x="305" y="47"/>
                  </a:lnTo>
                  <a:lnTo>
                    <a:pt x="302" y="54"/>
                  </a:lnTo>
                  <a:lnTo>
                    <a:pt x="300" y="60"/>
                  </a:lnTo>
                  <a:lnTo>
                    <a:pt x="284" y="88"/>
                  </a:lnTo>
                  <a:lnTo>
                    <a:pt x="271" y="115"/>
                  </a:lnTo>
                  <a:lnTo>
                    <a:pt x="264" y="133"/>
                  </a:lnTo>
                  <a:lnTo>
                    <a:pt x="257" y="151"/>
                  </a:lnTo>
                  <a:lnTo>
                    <a:pt x="248" y="168"/>
                  </a:lnTo>
                  <a:lnTo>
                    <a:pt x="239" y="185"/>
                  </a:lnTo>
                  <a:lnTo>
                    <a:pt x="220" y="218"/>
                  </a:lnTo>
                  <a:lnTo>
                    <a:pt x="200" y="247"/>
                  </a:lnTo>
                  <a:lnTo>
                    <a:pt x="182" y="273"/>
                  </a:lnTo>
                  <a:lnTo>
                    <a:pt x="166" y="293"/>
                  </a:lnTo>
                  <a:lnTo>
                    <a:pt x="155" y="305"/>
                  </a:lnTo>
                  <a:lnTo>
                    <a:pt x="152" y="310"/>
                  </a:lnTo>
                  <a:lnTo>
                    <a:pt x="147" y="316"/>
                  </a:lnTo>
                  <a:lnTo>
                    <a:pt x="143" y="321"/>
                  </a:lnTo>
                  <a:lnTo>
                    <a:pt x="137" y="325"/>
                  </a:lnTo>
                  <a:lnTo>
                    <a:pt x="131" y="330"/>
                  </a:lnTo>
                  <a:lnTo>
                    <a:pt x="125" y="333"/>
                  </a:lnTo>
                  <a:lnTo>
                    <a:pt x="118" y="336"/>
                  </a:lnTo>
                  <a:lnTo>
                    <a:pt x="112" y="338"/>
                  </a:lnTo>
                  <a:lnTo>
                    <a:pt x="106" y="340"/>
                  </a:lnTo>
                  <a:lnTo>
                    <a:pt x="98" y="341"/>
                  </a:lnTo>
                  <a:lnTo>
                    <a:pt x="92" y="341"/>
                  </a:lnTo>
                  <a:lnTo>
                    <a:pt x="85" y="341"/>
                  </a:lnTo>
                  <a:lnTo>
                    <a:pt x="77" y="340"/>
                  </a:lnTo>
                  <a:lnTo>
                    <a:pt x="71" y="338"/>
                  </a:lnTo>
                  <a:lnTo>
                    <a:pt x="63" y="336"/>
                  </a:lnTo>
                  <a:lnTo>
                    <a:pt x="57" y="333"/>
                  </a:lnTo>
                  <a:lnTo>
                    <a:pt x="51" y="329"/>
                  </a:lnTo>
                  <a:close/>
                </a:path>
              </a:pathLst>
            </a:custGeom>
            <a:solidFill>
              <a:srgbClr val="EDC8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95" name="Freeform 55"/>
            <p:cNvSpPr>
              <a:spLocks/>
            </p:cNvSpPr>
            <p:nvPr/>
          </p:nvSpPr>
          <p:spPr bwMode="auto">
            <a:xfrm>
              <a:off x="2570163" y="4214813"/>
              <a:ext cx="92075" cy="115888"/>
            </a:xfrm>
            <a:custGeom>
              <a:avLst/>
              <a:gdLst>
                <a:gd name="T0" fmla="*/ 26 w 290"/>
                <a:gd name="T1" fmla="*/ 346 h 363"/>
                <a:gd name="T2" fmla="*/ 15 w 290"/>
                <a:gd name="T3" fmla="*/ 335 h 363"/>
                <a:gd name="T4" fmla="*/ 8 w 290"/>
                <a:gd name="T5" fmla="*/ 324 h 363"/>
                <a:gd name="T6" fmla="*/ 3 w 290"/>
                <a:gd name="T7" fmla="*/ 311 h 363"/>
                <a:gd name="T8" fmla="*/ 1 w 290"/>
                <a:gd name="T9" fmla="*/ 297 h 363"/>
                <a:gd name="T10" fmla="*/ 1 w 290"/>
                <a:gd name="T11" fmla="*/ 284 h 363"/>
                <a:gd name="T12" fmla="*/ 3 w 290"/>
                <a:gd name="T13" fmla="*/ 270 h 363"/>
                <a:gd name="T14" fmla="*/ 9 w 290"/>
                <a:gd name="T15" fmla="*/ 256 h 363"/>
                <a:gd name="T16" fmla="*/ 14 w 290"/>
                <a:gd name="T17" fmla="*/ 246 h 363"/>
                <a:gd name="T18" fmla="*/ 26 w 290"/>
                <a:gd name="T19" fmla="*/ 217 h 363"/>
                <a:gd name="T20" fmla="*/ 50 w 290"/>
                <a:gd name="T21" fmla="*/ 167 h 363"/>
                <a:gd name="T22" fmla="*/ 76 w 290"/>
                <a:gd name="T23" fmla="*/ 123 h 363"/>
                <a:gd name="T24" fmla="*/ 96 w 290"/>
                <a:gd name="T25" fmla="*/ 92 h 363"/>
                <a:gd name="T26" fmla="*/ 119 w 290"/>
                <a:gd name="T27" fmla="*/ 63 h 363"/>
                <a:gd name="T28" fmla="*/ 142 w 290"/>
                <a:gd name="T29" fmla="*/ 39 h 363"/>
                <a:gd name="T30" fmla="*/ 165 w 290"/>
                <a:gd name="T31" fmla="*/ 21 h 363"/>
                <a:gd name="T32" fmla="*/ 186 w 290"/>
                <a:gd name="T33" fmla="*/ 10 h 363"/>
                <a:gd name="T34" fmla="*/ 206 w 290"/>
                <a:gd name="T35" fmla="*/ 2 h 363"/>
                <a:gd name="T36" fmla="*/ 225 w 290"/>
                <a:gd name="T37" fmla="*/ 0 h 363"/>
                <a:gd name="T38" fmla="*/ 242 w 290"/>
                <a:gd name="T39" fmla="*/ 1 h 363"/>
                <a:gd name="T40" fmla="*/ 257 w 290"/>
                <a:gd name="T41" fmla="*/ 7 h 363"/>
                <a:gd name="T42" fmla="*/ 269 w 290"/>
                <a:gd name="T43" fmla="*/ 15 h 363"/>
                <a:gd name="T44" fmla="*/ 279 w 290"/>
                <a:gd name="T45" fmla="*/ 25 h 363"/>
                <a:gd name="T46" fmla="*/ 285 w 290"/>
                <a:gd name="T47" fmla="*/ 36 h 363"/>
                <a:gd name="T48" fmla="*/ 289 w 290"/>
                <a:gd name="T49" fmla="*/ 48 h 363"/>
                <a:gd name="T50" fmla="*/ 290 w 290"/>
                <a:gd name="T51" fmla="*/ 68 h 363"/>
                <a:gd name="T52" fmla="*/ 287 w 290"/>
                <a:gd name="T53" fmla="*/ 97 h 363"/>
                <a:gd name="T54" fmla="*/ 276 w 290"/>
                <a:gd name="T55" fmla="*/ 129 h 363"/>
                <a:gd name="T56" fmla="*/ 258 w 290"/>
                <a:gd name="T57" fmla="*/ 166 h 363"/>
                <a:gd name="T58" fmla="*/ 234 w 290"/>
                <a:gd name="T59" fmla="*/ 203 h 363"/>
                <a:gd name="T60" fmla="*/ 209 w 290"/>
                <a:gd name="T61" fmla="*/ 239 h 363"/>
                <a:gd name="T62" fmla="*/ 172 w 290"/>
                <a:gd name="T63" fmla="*/ 287 h 363"/>
                <a:gd name="T64" fmla="*/ 138 w 290"/>
                <a:gd name="T65" fmla="*/ 326 h 363"/>
                <a:gd name="T66" fmla="*/ 129 w 290"/>
                <a:gd name="T67" fmla="*/ 338 h 363"/>
                <a:gd name="T68" fmla="*/ 118 w 290"/>
                <a:gd name="T69" fmla="*/ 347 h 363"/>
                <a:gd name="T70" fmla="*/ 106 w 290"/>
                <a:gd name="T71" fmla="*/ 356 h 363"/>
                <a:gd name="T72" fmla="*/ 93 w 290"/>
                <a:gd name="T73" fmla="*/ 361 h 363"/>
                <a:gd name="T74" fmla="*/ 80 w 290"/>
                <a:gd name="T75" fmla="*/ 363 h 363"/>
                <a:gd name="T76" fmla="*/ 65 w 290"/>
                <a:gd name="T77" fmla="*/ 363 h 363"/>
                <a:gd name="T78" fmla="*/ 51 w 290"/>
                <a:gd name="T79" fmla="*/ 360 h 363"/>
                <a:gd name="T80" fmla="*/ 38 w 290"/>
                <a:gd name="T81" fmla="*/ 354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90" h="363">
                  <a:moveTo>
                    <a:pt x="31" y="351"/>
                  </a:moveTo>
                  <a:lnTo>
                    <a:pt x="26" y="346"/>
                  </a:lnTo>
                  <a:lnTo>
                    <a:pt x="21" y="342"/>
                  </a:lnTo>
                  <a:lnTo>
                    <a:pt x="15" y="335"/>
                  </a:lnTo>
                  <a:lnTo>
                    <a:pt x="11" y="330"/>
                  </a:lnTo>
                  <a:lnTo>
                    <a:pt x="8" y="324"/>
                  </a:lnTo>
                  <a:lnTo>
                    <a:pt x="5" y="317"/>
                  </a:lnTo>
                  <a:lnTo>
                    <a:pt x="3" y="311"/>
                  </a:lnTo>
                  <a:lnTo>
                    <a:pt x="2" y="305"/>
                  </a:lnTo>
                  <a:lnTo>
                    <a:pt x="1" y="297"/>
                  </a:lnTo>
                  <a:lnTo>
                    <a:pt x="0" y="290"/>
                  </a:lnTo>
                  <a:lnTo>
                    <a:pt x="1" y="284"/>
                  </a:lnTo>
                  <a:lnTo>
                    <a:pt x="2" y="276"/>
                  </a:lnTo>
                  <a:lnTo>
                    <a:pt x="3" y="270"/>
                  </a:lnTo>
                  <a:lnTo>
                    <a:pt x="6" y="263"/>
                  </a:lnTo>
                  <a:lnTo>
                    <a:pt x="9" y="256"/>
                  </a:lnTo>
                  <a:lnTo>
                    <a:pt x="12" y="250"/>
                  </a:lnTo>
                  <a:lnTo>
                    <a:pt x="14" y="246"/>
                  </a:lnTo>
                  <a:lnTo>
                    <a:pt x="19" y="234"/>
                  </a:lnTo>
                  <a:lnTo>
                    <a:pt x="26" y="217"/>
                  </a:lnTo>
                  <a:lnTo>
                    <a:pt x="37" y="194"/>
                  </a:lnTo>
                  <a:lnTo>
                    <a:pt x="50" y="167"/>
                  </a:lnTo>
                  <a:lnTo>
                    <a:pt x="66" y="139"/>
                  </a:lnTo>
                  <a:lnTo>
                    <a:pt x="76" y="123"/>
                  </a:lnTo>
                  <a:lnTo>
                    <a:pt x="85" y="108"/>
                  </a:lnTo>
                  <a:lnTo>
                    <a:pt x="96" y="92"/>
                  </a:lnTo>
                  <a:lnTo>
                    <a:pt x="107" y="78"/>
                  </a:lnTo>
                  <a:lnTo>
                    <a:pt x="119" y="63"/>
                  </a:lnTo>
                  <a:lnTo>
                    <a:pt x="131" y="51"/>
                  </a:lnTo>
                  <a:lnTo>
                    <a:pt x="142" y="39"/>
                  </a:lnTo>
                  <a:lnTo>
                    <a:pt x="153" y="30"/>
                  </a:lnTo>
                  <a:lnTo>
                    <a:pt x="165" y="21"/>
                  </a:lnTo>
                  <a:lnTo>
                    <a:pt x="175" y="15"/>
                  </a:lnTo>
                  <a:lnTo>
                    <a:pt x="186" y="10"/>
                  </a:lnTo>
                  <a:lnTo>
                    <a:pt x="196" y="6"/>
                  </a:lnTo>
                  <a:lnTo>
                    <a:pt x="206" y="2"/>
                  </a:lnTo>
                  <a:lnTo>
                    <a:pt x="215" y="0"/>
                  </a:lnTo>
                  <a:lnTo>
                    <a:pt x="225" y="0"/>
                  </a:lnTo>
                  <a:lnTo>
                    <a:pt x="233" y="0"/>
                  </a:lnTo>
                  <a:lnTo>
                    <a:pt x="242" y="1"/>
                  </a:lnTo>
                  <a:lnTo>
                    <a:pt x="249" y="4"/>
                  </a:lnTo>
                  <a:lnTo>
                    <a:pt x="257" y="7"/>
                  </a:lnTo>
                  <a:lnTo>
                    <a:pt x="263" y="10"/>
                  </a:lnTo>
                  <a:lnTo>
                    <a:pt x="269" y="15"/>
                  </a:lnTo>
                  <a:lnTo>
                    <a:pt x="275" y="19"/>
                  </a:lnTo>
                  <a:lnTo>
                    <a:pt x="279" y="25"/>
                  </a:lnTo>
                  <a:lnTo>
                    <a:pt x="282" y="30"/>
                  </a:lnTo>
                  <a:lnTo>
                    <a:pt x="285" y="36"/>
                  </a:lnTo>
                  <a:lnTo>
                    <a:pt x="287" y="42"/>
                  </a:lnTo>
                  <a:lnTo>
                    <a:pt x="289" y="48"/>
                  </a:lnTo>
                  <a:lnTo>
                    <a:pt x="290" y="55"/>
                  </a:lnTo>
                  <a:lnTo>
                    <a:pt x="290" y="68"/>
                  </a:lnTo>
                  <a:lnTo>
                    <a:pt x="289" y="83"/>
                  </a:lnTo>
                  <a:lnTo>
                    <a:pt x="287" y="97"/>
                  </a:lnTo>
                  <a:lnTo>
                    <a:pt x="283" y="111"/>
                  </a:lnTo>
                  <a:lnTo>
                    <a:pt x="276" y="129"/>
                  </a:lnTo>
                  <a:lnTo>
                    <a:pt x="267" y="147"/>
                  </a:lnTo>
                  <a:lnTo>
                    <a:pt x="258" y="166"/>
                  </a:lnTo>
                  <a:lnTo>
                    <a:pt x="246" y="185"/>
                  </a:lnTo>
                  <a:lnTo>
                    <a:pt x="234" y="203"/>
                  </a:lnTo>
                  <a:lnTo>
                    <a:pt x="222" y="222"/>
                  </a:lnTo>
                  <a:lnTo>
                    <a:pt x="209" y="239"/>
                  </a:lnTo>
                  <a:lnTo>
                    <a:pt x="196" y="256"/>
                  </a:lnTo>
                  <a:lnTo>
                    <a:pt x="172" y="287"/>
                  </a:lnTo>
                  <a:lnTo>
                    <a:pt x="152" y="310"/>
                  </a:lnTo>
                  <a:lnTo>
                    <a:pt x="138" y="326"/>
                  </a:lnTo>
                  <a:lnTo>
                    <a:pt x="133" y="331"/>
                  </a:lnTo>
                  <a:lnTo>
                    <a:pt x="129" y="338"/>
                  </a:lnTo>
                  <a:lnTo>
                    <a:pt x="123" y="343"/>
                  </a:lnTo>
                  <a:lnTo>
                    <a:pt x="118" y="347"/>
                  </a:lnTo>
                  <a:lnTo>
                    <a:pt x="113" y="351"/>
                  </a:lnTo>
                  <a:lnTo>
                    <a:pt x="106" y="356"/>
                  </a:lnTo>
                  <a:lnTo>
                    <a:pt x="100" y="358"/>
                  </a:lnTo>
                  <a:lnTo>
                    <a:pt x="93" y="361"/>
                  </a:lnTo>
                  <a:lnTo>
                    <a:pt x="86" y="362"/>
                  </a:lnTo>
                  <a:lnTo>
                    <a:pt x="80" y="363"/>
                  </a:lnTo>
                  <a:lnTo>
                    <a:pt x="73" y="363"/>
                  </a:lnTo>
                  <a:lnTo>
                    <a:pt x="65" y="363"/>
                  </a:lnTo>
                  <a:lnTo>
                    <a:pt x="59" y="362"/>
                  </a:lnTo>
                  <a:lnTo>
                    <a:pt x="51" y="360"/>
                  </a:lnTo>
                  <a:lnTo>
                    <a:pt x="45" y="358"/>
                  </a:lnTo>
                  <a:lnTo>
                    <a:pt x="38" y="354"/>
                  </a:lnTo>
                  <a:lnTo>
                    <a:pt x="31" y="351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96" name="Freeform 56"/>
            <p:cNvSpPr>
              <a:spLocks/>
            </p:cNvSpPr>
            <p:nvPr/>
          </p:nvSpPr>
          <p:spPr bwMode="auto">
            <a:xfrm>
              <a:off x="2516188" y="3630613"/>
              <a:ext cx="358775" cy="241300"/>
            </a:xfrm>
            <a:custGeom>
              <a:avLst/>
              <a:gdLst>
                <a:gd name="T0" fmla="*/ 1130 w 1131"/>
                <a:gd name="T1" fmla="*/ 228 h 759"/>
                <a:gd name="T2" fmla="*/ 1131 w 1131"/>
                <a:gd name="T3" fmla="*/ 252 h 759"/>
                <a:gd name="T4" fmla="*/ 1127 w 1131"/>
                <a:gd name="T5" fmla="*/ 277 h 759"/>
                <a:gd name="T6" fmla="*/ 1115 w 1131"/>
                <a:gd name="T7" fmla="*/ 303 h 759"/>
                <a:gd name="T8" fmla="*/ 1099 w 1131"/>
                <a:gd name="T9" fmla="*/ 332 h 759"/>
                <a:gd name="T10" fmla="*/ 1079 w 1131"/>
                <a:gd name="T11" fmla="*/ 360 h 759"/>
                <a:gd name="T12" fmla="*/ 1042 w 1131"/>
                <a:gd name="T13" fmla="*/ 404 h 759"/>
                <a:gd name="T14" fmla="*/ 984 w 1131"/>
                <a:gd name="T15" fmla="*/ 460 h 759"/>
                <a:gd name="T16" fmla="*/ 922 w 1131"/>
                <a:gd name="T17" fmla="*/ 512 h 759"/>
                <a:gd name="T18" fmla="*/ 863 w 1131"/>
                <a:gd name="T19" fmla="*/ 554 h 759"/>
                <a:gd name="T20" fmla="*/ 811 w 1131"/>
                <a:gd name="T21" fmla="*/ 586 h 759"/>
                <a:gd name="T22" fmla="*/ 290 w 1131"/>
                <a:gd name="T23" fmla="*/ 748 h 759"/>
                <a:gd name="T24" fmla="*/ 271 w 1131"/>
                <a:gd name="T25" fmla="*/ 755 h 759"/>
                <a:gd name="T26" fmla="*/ 251 w 1131"/>
                <a:gd name="T27" fmla="*/ 758 h 759"/>
                <a:gd name="T28" fmla="*/ 232 w 1131"/>
                <a:gd name="T29" fmla="*/ 758 h 759"/>
                <a:gd name="T30" fmla="*/ 212 w 1131"/>
                <a:gd name="T31" fmla="*/ 756 h 759"/>
                <a:gd name="T32" fmla="*/ 193 w 1131"/>
                <a:gd name="T33" fmla="*/ 750 h 759"/>
                <a:gd name="T34" fmla="*/ 174 w 1131"/>
                <a:gd name="T35" fmla="*/ 742 h 759"/>
                <a:gd name="T36" fmla="*/ 136 w 1131"/>
                <a:gd name="T37" fmla="*/ 720 h 759"/>
                <a:gd name="T38" fmla="*/ 101 w 1131"/>
                <a:gd name="T39" fmla="*/ 690 h 759"/>
                <a:gd name="T40" fmla="*/ 69 w 1131"/>
                <a:gd name="T41" fmla="*/ 655 h 759"/>
                <a:gd name="T42" fmla="*/ 42 w 1131"/>
                <a:gd name="T43" fmla="*/ 616 h 759"/>
                <a:gd name="T44" fmla="*/ 20 w 1131"/>
                <a:gd name="T45" fmla="*/ 574 h 759"/>
                <a:gd name="T46" fmla="*/ 7 w 1131"/>
                <a:gd name="T47" fmla="*/ 532 h 759"/>
                <a:gd name="T48" fmla="*/ 0 w 1131"/>
                <a:gd name="T49" fmla="*/ 488 h 759"/>
                <a:gd name="T50" fmla="*/ 2 w 1131"/>
                <a:gd name="T51" fmla="*/ 447 h 759"/>
                <a:gd name="T52" fmla="*/ 12 w 1131"/>
                <a:gd name="T53" fmla="*/ 407 h 759"/>
                <a:gd name="T54" fmla="*/ 28 w 1131"/>
                <a:gd name="T55" fmla="*/ 371 h 759"/>
                <a:gd name="T56" fmla="*/ 51 w 1131"/>
                <a:gd name="T57" fmla="*/ 338 h 759"/>
                <a:gd name="T58" fmla="*/ 64 w 1131"/>
                <a:gd name="T59" fmla="*/ 324 h 759"/>
                <a:gd name="T60" fmla="*/ 80 w 1131"/>
                <a:gd name="T61" fmla="*/ 312 h 759"/>
                <a:gd name="T62" fmla="*/ 97 w 1131"/>
                <a:gd name="T63" fmla="*/ 301 h 759"/>
                <a:gd name="T64" fmla="*/ 115 w 1131"/>
                <a:gd name="T65" fmla="*/ 292 h 759"/>
                <a:gd name="T66" fmla="*/ 674 w 1131"/>
                <a:gd name="T67" fmla="*/ 15 h 759"/>
                <a:gd name="T68" fmla="*/ 696 w 1131"/>
                <a:gd name="T69" fmla="*/ 8 h 759"/>
                <a:gd name="T70" fmla="*/ 737 w 1131"/>
                <a:gd name="T71" fmla="*/ 2 h 759"/>
                <a:gd name="T72" fmla="*/ 800 w 1131"/>
                <a:gd name="T73" fmla="*/ 0 h 759"/>
                <a:gd name="T74" fmla="*/ 867 w 1131"/>
                <a:gd name="T75" fmla="*/ 5 h 759"/>
                <a:gd name="T76" fmla="*/ 936 w 1131"/>
                <a:gd name="T77" fmla="*/ 18 h 759"/>
                <a:gd name="T78" fmla="*/ 984 w 1131"/>
                <a:gd name="T79" fmla="*/ 33 h 759"/>
                <a:gd name="T80" fmla="*/ 1013 w 1131"/>
                <a:gd name="T81" fmla="*/ 44 h 759"/>
                <a:gd name="T82" fmla="*/ 1040 w 1131"/>
                <a:gd name="T83" fmla="*/ 58 h 759"/>
                <a:gd name="T84" fmla="*/ 1063 w 1131"/>
                <a:gd name="T85" fmla="*/ 74 h 759"/>
                <a:gd name="T86" fmla="*/ 1082 w 1131"/>
                <a:gd name="T87" fmla="*/ 91 h 759"/>
                <a:gd name="T88" fmla="*/ 1097 w 1131"/>
                <a:gd name="T89" fmla="*/ 110 h 759"/>
                <a:gd name="T90" fmla="*/ 1125 w 1131"/>
                <a:gd name="T91" fmla="*/ 217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31" h="759">
                  <a:moveTo>
                    <a:pt x="1125" y="217"/>
                  </a:moveTo>
                  <a:lnTo>
                    <a:pt x="1130" y="228"/>
                  </a:lnTo>
                  <a:lnTo>
                    <a:pt x="1131" y="239"/>
                  </a:lnTo>
                  <a:lnTo>
                    <a:pt x="1131" y="252"/>
                  </a:lnTo>
                  <a:lnTo>
                    <a:pt x="1130" y="264"/>
                  </a:lnTo>
                  <a:lnTo>
                    <a:pt x="1127" y="277"/>
                  </a:lnTo>
                  <a:lnTo>
                    <a:pt x="1121" y="290"/>
                  </a:lnTo>
                  <a:lnTo>
                    <a:pt x="1115" y="303"/>
                  </a:lnTo>
                  <a:lnTo>
                    <a:pt x="1108" y="318"/>
                  </a:lnTo>
                  <a:lnTo>
                    <a:pt x="1099" y="332"/>
                  </a:lnTo>
                  <a:lnTo>
                    <a:pt x="1090" y="346"/>
                  </a:lnTo>
                  <a:lnTo>
                    <a:pt x="1079" y="360"/>
                  </a:lnTo>
                  <a:lnTo>
                    <a:pt x="1067" y="375"/>
                  </a:lnTo>
                  <a:lnTo>
                    <a:pt x="1042" y="404"/>
                  </a:lnTo>
                  <a:lnTo>
                    <a:pt x="1014" y="432"/>
                  </a:lnTo>
                  <a:lnTo>
                    <a:pt x="984" y="460"/>
                  </a:lnTo>
                  <a:lnTo>
                    <a:pt x="953" y="486"/>
                  </a:lnTo>
                  <a:lnTo>
                    <a:pt x="922" y="512"/>
                  </a:lnTo>
                  <a:lnTo>
                    <a:pt x="892" y="534"/>
                  </a:lnTo>
                  <a:lnTo>
                    <a:pt x="863" y="554"/>
                  </a:lnTo>
                  <a:lnTo>
                    <a:pt x="836" y="572"/>
                  </a:lnTo>
                  <a:lnTo>
                    <a:pt x="811" y="586"/>
                  </a:lnTo>
                  <a:lnTo>
                    <a:pt x="790" y="595"/>
                  </a:lnTo>
                  <a:lnTo>
                    <a:pt x="290" y="748"/>
                  </a:lnTo>
                  <a:lnTo>
                    <a:pt x="281" y="753"/>
                  </a:lnTo>
                  <a:lnTo>
                    <a:pt x="271" y="755"/>
                  </a:lnTo>
                  <a:lnTo>
                    <a:pt x="262" y="757"/>
                  </a:lnTo>
                  <a:lnTo>
                    <a:pt x="251" y="758"/>
                  </a:lnTo>
                  <a:lnTo>
                    <a:pt x="241" y="759"/>
                  </a:lnTo>
                  <a:lnTo>
                    <a:pt x="232" y="758"/>
                  </a:lnTo>
                  <a:lnTo>
                    <a:pt x="222" y="757"/>
                  </a:lnTo>
                  <a:lnTo>
                    <a:pt x="212" y="756"/>
                  </a:lnTo>
                  <a:lnTo>
                    <a:pt x="202" y="753"/>
                  </a:lnTo>
                  <a:lnTo>
                    <a:pt x="193" y="750"/>
                  </a:lnTo>
                  <a:lnTo>
                    <a:pt x="183" y="746"/>
                  </a:lnTo>
                  <a:lnTo>
                    <a:pt x="174" y="742"/>
                  </a:lnTo>
                  <a:lnTo>
                    <a:pt x="155" y="732"/>
                  </a:lnTo>
                  <a:lnTo>
                    <a:pt x="136" y="720"/>
                  </a:lnTo>
                  <a:lnTo>
                    <a:pt x="118" y="706"/>
                  </a:lnTo>
                  <a:lnTo>
                    <a:pt x="101" y="690"/>
                  </a:lnTo>
                  <a:lnTo>
                    <a:pt x="84" y="673"/>
                  </a:lnTo>
                  <a:lnTo>
                    <a:pt x="69" y="655"/>
                  </a:lnTo>
                  <a:lnTo>
                    <a:pt x="55" y="636"/>
                  </a:lnTo>
                  <a:lnTo>
                    <a:pt x="42" y="616"/>
                  </a:lnTo>
                  <a:lnTo>
                    <a:pt x="31" y="595"/>
                  </a:lnTo>
                  <a:lnTo>
                    <a:pt x="20" y="574"/>
                  </a:lnTo>
                  <a:lnTo>
                    <a:pt x="13" y="553"/>
                  </a:lnTo>
                  <a:lnTo>
                    <a:pt x="7" y="532"/>
                  </a:lnTo>
                  <a:lnTo>
                    <a:pt x="2" y="510"/>
                  </a:lnTo>
                  <a:lnTo>
                    <a:pt x="0" y="488"/>
                  </a:lnTo>
                  <a:lnTo>
                    <a:pt x="0" y="467"/>
                  </a:lnTo>
                  <a:lnTo>
                    <a:pt x="2" y="447"/>
                  </a:lnTo>
                  <a:lnTo>
                    <a:pt x="7" y="427"/>
                  </a:lnTo>
                  <a:lnTo>
                    <a:pt x="12" y="407"/>
                  </a:lnTo>
                  <a:lnTo>
                    <a:pt x="19" y="388"/>
                  </a:lnTo>
                  <a:lnTo>
                    <a:pt x="28" y="371"/>
                  </a:lnTo>
                  <a:lnTo>
                    <a:pt x="38" y="354"/>
                  </a:lnTo>
                  <a:lnTo>
                    <a:pt x="51" y="338"/>
                  </a:lnTo>
                  <a:lnTo>
                    <a:pt x="57" y="332"/>
                  </a:lnTo>
                  <a:lnTo>
                    <a:pt x="64" y="324"/>
                  </a:lnTo>
                  <a:lnTo>
                    <a:pt x="71" y="318"/>
                  </a:lnTo>
                  <a:lnTo>
                    <a:pt x="80" y="312"/>
                  </a:lnTo>
                  <a:lnTo>
                    <a:pt x="88" y="306"/>
                  </a:lnTo>
                  <a:lnTo>
                    <a:pt x="97" y="301"/>
                  </a:lnTo>
                  <a:lnTo>
                    <a:pt x="105" y="297"/>
                  </a:lnTo>
                  <a:lnTo>
                    <a:pt x="115" y="292"/>
                  </a:lnTo>
                  <a:lnTo>
                    <a:pt x="663" y="18"/>
                  </a:lnTo>
                  <a:lnTo>
                    <a:pt x="674" y="15"/>
                  </a:lnTo>
                  <a:lnTo>
                    <a:pt x="685" y="12"/>
                  </a:lnTo>
                  <a:lnTo>
                    <a:pt x="696" y="8"/>
                  </a:lnTo>
                  <a:lnTo>
                    <a:pt x="709" y="5"/>
                  </a:lnTo>
                  <a:lnTo>
                    <a:pt x="737" y="2"/>
                  </a:lnTo>
                  <a:lnTo>
                    <a:pt x="767" y="0"/>
                  </a:lnTo>
                  <a:lnTo>
                    <a:pt x="800" y="0"/>
                  </a:lnTo>
                  <a:lnTo>
                    <a:pt x="834" y="2"/>
                  </a:lnTo>
                  <a:lnTo>
                    <a:pt x="867" y="5"/>
                  </a:lnTo>
                  <a:lnTo>
                    <a:pt x="902" y="10"/>
                  </a:lnTo>
                  <a:lnTo>
                    <a:pt x="936" y="18"/>
                  </a:lnTo>
                  <a:lnTo>
                    <a:pt x="968" y="27"/>
                  </a:lnTo>
                  <a:lnTo>
                    <a:pt x="984" y="33"/>
                  </a:lnTo>
                  <a:lnTo>
                    <a:pt x="999" y="38"/>
                  </a:lnTo>
                  <a:lnTo>
                    <a:pt x="1013" y="44"/>
                  </a:lnTo>
                  <a:lnTo>
                    <a:pt x="1027" y="51"/>
                  </a:lnTo>
                  <a:lnTo>
                    <a:pt x="1040" y="58"/>
                  </a:lnTo>
                  <a:lnTo>
                    <a:pt x="1051" y="65"/>
                  </a:lnTo>
                  <a:lnTo>
                    <a:pt x="1063" y="74"/>
                  </a:lnTo>
                  <a:lnTo>
                    <a:pt x="1073" y="82"/>
                  </a:lnTo>
                  <a:lnTo>
                    <a:pt x="1082" y="91"/>
                  </a:lnTo>
                  <a:lnTo>
                    <a:pt x="1090" y="100"/>
                  </a:lnTo>
                  <a:lnTo>
                    <a:pt x="1097" y="110"/>
                  </a:lnTo>
                  <a:lnTo>
                    <a:pt x="1102" y="120"/>
                  </a:lnTo>
                  <a:lnTo>
                    <a:pt x="1125" y="217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97" name="Freeform 57"/>
            <p:cNvSpPr>
              <a:spLocks/>
            </p:cNvSpPr>
            <p:nvPr/>
          </p:nvSpPr>
          <p:spPr bwMode="auto">
            <a:xfrm>
              <a:off x="2032000" y="4089400"/>
              <a:ext cx="282575" cy="1408113"/>
            </a:xfrm>
            <a:custGeom>
              <a:avLst/>
              <a:gdLst>
                <a:gd name="T0" fmla="*/ 894 w 894"/>
                <a:gd name="T1" fmla="*/ 626 h 4438"/>
                <a:gd name="T2" fmla="*/ 893 w 894"/>
                <a:gd name="T3" fmla="*/ 562 h 4438"/>
                <a:gd name="T4" fmla="*/ 888 w 894"/>
                <a:gd name="T5" fmla="*/ 501 h 4438"/>
                <a:gd name="T6" fmla="*/ 879 w 894"/>
                <a:gd name="T7" fmla="*/ 441 h 4438"/>
                <a:gd name="T8" fmla="*/ 866 w 894"/>
                <a:gd name="T9" fmla="*/ 383 h 4438"/>
                <a:gd name="T10" fmla="*/ 852 w 894"/>
                <a:gd name="T11" fmla="*/ 330 h 4438"/>
                <a:gd name="T12" fmla="*/ 833 w 894"/>
                <a:gd name="T13" fmla="*/ 278 h 4438"/>
                <a:gd name="T14" fmla="*/ 810 w 894"/>
                <a:gd name="T15" fmla="*/ 229 h 4438"/>
                <a:gd name="T16" fmla="*/ 786 w 894"/>
                <a:gd name="T17" fmla="*/ 185 h 4438"/>
                <a:gd name="T18" fmla="*/ 760 w 894"/>
                <a:gd name="T19" fmla="*/ 145 h 4438"/>
                <a:gd name="T20" fmla="*/ 730 w 894"/>
                <a:gd name="T21" fmla="*/ 108 h 4438"/>
                <a:gd name="T22" fmla="*/ 698 w 894"/>
                <a:gd name="T23" fmla="*/ 77 h 4438"/>
                <a:gd name="T24" fmla="*/ 665 w 894"/>
                <a:gd name="T25" fmla="*/ 51 h 4438"/>
                <a:gd name="T26" fmla="*/ 629 w 894"/>
                <a:gd name="T27" fmla="*/ 28 h 4438"/>
                <a:gd name="T28" fmla="*/ 592 w 894"/>
                <a:gd name="T29" fmla="*/ 14 h 4438"/>
                <a:gd name="T30" fmla="*/ 552 w 894"/>
                <a:gd name="T31" fmla="*/ 4 h 4438"/>
                <a:gd name="T32" fmla="*/ 512 w 894"/>
                <a:gd name="T33" fmla="*/ 0 h 4438"/>
                <a:gd name="T34" fmla="*/ 471 w 894"/>
                <a:gd name="T35" fmla="*/ 4 h 4438"/>
                <a:gd name="T36" fmla="*/ 428 w 894"/>
                <a:gd name="T37" fmla="*/ 14 h 4438"/>
                <a:gd name="T38" fmla="*/ 384 w 894"/>
                <a:gd name="T39" fmla="*/ 28 h 4438"/>
                <a:gd name="T40" fmla="*/ 341 w 894"/>
                <a:gd name="T41" fmla="*/ 51 h 4438"/>
                <a:gd name="T42" fmla="*/ 296 w 894"/>
                <a:gd name="T43" fmla="*/ 77 h 4438"/>
                <a:gd name="T44" fmla="*/ 254 w 894"/>
                <a:gd name="T45" fmla="*/ 108 h 4438"/>
                <a:gd name="T46" fmla="*/ 213 w 894"/>
                <a:gd name="T47" fmla="*/ 145 h 4438"/>
                <a:gd name="T48" fmla="*/ 173 w 894"/>
                <a:gd name="T49" fmla="*/ 185 h 4438"/>
                <a:gd name="T50" fmla="*/ 137 w 894"/>
                <a:gd name="T51" fmla="*/ 229 h 4438"/>
                <a:gd name="T52" fmla="*/ 103 w 894"/>
                <a:gd name="T53" fmla="*/ 278 h 4438"/>
                <a:gd name="T54" fmla="*/ 73 w 894"/>
                <a:gd name="T55" fmla="*/ 330 h 4438"/>
                <a:gd name="T56" fmla="*/ 47 w 894"/>
                <a:gd name="T57" fmla="*/ 383 h 4438"/>
                <a:gd name="T58" fmla="*/ 27 w 894"/>
                <a:gd name="T59" fmla="*/ 441 h 4438"/>
                <a:gd name="T60" fmla="*/ 12 w 894"/>
                <a:gd name="T61" fmla="*/ 501 h 4438"/>
                <a:gd name="T62" fmla="*/ 3 w 894"/>
                <a:gd name="T63" fmla="*/ 562 h 4438"/>
                <a:gd name="T64" fmla="*/ 0 w 894"/>
                <a:gd name="T65" fmla="*/ 626 h 4438"/>
                <a:gd name="T66" fmla="*/ 829 w 894"/>
                <a:gd name="T67" fmla="*/ 4438 h 4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4" h="4438">
                  <a:moveTo>
                    <a:pt x="829" y="4438"/>
                  </a:moveTo>
                  <a:lnTo>
                    <a:pt x="894" y="626"/>
                  </a:lnTo>
                  <a:lnTo>
                    <a:pt x="894" y="594"/>
                  </a:lnTo>
                  <a:lnTo>
                    <a:pt x="893" y="562"/>
                  </a:lnTo>
                  <a:lnTo>
                    <a:pt x="891" y="530"/>
                  </a:lnTo>
                  <a:lnTo>
                    <a:pt x="888" y="501"/>
                  </a:lnTo>
                  <a:lnTo>
                    <a:pt x="884" y="470"/>
                  </a:lnTo>
                  <a:lnTo>
                    <a:pt x="879" y="441"/>
                  </a:lnTo>
                  <a:lnTo>
                    <a:pt x="874" y="412"/>
                  </a:lnTo>
                  <a:lnTo>
                    <a:pt x="866" y="383"/>
                  </a:lnTo>
                  <a:lnTo>
                    <a:pt x="859" y="356"/>
                  </a:lnTo>
                  <a:lnTo>
                    <a:pt x="852" y="330"/>
                  </a:lnTo>
                  <a:lnTo>
                    <a:pt x="842" y="303"/>
                  </a:lnTo>
                  <a:lnTo>
                    <a:pt x="833" y="278"/>
                  </a:lnTo>
                  <a:lnTo>
                    <a:pt x="822" y="253"/>
                  </a:lnTo>
                  <a:lnTo>
                    <a:pt x="810" y="229"/>
                  </a:lnTo>
                  <a:lnTo>
                    <a:pt x="799" y="207"/>
                  </a:lnTo>
                  <a:lnTo>
                    <a:pt x="786" y="185"/>
                  </a:lnTo>
                  <a:lnTo>
                    <a:pt x="773" y="164"/>
                  </a:lnTo>
                  <a:lnTo>
                    <a:pt x="760" y="145"/>
                  </a:lnTo>
                  <a:lnTo>
                    <a:pt x="745" y="126"/>
                  </a:lnTo>
                  <a:lnTo>
                    <a:pt x="730" y="108"/>
                  </a:lnTo>
                  <a:lnTo>
                    <a:pt x="714" y="92"/>
                  </a:lnTo>
                  <a:lnTo>
                    <a:pt x="698" y="77"/>
                  </a:lnTo>
                  <a:lnTo>
                    <a:pt x="681" y="62"/>
                  </a:lnTo>
                  <a:lnTo>
                    <a:pt x="665" y="51"/>
                  </a:lnTo>
                  <a:lnTo>
                    <a:pt x="647" y="39"/>
                  </a:lnTo>
                  <a:lnTo>
                    <a:pt x="629" y="28"/>
                  </a:lnTo>
                  <a:lnTo>
                    <a:pt x="611" y="20"/>
                  </a:lnTo>
                  <a:lnTo>
                    <a:pt x="592" y="14"/>
                  </a:lnTo>
                  <a:lnTo>
                    <a:pt x="573" y="7"/>
                  </a:lnTo>
                  <a:lnTo>
                    <a:pt x="552" y="4"/>
                  </a:lnTo>
                  <a:lnTo>
                    <a:pt x="532" y="1"/>
                  </a:lnTo>
                  <a:lnTo>
                    <a:pt x="512" y="0"/>
                  </a:lnTo>
                  <a:lnTo>
                    <a:pt x="492" y="1"/>
                  </a:lnTo>
                  <a:lnTo>
                    <a:pt x="471" y="4"/>
                  </a:lnTo>
                  <a:lnTo>
                    <a:pt x="450" y="7"/>
                  </a:lnTo>
                  <a:lnTo>
                    <a:pt x="428" y="14"/>
                  </a:lnTo>
                  <a:lnTo>
                    <a:pt x="406" y="20"/>
                  </a:lnTo>
                  <a:lnTo>
                    <a:pt x="384" y="28"/>
                  </a:lnTo>
                  <a:lnTo>
                    <a:pt x="362" y="39"/>
                  </a:lnTo>
                  <a:lnTo>
                    <a:pt x="341" y="51"/>
                  </a:lnTo>
                  <a:lnTo>
                    <a:pt x="319" y="62"/>
                  </a:lnTo>
                  <a:lnTo>
                    <a:pt x="296" y="77"/>
                  </a:lnTo>
                  <a:lnTo>
                    <a:pt x="275" y="92"/>
                  </a:lnTo>
                  <a:lnTo>
                    <a:pt x="254" y="108"/>
                  </a:lnTo>
                  <a:lnTo>
                    <a:pt x="233" y="126"/>
                  </a:lnTo>
                  <a:lnTo>
                    <a:pt x="213" y="145"/>
                  </a:lnTo>
                  <a:lnTo>
                    <a:pt x="193" y="164"/>
                  </a:lnTo>
                  <a:lnTo>
                    <a:pt x="173" y="185"/>
                  </a:lnTo>
                  <a:lnTo>
                    <a:pt x="155" y="207"/>
                  </a:lnTo>
                  <a:lnTo>
                    <a:pt x="137" y="229"/>
                  </a:lnTo>
                  <a:lnTo>
                    <a:pt x="119" y="253"/>
                  </a:lnTo>
                  <a:lnTo>
                    <a:pt x="103" y="278"/>
                  </a:lnTo>
                  <a:lnTo>
                    <a:pt x="87" y="303"/>
                  </a:lnTo>
                  <a:lnTo>
                    <a:pt x="73" y="330"/>
                  </a:lnTo>
                  <a:lnTo>
                    <a:pt x="60" y="356"/>
                  </a:lnTo>
                  <a:lnTo>
                    <a:pt x="47" y="383"/>
                  </a:lnTo>
                  <a:lnTo>
                    <a:pt x="36" y="412"/>
                  </a:lnTo>
                  <a:lnTo>
                    <a:pt x="27" y="441"/>
                  </a:lnTo>
                  <a:lnTo>
                    <a:pt x="18" y="470"/>
                  </a:lnTo>
                  <a:lnTo>
                    <a:pt x="12" y="501"/>
                  </a:lnTo>
                  <a:lnTo>
                    <a:pt x="7" y="530"/>
                  </a:lnTo>
                  <a:lnTo>
                    <a:pt x="3" y="562"/>
                  </a:lnTo>
                  <a:lnTo>
                    <a:pt x="0" y="594"/>
                  </a:lnTo>
                  <a:lnTo>
                    <a:pt x="0" y="626"/>
                  </a:lnTo>
                  <a:lnTo>
                    <a:pt x="191" y="4438"/>
                  </a:lnTo>
                  <a:lnTo>
                    <a:pt x="829" y="4438"/>
                  </a:lnTo>
                  <a:close/>
                </a:path>
              </a:pathLst>
            </a:custGeom>
            <a:solidFill>
              <a:srgbClr val="4D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98" name="Freeform 58"/>
            <p:cNvSpPr>
              <a:spLocks/>
            </p:cNvSpPr>
            <p:nvPr/>
          </p:nvSpPr>
          <p:spPr bwMode="auto">
            <a:xfrm>
              <a:off x="1719263" y="4089400"/>
              <a:ext cx="365125" cy="1408113"/>
            </a:xfrm>
            <a:custGeom>
              <a:avLst/>
              <a:gdLst>
                <a:gd name="T0" fmla="*/ 830 w 1151"/>
                <a:gd name="T1" fmla="*/ 4438 h 4438"/>
                <a:gd name="T2" fmla="*/ 1150 w 1151"/>
                <a:gd name="T3" fmla="*/ 594 h 4438"/>
                <a:gd name="T4" fmla="*/ 1142 w 1151"/>
                <a:gd name="T5" fmla="*/ 530 h 4438"/>
                <a:gd name="T6" fmla="*/ 1124 w 1151"/>
                <a:gd name="T7" fmla="*/ 470 h 4438"/>
                <a:gd name="T8" fmla="*/ 1096 w 1151"/>
                <a:gd name="T9" fmla="*/ 412 h 4438"/>
                <a:gd name="T10" fmla="*/ 1063 w 1151"/>
                <a:gd name="T11" fmla="*/ 356 h 4438"/>
                <a:gd name="T12" fmla="*/ 1022 w 1151"/>
                <a:gd name="T13" fmla="*/ 303 h 4438"/>
                <a:gd name="T14" fmla="*/ 976 w 1151"/>
                <a:gd name="T15" fmla="*/ 253 h 4438"/>
                <a:gd name="T16" fmla="*/ 925 w 1151"/>
                <a:gd name="T17" fmla="*/ 207 h 4438"/>
                <a:gd name="T18" fmla="*/ 871 w 1151"/>
                <a:gd name="T19" fmla="*/ 164 h 4438"/>
                <a:gd name="T20" fmla="*/ 815 w 1151"/>
                <a:gd name="T21" fmla="*/ 126 h 4438"/>
                <a:gd name="T22" fmla="*/ 757 w 1151"/>
                <a:gd name="T23" fmla="*/ 92 h 4438"/>
                <a:gd name="T24" fmla="*/ 698 w 1151"/>
                <a:gd name="T25" fmla="*/ 62 h 4438"/>
                <a:gd name="T26" fmla="*/ 639 w 1151"/>
                <a:gd name="T27" fmla="*/ 39 h 4438"/>
                <a:gd name="T28" fmla="*/ 581 w 1151"/>
                <a:gd name="T29" fmla="*/ 20 h 4438"/>
                <a:gd name="T30" fmla="*/ 526 w 1151"/>
                <a:gd name="T31" fmla="*/ 7 h 4438"/>
                <a:gd name="T32" fmla="*/ 475 w 1151"/>
                <a:gd name="T33" fmla="*/ 1 h 4438"/>
                <a:gd name="T34" fmla="*/ 426 w 1151"/>
                <a:gd name="T35" fmla="*/ 1 h 4438"/>
                <a:gd name="T36" fmla="*/ 380 w 1151"/>
                <a:gd name="T37" fmla="*/ 7 h 4438"/>
                <a:gd name="T38" fmla="*/ 335 w 1151"/>
                <a:gd name="T39" fmla="*/ 20 h 4438"/>
                <a:gd name="T40" fmla="*/ 292 w 1151"/>
                <a:gd name="T41" fmla="*/ 39 h 4438"/>
                <a:gd name="T42" fmla="*/ 250 w 1151"/>
                <a:gd name="T43" fmla="*/ 62 h 4438"/>
                <a:gd name="T44" fmla="*/ 211 w 1151"/>
                <a:gd name="T45" fmla="*/ 92 h 4438"/>
                <a:gd name="T46" fmla="*/ 175 w 1151"/>
                <a:gd name="T47" fmla="*/ 126 h 4438"/>
                <a:gd name="T48" fmla="*/ 143 w 1151"/>
                <a:gd name="T49" fmla="*/ 164 h 4438"/>
                <a:gd name="T50" fmla="*/ 112 w 1151"/>
                <a:gd name="T51" fmla="*/ 207 h 4438"/>
                <a:gd name="T52" fmla="*/ 84 w 1151"/>
                <a:gd name="T53" fmla="*/ 253 h 4438"/>
                <a:gd name="T54" fmla="*/ 60 w 1151"/>
                <a:gd name="T55" fmla="*/ 303 h 4438"/>
                <a:gd name="T56" fmla="*/ 40 w 1151"/>
                <a:gd name="T57" fmla="*/ 356 h 4438"/>
                <a:gd name="T58" fmla="*/ 23 w 1151"/>
                <a:gd name="T59" fmla="*/ 412 h 4438"/>
                <a:gd name="T60" fmla="*/ 11 w 1151"/>
                <a:gd name="T61" fmla="*/ 470 h 4438"/>
                <a:gd name="T62" fmla="*/ 3 w 1151"/>
                <a:gd name="T63" fmla="*/ 530 h 4438"/>
                <a:gd name="T64" fmla="*/ 0 w 1151"/>
                <a:gd name="T65" fmla="*/ 594 h 4438"/>
                <a:gd name="T66" fmla="*/ 75 w 1151"/>
                <a:gd name="T67" fmla="*/ 4438 h 4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51" h="4438">
                  <a:moveTo>
                    <a:pt x="75" y="4438"/>
                  </a:moveTo>
                  <a:lnTo>
                    <a:pt x="830" y="4438"/>
                  </a:lnTo>
                  <a:lnTo>
                    <a:pt x="1151" y="626"/>
                  </a:lnTo>
                  <a:lnTo>
                    <a:pt x="1150" y="594"/>
                  </a:lnTo>
                  <a:lnTo>
                    <a:pt x="1147" y="562"/>
                  </a:lnTo>
                  <a:lnTo>
                    <a:pt x="1142" y="530"/>
                  </a:lnTo>
                  <a:lnTo>
                    <a:pt x="1134" y="501"/>
                  </a:lnTo>
                  <a:lnTo>
                    <a:pt x="1124" y="470"/>
                  </a:lnTo>
                  <a:lnTo>
                    <a:pt x="1111" y="441"/>
                  </a:lnTo>
                  <a:lnTo>
                    <a:pt x="1096" y="412"/>
                  </a:lnTo>
                  <a:lnTo>
                    <a:pt x="1081" y="383"/>
                  </a:lnTo>
                  <a:lnTo>
                    <a:pt x="1063" y="356"/>
                  </a:lnTo>
                  <a:lnTo>
                    <a:pt x="1044" y="330"/>
                  </a:lnTo>
                  <a:lnTo>
                    <a:pt x="1022" y="303"/>
                  </a:lnTo>
                  <a:lnTo>
                    <a:pt x="1000" y="278"/>
                  </a:lnTo>
                  <a:lnTo>
                    <a:pt x="976" y="253"/>
                  </a:lnTo>
                  <a:lnTo>
                    <a:pt x="952" y="229"/>
                  </a:lnTo>
                  <a:lnTo>
                    <a:pt x="925" y="207"/>
                  </a:lnTo>
                  <a:lnTo>
                    <a:pt x="899" y="185"/>
                  </a:lnTo>
                  <a:lnTo>
                    <a:pt x="871" y="164"/>
                  </a:lnTo>
                  <a:lnTo>
                    <a:pt x="844" y="145"/>
                  </a:lnTo>
                  <a:lnTo>
                    <a:pt x="815" y="126"/>
                  </a:lnTo>
                  <a:lnTo>
                    <a:pt x="786" y="108"/>
                  </a:lnTo>
                  <a:lnTo>
                    <a:pt x="757" y="92"/>
                  </a:lnTo>
                  <a:lnTo>
                    <a:pt x="727" y="77"/>
                  </a:lnTo>
                  <a:lnTo>
                    <a:pt x="698" y="62"/>
                  </a:lnTo>
                  <a:lnTo>
                    <a:pt x="668" y="51"/>
                  </a:lnTo>
                  <a:lnTo>
                    <a:pt x="639" y="39"/>
                  </a:lnTo>
                  <a:lnTo>
                    <a:pt x="610" y="28"/>
                  </a:lnTo>
                  <a:lnTo>
                    <a:pt x="581" y="20"/>
                  </a:lnTo>
                  <a:lnTo>
                    <a:pt x="554" y="14"/>
                  </a:lnTo>
                  <a:lnTo>
                    <a:pt x="526" y="7"/>
                  </a:lnTo>
                  <a:lnTo>
                    <a:pt x="500" y="4"/>
                  </a:lnTo>
                  <a:lnTo>
                    <a:pt x="475" y="1"/>
                  </a:lnTo>
                  <a:lnTo>
                    <a:pt x="450" y="0"/>
                  </a:lnTo>
                  <a:lnTo>
                    <a:pt x="426" y="1"/>
                  </a:lnTo>
                  <a:lnTo>
                    <a:pt x="403" y="4"/>
                  </a:lnTo>
                  <a:lnTo>
                    <a:pt x="380" y="7"/>
                  </a:lnTo>
                  <a:lnTo>
                    <a:pt x="357" y="14"/>
                  </a:lnTo>
                  <a:lnTo>
                    <a:pt x="335" y="20"/>
                  </a:lnTo>
                  <a:lnTo>
                    <a:pt x="313" y="28"/>
                  </a:lnTo>
                  <a:lnTo>
                    <a:pt x="292" y="39"/>
                  </a:lnTo>
                  <a:lnTo>
                    <a:pt x="271" y="51"/>
                  </a:lnTo>
                  <a:lnTo>
                    <a:pt x="250" y="62"/>
                  </a:lnTo>
                  <a:lnTo>
                    <a:pt x="231" y="77"/>
                  </a:lnTo>
                  <a:lnTo>
                    <a:pt x="211" y="92"/>
                  </a:lnTo>
                  <a:lnTo>
                    <a:pt x="193" y="108"/>
                  </a:lnTo>
                  <a:lnTo>
                    <a:pt x="175" y="126"/>
                  </a:lnTo>
                  <a:lnTo>
                    <a:pt x="158" y="145"/>
                  </a:lnTo>
                  <a:lnTo>
                    <a:pt x="143" y="164"/>
                  </a:lnTo>
                  <a:lnTo>
                    <a:pt x="127" y="185"/>
                  </a:lnTo>
                  <a:lnTo>
                    <a:pt x="112" y="207"/>
                  </a:lnTo>
                  <a:lnTo>
                    <a:pt x="97" y="229"/>
                  </a:lnTo>
                  <a:lnTo>
                    <a:pt x="84" y="253"/>
                  </a:lnTo>
                  <a:lnTo>
                    <a:pt x="72" y="278"/>
                  </a:lnTo>
                  <a:lnTo>
                    <a:pt x="60" y="303"/>
                  </a:lnTo>
                  <a:lnTo>
                    <a:pt x="50" y="330"/>
                  </a:lnTo>
                  <a:lnTo>
                    <a:pt x="40" y="356"/>
                  </a:lnTo>
                  <a:lnTo>
                    <a:pt x="32" y="383"/>
                  </a:lnTo>
                  <a:lnTo>
                    <a:pt x="23" y="412"/>
                  </a:lnTo>
                  <a:lnTo>
                    <a:pt x="17" y="441"/>
                  </a:lnTo>
                  <a:lnTo>
                    <a:pt x="11" y="470"/>
                  </a:lnTo>
                  <a:lnTo>
                    <a:pt x="6" y="501"/>
                  </a:lnTo>
                  <a:lnTo>
                    <a:pt x="3" y="530"/>
                  </a:lnTo>
                  <a:lnTo>
                    <a:pt x="1" y="562"/>
                  </a:lnTo>
                  <a:lnTo>
                    <a:pt x="0" y="594"/>
                  </a:lnTo>
                  <a:lnTo>
                    <a:pt x="0" y="626"/>
                  </a:lnTo>
                  <a:lnTo>
                    <a:pt x="75" y="4438"/>
                  </a:lnTo>
                  <a:close/>
                </a:path>
              </a:pathLst>
            </a:custGeom>
            <a:solidFill>
              <a:srgbClr val="7289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99" name="Freeform 59"/>
            <p:cNvSpPr>
              <a:spLocks/>
            </p:cNvSpPr>
            <p:nvPr/>
          </p:nvSpPr>
          <p:spPr bwMode="auto">
            <a:xfrm>
              <a:off x="1755775" y="2090738"/>
              <a:ext cx="579438" cy="836613"/>
            </a:xfrm>
            <a:custGeom>
              <a:avLst/>
              <a:gdLst>
                <a:gd name="T0" fmla="*/ 1823 w 1827"/>
                <a:gd name="T1" fmla="*/ 1812 h 2632"/>
                <a:gd name="T2" fmla="*/ 1799 w 1827"/>
                <a:gd name="T3" fmla="*/ 1947 h 2632"/>
                <a:gd name="T4" fmla="*/ 1756 w 1827"/>
                <a:gd name="T5" fmla="*/ 2074 h 2632"/>
                <a:gd name="T6" fmla="*/ 1695 w 1827"/>
                <a:gd name="T7" fmla="*/ 2192 h 2632"/>
                <a:gd name="T8" fmla="*/ 1619 w 1827"/>
                <a:gd name="T9" fmla="*/ 2299 h 2632"/>
                <a:gd name="T10" fmla="*/ 1528 w 1827"/>
                <a:gd name="T11" fmla="*/ 2394 h 2632"/>
                <a:gd name="T12" fmla="*/ 1425 w 1827"/>
                <a:gd name="T13" fmla="*/ 2476 h 2632"/>
                <a:gd name="T14" fmla="*/ 1310 w 1827"/>
                <a:gd name="T15" fmla="*/ 2542 h 2632"/>
                <a:gd name="T16" fmla="*/ 1186 w 1827"/>
                <a:gd name="T17" fmla="*/ 2591 h 2632"/>
                <a:gd name="T18" fmla="*/ 1053 w 1827"/>
                <a:gd name="T19" fmla="*/ 2622 h 2632"/>
                <a:gd name="T20" fmla="*/ 914 w 1827"/>
                <a:gd name="T21" fmla="*/ 2632 h 2632"/>
                <a:gd name="T22" fmla="*/ 774 w 1827"/>
                <a:gd name="T23" fmla="*/ 2622 h 2632"/>
                <a:gd name="T24" fmla="*/ 642 w 1827"/>
                <a:gd name="T25" fmla="*/ 2591 h 2632"/>
                <a:gd name="T26" fmla="*/ 517 w 1827"/>
                <a:gd name="T27" fmla="*/ 2542 h 2632"/>
                <a:gd name="T28" fmla="*/ 403 w 1827"/>
                <a:gd name="T29" fmla="*/ 2476 h 2632"/>
                <a:gd name="T30" fmla="*/ 299 w 1827"/>
                <a:gd name="T31" fmla="*/ 2394 h 2632"/>
                <a:gd name="T32" fmla="*/ 208 w 1827"/>
                <a:gd name="T33" fmla="*/ 2299 h 2632"/>
                <a:gd name="T34" fmla="*/ 132 w 1827"/>
                <a:gd name="T35" fmla="*/ 2192 h 2632"/>
                <a:gd name="T36" fmla="*/ 72 w 1827"/>
                <a:gd name="T37" fmla="*/ 2074 h 2632"/>
                <a:gd name="T38" fmla="*/ 29 w 1827"/>
                <a:gd name="T39" fmla="*/ 1947 h 2632"/>
                <a:gd name="T40" fmla="*/ 4 w 1827"/>
                <a:gd name="T41" fmla="*/ 1812 h 2632"/>
                <a:gd name="T42" fmla="*/ 0 w 1827"/>
                <a:gd name="T43" fmla="*/ 913 h 2632"/>
                <a:gd name="T44" fmla="*/ 11 w 1827"/>
                <a:gd name="T45" fmla="*/ 774 h 2632"/>
                <a:gd name="T46" fmla="*/ 41 w 1827"/>
                <a:gd name="T47" fmla="*/ 642 h 2632"/>
                <a:gd name="T48" fmla="*/ 90 w 1827"/>
                <a:gd name="T49" fmla="*/ 517 h 2632"/>
                <a:gd name="T50" fmla="*/ 156 w 1827"/>
                <a:gd name="T51" fmla="*/ 403 h 2632"/>
                <a:gd name="T52" fmla="*/ 237 w 1827"/>
                <a:gd name="T53" fmla="*/ 299 h 2632"/>
                <a:gd name="T54" fmla="*/ 332 w 1827"/>
                <a:gd name="T55" fmla="*/ 208 h 2632"/>
                <a:gd name="T56" fmla="*/ 440 w 1827"/>
                <a:gd name="T57" fmla="*/ 132 h 2632"/>
                <a:gd name="T58" fmla="*/ 558 w 1827"/>
                <a:gd name="T59" fmla="*/ 72 h 2632"/>
                <a:gd name="T60" fmla="*/ 685 w 1827"/>
                <a:gd name="T61" fmla="*/ 29 h 2632"/>
                <a:gd name="T62" fmla="*/ 821 w 1827"/>
                <a:gd name="T63" fmla="*/ 4 h 2632"/>
                <a:gd name="T64" fmla="*/ 960 w 1827"/>
                <a:gd name="T65" fmla="*/ 1 h 2632"/>
                <a:gd name="T66" fmla="*/ 1098 w 1827"/>
                <a:gd name="T67" fmla="*/ 18 h 2632"/>
                <a:gd name="T68" fmla="*/ 1228 w 1827"/>
                <a:gd name="T69" fmla="*/ 55 h 2632"/>
                <a:gd name="T70" fmla="*/ 1349 w 1827"/>
                <a:gd name="T71" fmla="*/ 110 h 2632"/>
                <a:gd name="T72" fmla="*/ 1460 w 1827"/>
                <a:gd name="T73" fmla="*/ 182 h 2632"/>
                <a:gd name="T74" fmla="*/ 1560 w 1827"/>
                <a:gd name="T75" fmla="*/ 268 h 2632"/>
                <a:gd name="T76" fmla="*/ 1646 w 1827"/>
                <a:gd name="T77" fmla="*/ 367 h 2632"/>
                <a:gd name="T78" fmla="*/ 1717 w 1827"/>
                <a:gd name="T79" fmla="*/ 478 h 2632"/>
                <a:gd name="T80" fmla="*/ 1772 w 1827"/>
                <a:gd name="T81" fmla="*/ 599 h 2632"/>
                <a:gd name="T82" fmla="*/ 1809 w 1827"/>
                <a:gd name="T83" fmla="*/ 729 h 2632"/>
                <a:gd name="T84" fmla="*/ 1826 w 1827"/>
                <a:gd name="T85" fmla="*/ 867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27" h="2632">
                  <a:moveTo>
                    <a:pt x="1827" y="1719"/>
                  </a:moveTo>
                  <a:lnTo>
                    <a:pt x="1826" y="1765"/>
                  </a:lnTo>
                  <a:lnTo>
                    <a:pt x="1823" y="1812"/>
                  </a:lnTo>
                  <a:lnTo>
                    <a:pt x="1817" y="1857"/>
                  </a:lnTo>
                  <a:lnTo>
                    <a:pt x="1809" y="1903"/>
                  </a:lnTo>
                  <a:lnTo>
                    <a:pt x="1799" y="1947"/>
                  </a:lnTo>
                  <a:lnTo>
                    <a:pt x="1786" y="1991"/>
                  </a:lnTo>
                  <a:lnTo>
                    <a:pt x="1772" y="2033"/>
                  </a:lnTo>
                  <a:lnTo>
                    <a:pt x="1756" y="2074"/>
                  </a:lnTo>
                  <a:lnTo>
                    <a:pt x="1738" y="2114"/>
                  </a:lnTo>
                  <a:lnTo>
                    <a:pt x="1717" y="2154"/>
                  </a:lnTo>
                  <a:lnTo>
                    <a:pt x="1695" y="2192"/>
                  </a:lnTo>
                  <a:lnTo>
                    <a:pt x="1671" y="2229"/>
                  </a:lnTo>
                  <a:lnTo>
                    <a:pt x="1646" y="2265"/>
                  </a:lnTo>
                  <a:lnTo>
                    <a:pt x="1619" y="2299"/>
                  </a:lnTo>
                  <a:lnTo>
                    <a:pt x="1591" y="2333"/>
                  </a:lnTo>
                  <a:lnTo>
                    <a:pt x="1560" y="2365"/>
                  </a:lnTo>
                  <a:lnTo>
                    <a:pt x="1528" y="2394"/>
                  </a:lnTo>
                  <a:lnTo>
                    <a:pt x="1495" y="2424"/>
                  </a:lnTo>
                  <a:lnTo>
                    <a:pt x="1460" y="2450"/>
                  </a:lnTo>
                  <a:lnTo>
                    <a:pt x="1425" y="2476"/>
                  </a:lnTo>
                  <a:lnTo>
                    <a:pt x="1388" y="2500"/>
                  </a:lnTo>
                  <a:lnTo>
                    <a:pt x="1349" y="2522"/>
                  </a:lnTo>
                  <a:lnTo>
                    <a:pt x="1310" y="2542"/>
                  </a:lnTo>
                  <a:lnTo>
                    <a:pt x="1269" y="2560"/>
                  </a:lnTo>
                  <a:lnTo>
                    <a:pt x="1228" y="2576"/>
                  </a:lnTo>
                  <a:lnTo>
                    <a:pt x="1186" y="2591"/>
                  </a:lnTo>
                  <a:lnTo>
                    <a:pt x="1142" y="2604"/>
                  </a:lnTo>
                  <a:lnTo>
                    <a:pt x="1098" y="2613"/>
                  </a:lnTo>
                  <a:lnTo>
                    <a:pt x="1053" y="2622"/>
                  </a:lnTo>
                  <a:lnTo>
                    <a:pt x="1007" y="2627"/>
                  </a:lnTo>
                  <a:lnTo>
                    <a:pt x="960" y="2631"/>
                  </a:lnTo>
                  <a:lnTo>
                    <a:pt x="914" y="2632"/>
                  </a:lnTo>
                  <a:lnTo>
                    <a:pt x="866" y="2631"/>
                  </a:lnTo>
                  <a:lnTo>
                    <a:pt x="821" y="2627"/>
                  </a:lnTo>
                  <a:lnTo>
                    <a:pt x="774" y="2622"/>
                  </a:lnTo>
                  <a:lnTo>
                    <a:pt x="730" y="2613"/>
                  </a:lnTo>
                  <a:lnTo>
                    <a:pt x="685" y="2604"/>
                  </a:lnTo>
                  <a:lnTo>
                    <a:pt x="642" y="2591"/>
                  </a:lnTo>
                  <a:lnTo>
                    <a:pt x="600" y="2576"/>
                  </a:lnTo>
                  <a:lnTo>
                    <a:pt x="558" y="2560"/>
                  </a:lnTo>
                  <a:lnTo>
                    <a:pt x="517" y="2542"/>
                  </a:lnTo>
                  <a:lnTo>
                    <a:pt x="478" y="2522"/>
                  </a:lnTo>
                  <a:lnTo>
                    <a:pt x="440" y="2500"/>
                  </a:lnTo>
                  <a:lnTo>
                    <a:pt x="403" y="2476"/>
                  </a:lnTo>
                  <a:lnTo>
                    <a:pt x="367" y="2450"/>
                  </a:lnTo>
                  <a:lnTo>
                    <a:pt x="332" y="2424"/>
                  </a:lnTo>
                  <a:lnTo>
                    <a:pt x="299" y="2394"/>
                  </a:lnTo>
                  <a:lnTo>
                    <a:pt x="268" y="2365"/>
                  </a:lnTo>
                  <a:lnTo>
                    <a:pt x="237" y="2333"/>
                  </a:lnTo>
                  <a:lnTo>
                    <a:pt x="208" y="2299"/>
                  </a:lnTo>
                  <a:lnTo>
                    <a:pt x="181" y="2265"/>
                  </a:lnTo>
                  <a:lnTo>
                    <a:pt x="156" y="2229"/>
                  </a:lnTo>
                  <a:lnTo>
                    <a:pt x="132" y="2192"/>
                  </a:lnTo>
                  <a:lnTo>
                    <a:pt x="110" y="2154"/>
                  </a:lnTo>
                  <a:lnTo>
                    <a:pt x="90" y="2114"/>
                  </a:lnTo>
                  <a:lnTo>
                    <a:pt x="72" y="2074"/>
                  </a:lnTo>
                  <a:lnTo>
                    <a:pt x="55" y="2033"/>
                  </a:lnTo>
                  <a:lnTo>
                    <a:pt x="41" y="1991"/>
                  </a:lnTo>
                  <a:lnTo>
                    <a:pt x="29" y="1947"/>
                  </a:lnTo>
                  <a:lnTo>
                    <a:pt x="18" y="1903"/>
                  </a:lnTo>
                  <a:lnTo>
                    <a:pt x="11" y="1857"/>
                  </a:lnTo>
                  <a:lnTo>
                    <a:pt x="4" y="1812"/>
                  </a:lnTo>
                  <a:lnTo>
                    <a:pt x="1" y="1765"/>
                  </a:lnTo>
                  <a:lnTo>
                    <a:pt x="0" y="1719"/>
                  </a:lnTo>
                  <a:lnTo>
                    <a:pt x="0" y="913"/>
                  </a:lnTo>
                  <a:lnTo>
                    <a:pt x="1" y="867"/>
                  </a:lnTo>
                  <a:lnTo>
                    <a:pt x="4" y="820"/>
                  </a:lnTo>
                  <a:lnTo>
                    <a:pt x="11" y="774"/>
                  </a:lnTo>
                  <a:lnTo>
                    <a:pt x="18" y="729"/>
                  </a:lnTo>
                  <a:lnTo>
                    <a:pt x="29" y="685"/>
                  </a:lnTo>
                  <a:lnTo>
                    <a:pt x="41" y="642"/>
                  </a:lnTo>
                  <a:lnTo>
                    <a:pt x="55" y="599"/>
                  </a:lnTo>
                  <a:lnTo>
                    <a:pt x="72" y="558"/>
                  </a:lnTo>
                  <a:lnTo>
                    <a:pt x="90" y="517"/>
                  </a:lnTo>
                  <a:lnTo>
                    <a:pt x="110" y="478"/>
                  </a:lnTo>
                  <a:lnTo>
                    <a:pt x="132" y="440"/>
                  </a:lnTo>
                  <a:lnTo>
                    <a:pt x="156" y="403"/>
                  </a:lnTo>
                  <a:lnTo>
                    <a:pt x="181" y="367"/>
                  </a:lnTo>
                  <a:lnTo>
                    <a:pt x="208" y="332"/>
                  </a:lnTo>
                  <a:lnTo>
                    <a:pt x="237" y="299"/>
                  </a:lnTo>
                  <a:lnTo>
                    <a:pt x="268" y="268"/>
                  </a:lnTo>
                  <a:lnTo>
                    <a:pt x="299" y="237"/>
                  </a:lnTo>
                  <a:lnTo>
                    <a:pt x="332" y="208"/>
                  </a:lnTo>
                  <a:lnTo>
                    <a:pt x="367" y="182"/>
                  </a:lnTo>
                  <a:lnTo>
                    <a:pt x="403" y="155"/>
                  </a:lnTo>
                  <a:lnTo>
                    <a:pt x="440" y="132"/>
                  </a:lnTo>
                  <a:lnTo>
                    <a:pt x="478" y="110"/>
                  </a:lnTo>
                  <a:lnTo>
                    <a:pt x="517" y="90"/>
                  </a:lnTo>
                  <a:lnTo>
                    <a:pt x="558" y="72"/>
                  </a:lnTo>
                  <a:lnTo>
                    <a:pt x="600" y="55"/>
                  </a:lnTo>
                  <a:lnTo>
                    <a:pt x="642" y="41"/>
                  </a:lnTo>
                  <a:lnTo>
                    <a:pt x="685" y="29"/>
                  </a:lnTo>
                  <a:lnTo>
                    <a:pt x="730" y="18"/>
                  </a:lnTo>
                  <a:lnTo>
                    <a:pt x="774" y="11"/>
                  </a:lnTo>
                  <a:lnTo>
                    <a:pt x="821" y="4"/>
                  </a:lnTo>
                  <a:lnTo>
                    <a:pt x="866" y="1"/>
                  </a:lnTo>
                  <a:lnTo>
                    <a:pt x="914" y="0"/>
                  </a:lnTo>
                  <a:lnTo>
                    <a:pt x="960" y="1"/>
                  </a:lnTo>
                  <a:lnTo>
                    <a:pt x="1007" y="4"/>
                  </a:lnTo>
                  <a:lnTo>
                    <a:pt x="1053" y="11"/>
                  </a:lnTo>
                  <a:lnTo>
                    <a:pt x="1098" y="18"/>
                  </a:lnTo>
                  <a:lnTo>
                    <a:pt x="1142" y="29"/>
                  </a:lnTo>
                  <a:lnTo>
                    <a:pt x="1186" y="41"/>
                  </a:lnTo>
                  <a:lnTo>
                    <a:pt x="1228" y="55"/>
                  </a:lnTo>
                  <a:lnTo>
                    <a:pt x="1269" y="72"/>
                  </a:lnTo>
                  <a:lnTo>
                    <a:pt x="1310" y="90"/>
                  </a:lnTo>
                  <a:lnTo>
                    <a:pt x="1349" y="110"/>
                  </a:lnTo>
                  <a:lnTo>
                    <a:pt x="1388" y="132"/>
                  </a:lnTo>
                  <a:lnTo>
                    <a:pt x="1425" y="155"/>
                  </a:lnTo>
                  <a:lnTo>
                    <a:pt x="1460" y="182"/>
                  </a:lnTo>
                  <a:lnTo>
                    <a:pt x="1495" y="208"/>
                  </a:lnTo>
                  <a:lnTo>
                    <a:pt x="1528" y="237"/>
                  </a:lnTo>
                  <a:lnTo>
                    <a:pt x="1560" y="268"/>
                  </a:lnTo>
                  <a:lnTo>
                    <a:pt x="1591" y="299"/>
                  </a:lnTo>
                  <a:lnTo>
                    <a:pt x="1619" y="332"/>
                  </a:lnTo>
                  <a:lnTo>
                    <a:pt x="1646" y="367"/>
                  </a:lnTo>
                  <a:lnTo>
                    <a:pt x="1671" y="403"/>
                  </a:lnTo>
                  <a:lnTo>
                    <a:pt x="1695" y="440"/>
                  </a:lnTo>
                  <a:lnTo>
                    <a:pt x="1717" y="478"/>
                  </a:lnTo>
                  <a:lnTo>
                    <a:pt x="1738" y="517"/>
                  </a:lnTo>
                  <a:lnTo>
                    <a:pt x="1756" y="558"/>
                  </a:lnTo>
                  <a:lnTo>
                    <a:pt x="1772" y="599"/>
                  </a:lnTo>
                  <a:lnTo>
                    <a:pt x="1786" y="642"/>
                  </a:lnTo>
                  <a:lnTo>
                    <a:pt x="1799" y="685"/>
                  </a:lnTo>
                  <a:lnTo>
                    <a:pt x="1809" y="729"/>
                  </a:lnTo>
                  <a:lnTo>
                    <a:pt x="1817" y="774"/>
                  </a:lnTo>
                  <a:lnTo>
                    <a:pt x="1823" y="820"/>
                  </a:lnTo>
                  <a:lnTo>
                    <a:pt x="1826" y="867"/>
                  </a:lnTo>
                  <a:lnTo>
                    <a:pt x="1827" y="913"/>
                  </a:lnTo>
                  <a:lnTo>
                    <a:pt x="1827" y="1719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00" name="Freeform 60"/>
            <p:cNvSpPr>
              <a:spLocks/>
            </p:cNvSpPr>
            <p:nvPr/>
          </p:nvSpPr>
          <p:spPr bwMode="auto">
            <a:xfrm>
              <a:off x="1905000" y="2668588"/>
              <a:ext cx="209550" cy="439738"/>
            </a:xfrm>
            <a:custGeom>
              <a:avLst/>
              <a:gdLst>
                <a:gd name="T0" fmla="*/ 661 w 662"/>
                <a:gd name="T1" fmla="*/ 1089 h 1386"/>
                <a:gd name="T2" fmla="*/ 651 w 662"/>
                <a:gd name="T3" fmla="*/ 1138 h 1386"/>
                <a:gd name="T4" fmla="*/ 636 w 662"/>
                <a:gd name="T5" fmla="*/ 1184 h 1386"/>
                <a:gd name="T6" fmla="*/ 614 w 662"/>
                <a:gd name="T7" fmla="*/ 1226 h 1386"/>
                <a:gd name="T8" fmla="*/ 587 w 662"/>
                <a:gd name="T9" fmla="*/ 1265 h 1386"/>
                <a:gd name="T10" fmla="*/ 554 w 662"/>
                <a:gd name="T11" fmla="*/ 1300 h 1386"/>
                <a:gd name="T12" fmla="*/ 516 w 662"/>
                <a:gd name="T13" fmla="*/ 1329 h 1386"/>
                <a:gd name="T14" fmla="*/ 475 w 662"/>
                <a:gd name="T15" fmla="*/ 1353 h 1386"/>
                <a:gd name="T16" fmla="*/ 429 w 662"/>
                <a:gd name="T17" fmla="*/ 1371 h 1386"/>
                <a:gd name="T18" fmla="*/ 381 w 662"/>
                <a:gd name="T19" fmla="*/ 1382 h 1386"/>
                <a:gd name="T20" fmla="*/ 331 w 662"/>
                <a:gd name="T21" fmla="*/ 1386 h 1386"/>
                <a:gd name="T22" fmla="*/ 280 w 662"/>
                <a:gd name="T23" fmla="*/ 1382 h 1386"/>
                <a:gd name="T24" fmla="*/ 232 w 662"/>
                <a:gd name="T25" fmla="*/ 1371 h 1386"/>
                <a:gd name="T26" fmla="*/ 187 w 662"/>
                <a:gd name="T27" fmla="*/ 1353 h 1386"/>
                <a:gd name="T28" fmla="*/ 146 w 662"/>
                <a:gd name="T29" fmla="*/ 1329 h 1386"/>
                <a:gd name="T30" fmla="*/ 108 w 662"/>
                <a:gd name="T31" fmla="*/ 1300 h 1386"/>
                <a:gd name="T32" fmla="*/ 75 w 662"/>
                <a:gd name="T33" fmla="*/ 1265 h 1386"/>
                <a:gd name="T34" fmla="*/ 47 w 662"/>
                <a:gd name="T35" fmla="*/ 1226 h 1386"/>
                <a:gd name="T36" fmla="*/ 25 w 662"/>
                <a:gd name="T37" fmla="*/ 1184 h 1386"/>
                <a:gd name="T38" fmla="*/ 9 w 662"/>
                <a:gd name="T39" fmla="*/ 1138 h 1386"/>
                <a:gd name="T40" fmla="*/ 1 w 662"/>
                <a:gd name="T41" fmla="*/ 1089 h 1386"/>
                <a:gd name="T42" fmla="*/ 0 w 662"/>
                <a:gd name="T43" fmla="*/ 332 h 1386"/>
                <a:gd name="T44" fmla="*/ 3 w 662"/>
                <a:gd name="T45" fmla="*/ 281 h 1386"/>
                <a:gd name="T46" fmla="*/ 15 w 662"/>
                <a:gd name="T47" fmla="*/ 234 h 1386"/>
                <a:gd name="T48" fmla="*/ 31 w 662"/>
                <a:gd name="T49" fmla="*/ 188 h 1386"/>
                <a:gd name="T50" fmla="*/ 56 w 662"/>
                <a:gd name="T51" fmla="*/ 147 h 1386"/>
                <a:gd name="T52" fmla="*/ 85 w 662"/>
                <a:gd name="T53" fmla="*/ 109 h 1386"/>
                <a:gd name="T54" fmla="*/ 120 w 662"/>
                <a:gd name="T55" fmla="*/ 76 h 1386"/>
                <a:gd name="T56" fmla="*/ 158 w 662"/>
                <a:gd name="T57" fmla="*/ 49 h 1386"/>
                <a:gd name="T58" fmla="*/ 202 w 662"/>
                <a:gd name="T59" fmla="*/ 27 h 1386"/>
                <a:gd name="T60" fmla="*/ 248 w 662"/>
                <a:gd name="T61" fmla="*/ 11 h 1386"/>
                <a:gd name="T62" fmla="*/ 297 w 662"/>
                <a:gd name="T63" fmla="*/ 2 h 1386"/>
                <a:gd name="T64" fmla="*/ 348 w 662"/>
                <a:gd name="T65" fmla="*/ 1 h 1386"/>
                <a:gd name="T66" fmla="*/ 397 w 662"/>
                <a:gd name="T67" fmla="*/ 8 h 1386"/>
                <a:gd name="T68" fmla="*/ 445 w 662"/>
                <a:gd name="T69" fmla="*/ 21 h 1386"/>
                <a:gd name="T70" fmla="*/ 488 w 662"/>
                <a:gd name="T71" fmla="*/ 40 h 1386"/>
                <a:gd name="T72" fmla="*/ 528 w 662"/>
                <a:gd name="T73" fmla="*/ 67 h 1386"/>
                <a:gd name="T74" fmla="*/ 564 w 662"/>
                <a:gd name="T75" fmla="*/ 97 h 1386"/>
                <a:gd name="T76" fmla="*/ 596 w 662"/>
                <a:gd name="T77" fmla="*/ 133 h 1386"/>
                <a:gd name="T78" fmla="*/ 622 w 662"/>
                <a:gd name="T79" fmla="*/ 174 h 1386"/>
                <a:gd name="T80" fmla="*/ 642 w 662"/>
                <a:gd name="T81" fmla="*/ 218 h 1386"/>
                <a:gd name="T82" fmla="*/ 655 w 662"/>
                <a:gd name="T83" fmla="*/ 266 h 1386"/>
                <a:gd name="T84" fmla="*/ 662 w 662"/>
                <a:gd name="T85" fmla="*/ 315 h 1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62" h="1386">
                  <a:moveTo>
                    <a:pt x="662" y="1055"/>
                  </a:moveTo>
                  <a:lnTo>
                    <a:pt x="662" y="1072"/>
                  </a:lnTo>
                  <a:lnTo>
                    <a:pt x="661" y="1089"/>
                  </a:lnTo>
                  <a:lnTo>
                    <a:pt x="659" y="1105"/>
                  </a:lnTo>
                  <a:lnTo>
                    <a:pt x="655" y="1122"/>
                  </a:lnTo>
                  <a:lnTo>
                    <a:pt x="651" y="1138"/>
                  </a:lnTo>
                  <a:lnTo>
                    <a:pt x="647" y="1153"/>
                  </a:lnTo>
                  <a:lnTo>
                    <a:pt x="642" y="1168"/>
                  </a:lnTo>
                  <a:lnTo>
                    <a:pt x="636" y="1184"/>
                  </a:lnTo>
                  <a:lnTo>
                    <a:pt x="629" y="1199"/>
                  </a:lnTo>
                  <a:lnTo>
                    <a:pt x="622" y="1213"/>
                  </a:lnTo>
                  <a:lnTo>
                    <a:pt x="614" y="1226"/>
                  </a:lnTo>
                  <a:lnTo>
                    <a:pt x="606" y="1240"/>
                  </a:lnTo>
                  <a:lnTo>
                    <a:pt x="596" y="1253"/>
                  </a:lnTo>
                  <a:lnTo>
                    <a:pt x="587" y="1265"/>
                  </a:lnTo>
                  <a:lnTo>
                    <a:pt x="576" y="1277"/>
                  </a:lnTo>
                  <a:lnTo>
                    <a:pt x="564" y="1289"/>
                  </a:lnTo>
                  <a:lnTo>
                    <a:pt x="554" y="1300"/>
                  </a:lnTo>
                  <a:lnTo>
                    <a:pt x="541" y="1310"/>
                  </a:lnTo>
                  <a:lnTo>
                    <a:pt x="528" y="1320"/>
                  </a:lnTo>
                  <a:lnTo>
                    <a:pt x="516" y="1329"/>
                  </a:lnTo>
                  <a:lnTo>
                    <a:pt x="502" y="1338"/>
                  </a:lnTo>
                  <a:lnTo>
                    <a:pt x="488" y="1346"/>
                  </a:lnTo>
                  <a:lnTo>
                    <a:pt x="475" y="1353"/>
                  </a:lnTo>
                  <a:lnTo>
                    <a:pt x="460" y="1360"/>
                  </a:lnTo>
                  <a:lnTo>
                    <a:pt x="445" y="1366"/>
                  </a:lnTo>
                  <a:lnTo>
                    <a:pt x="429" y="1371"/>
                  </a:lnTo>
                  <a:lnTo>
                    <a:pt x="413" y="1375"/>
                  </a:lnTo>
                  <a:lnTo>
                    <a:pt x="397" y="1380"/>
                  </a:lnTo>
                  <a:lnTo>
                    <a:pt x="381" y="1382"/>
                  </a:lnTo>
                  <a:lnTo>
                    <a:pt x="365" y="1384"/>
                  </a:lnTo>
                  <a:lnTo>
                    <a:pt x="348" y="1386"/>
                  </a:lnTo>
                  <a:lnTo>
                    <a:pt x="331" y="1386"/>
                  </a:lnTo>
                  <a:lnTo>
                    <a:pt x="314" y="1386"/>
                  </a:lnTo>
                  <a:lnTo>
                    <a:pt x="297" y="1384"/>
                  </a:lnTo>
                  <a:lnTo>
                    <a:pt x="280" y="1382"/>
                  </a:lnTo>
                  <a:lnTo>
                    <a:pt x="264" y="1380"/>
                  </a:lnTo>
                  <a:lnTo>
                    <a:pt x="248" y="1375"/>
                  </a:lnTo>
                  <a:lnTo>
                    <a:pt x="232" y="1371"/>
                  </a:lnTo>
                  <a:lnTo>
                    <a:pt x="217" y="1366"/>
                  </a:lnTo>
                  <a:lnTo>
                    <a:pt x="202" y="1360"/>
                  </a:lnTo>
                  <a:lnTo>
                    <a:pt x="187" y="1353"/>
                  </a:lnTo>
                  <a:lnTo>
                    <a:pt x="173" y="1346"/>
                  </a:lnTo>
                  <a:lnTo>
                    <a:pt x="158" y="1338"/>
                  </a:lnTo>
                  <a:lnTo>
                    <a:pt x="146" y="1329"/>
                  </a:lnTo>
                  <a:lnTo>
                    <a:pt x="132" y="1320"/>
                  </a:lnTo>
                  <a:lnTo>
                    <a:pt x="120" y="1310"/>
                  </a:lnTo>
                  <a:lnTo>
                    <a:pt x="108" y="1300"/>
                  </a:lnTo>
                  <a:lnTo>
                    <a:pt x="96" y="1289"/>
                  </a:lnTo>
                  <a:lnTo>
                    <a:pt x="85" y="1277"/>
                  </a:lnTo>
                  <a:lnTo>
                    <a:pt x="75" y="1265"/>
                  </a:lnTo>
                  <a:lnTo>
                    <a:pt x="65" y="1253"/>
                  </a:lnTo>
                  <a:lnTo>
                    <a:pt x="56" y="1240"/>
                  </a:lnTo>
                  <a:lnTo>
                    <a:pt x="47" y="1226"/>
                  </a:lnTo>
                  <a:lnTo>
                    <a:pt x="39" y="1213"/>
                  </a:lnTo>
                  <a:lnTo>
                    <a:pt x="31" y="1199"/>
                  </a:lnTo>
                  <a:lnTo>
                    <a:pt x="25" y="1184"/>
                  </a:lnTo>
                  <a:lnTo>
                    <a:pt x="20" y="1168"/>
                  </a:lnTo>
                  <a:lnTo>
                    <a:pt x="15" y="1153"/>
                  </a:lnTo>
                  <a:lnTo>
                    <a:pt x="9" y="1138"/>
                  </a:lnTo>
                  <a:lnTo>
                    <a:pt x="6" y="1122"/>
                  </a:lnTo>
                  <a:lnTo>
                    <a:pt x="3" y="1105"/>
                  </a:lnTo>
                  <a:lnTo>
                    <a:pt x="1" y="1089"/>
                  </a:lnTo>
                  <a:lnTo>
                    <a:pt x="0" y="1072"/>
                  </a:lnTo>
                  <a:lnTo>
                    <a:pt x="0" y="1055"/>
                  </a:lnTo>
                  <a:lnTo>
                    <a:pt x="0" y="332"/>
                  </a:lnTo>
                  <a:lnTo>
                    <a:pt x="0" y="315"/>
                  </a:lnTo>
                  <a:lnTo>
                    <a:pt x="1" y="298"/>
                  </a:lnTo>
                  <a:lnTo>
                    <a:pt x="3" y="281"/>
                  </a:lnTo>
                  <a:lnTo>
                    <a:pt x="6" y="266"/>
                  </a:lnTo>
                  <a:lnTo>
                    <a:pt x="9" y="250"/>
                  </a:lnTo>
                  <a:lnTo>
                    <a:pt x="15" y="234"/>
                  </a:lnTo>
                  <a:lnTo>
                    <a:pt x="20" y="218"/>
                  </a:lnTo>
                  <a:lnTo>
                    <a:pt x="25" y="203"/>
                  </a:lnTo>
                  <a:lnTo>
                    <a:pt x="31" y="188"/>
                  </a:lnTo>
                  <a:lnTo>
                    <a:pt x="39" y="174"/>
                  </a:lnTo>
                  <a:lnTo>
                    <a:pt x="47" y="160"/>
                  </a:lnTo>
                  <a:lnTo>
                    <a:pt x="56" y="147"/>
                  </a:lnTo>
                  <a:lnTo>
                    <a:pt x="65" y="133"/>
                  </a:lnTo>
                  <a:lnTo>
                    <a:pt x="75" y="122"/>
                  </a:lnTo>
                  <a:lnTo>
                    <a:pt x="85" y="109"/>
                  </a:lnTo>
                  <a:lnTo>
                    <a:pt x="96" y="97"/>
                  </a:lnTo>
                  <a:lnTo>
                    <a:pt x="108" y="87"/>
                  </a:lnTo>
                  <a:lnTo>
                    <a:pt x="120" y="76"/>
                  </a:lnTo>
                  <a:lnTo>
                    <a:pt x="132" y="67"/>
                  </a:lnTo>
                  <a:lnTo>
                    <a:pt x="146" y="57"/>
                  </a:lnTo>
                  <a:lnTo>
                    <a:pt x="158" y="49"/>
                  </a:lnTo>
                  <a:lnTo>
                    <a:pt x="173" y="40"/>
                  </a:lnTo>
                  <a:lnTo>
                    <a:pt x="187" y="33"/>
                  </a:lnTo>
                  <a:lnTo>
                    <a:pt x="202" y="27"/>
                  </a:lnTo>
                  <a:lnTo>
                    <a:pt x="217" y="21"/>
                  </a:lnTo>
                  <a:lnTo>
                    <a:pt x="232" y="16"/>
                  </a:lnTo>
                  <a:lnTo>
                    <a:pt x="248" y="11"/>
                  </a:lnTo>
                  <a:lnTo>
                    <a:pt x="264" y="8"/>
                  </a:lnTo>
                  <a:lnTo>
                    <a:pt x="280" y="4"/>
                  </a:lnTo>
                  <a:lnTo>
                    <a:pt x="297" y="2"/>
                  </a:lnTo>
                  <a:lnTo>
                    <a:pt x="314" y="1"/>
                  </a:lnTo>
                  <a:lnTo>
                    <a:pt x="331" y="0"/>
                  </a:lnTo>
                  <a:lnTo>
                    <a:pt x="348" y="1"/>
                  </a:lnTo>
                  <a:lnTo>
                    <a:pt x="365" y="2"/>
                  </a:lnTo>
                  <a:lnTo>
                    <a:pt x="381" y="4"/>
                  </a:lnTo>
                  <a:lnTo>
                    <a:pt x="397" y="8"/>
                  </a:lnTo>
                  <a:lnTo>
                    <a:pt x="413" y="11"/>
                  </a:lnTo>
                  <a:lnTo>
                    <a:pt x="429" y="16"/>
                  </a:lnTo>
                  <a:lnTo>
                    <a:pt x="445" y="21"/>
                  </a:lnTo>
                  <a:lnTo>
                    <a:pt x="460" y="27"/>
                  </a:lnTo>
                  <a:lnTo>
                    <a:pt x="475" y="33"/>
                  </a:lnTo>
                  <a:lnTo>
                    <a:pt x="488" y="40"/>
                  </a:lnTo>
                  <a:lnTo>
                    <a:pt x="502" y="49"/>
                  </a:lnTo>
                  <a:lnTo>
                    <a:pt x="516" y="57"/>
                  </a:lnTo>
                  <a:lnTo>
                    <a:pt x="528" y="67"/>
                  </a:lnTo>
                  <a:lnTo>
                    <a:pt x="541" y="76"/>
                  </a:lnTo>
                  <a:lnTo>
                    <a:pt x="554" y="87"/>
                  </a:lnTo>
                  <a:lnTo>
                    <a:pt x="564" y="97"/>
                  </a:lnTo>
                  <a:lnTo>
                    <a:pt x="576" y="109"/>
                  </a:lnTo>
                  <a:lnTo>
                    <a:pt x="587" y="122"/>
                  </a:lnTo>
                  <a:lnTo>
                    <a:pt x="596" y="133"/>
                  </a:lnTo>
                  <a:lnTo>
                    <a:pt x="606" y="147"/>
                  </a:lnTo>
                  <a:lnTo>
                    <a:pt x="614" y="160"/>
                  </a:lnTo>
                  <a:lnTo>
                    <a:pt x="622" y="174"/>
                  </a:lnTo>
                  <a:lnTo>
                    <a:pt x="629" y="188"/>
                  </a:lnTo>
                  <a:lnTo>
                    <a:pt x="636" y="203"/>
                  </a:lnTo>
                  <a:lnTo>
                    <a:pt x="642" y="218"/>
                  </a:lnTo>
                  <a:lnTo>
                    <a:pt x="647" y="234"/>
                  </a:lnTo>
                  <a:lnTo>
                    <a:pt x="651" y="250"/>
                  </a:lnTo>
                  <a:lnTo>
                    <a:pt x="655" y="266"/>
                  </a:lnTo>
                  <a:lnTo>
                    <a:pt x="659" y="281"/>
                  </a:lnTo>
                  <a:lnTo>
                    <a:pt x="661" y="298"/>
                  </a:lnTo>
                  <a:lnTo>
                    <a:pt x="662" y="315"/>
                  </a:lnTo>
                  <a:lnTo>
                    <a:pt x="662" y="332"/>
                  </a:lnTo>
                  <a:lnTo>
                    <a:pt x="662" y="1055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01" name="Freeform 61"/>
            <p:cNvSpPr>
              <a:spLocks/>
            </p:cNvSpPr>
            <p:nvPr/>
          </p:nvSpPr>
          <p:spPr bwMode="auto">
            <a:xfrm>
              <a:off x="2068513" y="2416175"/>
              <a:ext cx="95250" cy="258763"/>
            </a:xfrm>
            <a:custGeom>
              <a:avLst/>
              <a:gdLst>
                <a:gd name="T0" fmla="*/ 114 w 298"/>
                <a:gd name="T1" fmla="*/ 28 h 814"/>
                <a:gd name="T2" fmla="*/ 172 w 298"/>
                <a:gd name="T3" fmla="*/ 203 h 814"/>
                <a:gd name="T4" fmla="*/ 230 w 298"/>
                <a:gd name="T5" fmla="*/ 389 h 814"/>
                <a:gd name="T6" fmla="*/ 264 w 298"/>
                <a:gd name="T7" fmla="*/ 515 h 814"/>
                <a:gd name="T8" fmla="*/ 284 w 298"/>
                <a:gd name="T9" fmla="*/ 600 h 814"/>
                <a:gd name="T10" fmla="*/ 293 w 298"/>
                <a:gd name="T11" fmla="*/ 649 h 814"/>
                <a:gd name="T12" fmla="*/ 297 w 298"/>
                <a:gd name="T13" fmla="*/ 692 h 814"/>
                <a:gd name="T14" fmla="*/ 297 w 298"/>
                <a:gd name="T15" fmla="*/ 724 h 814"/>
                <a:gd name="T16" fmla="*/ 292 w 298"/>
                <a:gd name="T17" fmla="*/ 746 h 814"/>
                <a:gd name="T18" fmla="*/ 282 w 298"/>
                <a:gd name="T19" fmla="*/ 763 h 814"/>
                <a:gd name="T20" fmla="*/ 268 w 298"/>
                <a:gd name="T21" fmla="*/ 776 h 814"/>
                <a:gd name="T22" fmla="*/ 251 w 298"/>
                <a:gd name="T23" fmla="*/ 788 h 814"/>
                <a:gd name="T24" fmla="*/ 232 w 298"/>
                <a:gd name="T25" fmla="*/ 796 h 814"/>
                <a:gd name="T26" fmla="*/ 210 w 298"/>
                <a:gd name="T27" fmla="*/ 804 h 814"/>
                <a:gd name="T28" fmla="*/ 175 w 298"/>
                <a:gd name="T29" fmla="*/ 811 h 814"/>
                <a:gd name="T30" fmla="*/ 127 w 298"/>
                <a:gd name="T31" fmla="*/ 814 h 814"/>
                <a:gd name="T32" fmla="*/ 82 w 298"/>
                <a:gd name="T33" fmla="*/ 812 h 814"/>
                <a:gd name="T34" fmla="*/ 45 w 298"/>
                <a:gd name="T35" fmla="*/ 804 h 814"/>
                <a:gd name="T36" fmla="*/ 27 w 298"/>
                <a:gd name="T37" fmla="*/ 795 h 814"/>
                <a:gd name="T38" fmla="*/ 20 w 298"/>
                <a:gd name="T39" fmla="*/ 789 h 814"/>
                <a:gd name="T40" fmla="*/ 14 w 298"/>
                <a:gd name="T41" fmla="*/ 767 h 814"/>
                <a:gd name="T42" fmla="*/ 6 w 298"/>
                <a:gd name="T43" fmla="*/ 723 h 814"/>
                <a:gd name="T44" fmla="*/ 2 w 298"/>
                <a:gd name="T45" fmla="*/ 672 h 814"/>
                <a:gd name="T46" fmla="*/ 0 w 298"/>
                <a:gd name="T47" fmla="*/ 613 h 814"/>
                <a:gd name="T48" fmla="*/ 1 w 298"/>
                <a:gd name="T49" fmla="*/ 517 h 814"/>
                <a:gd name="T50" fmla="*/ 10 w 298"/>
                <a:gd name="T51" fmla="*/ 382 h 814"/>
                <a:gd name="T52" fmla="*/ 26 w 298"/>
                <a:gd name="T53" fmla="*/ 251 h 814"/>
                <a:gd name="T54" fmla="*/ 41 w 298"/>
                <a:gd name="T55" fmla="*/ 162 h 814"/>
                <a:gd name="T56" fmla="*/ 52 w 298"/>
                <a:gd name="T57" fmla="*/ 110 h 814"/>
                <a:gd name="T58" fmla="*/ 63 w 298"/>
                <a:gd name="T59" fmla="*/ 67 h 814"/>
                <a:gd name="T60" fmla="*/ 75 w 298"/>
                <a:gd name="T61" fmla="*/ 33 h 814"/>
                <a:gd name="T62" fmla="*/ 86 w 298"/>
                <a:gd name="T63" fmla="*/ 11 h 814"/>
                <a:gd name="T64" fmla="*/ 98 w 298"/>
                <a:gd name="T65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8" h="814">
                  <a:moveTo>
                    <a:pt x="104" y="1"/>
                  </a:moveTo>
                  <a:lnTo>
                    <a:pt x="114" y="28"/>
                  </a:lnTo>
                  <a:lnTo>
                    <a:pt x="138" y="100"/>
                  </a:lnTo>
                  <a:lnTo>
                    <a:pt x="172" y="203"/>
                  </a:lnTo>
                  <a:lnTo>
                    <a:pt x="211" y="326"/>
                  </a:lnTo>
                  <a:lnTo>
                    <a:pt x="230" y="389"/>
                  </a:lnTo>
                  <a:lnTo>
                    <a:pt x="248" y="453"/>
                  </a:lnTo>
                  <a:lnTo>
                    <a:pt x="264" y="515"/>
                  </a:lnTo>
                  <a:lnTo>
                    <a:pt x="278" y="573"/>
                  </a:lnTo>
                  <a:lnTo>
                    <a:pt x="284" y="600"/>
                  </a:lnTo>
                  <a:lnTo>
                    <a:pt x="288" y="626"/>
                  </a:lnTo>
                  <a:lnTo>
                    <a:pt x="293" y="649"/>
                  </a:lnTo>
                  <a:lnTo>
                    <a:pt x="296" y="672"/>
                  </a:lnTo>
                  <a:lnTo>
                    <a:pt x="297" y="692"/>
                  </a:lnTo>
                  <a:lnTo>
                    <a:pt x="298" y="710"/>
                  </a:lnTo>
                  <a:lnTo>
                    <a:pt x="297" y="724"/>
                  </a:lnTo>
                  <a:lnTo>
                    <a:pt x="295" y="737"/>
                  </a:lnTo>
                  <a:lnTo>
                    <a:pt x="292" y="746"/>
                  </a:lnTo>
                  <a:lnTo>
                    <a:pt x="287" y="754"/>
                  </a:lnTo>
                  <a:lnTo>
                    <a:pt x="282" y="763"/>
                  </a:lnTo>
                  <a:lnTo>
                    <a:pt x="276" y="769"/>
                  </a:lnTo>
                  <a:lnTo>
                    <a:pt x="268" y="776"/>
                  </a:lnTo>
                  <a:lnTo>
                    <a:pt x="261" y="782"/>
                  </a:lnTo>
                  <a:lnTo>
                    <a:pt x="251" y="788"/>
                  </a:lnTo>
                  <a:lnTo>
                    <a:pt x="242" y="792"/>
                  </a:lnTo>
                  <a:lnTo>
                    <a:pt x="232" y="796"/>
                  </a:lnTo>
                  <a:lnTo>
                    <a:pt x="222" y="801"/>
                  </a:lnTo>
                  <a:lnTo>
                    <a:pt x="210" y="804"/>
                  </a:lnTo>
                  <a:lnTo>
                    <a:pt x="199" y="807"/>
                  </a:lnTo>
                  <a:lnTo>
                    <a:pt x="175" y="811"/>
                  </a:lnTo>
                  <a:lnTo>
                    <a:pt x="151" y="813"/>
                  </a:lnTo>
                  <a:lnTo>
                    <a:pt x="127" y="814"/>
                  </a:lnTo>
                  <a:lnTo>
                    <a:pt x="104" y="813"/>
                  </a:lnTo>
                  <a:lnTo>
                    <a:pt x="82" y="812"/>
                  </a:lnTo>
                  <a:lnTo>
                    <a:pt x="62" y="808"/>
                  </a:lnTo>
                  <a:lnTo>
                    <a:pt x="45" y="804"/>
                  </a:lnTo>
                  <a:lnTo>
                    <a:pt x="33" y="798"/>
                  </a:lnTo>
                  <a:lnTo>
                    <a:pt x="27" y="795"/>
                  </a:lnTo>
                  <a:lnTo>
                    <a:pt x="23" y="792"/>
                  </a:lnTo>
                  <a:lnTo>
                    <a:pt x="20" y="789"/>
                  </a:lnTo>
                  <a:lnTo>
                    <a:pt x="18" y="785"/>
                  </a:lnTo>
                  <a:lnTo>
                    <a:pt x="14" y="767"/>
                  </a:lnTo>
                  <a:lnTo>
                    <a:pt x="9" y="746"/>
                  </a:lnTo>
                  <a:lnTo>
                    <a:pt x="6" y="723"/>
                  </a:lnTo>
                  <a:lnTo>
                    <a:pt x="3" y="698"/>
                  </a:lnTo>
                  <a:lnTo>
                    <a:pt x="2" y="672"/>
                  </a:lnTo>
                  <a:lnTo>
                    <a:pt x="0" y="643"/>
                  </a:lnTo>
                  <a:lnTo>
                    <a:pt x="0" y="613"/>
                  </a:lnTo>
                  <a:lnTo>
                    <a:pt x="0" y="582"/>
                  </a:lnTo>
                  <a:lnTo>
                    <a:pt x="1" y="517"/>
                  </a:lnTo>
                  <a:lnTo>
                    <a:pt x="5" y="451"/>
                  </a:lnTo>
                  <a:lnTo>
                    <a:pt x="10" y="382"/>
                  </a:lnTo>
                  <a:lnTo>
                    <a:pt x="18" y="315"/>
                  </a:lnTo>
                  <a:lnTo>
                    <a:pt x="26" y="251"/>
                  </a:lnTo>
                  <a:lnTo>
                    <a:pt x="36" y="190"/>
                  </a:lnTo>
                  <a:lnTo>
                    <a:pt x="41" y="162"/>
                  </a:lnTo>
                  <a:lnTo>
                    <a:pt x="46" y="135"/>
                  </a:lnTo>
                  <a:lnTo>
                    <a:pt x="52" y="110"/>
                  </a:lnTo>
                  <a:lnTo>
                    <a:pt x="57" y="87"/>
                  </a:lnTo>
                  <a:lnTo>
                    <a:pt x="63" y="67"/>
                  </a:lnTo>
                  <a:lnTo>
                    <a:pt x="69" y="49"/>
                  </a:lnTo>
                  <a:lnTo>
                    <a:pt x="75" y="33"/>
                  </a:lnTo>
                  <a:lnTo>
                    <a:pt x="80" y="20"/>
                  </a:lnTo>
                  <a:lnTo>
                    <a:pt x="86" y="11"/>
                  </a:lnTo>
                  <a:lnTo>
                    <a:pt x="93" y="4"/>
                  </a:lnTo>
                  <a:lnTo>
                    <a:pt x="98" y="0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E6A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02" name="Freeform 62"/>
            <p:cNvSpPr>
              <a:spLocks/>
            </p:cNvSpPr>
            <p:nvPr/>
          </p:nvSpPr>
          <p:spPr bwMode="auto">
            <a:xfrm>
              <a:off x="1941513" y="2689225"/>
              <a:ext cx="320675" cy="149225"/>
            </a:xfrm>
            <a:custGeom>
              <a:avLst/>
              <a:gdLst>
                <a:gd name="T0" fmla="*/ 953 w 1007"/>
                <a:gd name="T1" fmla="*/ 36 h 471"/>
                <a:gd name="T2" fmla="*/ 847 w 1007"/>
                <a:gd name="T3" fmla="*/ 93 h 471"/>
                <a:gd name="T4" fmla="*/ 747 w 1007"/>
                <a:gd name="T5" fmla="*/ 135 h 471"/>
                <a:gd name="T6" fmla="*/ 650 w 1007"/>
                <a:gd name="T7" fmla="*/ 162 h 471"/>
                <a:gd name="T8" fmla="*/ 560 w 1007"/>
                <a:gd name="T9" fmla="*/ 176 h 471"/>
                <a:gd name="T10" fmla="*/ 474 w 1007"/>
                <a:gd name="T11" fmla="*/ 179 h 471"/>
                <a:gd name="T12" fmla="*/ 393 w 1007"/>
                <a:gd name="T13" fmla="*/ 173 h 471"/>
                <a:gd name="T14" fmla="*/ 319 w 1007"/>
                <a:gd name="T15" fmla="*/ 160 h 471"/>
                <a:gd name="T16" fmla="*/ 253 w 1007"/>
                <a:gd name="T17" fmla="*/ 141 h 471"/>
                <a:gd name="T18" fmla="*/ 193 w 1007"/>
                <a:gd name="T19" fmla="*/ 119 h 471"/>
                <a:gd name="T20" fmla="*/ 140 w 1007"/>
                <a:gd name="T21" fmla="*/ 94 h 471"/>
                <a:gd name="T22" fmla="*/ 95 w 1007"/>
                <a:gd name="T23" fmla="*/ 68 h 471"/>
                <a:gd name="T24" fmla="*/ 43 w 1007"/>
                <a:gd name="T25" fmla="*/ 35 h 471"/>
                <a:gd name="T26" fmla="*/ 5 w 1007"/>
                <a:gd name="T27" fmla="*/ 4 h 471"/>
                <a:gd name="T28" fmla="*/ 0 w 1007"/>
                <a:gd name="T29" fmla="*/ 5 h 471"/>
                <a:gd name="T30" fmla="*/ 4 w 1007"/>
                <a:gd name="T31" fmla="*/ 43 h 471"/>
                <a:gd name="T32" fmla="*/ 14 w 1007"/>
                <a:gd name="T33" fmla="*/ 91 h 471"/>
                <a:gd name="T34" fmla="*/ 25 w 1007"/>
                <a:gd name="T35" fmla="*/ 129 h 471"/>
                <a:gd name="T36" fmla="*/ 40 w 1007"/>
                <a:gd name="T37" fmla="*/ 170 h 471"/>
                <a:gd name="T38" fmla="*/ 61 w 1007"/>
                <a:gd name="T39" fmla="*/ 213 h 471"/>
                <a:gd name="T40" fmla="*/ 88 w 1007"/>
                <a:gd name="T41" fmla="*/ 258 h 471"/>
                <a:gd name="T42" fmla="*/ 122 w 1007"/>
                <a:gd name="T43" fmla="*/ 301 h 471"/>
                <a:gd name="T44" fmla="*/ 162 w 1007"/>
                <a:gd name="T45" fmla="*/ 342 h 471"/>
                <a:gd name="T46" fmla="*/ 212 w 1007"/>
                <a:gd name="T47" fmla="*/ 380 h 471"/>
                <a:gd name="T48" fmla="*/ 270 w 1007"/>
                <a:gd name="T49" fmla="*/ 413 h 471"/>
                <a:gd name="T50" fmla="*/ 338 w 1007"/>
                <a:gd name="T51" fmla="*/ 440 h 471"/>
                <a:gd name="T52" fmla="*/ 418 w 1007"/>
                <a:gd name="T53" fmla="*/ 460 h 471"/>
                <a:gd name="T54" fmla="*/ 508 w 1007"/>
                <a:gd name="T55" fmla="*/ 469 h 471"/>
                <a:gd name="T56" fmla="*/ 591 w 1007"/>
                <a:gd name="T57" fmla="*/ 469 h 471"/>
                <a:gd name="T58" fmla="*/ 653 w 1007"/>
                <a:gd name="T59" fmla="*/ 460 h 471"/>
                <a:gd name="T60" fmla="*/ 709 w 1007"/>
                <a:gd name="T61" fmla="*/ 440 h 471"/>
                <a:gd name="T62" fmla="*/ 758 w 1007"/>
                <a:gd name="T63" fmla="*/ 413 h 471"/>
                <a:gd name="T64" fmla="*/ 803 w 1007"/>
                <a:gd name="T65" fmla="*/ 380 h 471"/>
                <a:gd name="T66" fmla="*/ 842 w 1007"/>
                <a:gd name="T67" fmla="*/ 342 h 471"/>
                <a:gd name="T68" fmla="*/ 876 w 1007"/>
                <a:gd name="T69" fmla="*/ 301 h 471"/>
                <a:gd name="T70" fmla="*/ 905 w 1007"/>
                <a:gd name="T71" fmla="*/ 258 h 471"/>
                <a:gd name="T72" fmla="*/ 930 w 1007"/>
                <a:gd name="T73" fmla="*/ 213 h 471"/>
                <a:gd name="T74" fmla="*/ 951 w 1007"/>
                <a:gd name="T75" fmla="*/ 170 h 471"/>
                <a:gd name="T76" fmla="*/ 975 w 1007"/>
                <a:gd name="T77" fmla="*/ 110 h 471"/>
                <a:gd name="T78" fmla="*/ 1003 w 1007"/>
                <a:gd name="T79" fmla="*/ 2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07" h="471">
                  <a:moveTo>
                    <a:pt x="1007" y="0"/>
                  </a:moveTo>
                  <a:lnTo>
                    <a:pt x="953" y="36"/>
                  </a:lnTo>
                  <a:lnTo>
                    <a:pt x="900" y="66"/>
                  </a:lnTo>
                  <a:lnTo>
                    <a:pt x="847" y="93"/>
                  </a:lnTo>
                  <a:lnTo>
                    <a:pt x="796" y="116"/>
                  </a:lnTo>
                  <a:lnTo>
                    <a:pt x="747" y="135"/>
                  </a:lnTo>
                  <a:lnTo>
                    <a:pt x="698" y="150"/>
                  </a:lnTo>
                  <a:lnTo>
                    <a:pt x="650" y="162"/>
                  </a:lnTo>
                  <a:lnTo>
                    <a:pt x="604" y="170"/>
                  </a:lnTo>
                  <a:lnTo>
                    <a:pt x="560" y="176"/>
                  </a:lnTo>
                  <a:lnTo>
                    <a:pt x="516" y="179"/>
                  </a:lnTo>
                  <a:lnTo>
                    <a:pt x="474" y="179"/>
                  </a:lnTo>
                  <a:lnTo>
                    <a:pt x="433" y="177"/>
                  </a:lnTo>
                  <a:lnTo>
                    <a:pt x="393" y="173"/>
                  </a:lnTo>
                  <a:lnTo>
                    <a:pt x="356" y="168"/>
                  </a:lnTo>
                  <a:lnTo>
                    <a:pt x="319" y="160"/>
                  </a:lnTo>
                  <a:lnTo>
                    <a:pt x="286" y="151"/>
                  </a:lnTo>
                  <a:lnTo>
                    <a:pt x="253" y="141"/>
                  </a:lnTo>
                  <a:lnTo>
                    <a:pt x="222" y="131"/>
                  </a:lnTo>
                  <a:lnTo>
                    <a:pt x="193" y="119"/>
                  </a:lnTo>
                  <a:lnTo>
                    <a:pt x="165" y="107"/>
                  </a:lnTo>
                  <a:lnTo>
                    <a:pt x="140" y="94"/>
                  </a:lnTo>
                  <a:lnTo>
                    <a:pt x="116" y="81"/>
                  </a:lnTo>
                  <a:lnTo>
                    <a:pt x="95" y="68"/>
                  </a:lnTo>
                  <a:lnTo>
                    <a:pt x="75" y="57"/>
                  </a:lnTo>
                  <a:lnTo>
                    <a:pt x="43" y="35"/>
                  </a:lnTo>
                  <a:lnTo>
                    <a:pt x="19" y="17"/>
                  </a:lnTo>
                  <a:lnTo>
                    <a:pt x="5" y="4"/>
                  </a:lnTo>
                  <a:lnTo>
                    <a:pt x="0" y="0"/>
                  </a:lnTo>
                  <a:lnTo>
                    <a:pt x="0" y="5"/>
                  </a:lnTo>
                  <a:lnTo>
                    <a:pt x="1" y="20"/>
                  </a:lnTo>
                  <a:lnTo>
                    <a:pt x="4" y="43"/>
                  </a:lnTo>
                  <a:lnTo>
                    <a:pt x="11" y="74"/>
                  </a:lnTo>
                  <a:lnTo>
                    <a:pt x="14" y="91"/>
                  </a:lnTo>
                  <a:lnTo>
                    <a:pt x="19" y="110"/>
                  </a:lnTo>
                  <a:lnTo>
                    <a:pt x="25" y="129"/>
                  </a:lnTo>
                  <a:lnTo>
                    <a:pt x="32" y="149"/>
                  </a:lnTo>
                  <a:lnTo>
                    <a:pt x="40" y="170"/>
                  </a:lnTo>
                  <a:lnTo>
                    <a:pt x="50" y="191"/>
                  </a:lnTo>
                  <a:lnTo>
                    <a:pt x="61" y="213"/>
                  </a:lnTo>
                  <a:lnTo>
                    <a:pt x="74" y="235"/>
                  </a:lnTo>
                  <a:lnTo>
                    <a:pt x="88" y="258"/>
                  </a:lnTo>
                  <a:lnTo>
                    <a:pt x="104" y="280"/>
                  </a:lnTo>
                  <a:lnTo>
                    <a:pt x="122" y="301"/>
                  </a:lnTo>
                  <a:lnTo>
                    <a:pt x="141" y="322"/>
                  </a:lnTo>
                  <a:lnTo>
                    <a:pt x="162" y="342"/>
                  </a:lnTo>
                  <a:lnTo>
                    <a:pt x="186" y="361"/>
                  </a:lnTo>
                  <a:lnTo>
                    <a:pt x="212" y="380"/>
                  </a:lnTo>
                  <a:lnTo>
                    <a:pt x="240" y="397"/>
                  </a:lnTo>
                  <a:lnTo>
                    <a:pt x="270" y="413"/>
                  </a:lnTo>
                  <a:lnTo>
                    <a:pt x="304" y="428"/>
                  </a:lnTo>
                  <a:lnTo>
                    <a:pt x="338" y="440"/>
                  </a:lnTo>
                  <a:lnTo>
                    <a:pt x="377" y="451"/>
                  </a:lnTo>
                  <a:lnTo>
                    <a:pt x="418" y="460"/>
                  </a:lnTo>
                  <a:lnTo>
                    <a:pt x="461" y="466"/>
                  </a:lnTo>
                  <a:lnTo>
                    <a:pt x="508" y="469"/>
                  </a:lnTo>
                  <a:lnTo>
                    <a:pt x="557" y="471"/>
                  </a:lnTo>
                  <a:lnTo>
                    <a:pt x="591" y="469"/>
                  </a:lnTo>
                  <a:lnTo>
                    <a:pt x="623" y="466"/>
                  </a:lnTo>
                  <a:lnTo>
                    <a:pt x="653" y="460"/>
                  </a:lnTo>
                  <a:lnTo>
                    <a:pt x="681" y="451"/>
                  </a:lnTo>
                  <a:lnTo>
                    <a:pt x="709" y="440"/>
                  </a:lnTo>
                  <a:lnTo>
                    <a:pt x="734" y="428"/>
                  </a:lnTo>
                  <a:lnTo>
                    <a:pt x="758" y="413"/>
                  </a:lnTo>
                  <a:lnTo>
                    <a:pt x="781" y="397"/>
                  </a:lnTo>
                  <a:lnTo>
                    <a:pt x="803" y="380"/>
                  </a:lnTo>
                  <a:lnTo>
                    <a:pt x="823" y="361"/>
                  </a:lnTo>
                  <a:lnTo>
                    <a:pt x="842" y="342"/>
                  </a:lnTo>
                  <a:lnTo>
                    <a:pt x="859" y="322"/>
                  </a:lnTo>
                  <a:lnTo>
                    <a:pt x="876" y="301"/>
                  </a:lnTo>
                  <a:lnTo>
                    <a:pt x="891" y="280"/>
                  </a:lnTo>
                  <a:lnTo>
                    <a:pt x="905" y="258"/>
                  </a:lnTo>
                  <a:lnTo>
                    <a:pt x="918" y="235"/>
                  </a:lnTo>
                  <a:lnTo>
                    <a:pt x="930" y="213"/>
                  </a:lnTo>
                  <a:lnTo>
                    <a:pt x="941" y="191"/>
                  </a:lnTo>
                  <a:lnTo>
                    <a:pt x="951" y="170"/>
                  </a:lnTo>
                  <a:lnTo>
                    <a:pt x="960" y="149"/>
                  </a:lnTo>
                  <a:lnTo>
                    <a:pt x="975" y="110"/>
                  </a:lnTo>
                  <a:lnTo>
                    <a:pt x="988" y="74"/>
                  </a:lnTo>
                  <a:lnTo>
                    <a:pt x="1003" y="20"/>
                  </a:lnTo>
                  <a:lnTo>
                    <a:pt x="10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03" name="Freeform 63"/>
            <p:cNvSpPr>
              <a:spLocks/>
            </p:cNvSpPr>
            <p:nvPr/>
          </p:nvSpPr>
          <p:spPr bwMode="auto">
            <a:xfrm>
              <a:off x="1905000" y="2430463"/>
              <a:ext cx="123825" cy="79375"/>
            </a:xfrm>
            <a:custGeom>
              <a:avLst/>
              <a:gdLst>
                <a:gd name="T0" fmla="*/ 202 w 389"/>
                <a:gd name="T1" fmla="*/ 83 h 253"/>
                <a:gd name="T2" fmla="*/ 236 w 389"/>
                <a:gd name="T3" fmla="*/ 86 h 253"/>
                <a:gd name="T4" fmla="*/ 267 w 389"/>
                <a:gd name="T5" fmla="*/ 95 h 253"/>
                <a:gd name="T6" fmla="*/ 297 w 389"/>
                <a:gd name="T7" fmla="*/ 107 h 253"/>
                <a:gd name="T8" fmla="*/ 323 w 389"/>
                <a:gd name="T9" fmla="*/ 127 h 253"/>
                <a:gd name="T10" fmla="*/ 347 w 389"/>
                <a:gd name="T11" fmla="*/ 149 h 253"/>
                <a:gd name="T12" fmla="*/ 367 w 389"/>
                <a:gd name="T13" fmla="*/ 174 h 253"/>
                <a:gd name="T14" fmla="*/ 382 w 389"/>
                <a:gd name="T15" fmla="*/ 204 h 253"/>
                <a:gd name="T16" fmla="*/ 389 w 389"/>
                <a:gd name="T17" fmla="*/ 209 h 253"/>
                <a:gd name="T18" fmla="*/ 389 w 389"/>
                <a:gd name="T19" fmla="*/ 188 h 253"/>
                <a:gd name="T20" fmla="*/ 386 w 389"/>
                <a:gd name="T21" fmla="*/ 157 h 253"/>
                <a:gd name="T22" fmla="*/ 374 w 389"/>
                <a:gd name="T23" fmla="*/ 120 h 253"/>
                <a:gd name="T24" fmla="*/ 356 w 389"/>
                <a:gd name="T25" fmla="*/ 86 h 253"/>
                <a:gd name="T26" fmla="*/ 333 w 389"/>
                <a:gd name="T27" fmla="*/ 58 h 253"/>
                <a:gd name="T28" fmla="*/ 304 w 389"/>
                <a:gd name="T29" fmla="*/ 33 h 253"/>
                <a:gd name="T30" fmla="*/ 272 w 389"/>
                <a:gd name="T31" fmla="*/ 16 h 253"/>
                <a:gd name="T32" fmla="*/ 236 w 389"/>
                <a:gd name="T33" fmla="*/ 4 h 253"/>
                <a:gd name="T34" fmla="*/ 197 w 389"/>
                <a:gd name="T35" fmla="*/ 0 h 253"/>
                <a:gd name="T36" fmla="*/ 157 w 389"/>
                <a:gd name="T37" fmla="*/ 4 h 253"/>
                <a:gd name="T38" fmla="*/ 120 w 389"/>
                <a:gd name="T39" fmla="*/ 14 h 253"/>
                <a:gd name="T40" fmla="*/ 87 w 389"/>
                <a:gd name="T41" fmla="*/ 32 h 253"/>
                <a:gd name="T42" fmla="*/ 58 w 389"/>
                <a:gd name="T43" fmla="*/ 56 h 253"/>
                <a:gd name="T44" fmla="*/ 34 w 389"/>
                <a:gd name="T45" fmla="*/ 84 h 253"/>
                <a:gd name="T46" fmla="*/ 16 w 389"/>
                <a:gd name="T47" fmla="*/ 117 h 253"/>
                <a:gd name="T48" fmla="*/ 4 w 389"/>
                <a:gd name="T49" fmla="*/ 154 h 253"/>
                <a:gd name="T50" fmla="*/ 0 w 389"/>
                <a:gd name="T51" fmla="*/ 192 h 253"/>
                <a:gd name="T52" fmla="*/ 2 w 389"/>
                <a:gd name="T53" fmla="*/ 223 h 253"/>
                <a:gd name="T54" fmla="*/ 6 w 389"/>
                <a:gd name="T55" fmla="*/ 243 h 253"/>
                <a:gd name="T56" fmla="*/ 11 w 389"/>
                <a:gd name="T57" fmla="*/ 236 h 253"/>
                <a:gd name="T58" fmla="*/ 21 w 389"/>
                <a:gd name="T59" fmla="*/ 206 h 253"/>
                <a:gd name="T60" fmla="*/ 36 w 389"/>
                <a:gd name="T61" fmla="*/ 176 h 253"/>
                <a:gd name="T62" fmla="*/ 55 w 389"/>
                <a:gd name="T63" fmla="*/ 150 h 253"/>
                <a:gd name="T64" fmla="*/ 78 w 389"/>
                <a:gd name="T65" fmla="*/ 128 h 253"/>
                <a:gd name="T66" fmla="*/ 105 w 389"/>
                <a:gd name="T67" fmla="*/ 109 h 253"/>
                <a:gd name="T68" fmla="*/ 135 w 389"/>
                <a:gd name="T69" fmla="*/ 95 h 253"/>
                <a:gd name="T70" fmla="*/ 167 w 389"/>
                <a:gd name="T71" fmla="*/ 86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89" h="253">
                  <a:moveTo>
                    <a:pt x="185" y="84"/>
                  </a:moveTo>
                  <a:lnTo>
                    <a:pt x="202" y="83"/>
                  </a:lnTo>
                  <a:lnTo>
                    <a:pt x="219" y="84"/>
                  </a:lnTo>
                  <a:lnTo>
                    <a:pt x="236" y="86"/>
                  </a:lnTo>
                  <a:lnTo>
                    <a:pt x="252" y="90"/>
                  </a:lnTo>
                  <a:lnTo>
                    <a:pt x="267" y="95"/>
                  </a:lnTo>
                  <a:lnTo>
                    <a:pt x="282" y="100"/>
                  </a:lnTo>
                  <a:lnTo>
                    <a:pt x="297" y="107"/>
                  </a:lnTo>
                  <a:lnTo>
                    <a:pt x="311" y="116"/>
                  </a:lnTo>
                  <a:lnTo>
                    <a:pt x="323" y="127"/>
                  </a:lnTo>
                  <a:lnTo>
                    <a:pt x="336" y="137"/>
                  </a:lnTo>
                  <a:lnTo>
                    <a:pt x="347" y="149"/>
                  </a:lnTo>
                  <a:lnTo>
                    <a:pt x="357" y="160"/>
                  </a:lnTo>
                  <a:lnTo>
                    <a:pt x="367" y="174"/>
                  </a:lnTo>
                  <a:lnTo>
                    <a:pt x="375" y="189"/>
                  </a:lnTo>
                  <a:lnTo>
                    <a:pt x="382" y="204"/>
                  </a:lnTo>
                  <a:lnTo>
                    <a:pt x="388" y="220"/>
                  </a:lnTo>
                  <a:lnTo>
                    <a:pt x="389" y="209"/>
                  </a:lnTo>
                  <a:lnTo>
                    <a:pt x="389" y="198"/>
                  </a:lnTo>
                  <a:lnTo>
                    <a:pt x="389" y="188"/>
                  </a:lnTo>
                  <a:lnTo>
                    <a:pt x="388" y="177"/>
                  </a:lnTo>
                  <a:lnTo>
                    <a:pt x="386" y="157"/>
                  </a:lnTo>
                  <a:lnTo>
                    <a:pt x="381" y="138"/>
                  </a:lnTo>
                  <a:lnTo>
                    <a:pt x="374" y="120"/>
                  </a:lnTo>
                  <a:lnTo>
                    <a:pt x="367" y="103"/>
                  </a:lnTo>
                  <a:lnTo>
                    <a:pt x="356" y="86"/>
                  </a:lnTo>
                  <a:lnTo>
                    <a:pt x="346" y="72"/>
                  </a:lnTo>
                  <a:lnTo>
                    <a:pt x="333" y="58"/>
                  </a:lnTo>
                  <a:lnTo>
                    <a:pt x="319" y="45"/>
                  </a:lnTo>
                  <a:lnTo>
                    <a:pt x="304" y="33"/>
                  </a:lnTo>
                  <a:lnTo>
                    <a:pt x="289" y="24"/>
                  </a:lnTo>
                  <a:lnTo>
                    <a:pt x="272" y="16"/>
                  </a:lnTo>
                  <a:lnTo>
                    <a:pt x="254" y="9"/>
                  </a:lnTo>
                  <a:lnTo>
                    <a:pt x="236" y="4"/>
                  </a:lnTo>
                  <a:lnTo>
                    <a:pt x="217" y="1"/>
                  </a:lnTo>
                  <a:lnTo>
                    <a:pt x="197" y="0"/>
                  </a:lnTo>
                  <a:lnTo>
                    <a:pt x="177" y="1"/>
                  </a:lnTo>
                  <a:lnTo>
                    <a:pt x="157" y="4"/>
                  </a:lnTo>
                  <a:lnTo>
                    <a:pt x="138" y="8"/>
                  </a:lnTo>
                  <a:lnTo>
                    <a:pt x="120" y="14"/>
                  </a:lnTo>
                  <a:lnTo>
                    <a:pt x="103" y="23"/>
                  </a:lnTo>
                  <a:lnTo>
                    <a:pt x="87" y="32"/>
                  </a:lnTo>
                  <a:lnTo>
                    <a:pt x="72" y="44"/>
                  </a:lnTo>
                  <a:lnTo>
                    <a:pt x="58" y="56"/>
                  </a:lnTo>
                  <a:lnTo>
                    <a:pt x="45" y="69"/>
                  </a:lnTo>
                  <a:lnTo>
                    <a:pt x="34" y="84"/>
                  </a:lnTo>
                  <a:lnTo>
                    <a:pt x="24" y="101"/>
                  </a:lnTo>
                  <a:lnTo>
                    <a:pt x="16" y="117"/>
                  </a:lnTo>
                  <a:lnTo>
                    <a:pt x="9" y="135"/>
                  </a:lnTo>
                  <a:lnTo>
                    <a:pt x="4" y="154"/>
                  </a:lnTo>
                  <a:lnTo>
                    <a:pt x="1" y="173"/>
                  </a:lnTo>
                  <a:lnTo>
                    <a:pt x="0" y="192"/>
                  </a:lnTo>
                  <a:lnTo>
                    <a:pt x="1" y="212"/>
                  </a:lnTo>
                  <a:lnTo>
                    <a:pt x="2" y="223"/>
                  </a:lnTo>
                  <a:lnTo>
                    <a:pt x="4" y="233"/>
                  </a:lnTo>
                  <a:lnTo>
                    <a:pt x="6" y="243"/>
                  </a:lnTo>
                  <a:lnTo>
                    <a:pt x="9" y="253"/>
                  </a:lnTo>
                  <a:lnTo>
                    <a:pt x="11" y="236"/>
                  </a:lnTo>
                  <a:lnTo>
                    <a:pt x="16" y="221"/>
                  </a:lnTo>
                  <a:lnTo>
                    <a:pt x="21" y="206"/>
                  </a:lnTo>
                  <a:lnTo>
                    <a:pt x="28" y="191"/>
                  </a:lnTo>
                  <a:lnTo>
                    <a:pt x="36" y="176"/>
                  </a:lnTo>
                  <a:lnTo>
                    <a:pt x="45" y="162"/>
                  </a:lnTo>
                  <a:lnTo>
                    <a:pt x="55" y="150"/>
                  </a:lnTo>
                  <a:lnTo>
                    <a:pt x="66" y="138"/>
                  </a:lnTo>
                  <a:lnTo>
                    <a:pt x="78" y="128"/>
                  </a:lnTo>
                  <a:lnTo>
                    <a:pt x="91" y="118"/>
                  </a:lnTo>
                  <a:lnTo>
                    <a:pt x="105" y="109"/>
                  </a:lnTo>
                  <a:lnTo>
                    <a:pt x="119" y="101"/>
                  </a:lnTo>
                  <a:lnTo>
                    <a:pt x="135" y="95"/>
                  </a:lnTo>
                  <a:lnTo>
                    <a:pt x="151" y="90"/>
                  </a:lnTo>
                  <a:lnTo>
                    <a:pt x="167" y="86"/>
                  </a:lnTo>
                  <a:lnTo>
                    <a:pt x="185" y="84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04" name="Freeform 64"/>
            <p:cNvSpPr>
              <a:spLocks/>
            </p:cNvSpPr>
            <p:nvPr/>
          </p:nvSpPr>
          <p:spPr bwMode="auto">
            <a:xfrm>
              <a:off x="2163763" y="2433638"/>
              <a:ext cx="111125" cy="68263"/>
            </a:xfrm>
            <a:custGeom>
              <a:avLst/>
              <a:gdLst>
                <a:gd name="T0" fmla="*/ 191 w 349"/>
                <a:gd name="T1" fmla="*/ 76 h 213"/>
                <a:gd name="T2" fmla="*/ 220 w 349"/>
                <a:gd name="T3" fmla="*/ 82 h 213"/>
                <a:gd name="T4" fmla="*/ 248 w 349"/>
                <a:gd name="T5" fmla="*/ 91 h 213"/>
                <a:gd name="T6" fmla="*/ 273 w 349"/>
                <a:gd name="T7" fmla="*/ 106 h 213"/>
                <a:gd name="T8" fmla="*/ 296 w 349"/>
                <a:gd name="T9" fmla="*/ 124 h 213"/>
                <a:gd name="T10" fmla="*/ 315 w 349"/>
                <a:gd name="T11" fmla="*/ 146 h 213"/>
                <a:gd name="T12" fmla="*/ 330 w 349"/>
                <a:gd name="T13" fmla="*/ 171 h 213"/>
                <a:gd name="T14" fmla="*/ 342 w 349"/>
                <a:gd name="T15" fmla="*/ 198 h 213"/>
                <a:gd name="T16" fmla="*/ 347 w 349"/>
                <a:gd name="T17" fmla="*/ 203 h 213"/>
                <a:gd name="T18" fmla="*/ 349 w 349"/>
                <a:gd name="T19" fmla="*/ 184 h 213"/>
                <a:gd name="T20" fmla="*/ 349 w 349"/>
                <a:gd name="T21" fmla="*/ 157 h 213"/>
                <a:gd name="T22" fmla="*/ 342 w 349"/>
                <a:gd name="T23" fmla="*/ 123 h 213"/>
                <a:gd name="T24" fmla="*/ 328 w 349"/>
                <a:gd name="T25" fmla="*/ 92 h 213"/>
                <a:gd name="T26" fmla="*/ 310 w 349"/>
                <a:gd name="T27" fmla="*/ 64 h 213"/>
                <a:gd name="T28" fmla="*/ 286 w 349"/>
                <a:gd name="T29" fmla="*/ 41 h 213"/>
                <a:gd name="T30" fmla="*/ 258 w 349"/>
                <a:gd name="T31" fmla="*/ 21 h 213"/>
                <a:gd name="T32" fmla="*/ 226 w 349"/>
                <a:gd name="T33" fmla="*/ 9 h 213"/>
                <a:gd name="T34" fmla="*/ 193 w 349"/>
                <a:gd name="T35" fmla="*/ 1 h 213"/>
                <a:gd name="T36" fmla="*/ 157 w 349"/>
                <a:gd name="T37" fmla="*/ 1 h 213"/>
                <a:gd name="T38" fmla="*/ 123 w 349"/>
                <a:gd name="T39" fmla="*/ 9 h 213"/>
                <a:gd name="T40" fmla="*/ 92 w 349"/>
                <a:gd name="T41" fmla="*/ 21 h 213"/>
                <a:gd name="T42" fmla="*/ 64 w 349"/>
                <a:gd name="T43" fmla="*/ 41 h 213"/>
                <a:gd name="T44" fmla="*/ 40 w 349"/>
                <a:gd name="T45" fmla="*/ 64 h 213"/>
                <a:gd name="T46" fmla="*/ 21 w 349"/>
                <a:gd name="T47" fmla="*/ 92 h 213"/>
                <a:gd name="T48" fmla="*/ 9 w 349"/>
                <a:gd name="T49" fmla="*/ 123 h 213"/>
                <a:gd name="T50" fmla="*/ 1 w 349"/>
                <a:gd name="T51" fmla="*/ 157 h 213"/>
                <a:gd name="T52" fmla="*/ 0 w 349"/>
                <a:gd name="T53" fmla="*/ 184 h 213"/>
                <a:gd name="T54" fmla="*/ 2 w 349"/>
                <a:gd name="T55" fmla="*/ 203 h 213"/>
                <a:gd name="T56" fmla="*/ 9 w 349"/>
                <a:gd name="T57" fmla="*/ 198 h 213"/>
                <a:gd name="T58" fmla="*/ 19 w 349"/>
                <a:gd name="T59" fmla="*/ 171 h 213"/>
                <a:gd name="T60" fmla="*/ 35 w 349"/>
                <a:gd name="T61" fmla="*/ 146 h 213"/>
                <a:gd name="T62" fmla="*/ 54 w 349"/>
                <a:gd name="T63" fmla="*/ 124 h 213"/>
                <a:gd name="T64" fmla="*/ 76 w 349"/>
                <a:gd name="T65" fmla="*/ 106 h 213"/>
                <a:gd name="T66" fmla="*/ 102 w 349"/>
                <a:gd name="T67" fmla="*/ 91 h 213"/>
                <a:gd name="T68" fmla="*/ 129 w 349"/>
                <a:gd name="T69" fmla="*/ 82 h 213"/>
                <a:gd name="T70" fmla="*/ 160 w 349"/>
                <a:gd name="T71" fmla="*/ 7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9" h="213">
                  <a:moveTo>
                    <a:pt x="175" y="75"/>
                  </a:moveTo>
                  <a:lnTo>
                    <a:pt x="191" y="76"/>
                  </a:lnTo>
                  <a:lnTo>
                    <a:pt x="205" y="79"/>
                  </a:lnTo>
                  <a:lnTo>
                    <a:pt x="220" y="82"/>
                  </a:lnTo>
                  <a:lnTo>
                    <a:pt x="235" y="86"/>
                  </a:lnTo>
                  <a:lnTo>
                    <a:pt x="248" y="91"/>
                  </a:lnTo>
                  <a:lnTo>
                    <a:pt x="261" y="98"/>
                  </a:lnTo>
                  <a:lnTo>
                    <a:pt x="273" y="106"/>
                  </a:lnTo>
                  <a:lnTo>
                    <a:pt x="285" y="115"/>
                  </a:lnTo>
                  <a:lnTo>
                    <a:pt x="296" y="124"/>
                  </a:lnTo>
                  <a:lnTo>
                    <a:pt x="306" y="135"/>
                  </a:lnTo>
                  <a:lnTo>
                    <a:pt x="315" y="146"/>
                  </a:lnTo>
                  <a:lnTo>
                    <a:pt x="324" y="158"/>
                  </a:lnTo>
                  <a:lnTo>
                    <a:pt x="330" y="171"/>
                  </a:lnTo>
                  <a:lnTo>
                    <a:pt x="336" y="184"/>
                  </a:lnTo>
                  <a:lnTo>
                    <a:pt x="342" y="198"/>
                  </a:lnTo>
                  <a:lnTo>
                    <a:pt x="345" y="213"/>
                  </a:lnTo>
                  <a:lnTo>
                    <a:pt x="347" y="203"/>
                  </a:lnTo>
                  <a:lnTo>
                    <a:pt x="348" y="194"/>
                  </a:lnTo>
                  <a:lnTo>
                    <a:pt x="349" y="184"/>
                  </a:lnTo>
                  <a:lnTo>
                    <a:pt x="349" y="175"/>
                  </a:lnTo>
                  <a:lnTo>
                    <a:pt x="349" y="157"/>
                  </a:lnTo>
                  <a:lnTo>
                    <a:pt x="346" y="140"/>
                  </a:lnTo>
                  <a:lnTo>
                    <a:pt x="342" y="123"/>
                  </a:lnTo>
                  <a:lnTo>
                    <a:pt x="335" y="107"/>
                  </a:lnTo>
                  <a:lnTo>
                    <a:pt x="328" y="92"/>
                  </a:lnTo>
                  <a:lnTo>
                    <a:pt x="320" y="78"/>
                  </a:lnTo>
                  <a:lnTo>
                    <a:pt x="310" y="64"/>
                  </a:lnTo>
                  <a:lnTo>
                    <a:pt x="298" y="51"/>
                  </a:lnTo>
                  <a:lnTo>
                    <a:pt x="286" y="41"/>
                  </a:lnTo>
                  <a:lnTo>
                    <a:pt x="273" y="30"/>
                  </a:lnTo>
                  <a:lnTo>
                    <a:pt x="258" y="21"/>
                  </a:lnTo>
                  <a:lnTo>
                    <a:pt x="243" y="14"/>
                  </a:lnTo>
                  <a:lnTo>
                    <a:pt x="226" y="9"/>
                  </a:lnTo>
                  <a:lnTo>
                    <a:pt x="211" y="4"/>
                  </a:lnTo>
                  <a:lnTo>
                    <a:pt x="193" y="1"/>
                  </a:lnTo>
                  <a:lnTo>
                    <a:pt x="175" y="0"/>
                  </a:lnTo>
                  <a:lnTo>
                    <a:pt x="157" y="1"/>
                  </a:lnTo>
                  <a:lnTo>
                    <a:pt x="140" y="4"/>
                  </a:lnTo>
                  <a:lnTo>
                    <a:pt x="123" y="9"/>
                  </a:lnTo>
                  <a:lnTo>
                    <a:pt x="107" y="14"/>
                  </a:lnTo>
                  <a:lnTo>
                    <a:pt x="92" y="21"/>
                  </a:lnTo>
                  <a:lnTo>
                    <a:pt x="77" y="30"/>
                  </a:lnTo>
                  <a:lnTo>
                    <a:pt x="64" y="41"/>
                  </a:lnTo>
                  <a:lnTo>
                    <a:pt x="52" y="51"/>
                  </a:lnTo>
                  <a:lnTo>
                    <a:pt x="40" y="64"/>
                  </a:lnTo>
                  <a:lnTo>
                    <a:pt x="30" y="78"/>
                  </a:lnTo>
                  <a:lnTo>
                    <a:pt x="21" y="92"/>
                  </a:lnTo>
                  <a:lnTo>
                    <a:pt x="14" y="107"/>
                  </a:lnTo>
                  <a:lnTo>
                    <a:pt x="9" y="123"/>
                  </a:lnTo>
                  <a:lnTo>
                    <a:pt x="4" y="140"/>
                  </a:lnTo>
                  <a:lnTo>
                    <a:pt x="1" y="157"/>
                  </a:lnTo>
                  <a:lnTo>
                    <a:pt x="0" y="175"/>
                  </a:lnTo>
                  <a:lnTo>
                    <a:pt x="0" y="184"/>
                  </a:lnTo>
                  <a:lnTo>
                    <a:pt x="1" y="194"/>
                  </a:lnTo>
                  <a:lnTo>
                    <a:pt x="2" y="203"/>
                  </a:lnTo>
                  <a:lnTo>
                    <a:pt x="4" y="213"/>
                  </a:lnTo>
                  <a:lnTo>
                    <a:pt x="9" y="198"/>
                  </a:lnTo>
                  <a:lnTo>
                    <a:pt x="13" y="184"/>
                  </a:lnTo>
                  <a:lnTo>
                    <a:pt x="19" y="171"/>
                  </a:lnTo>
                  <a:lnTo>
                    <a:pt x="27" y="158"/>
                  </a:lnTo>
                  <a:lnTo>
                    <a:pt x="35" y="146"/>
                  </a:lnTo>
                  <a:lnTo>
                    <a:pt x="44" y="135"/>
                  </a:lnTo>
                  <a:lnTo>
                    <a:pt x="54" y="124"/>
                  </a:lnTo>
                  <a:lnTo>
                    <a:pt x="65" y="115"/>
                  </a:lnTo>
                  <a:lnTo>
                    <a:pt x="76" y="106"/>
                  </a:lnTo>
                  <a:lnTo>
                    <a:pt x="89" y="98"/>
                  </a:lnTo>
                  <a:lnTo>
                    <a:pt x="102" y="91"/>
                  </a:lnTo>
                  <a:lnTo>
                    <a:pt x="115" y="86"/>
                  </a:lnTo>
                  <a:lnTo>
                    <a:pt x="129" y="82"/>
                  </a:lnTo>
                  <a:lnTo>
                    <a:pt x="144" y="79"/>
                  </a:lnTo>
                  <a:lnTo>
                    <a:pt x="160" y="76"/>
                  </a:lnTo>
                  <a:lnTo>
                    <a:pt x="175" y="75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05" name="Freeform 65"/>
            <p:cNvSpPr>
              <a:spLocks/>
            </p:cNvSpPr>
            <p:nvPr/>
          </p:nvSpPr>
          <p:spPr bwMode="auto">
            <a:xfrm>
              <a:off x="1662113" y="2486025"/>
              <a:ext cx="165100" cy="166688"/>
            </a:xfrm>
            <a:custGeom>
              <a:avLst/>
              <a:gdLst>
                <a:gd name="T0" fmla="*/ 520 w 521"/>
                <a:gd name="T1" fmla="*/ 288 h 521"/>
                <a:gd name="T2" fmla="*/ 513 w 521"/>
                <a:gd name="T3" fmla="*/ 326 h 521"/>
                <a:gd name="T4" fmla="*/ 501 w 521"/>
                <a:gd name="T5" fmla="*/ 363 h 521"/>
                <a:gd name="T6" fmla="*/ 484 w 521"/>
                <a:gd name="T7" fmla="*/ 397 h 521"/>
                <a:gd name="T8" fmla="*/ 462 w 521"/>
                <a:gd name="T9" fmla="*/ 427 h 521"/>
                <a:gd name="T10" fmla="*/ 436 w 521"/>
                <a:gd name="T11" fmla="*/ 454 h 521"/>
                <a:gd name="T12" fmla="*/ 407 w 521"/>
                <a:gd name="T13" fmla="*/ 477 h 521"/>
                <a:gd name="T14" fmla="*/ 374 w 521"/>
                <a:gd name="T15" fmla="*/ 496 h 521"/>
                <a:gd name="T16" fmla="*/ 338 w 521"/>
                <a:gd name="T17" fmla="*/ 510 h 521"/>
                <a:gd name="T18" fmla="*/ 300 w 521"/>
                <a:gd name="T19" fmla="*/ 518 h 521"/>
                <a:gd name="T20" fmla="*/ 261 w 521"/>
                <a:gd name="T21" fmla="*/ 521 h 521"/>
                <a:gd name="T22" fmla="*/ 221 w 521"/>
                <a:gd name="T23" fmla="*/ 518 h 521"/>
                <a:gd name="T24" fmla="*/ 183 w 521"/>
                <a:gd name="T25" fmla="*/ 510 h 521"/>
                <a:gd name="T26" fmla="*/ 148 w 521"/>
                <a:gd name="T27" fmla="*/ 496 h 521"/>
                <a:gd name="T28" fmla="*/ 115 w 521"/>
                <a:gd name="T29" fmla="*/ 477 h 521"/>
                <a:gd name="T30" fmla="*/ 86 w 521"/>
                <a:gd name="T31" fmla="*/ 454 h 521"/>
                <a:gd name="T32" fmla="*/ 60 w 521"/>
                <a:gd name="T33" fmla="*/ 427 h 521"/>
                <a:gd name="T34" fmla="*/ 38 w 521"/>
                <a:gd name="T35" fmla="*/ 397 h 521"/>
                <a:gd name="T36" fmla="*/ 21 w 521"/>
                <a:gd name="T37" fmla="*/ 363 h 521"/>
                <a:gd name="T38" fmla="*/ 8 w 521"/>
                <a:gd name="T39" fmla="*/ 326 h 521"/>
                <a:gd name="T40" fmla="*/ 2 w 521"/>
                <a:gd name="T41" fmla="*/ 288 h 521"/>
                <a:gd name="T42" fmla="*/ 1 w 521"/>
                <a:gd name="T43" fmla="*/ 248 h 521"/>
                <a:gd name="T44" fmla="*/ 5 w 521"/>
                <a:gd name="T45" fmla="*/ 209 h 521"/>
                <a:gd name="T46" fmla="*/ 16 w 521"/>
                <a:gd name="T47" fmla="*/ 172 h 521"/>
                <a:gd name="T48" fmla="*/ 32 w 521"/>
                <a:gd name="T49" fmla="*/ 137 h 521"/>
                <a:gd name="T50" fmla="*/ 52 w 521"/>
                <a:gd name="T51" fmla="*/ 105 h 521"/>
                <a:gd name="T52" fmla="*/ 76 w 521"/>
                <a:gd name="T53" fmla="*/ 78 h 521"/>
                <a:gd name="T54" fmla="*/ 105 w 521"/>
                <a:gd name="T55" fmla="*/ 52 h 521"/>
                <a:gd name="T56" fmla="*/ 136 w 521"/>
                <a:gd name="T57" fmla="*/ 32 h 521"/>
                <a:gd name="T58" fmla="*/ 171 w 521"/>
                <a:gd name="T59" fmla="*/ 16 h 521"/>
                <a:gd name="T60" fmla="*/ 208 w 521"/>
                <a:gd name="T61" fmla="*/ 6 h 521"/>
                <a:gd name="T62" fmla="*/ 247 w 521"/>
                <a:gd name="T63" fmla="*/ 1 h 521"/>
                <a:gd name="T64" fmla="*/ 288 w 521"/>
                <a:gd name="T65" fmla="*/ 2 h 521"/>
                <a:gd name="T66" fmla="*/ 326 w 521"/>
                <a:gd name="T67" fmla="*/ 9 h 521"/>
                <a:gd name="T68" fmla="*/ 363 w 521"/>
                <a:gd name="T69" fmla="*/ 21 h 521"/>
                <a:gd name="T70" fmla="*/ 397 w 521"/>
                <a:gd name="T71" fmla="*/ 38 h 521"/>
                <a:gd name="T72" fmla="*/ 427 w 521"/>
                <a:gd name="T73" fmla="*/ 61 h 521"/>
                <a:gd name="T74" fmla="*/ 454 w 521"/>
                <a:gd name="T75" fmla="*/ 86 h 521"/>
                <a:gd name="T76" fmla="*/ 477 w 521"/>
                <a:gd name="T77" fmla="*/ 116 h 521"/>
                <a:gd name="T78" fmla="*/ 496 w 521"/>
                <a:gd name="T79" fmla="*/ 148 h 521"/>
                <a:gd name="T80" fmla="*/ 510 w 521"/>
                <a:gd name="T81" fmla="*/ 184 h 521"/>
                <a:gd name="T82" fmla="*/ 518 w 521"/>
                <a:gd name="T83" fmla="*/ 221 h 521"/>
                <a:gd name="T84" fmla="*/ 521 w 521"/>
                <a:gd name="T85" fmla="*/ 261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1" h="521">
                  <a:moveTo>
                    <a:pt x="521" y="261"/>
                  </a:moveTo>
                  <a:lnTo>
                    <a:pt x="521" y="275"/>
                  </a:lnTo>
                  <a:lnTo>
                    <a:pt x="520" y="288"/>
                  </a:lnTo>
                  <a:lnTo>
                    <a:pt x="518" y="301"/>
                  </a:lnTo>
                  <a:lnTo>
                    <a:pt x="516" y="314"/>
                  </a:lnTo>
                  <a:lnTo>
                    <a:pt x="513" y="326"/>
                  </a:lnTo>
                  <a:lnTo>
                    <a:pt x="510" y="339"/>
                  </a:lnTo>
                  <a:lnTo>
                    <a:pt x="506" y="351"/>
                  </a:lnTo>
                  <a:lnTo>
                    <a:pt x="501" y="363"/>
                  </a:lnTo>
                  <a:lnTo>
                    <a:pt x="496" y="375"/>
                  </a:lnTo>
                  <a:lnTo>
                    <a:pt x="490" y="385"/>
                  </a:lnTo>
                  <a:lnTo>
                    <a:pt x="484" y="397"/>
                  </a:lnTo>
                  <a:lnTo>
                    <a:pt x="477" y="407"/>
                  </a:lnTo>
                  <a:lnTo>
                    <a:pt x="470" y="417"/>
                  </a:lnTo>
                  <a:lnTo>
                    <a:pt x="462" y="427"/>
                  </a:lnTo>
                  <a:lnTo>
                    <a:pt x="454" y="437"/>
                  </a:lnTo>
                  <a:lnTo>
                    <a:pt x="445" y="445"/>
                  </a:lnTo>
                  <a:lnTo>
                    <a:pt x="436" y="454"/>
                  </a:lnTo>
                  <a:lnTo>
                    <a:pt x="427" y="462"/>
                  </a:lnTo>
                  <a:lnTo>
                    <a:pt x="417" y="470"/>
                  </a:lnTo>
                  <a:lnTo>
                    <a:pt x="407" y="477"/>
                  </a:lnTo>
                  <a:lnTo>
                    <a:pt x="397" y="484"/>
                  </a:lnTo>
                  <a:lnTo>
                    <a:pt x="385" y="491"/>
                  </a:lnTo>
                  <a:lnTo>
                    <a:pt x="374" y="496"/>
                  </a:lnTo>
                  <a:lnTo>
                    <a:pt x="363" y="501"/>
                  </a:lnTo>
                  <a:lnTo>
                    <a:pt x="351" y="506"/>
                  </a:lnTo>
                  <a:lnTo>
                    <a:pt x="338" y="510"/>
                  </a:lnTo>
                  <a:lnTo>
                    <a:pt x="326" y="514"/>
                  </a:lnTo>
                  <a:lnTo>
                    <a:pt x="313" y="516"/>
                  </a:lnTo>
                  <a:lnTo>
                    <a:pt x="300" y="518"/>
                  </a:lnTo>
                  <a:lnTo>
                    <a:pt x="288" y="520"/>
                  </a:lnTo>
                  <a:lnTo>
                    <a:pt x="274" y="521"/>
                  </a:lnTo>
                  <a:lnTo>
                    <a:pt x="261" y="521"/>
                  </a:lnTo>
                  <a:lnTo>
                    <a:pt x="247" y="521"/>
                  </a:lnTo>
                  <a:lnTo>
                    <a:pt x="235" y="520"/>
                  </a:lnTo>
                  <a:lnTo>
                    <a:pt x="221" y="518"/>
                  </a:lnTo>
                  <a:lnTo>
                    <a:pt x="208" y="516"/>
                  </a:lnTo>
                  <a:lnTo>
                    <a:pt x="196" y="514"/>
                  </a:lnTo>
                  <a:lnTo>
                    <a:pt x="183" y="510"/>
                  </a:lnTo>
                  <a:lnTo>
                    <a:pt x="171" y="506"/>
                  </a:lnTo>
                  <a:lnTo>
                    <a:pt x="160" y="501"/>
                  </a:lnTo>
                  <a:lnTo>
                    <a:pt x="148" y="496"/>
                  </a:lnTo>
                  <a:lnTo>
                    <a:pt x="136" y="491"/>
                  </a:lnTo>
                  <a:lnTo>
                    <a:pt x="126" y="484"/>
                  </a:lnTo>
                  <a:lnTo>
                    <a:pt x="115" y="477"/>
                  </a:lnTo>
                  <a:lnTo>
                    <a:pt x="105" y="470"/>
                  </a:lnTo>
                  <a:lnTo>
                    <a:pt x="95" y="462"/>
                  </a:lnTo>
                  <a:lnTo>
                    <a:pt x="86" y="454"/>
                  </a:lnTo>
                  <a:lnTo>
                    <a:pt x="76" y="445"/>
                  </a:lnTo>
                  <a:lnTo>
                    <a:pt x="68" y="437"/>
                  </a:lnTo>
                  <a:lnTo>
                    <a:pt x="60" y="427"/>
                  </a:lnTo>
                  <a:lnTo>
                    <a:pt x="52" y="417"/>
                  </a:lnTo>
                  <a:lnTo>
                    <a:pt x="44" y="407"/>
                  </a:lnTo>
                  <a:lnTo>
                    <a:pt x="38" y="397"/>
                  </a:lnTo>
                  <a:lnTo>
                    <a:pt x="32" y="385"/>
                  </a:lnTo>
                  <a:lnTo>
                    <a:pt x="26" y="375"/>
                  </a:lnTo>
                  <a:lnTo>
                    <a:pt x="21" y="363"/>
                  </a:lnTo>
                  <a:lnTo>
                    <a:pt x="16" y="351"/>
                  </a:lnTo>
                  <a:lnTo>
                    <a:pt x="12" y="339"/>
                  </a:lnTo>
                  <a:lnTo>
                    <a:pt x="8" y="326"/>
                  </a:lnTo>
                  <a:lnTo>
                    <a:pt x="5" y="314"/>
                  </a:lnTo>
                  <a:lnTo>
                    <a:pt x="3" y="301"/>
                  </a:lnTo>
                  <a:lnTo>
                    <a:pt x="2" y="288"/>
                  </a:lnTo>
                  <a:lnTo>
                    <a:pt x="1" y="275"/>
                  </a:lnTo>
                  <a:lnTo>
                    <a:pt x="0" y="261"/>
                  </a:lnTo>
                  <a:lnTo>
                    <a:pt x="1" y="248"/>
                  </a:lnTo>
                  <a:lnTo>
                    <a:pt x="2" y="235"/>
                  </a:lnTo>
                  <a:lnTo>
                    <a:pt x="3" y="221"/>
                  </a:lnTo>
                  <a:lnTo>
                    <a:pt x="5" y="209"/>
                  </a:lnTo>
                  <a:lnTo>
                    <a:pt x="8" y="196"/>
                  </a:lnTo>
                  <a:lnTo>
                    <a:pt x="12" y="184"/>
                  </a:lnTo>
                  <a:lnTo>
                    <a:pt x="16" y="172"/>
                  </a:lnTo>
                  <a:lnTo>
                    <a:pt x="21" y="160"/>
                  </a:lnTo>
                  <a:lnTo>
                    <a:pt x="26" y="148"/>
                  </a:lnTo>
                  <a:lnTo>
                    <a:pt x="32" y="137"/>
                  </a:lnTo>
                  <a:lnTo>
                    <a:pt x="38" y="126"/>
                  </a:lnTo>
                  <a:lnTo>
                    <a:pt x="44" y="116"/>
                  </a:lnTo>
                  <a:lnTo>
                    <a:pt x="52" y="105"/>
                  </a:lnTo>
                  <a:lnTo>
                    <a:pt x="60" y="95"/>
                  </a:lnTo>
                  <a:lnTo>
                    <a:pt x="68" y="86"/>
                  </a:lnTo>
                  <a:lnTo>
                    <a:pt x="76" y="78"/>
                  </a:lnTo>
                  <a:lnTo>
                    <a:pt x="86" y="68"/>
                  </a:lnTo>
                  <a:lnTo>
                    <a:pt x="95" y="61"/>
                  </a:lnTo>
                  <a:lnTo>
                    <a:pt x="105" y="52"/>
                  </a:lnTo>
                  <a:lnTo>
                    <a:pt x="115" y="45"/>
                  </a:lnTo>
                  <a:lnTo>
                    <a:pt x="126" y="38"/>
                  </a:lnTo>
                  <a:lnTo>
                    <a:pt x="136" y="32"/>
                  </a:lnTo>
                  <a:lnTo>
                    <a:pt x="148" y="27"/>
                  </a:lnTo>
                  <a:lnTo>
                    <a:pt x="160" y="21"/>
                  </a:lnTo>
                  <a:lnTo>
                    <a:pt x="171" y="16"/>
                  </a:lnTo>
                  <a:lnTo>
                    <a:pt x="183" y="12"/>
                  </a:lnTo>
                  <a:lnTo>
                    <a:pt x="196" y="9"/>
                  </a:lnTo>
                  <a:lnTo>
                    <a:pt x="208" y="6"/>
                  </a:lnTo>
                  <a:lnTo>
                    <a:pt x="221" y="4"/>
                  </a:lnTo>
                  <a:lnTo>
                    <a:pt x="235" y="2"/>
                  </a:lnTo>
                  <a:lnTo>
                    <a:pt x="247" y="1"/>
                  </a:lnTo>
                  <a:lnTo>
                    <a:pt x="261" y="0"/>
                  </a:lnTo>
                  <a:lnTo>
                    <a:pt x="274" y="1"/>
                  </a:lnTo>
                  <a:lnTo>
                    <a:pt x="288" y="2"/>
                  </a:lnTo>
                  <a:lnTo>
                    <a:pt x="300" y="4"/>
                  </a:lnTo>
                  <a:lnTo>
                    <a:pt x="313" y="6"/>
                  </a:lnTo>
                  <a:lnTo>
                    <a:pt x="326" y="9"/>
                  </a:lnTo>
                  <a:lnTo>
                    <a:pt x="338" y="12"/>
                  </a:lnTo>
                  <a:lnTo>
                    <a:pt x="351" y="16"/>
                  </a:lnTo>
                  <a:lnTo>
                    <a:pt x="363" y="21"/>
                  </a:lnTo>
                  <a:lnTo>
                    <a:pt x="374" y="27"/>
                  </a:lnTo>
                  <a:lnTo>
                    <a:pt x="385" y="32"/>
                  </a:lnTo>
                  <a:lnTo>
                    <a:pt x="397" y="38"/>
                  </a:lnTo>
                  <a:lnTo>
                    <a:pt x="407" y="45"/>
                  </a:lnTo>
                  <a:lnTo>
                    <a:pt x="417" y="52"/>
                  </a:lnTo>
                  <a:lnTo>
                    <a:pt x="427" y="61"/>
                  </a:lnTo>
                  <a:lnTo>
                    <a:pt x="436" y="68"/>
                  </a:lnTo>
                  <a:lnTo>
                    <a:pt x="445" y="78"/>
                  </a:lnTo>
                  <a:lnTo>
                    <a:pt x="454" y="86"/>
                  </a:lnTo>
                  <a:lnTo>
                    <a:pt x="462" y="95"/>
                  </a:lnTo>
                  <a:lnTo>
                    <a:pt x="470" y="105"/>
                  </a:lnTo>
                  <a:lnTo>
                    <a:pt x="477" y="116"/>
                  </a:lnTo>
                  <a:lnTo>
                    <a:pt x="484" y="126"/>
                  </a:lnTo>
                  <a:lnTo>
                    <a:pt x="490" y="137"/>
                  </a:lnTo>
                  <a:lnTo>
                    <a:pt x="496" y="148"/>
                  </a:lnTo>
                  <a:lnTo>
                    <a:pt x="501" y="160"/>
                  </a:lnTo>
                  <a:lnTo>
                    <a:pt x="506" y="172"/>
                  </a:lnTo>
                  <a:lnTo>
                    <a:pt x="510" y="184"/>
                  </a:lnTo>
                  <a:lnTo>
                    <a:pt x="513" y="196"/>
                  </a:lnTo>
                  <a:lnTo>
                    <a:pt x="516" y="209"/>
                  </a:lnTo>
                  <a:lnTo>
                    <a:pt x="518" y="221"/>
                  </a:lnTo>
                  <a:lnTo>
                    <a:pt x="520" y="235"/>
                  </a:lnTo>
                  <a:lnTo>
                    <a:pt x="521" y="248"/>
                  </a:lnTo>
                  <a:lnTo>
                    <a:pt x="521" y="261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06" name="Freeform 66"/>
            <p:cNvSpPr>
              <a:spLocks/>
            </p:cNvSpPr>
            <p:nvPr/>
          </p:nvSpPr>
          <p:spPr bwMode="auto">
            <a:xfrm>
              <a:off x="1711325" y="2008188"/>
              <a:ext cx="803275" cy="608013"/>
            </a:xfrm>
            <a:custGeom>
              <a:avLst/>
              <a:gdLst>
                <a:gd name="T0" fmla="*/ 2503 w 2528"/>
                <a:gd name="T1" fmla="*/ 221 h 1919"/>
                <a:gd name="T2" fmla="*/ 2523 w 2528"/>
                <a:gd name="T3" fmla="*/ 342 h 1919"/>
                <a:gd name="T4" fmla="*/ 2528 w 2528"/>
                <a:gd name="T5" fmla="*/ 462 h 1919"/>
                <a:gd name="T6" fmla="*/ 2516 w 2528"/>
                <a:gd name="T7" fmla="*/ 576 h 1919"/>
                <a:gd name="T8" fmla="*/ 2489 w 2528"/>
                <a:gd name="T9" fmla="*/ 682 h 1919"/>
                <a:gd name="T10" fmla="*/ 2444 w 2528"/>
                <a:gd name="T11" fmla="*/ 778 h 1919"/>
                <a:gd name="T12" fmla="*/ 2383 w 2528"/>
                <a:gd name="T13" fmla="*/ 860 h 1919"/>
                <a:gd name="T14" fmla="*/ 2305 w 2528"/>
                <a:gd name="T15" fmla="*/ 926 h 1919"/>
                <a:gd name="T16" fmla="*/ 2210 w 2528"/>
                <a:gd name="T17" fmla="*/ 974 h 1919"/>
                <a:gd name="T18" fmla="*/ 2097 w 2528"/>
                <a:gd name="T19" fmla="*/ 1000 h 1919"/>
                <a:gd name="T20" fmla="*/ 1965 w 2528"/>
                <a:gd name="T21" fmla="*/ 1002 h 1919"/>
                <a:gd name="T22" fmla="*/ 1839 w 2528"/>
                <a:gd name="T23" fmla="*/ 982 h 1919"/>
                <a:gd name="T24" fmla="*/ 1726 w 2528"/>
                <a:gd name="T25" fmla="*/ 949 h 1919"/>
                <a:gd name="T26" fmla="*/ 1590 w 2528"/>
                <a:gd name="T27" fmla="*/ 892 h 1919"/>
                <a:gd name="T28" fmla="*/ 1461 w 2528"/>
                <a:gd name="T29" fmla="*/ 832 h 1919"/>
                <a:gd name="T30" fmla="*/ 1364 w 2528"/>
                <a:gd name="T31" fmla="*/ 793 h 1919"/>
                <a:gd name="T32" fmla="*/ 1260 w 2528"/>
                <a:gd name="T33" fmla="*/ 765 h 1919"/>
                <a:gd name="T34" fmla="*/ 1146 w 2528"/>
                <a:gd name="T35" fmla="*/ 752 h 1919"/>
                <a:gd name="T36" fmla="*/ 1018 w 2528"/>
                <a:gd name="T37" fmla="*/ 763 h 1919"/>
                <a:gd name="T38" fmla="*/ 872 w 2528"/>
                <a:gd name="T39" fmla="*/ 800 h 1919"/>
                <a:gd name="T40" fmla="*/ 703 w 2528"/>
                <a:gd name="T41" fmla="*/ 870 h 1919"/>
                <a:gd name="T42" fmla="*/ 568 w 2528"/>
                <a:gd name="T43" fmla="*/ 955 h 1919"/>
                <a:gd name="T44" fmla="*/ 468 w 2528"/>
                <a:gd name="T45" fmla="*/ 1063 h 1919"/>
                <a:gd name="T46" fmla="*/ 395 w 2528"/>
                <a:gd name="T47" fmla="*/ 1185 h 1919"/>
                <a:gd name="T48" fmla="*/ 346 w 2528"/>
                <a:gd name="T49" fmla="*/ 1316 h 1919"/>
                <a:gd name="T50" fmla="*/ 317 w 2528"/>
                <a:gd name="T51" fmla="*/ 1449 h 1919"/>
                <a:gd name="T52" fmla="*/ 304 w 2528"/>
                <a:gd name="T53" fmla="*/ 1577 h 1919"/>
                <a:gd name="T54" fmla="*/ 302 w 2528"/>
                <a:gd name="T55" fmla="*/ 1693 h 1919"/>
                <a:gd name="T56" fmla="*/ 307 w 2528"/>
                <a:gd name="T57" fmla="*/ 1793 h 1919"/>
                <a:gd name="T58" fmla="*/ 323 w 2528"/>
                <a:gd name="T59" fmla="*/ 1911 h 1919"/>
                <a:gd name="T60" fmla="*/ 56 w 2528"/>
                <a:gd name="T61" fmla="*/ 1509 h 1919"/>
                <a:gd name="T62" fmla="*/ 37 w 2528"/>
                <a:gd name="T63" fmla="*/ 1434 h 1919"/>
                <a:gd name="T64" fmla="*/ 16 w 2528"/>
                <a:gd name="T65" fmla="*/ 1328 h 1919"/>
                <a:gd name="T66" fmla="*/ 2 w 2528"/>
                <a:gd name="T67" fmla="*/ 1188 h 1919"/>
                <a:gd name="T68" fmla="*/ 2 w 2528"/>
                <a:gd name="T69" fmla="*/ 1022 h 1919"/>
                <a:gd name="T70" fmla="*/ 24 w 2528"/>
                <a:gd name="T71" fmla="*/ 842 h 1919"/>
                <a:gd name="T72" fmla="*/ 78 w 2528"/>
                <a:gd name="T73" fmla="*/ 656 h 1919"/>
                <a:gd name="T74" fmla="*/ 173 w 2528"/>
                <a:gd name="T75" fmla="*/ 474 h 1919"/>
                <a:gd name="T76" fmla="*/ 318 w 2528"/>
                <a:gd name="T77" fmla="*/ 306 h 1919"/>
                <a:gd name="T78" fmla="*/ 522 w 2528"/>
                <a:gd name="T79" fmla="*/ 161 h 1919"/>
                <a:gd name="T80" fmla="*/ 793 w 2528"/>
                <a:gd name="T81" fmla="*/ 47 h 1919"/>
                <a:gd name="T82" fmla="*/ 1012 w 2528"/>
                <a:gd name="T83" fmla="*/ 4 h 1919"/>
                <a:gd name="T84" fmla="*/ 1214 w 2528"/>
                <a:gd name="T85" fmla="*/ 3 h 1919"/>
                <a:gd name="T86" fmla="*/ 1400 w 2528"/>
                <a:gd name="T87" fmla="*/ 36 h 1919"/>
                <a:gd name="T88" fmla="*/ 1572 w 2528"/>
                <a:gd name="T89" fmla="*/ 88 h 1919"/>
                <a:gd name="T90" fmla="*/ 1733 w 2528"/>
                <a:gd name="T91" fmla="*/ 150 h 1919"/>
                <a:gd name="T92" fmla="*/ 1882 w 2528"/>
                <a:gd name="T93" fmla="*/ 210 h 1919"/>
                <a:gd name="T94" fmla="*/ 2021 w 2528"/>
                <a:gd name="T95" fmla="*/ 258 h 1919"/>
                <a:gd name="T96" fmla="*/ 2154 w 2528"/>
                <a:gd name="T97" fmla="*/ 281 h 1919"/>
                <a:gd name="T98" fmla="*/ 2280 w 2528"/>
                <a:gd name="T99" fmla="*/ 269 h 1919"/>
                <a:gd name="T100" fmla="*/ 2401 w 2528"/>
                <a:gd name="T101" fmla="*/ 210 h 1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28" h="1919">
                  <a:moveTo>
                    <a:pt x="2479" y="140"/>
                  </a:moveTo>
                  <a:lnTo>
                    <a:pt x="2492" y="181"/>
                  </a:lnTo>
                  <a:lnTo>
                    <a:pt x="2503" y="221"/>
                  </a:lnTo>
                  <a:lnTo>
                    <a:pt x="2511" y="261"/>
                  </a:lnTo>
                  <a:lnTo>
                    <a:pt x="2517" y="302"/>
                  </a:lnTo>
                  <a:lnTo>
                    <a:pt x="2523" y="342"/>
                  </a:lnTo>
                  <a:lnTo>
                    <a:pt x="2527" y="383"/>
                  </a:lnTo>
                  <a:lnTo>
                    <a:pt x="2528" y="422"/>
                  </a:lnTo>
                  <a:lnTo>
                    <a:pt x="2528" y="462"/>
                  </a:lnTo>
                  <a:lnTo>
                    <a:pt x="2526" y="500"/>
                  </a:lnTo>
                  <a:lnTo>
                    <a:pt x="2523" y="538"/>
                  </a:lnTo>
                  <a:lnTo>
                    <a:pt x="2516" y="576"/>
                  </a:lnTo>
                  <a:lnTo>
                    <a:pt x="2509" y="612"/>
                  </a:lnTo>
                  <a:lnTo>
                    <a:pt x="2501" y="648"/>
                  </a:lnTo>
                  <a:lnTo>
                    <a:pt x="2489" y="682"/>
                  </a:lnTo>
                  <a:lnTo>
                    <a:pt x="2476" y="714"/>
                  </a:lnTo>
                  <a:lnTo>
                    <a:pt x="2461" y="747"/>
                  </a:lnTo>
                  <a:lnTo>
                    <a:pt x="2444" y="778"/>
                  </a:lnTo>
                  <a:lnTo>
                    <a:pt x="2427" y="806"/>
                  </a:lnTo>
                  <a:lnTo>
                    <a:pt x="2406" y="834"/>
                  </a:lnTo>
                  <a:lnTo>
                    <a:pt x="2383" y="860"/>
                  </a:lnTo>
                  <a:lnTo>
                    <a:pt x="2360" y="884"/>
                  </a:lnTo>
                  <a:lnTo>
                    <a:pt x="2333" y="906"/>
                  </a:lnTo>
                  <a:lnTo>
                    <a:pt x="2305" y="926"/>
                  </a:lnTo>
                  <a:lnTo>
                    <a:pt x="2275" y="945"/>
                  </a:lnTo>
                  <a:lnTo>
                    <a:pt x="2244" y="961"/>
                  </a:lnTo>
                  <a:lnTo>
                    <a:pt x="2210" y="974"/>
                  </a:lnTo>
                  <a:lnTo>
                    <a:pt x="2174" y="985"/>
                  </a:lnTo>
                  <a:lnTo>
                    <a:pt x="2137" y="994"/>
                  </a:lnTo>
                  <a:lnTo>
                    <a:pt x="2097" y="1000"/>
                  </a:lnTo>
                  <a:lnTo>
                    <a:pt x="2055" y="1003"/>
                  </a:lnTo>
                  <a:lnTo>
                    <a:pt x="2011" y="1004"/>
                  </a:lnTo>
                  <a:lnTo>
                    <a:pt x="1965" y="1002"/>
                  </a:lnTo>
                  <a:lnTo>
                    <a:pt x="1921" y="998"/>
                  </a:lnTo>
                  <a:lnTo>
                    <a:pt x="1880" y="990"/>
                  </a:lnTo>
                  <a:lnTo>
                    <a:pt x="1839" y="982"/>
                  </a:lnTo>
                  <a:lnTo>
                    <a:pt x="1800" y="972"/>
                  </a:lnTo>
                  <a:lnTo>
                    <a:pt x="1762" y="961"/>
                  </a:lnTo>
                  <a:lnTo>
                    <a:pt x="1726" y="949"/>
                  </a:lnTo>
                  <a:lnTo>
                    <a:pt x="1690" y="935"/>
                  </a:lnTo>
                  <a:lnTo>
                    <a:pt x="1657" y="922"/>
                  </a:lnTo>
                  <a:lnTo>
                    <a:pt x="1590" y="892"/>
                  </a:lnTo>
                  <a:lnTo>
                    <a:pt x="1526" y="861"/>
                  </a:lnTo>
                  <a:lnTo>
                    <a:pt x="1494" y="847"/>
                  </a:lnTo>
                  <a:lnTo>
                    <a:pt x="1461" y="832"/>
                  </a:lnTo>
                  <a:lnTo>
                    <a:pt x="1429" y="818"/>
                  </a:lnTo>
                  <a:lnTo>
                    <a:pt x="1396" y="804"/>
                  </a:lnTo>
                  <a:lnTo>
                    <a:pt x="1364" y="793"/>
                  </a:lnTo>
                  <a:lnTo>
                    <a:pt x="1330" y="782"/>
                  </a:lnTo>
                  <a:lnTo>
                    <a:pt x="1295" y="773"/>
                  </a:lnTo>
                  <a:lnTo>
                    <a:pt x="1260" y="765"/>
                  </a:lnTo>
                  <a:lnTo>
                    <a:pt x="1223" y="759"/>
                  </a:lnTo>
                  <a:lnTo>
                    <a:pt x="1185" y="755"/>
                  </a:lnTo>
                  <a:lnTo>
                    <a:pt x="1146" y="752"/>
                  </a:lnTo>
                  <a:lnTo>
                    <a:pt x="1106" y="754"/>
                  </a:lnTo>
                  <a:lnTo>
                    <a:pt x="1062" y="757"/>
                  </a:lnTo>
                  <a:lnTo>
                    <a:pt x="1018" y="763"/>
                  </a:lnTo>
                  <a:lnTo>
                    <a:pt x="971" y="773"/>
                  </a:lnTo>
                  <a:lnTo>
                    <a:pt x="923" y="784"/>
                  </a:lnTo>
                  <a:lnTo>
                    <a:pt x="872" y="800"/>
                  </a:lnTo>
                  <a:lnTo>
                    <a:pt x="818" y="819"/>
                  </a:lnTo>
                  <a:lnTo>
                    <a:pt x="762" y="842"/>
                  </a:lnTo>
                  <a:lnTo>
                    <a:pt x="703" y="870"/>
                  </a:lnTo>
                  <a:lnTo>
                    <a:pt x="654" y="895"/>
                  </a:lnTo>
                  <a:lnTo>
                    <a:pt x="610" y="924"/>
                  </a:lnTo>
                  <a:lnTo>
                    <a:pt x="568" y="955"/>
                  </a:lnTo>
                  <a:lnTo>
                    <a:pt x="531" y="989"/>
                  </a:lnTo>
                  <a:lnTo>
                    <a:pt x="498" y="1025"/>
                  </a:lnTo>
                  <a:lnTo>
                    <a:pt x="468" y="1063"/>
                  </a:lnTo>
                  <a:lnTo>
                    <a:pt x="441" y="1102"/>
                  </a:lnTo>
                  <a:lnTo>
                    <a:pt x="416" y="1144"/>
                  </a:lnTo>
                  <a:lnTo>
                    <a:pt x="395" y="1185"/>
                  </a:lnTo>
                  <a:lnTo>
                    <a:pt x="376" y="1228"/>
                  </a:lnTo>
                  <a:lnTo>
                    <a:pt x="360" y="1272"/>
                  </a:lnTo>
                  <a:lnTo>
                    <a:pt x="346" y="1316"/>
                  </a:lnTo>
                  <a:lnTo>
                    <a:pt x="335" y="1360"/>
                  </a:lnTo>
                  <a:lnTo>
                    <a:pt x="325" y="1405"/>
                  </a:lnTo>
                  <a:lnTo>
                    <a:pt x="317" y="1449"/>
                  </a:lnTo>
                  <a:lnTo>
                    <a:pt x="312" y="1492"/>
                  </a:lnTo>
                  <a:lnTo>
                    <a:pt x="307" y="1535"/>
                  </a:lnTo>
                  <a:lnTo>
                    <a:pt x="304" y="1577"/>
                  </a:lnTo>
                  <a:lnTo>
                    <a:pt x="302" y="1617"/>
                  </a:lnTo>
                  <a:lnTo>
                    <a:pt x="302" y="1656"/>
                  </a:lnTo>
                  <a:lnTo>
                    <a:pt x="302" y="1693"/>
                  </a:lnTo>
                  <a:lnTo>
                    <a:pt x="303" y="1728"/>
                  </a:lnTo>
                  <a:lnTo>
                    <a:pt x="305" y="1762"/>
                  </a:lnTo>
                  <a:lnTo>
                    <a:pt x="307" y="1793"/>
                  </a:lnTo>
                  <a:lnTo>
                    <a:pt x="314" y="1846"/>
                  </a:lnTo>
                  <a:lnTo>
                    <a:pt x="319" y="1886"/>
                  </a:lnTo>
                  <a:lnTo>
                    <a:pt x="323" y="1911"/>
                  </a:lnTo>
                  <a:lnTo>
                    <a:pt x="324" y="1919"/>
                  </a:lnTo>
                  <a:lnTo>
                    <a:pt x="216" y="1919"/>
                  </a:lnTo>
                  <a:lnTo>
                    <a:pt x="56" y="1509"/>
                  </a:lnTo>
                  <a:lnTo>
                    <a:pt x="52" y="1497"/>
                  </a:lnTo>
                  <a:lnTo>
                    <a:pt x="42" y="1461"/>
                  </a:lnTo>
                  <a:lnTo>
                    <a:pt x="37" y="1434"/>
                  </a:lnTo>
                  <a:lnTo>
                    <a:pt x="30" y="1404"/>
                  </a:lnTo>
                  <a:lnTo>
                    <a:pt x="23" y="1368"/>
                  </a:lnTo>
                  <a:lnTo>
                    <a:pt x="16" y="1328"/>
                  </a:lnTo>
                  <a:lnTo>
                    <a:pt x="11" y="1284"/>
                  </a:lnTo>
                  <a:lnTo>
                    <a:pt x="6" y="1238"/>
                  </a:lnTo>
                  <a:lnTo>
                    <a:pt x="2" y="1188"/>
                  </a:lnTo>
                  <a:lnTo>
                    <a:pt x="0" y="1135"/>
                  </a:lnTo>
                  <a:lnTo>
                    <a:pt x="0" y="1079"/>
                  </a:lnTo>
                  <a:lnTo>
                    <a:pt x="2" y="1022"/>
                  </a:lnTo>
                  <a:lnTo>
                    <a:pt x="6" y="964"/>
                  </a:lnTo>
                  <a:lnTo>
                    <a:pt x="13" y="904"/>
                  </a:lnTo>
                  <a:lnTo>
                    <a:pt x="24" y="842"/>
                  </a:lnTo>
                  <a:lnTo>
                    <a:pt x="38" y="780"/>
                  </a:lnTo>
                  <a:lnTo>
                    <a:pt x="56" y="719"/>
                  </a:lnTo>
                  <a:lnTo>
                    <a:pt x="78" y="656"/>
                  </a:lnTo>
                  <a:lnTo>
                    <a:pt x="104" y="595"/>
                  </a:lnTo>
                  <a:lnTo>
                    <a:pt x="136" y="534"/>
                  </a:lnTo>
                  <a:lnTo>
                    <a:pt x="173" y="474"/>
                  </a:lnTo>
                  <a:lnTo>
                    <a:pt x="215" y="416"/>
                  </a:lnTo>
                  <a:lnTo>
                    <a:pt x="264" y="360"/>
                  </a:lnTo>
                  <a:lnTo>
                    <a:pt x="318" y="306"/>
                  </a:lnTo>
                  <a:lnTo>
                    <a:pt x="379" y="255"/>
                  </a:lnTo>
                  <a:lnTo>
                    <a:pt x="447" y="206"/>
                  </a:lnTo>
                  <a:lnTo>
                    <a:pt x="522" y="161"/>
                  </a:lnTo>
                  <a:lnTo>
                    <a:pt x="604" y="118"/>
                  </a:lnTo>
                  <a:lnTo>
                    <a:pt x="694" y="81"/>
                  </a:lnTo>
                  <a:lnTo>
                    <a:pt x="793" y="47"/>
                  </a:lnTo>
                  <a:lnTo>
                    <a:pt x="868" y="27"/>
                  </a:lnTo>
                  <a:lnTo>
                    <a:pt x="941" y="13"/>
                  </a:lnTo>
                  <a:lnTo>
                    <a:pt x="1012" y="4"/>
                  </a:lnTo>
                  <a:lnTo>
                    <a:pt x="1080" y="0"/>
                  </a:lnTo>
                  <a:lnTo>
                    <a:pt x="1148" y="0"/>
                  </a:lnTo>
                  <a:lnTo>
                    <a:pt x="1214" y="3"/>
                  </a:lnTo>
                  <a:lnTo>
                    <a:pt x="1277" y="11"/>
                  </a:lnTo>
                  <a:lnTo>
                    <a:pt x="1339" y="22"/>
                  </a:lnTo>
                  <a:lnTo>
                    <a:pt x="1400" y="36"/>
                  </a:lnTo>
                  <a:lnTo>
                    <a:pt x="1459" y="51"/>
                  </a:lnTo>
                  <a:lnTo>
                    <a:pt x="1516" y="69"/>
                  </a:lnTo>
                  <a:lnTo>
                    <a:pt x="1572" y="88"/>
                  </a:lnTo>
                  <a:lnTo>
                    <a:pt x="1627" y="108"/>
                  </a:lnTo>
                  <a:lnTo>
                    <a:pt x="1680" y="129"/>
                  </a:lnTo>
                  <a:lnTo>
                    <a:pt x="1733" y="150"/>
                  </a:lnTo>
                  <a:lnTo>
                    <a:pt x="1784" y="171"/>
                  </a:lnTo>
                  <a:lnTo>
                    <a:pt x="1833" y="191"/>
                  </a:lnTo>
                  <a:lnTo>
                    <a:pt x="1882" y="210"/>
                  </a:lnTo>
                  <a:lnTo>
                    <a:pt x="1929" y="228"/>
                  </a:lnTo>
                  <a:lnTo>
                    <a:pt x="1976" y="244"/>
                  </a:lnTo>
                  <a:lnTo>
                    <a:pt x="2021" y="258"/>
                  </a:lnTo>
                  <a:lnTo>
                    <a:pt x="2067" y="269"/>
                  </a:lnTo>
                  <a:lnTo>
                    <a:pt x="2110" y="277"/>
                  </a:lnTo>
                  <a:lnTo>
                    <a:pt x="2154" y="281"/>
                  </a:lnTo>
                  <a:lnTo>
                    <a:pt x="2197" y="282"/>
                  </a:lnTo>
                  <a:lnTo>
                    <a:pt x="2238" y="278"/>
                  </a:lnTo>
                  <a:lnTo>
                    <a:pt x="2280" y="269"/>
                  </a:lnTo>
                  <a:lnTo>
                    <a:pt x="2321" y="256"/>
                  </a:lnTo>
                  <a:lnTo>
                    <a:pt x="2361" y="236"/>
                  </a:lnTo>
                  <a:lnTo>
                    <a:pt x="2401" y="210"/>
                  </a:lnTo>
                  <a:lnTo>
                    <a:pt x="2440" y="178"/>
                  </a:lnTo>
                  <a:lnTo>
                    <a:pt x="2479" y="140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07" name="Freeform 67"/>
            <p:cNvSpPr>
              <a:spLocks/>
            </p:cNvSpPr>
            <p:nvPr/>
          </p:nvSpPr>
          <p:spPr bwMode="auto">
            <a:xfrm>
              <a:off x="1647825" y="3006725"/>
              <a:ext cx="687388" cy="1379538"/>
            </a:xfrm>
            <a:custGeom>
              <a:avLst/>
              <a:gdLst>
                <a:gd name="T0" fmla="*/ 2007 w 2166"/>
                <a:gd name="T1" fmla="*/ 1169 h 4343"/>
                <a:gd name="T2" fmla="*/ 1966 w 2166"/>
                <a:gd name="T3" fmla="*/ 855 h 4343"/>
                <a:gd name="T4" fmla="*/ 1946 w 2166"/>
                <a:gd name="T5" fmla="*/ 720 h 4343"/>
                <a:gd name="T6" fmla="*/ 1927 w 2166"/>
                <a:gd name="T7" fmla="*/ 599 h 4343"/>
                <a:gd name="T8" fmla="*/ 1907 w 2166"/>
                <a:gd name="T9" fmla="*/ 491 h 4343"/>
                <a:gd name="T10" fmla="*/ 1885 w 2166"/>
                <a:gd name="T11" fmla="*/ 396 h 4343"/>
                <a:gd name="T12" fmla="*/ 1860 w 2166"/>
                <a:gd name="T13" fmla="*/ 313 h 4343"/>
                <a:gd name="T14" fmla="*/ 1831 w 2166"/>
                <a:gd name="T15" fmla="*/ 241 h 4343"/>
                <a:gd name="T16" fmla="*/ 1797 w 2166"/>
                <a:gd name="T17" fmla="*/ 180 h 4343"/>
                <a:gd name="T18" fmla="*/ 1759 w 2166"/>
                <a:gd name="T19" fmla="*/ 128 h 4343"/>
                <a:gd name="T20" fmla="*/ 1714 w 2166"/>
                <a:gd name="T21" fmla="*/ 87 h 4343"/>
                <a:gd name="T22" fmla="*/ 1661 w 2166"/>
                <a:gd name="T23" fmla="*/ 54 h 4343"/>
                <a:gd name="T24" fmla="*/ 1601 w 2166"/>
                <a:gd name="T25" fmla="*/ 29 h 4343"/>
                <a:gd name="T26" fmla="*/ 1531 w 2166"/>
                <a:gd name="T27" fmla="*/ 13 h 4343"/>
                <a:gd name="T28" fmla="*/ 1452 w 2166"/>
                <a:gd name="T29" fmla="*/ 3 h 4343"/>
                <a:gd name="T30" fmla="*/ 1362 w 2166"/>
                <a:gd name="T31" fmla="*/ 0 h 4343"/>
                <a:gd name="T32" fmla="*/ 792 w 2166"/>
                <a:gd name="T33" fmla="*/ 2 h 4343"/>
                <a:gd name="T34" fmla="*/ 644 w 2166"/>
                <a:gd name="T35" fmla="*/ 13 h 4343"/>
                <a:gd name="T36" fmla="*/ 514 w 2166"/>
                <a:gd name="T37" fmla="*/ 35 h 4343"/>
                <a:gd name="T38" fmla="*/ 403 w 2166"/>
                <a:gd name="T39" fmla="*/ 66 h 4343"/>
                <a:gd name="T40" fmla="*/ 308 w 2166"/>
                <a:gd name="T41" fmla="*/ 109 h 4343"/>
                <a:gd name="T42" fmla="*/ 229 w 2166"/>
                <a:gd name="T43" fmla="*/ 158 h 4343"/>
                <a:gd name="T44" fmla="*/ 165 w 2166"/>
                <a:gd name="T45" fmla="*/ 218 h 4343"/>
                <a:gd name="T46" fmla="*/ 112 w 2166"/>
                <a:gd name="T47" fmla="*/ 284 h 4343"/>
                <a:gd name="T48" fmla="*/ 72 w 2166"/>
                <a:gd name="T49" fmla="*/ 357 h 4343"/>
                <a:gd name="T50" fmla="*/ 42 w 2166"/>
                <a:gd name="T51" fmla="*/ 437 h 4343"/>
                <a:gd name="T52" fmla="*/ 21 w 2166"/>
                <a:gd name="T53" fmla="*/ 523 h 4343"/>
                <a:gd name="T54" fmla="*/ 8 w 2166"/>
                <a:gd name="T55" fmla="*/ 614 h 4343"/>
                <a:gd name="T56" fmla="*/ 1 w 2166"/>
                <a:gd name="T57" fmla="*/ 709 h 4343"/>
                <a:gd name="T58" fmla="*/ 0 w 2166"/>
                <a:gd name="T59" fmla="*/ 808 h 4343"/>
                <a:gd name="T60" fmla="*/ 5 w 2166"/>
                <a:gd name="T61" fmla="*/ 965 h 4343"/>
                <a:gd name="T62" fmla="*/ 141 w 2166"/>
                <a:gd name="T63" fmla="*/ 4342 h 4343"/>
                <a:gd name="T64" fmla="*/ 1625 w 2166"/>
                <a:gd name="T65" fmla="*/ 4265 h 4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66" h="4343">
                  <a:moveTo>
                    <a:pt x="2166" y="4318"/>
                  </a:moveTo>
                  <a:lnTo>
                    <a:pt x="2007" y="1169"/>
                  </a:lnTo>
                  <a:lnTo>
                    <a:pt x="1986" y="1004"/>
                  </a:lnTo>
                  <a:lnTo>
                    <a:pt x="1966" y="855"/>
                  </a:lnTo>
                  <a:lnTo>
                    <a:pt x="1956" y="785"/>
                  </a:lnTo>
                  <a:lnTo>
                    <a:pt x="1946" y="720"/>
                  </a:lnTo>
                  <a:lnTo>
                    <a:pt x="1937" y="657"/>
                  </a:lnTo>
                  <a:lnTo>
                    <a:pt x="1927" y="599"/>
                  </a:lnTo>
                  <a:lnTo>
                    <a:pt x="1917" y="543"/>
                  </a:lnTo>
                  <a:lnTo>
                    <a:pt x="1907" y="491"/>
                  </a:lnTo>
                  <a:lnTo>
                    <a:pt x="1896" y="442"/>
                  </a:lnTo>
                  <a:lnTo>
                    <a:pt x="1885" y="396"/>
                  </a:lnTo>
                  <a:lnTo>
                    <a:pt x="1872" y="353"/>
                  </a:lnTo>
                  <a:lnTo>
                    <a:pt x="1860" y="313"/>
                  </a:lnTo>
                  <a:lnTo>
                    <a:pt x="1846" y="275"/>
                  </a:lnTo>
                  <a:lnTo>
                    <a:pt x="1831" y="241"/>
                  </a:lnTo>
                  <a:lnTo>
                    <a:pt x="1815" y="208"/>
                  </a:lnTo>
                  <a:lnTo>
                    <a:pt x="1797" y="180"/>
                  </a:lnTo>
                  <a:lnTo>
                    <a:pt x="1779" y="152"/>
                  </a:lnTo>
                  <a:lnTo>
                    <a:pt x="1759" y="128"/>
                  </a:lnTo>
                  <a:lnTo>
                    <a:pt x="1737" y="106"/>
                  </a:lnTo>
                  <a:lnTo>
                    <a:pt x="1714" y="87"/>
                  </a:lnTo>
                  <a:lnTo>
                    <a:pt x="1688" y="69"/>
                  </a:lnTo>
                  <a:lnTo>
                    <a:pt x="1661" y="54"/>
                  </a:lnTo>
                  <a:lnTo>
                    <a:pt x="1632" y="41"/>
                  </a:lnTo>
                  <a:lnTo>
                    <a:pt x="1601" y="29"/>
                  </a:lnTo>
                  <a:lnTo>
                    <a:pt x="1567" y="20"/>
                  </a:lnTo>
                  <a:lnTo>
                    <a:pt x="1531" y="13"/>
                  </a:lnTo>
                  <a:lnTo>
                    <a:pt x="1493" y="7"/>
                  </a:lnTo>
                  <a:lnTo>
                    <a:pt x="1452" y="3"/>
                  </a:lnTo>
                  <a:lnTo>
                    <a:pt x="1408" y="1"/>
                  </a:lnTo>
                  <a:lnTo>
                    <a:pt x="1362" y="0"/>
                  </a:lnTo>
                  <a:lnTo>
                    <a:pt x="874" y="0"/>
                  </a:lnTo>
                  <a:lnTo>
                    <a:pt x="792" y="2"/>
                  </a:lnTo>
                  <a:lnTo>
                    <a:pt x="716" y="6"/>
                  </a:lnTo>
                  <a:lnTo>
                    <a:pt x="644" y="13"/>
                  </a:lnTo>
                  <a:lnTo>
                    <a:pt x="576" y="23"/>
                  </a:lnTo>
                  <a:lnTo>
                    <a:pt x="514" y="35"/>
                  </a:lnTo>
                  <a:lnTo>
                    <a:pt x="456" y="50"/>
                  </a:lnTo>
                  <a:lnTo>
                    <a:pt x="403" y="66"/>
                  </a:lnTo>
                  <a:lnTo>
                    <a:pt x="354" y="87"/>
                  </a:lnTo>
                  <a:lnTo>
                    <a:pt x="308" y="109"/>
                  </a:lnTo>
                  <a:lnTo>
                    <a:pt x="267" y="133"/>
                  </a:lnTo>
                  <a:lnTo>
                    <a:pt x="229" y="158"/>
                  </a:lnTo>
                  <a:lnTo>
                    <a:pt x="195" y="187"/>
                  </a:lnTo>
                  <a:lnTo>
                    <a:pt x="165" y="218"/>
                  </a:lnTo>
                  <a:lnTo>
                    <a:pt x="137" y="249"/>
                  </a:lnTo>
                  <a:lnTo>
                    <a:pt x="112" y="284"/>
                  </a:lnTo>
                  <a:lnTo>
                    <a:pt x="91" y="319"/>
                  </a:lnTo>
                  <a:lnTo>
                    <a:pt x="72" y="357"/>
                  </a:lnTo>
                  <a:lnTo>
                    <a:pt x="56" y="396"/>
                  </a:lnTo>
                  <a:lnTo>
                    <a:pt x="42" y="437"/>
                  </a:lnTo>
                  <a:lnTo>
                    <a:pt x="30" y="479"/>
                  </a:lnTo>
                  <a:lnTo>
                    <a:pt x="21" y="523"/>
                  </a:lnTo>
                  <a:lnTo>
                    <a:pt x="13" y="567"/>
                  </a:lnTo>
                  <a:lnTo>
                    <a:pt x="8" y="614"/>
                  </a:lnTo>
                  <a:lnTo>
                    <a:pt x="4" y="660"/>
                  </a:lnTo>
                  <a:lnTo>
                    <a:pt x="1" y="709"/>
                  </a:lnTo>
                  <a:lnTo>
                    <a:pt x="0" y="759"/>
                  </a:lnTo>
                  <a:lnTo>
                    <a:pt x="0" y="808"/>
                  </a:lnTo>
                  <a:lnTo>
                    <a:pt x="1" y="860"/>
                  </a:lnTo>
                  <a:lnTo>
                    <a:pt x="5" y="965"/>
                  </a:lnTo>
                  <a:lnTo>
                    <a:pt x="10" y="1072"/>
                  </a:lnTo>
                  <a:lnTo>
                    <a:pt x="141" y="4342"/>
                  </a:lnTo>
                  <a:lnTo>
                    <a:pt x="1562" y="4343"/>
                  </a:lnTo>
                  <a:lnTo>
                    <a:pt x="1625" y="4265"/>
                  </a:lnTo>
                  <a:lnTo>
                    <a:pt x="2166" y="4318"/>
                  </a:lnTo>
                  <a:close/>
                </a:path>
              </a:pathLst>
            </a:custGeom>
            <a:solidFill>
              <a:srgbClr val="607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08" name="Freeform 68"/>
            <p:cNvSpPr>
              <a:spLocks/>
            </p:cNvSpPr>
            <p:nvPr/>
          </p:nvSpPr>
          <p:spPr bwMode="auto">
            <a:xfrm>
              <a:off x="1666875" y="3040063"/>
              <a:ext cx="995363" cy="904875"/>
            </a:xfrm>
            <a:custGeom>
              <a:avLst/>
              <a:gdLst>
                <a:gd name="T0" fmla="*/ 2743 w 3132"/>
                <a:gd name="T1" fmla="*/ 2096 h 2847"/>
                <a:gd name="T2" fmla="*/ 2469 w 3132"/>
                <a:gd name="T3" fmla="*/ 2137 h 2847"/>
                <a:gd name="T4" fmla="*/ 2195 w 3132"/>
                <a:gd name="T5" fmla="*/ 2133 h 2847"/>
                <a:gd name="T6" fmla="*/ 1926 w 3132"/>
                <a:gd name="T7" fmla="*/ 2084 h 2847"/>
                <a:gd name="T8" fmla="*/ 1668 w 3132"/>
                <a:gd name="T9" fmla="*/ 1990 h 2847"/>
                <a:gd name="T10" fmla="*/ 1428 w 3132"/>
                <a:gd name="T11" fmla="*/ 1855 h 2847"/>
                <a:gd name="T12" fmla="*/ 1211 w 3132"/>
                <a:gd name="T13" fmla="*/ 1677 h 2847"/>
                <a:gd name="T14" fmla="*/ 1023 w 3132"/>
                <a:gd name="T15" fmla="*/ 1459 h 2847"/>
                <a:gd name="T16" fmla="*/ 933 w 3132"/>
                <a:gd name="T17" fmla="*/ 1321 h 2847"/>
                <a:gd name="T18" fmla="*/ 877 w 3132"/>
                <a:gd name="T19" fmla="*/ 1215 h 2847"/>
                <a:gd name="T20" fmla="*/ 828 w 3132"/>
                <a:gd name="T21" fmla="*/ 1106 h 2847"/>
                <a:gd name="T22" fmla="*/ 765 w 3132"/>
                <a:gd name="T23" fmla="*/ 912 h 2847"/>
                <a:gd name="T24" fmla="*/ 722 w 3132"/>
                <a:gd name="T25" fmla="*/ 686 h 2847"/>
                <a:gd name="T26" fmla="*/ 712 w 3132"/>
                <a:gd name="T27" fmla="*/ 514 h 2847"/>
                <a:gd name="T28" fmla="*/ 715 w 3132"/>
                <a:gd name="T29" fmla="*/ 432 h 2847"/>
                <a:gd name="T30" fmla="*/ 711 w 3132"/>
                <a:gd name="T31" fmla="*/ 348 h 2847"/>
                <a:gd name="T32" fmla="*/ 694 w 3132"/>
                <a:gd name="T33" fmla="*/ 275 h 2847"/>
                <a:gd name="T34" fmla="*/ 663 w 3132"/>
                <a:gd name="T35" fmla="*/ 206 h 2847"/>
                <a:gd name="T36" fmla="*/ 623 w 3132"/>
                <a:gd name="T37" fmla="*/ 142 h 2847"/>
                <a:gd name="T38" fmla="*/ 572 w 3132"/>
                <a:gd name="T39" fmla="*/ 87 h 2847"/>
                <a:gd name="T40" fmla="*/ 513 w 3132"/>
                <a:gd name="T41" fmla="*/ 44 h 2847"/>
                <a:gd name="T42" fmla="*/ 448 w 3132"/>
                <a:gd name="T43" fmla="*/ 14 h 2847"/>
                <a:gd name="T44" fmla="*/ 378 w 3132"/>
                <a:gd name="T45" fmla="*/ 0 h 2847"/>
                <a:gd name="T46" fmla="*/ 308 w 3132"/>
                <a:gd name="T47" fmla="*/ 4 h 2847"/>
                <a:gd name="T48" fmla="*/ 243 w 3132"/>
                <a:gd name="T49" fmla="*/ 25 h 2847"/>
                <a:gd name="T50" fmla="*/ 184 w 3132"/>
                <a:gd name="T51" fmla="*/ 59 h 2847"/>
                <a:gd name="T52" fmla="*/ 131 w 3132"/>
                <a:gd name="T53" fmla="*/ 103 h 2847"/>
                <a:gd name="T54" fmla="*/ 86 w 3132"/>
                <a:gd name="T55" fmla="*/ 157 h 2847"/>
                <a:gd name="T56" fmla="*/ 49 w 3132"/>
                <a:gd name="T57" fmla="*/ 218 h 2847"/>
                <a:gd name="T58" fmla="*/ 21 w 3132"/>
                <a:gd name="T59" fmla="*/ 284 h 2847"/>
                <a:gd name="T60" fmla="*/ 5 w 3132"/>
                <a:gd name="T61" fmla="*/ 350 h 2847"/>
                <a:gd name="T62" fmla="*/ 2 w 3132"/>
                <a:gd name="T63" fmla="*/ 413 h 2847"/>
                <a:gd name="T64" fmla="*/ 3 w 3132"/>
                <a:gd name="T65" fmla="*/ 595 h 2847"/>
                <a:gd name="T66" fmla="*/ 20 w 3132"/>
                <a:gd name="T67" fmla="*/ 776 h 2847"/>
                <a:gd name="T68" fmla="*/ 51 w 3132"/>
                <a:gd name="T69" fmla="*/ 957 h 2847"/>
                <a:gd name="T70" fmla="*/ 96 w 3132"/>
                <a:gd name="T71" fmla="*/ 1137 h 2847"/>
                <a:gd name="T72" fmla="*/ 156 w 3132"/>
                <a:gd name="T73" fmla="*/ 1315 h 2847"/>
                <a:gd name="T74" fmla="*/ 228 w 3132"/>
                <a:gd name="T75" fmla="*/ 1489 h 2847"/>
                <a:gd name="T76" fmla="*/ 314 w 3132"/>
                <a:gd name="T77" fmla="*/ 1661 h 2847"/>
                <a:gd name="T78" fmla="*/ 441 w 3132"/>
                <a:gd name="T79" fmla="*/ 1874 h 2847"/>
                <a:gd name="T80" fmla="*/ 687 w 3132"/>
                <a:gd name="T81" fmla="*/ 2186 h 2847"/>
                <a:gd name="T82" fmla="*/ 977 w 3132"/>
                <a:gd name="T83" fmla="*/ 2445 h 2847"/>
                <a:gd name="T84" fmla="*/ 1304 w 3132"/>
                <a:gd name="T85" fmla="*/ 2645 h 2847"/>
                <a:gd name="T86" fmla="*/ 1660 w 3132"/>
                <a:gd name="T87" fmla="*/ 2781 h 2847"/>
                <a:gd name="T88" fmla="*/ 2038 w 3132"/>
                <a:gd name="T89" fmla="*/ 2844 h 2847"/>
                <a:gd name="T90" fmla="*/ 2431 w 3132"/>
                <a:gd name="T91" fmla="*/ 2828 h 2847"/>
                <a:gd name="T92" fmla="*/ 2831 w 3132"/>
                <a:gd name="T93" fmla="*/ 2727 h 2847"/>
                <a:gd name="T94" fmla="*/ 3120 w 3132"/>
                <a:gd name="T95" fmla="*/ 2574 h 2847"/>
                <a:gd name="T96" fmla="*/ 3080 w 3132"/>
                <a:gd name="T97" fmla="*/ 2503 h 2847"/>
                <a:gd name="T98" fmla="*/ 3044 w 3132"/>
                <a:gd name="T99" fmla="*/ 2415 h 2847"/>
                <a:gd name="T100" fmla="*/ 2998 w 3132"/>
                <a:gd name="T101" fmla="*/ 2241 h 2847"/>
                <a:gd name="T102" fmla="*/ 2957 w 3132"/>
                <a:gd name="T103" fmla="*/ 2067 h 2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32" h="2847">
                  <a:moveTo>
                    <a:pt x="2945" y="2032"/>
                  </a:moveTo>
                  <a:lnTo>
                    <a:pt x="2879" y="2057"/>
                  </a:lnTo>
                  <a:lnTo>
                    <a:pt x="2811" y="2078"/>
                  </a:lnTo>
                  <a:lnTo>
                    <a:pt x="2743" y="2096"/>
                  </a:lnTo>
                  <a:lnTo>
                    <a:pt x="2676" y="2111"/>
                  </a:lnTo>
                  <a:lnTo>
                    <a:pt x="2607" y="2122"/>
                  </a:lnTo>
                  <a:lnTo>
                    <a:pt x="2538" y="2132"/>
                  </a:lnTo>
                  <a:lnTo>
                    <a:pt x="2469" y="2137"/>
                  </a:lnTo>
                  <a:lnTo>
                    <a:pt x="2401" y="2141"/>
                  </a:lnTo>
                  <a:lnTo>
                    <a:pt x="2332" y="2141"/>
                  </a:lnTo>
                  <a:lnTo>
                    <a:pt x="2263" y="2138"/>
                  </a:lnTo>
                  <a:lnTo>
                    <a:pt x="2195" y="2133"/>
                  </a:lnTo>
                  <a:lnTo>
                    <a:pt x="2127" y="2125"/>
                  </a:lnTo>
                  <a:lnTo>
                    <a:pt x="2059" y="2114"/>
                  </a:lnTo>
                  <a:lnTo>
                    <a:pt x="1992" y="2100"/>
                  </a:lnTo>
                  <a:lnTo>
                    <a:pt x="1926" y="2084"/>
                  </a:lnTo>
                  <a:lnTo>
                    <a:pt x="1860" y="2064"/>
                  </a:lnTo>
                  <a:lnTo>
                    <a:pt x="1795" y="2043"/>
                  </a:lnTo>
                  <a:lnTo>
                    <a:pt x="1731" y="2017"/>
                  </a:lnTo>
                  <a:lnTo>
                    <a:pt x="1668" y="1990"/>
                  </a:lnTo>
                  <a:lnTo>
                    <a:pt x="1606" y="1960"/>
                  </a:lnTo>
                  <a:lnTo>
                    <a:pt x="1545" y="1928"/>
                  </a:lnTo>
                  <a:lnTo>
                    <a:pt x="1486" y="1893"/>
                  </a:lnTo>
                  <a:lnTo>
                    <a:pt x="1428" y="1855"/>
                  </a:lnTo>
                  <a:lnTo>
                    <a:pt x="1371" y="1813"/>
                  </a:lnTo>
                  <a:lnTo>
                    <a:pt x="1316" y="1771"/>
                  </a:lnTo>
                  <a:lnTo>
                    <a:pt x="1263" y="1725"/>
                  </a:lnTo>
                  <a:lnTo>
                    <a:pt x="1211" y="1677"/>
                  </a:lnTo>
                  <a:lnTo>
                    <a:pt x="1160" y="1626"/>
                  </a:lnTo>
                  <a:lnTo>
                    <a:pt x="1113" y="1574"/>
                  </a:lnTo>
                  <a:lnTo>
                    <a:pt x="1066" y="1517"/>
                  </a:lnTo>
                  <a:lnTo>
                    <a:pt x="1023" y="1459"/>
                  </a:lnTo>
                  <a:lnTo>
                    <a:pt x="981" y="1399"/>
                  </a:lnTo>
                  <a:lnTo>
                    <a:pt x="965" y="1373"/>
                  </a:lnTo>
                  <a:lnTo>
                    <a:pt x="949" y="1347"/>
                  </a:lnTo>
                  <a:lnTo>
                    <a:pt x="933" y="1321"/>
                  </a:lnTo>
                  <a:lnTo>
                    <a:pt x="918" y="1294"/>
                  </a:lnTo>
                  <a:lnTo>
                    <a:pt x="903" y="1268"/>
                  </a:lnTo>
                  <a:lnTo>
                    <a:pt x="889" y="1242"/>
                  </a:lnTo>
                  <a:lnTo>
                    <a:pt x="877" y="1215"/>
                  </a:lnTo>
                  <a:lnTo>
                    <a:pt x="864" y="1188"/>
                  </a:lnTo>
                  <a:lnTo>
                    <a:pt x="851" y="1161"/>
                  </a:lnTo>
                  <a:lnTo>
                    <a:pt x="840" y="1134"/>
                  </a:lnTo>
                  <a:lnTo>
                    <a:pt x="828" y="1106"/>
                  </a:lnTo>
                  <a:lnTo>
                    <a:pt x="818" y="1079"/>
                  </a:lnTo>
                  <a:lnTo>
                    <a:pt x="797" y="1024"/>
                  </a:lnTo>
                  <a:lnTo>
                    <a:pt x="780" y="968"/>
                  </a:lnTo>
                  <a:lnTo>
                    <a:pt x="765" y="912"/>
                  </a:lnTo>
                  <a:lnTo>
                    <a:pt x="751" y="856"/>
                  </a:lnTo>
                  <a:lnTo>
                    <a:pt x="739" y="800"/>
                  </a:lnTo>
                  <a:lnTo>
                    <a:pt x="730" y="743"/>
                  </a:lnTo>
                  <a:lnTo>
                    <a:pt x="722" y="686"/>
                  </a:lnTo>
                  <a:lnTo>
                    <a:pt x="717" y="628"/>
                  </a:lnTo>
                  <a:lnTo>
                    <a:pt x="713" y="571"/>
                  </a:lnTo>
                  <a:lnTo>
                    <a:pt x="712" y="514"/>
                  </a:lnTo>
                  <a:lnTo>
                    <a:pt x="712" y="514"/>
                  </a:lnTo>
                  <a:lnTo>
                    <a:pt x="712" y="514"/>
                  </a:lnTo>
                  <a:lnTo>
                    <a:pt x="714" y="488"/>
                  </a:lnTo>
                  <a:lnTo>
                    <a:pt x="715" y="460"/>
                  </a:lnTo>
                  <a:lnTo>
                    <a:pt x="715" y="432"/>
                  </a:lnTo>
                  <a:lnTo>
                    <a:pt x="715" y="403"/>
                  </a:lnTo>
                  <a:lnTo>
                    <a:pt x="715" y="385"/>
                  </a:lnTo>
                  <a:lnTo>
                    <a:pt x="713" y="366"/>
                  </a:lnTo>
                  <a:lnTo>
                    <a:pt x="711" y="348"/>
                  </a:lnTo>
                  <a:lnTo>
                    <a:pt x="708" y="330"/>
                  </a:lnTo>
                  <a:lnTo>
                    <a:pt x="704" y="311"/>
                  </a:lnTo>
                  <a:lnTo>
                    <a:pt x="699" y="293"/>
                  </a:lnTo>
                  <a:lnTo>
                    <a:pt x="694" y="275"/>
                  </a:lnTo>
                  <a:lnTo>
                    <a:pt x="687" y="257"/>
                  </a:lnTo>
                  <a:lnTo>
                    <a:pt x="680" y="241"/>
                  </a:lnTo>
                  <a:lnTo>
                    <a:pt x="673" y="223"/>
                  </a:lnTo>
                  <a:lnTo>
                    <a:pt x="663" y="206"/>
                  </a:lnTo>
                  <a:lnTo>
                    <a:pt x="655" y="190"/>
                  </a:lnTo>
                  <a:lnTo>
                    <a:pt x="644" y="173"/>
                  </a:lnTo>
                  <a:lnTo>
                    <a:pt x="634" y="158"/>
                  </a:lnTo>
                  <a:lnTo>
                    <a:pt x="623" y="142"/>
                  </a:lnTo>
                  <a:lnTo>
                    <a:pt x="611" y="127"/>
                  </a:lnTo>
                  <a:lnTo>
                    <a:pt x="599" y="114"/>
                  </a:lnTo>
                  <a:lnTo>
                    <a:pt x="586" y="100"/>
                  </a:lnTo>
                  <a:lnTo>
                    <a:pt x="572" y="87"/>
                  </a:lnTo>
                  <a:lnTo>
                    <a:pt x="558" y="76"/>
                  </a:lnTo>
                  <a:lnTo>
                    <a:pt x="544" y="64"/>
                  </a:lnTo>
                  <a:lnTo>
                    <a:pt x="529" y="53"/>
                  </a:lnTo>
                  <a:lnTo>
                    <a:pt x="513" y="44"/>
                  </a:lnTo>
                  <a:lnTo>
                    <a:pt x="498" y="35"/>
                  </a:lnTo>
                  <a:lnTo>
                    <a:pt x="481" y="27"/>
                  </a:lnTo>
                  <a:lnTo>
                    <a:pt x="465" y="20"/>
                  </a:lnTo>
                  <a:lnTo>
                    <a:pt x="448" y="14"/>
                  </a:lnTo>
                  <a:lnTo>
                    <a:pt x="430" y="9"/>
                  </a:lnTo>
                  <a:lnTo>
                    <a:pt x="414" y="5"/>
                  </a:lnTo>
                  <a:lnTo>
                    <a:pt x="396" y="2"/>
                  </a:lnTo>
                  <a:lnTo>
                    <a:pt x="378" y="0"/>
                  </a:lnTo>
                  <a:lnTo>
                    <a:pt x="359" y="0"/>
                  </a:lnTo>
                  <a:lnTo>
                    <a:pt x="342" y="0"/>
                  </a:lnTo>
                  <a:lnTo>
                    <a:pt x="325" y="2"/>
                  </a:lnTo>
                  <a:lnTo>
                    <a:pt x="308" y="4"/>
                  </a:lnTo>
                  <a:lnTo>
                    <a:pt x="292" y="8"/>
                  </a:lnTo>
                  <a:lnTo>
                    <a:pt x="275" y="12"/>
                  </a:lnTo>
                  <a:lnTo>
                    <a:pt x="259" y="17"/>
                  </a:lnTo>
                  <a:lnTo>
                    <a:pt x="243" y="25"/>
                  </a:lnTo>
                  <a:lnTo>
                    <a:pt x="228" y="31"/>
                  </a:lnTo>
                  <a:lnTo>
                    <a:pt x="214" y="40"/>
                  </a:lnTo>
                  <a:lnTo>
                    <a:pt x="199" y="48"/>
                  </a:lnTo>
                  <a:lnTo>
                    <a:pt x="184" y="59"/>
                  </a:lnTo>
                  <a:lnTo>
                    <a:pt x="170" y="68"/>
                  </a:lnTo>
                  <a:lnTo>
                    <a:pt x="157" y="80"/>
                  </a:lnTo>
                  <a:lnTo>
                    <a:pt x="144" y="91"/>
                  </a:lnTo>
                  <a:lnTo>
                    <a:pt x="131" y="103"/>
                  </a:lnTo>
                  <a:lnTo>
                    <a:pt x="119" y="116"/>
                  </a:lnTo>
                  <a:lnTo>
                    <a:pt x="107" y="130"/>
                  </a:lnTo>
                  <a:lnTo>
                    <a:pt x="96" y="143"/>
                  </a:lnTo>
                  <a:lnTo>
                    <a:pt x="86" y="157"/>
                  </a:lnTo>
                  <a:lnTo>
                    <a:pt x="75" y="172"/>
                  </a:lnTo>
                  <a:lnTo>
                    <a:pt x="66" y="188"/>
                  </a:lnTo>
                  <a:lnTo>
                    <a:pt x="57" y="202"/>
                  </a:lnTo>
                  <a:lnTo>
                    <a:pt x="49" y="218"/>
                  </a:lnTo>
                  <a:lnTo>
                    <a:pt x="41" y="234"/>
                  </a:lnTo>
                  <a:lnTo>
                    <a:pt x="34" y="250"/>
                  </a:lnTo>
                  <a:lnTo>
                    <a:pt x="28" y="267"/>
                  </a:lnTo>
                  <a:lnTo>
                    <a:pt x="21" y="284"/>
                  </a:lnTo>
                  <a:lnTo>
                    <a:pt x="17" y="300"/>
                  </a:lnTo>
                  <a:lnTo>
                    <a:pt x="13" y="317"/>
                  </a:lnTo>
                  <a:lnTo>
                    <a:pt x="9" y="334"/>
                  </a:lnTo>
                  <a:lnTo>
                    <a:pt x="5" y="350"/>
                  </a:lnTo>
                  <a:lnTo>
                    <a:pt x="4" y="367"/>
                  </a:lnTo>
                  <a:lnTo>
                    <a:pt x="4" y="367"/>
                  </a:lnTo>
                  <a:lnTo>
                    <a:pt x="4" y="367"/>
                  </a:lnTo>
                  <a:lnTo>
                    <a:pt x="2" y="413"/>
                  </a:lnTo>
                  <a:lnTo>
                    <a:pt x="1" y="458"/>
                  </a:lnTo>
                  <a:lnTo>
                    <a:pt x="0" y="504"/>
                  </a:lnTo>
                  <a:lnTo>
                    <a:pt x="1" y="549"/>
                  </a:lnTo>
                  <a:lnTo>
                    <a:pt x="3" y="595"/>
                  </a:lnTo>
                  <a:lnTo>
                    <a:pt x="6" y="640"/>
                  </a:lnTo>
                  <a:lnTo>
                    <a:pt x="10" y="686"/>
                  </a:lnTo>
                  <a:lnTo>
                    <a:pt x="14" y="731"/>
                  </a:lnTo>
                  <a:lnTo>
                    <a:pt x="20" y="776"/>
                  </a:lnTo>
                  <a:lnTo>
                    <a:pt x="27" y="822"/>
                  </a:lnTo>
                  <a:lnTo>
                    <a:pt x="34" y="867"/>
                  </a:lnTo>
                  <a:lnTo>
                    <a:pt x="41" y="912"/>
                  </a:lnTo>
                  <a:lnTo>
                    <a:pt x="51" y="957"/>
                  </a:lnTo>
                  <a:lnTo>
                    <a:pt x="61" y="1003"/>
                  </a:lnTo>
                  <a:lnTo>
                    <a:pt x="72" y="1047"/>
                  </a:lnTo>
                  <a:lnTo>
                    <a:pt x="84" y="1091"/>
                  </a:lnTo>
                  <a:lnTo>
                    <a:pt x="96" y="1137"/>
                  </a:lnTo>
                  <a:lnTo>
                    <a:pt x="110" y="1181"/>
                  </a:lnTo>
                  <a:lnTo>
                    <a:pt x="124" y="1226"/>
                  </a:lnTo>
                  <a:lnTo>
                    <a:pt x="140" y="1270"/>
                  </a:lnTo>
                  <a:lnTo>
                    <a:pt x="156" y="1315"/>
                  </a:lnTo>
                  <a:lnTo>
                    <a:pt x="172" y="1358"/>
                  </a:lnTo>
                  <a:lnTo>
                    <a:pt x="190" y="1402"/>
                  </a:lnTo>
                  <a:lnTo>
                    <a:pt x="208" y="1446"/>
                  </a:lnTo>
                  <a:lnTo>
                    <a:pt x="228" y="1489"/>
                  </a:lnTo>
                  <a:lnTo>
                    <a:pt x="249" y="1532"/>
                  </a:lnTo>
                  <a:lnTo>
                    <a:pt x="270" y="1576"/>
                  </a:lnTo>
                  <a:lnTo>
                    <a:pt x="291" y="1619"/>
                  </a:lnTo>
                  <a:lnTo>
                    <a:pt x="314" y="1661"/>
                  </a:lnTo>
                  <a:lnTo>
                    <a:pt x="337" y="1704"/>
                  </a:lnTo>
                  <a:lnTo>
                    <a:pt x="362" y="1747"/>
                  </a:lnTo>
                  <a:lnTo>
                    <a:pt x="387" y="1788"/>
                  </a:lnTo>
                  <a:lnTo>
                    <a:pt x="441" y="1874"/>
                  </a:lnTo>
                  <a:lnTo>
                    <a:pt x="498" y="1956"/>
                  </a:lnTo>
                  <a:lnTo>
                    <a:pt x="557" y="2035"/>
                  </a:lnTo>
                  <a:lnTo>
                    <a:pt x="621" y="2112"/>
                  </a:lnTo>
                  <a:lnTo>
                    <a:pt x="687" y="2186"/>
                  </a:lnTo>
                  <a:lnTo>
                    <a:pt x="756" y="2255"/>
                  </a:lnTo>
                  <a:lnTo>
                    <a:pt x="827" y="2322"/>
                  </a:lnTo>
                  <a:lnTo>
                    <a:pt x="901" y="2385"/>
                  </a:lnTo>
                  <a:lnTo>
                    <a:pt x="977" y="2445"/>
                  </a:lnTo>
                  <a:lnTo>
                    <a:pt x="1055" y="2501"/>
                  </a:lnTo>
                  <a:lnTo>
                    <a:pt x="1137" y="2552"/>
                  </a:lnTo>
                  <a:lnTo>
                    <a:pt x="1219" y="2601"/>
                  </a:lnTo>
                  <a:lnTo>
                    <a:pt x="1304" y="2645"/>
                  </a:lnTo>
                  <a:lnTo>
                    <a:pt x="1391" y="2686"/>
                  </a:lnTo>
                  <a:lnTo>
                    <a:pt x="1478" y="2721"/>
                  </a:lnTo>
                  <a:lnTo>
                    <a:pt x="1568" y="2753"/>
                  </a:lnTo>
                  <a:lnTo>
                    <a:pt x="1660" y="2781"/>
                  </a:lnTo>
                  <a:lnTo>
                    <a:pt x="1753" y="2803"/>
                  </a:lnTo>
                  <a:lnTo>
                    <a:pt x="1846" y="2822"/>
                  </a:lnTo>
                  <a:lnTo>
                    <a:pt x="1942" y="2835"/>
                  </a:lnTo>
                  <a:lnTo>
                    <a:pt x="2038" y="2844"/>
                  </a:lnTo>
                  <a:lnTo>
                    <a:pt x="2135" y="2847"/>
                  </a:lnTo>
                  <a:lnTo>
                    <a:pt x="2234" y="2846"/>
                  </a:lnTo>
                  <a:lnTo>
                    <a:pt x="2332" y="2840"/>
                  </a:lnTo>
                  <a:lnTo>
                    <a:pt x="2431" y="2828"/>
                  </a:lnTo>
                  <a:lnTo>
                    <a:pt x="2531" y="2811"/>
                  </a:lnTo>
                  <a:lnTo>
                    <a:pt x="2631" y="2788"/>
                  </a:lnTo>
                  <a:lnTo>
                    <a:pt x="2731" y="2761"/>
                  </a:lnTo>
                  <a:lnTo>
                    <a:pt x="2831" y="2727"/>
                  </a:lnTo>
                  <a:lnTo>
                    <a:pt x="2931" y="2688"/>
                  </a:lnTo>
                  <a:lnTo>
                    <a:pt x="3032" y="2642"/>
                  </a:lnTo>
                  <a:lnTo>
                    <a:pt x="3132" y="2590"/>
                  </a:lnTo>
                  <a:lnTo>
                    <a:pt x="3120" y="2574"/>
                  </a:lnTo>
                  <a:lnTo>
                    <a:pt x="3109" y="2556"/>
                  </a:lnTo>
                  <a:lnTo>
                    <a:pt x="3099" y="2538"/>
                  </a:lnTo>
                  <a:lnTo>
                    <a:pt x="3089" y="2521"/>
                  </a:lnTo>
                  <a:lnTo>
                    <a:pt x="3080" y="2503"/>
                  </a:lnTo>
                  <a:lnTo>
                    <a:pt x="3071" y="2485"/>
                  </a:lnTo>
                  <a:lnTo>
                    <a:pt x="3064" y="2468"/>
                  </a:lnTo>
                  <a:lnTo>
                    <a:pt x="3056" y="2450"/>
                  </a:lnTo>
                  <a:lnTo>
                    <a:pt x="3044" y="2415"/>
                  </a:lnTo>
                  <a:lnTo>
                    <a:pt x="3032" y="2380"/>
                  </a:lnTo>
                  <a:lnTo>
                    <a:pt x="3022" y="2345"/>
                  </a:lnTo>
                  <a:lnTo>
                    <a:pt x="3014" y="2310"/>
                  </a:lnTo>
                  <a:lnTo>
                    <a:pt x="2998" y="2241"/>
                  </a:lnTo>
                  <a:lnTo>
                    <a:pt x="2983" y="2171"/>
                  </a:lnTo>
                  <a:lnTo>
                    <a:pt x="2975" y="2136"/>
                  </a:lnTo>
                  <a:lnTo>
                    <a:pt x="2966" y="2102"/>
                  </a:lnTo>
                  <a:lnTo>
                    <a:pt x="2957" y="2067"/>
                  </a:lnTo>
                  <a:lnTo>
                    <a:pt x="2945" y="2032"/>
                  </a:lnTo>
                  <a:close/>
                </a:path>
              </a:pathLst>
            </a:custGeom>
            <a:solidFill>
              <a:srgbClr val="7289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09" name="Freeform 69"/>
            <p:cNvSpPr>
              <a:spLocks/>
            </p:cNvSpPr>
            <p:nvPr/>
          </p:nvSpPr>
          <p:spPr bwMode="auto">
            <a:xfrm>
              <a:off x="2092325" y="5497513"/>
              <a:ext cx="539750" cy="174625"/>
            </a:xfrm>
            <a:custGeom>
              <a:avLst/>
              <a:gdLst>
                <a:gd name="T0" fmla="*/ 648 w 1703"/>
                <a:gd name="T1" fmla="*/ 1 h 549"/>
                <a:gd name="T2" fmla="*/ 710 w 1703"/>
                <a:gd name="T3" fmla="*/ 9 h 549"/>
                <a:gd name="T4" fmla="*/ 816 w 1703"/>
                <a:gd name="T5" fmla="*/ 25 h 549"/>
                <a:gd name="T6" fmla="*/ 944 w 1703"/>
                <a:gd name="T7" fmla="*/ 45 h 549"/>
                <a:gd name="T8" fmla="*/ 1060 w 1703"/>
                <a:gd name="T9" fmla="*/ 66 h 549"/>
                <a:gd name="T10" fmla="*/ 1163 w 1703"/>
                <a:gd name="T11" fmla="*/ 82 h 549"/>
                <a:gd name="T12" fmla="*/ 1265 w 1703"/>
                <a:gd name="T13" fmla="*/ 96 h 549"/>
                <a:gd name="T14" fmla="*/ 1362 w 1703"/>
                <a:gd name="T15" fmla="*/ 112 h 549"/>
                <a:gd name="T16" fmla="*/ 1431 w 1703"/>
                <a:gd name="T17" fmla="*/ 128 h 549"/>
                <a:gd name="T18" fmla="*/ 1474 w 1703"/>
                <a:gd name="T19" fmla="*/ 140 h 549"/>
                <a:gd name="T20" fmla="*/ 1514 w 1703"/>
                <a:gd name="T21" fmla="*/ 155 h 549"/>
                <a:gd name="T22" fmla="*/ 1552 w 1703"/>
                <a:gd name="T23" fmla="*/ 173 h 549"/>
                <a:gd name="T24" fmla="*/ 1586 w 1703"/>
                <a:gd name="T25" fmla="*/ 193 h 549"/>
                <a:gd name="T26" fmla="*/ 1617 w 1703"/>
                <a:gd name="T27" fmla="*/ 216 h 549"/>
                <a:gd name="T28" fmla="*/ 1643 w 1703"/>
                <a:gd name="T29" fmla="*/ 244 h 549"/>
                <a:gd name="T30" fmla="*/ 1665 w 1703"/>
                <a:gd name="T31" fmla="*/ 274 h 549"/>
                <a:gd name="T32" fmla="*/ 1684 w 1703"/>
                <a:gd name="T33" fmla="*/ 314 h 549"/>
                <a:gd name="T34" fmla="*/ 1698 w 1703"/>
                <a:gd name="T35" fmla="*/ 357 h 549"/>
                <a:gd name="T36" fmla="*/ 1703 w 1703"/>
                <a:gd name="T37" fmla="*/ 396 h 549"/>
                <a:gd name="T38" fmla="*/ 1702 w 1703"/>
                <a:gd name="T39" fmla="*/ 430 h 549"/>
                <a:gd name="T40" fmla="*/ 1695 w 1703"/>
                <a:gd name="T41" fmla="*/ 459 h 549"/>
                <a:gd name="T42" fmla="*/ 1683 w 1703"/>
                <a:gd name="T43" fmla="*/ 485 h 549"/>
                <a:gd name="T44" fmla="*/ 1667 w 1703"/>
                <a:gd name="T45" fmla="*/ 505 h 549"/>
                <a:gd name="T46" fmla="*/ 1649 w 1703"/>
                <a:gd name="T47" fmla="*/ 519 h 549"/>
                <a:gd name="T48" fmla="*/ 1619 w 1703"/>
                <a:gd name="T49" fmla="*/ 532 h 549"/>
                <a:gd name="T50" fmla="*/ 1557 w 1703"/>
                <a:gd name="T51" fmla="*/ 543 h 549"/>
                <a:gd name="T52" fmla="*/ 1473 w 1703"/>
                <a:gd name="T53" fmla="*/ 548 h 549"/>
                <a:gd name="T54" fmla="*/ 1369 w 1703"/>
                <a:gd name="T55" fmla="*/ 549 h 549"/>
                <a:gd name="T56" fmla="*/ 1250 w 1703"/>
                <a:gd name="T57" fmla="*/ 545 h 549"/>
                <a:gd name="T58" fmla="*/ 1120 w 1703"/>
                <a:gd name="T59" fmla="*/ 538 h 549"/>
                <a:gd name="T60" fmla="*/ 910 w 1703"/>
                <a:gd name="T61" fmla="*/ 524 h 549"/>
                <a:gd name="T62" fmla="*/ 627 w 1703"/>
                <a:gd name="T63" fmla="*/ 498 h 549"/>
                <a:gd name="T64" fmla="*/ 368 w 1703"/>
                <a:gd name="T65" fmla="*/ 471 h 549"/>
                <a:gd name="T66" fmla="*/ 164 w 1703"/>
                <a:gd name="T67" fmla="*/ 448 h 549"/>
                <a:gd name="T68" fmla="*/ 47 w 1703"/>
                <a:gd name="T69" fmla="*/ 434 h 549"/>
                <a:gd name="T70" fmla="*/ 0 w 1703"/>
                <a:gd name="T71" fmla="*/ 0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03" h="549">
                  <a:moveTo>
                    <a:pt x="638" y="0"/>
                  </a:moveTo>
                  <a:lnTo>
                    <a:pt x="648" y="1"/>
                  </a:lnTo>
                  <a:lnTo>
                    <a:pt x="672" y="5"/>
                  </a:lnTo>
                  <a:lnTo>
                    <a:pt x="710" y="9"/>
                  </a:lnTo>
                  <a:lnTo>
                    <a:pt x="760" y="16"/>
                  </a:lnTo>
                  <a:lnTo>
                    <a:pt x="816" y="25"/>
                  </a:lnTo>
                  <a:lnTo>
                    <a:pt x="879" y="34"/>
                  </a:lnTo>
                  <a:lnTo>
                    <a:pt x="944" y="45"/>
                  </a:lnTo>
                  <a:lnTo>
                    <a:pt x="1009" y="56"/>
                  </a:lnTo>
                  <a:lnTo>
                    <a:pt x="1060" y="66"/>
                  </a:lnTo>
                  <a:lnTo>
                    <a:pt x="1111" y="74"/>
                  </a:lnTo>
                  <a:lnTo>
                    <a:pt x="1163" y="82"/>
                  </a:lnTo>
                  <a:lnTo>
                    <a:pt x="1214" y="89"/>
                  </a:lnTo>
                  <a:lnTo>
                    <a:pt x="1265" y="96"/>
                  </a:lnTo>
                  <a:lnTo>
                    <a:pt x="1314" y="104"/>
                  </a:lnTo>
                  <a:lnTo>
                    <a:pt x="1362" y="112"/>
                  </a:lnTo>
                  <a:lnTo>
                    <a:pt x="1408" y="122"/>
                  </a:lnTo>
                  <a:lnTo>
                    <a:pt x="1431" y="128"/>
                  </a:lnTo>
                  <a:lnTo>
                    <a:pt x="1453" y="134"/>
                  </a:lnTo>
                  <a:lnTo>
                    <a:pt x="1474" y="140"/>
                  </a:lnTo>
                  <a:lnTo>
                    <a:pt x="1495" y="147"/>
                  </a:lnTo>
                  <a:lnTo>
                    <a:pt x="1514" y="155"/>
                  </a:lnTo>
                  <a:lnTo>
                    <a:pt x="1533" y="163"/>
                  </a:lnTo>
                  <a:lnTo>
                    <a:pt x="1552" y="173"/>
                  </a:lnTo>
                  <a:lnTo>
                    <a:pt x="1569" y="182"/>
                  </a:lnTo>
                  <a:lnTo>
                    <a:pt x="1586" y="193"/>
                  </a:lnTo>
                  <a:lnTo>
                    <a:pt x="1602" y="203"/>
                  </a:lnTo>
                  <a:lnTo>
                    <a:pt x="1617" y="216"/>
                  </a:lnTo>
                  <a:lnTo>
                    <a:pt x="1630" y="229"/>
                  </a:lnTo>
                  <a:lnTo>
                    <a:pt x="1643" y="244"/>
                  </a:lnTo>
                  <a:lnTo>
                    <a:pt x="1655" y="258"/>
                  </a:lnTo>
                  <a:lnTo>
                    <a:pt x="1665" y="274"/>
                  </a:lnTo>
                  <a:lnTo>
                    <a:pt x="1674" y="292"/>
                  </a:lnTo>
                  <a:lnTo>
                    <a:pt x="1684" y="314"/>
                  </a:lnTo>
                  <a:lnTo>
                    <a:pt x="1692" y="337"/>
                  </a:lnTo>
                  <a:lnTo>
                    <a:pt x="1698" y="357"/>
                  </a:lnTo>
                  <a:lnTo>
                    <a:pt x="1701" y="377"/>
                  </a:lnTo>
                  <a:lnTo>
                    <a:pt x="1703" y="396"/>
                  </a:lnTo>
                  <a:lnTo>
                    <a:pt x="1703" y="414"/>
                  </a:lnTo>
                  <a:lnTo>
                    <a:pt x="1702" y="430"/>
                  </a:lnTo>
                  <a:lnTo>
                    <a:pt x="1699" y="445"/>
                  </a:lnTo>
                  <a:lnTo>
                    <a:pt x="1695" y="459"/>
                  </a:lnTo>
                  <a:lnTo>
                    <a:pt x="1690" y="473"/>
                  </a:lnTo>
                  <a:lnTo>
                    <a:pt x="1683" y="485"/>
                  </a:lnTo>
                  <a:lnTo>
                    <a:pt x="1676" y="495"/>
                  </a:lnTo>
                  <a:lnTo>
                    <a:pt x="1667" y="505"/>
                  </a:lnTo>
                  <a:lnTo>
                    <a:pt x="1659" y="513"/>
                  </a:lnTo>
                  <a:lnTo>
                    <a:pt x="1649" y="519"/>
                  </a:lnTo>
                  <a:lnTo>
                    <a:pt x="1640" y="525"/>
                  </a:lnTo>
                  <a:lnTo>
                    <a:pt x="1619" y="532"/>
                  </a:lnTo>
                  <a:lnTo>
                    <a:pt x="1591" y="538"/>
                  </a:lnTo>
                  <a:lnTo>
                    <a:pt x="1557" y="543"/>
                  </a:lnTo>
                  <a:lnTo>
                    <a:pt x="1518" y="546"/>
                  </a:lnTo>
                  <a:lnTo>
                    <a:pt x="1473" y="548"/>
                  </a:lnTo>
                  <a:lnTo>
                    <a:pt x="1423" y="549"/>
                  </a:lnTo>
                  <a:lnTo>
                    <a:pt x="1369" y="549"/>
                  </a:lnTo>
                  <a:lnTo>
                    <a:pt x="1311" y="547"/>
                  </a:lnTo>
                  <a:lnTo>
                    <a:pt x="1250" y="545"/>
                  </a:lnTo>
                  <a:lnTo>
                    <a:pt x="1186" y="542"/>
                  </a:lnTo>
                  <a:lnTo>
                    <a:pt x="1120" y="538"/>
                  </a:lnTo>
                  <a:lnTo>
                    <a:pt x="1051" y="534"/>
                  </a:lnTo>
                  <a:lnTo>
                    <a:pt x="910" y="524"/>
                  </a:lnTo>
                  <a:lnTo>
                    <a:pt x="767" y="511"/>
                  </a:lnTo>
                  <a:lnTo>
                    <a:pt x="627" y="498"/>
                  </a:lnTo>
                  <a:lnTo>
                    <a:pt x="493" y="485"/>
                  </a:lnTo>
                  <a:lnTo>
                    <a:pt x="368" y="471"/>
                  </a:lnTo>
                  <a:lnTo>
                    <a:pt x="257" y="458"/>
                  </a:lnTo>
                  <a:lnTo>
                    <a:pt x="164" y="448"/>
                  </a:lnTo>
                  <a:lnTo>
                    <a:pt x="93" y="439"/>
                  </a:lnTo>
                  <a:lnTo>
                    <a:pt x="47" y="434"/>
                  </a:lnTo>
                  <a:lnTo>
                    <a:pt x="31" y="432"/>
                  </a:lnTo>
                  <a:lnTo>
                    <a:pt x="0" y="0"/>
                  </a:lnTo>
                  <a:lnTo>
                    <a:pt x="638" y="0"/>
                  </a:lnTo>
                  <a:close/>
                </a:path>
              </a:pathLst>
            </a:custGeom>
            <a:solidFill>
              <a:srgbClr val="2D2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10" name="Freeform 70"/>
            <p:cNvSpPr>
              <a:spLocks/>
            </p:cNvSpPr>
            <p:nvPr/>
          </p:nvSpPr>
          <p:spPr bwMode="auto">
            <a:xfrm>
              <a:off x="1736725" y="5497513"/>
              <a:ext cx="593725" cy="209550"/>
            </a:xfrm>
            <a:custGeom>
              <a:avLst/>
              <a:gdLst>
                <a:gd name="T0" fmla="*/ 771 w 1869"/>
                <a:gd name="T1" fmla="*/ 4 h 659"/>
                <a:gd name="T2" fmla="*/ 848 w 1869"/>
                <a:gd name="T3" fmla="*/ 27 h 659"/>
                <a:gd name="T4" fmla="*/ 970 w 1869"/>
                <a:gd name="T5" fmla="*/ 62 h 659"/>
                <a:gd name="T6" fmla="*/ 1100 w 1869"/>
                <a:gd name="T7" fmla="*/ 97 h 659"/>
                <a:gd name="T8" fmla="*/ 1270 w 1869"/>
                <a:gd name="T9" fmla="*/ 135 h 659"/>
                <a:gd name="T10" fmla="*/ 1436 w 1869"/>
                <a:gd name="T11" fmla="*/ 172 h 659"/>
                <a:gd name="T12" fmla="*/ 1541 w 1869"/>
                <a:gd name="T13" fmla="*/ 200 h 659"/>
                <a:gd name="T14" fmla="*/ 1614 w 1869"/>
                <a:gd name="T15" fmla="*/ 225 h 659"/>
                <a:gd name="T16" fmla="*/ 1658 w 1869"/>
                <a:gd name="T17" fmla="*/ 244 h 659"/>
                <a:gd name="T18" fmla="*/ 1700 w 1869"/>
                <a:gd name="T19" fmla="*/ 264 h 659"/>
                <a:gd name="T20" fmla="*/ 1738 w 1869"/>
                <a:gd name="T21" fmla="*/ 286 h 659"/>
                <a:gd name="T22" fmla="*/ 1772 w 1869"/>
                <a:gd name="T23" fmla="*/ 311 h 659"/>
                <a:gd name="T24" fmla="*/ 1802 w 1869"/>
                <a:gd name="T25" fmla="*/ 339 h 659"/>
                <a:gd name="T26" fmla="*/ 1826 w 1869"/>
                <a:gd name="T27" fmla="*/ 368 h 659"/>
                <a:gd name="T28" fmla="*/ 1846 w 1869"/>
                <a:gd name="T29" fmla="*/ 402 h 659"/>
                <a:gd name="T30" fmla="*/ 1858 w 1869"/>
                <a:gd name="T31" fmla="*/ 433 h 659"/>
                <a:gd name="T32" fmla="*/ 1864 w 1869"/>
                <a:gd name="T33" fmla="*/ 457 h 659"/>
                <a:gd name="T34" fmla="*/ 1867 w 1869"/>
                <a:gd name="T35" fmla="*/ 479 h 659"/>
                <a:gd name="T36" fmla="*/ 1869 w 1869"/>
                <a:gd name="T37" fmla="*/ 499 h 659"/>
                <a:gd name="T38" fmla="*/ 1866 w 1869"/>
                <a:gd name="T39" fmla="*/ 518 h 659"/>
                <a:gd name="T40" fmla="*/ 1862 w 1869"/>
                <a:gd name="T41" fmla="*/ 535 h 659"/>
                <a:gd name="T42" fmla="*/ 1853 w 1869"/>
                <a:gd name="T43" fmla="*/ 559 h 659"/>
                <a:gd name="T44" fmla="*/ 1836 w 1869"/>
                <a:gd name="T45" fmla="*/ 584 h 659"/>
                <a:gd name="T46" fmla="*/ 1815 w 1869"/>
                <a:gd name="T47" fmla="*/ 605 h 659"/>
                <a:gd name="T48" fmla="*/ 1791 w 1869"/>
                <a:gd name="T49" fmla="*/ 622 h 659"/>
                <a:gd name="T50" fmla="*/ 1768 w 1869"/>
                <a:gd name="T51" fmla="*/ 635 h 659"/>
                <a:gd name="T52" fmla="*/ 1741 w 1869"/>
                <a:gd name="T53" fmla="*/ 645 h 659"/>
                <a:gd name="T54" fmla="*/ 1687 w 1869"/>
                <a:gd name="T55" fmla="*/ 654 h 659"/>
                <a:gd name="T56" fmla="*/ 1609 w 1869"/>
                <a:gd name="T57" fmla="*/ 658 h 659"/>
                <a:gd name="T58" fmla="*/ 1512 w 1869"/>
                <a:gd name="T59" fmla="*/ 659 h 659"/>
                <a:gd name="T60" fmla="*/ 1399 w 1869"/>
                <a:gd name="T61" fmla="*/ 657 h 659"/>
                <a:gd name="T62" fmla="*/ 1272 w 1869"/>
                <a:gd name="T63" fmla="*/ 652 h 659"/>
                <a:gd name="T64" fmla="*/ 1066 w 1869"/>
                <a:gd name="T65" fmla="*/ 639 h 659"/>
                <a:gd name="T66" fmla="*/ 851 w 1869"/>
                <a:gd name="T67" fmla="*/ 621 h 659"/>
                <a:gd name="T68" fmla="*/ 708 w 1869"/>
                <a:gd name="T69" fmla="*/ 606 h 659"/>
                <a:gd name="T70" fmla="*/ 570 w 1869"/>
                <a:gd name="T71" fmla="*/ 590 h 659"/>
                <a:gd name="T72" fmla="*/ 441 w 1869"/>
                <a:gd name="T73" fmla="*/ 572 h 659"/>
                <a:gd name="T74" fmla="*/ 324 w 1869"/>
                <a:gd name="T75" fmla="*/ 553 h 659"/>
                <a:gd name="T76" fmla="*/ 221 w 1869"/>
                <a:gd name="T77" fmla="*/ 533 h 659"/>
                <a:gd name="T78" fmla="*/ 137 w 1869"/>
                <a:gd name="T79" fmla="*/ 512 h 659"/>
                <a:gd name="T80" fmla="*/ 76 w 1869"/>
                <a:gd name="T81" fmla="*/ 491 h 659"/>
                <a:gd name="T82" fmla="*/ 46 w 1869"/>
                <a:gd name="T83" fmla="*/ 473 h 659"/>
                <a:gd name="T84" fmla="*/ 31 w 1869"/>
                <a:gd name="T85" fmla="*/ 454 h 659"/>
                <a:gd name="T86" fmla="*/ 19 w 1869"/>
                <a:gd name="T87" fmla="*/ 427 h 659"/>
                <a:gd name="T88" fmla="*/ 10 w 1869"/>
                <a:gd name="T89" fmla="*/ 396 h 659"/>
                <a:gd name="T90" fmla="*/ 4 w 1869"/>
                <a:gd name="T91" fmla="*/ 360 h 659"/>
                <a:gd name="T92" fmla="*/ 1 w 1869"/>
                <a:gd name="T93" fmla="*/ 321 h 659"/>
                <a:gd name="T94" fmla="*/ 0 w 1869"/>
                <a:gd name="T95" fmla="*/ 258 h 659"/>
                <a:gd name="T96" fmla="*/ 3 w 1869"/>
                <a:gd name="T97" fmla="*/ 175 h 659"/>
                <a:gd name="T98" fmla="*/ 9 w 1869"/>
                <a:gd name="T99" fmla="*/ 99 h 659"/>
                <a:gd name="T100" fmla="*/ 20 w 1869"/>
                <a:gd name="T101" fmla="*/ 18 h 659"/>
                <a:gd name="T102" fmla="*/ 759 w 1869"/>
                <a:gd name="T103" fmla="*/ 0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69" h="659">
                  <a:moveTo>
                    <a:pt x="759" y="0"/>
                  </a:moveTo>
                  <a:lnTo>
                    <a:pt x="771" y="4"/>
                  </a:lnTo>
                  <a:lnTo>
                    <a:pt x="801" y="13"/>
                  </a:lnTo>
                  <a:lnTo>
                    <a:pt x="848" y="27"/>
                  </a:lnTo>
                  <a:lnTo>
                    <a:pt x="905" y="43"/>
                  </a:lnTo>
                  <a:lnTo>
                    <a:pt x="970" y="62"/>
                  </a:lnTo>
                  <a:lnTo>
                    <a:pt x="1035" y="80"/>
                  </a:lnTo>
                  <a:lnTo>
                    <a:pt x="1100" y="97"/>
                  </a:lnTo>
                  <a:lnTo>
                    <a:pt x="1158" y="110"/>
                  </a:lnTo>
                  <a:lnTo>
                    <a:pt x="1270" y="135"/>
                  </a:lnTo>
                  <a:lnTo>
                    <a:pt x="1382" y="159"/>
                  </a:lnTo>
                  <a:lnTo>
                    <a:pt x="1436" y="172"/>
                  </a:lnTo>
                  <a:lnTo>
                    <a:pt x="1489" y="185"/>
                  </a:lnTo>
                  <a:lnTo>
                    <a:pt x="1541" y="200"/>
                  </a:lnTo>
                  <a:lnTo>
                    <a:pt x="1590" y="216"/>
                  </a:lnTo>
                  <a:lnTo>
                    <a:pt x="1614" y="225"/>
                  </a:lnTo>
                  <a:lnTo>
                    <a:pt x="1637" y="234"/>
                  </a:lnTo>
                  <a:lnTo>
                    <a:pt x="1658" y="244"/>
                  </a:lnTo>
                  <a:lnTo>
                    <a:pt x="1680" y="253"/>
                  </a:lnTo>
                  <a:lnTo>
                    <a:pt x="1700" y="264"/>
                  </a:lnTo>
                  <a:lnTo>
                    <a:pt x="1719" y="274"/>
                  </a:lnTo>
                  <a:lnTo>
                    <a:pt x="1738" y="286"/>
                  </a:lnTo>
                  <a:lnTo>
                    <a:pt x="1756" y="299"/>
                  </a:lnTo>
                  <a:lnTo>
                    <a:pt x="1772" y="311"/>
                  </a:lnTo>
                  <a:lnTo>
                    <a:pt x="1788" y="324"/>
                  </a:lnTo>
                  <a:lnTo>
                    <a:pt x="1802" y="339"/>
                  </a:lnTo>
                  <a:lnTo>
                    <a:pt x="1815" y="353"/>
                  </a:lnTo>
                  <a:lnTo>
                    <a:pt x="1826" y="368"/>
                  </a:lnTo>
                  <a:lnTo>
                    <a:pt x="1837" y="385"/>
                  </a:lnTo>
                  <a:lnTo>
                    <a:pt x="1846" y="402"/>
                  </a:lnTo>
                  <a:lnTo>
                    <a:pt x="1854" y="420"/>
                  </a:lnTo>
                  <a:lnTo>
                    <a:pt x="1858" y="433"/>
                  </a:lnTo>
                  <a:lnTo>
                    <a:pt x="1861" y="445"/>
                  </a:lnTo>
                  <a:lnTo>
                    <a:pt x="1864" y="457"/>
                  </a:lnTo>
                  <a:lnTo>
                    <a:pt x="1866" y="468"/>
                  </a:lnTo>
                  <a:lnTo>
                    <a:pt x="1867" y="479"/>
                  </a:lnTo>
                  <a:lnTo>
                    <a:pt x="1869" y="490"/>
                  </a:lnTo>
                  <a:lnTo>
                    <a:pt x="1869" y="499"/>
                  </a:lnTo>
                  <a:lnTo>
                    <a:pt x="1867" y="509"/>
                  </a:lnTo>
                  <a:lnTo>
                    <a:pt x="1866" y="518"/>
                  </a:lnTo>
                  <a:lnTo>
                    <a:pt x="1864" y="527"/>
                  </a:lnTo>
                  <a:lnTo>
                    <a:pt x="1862" y="535"/>
                  </a:lnTo>
                  <a:lnTo>
                    <a:pt x="1860" y="544"/>
                  </a:lnTo>
                  <a:lnTo>
                    <a:pt x="1853" y="559"/>
                  </a:lnTo>
                  <a:lnTo>
                    <a:pt x="1845" y="572"/>
                  </a:lnTo>
                  <a:lnTo>
                    <a:pt x="1836" y="584"/>
                  </a:lnTo>
                  <a:lnTo>
                    <a:pt x="1825" y="596"/>
                  </a:lnTo>
                  <a:lnTo>
                    <a:pt x="1815" y="605"/>
                  </a:lnTo>
                  <a:lnTo>
                    <a:pt x="1803" y="614"/>
                  </a:lnTo>
                  <a:lnTo>
                    <a:pt x="1791" y="622"/>
                  </a:lnTo>
                  <a:lnTo>
                    <a:pt x="1780" y="628"/>
                  </a:lnTo>
                  <a:lnTo>
                    <a:pt x="1768" y="635"/>
                  </a:lnTo>
                  <a:lnTo>
                    <a:pt x="1759" y="639"/>
                  </a:lnTo>
                  <a:lnTo>
                    <a:pt x="1741" y="645"/>
                  </a:lnTo>
                  <a:lnTo>
                    <a:pt x="1717" y="649"/>
                  </a:lnTo>
                  <a:lnTo>
                    <a:pt x="1687" y="654"/>
                  </a:lnTo>
                  <a:lnTo>
                    <a:pt x="1651" y="656"/>
                  </a:lnTo>
                  <a:lnTo>
                    <a:pt x="1609" y="658"/>
                  </a:lnTo>
                  <a:lnTo>
                    <a:pt x="1563" y="659"/>
                  </a:lnTo>
                  <a:lnTo>
                    <a:pt x="1512" y="659"/>
                  </a:lnTo>
                  <a:lnTo>
                    <a:pt x="1457" y="659"/>
                  </a:lnTo>
                  <a:lnTo>
                    <a:pt x="1399" y="657"/>
                  </a:lnTo>
                  <a:lnTo>
                    <a:pt x="1337" y="655"/>
                  </a:lnTo>
                  <a:lnTo>
                    <a:pt x="1272" y="652"/>
                  </a:lnTo>
                  <a:lnTo>
                    <a:pt x="1205" y="648"/>
                  </a:lnTo>
                  <a:lnTo>
                    <a:pt x="1066" y="639"/>
                  </a:lnTo>
                  <a:lnTo>
                    <a:pt x="923" y="627"/>
                  </a:lnTo>
                  <a:lnTo>
                    <a:pt x="851" y="621"/>
                  </a:lnTo>
                  <a:lnTo>
                    <a:pt x="779" y="614"/>
                  </a:lnTo>
                  <a:lnTo>
                    <a:pt x="708" y="606"/>
                  </a:lnTo>
                  <a:lnTo>
                    <a:pt x="639" y="599"/>
                  </a:lnTo>
                  <a:lnTo>
                    <a:pt x="570" y="590"/>
                  </a:lnTo>
                  <a:lnTo>
                    <a:pt x="504" y="581"/>
                  </a:lnTo>
                  <a:lnTo>
                    <a:pt x="441" y="572"/>
                  </a:lnTo>
                  <a:lnTo>
                    <a:pt x="381" y="563"/>
                  </a:lnTo>
                  <a:lnTo>
                    <a:pt x="324" y="553"/>
                  </a:lnTo>
                  <a:lnTo>
                    <a:pt x="270" y="543"/>
                  </a:lnTo>
                  <a:lnTo>
                    <a:pt x="221" y="533"/>
                  </a:lnTo>
                  <a:lnTo>
                    <a:pt x="177" y="523"/>
                  </a:lnTo>
                  <a:lnTo>
                    <a:pt x="137" y="512"/>
                  </a:lnTo>
                  <a:lnTo>
                    <a:pt x="104" y="501"/>
                  </a:lnTo>
                  <a:lnTo>
                    <a:pt x="76" y="491"/>
                  </a:lnTo>
                  <a:lnTo>
                    <a:pt x="55" y="480"/>
                  </a:lnTo>
                  <a:lnTo>
                    <a:pt x="46" y="473"/>
                  </a:lnTo>
                  <a:lnTo>
                    <a:pt x="38" y="464"/>
                  </a:lnTo>
                  <a:lnTo>
                    <a:pt x="31" y="454"/>
                  </a:lnTo>
                  <a:lnTo>
                    <a:pt x="24" y="441"/>
                  </a:lnTo>
                  <a:lnTo>
                    <a:pt x="19" y="427"/>
                  </a:lnTo>
                  <a:lnTo>
                    <a:pt x="14" y="413"/>
                  </a:lnTo>
                  <a:lnTo>
                    <a:pt x="10" y="396"/>
                  </a:lnTo>
                  <a:lnTo>
                    <a:pt x="7" y="379"/>
                  </a:lnTo>
                  <a:lnTo>
                    <a:pt x="4" y="360"/>
                  </a:lnTo>
                  <a:lnTo>
                    <a:pt x="2" y="341"/>
                  </a:lnTo>
                  <a:lnTo>
                    <a:pt x="1" y="321"/>
                  </a:lnTo>
                  <a:lnTo>
                    <a:pt x="0" y="301"/>
                  </a:lnTo>
                  <a:lnTo>
                    <a:pt x="0" y="258"/>
                  </a:lnTo>
                  <a:lnTo>
                    <a:pt x="1" y="216"/>
                  </a:lnTo>
                  <a:lnTo>
                    <a:pt x="3" y="175"/>
                  </a:lnTo>
                  <a:lnTo>
                    <a:pt x="6" y="136"/>
                  </a:lnTo>
                  <a:lnTo>
                    <a:pt x="9" y="99"/>
                  </a:lnTo>
                  <a:lnTo>
                    <a:pt x="14" y="66"/>
                  </a:lnTo>
                  <a:lnTo>
                    <a:pt x="20" y="18"/>
                  </a:lnTo>
                  <a:lnTo>
                    <a:pt x="23" y="0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11" name="Freeform 71"/>
            <p:cNvSpPr>
              <a:spLocks/>
            </p:cNvSpPr>
            <p:nvPr/>
          </p:nvSpPr>
          <p:spPr bwMode="auto">
            <a:xfrm>
              <a:off x="1936750" y="3000375"/>
              <a:ext cx="233363" cy="631825"/>
            </a:xfrm>
            <a:custGeom>
              <a:avLst/>
              <a:gdLst>
                <a:gd name="T0" fmla="*/ 0 w 736"/>
                <a:gd name="T1" fmla="*/ 18 h 1991"/>
                <a:gd name="T2" fmla="*/ 736 w 736"/>
                <a:gd name="T3" fmla="*/ 1991 h 1991"/>
                <a:gd name="T4" fmla="*/ 690 w 736"/>
                <a:gd name="T5" fmla="*/ 464 h 1991"/>
                <a:gd name="T6" fmla="*/ 629 w 736"/>
                <a:gd name="T7" fmla="*/ 0 h 1991"/>
                <a:gd name="T8" fmla="*/ 0 w 736"/>
                <a:gd name="T9" fmla="*/ 18 h 1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6" h="1991">
                  <a:moveTo>
                    <a:pt x="0" y="18"/>
                  </a:moveTo>
                  <a:lnTo>
                    <a:pt x="736" y="1991"/>
                  </a:lnTo>
                  <a:lnTo>
                    <a:pt x="690" y="464"/>
                  </a:lnTo>
                  <a:lnTo>
                    <a:pt x="629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12" name="Freeform 72"/>
            <p:cNvSpPr>
              <a:spLocks/>
            </p:cNvSpPr>
            <p:nvPr/>
          </p:nvSpPr>
          <p:spPr bwMode="auto">
            <a:xfrm>
              <a:off x="2033588" y="3025775"/>
              <a:ext cx="85725" cy="106363"/>
            </a:xfrm>
            <a:custGeom>
              <a:avLst/>
              <a:gdLst>
                <a:gd name="T0" fmla="*/ 269 w 269"/>
                <a:gd name="T1" fmla="*/ 199 h 332"/>
                <a:gd name="T2" fmla="*/ 267 w 269"/>
                <a:gd name="T3" fmla="*/ 225 h 332"/>
                <a:gd name="T4" fmla="*/ 261 w 269"/>
                <a:gd name="T5" fmla="*/ 250 h 332"/>
                <a:gd name="T6" fmla="*/ 249 w 269"/>
                <a:gd name="T7" fmla="*/ 272 h 332"/>
                <a:gd name="T8" fmla="*/ 233 w 269"/>
                <a:gd name="T9" fmla="*/ 292 h 332"/>
                <a:gd name="T10" fmla="*/ 214 w 269"/>
                <a:gd name="T11" fmla="*/ 308 h 332"/>
                <a:gd name="T12" fmla="*/ 192 w 269"/>
                <a:gd name="T13" fmla="*/ 320 h 332"/>
                <a:gd name="T14" fmla="*/ 168 w 269"/>
                <a:gd name="T15" fmla="*/ 329 h 332"/>
                <a:gd name="T16" fmla="*/ 140 w 269"/>
                <a:gd name="T17" fmla="*/ 332 h 332"/>
                <a:gd name="T18" fmla="*/ 115 w 269"/>
                <a:gd name="T19" fmla="*/ 329 h 332"/>
                <a:gd name="T20" fmla="*/ 91 w 269"/>
                <a:gd name="T21" fmla="*/ 323 h 332"/>
                <a:gd name="T22" fmla="*/ 68 w 269"/>
                <a:gd name="T23" fmla="*/ 311 h 332"/>
                <a:gd name="T24" fmla="*/ 48 w 269"/>
                <a:gd name="T25" fmla="*/ 295 h 332"/>
                <a:gd name="T26" fmla="*/ 33 w 269"/>
                <a:gd name="T27" fmla="*/ 276 h 332"/>
                <a:gd name="T28" fmla="*/ 20 w 269"/>
                <a:gd name="T29" fmla="*/ 254 h 332"/>
                <a:gd name="T30" fmla="*/ 11 w 269"/>
                <a:gd name="T31" fmla="*/ 230 h 332"/>
                <a:gd name="T32" fmla="*/ 1 w 269"/>
                <a:gd name="T33" fmla="*/ 146 h 332"/>
                <a:gd name="T34" fmla="*/ 1 w 269"/>
                <a:gd name="T35" fmla="*/ 120 h 332"/>
                <a:gd name="T36" fmla="*/ 5 w 269"/>
                <a:gd name="T37" fmla="*/ 94 h 332"/>
                <a:gd name="T38" fmla="*/ 15 w 269"/>
                <a:gd name="T39" fmla="*/ 71 h 332"/>
                <a:gd name="T40" fmla="*/ 28 w 269"/>
                <a:gd name="T41" fmla="*/ 50 h 332"/>
                <a:gd name="T42" fmla="*/ 45 w 269"/>
                <a:gd name="T43" fmla="*/ 32 h 332"/>
                <a:gd name="T44" fmla="*/ 66 w 269"/>
                <a:gd name="T45" fmla="*/ 17 h 332"/>
                <a:gd name="T46" fmla="*/ 90 w 269"/>
                <a:gd name="T47" fmla="*/ 8 h 332"/>
                <a:gd name="T48" fmla="*/ 116 w 269"/>
                <a:gd name="T49" fmla="*/ 1 h 332"/>
                <a:gd name="T50" fmla="*/ 143 w 269"/>
                <a:gd name="T51" fmla="*/ 1 h 332"/>
                <a:gd name="T52" fmla="*/ 167 w 269"/>
                <a:gd name="T53" fmla="*/ 5 h 332"/>
                <a:gd name="T54" fmla="*/ 191 w 269"/>
                <a:gd name="T55" fmla="*/ 15 h 332"/>
                <a:gd name="T56" fmla="*/ 212 w 269"/>
                <a:gd name="T57" fmla="*/ 29 h 332"/>
                <a:gd name="T58" fmla="*/ 230 w 269"/>
                <a:gd name="T59" fmla="*/ 46 h 332"/>
                <a:gd name="T60" fmla="*/ 244 w 269"/>
                <a:gd name="T61" fmla="*/ 67 h 332"/>
                <a:gd name="T62" fmla="*/ 255 w 269"/>
                <a:gd name="T63" fmla="*/ 90 h 332"/>
                <a:gd name="T64" fmla="*/ 261 w 269"/>
                <a:gd name="T65" fmla="*/ 11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9" h="332">
                  <a:moveTo>
                    <a:pt x="268" y="186"/>
                  </a:moveTo>
                  <a:lnTo>
                    <a:pt x="269" y="199"/>
                  </a:lnTo>
                  <a:lnTo>
                    <a:pt x="269" y="213"/>
                  </a:lnTo>
                  <a:lnTo>
                    <a:pt x="267" y="225"/>
                  </a:lnTo>
                  <a:lnTo>
                    <a:pt x="264" y="237"/>
                  </a:lnTo>
                  <a:lnTo>
                    <a:pt x="261" y="250"/>
                  </a:lnTo>
                  <a:lnTo>
                    <a:pt x="256" y="261"/>
                  </a:lnTo>
                  <a:lnTo>
                    <a:pt x="249" y="272"/>
                  </a:lnTo>
                  <a:lnTo>
                    <a:pt x="242" y="282"/>
                  </a:lnTo>
                  <a:lnTo>
                    <a:pt x="233" y="292"/>
                  </a:lnTo>
                  <a:lnTo>
                    <a:pt x="224" y="300"/>
                  </a:lnTo>
                  <a:lnTo>
                    <a:pt x="214" y="308"/>
                  </a:lnTo>
                  <a:lnTo>
                    <a:pt x="204" y="314"/>
                  </a:lnTo>
                  <a:lnTo>
                    <a:pt x="192" y="320"/>
                  </a:lnTo>
                  <a:lnTo>
                    <a:pt x="181" y="325"/>
                  </a:lnTo>
                  <a:lnTo>
                    <a:pt x="168" y="329"/>
                  </a:lnTo>
                  <a:lnTo>
                    <a:pt x="154" y="331"/>
                  </a:lnTo>
                  <a:lnTo>
                    <a:pt x="140" y="332"/>
                  </a:lnTo>
                  <a:lnTo>
                    <a:pt x="128" y="331"/>
                  </a:lnTo>
                  <a:lnTo>
                    <a:pt x="115" y="329"/>
                  </a:lnTo>
                  <a:lnTo>
                    <a:pt x="102" y="327"/>
                  </a:lnTo>
                  <a:lnTo>
                    <a:pt x="91" y="323"/>
                  </a:lnTo>
                  <a:lnTo>
                    <a:pt x="79" y="317"/>
                  </a:lnTo>
                  <a:lnTo>
                    <a:pt x="68" y="311"/>
                  </a:lnTo>
                  <a:lnTo>
                    <a:pt x="58" y="304"/>
                  </a:lnTo>
                  <a:lnTo>
                    <a:pt x="48" y="295"/>
                  </a:lnTo>
                  <a:lnTo>
                    <a:pt x="40" y="287"/>
                  </a:lnTo>
                  <a:lnTo>
                    <a:pt x="33" y="276"/>
                  </a:lnTo>
                  <a:lnTo>
                    <a:pt x="25" y="265"/>
                  </a:lnTo>
                  <a:lnTo>
                    <a:pt x="20" y="254"/>
                  </a:lnTo>
                  <a:lnTo>
                    <a:pt x="15" y="242"/>
                  </a:lnTo>
                  <a:lnTo>
                    <a:pt x="11" y="230"/>
                  </a:lnTo>
                  <a:lnTo>
                    <a:pt x="9" y="216"/>
                  </a:lnTo>
                  <a:lnTo>
                    <a:pt x="1" y="146"/>
                  </a:lnTo>
                  <a:lnTo>
                    <a:pt x="0" y="133"/>
                  </a:lnTo>
                  <a:lnTo>
                    <a:pt x="1" y="120"/>
                  </a:lnTo>
                  <a:lnTo>
                    <a:pt x="2" y="107"/>
                  </a:lnTo>
                  <a:lnTo>
                    <a:pt x="5" y="94"/>
                  </a:lnTo>
                  <a:lnTo>
                    <a:pt x="9" y="83"/>
                  </a:lnTo>
                  <a:lnTo>
                    <a:pt x="15" y="71"/>
                  </a:lnTo>
                  <a:lnTo>
                    <a:pt x="21" y="60"/>
                  </a:lnTo>
                  <a:lnTo>
                    <a:pt x="28" y="50"/>
                  </a:lnTo>
                  <a:lnTo>
                    <a:pt x="37" y="40"/>
                  </a:lnTo>
                  <a:lnTo>
                    <a:pt x="45" y="32"/>
                  </a:lnTo>
                  <a:lnTo>
                    <a:pt x="56" y="24"/>
                  </a:lnTo>
                  <a:lnTo>
                    <a:pt x="66" y="17"/>
                  </a:lnTo>
                  <a:lnTo>
                    <a:pt x="78" y="12"/>
                  </a:lnTo>
                  <a:lnTo>
                    <a:pt x="90" y="8"/>
                  </a:lnTo>
                  <a:lnTo>
                    <a:pt x="102" y="3"/>
                  </a:lnTo>
                  <a:lnTo>
                    <a:pt x="116" y="1"/>
                  </a:lnTo>
                  <a:lnTo>
                    <a:pt x="129" y="0"/>
                  </a:lnTo>
                  <a:lnTo>
                    <a:pt x="143" y="1"/>
                  </a:lnTo>
                  <a:lnTo>
                    <a:pt x="155" y="2"/>
                  </a:lnTo>
                  <a:lnTo>
                    <a:pt x="167" y="5"/>
                  </a:lnTo>
                  <a:lnTo>
                    <a:pt x="180" y="10"/>
                  </a:lnTo>
                  <a:lnTo>
                    <a:pt x="191" y="15"/>
                  </a:lnTo>
                  <a:lnTo>
                    <a:pt x="202" y="21"/>
                  </a:lnTo>
                  <a:lnTo>
                    <a:pt x="212" y="29"/>
                  </a:lnTo>
                  <a:lnTo>
                    <a:pt x="221" y="37"/>
                  </a:lnTo>
                  <a:lnTo>
                    <a:pt x="230" y="46"/>
                  </a:lnTo>
                  <a:lnTo>
                    <a:pt x="238" y="56"/>
                  </a:lnTo>
                  <a:lnTo>
                    <a:pt x="244" y="67"/>
                  </a:lnTo>
                  <a:lnTo>
                    <a:pt x="250" y="78"/>
                  </a:lnTo>
                  <a:lnTo>
                    <a:pt x="255" y="90"/>
                  </a:lnTo>
                  <a:lnTo>
                    <a:pt x="259" y="103"/>
                  </a:lnTo>
                  <a:lnTo>
                    <a:pt x="261" y="116"/>
                  </a:lnTo>
                  <a:lnTo>
                    <a:pt x="268" y="186"/>
                  </a:lnTo>
                  <a:close/>
                </a:path>
              </a:pathLst>
            </a:custGeom>
            <a:solidFill>
              <a:srgbClr val="036B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13" name="Freeform 73"/>
            <p:cNvSpPr>
              <a:spLocks/>
            </p:cNvSpPr>
            <p:nvPr/>
          </p:nvSpPr>
          <p:spPr bwMode="auto">
            <a:xfrm>
              <a:off x="2068513" y="3086100"/>
              <a:ext cx="101600" cy="546100"/>
            </a:xfrm>
            <a:custGeom>
              <a:avLst/>
              <a:gdLst>
                <a:gd name="T0" fmla="*/ 0 w 318"/>
                <a:gd name="T1" fmla="*/ 11 h 1717"/>
                <a:gd name="T2" fmla="*/ 62 w 318"/>
                <a:gd name="T3" fmla="*/ 1031 h 1717"/>
                <a:gd name="T4" fmla="*/ 318 w 318"/>
                <a:gd name="T5" fmla="*/ 1717 h 1717"/>
                <a:gd name="T6" fmla="*/ 301 w 318"/>
                <a:gd name="T7" fmla="*/ 995 h 1717"/>
                <a:gd name="T8" fmla="*/ 80 w 318"/>
                <a:gd name="T9" fmla="*/ 0 h 1717"/>
                <a:gd name="T10" fmla="*/ 0 w 318"/>
                <a:gd name="T11" fmla="*/ 11 h 1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8" h="1717">
                  <a:moveTo>
                    <a:pt x="0" y="11"/>
                  </a:moveTo>
                  <a:lnTo>
                    <a:pt x="62" y="1031"/>
                  </a:lnTo>
                  <a:lnTo>
                    <a:pt x="318" y="1717"/>
                  </a:lnTo>
                  <a:lnTo>
                    <a:pt x="301" y="995"/>
                  </a:lnTo>
                  <a:lnTo>
                    <a:pt x="80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036B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14" name="Freeform 74"/>
            <p:cNvSpPr>
              <a:spLocks/>
            </p:cNvSpPr>
            <p:nvPr/>
          </p:nvSpPr>
          <p:spPr bwMode="auto">
            <a:xfrm>
              <a:off x="1914525" y="3060700"/>
              <a:ext cx="258763" cy="600075"/>
            </a:xfrm>
            <a:custGeom>
              <a:avLst/>
              <a:gdLst>
                <a:gd name="T0" fmla="*/ 0 w 816"/>
                <a:gd name="T1" fmla="*/ 0 h 1888"/>
                <a:gd name="T2" fmla="*/ 167 w 816"/>
                <a:gd name="T3" fmla="*/ 939 h 1888"/>
                <a:gd name="T4" fmla="*/ 413 w 816"/>
                <a:gd name="T5" fmla="*/ 1033 h 1888"/>
                <a:gd name="T6" fmla="*/ 388 w 816"/>
                <a:gd name="T7" fmla="*/ 1358 h 1888"/>
                <a:gd name="T8" fmla="*/ 816 w 816"/>
                <a:gd name="T9" fmla="*/ 1888 h 1888"/>
                <a:gd name="T10" fmla="*/ 156 w 816"/>
                <a:gd name="T11" fmla="*/ 56 h 1888"/>
                <a:gd name="T12" fmla="*/ 0 w 816"/>
                <a:gd name="T13" fmla="*/ 0 h 1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888">
                  <a:moveTo>
                    <a:pt x="0" y="0"/>
                  </a:moveTo>
                  <a:lnTo>
                    <a:pt x="167" y="939"/>
                  </a:lnTo>
                  <a:lnTo>
                    <a:pt x="413" y="1033"/>
                  </a:lnTo>
                  <a:lnTo>
                    <a:pt x="388" y="1358"/>
                  </a:lnTo>
                  <a:lnTo>
                    <a:pt x="816" y="1888"/>
                  </a:lnTo>
                  <a:lnTo>
                    <a:pt x="156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5D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15" name="Freeform 75"/>
            <p:cNvSpPr>
              <a:spLocks/>
            </p:cNvSpPr>
            <p:nvPr/>
          </p:nvSpPr>
          <p:spPr bwMode="auto">
            <a:xfrm>
              <a:off x="1835150" y="2914650"/>
              <a:ext cx="201613" cy="227013"/>
            </a:xfrm>
            <a:custGeom>
              <a:avLst/>
              <a:gdLst>
                <a:gd name="T0" fmla="*/ 567 w 638"/>
                <a:gd name="T1" fmla="*/ 713 h 713"/>
                <a:gd name="T2" fmla="*/ 0 w 638"/>
                <a:gd name="T3" fmla="*/ 259 h 713"/>
                <a:gd name="T4" fmla="*/ 169 w 638"/>
                <a:gd name="T5" fmla="*/ 0 h 713"/>
                <a:gd name="T6" fmla="*/ 638 w 638"/>
                <a:gd name="T7" fmla="*/ 285 h 713"/>
                <a:gd name="T8" fmla="*/ 567 w 638"/>
                <a:gd name="T9" fmla="*/ 71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8" h="713">
                  <a:moveTo>
                    <a:pt x="567" y="713"/>
                  </a:moveTo>
                  <a:lnTo>
                    <a:pt x="0" y="259"/>
                  </a:lnTo>
                  <a:lnTo>
                    <a:pt x="169" y="0"/>
                  </a:lnTo>
                  <a:lnTo>
                    <a:pt x="638" y="285"/>
                  </a:lnTo>
                  <a:lnTo>
                    <a:pt x="567" y="7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16" name="Freeform 76"/>
            <p:cNvSpPr>
              <a:spLocks/>
            </p:cNvSpPr>
            <p:nvPr/>
          </p:nvSpPr>
          <p:spPr bwMode="auto">
            <a:xfrm>
              <a:off x="2152650" y="3025775"/>
              <a:ext cx="65088" cy="611188"/>
            </a:xfrm>
            <a:custGeom>
              <a:avLst/>
              <a:gdLst>
                <a:gd name="T0" fmla="*/ 38 w 207"/>
                <a:gd name="T1" fmla="*/ 1927 h 1927"/>
                <a:gd name="T2" fmla="*/ 26 w 207"/>
                <a:gd name="T3" fmla="*/ 953 h 1927"/>
                <a:gd name="T4" fmla="*/ 0 w 207"/>
                <a:gd name="T5" fmla="*/ 323 h 1927"/>
                <a:gd name="T6" fmla="*/ 0 w 207"/>
                <a:gd name="T7" fmla="*/ 48 h 1927"/>
                <a:gd name="T8" fmla="*/ 50 w 207"/>
                <a:gd name="T9" fmla="*/ 0 h 1927"/>
                <a:gd name="T10" fmla="*/ 207 w 207"/>
                <a:gd name="T11" fmla="*/ 979 h 1927"/>
                <a:gd name="T12" fmla="*/ 115 w 207"/>
                <a:gd name="T13" fmla="*/ 1111 h 1927"/>
                <a:gd name="T14" fmla="*/ 207 w 207"/>
                <a:gd name="T15" fmla="*/ 1356 h 1927"/>
                <a:gd name="T16" fmla="*/ 38 w 207"/>
                <a:gd name="T17" fmla="*/ 1927 h 1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1927">
                  <a:moveTo>
                    <a:pt x="38" y="1927"/>
                  </a:moveTo>
                  <a:lnTo>
                    <a:pt x="26" y="953"/>
                  </a:lnTo>
                  <a:lnTo>
                    <a:pt x="0" y="323"/>
                  </a:lnTo>
                  <a:lnTo>
                    <a:pt x="0" y="48"/>
                  </a:lnTo>
                  <a:lnTo>
                    <a:pt x="50" y="0"/>
                  </a:lnTo>
                  <a:lnTo>
                    <a:pt x="207" y="979"/>
                  </a:lnTo>
                  <a:lnTo>
                    <a:pt x="115" y="1111"/>
                  </a:lnTo>
                  <a:lnTo>
                    <a:pt x="207" y="1356"/>
                  </a:lnTo>
                  <a:lnTo>
                    <a:pt x="38" y="1927"/>
                  </a:lnTo>
                  <a:close/>
                </a:path>
              </a:pathLst>
            </a:custGeom>
            <a:solidFill>
              <a:srgbClr val="4D5D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17" name="Freeform 77"/>
            <p:cNvSpPr>
              <a:spLocks/>
            </p:cNvSpPr>
            <p:nvPr/>
          </p:nvSpPr>
          <p:spPr bwMode="auto">
            <a:xfrm>
              <a:off x="2101850" y="2946400"/>
              <a:ext cx="68263" cy="192088"/>
            </a:xfrm>
            <a:custGeom>
              <a:avLst/>
              <a:gdLst>
                <a:gd name="T0" fmla="*/ 45 w 214"/>
                <a:gd name="T1" fmla="*/ 0 h 606"/>
                <a:gd name="T2" fmla="*/ 214 w 214"/>
                <a:gd name="T3" fmla="*/ 192 h 606"/>
                <a:gd name="T4" fmla="*/ 174 w 214"/>
                <a:gd name="T5" fmla="*/ 606 h 606"/>
                <a:gd name="T6" fmla="*/ 0 w 214"/>
                <a:gd name="T7" fmla="*/ 196 h 606"/>
                <a:gd name="T8" fmla="*/ 45 w 214"/>
                <a:gd name="T9" fmla="*/ 0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606">
                  <a:moveTo>
                    <a:pt x="45" y="0"/>
                  </a:moveTo>
                  <a:lnTo>
                    <a:pt x="214" y="192"/>
                  </a:lnTo>
                  <a:lnTo>
                    <a:pt x="174" y="606"/>
                  </a:lnTo>
                  <a:lnTo>
                    <a:pt x="0" y="196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18" name="Freeform 78"/>
            <p:cNvSpPr>
              <a:spLocks/>
            </p:cNvSpPr>
            <p:nvPr/>
          </p:nvSpPr>
          <p:spPr bwMode="auto">
            <a:xfrm>
              <a:off x="2811463" y="3649663"/>
              <a:ext cx="141288" cy="122238"/>
            </a:xfrm>
            <a:custGeom>
              <a:avLst/>
              <a:gdLst>
                <a:gd name="T0" fmla="*/ 418 w 442"/>
                <a:gd name="T1" fmla="*/ 352 h 381"/>
                <a:gd name="T2" fmla="*/ 404 w 442"/>
                <a:gd name="T3" fmla="*/ 364 h 381"/>
                <a:gd name="T4" fmla="*/ 389 w 442"/>
                <a:gd name="T5" fmla="*/ 373 h 381"/>
                <a:gd name="T6" fmla="*/ 372 w 442"/>
                <a:gd name="T7" fmla="*/ 379 h 381"/>
                <a:gd name="T8" fmla="*/ 355 w 442"/>
                <a:gd name="T9" fmla="*/ 381 h 381"/>
                <a:gd name="T10" fmla="*/ 338 w 442"/>
                <a:gd name="T11" fmla="*/ 380 h 381"/>
                <a:gd name="T12" fmla="*/ 320 w 442"/>
                <a:gd name="T13" fmla="*/ 375 h 381"/>
                <a:gd name="T14" fmla="*/ 305 w 442"/>
                <a:gd name="T15" fmla="*/ 367 h 381"/>
                <a:gd name="T16" fmla="*/ 35 w 442"/>
                <a:gd name="T17" fmla="*/ 162 h 381"/>
                <a:gd name="T18" fmla="*/ 22 w 442"/>
                <a:gd name="T19" fmla="*/ 149 h 381"/>
                <a:gd name="T20" fmla="*/ 12 w 442"/>
                <a:gd name="T21" fmla="*/ 136 h 381"/>
                <a:gd name="T22" fmla="*/ 4 w 442"/>
                <a:gd name="T23" fmla="*/ 120 h 381"/>
                <a:gd name="T24" fmla="*/ 1 w 442"/>
                <a:gd name="T25" fmla="*/ 103 h 381"/>
                <a:gd name="T26" fmla="*/ 0 w 442"/>
                <a:gd name="T27" fmla="*/ 85 h 381"/>
                <a:gd name="T28" fmla="*/ 3 w 442"/>
                <a:gd name="T29" fmla="*/ 68 h 381"/>
                <a:gd name="T30" fmla="*/ 8 w 442"/>
                <a:gd name="T31" fmla="*/ 51 h 381"/>
                <a:gd name="T32" fmla="*/ 19 w 442"/>
                <a:gd name="T33" fmla="*/ 36 h 381"/>
                <a:gd name="T34" fmla="*/ 31 w 442"/>
                <a:gd name="T35" fmla="*/ 22 h 381"/>
                <a:gd name="T36" fmla="*/ 45 w 442"/>
                <a:gd name="T37" fmla="*/ 12 h 381"/>
                <a:gd name="T38" fmla="*/ 61 w 442"/>
                <a:gd name="T39" fmla="*/ 6 h 381"/>
                <a:gd name="T40" fmla="*/ 78 w 442"/>
                <a:gd name="T41" fmla="*/ 1 h 381"/>
                <a:gd name="T42" fmla="*/ 95 w 442"/>
                <a:gd name="T43" fmla="*/ 0 h 381"/>
                <a:gd name="T44" fmla="*/ 113 w 442"/>
                <a:gd name="T45" fmla="*/ 3 h 381"/>
                <a:gd name="T46" fmla="*/ 129 w 442"/>
                <a:gd name="T47" fmla="*/ 10 h 381"/>
                <a:gd name="T48" fmla="*/ 145 w 442"/>
                <a:gd name="T49" fmla="*/ 19 h 381"/>
                <a:gd name="T50" fmla="*/ 414 w 442"/>
                <a:gd name="T51" fmla="*/ 225 h 381"/>
                <a:gd name="T52" fmla="*/ 425 w 442"/>
                <a:gd name="T53" fmla="*/ 239 h 381"/>
                <a:gd name="T54" fmla="*/ 435 w 442"/>
                <a:gd name="T55" fmla="*/ 254 h 381"/>
                <a:gd name="T56" fmla="*/ 440 w 442"/>
                <a:gd name="T57" fmla="*/ 271 h 381"/>
                <a:gd name="T58" fmla="*/ 442 w 442"/>
                <a:gd name="T59" fmla="*/ 288 h 381"/>
                <a:gd name="T60" fmla="*/ 441 w 442"/>
                <a:gd name="T61" fmla="*/ 305 h 381"/>
                <a:gd name="T62" fmla="*/ 437 w 442"/>
                <a:gd name="T63" fmla="*/ 322 h 381"/>
                <a:gd name="T64" fmla="*/ 428 w 442"/>
                <a:gd name="T65" fmla="*/ 337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42" h="381">
                  <a:moveTo>
                    <a:pt x="423" y="346"/>
                  </a:moveTo>
                  <a:lnTo>
                    <a:pt x="418" y="352"/>
                  </a:lnTo>
                  <a:lnTo>
                    <a:pt x="411" y="359"/>
                  </a:lnTo>
                  <a:lnTo>
                    <a:pt x="404" y="364"/>
                  </a:lnTo>
                  <a:lnTo>
                    <a:pt x="397" y="369"/>
                  </a:lnTo>
                  <a:lnTo>
                    <a:pt x="389" y="373"/>
                  </a:lnTo>
                  <a:lnTo>
                    <a:pt x="381" y="377"/>
                  </a:lnTo>
                  <a:lnTo>
                    <a:pt x="372" y="379"/>
                  </a:lnTo>
                  <a:lnTo>
                    <a:pt x="364" y="380"/>
                  </a:lnTo>
                  <a:lnTo>
                    <a:pt x="355" y="381"/>
                  </a:lnTo>
                  <a:lnTo>
                    <a:pt x="347" y="381"/>
                  </a:lnTo>
                  <a:lnTo>
                    <a:pt x="338" y="380"/>
                  </a:lnTo>
                  <a:lnTo>
                    <a:pt x="329" y="378"/>
                  </a:lnTo>
                  <a:lnTo>
                    <a:pt x="320" y="375"/>
                  </a:lnTo>
                  <a:lnTo>
                    <a:pt x="313" y="372"/>
                  </a:lnTo>
                  <a:lnTo>
                    <a:pt x="305" y="367"/>
                  </a:lnTo>
                  <a:lnTo>
                    <a:pt x="297" y="363"/>
                  </a:lnTo>
                  <a:lnTo>
                    <a:pt x="35" y="162"/>
                  </a:lnTo>
                  <a:lnTo>
                    <a:pt x="29" y="156"/>
                  </a:lnTo>
                  <a:lnTo>
                    <a:pt x="22" y="149"/>
                  </a:lnTo>
                  <a:lnTo>
                    <a:pt x="17" y="143"/>
                  </a:lnTo>
                  <a:lnTo>
                    <a:pt x="12" y="136"/>
                  </a:lnTo>
                  <a:lnTo>
                    <a:pt x="7" y="127"/>
                  </a:lnTo>
                  <a:lnTo>
                    <a:pt x="4" y="120"/>
                  </a:lnTo>
                  <a:lnTo>
                    <a:pt x="2" y="111"/>
                  </a:lnTo>
                  <a:lnTo>
                    <a:pt x="1" y="103"/>
                  </a:lnTo>
                  <a:lnTo>
                    <a:pt x="0" y="93"/>
                  </a:lnTo>
                  <a:lnTo>
                    <a:pt x="0" y="85"/>
                  </a:lnTo>
                  <a:lnTo>
                    <a:pt x="1" y="76"/>
                  </a:lnTo>
                  <a:lnTo>
                    <a:pt x="3" y="68"/>
                  </a:lnTo>
                  <a:lnTo>
                    <a:pt x="5" y="59"/>
                  </a:lnTo>
                  <a:lnTo>
                    <a:pt x="8" y="51"/>
                  </a:lnTo>
                  <a:lnTo>
                    <a:pt x="14" y="44"/>
                  </a:lnTo>
                  <a:lnTo>
                    <a:pt x="19" y="36"/>
                  </a:lnTo>
                  <a:lnTo>
                    <a:pt x="24" y="29"/>
                  </a:lnTo>
                  <a:lnTo>
                    <a:pt x="31" y="22"/>
                  </a:lnTo>
                  <a:lnTo>
                    <a:pt x="38" y="17"/>
                  </a:lnTo>
                  <a:lnTo>
                    <a:pt x="45" y="12"/>
                  </a:lnTo>
                  <a:lnTo>
                    <a:pt x="53" y="9"/>
                  </a:lnTo>
                  <a:lnTo>
                    <a:pt x="61" y="6"/>
                  </a:lnTo>
                  <a:lnTo>
                    <a:pt x="70" y="2"/>
                  </a:lnTo>
                  <a:lnTo>
                    <a:pt x="78" y="1"/>
                  </a:lnTo>
                  <a:lnTo>
                    <a:pt x="87" y="0"/>
                  </a:lnTo>
                  <a:lnTo>
                    <a:pt x="95" y="0"/>
                  </a:lnTo>
                  <a:lnTo>
                    <a:pt x="104" y="1"/>
                  </a:lnTo>
                  <a:lnTo>
                    <a:pt x="113" y="3"/>
                  </a:lnTo>
                  <a:lnTo>
                    <a:pt x="122" y="6"/>
                  </a:lnTo>
                  <a:lnTo>
                    <a:pt x="129" y="10"/>
                  </a:lnTo>
                  <a:lnTo>
                    <a:pt x="137" y="14"/>
                  </a:lnTo>
                  <a:lnTo>
                    <a:pt x="145" y="19"/>
                  </a:lnTo>
                  <a:lnTo>
                    <a:pt x="407" y="219"/>
                  </a:lnTo>
                  <a:lnTo>
                    <a:pt x="414" y="225"/>
                  </a:lnTo>
                  <a:lnTo>
                    <a:pt x="420" y="232"/>
                  </a:lnTo>
                  <a:lnTo>
                    <a:pt x="425" y="239"/>
                  </a:lnTo>
                  <a:lnTo>
                    <a:pt x="430" y="247"/>
                  </a:lnTo>
                  <a:lnTo>
                    <a:pt x="435" y="254"/>
                  </a:lnTo>
                  <a:lnTo>
                    <a:pt x="438" y="262"/>
                  </a:lnTo>
                  <a:lnTo>
                    <a:pt x="440" y="271"/>
                  </a:lnTo>
                  <a:lnTo>
                    <a:pt x="441" y="279"/>
                  </a:lnTo>
                  <a:lnTo>
                    <a:pt x="442" y="288"/>
                  </a:lnTo>
                  <a:lnTo>
                    <a:pt x="442" y="296"/>
                  </a:lnTo>
                  <a:lnTo>
                    <a:pt x="441" y="305"/>
                  </a:lnTo>
                  <a:lnTo>
                    <a:pt x="439" y="313"/>
                  </a:lnTo>
                  <a:lnTo>
                    <a:pt x="437" y="322"/>
                  </a:lnTo>
                  <a:lnTo>
                    <a:pt x="434" y="330"/>
                  </a:lnTo>
                  <a:lnTo>
                    <a:pt x="428" y="337"/>
                  </a:lnTo>
                  <a:lnTo>
                    <a:pt x="423" y="346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19" name="Freeform 79"/>
            <p:cNvSpPr>
              <a:spLocks/>
            </p:cNvSpPr>
            <p:nvPr/>
          </p:nvSpPr>
          <p:spPr bwMode="auto">
            <a:xfrm>
              <a:off x="2789238" y="3695700"/>
              <a:ext cx="127000" cy="136525"/>
            </a:xfrm>
            <a:custGeom>
              <a:avLst/>
              <a:gdLst>
                <a:gd name="T0" fmla="*/ 363 w 400"/>
                <a:gd name="T1" fmla="*/ 409 h 426"/>
                <a:gd name="T2" fmla="*/ 347 w 400"/>
                <a:gd name="T3" fmla="*/ 418 h 426"/>
                <a:gd name="T4" fmla="*/ 331 w 400"/>
                <a:gd name="T5" fmla="*/ 424 h 426"/>
                <a:gd name="T6" fmla="*/ 314 w 400"/>
                <a:gd name="T7" fmla="*/ 426 h 426"/>
                <a:gd name="T8" fmla="*/ 296 w 400"/>
                <a:gd name="T9" fmla="*/ 425 h 426"/>
                <a:gd name="T10" fmla="*/ 279 w 400"/>
                <a:gd name="T11" fmla="*/ 421 h 426"/>
                <a:gd name="T12" fmla="*/ 264 w 400"/>
                <a:gd name="T13" fmla="*/ 413 h 426"/>
                <a:gd name="T14" fmla="*/ 250 w 400"/>
                <a:gd name="T15" fmla="*/ 403 h 426"/>
                <a:gd name="T16" fmla="*/ 24 w 400"/>
                <a:gd name="T17" fmla="*/ 150 h 426"/>
                <a:gd name="T18" fmla="*/ 12 w 400"/>
                <a:gd name="T19" fmla="*/ 135 h 426"/>
                <a:gd name="T20" fmla="*/ 5 w 400"/>
                <a:gd name="T21" fmla="*/ 120 h 426"/>
                <a:gd name="T22" fmla="*/ 1 w 400"/>
                <a:gd name="T23" fmla="*/ 103 h 426"/>
                <a:gd name="T24" fmla="*/ 0 w 400"/>
                <a:gd name="T25" fmla="*/ 86 h 426"/>
                <a:gd name="T26" fmla="*/ 2 w 400"/>
                <a:gd name="T27" fmla="*/ 69 h 426"/>
                <a:gd name="T28" fmla="*/ 9 w 400"/>
                <a:gd name="T29" fmla="*/ 52 h 426"/>
                <a:gd name="T30" fmla="*/ 17 w 400"/>
                <a:gd name="T31" fmla="*/ 37 h 426"/>
                <a:gd name="T32" fmla="*/ 30 w 400"/>
                <a:gd name="T33" fmla="*/ 23 h 426"/>
                <a:gd name="T34" fmla="*/ 45 w 400"/>
                <a:gd name="T35" fmla="*/ 13 h 426"/>
                <a:gd name="T36" fmla="*/ 61 w 400"/>
                <a:gd name="T37" fmla="*/ 5 h 426"/>
                <a:gd name="T38" fmla="*/ 77 w 400"/>
                <a:gd name="T39" fmla="*/ 1 h 426"/>
                <a:gd name="T40" fmla="*/ 95 w 400"/>
                <a:gd name="T41" fmla="*/ 0 h 426"/>
                <a:gd name="T42" fmla="*/ 112 w 400"/>
                <a:gd name="T43" fmla="*/ 3 h 426"/>
                <a:gd name="T44" fmla="*/ 128 w 400"/>
                <a:gd name="T45" fmla="*/ 9 h 426"/>
                <a:gd name="T46" fmla="*/ 144 w 400"/>
                <a:gd name="T47" fmla="*/ 18 h 426"/>
                <a:gd name="T48" fmla="*/ 157 w 400"/>
                <a:gd name="T49" fmla="*/ 31 h 426"/>
                <a:gd name="T50" fmla="*/ 383 w 400"/>
                <a:gd name="T51" fmla="*/ 283 h 426"/>
                <a:gd name="T52" fmla="*/ 393 w 400"/>
                <a:gd name="T53" fmla="*/ 298 h 426"/>
                <a:gd name="T54" fmla="*/ 398 w 400"/>
                <a:gd name="T55" fmla="*/ 315 h 426"/>
                <a:gd name="T56" fmla="*/ 400 w 400"/>
                <a:gd name="T57" fmla="*/ 332 h 426"/>
                <a:gd name="T58" fmla="*/ 399 w 400"/>
                <a:gd name="T59" fmla="*/ 350 h 426"/>
                <a:gd name="T60" fmla="*/ 395 w 400"/>
                <a:gd name="T61" fmla="*/ 367 h 426"/>
                <a:gd name="T62" fmla="*/ 387 w 400"/>
                <a:gd name="T63" fmla="*/ 383 h 426"/>
                <a:gd name="T64" fmla="*/ 377 w 400"/>
                <a:gd name="T65" fmla="*/ 396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0" h="426">
                  <a:moveTo>
                    <a:pt x="370" y="403"/>
                  </a:moveTo>
                  <a:lnTo>
                    <a:pt x="363" y="409"/>
                  </a:lnTo>
                  <a:lnTo>
                    <a:pt x="356" y="413"/>
                  </a:lnTo>
                  <a:lnTo>
                    <a:pt x="347" y="418"/>
                  </a:lnTo>
                  <a:lnTo>
                    <a:pt x="340" y="421"/>
                  </a:lnTo>
                  <a:lnTo>
                    <a:pt x="331" y="424"/>
                  </a:lnTo>
                  <a:lnTo>
                    <a:pt x="323" y="425"/>
                  </a:lnTo>
                  <a:lnTo>
                    <a:pt x="314" y="426"/>
                  </a:lnTo>
                  <a:lnTo>
                    <a:pt x="305" y="426"/>
                  </a:lnTo>
                  <a:lnTo>
                    <a:pt x="296" y="425"/>
                  </a:lnTo>
                  <a:lnTo>
                    <a:pt x="288" y="423"/>
                  </a:lnTo>
                  <a:lnTo>
                    <a:pt x="279" y="421"/>
                  </a:lnTo>
                  <a:lnTo>
                    <a:pt x="272" y="418"/>
                  </a:lnTo>
                  <a:lnTo>
                    <a:pt x="264" y="413"/>
                  </a:lnTo>
                  <a:lnTo>
                    <a:pt x="256" y="408"/>
                  </a:lnTo>
                  <a:lnTo>
                    <a:pt x="250" y="403"/>
                  </a:lnTo>
                  <a:lnTo>
                    <a:pt x="244" y="396"/>
                  </a:lnTo>
                  <a:lnTo>
                    <a:pt x="24" y="150"/>
                  </a:lnTo>
                  <a:lnTo>
                    <a:pt x="17" y="144"/>
                  </a:lnTo>
                  <a:lnTo>
                    <a:pt x="12" y="135"/>
                  </a:lnTo>
                  <a:lnTo>
                    <a:pt x="8" y="128"/>
                  </a:lnTo>
                  <a:lnTo>
                    <a:pt x="5" y="120"/>
                  </a:lnTo>
                  <a:lnTo>
                    <a:pt x="2" y="111"/>
                  </a:lnTo>
                  <a:lnTo>
                    <a:pt x="1" y="103"/>
                  </a:lnTo>
                  <a:lnTo>
                    <a:pt x="0" y="94"/>
                  </a:lnTo>
                  <a:lnTo>
                    <a:pt x="0" y="86"/>
                  </a:lnTo>
                  <a:lnTo>
                    <a:pt x="1" y="77"/>
                  </a:lnTo>
                  <a:lnTo>
                    <a:pt x="2" y="69"/>
                  </a:lnTo>
                  <a:lnTo>
                    <a:pt x="6" y="60"/>
                  </a:lnTo>
                  <a:lnTo>
                    <a:pt x="9" y="52"/>
                  </a:lnTo>
                  <a:lnTo>
                    <a:pt x="13" y="44"/>
                  </a:lnTo>
                  <a:lnTo>
                    <a:pt x="17" y="37"/>
                  </a:lnTo>
                  <a:lnTo>
                    <a:pt x="24" y="30"/>
                  </a:lnTo>
                  <a:lnTo>
                    <a:pt x="30" y="23"/>
                  </a:lnTo>
                  <a:lnTo>
                    <a:pt x="37" y="18"/>
                  </a:lnTo>
                  <a:lnTo>
                    <a:pt x="45" y="13"/>
                  </a:lnTo>
                  <a:lnTo>
                    <a:pt x="53" y="9"/>
                  </a:lnTo>
                  <a:lnTo>
                    <a:pt x="61" y="5"/>
                  </a:lnTo>
                  <a:lnTo>
                    <a:pt x="69" y="3"/>
                  </a:lnTo>
                  <a:lnTo>
                    <a:pt x="77" y="1"/>
                  </a:lnTo>
                  <a:lnTo>
                    <a:pt x="86" y="0"/>
                  </a:lnTo>
                  <a:lnTo>
                    <a:pt x="95" y="0"/>
                  </a:lnTo>
                  <a:lnTo>
                    <a:pt x="104" y="1"/>
                  </a:lnTo>
                  <a:lnTo>
                    <a:pt x="112" y="3"/>
                  </a:lnTo>
                  <a:lnTo>
                    <a:pt x="121" y="5"/>
                  </a:lnTo>
                  <a:lnTo>
                    <a:pt x="128" y="9"/>
                  </a:lnTo>
                  <a:lnTo>
                    <a:pt x="137" y="13"/>
                  </a:lnTo>
                  <a:lnTo>
                    <a:pt x="144" y="18"/>
                  </a:lnTo>
                  <a:lnTo>
                    <a:pt x="150" y="24"/>
                  </a:lnTo>
                  <a:lnTo>
                    <a:pt x="157" y="31"/>
                  </a:lnTo>
                  <a:lnTo>
                    <a:pt x="377" y="276"/>
                  </a:lnTo>
                  <a:lnTo>
                    <a:pt x="383" y="283"/>
                  </a:lnTo>
                  <a:lnTo>
                    <a:pt x="388" y="291"/>
                  </a:lnTo>
                  <a:lnTo>
                    <a:pt x="393" y="298"/>
                  </a:lnTo>
                  <a:lnTo>
                    <a:pt x="396" y="307"/>
                  </a:lnTo>
                  <a:lnTo>
                    <a:pt x="398" y="315"/>
                  </a:lnTo>
                  <a:lnTo>
                    <a:pt x="399" y="324"/>
                  </a:lnTo>
                  <a:lnTo>
                    <a:pt x="400" y="332"/>
                  </a:lnTo>
                  <a:lnTo>
                    <a:pt x="400" y="340"/>
                  </a:lnTo>
                  <a:lnTo>
                    <a:pt x="399" y="350"/>
                  </a:lnTo>
                  <a:lnTo>
                    <a:pt x="398" y="358"/>
                  </a:lnTo>
                  <a:lnTo>
                    <a:pt x="395" y="367"/>
                  </a:lnTo>
                  <a:lnTo>
                    <a:pt x="392" y="374"/>
                  </a:lnTo>
                  <a:lnTo>
                    <a:pt x="387" y="383"/>
                  </a:lnTo>
                  <a:lnTo>
                    <a:pt x="383" y="390"/>
                  </a:lnTo>
                  <a:lnTo>
                    <a:pt x="377" y="396"/>
                  </a:lnTo>
                  <a:lnTo>
                    <a:pt x="370" y="403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20" name="Freeform 80"/>
            <p:cNvSpPr>
              <a:spLocks/>
            </p:cNvSpPr>
            <p:nvPr/>
          </p:nvSpPr>
          <p:spPr bwMode="auto">
            <a:xfrm>
              <a:off x="2752725" y="3732213"/>
              <a:ext cx="104775" cy="123825"/>
            </a:xfrm>
            <a:custGeom>
              <a:avLst/>
              <a:gdLst>
                <a:gd name="T0" fmla="*/ 291 w 330"/>
                <a:gd name="T1" fmla="*/ 381 h 391"/>
                <a:gd name="T2" fmla="*/ 277 w 330"/>
                <a:gd name="T3" fmla="*/ 387 h 391"/>
                <a:gd name="T4" fmla="*/ 262 w 330"/>
                <a:gd name="T5" fmla="*/ 391 h 391"/>
                <a:gd name="T6" fmla="*/ 246 w 330"/>
                <a:gd name="T7" fmla="*/ 391 h 391"/>
                <a:gd name="T8" fmla="*/ 231 w 330"/>
                <a:gd name="T9" fmla="*/ 389 h 391"/>
                <a:gd name="T10" fmla="*/ 218 w 330"/>
                <a:gd name="T11" fmla="*/ 384 h 391"/>
                <a:gd name="T12" fmla="*/ 204 w 330"/>
                <a:gd name="T13" fmla="*/ 377 h 391"/>
                <a:gd name="T14" fmla="*/ 192 w 330"/>
                <a:gd name="T15" fmla="*/ 366 h 391"/>
                <a:gd name="T16" fmla="*/ 15 w 330"/>
                <a:gd name="T17" fmla="*/ 126 h 391"/>
                <a:gd name="T18" fmla="*/ 6 w 330"/>
                <a:gd name="T19" fmla="*/ 112 h 391"/>
                <a:gd name="T20" fmla="*/ 2 w 330"/>
                <a:gd name="T21" fmla="*/ 97 h 391"/>
                <a:gd name="T22" fmla="*/ 0 w 330"/>
                <a:gd name="T23" fmla="*/ 83 h 391"/>
                <a:gd name="T24" fmla="*/ 0 w 330"/>
                <a:gd name="T25" fmla="*/ 67 h 391"/>
                <a:gd name="T26" fmla="*/ 4 w 330"/>
                <a:gd name="T27" fmla="*/ 52 h 391"/>
                <a:gd name="T28" fmla="*/ 10 w 330"/>
                <a:gd name="T29" fmla="*/ 38 h 391"/>
                <a:gd name="T30" fmla="*/ 20 w 330"/>
                <a:gd name="T31" fmla="*/ 26 h 391"/>
                <a:gd name="T32" fmla="*/ 32 w 330"/>
                <a:gd name="T33" fmla="*/ 15 h 391"/>
                <a:gd name="T34" fmla="*/ 45 w 330"/>
                <a:gd name="T35" fmla="*/ 7 h 391"/>
                <a:gd name="T36" fmla="*/ 60 w 330"/>
                <a:gd name="T37" fmla="*/ 2 h 391"/>
                <a:gd name="T38" fmla="*/ 75 w 330"/>
                <a:gd name="T39" fmla="*/ 0 h 391"/>
                <a:gd name="T40" fmla="*/ 91 w 330"/>
                <a:gd name="T41" fmla="*/ 0 h 391"/>
                <a:gd name="T42" fmla="*/ 106 w 330"/>
                <a:gd name="T43" fmla="*/ 4 h 391"/>
                <a:gd name="T44" fmla="*/ 119 w 330"/>
                <a:gd name="T45" fmla="*/ 11 h 391"/>
                <a:gd name="T46" fmla="*/ 132 w 330"/>
                <a:gd name="T47" fmla="*/ 20 h 391"/>
                <a:gd name="T48" fmla="*/ 143 w 330"/>
                <a:gd name="T49" fmla="*/ 32 h 391"/>
                <a:gd name="T50" fmla="*/ 319 w 330"/>
                <a:gd name="T51" fmla="*/ 272 h 391"/>
                <a:gd name="T52" fmla="*/ 325 w 330"/>
                <a:gd name="T53" fmla="*/ 287 h 391"/>
                <a:gd name="T54" fmla="*/ 330 w 330"/>
                <a:gd name="T55" fmla="*/ 301 h 391"/>
                <a:gd name="T56" fmla="*/ 330 w 330"/>
                <a:gd name="T57" fmla="*/ 317 h 391"/>
                <a:gd name="T58" fmla="*/ 328 w 330"/>
                <a:gd name="T59" fmla="*/ 332 h 391"/>
                <a:gd name="T60" fmla="*/ 322 w 330"/>
                <a:gd name="T61" fmla="*/ 346 h 391"/>
                <a:gd name="T62" fmla="*/ 315 w 330"/>
                <a:gd name="T63" fmla="*/ 360 h 391"/>
                <a:gd name="T64" fmla="*/ 304 w 330"/>
                <a:gd name="T65" fmla="*/ 3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0" h="391">
                  <a:moveTo>
                    <a:pt x="298" y="377"/>
                  </a:moveTo>
                  <a:lnTo>
                    <a:pt x="291" y="381"/>
                  </a:lnTo>
                  <a:lnTo>
                    <a:pt x="284" y="385"/>
                  </a:lnTo>
                  <a:lnTo>
                    <a:pt x="277" y="387"/>
                  </a:lnTo>
                  <a:lnTo>
                    <a:pt x="269" y="389"/>
                  </a:lnTo>
                  <a:lnTo>
                    <a:pt x="262" y="391"/>
                  </a:lnTo>
                  <a:lnTo>
                    <a:pt x="255" y="391"/>
                  </a:lnTo>
                  <a:lnTo>
                    <a:pt x="246" y="391"/>
                  </a:lnTo>
                  <a:lnTo>
                    <a:pt x="239" y="391"/>
                  </a:lnTo>
                  <a:lnTo>
                    <a:pt x="231" y="389"/>
                  </a:lnTo>
                  <a:lnTo>
                    <a:pt x="224" y="387"/>
                  </a:lnTo>
                  <a:lnTo>
                    <a:pt x="218" y="384"/>
                  </a:lnTo>
                  <a:lnTo>
                    <a:pt x="210" y="381"/>
                  </a:lnTo>
                  <a:lnTo>
                    <a:pt x="204" y="377"/>
                  </a:lnTo>
                  <a:lnTo>
                    <a:pt x="198" y="371"/>
                  </a:lnTo>
                  <a:lnTo>
                    <a:pt x="192" y="366"/>
                  </a:lnTo>
                  <a:lnTo>
                    <a:pt x="187" y="360"/>
                  </a:lnTo>
                  <a:lnTo>
                    <a:pt x="15" y="126"/>
                  </a:lnTo>
                  <a:lnTo>
                    <a:pt x="10" y="120"/>
                  </a:lnTo>
                  <a:lnTo>
                    <a:pt x="6" y="112"/>
                  </a:lnTo>
                  <a:lnTo>
                    <a:pt x="4" y="105"/>
                  </a:lnTo>
                  <a:lnTo>
                    <a:pt x="2" y="97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0" y="75"/>
                  </a:lnTo>
                  <a:lnTo>
                    <a:pt x="0" y="67"/>
                  </a:lnTo>
                  <a:lnTo>
                    <a:pt x="2" y="59"/>
                  </a:lnTo>
                  <a:lnTo>
                    <a:pt x="4" y="52"/>
                  </a:lnTo>
                  <a:lnTo>
                    <a:pt x="7" y="46"/>
                  </a:lnTo>
                  <a:lnTo>
                    <a:pt x="10" y="38"/>
                  </a:lnTo>
                  <a:lnTo>
                    <a:pt x="15" y="32"/>
                  </a:lnTo>
                  <a:lnTo>
                    <a:pt x="20" y="26"/>
                  </a:lnTo>
                  <a:lnTo>
                    <a:pt x="25" y="20"/>
                  </a:lnTo>
                  <a:lnTo>
                    <a:pt x="32" y="15"/>
                  </a:lnTo>
                  <a:lnTo>
                    <a:pt x="39" y="11"/>
                  </a:lnTo>
                  <a:lnTo>
                    <a:pt x="45" y="7"/>
                  </a:lnTo>
                  <a:lnTo>
                    <a:pt x="53" y="4"/>
                  </a:lnTo>
                  <a:lnTo>
                    <a:pt x="60" y="2"/>
                  </a:lnTo>
                  <a:lnTo>
                    <a:pt x="67" y="0"/>
                  </a:lnTo>
                  <a:lnTo>
                    <a:pt x="75" y="0"/>
                  </a:lnTo>
                  <a:lnTo>
                    <a:pt x="83" y="0"/>
                  </a:lnTo>
                  <a:lnTo>
                    <a:pt x="91" y="0"/>
                  </a:lnTo>
                  <a:lnTo>
                    <a:pt x="98" y="2"/>
                  </a:lnTo>
                  <a:lnTo>
                    <a:pt x="106" y="4"/>
                  </a:lnTo>
                  <a:lnTo>
                    <a:pt x="112" y="8"/>
                  </a:lnTo>
                  <a:lnTo>
                    <a:pt x="119" y="11"/>
                  </a:lnTo>
                  <a:lnTo>
                    <a:pt x="126" y="15"/>
                  </a:lnTo>
                  <a:lnTo>
                    <a:pt x="132" y="20"/>
                  </a:lnTo>
                  <a:lnTo>
                    <a:pt x="137" y="26"/>
                  </a:lnTo>
                  <a:lnTo>
                    <a:pt x="143" y="32"/>
                  </a:lnTo>
                  <a:lnTo>
                    <a:pt x="315" y="266"/>
                  </a:lnTo>
                  <a:lnTo>
                    <a:pt x="319" y="272"/>
                  </a:lnTo>
                  <a:lnTo>
                    <a:pt x="323" y="279"/>
                  </a:lnTo>
                  <a:lnTo>
                    <a:pt x="325" y="287"/>
                  </a:lnTo>
                  <a:lnTo>
                    <a:pt x="328" y="294"/>
                  </a:lnTo>
                  <a:lnTo>
                    <a:pt x="330" y="301"/>
                  </a:lnTo>
                  <a:lnTo>
                    <a:pt x="330" y="309"/>
                  </a:lnTo>
                  <a:lnTo>
                    <a:pt x="330" y="317"/>
                  </a:lnTo>
                  <a:lnTo>
                    <a:pt x="330" y="325"/>
                  </a:lnTo>
                  <a:lnTo>
                    <a:pt x="328" y="332"/>
                  </a:lnTo>
                  <a:lnTo>
                    <a:pt x="325" y="340"/>
                  </a:lnTo>
                  <a:lnTo>
                    <a:pt x="322" y="346"/>
                  </a:lnTo>
                  <a:lnTo>
                    <a:pt x="319" y="353"/>
                  </a:lnTo>
                  <a:lnTo>
                    <a:pt x="315" y="360"/>
                  </a:lnTo>
                  <a:lnTo>
                    <a:pt x="310" y="366"/>
                  </a:lnTo>
                  <a:lnTo>
                    <a:pt x="304" y="371"/>
                  </a:lnTo>
                  <a:lnTo>
                    <a:pt x="298" y="377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21" name="Freeform 81"/>
            <p:cNvSpPr>
              <a:spLocks/>
            </p:cNvSpPr>
            <p:nvPr/>
          </p:nvSpPr>
          <p:spPr bwMode="auto">
            <a:xfrm>
              <a:off x="2732088" y="3759200"/>
              <a:ext cx="71438" cy="111125"/>
            </a:xfrm>
            <a:custGeom>
              <a:avLst/>
              <a:gdLst>
                <a:gd name="T0" fmla="*/ 182 w 228"/>
                <a:gd name="T1" fmla="*/ 346 h 350"/>
                <a:gd name="T2" fmla="*/ 169 w 228"/>
                <a:gd name="T3" fmla="*/ 348 h 350"/>
                <a:gd name="T4" fmla="*/ 157 w 228"/>
                <a:gd name="T5" fmla="*/ 350 h 350"/>
                <a:gd name="T6" fmla="*/ 144 w 228"/>
                <a:gd name="T7" fmla="*/ 347 h 350"/>
                <a:gd name="T8" fmla="*/ 132 w 228"/>
                <a:gd name="T9" fmla="*/ 342 h 350"/>
                <a:gd name="T10" fmla="*/ 122 w 228"/>
                <a:gd name="T11" fmla="*/ 336 h 350"/>
                <a:gd name="T12" fmla="*/ 112 w 228"/>
                <a:gd name="T13" fmla="*/ 327 h 350"/>
                <a:gd name="T14" fmla="*/ 105 w 228"/>
                <a:gd name="T15" fmla="*/ 317 h 350"/>
                <a:gd name="T16" fmla="*/ 6 w 228"/>
                <a:gd name="T17" fmla="*/ 91 h 350"/>
                <a:gd name="T18" fmla="*/ 1 w 228"/>
                <a:gd name="T19" fmla="*/ 79 h 350"/>
                <a:gd name="T20" fmla="*/ 0 w 228"/>
                <a:gd name="T21" fmla="*/ 65 h 350"/>
                <a:gd name="T22" fmla="*/ 1 w 228"/>
                <a:gd name="T23" fmla="*/ 54 h 350"/>
                <a:gd name="T24" fmla="*/ 5 w 228"/>
                <a:gd name="T25" fmla="*/ 41 h 350"/>
                <a:gd name="T26" fmla="*/ 10 w 228"/>
                <a:gd name="T27" fmla="*/ 30 h 350"/>
                <a:gd name="T28" fmla="*/ 18 w 228"/>
                <a:gd name="T29" fmla="*/ 20 h 350"/>
                <a:gd name="T30" fmla="*/ 28 w 228"/>
                <a:gd name="T31" fmla="*/ 11 h 350"/>
                <a:gd name="T32" fmla="*/ 39 w 228"/>
                <a:gd name="T33" fmla="*/ 5 h 350"/>
                <a:gd name="T34" fmla="*/ 52 w 228"/>
                <a:gd name="T35" fmla="*/ 1 h 350"/>
                <a:gd name="T36" fmla="*/ 65 w 228"/>
                <a:gd name="T37" fmla="*/ 0 h 350"/>
                <a:gd name="T38" fmla="*/ 77 w 228"/>
                <a:gd name="T39" fmla="*/ 1 h 350"/>
                <a:gd name="T40" fmla="*/ 89 w 228"/>
                <a:gd name="T41" fmla="*/ 4 h 350"/>
                <a:gd name="T42" fmla="*/ 101 w 228"/>
                <a:gd name="T43" fmla="*/ 9 h 350"/>
                <a:gd name="T44" fmla="*/ 110 w 228"/>
                <a:gd name="T45" fmla="*/ 18 h 350"/>
                <a:gd name="T46" fmla="*/ 119 w 228"/>
                <a:gd name="T47" fmla="*/ 27 h 350"/>
                <a:gd name="T48" fmla="*/ 125 w 228"/>
                <a:gd name="T49" fmla="*/ 39 h 350"/>
                <a:gd name="T50" fmla="*/ 224 w 228"/>
                <a:gd name="T51" fmla="*/ 264 h 350"/>
                <a:gd name="T52" fmla="*/ 227 w 228"/>
                <a:gd name="T53" fmla="*/ 277 h 350"/>
                <a:gd name="T54" fmla="*/ 227 w 228"/>
                <a:gd name="T55" fmla="*/ 289 h 350"/>
                <a:gd name="T56" fmla="*/ 224 w 228"/>
                <a:gd name="T57" fmla="*/ 302 h 350"/>
                <a:gd name="T58" fmla="*/ 220 w 228"/>
                <a:gd name="T59" fmla="*/ 314 h 350"/>
                <a:gd name="T60" fmla="*/ 214 w 228"/>
                <a:gd name="T61" fmla="*/ 324 h 350"/>
                <a:gd name="T62" fmla="*/ 204 w 228"/>
                <a:gd name="T63" fmla="*/ 334 h 350"/>
                <a:gd name="T64" fmla="*/ 194 w 228"/>
                <a:gd name="T65" fmla="*/ 341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8" h="350">
                  <a:moveTo>
                    <a:pt x="189" y="344"/>
                  </a:moveTo>
                  <a:lnTo>
                    <a:pt x="182" y="346"/>
                  </a:lnTo>
                  <a:lnTo>
                    <a:pt x="176" y="347"/>
                  </a:lnTo>
                  <a:lnTo>
                    <a:pt x="169" y="348"/>
                  </a:lnTo>
                  <a:lnTo>
                    <a:pt x="163" y="350"/>
                  </a:lnTo>
                  <a:lnTo>
                    <a:pt x="157" y="350"/>
                  </a:lnTo>
                  <a:lnTo>
                    <a:pt x="150" y="348"/>
                  </a:lnTo>
                  <a:lnTo>
                    <a:pt x="144" y="347"/>
                  </a:lnTo>
                  <a:lnTo>
                    <a:pt x="138" y="345"/>
                  </a:lnTo>
                  <a:lnTo>
                    <a:pt x="132" y="342"/>
                  </a:lnTo>
                  <a:lnTo>
                    <a:pt x="127" y="339"/>
                  </a:lnTo>
                  <a:lnTo>
                    <a:pt x="122" y="336"/>
                  </a:lnTo>
                  <a:lnTo>
                    <a:pt x="117" y="332"/>
                  </a:lnTo>
                  <a:lnTo>
                    <a:pt x="112" y="327"/>
                  </a:lnTo>
                  <a:lnTo>
                    <a:pt x="108" y="322"/>
                  </a:lnTo>
                  <a:lnTo>
                    <a:pt x="105" y="317"/>
                  </a:lnTo>
                  <a:lnTo>
                    <a:pt x="102" y="310"/>
                  </a:lnTo>
                  <a:lnTo>
                    <a:pt x="6" y="91"/>
                  </a:lnTo>
                  <a:lnTo>
                    <a:pt x="3" y="85"/>
                  </a:lnTo>
                  <a:lnTo>
                    <a:pt x="1" y="79"/>
                  </a:lnTo>
                  <a:lnTo>
                    <a:pt x="0" y="73"/>
                  </a:lnTo>
                  <a:lnTo>
                    <a:pt x="0" y="65"/>
                  </a:lnTo>
                  <a:lnTo>
                    <a:pt x="0" y="60"/>
                  </a:lnTo>
                  <a:lnTo>
                    <a:pt x="1" y="54"/>
                  </a:lnTo>
                  <a:lnTo>
                    <a:pt x="2" y="47"/>
                  </a:lnTo>
                  <a:lnTo>
                    <a:pt x="5" y="41"/>
                  </a:lnTo>
                  <a:lnTo>
                    <a:pt x="7" y="36"/>
                  </a:lnTo>
                  <a:lnTo>
                    <a:pt x="10" y="30"/>
                  </a:lnTo>
                  <a:lnTo>
                    <a:pt x="14" y="25"/>
                  </a:lnTo>
                  <a:lnTo>
                    <a:pt x="18" y="20"/>
                  </a:lnTo>
                  <a:lnTo>
                    <a:pt x="22" y="15"/>
                  </a:lnTo>
                  <a:lnTo>
                    <a:pt x="28" y="11"/>
                  </a:lnTo>
                  <a:lnTo>
                    <a:pt x="33" y="8"/>
                  </a:lnTo>
                  <a:lnTo>
                    <a:pt x="39" y="5"/>
                  </a:lnTo>
                  <a:lnTo>
                    <a:pt x="46" y="3"/>
                  </a:lnTo>
                  <a:lnTo>
                    <a:pt x="52" y="1"/>
                  </a:lnTo>
                  <a:lnTo>
                    <a:pt x="58" y="0"/>
                  </a:lnTo>
                  <a:lnTo>
                    <a:pt x="65" y="0"/>
                  </a:lnTo>
                  <a:lnTo>
                    <a:pt x="71" y="0"/>
                  </a:lnTo>
                  <a:lnTo>
                    <a:pt x="77" y="1"/>
                  </a:lnTo>
                  <a:lnTo>
                    <a:pt x="83" y="2"/>
                  </a:lnTo>
                  <a:lnTo>
                    <a:pt x="89" y="4"/>
                  </a:lnTo>
                  <a:lnTo>
                    <a:pt x="94" y="6"/>
                  </a:lnTo>
                  <a:lnTo>
                    <a:pt x="101" y="9"/>
                  </a:lnTo>
                  <a:lnTo>
                    <a:pt x="106" y="13"/>
                  </a:lnTo>
                  <a:lnTo>
                    <a:pt x="110" y="18"/>
                  </a:lnTo>
                  <a:lnTo>
                    <a:pt x="114" y="22"/>
                  </a:lnTo>
                  <a:lnTo>
                    <a:pt x="119" y="27"/>
                  </a:lnTo>
                  <a:lnTo>
                    <a:pt x="122" y="32"/>
                  </a:lnTo>
                  <a:lnTo>
                    <a:pt x="125" y="39"/>
                  </a:lnTo>
                  <a:lnTo>
                    <a:pt x="221" y="258"/>
                  </a:lnTo>
                  <a:lnTo>
                    <a:pt x="224" y="264"/>
                  </a:lnTo>
                  <a:lnTo>
                    <a:pt x="226" y="270"/>
                  </a:lnTo>
                  <a:lnTo>
                    <a:pt x="227" y="277"/>
                  </a:lnTo>
                  <a:lnTo>
                    <a:pt x="228" y="283"/>
                  </a:lnTo>
                  <a:lnTo>
                    <a:pt x="227" y="289"/>
                  </a:lnTo>
                  <a:lnTo>
                    <a:pt x="227" y="296"/>
                  </a:lnTo>
                  <a:lnTo>
                    <a:pt x="224" y="302"/>
                  </a:lnTo>
                  <a:lnTo>
                    <a:pt x="222" y="307"/>
                  </a:lnTo>
                  <a:lnTo>
                    <a:pt x="220" y="314"/>
                  </a:lnTo>
                  <a:lnTo>
                    <a:pt x="217" y="319"/>
                  </a:lnTo>
                  <a:lnTo>
                    <a:pt x="214" y="324"/>
                  </a:lnTo>
                  <a:lnTo>
                    <a:pt x="210" y="329"/>
                  </a:lnTo>
                  <a:lnTo>
                    <a:pt x="204" y="334"/>
                  </a:lnTo>
                  <a:lnTo>
                    <a:pt x="199" y="337"/>
                  </a:lnTo>
                  <a:lnTo>
                    <a:pt x="194" y="341"/>
                  </a:lnTo>
                  <a:lnTo>
                    <a:pt x="189" y="344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22" name="Freeform 82"/>
            <p:cNvSpPr>
              <a:spLocks/>
            </p:cNvSpPr>
            <p:nvPr/>
          </p:nvSpPr>
          <p:spPr bwMode="auto">
            <a:xfrm>
              <a:off x="2649538" y="3803650"/>
              <a:ext cx="46038" cy="61913"/>
            </a:xfrm>
            <a:custGeom>
              <a:avLst/>
              <a:gdLst>
                <a:gd name="T0" fmla="*/ 118 w 145"/>
                <a:gd name="T1" fmla="*/ 157 h 194"/>
                <a:gd name="T2" fmla="*/ 112 w 145"/>
                <a:gd name="T3" fmla="*/ 167 h 194"/>
                <a:gd name="T4" fmla="*/ 105 w 145"/>
                <a:gd name="T5" fmla="*/ 177 h 194"/>
                <a:gd name="T6" fmla="*/ 95 w 145"/>
                <a:gd name="T7" fmla="*/ 184 h 194"/>
                <a:gd name="T8" fmla="*/ 85 w 145"/>
                <a:gd name="T9" fmla="*/ 189 h 194"/>
                <a:gd name="T10" fmla="*/ 73 w 145"/>
                <a:gd name="T11" fmla="*/ 193 h 194"/>
                <a:gd name="T12" fmla="*/ 62 w 145"/>
                <a:gd name="T13" fmla="*/ 194 h 194"/>
                <a:gd name="T14" fmla="*/ 50 w 145"/>
                <a:gd name="T15" fmla="*/ 193 h 194"/>
                <a:gd name="T16" fmla="*/ 37 w 145"/>
                <a:gd name="T17" fmla="*/ 189 h 194"/>
                <a:gd name="T18" fmla="*/ 27 w 145"/>
                <a:gd name="T19" fmla="*/ 183 h 194"/>
                <a:gd name="T20" fmla="*/ 18 w 145"/>
                <a:gd name="T21" fmla="*/ 176 h 194"/>
                <a:gd name="T22" fmla="*/ 11 w 145"/>
                <a:gd name="T23" fmla="*/ 166 h 194"/>
                <a:gd name="T24" fmla="*/ 4 w 145"/>
                <a:gd name="T25" fmla="*/ 156 h 194"/>
                <a:gd name="T26" fmla="*/ 1 w 145"/>
                <a:gd name="T27" fmla="*/ 145 h 194"/>
                <a:gd name="T28" fmla="*/ 0 w 145"/>
                <a:gd name="T29" fmla="*/ 132 h 194"/>
                <a:gd name="T30" fmla="*/ 1 w 145"/>
                <a:gd name="T31" fmla="*/ 121 h 194"/>
                <a:gd name="T32" fmla="*/ 25 w 145"/>
                <a:gd name="T33" fmla="*/ 44 h 194"/>
                <a:gd name="T34" fmla="*/ 30 w 145"/>
                <a:gd name="T35" fmla="*/ 32 h 194"/>
                <a:gd name="T36" fmla="*/ 36 w 145"/>
                <a:gd name="T37" fmla="*/ 22 h 194"/>
                <a:gd name="T38" fmla="*/ 45 w 145"/>
                <a:gd name="T39" fmla="*/ 14 h 194"/>
                <a:gd name="T40" fmla="*/ 55 w 145"/>
                <a:gd name="T41" fmla="*/ 8 h 194"/>
                <a:gd name="T42" fmla="*/ 66 w 145"/>
                <a:gd name="T43" fmla="*/ 2 h 194"/>
                <a:gd name="T44" fmla="*/ 77 w 145"/>
                <a:gd name="T45" fmla="*/ 0 h 194"/>
                <a:gd name="T46" fmla="*/ 89 w 145"/>
                <a:gd name="T47" fmla="*/ 0 h 194"/>
                <a:gd name="T48" fmla="*/ 102 w 145"/>
                <a:gd name="T49" fmla="*/ 2 h 194"/>
                <a:gd name="T50" fmla="*/ 113 w 145"/>
                <a:gd name="T51" fmla="*/ 8 h 194"/>
                <a:gd name="T52" fmla="*/ 123 w 145"/>
                <a:gd name="T53" fmla="*/ 14 h 194"/>
                <a:gd name="T54" fmla="*/ 131 w 145"/>
                <a:gd name="T55" fmla="*/ 24 h 194"/>
                <a:gd name="T56" fmla="*/ 138 w 145"/>
                <a:gd name="T57" fmla="*/ 33 h 194"/>
                <a:gd name="T58" fmla="*/ 142 w 145"/>
                <a:gd name="T59" fmla="*/ 44 h 194"/>
                <a:gd name="T60" fmla="*/ 145 w 145"/>
                <a:gd name="T61" fmla="*/ 55 h 194"/>
                <a:gd name="T62" fmla="*/ 145 w 145"/>
                <a:gd name="T63" fmla="*/ 67 h 194"/>
                <a:gd name="T64" fmla="*/ 142 w 145"/>
                <a:gd name="T65" fmla="*/ 8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5" h="194">
                  <a:moveTo>
                    <a:pt x="120" y="150"/>
                  </a:moveTo>
                  <a:lnTo>
                    <a:pt x="118" y="157"/>
                  </a:lnTo>
                  <a:lnTo>
                    <a:pt x="115" y="162"/>
                  </a:lnTo>
                  <a:lnTo>
                    <a:pt x="112" y="167"/>
                  </a:lnTo>
                  <a:lnTo>
                    <a:pt x="108" y="173"/>
                  </a:lnTo>
                  <a:lnTo>
                    <a:pt x="105" y="177"/>
                  </a:lnTo>
                  <a:lnTo>
                    <a:pt x="100" y="180"/>
                  </a:lnTo>
                  <a:lnTo>
                    <a:pt x="95" y="184"/>
                  </a:lnTo>
                  <a:lnTo>
                    <a:pt x="90" y="186"/>
                  </a:lnTo>
                  <a:lnTo>
                    <a:pt x="85" y="189"/>
                  </a:lnTo>
                  <a:lnTo>
                    <a:pt x="80" y="192"/>
                  </a:lnTo>
                  <a:lnTo>
                    <a:pt x="73" y="193"/>
                  </a:lnTo>
                  <a:lnTo>
                    <a:pt x="68" y="194"/>
                  </a:lnTo>
                  <a:lnTo>
                    <a:pt x="62" y="194"/>
                  </a:lnTo>
                  <a:lnTo>
                    <a:pt x="55" y="194"/>
                  </a:lnTo>
                  <a:lnTo>
                    <a:pt x="50" y="193"/>
                  </a:lnTo>
                  <a:lnTo>
                    <a:pt x="44" y="192"/>
                  </a:lnTo>
                  <a:lnTo>
                    <a:pt x="37" y="189"/>
                  </a:lnTo>
                  <a:lnTo>
                    <a:pt x="32" y="186"/>
                  </a:lnTo>
                  <a:lnTo>
                    <a:pt x="27" y="183"/>
                  </a:lnTo>
                  <a:lnTo>
                    <a:pt x="22" y="180"/>
                  </a:lnTo>
                  <a:lnTo>
                    <a:pt x="18" y="176"/>
                  </a:lnTo>
                  <a:lnTo>
                    <a:pt x="14" y="172"/>
                  </a:lnTo>
                  <a:lnTo>
                    <a:pt x="11" y="166"/>
                  </a:lnTo>
                  <a:lnTo>
                    <a:pt x="8" y="161"/>
                  </a:lnTo>
                  <a:lnTo>
                    <a:pt x="4" y="156"/>
                  </a:lnTo>
                  <a:lnTo>
                    <a:pt x="3" y="150"/>
                  </a:lnTo>
                  <a:lnTo>
                    <a:pt x="1" y="145"/>
                  </a:lnTo>
                  <a:lnTo>
                    <a:pt x="0" y="139"/>
                  </a:lnTo>
                  <a:lnTo>
                    <a:pt x="0" y="132"/>
                  </a:lnTo>
                  <a:lnTo>
                    <a:pt x="0" y="127"/>
                  </a:lnTo>
                  <a:lnTo>
                    <a:pt x="1" y="121"/>
                  </a:lnTo>
                  <a:lnTo>
                    <a:pt x="3" y="114"/>
                  </a:lnTo>
                  <a:lnTo>
                    <a:pt x="25" y="44"/>
                  </a:lnTo>
                  <a:lnTo>
                    <a:pt x="27" y="37"/>
                  </a:lnTo>
                  <a:lnTo>
                    <a:pt x="30" y="32"/>
                  </a:lnTo>
                  <a:lnTo>
                    <a:pt x="33" y="27"/>
                  </a:lnTo>
                  <a:lnTo>
                    <a:pt x="36" y="22"/>
                  </a:lnTo>
                  <a:lnTo>
                    <a:pt x="40" y="17"/>
                  </a:lnTo>
                  <a:lnTo>
                    <a:pt x="45" y="14"/>
                  </a:lnTo>
                  <a:lnTo>
                    <a:pt x="50" y="10"/>
                  </a:lnTo>
                  <a:lnTo>
                    <a:pt x="55" y="8"/>
                  </a:lnTo>
                  <a:lnTo>
                    <a:pt x="60" y="4"/>
                  </a:lnTo>
                  <a:lnTo>
                    <a:pt x="66" y="2"/>
                  </a:lnTo>
                  <a:lnTo>
                    <a:pt x="72" y="1"/>
                  </a:lnTo>
                  <a:lnTo>
                    <a:pt x="77" y="0"/>
                  </a:lnTo>
                  <a:lnTo>
                    <a:pt x="84" y="0"/>
                  </a:lnTo>
                  <a:lnTo>
                    <a:pt x="89" y="0"/>
                  </a:lnTo>
                  <a:lnTo>
                    <a:pt x="95" y="1"/>
                  </a:lnTo>
                  <a:lnTo>
                    <a:pt x="102" y="2"/>
                  </a:lnTo>
                  <a:lnTo>
                    <a:pt x="108" y="4"/>
                  </a:lnTo>
                  <a:lnTo>
                    <a:pt x="113" y="8"/>
                  </a:lnTo>
                  <a:lnTo>
                    <a:pt x="119" y="11"/>
                  </a:lnTo>
                  <a:lnTo>
                    <a:pt x="123" y="14"/>
                  </a:lnTo>
                  <a:lnTo>
                    <a:pt x="127" y="18"/>
                  </a:lnTo>
                  <a:lnTo>
                    <a:pt x="131" y="24"/>
                  </a:lnTo>
                  <a:lnTo>
                    <a:pt x="134" y="28"/>
                  </a:lnTo>
                  <a:lnTo>
                    <a:pt x="138" y="33"/>
                  </a:lnTo>
                  <a:lnTo>
                    <a:pt x="141" y="38"/>
                  </a:lnTo>
                  <a:lnTo>
                    <a:pt x="142" y="44"/>
                  </a:lnTo>
                  <a:lnTo>
                    <a:pt x="144" y="50"/>
                  </a:lnTo>
                  <a:lnTo>
                    <a:pt x="145" y="55"/>
                  </a:lnTo>
                  <a:lnTo>
                    <a:pt x="145" y="62"/>
                  </a:lnTo>
                  <a:lnTo>
                    <a:pt x="145" y="67"/>
                  </a:lnTo>
                  <a:lnTo>
                    <a:pt x="144" y="73"/>
                  </a:lnTo>
                  <a:lnTo>
                    <a:pt x="142" y="80"/>
                  </a:lnTo>
                  <a:lnTo>
                    <a:pt x="120" y="150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23" name="Freeform 83"/>
            <p:cNvSpPr>
              <a:spLocks/>
            </p:cNvSpPr>
            <p:nvPr/>
          </p:nvSpPr>
          <p:spPr bwMode="auto">
            <a:xfrm>
              <a:off x="2695575" y="3803650"/>
              <a:ext cx="50800" cy="68263"/>
            </a:xfrm>
            <a:custGeom>
              <a:avLst/>
              <a:gdLst>
                <a:gd name="T0" fmla="*/ 132 w 162"/>
                <a:gd name="T1" fmla="*/ 176 h 217"/>
                <a:gd name="T2" fmla="*/ 126 w 162"/>
                <a:gd name="T3" fmla="*/ 187 h 217"/>
                <a:gd name="T4" fmla="*/ 116 w 162"/>
                <a:gd name="T5" fmla="*/ 198 h 217"/>
                <a:gd name="T6" fmla="*/ 107 w 162"/>
                <a:gd name="T7" fmla="*/ 206 h 217"/>
                <a:gd name="T8" fmla="*/ 95 w 162"/>
                <a:gd name="T9" fmla="*/ 213 h 217"/>
                <a:gd name="T10" fmla="*/ 83 w 162"/>
                <a:gd name="T11" fmla="*/ 216 h 217"/>
                <a:gd name="T12" fmla="*/ 69 w 162"/>
                <a:gd name="T13" fmla="*/ 217 h 217"/>
                <a:gd name="T14" fmla="*/ 55 w 162"/>
                <a:gd name="T15" fmla="*/ 216 h 217"/>
                <a:gd name="T16" fmla="*/ 41 w 162"/>
                <a:gd name="T17" fmla="*/ 212 h 217"/>
                <a:gd name="T18" fmla="*/ 30 w 162"/>
                <a:gd name="T19" fmla="*/ 205 h 217"/>
                <a:gd name="T20" fmla="*/ 19 w 162"/>
                <a:gd name="T21" fmla="*/ 197 h 217"/>
                <a:gd name="T22" fmla="*/ 12 w 162"/>
                <a:gd name="T23" fmla="*/ 186 h 217"/>
                <a:gd name="T24" fmla="*/ 5 w 162"/>
                <a:gd name="T25" fmla="*/ 175 h 217"/>
                <a:gd name="T26" fmla="*/ 1 w 162"/>
                <a:gd name="T27" fmla="*/ 162 h 217"/>
                <a:gd name="T28" fmla="*/ 0 w 162"/>
                <a:gd name="T29" fmla="*/ 148 h 217"/>
                <a:gd name="T30" fmla="*/ 1 w 162"/>
                <a:gd name="T31" fmla="*/ 136 h 217"/>
                <a:gd name="T32" fmla="*/ 28 w 162"/>
                <a:gd name="T33" fmla="*/ 49 h 217"/>
                <a:gd name="T34" fmla="*/ 33 w 162"/>
                <a:gd name="T35" fmla="*/ 36 h 217"/>
                <a:gd name="T36" fmla="*/ 40 w 162"/>
                <a:gd name="T37" fmla="*/ 25 h 217"/>
                <a:gd name="T38" fmla="*/ 50 w 162"/>
                <a:gd name="T39" fmla="*/ 15 h 217"/>
                <a:gd name="T40" fmla="*/ 61 w 162"/>
                <a:gd name="T41" fmla="*/ 8 h 217"/>
                <a:gd name="T42" fmla="*/ 73 w 162"/>
                <a:gd name="T43" fmla="*/ 3 h 217"/>
                <a:gd name="T44" fmla="*/ 87 w 162"/>
                <a:gd name="T45" fmla="*/ 0 h 217"/>
                <a:gd name="T46" fmla="*/ 101 w 162"/>
                <a:gd name="T47" fmla="*/ 0 h 217"/>
                <a:gd name="T48" fmla="*/ 113 w 162"/>
                <a:gd name="T49" fmla="*/ 3 h 217"/>
                <a:gd name="T50" fmla="*/ 127 w 162"/>
                <a:gd name="T51" fmla="*/ 9 h 217"/>
                <a:gd name="T52" fmla="*/ 138 w 162"/>
                <a:gd name="T53" fmla="*/ 16 h 217"/>
                <a:gd name="T54" fmla="*/ 147 w 162"/>
                <a:gd name="T55" fmla="*/ 26 h 217"/>
                <a:gd name="T56" fmla="*/ 154 w 162"/>
                <a:gd name="T57" fmla="*/ 37 h 217"/>
                <a:gd name="T58" fmla="*/ 160 w 162"/>
                <a:gd name="T59" fmla="*/ 49 h 217"/>
                <a:gd name="T60" fmla="*/ 162 w 162"/>
                <a:gd name="T61" fmla="*/ 62 h 217"/>
                <a:gd name="T62" fmla="*/ 162 w 162"/>
                <a:gd name="T63" fmla="*/ 75 h 217"/>
                <a:gd name="T64" fmla="*/ 159 w 162"/>
                <a:gd name="T65" fmla="*/ 89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" h="217">
                  <a:moveTo>
                    <a:pt x="134" y="169"/>
                  </a:moveTo>
                  <a:lnTo>
                    <a:pt x="132" y="176"/>
                  </a:lnTo>
                  <a:lnTo>
                    <a:pt x="129" y="182"/>
                  </a:lnTo>
                  <a:lnTo>
                    <a:pt x="126" y="187"/>
                  </a:lnTo>
                  <a:lnTo>
                    <a:pt x="122" y="193"/>
                  </a:lnTo>
                  <a:lnTo>
                    <a:pt x="116" y="198"/>
                  </a:lnTo>
                  <a:lnTo>
                    <a:pt x="112" y="202"/>
                  </a:lnTo>
                  <a:lnTo>
                    <a:pt x="107" y="206"/>
                  </a:lnTo>
                  <a:lnTo>
                    <a:pt x="101" y="210"/>
                  </a:lnTo>
                  <a:lnTo>
                    <a:pt x="95" y="213"/>
                  </a:lnTo>
                  <a:lnTo>
                    <a:pt x="89" y="215"/>
                  </a:lnTo>
                  <a:lnTo>
                    <a:pt x="83" y="216"/>
                  </a:lnTo>
                  <a:lnTo>
                    <a:pt x="75" y="217"/>
                  </a:lnTo>
                  <a:lnTo>
                    <a:pt x="69" y="217"/>
                  </a:lnTo>
                  <a:lnTo>
                    <a:pt x="62" y="217"/>
                  </a:lnTo>
                  <a:lnTo>
                    <a:pt x="55" y="216"/>
                  </a:lnTo>
                  <a:lnTo>
                    <a:pt x="49" y="214"/>
                  </a:lnTo>
                  <a:lnTo>
                    <a:pt x="41" y="212"/>
                  </a:lnTo>
                  <a:lnTo>
                    <a:pt x="36" y="209"/>
                  </a:lnTo>
                  <a:lnTo>
                    <a:pt x="30" y="205"/>
                  </a:lnTo>
                  <a:lnTo>
                    <a:pt x="24" y="201"/>
                  </a:lnTo>
                  <a:lnTo>
                    <a:pt x="19" y="197"/>
                  </a:lnTo>
                  <a:lnTo>
                    <a:pt x="15" y="192"/>
                  </a:lnTo>
                  <a:lnTo>
                    <a:pt x="12" y="186"/>
                  </a:lnTo>
                  <a:lnTo>
                    <a:pt x="7" y="181"/>
                  </a:lnTo>
                  <a:lnTo>
                    <a:pt x="5" y="175"/>
                  </a:lnTo>
                  <a:lnTo>
                    <a:pt x="3" y="168"/>
                  </a:lnTo>
                  <a:lnTo>
                    <a:pt x="1" y="162"/>
                  </a:lnTo>
                  <a:lnTo>
                    <a:pt x="0" y="156"/>
                  </a:lnTo>
                  <a:lnTo>
                    <a:pt x="0" y="148"/>
                  </a:lnTo>
                  <a:lnTo>
                    <a:pt x="0" y="142"/>
                  </a:lnTo>
                  <a:lnTo>
                    <a:pt x="1" y="136"/>
                  </a:lnTo>
                  <a:lnTo>
                    <a:pt x="3" y="128"/>
                  </a:lnTo>
                  <a:lnTo>
                    <a:pt x="28" y="49"/>
                  </a:lnTo>
                  <a:lnTo>
                    <a:pt x="30" y="41"/>
                  </a:lnTo>
                  <a:lnTo>
                    <a:pt x="33" y="36"/>
                  </a:lnTo>
                  <a:lnTo>
                    <a:pt x="37" y="30"/>
                  </a:lnTo>
                  <a:lnTo>
                    <a:pt x="40" y="25"/>
                  </a:lnTo>
                  <a:lnTo>
                    <a:pt x="46" y="19"/>
                  </a:lnTo>
                  <a:lnTo>
                    <a:pt x="50" y="15"/>
                  </a:lnTo>
                  <a:lnTo>
                    <a:pt x="56" y="12"/>
                  </a:lnTo>
                  <a:lnTo>
                    <a:pt x="61" y="8"/>
                  </a:lnTo>
                  <a:lnTo>
                    <a:pt x="68" y="6"/>
                  </a:lnTo>
                  <a:lnTo>
                    <a:pt x="73" y="3"/>
                  </a:lnTo>
                  <a:lnTo>
                    <a:pt x="80" y="1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101" y="0"/>
                  </a:lnTo>
                  <a:lnTo>
                    <a:pt x="107" y="1"/>
                  </a:lnTo>
                  <a:lnTo>
                    <a:pt x="113" y="3"/>
                  </a:lnTo>
                  <a:lnTo>
                    <a:pt x="121" y="6"/>
                  </a:lnTo>
                  <a:lnTo>
                    <a:pt x="127" y="9"/>
                  </a:lnTo>
                  <a:lnTo>
                    <a:pt x="132" y="12"/>
                  </a:lnTo>
                  <a:lnTo>
                    <a:pt x="138" y="16"/>
                  </a:lnTo>
                  <a:lnTo>
                    <a:pt x="143" y="20"/>
                  </a:lnTo>
                  <a:lnTo>
                    <a:pt x="147" y="26"/>
                  </a:lnTo>
                  <a:lnTo>
                    <a:pt x="151" y="31"/>
                  </a:lnTo>
                  <a:lnTo>
                    <a:pt x="154" y="37"/>
                  </a:lnTo>
                  <a:lnTo>
                    <a:pt x="157" y="43"/>
                  </a:lnTo>
                  <a:lnTo>
                    <a:pt x="160" y="49"/>
                  </a:lnTo>
                  <a:lnTo>
                    <a:pt x="161" y="55"/>
                  </a:lnTo>
                  <a:lnTo>
                    <a:pt x="162" y="62"/>
                  </a:lnTo>
                  <a:lnTo>
                    <a:pt x="162" y="69"/>
                  </a:lnTo>
                  <a:lnTo>
                    <a:pt x="162" y="75"/>
                  </a:lnTo>
                  <a:lnTo>
                    <a:pt x="161" y="83"/>
                  </a:lnTo>
                  <a:lnTo>
                    <a:pt x="159" y="89"/>
                  </a:lnTo>
                  <a:lnTo>
                    <a:pt x="134" y="169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24" name="Freeform 84"/>
            <p:cNvSpPr>
              <a:spLocks/>
            </p:cNvSpPr>
            <p:nvPr/>
          </p:nvSpPr>
          <p:spPr bwMode="auto">
            <a:xfrm>
              <a:off x="2736850" y="3797300"/>
              <a:ext cx="50800" cy="68263"/>
            </a:xfrm>
            <a:custGeom>
              <a:avLst/>
              <a:gdLst>
                <a:gd name="T0" fmla="*/ 131 w 162"/>
                <a:gd name="T1" fmla="*/ 176 h 218"/>
                <a:gd name="T2" fmla="*/ 125 w 162"/>
                <a:gd name="T3" fmla="*/ 188 h 218"/>
                <a:gd name="T4" fmla="*/ 117 w 162"/>
                <a:gd name="T5" fmla="*/ 198 h 218"/>
                <a:gd name="T6" fmla="*/ 106 w 162"/>
                <a:gd name="T7" fmla="*/ 206 h 218"/>
                <a:gd name="T8" fmla="*/ 94 w 162"/>
                <a:gd name="T9" fmla="*/ 213 h 218"/>
                <a:gd name="T10" fmla="*/ 82 w 162"/>
                <a:gd name="T11" fmla="*/ 217 h 218"/>
                <a:gd name="T12" fmla="*/ 69 w 162"/>
                <a:gd name="T13" fmla="*/ 218 h 218"/>
                <a:gd name="T14" fmla="*/ 55 w 162"/>
                <a:gd name="T15" fmla="*/ 217 h 218"/>
                <a:gd name="T16" fmla="*/ 41 w 162"/>
                <a:gd name="T17" fmla="*/ 213 h 218"/>
                <a:gd name="T18" fmla="*/ 30 w 162"/>
                <a:gd name="T19" fmla="*/ 205 h 218"/>
                <a:gd name="T20" fmla="*/ 19 w 162"/>
                <a:gd name="T21" fmla="*/ 197 h 218"/>
                <a:gd name="T22" fmla="*/ 11 w 162"/>
                <a:gd name="T23" fmla="*/ 186 h 218"/>
                <a:gd name="T24" fmla="*/ 4 w 162"/>
                <a:gd name="T25" fmla="*/ 175 h 218"/>
                <a:gd name="T26" fmla="*/ 1 w 162"/>
                <a:gd name="T27" fmla="*/ 162 h 218"/>
                <a:gd name="T28" fmla="*/ 0 w 162"/>
                <a:gd name="T29" fmla="*/ 149 h 218"/>
                <a:gd name="T30" fmla="*/ 1 w 162"/>
                <a:gd name="T31" fmla="*/ 135 h 218"/>
                <a:gd name="T32" fmla="*/ 28 w 162"/>
                <a:gd name="T33" fmla="*/ 49 h 218"/>
                <a:gd name="T34" fmla="*/ 33 w 162"/>
                <a:gd name="T35" fmla="*/ 36 h 218"/>
                <a:gd name="T36" fmla="*/ 40 w 162"/>
                <a:gd name="T37" fmla="*/ 24 h 218"/>
                <a:gd name="T38" fmla="*/ 50 w 162"/>
                <a:gd name="T39" fmla="*/ 16 h 218"/>
                <a:gd name="T40" fmla="*/ 62 w 162"/>
                <a:gd name="T41" fmla="*/ 9 h 218"/>
                <a:gd name="T42" fmla="*/ 73 w 162"/>
                <a:gd name="T43" fmla="*/ 3 h 218"/>
                <a:gd name="T44" fmla="*/ 86 w 162"/>
                <a:gd name="T45" fmla="*/ 1 h 218"/>
                <a:gd name="T46" fmla="*/ 100 w 162"/>
                <a:gd name="T47" fmla="*/ 1 h 218"/>
                <a:gd name="T48" fmla="*/ 113 w 162"/>
                <a:gd name="T49" fmla="*/ 3 h 218"/>
                <a:gd name="T50" fmla="*/ 126 w 162"/>
                <a:gd name="T51" fmla="*/ 9 h 218"/>
                <a:gd name="T52" fmla="*/ 138 w 162"/>
                <a:gd name="T53" fmla="*/ 17 h 218"/>
                <a:gd name="T54" fmla="*/ 147 w 162"/>
                <a:gd name="T55" fmla="*/ 26 h 218"/>
                <a:gd name="T56" fmla="*/ 154 w 162"/>
                <a:gd name="T57" fmla="*/ 37 h 218"/>
                <a:gd name="T58" fmla="*/ 159 w 162"/>
                <a:gd name="T59" fmla="*/ 49 h 218"/>
                <a:gd name="T60" fmla="*/ 162 w 162"/>
                <a:gd name="T61" fmla="*/ 63 h 218"/>
                <a:gd name="T62" fmla="*/ 162 w 162"/>
                <a:gd name="T63" fmla="*/ 76 h 218"/>
                <a:gd name="T64" fmla="*/ 159 w 162"/>
                <a:gd name="T65" fmla="*/ 8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" h="218">
                  <a:moveTo>
                    <a:pt x="135" y="169"/>
                  </a:moveTo>
                  <a:lnTo>
                    <a:pt x="131" y="176"/>
                  </a:lnTo>
                  <a:lnTo>
                    <a:pt x="129" y="182"/>
                  </a:lnTo>
                  <a:lnTo>
                    <a:pt x="125" y="188"/>
                  </a:lnTo>
                  <a:lnTo>
                    <a:pt x="121" y="194"/>
                  </a:lnTo>
                  <a:lnTo>
                    <a:pt x="117" y="198"/>
                  </a:lnTo>
                  <a:lnTo>
                    <a:pt x="111" y="202"/>
                  </a:lnTo>
                  <a:lnTo>
                    <a:pt x="106" y="206"/>
                  </a:lnTo>
                  <a:lnTo>
                    <a:pt x="101" y="209"/>
                  </a:lnTo>
                  <a:lnTo>
                    <a:pt x="94" y="213"/>
                  </a:lnTo>
                  <a:lnTo>
                    <a:pt x="88" y="215"/>
                  </a:lnTo>
                  <a:lnTo>
                    <a:pt x="82" y="217"/>
                  </a:lnTo>
                  <a:lnTo>
                    <a:pt x="75" y="217"/>
                  </a:lnTo>
                  <a:lnTo>
                    <a:pt x="69" y="218"/>
                  </a:lnTo>
                  <a:lnTo>
                    <a:pt x="62" y="217"/>
                  </a:lnTo>
                  <a:lnTo>
                    <a:pt x="55" y="217"/>
                  </a:lnTo>
                  <a:lnTo>
                    <a:pt x="48" y="215"/>
                  </a:lnTo>
                  <a:lnTo>
                    <a:pt x="41" y="213"/>
                  </a:lnTo>
                  <a:lnTo>
                    <a:pt x="35" y="209"/>
                  </a:lnTo>
                  <a:lnTo>
                    <a:pt x="30" y="205"/>
                  </a:lnTo>
                  <a:lnTo>
                    <a:pt x="25" y="202"/>
                  </a:lnTo>
                  <a:lnTo>
                    <a:pt x="19" y="197"/>
                  </a:lnTo>
                  <a:lnTo>
                    <a:pt x="15" y="193"/>
                  </a:lnTo>
                  <a:lnTo>
                    <a:pt x="11" y="186"/>
                  </a:lnTo>
                  <a:lnTo>
                    <a:pt x="8" y="181"/>
                  </a:lnTo>
                  <a:lnTo>
                    <a:pt x="4" y="175"/>
                  </a:lnTo>
                  <a:lnTo>
                    <a:pt x="2" y="169"/>
                  </a:lnTo>
                  <a:lnTo>
                    <a:pt x="1" y="162"/>
                  </a:lnTo>
                  <a:lnTo>
                    <a:pt x="0" y="156"/>
                  </a:lnTo>
                  <a:lnTo>
                    <a:pt x="0" y="149"/>
                  </a:lnTo>
                  <a:lnTo>
                    <a:pt x="0" y="142"/>
                  </a:lnTo>
                  <a:lnTo>
                    <a:pt x="1" y="135"/>
                  </a:lnTo>
                  <a:lnTo>
                    <a:pt x="3" y="129"/>
                  </a:lnTo>
                  <a:lnTo>
                    <a:pt x="28" y="49"/>
                  </a:lnTo>
                  <a:lnTo>
                    <a:pt x="30" y="42"/>
                  </a:lnTo>
                  <a:lnTo>
                    <a:pt x="33" y="36"/>
                  </a:lnTo>
                  <a:lnTo>
                    <a:pt x="36" y="30"/>
                  </a:lnTo>
                  <a:lnTo>
                    <a:pt x="40" y="24"/>
                  </a:lnTo>
                  <a:lnTo>
                    <a:pt x="45" y="20"/>
                  </a:lnTo>
                  <a:lnTo>
                    <a:pt x="50" y="16"/>
                  </a:lnTo>
                  <a:lnTo>
                    <a:pt x="55" y="12"/>
                  </a:lnTo>
                  <a:lnTo>
                    <a:pt x="62" y="9"/>
                  </a:lnTo>
                  <a:lnTo>
                    <a:pt x="67" y="5"/>
                  </a:lnTo>
                  <a:lnTo>
                    <a:pt x="73" y="3"/>
                  </a:lnTo>
                  <a:lnTo>
                    <a:pt x="80" y="2"/>
                  </a:lnTo>
                  <a:lnTo>
                    <a:pt x="86" y="1"/>
                  </a:lnTo>
                  <a:lnTo>
                    <a:pt x="93" y="0"/>
                  </a:lnTo>
                  <a:lnTo>
                    <a:pt x="100" y="1"/>
                  </a:lnTo>
                  <a:lnTo>
                    <a:pt x="107" y="2"/>
                  </a:lnTo>
                  <a:lnTo>
                    <a:pt x="113" y="3"/>
                  </a:lnTo>
                  <a:lnTo>
                    <a:pt x="120" y="5"/>
                  </a:lnTo>
                  <a:lnTo>
                    <a:pt x="126" y="9"/>
                  </a:lnTo>
                  <a:lnTo>
                    <a:pt x="132" y="13"/>
                  </a:lnTo>
                  <a:lnTo>
                    <a:pt x="138" y="17"/>
                  </a:lnTo>
                  <a:lnTo>
                    <a:pt x="142" y="21"/>
                  </a:lnTo>
                  <a:lnTo>
                    <a:pt x="147" y="26"/>
                  </a:lnTo>
                  <a:lnTo>
                    <a:pt x="150" y="32"/>
                  </a:lnTo>
                  <a:lnTo>
                    <a:pt x="154" y="37"/>
                  </a:lnTo>
                  <a:lnTo>
                    <a:pt x="157" y="44"/>
                  </a:lnTo>
                  <a:lnTo>
                    <a:pt x="159" y="49"/>
                  </a:lnTo>
                  <a:lnTo>
                    <a:pt x="161" y="56"/>
                  </a:lnTo>
                  <a:lnTo>
                    <a:pt x="162" y="63"/>
                  </a:lnTo>
                  <a:lnTo>
                    <a:pt x="162" y="69"/>
                  </a:lnTo>
                  <a:lnTo>
                    <a:pt x="162" y="76"/>
                  </a:lnTo>
                  <a:lnTo>
                    <a:pt x="161" y="83"/>
                  </a:lnTo>
                  <a:lnTo>
                    <a:pt x="159" y="89"/>
                  </a:lnTo>
                  <a:lnTo>
                    <a:pt x="135" y="169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25" name="Freeform 85"/>
            <p:cNvSpPr>
              <a:spLocks/>
            </p:cNvSpPr>
            <p:nvPr/>
          </p:nvSpPr>
          <p:spPr bwMode="auto">
            <a:xfrm>
              <a:off x="2714625" y="3622675"/>
              <a:ext cx="106363" cy="76200"/>
            </a:xfrm>
            <a:custGeom>
              <a:avLst/>
              <a:gdLst>
                <a:gd name="T0" fmla="*/ 138 w 337"/>
                <a:gd name="T1" fmla="*/ 219 h 238"/>
                <a:gd name="T2" fmla="*/ 124 w 337"/>
                <a:gd name="T3" fmla="*/ 229 h 238"/>
                <a:gd name="T4" fmla="*/ 109 w 337"/>
                <a:gd name="T5" fmla="*/ 235 h 238"/>
                <a:gd name="T6" fmla="*/ 93 w 337"/>
                <a:gd name="T7" fmla="*/ 238 h 238"/>
                <a:gd name="T8" fmla="*/ 77 w 337"/>
                <a:gd name="T9" fmla="*/ 238 h 238"/>
                <a:gd name="T10" fmla="*/ 62 w 337"/>
                <a:gd name="T11" fmla="*/ 235 h 238"/>
                <a:gd name="T12" fmla="*/ 46 w 337"/>
                <a:gd name="T13" fmla="*/ 230 h 238"/>
                <a:gd name="T14" fmla="*/ 32 w 337"/>
                <a:gd name="T15" fmla="*/ 220 h 238"/>
                <a:gd name="T16" fmla="*/ 20 w 337"/>
                <a:gd name="T17" fmla="*/ 209 h 238"/>
                <a:gd name="T18" fmla="*/ 11 w 337"/>
                <a:gd name="T19" fmla="*/ 195 h 238"/>
                <a:gd name="T20" fmla="*/ 5 w 337"/>
                <a:gd name="T21" fmla="*/ 180 h 238"/>
                <a:gd name="T22" fmla="*/ 1 w 337"/>
                <a:gd name="T23" fmla="*/ 164 h 238"/>
                <a:gd name="T24" fmla="*/ 1 w 337"/>
                <a:gd name="T25" fmla="*/ 149 h 238"/>
                <a:gd name="T26" fmla="*/ 3 w 337"/>
                <a:gd name="T27" fmla="*/ 133 h 238"/>
                <a:gd name="T28" fmla="*/ 10 w 337"/>
                <a:gd name="T29" fmla="*/ 118 h 238"/>
                <a:gd name="T30" fmla="*/ 18 w 337"/>
                <a:gd name="T31" fmla="*/ 104 h 238"/>
                <a:gd name="T32" fmla="*/ 94 w 337"/>
                <a:gd name="T33" fmla="*/ 25 h 238"/>
                <a:gd name="T34" fmla="*/ 108 w 337"/>
                <a:gd name="T35" fmla="*/ 14 h 238"/>
                <a:gd name="T36" fmla="*/ 122 w 337"/>
                <a:gd name="T37" fmla="*/ 7 h 238"/>
                <a:gd name="T38" fmla="*/ 138 w 337"/>
                <a:gd name="T39" fmla="*/ 2 h 238"/>
                <a:gd name="T40" fmla="*/ 154 w 337"/>
                <a:gd name="T41" fmla="*/ 0 h 238"/>
                <a:gd name="T42" fmla="*/ 169 w 337"/>
                <a:gd name="T43" fmla="*/ 2 h 238"/>
                <a:gd name="T44" fmla="*/ 185 w 337"/>
                <a:gd name="T45" fmla="*/ 6 h 238"/>
                <a:gd name="T46" fmla="*/ 199 w 337"/>
                <a:gd name="T47" fmla="*/ 13 h 238"/>
                <a:gd name="T48" fmla="*/ 213 w 337"/>
                <a:gd name="T49" fmla="*/ 24 h 238"/>
                <a:gd name="T50" fmla="*/ 221 w 337"/>
                <a:gd name="T51" fmla="*/ 28 h 238"/>
                <a:gd name="T52" fmla="*/ 233 w 337"/>
                <a:gd name="T53" fmla="*/ 28 h 238"/>
                <a:gd name="T54" fmla="*/ 264 w 337"/>
                <a:gd name="T55" fmla="*/ 24 h 238"/>
                <a:gd name="T56" fmla="*/ 323 w 337"/>
                <a:gd name="T57" fmla="*/ 9 h 238"/>
                <a:gd name="T58" fmla="*/ 331 w 337"/>
                <a:gd name="T59" fmla="*/ 9 h 238"/>
                <a:gd name="T60" fmla="*/ 336 w 337"/>
                <a:gd name="T61" fmla="*/ 12 h 238"/>
                <a:gd name="T62" fmla="*/ 336 w 337"/>
                <a:gd name="T63" fmla="*/ 20 h 238"/>
                <a:gd name="T64" fmla="*/ 328 w 337"/>
                <a:gd name="T65" fmla="*/ 31 h 238"/>
                <a:gd name="T66" fmla="*/ 290 w 337"/>
                <a:gd name="T67" fmla="*/ 71 h 238"/>
                <a:gd name="T68" fmla="*/ 214 w 337"/>
                <a:gd name="T69" fmla="*/ 1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37" h="238">
                  <a:moveTo>
                    <a:pt x="144" y="214"/>
                  </a:moveTo>
                  <a:lnTo>
                    <a:pt x="138" y="219"/>
                  </a:lnTo>
                  <a:lnTo>
                    <a:pt x="130" y="225"/>
                  </a:lnTo>
                  <a:lnTo>
                    <a:pt x="124" y="229"/>
                  </a:lnTo>
                  <a:lnTo>
                    <a:pt x="117" y="232"/>
                  </a:lnTo>
                  <a:lnTo>
                    <a:pt x="109" y="235"/>
                  </a:lnTo>
                  <a:lnTo>
                    <a:pt x="101" y="237"/>
                  </a:lnTo>
                  <a:lnTo>
                    <a:pt x="93" y="238"/>
                  </a:lnTo>
                  <a:lnTo>
                    <a:pt x="85" y="238"/>
                  </a:lnTo>
                  <a:lnTo>
                    <a:pt x="77" y="238"/>
                  </a:lnTo>
                  <a:lnTo>
                    <a:pt x="69" y="237"/>
                  </a:lnTo>
                  <a:lnTo>
                    <a:pt x="62" y="235"/>
                  </a:lnTo>
                  <a:lnTo>
                    <a:pt x="54" y="233"/>
                  </a:lnTo>
                  <a:lnTo>
                    <a:pt x="46" y="230"/>
                  </a:lnTo>
                  <a:lnTo>
                    <a:pt x="39" y="226"/>
                  </a:lnTo>
                  <a:lnTo>
                    <a:pt x="32" y="220"/>
                  </a:lnTo>
                  <a:lnTo>
                    <a:pt x="26" y="215"/>
                  </a:lnTo>
                  <a:lnTo>
                    <a:pt x="20" y="209"/>
                  </a:lnTo>
                  <a:lnTo>
                    <a:pt x="15" y="203"/>
                  </a:lnTo>
                  <a:lnTo>
                    <a:pt x="11" y="195"/>
                  </a:lnTo>
                  <a:lnTo>
                    <a:pt x="8" y="188"/>
                  </a:lnTo>
                  <a:lnTo>
                    <a:pt x="5" y="180"/>
                  </a:lnTo>
                  <a:lnTo>
                    <a:pt x="2" y="173"/>
                  </a:lnTo>
                  <a:lnTo>
                    <a:pt x="1" y="164"/>
                  </a:lnTo>
                  <a:lnTo>
                    <a:pt x="0" y="157"/>
                  </a:lnTo>
                  <a:lnTo>
                    <a:pt x="1" y="149"/>
                  </a:lnTo>
                  <a:lnTo>
                    <a:pt x="2" y="141"/>
                  </a:lnTo>
                  <a:lnTo>
                    <a:pt x="3" y="133"/>
                  </a:lnTo>
                  <a:lnTo>
                    <a:pt x="7" y="125"/>
                  </a:lnTo>
                  <a:lnTo>
                    <a:pt x="10" y="118"/>
                  </a:lnTo>
                  <a:lnTo>
                    <a:pt x="14" y="111"/>
                  </a:lnTo>
                  <a:lnTo>
                    <a:pt x="18" y="104"/>
                  </a:lnTo>
                  <a:lnTo>
                    <a:pt x="25" y="98"/>
                  </a:lnTo>
                  <a:lnTo>
                    <a:pt x="94" y="25"/>
                  </a:lnTo>
                  <a:lnTo>
                    <a:pt x="101" y="20"/>
                  </a:lnTo>
                  <a:lnTo>
                    <a:pt x="108" y="14"/>
                  </a:lnTo>
                  <a:lnTo>
                    <a:pt x="115" y="10"/>
                  </a:lnTo>
                  <a:lnTo>
                    <a:pt x="122" y="7"/>
                  </a:lnTo>
                  <a:lnTo>
                    <a:pt x="129" y="4"/>
                  </a:lnTo>
                  <a:lnTo>
                    <a:pt x="138" y="2"/>
                  </a:lnTo>
                  <a:lnTo>
                    <a:pt x="145" y="1"/>
                  </a:lnTo>
                  <a:lnTo>
                    <a:pt x="154" y="0"/>
                  </a:lnTo>
                  <a:lnTo>
                    <a:pt x="161" y="1"/>
                  </a:lnTo>
                  <a:lnTo>
                    <a:pt x="169" y="2"/>
                  </a:lnTo>
                  <a:lnTo>
                    <a:pt x="177" y="3"/>
                  </a:lnTo>
                  <a:lnTo>
                    <a:pt x="185" y="6"/>
                  </a:lnTo>
                  <a:lnTo>
                    <a:pt x="193" y="9"/>
                  </a:lnTo>
                  <a:lnTo>
                    <a:pt x="199" y="13"/>
                  </a:lnTo>
                  <a:lnTo>
                    <a:pt x="207" y="18"/>
                  </a:lnTo>
                  <a:lnTo>
                    <a:pt x="213" y="24"/>
                  </a:lnTo>
                  <a:lnTo>
                    <a:pt x="216" y="26"/>
                  </a:lnTo>
                  <a:lnTo>
                    <a:pt x="221" y="28"/>
                  </a:lnTo>
                  <a:lnTo>
                    <a:pt x="227" y="28"/>
                  </a:lnTo>
                  <a:lnTo>
                    <a:pt x="233" y="28"/>
                  </a:lnTo>
                  <a:lnTo>
                    <a:pt x="247" y="27"/>
                  </a:lnTo>
                  <a:lnTo>
                    <a:pt x="264" y="24"/>
                  </a:lnTo>
                  <a:lnTo>
                    <a:pt x="295" y="14"/>
                  </a:lnTo>
                  <a:lnTo>
                    <a:pt x="323" y="9"/>
                  </a:lnTo>
                  <a:lnTo>
                    <a:pt x="328" y="8"/>
                  </a:lnTo>
                  <a:lnTo>
                    <a:pt x="331" y="9"/>
                  </a:lnTo>
                  <a:lnTo>
                    <a:pt x="334" y="10"/>
                  </a:lnTo>
                  <a:lnTo>
                    <a:pt x="336" y="12"/>
                  </a:lnTo>
                  <a:lnTo>
                    <a:pt x="337" y="15"/>
                  </a:lnTo>
                  <a:lnTo>
                    <a:pt x="336" y="20"/>
                  </a:lnTo>
                  <a:lnTo>
                    <a:pt x="332" y="25"/>
                  </a:lnTo>
                  <a:lnTo>
                    <a:pt x="328" y="31"/>
                  </a:lnTo>
                  <a:lnTo>
                    <a:pt x="313" y="48"/>
                  </a:lnTo>
                  <a:lnTo>
                    <a:pt x="290" y="71"/>
                  </a:lnTo>
                  <a:lnTo>
                    <a:pt x="257" y="103"/>
                  </a:lnTo>
                  <a:lnTo>
                    <a:pt x="214" y="141"/>
                  </a:lnTo>
                  <a:lnTo>
                    <a:pt x="144" y="214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26" name="Freeform 86"/>
            <p:cNvSpPr>
              <a:spLocks/>
            </p:cNvSpPr>
            <p:nvPr/>
          </p:nvSpPr>
          <p:spPr bwMode="auto">
            <a:xfrm>
              <a:off x="693738" y="2003425"/>
              <a:ext cx="796925" cy="663575"/>
            </a:xfrm>
            <a:custGeom>
              <a:avLst/>
              <a:gdLst>
                <a:gd name="T0" fmla="*/ 2058 w 2513"/>
                <a:gd name="T1" fmla="*/ 1402 h 2090"/>
                <a:gd name="T2" fmla="*/ 2123 w 2513"/>
                <a:gd name="T3" fmla="*/ 1361 h 2090"/>
                <a:gd name="T4" fmla="*/ 2182 w 2513"/>
                <a:gd name="T5" fmla="*/ 1314 h 2090"/>
                <a:gd name="T6" fmla="*/ 2237 w 2513"/>
                <a:gd name="T7" fmla="*/ 1262 h 2090"/>
                <a:gd name="T8" fmla="*/ 2285 w 2513"/>
                <a:gd name="T9" fmla="*/ 1205 h 2090"/>
                <a:gd name="T10" fmla="*/ 2329 w 2513"/>
                <a:gd name="T11" fmla="*/ 1143 h 2090"/>
                <a:gd name="T12" fmla="*/ 2365 w 2513"/>
                <a:gd name="T13" fmla="*/ 1076 h 2090"/>
                <a:gd name="T14" fmla="*/ 2395 w 2513"/>
                <a:gd name="T15" fmla="*/ 1007 h 2090"/>
                <a:gd name="T16" fmla="*/ 2418 w 2513"/>
                <a:gd name="T17" fmla="*/ 933 h 2090"/>
                <a:gd name="T18" fmla="*/ 2434 w 2513"/>
                <a:gd name="T19" fmla="*/ 855 h 2090"/>
                <a:gd name="T20" fmla="*/ 2440 w 2513"/>
                <a:gd name="T21" fmla="*/ 776 h 2090"/>
                <a:gd name="T22" fmla="*/ 2437 w 2513"/>
                <a:gd name="T23" fmla="*/ 672 h 2090"/>
                <a:gd name="T24" fmla="*/ 2417 w 2513"/>
                <a:gd name="T25" fmla="*/ 561 h 2090"/>
                <a:gd name="T26" fmla="*/ 2382 w 2513"/>
                <a:gd name="T27" fmla="*/ 457 h 2090"/>
                <a:gd name="T28" fmla="*/ 2332 w 2513"/>
                <a:gd name="T29" fmla="*/ 361 h 2090"/>
                <a:gd name="T30" fmla="*/ 2270 w 2513"/>
                <a:gd name="T31" fmla="*/ 272 h 2090"/>
                <a:gd name="T32" fmla="*/ 2195 w 2513"/>
                <a:gd name="T33" fmla="*/ 195 h 2090"/>
                <a:gd name="T34" fmla="*/ 2110 w 2513"/>
                <a:gd name="T35" fmla="*/ 128 h 2090"/>
                <a:gd name="T36" fmla="*/ 2016 w 2513"/>
                <a:gd name="T37" fmla="*/ 74 h 2090"/>
                <a:gd name="T38" fmla="*/ 1914 w 2513"/>
                <a:gd name="T39" fmla="*/ 33 h 2090"/>
                <a:gd name="T40" fmla="*/ 1805 w 2513"/>
                <a:gd name="T41" fmla="*/ 9 h 2090"/>
                <a:gd name="T42" fmla="*/ 1691 w 2513"/>
                <a:gd name="T43" fmla="*/ 0 h 2090"/>
                <a:gd name="T44" fmla="*/ 674 w 2513"/>
                <a:gd name="T45" fmla="*/ 3 h 2090"/>
                <a:gd name="T46" fmla="*/ 563 w 2513"/>
                <a:gd name="T47" fmla="*/ 23 h 2090"/>
                <a:gd name="T48" fmla="*/ 458 w 2513"/>
                <a:gd name="T49" fmla="*/ 58 h 2090"/>
                <a:gd name="T50" fmla="*/ 362 w 2513"/>
                <a:gd name="T51" fmla="*/ 108 h 2090"/>
                <a:gd name="T52" fmla="*/ 273 w 2513"/>
                <a:gd name="T53" fmla="*/ 170 h 2090"/>
                <a:gd name="T54" fmla="*/ 196 w 2513"/>
                <a:gd name="T55" fmla="*/ 245 h 2090"/>
                <a:gd name="T56" fmla="*/ 128 w 2513"/>
                <a:gd name="T57" fmla="*/ 330 h 2090"/>
                <a:gd name="T58" fmla="*/ 74 w 2513"/>
                <a:gd name="T59" fmla="*/ 424 h 2090"/>
                <a:gd name="T60" fmla="*/ 34 w 2513"/>
                <a:gd name="T61" fmla="*/ 527 h 2090"/>
                <a:gd name="T62" fmla="*/ 10 w 2513"/>
                <a:gd name="T63" fmla="*/ 634 h 2090"/>
                <a:gd name="T64" fmla="*/ 0 w 2513"/>
                <a:gd name="T65" fmla="*/ 749 h 2090"/>
                <a:gd name="T66" fmla="*/ 10 w 2513"/>
                <a:gd name="T67" fmla="*/ 863 h 2090"/>
                <a:gd name="T68" fmla="*/ 34 w 2513"/>
                <a:gd name="T69" fmla="*/ 972 h 2090"/>
                <a:gd name="T70" fmla="*/ 74 w 2513"/>
                <a:gd name="T71" fmla="*/ 1073 h 2090"/>
                <a:gd name="T72" fmla="*/ 128 w 2513"/>
                <a:gd name="T73" fmla="*/ 1167 h 2090"/>
                <a:gd name="T74" fmla="*/ 196 w 2513"/>
                <a:gd name="T75" fmla="*/ 1253 h 2090"/>
                <a:gd name="T76" fmla="*/ 273 w 2513"/>
                <a:gd name="T77" fmla="*/ 1327 h 2090"/>
                <a:gd name="T78" fmla="*/ 362 w 2513"/>
                <a:gd name="T79" fmla="*/ 1389 h 2090"/>
                <a:gd name="T80" fmla="*/ 458 w 2513"/>
                <a:gd name="T81" fmla="*/ 1439 h 2090"/>
                <a:gd name="T82" fmla="*/ 563 w 2513"/>
                <a:gd name="T83" fmla="*/ 1475 h 2090"/>
                <a:gd name="T84" fmla="*/ 674 w 2513"/>
                <a:gd name="T85" fmla="*/ 1494 h 2090"/>
                <a:gd name="T86" fmla="*/ 1258 w 2513"/>
                <a:gd name="T87" fmla="*/ 1498 h 2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13" h="2090">
                  <a:moveTo>
                    <a:pt x="2513" y="2090"/>
                  </a:moveTo>
                  <a:lnTo>
                    <a:pt x="2036" y="1413"/>
                  </a:lnTo>
                  <a:lnTo>
                    <a:pt x="2058" y="1402"/>
                  </a:lnTo>
                  <a:lnTo>
                    <a:pt x="2080" y="1389"/>
                  </a:lnTo>
                  <a:lnTo>
                    <a:pt x="2101" y="1375"/>
                  </a:lnTo>
                  <a:lnTo>
                    <a:pt x="2123" y="1361"/>
                  </a:lnTo>
                  <a:lnTo>
                    <a:pt x="2143" y="1346"/>
                  </a:lnTo>
                  <a:lnTo>
                    <a:pt x="2163" y="1331"/>
                  </a:lnTo>
                  <a:lnTo>
                    <a:pt x="2182" y="1314"/>
                  </a:lnTo>
                  <a:lnTo>
                    <a:pt x="2201" y="1298"/>
                  </a:lnTo>
                  <a:lnTo>
                    <a:pt x="2219" y="1280"/>
                  </a:lnTo>
                  <a:lnTo>
                    <a:pt x="2237" y="1262"/>
                  </a:lnTo>
                  <a:lnTo>
                    <a:pt x="2254" y="1244"/>
                  </a:lnTo>
                  <a:lnTo>
                    <a:pt x="2270" y="1224"/>
                  </a:lnTo>
                  <a:lnTo>
                    <a:pt x="2285" y="1205"/>
                  </a:lnTo>
                  <a:lnTo>
                    <a:pt x="2300" y="1185"/>
                  </a:lnTo>
                  <a:lnTo>
                    <a:pt x="2315" y="1164"/>
                  </a:lnTo>
                  <a:lnTo>
                    <a:pt x="2329" y="1143"/>
                  </a:lnTo>
                  <a:lnTo>
                    <a:pt x="2342" y="1122"/>
                  </a:lnTo>
                  <a:lnTo>
                    <a:pt x="2354" y="1100"/>
                  </a:lnTo>
                  <a:lnTo>
                    <a:pt x="2365" y="1076"/>
                  </a:lnTo>
                  <a:lnTo>
                    <a:pt x="2376" y="1053"/>
                  </a:lnTo>
                  <a:lnTo>
                    <a:pt x="2386" y="1030"/>
                  </a:lnTo>
                  <a:lnTo>
                    <a:pt x="2395" y="1007"/>
                  </a:lnTo>
                  <a:lnTo>
                    <a:pt x="2404" y="982"/>
                  </a:lnTo>
                  <a:lnTo>
                    <a:pt x="2411" y="957"/>
                  </a:lnTo>
                  <a:lnTo>
                    <a:pt x="2418" y="933"/>
                  </a:lnTo>
                  <a:lnTo>
                    <a:pt x="2424" y="907"/>
                  </a:lnTo>
                  <a:lnTo>
                    <a:pt x="2429" y="882"/>
                  </a:lnTo>
                  <a:lnTo>
                    <a:pt x="2434" y="855"/>
                  </a:lnTo>
                  <a:lnTo>
                    <a:pt x="2437" y="829"/>
                  </a:lnTo>
                  <a:lnTo>
                    <a:pt x="2439" y="802"/>
                  </a:lnTo>
                  <a:lnTo>
                    <a:pt x="2440" y="776"/>
                  </a:lnTo>
                  <a:lnTo>
                    <a:pt x="2441" y="749"/>
                  </a:lnTo>
                  <a:lnTo>
                    <a:pt x="2440" y="711"/>
                  </a:lnTo>
                  <a:lnTo>
                    <a:pt x="2437" y="672"/>
                  </a:lnTo>
                  <a:lnTo>
                    <a:pt x="2431" y="634"/>
                  </a:lnTo>
                  <a:lnTo>
                    <a:pt x="2425" y="597"/>
                  </a:lnTo>
                  <a:lnTo>
                    <a:pt x="2417" y="561"/>
                  </a:lnTo>
                  <a:lnTo>
                    <a:pt x="2407" y="527"/>
                  </a:lnTo>
                  <a:lnTo>
                    <a:pt x="2395" y="492"/>
                  </a:lnTo>
                  <a:lnTo>
                    <a:pt x="2382" y="457"/>
                  </a:lnTo>
                  <a:lnTo>
                    <a:pt x="2367" y="424"/>
                  </a:lnTo>
                  <a:lnTo>
                    <a:pt x="2350" y="391"/>
                  </a:lnTo>
                  <a:lnTo>
                    <a:pt x="2332" y="361"/>
                  </a:lnTo>
                  <a:lnTo>
                    <a:pt x="2313" y="330"/>
                  </a:lnTo>
                  <a:lnTo>
                    <a:pt x="2292" y="300"/>
                  </a:lnTo>
                  <a:lnTo>
                    <a:pt x="2270" y="272"/>
                  </a:lnTo>
                  <a:lnTo>
                    <a:pt x="2246" y="245"/>
                  </a:lnTo>
                  <a:lnTo>
                    <a:pt x="2221" y="219"/>
                  </a:lnTo>
                  <a:lnTo>
                    <a:pt x="2195" y="195"/>
                  </a:lnTo>
                  <a:lnTo>
                    <a:pt x="2168" y="170"/>
                  </a:lnTo>
                  <a:lnTo>
                    <a:pt x="2140" y="148"/>
                  </a:lnTo>
                  <a:lnTo>
                    <a:pt x="2110" y="128"/>
                  </a:lnTo>
                  <a:lnTo>
                    <a:pt x="2079" y="108"/>
                  </a:lnTo>
                  <a:lnTo>
                    <a:pt x="2049" y="90"/>
                  </a:lnTo>
                  <a:lnTo>
                    <a:pt x="2016" y="74"/>
                  </a:lnTo>
                  <a:lnTo>
                    <a:pt x="1983" y="58"/>
                  </a:lnTo>
                  <a:lnTo>
                    <a:pt x="1949" y="46"/>
                  </a:lnTo>
                  <a:lnTo>
                    <a:pt x="1914" y="33"/>
                  </a:lnTo>
                  <a:lnTo>
                    <a:pt x="1878" y="23"/>
                  </a:lnTo>
                  <a:lnTo>
                    <a:pt x="1842" y="15"/>
                  </a:lnTo>
                  <a:lnTo>
                    <a:pt x="1805" y="9"/>
                  </a:lnTo>
                  <a:lnTo>
                    <a:pt x="1768" y="3"/>
                  </a:lnTo>
                  <a:lnTo>
                    <a:pt x="1730" y="1"/>
                  </a:lnTo>
                  <a:lnTo>
                    <a:pt x="1691" y="0"/>
                  </a:lnTo>
                  <a:lnTo>
                    <a:pt x="750" y="0"/>
                  </a:lnTo>
                  <a:lnTo>
                    <a:pt x="712" y="1"/>
                  </a:lnTo>
                  <a:lnTo>
                    <a:pt x="674" y="3"/>
                  </a:lnTo>
                  <a:lnTo>
                    <a:pt x="636" y="9"/>
                  </a:lnTo>
                  <a:lnTo>
                    <a:pt x="599" y="15"/>
                  </a:lnTo>
                  <a:lnTo>
                    <a:pt x="563" y="23"/>
                  </a:lnTo>
                  <a:lnTo>
                    <a:pt x="527" y="33"/>
                  </a:lnTo>
                  <a:lnTo>
                    <a:pt x="492" y="46"/>
                  </a:lnTo>
                  <a:lnTo>
                    <a:pt x="458" y="58"/>
                  </a:lnTo>
                  <a:lnTo>
                    <a:pt x="425" y="74"/>
                  </a:lnTo>
                  <a:lnTo>
                    <a:pt x="393" y="90"/>
                  </a:lnTo>
                  <a:lnTo>
                    <a:pt x="362" y="108"/>
                  </a:lnTo>
                  <a:lnTo>
                    <a:pt x="331" y="128"/>
                  </a:lnTo>
                  <a:lnTo>
                    <a:pt x="302" y="148"/>
                  </a:lnTo>
                  <a:lnTo>
                    <a:pt x="273" y="170"/>
                  </a:lnTo>
                  <a:lnTo>
                    <a:pt x="247" y="195"/>
                  </a:lnTo>
                  <a:lnTo>
                    <a:pt x="220" y="219"/>
                  </a:lnTo>
                  <a:lnTo>
                    <a:pt x="196" y="245"/>
                  </a:lnTo>
                  <a:lnTo>
                    <a:pt x="172" y="272"/>
                  </a:lnTo>
                  <a:lnTo>
                    <a:pt x="149" y="300"/>
                  </a:lnTo>
                  <a:lnTo>
                    <a:pt x="128" y="330"/>
                  </a:lnTo>
                  <a:lnTo>
                    <a:pt x="109" y="361"/>
                  </a:lnTo>
                  <a:lnTo>
                    <a:pt x="91" y="391"/>
                  </a:lnTo>
                  <a:lnTo>
                    <a:pt x="74" y="424"/>
                  </a:lnTo>
                  <a:lnTo>
                    <a:pt x="59" y="457"/>
                  </a:lnTo>
                  <a:lnTo>
                    <a:pt x="46" y="492"/>
                  </a:lnTo>
                  <a:lnTo>
                    <a:pt x="34" y="527"/>
                  </a:lnTo>
                  <a:lnTo>
                    <a:pt x="25" y="561"/>
                  </a:lnTo>
                  <a:lnTo>
                    <a:pt x="16" y="597"/>
                  </a:lnTo>
                  <a:lnTo>
                    <a:pt x="10" y="634"/>
                  </a:lnTo>
                  <a:lnTo>
                    <a:pt x="4" y="672"/>
                  </a:lnTo>
                  <a:lnTo>
                    <a:pt x="1" y="711"/>
                  </a:lnTo>
                  <a:lnTo>
                    <a:pt x="0" y="749"/>
                  </a:lnTo>
                  <a:lnTo>
                    <a:pt x="1" y="788"/>
                  </a:lnTo>
                  <a:lnTo>
                    <a:pt x="4" y="826"/>
                  </a:lnTo>
                  <a:lnTo>
                    <a:pt x="10" y="863"/>
                  </a:lnTo>
                  <a:lnTo>
                    <a:pt x="16" y="900"/>
                  </a:lnTo>
                  <a:lnTo>
                    <a:pt x="25" y="936"/>
                  </a:lnTo>
                  <a:lnTo>
                    <a:pt x="34" y="972"/>
                  </a:lnTo>
                  <a:lnTo>
                    <a:pt x="46" y="1007"/>
                  </a:lnTo>
                  <a:lnTo>
                    <a:pt x="59" y="1040"/>
                  </a:lnTo>
                  <a:lnTo>
                    <a:pt x="74" y="1073"/>
                  </a:lnTo>
                  <a:lnTo>
                    <a:pt x="91" y="1106"/>
                  </a:lnTo>
                  <a:lnTo>
                    <a:pt x="109" y="1138"/>
                  </a:lnTo>
                  <a:lnTo>
                    <a:pt x="128" y="1167"/>
                  </a:lnTo>
                  <a:lnTo>
                    <a:pt x="149" y="1197"/>
                  </a:lnTo>
                  <a:lnTo>
                    <a:pt x="172" y="1225"/>
                  </a:lnTo>
                  <a:lnTo>
                    <a:pt x="196" y="1253"/>
                  </a:lnTo>
                  <a:lnTo>
                    <a:pt x="220" y="1278"/>
                  </a:lnTo>
                  <a:lnTo>
                    <a:pt x="247" y="1304"/>
                  </a:lnTo>
                  <a:lnTo>
                    <a:pt x="273" y="1327"/>
                  </a:lnTo>
                  <a:lnTo>
                    <a:pt x="302" y="1349"/>
                  </a:lnTo>
                  <a:lnTo>
                    <a:pt x="331" y="1370"/>
                  </a:lnTo>
                  <a:lnTo>
                    <a:pt x="362" y="1389"/>
                  </a:lnTo>
                  <a:lnTo>
                    <a:pt x="393" y="1407"/>
                  </a:lnTo>
                  <a:lnTo>
                    <a:pt x="425" y="1424"/>
                  </a:lnTo>
                  <a:lnTo>
                    <a:pt x="458" y="1439"/>
                  </a:lnTo>
                  <a:lnTo>
                    <a:pt x="492" y="1453"/>
                  </a:lnTo>
                  <a:lnTo>
                    <a:pt x="527" y="1464"/>
                  </a:lnTo>
                  <a:lnTo>
                    <a:pt x="563" y="1475"/>
                  </a:lnTo>
                  <a:lnTo>
                    <a:pt x="599" y="1482"/>
                  </a:lnTo>
                  <a:lnTo>
                    <a:pt x="636" y="1490"/>
                  </a:lnTo>
                  <a:lnTo>
                    <a:pt x="674" y="1494"/>
                  </a:lnTo>
                  <a:lnTo>
                    <a:pt x="712" y="1497"/>
                  </a:lnTo>
                  <a:lnTo>
                    <a:pt x="750" y="1498"/>
                  </a:lnTo>
                  <a:lnTo>
                    <a:pt x="1258" y="1498"/>
                  </a:lnTo>
                  <a:lnTo>
                    <a:pt x="1221" y="1505"/>
                  </a:lnTo>
                  <a:lnTo>
                    <a:pt x="2513" y="20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27" name="Freeform 87"/>
            <p:cNvSpPr>
              <a:spLocks/>
            </p:cNvSpPr>
            <p:nvPr/>
          </p:nvSpPr>
          <p:spPr bwMode="auto">
            <a:xfrm>
              <a:off x="4632325" y="1979613"/>
              <a:ext cx="774700" cy="647700"/>
            </a:xfrm>
            <a:custGeom>
              <a:avLst/>
              <a:gdLst>
                <a:gd name="T0" fmla="*/ 712 w 2441"/>
                <a:gd name="T1" fmla="*/ 1 h 2040"/>
                <a:gd name="T2" fmla="*/ 598 w 2441"/>
                <a:gd name="T3" fmla="*/ 15 h 2040"/>
                <a:gd name="T4" fmla="*/ 492 w 2441"/>
                <a:gd name="T5" fmla="*/ 46 h 2040"/>
                <a:gd name="T6" fmla="*/ 392 w 2441"/>
                <a:gd name="T7" fmla="*/ 90 h 2040"/>
                <a:gd name="T8" fmla="*/ 301 w 2441"/>
                <a:gd name="T9" fmla="*/ 149 h 2040"/>
                <a:gd name="T10" fmla="*/ 220 w 2441"/>
                <a:gd name="T11" fmla="*/ 219 h 2040"/>
                <a:gd name="T12" fmla="*/ 149 w 2441"/>
                <a:gd name="T13" fmla="*/ 300 h 2040"/>
                <a:gd name="T14" fmla="*/ 91 w 2441"/>
                <a:gd name="T15" fmla="*/ 392 h 2040"/>
                <a:gd name="T16" fmla="*/ 45 w 2441"/>
                <a:gd name="T17" fmla="*/ 492 h 2040"/>
                <a:gd name="T18" fmla="*/ 16 w 2441"/>
                <a:gd name="T19" fmla="*/ 598 h 2040"/>
                <a:gd name="T20" fmla="*/ 1 w 2441"/>
                <a:gd name="T21" fmla="*/ 710 h 2040"/>
                <a:gd name="T22" fmla="*/ 3 w 2441"/>
                <a:gd name="T23" fmla="*/ 810 h 2040"/>
                <a:gd name="T24" fmla="*/ 16 w 2441"/>
                <a:gd name="T25" fmla="*/ 900 h 2040"/>
                <a:gd name="T26" fmla="*/ 38 w 2441"/>
                <a:gd name="T27" fmla="*/ 985 h 2040"/>
                <a:gd name="T28" fmla="*/ 71 w 2441"/>
                <a:gd name="T29" fmla="*/ 1066 h 2040"/>
                <a:gd name="T30" fmla="*/ 112 w 2441"/>
                <a:gd name="T31" fmla="*/ 1142 h 2040"/>
                <a:gd name="T32" fmla="*/ 162 w 2441"/>
                <a:gd name="T33" fmla="*/ 1213 h 2040"/>
                <a:gd name="T34" fmla="*/ 219 w 2441"/>
                <a:gd name="T35" fmla="*/ 1277 h 2040"/>
                <a:gd name="T36" fmla="*/ 282 w 2441"/>
                <a:gd name="T37" fmla="*/ 1334 h 2040"/>
                <a:gd name="T38" fmla="*/ 353 w 2441"/>
                <a:gd name="T39" fmla="*/ 1384 h 2040"/>
                <a:gd name="T40" fmla="*/ 429 w 2441"/>
                <a:gd name="T41" fmla="*/ 1426 h 2040"/>
                <a:gd name="T42" fmla="*/ 510 w 2441"/>
                <a:gd name="T43" fmla="*/ 1459 h 2040"/>
                <a:gd name="T44" fmla="*/ 1190 w 2441"/>
                <a:gd name="T45" fmla="*/ 1498 h 2040"/>
                <a:gd name="T46" fmla="*/ 1768 w 2441"/>
                <a:gd name="T47" fmla="*/ 1494 h 2040"/>
                <a:gd name="T48" fmla="*/ 1878 w 2441"/>
                <a:gd name="T49" fmla="*/ 1475 h 2040"/>
                <a:gd name="T50" fmla="*/ 1983 w 2441"/>
                <a:gd name="T51" fmla="*/ 1439 h 2040"/>
                <a:gd name="T52" fmla="*/ 2080 w 2441"/>
                <a:gd name="T53" fmla="*/ 1389 h 2040"/>
                <a:gd name="T54" fmla="*/ 2168 w 2441"/>
                <a:gd name="T55" fmla="*/ 1327 h 2040"/>
                <a:gd name="T56" fmla="*/ 2246 w 2441"/>
                <a:gd name="T57" fmla="*/ 1253 h 2040"/>
                <a:gd name="T58" fmla="*/ 2313 w 2441"/>
                <a:gd name="T59" fmla="*/ 1168 h 2040"/>
                <a:gd name="T60" fmla="*/ 2367 w 2441"/>
                <a:gd name="T61" fmla="*/ 1074 h 2040"/>
                <a:gd name="T62" fmla="*/ 2407 w 2441"/>
                <a:gd name="T63" fmla="*/ 972 h 2040"/>
                <a:gd name="T64" fmla="*/ 2432 w 2441"/>
                <a:gd name="T65" fmla="*/ 863 h 2040"/>
                <a:gd name="T66" fmla="*/ 2441 w 2441"/>
                <a:gd name="T67" fmla="*/ 748 h 2040"/>
                <a:gd name="T68" fmla="*/ 2432 w 2441"/>
                <a:gd name="T69" fmla="*/ 635 h 2040"/>
                <a:gd name="T70" fmla="*/ 2407 w 2441"/>
                <a:gd name="T71" fmla="*/ 526 h 2040"/>
                <a:gd name="T72" fmla="*/ 2367 w 2441"/>
                <a:gd name="T73" fmla="*/ 424 h 2040"/>
                <a:gd name="T74" fmla="*/ 2313 w 2441"/>
                <a:gd name="T75" fmla="*/ 330 h 2040"/>
                <a:gd name="T76" fmla="*/ 2246 w 2441"/>
                <a:gd name="T77" fmla="*/ 245 h 2040"/>
                <a:gd name="T78" fmla="*/ 2168 w 2441"/>
                <a:gd name="T79" fmla="*/ 171 h 2040"/>
                <a:gd name="T80" fmla="*/ 2080 w 2441"/>
                <a:gd name="T81" fmla="*/ 108 h 2040"/>
                <a:gd name="T82" fmla="*/ 1983 w 2441"/>
                <a:gd name="T83" fmla="*/ 59 h 2040"/>
                <a:gd name="T84" fmla="*/ 1878 w 2441"/>
                <a:gd name="T85" fmla="*/ 23 h 2040"/>
                <a:gd name="T86" fmla="*/ 1768 w 2441"/>
                <a:gd name="T87" fmla="*/ 3 h 2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41" h="2040">
                  <a:moveTo>
                    <a:pt x="1691" y="0"/>
                  </a:moveTo>
                  <a:lnTo>
                    <a:pt x="750" y="0"/>
                  </a:lnTo>
                  <a:lnTo>
                    <a:pt x="712" y="1"/>
                  </a:lnTo>
                  <a:lnTo>
                    <a:pt x="673" y="3"/>
                  </a:lnTo>
                  <a:lnTo>
                    <a:pt x="635" y="9"/>
                  </a:lnTo>
                  <a:lnTo>
                    <a:pt x="598" y="15"/>
                  </a:lnTo>
                  <a:lnTo>
                    <a:pt x="562" y="23"/>
                  </a:lnTo>
                  <a:lnTo>
                    <a:pt x="526" y="34"/>
                  </a:lnTo>
                  <a:lnTo>
                    <a:pt x="492" y="46"/>
                  </a:lnTo>
                  <a:lnTo>
                    <a:pt x="458" y="59"/>
                  </a:lnTo>
                  <a:lnTo>
                    <a:pt x="425" y="74"/>
                  </a:lnTo>
                  <a:lnTo>
                    <a:pt x="392" y="90"/>
                  </a:lnTo>
                  <a:lnTo>
                    <a:pt x="362" y="108"/>
                  </a:lnTo>
                  <a:lnTo>
                    <a:pt x="331" y="128"/>
                  </a:lnTo>
                  <a:lnTo>
                    <a:pt x="301" y="149"/>
                  </a:lnTo>
                  <a:lnTo>
                    <a:pt x="273" y="171"/>
                  </a:lnTo>
                  <a:lnTo>
                    <a:pt x="246" y="195"/>
                  </a:lnTo>
                  <a:lnTo>
                    <a:pt x="220" y="219"/>
                  </a:lnTo>
                  <a:lnTo>
                    <a:pt x="195" y="245"/>
                  </a:lnTo>
                  <a:lnTo>
                    <a:pt x="171" y="273"/>
                  </a:lnTo>
                  <a:lnTo>
                    <a:pt x="149" y="300"/>
                  </a:lnTo>
                  <a:lnTo>
                    <a:pt x="128" y="330"/>
                  </a:lnTo>
                  <a:lnTo>
                    <a:pt x="109" y="361"/>
                  </a:lnTo>
                  <a:lnTo>
                    <a:pt x="91" y="392"/>
                  </a:lnTo>
                  <a:lnTo>
                    <a:pt x="74" y="424"/>
                  </a:lnTo>
                  <a:lnTo>
                    <a:pt x="59" y="458"/>
                  </a:lnTo>
                  <a:lnTo>
                    <a:pt x="45" y="492"/>
                  </a:lnTo>
                  <a:lnTo>
                    <a:pt x="34" y="526"/>
                  </a:lnTo>
                  <a:lnTo>
                    <a:pt x="24" y="561"/>
                  </a:lnTo>
                  <a:lnTo>
                    <a:pt x="16" y="598"/>
                  </a:lnTo>
                  <a:lnTo>
                    <a:pt x="9" y="635"/>
                  </a:lnTo>
                  <a:lnTo>
                    <a:pt x="4" y="672"/>
                  </a:lnTo>
                  <a:lnTo>
                    <a:pt x="1" y="710"/>
                  </a:lnTo>
                  <a:lnTo>
                    <a:pt x="0" y="748"/>
                  </a:lnTo>
                  <a:lnTo>
                    <a:pt x="1" y="780"/>
                  </a:lnTo>
                  <a:lnTo>
                    <a:pt x="3" y="810"/>
                  </a:lnTo>
                  <a:lnTo>
                    <a:pt x="6" y="840"/>
                  </a:lnTo>
                  <a:lnTo>
                    <a:pt x="10" y="870"/>
                  </a:lnTo>
                  <a:lnTo>
                    <a:pt x="16" y="900"/>
                  </a:lnTo>
                  <a:lnTo>
                    <a:pt x="22" y="928"/>
                  </a:lnTo>
                  <a:lnTo>
                    <a:pt x="29" y="957"/>
                  </a:lnTo>
                  <a:lnTo>
                    <a:pt x="38" y="985"/>
                  </a:lnTo>
                  <a:lnTo>
                    <a:pt x="48" y="1013"/>
                  </a:lnTo>
                  <a:lnTo>
                    <a:pt x="59" y="1039"/>
                  </a:lnTo>
                  <a:lnTo>
                    <a:pt x="71" y="1066"/>
                  </a:lnTo>
                  <a:lnTo>
                    <a:pt x="83" y="1092"/>
                  </a:lnTo>
                  <a:lnTo>
                    <a:pt x="97" y="1117"/>
                  </a:lnTo>
                  <a:lnTo>
                    <a:pt x="112" y="1142"/>
                  </a:lnTo>
                  <a:lnTo>
                    <a:pt x="128" y="1166"/>
                  </a:lnTo>
                  <a:lnTo>
                    <a:pt x="144" y="1190"/>
                  </a:lnTo>
                  <a:lnTo>
                    <a:pt x="162" y="1213"/>
                  </a:lnTo>
                  <a:lnTo>
                    <a:pt x="180" y="1235"/>
                  </a:lnTo>
                  <a:lnTo>
                    <a:pt x="199" y="1256"/>
                  </a:lnTo>
                  <a:lnTo>
                    <a:pt x="219" y="1277"/>
                  </a:lnTo>
                  <a:lnTo>
                    <a:pt x="239" y="1297"/>
                  </a:lnTo>
                  <a:lnTo>
                    <a:pt x="260" y="1316"/>
                  </a:lnTo>
                  <a:lnTo>
                    <a:pt x="282" y="1334"/>
                  </a:lnTo>
                  <a:lnTo>
                    <a:pt x="305" y="1352"/>
                  </a:lnTo>
                  <a:lnTo>
                    <a:pt x="329" y="1369"/>
                  </a:lnTo>
                  <a:lnTo>
                    <a:pt x="353" y="1384"/>
                  </a:lnTo>
                  <a:lnTo>
                    <a:pt x="377" y="1399"/>
                  </a:lnTo>
                  <a:lnTo>
                    <a:pt x="403" y="1413"/>
                  </a:lnTo>
                  <a:lnTo>
                    <a:pt x="429" y="1426"/>
                  </a:lnTo>
                  <a:lnTo>
                    <a:pt x="456" y="1438"/>
                  </a:lnTo>
                  <a:lnTo>
                    <a:pt x="482" y="1448"/>
                  </a:lnTo>
                  <a:lnTo>
                    <a:pt x="510" y="1459"/>
                  </a:lnTo>
                  <a:lnTo>
                    <a:pt x="0" y="2040"/>
                  </a:lnTo>
                  <a:lnTo>
                    <a:pt x="1220" y="1505"/>
                  </a:lnTo>
                  <a:lnTo>
                    <a:pt x="1190" y="1498"/>
                  </a:lnTo>
                  <a:lnTo>
                    <a:pt x="1691" y="1498"/>
                  </a:lnTo>
                  <a:lnTo>
                    <a:pt x="1730" y="1497"/>
                  </a:lnTo>
                  <a:lnTo>
                    <a:pt x="1768" y="1494"/>
                  </a:lnTo>
                  <a:lnTo>
                    <a:pt x="1805" y="1489"/>
                  </a:lnTo>
                  <a:lnTo>
                    <a:pt x="1842" y="1483"/>
                  </a:lnTo>
                  <a:lnTo>
                    <a:pt x="1878" y="1475"/>
                  </a:lnTo>
                  <a:lnTo>
                    <a:pt x="1914" y="1464"/>
                  </a:lnTo>
                  <a:lnTo>
                    <a:pt x="1949" y="1452"/>
                  </a:lnTo>
                  <a:lnTo>
                    <a:pt x="1983" y="1439"/>
                  </a:lnTo>
                  <a:lnTo>
                    <a:pt x="2015" y="1424"/>
                  </a:lnTo>
                  <a:lnTo>
                    <a:pt x="2048" y="1408"/>
                  </a:lnTo>
                  <a:lnTo>
                    <a:pt x="2080" y="1389"/>
                  </a:lnTo>
                  <a:lnTo>
                    <a:pt x="2110" y="1370"/>
                  </a:lnTo>
                  <a:lnTo>
                    <a:pt x="2139" y="1349"/>
                  </a:lnTo>
                  <a:lnTo>
                    <a:pt x="2168" y="1327"/>
                  </a:lnTo>
                  <a:lnTo>
                    <a:pt x="2195" y="1303"/>
                  </a:lnTo>
                  <a:lnTo>
                    <a:pt x="2221" y="1279"/>
                  </a:lnTo>
                  <a:lnTo>
                    <a:pt x="2246" y="1253"/>
                  </a:lnTo>
                  <a:lnTo>
                    <a:pt x="2269" y="1225"/>
                  </a:lnTo>
                  <a:lnTo>
                    <a:pt x="2291" y="1197"/>
                  </a:lnTo>
                  <a:lnTo>
                    <a:pt x="2313" y="1168"/>
                  </a:lnTo>
                  <a:lnTo>
                    <a:pt x="2332" y="1137"/>
                  </a:lnTo>
                  <a:lnTo>
                    <a:pt x="2350" y="1106"/>
                  </a:lnTo>
                  <a:lnTo>
                    <a:pt x="2367" y="1074"/>
                  </a:lnTo>
                  <a:lnTo>
                    <a:pt x="2381" y="1040"/>
                  </a:lnTo>
                  <a:lnTo>
                    <a:pt x="2395" y="1006"/>
                  </a:lnTo>
                  <a:lnTo>
                    <a:pt x="2407" y="972"/>
                  </a:lnTo>
                  <a:lnTo>
                    <a:pt x="2416" y="937"/>
                  </a:lnTo>
                  <a:lnTo>
                    <a:pt x="2425" y="900"/>
                  </a:lnTo>
                  <a:lnTo>
                    <a:pt x="2432" y="863"/>
                  </a:lnTo>
                  <a:lnTo>
                    <a:pt x="2436" y="826"/>
                  </a:lnTo>
                  <a:lnTo>
                    <a:pt x="2439" y="788"/>
                  </a:lnTo>
                  <a:lnTo>
                    <a:pt x="2441" y="748"/>
                  </a:lnTo>
                  <a:lnTo>
                    <a:pt x="2439" y="710"/>
                  </a:lnTo>
                  <a:lnTo>
                    <a:pt x="2436" y="672"/>
                  </a:lnTo>
                  <a:lnTo>
                    <a:pt x="2432" y="635"/>
                  </a:lnTo>
                  <a:lnTo>
                    <a:pt x="2425" y="598"/>
                  </a:lnTo>
                  <a:lnTo>
                    <a:pt x="2416" y="561"/>
                  </a:lnTo>
                  <a:lnTo>
                    <a:pt x="2407" y="526"/>
                  </a:lnTo>
                  <a:lnTo>
                    <a:pt x="2395" y="492"/>
                  </a:lnTo>
                  <a:lnTo>
                    <a:pt x="2381" y="458"/>
                  </a:lnTo>
                  <a:lnTo>
                    <a:pt x="2367" y="424"/>
                  </a:lnTo>
                  <a:lnTo>
                    <a:pt x="2350" y="392"/>
                  </a:lnTo>
                  <a:lnTo>
                    <a:pt x="2332" y="361"/>
                  </a:lnTo>
                  <a:lnTo>
                    <a:pt x="2313" y="330"/>
                  </a:lnTo>
                  <a:lnTo>
                    <a:pt x="2291" y="300"/>
                  </a:lnTo>
                  <a:lnTo>
                    <a:pt x="2269" y="273"/>
                  </a:lnTo>
                  <a:lnTo>
                    <a:pt x="2246" y="245"/>
                  </a:lnTo>
                  <a:lnTo>
                    <a:pt x="2221" y="219"/>
                  </a:lnTo>
                  <a:lnTo>
                    <a:pt x="2195" y="195"/>
                  </a:lnTo>
                  <a:lnTo>
                    <a:pt x="2168" y="171"/>
                  </a:lnTo>
                  <a:lnTo>
                    <a:pt x="2139" y="149"/>
                  </a:lnTo>
                  <a:lnTo>
                    <a:pt x="2110" y="128"/>
                  </a:lnTo>
                  <a:lnTo>
                    <a:pt x="2080" y="108"/>
                  </a:lnTo>
                  <a:lnTo>
                    <a:pt x="2048" y="90"/>
                  </a:lnTo>
                  <a:lnTo>
                    <a:pt x="2015" y="74"/>
                  </a:lnTo>
                  <a:lnTo>
                    <a:pt x="1983" y="59"/>
                  </a:lnTo>
                  <a:lnTo>
                    <a:pt x="1949" y="46"/>
                  </a:lnTo>
                  <a:lnTo>
                    <a:pt x="1914" y="34"/>
                  </a:lnTo>
                  <a:lnTo>
                    <a:pt x="1878" y="23"/>
                  </a:lnTo>
                  <a:lnTo>
                    <a:pt x="1842" y="15"/>
                  </a:lnTo>
                  <a:lnTo>
                    <a:pt x="1805" y="9"/>
                  </a:lnTo>
                  <a:lnTo>
                    <a:pt x="1768" y="3"/>
                  </a:lnTo>
                  <a:lnTo>
                    <a:pt x="1730" y="1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28" name="Freeform 88"/>
            <p:cNvSpPr>
              <a:spLocks/>
            </p:cNvSpPr>
            <p:nvPr/>
          </p:nvSpPr>
          <p:spPr bwMode="auto">
            <a:xfrm>
              <a:off x="446088" y="3638550"/>
              <a:ext cx="495300" cy="495300"/>
            </a:xfrm>
            <a:custGeom>
              <a:avLst/>
              <a:gdLst>
                <a:gd name="T0" fmla="*/ 1555 w 1560"/>
                <a:gd name="T1" fmla="*/ 858 h 1560"/>
                <a:gd name="T2" fmla="*/ 1535 w 1560"/>
                <a:gd name="T3" fmla="*/ 973 h 1560"/>
                <a:gd name="T4" fmla="*/ 1498 w 1560"/>
                <a:gd name="T5" fmla="*/ 1082 h 1560"/>
                <a:gd name="T6" fmla="*/ 1448 w 1560"/>
                <a:gd name="T7" fmla="*/ 1182 h 1560"/>
                <a:gd name="T8" fmla="*/ 1382 w 1560"/>
                <a:gd name="T9" fmla="*/ 1274 h 1560"/>
                <a:gd name="T10" fmla="*/ 1305 w 1560"/>
                <a:gd name="T11" fmla="*/ 1356 h 1560"/>
                <a:gd name="T12" fmla="*/ 1217 w 1560"/>
                <a:gd name="T13" fmla="*/ 1425 h 1560"/>
                <a:gd name="T14" fmla="*/ 1119 w 1560"/>
                <a:gd name="T15" fmla="*/ 1481 h 1560"/>
                <a:gd name="T16" fmla="*/ 1013 w 1560"/>
                <a:gd name="T17" fmla="*/ 1524 h 1560"/>
                <a:gd name="T18" fmla="*/ 900 w 1560"/>
                <a:gd name="T19" fmla="*/ 1550 h 1560"/>
                <a:gd name="T20" fmla="*/ 781 w 1560"/>
                <a:gd name="T21" fmla="*/ 1560 h 1560"/>
                <a:gd name="T22" fmla="*/ 663 w 1560"/>
                <a:gd name="T23" fmla="*/ 1550 h 1560"/>
                <a:gd name="T24" fmla="*/ 550 w 1560"/>
                <a:gd name="T25" fmla="*/ 1525 h 1560"/>
                <a:gd name="T26" fmla="*/ 443 w 1560"/>
                <a:gd name="T27" fmla="*/ 1482 h 1560"/>
                <a:gd name="T28" fmla="*/ 345 w 1560"/>
                <a:gd name="T29" fmla="*/ 1426 h 1560"/>
                <a:gd name="T30" fmla="*/ 257 w 1560"/>
                <a:gd name="T31" fmla="*/ 1358 h 1560"/>
                <a:gd name="T32" fmla="*/ 179 w 1560"/>
                <a:gd name="T33" fmla="*/ 1276 h 1560"/>
                <a:gd name="T34" fmla="*/ 114 w 1560"/>
                <a:gd name="T35" fmla="*/ 1185 h 1560"/>
                <a:gd name="T36" fmla="*/ 62 w 1560"/>
                <a:gd name="T37" fmla="*/ 1085 h 1560"/>
                <a:gd name="T38" fmla="*/ 25 w 1560"/>
                <a:gd name="T39" fmla="*/ 976 h 1560"/>
                <a:gd name="T40" fmla="*/ 4 w 1560"/>
                <a:gd name="T41" fmla="*/ 861 h 1560"/>
                <a:gd name="T42" fmla="*/ 1 w 1560"/>
                <a:gd name="T43" fmla="*/ 741 h 1560"/>
                <a:gd name="T44" fmla="*/ 16 w 1560"/>
                <a:gd name="T45" fmla="*/ 624 h 1560"/>
                <a:gd name="T46" fmla="*/ 46 w 1560"/>
                <a:gd name="T47" fmla="*/ 513 h 1560"/>
                <a:gd name="T48" fmla="*/ 93 w 1560"/>
                <a:gd name="T49" fmla="*/ 409 h 1560"/>
                <a:gd name="T50" fmla="*/ 154 w 1560"/>
                <a:gd name="T51" fmla="*/ 314 h 1560"/>
                <a:gd name="T52" fmla="*/ 227 w 1560"/>
                <a:gd name="T53" fmla="*/ 230 h 1560"/>
                <a:gd name="T54" fmla="*/ 312 w 1560"/>
                <a:gd name="T55" fmla="*/ 156 h 1560"/>
                <a:gd name="T56" fmla="*/ 407 w 1560"/>
                <a:gd name="T57" fmla="*/ 94 h 1560"/>
                <a:gd name="T58" fmla="*/ 511 w 1560"/>
                <a:gd name="T59" fmla="*/ 48 h 1560"/>
                <a:gd name="T60" fmla="*/ 621 w 1560"/>
                <a:gd name="T61" fmla="*/ 16 h 1560"/>
                <a:gd name="T62" fmla="*/ 738 w 1560"/>
                <a:gd name="T63" fmla="*/ 1 h 1560"/>
                <a:gd name="T64" fmla="*/ 857 w 1560"/>
                <a:gd name="T65" fmla="*/ 4 h 1560"/>
                <a:gd name="T66" fmla="*/ 973 w 1560"/>
                <a:gd name="T67" fmla="*/ 25 h 1560"/>
                <a:gd name="T68" fmla="*/ 1082 w 1560"/>
                <a:gd name="T69" fmla="*/ 61 h 1560"/>
                <a:gd name="T70" fmla="*/ 1183 w 1560"/>
                <a:gd name="T71" fmla="*/ 112 h 1560"/>
                <a:gd name="T72" fmla="*/ 1274 w 1560"/>
                <a:gd name="T73" fmla="*/ 177 h 1560"/>
                <a:gd name="T74" fmla="*/ 1356 w 1560"/>
                <a:gd name="T75" fmla="*/ 254 h 1560"/>
                <a:gd name="T76" fmla="*/ 1425 w 1560"/>
                <a:gd name="T77" fmla="*/ 343 h 1560"/>
                <a:gd name="T78" fmla="*/ 1481 w 1560"/>
                <a:gd name="T79" fmla="*/ 440 h 1560"/>
                <a:gd name="T80" fmla="*/ 1524 w 1560"/>
                <a:gd name="T81" fmla="*/ 547 h 1560"/>
                <a:gd name="T82" fmla="*/ 1550 w 1560"/>
                <a:gd name="T83" fmla="*/ 659 h 1560"/>
                <a:gd name="T84" fmla="*/ 1560 w 1560"/>
                <a:gd name="T85" fmla="*/ 778 h 1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60" h="1560">
                  <a:moveTo>
                    <a:pt x="1560" y="778"/>
                  </a:moveTo>
                  <a:lnTo>
                    <a:pt x="1559" y="819"/>
                  </a:lnTo>
                  <a:lnTo>
                    <a:pt x="1555" y="858"/>
                  </a:lnTo>
                  <a:lnTo>
                    <a:pt x="1551" y="897"/>
                  </a:lnTo>
                  <a:lnTo>
                    <a:pt x="1544" y="935"/>
                  </a:lnTo>
                  <a:lnTo>
                    <a:pt x="1535" y="973"/>
                  </a:lnTo>
                  <a:lnTo>
                    <a:pt x="1525" y="1010"/>
                  </a:lnTo>
                  <a:lnTo>
                    <a:pt x="1513" y="1046"/>
                  </a:lnTo>
                  <a:lnTo>
                    <a:pt x="1498" y="1082"/>
                  </a:lnTo>
                  <a:lnTo>
                    <a:pt x="1483" y="1117"/>
                  </a:lnTo>
                  <a:lnTo>
                    <a:pt x="1466" y="1149"/>
                  </a:lnTo>
                  <a:lnTo>
                    <a:pt x="1448" y="1182"/>
                  </a:lnTo>
                  <a:lnTo>
                    <a:pt x="1427" y="1214"/>
                  </a:lnTo>
                  <a:lnTo>
                    <a:pt x="1405" y="1245"/>
                  </a:lnTo>
                  <a:lnTo>
                    <a:pt x="1382" y="1274"/>
                  </a:lnTo>
                  <a:lnTo>
                    <a:pt x="1358" y="1303"/>
                  </a:lnTo>
                  <a:lnTo>
                    <a:pt x="1332" y="1330"/>
                  </a:lnTo>
                  <a:lnTo>
                    <a:pt x="1305" y="1356"/>
                  </a:lnTo>
                  <a:lnTo>
                    <a:pt x="1277" y="1380"/>
                  </a:lnTo>
                  <a:lnTo>
                    <a:pt x="1248" y="1403"/>
                  </a:lnTo>
                  <a:lnTo>
                    <a:pt x="1217" y="1425"/>
                  </a:lnTo>
                  <a:lnTo>
                    <a:pt x="1185" y="1445"/>
                  </a:lnTo>
                  <a:lnTo>
                    <a:pt x="1152" y="1464"/>
                  </a:lnTo>
                  <a:lnTo>
                    <a:pt x="1119" y="1481"/>
                  </a:lnTo>
                  <a:lnTo>
                    <a:pt x="1085" y="1497"/>
                  </a:lnTo>
                  <a:lnTo>
                    <a:pt x="1049" y="1511"/>
                  </a:lnTo>
                  <a:lnTo>
                    <a:pt x="1013" y="1524"/>
                  </a:lnTo>
                  <a:lnTo>
                    <a:pt x="976" y="1534"/>
                  </a:lnTo>
                  <a:lnTo>
                    <a:pt x="938" y="1543"/>
                  </a:lnTo>
                  <a:lnTo>
                    <a:pt x="900" y="1550"/>
                  </a:lnTo>
                  <a:lnTo>
                    <a:pt x="861" y="1555"/>
                  </a:lnTo>
                  <a:lnTo>
                    <a:pt x="821" y="1558"/>
                  </a:lnTo>
                  <a:lnTo>
                    <a:pt x="781" y="1560"/>
                  </a:lnTo>
                  <a:lnTo>
                    <a:pt x="741" y="1558"/>
                  </a:lnTo>
                  <a:lnTo>
                    <a:pt x="701" y="1555"/>
                  </a:lnTo>
                  <a:lnTo>
                    <a:pt x="663" y="1550"/>
                  </a:lnTo>
                  <a:lnTo>
                    <a:pt x="624" y="1544"/>
                  </a:lnTo>
                  <a:lnTo>
                    <a:pt x="587" y="1535"/>
                  </a:lnTo>
                  <a:lnTo>
                    <a:pt x="550" y="1525"/>
                  </a:lnTo>
                  <a:lnTo>
                    <a:pt x="513" y="1512"/>
                  </a:lnTo>
                  <a:lnTo>
                    <a:pt x="478" y="1498"/>
                  </a:lnTo>
                  <a:lnTo>
                    <a:pt x="443" y="1482"/>
                  </a:lnTo>
                  <a:lnTo>
                    <a:pt x="409" y="1465"/>
                  </a:lnTo>
                  <a:lnTo>
                    <a:pt x="376" y="1447"/>
                  </a:lnTo>
                  <a:lnTo>
                    <a:pt x="345" y="1426"/>
                  </a:lnTo>
                  <a:lnTo>
                    <a:pt x="314" y="1405"/>
                  </a:lnTo>
                  <a:lnTo>
                    <a:pt x="284" y="1382"/>
                  </a:lnTo>
                  <a:lnTo>
                    <a:pt x="257" y="1358"/>
                  </a:lnTo>
                  <a:lnTo>
                    <a:pt x="229" y="1332"/>
                  </a:lnTo>
                  <a:lnTo>
                    <a:pt x="204" y="1305"/>
                  </a:lnTo>
                  <a:lnTo>
                    <a:pt x="179" y="1276"/>
                  </a:lnTo>
                  <a:lnTo>
                    <a:pt x="155" y="1248"/>
                  </a:lnTo>
                  <a:lnTo>
                    <a:pt x="134" y="1217"/>
                  </a:lnTo>
                  <a:lnTo>
                    <a:pt x="114" y="1185"/>
                  </a:lnTo>
                  <a:lnTo>
                    <a:pt x="95" y="1153"/>
                  </a:lnTo>
                  <a:lnTo>
                    <a:pt x="77" y="1119"/>
                  </a:lnTo>
                  <a:lnTo>
                    <a:pt x="62" y="1085"/>
                  </a:lnTo>
                  <a:lnTo>
                    <a:pt x="47" y="1049"/>
                  </a:lnTo>
                  <a:lnTo>
                    <a:pt x="36" y="1013"/>
                  </a:lnTo>
                  <a:lnTo>
                    <a:pt x="25" y="976"/>
                  </a:lnTo>
                  <a:lnTo>
                    <a:pt x="16" y="938"/>
                  </a:lnTo>
                  <a:lnTo>
                    <a:pt x="9" y="900"/>
                  </a:lnTo>
                  <a:lnTo>
                    <a:pt x="4" y="861"/>
                  </a:lnTo>
                  <a:lnTo>
                    <a:pt x="1" y="822"/>
                  </a:lnTo>
                  <a:lnTo>
                    <a:pt x="0" y="782"/>
                  </a:lnTo>
                  <a:lnTo>
                    <a:pt x="1" y="741"/>
                  </a:lnTo>
                  <a:lnTo>
                    <a:pt x="4" y="701"/>
                  </a:lnTo>
                  <a:lnTo>
                    <a:pt x="8" y="662"/>
                  </a:lnTo>
                  <a:lnTo>
                    <a:pt x="16" y="624"/>
                  </a:lnTo>
                  <a:lnTo>
                    <a:pt x="24" y="586"/>
                  </a:lnTo>
                  <a:lnTo>
                    <a:pt x="35" y="549"/>
                  </a:lnTo>
                  <a:lnTo>
                    <a:pt x="46" y="513"/>
                  </a:lnTo>
                  <a:lnTo>
                    <a:pt x="60" y="477"/>
                  </a:lnTo>
                  <a:lnTo>
                    <a:pt x="76" y="443"/>
                  </a:lnTo>
                  <a:lnTo>
                    <a:pt x="93" y="409"/>
                  </a:lnTo>
                  <a:lnTo>
                    <a:pt x="112" y="377"/>
                  </a:lnTo>
                  <a:lnTo>
                    <a:pt x="132" y="345"/>
                  </a:lnTo>
                  <a:lnTo>
                    <a:pt x="154" y="314"/>
                  </a:lnTo>
                  <a:lnTo>
                    <a:pt x="177" y="285"/>
                  </a:lnTo>
                  <a:lnTo>
                    <a:pt x="202" y="256"/>
                  </a:lnTo>
                  <a:lnTo>
                    <a:pt x="227" y="230"/>
                  </a:lnTo>
                  <a:lnTo>
                    <a:pt x="255" y="203"/>
                  </a:lnTo>
                  <a:lnTo>
                    <a:pt x="282" y="179"/>
                  </a:lnTo>
                  <a:lnTo>
                    <a:pt x="312" y="156"/>
                  </a:lnTo>
                  <a:lnTo>
                    <a:pt x="342" y="135"/>
                  </a:lnTo>
                  <a:lnTo>
                    <a:pt x="374" y="113"/>
                  </a:lnTo>
                  <a:lnTo>
                    <a:pt x="407" y="94"/>
                  </a:lnTo>
                  <a:lnTo>
                    <a:pt x="440" y="78"/>
                  </a:lnTo>
                  <a:lnTo>
                    <a:pt x="475" y="62"/>
                  </a:lnTo>
                  <a:lnTo>
                    <a:pt x="511" y="48"/>
                  </a:lnTo>
                  <a:lnTo>
                    <a:pt x="547" y="35"/>
                  </a:lnTo>
                  <a:lnTo>
                    <a:pt x="584" y="25"/>
                  </a:lnTo>
                  <a:lnTo>
                    <a:pt x="621" y="16"/>
                  </a:lnTo>
                  <a:lnTo>
                    <a:pt x="660" y="10"/>
                  </a:lnTo>
                  <a:lnTo>
                    <a:pt x="699" y="5"/>
                  </a:lnTo>
                  <a:lnTo>
                    <a:pt x="738" y="1"/>
                  </a:lnTo>
                  <a:lnTo>
                    <a:pt x="778" y="0"/>
                  </a:lnTo>
                  <a:lnTo>
                    <a:pt x="818" y="1"/>
                  </a:lnTo>
                  <a:lnTo>
                    <a:pt x="857" y="4"/>
                  </a:lnTo>
                  <a:lnTo>
                    <a:pt x="897" y="9"/>
                  </a:lnTo>
                  <a:lnTo>
                    <a:pt x="936" y="15"/>
                  </a:lnTo>
                  <a:lnTo>
                    <a:pt x="973" y="25"/>
                  </a:lnTo>
                  <a:lnTo>
                    <a:pt x="1010" y="35"/>
                  </a:lnTo>
                  <a:lnTo>
                    <a:pt x="1047" y="47"/>
                  </a:lnTo>
                  <a:lnTo>
                    <a:pt x="1082" y="61"/>
                  </a:lnTo>
                  <a:lnTo>
                    <a:pt x="1117" y="76"/>
                  </a:lnTo>
                  <a:lnTo>
                    <a:pt x="1150" y="93"/>
                  </a:lnTo>
                  <a:lnTo>
                    <a:pt x="1183" y="112"/>
                  </a:lnTo>
                  <a:lnTo>
                    <a:pt x="1215" y="132"/>
                  </a:lnTo>
                  <a:lnTo>
                    <a:pt x="1244" y="154"/>
                  </a:lnTo>
                  <a:lnTo>
                    <a:pt x="1274" y="177"/>
                  </a:lnTo>
                  <a:lnTo>
                    <a:pt x="1303" y="201"/>
                  </a:lnTo>
                  <a:lnTo>
                    <a:pt x="1330" y="228"/>
                  </a:lnTo>
                  <a:lnTo>
                    <a:pt x="1356" y="254"/>
                  </a:lnTo>
                  <a:lnTo>
                    <a:pt x="1381" y="283"/>
                  </a:lnTo>
                  <a:lnTo>
                    <a:pt x="1403" y="312"/>
                  </a:lnTo>
                  <a:lnTo>
                    <a:pt x="1425" y="343"/>
                  </a:lnTo>
                  <a:lnTo>
                    <a:pt x="1445" y="375"/>
                  </a:lnTo>
                  <a:lnTo>
                    <a:pt x="1464" y="406"/>
                  </a:lnTo>
                  <a:lnTo>
                    <a:pt x="1481" y="440"/>
                  </a:lnTo>
                  <a:lnTo>
                    <a:pt x="1497" y="475"/>
                  </a:lnTo>
                  <a:lnTo>
                    <a:pt x="1512" y="510"/>
                  </a:lnTo>
                  <a:lnTo>
                    <a:pt x="1524" y="547"/>
                  </a:lnTo>
                  <a:lnTo>
                    <a:pt x="1534" y="584"/>
                  </a:lnTo>
                  <a:lnTo>
                    <a:pt x="1544" y="621"/>
                  </a:lnTo>
                  <a:lnTo>
                    <a:pt x="1550" y="659"/>
                  </a:lnTo>
                  <a:lnTo>
                    <a:pt x="1555" y="698"/>
                  </a:lnTo>
                  <a:lnTo>
                    <a:pt x="1559" y="738"/>
                  </a:lnTo>
                  <a:lnTo>
                    <a:pt x="1560" y="77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29" name="Freeform 89"/>
            <p:cNvSpPr>
              <a:spLocks/>
            </p:cNvSpPr>
            <p:nvPr/>
          </p:nvSpPr>
          <p:spPr bwMode="auto">
            <a:xfrm>
              <a:off x="544513" y="3736975"/>
              <a:ext cx="298450" cy="300038"/>
            </a:xfrm>
            <a:custGeom>
              <a:avLst/>
              <a:gdLst>
                <a:gd name="T0" fmla="*/ 940 w 942"/>
                <a:gd name="T1" fmla="*/ 519 h 943"/>
                <a:gd name="T2" fmla="*/ 927 w 942"/>
                <a:gd name="T3" fmla="*/ 589 h 943"/>
                <a:gd name="T4" fmla="*/ 906 w 942"/>
                <a:gd name="T5" fmla="*/ 654 h 943"/>
                <a:gd name="T6" fmla="*/ 874 w 942"/>
                <a:gd name="T7" fmla="*/ 716 h 943"/>
                <a:gd name="T8" fmla="*/ 835 w 942"/>
                <a:gd name="T9" fmla="*/ 771 h 943"/>
                <a:gd name="T10" fmla="*/ 789 w 942"/>
                <a:gd name="T11" fmla="*/ 820 h 943"/>
                <a:gd name="T12" fmla="*/ 735 w 942"/>
                <a:gd name="T13" fmla="*/ 861 h 943"/>
                <a:gd name="T14" fmla="*/ 675 w 942"/>
                <a:gd name="T15" fmla="*/ 896 h 943"/>
                <a:gd name="T16" fmla="*/ 612 w 942"/>
                <a:gd name="T17" fmla="*/ 922 h 943"/>
                <a:gd name="T18" fmla="*/ 543 w 942"/>
                <a:gd name="T19" fmla="*/ 938 h 943"/>
                <a:gd name="T20" fmla="*/ 471 w 942"/>
                <a:gd name="T21" fmla="*/ 943 h 943"/>
                <a:gd name="T22" fmla="*/ 399 w 942"/>
                <a:gd name="T23" fmla="*/ 938 h 943"/>
                <a:gd name="T24" fmla="*/ 332 w 942"/>
                <a:gd name="T25" fmla="*/ 922 h 943"/>
                <a:gd name="T26" fmla="*/ 267 w 942"/>
                <a:gd name="T27" fmla="*/ 896 h 943"/>
                <a:gd name="T28" fmla="*/ 208 w 942"/>
                <a:gd name="T29" fmla="*/ 863 h 943"/>
                <a:gd name="T30" fmla="*/ 154 w 942"/>
                <a:gd name="T31" fmla="*/ 821 h 943"/>
                <a:gd name="T32" fmla="*/ 107 w 942"/>
                <a:gd name="T33" fmla="*/ 772 h 943"/>
                <a:gd name="T34" fmla="*/ 68 w 942"/>
                <a:gd name="T35" fmla="*/ 717 h 943"/>
                <a:gd name="T36" fmla="*/ 37 w 942"/>
                <a:gd name="T37" fmla="*/ 656 h 943"/>
                <a:gd name="T38" fmla="*/ 14 w 942"/>
                <a:gd name="T39" fmla="*/ 590 h 943"/>
                <a:gd name="T40" fmla="*/ 2 w 942"/>
                <a:gd name="T41" fmla="*/ 521 h 943"/>
                <a:gd name="T42" fmla="*/ 0 w 942"/>
                <a:gd name="T43" fmla="*/ 448 h 943"/>
                <a:gd name="T44" fmla="*/ 8 w 942"/>
                <a:gd name="T45" fmla="*/ 377 h 943"/>
                <a:gd name="T46" fmla="*/ 27 w 942"/>
                <a:gd name="T47" fmla="*/ 311 h 943"/>
                <a:gd name="T48" fmla="*/ 56 w 942"/>
                <a:gd name="T49" fmla="*/ 247 h 943"/>
                <a:gd name="T50" fmla="*/ 93 w 942"/>
                <a:gd name="T51" fmla="*/ 190 h 943"/>
                <a:gd name="T52" fmla="*/ 137 w 942"/>
                <a:gd name="T53" fmla="*/ 139 h 943"/>
                <a:gd name="T54" fmla="*/ 188 w 942"/>
                <a:gd name="T55" fmla="*/ 94 h 943"/>
                <a:gd name="T56" fmla="*/ 245 w 942"/>
                <a:gd name="T57" fmla="*/ 58 h 943"/>
                <a:gd name="T58" fmla="*/ 307 w 942"/>
                <a:gd name="T59" fmla="*/ 30 h 943"/>
                <a:gd name="T60" fmla="*/ 375 w 942"/>
                <a:gd name="T61" fmla="*/ 11 h 943"/>
                <a:gd name="T62" fmla="*/ 446 w 942"/>
                <a:gd name="T63" fmla="*/ 1 h 943"/>
                <a:gd name="T64" fmla="*/ 518 w 942"/>
                <a:gd name="T65" fmla="*/ 3 h 943"/>
                <a:gd name="T66" fmla="*/ 588 w 942"/>
                <a:gd name="T67" fmla="*/ 15 h 943"/>
                <a:gd name="T68" fmla="*/ 653 w 942"/>
                <a:gd name="T69" fmla="*/ 37 h 943"/>
                <a:gd name="T70" fmla="*/ 714 w 942"/>
                <a:gd name="T71" fmla="*/ 68 h 943"/>
                <a:gd name="T72" fmla="*/ 769 w 942"/>
                <a:gd name="T73" fmla="*/ 108 h 943"/>
                <a:gd name="T74" fmla="*/ 819 w 942"/>
                <a:gd name="T75" fmla="*/ 154 h 943"/>
                <a:gd name="T76" fmla="*/ 861 w 942"/>
                <a:gd name="T77" fmla="*/ 207 h 943"/>
                <a:gd name="T78" fmla="*/ 895 w 942"/>
                <a:gd name="T79" fmla="*/ 266 h 943"/>
                <a:gd name="T80" fmla="*/ 921 w 942"/>
                <a:gd name="T81" fmla="*/ 331 h 943"/>
                <a:gd name="T82" fmla="*/ 937 w 942"/>
                <a:gd name="T83" fmla="*/ 398 h 943"/>
                <a:gd name="T84" fmla="*/ 942 w 942"/>
                <a:gd name="T85" fmla="*/ 470 h 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2" h="943">
                  <a:moveTo>
                    <a:pt x="942" y="470"/>
                  </a:moveTo>
                  <a:lnTo>
                    <a:pt x="942" y="495"/>
                  </a:lnTo>
                  <a:lnTo>
                    <a:pt x="940" y="519"/>
                  </a:lnTo>
                  <a:lnTo>
                    <a:pt x="937" y="542"/>
                  </a:lnTo>
                  <a:lnTo>
                    <a:pt x="932" y="565"/>
                  </a:lnTo>
                  <a:lnTo>
                    <a:pt x="927" y="589"/>
                  </a:lnTo>
                  <a:lnTo>
                    <a:pt x="921" y="611"/>
                  </a:lnTo>
                  <a:lnTo>
                    <a:pt x="914" y="633"/>
                  </a:lnTo>
                  <a:lnTo>
                    <a:pt x="906" y="654"/>
                  </a:lnTo>
                  <a:lnTo>
                    <a:pt x="896" y="675"/>
                  </a:lnTo>
                  <a:lnTo>
                    <a:pt x="886" y="696"/>
                  </a:lnTo>
                  <a:lnTo>
                    <a:pt x="874" y="716"/>
                  </a:lnTo>
                  <a:lnTo>
                    <a:pt x="863" y="735"/>
                  </a:lnTo>
                  <a:lnTo>
                    <a:pt x="849" y="753"/>
                  </a:lnTo>
                  <a:lnTo>
                    <a:pt x="835" y="771"/>
                  </a:lnTo>
                  <a:lnTo>
                    <a:pt x="820" y="787"/>
                  </a:lnTo>
                  <a:lnTo>
                    <a:pt x="804" y="804"/>
                  </a:lnTo>
                  <a:lnTo>
                    <a:pt x="789" y="820"/>
                  </a:lnTo>
                  <a:lnTo>
                    <a:pt x="772" y="835"/>
                  </a:lnTo>
                  <a:lnTo>
                    <a:pt x="754" y="849"/>
                  </a:lnTo>
                  <a:lnTo>
                    <a:pt x="735" y="861"/>
                  </a:lnTo>
                  <a:lnTo>
                    <a:pt x="716" y="874"/>
                  </a:lnTo>
                  <a:lnTo>
                    <a:pt x="697" y="886"/>
                  </a:lnTo>
                  <a:lnTo>
                    <a:pt x="675" y="896"/>
                  </a:lnTo>
                  <a:lnTo>
                    <a:pt x="655" y="906"/>
                  </a:lnTo>
                  <a:lnTo>
                    <a:pt x="634" y="914"/>
                  </a:lnTo>
                  <a:lnTo>
                    <a:pt x="612" y="922"/>
                  </a:lnTo>
                  <a:lnTo>
                    <a:pt x="590" y="928"/>
                  </a:lnTo>
                  <a:lnTo>
                    <a:pt x="566" y="933"/>
                  </a:lnTo>
                  <a:lnTo>
                    <a:pt x="543" y="938"/>
                  </a:lnTo>
                  <a:lnTo>
                    <a:pt x="520" y="941"/>
                  </a:lnTo>
                  <a:lnTo>
                    <a:pt x="496" y="942"/>
                  </a:lnTo>
                  <a:lnTo>
                    <a:pt x="471" y="943"/>
                  </a:lnTo>
                  <a:lnTo>
                    <a:pt x="447" y="942"/>
                  </a:lnTo>
                  <a:lnTo>
                    <a:pt x="424" y="941"/>
                  </a:lnTo>
                  <a:lnTo>
                    <a:pt x="399" y="938"/>
                  </a:lnTo>
                  <a:lnTo>
                    <a:pt x="376" y="933"/>
                  </a:lnTo>
                  <a:lnTo>
                    <a:pt x="354" y="928"/>
                  </a:lnTo>
                  <a:lnTo>
                    <a:pt x="332" y="922"/>
                  </a:lnTo>
                  <a:lnTo>
                    <a:pt x="309" y="914"/>
                  </a:lnTo>
                  <a:lnTo>
                    <a:pt x="288" y="906"/>
                  </a:lnTo>
                  <a:lnTo>
                    <a:pt x="267" y="896"/>
                  </a:lnTo>
                  <a:lnTo>
                    <a:pt x="247" y="887"/>
                  </a:lnTo>
                  <a:lnTo>
                    <a:pt x="227" y="875"/>
                  </a:lnTo>
                  <a:lnTo>
                    <a:pt x="208" y="863"/>
                  </a:lnTo>
                  <a:lnTo>
                    <a:pt x="189" y="850"/>
                  </a:lnTo>
                  <a:lnTo>
                    <a:pt x="171" y="836"/>
                  </a:lnTo>
                  <a:lnTo>
                    <a:pt x="154" y="821"/>
                  </a:lnTo>
                  <a:lnTo>
                    <a:pt x="138" y="805"/>
                  </a:lnTo>
                  <a:lnTo>
                    <a:pt x="122" y="790"/>
                  </a:lnTo>
                  <a:lnTo>
                    <a:pt x="107" y="772"/>
                  </a:lnTo>
                  <a:lnTo>
                    <a:pt x="94" y="755"/>
                  </a:lnTo>
                  <a:lnTo>
                    <a:pt x="80" y="736"/>
                  </a:lnTo>
                  <a:lnTo>
                    <a:pt x="68" y="717"/>
                  </a:lnTo>
                  <a:lnTo>
                    <a:pt x="57" y="697"/>
                  </a:lnTo>
                  <a:lnTo>
                    <a:pt x="46" y="676"/>
                  </a:lnTo>
                  <a:lnTo>
                    <a:pt x="37" y="656"/>
                  </a:lnTo>
                  <a:lnTo>
                    <a:pt x="28" y="634"/>
                  </a:lnTo>
                  <a:lnTo>
                    <a:pt x="21" y="613"/>
                  </a:lnTo>
                  <a:lnTo>
                    <a:pt x="14" y="590"/>
                  </a:lnTo>
                  <a:lnTo>
                    <a:pt x="9" y="568"/>
                  </a:lnTo>
                  <a:lnTo>
                    <a:pt x="5" y="544"/>
                  </a:lnTo>
                  <a:lnTo>
                    <a:pt x="2" y="521"/>
                  </a:lnTo>
                  <a:lnTo>
                    <a:pt x="0" y="497"/>
                  </a:lnTo>
                  <a:lnTo>
                    <a:pt x="0" y="472"/>
                  </a:lnTo>
                  <a:lnTo>
                    <a:pt x="0" y="448"/>
                  </a:lnTo>
                  <a:lnTo>
                    <a:pt x="2" y="424"/>
                  </a:lnTo>
                  <a:lnTo>
                    <a:pt x="5" y="401"/>
                  </a:lnTo>
                  <a:lnTo>
                    <a:pt x="8" y="377"/>
                  </a:lnTo>
                  <a:lnTo>
                    <a:pt x="13" y="355"/>
                  </a:lnTo>
                  <a:lnTo>
                    <a:pt x="20" y="332"/>
                  </a:lnTo>
                  <a:lnTo>
                    <a:pt x="27" y="311"/>
                  </a:lnTo>
                  <a:lnTo>
                    <a:pt x="36" y="289"/>
                  </a:lnTo>
                  <a:lnTo>
                    <a:pt x="45" y="268"/>
                  </a:lnTo>
                  <a:lnTo>
                    <a:pt x="56" y="247"/>
                  </a:lnTo>
                  <a:lnTo>
                    <a:pt x="67" y="228"/>
                  </a:lnTo>
                  <a:lnTo>
                    <a:pt x="79" y="209"/>
                  </a:lnTo>
                  <a:lnTo>
                    <a:pt x="93" y="190"/>
                  </a:lnTo>
                  <a:lnTo>
                    <a:pt x="106" y="172"/>
                  </a:lnTo>
                  <a:lnTo>
                    <a:pt x="121" y="155"/>
                  </a:lnTo>
                  <a:lnTo>
                    <a:pt x="137" y="139"/>
                  </a:lnTo>
                  <a:lnTo>
                    <a:pt x="153" y="124"/>
                  </a:lnTo>
                  <a:lnTo>
                    <a:pt x="170" y="109"/>
                  </a:lnTo>
                  <a:lnTo>
                    <a:pt x="188" y="94"/>
                  </a:lnTo>
                  <a:lnTo>
                    <a:pt x="206" y="81"/>
                  </a:lnTo>
                  <a:lnTo>
                    <a:pt x="225" y="69"/>
                  </a:lnTo>
                  <a:lnTo>
                    <a:pt x="245" y="58"/>
                  </a:lnTo>
                  <a:lnTo>
                    <a:pt x="265" y="48"/>
                  </a:lnTo>
                  <a:lnTo>
                    <a:pt x="286" y="38"/>
                  </a:lnTo>
                  <a:lnTo>
                    <a:pt x="307" y="30"/>
                  </a:lnTo>
                  <a:lnTo>
                    <a:pt x="330" y="22"/>
                  </a:lnTo>
                  <a:lnTo>
                    <a:pt x="352" y="16"/>
                  </a:lnTo>
                  <a:lnTo>
                    <a:pt x="375" y="11"/>
                  </a:lnTo>
                  <a:lnTo>
                    <a:pt x="398" y="6"/>
                  </a:lnTo>
                  <a:lnTo>
                    <a:pt x="422" y="3"/>
                  </a:lnTo>
                  <a:lnTo>
                    <a:pt x="446" y="1"/>
                  </a:lnTo>
                  <a:lnTo>
                    <a:pt x="470" y="0"/>
                  </a:lnTo>
                  <a:lnTo>
                    <a:pt x="495" y="1"/>
                  </a:lnTo>
                  <a:lnTo>
                    <a:pt x="518" y="3"/>
                  </a:lnTo>
                  <a:lnTo>
                    <a:pt x="541" y="5"/>
                  </a:lnTo>
                  <a:lnTo>
                    <a:pt x="564" y="9"/>
                  </a:lnTo>
                  <a:lnTo>
                    <a:pt x="588" y="15"/>
                  </a:lnTo>
                  <a:lnTo>
                    <a:pt x="610" y="21"/>
                  </a:lnTo>
                  <a:lnTo>
                    <a:pt x="632" y="29"/>
                  </a:lnTo>
                  <a:lnTo>
                    <a:pt x="653" y="37"/>
                  </a:lnTo>
                  <a:lnTo>
                    <a:pt x="674" y="46"/>
                  </a:lnTo>
                  <a:lnTo>
                    <a:pt x="694" y="57"/>
                  </a:lnTo>
                  <a:lnTo>
                    <a:pt x="714" y="68"/>
                  </a:lnTo>
                  <a:lnTo>
                    <a:pt x="734" y="80"/>
                  </a:lnTo>
                  <a:lnTo>
                    <a:pt x="751" y="93"/>
                  </a:lnTo>
                  <a:lnTo>
                    <a:pt x="769" y="108"/>
                  </a:lnTo>
                  <a:lnTo>
                    <a:pt x="787" y="123"/>
                  </a:lnTo>
                  <a:lnTo>
                    <a:pt x="803" y="137"/>
                  </a:lnTo>
                  <a:lnTo>
                    <a:pt x="819" y="154"/>
                  </a:lnTo>
                  <a:lnTo>
                    <a:pt x="834" y="171"/>
                  </a:lnTo>
                  <a:lnTo>
                    <a:pt x="848" y="189"/>
                  </a:lnTo>
                  <a:lnTo>
                    <a:pt x="861" y="207"/>
                  </a:lnTo>
                  <a:lnTo>
                    <a:pt x="873" y="226"/>
                  </a:lnTo>
                  <a:lnTo>
                    <a:pt x="885" y="246"/>
                  </a:lnTo>
                  <a:lnTo>
                    <a:pt x="895" y="266"/>
                  </a:lnTo>
                  <a:lnTo>
                    <a:pt x="905" y="287"/>
                  </a:lnTo>
                  <a:lnTo>
                    <a:pt x="913" y="309"/>
                  </a:lnTo>
                  <a:lnTo>
                    <a:pt x="921" y="331"/>
                  </a:lnTo>
                  <a:lnTo>
                    <a:pt x="927" y="353"/>
                  </a:lnTo>
                  <a:lnTo>
                    <a:pt x="932" y="375"/>
                  </a:lnTo>
                  <a:lnTo>
                    <a:pt x="937" y="398"/>
                  </a:lnTo>
                  <a:lnTo>
                    <a:pt x="940" y="423"/>
                  </a:lnTo>
                  <a:lnTo>
                    <a:pt x="942" y="446"/>
                  </a:lnTo>
                  <a:lnTo>
                    <a:pt x="942" y="47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30" name="Freeform 90"/>
            <p:cNvSpPr>
              <a:spLocks noEditPoints="1"/>
            </p:cNvSpPr>
            <p:nvPr/>
          </p:nvSpPr>
          <p:spPr bwMode="auto">
            <a:xfrm>
              <a:off x="400050" y="3592513"/>
              <a:ext cx="587375" cy="587375"/>
            </a:xfrm>
            <a:custGeom>
              <a:avLst/>
              <a:gdLst>
                <a:gd name="T0" fmla="*/ 1374 w 1850"/>
                <a:gd name="T1" fmla="*/ 1089 h 1847"/>
                <a:gd name="T2" fmla="*/ 1386 w 1850"/>
                <a:gd name="T3" fmla="*/ 1050 h 1847"/>
                <a:gd name="T4" fmla="*/ 1396 w 1850"/>
                <a:gd name="T5" fmla="*/ 1010 h 1847"/>
                <a:gd name="T6" fmla="*/ 1401 w 1850"/>
                <a:gd name="T7" fmla="*/ 968 h 1847"/>
                <a:gd name="T8" fmla="*/ 1403 w 1850"/>
                <a:gd name="T9" fmla="*/ 924 h 1847"/>
                <a:gd name="T10" fmla="*/ 1847 w 1850"/>
                <a:gd name="T11" fmla="*/ 995 h 1847"/>
                <a:gd name="T12" fmla="*/ 1838 w 1850"/>
                <a:gd name="T13" fmla="*/ 1076 h 1847"/>
                <a:gd name="T14" fmla="*/ 1821 w 1850"/>
                <a:gd name="T15" fmla="*/ 1155 h 1847"/>
                <a:gd name="T16" fmla="*/ 1798 w 1850"/>
                <a:gd name="T17" fmla="*/ 1232 h 1847"/>
                <a:gd name="T18" fmla="*/ 1729 w 1850"/>
                <a:gd name="T19" fmla="*/ 468 h 1847"/>
                <a:gd name="T20" fmla="*/ 1324 w 1850"/>
                <a:gd name="T21" fmla="*/ 662 h 1847"/>
                <a:gd name="T22" fmla="*/ 1301 w 1850"/>
                <a:gd name="T23" fmla="*/ 629 h 1847"/>
                <a:gd name="T24" fmla="*/ 1274 w 1850"/>
                <a:gd name="T25" fmla="*/ 599 h 1847"/>
                <a:gd name="T26" fmla="*/ 1245 w 1850"/>
                <a:gd name="T27" fmla="*/ 570 h 1847"/>
                <a:gd name="T28" fmla="*/ 1215 w 1850"/>
                <a:gd name="T29" fmla="*/ 545 h 1847"/>
                <a:gd name="T30" fmla="*/ 1537 w 1850"/>
                <a:gd name="T31" fmla="*/ 232 h 1847"/>
                <a:gd name="T32" fmla="*/ 1593 w 1850"/>
                <a:gd name="T33" fmla="*/ 286 h 1847"/>
                <a:gd name="T34" fmla="*/ 1644 w 1850"/>
                <a:gd name="T35" fmla="*/ 344 h 1847"/>
                <a:gd name="T36" fmla="*/ 1691 w 1850"/>
                <a:gd name="T37" fmla="*/ 406 h 1847"/>
                <a:gd name="T38" fmla="*/ 1729 w 1850"/>
                <a:gd name="T39" fmla="*/ 468 h 1847"/>
                <a:gd name="T40" fmla="*/ 885 w 1850"/>
                <a:gd name="T41" fmla="*/ 448 h 1847"/>
                <a:gd name="T42" fmla="*/ 844 w 1850"/>
                <a:gd name="T43" fmla="*/ 453 h 1847"/>
                <a:gd name="T44" fmla="*/ 803 w 1850"/>
                <a:gd name="T45" fmla="*/ 461 h 1847"/>
                <a:gd name="T46" fmla="*/ 764 w 1850"/>
                <a:gd name="T47" fmla="*/ 474 h 1847"/>
                <a:gd name="T48" fmla="*/ 730 w 1850"/>
                <a:gd name="T49" fmla="*/ 488 h 1847"/>
                <a:gd name="T50" fmla="*/ 604 w 1850"/>
                <a:gd name="T51" fmla="*/ 56 h 1847"/>
                <a:gd name="T52" fmla="*/ 680 w 1850"/>
                <a:gd name="T53" fmla="*/ 32 h 1847"/>
                <a:gd name="T54" fmla="*/ 758 w 1850"/>
                <a:gd name="T55" fmla="*/ 14 h 1847"/>
                <a:gd name="T56" fmla="*/ 839 w 1850"/>
                <a:gd name="T57" fmla="*/ 4 h 1847"/>
                <a:gd name="T58" fmla="*/ 100 w 1850"/>
                <a:gd name="T59" fmla="*/ 500 h 1847"/>
                <a:gd name="T60" fmla="*/ 484 w 1850"/>
                <a:gd name="T61" fmla="*/ 735 h 1847"/>
                <a:gd name="T62" fmla="*/ 470 w 1850"/>
                <a:gd name="T63" fmla="*/ 773 h 1847"/>
                <a:gd name="T64" fmla="*/ 458 w 1850"/>
                <a:gd name="T65" fmla="*/ 812 h 1847"/>
                <a:gd name="T66" fmla="*/ 449 w 1850"/>
                <a:gd name="T67" fmla="*/ 854 h 1847"/>
                <a:gd name="T68" fmla="*/ 0 w 1850"/>
                <a:gd name="T69" fmla="*/ 855 h 1847"/>
                <a:gd name="T70" fmla="*/ 10 w 1850"/>
                <a:gd name="T71" fmla="*/ 775 h 1847"/>
                <a:gd name="T72" fmla="*/ 26 w 1850"/>
                <a:gd name="T73" fmla="*/ 696 h 1847"/>
                <a:gd name="T74" fmla="*/ 50 w 1850"/>
                <a:gd name="T75" fmla="*/ 620 h 1847"/>
                <a:gd name="T76" fmla="*/ 78 w 1850"/>
                <a:gd name="T77" fmla="*/ 546 h 1847"/>
                <a:gd name="T78" fmla="*/ 527 w 1850"/>
                <a:gd name="T79" fmla="*/ 1193 h 1847"/>
                <a:gd name="T80" fmla="*/ 547 w 1850"/>
                <a:gd name="T81" fmla="*/ 1221 h 1847"/>
                <a:gd name="T82" fmla="*/ 573 w 1850"/>
                <a:gd name="T83" fmla="*/ 1252 h 1847"/>
                <a:gd name="T84" fmla="*/ 602 w 1850"/>
                <a:gd name="T85" fmla="*/ 1281 h 1847"/>
                <a:gd name="T86" fmla="*/ 633 w 1850"/>
                <a:gd name="T87" fmla="*/ 1307 h 1847"/>
                <a:gd name="T88" fmla="*/ 662 w 1850"/>
                <a:gd name="T89" fmla="*/ 1327 h 1847"/>
                <a:gd name="T90" fmla="*/ 371 w 1850"/>
                <a:gd name="T91" fmla="*/ 1669 h 1847"/>
                <a:gd name="T92" fmla="*/ 311 w 1850"/>
                <a:gd name="T93" fmla="*/ 1620 h 1847"/>
                <a:gd name="T94" fmla="*/ 255 w 1850"/>
                <a:gd name="T95" fmla="*/ 1566 h 1847"/>
                <a:gd name="T96" fmla="*/ 203 w 1850"/>
                <a:gd name="T97" fmla="*/ 1508 h 1847"/>
                <a:gd name="T98" fmla="*/ 157 w 1850"/>
                <a:gd name="T99" fmla="*/ 1444 h 1847"/>
                <a:gd name="T100" fmla="*/ 992 w 1850"/>
                <a:gd name="T101" fmla="*/ 1400 h 1847"/>
                <a:gd name="T102" fmla="*/ 1033 w 1850"/>
                <a:gd name="T103" fmla="*/ 1393 h 1847"/>
                <a:gd name="T104" fmla="*/ 1072 w 1850"/>
                <a:gd name="T105" fmla="*/ 1381 h 1847"/>
                <a:gd name="T106" fmla="*/ 1111 w 1850"/>
                <a:gd name="T107" fmla="*/ 1366 h 1847"/>
                <a:gd name="T108" fmla="*/ 1147 w 1850"/>
                <a:gd name="T109" fmla="*/ 1349 h 1847"/>
                <a:gd name="T110" fmla="*/ 1337 w 1850"/>
                <a:gd name="T111" fmla="*/ 1754 h 1847"/>
                <a:gd name="T112" fmla="*/ 1265 w 1850"/>
                <a:gd name="T113" fmla="*/ 1787 h 1847"/>
                <a:gd name="T114" fmla="*/ 1190 w 1850"/>
                <a:gd name="T115" fmla="*/ 1812 h 1847"/>
                <a:gd name="T116" fmla="*/ 1111 w 1850"/>
                <a:gd name="T117" fmla="*/ 1832 h 1847"/>
                <a:gd name="T118" fmla="*/ 1032 w 1850"/>
                <a:gd name="T119" fmla="*/ 1845 h 1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50" h="1847">
                  <a:moveTo>
                    <a:pt x="1777" y="1286"/>
                  </a:moveTo>
                  <a:lnTo>
                    <a:pt x="1365" y="1113"/>
                  </a:lnTo>
                  <a:lnTo>
                    <a:pt x="1365" y="1111"/>
                  </a:lnTo>
                  <a:lnTo>
                    <a:pt x="1368" y="1106"/>
                  </a:lnTo>
                  <a:lnTo>
                    <a:pt x="1371" y="1100"/>
                  </a:lnTo>
                  <a:lnTo>
                    <a:pt x="1373" y="1095"/>
                  </a:lnTo>
                  <a:lnTo>
                    <a:pt x="1374" y="1089"/>
                  </a:lnTo>
                  <a:lnTo>
                    <a:pt x="1376" y="1084"/>
                  </a:lnTo>
                  <a:lnTo>
                    <a:pt x="1378" y="1079"/>
                  </a:lnTo>
                  <a:lnTo>
                    <a:pt x="1380" y="1072"/>
                  </a:lnTo>
                  <a:lnTo>
                    <a:pt x="1382" y="1067"/>
                  </a:lnTo>
                  <a:lnTo>
                    <a:pt x="1383" y="1062"/>
                  </a:lnTo>
                  <a:lnTo>
                    <a:pt x="1385" y="1056"/>
                  </a:lnTo>
                  <a:lnTo>
                    <a:pt x="1386" y="1050"/>
                  </a:lnTo>
                  <a:lnTo>
                    <a:pt x="1388" y="1045"/>
                  </a:lnTo>
                  <a:lnTo>
                    <a:pt x="1390" y="1039"/>
                  </a:lnTo>
                  <a:lnTo>
                    <a:pt x="1391" y="1033"/>
                  </a:lnTo>
                  <a:lnTo>
                    <a:pt x="1392" y="1027"/>
                  </a:lnTo>
                  <a:lnTo>
                    <a:pt x="1394" y="1022"/>
                  </a:lnTo>
                  <a:lnTo>
                    <a:pt x="1395" y="1015"/>
                  </a:lnTo>
                  <a:lnTo>
                    <a:pt x="1396" y="1010"/>
                  </a:lnTo>
                  <a:lnTo>
                    <a:pt x="1397" y="1004"/>
                  </a:lnTo>
                  <a:lnTo>
                    <a:pt x="1398" y="998"/>
                  </a:lnTo>
                  <a:lnTo>
                    <a:pt x="1398" y="992"/>
                  </a:lnTo>
                  <a:lnTo>
                    <a:pt x="1399" y="986"/>
                  </a:lnTo>
                  <a:lnTo>
                    <a:pt x="1400" y="980"/>
                  </a:lnTo>
                  <a:lnTo>
                    <a:pt x="1400" y="974"/>
                  </a:lnTo>
                  <a:lnTo>
                    <a:pt x="1401" y="968"/>
                  </a:lnTo>
                  <a:lnTo>
                    <a:pt x="1401" y="961"/>
                  </a:lnTo>
                  <a:lnTo>
                    <a:pt x="1402" y="956"/>
                  </a:lnTo>
                  <a:lnTo>
                    <a:pt x="1402" y="950"/>
                  </a:lnTo>
                  <a:lnTo>
                    <a:pt x="1402" y="943"/>
                  </a:lnTo>
                  <a:lnTo>
                    <a:pt x="1402" y="937"/>
                  </a:lnTo>
                  <a:lnTo>
                    <a:pt x="1403" y="931"/>
                  </a:lnTo>
                  <a:lnTo>
                    <a:pt x="1403" y="924"/>
                  </a:lnTo>
                  <a:lnTo>
                    <a:pt x="1850" y="923"/>
                  </a:lnTo>
                  <a:lnTo>
                    <a:pt x="1850" y="936"/>
                  </a:lnTo>
                  <a:lnTo>
                    <a:pt x="1850" y="948"/>
                  </a:lnTo>
                  <a:lnTo>
                    <a:pt x="1850" y="959"/>
                  </a:lnTo>
                  <a:lnTo>
                    <a:pt x="1849" y="971"/>
                  </a:lnTo>
                  <a:lnTo>
                    <a:pt x="1849" y="984"/>
                  </a:lnTo>
                  <a:lnTo>
                    <a:pt x="1847" y="995"/>
                  </a:lnTo>
                  <a:lnTo>
                    <a:pt x="1846" y="1007"/>
                  </a:lnTo>
                  <a:lnTo>
                    <a:pt x="1845" y="1018"/>
                  </a:lnTo>
                  <a:lnTo>
                    <a:pt x="1844" y="1030"/>
                  </a:lnTo>
                  <a:lnTo>
                    <a:pt x="1842" y="1042"/>
                  </a:lnTo>
                  <a:lnTo>
                    <a:pt x="1841" y="1053"/>
                  </a:lnTo>
                  <a:lnTo>
                    <a:pt x="1839" y="1065"/>
                  </a:lnTo>
                  <a:lnTo>
                    <a:pt x="1838" y="1076"/>
                  </a:lnTo>
                  <a:lnTo>
                    <a:pt x="1836" y="1087"/>
                  </a:lnTo>
                  <a:lnTo>
                    <a:pt x="1834" y="1099"/>
                  </a:lnTo>
                  <a:lnTo>
                    <a:pt x="1832" y="1110"/>
                  </a:lnTo>
                  <a:lnTo>
                    <a:pt x="1829" y="1121"/>
                  </a:lnTo>
                  <a:lnTo>
                    <a:pt x="1826" y="1133"/>
                  </a:lnTo>
                  <a:lnTo>
                    <a:pt x="1824" y="1144"/>
                  </a:lnTo>
                  <a:lnTo>
                    <a:pt x="1821" y="1155"/>
                  </a:lnTo>
                  <a:lnTo>
                    <a:pt x="1818" y="1166"/>
                  </a:lnTo>
                  <a:lnTo>
                    <a:pt x="1815" y="1177"/>
                  </a:lnTo>
                  <a:lnTo>
                    <a:pt x="1811" y="1189"/>
                  </a:lnTo>
                  <a:lnTo>
                    <a:pt x="1808" y="1199"/>
                  </a:lnTo>
                  <a:lnTo>
                    <a:pt x="1805" y="1210"/>
                  </a:lnTo>
                  <a:lnTo>
                    <a:pt x="1802" y="1220"/>
                  </a:lnTo>
                  <a:lnTo>
                    <a:pt x="1798" y="1232"/>
                  </a:lnTo>
                  <a:lnTo>
                    <a:pt x="1795" y="1243"/>
                  </a:lnTo>
                  <a:lnTo>
                    <a:pt x="1790" y="1253"/>
                  </a:lnTo>
                  <a:lnTo>
                    <a:pt x="1786" y="1264"/>
                  </a:lnTo>
                  <a:lnTo>
                    <a:pt x="1782" y="1274"/>
                  </a:lnTo>
                  <a:lnTo>
                    <a:pt x="1778" y="1285"/>
                  </a:lnTo>
                  <a:lnTo>
                    <a:pt x="1777" y="1286"/>
                  </a:lnTo>
                  <a:close/>
                  <a:moveTo>
                    <a:pt x="1729" y="468"/>
                  </a:moveTo>
                  <a:lnTo>
                    <a:pt x="1342" y="691"/>
                  </a:lnTo>
                  <a:lnTo>
                    <a:pt x="1339" y="687"/>
                  </a:lnTo>
                  <a:lnTo>
                    <a:pt x="1337" y="681"/>
                  </a:lnTo>
                  <a:lnTo>
                    <a:pt x="1334" y="677"/>
                  </a:lnTo>
                  <a:lnTo>
                    <a:pt x="1330" y="672"/>
                  </a:lnTo>
                  <a:lnTo>
                    <a:pt x="1327" y="666"/>
                  </a:lnTo>
                  <a:lnTo>
                    <a:pt x="1324" y="662"/>
                  </a:lnTo>
                  <a:lnTo>
                    <a:pt x="1321" y="657"/>
                  </a:lnTo>
                  <a:lnTo>
                    <a:pt x="1318" y="653"/>
                  </a:lnTo>
                  <a:lnTo>
                    <a:pt x="1314" y="647"/>
                  </a:lnTo>
                  <a:lnTo>
                    <a:pt x="1310" y="643"/>
                  </a:lnTo>
                  <a:lnTo>
                    <a:pt x="1307" y="638"/>
                  </a:lnTo>
                  <a:lnTo>
                    <a:pt x="1304" y="634"/>
                  </a:lnTo>
                  <a:lnTo>
                    <a:pt x="1301" y="629"/>
                  </a:lnTo>
                  <a:lnTo>
                    <a:pt x="1296" y="625"/>
                  </a:lnTo>
                  <a:lnTo>
                    <a:pt x="1293" y="620"/>
                  </a:lnTo>
                  <a:lnTo>
                    <a:pt x="1289" y="616"/>
                  </a:lnTo>
                  <a:lnTo>
                    <a:pt x="1286" y="611"/>
                  </a:lnTo>
                  <a:lnTo>
                    <a:pt x="1282" y="607"/>
                  </a:lnTo>
                  <a:lnTo>
                    <a:pt x="1277" y="603"/>
                  </a:lnTo>
                  <a:lnTo>
                    <a:pt x="1274" y="599"/>
                  </a:lnTo>
                  <a:lnTo>
                    <a:pt x="1270" y="595"/>
                  </a:lnTo>
                  <a:lnTo>
                    <a:pt x="1266" y="590"/>
                  </a:lnTo>
                  <a:lnTo>
                    <a:pt x="1262" y="586"/>
                  </a:lnTo>
                  <a:lnTo>
                    <a:pt x="1257" y="582"/>
                  </a:lnTo>
                  <a:lnTo>
                    <a:pt x="1253" y="578"/>
                  </a:lnTo>
                  <a:lnTo>
                    <a:pt x="1249" y="574"/>
                  </a:lnTo>
                  <a:lnTo>
                    <a:pt x="1245" y="570"/>
                  </a:lnTo>
                  <a:lnTo>
                    <a:pt x="1240" y="566"/>
                  </a:lnTo>
                  <a:lnTo>
                    <a:pt x="1236" y="563"/>
                  </a:lnTo>
                  <a:lnTo>
                    <a:pt x="1232" y="559"/>
                  </a:lnTo>
                  <a:lnTo>
                    <a:pt x="1228" y="555"/>
                  </a:lnTo>
                  <a:lnTo>
                    <a:pt x="1224" y="551"/>
                  </a:lnTo>
                  <a:lnTo>
                    <a:pt x="1218" y="548"/>
                  </a:lnTo>
                  <a:lnTo>
                    <a:pt x="1215" y="545"/>
                  </a:lnTo>
                  <a:lnTo>
                    <a:pt x="1487" y="191"/>
                  </a:lnTo>
                  <a:lnTo>
                    <a:pt x="1494" y="196"/>
                  </a:lnTo>
                  <a:lnTo>
                    <a:pt x="1503" y="203"/>
                  </a:lnTo>
                  <a:lnTo>
                    <a:pt x="1511" y="210"/>
                  </a:lnTo>
                  <a:lnTo>
                    <a:pt x="1520" y="217"/>
                  </a:lnTo>
                  <a:lnTo>
                    <a:pt x="1528" y="225"/>
                  </a:lnTo>
                  <a:lnTo>
                    <a:pt x="1537" y="232"/>
                  </a:lnTo>
                  <a:lnTo>
                    <a:pt x="1545" y="239"/>
                  </a:lnTo>
                  <a:lnTo>
                    <a:pt x="1553" y="247"/>
                  </a:lnTo>
                  <a:lnTo>
                    <a:pt x="1562" y="254"/>
                  </a:lnTo>
                  <a:lnTo>
                    <a:pt x="1569" y="262"/>
                  </a:lnTo>
                  <a:lnTo>
                    <a:pt x="1577" y="270"/>
                  </a:lnTo>
                  <a:lnTo>
                    <a:pt x="1585" y="277"/>
                  </a:lnTo>
                  <a:lnTo>
                    <a:pt x="1593" y="286"/>
                  </a:lnTo>
                  <a:lnTo>
                    <a:pt x="1600" y="293"/>
                  </a:lnTo>
                  <a:lnTo>
                    <a:pt x="1608" y="302"/>
                  </a:lnTo>
                  <a:lnTo>
                    <a:pt x="1616" y="310"/>
                  </a:lnTo>
                  <a:lnTo>
                    <a:pt x="1623" y="319"/>
                  </a:lnTo>
                  <a:lnTo>
                    <a:pt x="1630" y="327"/>
                  </a:lnTo>
                  <a:lnTo>
                    <a:pt x="1637" y="336"/>
                  </a:lnTo>
                  <a:lnTo>
                    <a:pt x="1644" y="344"/>
                  </a:lnTo>
                  <a:lnTo>
                    <a:pt x="1651" y="352"/>
                  </a:lnTo>
                  <a:lnTo>
                    <a:pt x="1658" y="361"/>
                  </a:lnTo>
                  <a:lnTo>
                    <a:pt x="1665" y="370"/>
                  </a:lnTo>
                  <a:lnTo>
                    <a:pt x="1671" y="379"/>
                  </a:lnTo>
                  <a:lnTo>
                    <a:pt x="1678" y="388"/>
                  </a:lnTo>
                  <a:lnTo>
                    <a:pt x="1685" y="397"/>
                  </a:lnTo>
                  <a:lnTo>
                    <a:pt x="1691" y="406"/>
                  </a:lnTo>
                  <a:lnTo>
                    <a:pt x="1696" y="416"/>
                  </a:lnTo>
                  <a:lnTo>
                    <a:pt x="1703" y="425"/>
                  </a:lnTo>
                  <a:lnTo>
                    <a:pt x="1709" y="434"/>
                  </a:lnTo>
                  <a:lnTo>
                    <a:pt x="1714" y="443"/>
                  </a:lnTo>
                  <a:lnTo>
                    <a:pt x="1721" y="453"/>
                  </a:lnTo>
                  <a:lnTo>
                    <a:pt x="1726" y="463"/>
                  </a:lnTo>
                  <a:lnTo>
                    <a:pt x="1729" y="468"/>
                  </a:lnTo>
                  <a:close/>
                  <a:moveTo>
                    <a:pt x="905" y="0"/>
                  </a:moveTo>
                  <a:lnTo>
                    <a:pt x="917" y="447"/>
                  </a:lnTo>
                  <a:lnTo>
                    <a:pt x="911" y="447"/>
                  </a:lnTo>
                  <a:lnTo>
                    <a:pt x="904" y="447"/>
                  </a:lnTo>
                  <a:lnTo>
                    <a:pt x="898" y="448"/>
                  </a:lnTo>
                  <a:lnTo>
                    <a:pt x="891" y="448"/>
                  </a:lnTo>
                  <a:lnTo>
                    <a:pt x="885" y="448"/>
                  </a:lnTo>
                  <a:lnTo>
                    <a:pt x="880" y="449"/>
                  </a:lnTo>
                  <a:lnTo>
                    <a:pt x="873" y="449"/>
                  </a:lnTo>
                  <a:lnTo>
                    <a:pt x="867" y="450"/>
                  </a:lnTo>
                  <a:lnTo>
                    <a:pt x="862" y="451"/>
                  </a:lnTo>
                  <a:lnTo>
                    <a:pt x="856" y="452"/>
                  </a:lnTo>
                  <a:lnTo>
                    <a:pt x="849" y="452"/>
                  </a:lnTo>
                  <a:lnTo>
                    <a:pt x="844" y="453"/>
                  </a:lnTo>
                  <a:lnTo>
                    <a:pt x="838" y="454"/>
                  </a:lnTo>
                  <a:lnTo>
                    <a:pt x="832" y="455"/>
                  </a:lnTo>
                  <a:lnTo>
                    <a:pt x="826" y="456"/>
                  </a:lnTo>
                  <a:lnTo>
                    <a:pt x="820" y="458"/>
                  </a:lnTo>
                  <a:lnTo>
                    <a:pt x="814" y="459"/>
                  </a:lnTo>
                  <a:lnTo>
                    <a:pt x="809" y="460"/>
                  </a:lnTo>
                  <a:lnTo>
                    <a:pt x="803" y="461"/>
                  </a:lnTo>
                  <a:lnTo>
                    <a:pt x="797" y="463"/>
                  </a:lnTo>
                  <a:lnTo>
                    <a:pt x="791" y="465"/>
                  </a:lnTo>
                  <a:lnTo>
                    <a:pt x="786" y="467"/>
                  </a:lnTo>
                  <a:lnTo>
                    <a:pt x="780" y="469"/>
                  </a:lnTo>
                  <a:lnTo>
                    <a:pt x="775" y="470"/>
                  </a:lnTo>
                  <a:lnTo>
                    <a:pt x="769" y="472"/>
                  </a:lnTo>
                  <a:lnTo>
                    <a:pt x="764" y="474"/>
                  </a:lnTo>
                  <a:lnTo>
                    <a:pt x="758" y="476"/>
                  </a:lnTo>
                  <a:lnTo>
                    <a:pt x="753" y="478"/>
                  </a:lnTo>
                  <a:lnTo>
                    <a:pt x="747" y="480"/>
                  </a:lnTo>
                  <a:lnTo>
                    <a:pt x="741" y="483"/>
                  </a:lnTo>
                  <a:lnTo>
                    <a:pt x="736" y="485"/>
                  </a:lnTo>
                  <a:lnTo>
                    <a:pt x="731" y="487"/>
                  </a:lnTo>
                  <a:lnTo>
                    <a:pt x="730" y="488"/>
                  </a:lnTo>
                  <a:lnTo>
                    <a:pt x="545" y="81"/>
                  </a:lnTo>
                  <a:lnTo>
                    <a:pt x="551" y="78"/>
                  </a:lnTo>
                  <a:lnTo>
                    <a:pt x="562" y="73"/>
                  </a:lnTo>
                  <a:lnTo>
                    <a:pt x="572" y="69"/>
                  </a:lnTo>
                  <a:lnTo>
                    <a:pt x="583" y="65"/>
                  </a:lnTo>
                  <a:lnTo>
                    <a:pt x="593" y="61"/>
                  </a:lnTo>
                  <a:lnTo>
                    <a:pt x="604" y="56"/>
                  </a:lnTo>
                  <a:lnTo>
                    <a:pt x="614" y="52"/>
                  </a:lnTo>
                  <a:lnTo>
                    <a:pt x="625" y="49"/>
                  </a:lnTo>
                  <a:lnTo>
                    <a:pt x="636" y="46"/>
                  </a:lnTo>
                  <a:lnTo>
                    <a:pt x="646" y="42"/>
                  </a:lnTo>
                  <a:lnTo>
                    <a:pt x="658" y="39"/>
                  </a:lnTo>
                  <a:lnTo>
                    <a:pt x="668" y="35"/>
                  </a:lnTo>
                  <a:lnTo>
                    <a:pt x="680" y="32"/>
                  </a:lnTo>
                  <a:lnTo>
                    <a:pt x="691" y="29"/>
                  </a:lnTo>
                  <a:lnTo>
                    <a:pt x="702" y="27"/>
                  </a:lnTo>
                  <a:lnTo>
                    <a:pt x="713" y="24"/>
                  </a:lnTo>
                  <a:lnTo>
                    <a:pt x="724" y="22"/>
                  </a:lnTo>
                  <a:lnTo>
                    <a:pt x="736" y="18"/>
                  </a:lnTo>
                  <a:lnTo>
                    <a:pt x="747" y="16"/>
                  </a:lnTo>
                  <a:lnTo>
                    <a:pt x="758" y="14"/>
                  </a:lnTo>
                  <a:lnTo>
                    <a:pt x="770" y="12"/>
                  </a:lnTo>
                  <a:lnTo>
                    <a:pt x="781" y="11"/>
                  </a:lnTo>
                  <a:lnTo>
                    <a:pt x="793" y="9"/>
                  </a:lnTo>
                  <a:lnTo>
                    <a:pt x="805" y="8"/>
                  </a:lnTo>
                  <a:lnTo>
                    <a:pt x="815" y="6"/>
                  </a:lnTo>
                  <a:lnTo>
                    <a:pt x="828" y="5"/>
                  </a:lnTo>
                  <a:lnTo>
                    <a:pt x="839" y="4"/>
                  </a:lnTo>
                  <a:lnTo>
                    <a:pt x="851" y="3"/>
                  </a:lnTo>
                  <a:lnTo>
                    <a:pt x="863" y="2"/>
                  </a:lnTo>
                  <a:lnTo>
                    <a:pt x="875" y="2"/>
                  </a:lnTo>
                  <a:lnTo>
                    <a:pt x="886" y="0"/>
                  </a:lnTo>
                  <a:lnTo>
                    <a:pt x="898" y="0"/>
                  </a:lnTo>
                  <a:lnTo>
                    <a:pt x="905" y="0"/>
                  </a:lnTo>
                  <a:close/>
                  <a:moveTo>
                    <a:pt x="100" y="500"/>
                  </a:moveTo>
                  <a:lnTo>
                    <a:pt x="499" y="702"/>
                  </a:lnTo>
                  <a:lnTo>
                    <a:pt x="496" y="709"/>
                  </a:lnTo>
                  <a:lnTo>
                    <a:pt x="494" y="714"/>
                  </a:lnTo>
                  <a:lnTo>
                    <a:pt x="491" y="719"/>
                  </a:lnTo>
                  <a:lnTo>
                    <a:pt x="489" y="725"/>
                  </a:lnTo>
                  <a:lnTo>
                    <a:pt x="486" y="730"/>
                  </a:lnTo>
                  <a:lnTo>
                    <a:pt x="484" y="735"/>
                  </a:lnTo>
                  <a:lnTo>
                    <a:pt x="481" y="740"/>
                  </a:lnTo>
                  <a:lnTo>
                    <a:pt x="479" y="746"/>
                  </a:lnTo>
                  <a:lnTo>
                    <a:pt x="477" y="751"/>
                  </a:lnTo>
                  <a:lnTo>
                    <a:pt x="475" y="756"/>
                  </a:lnTo>
                  <a:lnTo>
                    <a:pt x="473" y="762"/>
                  </a:lnTo>
                  <a:lnTo>
                    <a:pt x="472" y="767"/>
                  </a:lnTo>
                  <a:lnTo>
                    <a:pt x="470" y="773"/>
                  </a:lnTo>
                  <a:lnTo>
                    <a:pt x="467" y="778"/>
                  </a:lnTo>
                  <a:lnTo>
                    <a:pt x="465" y="784"/>
                  </a:lnTo>
                  <a:lnTo>
                    <a:pt x="464" y="789"/>
                  </a:lnTo>
                  <a:lnTo>
                    <a:pt x="462" y="795"/>
                  </a:lnTo>
                  <a:lnTo>
                    <a:pt x="461" y="801"/>
                  </a:lnTo>
                  <a:lnTo>
                    <a:pt x="459" y="807"/>
                  </a:lnTo>
                  <a:lnTo>
                    <a:pt x="458" y="812"/>
                  </a:lnTo>
                  <a:lnTo>
                    <a:pt x="457" y="819"/>
                  </a:lnTo>
                  <a:lnTo>
                    <a:pt x="455" y="824"/>
                  </a:lnTo>
                  <a:lnTo>
                    <a:pt x="454" y="829"/>
                  </a:lnTo>
                  <a:lnTo>
                    <a:pt x="453" y="836"/>
                  </a:lnTo>
                  <a:lnTo>
                    <a:pt x="452" y="842"/>
                  </a:lnTo>
                  <a:lnTo>
                    <a:pt x="450" y="847"/>
                  </a:lnTo>
                  <a:lnTo>
                    <a:pt x="449" y="854"/>
                  </a:lnTo>
                  <a:lnTo>
                    <a:pt x="449" y="859"/>
                  </a:lnTo>
                  <a:lnTo>
                    <a:pt x="448" y="865"/>
                  </a:lnTo>
                  <a:lnTo>
                    <a:pt x="447" y="872"/>
                  </a:lnTo>
                  <a:lnTo>
                    <a:pt x="447" y="878"/>
                  </a:lnTo>
                  <a:lnTo>
                    <a:pt x="446" y="883"/>
                  </a:lnTo>
                  <a:lnTo>
                    <a:pt x="446" y="888"/>
                  </a:lnTo>
                  <a:lnTo>
                    <a:pt x="0" y="855"/>
                  </a:lnTo>
                  <a:lnTo>
                    <a:pt x="1" y="845"/>
                  </a:lnTo>
                  <a:lnTo>
                    <a:pt x="2" y="833"/>
                  </a:lnTo>
                  <a:lnTo>
                    <a:pt x="3" y="822"/>
                  </a:lnTo>
                  <a:lnTo>
                    <a:pt x="4" y="810"/>
                  </a:lnTo>
                  <a:lnTo>
                    <a:pt x="6" y="799"/>
                  </a:lnTo>
                  <a:lnTo>
                    <a:pt x="7" y="787"/>
                  </a:lnTo>
                  <a:lnTo>
                    <a:pt x="10" y="775"/>
                  </a:lnTo>
                  <a:lnTo>
                    <a:pt x="12" y="764"/>
                  </a:lnTo>
                  <a:lnTo>
                    <a:pt x="14" y="752"/>
                  </a:lnTo>
                  <a:lnTo>
                    <a:pt x="16" y="741"/>
                  </a:lnTo>
                  <a:lnTo>
                    <a:pt x="18" y="730"/>
                  </a:lnTo>
                  <a:lnTo>
                    <a:pt x="21" y="718"/>
                  </a:lnTo>
                  <a:lnTo>
                    <a:pt x="23" y="708"/>
                  </a:lnTo>
                  <a:lnTo>
                    <a:pt x="26" y="696"/>
                  </a:lnTo>
                  <a:lnTo>
                    <a:pt x="30" y="685"/>
                  </a:lnTo>
                  <a:lnTo>
                    <a:pt x="32" y="674"/>
                  </a:lnTo>
                  <a:lnTo>
                    <a:pt x="35" y="663"/>
                  </a:lnTo>
                  <a:lnTo>
                    <a:pt x="39" y="652"/>
                  </a:lnTo>
                  <a:lnTo>
                    <a:pt x="42" y="641"/>
                  </a:lnTo>
                  <a:lnTo>
                    <a:pt x="45" y="630"/>
                  </a:lnTo>
                  <a:lnTo>
                    <a:pt x="50" y="620"/>
                  </a:lnTo>
                  <a:lnTo>
                    <a:pt x="53" y="609"/>
                  </a:lnTo>
                  <a:lnTo>
                    <a:pt x="57" y="599"/>
                  </a:lnTo>
                  <a:lnTo>
                    <a:pt x="61" y="588"/>
                  </a:lnTo>
                  <a:lnTo>
                    <a:pt x="66" y="578"/>
                  </a:lnTo>
                  <a:lnTo>
                    <a:pt x="70" y="567"/>
                  </a:lnTo>
                  <a:lnTo>
                    <a:pt x="74" y="556"/>
                  </a:lnTo>
                  <a:lnTo>
                    <a:pt x="78" y="546"/>
                  </a:lnTo>
                  <a:lnTo>
                    <a:pt x="84" y="536"/>
                  </a:lnTo>
                  <a:lnTo>
                    <a:pt x="88" y="526"/>
                  </a:lnTo>
                  <a:lnTo>
                    <a:pt x="93" y="515"/>
                  </a:lnTo>
                  <a:lnTo>
                    <a:pt x="98" y="506"/>
                  </a:lnTo>
                  <a:lnTo>
                    <a:pt x="100" y="500"/>
                  </a:lnTo>
                  <a:close/>
                  <a:moveTo>
                    <a:pt x="157" y="1444"/>
                  </a:moveTo>
                  <a:lnTo>
                    <a:pt x="527" y="1193"/>
                  </a:lnTo>
                  <a:lnTo>
                    <a:pt x="527" y="1194"/>
                  </a:lnTo>
                  <a:lnTo>
                    <a:pt x="530" y="1199"/>
                  </a:lnTo>
                  <a:lnTo>
                    <a:pt x="533" y="1203"/>
                  </a:lnTo>
                  <a:lnTo>
                    <a:pt x="536" y="1209"/>
                  </a:lnTo>
                  <a:lnTo>
                    <a:pt x="540" y="1213"/>
                  </a:lnTo>
                  <a:lnTo>
                    <a:pt x="544" y="1217"/>
                  </a:lnTo>
                  <a:lnTo>
                    <a:pt x="547" y="1221"/>
                  </a:lnTo>
                  <a:lnTo>
                    <a:pt x="551" y="1227"/>
                  </a:lnTo>
                  <a:lnTo>
                    <a:pt x="554" y="1231"/>
                  </a:lnTo>
                  <a:lnTo>
                    <a:pt x="558" y="1235"/>
                  </a:lnTo>
                  <a:lnTo>
                    <a:pt x="562" y="1239"/>
                  </a:lnTo>
                  <a:lnTo>
                    <a:pt x="566" y="1244"/>
                  </a:lnTo>
                  <a:lnTo>
                    <a:pt x="570" y="1249"/>
                  </a:lnTo>
                  <a:lnTo>
                    <a:pt x="573" y="1252"/>
                  </a:lnTo>
                  <a:lnTo>
                    <a:pt x="577" y="1256"/>
                  </a:lnTo>
                  <a:lnTo>
                    <a:pt x="582" y="1261"/>
                  </a:lnTo>
                  <a:lnTo>
                    <a:pt x="586" y="1265"/>
                  </a:lnTo>
                  <a:lnTo>
                    <a:pt x="589" y="1269"/>
                  </a:lnTo>
                  <a:lnTo>
                    <a:pt x="593" y="1273"/>
                  </a:lnTo>
                  <a:lnTo>
                    <a:pt x="597" y="1277"/>
                  </a:lnTo>
                  <a:lnTo>
                    <a:pt x="602" y="1281"/>
                  </a:lnTo>
                  <a:lnTo>
                    <a:pt x="606" y="1285"/>
                  </a:lnTo>
                  <a:lnTo>
                    <a:pt x="611" y="1288"/>
                  </a:lnTo>
                  <a:lnTo>
                    <a:pt x="615" y="1292"/>
                  </a:lnTo>
                  <a:lnTo>
                    <a:pt x="620" y="1295"/>
                  </a:lnTo>
                  <a:lnTo>
                    <a:pt x="624" y="1300"/>
                  </a:lnTo>
                  <a:lnTo>
                    <a:pt x="628" y="1303"/>
                  </a:lnTo>
                  <a:lnTo>
                    <a:pt x="633" y="1307"/>
                  </a:lnTo>
                  <a:lnTo>
                    <a:pt x="638" y="1310"/>
                  </a:lnTo>
                  <a:lnTo>
                    <a:pt x="643" y="1313"/>
                  </a:lnTo>
                  <a:lnTo>
                    <a:pt x="647" y="1317"/>
                  </a:lnTo>
                  <a:lnTo>
                    <a:pt x="651" y="1320"/>
                  </a:lnTo>
                  <a:lnTo>
                    <a:pt x="657" y="1324"/>
                  </a:lnTo>
                  <a:lnTo>
                    <a:pt x="661" y="1327"/>
                  </a:lnTo>
                  <a:lnTo>
                    <a:pt x="662" y="1327"/>
                  </a:lnTo>
                  <a:lnTo>
                    <a:pt x="422" y="1703"/>
                  </a:lnTo>
                  <a:lnTo>
                    <a:pt x="417" y="1700"/>
                  </a:lnTo>
                  <a:lnTo>
                    <a:pt x="407" y="1694"/>
                  </a:lnTo>
                  <a:lnTo>
                    <a:pt x="398" y="1688"/>
                  </a:lnTo>
                  <a:lnTo>
                    <a:pt x="389" y="1681"/>
                  </a:lnTo>
                  <a:lnTo>
                    <a:pt x="380" y="1675"/>
                  </a:lnTo>
                  <a:lnTo>
                    <a:pt x="371" y="1669"/>
                  </a:lnTo>
                  <a:lnTo>
                    <a:pt x="362" y="1662"/>
                  </a:lnTo>
                  <a:lnTo>
                    <a:pt x="353" y="1655"/>
                  </a:lnTo>
                  <a:lnTo>
                    <a:pt x="345" y="1648"/>
                  </a:lnTo>
                  <a:lnTo>
                    <a:pt x="336" y="1641"/>
                  </a:lnTo>
                  <a:lnTo>
                    <a:pt x="327" y="1634"/>
                  </a:lnTo>
                  <a:lnTo>
                    <a:pt x="318" y="1626"/>
                  </a:lnTo>
                  <a:lnTo>
                    <a:pt x="311" y="1620"/>
                  </a:lnTo>
                  <a:lnTo>
                    <a:pt x="302" y="1613"/>
                  </a:lnTo>
                  <a:lnTo>
                    <a:pt x="294" y="1604"/>
                  </a:lnTo>
                  <a:lnTo>
                    <a:pt x="286" y="1597"/>
                  </a:lnTo>
                  <a:lnTo>
                    <a:pt x="278" y="1589"/>
                  </a:lnTo>
                  <a:lnTo>
                    <a:pt x="270" y="1582"/>
                  </a:lnTo>
                  <a:lnTo>
                    <a:pt x="262" y="1573"/>
                  </a:lnTo>
                  <a:lnTo>
                    <a:pt x="255" y="1566"/>
                  </a:lnTo>
                  <a:lnTo>
                    <a:pt x="246" y="1558"/>
                  </a:lnTo>
                  <a:lnTo>
                    <a:pt x="239" y="1549"/>
                  </a:lnTo>
                  <a:lnTo>
                    <a:pt x="232" y="1542"/>
                  </a:lnTo>
                  <a:lnTo>
                    <a:pt x="224" y="1533"/>
                  </a:lnTo>
                  <a:lnTo>
                    <a:pt x="217" y="1525"/>
                  </a:lnTo>
                  <a:lnTo>
                    <a:pt x="210" y="1516"/>
                  </a:lnTo>
                  <a:lnTo>
                    <a:pt x="203" y="1508"/>
                  </a:lnTo>
                  <a:lnTo>
                    <a:pt x="197" y="1498"/>
                  </a:lnTo>
                  <a:lnTo>
                    <a:pt x="189" y="1490"/>
                  </a:lnTo>
                  <a:lnTo>
                    <a:pt x="183" y="1481"/>
                  </a:lnTo>
                  <a:lnTo>
                    <a:pt x="176" y="1472"/>
                  </a:lnTo>
                  <a:lnTo>
                    <a:pt x="169" y="1463"/>
                  </a:lnTo>
                  <a:lnTo>
                    <a:pt x="163" y="1454"/>
                  </a:lnTo>
                  <a:lnTo>
                    <a:pt x="157" y="1444"/>
                  </a:lnTo>
                  <a:lnTo>
                    <a:pt x="157" y="1444"/>
                  </a:lnTo>
                  <a:close/>
                  <a:moveTo>
                    <a:pt x="1014" y="1847"/>
                  </a:moveTo>
                  <a:lnTo>
                    <a:pt x="969" y="1402"/>
                  </a:lnTo>
                  <a:lnTo>
                    <a:pt x="974" y="1402"/>
                  </a:lnTo>
                  <a:lnTo>
                    <a:pt x="979" y="1401"/>
                  </a:lnTo>
                  <a:lnTo>
                    <a:pt x="986" y="1401"/>
                  </a:lnTo>
                  <a:lnTo>
                    <a:pt x="992" y="1400"/>
                  </a:lnTo>
                  <a:lnTo>
                    <a:pt x="998" y="1399"/>
                  </a:lnTo>
                  <a:lnTo>
                    <a:pt x="1004" y="1398"/>
                  </a:lnTo>
                  <a:lnTo>
                    <a:pt x="1010" y="1397"/>
                  </a:lnTo>
                  <a:lnTo>
                    <a:pt x="1015" y="1396"/>
                  </a:lnTo>
                  <a:lnTo>
                    <a:pt x="1022" y="1395"/>
                  </a:lnTo>
                  <a:lnTo>
                    <a:pt x="1027" y="1394"/>
                  </a:lnTo>
                  <a:lnTo>
                    <a:pt x="1033" y="1393"/>
                  </a:lnTo>
                  <a:lnTo>
                    <a:pt x="1038" y="1391"/>
                  </a:lnTo>
                  <a:lnTo>
                    <a:pt x="1045" y="1389"/>
                  </a:lnTo>
                  <a:lnTo>
                    <a:pt x="1050" y="1387"/>
                  </a:lnTo>
                  <a:lnTo>
                    <a:pt x="1055" y="1386"/>
                  </a:lnTo>
                  <a:lnTo>
                    <a:pt x="1062" y="1384"/>
                  </a:lnTo>
                  <a:lnTo>
                    <a:pt x="1067" y="1383"/>
                  </a:lnTo>
                  <a:lnTo>
                    <a:pt x="1072" y="1381"/>
                  </a:lnTo>
                  <a:lnTo>
                    <a:pt x="1079" y="1379"/>
                  </a:lnTo>
                  <a:lnTo>
                    <a:pt x="1084" y="1378"/>
                  </a:lnTo>
                  <a:lnTo>
                    <a:pt x="1089" y="1376"/>
                  </a:lnTo>
                  <a:lnTo>
                    <a:pt x="1095" y="1374"/>
                  </a:lnTo>
                  <a:lnTo>
                    <a:pt x="1100" y="1372"/>
                  </a:lnTo>
                  <a:lnTo>
                    <a:pt x="1105" y="1369"/>
                  </a:lnTo>
                  <a:lnTo>
                    <a:pt x="1111" y="1366"/>
                  </a:lnTo>
                  <a:lnTo>
                    <a:pt x="1117" y="1364"/>
                  </a:lnTo>
                  <a:lnTo>
                    <a:pt x="1122" y="1362"/>
                  </a:lnTo>
                  <a:lnTo>
                    <a:pt x="1127" y="1360"/>
                  </a:lnTo>
                  <a:lnTo>
                    <a:pt x="1133" y="1357"/>
                  </a:lnTo>
                  <a:lnTo>
                    <a:pt x="1137" y="1355"/>
                  </a:lnTo>
                  <a:lnTo>
                    <a:pt x="1142" y="1352"/>
                  </a:lnTo>
                  <a:lnTo>
                    <a:pt x="1147" y="1349"/>
                  </a:lnTo>
                  <a:lnTo>
                    <a:pt x="1153" y="1346"/>
                  </a:lnTo>
                  <a:lnTo>
                    <a:pt x="1151" y="1347"/>
                  </a:lnTo>
                  <a:lnTo>
                    <a:pt x="1369" y="1737"/>
                  </a:lnTo>
                  <a:lnTo>
                    <a:pt x="1366" y="1738"/>
                  </a:lnTo>
                  <a:lnTo>
                    <a:pt x="1357" y="1744"/>
                  </a:lnTo>
                  <a:lnTo>
                    <a:pt x="1347" y="1749"/>
                  </a:lnTo>
                  <a:lnTo>
                    <a:pt x="1337" y="1754"/>
                  </a:lnTo>
                  <a:lnTo>
                    <a:pt x="1327" y="1759"/>
                  </a:lnTo>
                  <a:lnTo>
                    <a:pt x="1317" y="1764"/>
                  </a:lnTo>
                  <a:lnTo>
                    <a:pt x="1307" y="1769"/>
                  </a:lnTo>
                  <a:lnTo>
                    <a:pt x="1296" y="1773"/>
                  </a:lnTo>
                  <a:lnTo>
                    <a:pt x="1286" y="1777"/>
                  </a:lnTo>
                  <a:lnTo>
                    <a:pt x="1275" y="1783"/>
                  </a:lnTo>
                  <a:lnTo>
                    <a:pt x="1265" y="1787"/>
                  </a:lnTo>
                  <a:lnTo>
                    <a:pt x="1254" y="1790"/>
                  </a:lnTo>
                  <a:lnTo>
                    <a:pt x="1244" y="1794"/>
                  </a:lnTo>
                  <a:lnTo>
                    <a:pt x="1233" y="1799"/>
                  </a:lnTo>
                  <a:lnTo>
                    <a:pt x="1222" y="1802"/>
                  </a:lnTo>
                  <a:lnTo>
                    <a:pt x="1212" y="1806"/>
                  </a:lnTo>
                  <a:lnTo>
                    <a:pt x="1200" y="1809"/>
                  </a:lnTo>
                  <a:lnTo>
                    <a:pt x="1190" y="1812"/>
                  </a:lnTo>
                  <a:lnTo>
                    <a:pt x="1179" y="1815"/>
                  </a:lnTo>
                  <a:lnTo>
                    <a:pt x="1167" y="1819"/>
                  </a:lnTo>
                  <a:lnTo>
                    <a:pt x="1157" y="1822"/>
                  </a:lnTo>
                  <a:lnTo>
                    <a:pt x="1145" y="1825"/>
                  </a:lnTo>
                  <a:lnTo>
                    <a:pt x="1135" y="1827"/>
                  </a:lnTo>
                  <a:lnTo>
                    <a:pt x="1123" y="1830"/>
                  </a:lnTo>
                  <a:lnTo>
                    <a:pt x="1111" y="1832"/>
                  </a:lnTo>
                  <a:lnTo>
                    <a:pt x="1101" y="1834"/>
                  </a:lnTo>
                  <a:lnTo>
                    <a:pt x="1089" y="1837"/>
                  </a:lnTo>
                  <a:lnTo>
                    <a:pt x="1078" y="1839"/>
                  </a:lnTo>
                  <a:lnTo>
                    <a:pt x="1066" y="1841"/>
                  </a:lnTo>
                  <a:lnTo>
                    <a:pt x="1054" y="1842"/>
                  </a:lnTo>
                  <a:lnTo>
                    <a:pt x="1043" y="1844"/>
                  </a:lnTo>
                  <a:lnTo>
                    <a:pt x="1032" y="1845"/>
                  </a:lnTo>
                  <a:lnTo>
                    <a:pt x="1019" y="1846"/>
                  </a:lnTo>
                  <a:lnTo>
                    <a:pt x="1014" y="184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31" name="Freeform 91"/>
            <p:cNvSpPr>
              <a:spLocks/>
            </p:cNvSpPr>
            <p:nvPr/>
          </p:nvSpPr>
          <p:spPr bwMode="auto">
            <a:xfrm>
              <a:off x="4635500" y="4927600"/>
              <a:ext cx="355600" cy="357188"/>
            </a:xfrm>
            <a:custGeom>
              <a:avLst/>
              <a:gdLst>
                <a:gd name="T0" fmla="*/ 1120 w 1123"/>
                <a:gd name="T1" fmla="*/ 618 h 1123"/>
                <a:gd name="T2" fmla="*/ 1105 w 1123"/>
                <a:gd name="T3" fmla="*/ 701 h 1123"/>
                <a:gd name="T4" fmla="*/ 1080 w 1123"/>
                <a:gd name="T5" fmla="*/ 780 h 1123"/>
                <a:gd name="T6" fmla="*/ 1042 w 1123"/>
                <a:gd name="T7" fmla="*/ 851 h 1123"/>
                <a:gd name="T8" fmla="*/ 995 w 1123"/>
                <a:gd name="T9" fmla="*/ 918 h 1123"/>
                <a:gd name="T10" fmla="*/ 940 w 1123"/>
                <a:gd name="T11" fmla="*/ 976 h 1123"/>
                <a:gd name="T12" fmla="*/ 877 w 1123"/>
                <a:gd name="T13" fmla="*/ 1027 h 1123"/>
                <a:gd name="T14" fmla="*/ 806 w 1123"/>
                <a:gd name="T15" fmla="*/ 1067 h 1123"/>
                <a:gd name="T16" fmla="*/ 730 w 1123"/>
                <a:gd name="T17" fmla="*/ 1098 h 1123"/>
                <a:gd name="T18" fmla="*/ 649 w 1123"/>
                <a:gd name="T19" fmla="*/ 1117 h 1123"/>
                <a:gd name="T20" fmla="*/ 563 w 1123"/>
                <a:gd name="T21" fmla="*/ 1123 h 1123"/>
                <a:gd name="T22" fmla="*/ 477 w 1123"/>
                <a:gd name="T23" fmla="*/ 1117 h 1123"/>
                <a:gd name="T24" fmla="*/ 396 w 1123"/>
                <a:gd name="T25" fmla="*/ 1098 h 1123"/>
                <a:gd name="T26" fmla="*/ 319 w 1123"/>
                <a:gd name="T27" fmla="*/ 1068 h 1123"/>
                <a:gd name="T28" fmla="*/ 249 w 1123"/>
                <a:gd name="T29" fmla="*/ 1028 h 1123"/>
                <a:gd name="T30" fmla="*/ 184 w 1123"/>
                <a:gd name="T31" fmla="*/ 978 h 1123"/>
                <a:gd name="T32" fmla="*/ 129 w 1123"/>
                <a:gd name="T33" fmla="*/ 919 h 1123"/>
                <a:gd name="T34" fmla="*/ 82 w 1123"/>
                <a:gd name="T35" fmla="*/ 854 h 1123"/>
                <a:gd name="T36" fmla="*/ 45 w 1123"/>
                <a:gd name="T37" fmla="*/ 781 h 1123"/>
                <a:gd name="T38" fmla="*/ 18 w 1123"/>
                <a:gd name="T39" fmla="*/ 703 h 1123"/>
                <a:gd name="T40" fmla="*/ 3 w 1123"/>
                <a:gd name="T41" fmla="*/ 620 h 1123"/>
                <a:gd name="T42" fmla="*/ 0 w 1123"/>
                <a:gd name="T43" fmla="*/ 534 h 1123"/>
                <a:gd name="T44" fmla="*/ 11 w 1123"/>
                <a:gd name="T45" fmla="*/ 450 h 1123"/>
                <a:gd name="T46" fmla="*/ 34 w 1123"/>
                <a:gd name="T47" fmla="*/ 369 h 1123"/>
                <a:gd name="T48" fmla="*/ 67 w 1123"/>
                <a:gd name="T49" fmla="*/ 295 h 1123"/>
                <a:gd name="T50" fmla="*/ 111 w 1123"/>
                <a:gd name="T51" fmla="*/ 227 h 1123"/>
                <a:gd name="T52" fmla="*/ 164 w 1123"/>
                <a:gd name="T53" fmla="*/ 165 h 1123"/>
                <a:gd name="T54" fmla="*/ 224 w 1123"/>
                <a:gd name="T55" fmla="*/ 113 h 1123"/>
                <a:gd name="T56" fmla="*/ 293 w 1123"/>
                <a:gd name="T57" fmla="*/ 68 h 1123"/>
                <a:gd name="T58" fmla="*/ 367 w 1123"/>
                <a:gd name="T59" fmla="*/ 34 h 1123"/>
                <a:gd name="T60" fmla="*/ 448 w 1123"/>
                <a:gd name="T61" fmla="*/ 12 h 1123"/>
                <a:gd name="T62" fmla="*/ 531 w 1123"/>
                <a:gd name="T63" fmla="*/ 2 h 1123"/>
                <a:gd name="T64" fmla="*/ 618 w 1123"/>
                <a:gd name="T65" fmla="*/ 3 h 1123"/>
                <a:gd name="T66" fmla="*/ 700 w 1123"/>
                <a:gd name="T67" fmla="*/ 17 h 1123"/>
                <a:gd name="T68" fmla="*/ 780 w 1123"/>
                <a:gd name="T69" fmla="*/ 44 h 1123"/>
                <a:gd name="T70" fmla="*/ 852 w 1123"/>
                <a:gd name="T71" fmla="*/ 81 h 1123"/>
                <a:gd name="T72" fmla="*/ 918 w 1123"/>
                <a:gd name="T73" fmla="*/ 127 h 1123"/>
                <a:gd name="T74" fmla="*/ 976 w 1123"/>
                <a:gd name="T75" fmla="*/ 183 h 1123"/>
                <a:gd name="T76" fmla="*/ 1027 w 1123"/>
                <a:gd name="T77" fmla="*/ 247 h 1123"/>
                <a:gd name="T78" fmla="*/ 1067 w 1123"/>
                <a:gd name="T79" fmla="*/ 318 h 1123"/>
                <a:gd name="T80" fmla="*/ 1098 w 1123"/>
                <a:gd name="T81" fmla="*/ 394 h 1123"/>
                <a:gd name="T82" fmla="*/ 1117 w 1123"/>
                <a:gd name="T83" fmla="*/ 475 h 1123"/>
                <a:gd name="T84" fmla="*/ 1123 w 1123"/>
                <a:gd name="T85" fmla="*/ 561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23" h="1123">
                  <a:moveTo>
                    <a:pt x="1123" y="561"/>
                  </a:moveTo>
                  <a:lnTo>
                    <a:pt x="1122" y="589"/>
                  </a:lnTo>
                  <a:lnTo>
                    <a:pt x="1120" y="618"/>
                  </a:lnTo>
                  <a:lnTo>
                    <a:pt x="1117" y="646"/>
                  </a:lnTo>
                  <a:lnTo>
                    <a:pt x="1112" y="674"/>
                  </a:lnTo>
                  <a:lnTo>
                    <a:pt x="1105" y="701"/>
                  </a:lnTo>
                  <a:lnTo>
                    <a:pt x="1098" y="728"/>
                  </a:lnTo>
                  <a:lnTo>
                    <a:pt x="1090" y="753"/>
                  </a:lnTo>
                  <a:lnTo>
                    <a:pt x="1080" y="780"/>
                  </a:lnTo>
                  <a:lnTo>
                    <a:pt x="1068" y="804"/>
                  </a:lnTo>
                  <a:lnTo>
                    <a:pt x="1056" y="828"/>
                  </a:lnTo>
                  <a:lnTo>
                    <a:pt x="1042" y="851"/>
                  </a:lnTo>
                  <a:lnTo>
                    <a:pt x="1028" y="875"/>
                  </a:lnTo>
                  <a:lnTo>
                    <a:pt x="1012" y="897"/>
                  </a:lnTo>
                  <a:lnTo>
                    <a:pt x="995" y="918"/>
                  </a:lnTo>
                  <a:lnTo>
                    <a:pt x="978" y="938"/>
                  </a:lnTo>
                  <a:lnTo>
                    <a:pt x="959" y="958"/>
                  </a:lnTo>
                  <a:lnTo>
                    <a:pt x="940" y="976"/>
                  </a:lnTo>
                  <a:lnTo>
                    <a:pt x="919" y="994"/>
                  </a:lnTo>
                  <a:lnTo>
                    <a:pt x="898" y="1011"/>
                  </a:lnTo>
                  <a:lnTo>
                    <a:pt x="877" y="1027"/>
                  </a:lnTo>
                  <a:lnTo>
                    <a:pt x="854" y="1041"/>
                  </a:lnTo>
                  <a:lnTo>
                    <a:pt x="830" y="1054"/>
                  </a:lnTo>
                  <a:lnTo>
                    <a:pt x="806" y="1067"/>
                  </a:lnTo>
                  <a:lnTo>
                    <a:pt x="781" y="1079"/>
                  </a:lnTo>
                  <a:lnTo>
                    <a:pt x="755" y="1088"/>
                  </a:lnTo>
                  <a:lnTo>
                    <a:pt x="730" y="1098"/>
                  </a:lnTo>
                  <a:lnTo>
                    <a:pt x="702" y="1105"/>
                  </a:lnTo>
                  <a:lnTo>
                    <a:pt x="676" y="1111"/>
                  </a:lnTo>
                  <a:lnTo>
                    <a:pt x="649" y="1117"/>
                  </a:lnTo>
                  <a:lnTo>
                    <a:pt x="620" y="1120"/>
                  </a:lnTo>
                  <a:lnTo>
                    <a:pt x="591" y="1122"/>
                  </a:lnTo>
                  <a:lnTo>
                    <a:pt x="563" y="1123"/>
                  </a:lnTo>
                  <a:lnTo>
                    <a:pt x="533" y="1122"/>
                  </a:lnTo>
                  <a:lnTo>
                    <a:pt x="505" y="1120"/>
                  </a:lnTo>
                  <a:lnTo>
                    <a:pt x="477" y="1117"/>
                  </a:lnTo>
                  <a:lnTo>
                    <a:pt x="450" y="1111"/>
                  </a:lnTo>
                  <a:lnTo>
                    <a:pt x="422" y="1105"/>
                  </a:lnTo>
                  <a:lnTo>
                    <a:pt x="396" y="1098"/>
                  </a:lnTo>
                  <a:lnTo>
                    <a:pt x="369" y="1089"/>
                  </a:lnTo>
                  <a:lnTo>
                    <a:pt x="344" y="1080"/>
                  </a:lnTo>
                  <a:lnTo>
                    <a:pt x="319" y="1068"/>
                  </a:lnTo>
                  <a:lnTo>
                    <a:pt x="295" y="1055"/>
                  </a:lnTo>
                  <a:lnTo>
                    <a:pt x="271" y="1043"/>
                  </a:lnTo>
                  <a:lnTo>
                    <a:pt x="249" y="1028"/>
                  </a:lnTo>
                  <a:lnTo>
                    <a:pt x="227" y="1012"/>
                  </a:lnTo>
                  <a:lnTo>
                    <a:pt x="205" y="995"/>
                  </a:lnTo>
                  <a:lnTo>
                    <a:pt x="184" y="978"/>
                  </a:lnTo>
                  <a:lnTo>
                    <a:pt x="165" y="959"/>
                  </a:lnTo>
                  <a:lnTo>
                    <a:pt x="146" y="940"/>
                  </a:lnTo>
                  <a:lnTo>
                    <a:pt x="129" y="919"/>
                  </a:lnTo>
                  <a:lnTo>
                    <a:pt x="112" y="898"/>
                  </a:lnTo>
                  <a:lnTo>
                    <a:pt x="97" y="877"/>
                  </a:lnTo>
                  <a:lnTo>
                    <a:pt x="82" y="854"/>
                  </a:lnTo>
                  <a:lnTo>
                    <a:pt x="68" y="830"/>
                  </a:lnTo>
                  <a:lnTo>
                    <a:pt x="56" y="806"/>
                  </a:lnTo>
                  <a:lnTo>
                    <a:pt x="45" y="781"/>
                  </a:lnTo>
                  <a:lnTo>
                    <a:pt x="34" y="755"/>
                  </a:lnTo>
                  <a:lnTo>
                    <a:pt x="26" y="730"/>
                  </a:lnTo>
                  <a:lnTo>
                    <a:pt x="18" y="703"/>
                  </a:lnTo>
                  <a:lnTo>
                    <a:pt x="12" y="676"/>
                  </a:lnTo>
                  <a:lnTo>
                    <a:pt x="7" y="648"/>
                  </a:lnTo>
                  <a:lnTo>
                    <a:pt x="3" y="620"/>
                  </a:lnTo>
                  <a:lnTo>
                    <a:pt x="0" y="591"/>
                  </a:lnTo>
                  <a:lnTo>
                    <a:pt x="0" y="563"/>
                  </a:lnTo>
                  <a:lnTo>
                    <a:pt x="0" y="534"/>
                  </a:lnTo>
                  <a:lnTo>
                    <a:pt x="2" y="506"/>
                  </a:lnTo>
                  <a:lnTo>
                    <a:pt x="7" y="477"/>
                  </a:lnTo>
                  <a:lnTo>
                    <a:pt x="11" y="450"/>
                  </a:lnTo>
                  <a:lnTo>
                    <a:pt x="17" y="422"/>
                  </a:lnTo>
                  <a:lnTo>
                    <a:pt x="25" y="396"/>
                  </a:lnTo>
                  <a:lnTo>
                    <a:pt x="34" y="369"/>
                  </a:lnTo>
                  <a:lnTo>
                    <a:pt x="44" y="344"/>
                  </a:lnTo>
                  <a:lnTo>
                    <a:pt x="55" y="320"/>
                  </a:lnTo>
                  <a:lnTo>
                    <a:pt x="67" y="295"/>
                  </a:lnTo>
                  <a:lnTo>
                    <a:pt x="81" y="271"/>
                  </a:lnTo>
                  <a:lnTo>
                    <a:pt x="95" y="249"/>
                  </a:lnTo>
                  <a:lnTo>
                    <a:pt x="111" y="227"/>
                  </a:lnTo>
                  <a:lnTo>
                    <a:pt x="127" y="206"/>
                  </a:lnTo>
                  <a:lnTo>
                    <a:pt x="145" y="185"/>
                  </a:lnTo>
                  <a:lnTo>
                    <a:pt x="164" y="165"/>
                  </a:lnTo>
                  <a:lnTo>
                    <a:pt x="183" y="146"/>
                  </a:lnTo>
                  <a:lnTo>
                    <a:pt x="203" y="129"/>
                  </a:lnTo>
                  <a:lnTo>
                    <a:pt x="224" y="113"/>
                  </a:lnTo>
                  <a:lnTo>
                    <a:pt x="247" y="97"/>
                  </a:lnTo>
                  <a:lnTo>
                    <a:pt x="270" y="82"/>
                  </a:lnTo>
                  <a:lnTo>
                    <a:pt x="293" y="68"/>
                  </a:lnTo>
                  <a:lnTo>
                    <a:pt x="318" y="56"/>
                  </a:lnTo>
                  <a:lnTo>
                    <a:pt x="342" y="45"/>
                  </a:lnTo>
                  <a:lnTo>
                    <a:pt x="367" y="34"/>
                  </a:lnTo>
                  <a:lnTo>
                    <a:pt x="394" y="26"/>
                  </a:lnTo>
                  <a:lnTo>
                    <a:pt x="420" y="18"/>
                  </a:lnTo>
                  <a:lnTo>
                    <a:pt x="448" y="12"/>
                  </a:lnTo>
                  <a:lnTo>
                    <a:pt x="475" y="7"/>
                  </a:lnTo>
                  <a:lnTo>
                    <a:pt x="503" y="4"/>
                  </a:lnTo>
                  <a:lnTo>
                    <a:pt x="531" y="2"/>
                  </a:lnTo>
                  <a:lnTo>
                    <a:pt x="561" y="0"/>
                  </a:lnTo>
                  <a:lnTo>
                    <a:pt x="589" y="0"/>
                  </a:lnTo>
                  <a:lnTo>
                    <a:pt x="618" y="3"/>
                  </a:lnTo>
                  <a:lnTo>
                    <a:pt x="646" y="7"/>
                  </a:lnTo>
                  <a:lnTo>
                    <a:pt x="674" y="11"/>
                  </a:lnTo>
                  <a:lnTo>
                    <a:pt x="700" y="17"/>
                  </a:lnTo>
                  <a:lnTo>
                    <a:pt x="728" y="25"/>
                  </a:lnTo>
                  <a:lnTo>
                    <a:pt x="753" y="34"/>
                  </a:lnTo>
                  <a:lnTo>
                    <a:pt x="780" y="44"/>
                  </a:lnTo>
                  <a:lnTo>
                    <a:pt x="804" y="55"/>
                  </a:lnTo>
                  <a:lnTo>
                    <a:pt x="828" y="67"/>
                  </a:lnTo>
                  <a:lnTo>
                    <a:pt x="852" y="81"/>
                  </a:lnTo>
                  <a:lnTo>
                    <a:pt x="875" y="96"/>
                  </a:lnTo>
                  <a:lnTo>
                    <a:pt x="897" y="111"/>
                  </a:lnTo>
                  <a:lnTo>
                    <a:pt x="918" y="127"/>
                  </a:lnTo>
                  <a:lnTo>
                    <a:pt x="938" y="145"/>
                  </a:lnTo>
                  <a:lnTo>
                    <a:pt x="958" y="164"/>
                  </a:lnTo>
                  <a:lnTo>
                    <a:pt x="976" y="183"/>
                  </a:lnTo>
                  <a:lnTo>
                    <a:pt x="994" y="203"/>
                  </a:lnTo>
                  <a:lnTo>
                    <a:pt x="1011" y="225"/>
                  </a:lnTo>
                  <a:lnTo>
                    <a:pt x="1027" y="247"/>
                  </a:lnTo>
                  <a:lnTo>
                    <a:pt x="1041" y="270"/>
                  </a:lnTo>
                  <a:lnTo>
                    <a:pt x="1055" y="293"/>
                  </a:lnTo>
                  <a:lnTo>
                    <a:pt x="1067" y="318"/>
                  </a:lnTo>
                  <a:lnTo>
                    <a:pt x="1079" y="342"/>
                  </a:lnTo>
                  <a:lnTo>
                    <a:pt x="1088" y="367"/>
                  </a:lnTo>
                  <a:lnTo>
                    <a:pt x="1098" y="394"/>
                  </a:lnTo>
                  <a:lnTo>
                    <a:pt x="1105" y="420"/>
                  </a:lnTo>
                  <a:lnTo>
                    <a:pt x="1112" y="448"/>
                  </a:lnTo>
                  <a:lnTo>
                    <a:pt x="1117" y="475"/>
                  </a:lnTo>
                  <a:lnTo>
                    <a:pt x="1120" y="504"/>
                  </a:lnTo>
                  <a:lnTo>
                    <a:pt x="1122" y="531"/>
                  </a:lnTo>
                  <a:lnTo>
                    <a:pt x="1123" y="561"/>
                  </a:lnTo>
                  <a:close/>
                </a:path>
              </a:pathLst>
            </a:custGeom>
            <a:solidFill>
              <a:srgbClr val="90B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32" name="Freeform 92"/>
            <p:cNvSpPr>
              <a:spLocks noEditPoints="1"/>
            </p:cNvSpPr>
            <p:nvPr/>
          </p:nvSpPr>
          <p:spPr bwMode="auto">
            <a:xfrm>
              <a:off x="4578350" y="4870450"/>
              <a:ext cx="471488" cy="468313"/>
            </a:xfrm>
            <a:custGeom>
              <a:avLst/>
              <a:gdLst>
                <a:gd name="T0" fmla="*/ 999 w 1486"/>
                <a:gd name="T1" fmla="*/ 820 h 1473"/>
                <a:gd name="T2" fmla="*/ 1005 w 1486"/>
                <a:gd name="T3" fmla="*/ 795 h 1473"/>
                <a:gd name="T4" fmla="*/ 1009 w 1486"/>
                <a:gd name="T5" fmla="*/ 768 h 1473"/>
                <a:gd name="T6" fmla="*/ 1010 w 1486"/>
                <a:gd name="T7" fmla="*/ 740 h 1473"/>
                <a:gd name="T8" fmla="*/ 1484 w 1486"/>
                <a:gd name="T9" fmla="*/ 796 h 1473"/>
                <a:gd name="T10" fmla="*/ 1476 w 1486"/>
                <a:gd name="T11" fmla="*/ 871 h 1473"/>
                <a:gd name="T12" fmla="*/ 1459 w 1486"/>
                <a:gd name="T13" fmla="*/ 943 h 1473"/>
                <a:gd name="T14" fmla="*/ 1360 w 1486"/>
                <a:gd name="T15" fmla="*/ 325 h 1473"/>
                <a:gd name="T16" fmla="*/ 958 w 1486"/>
                <a:gd name="T17" fmla="*/ 580 h 1473"/>
                <a:gd name="T18" fmla="*/ 941 w 1486"/>
                <a:gd name="T19" fmla="*/ 560 h 1473"/>
                <a:gd name="T20" fmla="*/ 923 w 1486"/>
                <a:gd name="T21" fmla="*/ 542 h 1473"/>
                <a:gd name="T22" fmla="*/ 904 w 1486"/>
                <a:gd name="T23" fmla="*/ 526 h 1473"/>
                <a:gd name="T24" fmla="*/ 1228 w 1486"/>
                <a:gd name="T25" fmla="*/ 177 h 1473"/>
                <a:gd name="T26" fmla="*/ 1280 w 1486"/>
                <a:gd name="T27" fmla="*/ 226 h 1473"/>
                <a:gd name="T28" fmla="*/ 1327 w 1486"/>
                <a:gd name="T29" fmla="*/ 280 h 1473"/>
                <a:gd name="T30" fmla="*/ 1360 w 1486"/>
                <a:gd name="T31" fmla="*/ 325 h 1473"/>
                <a:gd name="T32" fmla="*/ 708 w 1486"/>
                <a:gd name="T33" fmla="*/ 474 h 1473"/>
                <a:gd name="T34" fmla="*/ 682 w 1486"/>
                <a:gd name="T35" fmla="*/ 480 h 1473"/>
                <a:gd name="T36" fmla="*/ 656 w 1486"/>
                <a:gd name="T37" fmla="*/ 487 h 1473"/>
                <a:gd name="T38" fmla="*/ 632 w 1486"/>
                <a:gd name="T39" fmla="*/ 497 h 1473"/>
                <a:gd name="T40" fmla="*/ 452 w 1486"/>
                <a:gd name="T41" fmla="*/ 56 h 1473"/>
                <a:gd name="T42" fmla="*/ 520 w 1486"/>
                <a:gd name="T43" fmla="*/ 30 h 1473"/>
                <a:gd name="T44" fmla="*/ 592 w 1486"/>
                <a:gd name="T45" fmla="*/ 12 h 1473"/>
                <a:gd name="T46" fmla="*/ 666 w 1486"/>
                <a:gd name="T47" fmla="*/ 1 h 1473"/>
                <a:gd name="T48" fmla="*/ 495 w 1486"/>
                <a:gd name="T49" fmla="*/ 637 h 1473"/>
                <a:gd name="T50" fmla="*/ 486 w 1486"/>
                <a:gd name="T51" fmla="*/ 661 h 1473"/>
                <a:gd name="T52" fmla="*/ 480 w 1486"/>
                <a:gd name="T53" fmla="*/ 687 h 1473"/>
                <a:gd name="T54" fmla="*/ 475 w 1486"/>
                <a:gd name="T55" fmla="*/ 713 h 1473"/>
                <a:gd name="T56" fmla="*/ 0 w 1486"/>
                <a:gd name="T57" fmla="*/ 685 h 1473"/>
                <a:gd name="T58" fmla="*/ 10 w 1486"/>
                <a:gd name="T59" fmla="*/ 611 h 1473"/>
                <a:gd name="T60" fmla="*/ 27 w 1486"/>
                <a:gd name="T61" fmla="*/ 539 h 1473"/>
                <a:gd name="T62" fmla="*/ 50 w 1486"/>
                <a:gd name="T63" fmla="*/ 469 h 1473"/>
                <a:gd name="T64" fmla="*/ 530 w 1486"/>
                <a:gd name="T65" fmla="*/ 905 h 1473"/>
                <a:gd name="T66" fmla="*/ 544 w 1486"/>
                <a:gd name="T67" fmla="*/ 922 h 1473"/>
                <a:gd name="T68" fmla="*/ 563 w 1486"/>
                <a:gd name="T69" fmla="*/ 939 h 1473"/>
                <a:gd name="T70" fmla="*/ 583 w 1486"/>
                <a:gd name="T71" fmla="*/ 955 h 1473"/>
                <a:gd name="T72" fmla="*/ 341 w 1486"/>
                <a:gd name="T73" fmla="*/ 1367 h 1473"/>
                <a:gd name="T74" fmla="*/ 284 w 1486"/>
                <a:gd name="T75" fmla="*/ 1326 h 1473"/>
                <a:gd name="T76" fmla="*/ 230 w 1486"/>
                <a:gd name="T77" fmla="*/ 1280 h 1473"/>
                <a:gd name="T78" fmla="*/ 181 w 1486"/>
                <a:gd name="T79" fmla="*/ 1228 h 1473"/>
                <a:gd name="T80" fmla="*/ 867 w 1486"/>
                <a:gd name="T81" fmla="*/ 1473 h 1473"/>
                <a:gd name="T82" fmla="*/ 804 w 1486"/>
                <a:gd name="T83" fmla="*/ 1002 h 1473"/>
                <a:gd name="T84" fmla="*/ 830 w 1486"/>
                <a:gd name="T85" fmla="*/ 994 h 1473"/>
                <a:gd name="T86" fmla="*/ 853 w 1486"/>
                <a:gd name="T87" fmla="*/ 985 h 1473"/>
                <a:gd name="T88" fmla="*/ 867 w 1486"/>
                <a:gd name="T89" fmla="*/ 979 h 1473"/>
                <a:gd name="T90" fmla="*/ 1066 w 1486"/>
                <a:gd name="T91" fmla="*/ 1410 h 1473"/>
                <a:gd name="T92" fmla="*/ 1000 w 1486"/>
                <a:gd name="T93" fmla="*/ 1438 h 1473"/>
                <a:gd name="T94" fmla="*/ 930 w 1486"/>
                <a:gd name="T95" fmla="*/ 1461 h 1473"/>
                <a:gd name="T96" fmla="*/ 867 w 1486"/>
                <a:gd name="T97" fmla="*/ 1473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86" h="1473">
                  <a:moveTo>
                    <a:pt x="1446" y="983"/>
                  </a:moveTo>
                  <a:lnTo>
                    <a:pt x="995" y="832"/>
                  </a:lnTo>
                  <a:lnTo>
                    <a:pt x="997" y="826"/>
                  </a:lnTo>
                  <a:lnTo>
                    <a:pt x="999" y="820"/>
                  </a:lnTo>
                  <a:lnTo>
                    <a:pt x="1001" y="814"/>
                  </a:lnTo>
                  <a:lnTo>
                    <a:pt x="1003" y="807"/>
                  </a:lnTo>
                  <a:lnTo>
                    <a:pt x="1004" y="801"/>
                  </a:lnTo>
                  <a:lnTo>
                    <a:pt x="1005" y="795"/>
                  </a:lnTo>
                  <a:lnTo>
                    <a:pt x="1006" y="787"/>
                  </a:lnTo>
                  <a:lnTo>
                    <a:pt x="1008" y="781"/>
                  </a:lnTo>
                  <a:lnTo>
                    <a:pt x="1008" y="775"/>
                  </a:lnTo>
                  <a:lnTo>
                    <a:pt x="1009" y="768"/>
                  </a:lnTo>
                  <a:lnTo>
                    <a:pt x="1010" y="761"/>
                  </a:lnTo>
                  <a:lnTo>
                    <a:pt x="1010" y="755"/>
                  </a:lnTo>
                  <a:lnTo>
                    <a:pt x="1010" y="747"/>
                  </a:lnTo>
                  <a:lnTo>
                    <a:pt x="1010" y="740"/>
                  </a:lnTo>
                  <a:lnTo>
                    <a:pt x="1486" y="739"/>
                  </a:lnTo>
                  <a:lnTo>
                    <a:pt x="1486" y="759"/>
                  </a:lnTo>
                  <a:lnTo>
                    <a:pt x="1486" y="777"/>
                  </a:lnTo>
                  <a:lnTo>
                    <a:pt x="1484" y="796"/>
                  </a:lnTo>
                  <a:lnTo>
                    <a:pt x="1483" y="815"/>
                  </a:lnTo>
                  <a:lnTo>
                    <a:pt x="1481" y="834"/>
                  </a:lnTo>
                  <a:lnTo>
                    <a:pt x="1478" y="852"/>
                  </a:lnTo>
                  <a:lnTo>
                    <a:pt x="1476" y="871"/>
                  </a:lnTo>
                  <a:lnTo>
                    <a:pt x="1471" y="889"/>
                  </a:lnTo>
                  <a:lnTo>
                    <a:pt x="1468" y="907"/>
                  </a:lnTo>
                  <a:lnTo>
                    <a:pt x="1464" y="925"/>
                  </a:lnTo>
                  <a:lnTo>
                    <a:pt x="1459" y="943"/>
                  </a:lnTo>
                  <a:lnTo>
                    <a:pt x="1453" y="961"/>
                  </a:lnTo>
                  <a:lnTo>
                    <a:pt x="1448" y="978"/>
                  </a:lnTo>
                  <a:lnTo>
                    <a:pt x="1446" y="983"/>
                  </a:lnTo>
                  <a:close/>
                  <a:moveTo>
                    <a:pt x="1360" y="325"/>
                  </a:moveTo>
                  <a:lnTo>
                    <a:pt x="966" y="593"/>
                  </a:lnTo>
                  <a:lnTo>
                    <a:pt x="965" y="591"/>
                  </a:lnTo>
                  <a:lnTo>
                    <a:pt x="961" y="585"/>
                  </a:lnTo>
                  <a:lnTo>
                    <a:pt x="958" y="580"/>
                  </a:lnTo>
                  <a:lnTo>
                    <a:pt x="953" y="575"/>
                  </a:lnTo>
                  <a:lnTo>
                    <a:pt x="949" y="570"/>
                  </a:lnTo>
                  <a:lnTo>
                    <a:pt x="945" y="565"/>
                  </a:lnTo>
                  <a:lnTo>
                    <a:pt x="941" y="560"/>
                  </a:lnTo>
                  <a:lnTo>
                    <a:pt x="936" y="556"/>
                  </a:lnTo>
                  <a:lnTo>
                    <a:pt x="932" y="550"/>
                  </a:lnTo>
                  <a:lnTo>
                    <a:pt x="927" y="546"/>
                  </a:lnTo>
                  <a:lnTo>
                    <a:pt x="923" y="542"/>
                  </a:lnTo>
                  <a:lnTo>
                    <a:pt x="917" y="538"/>
                  </a:lnTo>
                  <a:lnTo>
                    <a:pt x="913" y="534"/>
                  </a:lnTo>
                  <a:lnTo>
                    <a:pt x="908" y="529"/>
                  </a:lnTo>
                  <a:lnTo>
                    <a:pt x="904" y="526"/>
                  </a:lnTo>
                  <a:lnTo>
                    <a:pt x="1188" y="145"/>
                  </a:lnTo>
                  <a:lnTo>
                    <a:pt x="1201" y="155"/>
                  </a:lnTo>
                  <a:lnTo>
                    <a:pt x="1214" y="166"/>
                  </a:lnTo>
                  <a:lnTo>
                    <a:pt x="1228" y="177"/>
                  </a:lnTo>
                  <a:lnTo>
                    <a:pt x="1242" y="189"/>
                  </a:lnTo>
                  <a:lnTo>
                    <a:pt x="1255" y="202"/>
                  </a:lnTo>
                  <a:lnTo>
                    <a:pt x="1267" y="213"/>
                  </a:lnTo>
                  <a:lnTo>
                    <a:pt x="1280" y="226"/>
                  </a:lnTo>
                  <a:lnTo>
                    <a:pt x="1293" y="240"/>
                  </a:lnTo>
                  <a:lnTo>
                    <a:pt x="1304" y="252"/>
                  </a:lnTo>
                  <a:lnTo>
                    <a:pt x="1316" y="266"/>
                  </a:lnTo>
                  <a:lnTo>
                    <a:pt x="1327" y="280"/>
                  </a:lnTo>
                  <a:lnTo>
                    <a:pt x="1338" y="295"/>
                  </a:lnTo>
                  <a:lnTo>
                    <a:pt x="1349" y="308"/>
                  </a:lnTo>
                  <a:lnTo>
                    <a:pt x="1358" y="323"/>
                  </a:lnTo>
                  <a:lnTo>
                    <a:pt x="1360" y="325"/>
                  </a:lnTo>
                  <a:close/>
                  <a:moveTo>
                    <a:pt x="672" y="0"/>
                  </a:moveTo>
                  <a:lnTo>
                    <a:pt x="722" y="473"/>
                  </a:lnTo>
                  <a:lnTo>
                    <a:pt x="714" y="474"/>
                  </a:lnTo>
                  <a:lnTo>
                    <a:pt x="708" y="474"/>
                  </a:lnTo>
                  <a:lnTo>
                    <a:pt x="701" y="475"/>
                  </a:lnTo>
                  <a:lnTo>
                    <a:pt x="694" y="477"/>
                  </a:lnTo>
                  <a:lnTo>
                    <a:pt x="688" y="478"/>
                  </a:lnTo>
                  <a:lnTo>
                    <a:pt x="682" y="480"/>
                  </a:lnTo>
                  <a:lnTo>
                    <a:pt x="675" y="481"/>
                  </a:lnTo>
                  <a:lnTo>
                    <a:pt x="669" y="483"/>
                  </a:lnTo>
                  <a:lnTo>
                    <a:pt x="662" y="485"/>
                  </a:lnTo>
                  <a:lnTo>
                    <a:pt x="656" y="487"/>
                  </a:lnTo>
                  <a:lnTo>
                    <a:pt x="650" y="489"/>
                  </a:lnTo>
                  <a:lnTo>
                    <a:pt x="643" y="491"/>
                  </a:lnTo>
                  <a:lnTo>
                    <a:pt x="638" y="493"/>
                  </a:lnTo>
                  <a:lnTo>
                    <a:pt x="632" y="497"/>
                  </a:lnTo>
                  <a:lnTo>
                    <a:pt x="636" y="494"/>
                  </a:lnTo>
                  <a:lnTo>
                    <a:pt x="429" y="66"/>
                  </a:lnTo>
                  <a:lnTo>
                    <a:pt x="435" y="63"/>
                  </a:lnTo>
                  <a:lnTo>
                    <a:pt x="452" y="56"/>
                  </a:lnTo>
                  <a:lnTo>
                    <a:pt x="468" y="49"/>
                  </a:lnTo>
                  <a:lnTo>
                    <a:pt x="486" y="42"/>
                  </a:lnTo>
                  <a:lnTo>
                    <a:pt x="503" y="37"/>
                  </a:lnTo>
                  <a:lnTo>
                    <a:pt x="520" y="30"/>
                  </a:lnTo>
                  <a:lnTo>
                    <a:pt x="538" y="25"/>
                  </a:lnTo>
                  <a:lnTo>
                    <a:pt x="556" y="21"/>
                  </a:lnTo>
                  <a:lnTo>
                    <a:pt x="574" y="17"/>
                  </a:lnTo>
                  <a:lnTo>
                    <a:pt x="592" y="12"/>
                  </a:lnTo>
                  <a:lnTo>
                    <a:pt x="610" y="8"/>
                  </a:lnTo>
                  <a:lnTo>
                    <a:pt x="629" y="6"/>
                  </a:lnTo>
                  <a:lnTo>
                    <a:pt x="647" y="3"/>
                  </a:lnTo>
                  <a:lnTo>
                    <a:pt x="666" y="1"/>
                  </a:lnTo>
                  <a:lnTo>
                    <a:pt x="672" y="0"/>
                  </a:lnTo>
                  <a:close/>
                  <a:moveTo>
                    <a:pt x="59" y="447"/>
                  </a:moveTo>
                  <a:lnTo>
                    <a:pt x="497" y="632"/>
                  </a:lnTo>
                  <a:lnTo>
                    <a:pt x="495" y="637"/>
                  </a:lnTo>
                  <a:lnTo>
                    <a:pt x="492" y="642"/>
                  </a:lnTo>
                  <a:lnTo>
                    <a:pt x="490" y="649"/>
                  </a:lnTo>
                  <a:lnTo>
                    <a:pt x="488" y="655"/>
                  </a:lnTo>
                  <a:lnTo>
                    <a:pt x="486" y="661"/>
                  </a:lnTo>
                  <a:lnTo>
                    <a:pt x="485" y="668"/>
                  </a:lnTo>
                  <a:lnTo>
                    <a:pt x="483" y="674"/>
                  </a:lnTo>
                  <a:lnTo>
                    <a:pt x="482" y="681"/>
                  </a:lnTo>
                  <a:lnTo>
                    <a:pt x="480" y="687"/>
                  </a:lnTo>
                  <a:lnTo>
                    <a:pt x="478" y="693"/>
                  </a:lnTo>
                  <a:lnTo>
                    <a:pt x="477" y="700"/>
                  </a:lnTo>
                  <a:lnTo>
                    <a:pt x="476" y="707"/>
                  </a:lnTo>
                  <a:lnTo>
                    <a:pt x="475" y="713"/>
                  </a:lnTo>
                  <a:lnTo>
                    <a:pt x="475" y="721"/>
                  </a:lnTo>
                  <a:lnTo>
                    <a:pt x="475" y="716"/>
                  </a:lnTo>
                  <a:lnTo>
                    <a:pt x="0" y="693"/>
                  </a:lnTo>
                  <a:lnTo>
                    <a:pt x="0" y="685"/>
                  </a:lnTo>
                  <a:lnTo>
                    <a:pt x="3" y="667"/>
                  </a:lnTo>
                  <a:lnTo>
                    <a:pt x="5" y="648"/>
                  </a:lnTo>
                  <a:lnTo>
                    <a:pt x="7" y="629"/>
                  </a:lnTo>
                  <a:lnTo>
                    <a:pt x="10" y="611"/>
                  </a:lnTo>
                  <a:lnTo>
                    <a:pt x="13" y="593"/>
                  </a:lnTo>
                  <a:lnTo>
                    <a:pt x="17" y="574"/>
                  </a:lnTo>
                  <a:lnTo>
                    <a:pt x="22" y="556"/>
                  </a:lnTo>
                  <a:lnTo>
                    <a:pt x="27" y="539"/>
                  </a:lnTo>
                  <a:lnTo>
                    <a:pt x="31" y="521"/>
                  </a:lnTo>
                  <a:lnTo>
                    <a:pt x="37" y="504"/>
                  </a:lnTo>
                  <a:lnTo>
                    <a:pt x="43" y="486"/>
                  </a:lnTo>
                  <a:lnTo>
                    <a:pt x="50" y="469"/>
                  </a:lnTo>
                  <a:lnTo>
                    <a:pt x="57" y="452"/>
                  </a:lnTo>
                  <a:lnTo>
                    <a:pt x="59" y="447"/>
                  </a:lnTo>
                  <a:close/>
                  <a:moveTo>
                    <a:pt x="157" y="1200"/>
                  </a:moveTo>
                  <a:lnTo>
                    <a:pt x="530" y="905"/>
                  </a:lnTo>
                  <a:lnTo>
                    <a:pt x="531" y="907"/>
                  </a:lnTo>
                  <a:lnTo>
                    <a:pt x="536" y="911"/>
                  </a:lnTo>
                  <a:lnTo>
                    <a:pt x="540" y="916"/>
                  </a:lnTo>
                  <a:lnTo>
                    <a:pt x="544" y="922"/>
                  </a:lnTo>
                  <a:lnTo>
                    <a:pt x="548" y="926"/>
                  </a:lnTo>
                  <a:lnTo>
                    <a:pt x="554" y="930"/>
                  </a:lnTo>
                  <a:lnTo>
                    <a:pt x="558" y="935"/>
                  </a:lnTo>
                  <a:lnTo>
                    <a:pt x="563" y="939"/>
                  </a:lnTo>
                  <a:lnTo>
                    <a:pt x="567" y="944"/>
                  </a:lnTo>
                  <a:lnTo>
                    <a:pt x="573" y="948"/>
                  </a:lnTo>
                  <a:lnTo>
                    <a:pt x="578" y="952"/>
                  </a:lnTo>
                  <a:lnTo>
                    <a:pt x="583" y="955"/>
                  </a:lnTo>
                  <a:lnTo>
                    <a:pt x="588" y="960"/>
                  </a:lnTo>
                  <a:lnTo>
                    <a:pt x="594" y="963"/>
                  </a:lnTo>
                  <a:lnTo>
                    <a:pt x="598" y="966"/>
                  </a:lnTo>
                  <a:lnTo>
                    <a:pt x="341" y="1367"/>
                  </a:lnTo>
                  <a:lnTo>
                    <a:pt x="327" y="1358"/>
                  </a:lnTo>
                  <a:lnTo>
                    <a:pt x="312" y="1348"/>
                  </a:lnTo>
                  <a:lnTo>
                    <a:pt x="299" y="1337"/>
                  </a:lnTo>
                  <a:lnTo>
                    <a:pt x="284" y="1326"/>
                  </a:lnTo>
                  <a:lnTo>
                    <a:pt x="270" y="1315"/>
                  </a:lnTo>
                  <a:lnTo>
                    <a:pt x="256" y="1304"/>
                  </a:lnTo>
                  <a:lnTo>
                    <a:pt x="244" y="1292"/>
                  </a:lnTo>
                  <a:lnTo>
                    <a:pt x="230" y="1280"/>
                  </a:lnTo>
                  <a:lnTo>
                    <a:pt x="217" y="1267"/>
                  </a:lnTo>
                  <a:lnTo>
                    <a:pt x="205" y="1255"/>
                  </a:lnTo>
                  <a:lnTo>
                    <a:pt x="193" y="1242"/>
                  </a:lnTo>
                  <a:lnTo>
                    <a:pt x="181" y="1228"/>
                  </a:lnTo>
                  <a:lnTo>
                    <a:pt x="170" y="1215"/>
                  </a:lnTo>
                  <a:lnTo>
                    <a:pt x="158" y="1201"/>
                  </a:lnTo>
                  <a:lnTo>
                    <a:pt x="157" y="1200"/>
                  </a:lnTo>
                  <a:close/>
                  <a:moveTo>
                    <a:pt x="867" y="1473"/>
                  </a:moveTo>
                  <a:lnTo>
                    <a:pt x="782" y="1006"/>
                  </a:lnTo>
                  <a:lnTo>
                    <a:pt x="790" y="1004"/>
                  </a:lnTo>
                  <a:lnTo>
                    <a:pt x="798" y="1003"/>
                  </a:lnTo>
                  <a:lnTo>
                    <a:pt x="804" y="1002"/>
                  </a:lnTo>
                  <a:lnTo>
                    <a:pt x="811" y="1000"/>
                  </a:lnTo>
                  <a:lnTo>
                    <a:pt x="817" y="999"/>
                  </a:lnTo>
                  <a:lnTo>
                    <a:pt x="823" y="997"/>
                  </a:lnTo>
                  <a:lnTo>
                    <a:pt x="830" y="994"/>
                  </a:lnTo>
                  <a:lnTo>
                    <a:pt x="835" y="992"/>
                  </a:lnTo>
                  <a:lnTo>
                    <a:pt x="841" y="990"/>
                  </a:lnTo>
                  <a:lnTo>
                    <a:pt x="848" y="987"/>
                  </a:lnTo>
                  <a:lnTo>
                    <a:pt x="853" y="985"/>
                  </a:lnTo>
                  <a:lnTo>
                    <a:pt x="859" y="982"/>
                  </a:lnTo>
                  <a:lnTo>
                    <a:pt x="866" y="980"/>
                  </a:lnTo>
                  <a:lnTo>
                    <a:pt x="871" y="976"/>
                  </a:lnTo>
                  <a:lnTo>
                    <a:pt x="867" y="979"/>
                  </a:lnTo>
                  <a:lnTo>
                    <a:pt x="1105" y="1390"/>
                  </a:lnTo>
                  <a:lnTo>
                    <a:pt x="1099" y="1394"/>
                  </a:lnTo>
                  <a:lnTo>
                    <a:pt x="1082" y="1402"/>
                  </a:lnTo>
                  <a:lnTo>
                    <a:pt x="1066" y="1410"/>
                  </a:lnTo>
                  <a:lnTo>
                    <a:pt x="1051" y="1418"/>
                  </a:lnTo>
                  <a:lnTo>
                    <a:pt x="1034" y="1425"/>
                  </a:lnTo>
                  <a:lnTo>
                    <a:pt x="1017" y="1432"/>
                  </a:lnTo>
                  <a:lnTo>
                    <a:pt x="1000" y="1438"/>
                  </a:lnTo>
                  <a:lnTo>
                    <a:pt x="983" y="1445"/>
                  </a:lnTo>
                  <a:lnTo>
                    <a:pt x="965" y="1450"/>
                  </a:lnTo>
                  <a:lnTo>
                    <a:pt x="948" y="1455"/>
                  </a:lnTo>
                  <a:lnTo>
                    <a:pt x="930" y="1461"/>
                  </a:lnTo>
                  <a:lnTo>
                    <a:pt x="912" y="1465"/>
                  </a:lnTo>
                  <a:lnTo>
                    <a:pt x="894" y="1469"/>
                  </a:lnTo>
                  <a:lnTo>
                    <a:pt x="875" y="1472"/>
                  </a:lnTo>
                  <a:lnTo>
                    <a:pt x="867" y="1473"/>
                  </a:lnTo>
                  <a:close/>
                </a:path>
              </a:pathLst>
            </a:custGeom>
            <a:solidFill>
              <a:srgbClr val="90B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33" name="Freeform 93"/>
            <p:cNvSpPr>
              <a:spLocks/>
            </p:cNvSpPr>
            <p:nvPr/>
          </p:nvSpPr>
          <p:spPr bwMode="auto">
            <a:xfrm>
              <a:off x="4665663" y="4959350"/>
              <a:ext cx="295275" cy="293688"/>
            </a:xfrm>
            <a:custGeom>
              <a:avLst/>
              <a:gdLst>
                <a:gd name="T0" fmla="*/ 926 w 928"/>
                <a:gd name="T1" fmla="*/ 510 h 928"/>
                <a:gd name="T2" fmla="*/ 913 w 928"/>
                <a:gd name="T3" fmla="*/ 579 h 928"/>
                <a:gd name="T4" fmla="*/ 892 w 928"/>
                <a:gd name="T5" fmla="*/ 643 h 928"/>
                <a:gd name="T6" fmla="*/ 861 w 928"/>
                <a:gd name="T7" fmla="*/ 704 h 928"/>
                <a:gd name="T8" fmla="*/ 822 w 928"/>
                <a:gd name="T9" fmla="*/ 758 h 928"/>
                <a:gd name="T10" fmla="*/ 777 w 928"/>
                <a:gd name="T11" fmla="*/ 806 h 928"/>
                <a:gd name="T12" fmla="*/ 724 w 928"/>
                <a:gd name="T13" fmla="*/ 847 h 928"/>
                <a:gd name="T14" fmla="*/ 666 w 928"/>
                <a:gd name="T15" fmla="*/ 881 h 928"/>
                <a:gd name="T16" fmla="*/ 602 w 928"/>
                <a:gd name="T17" fmla="*/ 907 h 928"/>
                <a:gd name="T18" fmla="*/ 535 w 928"/>
                <a:gd name="T19" fmla="*/ 923 h 928"/>
                <a:gd name="T20" fmla="*/ 465 w 928"/>
                <a:gd name="T21" fmla="*/ 928 h 928"/>
                <a:gd name="T22" fmla="*/ 394 w 928"/>
                <a:gd name="T23" fmla="*/ 923 h 928"/>
                <a:gd name="T24" fmla="*/ 326 w 928"/>
                <a:gd name="T25" fmla="*/ 907 h 928"/>
                <a:gd name="T26" fmla="*/ 263 w 928"/>
                <a:gd name="T27" fmla="*/ 882 h 928"/>
                <a:gd name="T28" fmla="*/ 205 w 928"/>
                <a:gd name="T29" fmla="*/ 849 h 928"/>
                <a:gd name="T30" fmla="*/ 152 w 928"/>
                <a:gd name="T31" fmla="*/ 807 h 928"/>
                <a:gd name="T32" fmla="*/ 105 w 928"/>
                <a:gd name="T33" fmla="*/ 760 h 928"/>
                <a:gd name="T34" fmla="*/ 67 w 928"/>
                <a:gd name="T35" fmla="*/ 705 h 928"/>
                <a:gd name="T36" fmla="*/ 36 w 928"/>
                <a:gd name="T37" fmla="*/ 646 h 928"/>
                <a:gd name="T38" fmla="*/ 14 w 928"/>
                <a:gd name="T39" fmla="*/ 580 h 928"/>
                <a:gd name="T40" fmla="*/ 2 w 928"/>
                <a:gd name="T41" fmla="*/ 512 h 928"/>
                <a:gd name="T42" fmla="*/ 0 w 928"/>
                <a:gd name="T43" fmla="*/ 441 h 928"/>
                <a:gd name="T44" fmla="*/ 8 w 928"/>
                <a:gd name="T45" fmla="*/ 371 h 928"/>
                <a:gd name="T46" fmla="*/ 27 w 928"/>
                <a:gd name="T47" fmla="*/ 305 h 928"/>
                <a:gd name="T48" fmla="*/ 55 w 928"/>
                <a:gd name="T49" fmla="*/ 243 h 928"/>
                <a:gd name="T50" fmla="*/ 91 w 928"/>
                <a:gd name="T51" fmla="*/ 187 h 928"/>
                <a:gd name="T52" fmla="*/ 135 w 928"/>
                <a:gd name="T53" fmla="*/ 136 h 928"/>
                <a:gd name="T54" fmla="*/ 185 w 928"/>
                <a:gd name="T55" fmla="*/ 92 h 928"/>
                <a:gd name="T56" fmla="*/ 242 w 928"/>
                <a:gd name="T57" fmla="*/ 56 h 928"/>
                <a:gd name="T58" fmla="*/ 303 w 928"/>
                <a:gd name="T59" fmla="*/ 28 h 928"/>
                <a:gd name="T60" fmla="*/ 369 w 928"/>
                <a:gd name="T61" fmla="*/ 9 h 928"/>
                <a:gd name="T62" fmla="*/ 438 w 928"/>
                <a:gd name="T63" fmla="*/ 0 h 928"/>
                <a:gd name="T64" fmla="*/ 510 w 928"/>
                <a:gd name="T65" fmla="*/ 2 h 928"/>
                <a:gd name="T66" fmla="*/ 579 w 928"/>
                <a:gd name="T67" fmla="*/ 13 h 928"/>
                <a:gd name="T68" fmla="*/ 644 w 928"/>
                <a:gd name="T69" fmla="*/ 36 h 928"/>
                <a:gd name="T70" fmla="*/ 704 w 928"/>
                <a:gd name="T71" fmla="*/ 66 h 928"/>
                <a:gd name="T72" fmla="*/ 758 w 928"/>
                <a:gd name="T73" fmla="*/ 104 h 928"/>
                <a:gd name="T74" fmla="*/ 806 w 928"/>
                <a:gd name="T75" fmla="*/ 151 h 928"/>
                <a:gd name="T76" fmla="*/ 848 w 928"/>
                <a:gd name="T77" fmla="*/ 204 h 928"/>
                <a:gd name="T78" fmla="*/ 882 w 928"/>
                <a:gd name="T79" fmla="*/ 262 h 928"/>
                <a:gd name="T80" fmla="*/ 907 w 928"/>
                <a:gd name="T81" fmla="*/ 324 h 928"/>
                <a:gd name="T82" fmla="*/ 923 w 928"/>
                <a:gd name="T83" fmla="*/ 392 h 928"/>
                <a:gd name="T84" fmla="*/ 928 w 928"/>
                <a:gd name="T85" fmla="*/ 463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28" h="928">
                  <a:moveTo>
                    <a:pt x="928" y="463"/>
                  </a:moveTo>
                  <a:lnTo>
                    <a:pt x="927" y="487"/>
                  </a:lnTo>
                  <a:lnTo>
                    <a:pt x="926" y="510"/>
                  </a:lnTo>
                  <a:lnTo>
                    <a:pt x="923" y="534"/>
                  </a:lnTo>
                  <a:lnTo>
                    <a:pt x="919" y="557"/>
                  </a:lnTo>
                  <a:lnTo>
                    <a:pt x="913" y="579"/>
                  </a:lnTo>
                  <a:lnTo>
                    <a:pt x="907" y="601"/>
                  </a:lnTo>
                  <a:lnTo>
                    <a:pt x="901" y="622"/>
                  </a:lnTo>
                  <a:lnTo>
                    <a:pt x="892" y="643"/>
                  </a:lnTo>
                  <a:lnTo>
                    <a:pt x="883" y="664"/>
                  </a:lnTo>
                  <a:lnTo>
                    <a:pt x="872" y="684"/>
                  </a:lnTo>
                  <a:lnTo>
                    <a:pt x="861" y="704"/>
                  </a:lnTo>
                  <a:lnTo>
                    <a:pt x="849" y="723"/>
                  </a:lnTo>
                  <a:lnTo>
                    <a:pt x="836" y="741"/>
                  </a:lnTo>
                  <a:lnTo>
                    <a:pt x="822" y="758"/>
                  </a:lnTo>
                  <a:lnTo>
                    <a:pt x="808" y="775"/>
                  </a:lnTo>
                  <a:lnTo>
                    <a:pt x="793" y="791"/>
                  </a:lnTo>
                  <a:lnTo>
                    <a:pt x="777" y="806"/>
                  </a:lnTo>
                  <a:lnTo>
                    <a:pt x="760" y="821"/>
                  </a:lnTo>
                  <a:lnTo>
                    <a:pt x="742" y="835"/>
                  </a:lnTo>
                  <a:lnTo>
                    <a:pt x="724" y="847"/>
                  </a:lnTo>
                  <a:lnTo>
                    <a:pt x="705" y="860"/>
                  </a:lnTo>
                  <a:lnTo>
                    <a:pt x="686" y="872"/>
                  </a:lnTo>
                  <a:lnTo>
                    <a:pt x="666" y="881"/>
                  </a:lnTo>
                  <a:lnTo>
                    <a:pt x="645" y="891"/>
                  </a:lnTo>
                  <a:lnTo>
                    <a:pt x="625" y="899"/>
                  </a:lnTo>
                  <a:lnTo>
                    <a:pt x="602" y="907"/>
                  </a:lnTo>
                  <a:lnTo>
                    <a:pt x="580" y="913"/>
                  </a:lnTo>
                  <a:lnTo>
                    <a:pt x="558" y="918"/>
                  </a:lnTo>
                  <a:lnTo>
                    <a:pt x="535" y="923"/>
                  </a:lnTo>
                  <a:lnTo>
                    <a:pt x="512" y="926"/>
                  </a:lnTo>
                  <a:lnTo>
                    <a:pt x="488" y="927"/>
                  </a:lnTo>
                  <a:lnTo>
                    <a:pt x="465" y="928"/>
                  </a:lnTo>
                  <a:lnTo>
                    <a:pt x="441" y="927"/>
                  </a:lnTo>
                  <a:lnTo>
                    <a:pt x="417" y="926"/>
                  </a:lnTo>
                  <a:lnTo>
                    <a:pt x="394" y="923"/>
                  </a:lnTo>
                  <a:lnTo>
                    <a:pt x="371" y="918"/>
                  </a:lnTo>
                  <a:lnTo>
                    <a:pt x="349" y="913"/>
                  </a:lnTo>
                  <a:lnTo>
                    <a:pt x="326" y="907"/>
                  </a:lnTo>
                  <a:lnTo>
                    <a:pt x="305" y="900"/>
                  </a:lnTo>
                  <a:lnTo>
                    <a:pt x="284" y="892"/>
                  </a:lnTo>
                  <a:lnTo>
                    <a:pt x="263" y="882"/>
                  </a:lnTo>
                  <a:lnTo>
                    <a:pt x="243" y="872"/>
                  </a:lnTo>
                  <a:lnTo>
                    <a:pt x="224" y="861"/>
                  </a:lnTo>
                  <a:lnTo>
                    <a:pt x="205" y="849"/>
                  </a:lnTo>
                  <a:lnTo>
                    <a:pt x="187" y="836"/>
                  </a:lnTo>
                  <a:lnTo>
                    <a:pt x="169" y="822"/>
                  </a:lnTo>
                  <a:lnTo>
                    <a:pt x="152" y="807"/>
                  </a:lnTo>
                  <a:lnTo>
                    <a:pt x="136" y="793"/>
                  </a:lnTo>
                  <a:lnTo>
                    <a:pt x="120" y="777"/>
                  </a:lnTo>
                  <a:lnTo>
                    <a:pt x="105" y="760"/>
                  </a:lnTo>
                  <a:lnTo>
                    <a:pt x="92" y="742"/>
                  </a:lnTo>
                  <a:lnTo>
                    <a:pt x="79" y="724"/>
                  </a:lnTo>
                  <a:lnTo>
                    <a:pt x="67" y="705"/>
                  </a:lnTo>
                  <a:lnTo>
                    <a:pt x="56" y="686"/>
                  </a:lnTo>
                  <a:lnTo>
                    <a:pt x="45" y="666"/>
                  </a:lnTo>
                  <a:lnTo>
                    <a:pt x="36" y="646"/>
                  </a:lnTo>
                  <a:lnTo>
                    <a:pt x="28" y="624"/>
                  </a:lnTo>
                  <a:lnTo>
                    <a:pt x="21" y="602"/>
                  </a:lnTo>
                  <a:lnTo>
                    <a:pt x="14" y="580"/>
                  </a:lnTo>
                  <a:lnTo>
                    <a:pt x="9" y="558"/>
                  </a:lnTo>
                  <a:lnTo>
                    <a:pt x="5" y="536"/>
                  </a:lnTo>
                  <a:lnTo>
                    <a:pt x="2" y="512"/>
                  </a:lnTo>
                  <a:lnTo>
                    <a:pt x="0" y="488"/>
                  </a:lnTo>
                  <a:lnTo>
                    <a:pt x="0" y="465"/>
                  </a:lnTo>
                  <a:lnTo>
                    <a:pt x="0" y="441"/>
                  </a:lnTo>
                  <a:lnTo>
                    <a:pt x="2" y="417"/>
                  </a:lnTo>
                  <a:lnTo>
                    <a:pt x="5" y="394"/>
                  </a:lnTo>
                  <a:lnTo>
                    <a:pt x="8" y="371"/>
                  </a:lnTo>
                  <a:lnTo>
                    <a:pt x="13" y="349"/>
                  </a:lnTo>
                  <a:lnTo>
                    <a:pt x="20" y="326"/>
                  </a:lnTo>
                  <a:lnTo>
                    <a:pt x="27" y="305"/>
                  </a:lnTo>
                  <a:lnTo>
                    <a:pt x="36" y="284"/>
                  </a:lnTo>
                  <a:lnTo>
                    <a:pt x="45" y="263"/>
                  </a:lnTo>
                  <a:lnTo>
                    <a:pt x="55" y="243"/>
                  </a:lnTo>
                  <a:lnTo>
                    <a:pt x="66" y="224"/>
                  </a:lnTo>
                  <a:lnTo>
                    <a:pt x="78" y="205"/>
                  </a:lnTo>
                  <a:lnTo>
                    <a:pt x="91" y="187"/>
                  </a:lnTo>
                  <a:lnTo>
                    <a:pt x="104" y="169"/>
                  </a:lnTo>
                  <a:lnTo>
                    <a:pt x="119" y="152"/>
                  </a:lnTo>
                  <a:lnTo>
                    <a:pt x="135" y="136"/>
                  </a:lnTo>
                  <a:lnTo>
                    <a:pt x="151" y="120"/>
                  </a:lnTo>
                  <a:lnTo>
                    <a:pt x="168" y="106"/>
                  </a:lnTo>
                  <a:lnTo>
                    <a:pt x="185" y="92"/>
                  </a:lnTo>
                  <a:lnTo>
                    <a:pt x="204" y="79"/>
                  </a:lnTo>
                  <a:lnTo>
                    <a:pt x="222" y="67"/>
                  </a:lnTo>
                  <a:lnTo>
                    <a:pt x="242" y="56"/>
                  </a:lnTo>
                  <a:lnTo>
                    <a:pt x="262" y="45"/>
                  </a:lnTo>
                  <a:lnTo>
                    <a:pt x="282" y="37"/>
                  </a:lnTo>
                  <a:lnTo>
                    <a:pt x="303" y="28"/>
                  </a:lnTo>
                  <a:lnTo>
                    <a:pt x="324" y="21"/>
                  </a:lnTo>
                  <a:lnTo>
                    <a:pt x="346" y="15"/>
                  </a:lnTo>
                  <a:lnTo>
                    <a:pt x="369" y="9"/>
                  </a:lnTo>
                  <a:lnTo>
                    <a:pt x="392" y="5"/>
                  </a:lnTo>
                  <a:lnTo>
                    <a:pt x="415" y="2"/>
                  </a:lnTo>
                  <a:lnTo>
                    <a:pt x="438" y="0"/>
                  </a:lnTo>
                  <a:lnTo>
                    <a:pt x="463" y="0"/>
                  </a:lnTo>
                  <a:lnTo>
                    <a:pt x="487" y="0"/>
                  </a:lnTo>
                  <a:lnTo>
                    <a:pt x="510" y="2"/>
                  </a:lnTo>
                  <a:lnTo>
                    <a:pt x="534" y="5"/>
                  </a:lnTo>
                  <a:lnTo>
                    <a:pt x="556" y="8"/>
                  </a:lnTo>
                  <a:lnTo>
                    <a:pt x="579" y="13"/>
                  </a:lnTo>
                  <a:lnTo>
                    <a:pt x="601" y="20"/>
                  </a:lnTo>
                  <a:lnTo>
                    <a:pt x="622" y="27"/>
                  </a:lnTo>
                  <a:lnTo>
                    <a:pt x="644" y="36"/>
                  </a:lnTo>
                  <a:lnTo>
                    <a:pt x="664" y="45"/>
                  </a:lnTo>
                  <a:lnTo>
                    <a:pt x="684" y="55"/>
                  </a:lnTo>
                  <a:lnTo>
                    <a:pt x="704" y="66"/>
                  </a:lnTo>
                  <a:lnTo>
                    <a:pt x="723" y="78"/>
                  </a:lnTo>
                  <a:lnTo>
                    <a:pt x="741" y="91"/>
                  </a:lnTo>
                  <a:lnTo>
                    <a:pt x="758" y="104"/>
                  </a:lnTo>
                  <a:lnTo>
                    <a:pt x="775" y="119"/>
                  </a:lnTo>
                  <a:lnTo>
                    <a:pt x="792" y="135"/>
                  </a:lnTo>
                  <a:lnTo>
                    <a:pt x="806" y="151"/>
                  </a:lnTo>
                  <a:lnTo>
                    <a:pt x="821" y="168"/>
                  </a:lnTo>
                  <a:lnTo>
                    <a:pt x="835" y="185"/>
                  </a:lnTo>
                  <a:lnTo>
                    <a:pt x="848" y="204"/>
                  </a:lnTo>
                  <a:lnTo>
                    <a:pt x="860" y="222"/>
                  </a:lnTo>
                  <a:lnTo>
                    <a:pt x="872" y="242"/>
                  </a:lnTo>
                  <a:lnTo>
                    <a:pt x="882" y="262"/>
                  </a:lnTo>
                  <a:lnTo>
                    <a:pt x="891" y="282"/>
                  </a:lnTo>
                  <a:lnTo>
                    <a:pt x="900" y="303"/>
                  </a:lnTo>
                  <a:lnTo>
                    <a:pt x="907" y="324"/>
                  </a:lnTo>
                  <a:lnTo>
                    <a:pt x="913" y="346"/>
                  </a:lnTo>
                  <a:lnTo>
                    <a:pt x="919" y="369"/>
                  </a:lnTo>
                  <a:lnTo>
                    <a:pt x="923" y="392"/>
                  </a:lnTo>
                  <a:lnTo>
                    <a:pt x="926" y="415"/>
                  </a:lnTo>
                  <a:lnTo>
                    <a:pt x="927" y="438"/>
                  </a:lnTo>
                  <a:lnTo>
                    <a:pt x="928" y="463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34" name="Freeform 94"/>
            <p:cNvSpPr>
              <a:spLocks/>
            </p:cNvSpPr>
            <p:nvPr/>
          </p:nvSpPr>
          <p:spPr bwMode="auto">
            <a:xfrm>
              <a:off x="4259263" y="1165225"/>
              <a:ext cx="392113" cy="390525"/>
            </a:xfrm>
            <a:custGeom>
              <a:avLst/>
              <a:gdLst>
                <a:gd name="T0" fmla="*/ 1229 w 1232"/>
                <a:gd name="T1" fmla="*/ 678 h 1231"/>
                <a:gd name="T2" fmla="*/ 1213 w 1232"/>
                <a:gd name="T3" fmla="*/ 769 h 1231"/>
                <a:gd name="T4" fmla="*/ 1184 w 1232"/>
                <a:gd name="T5" fmla="*/ 855 h 1231"/>
                <a:gd name="T6" fmla="*/ 1143 w 1232"/>
                <a:gd name="T7" fmla="*/ 935 h 1231"/>
                <a:gd name="T8" fmla="*/ 1091 w 1232"/>
                <a:gd name="T9" fmla="*/ 1007 h 1231"/>
                <a:gd name="T10" fmla="*/ 1030 w 1232"/>
                <a:gd name="T11" fmla="*/ 1071 h 1231"/>
                <a:gd name="T12" fmla="*/ 960 w 1232"/>
                <a:gd name="T13" fmla="*/ 1126 h 1231"/>
                <a:gd name="T14" fmla="*/ 883 w 1232"/>
                <a:gd name="T15" fmla="*/ 1171 h 1231"/>
                <a:gd name="T16" fmla="*/ 799 w 1232"/>
                <a:gd name="T17" fmla="*/ 1204 h 1231"/>
                <a:gd name="T18" fmla="*/ 710 w 1232"/>
                <a:gd name="T19" fmla="*/ 1225 h 1231"/>
                <a:gd name="T20" fmla="*/ 615 w 1232"/>
                <a:gd name="T21" fmla="*/ 1231 h 1231"/>
                <a:gd name="T22" fmla="*/ 522 w 1232"/>
                <a:gd name="T23" fmla="*/ 1225 h 1231"/>
                <a:gd name="T24" fmla="*/ 432 w 1232"/>
                <a:gd name="T25" fmla="*/ 1204 h 1231"/>
                <a:gd name="T26" fmla="*/ 349 w 1232"/>
                <a:gd name="T27" fmla="*/ 1171 h 1231"/>
                <a:gd name="T28" fmla="*/ 272 w 1232"/>
                <a:gd name="T29" fmla="*/ 1126 h 1231"/>
                <a:gd name="T30" fmla="*/ 202 w 1232"/>
                <a:gd name="T31" fmla="*/ 1071 h 1231"/>
                <a:gd name="T32" fmla="*/ 141 w 1232"/>
                <a:gd name="T33" fmla="*/ 1007 h 1231"/>
                <a:gd name="T34" fmla="*/ 89 w 1232"/>
                <a:gd name="T35" fmla="*/ 935 h 1231"/>
                <a:gd name="T36" fmla="*/ 48 w 1232"/>
                <a:gd name="T37" fmla="*/ 855 h 1231"/>
                <a:gd name="T38" fmla="*/ 19 w 1232"/>
                <a:gd name="T39" fmla="*/ 769 h 1231"/>
                <a:gd name="T40" fmla="*/ 3 w 1232"/>
                <a:gd name="T41" fmla="*/ 678 h 1231"/>
                <a:gd name="T42" fmla="*/ 0 w 1232"/>
                <a:gd name="T43" fmla="*/ 583 h 1231"/>
                <a:gd name="T44" fmla="*/ 12 w 1232"/>
                <a:gd name="T45" fmla="*/ 491 h 1231"/>
                <a:gd name="T46" fmla="*/ 37 w 1232"/>
                <a:gd name="T47" fmla="*/ 403 h 1231"/>
                <a:gd name="T48" fmla="*/ 74 w 1232"/>
                <a:gd name="T49" fmla="*/ 322 h 1231"/>
                <a:gd name="T50" fmla="*/ 122 w 1232"/>
                <a:gd name="T51" fmla="*/ 247 h 1231"/>
                <a:gd name="T52" fmla="*/ 180 w 1232"/>
                <a:gd name="T53" fmla="*/ 179 h 1231"/>
                <a:gd name="T54" fmla="*/ 247 w 1232"/>
                <a:gd name="T55" fmla="*/ 121 h 1231"/>
                <a:gd name="T56" fmla="*/ 323 w 1232"/>
                <a:gd name="T57" fmla="*/ 74 h 1231"/>
                <a:gd name="T58" fmla="*/ 404 w 1232"/>
                <a:gd name="T59" fmla="*/ 37 h 1231"/>
                <a:gd name="T60" fmla="*/ 492 w 1232"/>
                <a:gd name="T61" fmla="*/ 11 h 1231"/>
                <a:gd name="T62" fmla="*/ 584 w 1232"/>
                <a:gd name="T63" fmla="*/ 0 h 1231"/>
                <a:gd name="T64" fmla="*/ 679 w 1232"/>
                <a:gd name="T65" fmla="*/ 3 h 1231"/>
                <a:gd name="T66" fmla="*/ 770 w 1232"/>
                <a:gd name="T67" fmla="*/ 19 h 1231"/>
                <a:gd name="T68" fmla="*/ 855 w 1232"/>
                <a:gd name="T69" fmla="*/ 47 h 1231"/>
                <a:gd name="T70" fmla="*/ 936 w 1232"/>
                <a:gd name="T71" fmla="*/ 88 h 1231"/>
                <a:gd name="T72" fmla="*/ 1008 w 1232"/>
                <a:gd name="T73" fmla="*/ 140 h 1231"/>
                <a:gd name="T74" fmla="*/ 1072 w 1232"/>
                <a:gd name="T75" fmla="*/ 201 h 1231"/>
                <a:gd name="T76" fmla="*/ 1127 w 1232"/>
                <a:gd name="T77" fmla="*/ 271 h 1231"/>
                <a:gd name="T78" fmla="*/ 1172 w 1232"/>
                <a:gd name="T79" fmla="*/ 348 h 1231"/>
                <a:gd name="T80" fmla="*/ 1204 w 1232"/>
                <a:gd name="T81" fmla="*/ 432 h 1231"/>
                <a:gd name="T82" fmla="*/ 1226 w 1232"/>
                <a:gd name="T83" fmla="*/ 522 h 1231"/>
                <a:gd name="T84" fmla="*/ 1232 w 1232"/>
                <a:gd name="T85" fmla="*/ 615 h 1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32" h="1231">
                  <a:moveTo>
                    <a:pt x="1232" y="615"/>
                  </a:moveTo>
                  <a:lnTo>
                    <a:pt x="1232" y="647"/>
                  </a:lnTo>
                  <a:lnTo>
                    <a:pt x="1229" y="678"/>
                  </a:lnTo>
                  <a:lnTo>
                    <a:pt x="1226" y="709"/>
                  </a:lnTo>
                  <a:lnTo>
                    <a:pt x="1220" y="740"/>
                  </a:lnTo>
                  <a:lnTo>
                    <a:pt x="1213" y="769"/>
                  </a:lnTo>
                  <a:lnTo>
                    <a:pt x="1204" y="799"/>
                  </a:lnTo>
                  <a:lnTo>
                    <a:pt x="1195" y="827"/>
                  </a:lnTo>
                  <a:lnTo>
                    <a:pt x="1184" y="855"/>
                  </a:lnTo>
                  <a:lnTo>
                    <a:pt x="1172" y="882"/>
                  </a:lnTo>
                  <a:lnTo>
                    <a:pt x="1158" y="909"/>
                  </a:lnTo>
                  <a:lnTo>
                    <a:pt x="1143" y="935"/>
                  </a:lnTo>
                  <a:lnTo>
                    <a:pt x="1127" y="959"/>
                  </a:lnTo>
                  <a:lnTo>
                    <a:pt x="1110" y="984"/>
                  </a:lnTo>
                  <a:lnTo>
                    <a:pt x="1091" y="1007"/>
                  </a:lnTo>
                  <a:lnTo>
                    <a:pt x="1072" y="1029"/>
                  </a:lnTo>
                  <a:lnTo>
                    <a:pt x="1052" y="1051"/>
                  </a:lnTo>
                  <a:lnTo>
                    <a:pt x="1030" y="1071"/>
                  </a:lnTo>
                  <a:lnTo>
                    <a:pt x="1008" y="1090"/>
                  </a:lnTo>
                  <a:lnTo>
                    <a:pt x="984" y="1110"/>
                  </a:lnTo>
                  <a:lnTo>
                    <a:pt x="960" y="1126"/>
                  </a:lnTo>
                  <a:lnTo>
                    <a:pt x="936" y="1142"/>
                  </a:lnTo>
                  <a:lnTo>
                    <a:pt x="909" y="1157"/>
                  </a:lnTo>
                  <a:lnTo>
                    <a:pt x="883" y="1171"/>
                  </a:lnTo>
                  <a:lnTo>
                    <a:pt x="855" y="1184"/>
                  </a:lnTo>
                  <a:lnTo>
                    <a:pt x="828" y="1194"/>
                  </a:lnTo>
                  <a:lnTo>
                    <a:pt x="799" y="1204"/>
                  </a:lnTo>
                  <a:lnTo>
                    <a:pt x="770" y="1212"/>
                  </a:lnTo>
                  <a:lnTo>
                    <a:pt x="740" y="1219"/>
                  </a:lnTo>
                  <a:lnTo>
                    <a:pt x="710" y="1225"/>
                  </a:lnTo>
                  <a:lnTo>
                    <a:pt x="679" y="1228"/>
                  </a:lnTo>
                  <a:lnTo>
                    <a:pt x="647" y="1231"/>
                  </a:lnTo>
                  <a:lnTo>
                    <a:pt x="615" y="1231"/>
                  </a:lnTo>
                  <a:lnTo>
                    <a:pt x="584" y="1231"/>
                  </a:lnTo>
                  <a:lnTo>
                    <a:pt x="553" y="1228"/>
                  </a:lnTo>
                  <a:lnTo>
                    <a:pt x="522" y="1225"/>
                  </a:lnTo>
                  <a:lnTo>
                    <a:pt x="492" y="1219"/>
                  </a:lnTo>
                  <a:lnTo>
                    <a:pt x="462" y="1212"/>
                  </a:lnTo>
                  <a:lnTo>
                    <a:pt x="432" y="1204"/>
                  </a:lnTo>
                  <a:lnTo>
                    <a:pt x="404" y="1194"/>
                  </a:lnTo>
                  <a:lnTo>
                    <a:pt x="376" y="1184"/>
                  </a:lnTo>
                  <a:lnTo>
                    <a:pt x="349" y="1171"/>
                  </a:lnTo>
                  <a:lnTo>
                    <a:pt x="323" y="1157"/>
                  </a:lnTo>
                  <a:lnTo>
                    <a:pt x="296" y="1142"/>
                  </a:lnTo>
                  <a:lnTo>
                    <a:pt x="272" y="1126"/>
                  </a:lnTo>
                  <a:lnTo>
                    <a:pt x="247" y="1110"/>
                  </a:lnTo>
                  <a:lnTo>
                    <a:pt x="224" y="1090"/>
                  </a:lnTo>
                  <a:lnTo>
                    <a:pt x="202" y="1071"/>
                  </a:lnTo>
                  <a:lnTo>
                    <a:pt x="180" y="1051"/>
                  </a:lnTo>
                  <a:lnTo>
                    <a:pt x="160" y="1029"/>
                  </a:lnTo>
                  <a:lnTo>
                    <a:pt x="141" y="1007"/>
                  </a:lnTo>
                  <a:lnTo>
                    <a:pt x="122" y="984"/>
                  </a:lnTo>
                  <a:lnTo>
                    <a:pt x="105" y="959"/>
                  </a:lnTo>
                  <a:lnTo>
                    <a:pt x="89" y="935"/>
                  </a:lnTo>
                  <a:lnTo>
                    <a:pt x="74" y="909"/>
                  </a:lnTo>
                  <a:lnTo>
                    <a:pt x="60" y="882"/>
                  </a:lnTo>
                  <a:lnTo>
                    <a:pt x="48" y="855"/>
                  </a:lnTo>
                  <a:lnTo>
                    <a:pt x="37" y="827"/>
                  </a:lnTo>
                  <a:lnTo>
                    <a:pt x="27" y="799"/>
                  </a:lnTo>
                  <a:lnTo>
                    <a:pt x="19" y="769"/>
                  </a:lnTo>
                  <a:lnTo>
                    <a:pt x="12" y="740"/>
                  </a:lnTo>
                  <a:lnTo>
                    <a:pt x="6" y="709"/>
                  </a:lnTo>
                  <a:lnTo>
                    <a:pt x="3" y="678"/>
                  </a:lnTo>
                  <a:lnTo>
                    <a:pt x="0" y="647"/>
                  </a:lnTo>
                  <a:lnTo>
                    <a:pt x="0" y="615"/>
                  </a:lnTo>
                  <a:lnTo>
                    <a:pt x="0" y="583"/>
                  </a:lnTo>
                  <a:lnTo>
                    <a:pt x="3" y="552"/>
                  </a:lnTo>
                  <a:lnTo>
                    <a:pt x="6" y="522"/>
                  </a:lnTo>
                  <a:lnTo>
                    <a:pt x="12" y="491"/>
                  </a:lnTo>
                  <a:lnTo>
                    <a:pt x="19" y="462"/>
                  </a:lnTo>
                  <a:lnTo>
                    <a:pt x="27" y="432"/>
                  </a:lnTo>
                  <a:lnTo>
                    <a:pt x="37" y="403"/>
                  </a:lnTo>
                  <a:lnTo>
                    <a:pt x="48" y="376"/>
                  </a:lnTo>
                  <a:lnTo>
                    <a:pt x="60" y="348"/>
                  </a:lnTo>
                  <a:lnTo>
                    <a:pt x="74" y="322"/>
                  </a:lnTo>
                  <a:lnTo>
                    <a:pt x="89" y="296"/>
                  </a:lnTo>
                  <a:lnTo>
                    <a:pt x="105" y="271"/>
                  </a:lnTo>
                  <a:lnTo>
                    <a:pt x="122" y="247"/>
                  </a:lnTo>
                  <a:lnTo>
                    <a:pt x="141" y="224"/>
                  </a:lnTo>
                  <a:lnTo>
                    <a:pt x="160" y="201"/>
                  </a:lnTo>
                  <a:lnTo>
                    <a:pt x="180" y="179"/>
                  </a:lnTo>
                  <a:lnTo>
                    <a:pt x="202" y="159"/>
                  </a:lnTo>
                  <a:lnTo>
                    <a:pt x="224" y="140"/>
                  </a:lnTo>
                  <a:lnTo>
                    <a:pt x="247" y="121"/>
                  </a:lnTo>
                  <a:lnTo>
                    <a:pt x="272" y="104"/>
                  </a:lnTo>
                  <a:lnTo>
                    <a:pt x="296" y="88"/>
                  </a:lnTo>
                  <a:lnTo>
                    <a:pt x="323" y="74"/>
                  </a:lnTo>
                  <a:lnTo>
                    <a:pt x="349" y="60"/>
                  </a:lnTo>
                  <a:lnTo>
                    <a:pt x="376" y="47"/>
                  </a:lnTo>
                  <a:lnTo>
                    <a:pt x="404" y="37"/>
                  </a:lnTo>
                  <a:lnTo>
                    <a:pt x="432" y="27"/>
                  </a:lnTo>
                  <a:lnTo>
                    <a:pt x="462" y="19"/>
                  </a:lnTo>
                  <a:lnTo>
                    <a:pt x="492" y="11"/>
                  </a:lnTo>
                  <a:lnTo>
                    <a:pt x="522" y="6"/>
                  </a:lnTo>
                  <a:lnTo>
                    <a:pt x="553" y="3"/>
                  </a:lnTo>
                  <a:lnTo>
                    <a:pt x="584" y="0"/>
                  </a:lnTo>
                  <a:lnTo>
                    <a:pt x="615" y="0"/>
                  </a:lnTo>
                  <a:lnTo>
                    <a:pt x="647" y="0"/>
                  </a:lnTo>
                  <a:lnTo>
                    <a:pt x="679" y="3"/>
                  </a:lnTo>
                  <a:lnTo>
                    <a:pt x="710" y="6"/>
                  </a:lnTo>
                  <a:lnTo>
                    <a:pt x="740" y="11"/>
                  </a:lnTo>
                  <a:lnTo>
                    <a:pt x="770" y="19"/>
                  </a:lnTo>
                  <a:lnTo>
                    <a:pt x="799" y="27"/>
                  </a:lnTo>
                  <a:lnTo>
                    <a:pt x="828" y="37"/>
                  </a:lnTo>
                  <a:lnTo>
                    <a:pt x="855" y="47"/>
                  </a:lnTo>
                  <a:lnTo>
                    <a:pt x="883" y="60"/>
                  </a:lnTo>
                  <a:lnTo>
                    <a:pt x="909" y="74"/>
                  </a:lnTo>
                  <a:lnTo>
                    <a:pt x="936" y="88"/>
                  </a:lnTo>
                  <a:lnTo>
                    <a:pt x="960" y="104"/>
                  </a:lnTo>
                  <a:lnTo>
                    <a:pt x="984" y="121"/>
                  </a:lnTo>
                  <a:lnTo>
                    <a:pt x="1008" y="140"/>
                  </a:lnTo>
                  <a:lnTo>
                    <a:pt x="1030" y="159"/>
                  </a:lnTo>
                  <a:lnTo>
                    <a:pt x="1052" y="179"/>
                  </a:lnTo>
                  <a:lnTo>
                    <a:pt x="1072" y="201"/>
                  </a:lnTo>
                  <a:lnTo>
                    <a:pt x="1091" y="224"/>
                  </a:lnTo>
                  <a:lnTo>
                    <a:pt x="1110" y="247"/>
                  </a:lnTo>
                  <a:lnTo>
                    <a:pt x="1127" y="271"/>
                  </a:lnTo>
                  <a:lnTo>
                    <a:pt x="1143" y="296"/>
                  </a:lnTo>
                  <a:lnTo>
                    <a:pt x="1158" y="322"/>
                  </a:lnTo>
                  <a:lnTo>
                    <a:pt x="1172" y="348"/>
                  </a:lnTo>
                  <a:lnTo>
                    <a:pt x="1184" y="376"/>
                  </a:lnTo>
                  <a:lnTo>
                    <a:pt x="1195" y="403"/>
                  </a:lnTo>
                  <a:lnTo>
                    <a:pt x="1204" y="432"/>
                  </a:lnTo>
                  <a:lnTo>
                    <a:pt x="1213" y="462"/>
                  </a:lnTo>
                  <a:lnTo>
                    <a:pt x="1220" y="491"/>
                  </a:lnTo>
                  <a:lnTo>
                    <a:pt x="1226" y="522"/>
                  </a:lnTo>
                  <a:lnTo>
                    <a:pt x="1229" y="552"/>
                  </a:lnTo>
                  <a:lnTo>
                    <a:pt x="1232" y="583"/>
                  </a:lnTo>
                  <a:lnTo>
                    <a:pt x="1232" y="615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35" name="Freeform 95"/>
            <p:cNvSpPr>
              <a:spLocks/>
            </p:cNvSpPr>
            <p:nvPr/>
          </p:nvSpPr>
          <p:spPr bwMode="auto">
            <a:xfrm>
              <a:off x="4362450" y="1328738"/>
              <a:ext cx="185738" cy="327025"/>
            </a:xfrm>
            <a:custGeom>
              <a:avLst/>
              <a:gdLst>
                <a:gd name="T0" fmla="*/ 582 w 582"/>
                <a:gd name="T1" fmla="*/ 893 h 1026"/>
                <a:gd name="T2" fmla="*/ 579 w 582"/>
                <a:gd name="T3" fmla="*/ 919 h 1026"/>
                <a:gd name="T4" fmla="*/ 573 w 582"/>
                <a:gd name="T5" fmla="*/ 941 h 1026"/>
                <a:gd name="T6" fmla="*/ 564 w 582"/>
                <a:gd name="T7" fmla="*/ 960 h 1026"/>
                <a:gd name="T8" fmla="*/ 554 w 582"/>
                <a:gd name="T9" fmla="*/ 976 h 1026"/>
                <a:gd name="T10" fmla="*/ 540 w 582"/>
                <a:gd name="T11" fmla="*/ 990 h 1026"/>
                <a:gd name="T12" fmla="*/ 524 w 582"/>
                <a:gd name="T13" fmla="*/ 1001 h 1026"/>
                <a:gd name="T14" fmla="*/ 507 w 582"/>
                <a:gd name="T15" fmla="*/ 1009 h 1026"/>
                <a:gd name="T16" fmla="*/ 477 w 582"/>
                <a:gd name="T17" fmla="*/ 1017 h 1026"/>
                <a:gd name="T18" fmla="*/ 430 w 582"/>
                <a:gd name="T19" fmla="*/ 1024 h 1026"/>
                <a:gd name="T20" fmla="*/ 350 w 582"/>
                <a:gd name="T21" fmla="*/ 1026 h 1026"/>
                <a:gd name="T22" fmla="*/ 232 w 582"/>
                <a:gd name="T23" fmla="*/ 1026 h 1026"/>
                <a:gd name="T24" fmla="*/ 152 w 582"/>
                <a:gd name="T25" fmla="*/ 1024 h 1026"/>
                <a:gd name="T26" fmla="*/ 105 w 582"/>
                <a:gd name="T27" fmla="*/ 1017 h 1026"/>
                <a:gd name="T28" fmla="*/ 75 w 582"/>
                <a:gd name="T29" fmla="*/ 1009 h 1026"/>
                <a:gd name="T30" fmla="*/ 58 w 582"/>
                <a:gd name="T31" fmla="*/ 1001 h 1026"/>
                <a:gd name="T32" fmla="*/ 42 w 582"/>
                <a:gd name="T33" fmla="*/ 990 h 1026"/>
                <a:gd name="T34" fmla="*/ 28 w 582"/>
                <a:gd name="T35" fmla="*/ 976 h 1026"/>
                <a:gd name="T36" fmla="*/ 18 w 582"/>
                <a:gd name="T37" fmla="*/ 960 h 1026"/>
                <a:gd name="T38" fmla="*/ 9 w 582"/>
                <a:gd name="T39" fmla="*/ 941 h 1026"/>
                <a:gd name="T40" fmla="*/ 3 w 582"/>
                <a:gd name="T41" fmla="*/ 919 h 1026"/>
                <a:gd name="T42" fmla="*/ 0 w 582"/>
                <a:gd name="T43" fmla="*/ 893 h 1026"/>
                <a:gd name="T44" fmla="*/ 0 w 582"/>
                <a:gd name="T45" fmla="*/ 291 h 1026"/>
                <a:gd name="T46" fmla="*/ 1 w 582"/>
                <a:gd name="T47" fmla="*/ 262 h 1026"/>
                <a:gd name="T48" fmla="*/ 5 w 582"/>
                <a:gd name="T49" fmla="*/ 232 h 1026"/>
                <a:gd name="T50" fmla="*/ 12 w 582"/>
                <a:gd name="T51" fmla="*/ 205 h 1026"/>
                <a:gd name="T52" fmla="*/ 22 w 582"/>
                <a:gd name="T53" fmla="*/ 178 h 1026"/>
                <a:gd name="T54" fmla="*/ 35 w 582"/>
                <a:gd name="T55" fmla="*/ 153 h 1026"/>
                <a:gd name="T56" fmla="*/ 49 w 582"/>
                <a:gd name="T57" fmla="*/ 128 h 1026"/>
                <a:gd name="T58" fmla="*/ 66 w 582"/>
                <a:gd name="T59" fmla="*/ 106 h 1026"/>
                <a:gd name="T60" fmla="*/ 85 w 582"/>
                <a:gd name="T61" fmla="*/ 85 h 1026"/>
                <a:gd name="T62" fmla="*/ 105 w 582"/>
                <a:gd name="T63" fmla="*/ 66 h 1026"/>
                <a:gd name="T64" fmla="*/ 128 w 582"/>
                <a:gd name="T65" fmla="*/ 49 h 1026"/>
                <a:gd name="T66" fmla="*/ 152 w 582"/>
                <a:gd name="T67" fmla="*/ 35 h 1026"/>
                <a:gd name="T68" fmla="*/ 177 w 582"/>
                <a:gd name="T69" fmla="*/ 23 h 1026"/>
                <a:gd name="T70" fmla="*/ 204 w 582"/>
                <a:gd name="T71" fmla="*/ 13 h 1026"/>
                <a:gd name="T72" fmla="*/ 232 w 582"/>
                <a:gd name="T73" fmla="*/ 6 h 1026"/>
                <a:gd name="T74" fmla="*/ 261 w 582"/>
                <a:gd name="T75" fmla="*/ 2 h 1026"/>
                <a:gd name="T76" fmla="*/ 290 w 582"/>
                <a:gd name="T77" fmla="*/ 0 h 1026"/>
                <a:gd name="T78" fmla="*/ 321 w 582"/>
                <a:gd name="T79" fmla="*/ 2 h 1026"/>
                <a:gd name="T80" fmla="*/ 350 w 582"/>
                <a:gd name="T81" fmla="*/ 6 h 1026"/>
                <a:gd name="T82" fmla="*/ 377 w 582"/>
                <a:gd name="T83" fmla="*/ 13 h 1026"/>
                <a:gd name="T84" fmla="*/ 405 w 582"/>
                <a:gd name="T85" fmla="*/ 23 h 1026"/>
                <a:gd name="T86" fmla="*/ 430 w 582"/>
                <a:gd name="T87" fmla="*/ 35 h 1026"/>
                <a:gd name="T88" fmla="*/ 454 w 582"/>
                <a:gd name="T89" fmla="*/ 49 h 1026"/>
                <a:gd name="T90" fmla="*/ 477 w 582"/>
                <a:gd name="T91" fmla="*/ 66 h 1026"/>
                <a:gd name="T92" fmla="*/ 497 w 582"/>
                <a:gd name="T93" fmla="*/ 85 h 1026"/>
                <a:gd name="T94" fmla="*/ 516 w 582"/>
                <a:gd name="T95" fmla="*/ 106 h 1026"/>
                <a:gd name="T96" fmla="*/ 533 w 582"/>
                <a:gd name="T97" fmla="*/ 128 h 1026"/>
                <a:gd name="T98" fmla="*/ 547 w 582"/>
                <a:gd name="T99" fmla="*/ 153 h 1026"/>
                <a:gd name="T100" fmla="*/ 559 w 582"/>
                <a:gd name="T101" fmla="*/ 178 h 1026"/>
                <a:gd name="T102" fmla="*/ 570 w 582"/>
                <a:gd name="T103" fmla="*/ 205 h 1026"/>
                <a:gd name="T104" fmla="*/ 577 w 582"/>
                <a:gd name="T105" fmla="*/ 232 h 1026"/>
                <a:gd name="T106" fmla="*/ 581 w 582"/>
                <a:gd name="T107" fmla="*/ 262 h 1026"/>
                <a:gd name="T108" fmla="*/ 582 w 582"/>
                <a:gd name="T109" fmla="*/ 291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82" h="1026">
                  <a:moveTo>
                    <a:pt x="582" y="878"/>
                  </a:moveTo>
                  <a:lnTo>
                    <a:pt x="582" y="893"/>
                  </a:lnTo>
                  <a:lnTo>
                    <a:pt x="581" y="906"/>
                  </a:lnTo>
                  <a:lnTo>
                    <a:pt x="579" y="919"/>
                  </a:lnTo>
                  <a:lnTo>
                    <a:pt x="577" y="931"/>
                  </a:lnTo>
                  <a:lnTo>
                    <a:pt x="573" y="941"/>
                  </a:lnTo>
                  <a:lnTo>
                    <a:pt x="570" y="951"/>
                  </a:lnTo>
                  <a:lnTo>
                    <a:pt x="564" y="960"/>
                  </a:lnTo>
                  <a:lnTo>
                    <a:pt x="559" y="969"/>
                  </a:lnTo>
                  <a:lnTo>
                    <a:pt x="554" y="976"/>
                  </a:lnTo>
                  <a:lnTo>
                    <a:pt x="547" y="984"/>
                  </a:lnTo>
                  <a:lnTo>
                    <a:pt x="540" y="990"/>
                  </a:lnTo>
                  <a:lnTo>
                    <a:pt x="533" y="995"/>
                  </a:lnTo>
                  <a:lnTo>
                    <a:pt x="524" y="1001"/>
                  </a:lnTo>
                  <a:lnTo>
                    <a:pt x="516" y="1005"/>
                  </a:lnTo>
                  <a:lnTo>
                    <a:pt x="507" y="1009"/>
                  </a:lnTo>
                  <a:lnTo>
                    <a:pt x="497" y="1012"/>
                  </a:lnTo>
                  <a:lnTo>
                    <a:pt x="477" y="1017"/>
                  </a:lnTo>
                  <a:lnTo>
                    <a:pt x="454" y="1022"/>
                  </a:lnTo>
                  <a:lnTo>
                    <a:pt x="430" y="1024"/>
                  </a:lnTo>
                  <a:lnTo>
                    <a:pt x="405" y="1025"/>
                  </a:lnTo>
                  <a:lnTo>
                    <a:pt x="350" y="1026"/>
                  </a:lnTo>
                  <a:lnTo>
                    <a:pt x="290" y="1026"/>
                  </a:lnTo>
                  <a:lnTo>
                    <a:pt x="232" y="1026"/>
                  </a:lnTo>
                  <a:lnTo>
                    <a:pt x="177" y="1025"/>
                  </a:lnTo>
                  <a:lnTo>
                    <a:pt x="152" y="1024"/>
                  </a:lnTo>
                  <a:lnTo>
                    <a:pt x="128" y="1022"/>
                  </a:lnTo>
                  <a:lnTo>
                    <a:pt x="105" y="1017"/>
                  </a:lnTo>
                  <a:lnTo>
                    <a:pt x="85" y="1012"/>
                  </a:lnTo>
                  <a:lnTo>
                    <a:pt x="75" y="1009"/>
                  </a:lnTo>
                  <a:lnTo>
                    <a:pt x="66" y="1005"/>
                  </a:lnTo>
                  <a:lnTo>
                    <a:pt x="58" y="1001"/>
                  </a:lnTo>
                  <a:lnTo>
                    <a:pt x="49" y="995"/>
                  </a:lnTo>
                  <a:lnTo>
                    <a:pt x="42" y="990"/>
                  </a:lnTo>
                  <a:lnTo>
                    <a:pt x="35" y="984"/>
                  </a:lnTo>
                  <a:lnTo>
                    <a:pt x="28" y="976"/>
                  </a:lnTo>
                  <a:lnTo>
                    <a:pt x="22" y="969"/>
                  </a:lnTo>
                  <a:lnTo>
                    <a:pt x="18" y="960"/>
                  </a:lnTo>
                  <a:lnTo>
                    <a:pt x="12" y="951"/>
                  </a:lnTo>
                  <a:lnTo>
                    <a:pt x="9" y="941"/>
                  </a:lnTo>
                  <a:lnTo>
                    <a:pt x="5" y="931"/>
                  </a:lnTo>
                  <a:lnTo>
                    <a:pt x="3" y="919"/>
                  </a:lnTo>
                  <a:lnTo>
                    <a:pt x="1" y="906"/>
                  </a:lnTo>
                  <a:lnTo>
                    <a:pt x="0" y="893"/>
                  </a:lnTo>
                  <a:lnTo>
                    <a:pt x="0" y="878"/>
                  </a:lnTo>
                  <a:lnTo>
                    <a:pt x="0" y="291"/>
                  </a:lnTo>
                  <a:lnTo>
                    <a:pt x="0" y="276"/>
                  </a:lnTo>
                  <a:lnTo>
                    <a:pt x="1" y="262"/>
                  </a:lnTo>
                  <a:lnTo>
                    <a:pt x="3" y="247"/>
                  </a:lnTo>
                  <a:lnTo>
                    <a:pt x="5" y="232"/>
                  </a:lnTo>
                  <a:lnTo>
                    <a:pt x="9" y="218"/>
                  </a:lnTo>
                  <a:lnTo>
                    <a:pt x="12" y="205"/>
                  </a:lnTo>
                  <a:lnTo>
                    <a:pt x="18" y="191"/>
                  </a:lnTo>
                  <a:lnTo>
                    <a:pt x="22" y="178"/>
                  </a:lnTo>
                  <a:lnTo>
                    <a:pt x="28" y="164"/>
                  </a:lnTo>
                  <a:lnTo>
                    <a:pt x="35" y="153"/>
                  </a:lnTo>
                  <a:lnTo>
                    <a:pt x="42" y="140"/>
                  </a:lnTo>
                  <a:lnTo>
                    <a:pt x="49" y="128"/>
                  </a:lnTo>
                  <a:lnTo>
                    <a:pt x="58" y="117"/>
                  </a:lnTo>
                  <a:lnTo>
                    <a:pt x="66" y="106"/>
                  </a:lnTo>
                  <a:lnTo>
                    <a:pt x="75" y="96"/>
                  </a:lnTo>
                  <a:lnTo>
                    <a:pt x="85" y="85"/>
                  </a:lnTo>
                  <a:lnTo>
                    <a:pt x="95" y="76"/>
                  </a:lnTo>
                  <a:lnTo>
                    <a:pt x="105" y="66"/>
                  </a:lnTo>
                  <a:lnTo>
                    <a:pt x="117" y="58"/>
                  </a:lnTo>
                  <a:lnTo>
                    <a:pt x="128" y="49"/>
                  </a:lnTo>
                  <a:lnTo>
                    <a:pt x="140" y="42"/>
                  </a:lnTo>
                  <a:lnTo>
                    <a:pt x="152" y="35"/>
                  </a:lnTo>
                  <a:lnTo>
                    <a:pt x="165" y="28"/>
                  </a:lnTo>
                  <a:lnTo>
                    <a:pt x="177" y="23"/>
                  </a:lnTo>
                  <a:lnTo>
                    <a:pt x="191" y="17"/>
                  </a:lnTo>
                  <a:lnTo>
                    <a:pt x="204" y="13"/>
                  </a:lnTo>
                  <a:lnTo>
                    <a:pt x="219" y="9"/>
                  </a:lnTo>
                  <a:lnTo>
                    <a:pt x="232" y="6"/>
                  </a:lnTo>
                  <a:lnTo>
                    <a:pt x="246" y="3"/>
                  </a:lnTo>
                  <a:lnTo>
                    <a:pt x="261" y="2"/>
                  </a:lnTo>
                  <a:lnTo>
                    <a:pt x="276" y="1"/>
                  </a:lnTo>
                  <a:lnTo>
                    <a:pt x="290" y="0"/>
                  </a:lnTo>
                  <a:lnTo>
                    <a:pt x="306" y="1"/>
                  </a:lnTo>
                  <a:lnTo>
                    <a:pt x="321" y="2"/>
                  </a:lnTo>
                  <a:lnTo>
                    <a:pt x="335" y="3"/>
                  </a:lnTo>
                  <a:lnTo>
                    <a:pt x="350" y="6"/>
                  </a:lnTo>
                  <a:lnTo>
                    <a:pt x="363" y="9"/>
                  </a:lnTo>
                  <a:lnTo>
                    <a:pt x="377" y="13"/>
                  </a:lnTo>
                  <a:lnTo>
                    <a:pt x="391" y="17"/>
                  </a:lnTo>
                  <a:lnTo>
                    <a:pt x="405" y="23"/>
                  </a:lnTo>
                  <a:lnTo>
                    <a:pt x="417" y="28"/>
                  </a:lnTo>
                  <a:lnTo>
                    <a:pt x="430" y="35"/>
                  </a:lnTo>
                  <a:lnTo>
                    <a:pt x="442" y="42"/>
                  </a:lnTo>
                  <a:lnTo>
                    <a:pt x="454" y="49"/>
                  </a:lnTo>
                  <a:lnTo>
                    <a:pt x="465" y="58"/>
                  </a:lnTo>
                  <a:lnTo>
                    <a:pt x="477" y="66"/>
                  </a:lnTo>
                  <a:lnTo>
                    <a:pt x="487" y="76"/>
                  </a:lnTo>
                  <a:lnTo>
                    <a:pt x="497" y="85"/>
                  </a:lnTo>
                  <a:lnTo>
                    <a:pt x="507" y="96"/>
                  </a:lnTo>
                  <a:lnTo>
                    <a:pt x="516" y="106"/>
                  </a:lnTo>
                  <a:lnTo>
                    <a:pt x="524" y="117"/>
                  </a:lnTo>
                  <a:lnTo>
                    <a:pt x="533" y="128"/>
                  </a:lnTo>
                  <a:lnTo>
                    <a:pt x="540" y="140"/>
                  </a:lnTo>
                  <a:lnTo>
                    <a:pt x="547" y="153"/>
                  </a:lnTo>
                  <a:lnTo>
                    <a:pt x="554" y="164"/>
                  </a:lnTo>
                  <a:lnTo>
                    <a:pt x="559" y="178"/>
                  </a:lnTo>
                  <a:lnTo>
                    <a:pt x="564" y="191"/>
                  </a:lnTo>
                  <a:lnTo>
                    <a:pt x="570" y="205"/>
                  </a:lnTo>
                  <a:lnTo>
                    <a:pt x="573" y="218"/>
                  </a:lnTo>
                  <a:lnTo>
                    <a:pt x="577" y="232"/>
                  </a:lnTo>
                  <a:lnTo>
                    <a:pt x="579" y="247"/>
                  </a:lnTo>
                  <a:lnTo>
                    <a:pt x="581" y="262"/>
                  </a:lnTo>
                  <a:lnTo>
                    <a:pt x="582" y="276"/>
                  </a:lnTo>
                  <a:lnTo>
                    <a:pt x="582" y="291"/>
                  </a:lnTo>
                  <a:lnTo>
                    <a:pt x="582" y="878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36" name="Rectangle 96"/>
            <p:cNvSpPr>
              <a:spLocks noChangeArrowheads="1"/>
            </p:cNvSpPr>
            <p:nvPr/>
          </p:nvSpPr>
          <p:spPr bwMode="auto">
            <a:xfrm>
              <a:off x="4362450" y="1608138"/>
              <a:ext cx="185738" cy="98425"/>
            </a:xfrm>
            <a:prstGeom prst="rect">
              <a:avLst/>
            </a:prstGeom>
            <a:solidFill>
              <a:srgbClr val="7289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37" name="Freeform 97"/>
            <p:cNvSpPr>
              <a:spLocks/>
            </p:cNvSpPr>
            <p:nvPr/>
          </p:nvSpPr>
          <p:spPr bwMode="auto">
            <a:xfrm>
              <a:off x="4395788" y="1638300"/>
              <a:ext cx="119063" cy="117475"/>
            </a:xfrm>
            <a:custGeom>
              <a:avLst/>
              <a:gdLst>
                <a:gd name="T0" fmla="*/ 370 w 372"/>
                <a:gd name="T1" fmla="*/ 205 h 372"/>
                <a:gd name="T2" fmla="*/ 363 w 372"/>
                <a:gd name="T3" fmla="*/ 241 h 372"/>
                <a:gd name="T4" fmla="*/ 349 w 372"/>
                <a:gd name="T5" fmla="*/ 275 h 372"/>
                <a:gd name="T6" fmla="*/ 329 w 372"/>
                <a:gd name="T7" fmla="*/ 305 h 372"/>
                <a:gd name="T8" fmla="*/ 304 w 372"/>
                <a:gd name="T9" fmla="*/ 330 h 372"/>
                <a:gd name="T10" fmla="*/ 274 w 372"/>
                <a:gd name="T11" fmla="*/ 350 h 372"/>
                <a:gd name="T12" fmla="*/ 241 w 372"/>
                <a:gd name="T13" fmla="*/ 364 h 372"/>
                <a:gd name="T14" fmla="*/ 204 w 372"/>
                <a:gd name="T15" fmla="*/ 371 h 372"/>
                <a:gd name="T16" fmla="*/ 167 w 372"/>
                <a:gd name="T17" fmla="*/ 371 h 372"/>
                <a:gd name="T18" fmla="*/ 130 w 372"/>
                <a:gd name="T19" fmla="*/ 364 h 372"/>
                <a:gd name="T20" fmla="*/ 98 w 372"/>
                <a:gd name="T21" fmla="*/ 350 h 372"/>
                <a:gd name="T22" fmla="*/ 68 w 372"/>
                <a:gd name="T23" fmla="*/ 330 h 372"/>
                <a:gd name="T24" fmla="*/ 43 w 372"/>
                <a:gd name="T25" fmla="*/ 305 h 372"/>
                <a:gd name="T26" fmla="*/ 23 w 372"/>
                <a:gd name="T27" fmla="*/ 275 h 372"/>
                <a:gd name="T28" fmla="*/ 9 w 372"/>
                <a:gd name="T29" fmla="*/ 241 h 372"/>
                <a:gd name="T30" fmla="*/ 1 w 372"/>
                <a:gd name="T31" fmla="*/ 205 h 372"/>
                <a:gd name="T32" fmla="*/ 1 w 372"/>
                <a:gd name="T33" fmla="*/ 167 h 372"/>
                <a:gd name="T34" fmla="*/ 9 w 372"/>
                <a:gd name="T35" fmla="*/ 131 h 372"/>
                <a:gd name="T36" fmla="*/ 23 w 372"/>
                <a:gd name="T37" fmla="*/ 97 h 372"/>
                <a:gd name="T38" fmla="*/ 43 w 372"/>
                <a:gd name="T39" fmla="*/ 68 h 372"/>
                <a:gd name="T40" fmla="*/ 68 w 372"/>
                <a:gd name="T41" fmla="*/ 42 h 372"/>
                <a:gd name="T42" fmla="*/ 98 w 372"/>
                <a:gd name="T43" fmla="*/ 23 h 372"/>
                <a:gd name="T44" fmla="*/ 130 w 372"/>
                <a:gd name="T45" fmla="*/ 9 h 372"/>
                <a:gd name="T46" fmla="*/ 167 w 372"/>
                <a:gd name="T47" fmla="*/ 1 h 372"/>
                <a:gd name="T48" fmla="*/ 204 w 372"/>
                <a:gd name="T49" fmla="*/ 1 h 372"/>
                <a:gd name="T50" fmla="*/ 241 w 372"/>
                <a:gd name="T51" fmla="*/ 9 h 372"/>
                <a:gd name="T52" fmla="*/ 274 w 372"/>
                <a:gd name="T53" fmla="*/ 23 h 372"/>
                <a:gd name="T54" fmla="*/ 304 w 372"/>
                <a:gd name="T55" fmla="*/ 42 h 372"/>
                <a:gd name="T56" fmla="*/ 329 w 372"/>
                <a:gd name="T57" fmla="*/ 68 h 372"/>
                <a:gd name="T58" fmla="*/ 349 w 372"/>
                <a:gd name="T59" fmla="*/ 97 h 372"/>
                <a:gd name="T60" fmla="*/ 363 w 372"/>
                <a:gd name="T61" fmla="*/ 131 h 372"/>
                <a:gd name="T62" fmla="*/ 370 w 372"/>
                <a:gd name="T63" fmla="*/ 167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2" h="372">
                  <a:moveTo>
                    <a:pt x="372" y="186"/>
                  </a:moveTo>
                  <a:lnTo>
                    <a:pt x="370" y="205"/>
                  </a:lnTo>
                  <a:lnTo>
                    <a:pt x="368" y="223"/>
                  </a:lnTo>
                  <a:lnTo>
                    <a:pt x="363" y="241"/>
                  </a:lnTo>
                  <a:lnTo>
                    <a:pt x="357" y="258"/>
                  </a:lnTo>
                  <a:lnTo>
                    <a:pt x="349" y="275"/>
                  </a:lnTo>
                  <a:lnTo>
                    <a:pt x="340" y="290"/>
                  </a:lnTo>
                  <a:lnTo>
                    <a:pt x="329" y="305"/>
                  </a:lnTo>
                  <a:lnTo>
                    <a:pt x="318" y="317"/>
                  </a:lnTo>
                  <a:lnTo>
                    <a:pt x="304" y="330"/>
                  </a:lnTo>
                  <a:lnTo>
                    <a:pt x="290" y="340"/>
                  </a:lnTo>
                  <a:lnTo>
                    <a:pt x="274" y="350"/>
                  </a:lnTo>
                  <a:lnTo>
                    <a:pt x="258" y="357"/>
                  </a:lnTo>
                  <a:lnTo>
                    <a:pt x="241" y="364"/>
                  </a:lnTo>
                  <a:lnTo>
                    <a:pt x="223" y="368"/>
                  </a:lnTo>
                  <a:lnTo>
                    <a:pt x="204" y="371"/>
                  </a:lnTo>
                  <a:lnTo>
                    <a:pt x="185" y="372"/>
                  </a:lnTo>
                  <a:lnTo>
                    <a:pt x="167" y="371"/>
                  </a:lnTo>
                  <a:lnTo>
                    <a:pt x="148" y="368"/>
                  </a:lnTo>
                  <a:lnTo>
                    <a:pt x="130" y="364"/>
                  </a:lnTo>
                  <a:lnTo>
                    <a:pt x="114" y="357"/>
                  </a:lnTo>
                  <a:lnTo>
                    <a:pt x="98" y="350"/>
                  </a:lnTo>
                  <a:lnTo>
                    <a:pt x="82" y="340"/>
                  </a:lnTo>
                  <a:lnTo>
                    <a:pt x="68" y="330"/>
                  </a:lnTo>
                  <a:lnTo>
                    <a:pt x="54" y="317"/>
                  </a:lnTo>
                  <a:lnTo>
                    <a:pt x="43" y="305"/>
                  </a:lnTo>
                  <a:lnTo>
                    <a:pt x="32" y="290"/>
                  </a:lnTo>
                  <a:lnTo>
                    <a:pt x="23" y="275"/>
                  </a:lnTo>
                  <a:lnTo>
                    <a:pt x="15" y="258"/>
                  </a:lnTo>
                  <a:lnTo>
                    <a:pt x="9" y="241"/>
                  </a:lnTo>
                  <a:lnTo>
                    <a:pt x="4" y="223"/>
                  </a:lnTo>
                  <a:lnTo>
                    <a:pt x="1" y="205"/>
                  </a:lnTo>
                  <a:lnTo>
                    <a:pt x="0" y="186"/>
                  </a:lnTo>
                  <a:lnTo>
                    <a:pt x="1" y="167"/>
                  </a:lnTo>
                  <a:lnTo>
                    <a:pt x="4" y="149"/>
                  </a:lnTo>
                  <a:lnTo>
                    <a:pt x="9" y="131"/>
                  </a:lnTo>
                  <a:lnTo>
                    <a:pt x="15" y="114"/>
                  </a:lnTo>
                  <a:lnTo>
                    <a:pt x="23" y="97"/>
                  </a:lnTo>
                  <a:lnTo>
                    <a:pt x="32" y="83"/>
                  </a:lnTo>
                  <a:lnTo>
                    <a:pt x="43" y="68"/>
                  </a:lnTo>
                  <a:lnTo>
                    <a:pt x="54" y="55"/>
                  </a:lnTo>
                  <a:lnTo>
                    <a:pt x="68" y="42"/>
                  </a:lnTo>
                  <a:lnTo>
                    <a:pt x="82" y="32"/>
                  </a:lnTo>
                  <a:lnTo>
                    <a:pt x="98" y="23"/>
                  </a:lnTo>
                  <a:lnTo>
                    <a:pt x="114" y="15"/>
                  </a:lnTo>
                  <a:lnTo>
                    <a:pt x="130" y="9"/>
                  </a:lnTo>
                  <a:lnTo>
                    <a:pt x="148" y="4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4" y="1"/>
                  </a:lnTo>
                  <a:lnTo>
                    <a:pt x="223" y="4"/>
                  </a:lnTo>
                  <a:lnTo>
                    <a:pt x="241" y="9"/>
                  </a:lnTo>
                  <a:lnTo>
                    <a:pt x="258" y="15"/>
                  </a:lnTo>
                  <a:lnTo>
                    <a:pt x="274" y="23"/>
                  </a:lnTo>
                  <a:lnTo>
                    <a:pt x="290" y="32"/>
                  </a:lnTo>
                  <a:lnTo>
                    <a:pt x="304" y="42"/>
                  </a:lnTo>
                  <a:lnTo>
                    <a:pt x="318" y="55"/>
                  </a:lnTo>
                  <a:lnTo>
                    <a:pt x="329" y="68"/>
                  </a:lnTo>
                  <a:lnTo>
                    <a:pt x="340" y="83"/>
                  </a:lnTo>
                  <a:lnTo>
                    <a:pt x="349" y="97"/>
                  </a:lnTo>
                  <a:lnTo>
                    <a:pt x="357" y="114"/>
                  </a:lnTo>
                  <a:lnTo>
                    <a:pt x="363" y="131"/>
                  </a:lnTo>
                  <a:lnTo>
                    <a:pt x="368" y="149"/>
                  </a:lnTo>
                  <a:lnTo>
                    <a:pt x="370" y="167"/>
                  </a:lnTo>
                  <a:lnTo>
                    <a:pt x="372" y="186"/>
                  </a:lnTo>
                  <a:close/>
                </a:path>
              </a:pathLst>
            </a:custGeom>
            <a:solidFill>
              <a:srgbClr val="7289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38" name="Freeform 98"/>
            <p:cNvSpPr>
              <a:spLocks/>
            </p:cNvSpPr>
            <p:nvPr/>
          </p:nvSpPr>
          <p:spPr bwMode="auto">
            <a:xfrm>
              <a:off x="4030663" y="1347788"/>
              <a:ext cx="138113" cy="14288"/>
            </a:xfrm>
            <a:custGeom>
              <a:avLst/>
              <a:gdLst>
                <a:gd name="T0" fmla="*/ 433 w 434"/>
                <a:gd name="T1" fmla="*/ 46 h 48"/>
                <a:gd name="T2" fmla="*/ 433 w 434"/>
                <a:gd name="T3" fmla="*/ 39 h 48"/>
                <a:gd name="T4" fmla="*/ 433 w 434"/>
                <a:gd name="T5" fmla="*/ 30 h 48"/>
                <a:gd name="T6" fmla="*/ 433 w 434"/>
                <a:gd name="T7" fmla="*/ 23 h 48"/>
                <a:gd name="T8" fmla="*/ 434 w 434"/>
                <a:gd name="T9" fmla="*/ 14 h 48"/>
                <a:gd name="T10" fmla="*/ 0 w 434"/>
                <a:gd name="T11" fmla="*/ 0 h 48"/>
                <a:gd name="T12" fmla="*/ 0 w 434"/>
                <a:gd name="T13" fmla="*/ 11 h 48"/>
                <a:gd name="T14" fmla="*/ 0 w 434"/>
                <a:gd name="T15" fmla="*/ 23 h 48"/>
                <a:gd name="T16" fmla="*/ 0 w 434"/>
                <a:gd name="T17" fmla="*/ 34 h 48"/>
                <a:gd name="T18" fmla="*/ 0 w 434"/>
                <a:gd name="T19" fmla="*/ 46 h 48"/>
                <a:gd name="T20" fmla="*/ 0 w 434"/>
                <a:gd name="T21" fmla="*/ 48 h 48"/>
                <a:gd name="T22" fmla="*/ 433 w 434"/>
                <a:gd name="T23" fmla="*/ 48 h 48"/>
                <a:gd name="T24" fmla="*/ 433 w 434"/>
                <a:gd name="T25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4" h="48">
                  <a:moveTo>
                    <a:pt x="433" y="46"/>
                  </a:moveTo>
                  <a:lnTo>
                    <a:pt x="433" y="39"/>
                  </a:lnTo>
                  <a:lnTo>
                    <a:pt x="433" y="30"/>
                  </a:lnTo>
                  <a:lnTo>
                    <a:pt x="433" y="23"/>
                  </a:lnTo>
                  <a:lnTo>
                    <a:pt x="434" y="14"/>
                  </a:lnTo>
                  <a:lnTo>
                    <a:pt x="0" y="0"/>
                  </a:lnTo>
                  <a:lnTo>
                    <a:pt x="0" y="11"/>
                  </a:lnTo>
                  <a:lnTo>
                    <a:pt x="0" y="23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0" y="48"/>
                  </a:lnTo>
                  <a:lnTo>
                    <a:pt x="433" y="48"/>
                  </a:lnTo>
                  <a:lnTo>
                    <a:pt x="433" y="46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39" name="Freeform 99"/>
            <p:cNvSpPr>
              <a:spLocks noEditPoints="1"/>
            </p:cNvSpPr>
            <p:nvPr/>
          </p:nvSpPr>
          <p:spPr bwMode="auto">
            <a:xfrm>
              <a:off x="4025900" y="1341438"/>
              <a:ext cx="147638" cy="26988"/>
            </a:xfrm>
            <a:custGeom>
              <a:avLst/>
              <a:gdLst>
                <a:gd name="T0" fmla="*/ 433 w 468"/>
                <a:gd name="T1" fmla="*/ 64 h 83"/>
                <a:gd name="T2" fmla="*/ 434 w 468"/>
                <a:gd name="T3" fmla="*/ 57 h 83"/>
                <a:gd name="T4" fmla="*/ 434 w 468"/>
                <a:gd name="T5" fmla="*/ 49 h 83"/>
                <a:gd name="T6" fmla="*/ 434 w 468"/>
                <a:gd name="T7" fmla="*/ 41 h 83"/>
                <a:gd name="T8" fmla="*/ 434 w 468"/>
                <a:gd name="T9" fmla="*/ 32 h 83"/>
                <a:gd name="T10" fmla="*/ 467 w 468"/>
                <a:gd name="T11" fmla="*/ 33 h 83"/>
                <a:gd name="T12" fmla="*/ 467 w 468"/>
                <a:gd name="T13" fmla="*/ 48 h 83"/>
                <a:gd name="T14" fmla="*/ 467 w 468"/>
                <a:gd name="T15" fmla="*/ 64 h 83"/>
                <a:gd name="T16" fmla="*/ 433 w 468"/>
                <a:gd name="T17" fmla="*/ 64 h 83"/>
                <a:gd name="T18" fmla="*/ 451 w 468"/>
                <a:gd name="T19" fmla="*/ 16 h 83"/>
                <a:gd name="T20" fmla="*/ 468 w 468"/>
                <a:gd name="T21" fmla="*/ 16 h 83"/>
                <a:gd name="T22" fmla="*/ 467 w 468"/>
                <a:gd name="T23" fmla="*/ 33 h 83"/>
                <a:gd name="T24" fmla="*/ 451 w 468"/>
                <a:gd name="T25" fmla="*/ 32 h 83"/>
                <a:gd name="T26" fmla="*/ 451 w 468"/>
                <a:gd name="T27" fmla="*/ 16 h 83"/>
                <a:gd name="T28" fmla="*/ 450 w 468"/>
                <a:gd name="T29" fmla="*/ 49 h 83"/>
                <a:gd name="T30" fmla="*/ 17 w 468"/>
                <a:gd name="T31" fmla="*/ 33 h 83"/>
                <a:gd name="T32" fmla="*/ 18 w 468"/>
                <a:gd name="T33" fmla="*/ 1 h 83"/>
                <a:gd name="T34" fmla="*/ 451 w 468"/>
                <a:gd name="T35" fmla="*/ 16 h 83"/>
                <a:gd name="T36" fmla="*/ 450 w 468"/>
                <a:gd name="T37" fmla="*/ 49 h 83"/>
                <a:gd name="T38" fmla="*/ 1 w 468"/>
                <a:gd name="T39" fmla="*/ 16 h 83"/>
                <a:gd name="T40" fmla="*/ 1 w 468"/>
                <a:gd name="T41" fmla="*/ 0 h 83"/>
                <a:gd name="T42" fmla="*/ 18 w 468"/>
                <a:gd name="T43" fmla="*/ 1 h 83"/>
                <a:gd name="T44" fmla="*/ 17 w 468"/>
                <a:gd name="T45" fmla="*/ 18 h 83"/>
                <a:gd name="T46" fmla="*/ 1 w 468"/>
                <a:gd name="T47" fmla="*/ 16 h 83"/>
                <a:gd name="T48" fmla="*/ 34 w 468"/>
                <a:gd name="T49" fmla="*/ 18 h 83"/>
                <a:gd name="T50" fmla="*/ 34 w 468"/>
                <a:gd name="T51" fmla="*/ 29 h 83"/>
                <a:gd name="T52" fmla="*/ 33 w 468"/>
                <a:gd name="T53" fmla="*/ 41 h 83"/>
                <a:gd name="T54" fmla="*/ 0 w 468"/>
                <a:gd name="T55" fmla="*/ 41 h 83"/>
                <a:gd name="T56" fmla="*/ 0 w 468"/>
                <a:gd name="T57" fmla="*/ 28 h 83"/>
                <a:gd name="T58" fmla="*/ 1 w 468"/>
                <a:gd name="T59" fmla="*/ 16 h 83"/>
                <a:gd name="T60" fmla="*/ 34 w 468"/>
                <a:gd name="T61" fmla="*/ 18 h 83"/>
                <a:gd name="T62" fmla="*/ 33 w 468"/>
                <a:gd name="T63" fmla="*/ 41 h 83"/>
                <a:gd name="T64" fmla="*/ 33 w 468"/>
                <a:gd name="T65" fmla="*/ 50 h 83"/>
                <a:gd name="T66" fmla="*/ 33 w 468"/>
                <a:gd name="T67" fmla="*/ 64 h 83"/>
                <a:gd name="T68" fmla="*/ 0 w 468"/>
                <a:gd name="T69" fmla="*/ 64 h 83"/>
                <a:gd name="T70" fmla="*/ 0 w 468"/>
                <a:gd name="T71" fmla="*/ 55 h 83"/>
                <a:gd name="T72" fmla="*/ 0 w 468"/>
                <a:gd name="T73" fmla="*/ 41 h 83"/>
                <a:gd name="T74" fmla="*/ 33 w 468"/>
                <a:gd name="T75" fmla="*/ 41 h 83"/>
                <a:gd name="T76" fmla="*/ 33 w 468"/>
                <a:gd name="T77" fmla="*/ 64 h 83"/>
                <a:gd name="T78" fmla="*/ 33 w 468"/>
                <a:gd name="T79" fmla="*/ 66 h 83"/>
                <a:gd name="T80" fmla="*/ 0 w 468"/>
                <a:gd name="T81" fmla="*/ 66 h 83"/>
                <a:gd name="T82" fmla="*/ 0 w 468"/>
                <a:gd name="T83" fmla="*/ 64 h 83"/>
                <a:gd name="T84" fmla="*/ 33 w 468"/>
                <a:gd name="T85" fmla="*/ 64 h 83"/>
                <a:gd name="T86" fmla="*/ 17 w 468"/>
                <a:gd name="T87" fmla="*/ 83 h 83"/>
                <a:gd name="T88" fmla="*/ 0 w 468"/>
                <a:gd name="T89" fmla="*/ 83 h 83"/>
                <a:gd name="T90" fmla="*/ 0 w 468"/>
                <a:gd name="T91" fmla="*/ 66 h 83"/>
                <a:gd name="T92" fmla="*/ 17 w 468"/>
                <a:gd name="T93" fmla="*/ 66 h 83"/>
                <a:gd name="T94" fmla="*/ 17 w 468"/>
                <a:gd name="T95" fmla="*/ 83 h 83"/>
                <a:gd name="T96" fmla="*/ 17 w 468"/>
                <a:gd name="T97" fmla="*/ 50 h 83"/>
                <a:gd name="T98" fmla="*/ 450 w 468"/>
                <a:gd name="T99" fmla="*/ 50 h 83"/>
                <a:gd name="T100" fmla="*/ 450 w 468"/>
                <a:gd name="T101" fmla="*/ 83 h 83"/>
                <a:gd name="T102" fmla="*/ 17 w 468"/>
                <a:gd name="T103" fmla="*/ 83 h 83"/>
                <a:gd name="T104" fmla="*/ 17 w 468"/>
                <a:gd name="T105" fmla="*/ 50 h 83"/>
                <a:gd name="T106" fmla="*/ 467 w 468"/>
                <a:gd name="T107" fmla="*/ 66 h 83"/>
                <a:gd name="T108" fmla="*/ 467 w 468"/>
                <a:gd name="T109" fmla="*/ 83 h 83"/>
                <a:gd name="T110" fmla="*/ 450 w 468"/>
                <a:gd name="T111" fmla="*/ 83 h 83"/>
                <a:gd name="T112" fmla="*/ 450 w 468"/>
                <a:gd name="T113" fmla="*/ 66 h 83"/>
                <a:gd name="T114" fmla="*/ 467 w 468"/>
                <a:gd name="T115" fmla="*/ 66 h 83"/>
                <a:gd name="T116" fmla="*/ 433 w 468"/>
                <a:gd name="T117" fmla="*/ 66 h 83"/>
                <a:gd name="T118" fmla="*/ 433 w 468"/>
                <a:gd name="T119" fmla="*/ 64 h 83"/>
                <a:gd name="T120" fmla="*/ 467 w 468"/>
                <a:gd name="T121" fmla="*/ 64 h 83"/>
                <a:gd name="T122" fmla="*/ 467 w 468"/>
                <a:gd name="T123" fmla="*/ 66 h 83"/>
                <a:gd name="T124" fmla="*/ 433 w 468"/>
                <a:gd name="T1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68" h="83">
                  <a:moveTo>
                    <a:pt x="433" y="64"/>
                  </a:moveTo>
                  <a:lnTo>
                    <a:pt x="434" y="57"/>
                  </a:lnTo>
                  <a:lnTo>
                    <a:pt x="434" y="49"/>
                  </a:lnTo>
                  <a:lnTo>
                    <a:pt x="434" y="41"/>
                  </a:lnTo>
                  <a:lnTo>
                    <a:pt x="434" y="32"/>
                  </a:lnTo>
                  <a:lnTo>
                    <a:pt x="467" y="33"/>
                  </a:lnTo>
                  <a:lnTo>
                    <a:pt x="467" y="48"/>
                  </a:lnTo>
                  <a:lnTo>
                    <a:pt x="467" y="64"/>
                  </a:lnTo>
                  <a:lnTo>
                    <a:pt x="433" y="64"/>
                  </a:lnTo>
                  <a:close/>
                  <a:moveTo>
                    <a:pt x="451" y="16"/>
                  </a:moveTo>
                  <a:lnTo>
                    <a:pt x="468" y="16"/>
                  </a:lnTo>
                  <a:lnTo>
                    <a:pt x="467" y="33"/>
                  </a:lnTo>
                  <a:lnTo>
                    <a:pt x="451" y="32"/>
                  </a:lnTo>
                  <a:lnTo>
                    <a:pt x="451" y="16"/>
                  </a:lnTo>
                  <a:close/>
                  <a:moveTo>
                    <a:pt x="450" y="49"/>
                  </a:moveTo>
                  <a:lnTo>
                    <a:pt x="17" y="33"/>
                  </a:lnTo>
                  <a:lnTo>
                    <a:pt x="18" y="1"/>
                  </a:lnTo>
                  <a:lnTo>
                    <a:pt x="451" y="16"/>
                  </a:lnTo>
                  <a:lnTo>
                    <a:pt x="450" y="49"/>
                  </a:lnTo>
                  <a:close/>
                  <a:moveTo>
                    <a:pt x="1" y="16"/>
                  </a:moveTo>
                  <a:lnTo>
                    <a:pt x="1" y="0"/>
                  </a:lnTo>
                  <a:lnTo>
                    <a:pt x="18" y="1"/>
                  </a:lnTo>
                  <a:lnTo>
                    <a:pt x="17" y="18"/>
                  </a:lnTo>
                  <a:lnTo>
                    <a:pt x="1" y="16"/>
                  </a:lnTo>
                  <a:close/>
                  <a:moveTo>
                    <a:pt x="34" y="18"/>
                  </a:moveTo>
                  <a:lnTo>
                    <a:pt x="34" y="29"/>
                  </a:lnTo>
                  <a:lnTo>
                    <a:pt x="33" y="41"/>
                  </a:lnTo>
                  <a:lnTo>
                    <a:pt x="0" y="41"/>
                  </a:lnTo>
                  <a:lnTo>
                    <a:pt x="0" y="28"/>
                  </a:lnTo>
                  <a:lnTo>
                    <a:pt x="1" y="16"/>
                  </a:lnTo>
                  <a:lnTo>
                    <a:pt x="34" y="18"/>
                  </a:lnTo>
                  <a:close/>
                  <a:moveTo>
                    <a:pt x="33" y="41"/>
                  </a:moveTo>
                  <a:lnTo>
                    <a:pt x="33" y="50"/>
                  </a:lnTo>
                  <a:lnTo>
                    <a:pt x="33" y="64"/>
                  </a:lnTo>
                  <a:lnTo>
                    <a:pt x="0" y="64"/>
                  </a:lnTo>
                  <a:lnTo>
                    <a:pt x="0" y="55"/>
                  </a:lnTo>
                  <a:lnTo>
                    <a:pt x="0" y="41"/>
                  </a:lnTo>
                  <a:lnTo>
                    <a:pt x="33" y="41"/>
                  </a:lnTo>
                  <a:close/>
                  <a:moveTo>
                    <a:pt x="33" y="64"/>
                  </a:moveTo>
                  <a:lnTo>
                    <a:pt x="33" y="66"/>
                  </a:lnTo>
                  <a:lnTo>
                    <a:pt x="0" y="66"/>
                  </a:lnTo>
                  <a:lnTo>
                    <a:pt x="0" y="64"/>
                  </a:lnTo>
                  <a:lnTo>
                    <a:pt x="33" y="64"/>
                  </a:lnTo>
                  <a:close/>
                  <a:moveTo>
                    <a:pt x="17" y="83"/>
                  </a:moveTo>
                  <a:lnTo>
                    <a:pt x="0" y="83"/>
                  </a:lnTo>
                  <a:lnTo>
                    <a:pt x="0" y="66"/>
                  </a:lnTo>
                  <a:lnTo>
                    <a:pt x="17" y="66"/>
                  </a:lnTo>
                  <a:lnTo>
                    <a:pt x="17" y="83"/>
                  </a:lnTo>
                  <a:close/>
                  <a:moveTo>
                    <a:pt x="17" y="50"/>
                  </a:moveTo>
                  <a:lnTo>
                    <a:pt x="450" y="50"/>
                  </a:lnTo>
                  <a:lnTo>
                    <a:pt x="450" y="83"/>
                  </a:lnTo>
                  <a:lnTo>
                    <a:pt x="17" y="83"/>
                  </a:lnTo>
                  <a:lnTo>
                    <a:pt x="17" y="50"/>
                  </a:lnTo>
                  <a:close/>
                  <a:moveTo>
                    <a:pt x="467" y="66"/>
                  </a:moveTo>
                  <a:lnTo>
                    <a:pt x="467" y="83"/>
                  </a:lnTo>
                  <a:lnTo>
                    <a:pt x="450" y="83"/>
                  </a:lnTo>
                  <a:lnTo>
                    <a:pt x="450" y="66"/>
                  </a:lnTo>
                  <a:lnTo>
                    <a:pt x="467" y="66"/>
                  </a:lnTo>
                  <a:close/>
                  <a:moveTo>
                    <a:pt x="433" y="66"/>
                  </a:moveTo>
                  <a:lnTo>
                    <a:pt x="433" y="64"/>
                  </a:lnTo>
                  <a:lnTo>
                    <a:pt x="467" y="64"/>
                  </a:lnTo>
                  <a:lnTo>
                    <a:pt x="467" y="66"/>
                  </a:lnTo>
                  <a:lnTo>
                    <a:pt x="433" y="66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40" name="Freeform 100"/>
            <p:cNvSpPr>
              <a:spLocks/>
            </p:cNvSpPr>
            <p:nvPr/>
          </p:nvSpPr>
          <p:spPr bwMode="auto">
            <a:xfrm>
              <a:off x="4657725" y="1060450"/>
              <a:ext cx="107950" cy="106363"/>
            </a:xfrm>
            <a:custGeom>
              <a:avLst/>
              <a:gdLst>
                <a:gd name="T0" fmla="*/ 342 w 342"/>
                <a:gd name="T1" fmla="*/ 35 h 332"/>
                <a:gd name="T2" fmla="*/ 332 w 342"/>
                <a:gd name="T3" fmla="*/ 26 h 332"/>
                <a:gd name="T4" fmla="*/ 324 w 342"/>
                <a:gd name="T5" fmla="*/ 17 h 332"/>
                <a:gd name="T6" fmla="*/ 315 w 342"/>
                <a:gd name="T7" fmla="*/ 8 h 332"/>
                <a:gd name="T8" fmla="*/ 307 w 342"/>
                <a:gd name="T9" fmla="*/ 0 h 332"/>
                <a:gd name="T10" fmla="*/ 0 w 342"/>
                <a:gd name="T11" fmla="*/ 307 h 332"/>
                <a:gd name="T12" fmla="*/ 13 w 342"/>
                <a:gd name="T13" fmla="*/ 319 h 332"/>
                <a:gd name="T14" fmla="*/ 24 w 342"/>
                <a:gd name="T15" fmla="*/ 332 h 332"/>
                <a:gd name="T16" fmla="*/ 342 w 342"/>
                <a:gd name="T17" fmla="*/ 35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2" h="332">
                  <a:moveTo>
                    <a:pt x="342" y="35"/>
                  </a:moveTo>
                  <a:lnTo>
                    <a:pt x="332" y="26"/>
                  </a:lnTo>
                  <a:lnTo>
                    <a:pt x="324" y="17"/>
                  </a:lnTo>
                  <a:lnTo>
                    <a:pt x="315" y="8"/>
                  </a:lnTo>
                  <a:lnTo>
                    <a:pt x="307" y="0"/>
                  </a:lnTo>
                  <a:lnTo>
                    <a:pt x="0" y="307"/>
                  </a:lnTo>
                  <a:lnTo>
                    <a:pt x="13" y="319"/>
                  </a:lnTo>
                  <a:lnTo>
                    <a:pt x="24" y="332"/>
                  </a:lnTo>
                  <a:lnTo>
                    <a:pt x="342" y="35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41" name="Freeform 101"/>
            <p:cNvSpPr>
              <a:spLocks noEditPoints="1"/>
            </p:cNvSpPr>
            <p:nvPr/>
          </p:nvSpPr>
          <p:spPr bwMode="auto">
            <a:xfrm>
              <a:off x="4649788" y="1054100"/>
              <a:ext cx="122238" cy="119063"/>
            </a:xfrm>
            <a:custGeom>
              <a:avLst/>
              <a:gdLst>
                <a:gd name="T0" fmla="*/ 352 w 387"/>
                <a:gd name="T1" fmla="*/ 69 h 378"/>
                <a:gd name="T2" fmla="*/ 345 w 387"/>
                <a:gd name="T3" fmla="*/ 61 h 378"/>
                <a:gd name="T4" fmla="*/ 335 w 387"/>
                <a:gd name="T5" fmla="*/ 51 h 378"/>
                <a:gd name="T6" fmla="*/ 358 w 387"/>
                <a:gd name="T7" fmla="*/ 29 h 378"/>
                <a:gd name="T8" fmla="*/ 367 w 387"/>
                <a:gd name="T9" fmla="*/ 37 h 378"/>
                <a:gd name="T10" fmla="*/ 376 w 387"/>
                <a:gd name="T11" fmla="*/ 47 h 378"/>
                <a:gd name="T12" fmla="*/ 352 w 387"/>
                <a:gd name="T13" fmla="*/ 69 h 378"/>
                <a:gd name="T14" fmla="*/ 335 w 387"/>
                <a:gd name="T15" fmla="*/ 51 h 378"/>
                <a:gd name="T16" fmla="*/ 327 w 387"/>
                <a:gd name="T17" fmla="*/ 43 h 378"/>
                <a:gd name="T18" fmla="*/ 318 w 387"/>
                <a:gd name="T19" fmla="*/ 34 h 378"/>
                <a:gd name="T20" fmla="*/ 341 w 387"/>
                <a:gd name="T21" fmla="*/ 11 h 378"/>
                <a:gd name="T22" fmla="*/ 350 w 387"/>
                <a:gd name="T23" fmla="*/ 20 h 378"/>
                <a:gd name="T24" fmla="*/ 358 w 387"/>
                <a:gd name="T25" fmla="*/ 29 h 378"/>
                <a:gd name="T26" fmla="*/ 335 w 387"/>
                <a:gd name="T27" fmla="*/ 51 h 378"/>
                <a:gd name="T28" fmla="*/ 318 w 387"/>
                <a:gd name="T29" fmla="*/ 11 h 378"/>
                <a:gd name="T30" fmla="*/ 330 w 387"/>
                <a:gd name="T31" fmla="*/ 0 h 378"/>
                <a:gd name="T32" fmla="*/ 341 w 387"/>
                <a:gd name="T33" fmla="*/ 11 h 378"/>
                <a:gd name="T34" fmla="*/ 330 w 387"/>
                <a:gd name="T35" fmla="*/ 23 h 378"/>
                <a:gd name="T36" fmla="*/ 318 w 387"/>
                <a:gd name="T37" fmla="*/ 11 h 378"/>
                <a:gd name="T38" fmla="*/ 341 w 387"/>
                <a:gd name="T39" fmla="*/ 34 h 378"/>
                <a:gd name="T40" fmla="*/ 35 w 387"/>
                <a:gd name="T41" fmla="*/ 342 h 378"/>
                <a:gd name="T42" fmla="*/ 11 w 387"/>
                <a:gd name="T43" fmla="*/ 319 h 378"/>
                <a:gd name="T44" fmla="*/ 318 w 387"/>
                <a:gd name="T45" fmla="*/ 11 h 378"/>
                <a:gd name="T46" fmla="*/ 341 w 387"/>
                <a:gd name="T47" fmla="*/ 34 h 378"/>
                <a:gd name="T48" fmla="*/ 11 w 387"/>
                <a:gd name="T49" fmla="*/ 342 h 378"/>
                <a:gd name="T50" fmla="*/ 0 w 387"/>
                <a:gd name="T51" fmla="*/ 330 h 378"/>
                <a:gd name="T52" fmla="*/ 11 w 387"/>
                <a:gd name="T53" fmla="*/ 319 h 378"/>
                <a:gd name="T54" fmla="*/ 23 w 387"/>
                <a:gd name="T55" fmla="*/ 330 h 378"/>
                <a:gd name="T56" fmla="*/ 11 w 387"/>
                <a:gd name="T57" fmla="*/ 342 h 378"/>
                <a:gd name="T58" fmla="*/ 35 w 387"/>
                <a:gd name="T59" fmla="*/ 319 h 378"/>
                <a:gd name="T60" fmla="*/ 41 w 387"/>
                <a:gd name="T61" fmla="*/ 325 h 378"/>
                <a:gd name="T62" fmla="*/ 47 w 387"/>
                <a:gd name="T63" fmla="*/ 330 h 378"/>
                <a:gd name="T64" fmla="*/ 23 w 387"/>
                <a:gd name="T65" fmla="*/ 354 h 378"/>
                <a:gd name="T66" fmla="*/ 18 w 387"/>
                <a:gd name="T67" fmla="*/ 347 h 378"/>
                <a:gd name="T68" fmla="*/ 11 w 387"/>
                <a:gd name="T69" fmla="*/ 342 h 378"/>
                <a:gd name="T70" fmla="*/ 35 w 387"/>
                <a:gd name="T71" fmla="*/ 319 h 378"/>
                <a:gd name="T72" fmla="*/ 47 w 387"/>
                <a:gd name="T73" fmla="*/ 330 h 378"/>
                <a:gd name="T74" fmla="*/ 53 w 387"/>
                <a:gd name="T75" fmla="*/ 337 h 378"/>
                <a:gd name="T76" fmla="*/ 59 w 387"/>
                <a:gd name="T77" fmla="*/ 343 h 378"/>
                <a:gd name="T78" fmla="*/ 35 w 387"/>
                <a:gd name="T79" fmla="*/ 366 h 378"/>
                <a:gd name="T80" fmla="*/ 30 w 387"/>
                <a:gd name="T81" fmla="*/ 361 h 378"/>
                <a:gd name="T82" fmla="*/ 23 w 387"/>
                <a:gd name="T83" fmla="*/ 354 h 378"/>
                <a:gd name="T84" fmla="*/ 47 w 387"/>
                <a:gd name="T85" fmla="*/ 330 h 378"/>
                <a:gd name="T86" fmla="*/ 58 w 387"/>
                <a:gd name="T87" fmla="*/ 366 h 378"/>
                <a:gd name="T88" fmla="*/ 46 w 387"/>
                <a:gd name="T89" fmla="*/ 378 h 378"/>
                <a:gd name="T90" fmla="*/ 35 w 387"/>
                <a:gd name="T91" fmla="*/ 366 h 378"/>
                <a:gd name="T92" fmla="*/ 47 w 387"/>
                <a:gd name="T93" fmla="*/ 355 h 378"/>
                <a:gd name="T94" fmla="*/ 58 w 387"/>
                <a:gd name="T95" fmla="*/ 366 h 378"/>
                <a:gd name="T96" fmla="*/ 36 w 387"/>
                <a:gd name="T97" fmla="*/ 343 h 378"/>
                <a:gd name="T98" fmla="*/ 353 w 387"/>
                <a:gd name="T99" fmla="*/ 46 h 378"/>
                <a:gd name="T100" fmla="*/ 375 w 387"/>
                <a:gd name="T101" fmla="*/ 70 h 378"/>
                <a:gd name="T102" fmla="*/ 58 w 387"/>
                <a:gd name="T103" fmla="*/ 366 h 378"/>
                <a:gd name="T104" fmla="*/ 36 w 387"/>
                <a:gd name="T105" fmla="*/ 343 h 378"/>
                <a:gd name="T106" fmla="*/ 376 w 387"/>
                <a:gd name="T107" fmla="*/ 47 h 378"/>
                <a:gd name="T108" fmla="*/ 387 w 387"/>
                <a:gd name="T109" fmla="*/ 59 h 378"/>
                <a:gd name="T110" fmla="*/ 375 w 387"/>
                <a:gd name="T111" fmla="*/ 70 h 378"/>
                <a:gd name="T112" fmla="*/ 365 w 387"/>
                <a:gd name="T113" fmla="*/ 58 h 378"/>
                <a:gd name="T114" fmla="*/ 376 w 387"/>
                <a:gd name="T115" fmla="*/ 47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87" h="378">
                  <a:moveTo>
                    <a:pt x="352" y="69"/>
                  </a:moveTo>
                  <a:lnTo>
                    <a:pt x="345" y="61"/>
                  </a:lnTo>
                  <a:lnTo>
                    <a:pt x="335" y="51"/>
                  </a:lnTo>
                  <a:lnTo>
                    <a:pt x="358" y="29"/>
                  </a:lnTo>
                  <a:lnTo>
                    <a:pt x="367" y="37"/>
                  </a:lnTo>
                  <a:lnTo>
                    <a:pt x="376" y="47"/>
                  </a:lnTo>
                  <a:lnTo>
                    <a:pt x="352" y="69"/>
                  </a:lnTo>
                  <a:close/>
                  <a:moveTo>
                    <a:pt x="335" y="51"/>
                  </a:moveTo>
                  <a:lnTo>
                    <a:pt x="327" y="43"/>
                  </a:lnTo>
                  <a:lnTo>
                    <a:pt x="318" y="34"/>
                  </a:lnTo>
                  <a:lnTo>
                    <a:pt x="341" y="11"/>
                  </a:lnTo>
                  <a:lnTo>
                    <a:pt x="350" y="20"/>
                  </a:lnTo>
                  <a:lnTo>
                    <a:pt x="358" y="29"/>
                  </a:lnTo>
                  <a:lnTo>
                    <a:pt x="335" y="51"/>
                  </a:lnTo>
                  <a:close/>
                  <a:moveTo>
                    <a:pt x="318" y="11"/>
                  </a:moveTo>
                  <a:lnTo>
                    <a:pt x="330" y="0"/>
                  </a:lnTo>
                  <a:lnTo>
                    <a:pt x="341" y="11"/>
                  </a:lnTo>
                  <a:lnTo>
                    <a:pt x="330" y="23"/>
                  </a:lnTo>
                  <a:lnTo>
                    <a:pt x="318" y="11"/>
                  </a:lnTo>
                  <a:close/>
                  <a:moveTo>
                    <a:pt x="341" y="34"/>
                  </a:moveTo>
                  <a:lnTo>
                    <a:pt x="35" y="342"/>
                  </a:lnTo>
                  <a:lnTo>
                    <a:pt x="11" y="319"/>
                  </a:lnTo>
                  <a:lnTo>
                    <a:pt x="318" y="11"/>
                  </a:lnTo>
                  <a:lnTo>
                    <a:pt x="341" y="34"/>
                  </a:lnTo>
                  <a:close/>
                  <a:moveTo>
                    <a:pt x="11" y="342"/>
                  </a:moveTo>
                  <a:lnTo>
                    <a:pt x="0" y="330"/>
                  </a:lnTo>
                  <a:lnTo>
                    <a:pt x="11" y="319"/>
                  </a:lnTo>
                  <a:lnTo>
                    <a:pt x="23" y="330"/>
                  </a:lnTo>
                  <a:lnTo>
                    <a:pt x="11" y="342"/>
                  </a:lnTo>
                  <a:close/>
                  <a:moveTo>
                    <a:pt x="35" y="319"/>
                  </a:moveTo>
                  <a:lnTo>
                    <a:pt x="41" y="325"/>
                  </a:lnTo>
                  <a:lnTo>
                    <a:pt x="47" y="330"/>
                  </a:lnTo>
                  <a:lnTo>
                    <a:pt x="23" y="354"/>
                  </a:lnTo>
                  <a:lnTo>
                    <a:pt x="18" y="347"/>
                  </a:lnTo>
                  <a:lnTo>
                    <a:pt x="11" y="342"/>
                  </a:lnTo>
                  <a:lnTo>
                    <a:pt x="35" y="319"/>
                  </a:lnTo>
                  <a:close/>
                  <a:moveTo>
                    <a:pt x="47" y="330"/>
                  </a:moveTo>
                  <a:lnTo>
                    <a:pt x="53" y="337"/>
                  </a:lnTo>
                  <a:lnTo>
                    <a:pt x="59" y="343"/>
                  </a:lnTo>
                  <a:lnTo>
                    <a:pt x="35" y="366"/>
                  </a:lnTo>
                  <a:lnTo>
                    <a:pt x="30" y="361"/>
                  </a:lnTo>
                  <a:lnTo>
                    <a:pt x="23" y="354"/>
                  </a:lnTo>
                  <a:lnTo>
                    <a:pt x="47" y="330"/>
                  </a:lnTo>
                  <a:close/>
                  <a:moveTo>
                    <a:pt x="58" y="366"/>
                  </a:moveTo>
                  <a:lnTo>
                    <a:pt x="46" y="378"/>
                  </a:lnTo>
                  <a:lnTo>
                    <a:pt x="35" y="366"/>
                  </a:lnTo>
                  <a:lnTo>
                    <a:pt x="47" y="355"/>
                  </a:lnTo>
                  <a:lnTo>
                    <a:pt x="58" y="366"/>
                  </a:lnTo>
                  <a:close/>
                  <a:moveTo>
                    <a:pt x="36" y="343"/>
                  </a:moveTo>
                  <a:lnTo>
                    <a:pt x="353" y="46"/>
                  </a:lnTo>
                  <a:lnTo>
                    <a:pt x="375" y="70"/>
                  </a:lnTo>
                  <a:lnTo>
                    <a:pt x="58" y="366"/>
                  </a:lnTo>
                  <a:lnTo>
                    <a:pt x="36" y="343"/>
                  </a:lnTo>
                  <a:close/>
                  <a:moveTo>
                    <a:pt x="376" y="47"/>
                  </a:moveTo>
                  <a:lnTo>
                    <a:pt x="387" y="59"/>
                  </a:lnTo>
                  <a:lnTo>
                    <a:pt x="375" y="70"/>
                  </a:lnTo>
                  <a:lnTo>
                    <a:pt x="365" y="58"/>
                  </a:lnTo>
                  <a:lnTo>
                    <a:pt x="376" y="47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42" name="Freeform 102"/>
            <p:cNvSpPr>
              <a:spLocks/>
            </p:cNvSpPr>
            <p:nvPr/>
          </p:nvSpPr>
          <p:spPr bwMode="auto">
            <a:xfrm>
              <a:off x="4454525" y="936625"/>
              <a:ext cx="15875" cy="138113"/>
            </a:xfrm>
            <a:custGeom>
              <a:avLst/>
              <a:gdLst>
                <a:gd name="T0" fmla="*/ 35 w 50"/>
                <a:gd name="T1" fmla="*/ 434 h 434"/>
                <a:gd name="T2" fmla="*/ 50 w 50"/>
                <a:gd name="T3" fmla="*/ 1 h 434"/>
                <a:gd name="T4" fmla="*/ 38 w 50"/>
                <a:gd name="T5" fmla="*/ 1 h 434"/>
                <a:gd name="T6" fmla="*/ 27 w 50"/>
                <a:gd name="T7" fmla="*/ 1 h 434"/>
                <a:gd name="T8" fmla="*/ 15 w 50"/>
                <a:gd name="T9" fmla="*/ 0 h 434"/>
                <a:gd name="T10" fmla="*/ 3 w 50"/>
                <a:gd name="T11" fmla="*/ 0 h 434"/>
                <a:gd name="T12" fmla="*/ 0 w 50"/>
                <a:gd name="T13" fmla="*/ 0 h 434"/>
                <a:gd name="T14" fmla="*/ 0 w 50"/>
                <a:gd name="T15" fmla="*/ 434 h 434"/>
                <a:gd name="T16" fmla="*/ 3 w 50"/>
                <a:gd name="T17" fmla="*/ 434 h 434"/>
                <a:gd name="T18" fmla="*/ 19 w 50"/>
                <a:gd name="T19" fmla="*/ 434 h 434"/>
                <a:gd name="T20" fmla="*/ 35 w 50"/>
                <a:gd name="T21" fmla="*/ 43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34">
                  <a:moveTo>
                    <a:pt x="35" y="434"/>
                  </a:moveTo>
                  <a:lnTo>
                    <a:pt x="50" y="1"/>
                  </a:lnTo>
                  <a:lnTo>
                    <a:pt x="38" y="1"/>
                  </a:lnTo>
                  <a:lnTo>
                    <a:pt x="27" y="1"/>
                  </a:lnTo>
                  <a:lnTo>
                    <a:pt x="15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434"/>
                  </a:lnTo>
                  <a:lnTo>
                    <a:pt x="3" y="434"/>
                  </a:lnTo>
                  <a:lnTo>
                    <a:pt x="19" y="434"/>
                  </a:lnTo>
                  <a:lnTo>
                    <a:pt x="35" y="434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43" name="Freeform 103"/>
            <p:cNvSpPr>
              <a:spLocks noEditPoints="1"/>
            </p:cNvSpPr>
            <p:nvPr/>
          </p:nvSpPr>
          <p:spPr bwMode="auto">
            <a:xfrm>
              <a:off x="4448175" y="931863"/>
              <a:ext cx="26988" cy="149225"/>
            </a:xfrm>
            <a:custGeom>
              <a:avLst/>
              <a:gdLst>
                <a:gd name="T0" fmla="*/ 49 w 83"/>
                <a:gd name="T1" fmla="*/ 17 h 467"/>
                <a:gd name="T2" fmla="*/ 67 w 83"/>
                <a:gd name="T3" fmla="*/ 451 h 467"/>
                <a:gd name="T4" fmla="*/ 66 w 83"/>
                <a:gd name="T5" fmla="*/ 1 h 467"/>
                <a:gd name="T6" fmla="*/ 82 w 83"/>
                <a:gd name="T7" fmla="*/ 18 h 467"/>
                <a:gd name="T8" fmla="*/ 66 w 83"/>
                <a:gd name="T9" fmla="*/ 1 h 467"/>
                <a:gd name="T10" fmla="*/ 53 w 83"/>
                <a:gd name="T11" fmla="*/ 33 h 467"/>
                <a:gd name="T12" fmla="*/ 43 w 83"/>
                <a:gd name="T13" fmla="*/ 0 h 467"/>
                <a:gd name="T14" fmla="*/ 66 w 83"/>
                <a:gd name="T15" fmla="*/ 1 h 467"/>
                <a:gd name="T16" fmla="*/ 43 w 83"/>
                <a:gd name="T17" fmla="*/ 33 h 467"/>
                <a:gd name="T18" fmla="*/ 19 w 83"/>
                <a:gd name="T19" fmla="*/ 33 h 467"/>
                <a:gd name="T20" fmla="*/ 30 w 83"/>
                <a:gd name="T21" fmla="*/ 0 h 467"/>
                <a:gd name="T22" fmla="*/ 43 w 83"/>
                <a:gd name="T23" fmla="*/ 33 h 467"/>
                <a:gd name="T24" fmla="*/ 16 w 83"/>
                <a:gd name="T25" fmla="*/ 33 h 467"/>
                <a:gd name="T26" fmla="*/ 19 w 83"/>
                <a:gd name="T27" fmla="*/ 0 h 467"/>
                <a:gd name="T28" fmla="*/ 0 w 83"/>
                <a:gd name="T29" fmla="*/ 16 h 467"/>
                <a:gd name="T30" fmla="*/ 16 w 83"/>
                <a:gd name="T31" fmla="*/ 0 h 467"/>
                <a:gd name="T32" fmla="*/ 0 w 83"/>
                <a:gd name="T33" fmla="*/ 16 h 467"/>
                <a:gd name="T34" fmla="*/ 33 w 83"/>
                <a:gd name="T35" fmla="*/ 450 h 467"/>
                <a:gd name="T36" fmla="*/ 0 w 83"/>
                <a:gd name="T37" fmla="*/ 16 h 467"/>
                <a:gd name="T38" fmla="*/ 16 w 83"/>
                <a:gd name="T39" fmla="*/ 467 h 467"/>
                <a:gd name="T40" fmla="*/ 0 w 83"/>
                <a:gd name="T41" fmla="*/ 450 h 467"/>
                <a:gd name="T42" fmla="*/ 16 w 83"/>
                <a:gd name="T43" fmla="*/ 467 h 467"/>
                <a:gd name="T44" fmla="*/ 19 w 83"/>
                <a:gd name="T45" fmla="*/ 433 h 467"/>
                <a:gd name="T46" fmla="*/ 16 w 83"/>
                <a:gd name="T47" fmla="*/ 467 h 467"/>
                <a:gd name="T48" fmla="*/ 19 w 83"/>
                <a:gd name="T49" fmla="*/ 433 h 467"/>
                <a:gd name="T50" fmla="*/ 35 w 83"/>
                <a:gd name="T51" fmla="*/ 433 h 467"/>
                <a:gd name="T52" fmla="*/ 30 w 83"/>
                <a:gd name="T53" fmla="*/ 467 h 467"/>
                <a:gd name="T54" fmla="*/ 19 w 83"/>
                <a:gd name="T55" fmla="*/ 433 h 467"/>
                <a:gd name="T56" fmla="*/ 44 w 83"/>
                <a:gd name="T57" fmla="*/ 434 h 467"/>
                <a:gd name="T58" fmla="*/ 50 w 83"/>
                <a:gd name="T59" fmla="*/ 467 h 467"/>
                <a:gd name="T60" fmla="*/ 35 w 83"/>
                <a:gd name="T61" fmla="*/ 467 h 467"/>
                <a:gd name="T62" fmla="*/ 67 w 83"/>
                <a:gd name="T63" fmla="*/ 451 h 467"/>
                <a:gd name="T64" fmla="*/ 50 w 83"/>
                <a:gd name="T65" fmla="*/ 467 h 467"/>
                <a:gd name="T66" fmla="*/ 67 w 83"/>
                <a:gd name="T67" fmla="*/ 451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3" h="467">
                  <a:moveTo>
                    <a:pt x="34" y="450"/>
                  </a:moveTo>
                  <a:lnTo>
                    <a:pt x="49" y="17"/>
                  </a:lnTo>
                  <a:lnTo>
                    <a:pt x="82" y="18"/>
                  </a:lnTo>
                  <a:lnTo>
                    <a:pt x="67" y="451"/>
                  </a:lnTo>
                  <a:lnTo>
                    <a:pt x="34" y="450"/>
                  </a:lnTo>
                  <a:close/>
                  <a:moveTo>
                    <a:pt x="66" y="1"/>
                  </a:moveTo>
                  <a:lnTo>
                    <a:pt x="83" y="1"/>
                  </a:lnTo>
                  <a:lnTo>
                    <a:pt x="82" y="18"/>
                  </a:lnTo>
                  <a:lnTo>
                    <a:pt x="66" y="17"/>
                  </a:lnTo>
                  <a:lnTo>
                    <a:pt x="66" y="1"/>
                  </a:lnTo>
                  <a:close/>
                  <a:moveTo>
                    <a:pt x="65" y="34"/>
                  </a:moveTo>
                  <a:lnTo>
                    <a:pt x="53" y="33"/>
                  </a:lnTo>
                  <a:lnTo>
                    <a:pt x="43" y="33"/>
                  </a:lnTo>
                  <a:lnTo>
                    <a:pt x="43" y="0"/>
                  </a:lnTo>
                  <a:lnTo>
                    <a:pt x="55" y="0"/>
                  </a:lnTo>
                  <a:lnTo>
                    <a:pt x="66" y="1"/>
                  </a:lnTo>
                  <a:lnTo>
                    <a:pt x="65" y="34"/>
                  </a:lnTo>
                  <a:close/>
                  <a:moveTo>
                    <a:pt x="43" y="33"/>
                  </a:moveTo>
                  <a:lnTo>
                    <a:pt x="33" y="33"/>
                  </a:lnTo>
                  <a:lnTo>
                    <a:pt x="19" y="33"/>
                  </a:lnTo>
                  <a:lnTo>
                    <a:pt x="19" y="0"/>
                  </a:lnTo>
                  <a:lnTo>
                    <a:pt x="30" y="0"/>
                  </a:lnTo>
                  <a:lnTo>
                    <a:pt x="43" y="0"/>
                  </a:lnTo>
                  <a:lnTo>
                    <a:pt x="43" y="33"/>
                  </a:lnTo>
                  <a:close/>
                  <a:moveTo>
                    <a:pt x="19" y="33"/>
                  </a:moveTo>
                  <a:lnTo>
                    <a:pt x="16" y="33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19" y="33"/>
                  </a:lnTo>
                  <a:close/>
                  <a:moveTo>
                    <a:pt x="0" y="16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  <a:moveTo>
                    <a:pt x="33" y="16"/>
                  </a:moveTo>
                  <a:lnTo>
                    <a:pt x="33" y="450"/>
                  </a:lnTo>
                  <a:lnTo>
                    <a:pt x="0" y="450"/>
                  </a:lnTo>
                  <a:lnTo>
                    <a:pt x="0" y="16"/>
                  </a:lnTo>
                  <a:lnTo>
                    <a:pt x="33" y="16"/>
                  </a:lnTo>
                  <a:close/>
                  <a:moveTo>
                    <a:pt x="16" y="467"/>
                  </a:moveTo>
                  <a:lnTo>
                    <a:pt x="0" y="467"/>
                  </a:lnTo>
                  <a:lnTo>
                    <a:pt x="0" y="450"/>
                  </a:lnTo>
                  <a:lnTo>
                    <a:pt x="16" y="450"/>
                  </a:lnTo>
                  <a:lnTo>
                    <a:pt x="16" y="467"/>
                  </a:lnTo>
                  <a:close/>
                  <a:moveTo>
                    <a:pt x="16" y="433"/>
                  </a:moveTo>
                  <a:lnTo>
                    <a:pt x="19" y="433"/>
                  </a:lnTo>
                  <a:lnTo>
                    <a:pt x="19" y="467"/>
                  </a:lnTo>
                  <a:lnTo>
                    <a:pt x="16" y="467"/>
                  </a:lnTo>
                  <a:lnTo>
                    <a:pt x="16" y="433"/>
                  </a:lnTo>
                  <a:close/>
                  <a:moveTo>
                    <a:pt x="19" y="433"/>
                  </a:moveTo>
                  <a:lnTo>
                    <a:pt x="26" y="433"/>
                  </a:lnTo>
                  <a:lnTo>
                    <a:pt x="35" y="433"/>
                  </a:lnTo>
                  <a:lnTo>
                    <a:pt x="35" y="467"/>
                  </a:lnTo>
                  <a:lnTo>
                    <a:pt x="30" y="467"/>
                  </a:lnTo>
                  <a:lnTo>
                    <a:pt x="19" y="467"/>
                  </a:lnTo>
                  <a:lnTo>
                    <a:pt x="19" y="433"/>
                  </a:lnTo>
                  <a:close/>
                  <a:moveTo>
                    <a:pt x="35" y="433"/>
                  </a:moveTo>
                  <a:lnTo>
                    <a:pt x="44" y="434"/>
                  </a:lnTo>
                  <a:lnTo>
                    <a:pt x="51" y="434"/>
                  </a:lnTo>
                  <a:lnTo>
                    <a:pt x="50" y="467"/>
                  </a:lnTo>
                  <a:lnTo>
                    <a:pt x="43" y="467"/>
                  </a:lnTo>
                  <a:lnTo>
                    <a:pt x="35" y="467"/>
                  </a:lnTo>
                  <a:lnTo>
                    <a:pt x="35" y="433"/>
                  </a:lnTo>
                  <a:close/>
                  <a:moveTo>
                    <a:pt x="67" y="451"/>
                  </a:moveTo>
                  <a:lnTo>
                    <a:pt x="67" y="467"/>
                  </a:lnTo>
                  <a:lnTo>
                    <a:pt x="50" y="467"/>
                  </a:lnTo>
                  <a:lnTo>
                    <a:pt x="51" y="450"/>
                  </a:lnTo>
                  <a:lnTo>
                    <a:pt x="67" y="451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44" name="Freeform 104"/>
            <p:cNvSpPr>
              <a:spLocks/>
            </p:cNvSpPr>
            <p:nvPr/>
          </p:nvSpPr>
          <p:spPr bwMode="auto">
            <a:xfrm>
              <a:off x="4144963" y="1557338"/>
              <a:ext cx="107950" cy="104775"/>
            </a:xfrm>
            <a:custGeom>
              <a:avLst/>
              <a:gdLst>
                <a:gd name="T0" fmla="*/ 0 w 341"/>
                <a:gd name="T1" fmla="*/ 296 h 332"/>
                <a:gd name="T2" fmla="*/ 9 w 341"/>
                <a:gd name="T3" fmla="*/ 306 h 332"/>
                <a:gd name="T4" fmla="*/ 17 w 341"/>
                <a:gd name="T5" fmla="*/ 314 h 332"/>
                <a:gd name="T6" fmla="*/ 26 w 341"/>
                <a:gd name="T7" fmla="*/ 324 h 332"/>
                <a:gd name="T8" fmla="*/ 34 w 341"/>
                <a:gd name="T9" fmla="*/ 332 h 332"/>
                <a:gd name="T10" fmla="*/ 341 w 341"/>
                <a:gd name="T11" fmla="*/ 25 h 332"/>
                <a:gd name="T12" fmla="*/ 329 w 341"/>
                <a:gd name="T13" fmla="*/ 13 h 332"/>
                <a:gd name="T14" fmla="*/ 317 w 341"/>
                <a:gd name="T15" fmla="*/ 0 h 332"/>
                <a:gd name="T16" fmla="*/ 0 w 341"/>
                <a:gd name="T17" fmla="*/ 29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1" h="332">
                  <a:moveTo>
                    <a:pt x="0" y="296"/>
                  </a:moveTo>
                  <a:lnTo>
                    <a:pt x="9" y="306"/>
                  </a:lnTo>
                  <a:lnTo>
                    <a:pt x="17" y="314"/>
                  </a:lnTo>
                  <a:lnTo>
                    <a:pt x="26" y="324"/>
                  </a:lnTo>
                  <a:lnTo>
                    <a:pt x="34" y="332"/>
                  </a:lnTo>
                  <a:lnTo>
                    <a:pt x="341" y="25"/>
                  </a:lnTo>
                  <a:lnTo>
                    <a:pt x="329" y="13"/>
                  </a:lnTo>
                  <a:lnTo>
                    <a:pt x="317" y="0"/>
                  </a:lnTo>
                  <a:lnTo>
                    <a:pt x="0" y="296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45" name="Freeform 105"/>
            <p:cNvSpPr>
              <a:spLocks noEditPoints="1"/>
            </p:cNvSpPr>
            <p:nvPr/>
          </p:nvSpPr>
          <p:spPr bwMode="auto">
            <a:xfrm>
              <a:off x="4137025" y="1549400"/>
              <a:ext cx="122238" cy="120650"/>
            </a:xfrm>
            <a:custGeom>
              <a:avLst/>
              <a:gdLst>
                <a:gd name="T0" fmla="*/ 43 w 387"/>
                <a:gd name="T1" fmla="*/ 317 h 378"/>
                <a:gd name="T2" fmla="*/ 29 w 387"/>
                <a:gd name="T3" fmla="*/ 349 h 378"/>
                <a:gd name="T4" fmla="*/ 11 w 387"/>
                <a:gd name="T5" fmla="*/ 331 h 378"/>
                <a:gd name="T6" fmla="*/ 29 w 387"/>
                <a:gd name="T7" fmla="*/ 349 h 378"/>
                <a:gd name="T8" fmla="*/ 40 w 387"/>
                <a:gd name="T9" fmla="*/ 337 h 378"/>
                <a:gd name="T10" fmla="*/ 52 w 387"/>
                <a:gd name="T11" fmla="*/ 326 h 378"/>
                <a:gd name="T12" fmla="*/ 69 w 387"/>
                <a:gd name="T13" fmla="*/ 344 h 378"/>
                <a:gd name="T14" fmla="*/ 37 w 387"/>
                <a:gd name="T15" fmla="*/ 357 h 378"/>
                <a:gd name="T16" fmla="*/ 52 w 387"/>
                <a:gd name="T17" fmla="*/ 326 h 378"/>
                <a:gd name="T18" fmla="*/ 57 w 387"/>
                <a:gd name="T19" fmla="*/ 378 h 378"/>
                <a:gd name="T20" fmla="*/ 57 w 387"/>
                <a:gd name="T21" fmla="*/ 355 h 378"/>
                <a:gd name="T22" fmla="*/ 45 w 387"/>
                <a:gd name="T23" fmla="*/ 344 h 378"/>
                <a:gd name="T24" fmla="*/ 375 w 387"/>
                <a:gd name="T25" fmla="*/ 59 h 378"/>
                <a:gd name="T26" fmla="*/ 45 w 387"/>
                <a:gd name="T27" fmla="*/ 344 h 378"/>
                <a:gd name="T28" fmla="*/ 387 w 387"/>
                <a:gd name="T29" fmla="*/ 48 h 378"/>
                <a:gd name="T30" fmla="*/ 364 w 387"/>
                <a:gd name="T31" fmla="*/ 48 h 378"/>
                <a:gd name="T32" fmla="*/ 352 w 387"/>
                <a:gd name="T33" fmla="*/ 59 h 378"/>
                <a:gd name="T34" fmla="*/ 340 w 387"/>
                <a:gd name="T35" fmla="*/ 48 h 378"/>
                <a:gd name="T36" fmla="*/ 370 w 387"/>
                <a:gd name="T37" fmla="*/ 31 h 378"/>
                <a:gd name="T38" fmla="*/ 352 w 387"/>
                <a:gd name="T39" fmla="*/ 59 h 378"/>
                <a:gd name="T40" fmla="*/ 340 w 387"/>
                <a:gd name="T41" fmla="*/ 48 h 378"/>
                <a:gd name="T42" fmla="*/ 340 w 387"/>
                <a:gd name="T43" fmla="*/ 48 h 378"/>
                <a:gd name="T44" fmla="*/ 334 w 387"/>
                <a:gd name="T45" fmla="*/ 41 h 378"/>
                <a:gd name="T46" fmla="*/ 352 w 387"/>
                <a:gd name="T47" fmla="*/ 13 h 378"/>
                <a:gd name="T48" fmla="*/ 364 w 387"/>
                <a:gd name="T49" fmla="*/ 24 h 378"/>
                <a:gd name="T50" fmla="*/ 329 w 387"/>
                <a:gd name="T51" fmla="*/ 12 h 378"/>
                <a:gd name="T52" fmla="*/ 352 w 387"/>
                <a:gd name="T53" fmla="*/ 13 h 378"/>
                <a:gd name="T54" fmla="*/ 329 w 387"/>
                <a:gd name="T55" fmla="*/ 12 h 378"/>
                <a:gd name="T56" fmla="*/ 34 w 387"/>
                <a:gd name="T57" fmla="*/ 331 h 378"/>
                <a:gd name="T58" fmla="*/ 329 w 387"/>
                <a:gd name="T59" fmla="*/ 12 h 378"/>
                <a:gd name="T60" fmla="*/ 11 w 387"/>
                <a:gd name="T61" fmla="*/ 331 h 378"/>
                <a:gd name="T62" fmla="*/ 12 w 387"/>
                <a:gd name="T63" fmla="*/ 308 h 378"/>
                <a:gd name="T64" fmla="*/ 11 w 387"/>
                <a:gd name="T65" fmla="*/ 331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7" h="378">
                  <a:moveTo>
                    <a:pt x="35" y="308"/>
                  </a:moveTo>
                  <a:lnTo>
                    <a:pt x="43" y="317"/>
                  </a:lnTo>
                  <a:lnTo>
                    <a:pt x="52" y="326"/>
                  </a:lnTo>
                  <a:lnTo>
                    <a:pt x="29" y="349"/>
                  </a:lnTo>
                  <a:lnTo>
                    <a:pt x="19" y="339"/>
                  </a:lnTo>
                  <a:lnTo>
                    <a:pt x="11" y="331"/>
                  </a:lnTo>
                  <a:lnTo>
                    <a:pt x="35" y="308"/>
                  </a:lnTo>
                  <a:close/>
                  <a:moveTo>
                    <a:pt x="29" y="349"/>
                  </a:moveTo>
                  <a:lnTo>
                    <a:pt x="29" y="349"/>
                  </a:lnTo>
                  <a:lnTo>
                    <a:pt x="40" y="337"/>
                  </a:lnTo>
                  <a:lnTo>
                    <a:pt x="29" y="349"/>
                  </a:lnTo>
                  <a:close/>
                  <a:moveTo>
                    <a:pt x="52" y="326"/>
                  </a:moveTo>
                  <a:lnTo>
                    <a:pt x="60" y="335"/>
                  </a:lnTo>
                  <a:lnTo>
                    <a:pt x="69" y="344"/>
                  </a:lnTo>
                  <a:lnTo>
                    <a:pt x="45" y="367"/>
                  </a:lnTo>
                  <a:lnTo>
                    <a:pt x="37" y="357"/>
                  </a:lnTo>
                  <a:lnTo>
                    <a:pt x="29" y="349"/>
                  </a:lnTo>
                  <a:lnTo>
                    <a:pt x="52" y="326"/>
                  </a:lnTo>
                  <a:close/>
                  <a:moveTo>
                    <a:pt x="69" y="367"/>
                  </a:moveTo>
                  <a:lnTo>
                    <a:pt x="57" y="378"/>
                  </a:lnTo>
                  <a:lnTo>
                    <a:pt x="45" y="367"/>
                  </a:lnTo>
                  <a:lnTo>
                    <a:pt x="57" y="355"/>
                  </a:lnTo>
                  <a:lnTo>
                    <a:pt x="69" y="367"/>
                  </a:lnTo>
                  <a:close/>
                  <a:moveTo>
                    <a:pt x="45" y="344"/>
                  </a:moveTo>
                  <a:lnTo>
                    <a:pt x="352" y="36"/>
                  </a:lnTo>
                  <a:lnTo>
                    <a:pt x="375" y="59"/>
                  </a:lnTo>
                  <a:lnTo>
                    <a:pt x="69" y="367"/>
                  </a:lnTo>
                  <a:lnTo>
                    <a:pt x="45" y="344"/>
                  </a:lnTo>
                  <a:close/>
                  <a:moveTo>
                    <a:pt x="375" y="36"/>
                  </a:moveTo>
                  <a:lnTo>
                    <a:pt x="387" y="48"/>
                  </a:lnTo>
                  <a:lnTo>
                    <a:pt x="375" y="59"/>
                  </a:lnTo>
                  <a:lnTo>
                    <a:pt x="364" y="48"/>
                  </a:lnTo>
                  <a:lnTo>
                    <a:pt x="375" y="36"/>
                  </a:lnTo>
                  <a:close/>
                  <a:moveTo>
                    <a:pt x="352" y="59"/>
                  </a:moveTo>
                  <a:lnTo>
                    <a:pt x="346" y="53"/>
                  </a:lnTo>
                  <a:lnTo>
                    <a:pt x="340" y="48"/>
                  </a:lnTo>
                  <a:lnTo>
                    <a:pt x="364" y="24"/>
                  </a:lnTo>
                  <a:lnTo>
                    <a:pt x="370" y="31"/>
                  </a:lnTo>
                  <a:lnTo>
                    <a:pt x="375" y="36"/>
                  </a:lnTo>
                  <a:lnTo>
                    <a:pt x="352" y="59"/>
                  </a:lnTo>
                  <a:close/>
                  <a:moveTo>
                    <a:pt x="340" y="48"/>
                  </a:moveTo>
                  <a:lnTo>
                    <a:pt x="340" y="48"/>
                  </a:lnTo>
                  <a:lnTo>
                    <a:pt x="352" y="36"/>
                  </a:lnTo>
                  <a:lnTo>
                    <a:pt x="340" y="48"/>
                  </a:lnTo>
                  <a:close/>
                  <a:moveTo>
                    <a:pt x="340" y="48"/>
                  </a:moveTo>
                  <a:lnTo>
                    <a:pt x="334" y="41"/>
                  </a:lnTo>
                  <a:lnTo>
                    <a:pt x="329" y="35"/>
                  </a:lnTo>
                  <a:lnTo>
                    <a:pt x="352" y="13"/>
                  </a:lnTo>
                  <a:lnTo>
                    <a:pt x="358" y="19"/>
                  </a:lnTo>
                  <a:lnTo>
                    <a:pt x="364" y="24"/>
                  </a:lnTo>
                  <a:lnTo>
                    <a:pt x="340" y="48"/>
                  </a:lnTo>
                  <a:close/>
                  <a:moveTo>
                    <a:pt x="329" y="12"/>
                  </a:moveTo>
                  <a:lnTo>
                    <a:pt x="342" y="0"/>
                  </a:lnTo>
                  <a:lnTo>
                    <a:pt x="352" y="13"/>
                  </a:lnTo>
                  <a:lnTo>
                    <a:pt x="340" y="23"/>
                  </a:lnTo>
                  <a:lnTo>
                    <a:pt x="329" y="12"/>
                  </a:lnTo>
                  <a:close/>
                  <a:moveTo>
                    <a:pt x="352" y="36"/>
                  </a:moveTo>
                  <a:lnTo>
                    <a:pt x="34" y="331"/>
                  </a:lnTo>
                  <a:lnTo>
                    <a:pt x="12" y="308"/>
                  </a:lnTo>
                  <a:lnTo>
                    <a:pt x="329" y="12"/>
                  </a:lnTo>
                  <a:lnTo>
                    <a:pt x="352" y="36"/>
                  </a:lnTo>
                  <a:close/>
                  <a:moveTo>
                    <a:pt x="11" y="331"/>
                  </a:moveTo>
                  <a:lnTo>
                    <a:pt x="0" y="318"/>
                  </a:lnTo>
                  <a:lnTo>
                    <a:pt x="12" y="308"/>
                  </a:lnTo>
                  <a:lnTo>
                    <a:pt x="23" y="319"/>
                  </a:lnTo>
                  <a:lnTo>
                    <a:pt x="11" y="331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46" name="Freeform 106"/>
            <p:cNvSpPr>
              <a:spLocks/>
            </p:cNvSpPr>
            <p:nvPr/>
          </p:nvSpPr>
          <p:spPr bwMode="auto">
            <a:xfrm>
              <a:off x="4741863" y="1360488"/>
              <a:ext cx="138113" cy="17463"/>
            </a:xfrm>
            <a:custGeom>
              <a:avLst/>
              <a:gdLst>
                <a:gd name="T0" fmla="*/ 434 w 434"/>
                <a:gd name="T1" fmla="*/ 0 h 54"/>
                <a:gd name="T2" fmla="*/ 1 w 434"/>
                <a:gd name="T3" fmla="*/ 0 h 54"/>
                <a:gd name="T4" fmla="*/ 1 w 434"/>
                <a:gd name="T5" fmla="*/ 4 h 54"/>
                <a:gd name="T6" fmla="*/ 1 w 434"/>
                <a:gd name="T7" fmla="*/ 12 h 54"/>
                <a:gd name="T8" fmla="*/ 1 w 434"/>
                <a:gd name="T9" fmla="*/ 21 h 54"/>
                <a:gd name="T10" fmla="*/ 0 w 434"/>
                <a:gd name="T11" fmla="*/ 29 h 54"/>
                <a:gd name="T12" fmla="*/ 0 w 434"/>
                <a:gd name="T13" fmla="*/ 38 h 54"/>
                <a:gd name="T14" fmla="*/ 433 w 434"/>
                <a:gd name="T15" fmla="*/ 54 h 54"/>
                <a:gd name="T16" fmla="*/ 434 w 434"/>
                <a:gd name="T17" fmla="*/ 42 h 54"/>
                <a:gd name="T18" fmla="*/ 434 w 434"/>
                <a:gd name="T19" fmla="*/ 29 h 54"/>
                <a:gd name="T20" fmla="*/ 434 w 434"/>
                <a:gd name="T21" fmla="*/ 17 h 54"/>
                <a:gd name="T22" fmla="*/ 434 w 434"/>
                <a:gd name="T23" fmla="*/ 4 h 54"/>
                <a:gd name="T24" fmla="*/ 434 w 434"/>
                <a:gd name="T2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4" h="54">
                  <a:moveTo>
                    <a:pt x="434" y="0"/>
                  </a:moveTo>
                  <a:lnTo>
                    <a:pt x="1" y="0"/>
                  </a:lnTo>
                  <a:lnTo>
                    <a:pt x="1" y="4"/>
                  </a:lnTo>
                  <a:lnTo>
                    <a:pt x="1" y="12"/>
                  </a:lnTo>
                  <a:lnTo>
                    <a:pt x="1" y="21"/>
                  </a:lnTo>
                  <a:lnTo>
                    <a:pt x="0" y="29"/>
                  </a:lnTo>
                  <a:lnTo>
                    <a:pt x="0" y="38"/>
                  </a:lnTo>
                  <a:lnTo>
                    <a:pt x="433" y="54"/>
                  </a:lnTo>
                  <a:lnTo>
                    <a:pt x="434" y="42"/>
                  </a:lnTo>
                  <a:lnTo>
                    <a:pt x="434" y="29"/>
                  </a:lnTo>
                  <a:lnTo>
                    <a:pt x="434" y="17"/>
                  </a:lnTo>
                  <a:lnTo>
                    <a:pt x="434" y="4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47" name="Freeform 107"/>
            <p:cNvSpPr>
              <a:spLocks noEditPoints="1"/>
            </p:cNvSpPr>
            <p:nvPr/>
          </p:nvSpPr>
          <p:spPr bwMode="auto">
            <a:xfrm>
              <a:off x="4737100" y="1355725"/>
              <a:ext cx="147638" cy="26988"/>
            </a:xfrm>
            <a:custGeom>
              <a:avLst/>
              <a:gdLst>
                <a:gd name="T0" fmla="*/ 18 w 468"/>
                <a:gd name="T1" fmla="*/ 34 h 88"/>
                <a:gd name="T2" fmla="*/ 451 w 468"/>
                <a:gd name="T3" fmla="*/ 0 h 88"/>
                <a:gd name="T4" fmla="*/ 1 w 468"/>
                <a:gd name="T5" fmla="*/ 17 h 88"/>
                <a:gd name="T6" fmla="*/ 18 w 468"/>
                <a:gd name="T7" fmla="*/ 0 h 88"/>
                <a:gd name="T8" fmla="*/ 1 w 468"/>
                <a:gd name="T9" fmla="*/ 17 h 88"/>
                <a:gd name="T10" fmla="*/ 33 w 468"/>
                <a:gd name="T11" fmla="*/ 21 h 88"/>
                <a:gd name="T12" fmla="*/ 1 w 468"/>
                <a:gd name="T13" fmla="*/ 17 h 88"/>
                <a:gd name="T14" fmla="*/ 33 w 468"/>
                <a:gd name="T15" fmla="*/ 21 h 88"/>
                <a:gd name="T16" fmla="*/ 33 w 468"/>
                <a:gd name="T17" fmla="*/ 39 h 88"/>
                <a:gd name="T18" fmla="*/ 1 w 468"/>
                <a:gd name="T19" fmla="*/ 32 h 88"/>
                <a:gd name="T20" fmla="*/ 33 w 468"/>
                <a:gd name="T21" fmla="*/ 21 h 88"/>
                <a:gd name="T22" fmla="*/ 33 w 468"/>
                <a:gd name="T23" fmla="*/ 47 h 88"/>
                <a:gd name="T24" fmla="*/ 1 w 468"/>
                <a:gd name="T25" fmla="*/ 55 h 88"/>
                <a:gd name="T26" fmla="*/ 1 w 468"/>
                <a:gd name="T27" fmla="*/ 38 h 88"/>
                <a:gd name="T28" fmla="*/ 17 w 468"/>
                <a:gd name="T29" fmla="*/ 72 h 88"/>
                <a:gd name="T30" fmla="*/ 1 w 468"/>
                <a:gd name="T31" fmla="*/ 55 h 88"/>
                <a:gd name="T32" fmla="*/ 17 w 468"/>
                <a:gd name="T33" fmla="*/ 72 h 88"/>
                <a:gd name="T34" fmla="*/ 451 w 468"/>
                <a:gd name="T35" fmla="*/ 55 h 88"/>
                <a:gd name="T36" fmla="*/ 17 w 468"/>
                <a:gd name="T37" fmla="*/ 72 h 88"/>
                <a:gd name="T38" fmla="*/ 467 w 468"/>
                <a:gd name="T39" fmla="*/ 72 h 88"/>
                <a:gd name="T40" fmla="*/ 450 w 468"/>
                <a:gd name="T41" fmla="*/ 88 h 88"/>
                <a:gd name="T42" fmla="*/ 467 w 468"/>
                <a:gd name="T43" fmla="*/ 72 h 88"/>
                <a:gd name="T44" fmla="*/ 434 w 468"/>
                <a:gd name="T45" fmla="*/ 58 h 88"/>
                <a:gd name="T46" fmla="*/ 468 w 468"/>
                <a:gd name="T47" fmla="*/ 46 h 88"/>
                <a:gd name="T48" fmla="*/ 467 w 468"/>
                <a:gd name="T49" fmla="*/ 72 h 88"/>
                <a:gd name="T50" fmla="*/ 435 w 468"/>
                <a:gd name="T51" fmla="*/ 46 h 88"/>
                <a:gd name="T52" fmla="*/ 435 w 468"/>
                <a:gd name="T53" fmla="*/ 21 h 88"/>
                <a:gd name="T54" fmla="*/ 468 w 468"/>
                <a:gd name="T55" fmla="*/ 33 h 88"/>
                <a:gd name="T56" fmla="*/ 435 w 468"/>
                <a:gd name="T57" fmla="*/ 46 h 88"/>
                <a:gd name="T58" fmla="*/ 435 w 468"/>
                <a:gd name="T59" fmla="*/ 17 h 88"/>
                <a:gd name="T60" fmla="*/ 468 w 468"/>
                <a:gd name="T61" fmla="*/ 21 h 88"/>
                <a:gd name="T62" fmla="*/ 451 w 468"/>
                <a:gd name="T63" fmla="*/ 0 h 88"/>
                <a:gd name="T64" fmla="*/ 468 w 468"/>
                <a:gd name="T65" fmla="*/ 17 h 88"/>
                <a:gd name="T66" fmla="*/ 451 w 468"/>
                <a:gd name="T6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68" h="88">
                  <a:moveTo>
                    <a:pt x="451" y="34"/>
                  </a:moveTo>
                  <a:lnTo>
                    <a:pt x="18" y="34"/>
                  </a:lnTo>
                  <a:lnTo>
                    <a:pt x="18" y="0"/>
                  </a:lnTo>
                  <a:lnTo>
                    <a:pt x="451" y="0"/>
                  </a:lnTo>
                  <a:lnTo>
                    <a:pt x="451" y="34"/>
                  </a:lnTo>
                  <a:close/>
                  <a:moveTo>
                    <a:pt x="1" y="17"/>
                  </a:moveTo>
                  <a:lnTo>
                    <a:pt x="1" y="0"/>
                  </a:lnTo>
                  <a:lnTo>
                    <a:pt x="18" y="0"/>
                  </a:lnTo>
                  <a:lnTo>
                    <a:pt x="18" y="17"/>
                  </a:lnTo>
                  <a:lnTo>
                    <a:pt x="1" y="17"/>
                  </a:lnTo>
                  <a:close/>
                  <a:moveTo>
                    <a:pt x="33" y="17"/>
                  </a:moveTo>
                  <a:lnTo>
                    <a:pt x="33" y="21"/>
                  </a:lnTo>
                  <a:lnTo>
                    <a:pt x="1" y="21"/>
                  </a:lnTo>
                  <a:lnTo>
                    <a:pt x="1" y="17"/>
                  </a:lnTo>
                  <a:lnTo>
                    <a:pt x="33" y="17"/>
                  </a:lnTo>
                  <a:close/>
                  <a:moveTo>
                    <a:pt x="33" y="21"/>
                  </a:moveTo>
                  <a:lnTo>
                    <a:pt x="33" y="28"/>
                  </a:lnTo>
                  <a:lnTo>
                    <a:pt x="33" y="39"/>
                  </a:lnTo>
                  <a:lnTo>
                    <a:pt x="1" y="38"/>
                  </a:lnTo>
                  <a:lnTo>
                    <a:pt x="1" y="32"/>
                  </a:lnTo>
                  <a:lnTo>
                    <a:pt x="1" y="21"/>
                  </a:lnTo>
                  <a:lnTo>
                    <a:pt x="33" y="21"/>
                  </a:lnTo>
                  <a:close/>
                  <a:moveTo>
                    <a:pt x="33" y="39"/>
                  </a:moveTo>
                  <a:lnTo>
                    <a:pt x="33" y="47"/>
                  </a:lnTo>
                  <a:lnTo>
                    <a:pt x="33" y="56"/>
                  </a:lnTo>
                  <a:lnTo>
                    <a:pt x="1" y="55"/>
                  </a:lnTo>
                  <a:lnTo>
                    <a:pt x="1" y="46"/>
                  </a:lnTo>
                  <a:lnTo>
                    <a:pt x="1" y="38"/>
                  </a:lnTo>
                  <a:lnTo>
                    <a:pt x="33" y="39"/>
                  </a:lnTo>
                  <a:close/>
                  <a:moveTo>
                    <a:pt x="17" y="72"/>
                  </a:moveTo>
                  <a:lnTo>
                    <a:pt x="0" y="71"/>
                  </a:lnTo>
                  <a:lnTo>
                    <a:pt x="1" y="55"/>
                  </a:lnTo>
                  <a:lnTo>
                    <a:pt x="17" y="55"/>
                  </a:lnTo>
                  <a:lnTo>
                    <a:pt x="17" y="72"/>
                  </a:lnTo>
                  <a:close/>
                  <a:moveTo>
                    <a:pt x="18" y="39"/>
                  </a:moveTo>
                  <a:lnTo>
                    <a:pt x="451" y="55"/>
                  </a:lnTo>
                  <a:lnTo>
                    <a:pt x="450" y="88"/>
                  </a:lnTo>
                  <a:lnTo>
                    <a:pt x="17" y="72"/>
                  </a:lnTo>
                  <a:lnTo>
                    <a:pt x="18" y="39"/>
                  </a:lnTo>
                  <a:close/>
                  <a:moveTo>
                    <a:pt x="467" y="72"/>
                  </a:moveTo>
                  <a:lnTo>
                    <a:pt x="466" y="88"/>
                  </a:lnTo>
                  <a:lnTo>
                    <a:pt x="450" y="88"/>
                  </a:lnTo>
                  <a:lnTo>
                    <a:pt x="450" y="71"/>
                  </a:lnTo>
                  <a:lnTo>
                    <a:pt x="467" y="72"/>
                  </a:lnTo>
                  <a:close/>
                  <a:moveTo>
                    <a:pt x="434" y="71"/>
                  </a:moveTo>
                  <a:lnTo>
                    <a:pt x="434" y="58"/>
                  </a:lnTo>
                  <a:lnTo>
                    <a:pt x="435" y="46"/>
                  </a:lnTo>
                  <a:lnTo>
                    <a:pt x="468" y="46"/>
                  </a:lnTo>
                  <a:lnTo>
                    <a:pt x="467" y="59"/>
                  </a:lnTo>
                  <a:lnTo>
                    <a:pt x="467" y="72"/>
                  </a:lnTo>
                  <a:lnTo>
                    <a:pt x="434" y="71"/>
                  </a:lnTo>
                  <a:close/>
                  <a:moveTo>
                    <a:pt x="435" y="46"/>
                  </a:moveTo>
                  <a:lnTo>
                    <a:pt x="435" y="36"/>
                  </a:lnTo>
                  <a:lnTo>
                    <a:pt x="435" y="21"/>
                  </a:lnTo>
                  <a:lnTo>
                    <a:pt x="468" y="21"/>
                  </a:lnTo>
                  <a:lnTo>
                    <a:pt x="468" y="33"/>
                  </a:lnTo>
                  <a:lnTo>
                    <a:pt x="468" y="46"/>
                  </a:lnTo>
                  <a:lnTo>
                    <a:pt x="435" y="46"/>
                  </a:lnTo>
                  <a:close/>
                  <a:moveTo>
                    <a:pt x="435" y="21"/>
                  </a:moveTo>
                  <a:lnTo>
                    <a:pt x="435" y="17"/>
                  </a:lnTo>
                  <a:lnTo>
                    <a:pt x="468" y="17"/>
                  </a:lnTo>
                  <a:lnTo>
                    <a:pt x="468" y="21"/>
                  </a:lnTo>
                  <a:lnTo>
                    <a:pt x="435" y="21"/>
                  </a:lnTo>
                  <a:close/>
                  <a:moveTo>
                    <a:pt x="451" y="0"/>
                  </a:moveTo>
                  <a:lnTo>
                    <a:pt x="468" y="0"/>
                  </a:lnTo>
                  <a:lnTo>
                    <a:pt x="468" y="17"/>
                  </a:lnTo>
                  <a:lnTo>
                    <a:pt x="451" y="17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48" name="Freeform 108"/>
            <p:cNvSpPr>
              <a:spLocks/>
            </p:cNvSpPr>
            <p:nvPr/>
          </p:nvSpPr>
          <p:spPr bwMode="auto">
            <a:xfrm>
              <a:off x="4154488" y="1050925"/>
              <a:ext cx="104775" cy="109538"/>
            </a:xfrm>
            <a:custGeom>
              <a:avLst/>
              <a:gdLst>
                <a:gd name="T0" fmla="*/ 0 w 332"/>
                <a:gd name="T1" fmla="*/ 35 h 342"/>
                <a:gd name="T2" fmla="*/ 308 w 332"/>
                <a:gd name="T3" fmla="*/ 342 h 342"/>
                <a:gd name="T4" fmla="*/ 319 w 332"/>
                <a:gd name="T5" fmla="*/ 329 h 342"/>
                <a:gd name="T6" fmla="*/ 332 w 332"/>
                <a:gd name="T7" fmla="*/ 318 h 342"/>
                <a:gd name="T8" fmla="*/ 36 w 332"/>
                <a:gd name="T9" fmla="*/ 0 h 342"/>
                <a:gd name="T10" fmla="*/ 26 w 332"/>
                <a:gd name="T11" fmla="*/ 9 h 342"/>
                <a:gd name="T12" fmla="*/ 18 w 332"/>
                <a:gd name="T13" fmla="*/ 18 h 342"/>
                <a:gd name="T14" fmla="*/ 8 w 332"/>
                <a:gd name="T15" fmla="*/ 27 h 342"/>
                <a:gd name="T16" fmla="*/ 0 w 332"/>
                <a:gd name="T17" fmla="*/ 35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342">
                  <a:moveTo>
                    <a:pt x="0" y="35"/>
                  </a:moveTo>
                  <a:lnTo>
                    <a:pt x="308" y="342"/>
                  </a:lnTo>
                  <a:lnTo>
                    <a:pt x="319" y="329"/>
                  </a:lnTo>
                  <a:lnTo>
                    <a:pt x="332" y="318"/>
                  </a:lnTo>
                  <a:lnTo>
                    <a:pt x="36" y="0"/>
                  </a:lnTo>
                  <a:lnTo>
                    <a:pt x="26" y="9"/>
                  </a:lnTo>
                  <a:lnTo>
                    <a:pt x="18" y="18"/>
                  </a:lnTo>
                  <a:lnTo>
                    <a:pt x="8" y="27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49" name="Freeform 109"/>
            <p:cNvSpPr>
              <a:spLocks noEditPoints="1"/>
            </p:cNvSpPr>
            <p:nvPr/>
          </p:nvSpPr>
          <p:spPr bwMode="auto">
            <a:xfrm>
              <a:off x="4146550" y="1044575"/>
              <a:ext cx="120650" cy="122238"/>
            </a:xfrm>
            <a:custGeom>
              <a:avLst/>
              <a:gdLst>
                <a:gd name="T0" fmla="*/ 342 w 378"/>
                <a:gd name="T1" fmla="*/ 353 h 388"/>
                <a:gd name="T2" fmla="*/ 11 w 378"/>
                <a:gd name="T3" fmla="*/ 70 h 388"/>
                <a:gd name="T4" fmla="*/ 342 w 378"/>
                <a:gd name="T5" fmla="*/ 376 h 388"/>
                <a:gd name="T6" fmla="*/ 319 w 378"/>
                <a:gd name="T7" fmla="*/ 376 h 388"/>
                <a:gd name="T8" fmla="*/ 342 w 378"/>
                <a:gd name="T9" fmla="*/ 376 h 388"/>
                <a:gd name="T10" fmla="*/ 325 w 378"/>
                <a:gd name="T11" fmla="*/ 347 h 388"/>
                <a:gd name="T12" fmla="*/ 354 w 378"/>
                <a:gd name="T13" fmla="*/ 365 h 388"/>
                <a:gd name="T14" fmla="*/ 342 w 378"/>
                <a:gd name="T15" fmla="*/ 376 h 388"/>
                <a:gd name="T16" fmla="*/ 331 w 378"/>
                <a:gd name="T17" fmla="*/ 340 h 388"/>
                <a:gd name="T18" fmla="*/ 342 w 378"/>
                <a:gd name="T19" fmla="*/ 352 h 388"/>
                <a:gd name="T20" fmla="*/ 331 w 378"/>
                <a:gd name="T21" fmla="*/ 340 h 388"/>
                <a:gd name="T22" fmla="*/ 343 w 378"/>
                <a:gd name="T23" fmla="*/ 329 h 388"/>
                <a:gd name="T24" fmla="*/ 359 w 378"/>
                <a:gd name="T25" fmla="*/ 358 h 388"/>
                <a:gd name="T26" fmla="*/ 331 w 378"/>
                <a:gd name="T27" fmla="*/ 340 h 388"/>
                <a:gd name="T28" fmla="*/ 378 w 378"/>
                <a:gd name="T29" fmla="*/ 341 h 388"/>
                <a:gd name="T30" fmla="*/ 355 w 378"/>
                <a:gd name="T31" fmla="*/ 341 h 388"/>
                <a:gd name="T32" fmla="*/ 342 w 378"/>
                <a:gd name="T33" fmla="*/ 352 h 388"/>
                <a:gd name="T34" fmla="*/ 70 w 378"/>
                <a:gd name="T35" fmla="*/ 13 h 388"/>
                <a:gd name="T36" fmla="*/ 342 w 378"/>
                <a:gd name="T37" fmla="*/ 352 h 388"/>
                <a:gd name="T38" fmla="*/ 60 w 378"/>
                <a:gd name="T39" fmla="*/ 0 h 388"/>
                <a:gd name="T40" fmla="*/ 59 w 378"/>
                <a:gd name="T41" fmla="*/ 23 h 388"/>
                <a:gd name="T42" fmla="*/ 69 w 378"/>
                <a:gd name="T43" fmla="*/ 36 h 388"/>
                <a:gd name="T44" fmla="*/ 51 w 378"/>
                <a:gd name="T45" fmla="*/ 53 h 388"/>
                <a:gd name="T46" fmla="*/ 39 w 378"/>
                <a:gd name="T47" fmla="*/ 20 h 388"/>
                <a:gd name="T48" fmla="*/ 69 w 378"/>
                <a:gd name="T49" fmla="*/ 36 h 388"/>
                <a:gd name="T50" fmla="*/ 51 w 378"/>
                <a:gd name="T51" fmla="*/ 53 h 388"/>
                <a:gd name="T52" fmla="*/ 51 w 378"/>
                <a:gd name="T53" fmla="*/ 53 h 388"/>
                <a:gd name="T54" fmla="*/ 44 w 378"/>
                <a:gd name="T55" fmla="*/ 60 h 388"/>
                <a:gd name="T56" fmla="*/ 11 w 378"/>
                <a:gd name="T57" fmla="*/ 46 h 388"/>
                <a:gd name="T58" fmla="*/ 29 w 378"/>
                <a:gd name="T59" fmla="*/ 29 h 388"/>
                <a:gd name="T60" fmla="*/ 11 w 378"/>
                <a:gd name="T61" fmla="*/ 70 h 388"/>
                <a:gd name="T62" fmla="*/ 11 w 378"/>
                <a:gd name="T63" fmla="*/ 46 h 388"/>
                <a:gd name="T64" fmla="*/ 11 w 378"/>
                <a:gd name="T65" fmla="*/ 7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8" h="388">
                  <a:moveTo>
                    <a:pt x="35" y="46"/>
                  </a:moveTo>
                  <a:lnTo>
                    <a:pt x="342" y="353"/>
                  </a:lnTo>
                  <a:lnTo>
                    <a:pt x="319" y="376"/>
                  </a:lnTo>
                  <a:lnTo>
                    <a:pt x="11" y="70"/>
                  </a:lnTo>
                  <a:lnTo>
                    <a:pt x="35" y="46"/>
                  </a:lnTo>
                  <a:close/>
                  <a:moveTo>
                    <a:pt x="342" y="376"/>
                  </a:moveTo>
                  <a:lnTo>
                    <a:pt x="331" y="388"/>
                  </a:lnTo>
                  <a:lnTo>
                    <a:pt x="319" y="376"/>
                  </a:lnTo>
                  <a:lnTo>
                    <a:pt x="331" y="365"/>
                  </a:lnTo>
                  <a:lnTo>
                    <a:pt x="342" y="376"/>
                  </a:lnTo>
                  <a:close/>
                  <a:moveTo>
                    <a:pt x="319" y="353"/>
                  </a:moveTo>
                  <a:lnTo>
                    <a:pt x="325" y="347"/>
                  </a:lnTo>
                  <a:lnTo>
                    <a:pt x="331" y="340"/>
                  </a:lnTo>
                  <a:lnTo>
                    <a:pt x="354" y="365"/>
                  </a:lnTo>
                  <a:lnTo>
                    <a:pt x="348" y="370"/>
                  </a:lnTo>
                  <a:lnTo>
                    <a:pt x="342" y="376"/>
                  </a:lnTo>
                  <a:lnTo>
                    <a:pt x="319" y="353"/>
                  </a:lnTo>
                  <a:close/>
                  <a:moveTo>
                    <a:pt x="331" y="340"/>
                  </a:moveTo>
                  <a:lnTo>
                    <a:pt x="331" y="340"/>
                  </a:lnTo>
                  <a:lnTo>
                    <a:pt x="342" y="352"/>
                  </a:lnTo>
                  <a:lnTo>
                    <a:pt x="331" y="340"/>
                  </a:lnTo>
                  <a:close/>
                  <a:moveTo>
                    <a:pt x="331" y="340"/>
                  </a:moveTo>
                  <a:lnTo>
                    <a:pt x="337" y="335"/>
                  </a:lnTo>
                  <a:lnTo>
                    <a:pt x="343" y="329"/>
                  </a:lnTo>
                  <a:lnTo>
                    <a:pt x="366" y="353"/>
                  </a:lnTo>
                  <a:lnTo>
                    <a:pt x="359" y="358"/>
                  </a:lnTo>
                  <a:lnTo>
                    <a:pt x="354" y="365"/>
                  </a:lnTo>
                  <a:lnTo>
                    <a:pt x="331" y="340"/>
                  </a:lnTo>
                  <a:close/>
                  <a:moveTo>
                    <a:pt x="367" y="330"/>
                  </a:moveTo>
                  <a:lnTo>
                    <a:pt x="378" y="341"/>
                  </a:lnTo>
                  <a:lnTo>
                    <a:pt x="366" y="353"/>
                  </a:lnTo>
                  <a:lnTo>
                    <a:pt x="355" y="341"/>
                  </a:lnTo>
                  <a:lnTo>
                    <a:pt x="367" y="330"/>
                  </a:lnTo>
                  <a:close/>
                  <a:moveTo>
                    <a:pt x="342" y="352"/>
                  </a:moveTo>
                  <a:lnTo>
                    <a:pt x="46" y="35"/>
                  </a:lnTo>
                  <a:lnTo>
                    <a:pt x="70" y="13"/>
                  </a:lnTo>
                  <a:lnTo>
                    <a:pt x="367" y="330"/>
                  </a:lnTo>
                  <a:lnTo>
                    <a:pt x="342" y="352"/>
                  </a:lnTo>
                  <a:close/>
                  <a:moveTo>
                    <a:pt x="47" y="12"/>
                  </a:moveTo>
                  <a:lnTo>
                    <a:pt x="60" y="0"/>
                  </a:lnTo>
                  <a:lnTo>
                    <a:pt x="70" y="13"/>
                  </a:lnTo>
                  <a:lnTo>
                    <a:pt x="59" y="23"/>
                  </a:lnTo>
                  <a:lnTo>
                    <a:pt x="47" y="12"/>
                  </a:lnTo>
                  <a:close/>
                  <a:moveTo>
                    <a:pt x="69" y="36"/>
                  </a:moveTo>
                  <a:lnTo>
                    <a:pt x="61" y="44"/>
                  </a:lnTo>
                  <a:lnTo>
                    <a:pt x="51" y="53"/>
                  </a:lnTo>
                  <a:lnTo>
                    <a:pt x="29" y="29"/>
                  </a:lnTo>
                  <a:lnTo>
                    <a:pt x="39" y="20"/>
                  </a:lnTo>
                  <a:lnTo>
                    <a:pt x="47" y="12"/>
                  </a:lnTo>
                  <a:lnTo>
                    <a:pt x="69" y="36"/>
                  </a:lnTo>
                  <a:close/>
                  <a:moveTo>
                    <a:pt x="51" y="53"/>
                  </a:moveTo>
                  <a:lnTo>
                    <a:pt x="51" y="53"/>
                  </a:lnTo>
                  <a:lnTo>
                    <a:pt x="41" y="41"/>
                  </a:lnTo>
                  <a:lnTo>
                    <a:pt x="51" y="53"/>
                  </a:lnTo>
                  <a:close/>
                  <a:moveTo>
                    <a:pt x="51" y="53"/>
                  </a:moveTo>
                  <a:lnTo>
                    <a:pt x="44" y="60"/>
                  </a:lnTo>
                  <a:lnTo>
                    <a:pt x="35" y="70"/>
                  </a:lnTo>
                  <a:lnTo>
                    <a:pt x="11" y="46"/>
                  </a:lnTo>
                  <a:lnTo>
                    <a:pt x="20" y="38"/>
                  </a:lnTo>
                  <a:lnTo>
                    <a:pt x="29" y="29"/>
                  </a:lnTo>
                  <a:lnTo>
                    <a:pt x="51" y="53"/>
                  </a:lnTo>
                  <a:close/>
                  <a:moveTo>
                    <a:pt x="11" y="70"/>
                  </a:moveTo>
                  <a:lnTo>
                    <a:pt x="0" y="58"/>
                  </a:lnTo>
                  <a:lnTo>
                    <a:pt x="11" y="46"/>
                  </a:lnTo>
                  <a:lnTo>
                    <a:pt x="23" y="58"/>
                  </a:lnTo>
                  <a:lnTo>
                    <a:pt x="11" y="70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50" name="Freeform 110"/>
            <p:cNvSpPr>
              <a:spLocks/>
            </p:cNvSpPr>
            <p:nvPr/>
          </p:nvSpPr>
          <p:spPr bwMode="auto">
            <a:xfrm>
              <a:off x="4649788" y="1565275"/>
              <a:ext cx="106363" cy="107950"/>
            </a:xfrm>
            <a:custGeom>
              <a:avLst/>
              <a:gdLst>
                <a:gd name="T0" fmla="*/ 0 w 331"/>
                <a:gd name="T1" fmla="*/ 23 h 341"/>
                <a:gd name="T2" fmla="*/ 295 w 331"/>
                <a:gd name="T3" fmla="*/ 341 h 341"/>
                <a:gd name="T4" fmla="*/ 304 w 331"/>
                <a:gd name="T5" fmla="*/ 332 h 341"/>
                <a:gd name="T6" fmla="*/ 313 w 331"/>
                <a:gd name="T7" fmla="*/ 324 h 341"/>
                <a:gd name="T8" fmla="*/ 322 w 331"/>
                <a:gd name="T9" fmla="*/ 315 h 341"/>
                <a:gd name="T10" fmla="*/ 331 w 331"/>
                <a:gd name="T11" fmla="*/ 306 h 341"/>
                <a:gd name="T12" fmla="*/ 24 w 331"/>
                <a:gd name="T13" fmla="*/ 0 h 341"/>
                <a:gd name="T14" fmla="*/ 13 w 331"/>
                <a:gd name="T15" fmla="*/ 11 h 341"/>
                <a:gd name="T16" fmla="*/ 0 w 331"/>
                <a:gd name="T17" fmla="*/ 23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1" h="341">
                  <a:moveTo>
                    <a:pt x="0" y="23"/>
                  </a:moveTo>
                  <a:lnTo>
                    <a:pt x="295" y="341"/>
                  </a:lnTo>
                  <a:lnTo>
                    <a:pt x="304" y="332"/>
                  </a:lnTo>
                  <a:lnTo>
                    <a:pt x="313" y="324"/>
                  </a:lnTo>
                  <a:lnTo>
                    <a:pt x="322" y="315"/>
                  </a:lnTo>
                  <a:lnTo>
                    <a:pt x="331" y="306"/>
                  </a:lnTo>
                  <a:lnTo>
                    <a:pt x="24" y="0"/>
                  </a:lnTo>
                  <a:lnTo>
                    <a:pt x="13" y="11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51" name="Freeform 111"/>
            <p:cNvSpPr>
              <a:spLocks noEditPoints="1"/>
            </p:cNvSpPr>
            <p:nvPr/>
          </p:nvSpPr>
          <p:spPr bwMode="auto">
            <a:xfrm>
              <a:off x="4643438" y="1557338"/>
              <a:ext cx="119063" cy="122238"/>
            </a:xfrm>
            <a:custGeom>
              <a:avLst/>
              <a:gdLst>
                <a:gd name="T0" fmla="*/ 36 w 377"/>
                <a:gd name="T1" fmla="*/ 35 h 388"/>
                <a:gd name="T2" fmla="*/ 331 w 377"/>
                <a:gd name="T3" fmla="*/ 354 h 388"/>
                <a:gd name="T4" fmla="*/ 306 w 377"/>
                <a:gd name="T5" fmla="*/ 377 h 388"/>
                <a:gd name="T6" fmla="*/ 11 w 377"/>
                <a:gd name="T7" fmla="*/ 58 h 388"/>
                <a:gd name="T8" fmla="*/ 36 w 377"/>
                <a:gd name="T9" fmla="*/ 35 h 388"/>
                <a:gd name="T10" fmla="*/ 330 w 377"/>
                <a:gd name="T11" fmla="*/ 378 h 388"/>
                <a:gd name="T12" fmla="*/ 317 w 377"/>
                <a:gd name="T13" fmla="*/ 388 h 388"/>
                <a:gd name="T14" fmla="*/ 306 w 377"/>
                <a:gd name="T15" fmla="*/ 377 h 388"/>
                <a:gd name="T16" fmla="*/ 318 w 377"/>
                <a:gd name="T17" fmla="*/ 365 h 388"/>
                <a:gd name="T18" fmla="*/ 330 w 377"/>
                <a:gd name="T19" fmla="*/ 378 h 388"/>
                <a:gd name="T20" fmla="*/ 307 w 377"/>
                <a:gd name="T21" fmla="*/ 353 h 388"/>
                <a:gd name="T22" fmla="*/ 316 w 377"/>
                <a:gd name="T23" fmla="*/ 345 h 388"/>
                <a:gd name="T24" fmla="*/ 325 w 377"/>
                <a:gd name="T25" fmla="*/ 336 h 388"/>
                <a:gd name="T26" fmla="*/ 348 w 377"/>
                <a:gd name="T27" fmla="*/ 360 h 388"/>
                <a:gd name="T28" fmla="*/ 338 w 377"/>
                <a:gd name="T29" fmla="*/ 368 h 388"/>
                <a:gd name="T30" fmla="*/ 330 w 377"/>
                <a:gd name="T31" fmla="*/ 378 h 388"/>
                <a:gd name="T32" fmla="*/ 307 w 377"/>
                <a:gd name="T33" fmla="*/ 353 h 388"/>
                <a:gd name="T34" fmla="*/ 325 w 377"/>
                <a:gd name="T35" fmla="*/ 336 h 388"/>
                <a:gd name="T36" fmla="*/ 334 w 377"/>
                <a:gd name="T37" fmla="*/ 327 h 388"/>
                <a:gd name="T38" fmla="*/ 342 w 377"/>
                <a:gd name="T39" fmla="*/ 318 h 388"/>
                <a:gd name="T40" fmla="*/ 366 w 377"/>
                <a:gd name="T41" fmla="*/ 342 h 388"/>
                <a:gd name="T42" fmla="*/ 357 w 377"/>
                <a:gd name="T43" fmla="*/ 351 h 388"/>
                <a:gd name="T44" fmla="*/ 348 w 377"/>
                <a:gd name="T45" fmla="*/ 360 h 388"/>
                <a:gd name="T46" fmla="*/ 325 w 377"/>
                <a:gd name="T47" fmla="*/ 336 h 388"/>
                <a:gd name="T48" fmla="*/ 366 w 377"/>
                <a:gd name="T49" fmla="*/ 318 h 388"/>
                <a:gd name="T50" fmla="*/ 377 w 377"/>
                <a:gd name="T51" fmla="*/ 330 h 388"/>
                <a:gd name="T52" fmla="*/ 366 w 377"/>
                <a:gd name="T53" fmla="*/ 342 h 388"/>
                <a:gd name="T54" fmla="*/ 354 w 377"/>
                <a:gd name="T55" fmla="*/ 330 h 388"/>
                <a:gd name="T56" fmla="*/ 366 w 377"/>
                <a:gd name="T57" fmla="*/ 318 h 388"/>
                <a:gd name="T58" fmla="*/ 342 w 377"/>
                <a:gd name="T59" fmla="*/ 342 h 388"/>
                <a:gd name="T60" fmla="*/ 36 w 377"/>
                <a:gd name="T61" fmla="*/ 35 h 388"/>
                <a:gd name="T62" fmla="*/ 59 w 377"/>
                <a:gd name="T63" fmla="*/ 12 h 388"/>
                <a:gd name="T64" fmla="*/ 366 w 377"/>
                <a:gd name="T65" fmla="*/ 318 h 388"/>
                <a:gd name="T66" fmla="*/ 342 w 377"/>
                <a:gd name="T67" fmla="*/ 342 h 388"/>
                <a:gd name="T68" fmla="*/ 36 w 377"/>
                <a:gd name="T69" fmla="*/ 12 h 388"/>
                <a:gd name="T70" fmla="*/ 47 w 377"/>
                <a:gd name="T71" fmla="*/ 0 h 388"/>
                <a:gd name="T72" fmla="*/ 59 w 377"/>
                <a:gd name="T73" fmla="*/ 12 h 388"/>
                <a:gd name="T74" fmla="*/ 47 w 377"/>
                <a:gd name="T75" fmla="*/ 24 h 388"/>
                <a:gd name="T76" fmla="*/ 36 w 377"/>
                <a:gd name="T77" fmla="*/ 12 h 388"/>
                <a:gd name="T78" fmla="*/ 59 w 377"/>
                <a:gd name="T79" fmla="*/ 35 h 388"/>
                <a:gd name="T80" fmla="*/ 53 w 377"/>
                <a:gd name="T81" fmla="*/ 41 h 388"/>
                <a:gd name="T82" fmla="*/ 46 w 377"/>
                <a:gd name="T83" fmla="*/ 47 h 388"/>
                <a:gd name="T84" fmla="*/ 24 w 377"/>
                <a:gd name="T85" fmla="*/ 24 h 388"/>
                <a:gd name="T86" fmla="*/ 29 w 377"/>
                <a:gd name="T87" fmla="*/ 17 h 388"/>
                <a:gd name="T88" fmla="*/ 36 w 377"/>
                <a:gd name="T89" fmla="*/ 12 h 388"/>
                <a:gd name="T90" fmla="*/ 59 w 377"/>
                <a:gd name="T91" fmla="*/ 35 h 388"/>
                <a:gd name="T92" fmla="*/ 46 w 377"/>
                <a:gd name="T93" fmla="*/ 47 h 388"/>
                <a:gd name="T94" fmla="*/ 40 w 377"/>
                <a:gd name="T95" fmla="*/ 53 h 388"/>
                <a:gd name="T96" fmla="*/ 35 w 377"/>
                <a:gd name="T97" fmla="*/ 58 h 388"/>
                <a:gd name="T98" fmla="*/ 12 w 377"/>
                <a:gd name="T99" fmla="*/ 35 h 388"/>
                <a:gd name="T100" fmla="*/ 18 w 377"/>
                <a:gd name="T101" fmla="*/ 29 h 388"/>
                <a:gd name="T102" fmla="*/ 24 w 377"/>
                <a:gd name="T103" fmla="*/ 24 h 388"/>
                <a:gd name="T104" fmla="*/ 46 w 377"/>
                <a:gd name="T105" fmla="*/ 47 h 388"/>
                <a:gd name="T106" fmla="*/ 11 w 377"/>
                <a:gd name="T107" fmla="*/ 58 h 388"/>
                <a:gd name="T108" fmla="*/ 0 w 377"/>
                <a:gd name="T109" fmla="*/ 46 h 388"/>
                <a:gd name="T110" fmla="*/ 12 w 377"/>
                <a:gd name="T111" fmla="*/ 35 h 388"/>
                <a:gd name="T112" fmla="*/ 23 w 377"/>
                <a:gd name="T113" fmla="*/ 47 h 388"/>
                <a:gd name="T114" fmla="*/ 11 w 377"/>
                <a:gd name="T115" fmla="*/ 58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77" h="388">
                  <a:moveTo>
                    <a:pt x="36" y="35"/>
                  </a:moveTo>
                  <a:lnTo>
                    <a:pt x="331" y="354"/>
                  </a:lnTo>
                  <a:lnTo>
                    <a:pt x="306" y="377"/>
                  </a:lnTo>
                  <a:lnTo>
                    <a:pt x="11" y="58"/>
                  </a:lnTo>
                  <a:lnTo>
                    <a:pt x="36" y="35"/>
                  </a:lnTo>
                  <a:close/>
                  <a:moveTo>
                    <a:pt x="330" y="378"/>
                  </a:moveTo>
                  <a:lnTo>
                    <a:pt x="317" y="388"/>
                  </a:lnTo>
                  <a:lnTo>
                    <a:pt x="306" y="377"/>
                  </a:lnTo>
                  <a:lnTo>
                    <a:pt x="318" y="365"/>
                  </a:lnTo>
                  <a:lnTo>
                    <a:pt x="330" y="378"/>
                  </a:lnTo>
                  <a:close/>
                  <a:moveTo>
                    <a:pt x="307" y="353"/>
                  </a:moveTo>
                  <a:lnTo>
                    <a:pt x="316" y="345"/>
                  </a:lnTo>
                  <a:lnTo>
                    <a:pt x="325" y="336"/>
                  </a:lnTo>
                  <a:lnTo>
                    <a:pt x="348" y="360"/>
                  </a:lnTo>
                  <a:lnTo>
                    <a:pt x="338" y="368"/>
                  </a:lnTo>
                  <a:lnTo>
                    <a:pt x="330" y="378"/>
                  </a:lnTo>
                  <a:lnTo>
                    <a:pt x="307" y="353"/>
                  </a:lnTo>
                  <a:close/>
                  <a:moveTo>
                    <a:pt x="325" y="336"/>
                  </a:moveTo>
                  <a:lnTo>
                    <a:pt x="334" y="327"/>
                  </a:lnTo>
                  <a:lnTo>
                    <a:pt x="342" y="318"/>
                  </a:lnTo>
                  <a:lnTo>
                    <a:pt x="366" y="342"/>
                  </a:lnTo>
                  <a:lnTo>
                    <a:pt x="357" y="351"/>
                  </a:lnTo>
                  <a:lnTo>
                    <a:pt x="348" y="360"/>
                  </a:lnTo>
                  <a:lnTo>
                    <a:pt x="325" y="336"/>
                  </a:lnTo>
                  <a:close/>
                  <a:moveTo>
                    <a:pt x="366" y="318"/>
                  </a:moveTo>
                  <a:lnTo>
                    <a:pt x="377" y="330"/>
                  </a:lnTo>
                  <a:lnTo>
                    <a:pt x="366" y="342"/>
                  </a:lnTo>
                  <a:lnTo>
                    <a:pt x="354" y="330"/>
                  </a:lnTo>
                  <a:lnTo>
                    <a:pt x="366" y="318"/>
                  </a:lnTo>
                  <a:close/>
                  <a:moveTo>
                    <a:pt x="342" y="342"/>
                  </a:moveTo>
                  <a:lnTo>
                    <a:pt x="36" y="35"/>
                  </a:lnTo>
                  <a:lnTo>
                    <a:pt x="59" y="12"/>
                  </a:lnTo>
                  <a:lnTo>
                    <a:pt x="366" y="318"/>
                  </a:lnTo>
                  <a:lnTo>
                    <a:pt x="342" y="342"/>
                  </a:lnTo>
                  <a:close/>
                  <a:moveTo>
                    <a:pt x="36" y="12"/>
                  </a:moveTo>
                  <a:lnTo>
                    <a:pt x="47" y="0"/>
                  </a:lnTo>
                  <a:lnTo>
                    <a:pt x="59" y="12"/>
                  </a:lnTo>
                  <a:lnTo>
                    <a:pt x="47" y="24"/>
                  </a:lnTo>
                  <a:lnTo>
                    <a:pt x="36" y="12"/>
                  </a:lnTo>
                  <a:close/>
                  <a:moveTo>
                    <a:pt x="59" y="35"/>
                  </a:moveTo>
                  <a:lnTo>
                    <a:pt x="53" y="41"/>
                  </a:lnTo>
                  <a:lnTo>
                    <a:pt x="46" y="47"/>
                  </a:lnTo>
                  <a:lnTo>
                    <a:pt x="24" y="24"/>
                  </a:lnTo>
                  <a:lnTo>
                    <a:pt x="29" y="17"/>
                  </a:lnTo>
                  <a:lnTo>
                    <a:pt x="36" y="12"/>
                  </a:lnTo>
                  <a:lnTo>
                    <a:pt x="59" y="35"/>
                  </a:lnTo>
                  <a:close/>
                  <a:moveTo>
                    <a:pt x="46" y="47"/>
                  </a:moveTo>
                  <a:lnTo>
                    <a:pt x="40" y="53"/>
                  </a:lnTo>
                  <a:lnTo>
                    <a:pt x="35" y="58"/>
                  </a:lnTo>
                  <a:lnTo>
                    <a:pt x="12" y="35"/>
                  </a:lnTo>
                  <a:lnTo>
                    <a:pt x="18" y="29"/>
                  </a:lnTo>
                  <a:lnTo>
                    <a:pt x="24" y="24"/>
                  </a:lnTo>
                  <a:lnTo>
                    <a:pt x="46" y="47"/>
                  </a:lnTo>
                  <a:close/>
                  <a:moveTo>
                    <a:pt x="11" y="58"/>
                  </a:moveTo>
                  <a:lnTo>
                    <a:pt x="0" y="46"/>
                  </a:lnTo>
                  <a:lnTo>
                    <a:pt x="12" y="35"/>
                  </a:lnTo>
                  <a:lnTo>
                    <a:pt x="23" y="47"/>
                  </a:lnTo>
                  <a:lnTo>
                    <a:pt x="11" y="58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52" name="Freeform 112"/>
            <p:cNvSpPr>
              <a:spLocks/>
            </p:cNvSpPr>
            <p:nvPr/>
          </p:nvSpPr>
          <p:spPr bwMode="auto">
            <a:xfrm>
              <a:off x="4714875" y="3055938"/>
              <a:ext cx="554038" cy="633413"/>
            </a:xfrm>
            <a:custGeom>
              <a:avLst/>
              <a:gdLst>
                <a:gd name="T0" fmla="*/ 1275 w 1741"/>
                <a:gd name="T1" fmla="*/ 1933 h 1992"/>
                <a:gd name="T2" fmla="*/ 1273 w 1741"/>
                <a:gd name="T3" fmla="*/ 1940 h 1992"/>
                <a:gd name="T4" fmla="*/ 1270 w 1741"/>
                <a:gd name="T5" fmla="*/ 1947 h 1992"/>
                <a:gd name="T6" fmla="*/ 1266 w 1741"/>
                <a:gd name="T7" fmla="*/ 1955 h 1992"/>
                <a:gd name="T8" fmla="*/ 1261 w 1741"/>
                <a:gd name="T9" fmla="*/ 1961 h 1992"/>
                <a:gd name="T10" fmla="*/ 1255 w 1741"/>
                <a:gd name="T11" fmla="*/ 1967 h 1992"/>
                <a:gd name="T12" fmla="*/ 1250 w 1741"/>
                <a:gd name="T13" fmla="*/ 1973 h 1992"/>
                <a:gd name="T14" fmla="*/ 1244 w 1741"/>
                <a:gd name="T15" fmla="*/ 1977 h 1992"/>
                <a:gd name="T16" fmla="*/ 1236 w 1741"/>
                <a:gd name="T17" fmla="*/ 1981 h 1992"/>
                <a:gd name="T18" fmla="*/ 1230 w 1741"/>
                <a:gd name="T19" fmla="*/ 1985 h 1992"/>
                <a:gd name="T20" fmla="*/ 1223 w 1741"/>
                <a:gd name="T21" fmla="*/ 1988 h 1992"/>
                <a:gd name="T22" fmla="*/ 1214 w 1741"/>
                <a:gd name="T23" fmla="*/ 1990 h 1992"/>
                <a:gd name="T24" fmla="*/ 1207 w 1741"/>
                <a:gd name="T25" fmla="*/ 1992 h 1992"/>
                <a:gd name="T26" fmla="*/ 1198 w 1741"/>
                <a:gd name="T27" fmla="*/ 1992 h 1992"/>
                <a:gd name="T28" fmla="*/ 1190 w 1741"/>
                <a:gd name="T29" fmla="*/ 1992 h 1992"/>
                <a:gd name="T30" fmla="*/ 1181 w 1741"/>
                <a:gd name="T31" fmla="*/ 1991 h 1992"/>
                <a:gd name="T32" fmla="*/ 1174 w 1741"/>
                <a:gd name="T33" fmla="*/ 1990 h 1992"/>
                <a:gd name="T34" fmla="*/ 61 w 1741"/>
                <a:gd name="T35" fmla="*/ 1688 h 1992"/>
                <a:gd name="T36" fmla="*/ 53 w 1741"/>
                <a:gd name="T37" fmla="*/ 1685 h 1992"/>
                <a:gd name="T38" fmla="*/ 46 w 1741"/>
                <a:gd name="T39" fmla="*/ 1682 h 1992"/>
                <a:gd name="T40" fmla="*/ 38 w 1741"/>
                <a:gd name="T41" fmla="*/ 1678 h 1992"/>
                <a:gd name="T42" fmla="*/ 32 w 1741"/>
                <a:gd name="T43" fmla="*/ 1674 h 1992"/>
                <a:gd name="T44" fmla="*/ 25 w 1741"/>
                <a:gd name="T45" fmla="*/ 1668 h 1992"/>
                <a:gd name="T46" fmla="*/ 20 w 1741"/>
                <a:gd name="T47" fmla="*/ 1663 h 1992"/>
                <a:gd name="T48" fmla="*/ 15 w 1741"/>
                <a:gd name="T49" fmla="*/ 1657 h 1992"/>
                <a:gd name="T50" fmla="*/ 11 w 1741"/>
                <a:gd name="T51" fmla="*/ 1650 h 1992"/>
                <a:gd name="T52" fmla="*/ 7 w 1741"/>
                <a:gd name="T53" fmla="*/ 1643 h 1992"/>
                <a:gd name="T54" fmla="*/ 4 w 1741"/>
                <a:gd name="T55" fmla="*/ 1636 h 1992"/>
                <a:gd name="T56" fmla="*/ 2 w 1741"/>
                <a:gd name="T57" fmla="*/ 1628 h 1992"/>
                <a:gd name="T58" fmla="*/ 1 w 1741"/>
                <a:gd name="T59" fmla="*/ 1621 h 1992"/>
                <a:gd name="T60" fmla="*/ 0 w 1741"/>
                <a:gd name="T61" fmla="*/ 1612 h 1992"/>
                <a:gd name="T62" fmla="*/ 0 w 1741"/>
                <a:gd name="T63" fmla="*/ 1605 h 1992"/>
                <a:gd name="T64" fmla="*/ 1 w 1741"/>
                <a:gd name="T65" fmla="*/ 1596 h 1992"/>
                <a:gd name="T66" fmla="*/ 3 w 1741"/>
                <a:gd name="T67" fmla="*/ 1588 h 1992"/>
                <a:gd name="T68" fmla="*/ 356 w 1741"/>
                <a:gd name="T69" fmla="*/ 335 h 1992"/>
                <a:gd name="T70" fmla="*/ 959 w 1741"/>
                <a:gd name="T71" fmla="*/ 0 h 1992"/>
                <a:gd name="T72" fmla="*/ 1679 w 1741"/>
                <a:gd name="T73" fmla="*/ 195 h 1992"/>
                <a:gd name="T74" fmla="*/ 1688 w 1741"/>
                <a:gd name="T75" fmla="*/ 198 h 1992"/>
                <a:gd name="T76" fmla="*/ 1695 w 1741"/>
                <a:gd name="T77" fmla="*/ 201 h 1992"/>
                <a:gd name="T78" fmla="*/ 1703 w 1741"/>
                <a:gd name="T79" fmla="*/ 205 h 1992"/>
                <a:gd name="T80" fmla="*/ 1709 w 1741"/>
                <a:gd name="T81" fmla="*/ 210 h 1992"/>
                <a:gd name="T82" fmla="*/ 1715 w 1741"/>
                <a:gd name="T83" fmla="*/ 215 h 1992"/>
                <a:gd name="T84" fmla="*/ 1721 w 1741"/>
                <a:gd name="T85" fmla="*/ 220 h 1992"/>
                <a:gd name="T86" fmla="*/ 1725 w 1741"/>
                <a:gd name="T87" fmla="*/ 226 h 1992"/>
                <a:gd name="T88" fmla="*/ 1729 w 1741"/>
                <a:gd name="T89" fmla="*/ 233 h 1992"/>
                <a:gd name="T90" fmla="*/ 1733 w 1741"/>
                <a:gd name="T91" fmla="*/ 240 h 1992"/>
                <a:gd name="T92" fmla="*/ 1736 w 1741"/>
                <a:gd name="T93" fmla="*/ 248 h 1992"/>
                <a:gd name="T94" fmla="*/ 1739 w 1741"/>
                <a:gd name="T95" fmla="*/ 255 h 1992"/>
                <a:gd name="T96" fmla="*/ 1740 w 1741"/>
                <a:gd name="T97" fmla="*/ 262 h 1992"/>
                <a:gd name="T98" fmla="*/ 1741 w 1741"/>
                <a:gd name="T99" fmla="*/ 271 h 1992"/>
                <a:gd name="T100" fmla="*/ 1741 w 1741"/>
                <a:gd name="T101" fmla="*/ 279 h 1992"/>
                <a:gd name="T102" fmla="*/ 1740 w 1741"/>
                <a:gd name="T103" fmla="*/ 287 h 1992"/>
                <a:gd name="T104" fmla="*/ 1738 w 1741"/>
                <a:gd name="T105" fmla="*/ 295 h 1992"/>
                <a:gd name="T106" fmla="*/ 1275 w 1741"/>
                <a:gd name="T107" fmla="*/ 1933 h 1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41" h="1992">
                  <a:moveTo>
                    <a:pt x="1275" y="1933"/>
                  </a:moveTo>
                  <a:lnTo>
                    <a:pt x="1273" y="1940"/>
                  </a:lnTo>
                  <a:lnTo>
                    <a:pt x="1270" y="1947"/>
                  </a:lnTo>
                  <a:lnTo>
                    <a:pt x="1266" y="1955"/>
                  </a:lnTo>
                  <a:lnTo>
                    <a:pt x="1261" y="1961"/>
                  </a:lnTo>
                  <a:lnTo>
                    <a:pt x="1255" y="1967"/>
                  </a:lnTo>
                  <a:lnTo>
                    <a:pt x="1250" y="1973"/>
                  </a:lnTo>
                  <a:lnTo>
                    <a:pt x="1244" y="1977"/>
                  </a:lnTo>
                  <a:lnTo>
                    <a:pt x="1236" y="1981"/>
                  </a:lnTo>
                  <a:lnTo>
                    <a:pt x="1230" y="1985"/>
                  </a:lnTo>
                  <a:lnTo>
                    <a:pt x="1223" y="1988"/>
                  </a:lnTo>
                  <a:lnTo>
                    <a:pt x="1214" y="1990"/>
                  </a:lnTo>
                  <a:lnTo>
                    <a:pt x="1207" y="1992"/>
                  </a:lnTo>
                  <a:lnTo>
                    <a:pt x="1198" y="1992"/>
                  </a:lnTo>
                  <a:lnTo>
                    <a:pt x="1190" y="1992"/>
                  </a:lnTo>
                  <a:lnTo>
                    <a:pt x="1181" y="1991"/>
                  </a:lnTo>
                  <a:lnTo>
                    <a:pt x="1174" y="1990"/>
                  </a:lnTo>
                  <a:lnTo>
                    <a:pt x="61" y="1688"/>
                  </a:lnTo>
                  <a:lnTo>
                    <a:pt x="53" y="1685"/>
                  </a:lnTo>
                  <a:lnTo>
                    <a:pt x="46" y="1682"/>
                  </a:lnTo>
                  <a:lnTo>
                    <a:pt x="38" y="1678"/>
                  </a:lnTo>
                  <a:lnTo>
                    <a:pt x="32" y="1674"/>
                  </a:lnTo>
                  <a:lnTo>
                    <a:pt x="25" y="1668"/>
                  </a:lnTo>
                  <a:lnTo>
                    <a:pt x="20" y="1663"/>
                  </a:lnTo>
                  <a:lnTo>
                    <a:pt x="15" y="1657"/>
                  </a:lnTo>
                  <a:lnTo>
                    <a:pt x="11" y="1650"/>
                  </a:lnTo>
                  <a:lnTo>
                    <a:pt x="7" y="1643"/>
                  </a:lnTo>
                  <a:lnTo>
                    <a:pt x="4" y="1636"/>
                  </a:lnTo>
                  <a:lnTo>
                    <a:pt x="2" y="1628"/>
                  </a:lnTo>
                  <a:lnTo>
                    <a:pt x="1" y="1621"/>
                  </a:lnTo>
                  <a:lnTo>
                    <a:pt x="0" y="1612"/>
                  </a:lnTo>
                  <a:lnTo>
                    <a:pt x="0" y="1605"/>
                  </a:lnTo>
                  <a:lnTo>
                    <a:pt x="1" y="1596"/>
                  </a:lnTo>
                  <a:lnTo>
                    <a:pt x="3" y="1588"/>
                  </a:lnTo>
                  <a:lnTo>
                    <a:pt x="356" y="335"/>
                  </a:lnTo>
                  <a:lnTo>
                    <a:pt x="959" y="0"/>
                  </a:lnTo>
                  <a:lnTo>
                    <a:pt x="1679" y="195"/>
                  </a:lnTo>
                  <a:lnTo>
                    <a:pt x="1688" y="198"/>
                  </a:lnTo>
                  <a:lnTo>
                    <a:pt x="1695" y="201"/>
                  </a:lnTo>
                  <a:lnTo>
                    <a:pt x="1703" y="205"/>
                  </a:lnTo>
                  <a:lnTo>
                    <a:pt x="1709" y="210"/>
                  </a:lnTo>
                  <a:lnTo>
                    <a:pt x="1715" y="215"/>
                  </a:lnTo>
                  <a:lnTo>
                    <a:pt x="1721" y="220"/>
                  </a:lnTo>
                  <a:lnTo>
                    <a:pt x="1725" y="226"/>
                  </a:lnTo>
                  <a:lnTo>
                    <a:pt x="1729" y="233"/>
                  </a:lnTo>
                  <a:lnTo>
                    <a:pt x="1733" y="240"/>
                  </a:lnTo>
                  <a:lnTo>
                    <a:pt x="1736" y="248"/>
                  </a:lnTo>
                  <a:lnTo>
                    <a:pt x="1739" y="255"/>
                  </a:lnTo>
                  <a:lnTo>
                    <a:pt x="1740" y="262"/>
                  </a:lnTo>
                  <a:lnTo>
                    <a:pt x="1741" y="271"/>
                  </a:lnTo>
                  <a:lnTo>
                    <a:pt x="1741" y="279"/>
                  </a:lnTo>
                  <a:lnTo>
                    <a:pt x="1740" y="287"/>
                  </a:lnTo>
                  <a:lnTo>
                    <a:pt x="1738" y="295"/>
                  </a:lnTo>
                  <a:lnTo>
                    <a:pt x="1275" y="193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53" name="Freeform 113"/>
            <p:cNvSpPr>
              <a:spLocks/>
            </p:cNvSpPr>
            <p:nvPr/>
          </p:nvSpPr>
          <p:spPr bwMode="auto">
            <a:xfrm>
              <a:off x="4829175" y="3055938"/>
              <a:ext cx="190500" cy="141288"/>
            </a:xfrm>
            <a:custGeom>
              <a:avLst/>
              <a:gdLst>
                <a:gd name="T0" fmla="*/ 0 w 603"/>
                <a:gd name="T1" fmla="*/ 335 h 444"/>
                <a:gd name="T2" fmla="*/ 393 w 603"/>
                <a:gd name="T3" fmla="*/ 441 h 444"/>
                <a:gd name="T4" fmla="*/ 401 w 603"/>
                <a:gd name="T5" fmla="*/ 443 h 444"/>
                <a:gd name="T6" fmla="*/ 410 w 603"/>
                <a:gd name="T7" fmla="*/ 444 h 444"/>
                <a:gd name="T8" fmla="*/ 417 w 603"/>
                <a:gd name="T9" fmla="*/ 444 h 444"/>
                <a:gd name="T10" fmla="*/ 426 w 603"/>
                <a:gd name="T11" fmla="*/ 443 h 444"/>
                <a:gd name="T12" fmla="*/ 434 w 603"/>
                <a:gd name="T13" fmla="*/ 442 h 444"/>
                <a:gd name="T14" fmla="*/ 441 w 603"/>
                <a:gd name="T15" fmla="*/ 440 h 444"/>
                <a:gd name="T16" fmla="*/ 449 w 603"/>
                <a:gd name="T17" fmla="*/ 437 h 444"/>
                <a:gd name="T18" fmla="*/ 456 w 603"/>
                <a:gd name="T19" fmla="*/ 434 h 444"/>
                <a:gd name="T20" fmla="*/ 463 w 603"/>
                <a:gd name="T21" fmla="*/ 429 h 444"/>
                <a:gd name="T22" fmla="*/ 469 w 603"/>
                <a:gd name="T23" fmla="*/ 424 h 444"/>
                <a:gd name="T24" fmla="*/ 474 w 603"/>
                <a:gd name="T25" fmla="*/ 419 h 444"/>
                <a:gd name="T26" fmla="*/ 481 w 603"/>
                <a:gd name="T27" fmla="*/ 414 h 444"/>
                <a:gd name="T28" fmla="*/ 485 w 603"/>
                <a:gd name="T29" fmla="*/ 407 h 444"/>
                <a:gd name="T30" fmla="*/ 489 w 603"/>
                <a:gd name="T31" fmla="*/ 400 h 444"/>
                <a:gd name="T32" fmla="*/ 492 w 603"/>
                <a:gd name="T33" fmla="*/ 392 h 444"/>
                <a:gd name="T34" fmla="*/ 495 w 603"/>
                <a:gd name="T35" fmla="*/ 384 h 444"/>
                <a:gd name="T36" fmla="*/ 603 w 603"/>
                <a:gd name="T37" fmla="*/ 0 h 444"/>
                <a:gd name="T38" fmla="*/ 0 w 603"/>
                <a:gd name="T39" fmla="*/ 335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3" h="444">
                  <a:moveTo>
                    <a:pt x="0" y="335"/>
                  </a:moveTo>
                  <a:lnTo>
                    <a:pt x="393" y="441"/>
                  </a:lnTo>
                  <a:lnTo>
                    <a:pt x="401" y="443"/>
                  </a:lnTo>
                  <a:lnTo>
                    <a:pt x="410" y="444"/>
                  </a:lnTo>
                  <a:lnTo>
                    <a:pt x="417" y="444"/>
                  </a:lnTo>
                  <a:lnTo>
                    <a:pt x="426" y="443"/>
                  </a:lnTo>
                  <a:lnTo>
                    <a:pt x="434" y="442"/>
                  </a:lnTo>
                  <a:lnTo>
                    <a:pt x="441" y="440"/>
                  </a:lnTo>
                  <a:lnTo>
                    <a:pt x="449" y="437"/>
                  </a:lnTo>
                  <a:lnTo>
                    <a:pt x="456" y="434"/>
                  </a:lnTo>
                  <a:lnTo>
                    <a:pt x="463" y="429"/>
                  </a:lnTo>
                  <a:lnTo>
                    <a:pt x="469" y="424"/>
                  </a:lnTo>
                  <a:lnTo>
                    <a:pt x="474" y="419"/>
                  </a:lnTo>
                  <a:lnTo>
                    <a:pt x="481" y="414"/>
                  </a:lnTo>
                  <a:lnTo>
                    <a:pt x="485" y="407"/>
                  </a:lnTo>
                  <a:lnTo>
                    <a:pt x="489" y="400"/>
                  </a:lnTo>
                  <a:lnTo>
                    <a:pt x="492" y="392"/>
                  </a:lnTo>
                  <a:lnTo>
                    <a:pt x="495" y="384"/>
                  </a:lnTo>
                  <a:lnTo>
                    <a:pt x="603" y="0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54" name="Freeform 114"/>
            <p:cNvSpPr>
              <a:spLocks/>
            </p:cNvSpPr>
            <p:nvPr/>
          </p:nvSpPr>
          <p:spPr bwMode="auto">
            <a:xfrm>
              <a:off x="5011738" y="3138488"/>
              <a:ext cx="193675" cy="69850"/>
            </a:xfrm>
            <a:custGeom>
              <a:avLst/>
              <a:gdLst>
                <a:gd name="T0" fmla="*/ 0 w 607"/>
                <a:gd name="T1" fmla="*/ 65 h 223"/>
                <a:gd name="T2" fmla="*/ 588 w 607"/>
                <a:gd name="T3" fmla="*/ 223 h 223"/>
                <a:gd name="T4" fmla="*/ 607 w 607"/>
                <a:gd name="T5" fmla="*/ 159 h 223"/>
                <a:gd name="T6" fmla="*/ 19 w 607"/>
                <a:gd name="T7" fmla="*/ 0 h 223"/>
                <a:gd name="T8" fmla="*/ 0 w 607"/>
                <a:gd name="T9" fmla="*/ 6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7" h="223">
                  <a:moveTo>
                    <a:pt x="0" y="65"/>
                  </a:moveTo>
                  <a:lnTo>
                    <a:pt x="588" y="223"/>
                  </a:lnTo>
                  <a:lnTo>
                    <a:pt x="607" y="159"/>
                  </a:lnTo>
                  <a:lnTo>
                    <a:pt x="19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55" name="Freeform 115"/>
            <p:cNvSpPr>
              <a:spLocks/>
            </p:cNvSpPr>
            <p:nvPr/>
          </p:nvSpPr>
          <p:spPr bwMode="auto">
            <a:xfrm>
              <a:off x="4757738" y="3522663"/>
              <a:ext cx="192088" cy="71438"/>
            </a:xfrm>
            <a:custGeom>
              <a:avLst/>
              <a:gdLst>
                <a:gd name="T0" fmla="*/ 0 w 606"/>
                <a:gd name="T1" fmla="*/ 65 h 225"/>
                <a:gd name="T2" fmla="*/ 588 w 606"/>
                <a:gd name="T3" fmla="*/ 225 h 225"/>
                <a:gd name="T4" fmla="*/ 606 w 606"/>
                <a:gd name="T5" fmla="*/ 159 h 225"/>
                <a:gd name="T6" fmla="*/ 18 w 606"/>
                <a:gd name="T7" fmla="*/ 0 h 225"/>
                <a:gd name="T8" fmla="*/ 0 w 606"/>
                <a:gd name="T9" fmla="*/ 65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6" h="225">
                  <a:moveTo>
                    <a:pt x="0" y="65"/>
                  </a:moveTo>
                  <a:lnTo>
                    <a:pt x="588" y="225"/>
                  </a:lnTo>
                  <a:lnTo>
                    <a:pt x="606" y="159"/>
                  </a:lnTo>
                  <a:lnTo>
                    <a:pt x="18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56" name="Freeform 116"/>
            <p:cNvSpPr>
              <a:spLocks/>
            </p:cNvSpPr>
            <p:nvPr/>
          </p:nvSpPr>
          <p:spPr bwMode="auto">
            <a:xfrm>
              <a:off x="4848225" y="3201988"/>
              <a:ext cx="328613" cy="107950"/>
            </a:xfrm>
            <a:custGeom>
              <a:avLst/>
              <a:gdLst>
                <a:gd name="T0" fmla="*/ 0 w 1034"/>
                <a:gd name="T1" fmla="*/ 65 h 339"/>
                <a:gd name="T2" fmla="*/ 1016 w 1034"/>
                <a:gd name="T3" fmla="*/ 339 h 339"/>
                <a:gd name="T4" fmla="*/ 1034 w 1034"/>
                <a:gd name="T5" fmla="*/ 275 h 339"/>
                <a:gd name="T6" fmla="*/ 18 w 1034"/>
                <a:gd name="T7" fmla="*/ 0 h 339"/>
                <a:gd name="T8" fmla="*/ 0 w 1034"/>
                <a:gd name="T9" fmla="*/ 65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4" h="339">
                  <a:moveTo>
                    <a:pt x="0" y="65"/>
                  </a:moveTo>
                  <a:lnTo>
                    <a:pt x="1016" y="339"/>
                  </a:lnTo>
                  <a:lnTo>
                    <a:pt x="1034" y="275"/>
                  </a:lnTo>
                  <a:lnTo>
                    <a:pt x="18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57" name="Freeform 117"/>
            <p:cNvSpPr>
              <a:spLocks/>
            </p:cNvSpPr>
            <p:nvPr/>
          </p:nvSpPr>
          <p:spPr bwMode="auto">
            <a:xfrm>
              <a:off x="4822825" y="3289300"/>
              <a:ext cx="328613" cy="107950"/>
            </a:xfrm>
            <a:custGeom>
              <a:avLst/>
              <a:gdLst>
                <a:gd name="T0" fmla="*/ 0 w 1034"/>
                <a:gd name="T1" fmla="*/ 65 h 340"/>
                <a:gd name="T2" fmla="*/ 1015 w 1034"/>
                <a:gd name="T3" fmla="*/ 340 h 340"/>
                <a:gd name="T4" fmla="*/ 1034 w 1034"/>
                <a:gd name="T5" fmla="*/ 275 h 340"/>
                <a:gd name="T6" fmla="*/ 17 w 1034"/>
                <a:gd name="T7" fmla="*/ 0 h 340"/>
                <a:gd name="T8" fmla="*/ 0 w 1034"/>
                <a:gd name="T9" fmla="*/ 65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4" h="340">
                  <a:moveTo>
                    <a:pt x="0" y="65"/>
                  </a:moveTo>
                  <a:lnTo>
                    <a:pt x="1015" y="340"/>
                  </a:lnTo>
                  <a:lnTo>
                    <a:pt x="1034" y="275"/>
                  </a:lnTo>
                  <a:lnTo>
                    <a:pt x="17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58" name="Freeform 118"/>
            <p:cNvSpPr>
              <a:spLocks/>
            </p:cNvSpPr>
            <p:nvPr/>
          </p:nvSpPr>
          <p:spPr bwMode="auto">
            <a:xfrm>
              <a:off x="4800600" y="3367088"/>
              <a:ext cx="328613" cy="107950"/>
            </a:xfrm>
            <a:custGeom>
              <a:avLst/>
              <a:gdLst>
                <a:gd name="T0" fmla="*/ 0 w 1035"/>
                <a:gd name="T1" fmla="*/ 66 h 340"/>
                <a:gd name="T2" fmla="*/ 1016 w 1035"/>
                <a:gd name="T3" fmla="*/ 340 h 340"/>
                <a:gd name="T4" fmla="*/ 1035 w 1035"/>
                <a:gd name="T5" fmla="*/ 275 h 340"/>
                <a:gd name="T6" fmla="*/ 19 w 1035"/>
                <a:gd name="T7" fmla="*/ 0 h 340"/>
                <a:gd name="T8" fmla="*/ 0 w 1035"/>
                <a:gd name="T9" fmla="*/ 66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5" h="340">
                  <a:moveTo>
                    <a:pt x="0" y="66"/>
                  </a:moveTo>
                  <a:lnTo>
                    <a:pt x="1016" y="340"/>
                  </a:lnTo>
                  <a:lnTo>
                    <a:pt x="1035" y="275"/>
                  </a:lnTo>
                  <a:lnTo>
                    <a:pt x="19" y="0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59" name="Freeform 119"/>
            <p:cNvSpPr>
              <a:spLocks/>
            </p:cNvSpPr>
            <p:nvPr/>
          </p:nvSpPr>
          <p:spPr bwMode="auto">
            <a:xfrm>
              <a:off x="4776788" y="3454400"/>
              <a:ext cx="328613" cy="107950"/>
            </a:xfrm>
            <a:custGeom>
              <a:avLst/>
              <a:gdLst>
                <a:gd name="T0" fmla="*/ 0 w 1035"/>
                <a:gd name="T1" fmla="*/ 64 h 339"/>
                <a:gd name="T2" fmla="*/ 1016 w 1035"/>
                <a:gd name="T3" fmla="*/ 339 h 339"/>
                <a:gd name="T4" fmla="*/ 1035 w 1035"/>
                <a:gd name="T5" fmla="*/ 275 h 339"/>
                <a:gd name="T6" fmla="*/ 19 w 1035"/>
                <a:gd name="T7" fmla="*/ 0 h 339"/>
                <a:gd name="T8" fmla="*/ 0 w 1035"/>
                <a:gd name="T9" fmla="*/ 64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5" h="339">
                  <a:moveTo>
                    <a:pt x="0" y="64"/>
                  </a:moveTo>
                  <a:lnTo>
                    <a:pt x="1016" y="339"/>
                  </a:lnTo>
                  <a:lnTo>
                    <a:pt x="1035" y="275"/>
                  </a:lnTo>
                  <a:lnTo>
                    <a:pt x="19" y="0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60" name="Freeform 120"/>
            <p:cNvSpPr>
              <a:spLocks/>
            </p:cNvSpPr>
            <p:nvPr/>
          </p:nvSpPr>
          <p:spPr bwMode="auto">
            <a:xfrm>
              <a:off x="1012825" y="4519613"/>
              <a:ext cx="422275" cy="422275"/>
            </a:xfrm>
            <a:custGeom>
              <a:avLst/>
              <a:gdLst>
                <a:gd name="T0" fmla="*/ 1326 w 1330"/>
                <a:gd name="T1" fmla="*/ 733 h 1330"/>
                <a:gd name="T2" fmla="*/ 1309 w 1330"/>
                <a:gd name="T3" fmla="*/ 831 h 1330"/>
                <a:gd name="T4" fmla="*/ 1277 w 1330"/>
                <a:gd name="T5" fmla="*/ 924 h 1330"/>
                <a:gd name="T6" fmla="*/ 1234 w 1330"/>
                <a:gd name="T7" fmla="*/ 1010 h 1330"/>
                <a:gd name="T8" fmla="*/ 1178 w 1330"/>
                <a:gd name="T9" fmla="*/ 1088 h 1330"/>
                <a:gd name="T10" fmla="*/ 1112 w 1330"/>
                <a:gd name="T11" fmla="*/ 1157 h 1330"/>
                <a:gd name="T12" fmla="*/ 1036 w 1330"/>
                <a:gd name="T13" fmla="*/ 1217 h 1330"/>
                <a:gd name="T14" fmla="*/ 954 w 1330"/>
                <a:gd name="T15" fmla="*/ 1264 h 1330"/>
                <a:gd name="T16" fmla="*/ 863 w 1330"/>
                <a:gd name="T17" fmla="*/ 1300 h 1330"/>
                <a:gd name="T18" fmla="*/ 767 w 1330"/>
                <a:gd name="T19" fmla="*/ 1322 h 1330"/>
                <a:gd name="T20" fmla="*/ 665 w 1330"/>
                <a:gd name="T21" fmla="*/ 1330 h 1330"/>
                <a:gd name="T22" fmla="*/ 563 w 1330"/>
                <a:gd name="T23" fmla="*/ 1322 h 1330"/>
                <a:gd name="T24" fmla="*/ 467 w 1330"/>
                <a:gd name="T25" fmla="*/ 1300 h 1330"/>
                <a:gd name="T26" fmla="*/ 376 w 1330"/>
                <a:gd name="T27" fmla="*/ 1264 h 1330"/>
                <a:gd name="T28" fmla="*/ 293 w 1330"/>
                <a:gd name="T29" fmla="*/ 1217 h 1330"/>
                <a:gd name="T30" fmla="*/ 218 w 1330"/>
                <a:gd name="T31" fmla="*/ 1157 h 1330"/>
                <a:gd name="T32" fmla="*/ 152 w 1330"/>
                <a:gd name="T33" fmla="*/ 1088 h 1330"/>
                <a:gd name="T34" fmla="*/ 96 w 1330"/>
                <a:gd name="T35" fmla="*/ 1010 h 1330"/>
                <a:gd name="T36" fmla="*/ 52 w 1330"/>
                <a:gd name="T37" fmla="*/ 924 h 1330"/>
                <a:gd name="T38" fmla="*/ 21 w 1330"/>
                <a:gd name="T39" fmla="*/ 831 h 1330"/>
                <a:gd name="T40" fmla="*/ 3 w 1330"/>
                <a:gd name="T41" fmla="*/ 733 h 1330"/>
                <a:gd name="T42" fmla="*/ 1 w 1330"/>
                <a:gd name="T43" fmla="*/ 631 h 1330"/>
                <a:gd name="T44" fmla="*/ 14 w 1330"/>
                <a:gd name="T45" fmla="*/ 531 h 1330"/>
                <a:gd name="T46" fmla="*/ 40 w 1330"/>
                <a:gd name="T47" fmla="*/ 437 h 1330"/>
                <a:gd name="T48" fmla="*/ 80 w 1330"/>
                <a:gd name="T49" fmla="*/ 348 h 1330"/>
                <a:gd name="T50" fmla="*/ 132 w 1330"/>
                <a:gd name="T51" fmla="*/ 267 h 1330"/>
                <a:gd name="T52" fmla="*/ 194 w 1330"/>
                <a:gd name="T53" fmla="*/ 195 h 1330"/>
                <a:gd name="T54" fmla="*/ 267 w 1330"/>
                <a:gd name="T55" fmla="*/ 132 h 1330"/>
                <a:gd name="T56" fmla="*/ 348 w 1330"/>
                <a:gd name="T57" fmla="*/ 80 h 1330"/>
                <a:gd name="T58" fmla="*/ 437 w 1330"/>
                <a:gd name="T59" fmla="*/ 40 h 1330"/>
                <a:gd name="T60" fmla="*/ 531 w 1330"/>
                <a:gd name="T61" fmla="*/ 14 h 1330"/>
                <a:gd name="T62" fmla="*/ 631 w 1330"/>
                <a:gd name="T63" fmla="*/ 1 h 1330"/>
                <a:gd name="T64" fmla="*/ 733 w 1330"/>
                <a:gd name="T65" fmla="*/ 4 h 1330"/>
                <a:gd name="T66" fmla="*/ 831 w 1330"/>
                <a:gd name="T67" fmla="*/ 21 h 1330"/>
                <a:gd name="T68" fmla="*/ 924 w 1330"/>
                <a:gd name="T69" fmla="*/ 53 h 1330"/>
                <a:gd name="T70" fmla="*/ 1010 w 1330"/>
                <a:gd name="T71" fmla="*/ 96 h 1330"/>
                <a:gd name="T72" fmla="*/ 1088 w 1330"/>
                <a:gd name="T73" fmla="*/ 152 h 1330"/>
                <a:gd name="T74" fmla="*/ 1157 w 1330"/>
                <a:gd name="T75" fmla="*/ 218 h 1330"/>
                <a:gd name="T76" fmla="*/ 1216 w 1330"/>
                <a:gd name="T77" fmla="*/ 294 h 1330"/>
                <a:gd name="T78" fmla="*/ 1265 w 1330"/>
                <a:gd name="T79" fmla="*/ 376 h 1330"/>
                <a:gd name="T80" fmla="*/ 1299 w 1330"/>
                <a:gd name="T81" fmla="*/ 467 h 1330"/>
                <a:gd name="T82" fmla="*/ 1322 w 1330"/>
                <a:gd name="T83" fmla="*/ 563 h 1330"/>
                <a:gd name="T84" fmla="*/ 1330 w 1330"/>
                <a:gd name="T85" fmla="*/ 665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30" h="1330">
                  <a:moveTo>
                    <a:pt x="1330" y="665"/>
                  </a:moveTo>
                  <a:lnTo>
                    <a:pt x="1329" y="699"/>
                  </a:lnTo>
                  <a:lnTo>
                    <a:pt x="1326" y="733"/>
                  </a:lnTo>
                  <a:lnTo>
                    <a:pt x="1322" y="766"/>
                  </a:lnTo>
                  <a:lnTo>
                    <a:pt x="1316" y="799"/>
                  </a:lnTo>
                  <a:lnTo>
                    <a:pt x="1309" y="831"/>
                  </a:lnTo>
                  <a:lnTo>
                    <a:pt x="1299" y="863"/>
                  </a:lnTo>
                  <a:lnTo>
                    <a:pt x="1290" y="893"/>
                  </a:lnTo>
                  <a:lnTo>
                    <a:pt x="1277" y="924"/>
                  </a:lnTo>
                  <a:lnTo>
                    <a:pt x="1265" y="953"/>
                  </a:lnTo>
                  <a:lnTo>
                    <a:pt x="1250" y="982"/>
                  </a:lnTo>
                  <a:lnTo>
                    <a:pt x="1234" y="1010"/>
                  </a:lnTo>
                  <a:lnTo>
                    <a:pt x="1216" y="1037"/>
                  </a:lnTo>
                  <a:lnTo>
                    <a:pt x="1198" y="1062"/>
                  </a:lnTo>
                  <a:lnTo>
                    <a:pt x="1178" y="1088"/>
                  </a:lnTo>
                  <a:lnTo>
                    <a:pt x="1157" y="1112"/>
                  </a:lnTo>
                  <a:lnTo>
                    <a:pt x="1136" y="1135"/>
                  </a:lnTo>
                  <a:lnTo>
                    <a:pt x="1112" y="1157"/>
                  </a:lnTo>
                  <a:lnTo>
                    <a:pt x="1088" y="1178"/>
                  </a:lnTo>
                  <a:lnTo>
                    <a:pt x="1063" y="1198"/>
                  </a:lnTo>
                  <a:lnTo>
                    <a:pt x="1036" y="1217"/>
                  </a:lnTo>
                  <a:lnTo>
                    <a:pt x="1010" y="1234"/>
                  </a:lnTo>
                  <a:lnTo>
                    <a:pt x="982" y="1249"/>
                  </a:lnTo>
                  <a:lnTo>
                    <a:pt x="954" y="1264"/>
                  </a:lnTo>
                  <a:lnTo>
                    <a:pt x="924" y="1277"/>
                  </a:lnTo>
                  <a:lnTo>
                    <a:pt x="893" y="1290"/>
                  </a:lnTo>
                  <a:lnTo>
                    <a:pt x="863" y="1300"/>
                  </a:lnTo>
                  <a:lnTo>
                    <a:pt x="831" y="1309"/>
                  </a:lnTo>
                  <a:lnTo>
                    <a:pt x="799" y="1316"/>
                  </a:lnTo>
                  <a:lnTo>
                    <a:pt x="767" y="1322"/>
                  </a:lnTo>
                  <a:lnTo>
                    <a:pt x="733" y="1327"/>
                  </a:lnTo>
                  <a:lnTo>
                    <a:pt x="699" y="1329"/>
                  </a:lnTo>
                  <a:lnTo>
                    <a:pt x="665" y="1330"/>
                  </a:lnTo>
                  <a:lnTo>
                    <a:pt x="631" y="1329"/>
                  </a:lnTo>
                  <a:lnTo>
                    <a:pt x="597" y="1327"/>
                  </a:lnTo>
                  <a:lnTo>
                    <a:pt x="563" y="1322"/>
                  </a:lnTo>
                  <a:lnTo>
                    <a:pt x="531" y="1316"/>
                  </a:lnTo>
                  <a:lnTo>
                    <a:pt x="499" y="1309"/>
                  </a:lnTo>
                  <a:lnTo>
                    <a:pt x="467" y="1300"/>
                  </a:lnTo>
                  <a:lnTo>
                    <a:pt x="437" y="1290"/>
                  </a:lnTo>
                  <a:lnTo>
                    <a:pt x="406" y="1277"/>
                  </a:lnTo>
                  <a:lnTo>
                    <a:pt x="376" y="1264"/>
                  </a:lnTo>
                  <a:lnTo>
                    <a:pt x="348" y="1249"/>
                  </a:lnTo>
                  <a:lnTo>
                    <a:pt x="320" y="1234"/>
                  </a:lnTo>
                  <a:lnTo>
                    <a:pt x="293" y="1217"/>
                  </a:lnTo>
                  <a:lnTo>
                    <a:pt x="267" y="1198"/>
                  </a:lnTo>
                  <a:lnTo>
                    <a:pt x="242" y="1178"/>
                  </a:lnTo>
                  <a:lnTo>
                    <a:pt x="218" y="1157"/>
                  </a:lnTo>
                  <a:lnTo>
                    <a:pt x="194" y="1135"/>
                  </a:lnTo>
                  <a:lnTo>
                    <a:pt x="172" y="1112"/>
                  </a:lnTo>
                  <a:lnTo>
                    <a:pt x="152" y="1088"/>
                  </a:lnTo>
                  <a:lnTo>
                    <a:pt x="132" y="1062"/>
                  </a:lnTo>
                  <a:lnTo>
                    <a:pt x="113" y="1037"/>
                  </a:lnTo>
                  <a:lnTo>
                    <a:pt x="96" y="1010"/>
                  </a:lnTo>
                  <a:lnTo>
                    <a:pt x="80" y="982"/>
                  </a:lnTo>
                  <a:lnTo>
                    <a:pt x="65" y="953"/>
                  </a:lnTo>
                  <a:lnTo>
                    <a:pt x="52" y="924"/>
                  </a:lnTo>
                  <a:lnTo>
                    <a:pt x="40" y="893"/>
                  </a:lnTo>
                  <a:lnTo>
                    <a:pt x="29" y="863"/>
                  </a:lnTo>
                  <a:lnTo>
                    <a:pt x="21" y="831"/>
                  </a:lnTo>
                  <a:lnTo>
                    <a:pt x="14" y="799"/>
                  </a:lnTo>
                  <a:lnTo>
                    <a:pt x="7" y="766"/>
                  </a:lnTo>
                  <a:lnTo>
                    <a:pt x="3" y="733"/>
                  </a:lnTo>
                  <a:lnTo>
                    <a:pt x="1" y="699"/>
                  </a:lnTo>
                  <a:lnTo>
                    <a:pt x="0" y="665"/>
                  </a:lnTo>
                  <a:lnTo>
                    <a:pt x="1" y="631"/>
                  </a:lnTo>
                  <a:lnTo>
                    <a:pt x="3" y="597"/>
                  </a:lnTo>
                  <a:lnTo>
                    <a:pt x="7" y="563"/>
                  </a:lnTo>
                  <a:lnTo>
                    <a:pt x="14" y="531"/>
                  </a:lnTo>
                  <a:lnTo>
                    <a:pt x="21" y="499"/>
                  </a:lnTo>
                  <a:lnTo>
                    <a:pt x="29" y="467"/>
                  </a:lnTo>
                  <a:lnTo>
                    <a:pt x="40" y="437"/>
                  </a:lnTo>
                  <a:lnTo>
                    <a:pt x="52" y="406"/>
                  </a:lnTo>
                  <a:lnTo>
                    <a:pt x="65" y="376"/>
                  </a:lnTo>
                  <a:lnTo>
                    <a:pt x="80" y="348"/>
                  </a:lnTo>
                  <a:lnTo>
                    <a:pt x="96" y="320"/>
                  </a:lnTo>
                  <a:lnTo>
                    <a:pt x="113" y="294"/>
                  </a:lnTo>
                  <a:lnTo>
                    <a:pt x="132" y="267"/>
                  </a:lnTo>
                  <a:lnTo>
                    <a:pt x="152" y="242"/>
                  </a:lnTo>
                  <a:lnTo>
                    <a:pt x="172" y="218"/>
                  </a:lnTo>
                  <a:lnTo>
                    <a:pt x="194" y="195"/>
                  </a:lnTo>
                  <a:lnTo>
                    <a:pt x="218" y="173"/>
                  </a:lnTo>
                  <a:lnTo>
                    <a:pt x="242" y="152"/>
                  </a:lnTo>
                  <a:lnTo>
                    <a:pt x="267" y="132"/>
                  </a:lnTo>
                  <a:lnTo>
                    <a:pt x="293" y="114"/>
                  </a:lnTo>
                  <a:lnTo>
                    <a:pt x="320" y="96"/>
                  </a:lnTo>
                  <a:lnTo>
                    <a:pt x="348" y="80"/>
                  </a:lnTo>
                  <a:lnTo>
                    <a:pt x="376" y="66"/>
                  </a:lnTo>
                  <a:lnTo>
                    <a:pt x="406" y="53"/>
                  </a:lnTo>
                  <a:lnTo>
                    <a:pt x="437" y="40"/>
                  </a:lnTo>
                  <a:lnTo>
                    <a:pt x="467" y="31"/>
                  </a:lnTo>
                  <a:lnTo>
                    <a:pt x="499" y="21"/>
                  </a:lnTo>
                  <a:lnTo>
                    <a:pt x="531" y="14"/>
                  </a:lnTo>
                  <a:lnTo>
                    <a:pt x="563" y="8"/>
                  </a:lnTo>
                  <a:lnTo>
                    <a:pt x="597" y="4"/>
                  </a:lnTo>
                  <a:lnTo>
                    <a:pt x="631" y="1"/>
                  </a:lnTo>
                  <a:lnTo>
                    <a:pt x="665" y="0"/>
                  </a:lnTo>
                  <a:lnTo>
                    <a:pt x="699" y="1"/>
                  </a:lnTo>
                  <a:lnTo>
                    <a:pt x="733" y="4"/>
                  </a:lnTo>
                  <a:lnTo>
                    <a:pt x="767" y="8"/>
                  </a:lnTo>
                  <a:lnTo>
                    <a:pt x="799" y="14"/>
                  </a:lnTo>
                  <a:lnTo>
                    <a:pt x="831" y="21"/>
                  </a:lnTo>
                  <a:lnTo>
                    <a:pt x="863" y="31"/>
                  </a:lnTo>
                  <a:lnTo>
                    <a:pt x="893" y="40"/>
                  </a:lnTo>
                  <a:lnTo>
                    <a:pt x="924" y="53"/>
                  </a:lnTo>
                  <a:lnTo>
                    <a:pt x="954" y="66"/>
                  </a:lnTo>
                  <a:lnTo>
                    <a:pt x="982" y="80"/>
                  </a:lnTo>
                  <a:lnTo>
                    <a:pt x="1010" y="96"/>
                  </a:lnTo>
                  <a:lnTo>
                    <a:pt x="1036" y="114"/>
                  </a:lnTo>
                  <a:lnTo>
                    <a:pt x="1063" y="132"/>
                  </a:lnTo>
                  <a:lnTo>
                    <a:pt x="1088" y="152"/>
                  </a:lnTo>
                  <a:lnTo>
                    <a:pt x="1112" y="173"/>
                  </a:lnTo>
                  <a:lnTo>
                    <a:pt x="1136" y="195"/>
                  </a:lnTo>
                  <a:lnTo>
                    <a:pt x="1157" y="218"/>
                  </a:lnTo>
                  <a:lnTo>
                    <a:pt x="1178" y="242"/>
                  </a:lnTo>
                  <a:lnTo>
                    <a:pt x="1198" y="267"/>
                  </a:lnTo>
                  <a:lnTo>
                    <a:pt x="1216" y="294"/>
                  </a:lnTo>
                  <a:lnTo>
                    <a:pt x="1234" y="320"/>
                  </a:lnTo>
                  <a:lnTo>
                    <a:pt x="1250" y="348"/>
                  </a:lnTo>
                  <a:lnTo>
                    <a:pt x="1265" y="376"/>
                  </a:lnTo>
                  <a:lnTo>
                    <a:pt x="1277" y="406"/>
                  </a:lnTo>
                  <a:lnTo>
                    <a:pt x="1290" y="437"/>
                  </a:lnTo>
                  <a:lnTo>
                    <a:pt x="1299" y="467"/>
                  </a:lnTo>
                  <a:lnTo>
                    <a:pt x="1309" y="499"/>
                  </a:lnTo>
                  <a:lnTo>
                    <a:pt x="1316" y="531"/>
                  </a:lnTo>
                  <a:lnTo>
                    <a:pt x="1322" y="563"/>
                  </a:lnTo>
                  <a:lnTo>
                    <a:pt x="1326" y="597"/>
                  </a:lnTo>
                  <a:lnTo>
                    <a:pt x="1329" y="631"/>
                  </a:lnTo>
                  <a:lnTo>
                    <a:pt x="1330" y="66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61" name="Freeform 121"/>
            <p:cNvSpPr>
              <a:spLocks/>
            </p:cNvSpPr>
            <p:nvPr/>
          </p:nvSpPr>
          <p:spPr bwMode="auto">
            <a:xfrm>
              <a:off x="1112838" y="4570413"/>
              <a:ext cx="220663" cy="328613"/>
            </a:xfrm>
            <a:custGeom>
              <a:avLst/>
              <a:gdLst>
                <a:gd name="T0" fmla="*/ 693 w 694"/>
                <a:gd name="T1" fmla="*/ 365 h 1036"/>
                <a:gd name="T2" fmla="*/ 685 w 694"/>
                <a:gd name="T3" fmla="*/ 408 h 1036"/>
                <a:gd name="T4" fmla="*/ 671 w 694"/>
                <a:gd name="T5" fmla="*/ 455 h 1036"/>
                <a:gd name="T6" fmla="*/ 652 w 694"/>
                <a:gd name="T7" fmla="*/ 507 h 1036"/>
                <a:gd name="T8" fmla="*/ 627 w 694"/>
                <a:gd name="T9" fmla="*/ 563 h 1036"/>
                <a:gd name="T10" fmla="*/ 599 w 694"/>
                <a:gd name="T11" fmla="*/ 620 h 1036"/>
                <a:gd name="T12" fmla="*/ 552 w 694"/>
                <a:gd name="T13" fmla="*/ 706 h 1036"/>
                <a:gd name="T14" fmla="*/ 488 w 694"/>
                <a:gd name="T15" fmla="*/ 817 h 1036"/>
                <a:gd name="T16" fmla="*/ 427 w 694"/>
                <a:gd name="T17" fmla="*/ 914 h 1036"/>
                <a:gd name="T18" fmla="*/ 362 w 694"/>
                <a:gd name="T19" fmla="*/ 1014 h 1036"/>
                <a:gd name="T20" fmla="*/ 332 w 694"/>
                <a:gd name="T21" fmla="*/ 1014 h 1036"/>
                <a:gd name="T22" fmla="*/ 267 w 694"/>
                <a:gd name="T23" fmla="*/ 914 h 1036"/>
                <a:gd name="T24" fmla="*/ 206 w 694"/>
                <a:gd name="T25" fmla="*/ 817 h 1036"/>
                <a:gd name="T26" fmla="*/ 141 w 694"/>
                <a:gd name="T27" fmla="*/ 706 h 1036"/>
                <a:gd name="T28" fmla="*/ 95 w 694"/>
                <a:gd name="T29" fmla="*/ 620 h 1036"/>
                <a:gd name="T30" fmla="*/ 67 w 694"/>
                <a:gd name="T31" fmla="*/ 563 h 1036"/>
                <a:gd name="T32" fmla="*/ 42 w 694"/>
                <a:gd name="T33" fmla="*/ 507 h 1036"/>
                <a:gd name="T34" fmla="*/ 22 w 694"/>
                <a:gd name="T35" fmla="*/ 455 h 1036"/>
                <a:gd name="T36" fmla="*/ 9 w 694"/>
                <a:gd name="T37" fmla="*/ 408 h 1036"/>
                <a:gd name="T38" fmla="*/ 1 w 694"/>
                <a:gd name="T39" fmla="*/ 365 h 1036"/>
                <a:gd name="T40" fmla="*/ 0 w 694"/>
                <a:gd name="T41" fmla="*/ 328 h 1036"/>
                <a:gd name="T42" fmla="*/ 4 w 694"/>
                <a:gd name="T43" fmla="*/ 294 h 1036"/>
                <a:gd name="T44" fmla="*/ 11 w 694"/>
                <a:gd name="T45" fmla="*/ 260 h 1036"/>
                <a:gd name="T46" fmla="*/ 21 w 694"/>
                <a:gd name="T47" fmla="*/ 227 h 1036"/>
                <a:gd name="T48" fmla="*/ 34 w 694"/>
                <a:gd name="T49" fmla="*/ 196 h 1036"/>
                <a:gd name="T50" fmla="*/ 50 w 694"/>
                <a:gd name="T51" fmla="*/ 167 h 1036"/>
                <a:gd name="T52" fmla="*/ 69 w 694"/>
                <a:gd name="T53" fmla="*/ 139 h 1036"/>
                <a:gd name="T54" fmla="*/ 90 w 694"/>
                <a:gd name="T55" fmla="*/ 113 h 1036"/>
                <a:gd name="T56" fmla="*/ 113 w 694"/>
                <a:gd name="T57" fmla="*/ 90 h 1036"/>
                <a:gd name="T58" fmla="*/ 140 w 694"/>
                <a:gd name="T59" fmla="*/ 68 h 1036"/>
                <a:gd name="T60" fmla="*/ 167 w 694"/>
                <a:gd name="T61" fmla="*/ 49 h 1036"/>
                <a:gd name="T62" fmla="*/ 197 w 694"/>
                <a:gd name="T63" fmla="*/ 34 h 1036"/>
                <a:gd name="T64" fmla="*/ 227 w 694"/>
                <a:gd name="T65" fmla="*/ 21 h 1036"/>
                <a:gd name="T66" fmla="*/ 260 w 694"/>
                <a:gd name="T67" fmla="*/ 10 h 1036"/>
                <a:gd name="T68" fmla="*/ 294 w 694"/>
                <a:gd name="T69" fmla="*/ 4 h 1036"/>
                <a:gd name="T70" fmla="*/ 329 w 694"/>
                <a:gd name="T71" fmla="*/ 0 h 1036"/>
                <a:gd name="T72" fmla="*/ 365 w 694"/>
                <a:gd name="T73" fmla="*/ 0 h 1036"/>
                <a:gd name="T74" fmla="*/ 400 w 694"/>
                <a:gd name="T75" fmla="*/ 4 h 1036"/>
                <a:gd name="T76" fmla="*/ 434 w 694"/>
                <a:gd name="T77" fmla="*/ 10 h 1036"/>
                <a:gd name="T78" fmla="*/ 466 w 694"/>
                <a:gd name="T79" fmla="*/ 21 h 1036"/>
                <a:gd name="T80" fmla="*/ 497 w 694"/>
                <a:gd name="T81" fmla="*/ 34 h 1036"/>
                <a:gd name="T82" fmla="*/ 527 w 694"/>
                <a:gd name="T83" fmla="*/ 49 h 1036"/>
                <a:gd name="T84" fmla="*/ 554 w 694"/>
                <a:gd name="T85" fmla="*/ 68 h 1036"/>
                <a:gd name="T86" fmla="*/ 580 w 694"/>
                <a:gd name="T87" fmla="*/ 90 h 1036"/>
                <a:gd name="T88" fmla="*/ 604 w 694"/>
                <a:gd name="T89" fmla="*/ 113 h 1036"/>
                <a:gd name="T90" fmla="*/ 625 w 694"/>
                <a:gd name="T91" fmla="*/ 139 h 1036"/>
                <a:gd name="T92" fmla="*/ 643 w 694"/>
                <a:gd name="T93" fmla="*/ 167 h 1036"/>
                <a:gd name="T94" fmla="*/ 660 w 694"/>
                <a:gd name="T95" fmla="*/ 196 h 1036"/>
                <a:gd name="T96" fmla="*/ 673 w 694"/>
                <a:gd name="T97" fmla="*/ 227 h 1036"/>
                <a:gd name="T98" fmla="*/ 683 w 694"/>
                <a:gd name="T99" fmla="*/ 260 h 1036"/>
                <a:gd name="T100" fmla="*/ 690 w 694"/>
                <a:gd name="T101" fmla="*/ 294 h 1036"/>
                <a:gd name="T102" fmla="*/ 693 w 694"/>
                <a:gd name="T103" fmla="*/ 328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94" h="1036">
                  <a:moveTo>
                    <a:pt x="694" y="346"/>
                  </a:moveTo>
                  <a:lnTo>
                    <a:pt x="693" y="365"/>
                  </a:lnTo>
                  <a:lnTo>
                    <a:pt x="690" y="386"/>
                  </a:lnTo>
                  <a:lnTo>
                    <a:pt x="685" y="408"/>
                  </a:lnTo>
                  <a:lnTo>
                    <a:pt x="679" y="431"/>
                  </a:lnTo>
                  <a:lnTo>
                    <a:pt x="671" y="455"/>
                  </a:lnTo>
                  <a:lnTo>
                    <a:pt x="662" y="481"/>
                  </a:lnTo>
                  <a:lnTo>
                    <a:pt x="652" y="507"/>
                  </a:lnTo>
                  <a:lnTo>
                    <a:pt x="640" y="535"/>
                  </a:lnTo>
                  <a:lnTo>
                    <a:pt x="627" y="563"/>
                  </a:lnTo>
                  <a:lnTo>
                    <a:pt x="613" y="591"/>
                  </a:lnTo>
                  <a:lnTo>
                    <a:pt x="599" y="620"/>
                  </a:lnTo>
                  <a:lnTo>
                    <a:pt x="584" y="649"/>
                  </a:lnTo>
                  <a:lnTo>
                    <a:pt x="552" y="706"/>
                  </a:lnTo>
                  <a:lnTo>
                    <a:pt x="520" y="763"/>
                  </a:lnTo>
                  <a:lnTo>
                    <a:pt x="488" y="817"/>
                  </a:lnTo>
                  <a:lnTo>
                    <a:pt x="457" y="869"/>
                  </a:lnTo>
                  <a:lnTo>
                    <a:pt x="427" y="914"/>
                  </a:lnTo>
                  <a:lnTo>
                    <a:pt x="401" y="955"/>
                  </a:lnTo>
                  <a:lnTo>
                    <a:pt x="362" y="1014"/>
                  </a:lnTo>
                  <a:lnTo>
                    <a:pt x="347" y="1036"/>
                  </a:lnTo>
                  <a:lnTo>
                    <a:pt x="332" y="1014"/>
                  </a:lnTo>
                  <a:lnTo>
                    <a:pt x="293" y="955"/>
                  </a:lnTo>
                  <a:lnTo>
                    <a:pt x="267" y="914"/>
                  </a:lnTo>
                  <a:lnTo>
                    <a:pt x="237" y="869"/>
                  </a:lnTo>
                  <a:lnTo>
                    <a:pt x="206" y="817"/>
                  </a:lnTo>
                  <a:lnTo>
                    <a:pt x="174" y="763"/>
                  </a:lnTo>
                  <a:lnTo>
                    <a:pt x="141" y="706"/>
                  </a:lnTo>
                  <a:lnTo>
                    <a:pt x="110" y="649"/>
                  </a:lnTo>
                  <a:lnTo>
                    <a:pt x="95" y="620"/>
                  </a:lnTo>
                  <a:lnTo>
                    <a:pt x="81" y="591"/>
                  </a:lnTo>
                  <a:lnTo>
                    <a:pt x="67" y="563"/>
                  </a:lnTo>
                  <a:lnTo>
                    <a:pt x="54" y="535"/>
                  </a:lnTo>
                  <a:lnTo>
                    <a:pt x="42" y="507"/>
                  </a:lnTo>
                  <a:lnTo>
                    <a:pt x="32" y="481"/>
                  </a:lnTo>
                  <a:lnTo>
                    <a:pt x="22" y="455"/>
                  </a:lnTo>
                  <a:lnTo>
                    <a:pt x="15" y="431"/>
                  </a:lnTo>
                  <a:lnTo>
                    <a:pt x="9" y="408"/>
                  </a:lnTo>
                  <a:lnTo>
                    <a:pt x="4" y="386"/>
                  </a:lnTo>
                  <a:lnTo>
                    <a:pt x="1" y="365"/>
                  </a:lnTo>
                  <a:lnTo>
                    <a:pt x="0" y="346"/>
                  </a:lnTo>
                  <a:lnTo>
                    <a:pt x="0" y="328"/>
                  </a:lnTo>
                  <a:lnTo>
                    <a:pt x="2" y="310"/>
                  </a:lnTo>
                  <a:lnTo>
                    <a:pt x="4" y="294"/>
                  </a:lnTo>
                  <a:lnTo>
                    <a:pt x="8" y="277"/>
                  </a:lnTo>
                  <a:lnTo>
                    <a:pt x="11" y="260"/>
                  </a:lnTo>
                  <a:lnTo>
                    <a:pt x="16" y="243"/>
                  </a:lnTo>
                  <a:lnTo>
                    <a:pt x="21" y="227"/>
                  </a:lnTo>
                  <a:lnTo>
                    <a:pt x="28" y="211"/>
                  </a:lnTo>
                  <a:lnTo>
                    <a:pt x="34" y="196"/>
                  </a:lnTo>
                  <a:lnTo>
                    <a:pt x="42" y="181"/>
                  </a:lnTo>
                  <a:lnTo>
                    <a:pt x="50" y="167"/>
                  </a:lnTo>
                  <a:lnTo>
                    <a:pt x="59" y="152"/>
                  </a:lnTo>
                  <a:lnTo>
                    <a:pt x="69" y="139"/>
                  </a:lnTo>
                  <a:lnTo>
                    <a:pt x="79" y="125"/>
                  </a:lnTo>
                  <a:lnTo>
                    <a:pt x="90" y="113"/>
                  </a:lnTo>
                  <a:lnTo>
                    <a:pt x="102" y="101"/>
                  </a:lnTo>
                  <a:lnTo>
                    <a:pt x="113" y="90"/>
                  </a:lnTo>
                  <a:lnTo>
                    <a:pt x="126" y="79"/>
                  </a:lnTo>
                  <a:lnTo>
                    <a:pt x="140" y="68"/>
                  </a:lnTo>
                  <a:lnTo>
                    <a:pt x="153" y="59"/>
                  </a:lnTo>
                  <a:lnTo>
                    <a:pt x="167" y="49"/>
                  </a:lnTo>
                  <a:lnTo>
                    <a:pt x="182" y="41"/>
                  </a:lnTo>
                  <a:lnTo>
                    <a:pt x="197" y="34"/>
                  </a:lnTo>
                  <a:lnTo>
                    <a:pt x="212" y="27"/>
                  </a:lnTo>
                  <a:lnTo>
                    <a:pt x="227" y="21"/>
                  </a:lnTo>
                  <a:lnTo>
                    <a:pt x="243" y="16"/>
                  </a:lnTo>
                  <a:lnTo>
                    <a:pt x="260" y="10"/>
                  </a:lnTo>
                  <a:lnTo>
                    <a:pt x="277" y="7"/>
                  </a:lnTo>
                  <a:lnTo>
                    <a:pt x="294" y="4"/>
                  </a:lnTo>
                  <a:lnTo>
                    <a:pt x="311" y="2"/>
                  </a:lnTo>
                  <a:lnTo>
                    <a:pt x="329" y="0"/>
                  </a:lnTo>
                  <a:lnTo>
                    <a:pt x="347" y="0"/>
                  </a:lnTo>
                  <a:lnTo>
                    <a:pt x="365" y="0"/>
                  </a:lnTo>
                  <a:lnTo>
                    <a:pt x="382" y="2"/>
                  </a:lnTo>
                  <a:lnTo>
                    <a:pt x="400" y="4"/>
                  </a:lnTo>
                  <a:lnTo>
                    <a:pt x="417" y="7"/>
                  </a:lnTo>
                  <a:lnTo>
                    <a:pt x="434" y="10"/>
                  </a:lnTo>
                  <a:lnTo>
                    <a:pt x="450" y="16"/>
                  </a:lnTo>
                  <a:lnTo>
                    <a:pt x="466" y="21"/>
                  </a:lnTo>
                  <a:lnTo>
                    <a:pt x="482" y="27"/>
                  </a:lnTo>
                  <a:lnTo>
                    <a:pt x="497" y="34"/>
                  </a:lnTo>
                  <a:lnTo>
                    <a:pt x="512" y="41"/>
                  </a:lnTo>
                  <a:lnTo>
                    <a:pt x="527" y="49"/>
                  </a:lnTo>
                  <a:lnTo>
                    <a:pt x="541" y="59"/>
                  </a:lnTo>
                  <a:lnTo>
                    <a:pt x="554" y="68"/>
                  </a:lnTo>
                  <a:lnTo>
                    <a:pt x="568" y="79"/>
                  </a:lnTo>
                  <a:lnTo>
                    <a:pt x="580" y="90"/>
                  </a:lnTo>
                  <a:lnTo>
                    <a:pt x="592" y="101"/>
                  </a:lnTo>
                  <a:lnTo>
                    <a:pt x="604" y="113"/>
                  </a:lnTo>
                  <a:lnTo>
                    <a:pt x="615" y="125"/>
                  </a:lnTo>
                  <a:lnTo>
                    <a:pt x="625" y="139"/>
                  </a:lnTo>
                  <a:lnTo>
                    <a:pt x="635" y="152"/>
                  </a:lnTo>
                  <a:lnTo>
                    <a:pt x="643" y="167"/>
                  </a:lnTo>
                  <a:lnTo>
                    <a:pt x="652" y="181"/>
                  </a:lnTo>
                  <a:lnTo>
                    <a:pt x="660" y="196"/>
                  </a:lnTo>
                  <a:lnTo>
                    <a:pt x="666" y="211"/>
                  </a:lnTo>
                  <a:lnTo>
                    <a:pt x="673" y="227"/>
                  </a:lnTo>
                  <a:lnTo>
                    <a:pt x="678" y="243"/>
                  </a:lnTo>
                  <a:lnTo>
                    <a:pt x="683" y="260"/>
                  </a:lnTo>
                  <a:lnTo>
                    <a:pt x="686" y="277"/>
                  </a:lnTo>
                  <a:lnTo>
                    <a:pt x="690" y="294"/>
                  </a:lnTo>
                  <a:lnTo>
                    <a:pt x="692" y="310"/>
                  </a:lnTo>
                  <a:lnTo>
                    <a:pt x="693" y="328"/>
                  </a:lnTo>
                  <a:lnTo>
                    <a:pt x="694" y="346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62" name="Freeform 122"/>
            <p:cNvSpPr>
              <a:spLocks/>
            </p:cNvSpPr>
            <p:nvPr/>
          </p:nvSpPr>
          <p:spPr bwMode="auto">
            <a:xfrm>
              <a:off x="1171575" y="4640263"/>
              <a:ext cx="103188" cy="104775"/>
            </a:xfrm>
            <a:custGeom>
              <a:avLst/>
              <a:gdLst>
                <a:gd name="T0" fmla="*/ 327 w 328"/>
                <a:gd name="T1" fmla="*/ 180 h 327"/>
                <a:gd name="T2" fmla="*/ 321 w 328"/>
                <a:gd name="T3" fmla="*/ 212 h 327"/>
                <a:gd name="T4" fmla="*/ 308 w 328"/>
                <a:gd name="T5" fmla="*/ 242 h 327"/>
                <a:gd name="T6" fmla="*/ 291 w 328"/>
                <a:gd name="T7" fmla="*/ 268 h 327"/>
                <a:gd name="T8" fmla="*/ 269 w 328"/>
                <a:gd name="T9" fmla="*/ 290 h 327"/>
                <a:gd name="T10" fmla="*/ 242 w 328"/>
                <a:gd name="T11" fmla="*/ 307 h 327"/>
                <a:gd name="T12" fmla="*/ 213 w 328"/>
                <a:gd name="T13" fmla="*/ 320 h 327"/>
                <a:gd name="T14" fmla="*/ 181 w 328"/>
                <a:gd name="T15" fmla="*/ 326 h 327"/>
                <a:gd name="T16" fmla="*/ 147 w 328"/>
                <a:gd name="T17" fmla="*/ 326 h 327"/>
                <a:gd name="T18" fmla="*/ 115 w 328"/>
                <a:gd name="T19" fmla="*/ 320 h 327"/>
                <a:gd name="T20" fmla="*/ 86 w 328"/>
                <a:gd name="T21" fmla="*/ 307 h 327"/>
                <a:gd name="T22" fmla="*/ 59 w 328"/>
                <a:gd name="T23" fmla="*/ 290 h 327"/>
                <a:gd name="T24" fmla="*/ 37 w 328"/>
                <a:gd name="T25" fmla="*/ 268 h 327"/>
                <a:gd name="T26" fmla="*/ 20 w 328"/>
                <a:gd name="T27" fmla="*/ 242 h 327"/>
                <a:gd name="T28" fmla="*/ 7 w 328"/>
                <a:gd name="T29" fmla="*/ 212 h 327"/>
                <a:gd name="T30" fmla="*/ 1 w 328"/>
                <a:gd name="T31" fmla="*/ 180 h 327"/>
                <a:gd name="T32" fmla="*/ 1 w 328"/>
                <a:gd name="T33" fmla="*/ 147 h 327"/>
                <a:gd name="T34" fmla="*/ 7 w 328"/>
                <a:gd name="T35" fmla="*/ 115 h 327"/>
                <a:gd name="T36" fmla="*/ 20 w 328"/>
                <a:gd name="T37" fmla="*/ 85 h 327"/>
                <a:gd name="T38" fmla="*/ 37 w 328"/>
                <a:gd name="T39" fmla="*/ 59 h 327"/>
                <a:gd name="T40" fmla="*/ 59 w 328"/>
                <a:gd name="T41" fmla="*/ 37 h 327"/>
                <a:gd name="T42" fmla="*/ 86 w 328"/>
                <a:gd name="T43" fmla="*/ 20 h 327"/>
                <a:gd name="T44" fmla="*/ 115 w 328"/>
                <a:gd name="T45" fmla="*/ 7 h 327"/>
                <a:gd name="T46" fmla="*/ 147 w 328"/>
                <a:gd name="T47" fmla="*/ 1 h 327"/>
                <a:gd name="T48" fmla="*/ 181 w 328"/>
                <a:gd name="T49" fmla="*/ 1 h 327"/>
                <a:gd name="T50" fmla="*/ 213 w 328"/>
                <a:gd name="T51" fmla="*/ 7 h 327"/>
                <a:gd name="T52" fmla="*/ 242 w 328"/>
                <a:gd name="T53" fmla="*/ 20 h 327"/>
                <a:gd name="T54" fmla="*/ 269 w 328"/>
                <a:gd name="T55" fmla="*/ 37 h 327"/>
                <a:gd name="T56" fmla="*/ 291 w 328"/>
                <a:gd name="T57" fmla="*/ 59 h 327"/>
                <a:gd name="T58" fmla="*/ 308 w 328"/>
                <a:gd name="T59" fmla="*/ 85 h 327"/>
                <a:gd name="T60" fmla="*/ 321 w 328"/>
                <a:gd name="T61" fmla="*/ 115 h 327"/>
                <a:gd name="T62" fmla="*/ 327 w 328"/>
                <a:gd name="T63" fmla="*/ 14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8" h="327">
                  <a:moveTo>
                    <a:pt x="328" y="164"/>
                  </a:moveTo>
                  <a:lnTo>
                    <a:pt x="327" y="180"/>
                  </a:lnTo>
                  <a:lnTo>
                    <a:pt x="325" y="196"/>
                  </a:lnTo>
                  <a:lnTo>
                    <a:pt x="321" y="212"/>
                  </a:lnTo>
                  <a:lnTo>
                    <a:pt x="315" y="227"/>
                  </a:lnTo>
                  <a:lnTo>
                    <a:pt x="308" y="242"/>
                  </a:lnTo>
                  <a:lnTo>
                    <a:pt x="299" y="255"/>
                  </a:lnTo>
                  <a:lnTo>
                    <a:pt x="291" y="268"/>
                  </a:lnTo>
                  <a:lnTo>
                    <a:pt x="280" y="280"/>
                  </a:lnTo>
                  <a:lnTo>
                    <a:pt x="269" y="290"/>
                  </a:lnTo>
                  <a:lnTo>
                    <a:pt x="256" y="300"/>
                  </a:lnTo>
                  <a:lnTo>
                    <a:pt x="242" y="307"/>
                  </a:lnTo>
                  <a:lnTo>
                    <a:pt x="227" y="315"/>
                  </a:lnTo>
                  <a:lnTo>
                    <a:pt x="213" y="320"/>
                  </a:lnTo>
                  <a:lnTo>
                    <a:pt x="197" y="324"/>
                  </a:lnTo>
                  <a:lnTo>
                    <a:pt x="181" y="326"/>
                  </a:lnTo>
                  <a:lnTo>
                    <a:pt x="164" y="327"/>
                  </a:lnTo>
                  <a:lnTo>
                    <a:pt x="147" y="326"/>
                  </a:lnTo>
                  <a:lnTo>
                    <a:pt x="131" y="324"/>
                  </a:lnTo>
                  <a:lnTo>
                    <a:pt x="115" y="320"/>
                  </a:lnTo>
                  <a:lnTo>
                    <a:pt x="101" y="315"/>
                  </a:lnTo>
                  <a:lnTo>
                    <a:pt x="86" y="307"/>
                  </a:lnTo>
                  <a:lnTo>
                    <a:pt x="72" y="300"/>
                  </a:lnTo>
                  <a:lnTo>
                    <a:pt x="59" y="290"/>
                  </a:lnTo>
                  <a:lnTo>
                    <a:pt x="48" y="280"/>
                  </a:lnTo>
                  <a:lnTo>
                    <a:pt x="37" y="268"/>
                  </a:lnTo>
                  <a:lnTo>
                    <a:pt x="28" y="255"/>
                  </a:lnTo>
                  <a:lnTo>
                    <a:pt x="20" y="242"/>
                  </a:lnTo>
                  <a:lnTo>
                    <a:pt x="13" y="227"/>
                  </a:lnTo>
                  <a:lnTo>
                    <a:pt x="7" y="212"/>
                  </a:lnTo>
                  <a:lnTo>
                    <a:pt x="3" y="196"/>
                  </a:lnTo>
                  <a:lnTo>
                    <a:pt x="1" y="180"/>
                  </a:lnTo>
                  <a:lnTo>
                    <a:pt x="0" y="164"/>
                  </a:lnTo>
                  <a:lnTo>
                    <a:pt x="1" y="147"/>
                  </a:lnTo>
                  <a:lnTo>
                    <a:pt x="3" y="131"/>
                  </a:lnTo>
                  <a:lnTo>
                    <a:pt x="7" y="115"/>
                  </a:lnTo>
                  <a:lnTo>
                    <a:pt x="13" y="100"/>
                  </a:lnTo>
                  <a:lnTo>
                    <a:pt x="20" y="85"/>
                  </a:lnTo>
                  <a:lnTo>
                    <a:pt x="28" y="72"/>
                  </a:lnTo>
                  <a:lnTo>
                    <a:pt x="37" y="59"/>
                  </a:lnTo>
                  <a:lnTo>
                    <a:pt x="48" y="47"/>
                  </a:lnTo>
                  <a:lnTo>
                    <a:pt x="59" y="37"/>
                  </a:lnTo>
                  <a:lnTo>
                    <a:pt x="72" y="27"/>
                  </a:lnTo>
                  <a:lnTo>
                    <a:pt x="86" y="20"/>
                  </a:lnTo>
                  <a:lnTo>
                    <a:pt x="101" y="12"/>
                  </a:lnTo>
                  <a:lnTo>
                    <a:pt x="115" y="7"/>
                  </a:lnTo>
                  <a:lnTo>
                    <a:pt x="131" y="3"/>
                  </a:lnTo>
                  <a:lnTo>
                    <a:pt x="147" y="1"/>
                  </a:lnTo>
                  <a:lnTo>
                    <a:pt x="164" y="0"/>
                  </a:lnTo>
                  <a:lnTo>
                    <a:pt x="181" y="1"/>
                  </a:lnTo>
                  <a:lnTo>
                    <a:pt x="197" y="3"/>
                  </a:lnTo>
                  <a:lnTo>
                    <a:pt x="213" y="7"/>
                  </a:lnTo>
                  <a:lnTo>
                    <a:pt x="227" y="12"/>
                  </a:lnTo>
                  <a:lnTo>
                    <a:pt x="242" y="20"/>
                  </a:lnTo>
                  <a:lnTo>
                    <a:pt x="256" y="27"/>
                  </a:lnTo>
                  <a:lnTo>
                    <a:pt x="269" y="37"/>
                  </a:lnTo>
                  <a:lnTo>
                    <a:pt x="280" y="47"/>
                  </a:lnTo>
                  <a:lnTo>
                    <a:pt x="291" y="59"/>
                  </a:lnTo>
                  <a:lnTo>
                    <a:pt x="299" y="72"/>
                  </a:lnTo>
                  <a:lnTo>
                    <a:pt x="308" y="85"/>
                  </a:lnTo>
                  <a:lnTo>
                    <a:pt x="315" y="100"/>
                  </a:lnTo>
                  <a:lnTo>
                    <a:pt x="321" y="115"/>
                  </a:lnTo>
                  <a:lnTo>
                    <a:pt x="325" y="131"/>
                  </a:lnTo>
                  <a:lnTo>
                    <a:pt x="327" y="147"/>
                  </a:lnTo>
                  <a:lnTo>
                    <a:pt x="328" y="164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63" name="Freeform 123"/>
            <p:cNvSpPr>
              <a:spLocks/>
            </p:cNvSpPr>
            <p:nvPr/>
          </p:nvSpPr>
          <p:spPr bwMode="auto">
            <a:xfrm>
              <a:off x="971550" y="3014663"/>
              <a:ext cx="293688" cy="293688"/>
            </a:xfrm>
            <a:custGeom>
              <a:avLst/>
              <a:gdLst>
                <a:gd name="T0" fmla="*/ 924 w 926"/>
                <a:gd name="T1" fmla="*/ 511 h 926"/>
                <a:gd name="T2" fmla="*/ 912 w 926"/>
                <a:gd name="T3" fmla="*/ 578 h 926"/>
                <a:gd name="T4" fmla="*/ 890 w 926"/>
                <a:gd name="T5" fmla="*/ 643 h 926"/>
                <a:gd name="T6" fmla="*/ 860 w 926"/>
                <a:gd name="T7" fmla="*/ 703 h 926"/>
                <a:gd name="T8" fmla="*/ 820 w 926"/>
                <a:gd name="T9" fmla="*/ 758 h 926"/>
                <a:gd name="T10" fmla="*/ 775 w 926"/>
                <a:gd name="T11" fmla="*/ 806 h 926"/>
                <a:gd name="T12" fmla="*/ 722 w 926"/>
                <a:gd name="T13" fmla="*/ 847 h 926"/>
                <a:gd name="T14" fmla="*/ 664 w 926"/>
                <a:gd name="T15" fmla="*/ 881 h 926"/>
                <a:gd name="T16" fmla="*/ 602 w 926"/>
                <a:gd name="T17" fmla="*/ 905 h 926"/>
                <a:gd name="T18" fmla="*/ 534 w 926"/>
                <a:gd name="T19" fmla="*/ 921 h 926"/>
                <a:gd name="T20" fmla="*/ 463 w 926"/>
                <a:gd name="T21" fmla="*/ 926 h 926"/>
                <a:gd name="T22" fmla="*/ 392 w 926"/>
                <a:gd name="T23" fmla="*/ 921 h 926"/>
                <a:gd name="T24" fmla="*/ 326 w 926"/>
                <a:gd name="T25" fmla="*/ 905 h 926"/>
                <a:gd name="T26" fmla="*/ 262 w 926"/>
                <a:gd name="T27" fmla="*/ 881 h 926"/>
                <a:gd name="T28" fmla="*/ 204 w 926"/>
                <a:gd name="T29" fmla="*/ 847 h 926"/>
                <a:gd name="T30" fmla="*/ 152 w 926"/>
                <a:gd name="T31" fmla="*/ 806 h 926"/>
                <a:gd name="T32" fmla="*/ 106 w 926"/>
                <a:gd name="T33" fmla="*/ 758 h 926"/>
                <a:gd name="T34" fmla="*/ 66 w 926"/>
                <a:gd name="T35" fmla="*/ 703 h 926"/>
                <a:gd name="T36" fmla="*/ 36 w 926"/>
                <a:gd name="T37" fmla="*/ 643 h 926"/>
                <a:gd name="T38" fmla="*/ 15 w 926"/>
                <a:gd name="T39" fmla="*/ 578 h 926"/>
                <a:gd name="T40" fmla="*/ 2 w 926"/>
                <a:gd name="T41" fmla="*/ 511 h 926"/>
                <a:gd name="T42" fmla="*/ 1 w 926"/>
                <a:gd name="T43" fmla="*/ 439 h 926"/>
                <a:gd name="T44" fmla="*/ 9 w 926"/>
                <a:gd name="T45" fmla="*/ 370 h 926"/>
                <a:gd name="T46" fmla="*/ 28 w 926"/>
                <a:gd name="T47" fmla="*/ 304 h 926"/>
                <a:gd name="T48" fmla="*/ 56 w 926"/>
                <a:gd name="T49" fmla="*/ 242 h 926"/>
                <a:gd name="T50" fmla="*/ 92 w 926"/>
                <a:gd name="T51" fmla="*/ 186 h 926"/>
                <a:gd name="T52" fmla="*/ 135 w 926"/>
                <a:gd name="T53" fmla="*/ 135 h 926"/>
                <a:gd name="T54" fmla="*/ 186 w 926"/>
                <a:gd name="T55" fmla="*/ 92 h 926"/>
                <a:gd name="T56" fmla="*/ 242 w 926"/>
                <a:gd name="T57" fmla="*/ 56 h 926"/>
                <a:gd name="T58" fmla="*/ 304 w 926"/>
                <a:gd name="T59" fmla="*/ 28 h 926"/>
                <a:gd name="T60" fmla="*/ 370 w 926"/>
                <a:gd name="T61" fmla="*/ 10 h 926"/>
                <a:gd name="T62" fmla="*/ 440 w 926"/>
                <a:gd name="T63" fmla="*/ 0 h 926"/>
                <a:gd name="T64" fmla="*/ 511 w 926"/>
                <a:gd name="T65" fmla="*/ 2 h 926"/>
                <a:gd name="T66" fmla="*/ 579 w 926"/>
                <a:gd name="T67" fmla="*/ 14 h 926"/>
                <a:gd name="T68" fmla="*/ 644 w 926"/>
                <a:gd name="T69" fmla="*/ 36 h 926"/>
                <a:gd name="T70" fmla="*/ 703 w 926"/>
                <a:gd name="T71" fmla="*/ 67 h 926"/>
                <a:gd name="T72" fmla="*/ 758 w 926"/>
                <a:gd name="T73" fmla="*/ 106 h 926"/>
                <a:gd name="T74" fmla="*/ 807 w 926"/>
                <a:gd name="T75" fmla="*/ 151 h 926"/>
                <a:gd name="T76" fmla="*/ 848 w 926"/>
                <a:gd name="T77" fmla="*/ 204 h 926"/>
                <a:gd name="T78" fmla="*/ 881 w 926"/>
                <a:gd name="T79" fmla="*/ 262 h 926"/>
                <a:gd name="T80" fmla="*/ 906 w 926"/>
                <a:gd name="T81" fmla="*/ 326 h 926"/>
                <a:gd name="T82" fmla="*/ 921 w 926"/>
                <a:gd name="T83" fmla="*/ 392 h 926"/>
                <a:gd name="T84" fmla="*/ 926 w 926"/>
                <a:gd name="T85" fmla="*/ 463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26" h="926">
                  <a:moveTo>
                    <a:pt x="926" y="463"/>
                  </a:moveTo>
                  <a:lnTo>
                    <a:pt x="926" y="486"/>
                  </a:lnTo>
                  <a:lnTo>
                    <a:pt x="924" y="511"/>
                  </a:lnTo>
                  <a:lnTo>
                    <a:pt x="921" y="534"/>
                  </a:lnTo>
                  <a:lnTo>
                    <a:pt x="918" y="556"/>
                  </a:lnTo>
                  <a:lnTo>
                    <a:pt x="912" y="578"/>
                  </a:lnTo>
                  <a:lnTo>
                    <a:pt x="906" y="601"/>
                  </a:lnTo>
                  <a:lnTo>
                    <a:pt x="899" y="623"/>
                  </a:lnTo>
                  <a:lnTo>
                    <a:pt x="890" y="643"/>
                  </a:lnTo>
                  <a:lnTo>
                    <a:pt x="881" y="664"/>
                  </a:lnTo>
                  <a:lnTo>
                    <a:pt x="871" y="684"/>
                  </a:lnTo>
                  <a:lnTo>
                    <a:pt x="860" y="703"/>
                  </a:lnTo>
                  <a:lnTo>
                    <a:pt x="848" y="722"/>
                  </a:lnTo>
                  <a:lnTo>
                    <a:pt x="834" y="740"/>
                  </a:lnTo>
                  <a:lnTo>
                    <a:pt x="820" y="758"/>
                  </a:lnTo>
                  <a:lnTo>
                    <a:pt x="807" y="775"/>
                  </a:lnTo>
                  <a:lnTo>
                    <a:pt x="791" y="791"/>
                  </a:lnTo>
                  <a:lnTo>
                    <a:pt x="775" y="806"/>
                  </a:lnTo>
                  <a:lnTo>
                    <a:pt x="758" y="820"/>
                  </a:lnTo>
                  <a:lnTo>
                    <a:pt x="740" y="834"/>
                  </a:lnTo>
                  <a:lnTo>
                    <a:pt x="722" y="847"/>
                  </a:lnTo>
                  <a:lnTo>
                    <a:pt x="703" y="860"/>
                  </a:lnTo>
                  <a:lnTo>
                    <a:pt x="684" y="870"/>
                  </a:lnTo>
                  <a:lnTo>
                    <a:pt x="664" y="881"/>
                  </a:lnTo>
                  <a:lnTo>
                    <a:pt x="644" y="890"/>
                  </a:lnTo>
                  <a:lnTo>
                    <a:pt x="623" y="899"/>
                  </a:lnTo>
                  <a:lnTo>
                    <a:pt x="602" y="905"/>
                  </a:lnTo>
                  <a:lnTo>
                    <a:pt x="579" y="911"/>
                  </a:lnTo>
                  <a:lnTo>
                    <a:pt x="557" y="917"/>
                  </a:lnTo>
                  <a:lnTo>
                    <a:pt x="534" y="921"/>
                  </a:lnTo>
                  <a:lnTo>
                    <a:pt x="511" y="924"/>
                  </a:lnTo>
                  <a:lnTo>
                    <a:pt x="487" y="926"/>
                  </a:lnTo>
                  <a:lnTo>
                    <a:pt x="463" y="926"/>
                  </a:lnTo>
                  <a:lnTo>
                    <a:pt x="440" y="926"/>
                  </a:lnTo>
                  <a:lnTo>
                    <a:pt x="415" y="924"/>
                  </a:lnTo>
                  <a:lnTo>
                    <a:pt x="392" y="921"/>
                  </a:lnTo>
                  <a:lnTo>
                    <a:pt x="370" y="917"/>
                  </a:lnTo>
                  <a:lnTo>
                    <a:pt x="348" y="911"/>
                  </a:lnTo>
                  <a:lnTo>
                    <a:pt x="326" y="905"/>
                  </a:lnTo>
                  <a:lnTo>
                    <a:pt x="304" y="899"/>
                  </a:lnTo>
                  <a:lnTo>
                    <a:pt x="283" y="890"/>
                  </a:lnTo>
                  <a:lnTo>
                    <a:pt x="262" y="881"/>
                  </a:lnTo>
                  <a:lnTo>
                    <a:pt x="242" y="870"/>
                  </a:lnTo>
                  <a:lnTo>
                    <a:pt x="223" y="860"/>
                  </a:lnTo>
                  <a:lnTo>
                    <a:pt x="204" y="847"/>
                  </a:lnTo>
                  <a:lnTo>
                    <a:pt x="186" y="834"/>
                  </a:lnTo>
                  <a:lnTo>
                    <a:pt x="168" y="820"/>
                  </a:lnTo>
                  <a:lnTo>
                    <a:pt x="152" y="806"/>
                  </a:lnTo>
                  <a:lnTo>
                    <a:pt x="135" y="791"/>
                  </a:lnTo>
                  <a:lnTo>
                    <a:pt x="120" y="775"/>
                  </a:lnTo>
                  <a:lnTo>
                    <a:pt x="106" y="758"/>
                  </a:lnTo>
                  <a:lnTo>
                    <a:pt x="92" y="740"/>
                  </a:lnTo>
                  <a:lnTo>
                    <a:pt x="79" y="722"/>
                  </a:lnTo>
                  <a:lnTo>
                    <a:pt x="66" y="703"/>
                  </a:lnTo>
                  <a:lnTo>
                    <a:pt x="56" y="684"/>
                  </a:lnTo>
                  <a:lnTo>
                    <a:pt x="45" y="664"/>
                  </a:lnTo>
                  <a:lnTo>
                    <a:pt x="36" y="643"/>
                  </a:lnTo>
                  <a:lnTo>
                    <a:pt x="28" y="623"/>
                  </a:lnTo>
                  <a:lnTo>
                    <a:pt x="21" y="601"/>
                  </a:lnTo>
                  <a:lnTo>
                    <a:pt x="15" y="578"/>
                  </a:lnTo>
                  <a:lnTo>
                    <a:pt x="9" y="556"/>
                  </a:lnTo>
                  <a:lnTo>
                    <a:pt x="5" y="534"/>
                  </a:lnTo>
                  <a:lnTo>
                    <a:pt x="2" y="511"/>
                  </a:lnTo>
                  <a:lnTo>
                    <a:pt x="1" y="486"/>
                  </a:lnTo>
                  <a:lnTo>
                    <a:pt x="0" y="463"/>
                  </a:lnTo>
                  <a:lnTo>
                    <a:pt x="1" y="439"/>
                  </a:lnTo>
                  <a:lnTo>
                    <a:pt x="2" y="416"/>
                  </a:lnTo>
                  <a:lnTo>
                    <a:pt x="5" y="392"/>
                  </a:lnTo>
                  <a:lnTo>
                    <a:pt x="9" y="370"/>
                  </a:lnTo>
                  <a:lnTo>
                    <a:pt x="15" y="347"/>
                  </a:lnTo>
                  <a:lnTo>
                    <a:pt x="21" y="326"/>
                  </a:lnTo>
                  <a:lnTo>
                    <a:pt x="28" y="304"/>
                  </a:lnTo>
                  <a:lnTo>
                    <a:pt x="36" y="282"/>
                  </a:lnTo>
                  <a:lnTo>
                    <a:pt x="45" y="262"/>
                  </a:lnTo>
                  <a:lnTo>
                    <a:pt x="56" y="242"/>
                  </a:lnTo>
                  <a:lnTo>
                    <a:pt x="66" y="223"/>
                  </a:lnTo>
                  <a:lnTo>
                    <a:pt x="79" y="204"/>
                  </a:lnTo>
                  <a:lnTo>
                    <a:pt x="92" y="186"/>
                  </a:lnTo>
                  <a:lnTo>
                    <a:pt x="106" y="168"/>
                  </a:lnTo>
                  <a:lnTo>
                    <a:pt x="120" y="151"/>
                  </a:lnTo>
                  <a:lnTo>
                    <a:pt x="135" y="135"/>
                  </a:lnTo>
                  <a:lnTo>
                    <a:pt x="152" y="121"/>
                  </a:lnTo>
                  <a:lnTo>
                    <a:pt x="168" y="106"/>
                  </a:lnTo>
                  <a:lnTo>
                    <a:pt x="186" y="92"/>
                  </a:lnTo>
                  <a:lnTo>
                    <a:pt x="204" y="79"/>
                  </a:lnTo>
                  <a:lnTo>
                    <a:pt x="223" y="67"/>
                  </a:lnTo>
                  <a:lnTo>
                    <a:pt x="242" y="56"/>
                  </a:lnTo>
                  <a:lnTo>
                    <a:pt x="262" y="46"/>
                  </a:lnTo>
                  <a:lnTo>
                    <a:pt x="283" y="36"/>
                  </a:lnTo>
                  <a:lnTo>
                    <a:pt x="304" y="28"/>
                  </a:lnTo>
                  <a:lnTo>
                    <a:pt x="326" y="20"/>
                  </a:lnTo>
                  <a:lnTo>
                    <a:pt x="348" y="14"/>
                  </a:lnTo>
                  <a:lnTo>
                    <a:pt x="370" y="10"/>
                  </a:lnTo>
                  <a:lnTo>
                    <a:pt x="392" y="5"/>
                  </a:lnTo>
                  <a:lnTo>
                    <a:pt x="415" y="2"/>
                  </a:lnTo>
                  <a:lnTo>
                    <a:pt x="440" y="0"/>
                  </a:lnTo>
                  <a:lnTo>
                    <a:pt x="463" y="0"/>
                  </a:lnTo>
                  <a:lnTo>
                    <a:pt x="487" y="0"/>
                  </a:lnTo>
                  <a:lnTo>
                    <a:pt x="511" y="2"/>
                  </a:lnTo>
                  <a:lnTo>
                    <a:pt x="534" y="5"/>
                  </a:lnTo>
                  <a:lnTo>
                    <a:pt x="557" y="10"/>
                  </a:lnTo>
                  <a:lnTo>
                    <a:pt x="579" y="14"/>
                  </a:lnTo>
                  <a:lnTo>
                    <a:pt x="602" y="20"/>
                  </a:lnTo>
                  <a:lnTo>
                    <a:pt x="623" y="28"/>
                  </a:lnTo>
                  <a:lnTo>
                    <a:pt x="644" y="36"/>
                  </a:lnTo>
                  <a:lnTo>
                    <a:pt x="664" y="46"/>
                  </a:lnTo>
                  <a:lnTo>
                    <a:pt x="684" y="56"/>
                  </a:lnTo>
                  <a:lnTo>
                    <a:pt x="703" y="67"/>
                  </a:lnTo>
                  <a:lnTo>
                    <a:pt x="722" y="79"/>
                  </a:lnTo>
                  <a:lnTo>
                    <a:pt x="740" y="92"/>
                  </a:lnTo>
                  <a:lnTo>
                    <a:pt x="758" y="106"/>
                  </a:lnTo>
                  <a:lnTo>
                    <a:pt x="775" y="121"/>
                  </a:lnTo>
                  <a:lnTo>
                    <a:pt x="791" y="135"/>
                  </a:lnTo>
                  <a:lnTo>
                    <a:pt x="807" y="151"/>
                  </a:lnTo>
                  <a:lnTo>
                    <a:pt x="820" y="168"/>
                  </a:lnTo>
                  <a:lnTo>
                    <a:pt x="834" y="186"/>
                  </a:lnTo>
                  <a:lnTo>
                    <a:pt x="848" y="204"/>
                  </a:lnTo>
                  <a:lnTo>
                    <a:pt x="860" y="223"/>
                  </a:lnTo>
                  <a:lnTo>
                    <a:pt x="871" y="242"/>
                  </a:lnTo>
                  <a:lnTo>
                    <a:pt x="881" y="262"/>
                  </a:lnTo>
                  <a:lnTo>
                    <a:pt x="890" y="282"/>
                  </a:lnTo>
                  <a:lnTo>
                    <a:pt x="899" y="304"/>
                  </a:lnTo>
                  <a:lnTo>
                    <a:pt x="906" y="326"/>
                  </a:lnTo>
                  <a:lnTo>
                    <a:pt x="912" y="347"/>
                  </a:lnTo>
                  <a:lnTo>
                    <a:pt x="918" y="370"/>
                  </a:lnTo>
                  <a:lnTo>
                    <a:pt x="921" y="392"/>
                  </a:lnTo>
                  <a:lnTo>
                    <a:pt x="924" y="416"/>
                  </a:lnTo>
                  <a:lnTo>
                    <a:pt x="926" y="439"/>
                  </a:lnTo>
                  <a:lnTo>
                    <a:pt x="926" y="463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64" name="Freeform 124"/>
            <p:cNvSpPr>
              <a:spLocks/>
            </p:cNvSpPr>
            <p:nvPr/>
          </p:nvSpPr>
          <p:spPr bwMode="auto">
            <a:xfrm>
              <a:off x="938213" y="2981325"/>
              <a:ext cx="360363" cy="360363"/>
            </a:xfrm>
            <a:custGeom>
              <a:avLst/>
              <a:gdLst>
                <a:gd name="T0" fmla="*/ 1130 w 1133"/>
                <a:gd name="T1" fmla="*/ 624 h 1132"/>
                <a:gd name="T2" fmla="*/ 1115 w 1133"/>
                <a:gd name="T3" fmla="*/ 708 h 1132"/>
                <a:gd name="T4" fmla="*/ 1088 w 1133"/>
                <a:gd name="T5" fmla="*/ 786 h 1132"/>
                <a:gd name="T6" fmla="*/ 1050 w 1133"/>
                <a:gd name="T7" fmla="*/ 860 h 1132"/>
                <a:gd name="T8" fmla="*/ 1003 w 1133"/>
                <a:gd name="T9" fmla="*/ 927 h 1132"/>
                <a:gd name="T10" fmla="*/ 947 w 1133"/>
                <a:gd name="T11" fmla="*/ 985 h 1132"/>
                <a:gd name="T12" fmla="*/ 883 w 1133"/>
                <a:gd name="T13" fmla="*/ 1035 h 1132"/>
                <a:gd name="T14" fmla="*/ 811 w 1133"/>
                <a:gd name="T15" fmla="*/ 1077 h 1132"/>
                <a:gd name="T16" fmla="*/ 734 w 1133"/>
                <a:gd name="T17" fmla="*/ 1106 h 1132"/>
                <a:gd name="T18" fmla="*/ 653 w 1133"/>
                <a:gd name="T19" fmla="*/ 1125 h 1132"/>
                <a:gd name="T20" fmla="*/ 566 w 1133"/>
                <a:gd name="T21" fmla="*/ 1132 h 1132"/>
                <a:gd name="T22" fmla="*/ 480 w 1133"/>
                <a:gd name="T23" fmla="*/ 1125 h 1132"/>
                <a:gd name="T24" fmla="*/ 398 w 1133"/>
                <a:gd name="T25" fmla="*/ 1106 h 1132"/>
                <a:gd name="T26" fmla="*/ 321 w 1133"/>
                <a:gd name="T27" fmla="*/ 1077 h 1132"/>
                <a:gd name="T28" fmla="*/ 250 w 1133"/>
                <a:gd name="T29" fmla="*/ 1035 h 1132"/>
                <a:gd name="T30" fmla="*/ 185 w 1133"/>
                <a:gd name="T31" fmla="*/ 985 h 1132"/>
                <a:gd name="T32" fmla="*/ 129 w 1133"/>
                <a:gd name="T33" fmla="*/ 927 h 1132"/>
                <a:gd name="T34" fmla="*/ 82 w 1133"/>
                <a:gd name="T35" fmla="*/ 860 h 1132"/>
                <a:gd name="T36" fmla="*/ 45 w 1133"/>
                <a:gd name="T37" fmla="*/ 786 h 1132"/>
                <a:gd name="T38" fmla="*/ 17 w 1133"/>
                <a:gd name="T39" fmla="*/ 708 h 1132"/>
                <a:gd name="T40" fmla="*/ 2 w 1133"/>
                <a:gd name="T41" fmla="*/ 624 h 1132"/>
                <a:gd name="T42" fmla="*/ 0 w 1133"/>
                <a:gd name="T43" fmla="*/ 537 h 1132"/>
                <a:gd name="T44" fmla="*/ 12 w 1133"/>
                <a:gd name="T45" fmla="*/ 452 h 1132"/>
                <a:gd name="T46" fmla="*/ 34 w 1133"/>
                <a:gd name="T47" fmla="*/ 372 h 1132"/>
                <a:gd name="T48" fmla="*/ 68 w 1133"/>
                <a:gd name="T49" fmla="*/ 297 h 1132"/>
                <a:gd name="T50" fmla="*/ 112 w 1133"/>
                <a:gd name="T51" fmla="*/ 227 h 1132"/>
                <a:gd name="T52" fmla="*/ 165 w 1133"/>
                <a:gd name="T53" fmla="*/ 166 h 1132"/>
                <a:gd name="T54" fmla="*/ 228 w 1133"/>
                <a:gd name="T55" fmla="*/ 113 h 1132"/>
                <a:gd name="T56" fmla="*/ 296 w 1133"/>
                <a:gd name="T57" fmla="*/ 68 h 1132"/>
                <a:gd name="T58" fmla="*/ 371 w 1133"/>
                <a:gd name="T59" fmla="*/ 34 h 1132"/>
                <a:gd name="T60" fmla="*/ 452 w 1133"/>
                <a:gd name="T61" fmla="*/ 11 h 1132"/>
                <a:gd name="T62" fmla="*/ 537 w 1133"/>
                <a:gd name="T63" fmla="*/ 1 h 1132"/>
                <a:gd name="T64" fmla="*/ 624 w 1133"/>
                <a:gd name="T65" fmla="*/ 3 h 1132"/>
                <a:gd name="T66" fmla="*/ 708 w 1133"/>
                <a:gd name="T67" fmla="*/ 18 h 1132"/>
                <a:gd name="T68" fmla="*/ 787 w 1133"/>
                <a:gd name="T69" fmla="*/ 44 h 1132"/>
                <a:gd name="T70" fmla="*/ 860 w 1133"/>
                <a:gd name="T71" fmla="*/ 82 h 1132"/>
                <a:gd name="T72" fmla="*/ 927 w 1133"/>
                <a:gd name="T73" fmla="*/ 130 h 1132"/>
                <a:gd name="T74" fmla="*/ 986 w 1133"/>
                <a:gd name="T75" fmla="*/ 186 h 1132"/>
                <a:gd name="T76" fmla="*/ 1036 w 1133"/>
                <a:gd name="T77" fmla="*/ 249 h 1132"/>
                <a:gd name="T78" fmla="*/ 1077 w 1133"/>
                <a:gd name="T79" fmla="*/ 321 h 1132"/>
                <a:gd name="T80" fmla="*/ 1107 w 1133"/>
                <a:gd name="T81" fmla="*/ 398 h 1132"/>
                <a:gd name="T82" fmla="*/ 1127 w 1133"/>
                <a:gd name="T83" fmla="*/ 479 h 1132"/>
                <a:gd name="T84" fmla="*/ 1133 w 1133"/>
                <a:gd name="T85" fmla="*/ 566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33" h="1132">
                  <a:moveTo>
                    <a:pt x="1133" y="566"/>
                  </a:moveTo>
                  <a:lnTo>
                    <a:pt x="1132" y="595"/>
                  </a:lnTo>
                  <a:lnTo>
                    <a:pt x="1130" y="624"/>
                  </a:lnTo>
                  <a:lnTo>
                    <a:pt x="1127" y="652"/>
                  </a:lnTo>
                  <a:lnTo>
                    <a:pt x="1121" y="680"/>
                  </a:lnTo>
                  <a:lnTo>
                    <a:pt x="1115" y="708"/>
                  </a:lnTo>
                  <a:lnTo>
                    <a:pt x="1107" y="734"/>
                  </a:lnTo>
                  <a:lnTo>
                    <a:pt x="1098" y="761"/>
                  </a:lnTo>
                  <a:lnTo>
                    <a:pt x="1088" y="786"/>
                  </a:lnTo>
                  <a:lnTo>
                    <a:pt x="1077" y="811"/>
                  </a:lnTo>
                  <a:lnTo>
                    <a:pt x="1064" y="836"/>
                  </a:lnTo>
                  <a:lnTo>
                    <a:pt x="1050" y="860"/>
                  </a:lnTo>
                  <a:lnTo>
                    <a:pt x="1036" y="882"/>
                  </a:lnTo>
                  <a:lnTo>
                    <a:pt x="1020" y="904"/>
                  </a:lnTo>
                  <a:lnTo>
                    <a:pt x="1003" y="927"/>
                  </a:lnTo>
                  <a:lnTo>
                    <a:pt x="986" y="947"/>
                  </a:lnTo>
                  <a:lnTo>
                    <a:pt x="967" y="967"/>
                  </a:lnTo>
                  <a:lnTo>
                    <a:pt x="947" y="985"/>
                  </a:lnTo>
                  <a:lnTo>
                    <a:pt x="927" y="1003"/>
                  </a:lnTo>
                  <a:lnTo>
                    <a:pt x="906" y="1020"/>
                  </a:lnTo>
                  <a:lnTo>
                    <a:pt x="883" y="1035"/>
                  </a:lnTo>
                  <a:lnTo>
                    <a:pt x="860" y="1050"/>
                  </a:lnTo>
                  <a:lnTo>
                    <a:pt x="836" y="1064"/>
                  </a:lnTo>
                  <a:lnTo>
                    <a:pt x="811" y="1077"/>
                  </a:lnTo>
                  <a:lnTo>
                    <a:pt x="787" y="1087"/>
                  </a:lnTo>
                  <a:lnTo>
                    <a:pt x="761" y="1098"/>
                  </a:lnTo>
                  <a:lnTo>
                    <a:pt x="734" y="1106"/>
                  </a:lnTo>
                  <a:lnTo>
                    <a:pt x="708" y="1115"/>
                  </a:lnTo>
                  <a:lnTo>
                    <a:pt x="680" y="1121"/>
                  </a:lnTo>
                  <a:lnTo>
                    <a:pt x="653" y="1125"/>
                  </a:lnTo>
                  <a:lnTo>
                    <a:pt x="624" y="1130"/>
                  </a:lnTo>
                  <a:lnTo>
                    <a:pt x="596" y="1132"/>
                  </a:lnTo>
                  <a:lnTo>
                    <a:pt x="566" y="1132"/>
                  </a:lnTo>
                  <a:lnTo>
                    <a:pt x="537" y="1132"/>
                  </a:lnTo>
                  <a:lnTo>
                    <a:pt x="508" y="1130"/>
                  </a:lnTo>
                  <a:lnTo>
                    <a:pt x="480" y="1125"/>
                  </a:lnTo>
                  <a:lnTo>
                    <a:pt x="452" y="1121"/>
                  </a:lnTo>
                  <a:lnTo>
                    <a:pt x="424" y="1115"/>
                  </a:lnTo>
                  <a:lnTo>
                    <a:pt x="398" y="1106"/>
                  </a:lnTo>
                  <a:lnTo>
                    <a:pt x="371" y="1098"/>
                  </a:lnTo>
                  <a:lnTo>
                    <a:pt x="346" y="1087"/>
                  </a:lnTo>
                  <a:lnTo>
                    <a:pt x="321" y="1077"/>
                  </a:lnTo>
                  <a:lnTo>
                    <a:pt x="296" y="1064"/>
                  </a:lnTo>
                  <a:lnTo>
                    <a:pt x="272" y="1050"/>
                  </a:lnTo>
                  <a:lnTo>
                    <a:pt x="250" y="1035"/>
                  </a:lnTo>
                  <a:lnTo>
                    <a:pt x="228" y="1020"/>
                  </a:lnTo>
                  <a:lnTo>
                    <a:pt x="207" y="1003"/>
                  </a:lnTo>
                  <a:lnTo>
                    <a:pt x="185" y="985"/>
                  </a:lnTo>
                  <a:lnTo>
                    <a:pt x="165" y="967"/>
                  </a:lnTo>
                  <a:lnTo>
                    <a:pt x="147" y="947"/>
                  </a:lnTo>
                  <a:lnTo>
                    <a:pt x="129" y="927"/>
                  </a:lnTo>
                  <a:lnTo>
                    <a:pt x="112" y="904"/>
                  </a:lnTo>
                  <a:lnTo>
                    <a:pt x="97" y="882"/>
                  </a:lnTo>
                  <a:lnTo>
                    <a:pt x="82" y="860"/>
                  </a:lnTo>
                  <a:lnTo>
                    <a:pt x="68" y="836"/>
                  </a:lnTo>
                  <a:lnTo>
                    <a:pt x="55" y="811"/>
                  </a:lnTo>
                  <a:lnTo>
                    <a:pt x="45" y="786"/>
                  </a:lnTo>
                  <a:lnTo>
                    <a:pt x="34" y="761"/>
                  </a:lnTo>
                  <a:lnTo>
                    <a:pt x="26" y="734"/>
                  </a:lnTo>
                  <a:lnTo>
                    <a:pt x="17" y="708"/>
                  </a:lnTo>
                  <a:lnTo>
                    <a:pt x="12" y="680"/>
                  </a:lnTo>
                  <a:lnTo>
                    <a:pt x="7" y="652"/>
                  </a:lnTo>
                  <a:lnTo>
                    <a:pt x="2" y="624"/>
                  </a:lnTo>
                  <a:lnTo>
                    <a:pt x="0" y="595"/>
                  </a:lnTo>
                  <a:lnTo>
                    <a:pt x="0" y="566"/>
                  </a:lnTo>
                  <a:lnTo>
                    <a:pt x="0" y="537"/>
                  </a:lnTo>
                  <a:lnTo>
                    <a:pt x="2" y="508"/>
                  </a:lnTo>
                  <a:lnTo>
                    <a:pt x="7" y="479"/>
                  </a:lnTo>
                  <a:lnTo>
                    <a:pt x="12" y="452"/>
                  </a:lnTo>
                  <a:lnTo>
                    <a:pt x="17" y="424"/>
                  </a:lnTo>
                  <a:lnTo>
                    <a:pt x="26" y="398"/>
                  </a:lnTo>
                  <a:lnTo>
                    <a:pt x="34" y="372"/>
                  </a:lnTo>
                  <a:lnTo>
                    <a:pt x="45" y="345"/>
                  </a:lnTo>
                  <a:lnTo>
                    <a:pt x="55" y="321"/>
                  </a:lnTo>
                  <a:lnTo>
                    <a:pt x="68" y="297"/>
                  </a:lnTo>
                  <a:lnTo>
                    <a:pt x="82" y="272"/>
                  </a:lnTo>
                  <a:lnTo>
                    <a:pt x="97" y="249"/>
                  </a:lnTo>
                  <a:lnTo>
                    <a:pt x="112" y="227"/>
                  </a:lnTo>
                  <a:lnTo>
                    <a:pt x="129" y="206"/>
                  </a:lnTo>
                  <a:lnTo>
                    <a:pt x="147" y="186"/>
                  </a:lnTo>
                  <a:lnTo>
                    <a:pt x="165" y="166"/>
                  </a:lnTo>
                  <a:lnTo>
                    <a:pt x="185" y="146"/>
                  </a:lnTo>
                  <a:lnTo>
                    <a:pt x="207" y="130"/>
                  </a:lnTo>
                  <a:lnTo>
                    <a:pt x="228" y="113"/>
                  </a:lnTo>
                  <a:lnTo>
                    <a:pt x="250" y="97"/>
                  </a:lnTo>
                  <a:lnTo>
                    <a:pt x="272" y="82"/>
                  </a:lnTo>
                  <a:lnTo>
                    <a:pt x="296" y="68"/>
                  </a:lnTo>
                  <a:lnTo>
                    <a:pt x="321" y="56"/>
                  </a:lnTo>
                  <a:lnTo>
                    <a:pt x="346" y="44"/>
                  </a:lnTo>
                  <a:lnTo>
                    <a:pt x="371" y="34"/>
                  </a:lnTo>
                  <a:lnTo>
                    <a:pt x="398" y="25"/>
                  </a:lnTo>
                  <a:lnTo>
                    <a:pt x="424" y="18"/>
                  </a:lnTo>
                  <a:lnTo>
                    <a:pt x="452" y="11"/>
                  </a:lnTo>
                  <a:lnTo>
                    <a:pt x="480" y="6"/>
                  </a:lnTo>
                  <a:lnTo>
                    <a:pt x="508" y="3"/>
                  </a:lnTo>
                  <a:lnTo>
                    <a:pt x="537" y="1"/>
                  </a:lnTo>
                  <a:lnTo>
                    <a:pt x="566" y="0"/>
                  </a:lnTo>
                  <a:lnTo>
                    <a:pt x="596" y="1"/>
                  </a:lnTo>
                  <a:lnTo>
                    <a:pt x="624" y="3"/>
                  </a:lnTo>
                  <a:lnTo>
                    <a:pt x="653" y="6"/>
                  </a:lnTo>
                  <a:lnTo>
                    <a:pt x="680" y="11"/>
                  </a:lnTo>
                  <a:lnTo>
                    <a:pt x="708" y="18"/>
                  </a:lnTo>
                  <a:lnTo>
                    <a:pt x="734" y="25"/>
                  </a:lnTo>
                  <a:lnTo>
                    <a:pt x="761" y="34"/>
                  </a:lnTo>
                  <a:lnTo>
                    <a:pt x="787" y="44"/>
                  </a:lnTo>
                  <a:lnTo>
                    <a:pt x="811" y="56"/>
                  </a:lnTo>
                  <a:lnTo>
                    <a:pt x="836" y="68"/>
                  </a:lnTo>
                  <a:lnTo>
                    <a:pt x="860" y="82"/>
                  </a:lnTo>
                  <a:lnTo>
                    <a:pt x="883" y="97"/>
                  </a:lnTo>
                  <a:lnTo>
                    <a:pt x="906" y="113"/>
                  </a:lnTo>
                  <a:lnTo>
                    <a:pt x="927" y="130"/>
                  </a:lnTo>
                  <a:lnTo>
                    <a:pt x="947" y="146"/>
                  </a:lnTo>
                  <a:lnTo>
                    <a:pt x="967" y="166"/>
                  </a:lnTo>
                  <a:lnTo>
                    <a:pt x="986" y="186"/>
                  </a:lnTo>
                  <a:lnTo>
                    <a:pt x="1003" y="206"/>
                  </a:lnTo>
                  <a:lnTo>
                    <a:pt x="1020" y="227"/>
                  </a:lnTo>
                  <a:lnTo>
                    <a:pt x="1036" y="249"/>
                  </a:lnTo>
                  <a:lnTo>
                    <a:pt x="1050" y="272"/>
                  </a:lnTo>
                  <a:lnTo>
                    <a:pt x="1064" y="297"/>
                  </a:lnTo>
                  <a:lnTo>
                    <a:pt x="1077" y="321"/>
                  </a:lnTo>
                  <a:lnTo>
                    <a:pt x="1088" y="345"/>
                  </a:lnTo>
                  <a:lnTo>
                    <a:pt x="1098" y="372"/>
                  </a:lnTo>
                  <a:lnTo>
                    <a:pt x="1107" y="398"/>
                  </a:lnTo>
                  <a:lnTo>
                    <a:pt x="1115" y="424"/>
                  </a:lnTo>
                  <a:lnTo>
                    <a:pt x="1121" y="452"/>
                  </a:lnTo>
                  <a:lnTo>
                    <a:pt x="1127" y="479"/>
                  </a:lnTo>
                  <a:lnTo>
                    <a:pt x="1130" y="508"/>
                  </a:lnTo>
                  <a:lnTo>
                    <a:pt x="1132" y="537"/>
                  </a:lnTo>
                  <a:lnTo>
                    <a:pt x="1133" y="566"/>
                  </a:lnTo>
                  <a:close/>
                </a:path>
              </a:pathLst>
            </a:custGeom>
            <a:noFill/>
            <a:ln w="7938">
              <a:solidFill>
                <a:srgbClr val="F9D43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65" name="Freeform 125"/>
            <p:cNvSpPr>
              <a:spLocks/>
            </p:cNvSpPr>
            <p:nvPr/>
          </p:nvSpPr>
          <p:spPr bwMode="auto">
            <a:xfrm>
              <a:off x="1084263" y="3068638"/>
              <a:ext cx="80963" cy="187325"/>
            </a:xfrm>
            <a:custGeom>
              <a:avLst/>
              <a:gdLst>
                <a:gd name="T0" fmla="*/ 254 w 255"/>
                <a:gd name="T1" fmla="*/ 451 h 586"/>
                <a:gd name="T2" fmla="*/ 241 w 255"/>
                <a:gd name="T3" fmla="*/ 491 h 586"/>
                <a:gd name="T4" fmla="*/ 218 w 255"/>
                <a:gd name="T5" fmla="*/ 522 h 586"/>
                <a:gd name="T6" fmla="*/ 199 w 255"/>
                <a:gd name="T7" fmla="*/ 536 h 586"/>
                <a:gd name="T8" fmla="*/ 177 w 255"/>
                <a:gd name="T9" fmla="*/ 546 h 586"/>
                <a:gd name="T10" fmla="*/ 161 w 255"/>
                <a:gd name="T11" fmla="*/ 586 h 586"/>
                <a:gd name="T12" fmla="*/ 84 w 255"/>
                <a:gd name="T13" fmla="*/ 545 h 586"/>
                <a:gd name="T14" fmla="*/ 55 w 255"/>
                <a:gd name="T15" fmla="*/ 529 h 586"/>
                <a:gd name="T16" fmla="*/ 31 w 255"/>
                <a:gd name="T17" fmla="*/ 504 h 586"/>
                <a:gd name="T18" fmla="*/ 15 w 255"/>
                <a:gd name="T19" fmla="*/ 474 h 586"/>
                <a:gd name="T20" fmla="*/ 6 w 255"/>
                <a:gd name="T21" fmla="*/ 443 h 586"/>
                <a:gd name="T22" fmla="*/ 0 w 255"/>
                <a:gd name="T23" fmla="*/ 407 h 586"/>
                <a:gd name="T24" fmla="*/ 77 w 255"/>
                <a:gd name="T25" fmla="*/ 423 h 586"/>
                <a:gd name="T26" fmla="*/ 86 w 255"/>
                <a:gd name="T27" fmla="*/ 449 h 586"/>
                <a:gd name="T28" fmla="*/ 98 w 255"/>
                <a:gd name="T29" fmla="*/ 467 h 586"/>
                <a:gd name="T30" fmla="*/ 121 w 255"/>
                <a:gd name="T31" fmla="*/ 480 h 586"/>
                <a:gd name="T32" fmla="*/ 142 w 255"/>
                <a:gd name="T33" fmla="*/ 479 h 586"/>
                <a:gd name="T34" fmla="*/ 157 w 255"/>
                <a:gd name="T35" fmla="*/ 471 h 586"/>
                <a:gd name="T36" fmla="*/ 170 w 255"/>
                <a:gd name="T37" fmla="*/ 456 h 586"/>
                <a:gd name="T38" fmla="*/ 177 w 255"/>
                <a:gd name="T39" fmla="*/ 433 h 586"/>
                <a:gd name="T40" fmla="*/ 176 w 255"/>
                <a:gd name="T41" fmla="*/ 406 h 586"/>
                <a:gd name="T42" fmla="*/ 166 w 255"/>
                <a:gd name="T43" fmla="*/ 383 h 586"/>
                <a:gd name="T44" fmla="*/ 149 w 255"/>
                <a:gd name="T45" fmla="*/ 360 h 586"/>
                <a:gd name="T46" fmla="*/ 102 w 255"/>
                <a:gd name="T47" fmla="*/ 314 h 586"/>
                <a:gd name="T48" fmla="*/ 50 w 255"/>
                <a:gd name="T49" fmla="*/ 263 h 586"/>
                <a:gd name="T50" fmla="*/ 25 w 255"/>
                <a:gd name="T51" fmla="*/ 223 h 586"/>
                <a:gd name="T52" fmla="*/ 14 w 255"/>
                <a:gd name="T53" fmla="*/ 196 h 586"/>
                <a:gd name="T54" fmla="*/ 9 w 255"/>
                <a:gd name="T55" fmla="*/ 166 h 586"/>
                <a:gd name="T56" fmla="*/ 10 w 255"/>
                <a:gd name="T57" fmla="*/ 137 h 586"/>
                <a:gd name="T58" fmla="*/ 16 w 255"/>
                <a:gd name="T59" fmla="*/ 109 h 586"/>
                <a:gd name="T60" fmla="*/ 28 w 255"/>
                <a:gd name="T61" fmla="*/ 84 h 586"/>
                <a:gd name="T62" fmla="*/ 48 w 255"/>
                <a:gd name="T63" fmla="*/ 59 h 586"/>
                <a:gd name="T64" fmla="*/ 74 w 255"/>
                <a:gd name="T65" fmla="*/ 41 h 586"/>
                <a:gd name="T66" fmla="*/ 95 w 255"/>
                <a:gd name="T67" fmla="*/ 0 h 586"/>
                <a:gd name="T68" fmla="*/ 176 w 255"/>
                <a:gd name="T69" fmla="*/ 37 h 586"/>
                <a:gd name="T70" fmla="*/ 212 w 255"/>
                <a:gd name="T71" fmla="*/ 59 h 586"/>
                <a:gd name="T72" fmla="*/ 235 w 255"/>
                <a:gd name="T73" fmla="*/ 87 h 586"/>
                <a:gd name="T74" fmla="*/ 248 w 255"/>
                <a:gd name="T75" fmla="*/ 121 h 586"/>
                <a:gd name="T76" fmla="*/ 178 w 255"/>
                <a:gd name="T77" fmla="*/ 160 h 586"/>
                <a:gd name="T78" fmla="*/ 166 w 255"/>
                <a:gd name="T79" fmla="*/ 121 h 586"/>
                <a:gd name="T80" fmla="*/ 147 w 255"/>
                <a:gd name="T81" fmla="*/ 102 h 586"/>
                <a:gd name="T82" fmla="*/ 125 w 255"/>
                <a:gd name="T83" fmla="*/ 99 h 586"/>
                <a:gd name="T84" fmla="*/ 111 w 255"/>
                <a:gd name="T85" fmla="*/ 103 h 586"/>
                <a:gd name="T86" fmla="*/ 101 w 255"/>
                <a:gd name="T87" fmla="*/ 112 h 586"/>
                <a:gd name="T88" fmla="*/ 91 w 255"/>
                <a:gd name="T89" fmla="*/ 135 h 586"/>
                <a:gd name="T90" fmla="*/ 89 w 255"/>
                <a:gd name="T91" fmla="*/ 163 h 586"/>
                <a:gd name="T92" fmla="*/ 97 w 255"/>
                <a:gd name="T93" fmla="*/ 191 h 586"/>
                <a:gd name="T94" fmla="*/ 111 w 255"/>
                <a:gd name="T95" fmla="*/ 217 h 586"/>
                <a:gd name="T96" fmla="*/ 132 w 255"/>
                <a:gd name="T97" fmla="*/ 241 h 586"/>
                <a:gd name="T98" fmla="*/ 165 w 255"/>
                <a:gd name="T99" fmla="*/ 269 h 586"/>
                <a:gd name="T100" fmla="*/ 189 w 255"/>
                <a:gd name="T101" fmla="*/ 290 h 586"/>
                <a:gd name="T102" fmla="*/ 223 w 255"/>
                <a:gd name="T103" fmla="*/ 332 h 586"/>
                <a:gd name="T104" fmla="*/ 242 w 255"/>
                <a:gd name="T105" fmla="*/ 366 h 586"/>
                <a:gd name="T106" fmla="*/ 252 w 255"/>
                <a:gd name="T107" fmla="*/ 394 h 586"/>
                <a:gd name="T108" fmla="*/ 255 w 255"/>
                <a:gd name="T109" fmla="*/ 419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5" h="586">
                  <a:moveTo>
                    <a:pt x="255" y="419"/>
                  </a:moveTo>
                  <a:lnTo>
                    <a:pt x="255" y="435"/>
                  </a:lnTo>
                  <a:lnTo>
                    <a:pt x="254" y="451"/>
                  </a:lnTo>
                  <a:lnTo>
                    <a:pt x="251" y="464"/>
                  </a:lnTo>
                  <a:lnTo>
                    <a:pt x="247" y="478"/>
                  </a:lnTo>
                  <a:lnTo>
                    <a:pt x="241" y="491"/>
                  </a:lnTo>
                  <a:lnTo>
                    <a:pt x="235" y="501"/>
                  </a:lnTo>
                  <a:lnTo>
                    <a:pt x="228" y="512"/>
                  </a:lnTo>
                  <a:lnTo>
                    <a:pt x="218" y="522"/>
                  </a:lnTo>
                  <a:lnTo>
                    <a:pt x="213" y="527"/>
                  </a:lnTo>
                  <a:lnTo>
                    <a:pt x="207" y="532"/>
                  </a:lnTo>
                  <a:lnTo>
                    <a:pt x="199" y="536"/>
                  </a:lnTo>
                  <a:lnTo>
                    <a:pt x="193" y="540"/>
                  </a:lnTo>
                  <a:lnTo>
                    <a:pt x="185" y="543"/>
                  </a:lnTo>
                  <a:lnTo>
                    <a:pt x="177" y="546"/>
                  </a:lnTo>
                  <a:lnTo>
                    <a:pt x="170" y="548"/>
                  </a:lnTo>
                  <a:lnTo>
                    <a:pt x="161" y="550"/>
                  </a:lnTo>
                  <a:lnTo>
                    <a:pt x="161" y="586"/>
                  </a:lnTo>
                  <a:lnTo>
                    <a:pt x="95" y="586"/>
                  </a:lnTo>
                  <a:lnTo>
                    <a:pt x="95" y="548"/>
                  </a:lnTo>
                  <a:lnTo>
                    <a:pt x="84" y="545"/>
                  </a:lnTo>
                  <a:lnTo>
                    <a:pt x="74" y="541"/>
                  </a:lnTo>
                  <a:lnTo>
                    <a:pt x="64" y="535"/>
                  </a:lnTo>
                  <a:lnTo>
                    <a:pt x="55" y="529"/>
                  </a:lnTo>
                  <a:lnTo>
                    <a:pt x="47" y="522"/>
                  </a:lnTo>
                  <a:lnTo>
                    <a:pt x="38" y="513"/>
                  </a:lnTo>
                  <a:lnTo>
                    <a:pt x="31" y="504"/>
                  </a:lnTo>
                  <a:lnTo>
                    <a:pt x="25" y="493"/>
                  </a:lnTo>
                  <a:lnTo>
                    <a:pt x="19" y="485"/>
                  </a:lnTo>
                  <a:lnTo>
                    <a:pt x="15" y="474"/>
                  </a:lnTo>
                  <a:lnTo>
                    <a:pt x="12" y="464"/>
                  </a:lnTo>
                  <a:lnTo>
                    <a:pt x="8" y="454"/>
                  </a:lnTo>
                  <a:lnTo>
                    <a:pt x="6" y="443"/>
                  </a:lnTo>
                  <a:lnTo>
                    <a:pt x="3" y="432"/>
                  </a:lnTo>
                  <a:lnTo>
                    <a:pt x="1" y="420"/>
                  </a:lnTo>
                  <a:lnTo>
                    <a:pt x="0" y="407"/>
                  </a:lnTo>
                  <a:lnTo>
                    <a:pt x="74" y="402"/>
                  </a:lnTo>
                  <a:lnTo>
                    <a:pt x="76" y="414"/>
                  </a:lnTo>
                  <a:lnTo>
                    <a:pt x="77" y="423"/>
                  </a:lnTo>
                  <a:lnTo>
                    <a:pt x="80" y="433"/>
                  </a:lnTo>
                  <a:lnTo>
                    <a:pt x="83" y="441"/>
                  </a:lnTo>
                  <a:lnTo>
                    <a:pt x="86" y="449"/>
                  </a:lnTo>
                  <a:lnTo>
                    <a:pt x="89" y="456"/>
                  </a:lnTo>
                  <a:lnTo>
                    <a:pt x="93" y="461"/>
                  </a:lnTo>
                  <a:lnTo>
                    <a:pt x="98" y="467"/>
                  </a:lnTo>
                  <a:lnTo>
                    <a:pt x="105" y="474"/>
                  </a:lnTo>
                  <a:lnTo>
                    <a:pt x="112" y="478"/>
                  </a:lnTo>
                  <a:lnTo>
                    <a:pt x="121" y="480"/>
                  </a:lnTo>
                  <a:lnTo>
                    <a:pt x="129" y="481"/>
                  </a:lnTo>
                  <a:lnTo>
                    <a:pt x="136" y="480"/>
                  </a:lnTo>
                  <a:lnTo>
                    <a:pt x="142" y="479"/>
                  </a:lnTo>
                  <a:lnTo>
                    <a:pt x="147" y="477"/>
                  </a:lnTo>
                  <a:lnTo>
                    <a:pt x="153" y="475"/>
                  </a:lnTo>
                  <a:lnTo>
                    <a:pt x="157" y="471"/>
                  </a:lnTo>
                  <a:lnTo>
                    <a:pt x="162" y="467"/>
                  </a:lnTo>
                  <a:lnTo>
                    <a:pt x="166" y="462"/>
                  </a:lnTo>
                  <a:lnTo>
                    <a:pt x="170" y="456"/>
                  </a:lnTo>
                  <a:lnTo>
                    <a:pt x="173" y="450"/>
                  </a:lnTo>
                  <a:lnTo>
                    <a:pt x="176" y="442"/>
                  </a:lnTo>
                  <a:lnTo>
                    <a:pt x="177" y="433"/>
                  </a:lnTo>
                  <a:lnTo>
                    <a:pt x="178" y="422"/>
                  </a:lnTo>
                  <a:lnTo>
                    <a:pt x="177" y="415"/>
                  </a:lnTo>
                  <a:lnTo>
                    <a:pt x="176" y="406"/>
                  </a:lnTo>
                  <a:lnTo>
                    <a:pt x="174" y="399"/>
                  </a:lnTo>
                  <a:lnTo>
                    <a:pt x="171" y="392"/>
                  </a:lnTo>
                  <a:lnTo>
                    <a:pt x="166" y="383"/>
                  </a:lnTo>
                  <a:lnTo>
                    <a:pt x="161" y="376"/>
                  </a:lnTo>
                  <a:lnTo>
                    <a:pt x="156" y="367"/>
                  </a:lnTo>
                  <a:lnTo>
                    <a:pt x="149" y="360"/>
                  </a:lnTo>
                  <a:lnTo>
                    <a:pt x="136" y="347"/>
                  </a:lnTo>
                  <a:lnTo>
                    <a:pt x="120" y="332"/>
                  </a:lnTo>
                  <a:lnTo>
                    <a:pt x="102" y="314"/>
                  </a:lnTo>
                  <a:lnTo>
                    <a:pt x="81" y="294"/>
                  </a:lnTo>
                  <a:lnTo>
                    <a:pt x="64" y="278"/>
                  </a:lnTo>
                  <a:lnTo>
                    <a:pt x="50" y="263"/>
                  </a:lnTo>
                  <a:lnTo>
                    <a:pt x="38" y="247"/>
                  </a:lnTo>
                  <a:lnTo>
                    <a:pt x="29" y="233"/>
                  </a:lnTo>
                  <a:lnTo>
                    <a:pt x="25" y="223"/>
                  </a:lnTo>
                  <a:lnTo>
                    <a:pt x="20" y="215"/>
                  </a:lnTo>
                  <a:lnTo>
                    <a:pt x="16" y="206"/>
                  </a:lnTo>
                  <a:lnTo>
                    <a:pt x="14" y="196"/>
                  </a:lnTo>
                  <a:lnTo>
                    <a:pt x="12" y="186"/>
                  </a:lnTo>
                  <a:lnTo>
                    <a:pt x="10" y="177"/>
                  </a:lnTo>
                  <a:lnTo>
                    <a:pt x="9" y="166"/>
                  </a:lnTo>
                  <a:lnTo>
                    <a:pt x="9" y="157"/>
                  </a:lnTo>
                  <a:lnTo>
                    <a:pt x="9" y="146"/>
                  </a:lnTo>
                  <a:lnTo>
                    <a:pt x="10" y="137"/>
                  </a:lnTo>
                  <a:lnTo>
                    <a:pt x="12" y="127"/>
                  </a:lnTo>
                  <a:lnTo>
                    <a:pt x="13" y="119"/>
                  </a:lnTo>
                  <a:lnTo>
                    <a:pt x="16" y="109"/>
                  </a:lnTo>
                  <a:lnTo>
                    <a:pt x="19" y="101"/>
                  </a:lnTo>
                  <a:lnTo>
                    <a:pt x="24" y="92"/>
                  </a:lnTo>
                  <a:lnTo>
                    <a:pt x="28" y="84"/>
                  </a:lnTo>
                  <a:lnTo>
                    <a:pt x="33" y="74"/>
                  </a:lnTo>
                  <a:lnTo>
                    <a:pt x="40" y="66"/>
                  </a:lnTo>
                  <a:lnTo>
                    <a:pt x="48" y="59"/>
                  </a:lnTo>
                  <a:lnTo>
                    <a:pt x="56" y="51"/>
                  </a:lnTo>
                  <a:lnTo>
                    <a:pt x="65" y="45"/>
                  </a:lnTo>
                  <a:lnTo>
                    <a:pt x="74" y="41"/>
                  </a:lnTo>
                  <a:lnTo>
                    <a:pt x="85" y="36"/>
                  </a:lnTo>
                  <a:lnTo>
                    <a:pt x="95" y="33"/>
                  </a:lnTo>
                  <a:lnTo>
                    <a:pt x="95" y="0"/>
                  </a:lnTo>
                  <a:lnTo>
                    <a:pt x="161" y="0"/>
                  </a:lnTo>
                  <a:lnTo>
                    <a:pt x="161" y="33"/>
                  </a:lnTo>
                  <a:lnTo>
                    <a:pt x="176" y="37"/>
                  </a:lnTo>
                  <a:lnTo>
                    <a:pt x="190" y="43"/>
                  </a:lnTo>
                  <a:lnTo>
                    <a:pt x="201" y="50"/>
                  </a:lnTo>
                  <a:lnTo>
                    <a:pt x="212" y="59"/>
                  </a:lnTo>
                  <a:lnTo>
                    <a:pt x="220" y="68"/>
                  </a:lnTo>
                  <a:lnTo>
                    <a:pt x="229" y="77"/>
                  </a:lnTo>
                  <a:lnTo>
                    <a:pt x="235" y="87"/>
                  </a:lnTo>
                  <a:lnTo>
                    <a:pt x="240" y="98"/>
                  </a:lnTo>
                  <a:lnTo>
                    <a:pt x="245" y="109"/>
                  </a:lnTo>
                  <a:lnTo>
                    <a:pt x="248" y="121"/>
                  </a:lnTo>
                  <a:lnTo>
                    <a:pt x="251" y="134"/>
                  </a:lnTo>
                  <a:lnTo>
                    <a:pt x="252" y="146"/>
                  </a:lnTo>
                  <a:lnTo>
                    <a:pt x="178" y="160"/>
                  </a:lnTo>
                  <a:lnTo>
                    <a:pt x="176" y="145"/>
                  </a:lnTo>
                  <a:lnTo>
                    <a:pt x="172" y="133"/>
                  </a:lnTo>
                  <a:lnTo>
                    <a:pt x="166" y="121"/>
                  </a:lnTo>
                  <a:lnTo>
                    <a:pt x="160" y="110"/>
                  </a:lnTo>
                  <a:lnTo>
                    <a:pt x="155" y="105"/>
                  </a:lnTo>
                  <a:lnTo>
                    <a:pt x="147" y="102"/>
                  </a:lnTo>
                  <a:lnTo>
                    <a:pt x="139" y="100"/>
                  </a:lnTo>
                  <a:lnTo>
                    <a:pt x="129" y="99"/>
                  </a:lnTo>
                  <a:lnTo>
                    <a:pt x="125" y="99"/>
                  </a:lnTo>
                  <a:lnTo>
                    <a:pt x="120" y="100"/>
                  </a:lnTo>
                  <a:lnTo>
                    <a:pt x="116" y="101"/>
                  </a:lnTo>
                  <a:lnTo>
                    <a:pt x="111" y="103"/>
                  </a:lnTo>
                  <a:lnTo>
                    <a:pt x="107" y="106"/>
                  </a:lnTo>
                  <a:lnTo>
                    <a:pt x="104" y="109"/>
                  </a:lnTo>
                  <a:lnTo>
                    <a:pt x="101" y="112"/>
                  </a:lnTo>
                  <a:lnTo>
                    <a:pt x="98" y="118"/>
                  </a:lnTo>
                  <a:lnTo>
                    <a:pt x="93" y="125"/>
                  </a:lnTo>
                  <a:lnTo>
                    <a:pt x="91" y="135"/>
                  </a:lnTo>
                  <a:lnTo>
                    <a:pt x="89" y="144"/>
                  </a:lnTo>
                  <a:lnTo>
                    <a:pt x="88" y="155"/>
                  </a:lnTo>
                  <a:lnTo>
                    <a:pt x="89" y="163"/>
                  </a:lnTo>
                  <a:lnTo>
                    <a:pt x="90" y="173"/>
                  </a:lnTo>
                  <a:lnTo>
                    <a:pt x="93" y="181"/>
                  </a:lnTo>
                  <a:lnTo>
                    <a:pt x="97" y="191"/>
                  </a:lnTo>
                  <a:lnTo>
                    <a:pt x="101" y="199"/>
                  </a:lnTo>
                  <a:lnTo>
                    <a:pt x="106" y="209"/>
                  </a:lnTo>
                  <a:lnTo>
                    <a:pt x="111" y="217"/>
                  </a:lnTo>
                  <a:lnTo>
                    <a:pt x="119" y="227"/>
                  </a:lnTo>
                  <a:lnTo>
                    <a:pt x="125" y="233"/>
                  </a:lnTo>
                  <a:lnTo>
                    <a:pt x="132" y="241"/>
                  </a:lnTo>
                  <a:lnTo>
                    <a:pt x="142" y="250"/>
                  </a:lnTo>
                  <a:lnTo>
                    <a:pt x="153" y="258"/>
                  </a:lnTo>
                  <a:lnTo>
                    <a:pt x="165" y="269"/>
                  </a:lnTo>
                  <a:lnTo>
                    <a:pt x="175" y="277"/>
                  </a:lnTo>
                  <a:lnTo>
                    <a:pt x="183" y="285"/>
                  </a:lnTo>
                  <a:lnTo>
                    <a:pt x="189" y="290"/>
                  </a:lnTo>
                  <a:lnTo>
                    <a:pt x="202" y="305"/>
                  </a:lnTo>
                  <a:lnTo>
                    <a:pt x="214" y="319"/>
                  </a:lnTo>
                  <a:lnTo>
                    <a:pt x="223" y="332"/>
                  </a:lnTo>
                  <a:lnTo>
                    <a:pt x="232" y="346"/>
                  </a:lnTo>
                  <a:lnTo>
                    <a:pt x="237" y="357"/>
                  </a:lnTo>
                  <a:lnTo>
                    <a:pt x="242" y="366"/>
                  </a:lnTo>
                  <a:lnTo>
                    <a:pt x="246" y="376"/>
                  </a:lnTo>
                  <a:lnTo>
                    <a:pt x="250" y="384"/>
                  </a:lnTo>
                  <a:lnTo>
                    <a:pt x="252" y="394"/>
                  </a:lnTo>
                  <a:lnTo>
                    <a:pt x="254" y="402"/>
                  </a:lnTo>
                  <a:lnTo>
                    <a:pt x="255" y="411"/>
                  </a:lnTo>
                  <a:lnTo>
                    <a:pt x="255" y="419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66" name="Freeform 126"/>
            <p:cNvSpPr>
              <a:spLocks/>
            </p:cNvSpPr>
            <p:nvPr/>
          </p:nvSpPr>
          <p:spPr bwMode="auto">
            <a:xfrm>
              <a:off x="5167313" y="3965575"/>
              <a:ext cx="604838" cy="604838"/>
            </a:xfrm>
            <a:custGeom>
              <a:avLst/>
              <a:gdLst>
                <a:gd name="T0" fmla="*/ 1901 w 1906"/>
                <a:gd name="T1" fmla="*/ 1050 h 1905"/>
                <a:gd name="T2" fmla="*/ 1876 w 1906"/>
                <a:gd name="T3" fmla="*/ 1190 h 1905"/>
                <a:gd name="T4" fmla="*/ 1831 w 1906"/>
                <a:gd name="T5" fmla="*/ 1323 h 1905"/>
                <a:gd name="T6" fmla="*/ 1769 w 1906"/>
                <a:gd name="T7" fmla="*/ 1446 h 1905"/>
                <a:gd name="T8" fmla="*/ 1688 w 1906"/>
                <a:gd name="T9" fmla="*/ 1558 h 1905"/>
                <a:gd name="T10" fmla="*/ 1594 w 1906"/>
                <a:gd name="T11" fmla="*/ 1657 h 1905"/>
                <a:gd name="T12" fmla="*/ 1486 w 1906"/>
                <a:gd name="T13" fmla="*/ 1742 h 1905"/>
                <a:gd name="T14" fmla="*/ 1367 w 1906"/>
                <a:gd name="T15" fmla="*/ 1811 h 1905"/>
                <a:gd name="T16" fmla="*/ 1237 w 1906"/>
                <a:gd name="T17" fmla="*/ 1861 h 1905"/>
                <a:gd name="T18" fmla="*/ 1098 w 1906"/>
                <a:gd name="T19" fmla="*/ 1894 h 1905"/>
                <a:gd name="T20" fmla="*/ 953 w 1906"/>
                <a:gd name="T21" fmla="*/ 1905 h 1905"/>
                <a:gd name="T22" fmla="*/ 808 w 1906"/>
                <a:gd name="T23" fmla="*/ 1894 h 1905"/>
                <a:gd name="T24" fmla="*/ 670 w 1906"/>
                <a:gd name="T25" fmla="*/ 1861 h 1905"/>
                <a:gd name="T26" fmla="*/ 540 w 1906"/>
                <a:gd name="T27" fmla="*/ 1811 h 1905"/>
                <a:gd name="T28" fmla="*/ 420 w 1906"/>
                <a:gd name="T29" fmla="*/ 1742 h 1905"/>
                <a:gd name="T30" fmla="*/ 312 w 1906"/>
                <a:gd name="T31" fmla="*/ 1657 h 1905"/>
                <a:gd name="T32" fmla="*/ 218 w 1906"/>
                <a:gd name="T33" fmla="*/ 1558 h 1905"/>
                <a:gd name="T34" fmla="*/ 139 w 1906"/>
                <a:gd name="T35" fmla="*/ 1446 h 1905"/>
                <a:gd name="T36" fmla="*/ 75 w 1906"/>
                <a:gd name="T37" fmla="*/ 1323 h 1905"/>
                <a:gd name="T38" fmla="*/ 30 w 1906"/>
                <a:gd name="T39" fmla="*/ 1190 h 1905"/>
                <a:gd name="T40" fmla="*/ 6 w 1906"/>
                <a:gd name="T41" fmla="*/ 1050 h 1905"/>
                <a:gd name="T42" fmla="*/ 1 w 1906"/>
                <a:gd name="T43" fmla="*/ 904 h 1905"/>
                <a:gd name="T44" fmla="*/ 19 w 1906"/>
                <a:gd name="T45" fmla="*/ 760 h 1905"/>
                <a:gd name="T46" fmla="*/ 59 w 1906"/>
                <a:gd name="T47" fmla="*/ 625 h 1905"/>
                <a:gd name="T48" fmla="*/ 116 w 1906"/>
                <a:gd name="T49" fmla="*/ 499 h 1905"/>
                <a:gd name="T50" fmla="*/ 190 w 1906"/>
                <a:gd name="T51" fmla="*/ 383 h 1905"/>
                <a:gd name="T52" fmla="*/ 280 w 1906"/>
                <a:gd name="T53" fmla="*/ 279 h 1905"/>
                <a:gd name="T54" fmla="*/ 383 w 1906"/>
                <a:gd name="T55" fmla="*/ 189 h 1905"/>
                <a:gd name="T56" fmla="*/ 500 w 1906"/>
                <a:gd name="T57" fmla="*/ 115 h 1905"/>
                <a:gd name="T58" fmla="*/ 625 w 1906"/>
                <a:gd name="T59" fmla="*/ 58 h 1905"/>
                <a:gd name="T60" fmla="*/ 761 w 1906"/>
                <a:gd name="T61" fmla="*/ 19 h 1905"/>
                <a:gd name="T62" fmla="*/ 905 w 1906"/>
                <a:gd name="T63" fmla="*/ 1 h 1905"/>
                <a:gd name="T64" fmla="*/ 1050 w 1906"/>
                <a:gd name="T65" fmla="*/ 5 h 1905"/>
                <a:gd name="T66" fmla="*/ 1191 w 1906"/>
                <a:gd name="T67" fmla="*/ 29 h 1905"/>
                <a:gd name="T68" fmla="*/ 1324 w 1906"/>
                <a:gd name="T69" fmla="*/ 75 h 1905"/>
                <a:gd name="T70" fmla="*/ 1447 w 1906"/>
                <a:gd name="T71" fmla="*/ 138 h 1905"/>
                <a:gd name="T72" fmla="*/ 1559 w 1906"/>
                <a:gd name="T73" fmla="*/ 218 h 1905"/>
                <a:gd name="T74" fmla="*/ 1659 w 1906"/>
                <a:gd name="T75" fmla="*/ 312 h 1905"/>
                <a:gd name="T76" fmla="*/ 1743 w 1906"/>
                <a:gd name="T77" fmla="*/ 420 h 1905"/>
                <a:gd name="T78" fmla="*/ 1812 w 1906"/>
                <a:gd name="T79" fmla="*/ 539 h 1905"/>
                <a:gd name="T80" fmla="*/ 1864 w 1906"/>
                <a:gd name="T81" fmla="*/ 669 h 1905"/>
                <a:gd name="T82" fmla="*/ 1895 w 1906"/>
                <a:gd name="T83" fmla="*/ 807 h 1905"/>
                <a:gd name="T84" fmla="*/ 1906 w 1906"/>
                <a:gd name="T85" fmla="*/ 952 h 1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06" h="1905">
                  <a:moveTo>
                    <a:pt x="1906" y="952"/>
                  </a:moveTo>
                  <a:lnTo>
                    <a:pt x="1905" y="1001"/>
                  </a:lnTo>
                  <a:lnTo>
                    <a:pt x="1901" y="1050"/>
                  </a:lnTo>
                  <a:lnTo>
                    <a:pt x="1895" y="1097"/>
                  </a:lnTo>
                  <a:lnTo>
                    <a:pt x="1887" y="1145"/>
                  </a:lnTo>
                  <a:lnTo>
                    <a:pt x="1876" y="1190"/>
                  </a:lnTo>
                  <a:lnTo>
                    <a:pt x="1864" y="1236"/>
                  </a:lnTo>
                  <a:lnTo>
                    <a:pt x="1848" y="1280"/>
                  </a:lnTo>
                  <a:lnTo>
                    <a:pt x="1831" y="1323"/>
                  </a:lnTo>
                  <a:lnTo>
                    <a:pt x="1812" y="1366"/>
                  </a:lnTo>
                  <a:lnTo>
                    <a:pt x="1791" y="1406"/>
                  </a:lnTo>
                  <a:lnTo>
                    <a:pt x="1769" y="1446"/>
                  </a:lnTo>
                  <a:lnTo>
                    <a:pt x="1743" y="1485"/>
                  </a:lnTo>
                  <a:lnTo>
                    <a:pt x="1717" y="1522"/>
                  </a:lnTo>
                  <a:lnTo>
                    <a:pt x="1688" y="1558"/>
                  </a:lnTo>
                  <a:lnTo>
                    <a:pt x="1659" y="1593"/>
                  </a:lnTo>
                  <a:lnTo>
                    <a:pt x="1627" y="1626"/>
                  </a:lnTo>
                  <a:lnTo>
                    <a:pt x="1594" y="1657"/>
                  </a:lnTo>
                  <a:lnTo>
                    <a:pt x="1559" y="1687"/>
                  </a:lnTo>
                  <a:lnTo>
                    <a:pt x="1523" y="1716"/>
                  </a:lnTo>
                  <a:lnTo>
                    <a:pt x="1486" y="1742"/>
                  </a:lnTo>
                  <a:lnTo>
                    <a:pt x="1447" y="1767"/>
                  </a:lnTo>
                  <a:lnTo>
                    <a:pt x="1408" y="1790"/>
                  </a:lnTo>
                  <a:lnTo>
                    <a:pt x="1367" y="1811"/>
                  </a:lnTo>
                  <a:lnTo>
                    <a:pt x="1324" y="1830"/>
                  </a:lnTo>
                  <a:lnTo>
                    <a:pt x="1281" y="1847"/>
                  </a:lnTo>
                  <a:lnTo>
                    <a:pt x="1237" y="1861"/>
                  </a:lnTo>
                  <a:lnTo>
                    <a:pt x="1191" y="1875"/>
                  </a:lnTo>
                  <a:lnTo>
                    <a:pt x="1146" y="1886"/>
                  </a:lnTo>
                  <a:lnTo>
                    <a:pt x="1098" y="1894"/>
                  </a:lnTo>
                  <a:lnTo>
                    <a:pt x="1050" y="1899"/>
                  </a:lnTo>
                  <a:lnTo>
                    <a:pt x="1002" y="1904"/>
                  </a:lnTo>
                  <a:lnTo>
                    <a:pt x="953" y="1905"/>
                  </a:lnTo>
                  <a:lnTo>
                    <a:pt x="905" y="1904"/>
                  </a:lnTo>
                  <a:lnTo>
                    <a:pt x="856" y="1899"/>
                  </a:lnTo>
                  <a:lnTo>
                    <a:pt x="808" y="1894"/>
                  </a:lnTo>
                  <a:lnTo>
                    <a:pt x="761" y="1886"/>
                  </a:lnTo>
                  <a:lnTo>
                    <a:pt x="715" y="1875"/>
                  </a:lnTo>
                  <a:lnTo>
                    <a:pt x="670" y="1861"/>
                  </a:lnTo>
                  <a:lnTo>
                    <a:pt x="625" y="1847"/>
                  </a:lnTo>
                  <a:lnTo>
                    <a:pt x="582" y="1830"/>
                  </a:lnTo>
                  <a:lnTo>
                    <a:pt x="540" y="1811"/>
                  </a:lnTo>
                  <a:lnTo>
                    <a:pt x="500" y="1790"/>
                  </a:lnTo>
                  <a:lnTo>
                    <a:pt x="459" y="1767"/>
                  </a:lnTo>
                  <a:lnTo>
                    <a:pt x="420" y="1742"/>
                  </a:lnTo>
                  <a:lnTo>
                    <a:pt x="383" y="1716"/>
                  </a:lnTo>
                  <a:lnTo>
                    <a:pt x="347" y="1687"/>
                  </a:lnTo>
                  <a:lnTo>
                    <a:pt x="312" y="1657"/>
                  </a:lnTo>
                  <a:lnTo>
                    <a:pt x="280" y="1626"/>
                  </a:lnTo>
                  <a:lnTo>
                    <a:pt x="248" y="1593"/>
                  </a:lnTo>
                  <a:lnTo>
                    <a:pt x="218" y="1558"/>
                  </a:lnTo>
                  <a:lnTo>
                    <a:pt x="190" y="1522"/>
                  </a:lnTo>
                  <a:lnTo>
                    <a:pt x="163" y="1485"/>
                  </a:lnTo>
                  <a:lnTo>
                    <a:pt x="139" y="1446"/>
                  </a:lnTo>
                  <a:lnTo>
                    <a:pt x="116" y="1406"/>
                  </a:lnTo>
                  <a:lnTo>
                    <a:pt x="95" y="1366"/>
                  </a:lnTo>
                  <a:lnTo>
                    <a:pt x="75" y="1323"/>
                  </a:lnTo>
                  <a:lnTo>
                    <a:pt x="59" y="1280"/>
                  </a:lnTo>
                  <a:lnTo>
                    <a:pt x="44" y="1236"/>
                  </a:lnTo>
                  <a:lnTo>
                    <a:pt x="30" y="1190"/>
                  </a:lnTo>
                  <a:lnTo>
                    <a:pt x="19" y="1145"/>
                  </a:lnTo>
                  <a:lnTo>
                    <a:pt x="11" y="1097"/>
                  </a:lnTo>
                  <a:lnTo>
                    <a:pt x="6" y="1050"/>
                  </a:lnTo>
                  <a:lnTo>
                    <a:pt x="1" y="1001"/>
                  </a:lnTo>
                  <a:lnTo>
                    <a:pt x="0" y="952"/>
                  </a:lnTo>
                  <a:lnTo>
                    <a:pt x="1" y="904"/>
                  </a:lnTo>
                  <a:lnTo>
                    <a:pt x="6" y="855"/>
                  </a:lnTo>
                  <a:lnTo>
                    <a:pt x="11" y="807"/>
                  </a:lnTo>
                  <a:lnTo>
                    <a:pt x="19" y="760"/>
                  </a:lnTo>
                  <a:lnTo>
                    <a:pt x="30" y="714"/>
                  </a:lnTo>
                  <a:lnTo>
                    <a:pt x="44" y="669"/>
                  </a:lnTo>
                  <a:lnTo>
                    <a:pt x="59" y="625"/>
                  </a:lnTo>
                  <a:lnTo>
                    <a:pt x="75" y="581"/>
                  </a:lnTo>
                  <a:lnTo>
                    <a:pt x="95" y="539"/>
                  </a:lnTo>
                  <a:lnTo>
                    <a:pt x="116" y="499"/>
                  </a:lnTo>
                  <a:lnTo>
                    <a:pt x="139" y="459"/>
                  </a:lnTo>
                  <a:lnTo>
                    <a:pt x="163" y="420"/>
                  </a:lnTo>
                  <a:lnTo>
                    <a:pt x="190" y="383"/>
                  </a:lnTo>
                  <a:lnTo>
                    <a:pt x="218" y="347"/>
                  </a:lnTo>
                  <a:lnTo>
                    <a:pt x="248" y="312"/>
                  </a:lnTo>
                  <a:lnTo>
                    <a:pt x="280" y="279"/>
                  </a:lnTo>
                  <a:lnTo>
                    <a:pt x="312" y="247"/>
                  </a:lnTo>
                  <a:lnTo>
                    <a:pt x="347" y="218"/>
                  </a:lnTo>
                  <a:lnTo>
                    <a:pt x="383" y="189"/>
                  </a:lnTo>
                  <a:lnTo>
                    <a:pt x="420" y="163"/>
                  </a:lnTo>
                  <a:lnTo>
                    <a:pt x="459" y="138"/>
                  </a:lnTo>
                  <a:lnTo>
                    <a:pt x="500" y="115"/>
                  </a:lnTo>
                  <a:lnTo>
                    <a:pt x="540" y="94"/>
                  </a:lnTo>
                  <a:lnTo>
                    <a:pt x="582" y="75"/>
                  </a:lnTo>
                  <a:lnTo>
                    <a:pt x="625" y="58"/>
                  </a:lnTo>
                  <a:lnTo>
                    <a:pt x="670" y="43"/>
                  </a:lnTo>
                  <a:lnTo>
                    <a:pt x="715" y="29"/>
                  </a:lnTo>
                  <a:lnTo>
                    <a:pt x="761" y="19"/>
                  </a:lnTo>
                  <a:lnTo>
                    <a:pt x="808" y="10"/>
                  </a:lnTo>
                  <a:lnTo>
                    <a:pt x="856" y="5"/>
                  </a:lnTo>
                  <a:lnTo>
                    <a:pt x="905" y="1"/>
                  </a:lnTo>
                  <a:lnTo>
                    <a:pt x="953" y="0"/>
                  </a:lnTo>
                  <a:lnTo>
                    <a:pt x="1002" y="1"/>
                  </a:lnTo>
                  <a:lnTo>
                    <a:pt x="1050" y="5"/>
                  </a:lnTo>
                  <a:lnTo>
                    <a:pt x="1098" y="10"/>
                  </a:lnTo>
                  <a:lnTo>
                    <a:pt x="1146" y="19"/>
                  </a:lnTo>
                  <a:lnTo>
                    <a:pt x="1191" y="29"/>
                  </a:lnTo>
                  <a:lnTo>
                    <a:pt x="1237" y="43"/>
                  </a:lnTo>
                  <a:lnTo>
                    <a:pt x="1281" y="58"/>
                  </a:lnTo>
                  <a:lnTo>
                    <a:pt x="1324" y="75"/>
                  </a:lnTo>
                  <a:lnTo>
                    <a:pt x="1367" y="94"/>
                  </a:lnTo>
                  <a:lnTo>
                    <a:pt x="1408" y="115"/>
                  </a:lnTo>
                  <a:lnTo>
                    <a:pt x="1447" y="138"/>
                  </a:lnTo>
                  <a:lnTo>
                    <a:pt x="1486" y="163"/>
                  </a:lnTo>
                  <a:lnTo>
                    <a:pt x="1523" y="189"/>
                  </a:lnTo>
                  <a:lnTo>
                    <a:pt x="1559" y="218"/>
                  </a:lnTo>
                  <a:lnTo>
                    <a:pt x="1594" y="247"/>
                  </a:lnTo>
                  <a:lnTo>
                    <a:pt x="1627" y="279"/>
                  </a:lnTo>
                  <a:lnTo>
                    <a:pt x="1659" y="312"/>
                  </a:lnTo>
                  <a:lnTo>
                    <a:pt x="1688" y="347"/>
                  </a:lnTo>
                  <a:lnTo>
                    <a:pt x="1717" y="383"/>
                  </a:lnTo>
                  <a:lnTo>
                    <a:pt x="1743" y="420"/>
                  </a:lnTo>
                  <a:lnTo>
                    <a:pt x="1769" y="459"/>
                  </a:lnTo>
                  <a:lnTo>
                    <a:pt x="1791" y="499"/>
                  </a:lnTo>
                  <a:lnTo>
                    <a:pt x="1812" y="539"/>
                  </a:lnTo>
                  <a:lnTo>
                    <a:pt x="1831" y="581"/>
                  </a:lnTo>
                  <a:lnTo>
                    <a:pt x="1848" y="625"/>
                  </a:lnTo>
                  <a:lnTo>
                    <a:pt x="1864" y="669"/>
                  </a:lnTo>
                  <a:lnTo>
                    <a:pt x="1876" y="714"/>
                  </a:lnTo>
                  <a:lnTo>
                    <a:pt x="1887" y="760"/>
                  </a:lnTo>
                  <a:lnTo>
                    <a:pt x="1895" y="807"/>
                  </a:lnTo>
                  <a:lnTo>
                    <a:pt x="1901" y="855"/>
                  </a:lnTo>
                  <a:lnTo>
                    <a:pt x="1905" y="904"/>
                  </a:lnTo>
                  <a:lnTo>
                    <a:pt x="1906" y="95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67" name="Freeform 127"/>
            <p:cNvSpPr>
              <a:spLocks/>
            </p:cNvSpPr>
            <p:nvPr/>
          </p:nvSpPr>
          <p:spPr bwMode="auto">
            <a:xfrm>
              <a:off x="5264150" y="4121150"/>
              <a:ext cx="411163" cy="295275"/>
            </a:xfrm>
            <a:custGeom>
              <a:avLst/>
              <a:gdLst>
                <a:gd name="T0" fmla="*/ 1294 w 1295"/>
                <a:gd name="T1" fmla="*/ 854 h 930"/>
                <a:gd name="T2" fmla="*/ 1291 w 1295"/>
                <a:gd name="T3" fmla="*/ 871 h 930"/>
                <a:gd name="T4" fmla="*/ 1285 w 1295"/>
                <a:gd name="T5" fmla="*/ 886 h 930"/>
                <a:gd name="T6" fmla="*/ 1275 w 1295"/>
                <a:gd name="T7" fmla="*/ 900 h 930"/>
                <a:gd name="T8" fmla="*/ 1264 w 1295"/>
                <a:gd name="T9" fmla="*/ 911 h 930"/>
                <a:gd name="T10" fmla="*/ 1250 w 1295"/>
                <a:gd name="T11" fmla="*/ 920 h 930"/>
                <a:gd name="T12" fmla="*/ 1235 w 1295"/>
                <a:gd name="T13" fmla="*/ 927 h 930"/>
                <a:gd name="T14" fmla="*/ 1218 w 1295"/>
                <a:gd name="T15" fmla="*/ 930 h 930"/>
                <a:gd name="T16" fmla="*/ 85 w 1295"/>
                <a:gd name="T17" fmla="*/ 930 h 930"/>
                <a:gd name="T18" fmla="*/ 68 w 1295"/>
                <a:gd name="T19" fmla="*/ 929 h 930"/>
                <a:gd name="T20" fmla="*/ 52 w 1295"/>
                <a:gd name="T21" fmla="*/ 924 h 930"/>
                <a:gd name="T22" fmla="*/ 37 w 1295"/>
                <a:gd name="T23" fmla="*/ 916 h 930"/>
                <a:gd name="T24" fmla="*/ 24 w 1295"/>
                <a:gd name="T25" fmla="*/ 906 h 930"/>
                <a:gd name="T26" fmla="*/ 14 w 1295"/>
                <a:gd name="T27" fmla="*/ 893 h 930"/>
                <a:gd name="T28" fmla="*/ 6 w 1295"/>
                <a:gd name="T29" fmla="*/ 879 h 930"/>
                <a:gd name="T30" fmla="*/ 1 w 1295"/>
                <a:gd name="T31" fmla="*/ 863 h 930"/>
                <a:gd name="T32" fmla="*/ 0 w 1295"/>
                <a:gd name="T33" fmla="*/ 846 h 930"/>
                <a:gd name="T34" fmla="*/ 0 w 1295"/>
                <a:gd name="T35" fmla="*/ 76 h 930"/>
                <a:gd name="T36" fmla="*/ 3 w 1295"/>
                <a:gd name="T37" fmla="*/ 60 h 930"/>
                <a:gd name="T38" fmla="*/ 10 w 1295"/>
                <a:gd name="T39" fmla="*/ 45 h 930"/>
                <a:gd name="T40" fmla="*/ 19 w 1295"/>
                <a:gd name="T41" fmla="*/ 31 h 930"/>
                <a:gd name="T42" fmla="*/ 31 w 1295"/>
                <a:gd name="T43" fmla="*/ 19 h 930"/>
                <a:gd name="T44" fmla="*/ 44 w 1295"/>
                <a:gd name="T45" fmla="*/ 11 h 930"/>
                <a:gd name="T46" fmla="*/ 59 w 1295"/>
                <a:gd name="T47" fmla="*/ 3 h 930"/>
                <a:gd name="T48" fmla="*/ 76 w 1295"/>
                <a:gd name="T49" fmla="*/ 0 h 930"/>
                <a:gd name="T50" fmla="*/ 1210 w 1295"/>
                <a:gd name="T51" fmla="*/ 0 h 930"/>
                <a:gd name="T52" fmla="*/ 1227 w 1295"/>
                <a:gd name="T53" fmla="*/ 1 h 930"/>
                <a:gd name="T54" fmla="*/ 1243 w 1295"/>
                <a:gd name="T55" fmla="*/ 7 h 930"/>
                <a:gd name="T56" fmla="*/ 1257 w 1295"/>
                <a:gd name="T57" fmla="*/ 15 h 930"/>
                <a:gd name="T58" fmla="*/ 1270 w 1295"/>
                <a:gd name="T59" fmla="*/ 25 h 930"/>
                <a:gd name="T60" fmla="*/ 1281 w 1295"/>
                <a:gd name="T61" fmla="*/ 37 h 930"/>
                <a:gd name="T62" fmla="*/ 1288 w 1295"/>
                <a:gd name="T63" fmla="*/ 52 h 930"/>
                <a:gd name="T64" fmla="*/ 1293 w 1295"/>
                <a:gd name="T65" fmla="*/ 68 h 930"/>
                <a:gd name="T66" fmla="*/ 1295 w 1295"/>
                <a:gd name="T67" fmla="*/ 85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95" h="930">
                  <a:moveTo>
                    <a:pt x="1295" y="846"/>
                  </a:moveTo>
                  <a:lnTo>
                    <a:pt x="1294" y="854"/>
                  </a:lnTo>
                  <a:lnTo>
                    <a:pt x="1293" y="863"/>
                  </a:lnTo>
                  <a:lnTo>
                    <a:pt x="1291" y="871"/>
                  </a:lnTo>
                  <a:lnTo>
                    <a:pt x="1288" y="879"/>
                  </a:lnTo>
                  <a:lnTo>
                    <a:pt x="1285" y="886"/>
                  </a:lnTo>
                  <a:lnTo>
                    <a:pt x="1281" y="893"/>
                  </a:lnTo>
                  <a:lnTo>
                    <a:pt x="1275" y="900"/>
                  </a:lnTo>
                  <a:lnTo>
                    <a:pt x="1270" y="906"/>
                  </a:lnTo>
                  <a:lnTo>
                    <a:pt x="1264" y="911"/>
                  </a:lnTo>
                  <a:lnTo>
                    <a:pt x="1257" y="916"/>
                  </a:lnTo>
                  <a:lnTo>
                    <a:pt x="1250" y="920"/>
                  </a:lnTo>
                  <a:lnTo>
                    <a:pt x="1243" y="924"/>
                  </a:lnTo>
                  <a:lnTo>
                    <a:pt x="1235" y="927"/>
                  </a:lnTo>
                  <a:lnTo>
                    <a:pt x="1227" y="929"/>
                  </a:lnTo>
                  <a:lnTo>
                    <a:pt x="1218" y="930"/>
                  </a:lnTo>
                  <a:lnTo>
                    <a:pt x="1210" y="930"/>
                  </a:lnTo>
                  <a:lnTo>
                    <a:pt x="85" y="930"/>
                  </a:lnTo>
                  <a:lnTo>
                    <a:pt x="76" y="930"/>
                  </a:lnTo>
                  <a:lnTo>
                    <a:pt x="68" y="929"/>
                  </a:lnTo>
                  <a:lnTo>
                    <a:pt x="59" y="927"/>
                  </a:lnTo>
                  <a:lnTo>
                    <a:pt x="52" y="924"/>
                  </a:lnTo>
                  <a:lnTo>
                    <a:pt x="44" y="920"/>
                  </a:lnTo>
                  <a:lnTo>
                    <a:pt x="37" y="916"/>
                  </a:lnTo>
                  <a:lnTo>
                    <a:pt x="31" y="911"/>
                  </a:lnTo>
                  <a:lnTo>
                    <a:pt x="24" y="906"/>
                  </a:lnTo>
                  <a:lnTo>
                    <a:pt x="19" y="900"/>
                  </a:lnTo>
                  <a:lnTo>
                    <a:pt x="14" y="893"/>
                  </a:lnTo>
                  <a:lnTo>
                    <a:pt x="10" y="886"/>
                  </a:lnTo>
                  <a:lnTo>
                    <a:pt x="6" y="879"/>
                  </a:lnTo>
                  <a:lnTo>
                    <a:pt x="3" y="871"/>
                  </a:lnTo>
                  <a:lnTo>
                    <a:pt x="1" y="863"/>
                  </a:lnTo>
                  <a:lnTo>
                    <a:pt x="0" y="854"/>
                  </a:lnTo>
                  <a:lnTo>
                    <a:pt x="0" y="846"/>
                  </a:lnTo>
                  <a:lnTo>
                    <a:pt x="0" y="85"/>
                  </a:lnTo>
                  <a:lnTo>
                    <a:pt x="0" y="76"/>
                  </a:lnTo>
                  <a:lnTo>
                    <a:pt x="1" y="68"/>
                  </a:lnTo>
                  <a:lnTo>
                    <a:pt x="3" y="60"/>
                  </a:lnTo>
                  <a:lnTo>
                    <a:pt x="6" y="52"/>
                  </a:lnTo>
                  <a:lnTo>
                    <a:pt x="10" y="45"/>
                  </a:lnTo>
                  <a:lnTo>
                    <a:pt x="14" y="37"/>
                  </a:lnTo>
                  <a:lnTo>
                    <a:pt x="19" y="31"/>
                  </a:lnTo>
                  <a:lnTo>
                    <a:pt x="24" y="25"/>
                  </a:lnTo>
                  <a:lnTo>
                    <a:pt x="31" y="19"/>
                  </a:lnTo>
                  <a:lnTo>
                    <a:pt x="37" y="15"/>
                  </a:lnTo>
                  <a:lnTo>
                    <a:pt x="44" y="11"/>
                  </a:lnTo>
                  <a:lnTo>
                    <a:pt x="52" y="7"/>
                  </a:lnTo>
                  <a:lnTo>
                    <a:pt x="59" y="3"/>
                  </a:lnTo>
                  <a:lnTo>
                    <a:pt x="68" y="1"/>
                  </a:lnTo>
                  <a:lnTo>
                    <a:pt x="76" y="0"/>
                  </a:lnTo>
                  <a:lnTo>
                    <a:pt x="85" y="0"/>
                  </a:lnTo>
                  <a:lnTo>
                    <a:pt x="1210" y="0"/>
                  </a:lnTo>
                  <a:lnTo>
                    <a:pt x="1218" y="0"/>
                  </a:lnTo>
                  <a:lnTo>
                    <a:pt x="1227" y="1"/>
                  </a:lnTo>
                  <a:lnTo>
                    <a:pt x="1235" y="3"/>
                  </a:lnTo>
                  <a:lnTo>
                    <a:pt x="1243" y="7"/>
                  </a:lnTo>
                  <a:lnTo>
                    <a:pt x="1250" y="11"/>
                  </a:lnTo>
                  <a:lnTo>
                    <a:pt x="1257" y="15"/>
                  </a:lnTo>
                  <a:lnTo>
                    <a:pt x="1264" y="19"/>
                  </a:lnTo>
                  <a:lnTo>
                    <a:pt x="1270" y="25"/>
                  </a:lnTo>
                  <a:lnTo>
                    <a:pt x="1275" y="31"/>
                  </a:lnTo>
                  <a:lnTo>
                    <a:pt x="1281" y="37"/>
                  </a:lnTo>
                  <a:lnTo>
                    <a:pt x="1285" y="45"/>
                  </a:lnTo>
                  <a:lnTo>
                    <a:pt x="1288" y="52"/>
                  </a:lnTo>
                  <a:lnTo>
                    <a:pt x="1291" y="60"/>
                  </a:lnTo>
                  <a:lnTo>
                    <a:pt x="1293" y="68"/>
                  </a:lnTo>
                  <a:lnTo>
                    <a:pt x="1294" y="76"/>
                  </a:lnTo>
                  <a:lnTo>
                    <a:pt x="1295" y="85"/>
                  </a:lnTo>
                  <a:lnTo>
                    <a:pt x="1295" y="846"/>
                  </a:lnTo>
                  <a:close/>
                </a:path>
              </a:pathLst>
            </a:custGeom>
            <a:solidFill>
              <a:srgbClr val="90B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68" name="Freeform 128"/>
            <p:cNvSpPr>
              <a:spLocks/>
            </p:cNvSpPr>
            <p:nvPr/>
          </p:nvSpPr>
          <p:spPr bwMode="auto">
            <a:xfrm>
              <a:off x="5287963" y="4287838"/>
              <a:ext cx="171450" cy="128588"/>
            </a:xfrm>
            <a:custGeom>
              <a:avLst/>
              <a:gdLst>
                <a:gd name="T0" fmla="*/ 539 w 539"/>
                <a:gd name="T1" fmla="*/ 10 h 401"/>
                <a:gd name="T2" fmla="*/ 520 w 539"/>
                <a:gd name="T3" fmla="*/ 9 h 401"/>
                <a:gd name="T4" fmla="*/ 503 w 539"/>
                <a:gd name="T5" fmla="*/ 7 h 401"/>
                <a:gd name="T6" fmla="*/ 487 w 539"/>
                <a:gd name="T7" fmla="*/ 4 h 401"/>
                <a:gd name="T8" fmla="*/ 471 w 539"/>
                <a:gd name="T9" fmla="*/ 0 h 401"/>
                <a:gd name="T10" fmla="*/ 0 w 539"/>
                <a:gd name="T11" fmla="*/ 401 h 401"/>
                <a:gd name="T12" fmla="*/ 82 w 539"/>
                <a:gd name="T13" fmla="*/ 401 h 401"/>
                <a:gd name="T14" fmla="*/ 539 w 539"/>
                <a:gd name="T15" fmla="*/ 9 h 401"/>
                <a:gd name="T16" fmla="*/ 539 w 539"/>
                <a:gd name="T17" fmla="*/ 9 h 401"/>
                <a:gd name="T18" fmla="*/ 539 w 539"/>
                <a:gd name="T19" fmla="*/ 1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9" h="401">
                  <a:moveTo>
                    <a:pt x="539" y="10"/>
                  </a:moveTo>
                  <a:lnTo>
                    <a:pt x="520" y="9"/>
                  </a:lnTo>
                  <a:lnTo>
                    <a:pt x="503" y="7"/>
                  </a:lnTo>
                  <a:lnTo>
                    <a:pt x="487" y="4"/>
                  </a:lnTo>
                  <a:lnTo>
                    <a:pt x="471" y="0"/>
                  </a:lnTo>
                  <a:lnTo>
                    <a:pt x="0" y="401"/>
                  </a:lnTo>
                  <a:lnTo>
                    <a:pt x="82" y="401"/>
                  </a:lnTo>
                  <a:lnTo>
                    <a:pt x="539" y="9"/>
                  </a:lnTo>
                  <a:lnTo>
                    <a:pt x="539" y="9"/>
                  </a:lnTo>
                  <a:lnTo>
                    <a:pt x="539" y="10"/>
                  </a:lnTo>
                  <a:close/>
                </a:path>
              </a:pathLst>
            </a:custGeom>
            <a:solidFill>
              <a:srgbClr val="7CA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69" name="Freeform 129"/>
            <p:cNvSpPr>
              <a:spLocks/>
            </p:cNvSpPr>
            <p:nvPr/>
          </p:nvSpPr>
          <p:spPr bwMode="auto">
            <a:xfrm>
              <a:off x="5472113" y="4284663"/>
              <a:ext cx="173038" cy="131763"/>
            </a:xfrm>
            <a:custGeom>
              <a:avLst/>
              <a:gdLst>
                <a:gd name="T0" fmla="*/ 57 w 543"/>
                <a:gd name="T1" fmla="*/ 0 h 415"/>
                <a:gd name="T2" fmla="*/ 44 w 543"/>
                <a:gd name="T3" fmla="*/ 6 h 415"/>
                <a:gd name="T4" fmla="*/ 29 w 543"/>
                <a:gd name="T5" fmla="*/ 12 h 415"/>
                <a:gd name="T6" fmla="*/ 16 w 543"/>
                <a:gd name="T7" fmla="*/ 17 h 415"/>
                <a:gd name="T8" fmla="*/ 0 w 543"/>
                <a:gd name="T9" fmla="*/ 20 h 415"/>
                <a:gd name="T10" fmla="*/ 463 w 543"/>
                <a:gd name="T11" fmla="*/ 415 h 415"/>
                <a:gd name="T12" fmla="*/ 543 w 543"/>
                <a:gd name="T13" fmla="*/ 415 h 415"/>
                <a:gd name="T14" fmla="*/ 57 w 543"/>
                <a:gd name="T15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3" h="415">
                  <a:moveTo>
                    <a:pt x="57" y="0"/>
                  </a:moveTo>
                  <a:lnTo>
                    <a:pt x="44" y="6"/>
                  </a:lnTo>
                  <a:lnTo>
                    <a:pt x="29" y="12"/>
                  </a:lnTo>
                  <a:lnTo>
                    <a:pt x="16" y="17"/>
                  </a:lnTo>
                  <a:lnTo>
                    <a:pt x="0" y="20"/>
                  </a:lnTo>
                  <a:lnTo>
                    <a:pt x="463" y="415"/>
                  </a:lnTo>
                  <a:lnTo>
                    <a:pt x="543" y="41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7CA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70" name="Freeform 130"/>
            <p:cNvSpPr>
              <a:spLocks/>
            </p:cNvSpPr>
            <p:nvPr/>
          </p:nvSpPr>
          <p:spPr bwMode="auto">
            <a:xfrm>
              <a:off x="5264150" y="4122738"/>
              <a:ext cx="411163" cy="200025"/>
            </a:xfrm>
            <a:custGeom>
              <a:avLst/>
              <a:gdLst>
                <a:gd name="T0" fmla="*/ 647 w 1295"/>
                <a:gd name="T1" fmla="*/ 632 h 632"/>
                <a:gd name="T2" fmla="*/ 1295 w 1295"/>
                <a:gd name="T3" fmla="*/ 96 h 632"/>
                <a:gd name="T4" fmla="*/ 1295 w 1295"/>
                <a:gd name="T5" fmla="*/ 76 h 632"/>
                <a:gd name="T6" fmla="*/ 1294 w 1295"/>
                <a:gd name="T7" fmla="*/ 64 h 632"/>
                <a:gd name="T8" fmla="*/ 1291 w 1295"/>
                <a:gd name="T9" fmla="*/ 51 h 632"/>
                <a:gd name="T10" fmla="*/ 1287 w 1295"/>
                <a:gd name="T11" fmla="*/ 41 h 632"/>
                <a:gd name="T12" fmla="*/ 1282 w 1295"/>
                <a:gd name="T13" fmla="*/ 30 h 632"/>
                <a:gd name="T14" fmla="*/ 1275 w 1295"/>
                <a:gd name="T15" fmla="*/ 22 h 632"/>
                <a:gd name="T16" fmla="*/ 1267 w 1295"/>
                <a:gd name="T17" fmla="*/ 13 h 632"/>
                <a:gd name="T18" fmla="*/ 1258 w 1295"/>
                <a:gd name="T19" fmla="*/ 6 h 632"/>
                <a:gd name="T20" fmla="*/ 1248 w 1295"/>
                <a:gd name="T21" fmla="*/ 0 h 632"/>
                <a:gd name="T22" fmla="*/ 647 w 1295"/>
                <a:gd name="T23" fmla="*/ 496 h 632"/>
                <a:gd name="T24" fmla="*/ 47 w 1295"/>
                <a:gd name="T25" fmla="*/ 0 h 632"/>
                <a:gd name="T26" fmla="*/ 37 w 1295"/>
                <a:gd name="T27" fmla="*/ 6 h 632"/>
                <a:gd name="T28" fmla="*/ 27 w 1295"/>
                <a:gd name="T29" fmla="*/ 13 h 632"/>
                <a:gd name="T30" fmla="*/ 19 w 1295"/>
                <a:gd name="T31" fmla="*/ 22 h 632"/>
                <a:gd name="T32" fmla="*/ 13 w 1295"/>
                <a:gd name="T33" fmla="*/ 30 h 632"/>
                <a:gd name="T34" fmla="*/ 7 w 1295"/>
                <a:gd name="T35" fmla="*/ 41 h 632"/>
                <a:gd name="T36" fmla="*/ 3 w 1295"/>
                <a:gd name="T37" fmla="*/ 51 h 632"/>
                <a:gd name="T38" fmla="*/ 0 w 1295"/>
                <a:gd name="T39" fmla="*/ 64 h 632"/>
                <a:gd name="T40" fmla="*/ 0 w 1295"/>
                <a:gd name="T41" fmla="*/ 76 h 632"/>
                <a:gd name="T42" fmla="*/ 0 w 1295"/>
                <a:gd name="T43" fmla="*/ 96 h 632"/>
                <a:gd name="T44" fmla="*/ 647 w 1295"/>
                <a:gd name="T45" fmla="*/ 632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5" h="632">
                  <a:moveTo>
                    <a:pt x="647" y="632"/>
                  </a:moveTo>
                  <a:lnTo>
                    <a:pt x="1295" y="96"/>
                  </a:lnTo>
                  <a:lnTo>
                    <a:pt x="1295" y="76"/>
                  </a:lnTo>
                  <a:lnTo>
                    <a:pt x="1294" y="64"/>
                  </a:lnTo>
                  <a:lnTo>
                    <a:pt x="1291" y="51"/>
                  </a:lnTo>
                  <a:lnTo>
                    <a:pt x="1287" y="41"/>
                  </a:lnTo>
                  <a:lnTo>
                    <a:pt x="1282" y="30"/>
                  </a:lnTo>
                  <a:lnTo>
                    <a:pt x="1275" y="22"/>
                  </a:lnTo>
                  <a:lnTo>
                    <a:pt x="1267" y="13"/>
                  </a:lnTo>
                  <a:lnTo>
                    <a:pt x="1258" y="6"/>
                  </a:lnTo>
                  <a:lnTo>
                    <a:pt x="1248" y="0"/>
                  </a:lnTo>
                  <a:lnTo>
                    <a:pt x="647" y="496"/>
                  </a:lnTo>
                  <a:lnTo>
                    <a:pt x="47" y="0"/>
                  </a:lnTo>
                  <a:lnTo>
                    <a:pt x="37" y="6"/>
                  </a:lnTo>
                  <a:lnTo>
                    <a:pt x="27" y="13"/>
                  </a:lnTo>
                  <a:lnTo>
                    <a:pt x="19" y="22"/>
                  </a:lnTo>
                  <a:lnTo>
                    <a:pt x="13" y="30"/>
                  </a:lnTo>
                  <a:lnTo>
                    <a:pt x="7" y="41"/>
                  </a:lnTo>
                  <a:lnTo>
                    <a:pt x="3" y="51"/>
                  </a:lnTo>
                  <a:lnTo>
                    <a:pt x="0" y="64"/>
                  </a:lnTo>
                  <a:lnTo>
                    <a:pt x="0" y="76"/>
                  </a:lnTo>
                  <a:lnTo>
                    <a:pt x="0" y="96"/>
                  </a:lnTo>
                  <a:lnTo>
                    <a:pt x="647" y="632"/>
                  </a:lnTo>
                  <a:close/>
                </a:path>
              </a:pathLst>
            </a:custGeom>
            <a:solidFill>
              <a:srgbClr val="6B99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71" name="Freeform 131"/>
            <p:cNvSpPr>
              <a:spLocks/>
            </p:cNvSpPr>
            <p:nvPr/>
          </p:nvSpPr>
          <p:spPr bwMode="auto">
            <a:xfrm>
              <a:off x="3086100" y="838200"/>
              <a:ext cx="630238" cy="630238"/>
            </a:xfrm>
            <a:custGeom>
              <a:avLst/>
              <a:gdLst>
                <a:gd name="T0" fmla="*/ 1980 w 1984"/>
                <a:gd name="T1" fmla="*/ 1093 h 1983"/>
                <a:gd name="T2" fmla="*/ 1953 w 1984"/>
                <a:gd name="T3" fmla="*/ 1240 h 1983"/>
                <a:gd name="T4" fmla="*/ 1907 w 1984"/>
                <a:gd name="T5" fmla="*/ 1377 h 1983"/>
                <a:gd name="T6" fmla="*/ 1841 w 1984"/>
                <a:gd name="T7" fmla="*/ 1506 h 1983"/>
                <a:gd name="T8" fmla="*/ 1758 w 1984"/>
                <a:gd name="T9" fmla="*/ 1623 h 1983"/>
                <a:gd name="T10" fmla="*/ 1659 w 1984"/>
                <a:gd name="T11" fmla="*/ 1726 h 1983"/>
                <a:gd name="T12" fmla="*/ 1547 w 1984"/>
                <a:gd name="T13" fmla="*/ 1814 h 1983"/>
                <a:gd name="T14" fmla="*/ 1422 w 1984"/>
                <a:gd name="T15" fmla="*/ 1886 h 1983"/>
                <a:gd name="T16" fmla="*/ 1287 w 1984"/>
                <a:gd name="T17" fmla="*/ 1939 h 1983"/>
                <a:gd name="T18" fmla="*/ 1143 w 1984"/>
                <a:gd name="T19" fmla="*/ 1973 h 1983"/>
                <a:gd name="T20" fmla="*/ 992 w 1984"/>
                <a:gd name="T21" fmla="*/ 1983 h 1983"/>
                <a:gd name="T22" fmla="*/ 841 w 1984"/>
                <a:gd name="T23" fmla="*/ 1973 h 1983"/>
                <a:gd name="T24" fmla="*/ 697 w 1984"/>
                <a:gd name="T25" fmla="*/ 1939 h 1983"/>
                <a:gd name="T26" fmla="*/ 561 w 1984"/>
                <a:gd name="T27" fmla="*/ 1886 h 1983"/>
                <a:gd name="T28" fmla="*/ 438 w 1984"/>
                <a:gd name="T29" fmla="*/ 1814 h 1983"/>
                <a:gd name="T30" fmla="*/ 325 w 1984"/>
                <a:gd name="T31" fmla="*/ 1726 h 1983"/>
                <a:gd name="T32" fmla="*/ 226 w 1984"/>
                <a:gd name="T33" fmla="*/ 1623 h 1983"/>
                <a:gd name="T34" fmla="*/ 144 w 1984"/>
                <a:gd name="T35" fmla="*/ 1506 h 1983"/>
                <a:gd name="T36" fmla="*/ 78 w 1984"/>
                <a:gd name="T37" fmla="*/ 1377 h 1983"/>
                <a:gd name="T38" fmla="*/ 32 w 1984"/>
                <a:gd name="T39" fmla="*/ 1240 h 1983"/>
                <a:gd name="T40" fmla="*/ 5 w 1984"/>
                <a:gd name="T41" fmla="*/ 1093 h 1983"/>
                <a:gd name="T42" fmla="*/ 1 w 1984"/>
                <a:gd name="T43" fmla="*/ 941 h 1983"/>
                <a:gd name="T44" fmla="*/ 20 w 1984"/>
                <a:gd name="T45" fmla="*/ 792 h 1983"/>
                <a:gd name="T46" fmla="*/ 60 w 1984"/>
                <a:gd name="T47" fmla="*/ 651 h 1983"/>
                <a:gd name="T48" fmla="*/ 119 w 1984"/>
                <a:gd name="T49" fmla="*/ 519 h 1983"/>
                <a:gd name="T50" fmla="*/ 197 w 1984"/>
                <a:gd name="T51" fmla="*/ 399 h 1983"/>
                <a:gd name="T52" fmla="*/ 291 w 1984"/>
                <a:gd name="T53" fmla="*/ 291 h 1983"/>
                <a:gd name="T54" fmla="*/ 399 w 1984"/>
                <a:gd name="T55" fmla="*/ 197 h 1983"/>
                <a:gd name="T56" fmla="*/ 519 w 1984"/>
                <a:gd name="T57" fmla="*/ 119 h 1983"/>
                <a:gd name="T58" fmla="*/ 651 w 1984"/>
                <a:gd name="T59" fmla="*/ 60 h 1983"/>
                <a:gd name="T60" fmla="*/ 792 w 1984"/>
                <a:gd name="T61" fmla="*/ 20 h 1983"/>
                <a:gd name="T62" fmla="*/ 941 w 1984"/>
                <a:gd name="T63" fmla="*/ 1 h 1983"/>
                <a:gd name="T64" fmla="*/ 1093 w 1984"/>
                <a:gd name="T65" fmla="*/ 5 h 1983"/>
                <a:gd name="T66" fmla="*/ 1240 w 1984"/>
                <a:gd name="T67" fmla="*/ 32 h 1983"/>
                <a:gd name="T68" fmla="*/ 1378 w 1984"/>
                <a:gd name="T69" fmla="*/ 78 h 1983"/>
                <a:gd name="T70" fmla="*/ 1507 w 1984"/>
                <a:gd name="T71" fmla="*/ 144 h 1983"/>
                <a:gd name="T72" fmla="*/ 1623 w 1984"/>
                <a:gd name="T73" fmla="*/ 226 h 1983"/>
                <a:gd name="T74" fmla="*/ 1727 w 1984"/>
                <a:gd name="T75" fmla="*/ 325 h 1983"/>
                <a:gd name="T76" fmla="*/ 1815 w 1984"/>
                <a:gd name="T77" fmla="*/ 438 h 1983"/>
                <a:gd name="T78" fmla="*/ 1887 w 1984"/>
                <a:gd name="T79" fmla="*/ 561 h 1983"/>
                <a:gd name="T80" fmla="*/ 1939 w 1984"/>
                <a:gd name="T81" fmla="*/ 697 h 1983"/>
                <a:gd name="T82" fmla="*/ 1973 w 1984"/>
                <a:gd name="T83" fmla="*/ 840 h 1983"/>
                <a:gd name="T84" fmla="*/ 1984 w 1984"/>
                <a:gd name="T85" fmla="*/ 992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84" h="1983">
                  <a:moveTo>
                    <a:pt x="1984" y="992"/>
                  </a:moveTo>
                  <a:lnTo>
                    <a:pt x="1983" y="1042"/>
                  </a:lnTo>
                  <a:lnTo>
                    <a:pt x="1980" y="1093"/>
                  </a:lnTo>
                  <a:lnTo>
                    <a:pt x="1973" y="1143"/>
                  </a:lnTo>
                  <a:lnTo>
                    <a:pt x="1964" y="1191"/>
                  </a:lnTo>
                  <a:lnTo>
                    <a:pt x="1953" y="1240"/>
                  </a:lnTo>
                  <a:lnTo>
                    <a:pt x="1939" y="1286"/>
                  </a:lnTo>
                  <a:lnTo>
                    <a:pt x="1925" y="1333"/>
                  </a:lnTo>
                  <a:lnTo>
                    <a:pt x="1907" y="1377"/>
                  </a:lnTo>
                  <a:lnTo>
                    <a:pt x="1887" y="1422"/>
                  </a:lnTo>
                  <a:lnTo>
                    <a:pt x="1864" y="1464"/>
                  </a:lnTo>
                  <a:lnTo>
                    <a:pt x="1841" y="1506"/>
                  </a:lnTo>
                  <a:lnTo>
                    <a:pt x="1815" y="1547"/>
                  </a:lnTo>
                  <a:lnTo>
                    <a:pt x="1787" y="1586"/>
                  </a:lnTo>
                  <a:lnTo>
                    <a:pt x="1758" y="1623"/>
                  </a:lnTo>
                  <a:lnTo>
                    <a:pt x="1727" y="1659"/>
                  </a:lnTo>
                  <a:lnTo>
                    <a:pt x="1694" y="1693"/>
                  </a:lnTo>
                  <a:lnTo>
                    <a:pt x="1659" y="1726"/>
                  </a:lnTo>
                  <a:lnTo>
                    <a:pt x="1623" y="1757"/>
                  </a:lnTo>
                  <a:lnTo>
                    <a:pt x="1586" y="1786"/>
                  </a:lnTo>
                  <a:lnTo>
                    <a:pt x="1547" y="1814"/>
                  </a:lnTo>
                  <a:lnTo>
                    <a:pt x="1507" y="1840"/>
                  </a:lnTo>
                  <a:lnTo>
                    <a:pt x="1465" y="1864"/>
                  </a:lnTo>
                  <a:lnTo>
                    <a:pt x="1422" y="1886"/>
                  </a:lnTo>
                  <a:lnTo>
                    <a:pt x="1378" y="1906"/>
                  </a:lnTo>
                  <a:lnTo>
                    <a:pt x="1333" y="1923"/>
                  </a:lnTo>
                  <a:lnTo>
                    <a:pt x="1287" y="1939"/>
                  </a:lnTo>
                  <a:lnTo>
                    <a:pt x="1240" y="1952"/>
                  </a:lnTo>
                  <a:lnTo>
                    <a:pt x="1192" y="1963"/>
                  </a:lnTo>
                  <a:lnTo>
                    <a:pt x="1143" y="1973"/>
                  </a:lnTo>
                  <a:lnTo>
                    <a:pt x="1093" y="1979"/>
                  </a:lnTo>
                  <a:lnTo>
                    <a:pt x="1043" y="1982"/>
                  </a:lnTo>
                  <a:lnTo>
                    <a:pt x="992" y="1983"/>
                  </a:lnTo>
                  <a:lnTo>
                    <a:pt x="941" y="1982"/>
                  </a:lnTo>
                  <a:lnTo>
                    <a:pt x="890" y="1979"/>
                  </a:lnTo>
                  <a:lnTo>
                    <a:pt x="841" y="1973"/>
                  </a:lnTo>
                  <a:lnTo>
                    <a:pt x="792" y="1963"/>
                  </a:lnTo>
                  <a:lnTo>
                    <a:pt x="744" y="1952"/>
                  </a:lnTo>
                  <a:lnTo>
                    <a:pt x="697" y="1939"/>
                  </a:lnTo>
                  <a:lnTo>
                    <a:pt x="651" y="1923"/>
                  </a:lnTo>
                  <a:lnTo>
                    <a:pt x="606" y="1906"/>
                  </a:lnTo>
                  <a:lnTo>
                    <a:pt x="561" y="1886"/>
                  </a:lnTo>
                  <a:lnTo>
                    <a:pt x="519" y="1864"/>
                  </a:lnTo>
                  <a:lnTo>
                    <a:pt x="478" y="1840"/>
                  </a:lnTo>
                  <a:lnTo>
                    <a:pt x="438" y="1814"/>
                  </a:lnTo>
                  <a:lnTo>
                    <a:pt x="399" y="1786"/>
                  </a:lnTo>
                  <a:lnTo>
                    <a:pt x="361" y="1757"/>
                  </a:lnTo>
                  <a:lnTo>
                    <a:pt x="325" y="1726"/>
                  </a:lnTo>
                  <a:lnTo>
                    <a:pt x="291" y="1693"/>
                  </a:lnTo>
                  <a:lnTo>
                    <a:pt x="258" y="1659"/>
                  </a:lnTo>
                  <a:lnTo>
                    <a:pt x="226" y="1623"/>
                  </a:lnTo>
                  <a:lnTo>
                    <a:pt x="197" y="1586"/>
                  </a:lnTo>
                  <a:lnTo>
                    <a:pt x="169" y="1547"/>
                  </a:lnTo>
                  <a:lnTo>
                    <a:pt x="144" y="1506"/>
                  </a:lnTo>
                  <a:lnTo>
                    <a:pt x="119" y="1464"/>
                  </a:lnTo>
                  <a:lnTo>
                    <a:pt x="98" y="1422"/>
                  </a:lnTo>
                  <a:lnTo>
                    <a:pt x="78" y="1377"/>
                  </a:lnTo>
                  <a:lnTo>
                    <a:pt x="60" y="1333"/>
                  </a:lnTo>
                  <a:lnTo>
                    <a:pt x="44" y="1286"/>
                  </a:lnTo>
                  <a:lnTo>
                    <a:pt x="32" y="1240"/>
                  </a:lnTo>
                  <a:lnTo>
                    <a:pt x="20" y="1191"/>
                  </a:lnTo>
                  <a:lnTo>
                    <a:pt x="12" y="1143"/>
                  </a:lnTo>
                  <a:lnTo>
                    <a:pt x="5" y="1093"/>
                  </a:lnTo>
                  <a:lnTo>
                    <a:pt x="1" y="1042"/>
                  </a:lnTo>
                  <a:lnTo>
                    <a:pt x="0" y="992"/>
                  </a:lnTo>
                  <a:lnTo>
                    <a:pt x="1" y="941"/>
                  </a:lnTo>
                  <a:lnTo>
                    <a:pt x="5" y="890"/>
                  </a:lnTo>
                  <a:lnTo>
                    <a:pt x="12" y="840"/>
                  </a:lnTo>
                  <a:lnTo>
                    <a:pt x="20" y="792"/>
                  </a:lnTo>
                  <a:lnTo>
                    <a:pt x="32" y="744"/>
                  </a:lnTo>
                  <a:lnTo>
                    <a:pt x="44" y="697"/>
                  </a:lnTo>
                  <a:lnTo>
                    <a:pt x="60" y="651"/>
                  </a:lnTo>
                  <a:lnTo>
                    <a:pt x="78" y="606"/>
                  </a:lnTo>
                  <a:lnTo>
                    <a:pt x="98" y="561"/>
                  </a:lnTo>
                  <a:lnTo>
                    <a:pt x="119" y="519"/>
                  </a:lnTo>
                  <a:lnTo>
                    <a:pt x="144" y="478"/>
                  </a:lnTo>
                  <a:lnTo>
                    <a:pt x="169" y="438"/>
                  </a:lnTo>
                  <a:lnTo>
                    <a:pt x="197" y="399"/>
                  </a:lnTo>
                  <a:lnTo>
                    <a:pt x="226" y="360"/>
                  </a:lnTo>
                  <a:lnTo>
                    <a:pt x="258" y="325"/>
                  </a:lnTo>
                  <a:lnTo>
                    <a:pt x="291" y="291"/>
                  </a:lnTo>
                  <a:lnTo>
                    <a:pt x="325" y="258"/>
                  </a:lnTo>
                  <a:lnTo>
                    <a:pt x="361" y="226"/>
                  </a:lnTo>
                  <a:lnTo>
                    <a:pt x="399" y="197"/>
                  </a:lnTo>
                  <a:lnTo>
                    <a:pt x="438" y="169"/>
                  </a:lnTo>
                  <a:lnTo>
                    <a:pt x="478" y="144"/>
                  </a:lnTo>
                  <a:lnTo>
                    <a:pt x="519" y="119"/>
                  </a:lnTo>
                  <a:lnTo>
                    <a:pt x="561" y="98"/>
                  </a:lnTo>
                  <a:lnTo>
                    <a:pt x="606" y="78"/>
                  </a:lnTo>
                  <a:lnTo>
                    <a:pt x="651" y="60"/>
                  </a:lnTo>
                  <a:lnTo>
                    <a:pt x="697" y="44"/>
                  </a:lnTo>
                  <a:lnTo>
                    <a:pt x="744" y="32"/>
                  </a:lnTo>
                  <a:lnTo>
                    <a:pt x="792" y="20"/>
                  </a:lnTo>
                  <a:lnTo>
                    <a:pt x="841" y="12"/>
                  </a:lnTo>
                  <a:lnTo>
                    <a:pt x="890" y="5"/>
                  </a:lnTo>
                  <a:lnTo>
                    <a:pt x="941" y="1"/>
                  </a:lnTo>
                  <a:lnTo>
                    <a:pt x="992" y="0"/>
                  </a:lnTo>
                  <a:lnTo>
                    <a:pt x="1043" y="1"/>
                  </a:lnTo>
                  <a:lnTo>
                    <a:pt x="1093" y="5"/>
                  </a:lnTo>
                  <a:lnTo>
                    <a:pt x="1143" y="12"/>
                  </a:lnTo>
                  <a:lnTo>
                    <a:pt x="1192" y="20"/>
                  </a:lnTo>
                  <a:lnTo>
                    <a:pt x="1240" y="32"/>
                  </a:lnTo>
                  <a:lnTo>
                    <a:pt x="1287" y="44"/>
                  </a:lnTo>
                  <a:lnTo>
                    <a:pt x="1333" y="60"/>
                  </a:lnTo>
                  <a:lnTo>
                    <a:pt x="1378" y="78"/>
                  </a:lnTo>
                  <a:lnTo>
                    <a:pt x="1422" y="98"/>
                  </a:lnTo>
                  <a:lnTo>
                    <a:pt x="1465" y="119"/>
                  </a:lnTo>
                  <a:lnTo>
                    <a:pt x="1507" y="144"/>
                  </a:lnTo>
                  <a:lnTo>
                    <a:pt x="1547" y="169"/>
                  </a:lnTo>
                  <a:lnTo>
                    <a:pt x="1586" y="197"/>
                  </a:lnTo>
                  <a:lnTo>
                    <a:pt x="1623" y="226"/>
                  </a:lnTo>
                  <a:lnTo>
                    <a:pt x="1659" y="258"/>
                  </a:lnTo>
                  <a:lnTo>
                    <a:pt x="1694" y="291"/>
                  </a:lnTo>
                  <a:lnTo>
                    <a:pt x="1727" y="325"/>
                  </a:lnTo>
                  <a:lnTo>
                    <a:pt x="1758" y="360"/>
                  </a:lnTo>
                  <a:lnTo>
                    <a:pt x="1787" y="399"/>
                  </a:lnTo>
                  <a:lnTo>
                    <a:pt x="1815" y="438"/>
                  </a:lnTo>
                  <a:lnTo>
                    <a:pt x="1841" y="478"/>
                  </a:lnTo>
                  <a:lnTo>
                    <a:pt x="1864" y="519"/>
                  </a:lnTo>
                  <a:lnTo>
                    <a:pt x="1887" y="561"/>
                  </a:lnTo>
                  <a:lnTo>
                    <a:pt x="1907" y="606"/>
                  </a:lnTo>
                  <a:lnTo>
                    <a:pt x="1925" y="651"/>
                  </a:lnTo>
                  <a:lnTo>
                    <a:pt x="1939" y="697"/>
                  </a:lnTo>
                  <a:lnTo>
                    <a:pt x="1953" y="744"/>
                  </a:lnTo>
                  <a:lnTo>
                    <a:pt x="1964" y="792"/>
                  </a:lnTo>
                  <a:lnTo>
                    <a:pt x="1973" y="840"/>
                  </a:lnTo>
                  <a:lnTo>
                    <a:pt x="1980" y="890"/>
                  </a:lnTo>
                  <a:lnTo>
                    <a:pt x="1983" y="941"/>
                  </a:lnTo>
                  <a:lnTo>
                    <a:pt x="1984" y="992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72" name="Freeform 132"/>
            <p:cNvSpPr>
              <a:spLocks noEditPoints="1"/>
            </p:cNvSpPr>
            <p:nvPr/>
          </p:nvSpPr>
          <p:spPr bwMode="auto">
            <a:xfrm>
              <a:off x="2992438" y="995363"/>
              <a:ext cx="746125" cy="342900"/>
            </a:xfrm>
            <a:custGeom>
              <a:avLst/>
              <a:gdLst>
                <a:gd name="T0" fmla="*/ 0 w 2350"/>
                <a:gd name="T1" fmla="*/ 892 h 1076"/>
                <a:gd name="T2" fmla="*/ 801 w 2350"/>
                <a:gd name="T3" fmla="*/ 92 h 1076"/>
                <a:gd name="T4" fmla="*/ 985 w 2350"/>
                <a:gd name="T5" fmla="*/ 276 h 1076"/>
                <a:gd name="T6" fmla="*/ 184 w 2350"/>
                <a:gd name="T7" fmla="*/ 1076 h 1076"/>
                <a:gd name="T8" fmla="*/ 0 w 2350"/>
                <a:gd name="T9" fmla="*/ 892 h 1076"/>
                <a:gd name="T10" fmla="*/ 801 w 2350"/>
                <a:gd name="T11" fmla="*/ 92 h 1076"/>
                <a:gd name="T12" fmla="*/ 893 w 2350"/>
                <a:gd name="T13" fmla="*/ 0 h 1076"/>
                <a:gd name="T14" fmla="*/ 985 w 2350"/>
                <a:gd name="T15" fmla="*/ 92 h 1076"/>
                <a:gd name="T16" fmla="*/ 893 w 2350"/>
                <a:gd name="T17" fmla="*/ 184 h 1076"/>
                <a:gd name="T18" fmla="*/ 801 w 2350"/>
                <a:gd name="T19" fmla="*/ 92 h 1076"/>
                <a:gd name="T20" fmla="*/ 985 w 2350"/>
                <a:gd name="T21" fmla="*/ 92 h 1076"/>
                <a:gd name="T22" fmla="*/ 1625 w 2350"/>
                <a:gd name="T23" fmla="*/ 731 h 1076"/>
                <a:gd name="T24" fmla="*/ 1440 w 2350"/>
                <a:gd name="T25" fmla="*/ 916 h 1076"/>
                <a:gd name="T26" fmla="*/ 801 w 2350"/>
                <a:gd name="T27" fmla="*/ 276 h 1076"/>
                <a:gd name="T28" fmla="*/ 985 w 2350"/>
                <a:gd name="T29" fmla="*/ 92 h 1076"/>
                <a:gd name="T30" fmla="*/ 1625 w 2350"/>
                <a:gd name="T31" fmla="*/ 916 h 1076"/>
                <a:gd name="T32" fmla="*/ 1533 w 2350"/>
                <a:gd name="T33" fmla="*/ 1008 h 1076"/>
                <a:gd name="T34" fmla="*/ 1440 w 2350"/>
                <a:gd name="T35" fmla="*/ 916 h 1076"/>
                <a:gd name="T36" fmla="*/ 1533 w 2350"/>
                <a:gd name="T37" fmla="*/ 824 h 1076"/>
                <a:gd name="T38" fmla="*/ 1625 w 2350"/>
                <a:gd name="T39" fmla="*/ 916 h 1076"/>
                <a:gd name="T40" fmla="*/ 1440 w 2350"/>
                <a:gd name="T41" fmla="*/ 731 h 1076"/>
                <a:gd name="T42" fmla="*/ 2166 w 2350"/>
                <a:gd name="T43" fmla="*/ 7 h 1076"/>
                <a:gd name="T44" fmla="*/ 2350 w 2350"/>
                <a:gd name="T45" fmla="*/ 191 h 1076"/>
                <a:gd name="T46" fmla="*/ 1625 w 2350"/>
                <a:gd name="T47" fmla="*/ 916 h 1076"/>
                <a:gd name="T48" fmla="*/ 1440 w 2350"/>
                <a:gd name="T49" fmla="*/ 731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0" h="1076">
                  <a:moveTo>
                    <a:pt x="0" y="892"/>
                  </a:moveTo>
                  <a:lnTo>
                    <a:pt x="801" y="92"/>
                  </a:lnTo>
                  <a:lnTo>
                    <a:pt x="985" y="276"/>
                  </a:lnTo>
                  <a:lnTo>
                    <a:pt x="184" y="1076"/>
                  </a:lnTo>
                  <a:lnTo>
                    <a:pt x="0" y="892"/>
                  </a:lnTo>
                  <a:close/>
                  <a:moveTo>
                    <a:pt x="801" y="92"/>
                  </a:moveTo>
                  <a:lnTo>
                    <a:pt x="893" y="0"/>
                  </a:lnTo>
                  <a:lnTo>
                    <a:pt x="985" y="92"/>
                  </a:lnTo>
                  <a:lnTo>
                    <a:pt x="893" y="184"/>
                  </a:lnTo>
                  <a:lnTo>
                    <a:pt x="801" y="92"/>
                  </a:lnTo>
                  <a:close/>
                  <a:moveTo>
                    <a:pt x="985" y="92"/>
                  </a:moveTo>
                  <a:lnTo>
                    <a:pt x="1625" y="731"/>
                  </a:lnTo>
                  <a:lnTo>
                    <a:pt x="1440" y="916"/>
                  </a:lnTo>
                  <a:lnTo>
                    <a:pt x="801" y="276"/>
                  </a:lnTo>
                  <a:lnTo>
                    <a:pt x="985" y="92"/>
                  </a:lnTo>
                  <a:close/>
                  <a:moveTo>
                    <a:pt x="1625" y="916"/>
                  </a:moveTo>
                  <a:lnTo>
                    <a:pt x="1533" y="1008"/>
                  </a:lnTo>
                  <a:lnTo>
                    <a:pt x="1440" y="916"/>
                  </a:lnTo>
                  <a:lnTo>
                    <a:pt x="1533" y="824"/>
                  </a:lnTo>
                  <a:lnTo>
                    <a:pt x="1625" y="916"/>
                  </a:lnTo>
                  <a:close/>
                  <a:moveTo>
                    <a:pt x="1440" y="731"/>
                  </a:moveTo>
                  <a:lnTo>
                    <a:pt x="2166" y="7"/>
                  </a:lnTo>
                  <a:lnTo>
                    <a:pt x="2350" y="191"/>
                  </a:lnTo>
                  <a:lnTo>
                    <a:pt x="1625" y="916"/>
                  </a:lnTo>
                  <a:lnTo>
                    <a:pt x="1440" y="731"/>
                  </a:lnTo>
                  <a:close/>
                </a:path>
              </a:pathLst>
            </a:custGeom>
            <a:solidFill>
              <a:srgbClr val="567C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73" name="Freeform 133"/>
            <p:cNvSpPr>
              <a:spLocks/>
            </p:cNvSpPr>
            <p:nvPr/>
          </p:nvSpPr>
          <p:spPr bwMode="auto">
            <a:xfrm>
              <a:off x="3635375" y="944563"/>
              <a:ext cx="157163" cy="157163"/>
            </a:xfrm>
            <a:custGeom>
              <a:avLst/>
              <a:gdLst>
                <a:gd name="T0" fmla="*/ 362 w 495"/>
                <a:gd name="T1" fmla="*/ 496 h 496"/>
                <a:gd name="T2" fmla="*/ 495 w 495"/>
                <a:gd name="T3" fmla="*/ 0 h 496"/>
                <a:gd name="T4" fmla="*/ 0 w 495"/>
                <a:gd name="T5" fmla="*/ 133 h 496"/>
                <a:gd name="T6" fmla="*/ 362 w 495"/>
                <a:gd name="T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5" h="496">
                  <a:moveTo>
                    <a:pt x="362" y="496"/>
                  </a:moveTo>
                  <a:lnTo>
                    <a:pt x="495" y="0"/>
                  </a:lnTo>
                  <a:lnTo>
                    <a:pt x="0" y="133"/>
                  </a:lnTo>
                  <a:lnTo>
                    <a:pt x="362" y="496"/>
                  </a:lnTo>
                  <a:close/>
                </a:path>
              </a:pathLst>
            </a:custGeom>
            <a:solidFill>
              <a:srgbClr val="567C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74" name="Freeform 134"/>
            <p:cNvSpPr>
              <a:spLocks/>
            </p:cNvSpPr>
            <p:nvPr/>
          </p:nvSpPr>
          <p:spPr bwMode="auto">
            <a:xfrm>
              <a:off x="857250" y="1549400"/>
              <a:ext cx="323850" cy="238125"/>
            </a:xfrm>
            <a:custGeom>
              <a:avLst/>
              <a:gdLst>
                <a:gd name="T0" fmla="*/ 0 w 1022"/>
                <a:gd name="T1" fmla="*/ 138 h 750"/>
                <a:gd name="T2" fmla="*/ 8 w 1022"/>
                <a:gd name="T3" fmla="*/ 174 h 750"/>
                <a:gd name="T4" fmla="*/ 17 w 1022"/>
                <a:gd name="T5" fmla="*/ 209 h 750"/>
                <a:gd name="T6" fmla="*/ 28 w 1022"/>
                <a:gd name="T7" fmla="*/ 243 h 750"/>
                <a:gd name="T8" fmla="*/ 40 w 1022"/>
                <a:gd name="T9" fmla="*/ 277 h 750"/>
                <a:gd name="T10" fmla="*/ 55 w 1022"/>
                <a:gd name="T11" fmla="*/ 311 h 750"/>
                <a:gd name="T12" fmla="*/ 70 w 1022"/>
                <a:gd name="T13" fmla="*/ 343 h 750"/>
                <a:gd name="T14" fmla="*/ 88 w 1022"/>
                <a:gd name="T15" fmla="*/ 375 h 750"/>
                <a:gd name="T16" fmla="*/ 107 w 1022"/>
                <a:gd name="T17" fmla="*/ 406 h 750"/>
                <a:gd name="T18" fmla="*/ 127 w 1022"/>
                <a:gd name="T19" fmla="*/ 436 h 750"/>
                <a:gd name="T20" fmla="*/ 149 w 1022"/>
                <a:gd name="T21" fmla="*/ 466 h 750"/>
                <a:gd name="T22" fmla="*/ 174 w 1022"/>
                <a:gd name="T23" fmla="*/ 495 h 750"/>
                <a:gd name="T24" fmla="*/ 199 w 1022"/>
                <a:gd name="T25" fmla="*/ 522 h 750"/>
                <a:gd name="T26" fmla="*/ 225 w 1022"/>
                <a:gd name="T27" fmla="*/ 548 h 750"/>
                <a:gd name="T28" fmla="*/ 254 w 1022"/>
                <a:gd name="T29" fmla="*/ 573 h 750"/>
                <a:gd name="T30" fmla="*/ 284 w 1022"/>
                <a:gd name="T31" fmla="*/ 597 h 750"/>
                <a:gd name="T32" fmla="*/ 315 w 1022"/>
                <a:gd name="T33" fmla="*/ 619 h 750"/>
                <a:gd name="T34" fmla="*/ 335 w 1022"/>
                <a:gd name="T35" fmla="*/ 633 h 750"/>
                <a:gd name="T36" fmla="*/ 357 w 1022"/>
                <a:gd name="T37" fmla="*/ 646 h 750"/>
                <a:gd name="T38" fmla="*/ 377 w 1022"/>
                <a:gd name="T39" fmla="*/ 657 h 750"/>
                <a:gd name="T40" fmla="*/ 398 w 1022"/>
                <a:gd name="T41" fmla="*/ 669 h 750"/>
                <a:gd name="T42" fmla="*/ 420 w 1022"/>
                <a:gd name="T43" fmla="*/ 680 h 750"/>
                <a:gd name="T44" fmla="*/ 441 w 1022"/>
                <a:gd name="T45" fmla="*/ 689 h 750"/>
                <a:gd name="T46" fmla="*/ 463 w 1022"/>
                <a:gd name="T47" fmla="*/ 699 h 750"/>
                <a:gd name="T48" fmla="*/ 485 w 1022"/>
                <a:gd name="T49" fmla="*/ 706 h 750"/>
                <a:gd name="T50" fmla="*/ 507 w 1022"/>
                <a:gd name="T51" fmla="*/ 714 h 750"/>
                <a:gd name="T52" fmla="*/ 529 w 1022"/>
                <a:gd name="T53" fmla="*/ 721 h 750"/>
                <a:gd name="T54" fmla="*/ 552 w 1022"/>
                <a:gd name="T55" fmla="*/ 727 h 750"/>
                <a:gd name="T56" fmla="*/ 574 w 1022"/>
                <a:gd name="T57" fmla="*/ 732 h 750"/>
                <a:gd name="T58" fmla="*/ 597 w 1022"/>
                <a:gd name="T59" fmla="*/ 737 h 750"/>
                <a:gd name="T60" fmla="*/ 620 w 1022"/>
                <a:gd name="T61" fmla="*/ 741 h 750"/>
                <a:gd name="T62" fmla="*/ 642 w 1022"/>
                <a:gd name="T63" fmla="*/ 744 h 750"/>
                <a:gd name="T64" fmla="*/ 665 w 1022"/>
                <a:gd name="T65" fmla="*/ 747 h 750"/>
                <a:gd name="T66" fmla="*/ 688 w 1022"/>
                <a:gd name="T67" fmla="*/ 748 h 750"/>
                <a:gd name="T68" fmla="*/ 711 w 1022"/>
                <a:gd name="T69" fmla="*/ 749 h 750"/>
                <a:gd name="T70" fmla="*/ 733 w 1022"/>
                <a:gd name="T71" fmla="*/ 750 h 750"/>
                <a:gd name="T72" fmla="*/ 756 w 1022"/>
                <a:gd name="T73" fmla="*/ 750 h 750"/>
                <a:gd name="T74" fmla="*/ 779 w 1022"/>
                <a:gd name="T75" fmla="*/ 749 h 750"/>
                <a:gd name="T76" fmla="*/ 802 w 1022"/>
                <a:gd name="T77" fmla="*/ 747 h 750"/>
                <a:gd name="T78" fmla="*/ 824 w 1022"/>
                <a:gd name="T79" fmla="*/ 745 h 750"/>
                <a:gd name="T80" fmla="*/ 846 w 1022"/>
                <a:gd name="T81" fmla="*/ 743 h 750"/>
                <a:gd name="T82" fmla="*/ 869 w 1022"/>
                <a:gd name="T83" fmla="*/ 739 h 750"/>
                <a:gd name="T84" fmla="*/ 892 w 1022"/>
                <a:gd name="T85" fmla="*/ 734 h 750"/>
                <a:gd name="T86" fmla="*/ 914 w 1022"/>
                <a:gd name="T87" fmla="*/ 729 h 750"/>
                <a:gd name="T88" fmla="*/ 936 w 1022"/>
                <a:gd name="T89" fmla="*/ 724 h 750"/>
                <a:gd name="T90" fmla="*/ 957 w 1022"/>
                <a:gd name="T91" fmla="*/ 718 h 750"/>
                <a:gd name="T92" fmla="*/ 979 w 1022"/>
                <a:gd name="T93" fmla="*/ 711 h 750"/>
                <a:gd name="T94" fmla="*/ 1001 w 1022"/>
                <a:gd name="T95" fmla="*/ 703 h 750"/>
                <a:gd name="T96" fmla="*/ 1022 w 1022"/>
                <a:gd name="T97" fmla="*/ 695 h 750"/>
                <a:gd name="T98" fmla="*/ 738 w 1022"/>
                <a:gd name="T99" fmla="*/ 0 h 750"/>
                <a:gd name="T100" fmla="*/ 0 w 1022"/>
                <a:gd name="T101" fmla="*/ 138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22" h="750">
                  <a:moveTo>
                    <a:pt x="0" y="138"/>
                  </a:moveTo>
                  <a:lnTo>
                    <a:pt x="8" y="174"/>
                  </a:lnTo>
                  <a:lnTo>
                    <a:pt x="17" y="209"/>
                  </a:lnTo>
                  <a:lnTo>
                    <a:pt x="28" y="243"/>
                  </a:lnTo>
                  <a:lnTo>
                    <a:pt x="40" y="277"/>
                  </a:lnTo>
                  <a:lnTo>
                    <a:pt x="55" y="311"/>
                  </a:lnTo>
                  <a:lnTo>
                    <a:pt x="70" y="343"/>
                  </a:lnTo>
                  <a:lnTo>
                    <a:pt x="88" y="375"/>
                  </a:lnTo>
                  <a:lnTo>
                    <a:pt x="107" y="406"/>
                  </a:lnTo>
                  <a:lnTo>
                    <a:pt x="127" y="436"/>
                  </a:lnTo>
                  <a:lnTo>
                    <a:pt x="149" y="466"/>
                  </a:lnTo>
                  <a:lnTo>
                    <a:pt x="174" y="495"/>
                  </a:lnTo>
                  <a:lnTo>
                    <a:pt x="199" y="522"/>
                  </a:lnTo>
                  <a:lnTo>
                    <a:pt x="225" y="548"/>
                  </a:lnTo>
                  <a:lnTo>
                    <a:pt x="254" y="573"/>
                  </a:lnTo>
                  <a:lnTo>
                    <a:pt x="284" y="597"/>
                  </a:lnTo>
                  <a:lnTo>
                    <a:pt x="315" y="619"/>
                  </a:lnTo>
                  <a:lnTo>
                    <a:pt x="335" y="633"/>
                  </a:lnTo>
                  <a:lnTo>
                    <a:pt x="357" y="646"/>
                  </a:lnTo>
                  <a:lnTo>
                    <a:pt x="377" y="657"/>
                  </a:lnTo>
                  <a:lnTo>
                    <a:pt x="398" y="669"/>
                  </a:lnTo>
                  <a:lnTo>
                    <a:pt x="420" y="680"/>
                  </a:lnTo>
                  <a:lnTo>
                    <a:pt x="441" y="689"/>
                  </a:lnTo>
                  <a:lnTo>
                    <a:pt x="463" y="699"/>
                  </a:lnTo>
                  <a:lnTo>
                    <a:pt x="485" y="706"/>
                  </a:lnTo>
                  <a:lnTo>
                    <a:pt x="507" y="714"/>
                  </a:lnTo>
                  <a:lnTo>
                    <a:pt x="529" y="721"/>
                  </a:lnTo>
                  <a:lnTo>
                    <a:pt x="552" y="727"/>
                  </a:lnTo>
                  <a:lnTo>
                    <a:pt x="574" y="732"/>
                  </a:lnTo>
                  <a:lnTo>
                    <a:pt x="597" y="737"/>
                  </a:lnTo>
                  <a:lnTo>
                    <a:pt x="620" y="741"/>
                  </a:lnTo>
                  <a:lnTo>
                    <a:pt x="642" y="744"/>
                  </a:lnTo>
                  <a:lnTo>
                    <a:pt x="665" y="747"/>
                  </a:lnTo>
                  <a:lnTo>
                    <a:pt x="688" y="748"/>
                  </a:lnTo>
                  <a:lnTo>
                    <a:pt x="711" y="749"/>
                  </a:lnTo>
                  <a:lnTo>
                    <a:pt x="733" y="750"/>
                  </a:lnTo>
                  <a:lnTo>
                    <a:pt x="756" y="750"/>
                  </a:lnTo>
                  <a:lnTo>
                    <a:pt x="779" y="749"/>
                  </a:lnTo>
                  <a:lnTo>
                    <a:pt x="802" y="747"/>
                  </a:lnTo>
                  <a:lnTo>
                    <a:pt x="824" y="745"/>
                  </a:lnTo>
                  <a:lnTo>
                    <a:pt x="846" y="743"/>
                  </a:lnTo>
                  <a:lnTo>
                    <a:pt x="869" y="739"/>
                  </a:lnTo>
                  <a:lnTo>
                    <a:pt x="892" y="734"/>
                  </a:lnTo>
                  <a:lnTo>
                    <a:pt x="914" y="729"/>
                  </a:lnTo>
                  <a:lnTo>
                    <a:pt x="936" y="724"/>
                  </a:lnTo>
                  <a:lnTo>
                    <a:pt x="957" y="718"/>
                  </a:lnTo>
                  <a:lnTo>
                    <a:pt x="979" y="711"/>
                  </a:lnTo>
                  <a:lnTo>
                    <a:pt x="1001" y="703"/>
                  </a:lnTo>
                  <a:lnTo>
                    <a:pt x="1022" y="695"/>
                  </a:lnTo>
                  <a:lnTo>
                    <a:pt x="738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669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75" name="Freeform 135"/>
            <p:cNvSpPr>
              <a:spLocks/>
            </p:cNvSpPr>
            <p:nvPr/>
          </p:nvSpPr>
          <p:spPr bwMode="auto">
            <a:xfrm>
              <a:off x="1147763" y="1550988"/>
              <a:ext cx="196850" cy="222250"/>
            </a:xfrm>
            <a:custGeom>
              <a:avLst/>
              <a:gdLst>
                <a:gd name="T0" fmla="*/ 620 w 620"/>
                <a:gd name="T1" fmla="*/ 424 h 696"/>
                <a:gd name="T2" fmla="*/ 604 w 620"/>
                <a:gd name="T3" fmla="*/ 447 h 696"/>
                <a:gd name="T4" fmla="*/ 586 w 620"/>
                <a:gd name="T5" fmla="*/ 470 h 696"/>
                <a:gd name="T6" fmla="*/ 568 w 620"/>
                <a:gd name="T7" fmla="*/ 492 h 696"/>
                <a:gd name="T8" fmla="*/ 550 w 620"/>
                <a:gd name="T9" fmla="*/ 512 h 696"/>
                <a:gd name="T10" fmla="*/ 530 w 620"/>
                <a:gd name="T11" fmla="*/ 532 h 696"/>
                <a:gd name="T12" fmla="*/ 511 w 620"/>
                <a:gd name="T13" fmla="*/ 552 h 696"/>
                <a:gd name="T14" fmla="*/ 490 w 620"/>
                <a:gd name="T15" fmla="*/ 570 h 696"/>
                <a:gd name="T16" fmla="*/ 468 w 620"/>
                <a:gd name="T17" fmla="*/ 587 h 696"/>
                <a:gd name="T18" fmla="*/ 447 w 620"/>
                <a:gd name="T19" fmla="*/ 604 h 696"/>
                <a:gd name="T20" fmla="*/ 425 w 620"/>
                <a:gd name="T21" fmla="*/ 620 h 696"/>
                <a:gd name="T22" fmla="*/ 402 w 620"/>
                <a:gd name="T23" fmla="*/ 635 h 696"/>
                <a:gd name="T24" fmla="*/ 380 w 620"/>
                <a:gd name="T25" fmla="*/ 649 h 696"/>
                <a:gd name="T26" fmla="*/ 355 w 620"/>
                <a:gd name="T27" fmla="*/ 662 h 696"/>
                <a:gd name="T28" fmla="*/ 332 w 620"/>
                <a:gd name="T29" fmla="*/ 675 h 696"/>
                <a:gd name="T30" fmla="*/ 308 w 620"/>
                <a:gd name="T31" fmla="*/ 685 h 696"/>
                <a:gd name="T32" fmla="*/ 282 w 620"/>
                <a:gd name="T33" fmla="*/ 696 h 696"/>
                <a:gd name="T34" fmla="*/ 0 w 620"/>
                <a:gd name="T35" fmla="*/ 0 h 696"/>
                <a:gd name="T36" fmla="*/ 620 w 620"/>
                <a:gd name="T37" fmla="*/ 424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0" h="696">
                  <a:moveTo>
                    <a:pt x="620" y="424"/>
                  </a:moveTo>
                  <a:lnTo>
                    <a:pt x="604" y="447"/>
                  </a:lnTo>
                  <a:lnTo>
                    <a:pt x="586" y="470"/>
                  </a:lnTo>
                  <a:lnTo>
                    <a:pt x="568" y="492"/>
                  </a:lnTo>
                  <a:lnTo>
                    <a:pt x="550" y="512"/>
                  </a:lnTo>
                  <a:lnTo>
                    <a:pt x="530" y="532"/>
                  </a:lnTo>
                  <a:lnTo>
                    <a:pt x="511" y="552"/>
                  </a:lnTo>
                  <a:lnTo>
                    <a:pt x="490" y="570"/>
                  </a:lnTo>
                  <a:lnTo>
                    <a:pt x="468" y="587"/>
                  </a:lnTo>
                  <a:lnTo>
                    <a:pt x="447" y="604"/>
                  </a:lnTo>
                  <a:lnTo>
                    <a:pt x="425" y="620"/>
                  </a:lnTo>
                  <a:lnTo>
                    <a:pt x="402" y="635"/>
                  </a:lnTo>
                  <a:lnTo>
                    <a:pt x="380" y="649"/>
                  </a:lnTo>
                  <a:lnTo>
                    <a:pt x="355" y="662"/>
                  </a:lnTo>
                  <a:lnTo>
                    <a:pt x="332" y="675"/>
                  </a:lnTo>
                  <a:lnTo>
                    <a:pt x="308" y="685"/>
                  </a:lnTo>
                  <a:lnTo>
                    <a:pt x="282" y="696"/>
                  </a:lnTo>
                  <a:lnTo>
                    <a:pt x="0" y="0"/>
                  </a:lnTo>
                  <a:lnTo>
                    <a:pt x="620" y="424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76" name="Freeform 136"/>
            <p:cNvSpPr>
              <a:spLocks/>
            </p:cNvSpPr>
            <p:nvPr/>
          </p:nvSpPr>
          <p:spPr bwMode="auto">
            <a:xfrm>
              <a:off x="879475" y="1239838"/>
              <a:ext cx="477838" cy="373063"/>
            </a:xfrm>
            <a:custGeom>
              <a:avLst/>
              <a:gdLst>
                <a:gd name="T0" fmla="*/ 8 w 1503"/>
                <a:gd name="T1" fmla="*/ 855 h 1175"/>
                <a:gd name="T2" fmla="*/ 0 w 1503"/>
                <a:gd name="T3" fmla="*/ 783 h 1175"/>
                <a:gd name="T4" fmla="*/ 1 w 1503"/>
                <a:gd name="T5" fmla="*/ 712 h 1175"/>
                <a:gd name="T6" fmla="*/ 9 w 1503"/>
                <a:gd name="T7" fmla="*/ 639 h 1175"/>
                <a:gd name="T8" fmla="*/ 22 w 1503"/>
                <a:gd name="T9" fmla="*/ 567 h 1175"/>
                <a:gd name="T10" fmla="*/ 45 w 1503"/>
                <a:gd name="T11" fmla="*/ 497 h 1175"/>
                <a:gd name="T12" fmla="*/ 73 w 1503"/>
                <a:gd name="T13" fmla="*/ 427 h 1175"/>
                <a:gd name="T14" fmla="*/ 110 w 1503"/>
                <a:gd name="T15" fmla="*/ 361 h 1175"/>
                <a:gd name="T16" fmla="*/ 154 w 1503"/>
                <a:gd name="T17" fmla="*/ 297 h 1175"/>
                <a:gd name="T18" fmla="*/ 202 w 1503"/>
                <a:gd name="T19" fmla="*/ 239 h 1175"/>
                <a:gd name="T20" fmla="*/ 256 w 1503"/>
                <a:gd name="T21" fmla="*/ 186 h 1175"/>
                <a:gd name="T22" fmla="*/ 314 w 1503"/>
                <a:gd name="T23" fmla="*/ 141 h 1175"/>
                <a:gd name="T24" fmla="*/ 376 w 1503"/>
                <a:gd name="T25" fmla="*/ 101 h 1175"/>
                <a:gd name="T26" fmla="*/ 440 w 1503"/>
                <a:gd name="T27" fmla="*/ 68 h 1175"/>
                <a:gd name="T28" fmla="*/ 507 w 1503"/>
                <a:gd name="T29" fmla="*/ 41 h 1175"/>
                <a:gd name="T30" fmla="*/ 577 w 1503"/>
                <a:gd name="T31" fmla="*/ 21 h 1175"/>
                <a:gd name="T32" fmla="*/ 647 w 1503"/>
                <a:gd name="T33" fmla="*/ 8 h 1175"/>
                <a:gd name="T34" fmla="*/ 719 w 1503"/>
                <a:gd name="T35" fmla="*/ 1 h 1175"/>
                <a:gd name="T36" fmla="*/ 791 w 1503"/>
                <a:gd name="T37" fmla="*/ 1 h 1175"/>
                <a:gd name="T38" fmla="*/ 864 w 1503"/>
                <a:gd name="T39" fmla="*/ 9 h 1175"/>
                <a:gd name="T40" fmla="*/ 935 w 1503"/>
                <a:gd name="T41" fmla="*/ 23 h 1175"/>
                <a:gd name="T42" fmla="*/ 1006 w 1503"/>
                <a:gd name="T43" fmla="*/ 45 h 1175"/>
                <a:gd name="T44" fmla="*/ 1076 w 1503"/>
                <a:gd name="T45" fmla="*/ 74 h 1175"/>
                <a:gd name="T46" fmla="*/ 1142 w 1503"/>
                <a:gd name="T47" fmla="*/ 110 h 1175"/>
                <a:gd name="T48" fmla="*/ 1206 w 1503"/>
                <a:gd name="T49" fmla="*/ 153 h 1175"/>
                <a:gd name="T50" fmla="*/ 1264 w 1503"/>
                <a:gd name="T51" fmla="*/ 203 h 1175"/>
                <a:gd name="T52" fmla="*/ 1317 w 1503"/>
                <a:gd name="T53" fmla="*/ 256 h 1175"/>
                <a:gd name="T54" fmla="*/ 1362 w 1503"/>
                <a:gd name="T55" fmla="*/ 314 h 1175"/>
                <a:gd name="T56" fmla="*/ 1401 w 1503"/>
                <a:gd name="T57" fmla="*/ 375 h 1175"/>
                <a:gd name="T58" fmla="*/ 1435 w 1503"/>
                <a:gd name="T59" fmla="*/ 440 h 1175"/>
                <a:gd name="T60" fmla="*/ 1462 w 1503"/>
                <a:gd name="T61" fmla="*/ 508 h 1175"/>
                <a:gd name="T62" fmla="*/ 1482 w 1503"/>
                <a:gd name="T63" fmla="*/ 576 h 1175"/>
                <a:gd name="T64" fmla="*/ 1496 w 1503"/>
                <a:gd name="T65" fmla="*/ 647 h 1175"/>
                <a:gd name="T66" fmla="*/ 1502 w 1503"/>
                <a:gd name="T67" fmla="*/ 719 h 1175"/>
                <a:gd name="T68" fmla="*/ 1502 w 1503"/>
                <a:gd name="T69" fmla="*/ 792 h 1175"/>
                <a:gd name="T70" fmla="*/ 1494 w 1503"/>
                <a:gd name="T71" fmla="*/ 864 h 1175"/>
                <a:gd name="T72" fmla="*/ 1480 w 1503"/>
                <a:gd name="T73" fmla="*/ 936 h 1175"/>
                <a:gd name="T74" fmla="*/ 1459 w 1503"/>
                <a:gd name="T75" fmla="*/ 1007 h 1175"/>
                <a:gd name="T76" fmla="*/ 1429 w 1503"/>
                <a:gd name="T77" fmla="*/ 1075 h 1175"/>
                <a:gd name="T78" fmla="*/ 1393 w 1503"/>
                <a:gd name="T79" fmla="*/ 1142 h 1175"/>
                <a:gd name="T80" fmla="*/ 751 w 1503"/>
                <a:gd name="T81" fmla="*/ 752 h 1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03" h="1175">
                  <a:moveTo>
                    <a:pt x="13" y="891"/>
                  </a:moveTo>
                  <a:lnTo>
                    <a:pt x="8" y="855"/>
                  </a:lnTo>
                  <a:lnTo>
                    <a:pt x="3" y="819"/>
                  </a:lnTo>
                  <a:lnTo>
                    <a:pt x="0" y="783"/>
                  </a:lnTo>
                  <a:lnTo>
                    <a:pt x="0" y="748"/>
                  </a:lnTo>
                  <a:lnTo>
                    <a:pt x="1" y="712"/>
                  </a:lnTo>
                  <a:lnTo>
                    <a:pt x="3" y="675"/>
                  </a:lnTo>
                  <a:lnTo>
                    <a:pt x="9" y="639"/>
                  </a:lnTo>
                  <a:lnTo>
                    <a:pt x="15" y="603"/>
                  </a:lnTo>
                  <a:lnTo>
                    <a:pt x="22" y="567"/>
                  </a:lnTo>
                  <a:lnTo>
                    <a:pt x="33" y="532"/>
                  </a:lnTo>
                  <a:lnTo>
                    <a:pt x="45" y="497"/>
                  </a:lnTo>
                  <a:lnTo>
                    <a:pt x="58" y="462"/>
                  </a:lnTo>
                  <a:lnTo>
                    <a:pt x="73" y="427"/>
                  </a:lnTo>
                  <a:lnTo>
                    <a:pt x="90" y="393"/>
                  </a:lnTo>
                  <a:lnTo>
                    <a:pt x="110" y="361"/>
                  </a:lnTo>
                  <a:lnTo>
                    <a:pt x="130" y="328"/>
                  </a:lnTo>
                  <a:lnTo>
                    <a:pt x="154" y="297"/>
                  </a:lnTo>
                  <a:lnTo>
                    <a:pt x="177" y="267"/>
                  </a:lnTo>
                  <a:lnTo>
                    <a:pt x="202" y="239"/>
                  </a:lnTo>
                  <a:lnTo>
                    <a:pt x="229" y="212"/>
                  </a:lnTo>
                  <a:lnTo>
                    <a:pt x="256" y="186"/>
                  </a:lnTo>
                  <a:lnTo>
                    <a:pt x="285" y="163"/>
                  </a:lnTo>
                  <a:lnTo>
                    <a:pt x="314" y="141"/>
                  </a:lnTo>
                  <a:lnTo>
                    <a:pt x="344" y="120"/>
                  </a:lnTo>
                  <a:lnTo>
                    <a:pt x="376" y="101"/>
                  </a:lnTo>
                  <a:lnTo>
                    <a:pt x="407" y="84"/>
                  </a:lnTo>
                  <a:lnTo>
                    <a:pt x="440" y="68"/>
                  </a:lnTo>
                  <a:lnTo>
                    <a:pt x="473" y="54"/>
                  </a:lnTo>
                  <a:lnTo>
                    <a:pt x="507" y="41"/>
                  </a:lnTo>
                  <a:lnTo>
                    <a:pt x="542" y="30"/>
                  </a:lnTo>
                  <a:lnTo>
                    <a:pt x="577" y="21"/>
                  </a:lnTo>
                  <a:lnTo>
                    <a:pt x="611" y="14"/>
                  </a:lnTo>
                  <a:lnTo>
                    <a:pt x="647" y="8"/>
                  </a:lnTo>
                  <a:lnTo>
                    <a:pt x="683" y="3"/>
                  </a:lnTo>
                  <a:lnTo>
                    <a:pt x="719" y="1"/>
                  </a:lnTo>
                  <a:lnTo>
                    <a:pt x="755" y="0"/>
                  </a:lnTo>
                  <a:lnTo>
                    <a:pt x="791" y="1"/>
                  </a:lnTo>
                  <a:lnTo>
                    <a:pt x="827" y="4"/>
                  </a:lnTo>
                  <a:lnTo>
                    <a:pt x="864" y="9"/>
                  </a:lnTo>
                  <a:lnTo>
                    <a:pt x="900" y="15"/>
                  </a:lnTo>
                  <a:lnTo>
                    <a:pt x="935" y="23"/>
                  </a:lnTo>
                  <a:lnTo>
                    <a:pt x="971" y="33"/>
                  </a:lnTo>
                  <a:lnTo>
                    <a:pt x="1006" y="45"/>
                  </a:lnTo>
                  <a:lnTo>
                    <a:pt x="1041" y="58"/>
                  </a:lnTo>
                  <a:lnTo>
                    <a:pt x="1076" y="74"/>
                  </a:lnTo>
                  <a:lnTo>
                    <a:pt x="1108" y="91"/>
                  </a:lnTo>
                  <a:lnTo>
                    <a:pt x="1142" y="110"/>
                  </a:lnTo>
                  <a:lnTo>
                    <a:pt x="1175" y="131"/>
                  </a:lnTo>
                  <a:lnTo>
                    <a:pt x="1206" y="153"/>
                  </a:lnTo>
                  <a:lnTo>
                    <a:pt x="1235" y="178"/>
                  </a:lnTo>
                  <a:lnTo>
                    <a:pt x="1264" y="203"/>
                  </a:lnTo>
                  <a:lnTo>
                    <a:pt x="1291" y="229"/>
                  </a:lnTo>
                  <a:lnTo>
                    <a:pt x="1317" y="256"/>
                  </a:lnTo>
                  <a:lnTo>
                    <a:pt x="1340" y="285"/>
                  </a:lnTo>
                  <a:lnTo>
                    <a:pt x="1362" y="314"/>
                  </a:lnTo>
                  <a:lnTo>
                    <a:pt x="1382" y="345"/>
                  </a:lnTo>
                  <a:lnTo>
                    <a:pt x="1401" y="375"/>
                  </a:lnTo>
                  <a:lnTo>
                    <a:pt x="1419" y="407"/>
                  </a:lnTo>
                  <a:lnTo>
                    <a:pt x="1435" y="440"/>
                  </a:lnTo>
                  <a:lnTo>
                    <a:pt x="1449" y="474"/>
                  </a:lnTo>
                  <a:lnTo>
                    <a:pt x="1462" y="508"/>
                  </a:lnTo>
                  <a:lnTo>
                    <a:pt x="1472" y="541"/>
                  </a:lnTo>
                  <a:lnTo>
                    <a:pt x="1482" y="576"/>
                  </a:lnTo>
                  <a:lnTo>
                    <a:pt x="1489" y="612"/>
                  </a:lnTo>
                  <a:lnTo>
                    <a:pt x="1496" y="647"/>
                  </a:lnTo>
                  <a:lnTo>
                    <a:pt x="1500" y="683"/>
                  </a:lnTo>
                  <a:lnTo>
                    <a:pt x="1502" y="719"/>
                  </a:lnTo>
                  <a:lnTo>
                    <a:pt x="1503" y="756"/>
                  </a:lnTo>
                  <a:lnTo>
                    <a:pt x="1502" y="792"/>
                  </a:lnTo>
                  <a:lnTo>
                    <a:pt x="1499" y="828"/>
                  </a:lnTo>
                  <a:lnTo>
                    <a:pt x="1494" y="864"/>
                  </a:lnTo>
                  <a:lnTo>
                    <a:pt x="1488" y="900"/>
                  </a:lnTo>
                  <a:lnTo>
                    <a:pt x="1480" y="936"/>
                  </a:lnTo>
                  <a:lnTo>
                    <a:pt x="1470" y="971"/>
                  </a:lnTo>
                  <a:lnTo>
                    <a:pt x="1459" y="1007"/>
                  </a:lnTo>
                  <a:lnTo>
                    <a:pt x="1445" y="1041"/>
                  </a:lnTo>
                  <a:lnTo>
                    <a:pt x="1429" y="1075"/>
                  </a:lnTo>
                  <a:lnTo>
                    <a:pt x="1412" y="1109"/>
                  </a:lnTo>
                  <a:lnTo>
                    <a:pt x="1393" y="1142"/>
                  </a:lnTo>
                  <a:lnTo>
                    <a:pt x="1372" y="1175"/>
                  </a:lnTo>
                  <a:lnTo>
                    <a:pt x="751" y="752"/>
                  </a:lnTo>
                  <a:lnTo>
                    <a:pt x="13" y="89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77" name="Freeform 137"/>
            <p:cNvSpPr>
              <a:spLocks/>
            </p:cNvSpPr>
            <p:nvPr/>
          </p:nvSpPr>
          <p:spPr bwMode="auto">
            <a:xfrm>
              <a:off x="1841500" y="904875"/>
              <a:ext cx="815975" cy="815975"/>
            </a:xfrm>
            <a:custGeom>
              <a:avLst/>
              <a:gdLst>
                <a:gd name="T0" fmla="*/ 2525 w 2572"/>
                <a:gd name="T1" fmla="*/ 943 h 2571"/>
                <a:gd name="T2" fmla="*/ 2563 w 2572"/>
                <a:gd name="T3" fmla="*/ 1132 h 2571"/>
                <a:gd name="T4" fmla="*/ 2572 w 2572"/>
                <a:gd name="T5" fmla="*/ 1322 h 2571"/>
                <a:gd name="T6" fmla="*/ 2553 w 2572"/>
                <a:gd name="T7" fmla="*/ 1507 h 2571"/>
                <a:gd name="T8" fmla="*/ 2507 w 2572"/>
                <a:gd name="T9" fmla="*/ 1686 h 2571"/>
                <a:gd name="T10" fmla="*/ 2437 w 2572"/>
                <a:gd name="T11" fmla="*/ 1858 h 2571"/>
                <a:gd name="T12" fmla="*/ 2343 w 2572"/>
                <a:gd name="T13" fmla="*/ 2017 h 2571"/>
                <a:gd name="T14" fmla="*/ 2227 w 2572"/>
                <a:gd name="T15" fmla="*/ 2163 h 2571"/>
                <a:gd name="T16" fmla="*/ 2088 w 2572"/>
                <a:gd name="T17" fmla="*/ 2291 h 2571"/>
                <a:gd name="T18" fmla="*/ 1931 w 2572"/>
                <a:gd name="T19" fmla="*/ 2399 h 2571"/>
                <a:gd name="T20" fmla="*/ 1753 w 2572"/>
                <a:gd name="T21" fmla="*/ 2483 h 2571"/>
                <a:gd name="T22" fmla="*/ 1566 w 2572"/>
                <a:gd name="T23" fmla="*/ 2540 h 2571"/>
                <a:gd name="T24" fmla="*/ 1376 w 2572"/>
                <a:gd name="T25" fmla="*/ 2569 h 2571"/>
                <a:gd name="T26" fmla="*/ 1187 w 2572"/>
                <a:gd name="T27" fmla="*/ 2568 h 2571"/>
                <a:gd name="T28" fmla="*/ 1003 w 2572"/>
                <a:gd name="T29" fmla="*/ 2540 h 2571"/>
                <a:gd name="T30" fmla="*/ 827 w 2572"/>
                <a:gd name="T31" fmla="*/ 2486 h 2571"/>
                <a:gd name="T32" fmla="*/ 659 w 2572"/>
                <a:gd name="T33" fmla="*/ 2408 h 2571"/>
                <a:gd name="T34" fmla="*/ 503 w 2572"/>
                <a:gd name="T35" fmla="*/ 2307 h 2571"/>
                <a:gd name="T36" fmla="*/ 364 w 2572"/>
                <a:gd name="T37" fmla="*/ 2183 h 2571"/>
                <a:gd name="T38" fmla="*/ 242 w 2572"/>
                <a:gd name="T39" fmla="*/ 2038 h 2571"/>
                <a:gd name="T40" fmla="*/ 142 w 2572"/>
                <a:gd name="T41" fmla="*/ 1873 h 2571"/>
                <a:gd name="T42" fmla="*/ 65 w 2572"/>
                <a:gd name="T43" fmla="*/ 1692 h 2571"/>
                <a:gd name="T44" fmla="*/ 18 w 2572"/>
                <a:gd name="T45" fmla="*/ 1502 h 2571"/>
                <a:gd name="T46" fmla="*/ 0 w 2572"/>
                <a:gd name="T47" fmla="*/ 1313 h 2571"/>
                <a:gd name="T48" fmla="*/ 9 w 2572"/>
                <a:gd name="T49" fmla="*/ 1126 h 2571"/>
                <a:gd name="T50" fmla="*/ 45 w 2572"/>
                <a:gd name="T51" fmla="*/ 944 h 2571"/>
                <a:gd name="T52" fmla="*/ 108 w 2572"/>
                <a:gd name="T53" fmla="*/ 770 h 2571"/>
                <a:gd name="T54" fmla="*/ 194 w 2572"/>
                <a:gd name="T55" fmla="*/ 606 h 2571"/>
                <a:gd name="T56" fmla="*/ 303 w 2572"/>
                <a:gd name="T57" fmla="*/ 456 h 2571"/>
                <a:gd name="T58" fmla="*/ 434 w 2572"/>
                <a:gd name="T59" fmla="*/ 322 h 2571"/>
                <a:gd name="T60" fmla="*/ 586 w 2572"/>
                <a:gd name="T61" fmla="*/ 207 h 2571"/>
                <a:gd name="T62" fmla="*/ 757 w 2572"/>
                <a:gd name="T63" fmla="*/ 114 h 2571"/>
                <a:gd name="T64" fmla="*/ 943 w 2572"/>
                <a:gd name="T65" fmla="*/ 47 h 2571"/>
                <a:gd name="T66" fmla="*/ 1131 w 2572"/>
                <a:gd name="T67" fmla="*/ 10 h 2571"/>
                <a:gd name="T68" fmla="*/ 1321 w 2572"/>
                <a:gd name="T69" fmla="*/ 0 h 2571"/>
                <a:gd name="T70" fmla="*/ 1507 w 2572"/>
                <a:gd name="T71" fmla="*/ 19 h 2571"/>
                <a:gd name="T72" fmla="*/ 1687 w 2572"/>
                <a:gd name="T73" fmla="*/ 65 h 2571"/>
                <a:gd name="T74" fmla="*/ 1858 w 2572"/>
                <a:gd name="T75" fmla="*/ 134 h 2571"/>
                <a:gd name="T76" fmla="*/ 2018 w 2572"/>
                <a:gd name="T77" fmla="*/ 229 h 2571"/>
                <a:gd name="T78" fmla="*/ 2162 w 2572"/>
                <a:gd name="T79" fmla="*/ 345 h 2571"/>
                <a:gd name="T80" fmla="*/ 2290 w 2572"/>
                <a:gd name="T81" fmla="*/ 483 h 2571"/>
                <a:gd name="T82" fmla="*/ 2398 w 2572"/>
                <a:gd name="T83" fmla="*/ 642 h 2571"/>
                <a:gd name="T84" fmla="*/ 2484 w 2572"/>
                <a:gd name="T85" fmla="*/ 818 h 2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72" h="2571">
                  <a:moveTo>
                    <a:pt x="2484" y="818"/>
                  </a:moveTo>
                  <a:lnTo>
                    <a:pt x="2506" y="881"/>
                  </a:lnTo>
                  <a:lnTo>
                    <a:pt x="2525" y="943"/>
                  </a:lnTo>
                  <a:lnTo>
                    <a:pt x="2541" y="1007"/>
                  </a:lnTo>
                  <a:lnTo>
                    <a:pt x="2554" y="1069"/>
                  </a:lnTo>
                  <a:lnTo>
                    <a:pt x="2563" y="1132"/>
                  </a:lnTo>
                  <a:lnTo>
                    <a:pt x="2569" y="1196"/>
                  </a:lnTo>
                  <a:lnTo>
                    <a:pt x="2572" y="1258"/>
                  </a:lnTo>
                  <a:lnTo>
                    <a:pt x="2572" y="1322"/>
                  </a:lnTo>
                  <a:lnTo>
                    <a:pt x="2569" y="1384"/>
                  </a:lnTo>
                  <a:lnTo>
                    <a:pt x="2562" y="1445"/>
                  </a:lnTo>
                  <a:lnTo>
                    <a:pt x="2553" y="1507"/>
                  </a:lnTo>
                  <a:lnTo>
                    <a:pt x="2540" y="1568"/>
                  </a:lnTo>
                  <a:lnTo>
                    <a:pt x="2525" y="1628"/>
                  </a:lnTo>
                  <a:lnTo>
                    <a:pt x="2507" y="1686"/>
                  </a:lnTo>
                  <a:lnTo>
                    <a:pt x="2487" y="1744"/>
                  </a:lnTo>
                  <a:lnTo>
                    <a:pt x="2464" y="1802"/>
                  </a:lnTo>
                  <a:lnTo>
                    <a:pt x="2437" y="1858"/>
                  </a:lnTo>
                  <a:lnTo>
                    <a:pt x="2409" y="1912"/>
                  </a:lnTo>
                  <a:lnTo>
                    <a:pt x="2377" y="1965"/>
                  </a:lnTo>
                  <a:lnTo>
                    <a:pt x="2343" y="2017"/>
                  </a:lnTo>
                  <a:lnTo>
                    <a:pt x="2307" y="2068"/>
                  </a:lnTo>
                  <a:lnTo>
                    <a:pt x="2268" y="2115"/>
                  </a:lnTo>
                  <a:lnTo>
                    <a:pt x="2227" y="2163"/>
                  </a:lnTo>
                  <a:lnTo>
                    <a:pt x="2183" y="2207"/>
                  </a:lnTo>
                  <a:lnTo>
                    <a:pt x="2137" y="2250"/>
                  </a:lnTo>
                  <a:lnTo>
                    <a:pt x="2088" y="2291"/>
                  </a:lnTo>
                  <a:lnTo>
                    <a:pt x="2038" y="2329"/>
                  </a:lnTo>
                  <a:lnTo>
                    <a:pt x="1986" y="2365"/>
                  </a:lnTo>
                  <a:lnTo>
                    <a:pt x="1931" y="2399"/>
                  </a:lnTo>
                  <a:lnTo>
                    <a:pt x="1874" y="2429"/>
                  </a:lnTo>
                  <a:lnTo>
                    <a:pt x="1815" y="2458"/>
                  </a:lnTo>
                  <a:lnTo>
                    <a:pt x="1753" y="2483"/>
                  </a:lnTo>
                  <a:lnTo>
                    <a:pt x="1691" y="2506"/>
                  </a:lnTo>
                  <a:lnTo>
                    <a:pt x="1628" y="2525"/>
                  </a:lnTo>
                  <a:lnTo>
                    <a:pt x="1566" y="2540"/>
                  </a:lnTo>
                  <a:lnTo>
                    <a:pt x="1503" y="2553"/>
                  </a:lnTo>
                  <a:lnTo>
                    <a:pt x="1439" y="2563"/>
                  </a:lnTo>
                  <a:lnTo>
                    <a:pt x="1376" y="2569"/>
                  </a:lnTo>
                  <a:lnTo>
                    <a:pt x="1313" y="2571"/>
                  </a:lnTo>
                  <a:lnTo>
                    <a:pt x="1251" y="2571"/>
                  </a:lnTo>
                  <a:lnTo>
                    <a:pt x="1187" y="2568"/>
                  </a:lnTo>
                  <a:lnTo>
                    <a:pt x="1126" y="2562"/>
                  </a:lnTo>
                  <a:lnTo>
                    <a:pt x="1065" y="2552"/>
                  </a:lnTo>
                  <a:lnTo>
                    <a:pt x="1003" y="2540"/>
                  </a:lnTo>
                  <a:lnTo>
                    <a:pt x="944" y="2526"/>
                  </a:lnTo>
                  <a:lnTo>
                    <a:pt x="885" y="2508"/>
                  </a:lnTo>
                  <a:lnTo>
                    <a:pt x="827" y="2486"/>
                  </a:lnTo>
                  <a:lnTo>
                    <a:pt x="770" y="2463"/>
                  </a:lnTo>
                  <a:lnTo>
                    <a:pt x="714" y="2437"/>
                  </a:lnTo>
                  <a:lnTo>
                    <a:pt x="659" y="2408"/>
                  </a:lnTo>
                  <a:lnTo>
                    <a:pt x="606" y="2378"/>
                  </a:lnTo>
                  <a:lnTo>
                    <a:pt x="554" y="2343"/>
                  </a:lnTo>
                  <a:lnTo>
                    <a:pt x="503" y="2307"/>
                  </a:lnTo>
                  <a:lnTo>
                    <a:pt x="456" y="2268"/>
                  </a:lnTo>
                  <a:lnTo>
                    <a:pt x="409" y="2226"/>
                  </a:lnTo>
                  <a:lnTo>
                    <a:pt x="364" y="2183"/>
                  </a:lnTo>
                  <a:lnTo>
                    <a:pt x="321" y="2137"/>
                  </a:lnTo>
                  <a:lnTo>
                    <a:pt x="281" y="2089"/>
                  </a:lnTo>
                  <a:lnTo>
                    <a:pt x="242" y="2038"/>
                  </a:lnTo>
                  <a:lnTo>
                    <a:pt x="206" y="1985"/>
                  </a:lnTo>
                  <a:lnTo>
                    <a:pt x="172" y="1930"/>
                  </a:lnTo>
                  <a:lnTo>
                    <a:pt x="142" y="1873"/>
                  </a:lnTo>
                  <a:lnTo>
                    <a:pt x="113" y="1814"/>
                  </a:lnTo>
                  <a:lnTo>
                    <a:pt x="88" y="1754"/>
                  </a:lnTo>
                  <a:lnTo>
                    <a:pt x="65" y="1692"/>
                  </a:lnTo>
                  <a:lnTo>
                    <a:pt x="46" y="1629"/>
                  </a:lnTo>
                  <a:lnTo>
                    <a:pt x="31" y="1566"/>
                  </a:lnTo>
                  <a:lnTo>
                    <a:pt x="18" y="1502"/>
                  </a:lnTo>
                  <a:lnTo>
                    <a:pt x="8" y="1440"/>
                  </a:lnTo>
                  <a:lnTo>
                    <a:pt x="2" y="1377"/>
                  </a:lnTo>
                  <a:lnTo>
                    <a:pt x="0" y="1313"/>
                  </a:lnTo>
                  <a:lnTo>
                    <a:pt x="0" y="1251"/>
                  </a:lnTo>
                  <a:lnTo>
                    <a:pt x="3" y="1188"/>
                  </a:lnTo>
                  <a:lnTo>
                    <a:pt x="9" y="1126"/>
                  </a:lnTo>
                  <a:lnTo>
                    <a:pt x="19" y="1065"/>
                  </a:lnTo>
                  <a:lnTo>
                    <a:pt x="31" y="1004"/>
                  </a:lnTo>
                  <a:lnTo>
                    <a:pt x="45" y="944"/>
                  </a:lnTo>
                  <a:lnTo>
                    <a:pt x="63" y="885"/>
                  </a:lnTo>
                  <a:lnTo>
                    <a:pt x="84" y="827"/>
                  </a:lnTo>
                  <a:lnTo>
                    <a:pt x="108" y="770"/>
                  </a:lnTo>
                  <a:lnTo>
                    <a:pt x="134" y="714"/>
                  </a:lnTo>
                  <a:lnTo>
                    <a:pt x="163" y="660"/>
                  </a:lnTo>
                  <a:lnTo>
                    <a:pt x="194" y="606"/>
                  </a:lnTo>
                  <a:lnTo>
                    <a:pt x="228" y="554"/>
                  </a:lnTo>
                  <a:lnTo>
                    <a:pt x="264" y="504"/>
                  </a:lnTo>
                  <a:lnTo>
                    <a:pt x="303" y="456"/>
                  </a:lnTo>
                  <a:lnTo>
                    <a:pt x="345" y="409"/>
                  </a:lnTo>
                  <a:lnTo>
                    <a:pt x="388" y="365"/>
                  </a:lnTo>
                  <a:lnTo>
                    <a:pt x="434" y="322"/>
                  </a:lnTo>
                  <a:lnTo>
                    <a:pt x="482" y="281"/>
                  </a:lnTo>
                  <a:lnTo>
                    <a:pt x="533" y="243"/>
                  </a:lnTo>
                  <a:lnTo>
                    <a:pt x="586" y="207"/>
                  </a:lnTo>
                  <a:lnTo>
                    <a:pt x="641" y="174"/>
                  </a:lnTo>
                  <a:lnTo>
                    <a:pt x="698" y="143"/>
                  </a:lnTo>
                  <a:lnTo>
                    <a:pt x="757" y="114"/>
                  </a:lnTo>
                  <a:lnTo>
                    <a:pt x="817" y="89"/>
                  </a:lnTo>
                  <a:lnTo>
                    <a:pt x="880" y="66"/>
                  </a:lnTo>
                  <a:lnTo>
                    <a:pt x="943" y="47"/>
                  </a:lnTo>
                  <a:lnTo>
                    <a:pt x="1006" y="31"/>
                  </a:lnTo>
                  <a:lnTo>
                    <a:pt x="1069" y="18"/>
                  </a:lnTo>
                  <a:lnTo>
                    <a:pt x="1131" y="10"/>
                  </a:lnTo>
                  <a:lnTo>
                    <a:pt x="1195" y="3"/>
                  </a:lnTo>
                  <a:lnTo>
                    <a:pt x="1258" y="0"/>
                  </a:lnTo>
                  <a:lnTo>
                    <a:pt x="1321" y="0"/>
                  </a:lnTo>
                  <a:lnTo>
                    <a:pt x="1383" y="3"/>
                  </a:lnTo>
                  <a:lnTo>
                    <a:pt x="1445" y="10"/>
                  </a:lnTo>
                  <a:lnTo>
                    <a:pt x="1507" y="19"/>
                  </a:lnTo>
                  <a:lnTo>
                    <a:pt x="1567" y="32"/>
                  </a:lnTo>
                  <a:lnTo>
                    <a:pt x="1627" y="47"/>
                  </a:lnTo>
                  <a:lnTo>
                    <a:pt x="1687" y="65"/>
                  </a:lnTo>
                  <a:lnTo>
                    <a:pt x="1745" y="85"/>
                  </a:lnTo>
                  <a:lnTo>
                    <a:pt x="1802" y="109"/>
                  </a:lnTo>
                  <a:lnTo>
                    <a:pt x="1858" y="134"/>
                  </a:lnTo>
                  <a:lnTo>
                    <a:pt x="1913" y="163"/>
                  </a:lnTo>
                  <a:lnTo>
                    <a:pt x="1966" y="195"/>
                  </a:lnTo>
                  <a:lnTo>
                    <a:pt x="2018" y="229"/>
                  </a:lnTo>
                  <a:lnTo>
                    <a:pt x="2067" y="266"/>
                  </a:lnTo>
                  <a:lnTo>
                    <a:pt x="2116" y="304"/>
                  </a:lnTo>
                  <a:lnTo>
                    <a:pt x="2162" y="345"/>
                  </a:lnTo>
                  <a:lnTo>
                    <a:pt x="2207" y="389"/>
                  </a:lnTo>
                  <a:lnTo>
                    <a:pt x="2250" y="435"/>
                  </a:lnTo>
                  <a:lnTo>
                    <a:pt x="2290" y="483"/>
                  </a:lnTo>
                  <a:lnTo>
                    <a:pt x="2328" y="534"/>
                  </a:lnTo>
                  <a:lnTo>
                    <a:pt x="2364" y="587"/>
                  </a:lnTo>
                  <a:lnTo>
                    <a:pt x="2398" y="642"/>
                  </a:lnTo>
                  <a:lnTo>
                    <a:pt x="2430" y="698"/>
                  </a:lnTo>
                  <a:lnTo>
                    <a:pt x="2457" y="757"/>
                  </a:lnTo>
                  <a:lnTo>
                    <a:pt x="2484" y="8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78" name="Freeform 138"/>
            <p:cNvSpPr>
              <a:spLocks/>
            </p:cNvSpPr>
            <p:nvPr/>
          </p:nvSpPr>
          <p:spPr bwMode="auto">
            <a:xfrm>
              <a:off x="1920875" y="949325"/>
              <a:ext cx="657225" cy="727075"/>
            </a:xfrm>
            <a:custGeom>
              <a:avLst/>
              <a:gdLst>
                <a:gd name="T0" fmla="*/ 2064 w 2067"/>
                <a:gd name="T1" fmla="*/ 1674 h 2288"/>
                <a:gd name="T2" fmla="*/ 2067 w 2067"/>
                <a:gd name="T3" fmla="*/ 1695 h 2288"/>
                <a:gd name="T4" fmla="*/ 2066 w 2067"/>
                <a:gd name="T5" fmla="*/ 1716 h 2288"/>
                <a:gd name="T6" fmla="*/ 2062 w 2067"/>
                <a:gd name="T7" fmla="*/ 1735 h 2288"/>
                <a:gd name="T8" fmla="*/ 2054 w 2067"/>
                <a:gd name="T9" fmla="*/ 1754 h 2288"/>
                <a:gd name="T10" fmla="*/ 2043 w 2067"/>
                <a:gd name="T11" fmla="*/ 1770 h 2288"/>
                <a:gd name="T12" fmla="*/ 2028 w 2067"/>
                <a:gd name="T13" fmla="*/ 1784 h 2288"/>
                <a:gd name="T14" fmla="*/ 2011 w 2067"/>
                <a:gd name="T15" fmla="*/ 1796 h 2288"/>
                <a:gd name="T16" fmla="*/ 767 w 2067"/>
                <a:gd name="T17" fmla="*/ 2281 h 2288"/>
                <a:gd name="T18" fmla="*/ 747 w 2067"/>
                <a:gd name="T19" fmla="*/ 2287 h 2288"/>
                <a:gd name="T20" fmla="*/ 726 w 2067"/>
                <a:gd name="T21" fmla="*/ 2288 h 2288"/>
                <a:gd name="T22" fmla="*/ 706 w 2067"/>
                <a:gd name="T23" fmla="*/ 2286 h 2288"/>
                <a:gd name="T24" fmla="*/ 687 w 2067"/>
                <a:gd name="T25" fmla="*/ 2280 h 2288"/>
                <a:gd name="T26" fmla="*/ 670 w 2067"/>
                <a:gd name="T27" fmla="*/ 2270 h 2288"/>
                <a:gd name="T28" fmla="*/ 654 w 2067"/>
                <a:gd name="T29" fmla="*/ 2257 h 2288"/>
                <a:gd name="T30" fmla="*/ 641 w 2067"/>
                <a:gd name="T31" fmla="*/ 2241 h 2288"/>
                <a:gd name="T32" fmla="*/ 632 w 2067"/>
                <a:gd name="T33" fmla="*/ 2222 h 2288"/>
                <a:gd name="T34" fmla="*/ 4 w 2067"/>
                <a:gd name="T35" fmla="*/ 613 h 2288"/>
                <a:gd name="T36" fmla="*/ 1 w 2067"/>
                <a:gd name="T37" fmla="*/ 593 h 2288"/>
                <a:gd name="T38" fmla="*/ 1 w 2067"/>
                <a:gd name="T39" fmla="*/ 573 h 2288"/>
                <a:gd name="T40" fmla="*/ 5 w 2067"/>
                <a:gd name="T41" fmla="*/ 553 h 2288"/>
                <a:gd name="T42" fmla="*/ 13 w 2067"/>
                <a:gd name="T43" fmla="*/ 535 h 2288"/>
                <a:gd name="T44" fmla="*/ 25 w 2067"/>
                <a:gd name="T45" fmla="*/ 518 h 2288"/>
                <a:gd name="T46" fmla="*/ 40 w 2067"/>
                <a:gd name="T47" fmla="*/ 504 h 2288"/>
                <a:gd name="T48" fmla="*/ 57 w 2067"/>
                <a:gd name="T49" fmla="*/ 492 h 2288"/>
                <a:gd name="T50" fmla="*/ 1300 w 2067"/>
                <a:gd name="T51" fmla="*/ 6 h 2288"/>
                <a:gd name="T52" fmla="*/ 1320 w 2067"/>
                <a:gd name="T53" fmla="*/ 1 h 2288"/>
                <a:gd name="T54" fmla="*/ 1340 w 2067"/>
                <a:gd name="T55" fmla="*/ 0 h 2288"/>
                <a:gd name="T56" fmla="*/ 1361 w 2067"/>
                <a:gd name="T57" fmla="*/ 2 h 2288"/>
                <a:gd name="T58" fmla="*/ 1380 w 2067"/>
                <a:gd name="T59" fmla="*/ 8 h 2288"/>
                <a:gd name="T60" fmla="*/ 1398 w 2067"/>
                <a:gd name="T61" fmla="*/ 18 h 2288"/>
                <a:gd name="T62" fmla="*/ 1413 w 2067"/>
                <a:gd name="T63" fmla="*/ 31 h 2288"/>
                <a:gd name="T64" fmla="*/ 1426 w 2067"/>
                <a:gd name="T65" fmla="*/ 47 h 2288"/>
                <a:gd name="T66" fmla="*/ 1436 w 2067"/>
                <a:gd name="T67" fmla="*/ 66 h 2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67" h="2288">
                  <a:moveTo>
                    <a:pt x="2060" y="1665"/>
                  </a:moveTo>
                  <a:lnTo>
                    <a:pt x="2064" y="1674"/>
                  </a:lnTo>
                  <a:lnTo>
                    <a:pt x="2066" y="1685"/>
                  </a:lnTo>
                  <a:lnTo>
                    <a:pt x="2067" y="1695"/>
                  </a:lnTo>
                  <a:lnTo>
                    <a:pt x="2067" y="1705"/>
                  </a:lnTo>
                  <a:lnTo>
                    <a:pt x="2066" y="1716"/>
                  </a:lnTo>
                  <a:lnTo>
                    <a:pt x="2065" y="1725"/>
                  </a:lnTo>
                  <a:lnTo>
                    <a:pt x="2062" y="1735"/>
                  </a:lnTo>
                  <a:lnTo>
                    <a:pt x="2058" y="1744"/>
                  </a:lnTo>
                  <a:lnTo>
                    <a:pt x="2054" y="1754"/>
                  </a:lnTo>
                  <a:lnTo>
                    <a:pt x="2049" y="1762"/>
                  </a:lnTo>
                  <a:lnTo>
                    <a:pt x="2043" y="1770"/>
                  </a:lnTo>
                  <a:lnTo>
                    <a:pt x="2035" y="1778"/>
                  </a:lnTo>
                  <a:lnTo>
                    <a:pt x="2028" y="1784"/>
                  </a:lnTo>
                  <a:lnTo>
                    <a:pt x="2019" y="1791"/>
                  </a:lnTo>
                  <a:lnTo>
                    <a:pt x="2011" y="1796"/>
                  </a:lnTo>
                  <a:lnTo>
                    <a:pt x="2000" y="1800"/>
                  </a:lnTo>
                  <a:lnTo>
                    <a:pt x="767" y="2281"/>
                  </a:lnTo>
                  <a:lnTo>
                    <a:pt x="757" y="2285"/>
                  </a:lnTo>
                  <a:lnTo>
                    <a:pt x="747" y="2287"/>
                  </a:lnTo>
                  <a:lnTo>
                    <a:pt x="737" y="2288"/>
                  </a:lnTo>
                  <a:lnTo>
                    <a:pt x="726" y="2288"/>
                  </a:lnTo>
                  <a:lnTo>
                    <a:pt x="717" y="2287"/>
                  </a:lnTo>
                  <a:lnTo>
                    <a:pt x="706" y="2286"/>
                  </a:lnTo>
                  <a:lnTo>
                    <a:pt x="696" y="2283"/>
                  </a:lnTo>
                  <a:lnTo>
                    <a:pt x="687" y="2280"/>
                  </a:lnTo>
                  <a:lnTo>
                    <a:pt x="678" y="2276"/>
                  </a:lnTo>
                  <a:lnTo>
                    <a:pt x="670" y="2270"/>
                  </a:lnTo>
                  <a:lnTo>
                    <a:pt x="662" y="2264"/>
                  </a:lnTo>
                  <a:lnTo>
                    <a:pt x="654" y="2257"/>
                  </a:lnTo>
                  <a:lnTo>
                    <a:pt x="648" y="2249"/>
                  </a:lnTo>
                  <a:lnTo>
                    <a:pt x="641" y="2241"/>
                  </a:lnTo>
                  <a:lnTo>
                    <a:pt x="636" y="2231"/>
                  </a:lnTo>
                  <a:lnTo>
                    <a:pt x="632" y="2222"/>
                  </a:lnTo>
                  <a:lnTo>
                    <a:pt x="7" y="624"/>
                  </a:lnTo>
                  <a:lnTo>
                    <a:pt x="4" y="613"/>
                  </a:lnTo>
                  <a:lnTo>
                    <a:pt x="2" y="603"/>
                  </a:lnTo>
                  <a:lnTo>
                    <a:pt x="1" y="593"/>
                  </a:lnTo>
                  <a:lnTo>
                    <a:pt x="0" y="582"/>
                  </a:lnTo>
                  <a:lnTo>
                    <a:pt x="1" y="573"/>
                  </a:lnTo>
                  <a:lnTo>
                    <a:pt x="3" y="562"/>
                  </a:lnTo>
                  <a:lnTo>
                    <a:pt x="5" y="553"/>
                  </a:lnTo>
                  <a:lnTo>
                    <a:pt x="9" y="543"/>
                  </a:lnTo>
                  <a:lnTo>
                    <a:pt x="13" y="535"/>
                  </a:lnTo>
                  <a:lnTo>
                    <a:pt x="19" y="526"/>
                  </a:lnTo>
                  <a:lnTo>
                    <a:pt x="25" y="518"/>
                  </a:lnTo>
                  <a:lnTo>
                    <a:pt x="31" y="510"/>
                  </a:lnTo>
                  <a:lnTo>
                    <a:pt x="40" y="504"/>
                  </a:lnTo>
                  <a:lnTo>
                    <a:pt x="48" y="498"/>
                  </a:lnTo>
                  <a:lnTo>
                    <a:pt x="57" y="492"/>
                  </a:lnTo>
                  <a:lnTo>
                    <a:pt x="66" y="488"/>
                  </a:lnTo>
                  <a:lnTo>
                    <a:pt x="1300" y="6"/>
                  </a:lnTo>
                  <a:lnTo>
                    <a:pt x="1310" y="3"/>
                  </a:lnTo>
                  <a:lnTo>
                    <a:pt x="1320" y="1"/>
                  </a:lnTo>
                  <a:lnTo>
                    <a:pt x="1331" y="0"/>
                  </a:lnTo>
                  <a:lnTo>
                    <a:pt x="1340" y="0"/>
                  </a:lnTo>
                  <a:lnTo>
                    <a:pt x="1351" y="0"/>
                  </a:lnTo>
                  <a:lnTo>
                    <a:pt x="1361" y="2"/>
                  </a:lnTo>
                  <a:lnTo>
                    <a:pt x="1371" y="4"/>
                  </a:lnTo>
                  <a:lnTo>
                    <a:pt x="1380" y="8"/>
                  </a:lnTo>
                  <a:lnTo>
                    <a:pt x="1389" y="13"/>
                  </a:lnTo>
                  <a:lnTo>
                    <a:pt x="1398" y="18"/>
                  </a:lnTo>
                  <a:lnTo>
                    <a:pt x="1406" y="24"/>
                  </a:lnTo>
                  <a:lnTo>
                    <a:pt x="1413" y="31"/>
                  </a:lnTo>
                  <a:lnTo>
                    <a:pt x="1420" y="39"/>
                  </a:lnTo>
                  <a:lnTo>
                    <a:pt x="1426" y="47"/>
                  </a:lnTo>
                  <a:lnTo>
                    <a:pt x="1431" y="56"/>
                  </a:lnTo>
                  <a:lnTo>
                    <a:pt x="1436" y="66"/>
                  </a:lnTo>
                  <a:lnTo>
                    <a:pt x="2060" y="16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79" name="Freeform 139"/>
            <p:cNvSpPr>
              <a:spLocks/>
            </p:cNvSpPr>
            <p:nvPr/>
          </p:nvSpPr>
          <p:spPr bwMode="auto">
            <a:xfrm>
              <a:off x="1982788" y="1016000"/>
              <a:ext cx="534988" cy="592138"/>
            </a:xfrm>
            <a:custGeom>
              <a:avLst/>
              <a:gdLst>
                <a:gd name="T0" fmla="*/ 1680 w 1684"/>
                <a:gd name="T1" fmla="*/ 1365 h 1865"/>
                <a:gd name="T2" fmla="*/ 1684 w 1684"/>
                <a:gd name="T3" fmla="*/ 1382 h 1865"/>
                <a:gd name="T4" fmla="*/ 1682 w 1684"/>
                <a:gd name="T5" fmla="*/ 1399 h 1865"/>
                <a:gd name="T6" fmla="*/ 1679 w 1684"/>
                <a:gd name="T7" fmla="*/ 1415 h 1865"/>
                <a:gd name="T8" fmla="*/ 1673 w 1684"/>
                <a:gd name="T9" fmla="*/ 1429 h 1865"/>
                <a:gd name="T10" fmla="*/ 1663 w 1684"/>
                <a:gd name="T11" fmla="*/ 1443 h 1865"/>
                <a:gd name="T12" fmla="*/ 1652 w 1684"/>
                <a:gd name="T13" fmla="*/ 1455 h 1865"/>
                <a:gd name="T14" fmla="*/ 1637 w 1684"/>
                <a:gd name="T15" fmla="*/ 1463 h 1865"/>
                <a:gd name="T16" fmla="*/ 625 w 1684"/>
                <a:gd name="T17" fmla="*/ 1860 h 1865"/>
                <a:gd name="T18" fmla="*/ 608 w 1684"/>
                <a:gd name="T19" fmla="*/ 1864 h 1865"/>
                <a:gd name="T20" fmla="*/ 591 w 1684"/>
                <a:gd name="T21" fmla="*/ 1865 h 1865"/>
                <a:gd name="T22" fmla="*/ 575 w 1684"/>
                <a:gd name="T23" fmla="*/ 1863 h 1865"/>
                <a:gd name="T24" fmla="*/ 559 w 1684"/>
                <a:gd name="T25" fmla="*/ 1859 h 1865"/>
                <a:gd name="T26" fmla="*/ 545 w 1684"/>
                <a:gd name="T27" fmla="*/ 1850 h 1865"/>
                <a:gd name="T28" fmla="*/ 533 w 1684"/>
                <a:gd name="T29" fmla="*/ 1840 h 1865"/>
                <a:gd name="T30" fmla="*/ 522 w 1684"/>
                <a:gd name="T31" fmla="*/ 1827 h 1865"/>
                <a:gd name="T32" fmla="*/ 514 w 1684"/>
                <a:gd name="T33" fmla="*/ 1811 h 1865"/>
                <a:gd name="T34" fmla="*/ 2 w 1684"/>
                <a:gd name="T35" fmla="*/ 500 h 1865"/>
                <a:gd name="T36" fmla="*/ 0 w 1684"/>
                <a:gd name="T37" fmla="*/ 484 h 1865"/>
                <a:gd name="T38" fmla="*/ 0 w 1684"/>
                <a:gd name="T39" fmla="*/ 468 h 1865"/>
                <a:gd name="T40" fmla="*/ 4 w 1684"/>
                <a:gd name="T41" fmla="*/ 452 h 1865"/>
                <a:gd name="T42" fmla="*/ 11 w 1684"/>
                <a:gd name="T43" fmla="*/ 437 h 1865"/>
                <a:gd name="T44" fmla="*/ 20 w 1684"/>
                <a:gd name="T45" fmla="*/ 423 h 1865"/>
                <a:gd name="T46" fmla="*/ 32 w 1684"/>
                <a:gd name="T47" fmla="*/ 412 h 1865"/>
                <a:gd name="T48" fmla="*/ 45 w 1684"/>
                <a:gd name="T49" fmla="*/ 402 h 1865"/>
                <a:gd name="T50" fmla="*/ 1059 w 1684"/>
                <a:gd name="T51" fmla="*/ 7 h 1865"/>
                <a:gd name="T52" fmla="*/ 1075 w 1684"/>
                <a:gd name="T53" fmla="*/ 1 h 1865"/>
                <a:gd name="T54" fmla="*/ 1092 w 1684"/>
                <a:gd name="T55" fmla="*/ 0 h 1865"/>
                <a:gd name="T56" fmla="*/ 1108 w 1684"/>
                <a:gd name="T57" fmla="*/ 2 h 1865"/>
                <a:gd name="T58" fmla="*/ 1124 w 1684"/>
                <a:gd name="T59" fmla="*/ 8 h 1865"/>
                <a:gd name="T60" fmla="*/ 1138 w 1684"/>
                <a:gd name="T61" fmla="*/ 16 h 1865"/>
                <a:gd name="T62" fmla="*/ 1151 w 1684"/>
                <a:gd name="T63" fmla="*/ 27 h 1865"/>
                <a:gd name="T64" fmla="*/ 1161 w 1684"/>
                <a:gd name="T65" fmla="*/ 39 h 1865"/>
                <a:gd name="T66" fmla="*/ 1169 w 1684"/>
                <a:gd name="T67" fmla="*/ 54 h 1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84" h="1865">
                  <a:moveTo>
                    <a:pt x="1678" y="1357"/>
                  </a:moveTo>
                  <a:lnTo>
                    <a:pt x="1680" y="1365"/>
                  </a:lnTo>
                  <a:lnTo>
                    <a:pt x="1682" y="1373"/>
                  </a:lnTo>
                  <a:lnTo>
                    <a:pt x="1684" y="1382"/>
                  </a:lnTo>
                  <a:lnTo>
                    <a:pt x="1684" y="1390"/>
                  </a:lnTo>
                  <a:lnTo>
                    <a:pt x="1682" y="1399"/>
                  </a:lnTo>
                  <a:lnTo>
                    <a:pt x="1681" y="1406"/>
                  </a:lnTo>
                  <a:lnTo>
                    <a:pt x="1679" y="1415"/>
                  </a:lnTo>
                  <a:lnTo>
                    <a:pt x="1676" y="1422"/>
                  </a:lnTo>
                  <a:lnTo>
                    <a:pt x="1673" y="1429"/>
                  </a:lnTo>
                  <a:lnTo>
                    <a:pt x="1669" y="1437"/>
                  </a:lnTo>
                  <a:lnTo>
                    <a:pt x="1663" y="1443"/>
                  </a:lnTo>
                  <a:lnTo>
                    <a:pt x="1658" y="1450"/>
                  </a:lnTo>
                  <a:lnTo>
                    <a:pt x="1652" y="1455"/>
                  </a:lnTo>
                  <a:lnTo>
                    <a:pt x="1644" y="1459"/>
                  </a:lnTo>
                  <a:lnTo>
                    <a:pt x="1637" y="1463"/>
                  </a:lnTo>
                  <a:lnTo>
                    <a:pt x="1630" y="1468"/>
                  </a:lnTo>
                  <a:lnTo>
                    <a:pt x="625" y="1860"/>
                  </a:lnTo>
                  <a:lnTo>
                    <a:pt x="617" y="1862"/>
                  </a:lnTo>
                  <a:lnTo>
                    <a:pt x="608" y="1864"/>
                  </a:lnTo>
                  <a:lnTo>
                    <a:pt x="600" y="1865"/>
                  </a:lnTo>
                  <a:lnTo>
                    <a:pt x="591" y="1865"/>
                  </a:lnTo>
                  <a:lnTo>
                    <a:pt x="583" y="1865"/>
                  </a:lnTo>
                  <a:lnTo>
                    <a:pt x="575" y="1863"/>
                  </a:lnTo>
                  <a:lnTo>
                    <a:pt x="567" y="1861"/>
                  </a:lnTo>
                  <a:lnTo>
                    <a:pt x="559" y="1859"/>
                  </a:lnTo>
                  <a:lnTo>
                    <a:pt x="552" y="1854"/>
                  </a:lnTo>
                  <a:lnTo>
                    <a:pt x="545" y="1850"/>
                  </a:lnTo>
                  <a:lnTo>
                    <a:pt x="538" y="1845"/>
                  </a:lnTo>
                  <a:lnTo>
                    <a:pt x="533" y="1840"/>
                  </a:lnTo>
                  <a:lnTo>
                    <a:pt x="527" y="1833"/>
                  </a:lnTo>
                  <a:lnTo>
                    <a:pt x="522" y="1827"/>
                  </a:lnTo>
                  <a:lnTo>
                    <a:pt x="518" y="1820"/>
                  </a:lnTo>
                  <a:lnTo>
                    <a:pt x="514" y="1811"/>
                  </a:lnTo>
                  <a:lnTo>
                    <a:pt x="5" y="509"/>
                  </a:lnTo>
                  <a:lnTo>
                    <a:pt x="2" y="500"/>
                  </a:lnTo>
                  <a:lnTo>
                    <a:pt x="1" y="492"/>
                  </a:lnTo>
                  <a:lnTo>
                    <a:pt x="0" y="484"/>
                  </a:lnTo>
                  <a:lnTo>
                    <a:pt x="0" y="476"/>
                  </a:lnTo>
                  <a:lnTo>
                    <a:pt x="0" y="468"/>
                  </a:lnTo>
                  <a:lnTo>
                    <a:pt x="2" y="459"/>
                  </a:lnTo>
                  <a:lnTo>
                    <a:pt x="4" y="452"/>
                  </a:lnTo>
                  <a:lnTo>
                    <a:pt x="6" y="444"/>
                  </a:lnTo>
                  <a:lnTo>
                    <a:pt x="11" y="437"/>
                  </a:lnTo>
                  <a:lnTo>
                    <a:pt x="15" y="429"/>
                  </a:lnTo>
                  <a:lnTo>
                    <a:pt x="20" y="423"/>
                  </a:lnTo>
                  <a:lnTo>
                    <a:pt x="25" y="417"/>
                  </a:lnTo>
                  <a:lnTo>
                    <a:pt x="32" y="412"/>
                  </a:lnTo>
                  <a:lnTo>
                    <a:pt x="38" y="406"/>
                  </a:lnTo>
                  <a:lnTo>
                    <a:pt x="45" y="402"/>
                  </a:lnTo>
                  <a:lnTo>
                    <a:pt x="54" y="399"/>
                  </a:lnTo>
                  <a:lnTo>
                    <a:pt x="1059" y="7"/>
                  </a:lnTo>
                  <a:lnTo>
                    <a:pt x="1067" y="3"/>
                  </a:lnTo>
                  <a:lnTo>
                    <a:pt x="1075" y="1"/>
                  </a:lnTo>
                  <a:lnTo>
                    <a:pt x="1084" y="0"/>
                  </a:lnTo>
                  <a:lnTo>
                    <a:pt x="1092" y="0"/>
                  </a:lnTo>
                  <a:lnTo>
                    <a:pt x="1100" y="1"/>
                  </a:lnTo>
                  <a:lnTo>
                    <a:pt x="1108" y="2"/>
                  </a:lnTo>
                  <a:lnTo>
                    <a:pt x="1116" y="5"/>
                  </a:lnTo>
                  <a:lnTo>
                    <a:pt x="1124" y="8"/>
                  </a:lnTo>
                  <a:lnTo>
                    <a:pt x="1132" y="11"/>
                  </a:lnTo>
                  <a:lnTo>
                    <a:pt x="1138" y="16"/>
                  </a:lnTo>
                  <a:lnTo>
                    <a:pt x="1144" y="20"/>
                  </a:lnTo>
                  <a:lnTo>
                    <a:pt x="1151" y="27"/>
                  </a:lnTo>
                  <a:lnTo>
                    <a:pt x="1156" y="32"/>
                  </a:lnTo>
                  <a:lnTo>
                    <a:pt x="1161" y="39"/>
                  </a:lnTo>
                  <a:lnTo>
                    <a:pt x="1165" y="47"/>
                  </a:lnTo>
                  <a:lnTo>
                    <a:pt x="1169" y="54"/>
                  </a:lnTo>
                  <a:lnTo>
                    <a:pt x="1678" y="13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80" name="Freeform 140"/>
            <p:cNvSpPr>
              <a:spLocks/>
            </p:cNvSpPr>
            <p:nvPr/>
          </p:nvSpPr>
          <p:spPr bwMode="auto">
            <a:xfrm>
              <a:off x="2024063" y="1017588"/>
              <a:ext cx="269875" cy="125413"/>
            </a:xfrm>
            <a:custGeom>
              <a:avLst/>
              <a:gdLst>
                <a:gd name="T0" fmla="*/ 848 w 848"/>
                <a:gd name="T1" fmla="*/ 39 h 396"/>
                <a:gd name="T2" fmla="*/ 848 w 848"/>
                <a:gd name="T3" fmla="*/ 51 h 396"/>
                <a:gd name="T4" fmla="*/ 844 w 848"/>
                <a:gd name="T5" fmla="*/ 65 h 396"/>
                <a:gd name="T6" fmla="*/ 836 w 848"/>
                <a:gd name="T7" fmla="*/ 81 h 396"/>
                <a:gd name="T8" fmla="*/ 816 w 848"/>
                <a:gd name="T9" fmla="*/ 105 h 396"/>
                <a:gd name="T10" fmla="*/ 777 w 848"/>
                <a:gd name="T11" fmla="*/ 140 h 396"/>
                <a:gd name="T12" fmla="*/ 726 w 848"/>
                <a:gd name="T13" fmla="*/ 178 h 396"/>
                <a:gd name="T14" fmla="*/ 663 w 848"/>
                <a:gd name="T15" fmla="*/ 216 h 396"/>
                <a:gd name="T16" fmla="*/ 591 w 848"/>
                <a:gd name="T17" fmla="*/ 254 h 396"/>
                <a:gd name="T18" fmla="*/ 510 w 848"/>
                <a:gd name="T19" fmla="*/ 290 h 396"/>
                <a:gd name="T20" fmla="*/ 424 w 848"/>
                <a:gd name="T21" fmla="*/ 324 h 396"/>
                <a:gd name="T22" fmla="*/ 340 w 848"/>
                <a:gd name="T23" fmla="*/ 352 h 396"/>
                <a:gd name="T24" fmla="*/ 261 w 848"/>
                <a:gd name="T25" fmla="*/ 373 h 396"/>
                <a:gd name="T26" fmla="*/ 189 w 848"/>
                <a:gd name="T27" fmla="*/ 387 h 396"/>
                <a:gd name="T28" fmla="*/ 126 w 848"/>
                <a:gd name="T29" fmla="*/ 395 h 396"/>
                <a:gd name="T30" fmla="*/ 74 w 848"/>
                <a:gd name="T31" fmla="*/ 395 h 396"/>
                <a:gd name="T32" fmla="*/ 42 w 848"/>
                <a:gd name="T33" fmla="*/ 390 h 396"/>
                <a:gd name="T34" fmla="*/ 27 w 848"/>
                <a:gd name="T35" fmla="*/ 384 h 396"/>
                <a:gd name="T36" fmla="*/ 14 w 848"/>
                <a:gd name="T37" fmla="*/ 377 h 396"/>
                <a:gd name="T38" fmla="*/ 5 w 848"/>
                <a:gd name="T39" fmla="*/ 367 h 396"/>
                <a:gd name="T40" fmla="*/ 0 w 848"/>
                <a:gd name="T41" fmla="*/ 357 h 396"/>
                <a:gd name="T42" fmla="*/ 0 w 848"/>
                <a:gd name="T43" fmla="*/ 343 h 396"/>
                <a:gd name="T44" fmla="*/ 4 w 848"/>
                <a:gd name="T45" fmla="*/ 329 h 396"/>
                <a:gd name="T46" fmla="*/ 13 w 848"/>
                <a:gd name="T47" fmla="*/ 315 h 396"/>
                <a:gd name="T48" fmla="*/ 33 w 848"/>
                <a:gd name="T49" fmla="*/ 290 h 396"/>
                <a:gd name="T50" fmla="*/ 71 w 848"/>
                <a:gd name="T51" fmla="*/ 254 h 396"/>
                <a:gd name="T52" fmla="*/ 123 w 848"/>
                <a:gd name="T53" fmla="*/ 217 h 396"/>
                <a:gd name="T54" fmla="*/ 185 w 848"/>
                <a:gd name="T55" fmla="*/ 179 h 396"/>
                <a:gd name="T56" fmla="*/ 257 w 848"/>
                <a:gd name="T57" fmla="*/ 141 h 396"/>
                <a:gd name="T58" fmla="*/ 339 w 848"/>
                <a:gd name="T59" fmla="*/ 104 h 396"/>
                <a:gd name="T60" fmla="*/ 424 w 848"/>
                <a:gd name="T61" fmla="*/ 70 h 396"/>
                <a:gd name="T62" fmla="*/ 509 w 848"/>
                <a:gd name="T63" fmla="*/ 43 h 396"/>
                <a:gd name="T64" fmla="*/ 587 w 848"/>
                <a:gd name="T65" fmla="*/ 22 h 396"/>
                <a:gd name="T66" fmla="*/ 659 w 848"/>
                <a:gd name="T67" fmla="*/ 8 h 396"/>
                <a:gd name="T68" fmla="*/ 722 w 848"/>
                <a:gd name="T69" fmla="*/ 1 h 396"/>
                <a:gd name="T70" fmla="*/ 774 w 848"/>
                <a:gd name="T71" fmla="*/ 0 h 396"/>
                <a:gd name="T72" fmla="*/ 806 w 848"/>
                <a:gd name="T73" fmla="*/ 5 h 396"/>
                <a:gd name="T74" fmla="*/ 822 w 848"/>
                <a:gd name="T75" fmla="*/ 10 h 396"/>
                <a:gd name="T76" fmla="*/ 835 w 848"/>
                <a:gd name="T77" fmla="*/ 18 h 396"/>
                <a:gd name="T78" fmla="*/ 843 w 848"/>
                <a:gd name="T79" fmla="*/ 27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48" h="396">
                  <a:moveTo>
                    <a:pt x="846" y="32"/>
                  </a:moveTo>
                  <a:lnTo>
                    <a:pt x="848" y="39"/>
                  </a:lnTo>
                  <a:lnTo>
                    <a:pt x="848" y="45"/>
                  </a:lnTo>
                  <a:lnTo>
                    <a:pt x="848" y="51"/>
                  </a:lnTo>
                  <a:lnTo>
                    <a:pt x="846" y="59"/>
                  </a:lnTo>
                  <a:lnTo>
                    <a:pt x="844" y="65"/>
                  </a:lnTo>
                  <a:lnTo>
                    <a:pt x="840" y="72"/>
                  </a:lnTo>
                  <a:lnTo>
                    <a:pt x="836" y="81"/>
                  </a:lnTo>
                  <a:lnTo>
                    <a:pt x="829" y="88"/>
                  </a:lnTo>
                  <a:lnTo>
                    <a:pt x="816" y="105"/>
                  </a:lnTo>
                  <a:lnTo>
                    <a:pt x="799" y="122"/>
                  </a:lnTo>
                  <a:lnTo>
                    <a:pt x="777" y="140"/>
                  </a:lnTo>
                  <a:lnTo>
                    <a:pt x="753" y="159"/>
                  </a:lnTo>
                  <a:lnTo>
                    <a:pt x="726" y="178"/>
                  </a:lnTo>
                  <a:lnTo>
                    <a:pt x="696" y="197"/>
                  </a:lnTo>
                  <a:lnTo>
                    <a:pt x="663" y="216"/>
                  </a:lnTo>
                  <a:lnTo>
                    <a:pt x="628" y="235"/>
                  </a:lnTo>
                  <a:lnTo>
                    <a:pt x="591" y="254"/>
                  </a:lnTo>
                  <a:lnTo>
                    <a:pt x="551" y="272"/>
                  </a:lnTo>
                  <a:lnTo>
                    <a:pt x="510" y="290"/>
                  </a:lnTo>
                  <a:lnTo>
                    <a:pt x="468" y="308"/>
                  </a:lnTo>
                  <a:lnTo>
                    <a:pt x="424" y="324"/>
                  </a:lnTo>
                  <a:lnTo>
                    <a:pt x="381" y="339"/>
                  </a:lnTo>
                  <a:lnTo>
                    <a:pt x="340" y="352"/>
                  </a:lnTo>
                  <a:lnTo>
                    <a:pt x="299" y="363"/>
                  </a:lnTo>
                  <a:lnTo>
                    <a:pt x="261" y="373"/>
                  </a:lnTo>
                  <a:lnTo>
                    <a:pt x="224" y="381"/>
                  </a:lnTo>
                  <a:lnTo>
                    <a:pt x="189" y="387"/>
                  </a:lnTo>
                  <a:lnTo>
                    <a:pt x="157" y="392"/>
                  </a:lnTo>
                  <a:lnTo>
                    <a:pt x="126" y="395"/>
                  </a:lnTo>
                  <a:lnTo>
                    <a:pt x="99" y="396"/>
                  </a:lnTo>
                  <a:lnTo>
                    <a:pt x="74" y="395"/>
                  </a:lnTo>
                  <a:lnTo>
                    <a:pt x="52" y="392"/>
                  </a:lnTo>
                  <a:lnTo>
                    <a:pt x="42" y="390"/>
                  </a:lnTo>
                  <a:lnTo>
                    <a:pt x="34" y="387"/>
                  </a:lnTo>
                  <a:lnTo>
                    <a:pt x="27" y="384"/>
                  </a:lnTo>
                  <a:lnTo>
                    <a:pt x="19" y="381"/>
                  </a:lnTo>
                  <a:lnTo>
                    <a:pt x="14" y="377"/>
                  </a:lnTo>
                  <a:lnTo>
                    <a:pt x="9" y="373"/>
                  </a:lnTo>
                  <a:lnTo>
                    <a:pt x="5" y="367"/>
                  </a:lnTo>
                  <a:lnTo>
                    <a:pt x="2" y="362"/>
                  </a:lnTo>
                  <a:lnTo>
                    <a:pt x="0" y="357"/>
                  </a:lnTo>
                  <a:lnTo>
                    <a:pt x="0" y="350"/>
                  </a:lnTo>
                  <a:lnTo>
                    <a:pt x="0" y="343"/>
                  </a:lnTo>
                  <a:lnTo>
                    <a:pt x="2" y="337"/>
                  </a:lnTo>
                  <a:lnTo>
                    <a:pt x="4" y="329"/>
                  </a:lnTo>
                  <a:lnTo>
                    <a:pt x="9" y="322"/>
                  </a:lnTo>
                  <a:lnTo>
                    <a:pt x="13" y="315"/>
                  </a:lnTo>
                  <a:lnTo>
                    <a:pt x="18" y="306"/>
                  </a:lnTo>
                  <a:lnTo>
                    <a:pt x="33" y="290"/>
                  </a:lnTo>
                  <a:lnTo>
                    <a:pt x="50" y="272"/>
                  </a:lnTo>
                  <a:lnTo>
                    <a:pt x="71" y="254"/>
                  </a:lnTo>
                  <a:lnTo>
                    <a:pt x="95" y="236"/>
                  </a:lnTo>
                  <a:lnTo>
                    <a:pt x="123" y="217"/>
                  </a:lnTo>
                  <a:lnTo>
                    <a:pt x="152" y="198"/>
                  </a:lnTo>
                  <a:lnTo>
                    <a:pt x="185" y="179"/>
                  </a:lnTo>
                  <a:lnTo>
                    <a:pt x="220" y="160"/>
                  </a:lnTo>
                  <a:lnTo>
                    <a:pt x="257" y="141"/>
                  </a:lnTo>
                  <a:lnTo>
                    <a:pt x="297" y="122"/>
                  </a:lnTo>
                  <a:lnTo>
                    <a:pt x="339" y="104"/>
                  </a:lnTo>
                  <a:lnTo>
                    <a:pt x="381" y="87"/>
                  </a:lnTo>
                  <a:lnTo>
                    <a:pt x="424" y="70"/>
                  </a:lnTo>
                  <a:lnTo>
                    <a:pt x="467" y="57"/>
                  </a:lnTo>
                  <a:lnTo>
                    <a:pt x="509" y="43"/>
                  </a:lnTo>
                  <a:lnTo>
                    <a:pt x="549" y="31"/>
                  </a:lnTo>
                  <a:lnTo>
                    <a:pt x="587" y="22"/>
                  </a:lnTo>
                  <a:lnTo>
                    <a:pt x="624" y="14"/>
                  </a:lnTo>
                  <a:lnTo>
                    <a:pt x="659" y="8"/>
                  </a:lnTo>
                  <a:lnTo>
                    <a:pt x="692" y="3"/>
                  </a:lnTo>
                  <a:lnTo>
                    <a:pt x="722" y="1"/>
                  </a:lnTo>
                  <a:lnTo>
                    <a:pt x="750" y="0"/>
                  </a:lnTo>
                  <a:lnTo>
                    <a:pt x="774" y="0"/>
                  </a:lnTo>
                  <a:lnTo>
                    <a:pt x="796" y="3"/>
                  </a:lnTo>
                  <a:lnTo>
                    <a:pt x="806" y="5"/>
                  </a:lnTo>
                  <a:lnTo>
                    <a:pt x="814" y="7"/>
                  </a:lnTo>
                  <a:lnTo>
                    <a:pt x="822" y="10"/>
                  </a:lnTo>
                  <a:lnTo>
                    <a:pt x="829" y="14"/>
                  </a:lnTo>
                  <a:lnTo>
                    <a:pt x="835" y="18"/>
                  </a:lnTo>
                  <a:lnTo>
                    <a:pt x="840" y="23"/>
                  </a:lnTo>
                  <a:lnTo>
                    <a:pt x="843" y="27"/>
                  </a:lnTo>
                  <a:lnTo>
                    <a:pt x="846" y="32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81" name="Freeform 141"/>
            <p:cNvSpPr>
              <a:spLocks noEditPoints="1"/>
            </p:cNvSpPr>
            <p:nvPr/>
          </p:nvSpPr>
          <p:spPr bwMode="auto">
            <a:xfrm>
              <a:off x="2081213" y="971550"/>
              <a:ext cx="114300" cy="112713"/>
            </a:xfrm>
            <a:custGeom>
              <a:avLst/>
              <a:gdLst>
                <a:gd name="T0" fmla="*/ 82 w 361"/>
                <a:gd name="T1" fmla="*/ 28 h 359"/>
                <a:gd name="T2" fmla="*/ 43 w 361"/>
                <a:gd name="T3" fmla="*/ 63 h 359"/>
                <a:gd name="T4" fmla="*/ 16 w 361"/>
                <a:gd name="T5" fmla="*/ 107 h 359"/>
                <a:gd name="T6" fmla="*/ 2 w 361"/>
                <a:gd name="T7" fmla="*/ 157 h 359"/>
                <a:gd name="T8" fmla="*/ 3 w 361"/>
                <a:gd name="T9" fmla="*/ 210 h 359"/>
                <a:gd name="T10" fmla="*/ 20 w 361"/>
                <a:gd name="T11" fmla="*/ 262 h 359"/>
                <a:gd name="T12" fmla="*/ 52 w 361"/>
                <a:gd name="T13" fmla="*/ 305 h 359"/>
                <a:gd name="T14" fmla="*/ 93 w 361"/>
                <a:gd name="T15" fmla="*/ 337 h 359"/>
                <a:gd name="T16" fmla="*/ 141 w 361"/>
                <a:gd name="T17" fmla="*/ 355 h 359"/>
                <a:gd name="T18" fmla="*/ 193 w 361"/>
                <a:gd name="T19" fmla="*/ 359 h 359"/>
                <a:gd name="T20" fmla="*/ 245 w 361"/>
                <a:gd name="T21" fmla="*/ 347 h 359"/>
                <a:gd name="T22" fmla="*/ 293 w 361"/>
                <a:gd name="T23" fmla="*/ 320 h 359"/>
                <a:gd name="T24" fmla="*/ 329 w 361"/>
                <a:gd name="T25" fmla="*/ 282 h 359"/>
                <a:gd name="T26" fmla="*/ 351 w 361"/>
                <a:gd name="T27" fmla="*/ 235 h 359"/>
                <a:gd name="T28" fmla="*/ 361 w 361"/>
                <a:gd name="T29" fmla="*/ 185 h 359"/>
                <a:gd name="T30" fmla="*/ 354 w 361"/>
                <a:gd name="T31" fmla="*/ 132 h 359"/>
                <a:gd name="T32" fmla="*/ 331 w 361"/>
                <a:gd name="T33" fmla="*/ 81 h 359"/>
                <a:gd name="T34" fmla="*/ 296 w 361"/>
                <a:gd name="T35" fmla="*/ 42 h 359"/>
                <a:gd name="T36" fmla="*/ 253 w 361"/>
                <a:gd name="T37" fmla="*/ 14 h 359"/>
                <a:gd name="T38" fmla="*/ 203 w 361"/>
                <a:gd name="T39" fmla="*/ 1 h 359"/>
                <a:gd name="T40" fmla="*/ 150 w 361"/>
                <a:gd name="T41" fmla="*/ 2 h 359"/>
                <a:gd name="T42" fmla="*/ 222 w 361"/>
                <a:gd name="T43" fmla="*/ 286 h 359"/>
                <a:gd name="T44" fmla="*/ 200 w 361"/>
                <a:gd name="T45" fmla="*/ 292 h 359"/>
                <a:gd name="T46" fmla="*/ 166 w 361"/>
                <a:gd name="T47" fmla="*/ 293 h 359"/>
                <a:gd name="T48" fmla="*/ 134 w 361"/>
                <a:gd name="T49" fmla="*/ 285 h 359"/>
                <a:gd name="T50" fmla="*/ 106 w 361"/>
                <a:gd name="T51" fmla="*/ 267 h 359"/>
                <a:gd name="T52" fmla="*/ 83 w 361"/>
                <a:gd name="T53" fmla="*/ 242 h 359"/>
                <a:gd name="T54" fmla="*/ 70 w 361"/>
                <a:gd name="T55" fmla="*/ 210 h 359"/>
                <a:gd name="T56" fmla="*/ 65 w 361"/>
                <a:gd name="T57" fmla="*/ 176 h 359"/>
                <a:gd name="T58" fmla="*/ 71 w 361"/>
                <a:gd name="T59" fmla="*/ 143 h 359"/>
                <a:gd name="T60" fmla="*/ 86 w 361"/>
                <a:gd name="T61" fmla="*/ 114 h 359"/>
                <a:gd name="T62" fmla="*/ 109 w 361"/>
                <a:gd name="T63" fmla="*/ 89 h 359"/>
                <a:gd name="T64" fmla="*/ 138 w 361"/>
                <a:gd name="T65" fmla="*/ 72 h 359"/>
                <a:gd name="T66" fmla="*/ 172 w 361"/>
                <a:gd name="T67" fmla="*/ 64 h 359"/>
                <a:gd name="T68" fmla="*/ 205 w 361"/>
                <a:gd name="T69" fmla="*/ 67 h 359"/>
                <a:gd name="T70" fmla="*/ 237 w 361"/>
                <a:gd name="T71" fmla="*/ 79 h 359"/>
                <a:gd name="T72" fmla="*/ 263 w 361"/>
                <a:gd name="T73" fmla="*/ 99 h 359"/>
                <a:gd name="T74" fmla="*/ 282 w 361"/>
                <a:gd name="T75" fmla="*/ 126 h 359"/>
                <a:gd name="T76" fmla="*/ 294 w 361"/>
                <a:gd name="T77" fmla="*/ 160 h 359"/>
                <a:gd name="T78" fmla="*/ 295 w 361"/>
                <a:gd name="T79" fmla="*/ 194 h 359"/>
                <a:gd name="T80" fmla="*/ 285 w 361"/>
                <a:gd name="T81" fmla="*/ 226 h 359"/>
                <a:gd name="T82" fmla="*/ 269 w 361"/>
                <a:gd name="T83" fmla="*/ 253 h 359"/>
                <a:gd name="T84" fmla="*/ 243 w 361"/>
                <a:gd name="T85" fmla="*/ 275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1" h="359">
                  <a:moveTo>
                    <a:pt x="115" y="12"/>
                  </a:moveTo>
                  <a:lnTo>
                    <a:pt x="98" y="20"/>
                  </a:lnTo>
                  <a:lnTo>
                    <a:pt x="82" y="28"/>
                  </a:lnTo>
                  <a:lnTo>
                    <a:pt x="68" y="39"/>
                  </a:lnTo>
                  <a:lnTo>
                    <a:pt x="55" y="50"/>
                  </a:lnTo>
                  <a:lnTo>
                    <a:pt x="43" y="63"/>
                  </a:lnTo>
                  <a:lnTo>
                    <a:pt x="33" y="77"/>
                  </a:lnTo>
                  <a:lnTo>
                    <a:pt x="23" y="92"/>
                  </a:lnTo>
                  <a:lnTo>
                    <a:pt x="16" y="107"/>
                  </a:lnTo>
                  <a:lnTo>
                    <a:pt x="9" y="123"/>
                  </a:lnTo>
                  <a:lnTo>
                    <a:pt x="4" y="140"/>
                  </a:lnTo>
                  <a:lnTo>
                    <a:pt x="2" y="157"/>
                  </a:lnTo>
                  <a:lnTo>
                    <a:pt x="0" y="174"/>
                  </a:lnTo>
                  <a:lnTo>
                    <a:pt x="1" y="192"/>
                  </a:lnTo>
                  <a:lnTo>
                    <a:pt x="3" y="210"/>
                  </a:lnTo>
                  <a:lnTo>
                    <a:pt x="7" y="227"/>
                  </a:lnTo>
                  <a:lnTo>
                    <a:pt x="13" y="245"/>
                  </a:lnTo>
                  <a:lnTo>
                    <a:pt x="20" y="262"/>
                  </a:lnTo>
                  <a:lnTo>
                    <a:pt x="30" y="278"/>
                  </a:lnTo>
                  <a:lnTo>
                    <a:pt x="40" y="291"/>
                  </a:lnTo>
                  <a:lnTo>
                    <a:pt x="52" y="305"/>
                  </a:lnTo>
                  <a:lnTo>
                    <a:pt x="64" y="317"/>
                  </a:lnTo>
                  <a:lnTo>
                    <a:pt x="78" y="327"/>
                  </a:lnTo>
                  <a:lnTo>
                    <a:pt x="93" y="337"/>
                  </a:lnTo>
                  <a:lnTo>
                    <a:pt x="108" y="344"/>
                  </a:lnTo>
                  <a:lnTo>
                    <a:pt x="125" y="350"/>
                  </a:lnTo>
                  <a:lnTo>
                    <a:pt x="141" y="355"/>
                  </a:lnTo>
                  <a:lnTo>
                    <a:pt x="157" y="358"/>
                  </a:lnTo>
                  <a:lnTo>
                    <a:pt x="175" y="359"/>
                  </a:lnTo>
                  <a:lnTo>
                    <a:pt x="193" y="359"/>
                  </a:lnTo>
                  <a:lnTo>
                    <a:pt x="210" y="357"/>
                  </a:lnTo>
                  <a:lnTo>
                    <a:pt x="228" y="353"/>
                  </a:lnTo>
                  <a:lnTo>
                    <a:pt x="245" y="347"/>
                  </a:lnTo>
                  <a:lnTo>
                    <a:pt x="262" y="339"/>
                  </a:lnTo>
                  <a:lnTo>
                    <a:pt x="278" y="330"/>
                  </a:lnTo>
                  <a:lnTo>
                    <a:pt x="293" y="320"/>
                  </a:lnTo>
                  <a:lnTo>
                    <a:pt x="306" y="308"/>
                  </a:lnTo>
                  <a:lnTo>
                    <a:pt x="318" y="296"/>
                  </a:lnTo>
                  <a:lnTo>
                    <a:pt x="329" y="282"/>
                  </a:lnTo>
                  <a:lnTo>
                    <a:pt x="337" y="267"/>
                  </a:lnTo>
                  <a:lnTo>
                    <a:pt x="345" y="251"/>
                  </a:lnTo>
                  <a:lnTo>
                    <a:pt x="351" y="235"/>
                  </a:lnTo>
                  <a:lnTo>
                    <a:pt x="356" y="218"/>
                  </a:lnTo>
                  <a:lnTo>
                    <a:pt x="358" y="201"/>
                  </a:lnTo>
                  <a:lnTo>
                    <a:pt x="361" y="185"/>
                  </a:lnTo>
                  <a:lnTo>
                    <a:pt x="359" y="167"/>
                  </a:lnTo>
                  <a:lnTo>
                    <a:pt x="357" y="149"/>
                  </a:lnTo>
                  <a:lnTo>
                    <a:pt x="354" y="132"/>
                  </a:lnTo>
                  <a:lnTo>
                    <a:pt x="348" y="114"/>
                  </a:lnTo>
                  <a:lnTo>
                    <a:pt x="340" y="97"/>
                  </a:lnTo>
                  <a:lnTo>
                    <a:pt x="331" y="81"/>
                  </a:lnTo>
                  <a:lnTo>
                    <a:pt x="321" y="67"/>
                  </a:lnTo>
                  <a:lnTo>
                    <a:pt x="310" y="53"/>
                  </a:lnTo>
                  <a:lnTo>
                    <a:pt x="296" y="42"/>
                  </a:lnTo>
                  <a:lnTo>
                    <a:pt x="282" y="31"/>
                  </a:lnTo>
                  <a:lnTo>
                    <a:pt x="269" y="22"/>
                  </a:lnTo>
                  <a:lnTo>
                    <a:pt x="253" y="14"/>
                  </a:lnTo>
                  <a:lnTo>
                    <a:pt x="237" y="8"/>
                  </a:lnTo>
                  <a:lnTo>
                    <a:pt x="220" y="4"/>
                  </a:lnTo>
                  <a:lnTo>
                    <a:pt x="203" y="1"/>
                  </a:lnTo>
                  <a:lnTo>
                    <a:pt x="185" y="0"/>
                  </a:lnTo>
                  <a:lnTo>
                    <a:pt x="168" y="0"/>
                  </a:lnTo>
                  <a:lnTo>
                    <a:pt x="150" y="2"/>
                  </a:lnTo>
                  <a:lnTo>
                    <a:pt x="132" y="6"/>
                  </a:lnTo>
                  <a:lnTo>
                    <a:pt x="115" y="12"/>
                  </a:lnTo>
                  <a:close/>
                  <a:moveTo>
                    <a:pt x="222" y="286"/>
                  </a:moveTo>
                  <a:lnTo>
                    <a:pt x="222" y="286"/>
                  </a:lnTo>
                  <a:lnTo>
                    <a:pt x="211" y="290"/>
                  </a:lnTo>
                  <a:lnTo>
                    <a:pt x="200" y="292"/>
                  </a:lnTo>
                  <a:lnTo>
                    <a:pt x="188" y="294"/>
                  </a:lnTo>
                  <a:lnTo>
                    <a:pt x="178" y="294"/>
                  </a:lnTo>
                  <a:lnTo>
                    <a:pt x="166" y="293"/>
                  </a:lnTo>
                  <a:lnTo>
                    <a:pt x="155" y="291"/>
                  </a:lnTo>
                  <a:lnTo>
                    <a:pt x="145" y="288"/>
                  </a:lnTo>
                  <a:lnTo>
                    <a:pt x="134" y="285"/>
                  </a:lnTo>
                  <a:lnTo>
                    <a:pt x="124" y="280"/>
                  </a:lnTo>
                  <a:lnTo>
                    <a:pt x="115" y="274"/>
                  </a:lnTo>
                  <a:lnTo>
                    <a:pt x="106" y="267"/>
                  </a:lnTo>
                  <a:lnTo>
                    <a:pt x="98" y="260"/>
                  </a:lnTo>
                  <a:lnTo>
                    <a:pt x="90" y="251"/>
                  </a:lnTo>
                  <a:lnTo>
                    <a:pt x="83" y="242"/>
                  </a:lnTo>
                  <a:lnTo>
                    <a:pt x="78" y="232"/>
                  </a:lnTo>
                  <a:lnTo>
                    <a:pt x="73" y="222"/>
                  </a:lnTo>
                  <a:lnTo>
                    <a:pt x="70" y="210"/>
                  </a:lnTo>
                  <a:lnTo>
                    <a:pt x="67" y="198"/>
                  </a:lnTo>
                  <a:lnTo>
                    <a:pt x="65" y="188"/>
                  </a:lnTo>
                  <a:lnTo>
                    <a:pt x="65" y="176"/>
                  </a:lnTo>
                  <a:lnTo>
                    <a:pt x="67" y="166"/>
                  </a:lnTo>
                  <a:lnTo>
                    <a:pt x="68" y="154"/>
                  </a:lnTo>
                  <a:lnTo>
                    <a:pt x="71" y="143"/>
                  </a:lnTo>
                  <a:lnTo>
                    <a:pt x="75" y="133"/>
                  </a:lnTo>
                  <a:lnTo>
                    <a:pt x="79" y="123"/>
                  </a:lnTo>
                  <a:lnTo>
                    <a:pt x="86" y="114"/>
                  </a:lnTo>
                  <a:lnTo>
                    <a:pt x="92" y="105"/>
                  </a:lnTo>
                  <a:lnTo>
                    <a:pt x="100" y="97"/>
                  </a:lnTo>
                  <a:lnTo>
                    <a:pt x="109" y="89"/>
                  </a:lnTo>
                  <a:lnTo>
                    <a:pt x="117" y="83"/>
                  </a:lnTo>
                  <a:lnTo>
                    <a:pt x="128" y="77"/>
                  </a:lnTo>
                  <a:lnTo>
                    <a:pt x="138" y="72"/>
                  </a:lnTo>
                  <a:lnTo>
                    <a:pt x="150" y="68"/>
                  </a:lnTo>
                  <a:lnTo>
                    <a:pt x="161" y="66"/>
                  </a:lnTo>
                  <a:lnTo>
                    <a:pt x="172" y="64"/>
                  </a:lnTo>
                  <a:lnTo>
                    <a:pt x="184" y="64"/>
                  </a:lnTo>
                  <a:lnTo>
                    <a:pt x="194" y="65"/>
                  </a:lnTo>
                  <a:lnTo>
                    <a:pt x="205" y="67"/>
                  </a:lnTo>
                  <a:lnTo>
                    <a:pt x="217" y="70"/>
                  </a:lnTo>
                  <a:lnTo>
                    <a:pt x="226" y="74"/>
                  </a:lnTo>
                  <a:lnTo>
                    <a:pt x="237" y="79"/>
                  </a:lnTo>
                  <a:lnTo>
                    <a:pt x="246" y="84"/>
                  </a:lnTo>
                  <a:lnTo>
                    <a:pt x="255" y="92"/>
                  </a:lnTo>
                  <a:lnTo>
                    <a:pt x="263" y="99"/>
                  </a:lnTo>
                  <a:lnTo>
                    <a:pt x="271" y="107"/>
                  </a:lnTo>
                  <a:lnTo>
                    <a:pt x="277" y="117"/>
                  </a:lnTo>
                  <a:lnTo>
                    <a:pt x="282" y="126"/>
                  </a:lnTo>
                  <a:lnTo>
                    <a:pt x="288" y="137"/>
                  </a:lnTo>
                  <a:lnTo>
                    <a:pt x="292" y="149"/>
                  </a:lnTo>
                  <a:lnTo>
                    <a:pt x="294" y="160"/>
                  </a:lnTo>
                  <a:lnTo>
                    <a:pt x="295" y="171"/>
                  </a:lnTo>
                  <a:lnTo>
                    <a:pt x="295" y="182"/>
                  </a:lnTo>
                  <a:lnTo>
                    <a:pt x="295" y="194"/>
                  </a:lnTo>
                  <a:lnTo>
                    <a:pt x="293" y="205"/>
                  </a:lnTo>
                  <a:lnTo>
                    <a:pt x="290" y="215"/>
                  </a:lnTo>
                  <a:lnTo>
                    <a:pt x="285" y="226"/>
                  </a:lnTo>
                  <a:lnTo>
                    <a:pt x="281" y="235"/>
                  </a:lnTo>
                  <a:lnTo>
                    <a:pt x="275" y="245"/>
                  </a:lnTo>
                  <a:lnTo>
                    <a:pt x="269" y="253"/>
                  </a:lnTo>
                  <a:lnTo>
                    <a:pt x="261" y="262"/>
                  </a:lnTo>
                  <a:lnTo>
                    <a:pt x="253" y="269"/>
                  </a:lnTo>
                  <a:lnTo>
                    <a:pt x="243" y="275"/>
                  </a:lnTo>
                  <a:lnTo>
                    <a:pt x="233" y="282"/>
                  </a:lnTo>
                  <a:lnTo>
                    <a:pt x="222" y="286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82" name="Freeform 142"/>
            <p:cNvSpPr>
              <a:spLocks/>
            </p:cNvSpPr>
            <p:nvPr/>
          </p:nvSpPr>
          <p:spPr bwMode="auto">
            <a:xfrm>
              <a:off x="2058988" y="1198563"/>
              <a:ext cx="52388" cy="52388"/>
            </a:xfrm>
            <a:custGeom>
              <a:avLst/>
              <a:gdLst>
                <a:gd name="T0" fmla="*/ 162 w 165"/>
                <a:gd name="T1" fmla="*/ 61 h 164"/>
                <a:gd name="T2" fmla="*/ 165 w 165"/>
                <a:gd name="T3" fmla="*/ 76 h 164"/>
                <a:gd name="T4" fmla="*/ 165 w 165"/>
                <a:gd name="T5" fmla="*/ 92 h 164"/>
                <a:gd name="T6" fmla="*/ 161 w 165"/>
                <a:gd name="T7" fmla="*/ 108 h 164"/>
                <a:gd name="T8" fmla="*/ 154 w 165"/>
                <a:gd name="T9" fmla="*/ 122 h 164"/>
                <a:gd name="T10" fmla="*/ 146 w 165"/>
                <a:gd name="T11" fmla="*/ 136 h 164"/>
                <a:gd name="T12" fmla="*/ 134 w 165"/>
                <a:gd name="T13" fmla="*/ 146 h 164"/>
                <a:gd name="T14" fmla="*/ 121 w 165"/>
                <a:gd name="T15" fmla="*/ 156 h 164"/>
                <a:gd name="T16" fmla="*/ 105 w 165"/>
                <a:gd name="T17" fmla="*/ 161 h 164"/>
                <a:gd name="T18" fmla="*/ 89 w 165"/>
                <a:gd name="T19" fmla="*/ 164 h 164"/>
                <a:gd name="T20" fmla="*/ 73 w 165"/>
                <a:gd name="T21" fmla="*/ 164 h 164"/>
                <a:gd name="T22" fmla="*/ 57 w 165"/>
                <a:gd name="T23" fmla="*/ 160 h 164"/>
                <a:gd name="T24" fmla="*/ 42 w 165"/>
                <a:gd name="T25" fmla="*/ 154 h 164"/>
                <a:gd name="T26" fmla="*/ 30 w 165"/>
                <a:gd name="T27" fmla="*/ 145 h 164"/>
                <a:gd name="T28" fmla="*/ 18 w 165"/>
                <a:gd name="T29" fmla="*/ 134 h 164"/>
                <a:gd name="T30" fmla="*/ 10 w 165"/>
                <a:gd name="T31" fmla="*/ 120 h 164"/>
                <a:gd name="T32" fmla="*/ 3 w 165"/>
                <a:gd name="T33" fmla="*/ 104 h 164"/>
                <a:gd name="T34" fmla="*/ 1 w 165"/>
                <a:gd name="T35" fmla="*/ 88 h 164"/>
                <a:gd name="T36" fmla="*/ 1 w 165"/>
                <a:gd name="T37" fmla="*/ 72 h 164"/>
                <a:gd name="T38" fmla="*/ 4 w 165"/>
                <a:gd name="T39" fmla="*/ 56 h 164"/>
                <a:gd name="T40" fmla="*/ 11 w 165"/>
                <a:gd name="T41" fmla="*/ 42 h 164"/>
                <a:gd name="T42" fmla="*/ 20 w 165"/>
                <a:gd name="T43" fmla="*/ 29 h 164"/>
                <a:gd name="T44" fmla="*/ 32 w 165"/>
                <a:gd name="T45" fmla="*/ 18 h 164"/>
                <a:gd name="T46" fmla="*/ 46 w 165"/>
                <a:gd name="T47" fmla="*/ 9 h 164"/>
                <a:gd name="T48" fmla="*/ 60 w 165"/>
                <a:gd name="T49" fmla="*/ 2 h 164"/>
                <a:gd name="T50" fmla="*/ 77 w 165"/>
                <a:gd name="T51" fmla="*/ 0 h 164"/>
                <a:gd name="T52" fmla="*/ 93 w 165"/>
                <a:gd name="T53" fmla="*/ 0 h 164"/>
                <a:gd name="T54" fmla="*/ 109 w 165"/>
                <a:gd name="T55" fmla="*/ 4 h 164"/>
                <a:gd name="T56" fmla="*/ 123 w 165"/>
                <a:gd name="T57" fmla="*/ 10 h 164"/>
                <a:gd name="T58" fmla="*/ 136 w 165"/>
                <a:gd name="T59" fmla="*/ 19 h 164"/>
                <a:gd name="T60" fmla="*/ 147 w 165"/>
                <a:gd name="T61" fmla="*/ 31 h 164"/>
                <a:gd name="T62" fmla="*/ 157 w 165"/>
                <a:gd name="T63" fmla="*/ 4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5" h="164">
                  <a:moveTo>
                    <a:pt x="160" y="52"/>
                  </a:moveTo>
                  <a:lnTo>
                    <a:pt x="162" y="61"/>
                  </a:lnTo>
                  <a:lnTo>
                    <a:pt x="164" y="68"/>
                  </a:lnTo>
                  <a:lnTo>
                    <a:pt x="165" y="76"/>
                  </a:lnTo>
                  <a:lnTo>
                    <a:pt x="165" y="85"/>
                  </a:lnTo>
                  <a:lnTo>
                    <a:pt x="165" y="92"/>
                  </a:lnTo>
                  <a:lnTo>
                    <a:pt x="163" y="100"/>
                  </a:lnTo>
                  <a:lnTo>
                    <a:pt x="161" y="108"/>
                  </a:lnTo>
                  <a:lnTo>
                    <a:pt x="159" y="116"/>
                  </a:lnTo>
                  <a:lnTo>
                    <a:pt x="154" y="122"/>
                  </a:lnTo>
                  <a:lnTo>
                    <a:pt x="150" y="129"/>
                  </a:lnTo>
                  <a:lnTo>
                    <a:pt x="146" y="136"/>
                  </a:lnTo>
                  <a:lnTo>
                    <a:pt x="141" y="141"/>
                  </a:lnTo>
                  <a:lnTo>
                    <a:pt x="134" y="146"/>
                  </a:lnTo>
                  <a:lnTo>
                    <a:pt x="128" y="152"/>
                  </a:lnTo>
                  <a:lnTo>
                    <a:pt x="121" y="156"/>
                  </a:lnTo>
                  <a:lnTo>
                    <a:pt x="113" y="159"/>
                  </a:lnTo>
                  <a:lnTo>
                    <a:pt x="105" y="161"/>
                  </a:lnTo>
                  <a:lnTo>
                    <a:pt x="96" y="163"/>
                  </a:lnTo>
                  <a:lnTo>
                    <a:pt x="89" y="164"/>
                  </a:lnTo>
                  <a:lnTo>
                    <a:pt x="80" y="164"/>
                  </a:lnTo>
                  <a:lnTo>
                    <a:pt x="73" y="164"/>
                  </a:lnTo>
                  <a:lnTo>
                    <a:pt x="65" y="162"/>
                  </a:lnTo>
                  <a:lnTo>
                    <a:pt x="57" y="160"/>
                  </a:lnTo>
                  <a:lnTo>
                    <a:pt x="50" y="158"/>
                  </a:lnTo>
                  <a:lnTo>
                    <a:pt x="42" y="154"/>
                  </a:lnTo>
                  <a:lnTo>
                    <a:pt x="36" y="149"/>
                  </a:lnTo>
                  <a:lnTo>
                    <a:pt x="30" y="145"/>
                  </a:lnTo>
                  <a:lnTo>
                    <a:pt x="23" y="140"/>
                  </a:lnTo>
                  <a:lnTo>
                    <a:pt x="18" y="134"/>
                  </a:lnTo>
                  <a:lnTo>
                    <a:pt x="14" y="127"/>
                  </a:lnTo>
                  <a:lnTo>
                    <a:pt x="10" y="120"/>
                  </a:lnTo>
                  <a:lnTo>
                    <a:pt x="6" y="112"/>
                  </a:lnTo>
                  <a:lnTo>
                    <a:pt x="3" y="104"/>
                  </a:lnTo>
                  <a:lnTo>
                    <a:pt x="1" y="97"/>
                  </a:lnTo>
                  <a:lnTo>
                    <a:pt x="1" y="88"/>
                  </a:lnTo>
                  <a:lnTo>
                    <a:pt x="0" y="80"/>
                  </a:lnTo>
                  <a:lnTo>
                    <a:pt x="1" y="72"/>
                  </a:lnTo>
                  <a:lnTo>
                    <a:pt x="2" y="64"/>
                  </a:lnTo>
                  <a:lnTo>
                    <a:pt x="4" y="56"/>
                  </a:lnTo>
                  <a:lnTo>
                    <a:pt x="7" y="49"/>
                  </a:lnTo>
                  <a:lnTo>
                    <a:pt x="11" y="42"/>
                  </a:lnTo>
                  <a:lnTo>
                    <a:pt x="15" y="35"/>
                  </a:lnTo>
                  <a:lnTo>
                    <a:pt x="20" y="29"/>
                  </a:lnTo>
                  <a:lnTo>
                    <a:pt x="25" y="24"/>
                  </a:lnTo>
                  <a:lnTo>
                    <a:pt x="32" y="18"/>
                  </a:lnTo>
                  <a:lnTo>
                    <a:pt x="38" y="13"/>
                  </a:lnTo>
                  <a:lnTo>
                    <a:pt x="46" y="9"/>
                  </a:lnTo>
                  <a:lnTo>
                    <a:pt x="53" y="6"/>
                  </a:lnTo>
                  <a:lnTo>
                    <a:pt x="60" y="2"/>
                  </a:lnTo>
                  <a:lnTo>
                    <a:pt x="69" y="1"/>
                  </a:lnTo>
                  <a:lnTo>
                    <a:pt x="77" y="0"/>
                  </a:lnTo>
                  <a:lnTo>
                    <a:pt x="85" y="0"/>
                  </a:lnTo>
                  <a:lnTo>
                    <a:pt x="93" y="0"/>
                  </a:lnTo>
                  <a:lnTo>
                    <a:pt x="101" y="1"/>
                  </a:lnTo>
                  <a:lnTo>
                    <a:pt x="109" y="4"/>
                  </a:lnTo>
                  <a:lnTo>
                    <a:pt x="116" y="7"/>
                  </a:lnTo>
                  <a:lnTo>
                    <a:pt x="123" y="10"/>
                  </a:lnTo>
                  <a:lnTo>
                    <a:pt x="130" y="14"/>
                  </a:lnTo>
                  <a:lnTo>
                    <a:pt x="136" y="19"/>
                  </a:lnTo>
                  <a:lnTo>
                    <a:pt x="142" y="25"/>
                  </a:lnTo>
                  <a:lnTo>
                    <a:pt x="147" y="31"/>
                  </a:lnTo>
                  <a:lnTo>
                    <a:pt x="152" y="37"/>
                  </a:lnTo>
                  <a:lnTo>
                    <a:pt x="157" y="45"/>
                  </a:lnTo>
                  <a:lnTo>
                    <a:pt x="160" y="52"/>
                  </a:lnTo>
                  <a:close/>
                </a:path>
              </a:pathLst>
            </a:custGeom>
            <a:solidFill>
              <a:srgbClr val="669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83" name="Freeform 143"/>
            <p:cNvSpPr>
              <a:spLocks/>
            </p:cNvSpPr>
            <p:nvPr/>
          </p:nvSpPr>
          <p:spPr bwMode="auto">
            <a:xfrm>
              <a:off x="2109788" y="1330325"/>
              <a:ext cx="52388" cy="52388"/>
            </a:xfrm>
            <a:custGeom>
              <a:avLst/>
              <a:gdLst>
                <a:gd name="T0" fmla="*/ 162 w 164"/>
                <a:gd name="T1" fmla="*/ 60 h 165"/>
                <a:gd name="T2" fmla="*/ 164 w 164"/>
                <a:gd name="T3" fmla="*/ 77 h 165"/>
                <a:gd name="T4" fmla="*/ 164 w 164"/>
                <a:gd name="T5" fmla="*/ 93 h 165"/>
                <a:gd name="T6" fmla="*/ 161 w 164"/>
                <a:gd name="T7" fmla="*/ 108 h 165"/>
                <a:gd name="T8" fmla="*/ 154 w 164"/>
                <a:gd name="T9" fmla="*/ 122 h 165"/>
                <a:gd name="T10" fmla="*/ 145 w 164"/>
                <a:gd name="T11" fmla="*/ 135 h 165"/>
                <a:gd name="T12" fmla="*/ 133 w 164"/>
                <a:gd name="T13" fmla="*/ 147 h 165"/>
                <a:gd name="T14" fmla="*/ 119 w 164"/>
                <a:gd name="T15" fmla="*/ 155 h 165"/>
                <a:gd name="T16" fmla="*/ 104 w 164"/>
                <a:gd name="T17" fmla="*/ 161 h 165"/>
                <a:gd name="T18" fmla="*/ 88 w 164"/>
                <a:gd name="T19" fmla="*/ 165 h 165"/>
                <a:gd name="T20" fmla="*/ 72 w 164"/>
                <a:gd name="T21" fmla="*/ 164 h 165"/>
                <a:gd name="T22" fmla="*/ 56 w 164"/>
                <a:gd name="T23" fmla="*/ 160 h 165"/>
                <a:gd name="T24" fmla="*/ 42 w 164"/>
                <a:gd name="T25" fmla="*/ 154 h 165"/>
                <a:gd name="T26" fmla="*/ 28 w 164"/>
                <a:gd name="T27" fmla="*/ 146 h 165"/>
                <a:gd name="T28" fmla="*/ 18 w 164"/>
                <a:gd name="T29" fmla="*/ 134 h 165"/>
                <a:gd name="T30" fmla="*/ 8 w 164"/>
                <a:gd name="T31" fmla="*/ 120 h 165"/>
                <a:gd name="T32" fmla="*/ 3 w 164"/>
                <a:gd name="T33" fmla="*/ 104 h 165"/>
                <a:gd name="T34" fmla="*/ 0 w 164"/>
                <a:gd name="T35" fmla="*/ 89 h 165"/>
                <a:gd name="T36" fmla="*/ 0 w 164"/>
                <a:gd name="T37" fmla="*/ 72 h 165"/>
                <a:gd name="T38" fmla="*/ 4 w 164"/>
                <a:gd name="T39" fmla="*/ 57 h 165"/>
                <a:gd name="T40" fmla="*/ 10 w 164"/>
                <a:gd name="T41" fmla="*/ 42 h 165"/>
                <a:gd name="T42" fmla="*/ 19 w 164"/>
                <a:gd name="T43" fmla="*/ 29 h 165"/>
                <a:gd name="T44" fmla="*/ 31 w 164"/>
                <a:gd name="T45" fmla="*/ 18 h 165"/>
                <a:gd name="T46" fmla="*/ 44 w 164"/>
                <a:gd name="T47" fmla="*/ 9 h 165"/>
                <a:gd name="T48" fmla="*/ 60 w 164"/>
                <a:gd name="T49" fmla="*/ 3 h 165"/>
                <a:gd name="T50" fmla="*/ 76 w 164"/>
                <a:gd name="T51" fmla="*/ 0 h 165"/>
                <a:gd name="T52" fmla="*/ 92 w 164"/>
                <a:gd name="T53" fmla="*/ 1 h 165"/>
                <a:gd name="T54" fmla="*/ 108 w 164"/>
                <a:gd name="T55" fmla="*/ 4 h 165"/>
                <a:gd name="T56" fmla="*/ 123 w 164"/>
                <a:gd name="T57" fmla="*/ 10 h 165"/>
                <a:gd name="T58" fmla="*/ 135 w 164"/>
                <a:gd name="T59" fmla="*/ 20 h 165"/>
                <a:gd name="T60" fmla="*/ 146 w 164"/>
                <a:gd name="T61" fmla="*/ 30 h 165"/>
                <a:gd name="T62" fmla="*/ 155 w 164"/>
                <a:gd name="T63" fmla="*/ 4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65">
                  <a:moveTo>
                    <a:pt x="159" y="53"/>
                  </a:moveTo>
                  <a:lnTo>
                    <a:pt x="162" y="60"/>
                  </a:lnTo>
                  <a:lnTo>
                    <a:pt x="163" y="68"/>
                  </a:lnTo>
                  <a:lnTo>
                    <a:pt x="164" y="77"/>
                  </a:lnTo>
                  <a:lnTo>
                    <a:pt x="164" y="84"/>
                  </a:lnTo>
                  <a:lnTo>
                    <a:pt x="164" y="93"/>
                  </a:lnTo>
                  <a:lnTo>
                    <a:pt x="163" y="100"/>
                  </a:lnTo>
                  <a:lnTo>
                    <a:pt x="161" y="108"/>
                  </a:lnTo>
                  <a:lnTo>
                    <a:pt x="157" y="115"/>
                  </a:lnTo>
                  <a:lnTo>
                    <a:pt x="154" y="122"/>
                  </a:lnTo>
                  <a:lnTo>
                    <a:pt x="150" y="129"/>
                  </a:lnTo>
                  <a:lnTo>
                    <a:pt x="145" y="135"/>
                  </a:lnTo>
                  <a:lnTo>
                    <a:pt x="139" y="141"/>
                  </a:lnTo>
                  <a:lnTo>
                    <a:pt x="133" y="147"/>
                  </a:lnTo>
                  <a:lnTo>
                    <a:pt x="127" y="151"/>
                  </a:lnTo>
                  <a:lnTo>
                    <a:pt x="119" y="155"/>
                  </a:lnTo>
                  <a:lnTo>
                    <a:pt x="112" y="159"/>
                  </a:lnTo>
                  <a:lnTo>
                    <a:pt x="104" y="161"/>
                  </a:lnTo>
                  <a:lnTo>
                    <a:pt x="96" y="164"/>
                  </a:lnTo>
                  <a:lnTo>
                    <a:pt x="88" y="165"/>
                  </a:lnTo>
                  <a:lnTo>
                    <a:pt x="79" y="165"/>
                  </a:lnTo>
                  <a:lnTo>
                    <a:pt x="72" y="164"/>
                  </a:lnTo>
                  <a:lnTo>
                    <a:pt x="63" y="163"/>
                  </a:lnTo>
                  <a:lnTo>
                    <a:pt x="56" y="160"/>
                  </a:lnTo>
                  <a:lnTo>
                    <a:pt x="49" y="157"/>
                  </a:lnTo>
                  <a:lnTo>
                    <a:pt x="42" y="154"/>
                  </a:lnTo>
                  <a:lnTo>
                    <a:pt x="35" y="150"/>
                  </a:lnTo>
                  <a:lnTo>
                    <a:pt x="28" y="146"/>
                  </a:lnTo>
                  <a:lnTo>
                    <a:pt x="23" y="139"/>
                  </a:lnTo>
                  <a:lnTo>
                    <a:pt x="18" y="134"/>
                  </a:lnTo>
                  <a:lnTo>
                    <a:pt x="13" y="127"/>
                  </a:lnTo>
                  <a:lnTo>
                    <a:pt x="8" y="120"/>
                  </a:lnTo>
                  <a:lnTo>
                    <a:pt x="5" y="112"/>
                  </a:lnTo>
                  <a:lnTo>
                    <a:pt x="3" y="104"/>
                  </a:lnTo>
                  <a:lnTo>
                    <a:pt x="1" y="96"/>
                  </a:lnTo>
                  <a:lnTo>
                    <a:pt x="0" y="89"/>
                  </a:lnTo>
                  <a:lnTo>
                    <a:pt x="0" y="80"/>
                  </a:lnTo>
                  <a:lnTo>
                    <a:pt x="0" y="72"/>
                  </a:lnTo>
                  <a:lnTo>
                    <a:pt x="2" y="64"/>
                  </a:lnTo>
                  <a:lnTo>
                    <a:pt x="4" y="57"/>
                  </a:lnTo>
                  <a:lnTo>
                    <a:pt x="6" y="49"/>
                  </a:lnTo>
                  <a:lnTo>
                    <a:pt x="10" y="42"/>
                  </a:lnTo>
                  <a:lnTo>
                    <a:pt x="15" y="36"/>
                  </a:lnTo>
                  <a:lnTo>
                    <a:pt x="19" y="29"/>
                  </a:lnTo>
                  <a:lnTo>
                    <a:pt x="24" y="23"/>
                  </a:lnTo>
                  <a:lnTo>
                    <a:pt x="31" y="18"/>
                  </a:lnTo>
                  <a:lnTo>
                    <a:pt x="37" y="13"/>
                  </a:lnTo>
                  <a:lnTo>
                    <a:pt x="44" y="9"/>
                  </a:lnTo>
                  <a:lnTo>
                    <a:pt x="52" y="5"/>
                  </a:lnTo>
                  <a:lnTo>
                    <a:pt x="60" y="3"/>
                  </a:lnTo>
                  <a:lnTo>
                    <a:pt x="68" y="1"/>
                  </a:lnTo>
                  <a:lnTo>
                    <a:pt x="76" y="0"/>
                  </a:lnTo>
                  <a:lnTo>
                    <a:pt x="85" y="0"/>
                  </a:lnTo>
                  <a:lnTo>
                    <a:pt x="92" y="1"/>
                  </a:lnTo>
                  <a:lnTo>
                    <a:pt x="100" y="2"/>
                  </a:lnTo>
                  <a:lnTo>
                    <a:pt x="108" y="4"/>
                  </a:lnTo>
                  <a:lnTo>
                    <a:pt x="115" y="7"/>
                  </a:lnTo>
                  <a:lnTo>
                    <a:pt x="123" y="10"/>
                  </a:lnTo>
                  <a:lnTo>
                    <a:pt x="129" y="15"/>
                  </a:lnTo>
                  <a:lnTo>
                    <a:pt x="135" y="20"/>
                  </a:lnTo>
                  <a:lnTo>
                    <a:pt x="141" y="25"/>
                  </a:lnTo>
                  <a:lnTo>
                    <a:pt x="146" y="30"/>
                  </a:lnTo>
                  <a:lnTo>
                    <a:pt x="151" y="38"/>
                  </a:lnTo>
                  <a:lnTo>
                    <a:pt x="155" y="44"/>
                  </a:lnTo>
                  <a:lnTo>
                    <a:pt x="159" y="53"/>
                  </a:lnTo>
                  <a:close/>
                </a:path>
              </a:pathLst>
            </a:custGeom>
            <a:solidFill>
              <a:srgbClr val="669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84" name="Freeform 144"/>
            <p:cNvSpPr>
              <a:spLocks/>
            </p:cNvSpPr>
            <p:nvPr/>
          </p:nvSpPr>
          <p:spPr bwMode="auto">
            <a:xfrm>
              <a:off x="2165350" y="1470025"/>
              <a:ext cx="52388" cy="52388"/>
            </a:xfrm>
            <a:custGeom>
              <a:avLst/>
              <a:gdLst>
                <a:gd name="T0" fmla="*/ 162 w 165"/>
                <a:gd name="T1" fmla="*/ 61 h 165"/>
                <a:gd name="T2" fmla="*/ 165 w 165"/>
                <a:gd name="T3" fmla="*/ 77 h 165"/>
                <a:gd name="T4" fmla="*/ 164 w 165"/>
                <a:gd name="T5" fmla="*/ 92 h 165"/>
                <a:gd name="T6" fmla="*/ 161 w 165"/>
                <a:gd name="T7" fmla="*/ 108 h 165"/>
                <a:gd name="T8" fmla="*/ 155 w 165"/>
                <a:gd name="T9" fmla="*/ 123 h 165"/>
                <a:gd name="T10" fmla="*/ 145 w 165"/>
                <a:gd name="T11" fmla="*/ 136 h 165"/>
                <a:gd name="T12" fmla="*/ 135 w 165"/>
                <a:gd name="T13" fmla="*/ 147 h 165"/>
                <a:gd name="T14" fmla="*/ 121 w 165"/>
                <a:gd name="T15" fmla="*/ 156 h 165"/>
                <a:gd name="T16" fmla="*/ 105 w 165"/>
                <a:gd name="T17" fmla="*/ 162 h 165"/>
                <a:gd name="T18" fmla="*/ 88 w 165"/>
                <a:gd name="T19" fmla="*/ 164 h 165"/>
                <a:gd name="T20" fmla="*/ 72 w 165"/>
                <a:gd name="T21" fmla="*/ 164 h 165"/>
                <a:gd name="T22" fmla="*/ 57 w 165"/>
                <a:gd name="T23" fmla="*/ 161 h 165"/>
                <a:gd name="T24" fmla="*/ 43 w 165"/>
                <a:gd name="T25" fmla="*/ 155 h 165"/>
                <a:gd name="T26" fmla="*/ 30 w 165"/>
                <a:gd name="T27" fmla="*/ 145 h 165"/>
                <a:gd name="T28" fmla="*/ 18 w 165"/>
                <a:gd name="T29" fmla="*/ 134 h 165"/>
                <a:gd name="T30" fmla="*/ 10 w 165"/>
                <a:gd name="T31" fmla="*/ 120 h 165"/>
                <a:gd name="T32" fmla="*/ 3 w 165"/>
                <a:gd name="T33" fmla="*/ 104 h 165"/>
                <a:gd name="T34" fmla="*/ 0 w 165"/>
                <a:gd name="T35" fmla="*/ 88 h 165"/>
                <a:gd name="T36" fmla="*/ 1 w 165"/>
                <a:gd name="T37" fmla="*/ 72 h 165"/>
                <a:gd name="T38" fmla="*/ 4 w 165"/>
                <a:gd name="T39" fmla="*/ 56 h 165"/>
                <a:gd name="T40" fmla="*/ 11 w 165"/>
                <a:gd name="T41" fmla="*/ 43 h 165"/>
                <a:gd name="T42" fmla="*/ 19 w 165"/>
                <a:gd name="T43" fmla="*/ 29 h 165"/>
                <a:gd name="T44" fmla="*/ 31 w 165"/>
                <a:gd name="T45" fmla="*/ 18 h 165"/>
                <a:gd name="T46" fmla="*/ 45 w 165"/>
                <a:gd name="T47" fmla="*/ 9 h 165"/>
                <a:gd name="T48" fmla="*/ 60 w 165"/>
                <a:gd name="T49" fmla="*/ 4 h 165"/>
                <a:gd name="T50" fmla="*/ 76 w 165"/>
                <a:gd name="T51" fmla="*/ 0 h 165"/>
                <a:gd name="T52" fmla="*/ 93 w 165"/>
                <a:gd name="T53" fmla="*/ 0 h 165"/>
                <a:gd name="T54" fmla="*/ 108 w 165"/>
                <a:gd name="T55" fmla="*/ 5 h 165"/>
                <a:gd name="T56" fmla="*/ 123 w 165"/>
                <a:gd name="T57" fmla="*/ 11 h 165"/>
                <a:gd name="T58" fmla="*/ 136 w 165"/>
                <a:gd name="T59" fmla="*/ 20 h 165"/>
                <a:gd name="T60" fmla="*/ 147 w 165"/>
                <a:gd name="T61" fmla="*/ 31 h 165"/>
                <a:gd name="T62" fmla="*/ 156 w 165"/>
                <a:gd name="T63" fmla="*/ 4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5" h="165">
                  <a:moveTo>
                    <a:pt x="159" y="52"/>
                  </a:moveTo>
                  <a:lnTo>
                    <a:pt x="162" y="61"/>
                  </a:lnTo>
                  <a:lnTo>
                    <a:pt x="164" y="69"/>
                  </a:lnTo>
                  <a:lnTo>
                    <a:pt x="165" y="77"/>
                  </a:lnTo>
                  <a:lnTo>
                    <a:pt x="165" y="85"/>
                  </a:lnTo>
                  <a:lnTo>
                    <a:pt x="164" y="92"/>
                  </a:lnTo>
                  <a:lnTo>
                    <a:pt x="163" y="101"/>
                  </a:lnTo>
                  <a:lnTo>
                    <a:pt x="161" y="108"/>
                  </a:lnTo>
                  <a:lnTo>
                    <a:pt x="158" y="116"/>
                  </a:lnTo>
                  <a:lnTo>
                    <a:pt x="155" y="123"/>
                  </a:lnTo>
                  <a:lnTo>
                    <a:pt x="150" y="129"/>
                  </a:lnTo>
                  <a:lnTo>
                    <a:pt x="145" y="136"/>
                  </a:lnTo>
                  <a:lnTo>
                    <a:pt x="140" y="142"/>
                  </a:lnTo>
                  <a:lnTo>
                    <a:pt x="135" y="147"/>
                  </a:lnTo>
                  <a:lnTo>
                    <a:pt x="127" y="152"/>
                  </a:lnTo>
                  <a:lnTo>
                    <a:pt x="121" y="156"/>
                  </a:lnTo>
                  <a:lnTo>
                    <a:pt x="112" y="159"/>
                  </a:lnTo>
                  <a:lnTo>
                    <a:pt x="105" y="162"/>
                  </a:lnTo>
                  <a:lnTo>
                    <a:pt x="96" y="163"/>
                  </a:lnTo>
                  <a:lnTo>
                    <a:pt x="88" y="164"/>
                  </a:lnTo>
                  <a:lnTo>
                    <a:pt x="81" y="165"/>
                  </a:lnTo>
                  <a:lnTo>
                    <a:pt x="72" y="164"/>
                  </a:lnTo>
                  <a:lnTo>
                    <a:pt x="65" y="163"/>
                  </a:lnTo>
                  <a:lnTo>
                    <a:pt x="57" y="161"/>
                  </a:lnTo>
                  <a:lnTo>
                    <a:pt x="50" y="158"/>
                  </a:lnTo>
                  <a:lnTo>
                    <a:pt x="43" y="155"/>
                  </a:lnTo>
                  <a:lnTo>
                    <a:pt x="36" y="151"/>
                  </a:lnTo>
                  <a:lnTo>
                    <a:pt x="30" y="145"/>
                  </a:lnTo>
                  <a:lnTo>
                    <a:pt x="23" y="140"/>
                  </a:lnTo>
                  <a:lnTo>
                    <a:pt x="18" y="134"/>
                  </a:lnTo>
                  <a:lnTo>
                    <a:pt x="14" y="127"/>
                  </a:lnTo>
                  <a:lnTo>
                    <a:pt x="10" y="120"/>
                  </a:lnTo>
                  <a:lnTo>
                    <a:pt x="6" y="113"/>
                  </a:lnTo>
                  <a:lnTo>
                    <a:pt x="3" y="104"/>
                  </a:lnTo>
                  <a:lnTo>
                    <a:pt x="1" y="97"/>
                  </a:lnTo>
                  <a:lnTo>
                    <a:pt x="0" y="88"/>
                  </a:lnTo>
                  <a:lnTo>
                    <a:pt x="0" y="81"/>
                  </a:lnTo>
                  <a:lnTo>
                    <a:pt x="1" y="72"/>
                  </a:lnTo>
                  <a:lnTo>
                    <a:pt x="2" y="65"/>
                  </a:lnTo>
                  <a:lnTo>
                    <a:pt x="4" y="56"/>
                  </a:lnTo>
                  <a:lnTo>
                    <a:pt x="8" y="49"/>
                  </a:lnTo>
                  <a:lnTo>
                    <a:pt x="11" y="43"/>
                  </a:lnTo>
                  <a:lnTo>
                    <a:pt x="15" y="35"/>
                  </a:lnTo>
                  <a:lnTo>
                    <a:pt x="19" y="29"/>
                  </a:lnTo>
                  <a:lnTo>
                    <a:pt x="26" y="24"/>
                  </a:lnTo>
                  <a:lnTo>
                    <a:pt x="31" y="18"/>
                  </a:lnTo>
                  <a:lnTo>
                    <a:pt x="38" y="13"/>
                  </a:lnTo>
                  <a:lnTo>
                    <a:pt x="45" y="9"/>
                  </a:lnTo>
                  <a:lnTo>
                    <a:pt x="53" y="6"/>
                  </a:lnTo>
                  <a:lnTo>
                    <a:pt x="60" y="4"/>
                  </a:lnTo>
                  <a:lnTo>
                    <a:pt x="69" y="2"/>
                  </a:lnTo>
                  <a:lnTo>
                    <a:pt x="76" y="0"/>
                  </a:lnTo>
                  <a:lnTo>
                    <a:pt x="85" y="0"/>
                  </a:lnTo>
                  <a:lnTo>
                    <a:pt x="93" y="0"/>
                  </a:lnTo>
                  <a:lnTo>
                    <a:pt x="101" y="3"/>
                  </a:lnTo>
                  <a:lnTo>
                    <a:pt x="108" y="5"/>
                  </a:lnTo>
                  <a:lnTo>
                    <a:pt x="115" y="7"/>
                  </a:lnTo>
                  <a:lnTo>
                    <a:pt x="123" y="11"/>
                  </a:lnTo>
                  <a:lnTo>
                    <a:pt x="129" y="15"/>
                  </a:lnTo>
                  <a:lnTo>
                    <a:pt x="136" y="20"/>
                  </a:lnTo>
                  <a:lnTo>
                    <a:pt x="142" y="25"/>
                  </a:lnTo>
                  <a:lnTo>
                    <a:pt x="147" y="31"/>
                  </a:lnTo>
                  <a:lnTo>
                    <a:pt x="151" y="37"/>
                  </a:lnTo>
                  <a:lnTo>
                    <a:pt x="156" y="45"/>
                  </a:lnTo>
                  <a:lnTo>
                    <a:pt x="159" y="52"/>
                  </a:lnTo>
                  <a:close/>
                </a:path>
              </a:pathLst>
            </a:custGeom>
            <a:solidFill>
              <a:srgbClr val="669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85" name="Freeform 145"/>
            <p:cNvSpPr>
              <a:spLocks/>
            </p:cNvSpPr>
            <p:nvPr/>
          </p:nvSpPr>
          <p:spPr bwMode="auto">
            <a:xfrm>
              <a:off x="2132013" y="1112838"/>
              <a:ext cx="215900" cy="101600"/>
            </a:xfrm>
            <a:custGeom>
              <a:avLst/>
              <a:gdLst>
                <a:gd name="T0" fmla="*/ 680 w 680"/>
                <a:gd name="T1" fmla="*/ 65 h 320"/>
                <a:gd name="T2" fmla="*/ 25 w 680"/>
                <a:gd name="T3" fmla="*/ 320 h 320"/>
                <a:gd name="T4" fmla="*/ 0 w 680"/>
                <a:gd name="T5" fmla="*/ 255 h 320"/>
                <a:gd name="T6" fmla="*/ 655 w 680"/>
                <a:gd name="T7" fmla="*/ 0 h 320"/>
                <a:gd name="T8" fmla="*/ 680 w 680"/>
                <a:gd name="T9" fmla="*/ 6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0" h="320">
                  <a:moveTo>
                    <a:pt x="680" y="65"/>
                  </a:moveTo>
                  <a:lnTo>
                    <a:pt x="25" y="320"/>
                  </a:lnTo>
                  <a:lnTo>
                    <a:pt x="0" y="255"/>
                  </a:lnTo>
                  <a:lnTo>
                    <a:pt x="655" y="0"/>
                  </a:lnTo>
                  <a:lnTo>
                    <a:pt x="680" y="65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86" name="Freeform 146"/>
            <p:cNvSpPr>
              <a:spLocks/>
            </p:cNvSpPr>
            <p:nvPr/>
          </p:nvSpPr>
          <p:spPr bwMode="auto">
            <a:xfrm>
              <a:off x="2184400" y="1244600"/>
              <a:ext cx="215900" cy="103188"/>
            </a:xfrm>
            <a:custGeom>
              <a:avLst/>
              <a:gdLst>
                <a:gd name="T0" fmla="*/ 680 w 680"/>
                <a:gd name="T1" fmla="*/ 66 h 322"/>
                <a:gd name="T2" fmla="*/ 24 w 680"/>
                <a:gd name="T3" fmla="*/ 322 h 322"/>
                <a:gd name="T4" fmla="*/ 0 w 680"/>
                <a:gd name="T5" fmla="*/ 256 h 322"/>
                <a:gd name="T6" fmla="*/ 654 w 680"/>
                <a:gd name="T7" fmla="*/ 0 h 322"/>
                <a:gd name="T8" fmla="*/ 680 w 680"/>
                <a:gd name="T9" fmla="*/ 66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0" h="322">
                  <a:moveTo>
                    <a:pt x="680" y="66"/>
                  </a:moveTo>
                  <a:lnTo>
                    <a:pt x="24" y="322"/>
                  </a:lnTo>
                  <a:lnTo>
                    <a:pt x="0" y="256"/>
                  </a:lnTo>
                  <a:lnTo>
                    <a:pt x="654" y="0"/>
                  </a:lnTo>
                  <a:lnTo>
                    <a:pt x="680" y="6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87" name="Freeform 147"/>
            <p:cNvSpPr>
              <a:spLocks/>
            </p:cNvSpPr>
            <p:nvPr/>
          </p:nvSpPr>
          <p:spPr bwMode="auto">
            <a:xfrm>
              <a:off x="2238375" y="1384300"/>
              <a:ext cx="215900" cy="101600"/>
            </a:xfrm>
            <a:custGeom>
              <a:avLst/>
              <a:gdLst>
                <a:gd name="T0" fmla="*/ 680 w 680"/>
                <a:gd name="T1" fmla="*/ 64 h 320"/>
                <a:gd name="T2" fmla="*/ 25 w 680"/>
                <a:gd name="T3" fmla="*/ 320 h 320"/>
                <a:gd name="T4" fmla="*/ 0 w 680"/>
                <a:gd name="T5" fmla="*/ 256 h 320"/>
                <a:gd name="T6" fmla="*/ 656 w 680"/>
                <a:gd name="T7" fmla="*/ 0 h 320"/>
                <a:gd name="T8" fmla="*/ 680 w 680"/>
                <a:gd name="T9" fmla="*/ 6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0" h="320">
                  <a:moveTo>
                    <a:pt x="680" y="64"/>
                  </a:moveTo>
                  <a:lnTo>
                    <a:pt x="25" y="320"/>
                  </a:lnTo>
                  <a:lnTo>
                    <a:pt x="0" y="256"/>
                  </a:lnTo>
                  <a:lnTo>
                    <a:pt x="656" y="0"/>
                  </a:lnTo>
                  <a:lnTo>
                    <a:pt x="680" y="6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</p:grpSp>
    </p:spTree>
    <p:extLst>
      <p:ext uri="{BB962C8B-B14F-4D97-AF65-F5344CB8AC3E}">
        <p14:creationId xmlns:p14="http://schemas.microsoft.com/office/powerpoint/2010/main" val="39739142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227F59D-9C7A-4AE4-AF84-253421F88E06}"/>
              </a:ext>
            </a:extLst>
          </p:cNvPr>
          <p:cNvSpPr txBox="1"/>
          <p:nvPr/>
        </p:nvSpPr>
        <p:spPr>
          <a:xfrm>
            <a:off x="4891315" y="4928169"/>
            <a:ext cx="2326643" cy="452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130000"/>
              </a:lnSpc>
              <a:defRPr/>
            </a:pPr>
            <a:r>
              <a:rPr lang="en-US" sz="899" dirty="0">
                <a:solidFill>
                  <a:prstClr val="white"/>
                </a:solidFill>
                <a:latin typeface="Calibri" panose="020F0502020204030204"/>
              </a:rPr>
              <a:t>A wonderful serenity has taken possession of my entire.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492207-6507-4C77-A433-7E57F2BFCCC3}"/>
              </a:ext>
            </a:extLst>
          </p:cNvPr>
          <p:cNvSpPr txBox="1"/>
          <p:nvPr/>
        </p:nvSpPr>
        <p:spPr>
          <a:xfrm>
            <a:off x="4891317" y="4697694"/>
            <a:ext cx="1555390" cy="253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sz="1049" dirty="0">
                <a:solidFill>
                  <a:prstClr val="white"/>
                </a:solidFill>
                <a:latin typeface="Calibri" panose="020F0502020204030204"/>
              </a:rPr>
              <a:t>Image Subtitle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F8BBFC2-8AE2-48C9-A206-56E78FCB0775}"/>
              </a:ext>
            </a:extLst>
          </p:cNvPr>
          <p:cNvGrpSpPr/>
          <p:nvPr/>
        </p:nvGrpSpPr>
        <p:grpSpPr>
          <a:xfrm>
            <a:off x="4565504" y="4764653"/>
            <a:ext cx="202433" cy="295089"/>
            <a:chOff x="5429367" y="4908078"/>
            <a:chExt cx="319088" cy="465138"/>
          </a:xfrm>
          <a:solidFill>
            <a:schemeClr val="bg1"/>
          </a:solidFill>
        </p:grpSpPr>
        <p:sp>
          <p:nvSpPr>
            <p:cNvPr id="23" name="AutoShape 97">
              <a:extLst>
                <a:ext uri="{FF2B5EF4-FFF2-40B4-BE49-F238E27FC236}">
                  <a16:creationId xmlns:a16="http://schemas.microsoft.com/office/drawing/2014/main" id="{34F4C0BF-F265-43BF-870D-D63E1A093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367" y="4908078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66" tIns="14266" rIns="14266" bIns="14266" anchor="ctr"/>
            <a:lstStyle/>
            <a:p>
              <a:pPr algn="ctr" defTabSz="17118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24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anose="020F0502020204030204"/>
                <a:sym typeface="Gill Sans" charset="0"/>
              </a:endParaRPr>
            </a:p>
          </p:txBody>
        </p:sp>
        <p:sp>
          <p:nvSpPr>
            <p:cNvPr id="24" name="AutoShape 98">
              <a:extLst>
                <a:ext uri="{FF2B5EF4-FFF2-40B4-BE49-F238E27FC236}">
                  <a16:creationId xmlns:a16="http://schemas.microsoft.com/office/drawing/2014/main" id="{83658359-1E61-4CEB-8E5A-19DB525FF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9542" y="4951734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58"/>
                    <a:pt x="20387" y="21599"/>
                    <a:pt x="18899" y="21599"/>
                  </a:cubicBezTo>
                  <a:lnTo>
                    <a:pt x="2699" y="21599"/>
                  </a:lnTo>
                  <a:cubicBezTo>
                    <a:pt x="1202" y="21599"/>
                    <a:pt x="0" y="16758"/>
                    <a:pt x="0" y="10800"/>
                  </a:cubicBezTo>
                  <a:cubicBezTo>
                    <a:pt x="0" y="4841"/>
                    <a:pt x="1202" y="0"/>
                    <a:pt x="2699" y="0"/>
                  </a:cubicBezTo>
                  <a:lnTo>
                    <a:pt x="18899" y="0"/>
                  </a:lnTo>
                  <a:cubicBezTo>
                    <a:pt x="20387" y="0"/>
                    <a:pt x="21600" y="4841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66" tIns="14266" rIns="14266" bIns="14266" anchor="ctr"/>
            <a:lstStyle/>
            <a:p>
              <a:pPr algn="ctr" defTabSz="17118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24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anose="020F0502020204030204"/>
                <a:sym typeface="Gill Sans" charset="0"/>
              </a:endParaRPr>
            </a:p>
          </p:txBody>
        </p:sp>
        <p:sp>
          <p:nvSpPr>
            <p:cNvPr id="25" name="AutoShape 99">
              <a:extLst>
                <a:ext uri="{FF2B5EF4-FFF2-40B4-BE49-F238E27FC236}">
                  <a16:creationId xmlns:a16="http://schemas.microsoft.com/office/drawing/2014/main" id="{E561CDCD-9EFE-4B9B-B74E-2C008BD2C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4623" y="5315272"/>
              <a:ext cx="285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9"/>
                    <a:pt x="19174" y="21599"/>
                    <a:pt x="16199" y="21599"/>
                  </a:cubicBezTo>
                  <a:lnTo>
                    <a:pt x="5399" y="21599"/>
                  </a:lnTo>
                  <a:cubicBezTo>
                    <a:pt x="2404" y="21599"/>
                    <a:pt x="0" y="16769"/>
                    <a:pt x="0" y="10800"/>
                  </a:cubicBezTo>
                  <a:cubicBezTo>
                    <a:pt x="0" y="4830"/>
                    <a:pt x="2404" y="0"/>
                    <a:pt x="5399" y="0"/>
                  </a:cubicBezTo>
                  <a:lnTo>
                    <a:pt x="16199" y="0"/>
                  </a:lnTo>
                  <a:cubicBezTo>
                    <a:pt x="19174" y="0"/>
                    <a:pt x="21600" y="4830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66" tIns="14266" rIns="14266" bIns="14266" anchor="ctr"/>
            <a:lstStyle/>
            <a:p>
              <a:pPr algn="ctr" defTabSz="17118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24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anose="020F0502020204030204"/>
                <a:sym typeface="Gill Sans" charset="0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67A8925-257D-4E11-B059-BA37BFCB78EF}"/>
              </a:ext>
            </a:extLst>
          </p:cNvPr>
          <p:cNvSpPr/>
          <p:nvPr/>
        </p:nvSpPr>
        <p:spPr>
          <a:xfrm>
            <a:off x="1027367" y="1342183"/>
            <a:ext cx="3051876" cy="83935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  <a:effectLst>
            <a:outerShdw blurRad="596900" dist="215900" dir="5400000" sx="95000" sy="95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171182" algn="ctr" defTabSz="685800">
              <a:lnSpc>
                <a:spcPct val="90000"/>
              </a:lnSpc>
              <a:spcBef>
                <a:spcPts val="749"/>
              </a:spcBef>
              <a:buFont typeface="Arial" panose="020B0604020202020204" pitchFamily="34" charset="0"/>
              <a:buChar char="•"/>
              <a:defRPr/>
            </a:pPr>
            <a:endParaRPr lang="en-US" sz="134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27F59D-9C7A-4AE4-AF84-253421F88E06}"/>
              </a:ext>
            </a:extLst>
          </p:cNvPr>
          <p:cNvSpPr txBox="1"/>
          <p:nvPr/>
        </p:nvSpPr>
        <p:spPr>
          <a:xfrm>
            <a:off x="1262302" y="4786238"/>
            <a:ext cx="2326643" cy="452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130000"/>
              </a:lnSpc>
              <a:defRPr/>
            </a:pPr>
            <a:r>
              <a:rPr lang="en-US" sz="899" dirty="0">
                <a:solidFill>
                  <a:prstClr val="white"/>
                </a:solidFill>
                <a:latin typeface="Calibri" panose="020F0502020204030204"/>
              </a:rPr>
              <a:t>A wonderful serenity has taken possession of my entire.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492207-6507-4C77-A433-7E57F2BFCCC3}"/>
              </a:ext>
            </a:extLst>
          </p:cNvPr>
          <p:cNvSpPr txBox="1"/>
          <p:nvPr/>
        </p:nvSpPr>
        <p:spPr>
          <a:xfrm>
            <a:off x="1118043" y="1565653"/>
            <a:ext cx="28705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sz="2100" b="1" dirty="0">
                <a:solidFill>
                  <a:prstClr val="white"/>
                </a:solidFill>
                <a:latin typeface="Calibri" panose="020F0502020204030204"/>
              </a:rPr>
              <a:t>FASE </a:t>
            </a:r>
            <a:r>
              <a:rPr lang="en-US" sz="2100" b="1" dirty="0" smtClean="0">
                <a:solidFill>
                  <a:prstClr val="white"/>
                </a:solidFill>
                <a:latin typeface="Calibri" panose="020F0502020204030204"/>
              </a:rPr>
              <a:t>3: DISEÑO</a:t>
            </a:r>
            <a:endParaRPr lang="en-US" sz="21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F8BBFC2-8AE2-48C9-A206-56E78FCB0775}"/>
              </a:ext>
            </a:extLst>
          </p:cNvPr>
          <p:cNvGrpSpPr/>
          <p:nvPr/>
        </p:nvGrpSpPr>
        <p:grpSpPr>
          <a:xfrm>
            <a:off x="1242937" y="4224685"/>
            <a:ext cx="202433" cy="295089"/>
            <a:chOff x="5429367" y="4908078"/>
            <a:chExt cx="319088" cy="465138"/>
          </a:xfrm>
          <a:solidFill>
            <a:schemeClr val="bg1"/>
          </a:solidFill>
        </p:grpSpPr>
        <p:sp>
          <p:nvSpPr>
            <p:cNvPr id="30" name="AutoShape 97">
              <a:extLst>
                <a:ext uri="{FF2B5EF4-FFF2-40B4-BE49-F238E27FC236}">
                  <a16:creationId xmlns:a16="http://schemas.microsoft.com/office/drawing/2014/main" id="{34F4C0BF-F265-43BF-870D-D63E1A093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367" y="4908078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66" tIns="14266" rIns="14266" bIns="14266" anchor="ctr"/>
            <a:lstStyle/>
            <a:p>
              <a:pPr algn="ctr" defTabSz="17118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24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anose="020F0502020204030204"/>
                <a:sym typeface="Gill Sans" charset="0"/>
              </a:endParaRPr>
            </a:p>
          </p:txBody>
        </p:sp>
        <p:sp>
          <p:nvSpPr>
            <p:cNvPr id="31" name="AutoShape 98">
              <a:extLst>
                <a:ext uri="{FF2B5EF4-FFF2-40B4-BE49-F238E27FC236}">
                  <a16:creationId xmlns:a16="http://schemas.microsoft.com/office/drawing/2014/main" id="{83658359-1E61-4CEB-8E5A-19DB525FF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9542" y="4951734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58"/>
                    <a:pt x="20387" y="21599"/>
                    <a:pt x="18899" y="21599"/>
                  </a:cubicBezTo>
                  <a:lnTo>
                    <a:pt x="2699" y="21599"/>
                  </a:lnTo>
                  <a:cubicBezTo>
                    <a:pt x="1202" y="21599"/>
                    <a:pt x="0" y="16758"/>
                    <a:pt x="0" y="10800"/>
                  </a:cubicBezTo>
                  <a:cubicBezTo>
                    <a:pt x="0" y="4841"/>
                    <a:pt x="1202" y="0"/>
                    <a:pt x="2699" y="0"/>
                  </a:cubicBezTo>
                  <a:lnTo>
                    <a:pt x="18899" y="0"/>
                  </a:lnTo>
                  <a:cubicBezTo>
                    <a:pt x="20387" y="0"/>
                    <a:pt x="21600" y="4841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66" tIns="14266" rIns="14266" bIns="14266" anchor="ctr"/>
            <a:lstStyle/>
            <a:p>
              <a:pPr algn="ctr" defTabSz="17118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24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anose="020F0502020204030204"/>
                <a:sym typeface="Gill Sans" charset="0"/>
              </a:endParaRPr>
            </a:p>
          </p:txBody>
        </p:sp>
        <p:sp>
          <p:nvSpPr>
            <p:cNvPr id="32" name="AutoShape 99">
              <a:extLst>
                <a:ext uri="{FF2B5EF4-FFF2-40B4-BE49-F238E27FC236}">
                  <a16:creationId xmlns:a16="http://schemas.microsoft.com/office/drawing/2014/main" id="{E561CDCD-9EFE-4B9B-B74E-2C008BD2C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4623" y="5315272"/>
              <a:ext cx="285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9"/>
                    <a:pt x="19174" y="21599"/>
                    <a:pt x="16199" y="21599"/>
                  </a:cubicBezTo>
                  <a:lnTo>
                    <a:pt x="5399" y="21599"/>
                  </a:lnTo>
                  <a:cubicBezTo>
                    <a:pt x="2404" y="21599"/>
                    <a:pt x="0" y="16769"/>
                    <a:pt x="0" y="10800"/>
                  </a:cubicBezTo>
                  <a:cubicBezTo>
                    <a:pt x="0" y="4830"/>
                    <a:pt x="2404" y="0"/>
                    <a:pt x="5399" y="0"/>
                  </a:cubicBezTo>
                  <a:lnTo>
                    <a:pt x="16199" y="0"/>
                  </a:lnTo>
                  <a:cubicBezTo>
                    <a:pt x="19174" y="0"/>
                    <a:pt x="21600" y="4830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66" tIns="14266" rIns="14266" bIns="14266" anchor="ctr"/>
            <a:lstStyle/>
            <a:p>
              <a:pPr algn="ctr" defTabSz="17118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24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anose="020F0502020204030204"/>
                <a:sym typeface="Gill Sans" charset="0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6E2CC2E6-95E9-4903-8A64-7DF371FD26A3}"/>
              </a:ext>
            </a:extLst>
          </p:cNvPr>
          <p:cNvSpPr/>
          <p:nvPr/>
        </p:nvSpPr>
        <p:spPr>
          <a:xfrm flipH="1">
            <a:off x="1023749" y="2534696"/>
            <a:ext cx="28872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b="1" i="1" dirty="0" err="1">
                <a:solidFill>
                  <a:prstClr val="black"/>
                </a:solidFill>
                <a:cs typeface="Segoe UI" panose="020B0502040204020203" pitchFamily="34" charset="0"/>
              </a:rPr>
              <a:t>Modelos</a:t>
            </a:r>
            <a:r>
              <a:rPr lang="en-US" b="1" i="1" dirty="0">
                <a:solidFill>
                  <a:prstClr val="black"/>
                </a:solidFill>
                <a:cs typeface="Segoe UI" panose="020B0502040204020203" pitchFamily="34" charset="0"/>
              </a:rPr>
              <a:t> del </a:t>
            </a:r>
            <a:r>
              <a:rPr lang="en-US" b="1" i="1" dirty="0" err="1">
                <a:solidFill>
                  <a:prstClr val="black"/>
                </a:solidFill>
                <a:cs typeface="Segoe UI" panose="020B0502040204020203" pitchFamily="34" charset="0"/>
              </a:rPr>
              <a:t>Sitio</a:t>
            </a:r>
            <a:endParaRPr lang="en-US" b="1" i="1" dirty="0">
              <a:solidFill>
                <a:prstClr val="black"/>
              </a:solidFill>
              <a:cs typeface="Segoe UI" panose="020B0502040204020203" pitchFamily="34" charset="0"/>
            </a:endParaRPr>
          </a:p>
          <a:p>
            <a:pPr lvl="0">
              <a:defRPr/>
            </a:pPr>
            <a:r>
              <a:rPr lang="en-US" b="1" i="1" dirty="0" err="1">
                <a:solidFill>
                  <a:prstClr val="black"/>
                </a:solidFill>
                <a:ea typeface="Lato Heavy" panose="020F0502020204030203" pitchFamily="34" charset="0"/>
                <a:cs typeface="Segoe UI" panose="020B0502040204020203" pitchFamily="34" charset="0"/>
              </a:rPr>
              <a:t>Estilo</a:t>
            </a:r>
            <a:r>
              <a:rPr lang="en-US" b="1" i="1" dirty="0">
                <a:solidFill>
                  <a:prstClr val="black"/>
                </a:solidFill>
                <a:ea typeface="Lato Heavy" panose="020F0502020204030203" pitchFamily="34" charset="0"/>
                <a:cs typeface="Segoe UI" panose="020B0502040204020203" pitchFamily="34" charset="0"/>
              </a:rPr>
              <a:t> Visual</a:t>
            </a:r>
          </a:p>
          <a:p>
            <a:pPr lvl="0"/>
            <a:r>
              <a:rPr lang="en-US" b="1" i="1" dirty="0" err="1">
                <a:solidFill>
                  <a:prstClr val="black"/>
                </a:solidFill>
                <a:ea typeface="Lato Heavy" panose="020F0502020204030203" pitchFamily="34" charset="0"/>
                <a:cs typeface="Segoe UI" panose="020B0502040204020203" pitchFamily="34" charset="0"/>
              </a:rPr>
              <a:t>Usabilidad</a:t>
            </a:r>
            <a:endParaRPr lang="en-US" b="1" i="1" dirty="0">
              <a:solidFill>
                <a:prstClr val="black"/>
              </a:solidFill>
              <a:ea typeface="Lato Heavy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Freeform 42"/>
          <p:cNvSpPr>
            <a:spLocks/>
          </p:cNvSpPr>
          <p:nvPr/>
        </p:nvSpPr>
        <p:spPr bwMode="auto">
          <a:xfrm>
            <a:off x="6132956" y="-121"/>
            <a:ext cx="1151204" cy="4672960"/>
          </a:xfrm>
          <a:custGeom>
            <a:avLst/>
            <a:gdLst>
              <a:gd name="T0" fmla="*/ 3389 w 3854"/>
              <a:gd name="T1" fmla="*/ 12498 h 15636"/>
              <a:gd name="T2" fmla="*/ 3186 w 3854"/>
              <a:gd name="T3" fmla="*/ 12127 h 15636"/>
              <a:gd name="T4" fmla="*/ 3044 w 3854"/>
              <a:gd name="T5" fmla="*/ 11815 h 15636"/>
              <a:gd name="T6" fmla="*/ 2954 w 3854"/>
              <a:gd name="T7" fmla="*/ 11560 h 15636"/>
              <a:gd name="T8" fmla="*/ 2904 w 3854"/>
              <a:gd name="T9" fmla="*/ 11360 h 15636"/>
              <a:gd name="T10" fmla="*/ 2882 w 3854"/>
              <a:gd name="T11" fmla="*/ 11216 h 15636"/>
              <a:gd name="T12" fmla="*/ 2880 w 3854"/>
              <a:gd name="T13" fmla="*/ 11090 h 15636"/>
              <a:gd name="T14" fmla="*/ 3037 w 3854"/>
              <a:gd name="T15" fmla="*/ 9944 h 15636"/>
              <a:gd name="T16" fmla="*/ 3023 w 3854"/>
              <a:gd name="T17" fmla="*/ 9801 h 15636"/>
              <a:gd name="T18" fmla="*/ 2981 w 3854"/>
              <a:gd name="T19" fmla="*/ 9668 h 15636"/>
              <a:gd name="T20" fmla="*/ 2916 w 3854"/>
              <a:gd name="T21" fmla="*/ 9548 h 15636"/>
              <a:gd name="T22" fmla="*/ 2830 w 3854"/>
              <a:gd name="T23" fmla="*/ 9443 h 15636"/>
              <a:gd name="T24" fmla="*/ 2724 w 3854"/>
              <a:gd name="T25" fmla="*/ 9356 h 15636"/>
              <a:gd name="T26" fmla="*/ 2604 w 3854"/>
              <a:gd name="T27" fmla="*/ 9291 h 15636"/>
              <a:gd name="T28" fmla="*/ 2471 w 3854"/>
              <a:gd name="T29" fmla="*/ 9250 h 15636"/>
              <a:gd name="T30" fmla="*/ 2328 w 3854"/>
              <a:gd name="T31" fmla="*/ 9236 h 15636"/>
              <a:gd name="T32" fmla="*/ 1828 w 3854"/>
              <a:gd name="T33" fmla="*/ 9236 h 15636"/>
              <a:gd name="T34" fmla="*/ 1418 w 3854"/>
              <a:gd name="T35" fmla="*/ 9244 h 15636"/>
              <a:gd name="T36" fmla="*/ 1282 w 3854"/>
              <a:gd name="T37" fmla="*/ 9278 h 15636"/>
              <a:gd name="T38" fmla="*/ 1159 w 3854"/>
              <a:gd name="T39" fmla="*/ 9338 h 15636"/>
              <a:gd name="T40" fmla="*/ 1050 w 3854"/>
              <a:gd name="T41" fmla="*/ 9420 h 15636"/>
              <a:gd name="T42" fmla="*/ 958 w 3854"/>
              <a:gd name="T43" fmla="*/ 9520 h 15636"/>
              <a:gd name="T44" fmla="*/ 887 w 3854"/>
              <a:gd name="T45" fmla="*/ 9637 h 15636"/>
              <a:gd name="T46" fmla="*/ 839 w 3854"/>
              <a:gd name="T47" fmla="*/ 9768 h 15636"/>
              <a:gd name="T48" fmla="*/ 818 w 3854"/>
              <a:gd name="T49" fmla="*/ 9908 h 15636"/>
              <a:gd name="T50" fmla="*/ 974 w 3854"/>
              <a:gd name="T51" fmla="*/ 11084 h 15636"/>
              <a:gd name="T52" fmla="*/ 976 w 3854"/>
              <a:gd name="T53" fmla="*/ 11142 h 15636"/>
              <a:gd name="T54" fmla="*/ 964 w 3854"/>
              <a:gd name="T55" fmla="*/ 11281 h 15636"/>
              <a:gd name="T56" fmla="*/ 929 w 3854"/>
              <a:gd name="T57" fmla="*/ 11453 h 15636"/>
              <a:gd name="T58" fmla="*/ 861 w 3854"/>
              <a:gd name="T59" fmla="*/ 11681 h 15636"/>
              <a:gd name="T60" fmla="*/ 746 w 3854"/>
              <a:gd name="T61" fmla="*/ 11964 h 15636"/>
              <a:gd name="T62" fmla="*/ 575 w 3854"/>
              <a:gd name="T63" fmla="*/ 12305 h 15636"/>
              <a:gd name="T64" fmla="*/ 337 w 3854"/>
              <a:gd name="T65" fmla="*/ 12706 h 15636"/>
              <a:gd name="T66" fmla="*/ 212 w 3854"/>
              <a:gd name="T67" fmla="*/ 12921 h 15636"/>
              <a:gd name="T68" fmla="*/ 111 w 3854"/>
              <a:gd name="T69" fmla="*/ 13148 h 15636"/>
              <a:gd name="T70" fmla="*/ 41 w 3854"/>
              <a:gd name="T71" fmla="*/ 13388 h 15636"/>
              <a:gd name="T72" fmla="*/ 5 w 3854"/>
              <a:gd name="T73" fmla="*/ 13638 h 15636"/>
              <a:gd name="T74" fmla="*/ 11 w 3854"/>
              <a:gd name="T75" fmla="*/ 13959 h 15636"/>
              <a:gd name="T76" fmla="*/ 87 w 3854"/>
              <a:gd name="T77" fmla="*/ 14324 h 15636"/>
              <a:gd name="T78" fmla="*/ 233 w 3854"/>
              <a:gd name="T79" fmla="*/ 14659 h 15636"/>
              <a:gd name="T80" fmla="*/ 441 w 3854"/>
              <a:gd name="T81" fmla="*/ 14956 h 15636"/>
              <a:gd name="T82" fmla="*/ 702 w 3854"/>
              <a:gd name="T83" fmla="*/ 15210 h 15636"/>
              <a:gd name="T84" fmla="*/ 1009 w 3854"/>
              <a:gd name="T85" fmla="*/ 15411 h 15636"/>
              <a:gd name="T86" fmla="*/ 1355 w 3854"/>
              <a:gd name="T87" fmla="*/ 15552 h 15636"/>
              <a:gd name="T88" fmla="*/ 1731 w 3854"/>
              <a:gd name="T89" fmla="*/ 15627 h 15636"/>
              <a:gd name="T90" fmla="*/ 2124 w 3854"/>
              <a:gd name="T91" fmla="*/ 15627 h 15636"/>
              <a:gd name="T92" fmla="*/ 2500 w 3854"/>
              <a:gd name="T93" fmla="*/ 15552 h 15636"/>
              <a:gd name="T94" fmla="*/ 2845 w 3854"/>
              <a:gd name="T95" fmla="*/ 15411 h 15636"/>
              <a:gd name="T96" fmla="*/ 3153 w 3854"/>
              <a:gd name="T97" fmla="*/ 15210 h 15636"/>
              <a:gd name="T98" fmla="*/ 3413 w 3854"/>
              <a:gd name="T99" fmla="*/ 14956 h 15636"/>
              <a:gd name="T100" fmla="*/ 3621 w 3854"/>
              <a:gd name="T101" fmla="*/ 14659 h 15636"/>
              <a:gd name="T102" fmla="*/ 3767 w 3854"/>
              <a:gd name="T103" fmla="*/ 14324 h 15636"/>
              <a:gd name="T104" fmla="*/ 3843 w 3854"/>
              <a:gd name="T105" fmla="*/ 13959 h 15636"/>
              <a:gd name="T106" fmla="*/ 3849 w 3854"/>
              <a:gd name="T107" fmla="*/ 13638 h 15636"/>
              <a:gd name="T108" fmla="*/ 3813 w 3854"/>
              <a:gd name="T109" fmla="*/ 13388 h 15636"/>
              <a:gd name="T110" fmla="*/ 3744 w 3854"/>
              <a:gd name="T111" fmla="*/ 13148 h 15636"/>
              <a:gd name="T112" fmla="*/ 3643 w 3854"/>
              <a:gd name="T113" fmla="*/ 12921 h 15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854" h="15636">
                <a:moveTo>
                  <a:pt x="3589" y="12815"/>
                </a:moveTo>
                <a:lnTo>
                  <a:pt x="3518" y="12706"/>
                </a:lnTo>
                <a:lnTo>
                  <a:pt x="3451" y="12600"/>
                </a:lnTo>
                <a:lnTo>
                  <a:pt x="3389" y="12498"/>
                </a:lnTo>
                <a:lnTo>
                  <a:pt x="3331" y="12400"/>
                </a:lnTo>
                <a:lnTo>
                  <a:pt x="3279" y="12305"/>
                </a:lnTo>
                <a:lnTo>
                  <a:pt x="3230" y="12215"/>
                </a:lnTo>
                <a:lnTo>
                  <a:pt x="3186" y="12127"/>
                </a:lnTo>
                <a:lnTo>
                  <a:pt x="3145" y="12044"/>
                </a:lnTo>
                <a:lnTo>
                  <a:pt x="3107" y="11964"/>
                </a:lnTo>
                <a:lnTo>
                  <a:pt x="3075" y="11888"/>
                </a:lnTo>
                <a:lnTo>
                  <a:pt x="3044" y="11815"/>
                </a:lnTo>
                <a:lnTo>
                  <a:pt x="3017" y="11746"/>
                </a:lnTo>
                <a:lnTo>
                  <a:pt x="2994" y="11681"/>
                </a:lnTo>
                <a:lnTo>
                  <a:pt x="2973" y="11619"/>
                </a:lnTo>
                <a:lnTo>
                  <a:pt x="2954" y="11560"/>
                </a:lnTo>
                <a:lnTo>
                  <a:pt x="2939" y="11505"/>
                </a:lnTo>
                <a:lnTo>
                  <a:pt x="2925" y="11453"/>
                </a:lnTo>
                <a:lnTo>
                  <a:pt x="2913" y="11404"/>
                </a:lnTo>
                <a:lnTo>
                  <a:pt x="2904" y="11360"/>
                </a:lnTo>
                <a:lnTo>
                  <a:pt x="2897" y="11319"/>
                </a:lnTo>
                <a:lnTo>
                  <a:pt x="2891" y="11281"/>
                </a:lnTo>
                <a:lnTo>
                  <a:pt x="2886" y="11246"/>
                </a:lnTo>
                <a:lnTo>
                  <a:pt x="2882" y="11216"/>
                </a:lnTo>
                <a:lnTo>
                  <a:pt x="2880" y="11187"/>
                </a:lnTo>
                <a:lnTo>
                  <a:pt x="2878" y="11142"/>
                </a:lnTo>
                <a:lnTo>
                  <a:pt x="2879" y="11110"/>
                </a:lnTo>
                <a:lnTo>
                  <a:pt x="2880" y="11090"/>
                </a:lnTo>
                <a:lnTo>
                  <a:pt x="2880" y="11084"/>
                </a:lnTo>
                <a:lnTo>
                  <a:pt x="2880" y="10936"/>
                </a:lnTo>
                <a:lnTo>
                  <a:pt x="3037" y="10936"/>
                </a:lnTo>
                <a:lnTo>
                  <a:pt x="3037" y="9944"/>
                </a:lnTo>
                <a:lnTo>
                  <a:pt x="3036" y="9908"/>
                </a:lnTo>
                <a:lnTo>
                  <a:pt x="3034" y="9872"/>
                </a:lnTo>
                <a:lnTo>
                  <a:pt x="3029" y="9837"/>
                </a:lnTo>
                <a:lnTo>
                  <a:pt x="3023" y="9801"/>
                </a:lnTo>
                <a:lnTo>
                  <a:pt x="3015" y="9768"/>
                </a:lnTo>
                <a:lnTo>
                  <a:pt x="3005" y="9734"/>
                </a:lnTo>
                <a:lnTo>
                  <a:pt x="2994" y="9701"/>
                </a:lnTo>
                <a:lnTo>
                  <a:pt x="2981" y="9668"/>
                </a:lnTo>
                <a:lnTo>
                  <a:pt x="2967" y="9637"/>
                </a:lnTo>
                <a:lnTo>
                  <a:pt x="2952" y="9606"/>
                </a:lnTo>
                <a:lnTo>
                  <a:pt x="2934" y="9577"/>
                </a:lnTo>
                <a:lnTo>
                  <a:pt x="2916" y="9548"/>
                </a:lnTo>
                <a:lnTo>
                  <a:pt x="2897" y="9520"/>
                </a:lnTo>
                <a:lnTo>
                  <a:pt x="2875" y="9493"/>
                </a:lnTo>
                <a:lnTo>
                  <a:pt x="2853" y="9468"/>
                </a:lnTo>
                <a:lnTo>
                  <a:pt x="2830" y="9443"/>
                </a:lnTo>
                <a:lnTo>
                  <a:pt x="2805" y="9420"/>
                </a:lnTo>
                <a:lnTo>
                  <a:pt x="2779" y="9397"/>
                </a:lnTo>
                <a:lnTo>
                  <a:pt x="2752" y="9376"/>
                </a:lnTo>
                <a:lnTo>
                  <a:pt x="2724" y="9356"/>
                </a:lnTo>
                <a:lnTo>
                  <a:pt x="2696" y="9338"/>
                </a:lnTo>
                <a:lnTo>
                  <a:pt x="2666" y="9321"/>
                </a:lnTo>
                <a:lnTo>
                  <a:pt x="2635" y="9305"/>
                </a:lnTo>
                <a:lnTo>
                  <a:pt x="2604" y="9291"/>
                </a:lnTo>
                <a:lnTo>
                  <a:pt x="2572" y="9278"/>
                </a:lnTo>
                <a:lnTo>
                  <a:pt x="2539" y="9267"/>
                </a:lnTo>
                <a:lnTo>
                  <a:pt x="2505" y="9258"/>
                </a:lnTo>
                <a:lnTo>
                  <a:pt x="2471" y="9250"/>
                </a:lnTo>
                <a:lnTo>
                  <a:pt x="2436" y="9244"/>
                </a:lnTo>
                <a:lnTo>
                  <a:pt x="2401" y="9239"/>
                </a:lnTo>
                <a:lnTo>
                  <a:pt x="2365" y="9236"/>
                </a:lnTo>
                <a:lnTo>
                  <a:pt x="2328" y="9236"/>
                </a:lnTo>
                <a:lnTo>
                  <a:pt x="2026" y="9236"/>
                </a:lnTo>
                <a:lnTo>
                  <a:pt x="2026" y="0"/>
                </a:lnTo>
                <a:lnTo>
                  <a:pt x="1828" y="0"/>
                </a:lnTo>
                <a:lnTo>
                  <a:pt x="1828" y="9236"/>
                </a:lnTo>
                <a:lnTo>
                  <a:pt x="1527" y="9236"/>
                </a:lnTo>
                <a:lnTo>
                  <a:pt x="1489" y="9236"/>
                </a:lnTo>
                <a:lnTo>
                  <a:pt x="1454" y="9239"/>
                </a:lnTo>
                <a:lnTo>
                  <a:pt x="1418" y="9244"/>
                </a:lnTo>
                <a:lnTo>
                  <a:pt x="1384" y="9250"/>
                </a:lnTo>
                <a:lnTo>
                  <a:pt x="1349" y="9258"/>
                </a:lnTo>
                <a:lnTo>
                  <a:pt x="1316" y="9267"/>
                </a:lnTo>
                <a:lnTo>
                  <a:pt x="1282" y="9278"/>
                </a:lnTo>
                <a:lnTo>
                  <a:pt x="1250" y="9291"/>
                </a:lnTo>
                <a:lnTo>
                  <a:pt x="1219" y="9305"/>
                </a:lnTo>
                <a:lnTo>
                  <a:pt x="1188" y="9321"/>
                </a:lnTo>
                <a:lnTo>
                  <a:pt x="1159" y="9338"/>
                </a:lnTo>
                <a:lnTo>
                  <a:pt x="1130" y="9356"/>
                </a:lnTo>
                <a:lnTo>
                  <a:pt x="1101" y="9376"/>
                </a:lnTo>
                <a:lnTo>
                  <a:pt x="1076" y="9397"/>
                </a:lnTo>
                <a:lnTo>
                  <a:pt x="1050" y="9420"/>
                </a:lnTo>
                <a:lnTo>
                  <a:pt x="1025" y="9443"/>
                </a:lnTo>
                <a:lnTo>
                  <a:pt x="1002" y="9468"/>
                </a:lnTo>
                <a:lnTo>
                  <a:pt x="980" y="9493"/>
                </a:lnTo>
                <a:lnTo>
                  <a:pt x="958" y="9520"/>
                </a:lnTo>
                <a:lnTo>
                  <a:pt x="939" y="9548"/>
                </a:lnTo>
                <a:lnTo>
                  <a:pt x="920" y="9577"/>
                </a:lnTo>
                <a:lnTo>
                  <a:pt x="902" y="9606"/>
                </a:lnTo>
                <a:lnTo>
                  <a:pt x="887" y="9637"/>
                </a:lnTo>
                <a:lnTo>
                  <a:pt x="873" y="9668"/>
                </a:lnTo>
                <a:lnTo>
                  <a:pt x="860" y="9701"/>
                </a:lnTo>
                <a:lnTo>
                  <a:pt x="849" y="9734"/>
                </a:lnTo>
                <a:lnTo>
                  <a:pt x="839" y="9768"/>
                </a:lnTo>
                <a:lnTo>
                  <a:pt x="832" y="9801"/>
                </a:lnTo>
                <a:lnTo>
                  <a:pt x="825" y="9837"/>
                </a:lnTo>
                <a:lnTo>
                  <a:pt x="820" y="9872"/>
                </a:lnTo>
                <a:lnTo>
                  <a:pt x="818" y="9908"/>
                </a:lnTo>
                <a:lnTo>
                  <a:pt x="817" y="9944"/>
                </a:lnTo>
                <a:lnTo>
                  <a:pt x="817" y="10936"/>
                </a:lnTo>
                <a:lnTo>
                  <a:pt x="974" y="10936"/>
                </a:lnTo>
                <a:lnTo>
                  <a:pt x="974" y="11084"/>
                </a:lnTo>
                <a:lnTo>
                  <a:pt x="974" y="11084"/>
                </a:lnTo>
                <a:lnTo>
                  <a:pt x="975" y="11090"/>
                </a:lnTo>
                <a:lnTo>
                  <a:pt x="976" y="11110"/>
                </a:lnTo>
                <a:lnTo>
                  <a:pt x="976" y="11142"/>
                </a:lnTo>
                <a:lnTo>
                  <a:pt x="974" y="11187"/>
                </a:lnTo>
                <a:lnTo>
                  <a:pt x="971" y="11216"/>
                </a:lnTo>
                <a:lnTo>
                  <a:pt x="969" y="11246"/>
                </a:lnTo>
                <a:lnTo>
                  <a:pt x="964" y="11281"/>
                </a:lnTo>
                <a:lnTo>
                  <a:pt x="958" y="11319"/>
                </a:lnTo>
                <a:lnTo>
                  <a:pt x="950" y="11360"/>
                </a:lnTo>
                <a:lnTo>
                  <a:pt x="941" y="11404"/>
                </a:lnTo>
                <a:lnTo>
                  <a:pt x="929" y="11453"/>
                </a:lnTo>
                <a:lnTo>
                  <a:pt x="916" y="11505"/>
                </a:lnTo>
                <a:lnTo>
                  <a:pt x="900" y="11560"/>
                </a:lnTo>
                <a:lnTo>
                  <a:pt x="882" y="11619"/>
                </a:lnTo>
                <a:lnTo>
                  <a:pt x="861" y="11681"/>
                </a:lnTo>
                <a:lnTo>
                  <a:pt x="837" y="11746"/>
                </a:lnTo>
                <a:lnTo>
                  <a:pt x="810" y="11815"/>
                </a:lnTo>
                <a:lnTo>
                  <a:pt x="780" y="11888"/>
                </a:lnTo>
                <a:lnTo>
                  <a:pt x="746" y="11964"/>
                </a:lnTo>
                <a:lnTo>
                  <a:pt x="710" y="12044"/>
                </a:lnTo>
                <a:lnTo>
                  <a:pt x="669" y="12127"/>
                </a:lnTo>
                <a:lnTo>
                  <a:pt x="625" y="12215"/>
                </a:lnTo>
                <a:lnTo>
                  <a:pt x="575" y="12305"/>
                </a:lnTo>
                <a:lnTo>
                  <a:pt x="523" y="12400"/>
                </a:lnTo>
                <a:lnTo>
                  <a:pt x="465" y="12498"/>
                </a:lnTo>
                <a:lnTo>
                  <a:pt x="404" y="12600"/>
                </a:lnTo>
                <a:lnTo>
                  <a:pt x="337" y="12706"/>
                </a:lnTo>
                <a:lnTo>
                  <a:pt x="266" y="12815"/>
                </a:lnTo>
                <a:lnTo>
                  <a:pt x="273" y="12815"/>
                </a:lnTo>
                <a:lnTo>
                  <a:pt x="241" y="12868"/>
                </a:lnTo>
                <a:lnTo>
                  <a:pt x="212" y="12921"/>
                </a:lnTo>
                <a:lnTo>
                  <a:pt x="184" y="12976"/>
                </a:lnTo>
                <a:lnTo>
                  <a:pt x="158" y="13033"/>
                </a:lnTo>
                <a:lnTo>
                  <a:pt x="134" y="13090"/>
                </a:lnTo>
                <a:lnTo>
                  <a:pt x="111" y="13148"/>
                </a:lnTo>
                <a:lnTo>
                  <a:pt x="90" y="13206"/>
                </a:lnTo>
                <a:lnTo>
                  <a:pt x="73" y="13266"/>
                </a:lnTo>
                <a:lnTo>
                  <a:pt x="56" y="13326"/>
                </a:lnTo>
                <a:lnTo>
                  <a:pt x="41" y="13388"/>
                </a:lnTo>
                <a:lnTo>
                  <a:pt x="29" y="13449"/>
                </a:lnTo>
                <a:lnTo>
                  <a:pt x="19" y="13512"/>
                </a:lnTo>
                <a:lnTo>
                  <a:pt x="11" y="13575"/>
                </a:lnTo>
                <a:lnTo>
                  <a:pt x="5" y="13638"/>
                </a:lnTo>
                <a:lnTo>
                  <a:pt x="1" y="13703"/>
                </a:lnTo>
                <a:lnTo>
                  <a:pt x="0" y="13768"/>
                </a:lnTo>
                <a:lnTo>
                  <a:pt x="3" y="13865"/>
                </a:lnTo>
                <a:lnTo>
                  <a:pt x="11" y="13959"/>
                </a:lnTo>
                <a:lnTo>
                  <a:pt x="22" y="14053"/>
                </a:lnTo>
                <a:lnTo>
                  <a:pt x="40" y="14145"/>
                </a:lnTo>
                <a:lnTo>
                  <a:pt x="61" y="14235"/>
                </a:lnTo>
                <a:lnTo>
                  <a:pt x="87" y="14324"/>
                </a:lnTo>
                <a:lnTo>
                  <a:pt x="117" y="14411"/>
                </a:lnTo>
                <a:lnTo>
                  <a:pt x="152" y="14495"/>
                </a:lnTo>
                <a:lnTo>
                  <a:pt x="191" y="14578"/>
                </a:lnTo>
                <a:lnTo>
                  <a:pt x="233" y="14659"/>
                </a:lnTo>
                <a:lnTo>
                  <a:pt x="279" y="14737"/>
                </a:lnTo>
                <a:lnTo>
                  <a:pt x="329" y="14812"/>
                </a:lnTo>
                <a:lnTo>
                  <a:pt x="383" y="14886"/>
                </a:lnTo>
                <a:lnTo>
                  <a:pt x="441" y="14956"/>
                </a:lnTo>
                <a:lnTo>
                  <a:pt x="501" y="15024"/>
                </a:lnTo>
                <a:lnTo>
                  <a:pt x="565" y="15089"/>
                </a:lnTo>
                <a:lnTo>
                  <a:pt x="632" y="15151"/>
                </a:lnTo>
                <a:lnTo>
                  <a:pt x="702" y="15210"/>
                </a:lnTo>
                <a:lnTo>
                  <a:pt x="774" y="15265"/>
                </a:lnTo>
                <a:lnTo>
                  <a:pt x="849" y="15317"/>
                </a:lnTo>
                <a:lnTo>
                  <a:pt x="928" y="15365"/>
                </a:lnTo>
                <a:lnTo>
                  <a:pt x="1009" y="15411"/>
                </a:lnTo>
                <a:lnTo>
                  <a:pt x="1092" y="15452"/>
                </a:lnTo>
                <a:lnTo>
                  <a:pt x="1178" y="15490"/>
                </a:lnTo>
                <a:lnTo>
                  <a:pt x="1264" y="15522"/>
                </a:lnTo>
                <a:lnTo>
                  <a:pt x="1355" y="15552"/>
                </a:lnTo>
                <a:lnTo>
                  <a:pt x="1446" y="15577"/>
                </a:lnTo>
                <a:lnTo>
                  <a:pt x="1538" y="15599"/>
                </a:lnTo>
                <a:lnTo>
                  <a:pt x="1633" y="15615"/>
                </a:lnTo>
                <a:lnTo>
                  <a:pt x="1731" y="15627"/>
                </a:lnTo>
                <a:lnTo>
                  <a:pt x="1828" y="15634"/>
                </a:lnTo>
                <a:lnTo>
                  <a:pt x="1927" y="15636"/>
                </a:lnTo>
                <a:lnTo>
                  <a:pt x="2026" y="15634"/>
                </a:lnTo>
                <a:lnTo>
                  <a:pt x="2124" y="15627"/>
                </a:lnTo>
                <a:lnTo>
                  <a:pt x="2220" y="15615"/>
                </a:lnTo>
                <a:lnTo>
                  <a:pt x="2315" y="15599"/>
                </a:lnTo>
                <a:lnTo>
                  <a:pt x="2409" y="15577"/>
                </a:lnTo>
                <a:lnTo>
                  <a:pt x="2500" y="15552"/>
                </a:lnTo>
                <a:lnTo>
                  <a:pt x="2590" y="15522"/>
                </a:lnTo>
                <a:lnTo>
                  <a:pt x="2677" y="15490"/>
                </a:lnTo>
                <a:lnTo>
                  <a:pt x="2763" y="15452"/>
                </a:lnTo>
                <a:lnTo>
                  <a:pt x="2845" y="15411"/>
                </a:lnTo>
                <a:lnTo>
                  <a:pt x="2926" y="15365"/>
                </a:lnTo>
                <a:lnTo>
                  <a:pt x="3004" y="15317"/>
                </a:lnTo>
                <a:lnTo>
                  <a:pt x="3079" y="15265"/>
                </a:lnTo>
                <a:lnTo>
                  <a:pt x="3153" y="15210"/>
                </a:lnTo>
                <a:lnTo>
                  <a:pt x="3222" y="15151"/>
                </a:lnTo>
                <a:lnTo>
                  <a:pt x="3289" y="15089"/>
                </a:lnTo>
                <a:lnTo>
                  <a:pt x="3354" y="15024"/>
                </a:lnTo>
                <a:lnTo>
                  <a:pt x="3413" y="14956"/>
                </a:lnTo>
                <a:lnTo>
                  <a:pt x="3471" y="14886"/>
                </a:lnTo>
                <a:lnTo>
                  <a:pt x="3525" y="14812"/>
                </a:lnTo>
                <a:lnTo>
                  <a:pt x="3575" y="14737"/>
                </a:lnTo>
                <a:lnTo>
                  <a:pt x="3621" y="14659"/>
                </a:lnTo>
                <a:lnTo>
                  <a:pt x="3664" y="14578"/>
                </a:lnTo>
                <a:lnTo>
                  <a:pt x="3703" y="14495"/>
                </a:lnTo>
                <a:lnTo>
                  <a:pt x="3737" y="14411"/>
                </a:lnTo>
                <a:lnTo>
                  <a:pt x="3767" y="14324"/>
                </a:lnTo>
                <a:lnTo>
                  <a:pt x="3793" y="14235"/>
                </a:lnTo>
                <a:lnTo>
                  <a:pt x="3815" y="14145"/>
                </a:lnTo>
                <a:lnTo>
                  <a:pt x="3832" y="14053"/>
                </a:lnTo>
                <a:lnTo>
                  <a:pt x="3843" y="13959"/>
                </a:lnTo>
                <a:lnTo>
                  <a:pt x="3852" y="13865"/>
                </a:lnTo>
                <a:lnTo>
                  <a:pt x="3854" y="13768"/>
                </a:lnTo>
                <a:lnTo>
                  <a:pt x="3853" y="13703"/>
                </a:lnTo>
                <a:lnTo>
                  <a:pt x="3849" y="13638"/>
                </a:lnTo>
                <a:lnTo>
                  <a:pt x="3843" y="13575"/>
                </a:lnTo>
                <a:lnTo>
                  <a:pt x="3835" y="13512"/>
                </a:lnTo>
                <a:lnTo>
                  <a:pt x="3826" y="13449"/>
                </a:lnTo>
                <a:lnTo>
                  <a:pt x="3813" y="13388"/>
                </a:lnTo>
                <a:lnTo>
                  <a:pt x="3799" y="13326"/>
                </a:lnTo>
                <a:lnTo>
                  <a:pt x="3782" y="13266"/>
                </a:lnTo>
                <a:lnTo>
                  <a:pt x="3764" y="13206"/>
                </a:lnTo>
                <a:lnTo>
                  <a:pt x="3744" y="13148"/>
                </a:lnTo>
                <a:lnTo>
                  <a:pt x="3720" y="13090"/>
                </a:lnTo>
                <a:lnTo>
                  <a:pt x="3697" y="13033"/>
                </a:lnTo>
                <a:lnTo>
                  <a:pt x="3671" y="12976"/>
                </a:lnTo>
                <a:lnTo>
                  <a:pt x="3643" y="12921"/>
                </a:lnTo>
                <a:lnTo>
                  <a:pt x="3612" y="12868"/>
                </a:lnTo>
                <a:lnTo>
                  <a:pt x="3582" y="12815"/>
                </a:lnTo>
                <a:lnTo>
                  <a:pt x="3589" y="12815"/>
                </a:lnTo>
                <a:close/>
              </a:path>
            </a:pathLst>
          </a:custGeom>
          <a:solidFill>
            <a:srgbClr val="E6E6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28" name="Rectangle 58"/>
          <p:cNvSpPr>
            <a:spLocks noChangeArrowheads="1"/>
          </p:cNvSpPr>
          <p:nvPr/>
        </p:nvSpPr>
        <p:spPr bwMode="auto">
          <a:xfrm>
            <a:off x="6436598" y="-120"/>
            <a:ext cx="58576" cy="2694512"/>
          </a:xfrm>
          <a:prstGeom prst="rect">
            <a:avLst/>
          </a:prstGeom>
          <a:solidFill>
            <a:srgbClr val="071C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29" name="Freeform 59"/>
          <p:cNvSpPr>
            <a:spLocks/>
          </p:cNvSpPr>
          <p:nvPr/>
        </p:nvSpPr>
        <p:spPr bwMode="auto">
          <a:xfrm>
            <a:off x="5890284" y="3108013"/>
            <a:ext cx="1151204" cy="1360406"/>
          </a:xfrm>
          <a:custGeom>
            <a:avLst/>
            <a:gdLst>
              <a:gd name="T0" fmla="*/ 211 w 3853"/>
              <a:gd name="T1" fmla="*/ 1837 h 4552"/>
              <a:gd name="T2" fmla="*/ 133 w 3853"/>
              <a:gd name="T3" fmla="*/ 2006 h 4552"/>
              <a:gd name="T4" fmla="*/ 72 w 3853"/>
              <a:gd name="T5" fmla="*/ 2182 h 4552"/>
              <a:gd name="T6" fmla="*/ 28 w 3853"/>
              <a:gd name="T7" fmla="*/ 2365 h 4552"/>
              <a:gd name="T8" fmla="*/ 5 w 3853"/>
              <a:gd name="T9" fmla="*/ 2554 h 4552"/>
              <a:gd name="T10" fmla="*/ 2 w 3853"/>
              <a:gd name="T11" fmla="*/ 2781 h 4552"/>
              <a:gd name="T12" fmla="*/ 39 w 3853"/>
              <a:gd name="T13" fmla="*/ 3061 h 4552"/>
              <a:gd name="T14" fmla="*/ 116 w 3853"/>
              <a:gd name="T15" fmla="*/ 3326 h 4552"/>
              <a:gd name="T16" fmla="*/ 232 w 3853"/>
              <a:gd name="T17" fmla="*/ 3575 h 4552"/>
              <a:gd name="T18" fmla="*/ 382 w 3853"/>
              <a:gd name="T19" fmla="*/ 3802 h 4552"/>
              <a:gd name="T20" fmla="*/ 564 w 3853"/>
              <a:gd name="T21" fmla="*/ 4005 h 4552"/>
              <a:gd name="T22" fmla="*/ 773 w 3853"/>
              <a:gd name="T23" fmla="*/ 4181 h 4552"/>
              <a:gd name="T24" fmla="*/ 1008 w 3853"/>
              <a:gd name="T25" fmla="*/ 4327 h 4552"/>
              <a:gd name="T26" fmla="*/ 1264 w 3853"/>
              <a:gd name="T27" fmla="*/ 4438 h 4552"/>
              <a:gd name="T28" fmla="*/ 1539 w 3853"/>
              <a:gd name="T29" fmla="*/ 4514 h 4552"/>
              <a:gd name="T30" fmla="*/ 1827 w 3853"/>
              <a:gd name="T31" fmla="*/ 4550 h 4552"/>
              <a:gd name="T32" fmla="*/ 2123 w 3853"/>
              <a:gd name="T33" fmla="*/ 4543 h 4552"/>
              <a:gd name="T34" fmla="*/ 2408 w 3853"/>
              <a:gd name="T35" fmla="*/ 4493 h 4552"/>
              <a:gd name="T36" fmla="*/ 2676 w 3853"/>
              <a:gd name="T37" fmla="*/ 4406 h 4552"/>
              <a:gd name="T38" fmla="*/ 2926 w 3853"/>
              <a:gd name="T39" fmla="*/ 4281 h 4552"/>
              <a:gd name="T40" fmla="*/ 3152 w 3853"/>
              <a:gd name="T41" fmla="*/ 4126 h 4552"/>
              <a:gd name="T42" fmla="*/ 3352 w 3853"/>
              <a:gd name="T43" fmla="*/ 3940 h 4552"/>
              <a:gd name="T44" fmla="*/ 3524 w 3853"/>
              <a:gd name="T45" fmla="*/ 3728 h 4552"/>
              <a:gd name="T46" fmla="*/ 3663 w 3853"/>
              <a:gd name="T47" fmla="*/ 3494 h 4552"/>
              <a:gd name="T48" fmla="*/ 3766 w 3853"/>
              <a:gd name="T49" fmla="*/ 3240 h 4552"/>
              <a:gd name="T50" fmla="*/ 3831 w 3853"/>
              <a:gd name="T51" fmla="*/ 2969 h 4552"/>
              <a:gd name="T52" fmla="*/ 3853 w 3853"/>
              <a:gd name="T53" fmla="*/ 2684 h 4552"/>
              <a:gd name="T54" fmla="*/ 3842 w 3853"/>
              <a:gd name="T55" fmla="*/ 2491 h 4552"/>
              <a:gd name="T56" fmla="*/ 3812 w 3853"/>
              <a:gd name="T57" fmla="*/ 2303 h 4552"/>
              <a:gd name="T58" fmla="*/ 3763 w 3853"/>
              <a:gd name="T59" fmla="*/ 2122 h 4552"/>
              <a:gd name="T60" fmla="*/ 3696 w 3853"/>
              <a:gd name="T61" fmla="*/ 1949 h 4552"/>
              <a:gd name="T62" fmla="*/ 3613 w 3853"/>
              <a:gd name="T63" fmla="*/ 1784 h 4552"/>
              <a:gd name="T64" fmla="*/ 3517 w 3853"/>
              <a:gd name="T65" fmla="*/ 1622 h 4552"/>
              <a:gd name="T66" fmla="*/ 3331 w 3853"/>
              <a:gd name="T67" fmla="*/ 1316 h 4552"/>
              <a:gd name="T68" fmla="*/ 3185 w 3853"/>
              <a:gd name="T69" fmla="*/ 1043 h 4552"/>
              <a:gd name="T70" fmla="*/ 3074 w 3853"/>
              <a:gd name="T71" fmla="*/ 804 h 4552"/>
              <a:gd name="T72" fmla="*/ 2993 w 3853"/>
              <a:gd name="T73" fmla="*/ 596 h 4552"/>
              <a:gd name="T74" fmla="*/ 2938 w 3853"/>
              <a:gd name="T75" fmla="*/ 421 h 4552"/>
              <a:gd name="T76" fmla="*/ 2904 w 3853"/>
              <a:gd name="T77" fmla="*/ 276 h 4552"/>
              <a:gd name="T78" fmla="*/ 2885 w 3853"/>
              <a:gd name="T79" fmla="*/ 162 h 4552"/>
              <a:gd name="T80" fmla="*/ 2878 w 3853"/>
              <a:gd name="T81" fmla="*/ 58 h 4552"/>
              <a:gd name="T82" fmla="*/ 2880 w 3853"/>
              <a:gd name="T83" fmla="*/ 0 h 4552"/>
              <a:gd name="T84" fmla="*/ 974 w 3853"/>
              <a:gd name="T85" fmla="*/ 6 h 4552"/>
              <a:gd name="T86" fmla="*/ 974 w 3853"/>
              <a:gd name="T87" fmla="*/ 103 h 4552"/>
              <a:gd name="T88" fmla="*/ 963 w 3853"/>
              <a:gd name="T89" fmla="*/ 197 h 4552"/>
              <a:gd name="T90" fmla="*/ 940 w 3853"/>
              <a:gd name="T91" fmla="*/ 320 h 4552"/>
              <a:gd name="T92" fmla="*/ 899 w 3853"/>
              <a:gd name="T93" fmla="*/ 476 h 4552"/>
              <a:gd name="T94" fmla="*/ 837 w 3853"/>
              <a:gd name="T95" fmla="*/ 661 h 4552"/>
              <a:gd name="T96" fmla="*/ 745 w 3853"/>
              <a:gd name="T97" fmla="*/ 880 h 4552"/>
              <a:gd name="T98" fmla="*/ 623 w 3853"/>
              <a:gd name="T99" fmla="*/ 1131 h 4552"/>
              <a:gd name="T100" fmla="*/ 465 w 3853"/>
              <a:gd name="T101" fmla="*/ 1414 h 4552"/>
              <a:gd name="T102" fmla="*/ 265 w 3853"/>
              <a:gd name="T103" fmla="*/ 1731 h 4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853" h="4552">
                <a:moveTo>
                  <a:pt x="272" y="1731"/>
                </a:moveTo>
                <a:lnTo>
                  <a:pt x="240" y="1784"/>
                </a:lnTo>
                <a:lnTo>
                  <a:pt x="211" y="1837"/>
                </a:lnTo>
                <a:lnTo>
                  <a:pt x="183" y="1892"/>
                </a:lnTo>
                <a:lnTo>
                  <a:pt x="157" y="1949"/>
                </a:lnTo>
                <a:lnTo>
                  <a:pt x="133" y="2006"/>
                </a:lnTo>
                <a:lnTo>
                  <a:pt x="110" y="2064"/>
                </a:lnTo>
                <a:lnTo>
                  <a:pt x="90" y="2122"/>
                </a:lnTo>
                <a:lnTo>
                  <a:pt x="72" y="2182"/>
                </a:lnTo>
                <a:lnTo>
                  <a:pt x="55" y="2242"/>
                </a:lnTo>
                <a:lnTo>
                  <a:pt x="41" y="2303"/>
                </a:lnTo>
                <a:lnTo>
                  <a:pt x="28" y="2365"/>
                </a:lnTo>
                <a:lnTo>
                  <a:pt x="18" y="2428"/>
                </a:lnTo>
                <a:lnTo>
                  <a:pt x="11" y="2491"/>
                </a:lnTo>
                <a:lnTo>
                  <a:pt x="5" y="2554"/>
                </a:lnTo>
                <a:lnTo>
                  <a:pt x="1" y="2619"/>
                </a:lnTo>
                <a:lnTo>
                  <a:pt x="0" y="2684"/>
                </a:lnTo>
                <a:lnTo>
                  <a:pt x="2" y="2781"/>
                </a:lnTo>
                <a:lnTo>
                  <a:pt x="9" y="2875"/>
                </a:lnTo>
                <a:lnTo>
                  <a:pt x="22" y="2969"/>
                </a:lnTo>
                <a:lnTo>
                  <a:pt x="39" y="3061"/>
                </a:lnTo>
                <a:lnTo>
                  <a:pt x="60" y="3151"/>
                </a:lnTo>
                <a:lnTo>
                  <a:pt x="87" y="3240"/>
                </a:lnTo>
                <a:lnTo>
                  <a:pt x="116" y="3326"/>
                </a:lnTo>
                <a:lnTo>
                  <a:pt x="151" y="3411"/>
                </a:lnTo>
                <a:lnTo>
                  <a:pt x="190" y="3494"/>
                </a:lnTo>
                <a:lnTo>
                  <a:pt x="232" y="3575"/>
                </a:lnTo>
                <a:lnTo>
                  <a:pt x="279" y="3652"/>
                </a:lnTo>
                <a:lnTo>
                  <a:pt x="328" y="3728"/>
                </a:lnTo>
                <a:lnTo>
                  <a:pt x="382" y="3802"/>
                </a:lnTo>
                <a:lnTo>
                  <a:pt x="440" y="3872"/>
                </a:lnTo>
                <a:lnTo>
                  <a:pt x="500" y="3940"/>
                </a:lnTo>
                <a:lnTo>
                  <a:pt x="564" y="4005"/>
                </a:lnTo>
                <a:lnTo>
                  <a:pt x="631" y="4067"/>
                </a:lnTo>
                <a:lnTo>
                  <a:pt x="701" y="4126"/>
                </a:lnTo>
                <a:lnTo>
                  <a:pt x="773" y="4181"/>
                </a:lnTo>
                <a:lnTo>
                  <a:pt x="850" y="4233"/>
                </a:lnTo>
                <a:lnTo>
                  <a:pt x="927" y="4281"/>
                </a:lnTo>
                <a:lnTo>
                  <a:pt x="1008" y="4327"/>
                </a:lnTo>
                <a:lnTo>
                  <a:pt x="1091" y="4368"/>
                </a:lnTo>
                <a:lnTo>
                  <a:pt x="1177" y="4406"/>
                </a:lnTo>
                <a:lnTo>
                  <a:pt x="1264" y="4438"/>
                </a:lnTo>
                <a:lnTo>
                  <a:pt x="1353" y="4468"/>
                </a:lnTo>
                <a:lnTo>
                  <a:pt x="1445" y="4493"/>
                </a:lnTo>
                <a:lnTo>
                  <a:pt x="1539" y="4514"/>
                </a:lnTo>
                <a:lnTo>
                  <a:pt x="1634" y="4531"/>
                </a:lnTo>
                <a:lnTo>
                  <a:pt x="1730" y="4543"/>
                </a:lnTo>
                <a:lnTo>
                  <a:pt x="1827" y="4550"/>
                </a:lnTo>
                <a:lnTo>
                  <a:pt x="1926" y="4552"/>
                </a:lnTo>
                <a:lnTo>
                  <a:pt x="2026" y="4550"/>
                </a:lnTo>
                <a:lnTo>
                  <a:pt x="2123" y="4543"/>
                </a:lnTo>
                <a:lnTo>
                  <a:pt x="2219" y="4531"/>
                </a:lnTo>
                <a:lnTo>
                  <a:pt x="2314" y="4514"/>
                </a:lnTo>
                <a:lnTo>
                  <a:pt x="2408" y="4493"/>
                </a:lnTo>
                <a:lnTo>
                  <a:pt x="2499" y="4468"/>
                </a:lnTo>
                <a:lnTo>
                  <a:pt x="2589" y="4438"/>
                </a:lnTo>
                <a:lnTo>
                  <a:pt x="2676" y="4406"/>
                </a:lnTo>
                <a:lnTo>
                  <a:pt x="2762" y="4368"/>
                </a:lnTo>
                <a:lnTo>
                  <a:pt x="2845" y="4327"/>
                </a:lnTo>
                <a:lnTo>
                  <a:pt x="2926" y="4281"/>
                </a:lnTo>
                <a:lnTo>
                  <a:pt x="3003" y="4233"/>
                </a:lnTo>
                <a:lnTo>
                  <a:pt x="3079" y="4181"/>
                </a:lnTo>
                <a:lnTo>
                  <a:pt x="3152" y="4126"/>
                </a:lnTo>
                <a:lnTo>
                  <a:pt x="3221" y="4067"/>
                </a:lnTo>
                <a:lnTo>
                  <a:pt x="3289" y="4005"/>
                </a:lnTo>
                <a:lnTo>
                  <a:pt x="3352" y="3940"/>
                </a:lnTo>
                <a:lnTo>
                  <a:pt x="3413" y="3872"/>
                </a:lnTo>
                <a:lnTo>
                  <a:pt x="3471" y="3802"/>
                </a:lnTo>
                <a:lnTo>
                  <a:pt x="3524" y="3728"/>
                </a:lnTo>
                <a:lnTo>
                  <a:pt x="3574" y="3652"/>
                </a:lnTo>
                <a:lnTo>
                  <a:pt x="3621" y="3575"/>
                </a:lnTo>
                <a:lnTo>
                  <a:pt x="3663" y="3494"/>
                </a:lnTo>
                <a:lnTo>
                  <a:pt x="3702" y="3411"/>
                </a:lnTo>
                <a:lnTo>
                  <a:pt x="3736" y="3326"/>
                </a:lnTo>
                <a:lnTo>
                  <a:pt x="3766" y="3240"/>
                </a:lnTo>
                <a:lnTo>
                  <a:pt x="3792" y="3151"/>
                </a:lnTo>
                <a:lnTo>
                  <a:pt x="3814" y="3061"/>
                </a:lnTo>
                <a:lnTo>
                  <a:pt x="3831" y="2969"/>
                </a:lnTo>
                <a:lnTo>
                  <a:pt x="3843" y="2875"/>
                </a:lnTo>
                <a:lnTo>
                  <a:pt x="3850" y="2781"/>
                </a:lnTo>
                <a:lnTo>
                  <a:pt x="3853" y="2684"/>
                </a:lnTo>
                <a:lnTo>
                  <a:pt x="3852" y="2619"/>
                </a:lnTo>
                <a:lnTo>
                  <a:pt x="3848" y="2554"/>
                </a:lnTo>
                <a:lnTo>
                  <a:pt x="3842" y="2491"/>
                </a:lnTo>
                <a:lnTo>
                  <a:pt x="3834" y="2428"/>
                </a:lnTo>
                <a:lnTo>
                  <a:pt x="3825" y="2365"/>
                </a:lnTo>
                <a:lnTo>
                  <a:pt x="3812" y="2303"/>
                </a:lnTo>
                <a:lnTo>
                  <a:pt x="3798" y="2242"/>
                </a:lnTo>
                <a:lnTo>
                  <a:pt x="3781" y="2182"/>
                </a:lnTo>
                <a:lnTo>
                  <a:pt x="3763" y="2122"/>
                </a:lnTo>
                <a:lnTo>
                  <a:pt x="3743" y="2064"/>
                </a:lnTo>
                <a:lnTo>
                  <a:pt x="3720" y="2006"/>
                </a:lnTo>
                <a:lnTo>
                  <a:pt x="3696" y="1949"/>
                </a:lnTo>
                <a:lnTo>
                  <a:pt x="3670" y="1892"/>
                </a:lnTo>
                <a:lnTo>
                  <a:pt x="3642" y="1837"/>
                </a:lnTo>
                <a:lnTo>
                  <a:pt x="3613" y="1784"/>
                </a:lnTo>
                <a:lnTo>
                  <a:pt x="3581" y="1731"/>
                </a:lnTo>
                <a:lnTo>
                  <a:pt x="3588" y="1731"/>
                </a:lnTo>
                <a:lnTo>
                  <a:pt x="3517" y="1622"/>
                </a:lnTo>
                <a:lnTo>
                  <a:pt x="3450" y="1516"/>
                </a:lnTo>
                <a:lnTo>
                  <a:pt x="3388" y="1414"/>
                </a:lnTo>
                <a:lnTo>
                  <a:pt x="3331" y="1316"/>
                </a:lnTo>
                <a:lnTo>
                  <a:pt x="3277" y="1221"/>
                </a:lnTo>
                <a:lnTo>
                  <a:pt x="3229" y="1131"/>
                </a:lnTo>
                <a:lnTo>
                  <a:pt x="3185" y="1043"/>
                </a:lnTo>
                <a:lnTo>
                  <a:pt x="3144" y="960"/>
                </a:lnTo>
                <a:lnTo>
                  <a:pt x="3108" y="880"/>
                </a:lnTo>
                <a:lnTo>
                  <a:pt x="3074" y="804"/>
                </a:lnTo>
                <a:lnTo>
                  <a:pt x="3043" y="731"/>
                </a:lnTo>
                <a:lnTo>
                  <a:pt x="3017" y="661"/>
                </a:lnTo>
                <a:lnTo>
                  <a:pt x="2993" y="596"/>
                </a:lnTo>
                <a:lnTo>
                  <a:pt x="2972" y="535"/>
                </a:lnTo>
                <a:lnTo>
                  <a:pt x="2954" y="476"/>
                </a:lnTo>
                <a:lnTo>
                  <a:pt x="2938" y="421"/>
                </a:lnTo>
                <a:lnTo>
                  <a:pt x="2924" y="368"/>
                </a:lnTo>
                <a:lnTo>
                  <a:pt x="2913" y="320"/>
                </a:lnTo>
                <a:lnTo>
                  <a:pt x="2904" y="276"/>
                </a:lnTo>
                <a:lnTo>
                  <a:pt x="2896" y="235"/>
                </a:lnTo>
                <a:lnTo>
                  <a:pt x="2890" y="197"/>
                </a:lnTo>
                <a:lnTo>
                  <a:pt x="2885" y="162"/>
                </a:lnTo>
                <a:lnTo>
                  <a:pt x="2881" y="132"/>
                </a:lnTo>
                <a:lnTo>
                  <a:pt x="2879" y="103"/>
                </a:lnTo>
                <a:lnTo>
                  <a:pt x="2878" y="58"/>
                </a:lnTo>
                <a:lnTo>
                  <a:pt x="2878" y="26"/>
                </a:lnTo>
                <a:lnTo>
                  <a:pt x="2879" y="6"/>
                </a:lnTo>
                <a:lnTo>
                  <a:pt x="2880" y="0"/>
                </a:lnTo>
                <a:lnTo>
                  <a:pt x="1926" y="0"/>
                </a:lnTo>
                <a:lnTo>
                  <a:pt x="973" y="0"/>
                </a:lnTo>
                <a:lnTo>
                  <a:pt x="974" y="6"/>
                </a:lnTo>
                <a:lnTo>
                  <a:pt x="975" y="26"/>
                </a:lnTo>
                <a:lnTo>
                  <a:pt x="975" y="58"/>
                </a:lnTo>
                <a:lnTo>
                  <a:pt x="974" y="103"/>
                </a:lnTo>
                <a:lnTo>
                  <a:pt x="971" y="132"/>
                </a:lnTo>
                <a:lnTo>
                  <a:pt x="968" y="162"/>
                </a:lnTo>
                <a:lnTo>
                  <a:pt x="963" y="197"/>
                </a:lnTo>
                <a:lnTo>
                  <a:pt x="957" y="235"/>
                </a:lnTo>
                <a:lnTo>
                  <a:pt x="949" y="276"/>
                </a:lnTo>
                <a:lnTo>
                  <a:pt x="940" y="320"/>
                </a:lnTo>
                <a:lnTo>
                  <a:pt x="929" y="368"/>
                </a:lnTo>
                <a:lnTo>
                  <a:pt x="915" y="421"/>
                </a:lnTo>
                <a:lnTo>
                  <a:pt x="899" y="476"/>
                </a:lnTo>
                <a:lnTo>
                  <a:pt x="881" y="535"/>
                </a:lnTo>
                <a:lnTo>
                  <a:pt x="860" y="596"/>
                </a:lnTo>
                <a:lnTo>
                  <a:pt x="837" y="661"/>
                </a:lnTo>
                <a:lnTo>
                  <a:pt x="810" y="731"/>
                </a:lnTo>
                <a:lnTo>
                  <a:pt x="779" y="804"/>
                </a:lnTo>
                <a:lnTo>
                  <a:pt x="745" y="880"/>
                </a:lnTo>
                <a:lnTo>
                  <a:pt x="709" y="960"/>
                </a:lnTo>
                <a:lnTo>
                  <a:pt x="668" y="1043"/>
                </a:lnTo>
                <a:lnTo>
                  <a:pt x="623" y="1131"/>
                </a:lnTo>
                <a:lnTo>
                  <a:pt x="575" y="1221"/>
                </a:lnTo>
                <a:lnTo>
                  <a:pt x="523" y="1316"/>
                </a:lnTo>
                <a:lnTo>
                  <a:pt x="465" y="1414"/>
                </a:lnTo>
                <a:lnTo>
                  <a:pt x="403" y="1516"/>
                </a:lnTo>
                <a:lnTo>
                  <a:pt x="336" y="1622"/>
                </a:lnTo>
                <a:lnTo>
                  <a:pt x="265" y="1731"/>
                </a:lnTo>
                <a:lnTo>
                  <a:pt x="272" y="1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34" name="Freeform 60"/>
          <p:cNvSpPr>
            <a:spLocks/>
          </p:cNvSpPr>
          <p:nvPr/>
        </p:nvSpPr>
        <p:spPr bwMode="auto">
          <a:xfrm>
            <a:off x="6180775" y="2755359"/>
            <a:ext cx="570223" cy="352655"/>
          </a:xfrm>
          <a:custGeom>
            <a:avLst/>
            <a:gdLst>
              <a:gd name="T0" fmla="*/ 953 w 1907"/>
              <a:gd name="T1" fmla="*/ 1182 h 1182"/>
              <a:gd name="T2" fmla="*/ 953 w 1907"/>
              <a:gd name="T3" fmla="*/ 1182 h 1182"/>
              <a:gd name="T4" fmla="*/ 1907 w 1907"/>
              <a:gd name="T5" fmla="*/ 1182 h 1182"/>
              <a:gd name="T6" fmla="*/ 1907 w 1907"/>
              <a:gd name="T7" fmla="*/ 394 h 1182"/>
              <a:gd name="T8" fmla="*/ 1648 w 1907"/>
              <a:gd name="T9" fmla="*/ 0 h 1182"/>
              <a:gd name="T10" fmla="*/ 953 w 1907"/>
              <a:gd name="T11" fmla="*/ 0 h 1182"/>
              <a:gd name="T12" fmla="*/ 953 w 1907"/>
              <a:gd name="T13" fmla="*/ 0 h 1182"/>
              <a:gd name="T14" fmla="*/ 259 w 1907"/>
              <a:gd name="T15" fmla="*/ 0 h 1182"/>
              <a:gd name="T16" fmla="*/ 0 w 1907"/>
              <a:gd name="T17" fmla="*/ 394 h 1182"/>
              <a:gd name="T18" fmla="*/ 0 w 1907"/>
              <a:gd name="T19" fmla="*/ 1182 h 1182"/>
              <a:gd name="T20" fmla="*/ 953 w 1907"/>
              <a:gd name="T21" fmla="*/ 1182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07" h="1182">
                <a:moveTo>
                  <a:pt x="953" y="1182"/>
                </a:moveTo>
                <a:lnTo>
                  <a:pt x="953" y="1182"/>
                </a:lnTo>
                <a:lnTo>
                  <a:pt x="1907" y="1182"/>
                </a:lnTo>
                <a:lnTo>
                  <a:pt x="1907" y="394"/>
                </a:lnTo>
                <a:lnTo>
                  <a:pt x="1648" y="0"/>
                </a:lnTo>
                <a:lnTo>
                  <a:pt x="953" y="0"/>
                </a:lnTo>
                <a:lnTo>
                  <a:pt x="953" y="0"/>
                </a:lnTo>
                <a:lnTo>
                  <a:pt x="259" y="0"/>
                </a:lnTo>
                <a:lnTo>
                  <a:pt x="0" y="394"/>
                </a:lnTo>
                <a:lnTo>
                  <a:pt x="0" y="1182"/>
                </a:lnTo>
                <a:lnTo>
                  <a:pt x="953" y="1182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35" name="Freeform 61"/>
          <p:cNvSpPr>
            <a:spLocks/>
          </p:cNvSpPr>
          <p:nvPr/>
        </p:nvSpPr>
        <p:spPr bwMode="auto">
          <a:xfrm>
            <a:off x="6134152" y="2555721"/>
            <a:ext cx="663467" cy="508061"/>
          </a:xfrm>
          <a:custGeom>
            <a:avLst/>
            <a:gdLst>
              <a:gd name="T0" fmla="*/ 0 w 2219"/>
              <a:gd name="T1" fmla="*/ 1700 h 1700"/>
              <a:gd name="T2" fmla="*/ 0 w 2219"/>
              <a:gd name="T3" fmla="*/ 672 h 1700"/>
              <a:gd name="T4" fmla="*/ 8 w 2219"/>
              <a:gd name="T5" fmla="*/ 601 h 1700"/>
              <a:gd name="T6" fmla="*/ 22 w 2219"/>
              <a:gd name="T7" fmla="*/ 531 h 1700"/>
              <a:gd name="T8" fmla="*/ 42 w 2219"/>
              <a:gd name="T9" fmla="*/ 465 h 1700"/>
              <a:gd name="T10" fmla="*/ 69 w 2219"/>
              <a:gd name="T11" fmla="*/ 400 h 1700"/>
              <a:gd name="T12" fmla="*/ 102 w 2219"/>
              <a:gd name="T13" fmla="*/ 341 h 1700"/>
              <a:gd name="T14" fmla="*/ 140 w 2219"/>
              <a:gd name="T15" fmla="*/ 284 h 1700"/>
              <a:gd name="T16" fmla="*/ 184 w 2219"/>
              <a:gd name="T17" fmla="*/ 232 h 1700"/>
              <a:gd name="T18" fmla="*/ 232 w 2219"/>
              <a:gd name="T19" fmla="*/ 184 h 1700"/>
              <a:gd name="T20" fmla="*/ 285 w 2219"/>
              <a:gd name="T21" fmla="*/ 140 h 1700"/>
              <a:gd name="T22" fmla="*/ 341 w 2219"/>
              <a:gd name="T23" fmla="*/ 102 h 1700"/>
              <a:gd name="T24" fmla="*/ 401 w 2219"/>
              <a:gd name="T25" fmla="*/ 69 h 1700"/>
              <a:gd name="T26" fmla="*/ 465 w 2219"/>
              <a:gd name="T27" fmla="*/ 42 h 1700"/>
              <a:gd name="T28" fmla="*/ 532 w 2219"/>
              <a:gd name="T29" fmla="*/ 22 h 1700"/>
              <a:gd name="T30" fmla="*/ 601 w 2219"/>
              <a:gd name="T31" fmla="*/ 8 h 1700"/>
              <a:gd name="T32" fmla="*/ 672 w 2219"/>
              <a:gd name="T33" fmla="*/ 0 h 1700"/>
              <a:gd name="T34" fmla="*/ 1510 w 2219"/>
              <a:gd name="T35" fmla="*/ 0 h 1700"/>
              <a:gd name="T36" fmla="*/ 1583 w 2219"/>
              <a:gd name="T37" fmla="*/ 3 h 1700"/>
              <a:gd name="T38" fmla="*/ 1653 w 2219"/>
              <a:gd name="T39" fmla="*/ 14 h 1700"/>
              <a:gd name="T40" fmla="*/ 1721 w 2219"/>
              <a:gd name="T41" fmla="*/ 31 h 1700"/>
              <a:gd name="T42" fmla="*/ 1787 w 2219"/>
              <a:gd name="T43" fmla="*/ 55 h 1700"/>
              <a:gd name="T44" fmla="*/ 1849 w 2219"/>
              <a:gd name="T45" fmla="*/ 85 h 1700"/>
              <a:gd name="T46" fmla="*/ 1906 w 2219"/>
              <a:gd name="T47" fmla="*/ 120 h 1700"/>
              <a:gd name="T48" fmla="*/ 1961 w 2219"/>
              <a:gd name="T49" fmla="*/ 161 h 1700"/>
              <a:gd name="T50" fmla="*/ 2012 w 2219"/>
              <a:gd name="T51" fmla="*/ 207 h 1700"/>
              <a:gd name="T52" fmla="*/ 2057 w 2219"/>
              <a:gd name="T53" fmla="*/ 257 h 1700"/>
              <a:gd name="T54" fmla="*/ 2098 w 2219"/>
              <a:gd name="T55" fmla="*/ 311 h 1700"/>
              <a:gd name="T56" fmla="*/ 2134 w 2219"/>
              <a:gd name="T57" fmla="*/ 370 h 1700"/>
              <a:gd name="T58" fmla="*/ 2164 w 2219"/>
              <a:gd name="T59" fmla="*/ 432 h 1700"/>
              <a:gd name="T60" fmla="*/ 2187 w 2219"/>
              <a:gd name="T61" fmla="*/ 498 h 1700"/>
              <a:gd name="T62" fmla="*/ 2205 w 2219"/>
              <a:gd name="T63" fmla="*/ 565 h 1700"/>
              <a:gd name="T64" fmla="*/ 2216 w 2219"/>
              <a:gd name="T65" fmla="*/ 636 h 1700"/>
              <a:gd name="T66" fmla="*/ 2219 w 2219"/>
              <a:gd name="T67" fmla="*/ 708 h 1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219" h="1700">
                <a:moveTo>
                  <a:pt x="2219" y="1700"/>
                </a:moveTo>
                <a:lnTo>
                  <a:pt x="0" y="1700"/>
                </a:lnTo>
                <a:lnTo>
                  <a:pt x="0" y="708"/>
                </a:lnTo>
                <a:lnTo>
                  <a:pt x="0" y="672"/>
                </a:lnTo>
                <a:lnTo>
                  <a:pt x="3" y="636"/>
                </a:lnTo>
                <a:lnTo>
                  <a:pt x="8" y="601"/>
                </a:lnTo>
                <a:lnTo>
                  <a:pt x="14" y="565"/>
                </a:lnTo>
                <a:lnTo>
                  <a:pt x="22" y="531"/>
                </a:lnTo>
                <a:lnTo>
                  <a:pt x="31" y="498"/>
                </a:lnTo>
                <a:lnTo>
                  <a:pt x="42" y="465"/>
                </a:lnTo>
                <a:lnTo>
                  <a:pt x="55" y="432"/>
                </a:lnTo>
                <a:lnTo>
                  <a:pt x="69" y="400"/>
                </a:lnTo>
                <a:lnTo>
                  <a:pt x="85" y="370"/>
                </a:lnTo>
                <a:lnTo>
                  <a:pt x="102" y="341"/>
                </a:lnTo>
                <a:lnTo>
                  <a:pt x="121" y="311"/>
                </a:lnTo>
                <a:lnTo>
                  <a:pt x="140" y="284"/>
                </a:lnTo>
                <a:lnTo>
                  <a:pt x="162" y="257"/>
                </a:lnTo>
                <a:lnTo>
                  <a:pt x="184" y="232"/>
                </a:lnTo>
                <a:lnTo>
                  <a:pt x="207" y="207"/>
                </a:lnTo>
                <a:lnTo>
                  <a:pt x="232" y="184"/>
                </a:lnTo>
                <a:lnTo>
                  <a:pt x="258" y="161"/>
                </a:lnTo>
                <a:lnTo>
                  <a:pt x="285" y="140"/>
                </a:lnTo>
                <a:lnTo>
                  <a:pt x="312" y="120"/>
                </a:lnTo>
                <a:lnTo>
                  <a:pt x="341" y="102"/>
                </a:lnTo>
                <a:lnTo>
                  <a:pt x="370" y="85"/>
                </a:lnTo>
                <a:lnTo>
                  <a:pt x="401" y="69"/>
                </a:lnTo>
                <a:lnTo>
                  <a:pt x="432" y="55"/>
                </a:lnTo>
                <a:lnTo>
                  <a:pt x="465" y="42"/>
                </a:lnTo>
                <a:lnTo>
                  <a:pt x="498" y="31"/>
                </a:lnTo>
                <a:lnTo>
                  <a:pt x="532" y="22"/>
                </a:lnTo>
                <a:lnTo>
                  <a:pt x="566" y="14"/>
                </a:lnTo>
                <a:lnTo>
                  <a:pt x="601" y="8"/>
                </a:lnTo>
                <a:lnTo>
                  <a:pt x="636" y="3"/>
                </a:lnTo>
                <a:lnTo>
                  <a:pt x="672" y="0"/>
                </a:lnTo>
                <a:lnTo>
                  <a:pt x="709" y="0"/>
                </a:lnTo>
                <a:lnTo>
                  <a:pt x="1510" y="0"/>
                </a:lnTo>
                <a:lnTo>
                  <a:pt x="1547" y="0"/>
                </a:lnTo>
                <a:lnTo>
                  <a:pt x="1583" y="3"/>
                </a:lnTo>
                <a:lnTo>
                  <a:pt x="1618" y="8"/>
                </a:lnTo>
                <a:lnTo>
                  <a:pt x="1653" y="14"/>
                </a:lnTo>
                <a:lnTo>
                  <a:pt x="1687" y="22"/>
                </a:lnTo>
                <a:lnTo>
                  <a:pt x="1721" y="31"/>
                </a:lnTo>
                <a:lnTo>
                  <a:pt x="1754" y="42"/>
                </a:lnTo>
                <a:lnTo>
                  <a:pt x="1787" y="55"/>
                </a:lnTo>
                <a:lnTo>
                  <a:pt x="1817" y="69"/>
                </a:lnTo>
                <a:lnTo>
                  <a:pt x="1849" y="85"/>
                </a:lnTo>
                <a:lnTo>
                  <a:pt x="1878" y="102"/>
                </a:lnTo>
                <a:lnTo>
                  <a:pt x="1906" y="120"/>
                </a:lnTo>
                <a:lnTo>
                  <a:pt x="1934" y="140"/>
                </a:lnTo>
                <a:lnTo>
                  <a:pt x="1961" y="161"/>
                </a:lnTo>
                <a:lnTo>
                  <a:pt x="1987" y="184"/>
                </a:lnTo>
                <a:lnTo>
                  <a:pt x="2012" y="207"/>
                </a:lnTo>
                <a:lnTo>
                  <a:pt x="2035" y="232"/>
                </a:lnTo>
                <a:lnTo>
                  <a:pt x="2057" y="257"/>
                </a:lnTo>
                <a:lnTo>
                  <a:pt x="2079" y="284"/>
                </a:lnTo>
                <a:lnTo>
                  <a:pt x="2098" y="311"/>
                </a:lnTo>
                <a:lnTo>
                  <a:pt x="2117" y="341"/>
                </a:lnTo>
                <a:lnTo>
                  <a:pt x="2134" y="370"/>
                </a:lnTo>
                <a:lnTo>
                  <a:pt x="2150" y="400"/>
                </a:lnTo>
                <a:lnTo>
                  <a:pt x="2164" y="432"/>
                </a:lnTo>
                <a:lnTo>
                  <a:pt x="2177" y="465"/>
                </a:lnTo>
                <a:lnTo>
                  <a:pt x="2187" y="498"/>
                </a:lnTo>
                <a:lnTo>
                  <a:pt x="2197" y="531"/>
                </a:lnTo>
                <a:lnTo>
                  <a:pt x="2205" y="565"/>
                </a:lnTo>
                <a:lnTo>
                  <a:pt x="2211" y="601"/>
                </a:lnTo>
                <a:lnTo>
                  <a:pt x="2216" y="636"/>
                </a:lnTo>
                <a:lnTo>
                  <a:pt x="2218" y="672"/>
                </a:lnTo>
                <a:lnTo>
                  <a:pt x="2219" y="708"/>
                </a:lnTo>
                <a:lnTo>
                  <a:pt x="2219" y="1700"/>
                </a:lnTo>
                <a:close/>
              </a:path>
            </a:pathLst>
          </a:custGeom>
          <a:solidFill>
            <a:srgbClr val="071C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36" name="TextBox 89"/>
          <p:cNvSpPr txBox="1"/>
          <p:nvPr/>
        </p:nvSpPr>
        <p:spPr>
          <a:xfrm>
            <a:off x="6058808" y="3601197"/>
            <a:ext cx="814154" cy="55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96" dirty="0" smtClean="0">
                <a:solidFill>
                  <a:schemeClr val="bg1"/>
                </a:solidFill>
              </a:rPr>
              <a:t>03</a:t>
            </a:r>
            <a:endParaRPr lang="en-US" sz="2996" dirty="0">
              <a:solidFill>
                <a:schemeClr val="bg1"/>
              </a:solidFill>
            </a:endParaRPr>
          </a:p>
        </p:txBody>
      </p:sp>
      <p:sp>
        <p:nvSpPr>
          <p:cNvPr id="38" name="Freeform 101"/>
          <p:cNvSpPr>
            <a:spLocks noChangeArrowheads="1"/>
          </p:cNvSpPr>
          <p:nvPr/>
        </p:nvSpPr>
        <p:spPr bwMode="auto">
          <a:xfrm>
            <a:off x="6309448" y="2705092"/>
            <a:ext cx="307967" cy="235891"/>
          </a:xfrm>
          <a:custGeom>
            <a:avLst/>
            <a:gdLst>
              <a:gd name="T0" fmla="*/ 36030 w 497"/>
              <a:gd name="T1" fmla="*/ 111308 h 382"/>
              <a:gd name="T2" fmla="*/ 36030 w 497"/>
              <a:gd name="T3" fmla="*/ 111308 h 382"/>
              <a:gd name="T4" fmla="*/ 71610 w 497"/>
              <a:gd name="T5" fmla="*/ 147214 h 382"/>
              <a:gd name="T6" fmla="*/ 111693 w 497"/>
              <a:gd name="T7" fmla="*/ 171001 h 382"/>
              <a:gd name="T8" fmla="*/ 151777 w 497"/>
              <a:gd name="T9" fmla="*/ 151253 h 382"/>
              <a:gd name="T10" fmla="*/ 175647 w 497"/>
              <a:gd name="T11" fmla="*/ 115796 h 382"/>
              <a:gd name="T12" fmla="*/ 111693 w 497"/>
              <a:gd name="T13" fmla="*/ 147214 h 382"/>
              <a:gd name="T14" fmla="*/ 36030 w 497"/>
              <a:gd name="T15" fmla="*/ 111308 h 382"/>
              <a:gd name="T16" fmla="*/ 219333 w 497"/>
              <a:gd name="T17" fmla="*/ 55654 h 382"/>
              <a:gd name="T18" fmla="*/ 219333 w 497"/>
              <a:gd name="T19" fmla="*/ 55654 h 382"/>
              <a:gd name="T20" fmla="*/ 123403 w 497"/>
              <a:gd name="T21" fmla="*/ 4039 h 382"/>
              <a:gd name="T22" fmla="*/ 99533 w 497"/>
              <a:gd name="T23" fmla="*/ 4039 h 382"/>
              <a:gd name="T24" fmla="*/ 4053 w 497"/>
              <a:gd name="T25" fmla="*/ 55654 h 382"/>
              <a:gd name="T26" fmla="*/ 4053 w 497"/>
              <a:gd name="T27" fmla="*/ 71812 h 382"/>
              <a:gd name="T28" fmla="*/ 99533 w 497"/>
              <a:gd name="T29" fmla="*/ 123426 h 382"/>
              <a:gd name="T30" fmla="*/ 123403 w 497"/>
              <a:gd name="T31" fmla="*/ 123426 h 382"/>
              <a:gd name="T32" fmla="*/ 183754 w 497"/>
              <a:gd name="T33" fmla="*/ 87520 h 382"/>
              <a:gd name="T34" fmla="*/ 119800 w 497"/>
              <a:gd name="T35" fmla="*/ 71812 h 382"/>
              <a:gd name="T36" fmla="*/ 111693 w 497"/>
              <a:gd name="T37" fmla="*/ 75402 h 382"/>
              <a:gd name="T38" fmla="*/ 91426 w 497"/>
              <a:gd name="T39" fmla="*/ 59693 h 382"/>
              <a:gd name="T40" fmla="*/ 111693 w 497"/>
              <a:gd name="T41" fmla="*/ 48024 h 382"/>
              <a:gd name="T42" fmla="*/ 131960 w 497"/>
              <a:gd name="T43" fmla="*/ 55654 h 382"/>
              <a:gd name="T44" fmla="*/ 199517 w 497"/>
              <a:gd name="T45" fmla="*/ 79441 h 382"/>
              <a:gd name="T46" fmla="*/ 219333 w 497"/>
              <a:gd name="T47" fmla="*/ 71812 h 382"/>
              <a:gd name="T48" fmla="*/ 219333 w 497"/>
              <a:gd name="T49" fmla="*/ 55654 h 382"/>
              <a:gd name="T50" fmla="*/ 191410 w 497"/>
              <a:gd name="T51" fmla="*/ 155292 h 382"/>
              <a:gd name="T52" fmla="*/ 191410 w 497"/>
              <a:gd name="T53" fmla="*/ 155292 h 382"/>
              <a:gd name="T54" fmla="*/ 207623 w 497"/>
              <a:gd name="T55" fmla="*/ 151253 h 382"/>
              <a:gd name="T56" fmla="*/ 199517 w 497"/>
              <a:gd name="T57" fmla="*/ 79441 h 382"/>
              <a:gd name="T58" fmla="*/ 183754 w 497"/>
              <a:gd name="T59" fmla="*/ 87520 h 382"/>
              <a:gd name="T60" fmla="*/ 191410 w 497"/>
              <a:gd name="T61" fmla="*/ 155292 h 38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497" h="382">
                <a:moveTo>
                  <a:pt x="80" y="248"/>
                </a:moveTo>
                <a:lnTo>
                  <a:pt x="80" y="248"/>
                </a:lnTo>
                <a:cubicBezTo>
                  <a:pt x="97" y="293"/>
                  <a:pt x="106" y="311"/>
                  <a:pt x="159" y="328"/>
                </a:cubicBezTo>
                <a:cubicBezTo>
                  <a:pt x="203" y="355"/>
                  <a:pt x="230" y="381"/>
                  <a:pt x="248" y="381"/>
                </a:cubicBezTo>
                <a:cubicBezTo>
                  <a:pt x="266" y="381"/>
                  <a:pt x="293" y="355"/>
                  <a:pt x="337" y="337"/>
                </a:cubicBezTo>
                <a:cubicBezTo>
                  <a:pt x="390" y="311"/>
                  <a:pt x="372" y="311"/>
                  <a:pt x="390" y="258"/>
                </a:cubicBezTo>
                <a:cubicBezTo>
                  <a:pt x="248" y="328"/>
                  <a:pt x="248" y="328"/>
                  <a:pt x="248" y="328"/>
                </a:cubicBezTo>
                <a:lnTo>
                  <a:pt x="80" y="248"/>
                </a:lnTo>
                <a:close/>
                <a:moveTo>
                  <a:pt x="487" y="124"/>
                </a:moveTo>
                <a:lnTo>
                  <a:pt x="487" y="124"/>
                </a:lnTo>
                <a:cubicBezTo>
                  <a:pt x="274" y="9"/>
                  <a:pt x="274" y="9"/>
                  <a:pt x="274" y="9"/>
                </a:cubicBezTo>
                <a:cubicBezTo>
                  <a:pt x="266" y="0"/>
                  <a:pt x="239" y="0"/>
                  <a:pt x="221" y="9"/>
                </a:cubicBezTo>
                <a:cubicBezTo>
                  <a:pt x="9" y="124"/>
                  <a:pt x="9" y="124"/>
                  <a:pt x="9" y="124"/>
                </a:cubicBezTo>
                <a:cubicBezTo>
                  <a:pt x="0" y="133"/>
                  <a:pt x="0" y="142"/>
                  <a:pt x="9" y="160"/>
                </a:cubicBezTo>
                <a:cubicBezTo>
                  <a:pt x="221" y="275"/>
                  <a:pt x="221" y="275"/>
                  <a:pt x="221" y="275"/>
                </a:cubicBezTo>
                <a:cubicBezTo>
                  <a:pt x="239" y="284"/>
                  <a:pt x="266" y="284"/>
                  <a:pt x="274" y="275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266" y="160"/>
                  <a:pt x="266" y="160"/>
                  <a:pt x="266" y="160"/>
                </a:cubicBezTo>
                <a:cubicBezTo>
                  <a:pt x="257" y="160"/>
                  <a:pt x="257" y="168"/>
                  <a:pt x="248" y="168"/>
                </a:cubicBezTo>
                <a:cubicBezTo>
                  <a:pt x="221" y="168"/>
                  <a:pt x="203" y="151"/>
                  <a:pt x="203" y="133"/>
                </a:cubicBezTo>
                <a:cubicBezTo>
                  <a:pt x="203" y="124"/>
                  <a:pt x="221" y="107"/>
                  <a:pt x="248" y="107"/>
                </a:cubicBezTo>
                <a:cubicBezTo>
                  <a:pt x="266" y="107"/>
                  <a:pt x="284" y="115"/>
                  <a:pt x="293" y="124"/>
                </a:cubicBezTo>
                <a:cubicBezTo>
                  <a:pt x="443" y="177"/>
                  <a:pt x="443" y="177"/>
                  <a:pt x="443" y="177"/>
                </a:cubicBezTo>
                <a:cubicBezTo>
                  <a:pt x="487" y="160"/>
                  <a:pt x="487" y="160"/>
                  <a:pt x="487" y="160"/>
                </a:cubicBezTo>
                <a:cubicBezTo>
                  <a:pt x="496" y="142"/>
                  <a:pt x="496" y="133"/>
                  <a:pt x="487" y="124"/>
                </a:cubicBezTo>
                <a:close/>
                <a:moveTo>
                  <a:pt x="425" y="346"/>
                </a:moveTo>
                <a:lnTo>
                  <a:pt x="425" y="346"/>
                </a:lnTo>
                <a:cubicBezTo>
                  <a:pt x="416" y="355"/>
                  <a:pt x="452" y="364"/>
                  <a:pt x="461" y="337"/>
                </a:cubicBezTo>
                <a:cubicBezTo>
                  <a:pt x="469" y="213"/>
                  <a:pt x="443" y="177"/>
                  <a:pt x="443" y="177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408" y="195"/>
                  <a:pt x="443" y="222"/>
                  <a:pt x="425" y="3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25678" tIns="12839" rIns="25678" bIns="12839" anchor="ctr"/>
          <a:lstStyle/>
          <a:p>
            <a:endParaRPr lang="en-US" sz="1349" dirty="0"/>
          </a:p>
        </p:txBody>
      </p:sp>
      <p:sp>
        <p:nvSpPr>
          <p:cNvPr id="39" name="Freeform 38"/>
          <p:cNvSpPr>
            <a:spLocks/>
          </p:cNvSpPr>
          <p:nvPr/>
        </p:nvSpPr>
        <p:spPr bwMode="auto">
          <a:xfrm>
            <a:off x="7242355" y="-120"/>
            <a:ext cx="1152401" cy="2925233"/>
          </a:xfrm>
          <a:custGeom>
            <a:avLst/>
            <a:gdLst>
              <a:gd name="T0" fmla="*/ 3451 w 3854"/>
              <a:gd name="T1" fmla="*/ 6752 h 9787"/>
              <a:gd name="T2" fmla="*/ 3229 w 3854"/>
              <a:gd name="T3" fmla="*/ 6366 h 9787"/>
              <a:gd name="T4" fmla="*/ 3075 w 3854"/>
              <a:gd name="T5" fmla="*/ 6040 h 9787"/>
              <a:gd name="T6" fmla="*/ 2973 w 3854"/>
              <a:gd name="T7" fmla="*/ 5769 h 9787"/>
              <a:gd name="T8" fmla="*/ 2913 w 3854"/>
              <a:gd name="T9" fmla="*/ 5556 h 9787"/>
              <a:gd name="T10" fmla="*/ 2886 w 3854"/>
              <a:gd name="T11" fmla="*/ 5398 h 9787"/>
              <a:gd name="T12" fmla="*/ 2878 w 3854"/>
              <a:gd name="T13" fmla="*/ 5262 h 9787"/>
              <a:gd name="T14" fmla="*/ 3037 w 3854"/>
              <a:gd name="T15" fmla="*/ 5087 h 9787"/>
              <a:gd name="T16" fmla="*/ 3029 w 3854"/>
              <a:gd name="T17" fmla="*/ 3988 h 9787"/>
              <a:gd name="T18" fmla="*/ 2994 w 3854"/>
              <a:gd name="T19" fmla="*/ 3852 h 9787"/>
              <a:gd name="T20" fmla="*/ 2934 w 3854"/>
              <a:gd name="T21" fmla="*/ 3728 h 9787"/>
              <a:gd name="T22" fmla="*/ 2852 w 3854"/>
              <a:gd name="T23" fmla="*/ 3619 h 9787"/>
              <a:gd name="T24" fmla="*/ 2753 w 3854"/>
              <a:gd name="T25" fmla="*/ 3528 h 9787"/>
              <a:gd name="T26" fmla="*/ 2635 w 3854"/>
              <a:gd name="T27" fmla="*/ 3456 h 9787"/>
              <a:gd name="T28" fmla="*/ 2505 w 3854"/>
              <a:gd name="T29" fmla="*/ 3409 h 9787"/>
              <a:gd name="T30" fmla="*/ 2365 w 3854"/>
              <a:gd name="T31" fmla="*/ 3387 h 9787"/>
              <a:gd name="T32" fmla="*/ 1828 w 3854"/>
              <a:gd name="T33" fmla="*/ 0 h 9787"/>
              <a:gd name="T34" fmla="*/ 1453 w 3854"/>
              <a:gd name="T35" fmla="*/ 3391 h 9787"/>
              <a:gd name="T36" fmla="*/ 1315 w 3854"/>
              <a:gd name="T37" fmla="*/ 3419 h 9787"/>
              <a:gd name="T38" fmla="*/ 1188 w 3854"/>
              <a:gd name="T39" fmla="*/ 3473 h 9787"/>
              <a:gd name="T40" fmla="*/ 1075 w 3854"/>
              <a:gd name="T41" fmla="*/ 3549 h 9787"/>
              <a:gd name="T42" fmla="*/ 978 w 3854"/>
              <a:gd name="T43" fmla="*/ 3645 h 9787"/>
              <a:gd name="T44" fmla="*/ 902 w 3854"/>
              <a:gd name="T45" fmla="*/ 3757 h 9787"/>
              <a:gd name="T46" fmla="*/ 848 w 3854"/>
              <a:gd name="T47" fmla="*/ 3885 h 9787"/>
              <a:gd name="T48" fmla="*/ 820 w 3854"/>
              <a:gd name="T49" fmla="*/ 4023 h 9787"/>
              <a:gd name="T50" fmla="*/ 974 w 3854"/>
              <a:gd name="T51" fmla="*/ 5087 h 9787"/>
              <a:gd name="T52" fmla="*/ 975 w 3854"/>
              <a:gd name="T53" fmla="*/ 5262 h 9787"/>
              <a:gd name="T54" fmla="*/ 968 w 3854"/>
              <a:gd name="T55" fmla="*/ 5398 h 9787"/>
              <a:gd name="T56" fmla="*/ 941 w 3854"/>
              <a:gd name="T57" fmla="*/ 5556 h 9787"/>
              <a:gd name="T58" fmla="*/ 881 w 3854"/>
              <a:gd name="T59" fmla="*/ 5769 h 9787"/>
              <a:gd name="T60" fmla="*/ 779 w 3854"/>
              <a:gd name="T61" fmla="*/ 6040 h 9787"/>
              <a:gd name="T62" fmla="*/ 625 w 3854"/>
              <a:gd name="T63" fmla="*/ 6366 h 9787"/>
              <a:gd name="T64" fmla="*/ 403 w 3854"/>
              <a:gd name="T65" fmla="*/ 6752 h 9787"/>
              <a:gd name="T66" fmla="*/ 241 w 3854"/>
              <a:gd name="T67" fmla="*/ 7019 h 9787"/>
              <a:gd name="T68" fmla="*/ 134 w 3854"/>
              <a:gd name="T69" fmla="*/ 7240 h 9787"/>
              <a:gd name="T70" fmla="*/ 55 w 3854"/>
              <a:gd name="T71" fmla="*/ 7477 h 9787"/>
              <a:gd name="T72" fmla="*/ 11 w 3854"/>
              <a:gd name="T73" fmla="*/ 7727 h 9787"/>
              <a:gd name="T74" fmla="*/ 2 w 3854"/>
              <a:gd name="T75" fmla="*/ 8016 h 9787"/>
              <a:gd name="T76" fmla="*/ 61 w 3854"/>
              <a:gd name="T77" fmla="*/ 8386 h 9787"/>
              <a:gd name="T78" fmla="*/ 190 w 3854"/>
              <a:gd name="T79" fmla="*/ 8729 h 9787"/>
              <a:gd name="T80" fmla="*/ 383 w 3854"/>
              <a:gd name="T81" fmla="*/ 9038 h 9787"/>
              <a:gd name="T82" fmla="*/ 632 w 3854"/>
              <a:gd name="T83" fmla="*/ 9302 h 9787"/>
              <a:gd name="T84" fmla="*/ 928 w 3854"/>
              <a:gd name="T85" fmla="*/ 9517 h 9787"/>
              <a:gd name="T86" fmla="*/ 1264 w 3854"/>
              <a:gd name="T87" fmla="*/ 9674 h 9787"/>
              <a:gd name="T88" fmla="*/ 1633 w 3854"/>
              <a:gd name="T89" fmla="*/ 9765 h 9787"/>
              <a:gd name="T90" fmla="*/ 2026 w 3854"/>
              <a:gd name="T91" fmla="*/ 9785 h 9787"/>
              <a:gd name="T92" fmla="*/ 2408 w 3854"/>
              <a:gd name="T93" fmla="*/ 9729 h 9787"/>
              <a:gd name="T94" fmla="*/ 2762 w 3854"/>
              <a:gd name="T95" fmla="*/ 9603 h 9787"/>
              <a:gd name="T96" fmla="*/ 3079 w 3854"/>
              <a:gd name="T97" fmla="*/ 9416 h 9787"/>
              <a:gd name="T98" fmla="*/ 3352 w 3854"/>
              <a:gd name="T99" fmla="*/ 9176 h 9787"/>
              <a:gd name="T100" fmla="*/ 3575 w 3854"/>
              <a:gd name="T101" fmla="*/ 8888 h 9787"/>
              <a:gd name="T102" fmla="*/ 3737 w 3854"/>
              <a:gd name="T103" fmla="*/ 8562 h 9787"/>
              <a:gd name="T104" fmla="*/ 3832 w 3854"/>
              <a:gd name="T105" fmla="*/ 8205 h 9787"/>
              <a:gd name="T106" fmla="*/ 3853 w 3854"/>
              <a:gd name="T107" fmla="*/ 7854 h 9787"/>
              <a:gd name="T108" fmla="*/ 3825 w 3854"/>
              <a:gd name="T109" fmla="*/ 7600 h 9787"/>
              <a:gd name="T110" fmla="*/ 3764 w 3854"/>
              <a:gd name="T111" fmla="*/ 7358 h 9787"/>
              <a:gd name="T112" fmla="*/ 3670 w 3854"/>
              <a:gd name="T113" fmla="*/ 7128 h 9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854" h="9787">
                <a:moveTo>
                  <a:pt x="3581" y="6966"/>
                </a:moveTo>
                <a:lnTo>
                  <a:pt x="3589" y="6966"/>
                </a:lnTo>
                <a:lnTo>
                  <a:pt x="3518" y="6857"/>
                </a:lnTo>
                <a:lnTo>
                  <a:pt x="3451" y="6752"/>
                </a:lnTo>
                <a:lnTo>
                  <a:pt x="3389" y="6650"/>
                </a:lnTo>
                <a:lnTo>
                  <a:pt x="3331" y="6552"/>
                </a:lnTo>
                <a:lnTo>
                  <a:pt x="3279" y="6457"/>
                </a:lnTo>
                <a:lnTo>
                  <a:pt x="3229" y="6366"/>
                </a:lnTo>
                <a:lnTo>
                  <a:pt x="3185" y="6279"/>
                </a:lnTo>
                <a:lnTo>
                  <a:pt x="3145" y="6195"/>
                </a:lnTo>
                <a:lnTo>
                  <a:pt x="3108" y="6116"/>
                </a:lnTo>
                <a:lnTo>
                  <a:pt x="3075" y="6040"/>
                </a:lnTo>
                <a:lnTo>
                  <a:pt x="3044" y="5966"/>
                </a:lnTo>
                <a:lnTo>
                  <a:pt x="3017" y="5897"/>
                </a:lnTo>
                <a:lnTo>
                  <a:pt x="2994" y="5831"/>
                </a:lnTo>
                <a:lnTo>
                  <a:pt x="2973" y="5769"/>
                </a:lnTo>
                <a:lnTo>
                  <a:pt x="2954" y="5710"/>
                </a:lnTo>
                <a:lnTo>
                  <a:pt x="2938" y="5655"/>
                </a:lnTo>
                <a:lnTo>
                  <a:pt x="2925" y="5604"/>
                </a:lnTo>
                <a:lnTo>
                  <a:pt x="2913" y="5556"/>
                </a:lnTo>
                <a:lnTo>
                  <a:pt x="2904" y="5511"/>
                </a:lnTo>
                <a:lnTo>
                  <a:pt x="2897" y="5470"/>
                </a:lnTo>
                <a:lnTo>
                  <a:pt x="2890" y="5433"/>
                </a:lnTo>
                <a:lnTo>
                  <a:pt x="2886" y="5398"/>
                </a:lnTo>
                <a:lnTo>
                  <a:pt x="2883" y="5367"/>
                </a:lnTo>
                <a:lnTo>
                  <a:pt x="2880" y="5339"/>
                </a:lnTo>
                <a:lnTo>
                  <a:pt x="2878" y="5293"/>
                </a:lnTo>
                <a:lnTo>
                  <a:pt x="2878" y="5262"/>
                </a:lnTo>
                <a:lnTo>
                  <a:pt x="2880" y="5242"/>
                </a:lnTo>
                <a:lnTo>
                  <a:pt x="2880" y="5236"/>
                </a:lnTo>
                <a:lnTo>
                  <a:pt x="2880" y="5087"/>
                </a:lnTo>
                <a:lnTo>
                  <a:pt x="3037" y="5087"/>
                </a:lnTo>
                <a:lnTo>
                  <a:pt x="3037" y="4096"/>
                </a:lnTo>
                <a:lnTo>
                  <a:pt x="3036" y="4060"/>
                </a:lnTo>
                <a:lnTo>
                  <a:pt x="3034" y="4023"/>
                </a:lnTo>
                <a:lnTo>
                  <a:pt x="3029" y="3988"/>
                </a:lnTo>
                <a:lnTo>
                  <a:pt x="3022" y="3953"/>
                </a:lnTo>
                <a:lnTo>
                  <a:pt x="3015" y="3918"/>
                </a:lnTo>
                <a:lnTo>
                  <a:pt x="3004" y="3885"/>
                </a:lnTo>
                <a:lnTo>
                  <a:pt x="2994" y="3852"/>
                </a:lnTo>
                <a:lnTo>
                  <a:pt x="2981" y="3819"/>
                </a:lnTo>
                <a:lnTo>
                  <a:pt x="2967" y="3788"/>
                </a:lnTo>
                <a:lnTo>
                  <a:pt x="2952" y="3757"/>
                </a:lnTo>
                <a:lnTo>
                  <a:pt x="2934" y="3728"/>
                </a:lnTo>
                <a:lnTo>
                  <a:pt x="2915" y="3699"/>
                </a:lnTo>
                <a:lnTo>
                  <a:pt x="2895" y="3672"/>
                </a:lnTo>
                <a:lnTo>
                  <a:pt x="2876" y="3645"/>
                </a:lnTo>
                <a:lnTo>
                  <a:pt x="2852" y="3619"/>
                </a:lnTo>
                <a:lnTo>
                  <a:pt x="2829" y="3594"/>
                </a:lnTo>
                <a:lnTo>
                  <a:pt x="2804" y="3571"/>
                </a:lnTo>
                <a:lnTo>
                  <a:pt x="2778" y="3549"/>
                </a:lnTo>
                <a:lnTo>
                  <a:pt x="2753" y="3528"/>
                </a:lnTo>
                <a:lnTo>
                  <a:pt x="2724" y="3508"/>
                </a:lnTo>
                <a:lnTo>
                  <a:pt x="2695" y="3489"/>
                </a:lnTo>
                <a:lnTo>
                  <a:pt x="2666" y="3473"/>
                </a:lnTo>
                <a:lnTo>
                  <a:pt x="2635" y="3456"/>
                </a:lnTo>
                <a:lnTo>
                  <a:pt x="2604" y="3442"/>
                </a:lnTo>
                <a:lnTo>
                  <a:pt x="2572" y="3429"/>
                </a:lnTo>
                <a:lnTo>
                  <a:pt x="2538" y="3419"/>
                </a:lnTo>
                <a:lnTo>
                  <a:pt x="2505" y="3409"/>
                </a:lnTo>
                <a:lnTo>
                  <a:pt x="2470" y="3401"/>
                </a:lnTo>
                <a:lnTo>
                  <a:pt x="2436" y="3395"/>
                </a:lnTo>
                <a:lnTo>
                  <a:pt x="2400" y="3391"/>
                </a:lnTo>
                <a:lnTo>
                  <a:pt x="2365" y="3387"/>
                </a:lnTo>
                <a:lnTo>
                  <a:pt x="2328" y="3387"/>
                </a:lnTo>
                <a:lnTo>
                  <a:pt x="2026" y="3387"/>
                </a:lnTo>
                <a:lnTo>
                  <a:pt x="2026" y="0"/>
                </a:lnTo>
                <a:lnTo>
                  <a:pt x="1828" y="0"/>
                </a:lnTo>
                <a:lnTo>
                  <a:pt x="1828" y="3387"/>
                </a:lnTo>
                <a:lnTo>
                  <a:pt x="1526" y="3387"/>
                </a:lnTo>
                <a:lnTo>
                  <a:pt x="1489" y="3387"/>
                </a:lnTo>
                <a:lnTo>
                  <a:pt x="1453" y="3391"/>
                </a:lnTo>
                <a:lnTo>
                  <a:pt x="1418" y="3395"/>
                </a:lnTo>
                <a:lnTo>
                  <a:pt x="1383" y="3401"/>
                </a:lnTo>
                <a:lnTo>
                  <a:pt x="1349" y="3409"/>
                </a:lnTo>
                <a:lnTo>
                  <a:pt x="1315" y="3419"/>
                </a:lnTo>
                <a:lnTo>
                  <a:pt x="1282" y="3429"/>
                </a:lnTo>
                <a:lnTo>
                  <a:pt x="1250" y="3442"/>
                </a:lnTo>
                <a:lnTo>
                  <a:pt x="1219" y="3456"/>
                </a:lnTo>
                <a:lnTo>
                  <a:pt x="1188" y="3473"/>
                </a:lnTo>
                <a:lnTo>
                  <a:pt x="1158" y="3489"/>
                </a:lnTo>
                <a:lnTo>
                  <a:pt x="1130" y="3508"/>
                </a:lnTo>
                <a:lnTo>
                  <a:pt x="1102" y="3528"/>
                </a:lnTo>
                <a:lnTo>
                  <a:pt x="1075" y="3549"/>
                </a:lnTo>
                <a:lnTo>
                  <a:pt x="1049" y="3571"/>
                </a:lnTo>
                <a:lnTo>
                  <a:pt x="1024" y="3594"/>
                </a:lnTo>
                <a:lnTo>
                  <a:pt x="1001" y="3619"/>
                </a:lnTo>
                <a:lnTo>
                  <a:pt x="978" y="3645"/>
                </a:lnTo>
                <a:lnTo>
                  <a:pt x="957" y="3672"/>
                </a:lnTo>
                <a:lnTo>
                  <a:pt x="937" y="3699"/>
                </a:lnTo>
                <a:lnTo>
                  <a:pt x="920" y="3728"/>
                </a:lnTo>
                <a:lnTo>
                  <a:pt x="902" y="3757"/>
                </a:lnTo>
                <a:lnTo>
                  <a:pt x="887" y="3788"/>
                </a:lnTo>
                <a:lnTo>
                  <a:pt x="873" y="3819"/>
                </a:lnTo>
                <a:lnTo>
                  <a:pt x="860" y="3852"/>
                </a:lnTo>
                <a:lnTo>
                  <a:pt x="848" y="3885"/>
                </a:lnTo>
                <a:lnTo>
                  <a:pt x="839" y="3918"/>
                </a:lnTo>
                <a:lnTo>
                  <a:pt x="831" y="3953"/>
                </a:lnTo>
                <a:lnTo>
                  <a:pt x="825" y="3988"/>
                </a:lnTo>
                <a:lnTo>
                  <a:pt x="820" y="4023"/>
                </a:lnTo>
                <a:lnTo>
                  <a:pt x="818" y="4060"/>
                </a:lnTo>
                <a:lnTo>
                  <a:pt x="817" y="4096"/>
                </a:lnTo>
                <a:lnTo>
                  <a:pt x="817" y="5087"/>
                </a:lnTo>
                <a:lnTo>
                  <a:pt x="974" y="5087"/>
                </a:lnTo>
                <a:lnTo>
                  <a:pt x="974" y="5236"/>
                </a:lnTo>
                <a:lnTo>
                  <a:pt x="974" y="5236"/>
                </a:lnTo>
                <a:lnTo>
                  <a:pt x="974" y="5242"/>
                </a:lnTo>
                <a:lnTo>
                  <a:pt x="975" y="5262"/>
                </a:lnTo>
                <a:lnTo>
                  <a:pt x="976" y="5293"/>
                </a:lnTo>
                <a:lnTo>
                  <a:pt x="974" y="5339"/>
                </a:lnTo>
                <a:lnTo>
                  <a:pt x="971" y="5367"/>
                </a:lnTo>
                <a:lnTo>
                  <a:pt x="968" y="5398"/>
                </a:lnTo>
                <a:lnTo>
                  <a:pt x="963" y="5433"/>
                </a:lnTo>
                <a:lnTo>
                  <a:pt x="957" y="5470"/>
                </a:lnTo>
                <a:lnTo>
                  <a:pt x="950" y="5511"/>
                </a:lnTo>
                <a:lnTo>
                  <a:pt x="941" y="5556"/>
                </a:lnTo>
                <a:lnTo>
                  <a:pt x="929" y="5604"/>
                </a:lnTo>
                <a:lnTo>
                  <a:pt x="915" y="5655"/>
                </a:lnTo>
                <a:lnTo>
                  <a:pt x="900" y="5710"/>
                </a:lnTo>
                <a:lnTo>
                  <a:pt x="881" y="5769"/>
                </a:lnTo>
                <a:lnTo>
                  <a:pt x="860" y="5831"/>
                </a:lnTo>
                <a:lnTo>
                  <a:pt x="837" y="5897"/>
                </a:lnTo>
                <a:lnTo>
                  <a:pt x="810" y="5966"/>
                </a:lnTo>
                <a:lnTo>
                  <a:pt x="779" y="6040"/>
                </a:lnTo>
                <a:lnTo>
                  <a:pt x="746" y="6116"/>
                </a:lnTo>
                <a:lnTo>
                  <a:pt x="709" y="6195"/>
                </a:lnTo>
                <a:lnTo>
                  <a:pt x="669" y="6279"/>
                </a:lnTo>
                <a:lnTo>
                  <a:pt x="625" y="6366"/>
                </a:lnTo>
                <a:lnTo>
                  <a:pt x="575" y="6457"/>
                </a:lnTo>
                <a:lnTo>
                  <a:pt x="523" y="6552"/>
                </a:lnTo>
                <a:lnTo>
                  <a:pt x="465" y="6650"/>
                </a:lnTo>
                <a:lnTo>
                  <a:pt x="403" y="6752"/>
                </a:lnTo>
                <a:lnTo>
                  <a:pt x="336" y="6857"/>
                </a:lnTo>
                <a:lnTo>
                  <a:pt x="265" y="6966"/>
                </a:lnTo>
                <a:lnTo>
                  <a:pt x="272" y="6966"/>
                </a:lnTo>
                <a:lnTo>
                  <a:pt x="241" y="7019"/>
                </a:lnTo>
                <a:lnTo>
                  <a:pt x="211" y="7073"/>
                </a:lnTo>
                <a:lnTo>
                  <a:pt x="184" y="7128"/>
                </a:lnTo>
                <a:lnTo>
                  <a:pt x="157" y="7184"/>
                </a:lnTo>
                <a:lnTo>
                  <a:pt x="134" y="7240"/>
                </a:lnTo>
                <a:lnTo>
                  <a:pt x="111" y="7299"/>
                </a:lnTo>
                <a:lnTo>
                  <a:pt x="90" y="7358"/>
                </a:lnTo>
                <a:lnTo>
                  <a:pt x="72" y="7417"/>
                </a:lnTo>
                <a:lnTo>
                  <a:pt x="55" y="7477"/>
                </a:lnTo>
                <a:lnTo>
                  <a:pt x="41" y="7538"/>
                </a:lnTo>
                <a:lnTo>
                  <a:pt x="29" y="7600"/>
                </a:lnTo>
                <a:lnTo>
                  <a:pt x="19" y="7663"/>
                </a:lnTo>
                <a:lnTo>
                  <a:pt x="11" y="7727"/>
                </a:lnTo>
                <a:lnTo>
                  <a:pt x="5" y="7790"/>
                </a:lnTo>
                <a:lnTo>
                  <a:pt x="1" y="7854"/>
                </a:lnTo>
                <a:lnTo>
                  <a:pt x="0" y="7920"/>
                </a:lnTo>
                <a:lnTo>
                  <a:pt x="2" y="8016"/>
                </a:lnTo>
                <a:lnTo>
                  <a:pt x="11" y="8111"/>
                </a:lnTo>
                <a:lnTo>
                  <a:pt x="22" y="8205"/>
                </a:lnTo>
                <a:lnTo>
                  <a:pt x="40" y="8296"/>
                </a:lnTo>
                <a:lnTo>
                  <a:pt x="61" y="8386"/>
                </a:lnTo>
                <a:lnTo>
                  <a:pt x="87" y="8475"/>
                </a:lnTo>
                <a:lnTo>
                  <a:pt x="117" y="8562"/>
                </a:lnTo>
                <a:lnTo>
                  <a:pt x="151" y="8646"/>
                </a:lnTo>
                <a:lnTo>
                  <a:pt x="190" y="8729"/>
                </a:lnTo>
                <a:lnTo>
                  <a:pt x="233" y="8810"/>
                </a:lnTo>
                <a:lnTo>
                  <a:pt x="279" y="8888"/>
                </a:lnTo>
                <a:lnTo>
                  <a:pt x="329" y="8964"/>
                </a:lnTo>
                <a:lnTo>
                  <a:pt x="383" y="9038"/>
                </a:lnTo>
                <a:lnTo>
                  <a:pt x="441" y="9108"/>
                </a:lnTo>
                <a:lnTo>
                  <a:pt x="500" y="9176"/>
                </a:lnTo>
                <a:lnTo>
                  <a:pt x="565" y="9240"/>
                </a:lnTo>
                <a:lnTo>
                  <a:pt x="632" y="9302"/>
                </a:lnTo>
                <a:lnTo>
                  <a:pt x="701" y="9361"/>
                </a:lnTo>
                <a:lnTo>
                  <a:pt x="775" y="9416"/>
                </a:lnTo>
                <a:lnTo>
                  <a:pt x="850" y="9469"/>
                </a:lnTo>
                <a:lnTo>
                  <a:pt x="928" y="9517"/>
                </a:lnTo>
                <a:lnTo>
                  <a:pt x="1009" y="9561"/>
                </a:lnTo>
                <a:lnTo>
                  <a:pt x="1092" y="9603"/>
                </a:lnTo>
                <a:lnTo>
                  <a:pt x="1177" y="9641"/>
                </a:lnTo>
                <a:lnTo>
                  <a:pt x="1264" y="9674"/>
                </a:lnTo>
                <a:lnTo>
                  <a:pt x="1353" y="9703"/>
                </a:lnTo>
                <a:lnTo>
                  <a:pt x="1445" y="9729"/>
                </a:lnTo>
                <a:lnTo>
                  <a:pt x="1539" y="9749"/>
                </a:lnTo>
                <a:lnTo>
                  <a:pt x="1633" y="9765"/>
                </a:lnTo>
                <a:lnTo>
                  <a:pt x="1730" y="9778"/>
                </a:lnTo>
                <a:lnTo>
                  <a:pt x="1828" y="9785"/>
                </a:lnTo>
                <a:lnTo>
                  <a:pt x="1926" y="9787"/>
                </a:lnTo>
                <a:lnTo>
                  <a:pt x="2026" y="9785"/>
                </a:lnTo>
                <a:lnTo>
                  <a:pt x="2124" y="9778"/>
                </a:lnTo>
                <a:lnTo>
                  <a:pt x="2221" y="9765"/>
                </a:lnTo>
                <a:lnTo>
                  <a:pt x="2315" y="9749"/>
                </a:lnTo>
                <a:lnTo>
                  <a:pt x="2408" y="9729"/>
                </a:lnTo>
                <a:lnTo>
                  <a:pt x="2499" y="9703"/>
                </a:lnTo>
                <a:lnTo>
                  <a:pt x="2590" y="9674"/>
                </a:lnTo>
                <a:lnTo>
                  <a:pt x="2676" y="9641"/>
                </a:lnTo>
                <a:lnTo>
                  <a:pt x="2762" y="9603"/>
                </a:lnTo>
                <a:lnTo>
                  <a:pt x="2845" y="9561"/>
                </a:lnTo>
                <a:lnTo>
                  <a:pt x="2926" y="9517"/>
                </a:lnTo>
                <a:lnTo>
                  <a:pt x="3004" y="9469"/>
                </a:lnTo>
                <a:lnTo>
                  <a:pt x="3079" y="9416"/>
                </a:lnTo>
                <a:lnTo>
                  <a:pt x="3152" y="9361"/>
                </a:lnTo>
                <a:lnTo>
                  <a:pt x="3222" y="9302"/>
                </a:lnTo>
                <a:lnTo>
                  <a:pt x="3289" y="9240"/>
                </a:lnTo>
                <a:lnTo>
                  <a:pt x="3352" y="9176"/>
                </a:lnTo>
                <a:lnTo>
                  <a:pt x="3413" y="9108"/>
                </a:lnTo>
                <a:lnTo>
                  <a:pt x="3471" y="9038"/>
                </a:lnTo>
                <a:lnTo>
                  <a:pt x="3525" y="8964"/>
                </a:lnTo>
                <a:lnTo>
                  <a:pt x="3575" y="8888"/>
                </a:lnTo>
                <a:lnTo>
                  <a:pt x="3621" y="8810"/>
                </a:lnTo>
                <a:lnTo>
                  <a:pt x="3663" y="8729"/>
                </a:lnTo>
                <a:lnTo>
                  <a:pt x="3702" y="8646"/>
                </a:lnTo>
                <a:lnTo>
                  <a:pt x="3737" y="8562"/>
                </a:lnTo>
                <a:lnTo>
                  <a:pt x="3767" y="8475"/>
                </a:lnTo>
                <a:lnTo>
                  <a:pt x="3793" y="8386"/>
                </a:lnTo>
                <a:lnTo>
                  <a:pt x="3814" y="8296"/>
                </a:lnTo>
                <a:lnTo>
                  <a:pt x="3832" y="8205"/>
                </a:lnTo>
                <a:lnTo>
                  <a:pt x="3843" y="8111"/>
                </a:lnTo>
                <a:lnTo>
                  <a:pt x="3850" y="8016"/>
                </a:lnTo>
                <a:lnTo>
                  <a:pt x="3854" y="7920"/>
                </a:lnTo>
                <a:lnTo>
                  <a:pt x="3853" y="7854"/>
                </a:lnTo>
                <a:lnTo>
                  <a:pt x="3849" y="7790"/>
                </a:lnTo>
                <a:lnTo>
                  <a:pt x="3843" y="7727"/>
                </a:lnTo>
                <a:lnTo>
                  <a:pt x="3835" y="7663"/>
                </a:lnTo>
                <a:lnTo>
                  <a:pt x="3825" y="7600"/>
                </a:lnTo>
                <a:lnTo>
                  <a:pt x="3813" y="7538"/>
                </a:lnTo>
                <a:lnTo>
                  <a:pt x="3798" y="7477"/>
                </a:lnTo>
                <a:lnTo>
                  <a:pt x="3781" y="7417"/>
                </a:lnTo>
                <a:lnTo>
                  <a:pt x="3764" y="7358"/>
                </a:lnTo>
                <a:lnTo>
                  <a:pt x="3743" y="7299"/>
                </a:lnTo>
                <a:lnTo>
                  <a:pt x="3720" y="7240"/>
                </a:lnTo>
                <a:lnTo>
                  <a:pt x="3697" y="7184"/>
                </a:lnTo>
                <a:lnTo>
                  <a:pt x="3670" y="7128"/>
                </a:lnTo>
                <a:lnTo>
                  <a:pt x="3642" y="7073"/>
                </a:lnTo>
                <a:lnTo>
                  <a:pt x="3613" y="7019"/>
                </a:lnTo>
                <a:lnTo>
                  <a:pt x="3581" y="6966"/>
                </a:lnTo>
                <a:close/>
              </a:path>
            </a:pathLst>
          </a:custGeom>
          <a:solidFill>
            <a:srgbClr val="E6E6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40" name="Rectangle 48"/>
          <p:cNvSpPr>
            <a:spLocks noChangeArrowheads="1"/>
          </p:cNvSpPr>
          <p:nvPr/>
        </p:nvSpPr>
        <p:spPr bwMode="auto">
          <a:xfrm>
            <a:off x="7545998" y="-119"/>
            <a:ext cx="59772" cy="946785"/>
          </a:xfrm>
          <a:prstGeom prst="rect">
            <a:avLst/>
          </a:prstGeom>
          <a:solidFill>
            <a:srgbClr val="071C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41" name="Freeform 49"/>
          <p:cNvSpPr>
            <a:spLocks/>
          </p:cNvSpPr>
          <p:nvPr/>
        </p:nvSpPr>
        <p:spPr bwMode="auto">
          <a:xfrm>
            <a:off x="6999683" y="1360287"/>
            <a:ext cx="1152401" cy="1360406"/>
          </a:xfrm>
          <a:custGeom>
            <a:avLst/>
            <a:gdLst>
              <a:gd name="T0" fmla="*/ 212 w 3854"/>
              <a:gd name="T1" fmla="*/ 1837 h 4551"/>
              <a:gd name="T2" fmla="*/ 134 w 3854"/>
              <a:gd name="T3" fmla="*/ 2004 h 4551"/>
              <a:gd name="T4" fmla="*/ 73 w 3854"/>
              <a:gd name="T5" fmla="*/ 2181 h 4551"/>
              <a:gd name="T6" fmla="*/ 29 w 3854"/>
              <a:gd name="T7" fmla="*/ 2364 h 4551"/>
              <a:gd name="T8" fmla="*/ 5 w 3854"/>
              <a:gd name="T9" fmla="*/ 2554 h 4551"/>
              <a:gd name="T10" fmla="*/ 4 w 3854"/>
              <a:gd name="T11" fmla="*/ 2780 h 4551"/>
              <a:gd name="T12" fmla="*/ 40 w 3854"/>
              <a:gd name="T13" fmla="*/ 3060 h 4551"/>
              <a:gd name="T14" fmla="*/ 117 w 3854"/>
              <a:gd name="T15" fmla="*/ 3326 h 4551"/>
              <a:gd name="T16" fmla="*/ 233 w 3854"/>
              <a:gd name="T17" fmla="*/ 3574 h 4551"/>
              <a:gd name="T18" fmla="*/ 383 w 3854"/>
              <a:gd name="T19" fmla="*/ 3800 h 4551"/>
              <a:gd name="T20" fmla="*/ 565 w 3854"/>
              <a:gd name="T21" fmla="*/ 4004 h 4551"/>
              <a:gd name="T22" fmla="*/ 775 w 3854"/>
              <a:gd name="T23" fmla="*/ 4180 h 4551"/>
              <a:gd name="T24" fmla="*/ 1009 w 3854"/>
              <a:gd name="T25" fmla="*/ 4325 h 4551"/>
              <a:gd name="T26" fmla="*/ 1264 w 3854"/>
              <a:gd name="T27" fmla="*/ 4438 h 4551"/>
              <a:gd name="T28" fmla="*/ 1539 w 3854"/>
              <a:gd name="T29" fmla="*/ 4513 h 4551"/>
              <a:gd name="T30" fmla="*/ 1828 w 3854"/>
              <a:gd name="T31" fmla="*/ 4549 h 4551"/>
              <a:gd name="T32" fmla="*/ 2124 w 3854"/>
              <a:gd name="T33" fmla="*/ 4542 h 4551"/>
              <a:gd name="T34" fmla="*/ 2409 w 3854"/>
              <a:gd name="T35" fmla="*/ 4493 h 4551"/>
              <a:gd name="T36" fmla="*/ 2677 w 3854"/>
              <a:gd name="T37" fmla="*/ 4404 h 4551"/>
              <a:gd name="T38" fmla="*/ 2926 w 3854"/>
              <a:gd name="T39" fmla="*/ 4281 h 4551"/>
              <a:gd name="T40" fmla="*/ 3153 w 3854"/>
              <a:gd name="T41" fmla="*/ 4125 h 4551"/>
              <a:gd name="T42" fmla="*/ 3354 w 3854"/>
              <a:gd name="T43" fmla="*/ 3940 h 4551"/>
              <a:gd name="T44" fmla="*/ 3525 w 3854"/>
              <a:gd name="T45" fmla="*/ 3728 h 4551"/>
              <a:gd name="T46" fmla="*/ 3664 w 3854"/>
              <a:gd name="T47" fmla="*/ 3493 h 4551"/>
              <a:gd name="T48" fmla="*/ 3767 w 3854"/>
              <a:gd name="T49" fmla="*/ 3239 h 4551"/>
              <a:gd name="T50" fmla="*/ 3832 w 3854"/>
              <a:gd name="T51" fmla="*/ 2967 h 4551"/>
              <a:gd name="T52" fmla="*/ 3854 w 3854"/>
              <a:gd name="T53" fmla="*/ 2684 h 4551"/>
              <a:gd name="T54" fmla="*/ 3843 w 3854"/>
              <a:gd name="T55" fmla="*/ 2491 h 4551"/>
              <a:gd name="T56" fmla="*/ 3813 w 3854"/>
              <a:gd name="T57" fmla="*/ 2302 h 4551"/>
              <a:gd name="T58" fmla="*/ 3764 w 3854"/>
              <a:gd name="T59" fmla="*/ 2122 h 4551"/>
              <a:gd name="T60" fmla="*/ 3697 w 3854"/>
              <a:gd name="T61" fmla="*/ 1948 h 4551"/>
              <a:gd name="T62" fmla="*/ 3613 w 3854"/>
              <a:gd name="T63" fmla="*/ 1783 h 4551"/>
              <a:gd name="T64" fmla="*/ 3518 w 3854"/>
              <a:gd name="T65" fmla="*/ 1621 h 4551"/>
              <a:gd name="T66" fmla="*/ 3331 w 3854"/>
              <a:gd name="T67" fmla="*/ 1315 h 4551"/>
              <a:gd name="T68" fmla="*/ 3186 w 3854"/>
              <a:gd name="T69" fmla="*/ 1042 h 4551"/>
              <a:gd name="T70" fmla="*/ 3075 w 3854"/>
              <a:gd name="T71" fmla="*/ 802 h 4551"/>
              <a:gd name="T72" fmla="*/ 2994 w 3854"/>
              <a:gd name="T73" fmla="*/ 595 h 4551"/>
              <a:gd name="T74" fmla="*/ 2939 w 3854"/>
              <a:gd name="T75" fmla="*/ 419 h 4551"/>
              <a:gd name="T76" fmla="*/ 2904 w 3854"/>
              <a:gd name="T77" fmla="*/ 275 h 4551"/>
              <a:gd name="T78" fmla="*/ 2886 w 3854"/>
              <a:gd name="T79" fmla="*/ 161 h 4551"/>
              <a:gd name="T80" fmla="*/ 2878 w 3854"/>
              <a:gd name="T81" fmla="*/ 57 h 4551"/>
              <a:gd name="T82" fmla="*/ 2880 w 3854"/>
              <a:gd name="T83" fmla="*/ 0 h 4551"/>
              <a:gd name="T84" fmla="*/ 974 w 3854"/>
              <a:gd name="T85" fmla="*/ 6 h 4551"/>
              <a:gd name="T86" fmla="*/ 974 w 3854"/>
              <a:gd name="T87" fmla="*/ 103 h 4551"/>
              <a:gd name="T88" fmla="*/ 964 w 3854"/>
              <a:gd name="T89" fmla="*/ 197 h 4551"/>
              <a:gd name="T90" fmla="*/ 941 w 3854"/>
              <a:gd name="T91" fmla="*/ 320 h 4551"/>
              <a:gd name="T92" fmla="*/ 900 w 3854"/>
              <a:gd name="T93" fmla="*/ 474 h 4551"/>
              <a:gd name="T94" fmla="*/ 837 w 3854"/>
              <a:gd name="T95" fmla="*/ 661 h 4551"/>
              <a:gd name="T96" fmla="*/ 746 w 3854"/>
              <a:gd name="T97" fmla="*/ 880 h 4551"/>
              <a:gd name="T98" fmla="*/ 625 w 3854"/>
              <a:gd name="T99" fmla="*/ 1129 h 4551"/>
              <a:gd name="T100" fmla="*/ 465 w 3854"/>
              <a:gd name="T101" fmla="*/ 1413 h 4551"/>
              <a:gd name="T102" fmla="*/ 266 w 3854"/>
              <a:gd name="T103" fmla="*/ 1730 h 4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854" h="4551">
                <a:moveTo>
                  <a:pt x="273" y="1730"/>
                </a:moveTo>
                <a:lnTo>
                  <a:pt x="241" y="1783"/>
                </a:lnTo>
                <a:lnTo>
                  <a:pt x="212" y="1837"/>
                </a:lnTo>
                <a:lnTo>
                  <a:pt x="184" y="1892"/>
                </a:lnTo>
                <a:lnTo>
                  <a:pt x="158" y="1948"/>
                </a:lnTo>
                <a:lnTo>
                  <a:pt x="134" y="2004"/>
                </a:lnTo>
                <a:lnTo>
                  <a:pt x="111" y="2063"/>
                </a:lnTo>
                <a:lnTo>
                  <a:pt x="90" y="2122"/>
                </a:lnTo>
                <a:lnTo>
                  <a:pt x="73" y="2181"/>
                </a:lnTo>
                <a:lnTo>
                  <a:pt x="56" y="2241"/>
                </a:lnTo>
                <a:lnTo>
                  <a:pt x="41" y="2302"/>
                </a:lnTo>
                <a:lnTo>
                  <a:pt x="29" y="2364"/>
                </a:lnTo>
                <a:lnTo>
                  <a:pt x="19" y="2426"/>
                </a:lnTo>
                <a:lnTo>
                  <a:pt x="11" y="2491"/>
                </a:lnTo>
                <a:lnTo>
                  <a:pt x="5" y="2554"/>
                </a:lnTo>
                <a:lnTo>
                  <a:pt x="1" y="2618"/>
                </a:lnTo>
                <a:lnTo>
                  <a:pt x="0" y="2684"/>
                </a:lnTo>
                <a:lnTo>
                  <a:pt x="4" y="2780"/>
                </a:lnTo>
                <a:lnTo>
                  <a:pt x="11" y="2875"/>
                </a:lnTo>
                <a:lnTo>
                  <a:pt x="22" y="2967"/>
                </a:lnTo>
                <a:lnTo>
                  <a:pt x="40" y="3060"/>
                </a:lnTo>
                <a:lnTo>
                  <a:pt x="61" y="3150"/>
                </a:lnTo>
                <a:lnTo>
                  <a:pt x="87" y="3239"/>
                </a:lnTo>
                <a:lnTo>
                  <a:pt x="117" y="3326"/>
                </a:lnTo>
                <a:lnTo>
                  <a:pt x="152" y="3410"/>
                </a:lnTo>
                <a:lnTo>
                  <a:pt x="191" y="3493"/>
                </a:lnTo>
                <a:lnTo>
                  <a:pt x="233" y="3574"/>
                </a:lnTo>
                <a:lnTo>
                  <a:pt x="279" y="3652"/>
                </a:lnTo>
                <a:lnTo>
                  <a:pt x="329" y="3728"/>
                </a:lnTo>
                <a:lnTo>
                  <a:pt x="383" y="3800"/>
                </a:lnTo>
                <a:lnTo>
                  <a:pt x="441" y="3872"/>
                </a:lnTo>
                <a:lnTo>
                  <a:pt x="502" y="3940"/>
                </a:lnTo>
                <a:lnTo>
                  <a:pt x="565" y="4004"/>
                </a:lnTo>
                <a:lnTo>
                  <a:pt x="632" y="4066"/>
                </a:lnTo>
                <a:lnTo>
                  <a:pt x="702" y="4125"/>
                </a:lnTo>
                <a:lnTo>
                  <a:pt x="775" y="4180"/>
                </a:lnTo>
                <a:lnTo>
                  <a:pt x="850" y="4233"/>
                </a:lnTo>
                <a:lnTo>
                  <a:pt x="928" y="4281"/>
                </a:lnTo>
                <a:lnTo>
                  <a:pt x="1009" y="4325"/>
                </a:lnTo>
                <a:lnTo>
                  <a:pt x="1092" y="4367"/>
                </a:lnTo>
                <a:lnTo>
                  <a:pt x="1178" y="4404"/>
                </a:lnTo>
                <a:lnTo>
                  <a:pt x="1264" y="4438"/>
                </a:lnTo>
                <a:lnTo>
                  <a:pt x="1355" y="4467"/>
                </a:lnTo>
                <a:lnTo>
                  <a:pt x="1446" y="4493"/>
                </a:lnTo>
                <a:lnTo>
                  <a:pt x="1539" y="4513"/>
                </a:lnTo>
                <a:lnTo>
                  <a:pt x="1633" y="4529"/>
                </a:lnTo>
                <a:lnTo>
                  <a:pt x="1731" y="4542"/>
                </a:lnTo>
                <a:lnTo>
                  <a:pt x="1828" y="4549"/>
                </a:lnTo>
                <a:lnTo>
                  <a:pt x="1928" y="4551"/>
                </a:lnTo>
                <a:lnTo>
                  <a:pt x="2026" y="4549"/>
                </a:lnTo>
                <a:lnTo>
                  <a:pt x="2124" y="4542"/>
                </a:lnTo>
                <a:lnTo>
                  <a:pt x="2221" y="4529"/>
                </a:lnTo>
                <a:lnTo>
                  <a:pt x="2315" y="4513"/>
                </a:lnTo>
                <a:lnTo>
                  <a:pt x="2409" y="4493"/>
                </a:lnTo>
                <a:lnTo>
                  <a:pt x="2501" y="4467"/>
                </a:lnTo>
                <a:lnTo>
                  <a:pt x="2590" y="4438"/>
                </a:lnTo>
                <a:lnTo>
                  <a:pt x="2677" y="4404"/>
                </a:lnTo>
                <a:lnTo>
                  <a:pt x="2762" y="4367"/>
                </a:lnTo>
                <a:lnTo>
                  <a:pt x="2845" y="4325"/>
                </a:lnTo>
                <a:lnTo>
                  <a:pt x="2926" y="4281"/>
                </a:lnTo>
                <a:lnTo>
                  <a:pt x="3004" y="4233"/>
                </a:lnTo>
                <a:lnTo>
                  <a:pt x="3079" y="4180"/>
                </a:lnTo>
                <a:lnTo>
                  <a:pt x="3153" y="4125"/>
                </a:lnTo>
                <a:lnTo>
                  <a:pt x="3222" y="4066"/>
                </a:lnTo>
                <a:lnTo>
                  <a:pt x="3289" y="4004"/>
                </a:lnTo>
                <a:lnTo>
                  <a:pt x="3354" y="3940"/>
                </a:lnTo>
                <a:lnTo>
                  <a:pt x="3413" y="3872"/>
                </a:lnTo>
                <a:lnTo>
                  <a:pt x="3471" y="3800"/>
                </a:lnTo>
                <a:lnTo>
                  <a:pt x="3525" y="3728"/>
                </a:lnTo>
                <a:lnTo>
                  <a:pt x="3575" y="3652"/>
                </a:lnTo>
                <a:lnTo>
                  <a:pt x="3621" y="3574"/>
                </a:lnTo>
                <a:lnTo>
                  <a:pt x="3664" y="3493"/>
                </a:lnTo>
                <a:lnTo>
                  <a:pt x="3703" y="3410"/>
                </a:lnTo>
                <a:lnTo>
                  <a:pt x="3737" y="3326"/>
                </a:lnTo>
                <a:lnTo>
                  <a:pt x="3767" y="3239"/>
                </a:lnTo>
                <a:lnTo>
                  <a:pt x="3793" y="3150"/>
                </a:lnTo>
                <a:lnTo>
                  <a:pt x="3814" y="3060"/>
                </a:lnTo>
                <a:lnTo>
                  <a:pt x="3832" y="2967"/>
                </a:lnTo>
                <a:lnTo>
                  <a:pt x="3843" y="2875"/>
                </a:lnTo>
                <a:lnTo>
                  <a:pt x="3852" y="2780"/>
                </a:lnTo>
                <a:lnTo>
                  <a:pt x="3854" y="2684"/>
                </a:lnTo>
                <a:lnTo>
                  <a:pt x="3853" y="2618"/>
                </a:lnTo>
                <a:lnTo>
                  <a:pt x="3849" y="2554"/>
                </a:lnTo>
                <a:lnTo>
                  <a:pt x="3843" y="2491"/>
                </a:lnTo>
                <a:lnTo>
                  <a:pt x="3835" y="2426"/>
                </a:lnTo>
                <a:lnTo>
                  <a:pt x="3825" y="2364"/>
                </a:lnTo>
                <a:lnTo>
                  <a:pt x="3813" y="2302"/>
                </a:lnTo>
                <a:lnTo>
                  <a:pt x="3799" y="2241"/>
                </a:lnTo>
                <a:lnTo>
                  <a:pt x="3782" y="2181"/>
                </a:lnTo>
                <a:lnTo>
                  <a:pt x="3764" y="2122"/>
                </a:lnTo>
                <a:lnTo>
                  <a:pt x="3744" y="2063"/>
                </a:lnTo>
                <a:lnTo>
                  <a:pt x="3720" y="2004"/>
                </a:lnTo>
                <a:lnTo>
                  <a:pt x="3697" y="1948"/>
                </a:lnTo>
                <a:lnTo>
                  <a:pt x="3670" y="1892"/>
                </a:lnTo>
                <a:lnTo>
                  <a:pt x="3643" y="1837"/>
                </a:lnTo>
                <a:lnTo>
                  <a:pt x="3613" y="1783"/>
                </a:lnTo>
                <a:lnTo>
                  <a:pt x="3582" y="1730"/>
                </a:lnTo>
                <a:lnTo>
                  <a:pt x="3589" y="1730"/>
                </a:lnTo>
                <a:lnTo>
                  <a:pt x="3518" y="1621"/>
                </a:lnTo>
                <a:lnTo>
                  <a:pt x="3451" y="1515"/>
                </a:lnTo>
                <a:lnTo>
                  <a:pt x="3389" y="1413"/>
                </a:lnTo>
                <a:lnTo>
                  <a:pt x="3331" y="1315"/>
                </a:lnTo>
                <a:lnTo>
                  <a:pt x="3279" y="1221"/>
                </a:lnTo>
                <a:lnTo>
                  <a:pt x="3231" y="1129"/>
                </a:lnTo>
                <a:lnTo>
                  <a:pt x="3186" y="1042"/>
                </a:lnTo>
                <a:lnTo>
                  <a:pt x="3145" y="959"/>
                </a:lnTo>
                <a:lnTo>
                  <a:pt x="3108" y="880"/>
                </a:lnTo>
                <a:lnTo>
                  <a:pt x="3075" y="802"/>
                </a:lnTo>
                <a:lnTo>
                  <a:pt x="3044" y="730"/>
                </a:lnTo>
                <a:lnTo>
                  <a:pt x="3017" y="661"/>
                </a:lnTo>
                <a:lnTo>
                  <a:pt x="2994" y="595"/>
                </a:lnTo>
                <a:lnTo>
                  <a:pt x="2973" y="533"/>
                </a:lnTo>
                <a:lnTo>
                  <a:pt x="2954" y="474"/>
                </a:lnTo>
                <a:lnTo>
                  <a:pt x="2939" y="419"/>
                </a:lnTo>
                <a:lnTo>
                  <a:pt x="2925" y="368"/>
                </a:lnTo>
                <a:lnTo>
                  <a:pt x="2913" y="320"/>
                </a:lnTo>
                <a:lnTo>
                  <a:pt x="2904" y="275"/>
                </a:lnTo>
                <a:lnTo>
                  <a:pt x="2897" y="234"/>
                </a:lnTo>
                <a:lnTo>
                  <a:pt x="2891" y="197"/>
                </a:lnTo>
                <a:lnTo>
                  <a:pt x="2886" y="161"/>
                </a:lnTo>
                <a:lnTo>
                  <a:pt x="2883" y="131"/>
                </a:lnTo>
                <a:lnTo>
                  <a:pt x="2880" y="103"/>
                </a:lnTo>
                <a:lnTo>
                  <a:pt x="2878" y="57"/>
                </a:lnTo>
                <a:lnTo>
                  <a:pt x="2879" y="24"/>
                </a:lnTo>
                <a:lnTo>
                  <a:pt x="2880" y="6"/>
                </a:lnTo>
                <a:lnTo>
                  <a:pt x="2880" y="0"/>
                </a:lnTo>
                <a:lnTo>
                  <a:pt x="1928" y="0"/>
                </a:lnTo>
                <a:lnTo>
                  <a:pt x="974" y="0"/>
                </a:lnTo>
                <a:lnTo>
                  <a:pt x="974" y="6"/>
                </a:lnTo>
                <a:lnTo>
                  <a:pt x="976" y="24"/>
                </a:lnTo>
                <a:lnTo>
                  <a:pt x="976" y="57"/>
                </a:lnTo>
                <a:lnTo>
                  <a:pt x="974" y="103"/>
                </a:lnTo>
                <a:lnTo>
                  <a:pt x="971" y="131"/>
                </a:lnTo>
                <a:lnTo>
                  <a:pt x="969" y="161"/>
                </a:lnTo>
                <a:lnTo>
                  <a:pt x="964" y="197"/>
                </a:lnTo>
                <a:lnTo>
                  <a:pt x="959" y="234"/>
                </a:lnTo>
                <a:lnTo>
                  <a:pt x="950" y="275"/>
                </a:lnTo>
                <a:lnTo>
                  <a:pt x="941" y="320"/>
                </a:lnTo>
                <a:lnTo>
                  <a:pt x="929" y="368"/>
                </a:lnTo>
                <a:lnTo>
                  <a:pt x="916" y="419"/>
                </a:lnTo>
                <a:lnTo>
                  <a:pt x="900" y="474"/>
                </a:lnTo>
                <a:lnTo>
                  <a:pt x="881" y="533"/>
                </a:lnTo>
                <a:lnTo>
                  <a:pt x="861" y="595"/>
                </a:lnTo>
                <a:lnTo>
                  <a:pt x="837" y="661"/>
                </a:lnTo>
                <a:lnTo>
                  <a:pt x="810" y="730"/>
                </a:lnTo>
                <a:lnTo>
                  <a:pt x="780" y="802"/>
                </a:lnTo>
                <a:lnTo>
                  <a:pt x="746" y="880"/>
                </a:lnTo>
                <a:lnTo>
                  <a:pt x="710" y="959"/>
                </a:lnTo>
                <a:lnTo>
                  <a:pt x="669" y="1042"/>
                </a:lnTo>
                <a:lnTo>
                  <a:pt x="625" y="1129"/>
                </a:lnTo>
                <a:lnTo>
                  <a:pt x="575" y="1221"/>
                </a:lnTo>
                <a:lnTo>
                  <a:pt x="523" y="1315"/>
                </a:lnTo>
                <a:lnTo>
                  <a:pt x="465" y="1413"/>
                </a:lnTo>
                <a:lnTo>
                  <a:pt x="404" y="1515"/>
                </a:lnTo>
                <a:lnTo>
                  <a:pt x="338" y="1621"/>
                </a:lnTo>
                <a:lnTo>
                  <a:pt x="266" y="1730"/>
                </a:lnTo>
                <a:lnTo>
                  <a:pt x="273" y="173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42" name="Freeform 50"/>
          <p:cNvSpPr>
            <a:spLocks/>
          </p:cNvSpPr>
          <p:nvPr/>
        </p:nvSpPr>
        <p:spPr bwMode="auto">
          <a:xfrm>
            <a:off x="7291371" y="1007634"/>
            <a:ext cx="569027" cy="352655"/>
          </a:xfrm>
          <a:custGeom>
            <a:avLst/>
            <a:gdLst>
              <a:gd name="T0" fmla="*/ 954 w 1906"/>
              <a:gd name="T1" fmla="*/ 1182 h 1182"/>
              <a:gd name="T2" fmla="*/ 954 w 1906"/>
              <a:gd name="T3" fmla="*/ 1182 h 1182"/>
              <a:gd name="T4" fmla="*/ 1906 w 1906"/>
              <a:gd name="T5" fmla="*/ 1182 h 1182"/>
              <a:gd name="T6" fmla="*/ 1906 w 1906"/>
              <a:gd name="T7" fmla="*/ 393 h 1182"/>
              <a:gd name="T8" fmla="*/ 1648 w 1906"/>
              <a:gd name="T9" fmla="*/ 0 h 1182"/>
              <a:gd name="T10" fmla="*/ 954 w 1906"/>
              <a:gd name="T11" fmla="*/ 0 h 1182"/>
              <a:gd name="T12" fmla="*/ 954 w 1906"/>
              <a:gd name="T13" fmla="*/ 0 h 1182"/>
              <a:gd name="T14" fmla="*/ 259 w 1906"/>
              <a:gd name="T15" fmla="*/ 0 h 1182"/>
              <a:gd name="T16" fmla="*/ 0 w 1906"/>
              <a:gd name="T17" fmla="*/ 393 h 1182"/>
              <a:gd name="T18" fmla="*/ 0 w 1906"/>
              <a:gd name="T19" fmla="*/ 1182 h 1182"/>
              <a:gd name="T20" fmla="*/ 954 w 1906"/>
              <a:gd name="T21" fmla="*/ 1182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06" h="1182">
                <a:moveTo>
                  <a:pt x="954" y="1182"/>
                </a:moveTo>
                <a:lnTo>
                  <a:pt x="954" y="1182"/>
                </a:lnTo>
                <a:lnTo>
                  <a:pt x="1906" y="1182"/>
                </a:lnTo>
                <a:lnTo>
                  <a:pt x="1906" y="393"/>
                </a:lnTo>
                <a:lnTo>
                  <a:pt x="1648" y="0"/>
                </a:lnTo>
                <a:lnTo>
                  <a:pt x="954" y="0"/>
                </a:lnTo>
                <a:lnTo>
                  <a:pt x="954" y="0"/>
                </a:lnTo>
                <a:lnTo>
                  <a:pt x="259" y="0"/>
                </a:lnTo>
                <a:lnTo>
                  <a:pt x="0" y="393"/>
                </a:lnTo>
                <a:lnTo>
                  <a:pt x="0" y="1182"/>
                </a:lnTo>
                <a:lnTo>
                  <a:pt x="954" y="118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43" name="Freeform 51"/>
          <p:cNvSpPr>
            <a:spLocks/>
          </p:cNvSpPr>
          <p:nvPr/>
        </p:nvSpPr>
        <p:spPr bwMode="auto">
          <a:xfrm>
            <a:off x="7243553" y="807996"/>
            <a:ext cx="664663" cy="508061"/>
          </a:xfrm>
          <a:custGeom>
            <a:avLst/>
            <a:gdLst>
              <a:gd name="T0" fmla="*/ 0 w 2220"/>
              <a:gd name="T1" fmla="*/ 1701 h 1701"/>
              <a:gd name="T2" fmla="*/ 1 w 2220"/>
              <a:gd name="T3" fmla="*/ 674 h 1701"/>
              <a:gd name="T4" fmla="*/ 8 w 2220"/>
              <a:gd name="T5" fmla="*/ 601 h 1701"/>
              <a:gd name="T6" fmla="*/ 22 w 2220"/>
              <a:gd name="T7" fmla="*/ 532 h 1701"/>
              <a:gd name="T8" fmla="*/ 43 w 2220"/>
              <a:gd name="T9" fmla="*/ 466 h 1701"/>
              <a:gd name="T10" fmla="*/ 70 w 2220"/>
              <a:gd name="T11" fmla="*/ 402 h 1701"/>
              <a:gd name="T12" fmla="*/ 103 w 2220"/>
              <a:gd name="T13" fmla="*/ 342 h 1701"/>
              <a:gd name="T14" fmla="*/ 142 w 2220"/>
              <a:gd name="T15" fmla="*/ 286 h 1701"/>
              <a:gd name="T16" fmla="*/ 185 w 2220"/>
              <a:gd name="T17" fmla="*/ 233 h 1701"/>
              <a:gd name="T18" fmla="*/ 233 w 2220"/>
              <a:gd name="T19" fmla="*/ 185 h 1701"/>
              <a:gd name="T20" fmla="*/ 284 w 2220"/>
              <a:gd name="T21" fmla="*/ 142 h 1701"/>
              <a:gd name="T22" fmla="*/ 342 w 2220"/>
              <a:gd name="T23" fmla="*/ 103 h 1701"/>
              <a:gd name="T24" fmla="*/ 402 w 2220"/>
              <a:gd name="T25" fmla="*/ 70 h 1701"/>
              <a:gd name="T26" fmla="*/ 465 w 2220"/>
              <a:gd name="T27" fmla="*/ 43 h 1701"/>
              <a:gd name="T28" fmla="*/ 532 w 2220"/>
              <a:gd name="T29" fmla="*/ 23 h 1701"/>
              <a:gd name="T30" fmla="*/ 601 w 2220"/>
              <a:gd name="T31" fmla="*/ 8 h 1701"/>
              <a:gd name="T32" fmla="*/ 672 w 2220"/>
              <a:gd name="T33" fmla="*/ 1 h 1701"/>
              <a:gd name="T34" fmla="*/ 1511 w 2220"/>
              <a:gd name="T35" fmla="*/ 0 h 1701"/>
              <a:gd name="T36" fmla="*/ 1584 w 2220"/>
              <a:gd name="T37" fmla="*/ 5 h 1701"/>
              <a:gd name="T38" fmla="*/ 1654 w 2220"/>
              <a:gd name="T39" fmla="*/ 15 h 1701"/>
              <a:gd name="T40" fmla="*/ 1722 w 2220"/>
              <a:gd name="T41" fmla="*/ 33 h 1701"/>
              <a:gd name="T42" fmla="*/ 1787 w 2220"/>
              <a:gd name="T43" fmla="*/ 56 h 1701"/>
              <a:gd name="T44" fmla="*/ 1849 w 2220"/>
              <a:gd name="T45" fmla="*/ 87 h 1701"/>
              <a:gd name="T46" fmla="*/ 1907 w 2220"/>
              <a:gd name="T47" fmla="*/ 122 h 1701"/>
              <a:gd name="T48" fmla="*/ 1962 w 2220"/>
              <a:gd name="T49" fmla="*/ 163 h 1701"/>
              <a:gd name="T50" fmla="*/ 2013 w 2220"/>
              <a:gd name="T51" fmla="*/ 208 h 1701"/>
              <a:gd name="T52" fmla="*/ 2059 w 2220"/>
              <a:gd name="T53" fmla="*/ 259 h 1701"/>
              <a:gd name="T54" fmla="*/ 2100 w 2220"/>
              <a:gd name="T55" fmla="*/ 313 h 1701"/>
              <a:gd name="T56" fmla="*/ 2135 w 2220"/>
              <a:gd name="T57" fmla="*/ 371 h 1701"/>
              <a:gd name="T58" fmla="*/ 2164 w 2220"/>
              <a:gd name="T59" fmla="*/ 433 h 1701"/>
              <a:gd name="T60" fmla="*/ 2189 w 2220"/>
              <a:gd name="T61" fmla="*/ 499 h 1701"/>
              <a:gd name="T62" fmla="*/ 2206 w 2220"/>
              <a:gd name="T63" fmla="*/ 567 h 1701"/>
              <a:gd name="T64" fmla="*/ 2217 w 2220"/>
              <a:gd name="T65" fmla="*/ 637 h 1701"/>
              <a:gd name="T66" fmla="*/ 2220 w 2220"/>
              <a:gd name="T67" fmla="*/ 710 h 1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220" h="1701">
                <a:moveTo>
                  <a:pt x="2220" y="1701"/>
                </a:moveTo>
                <a:lnTo>
                  <a:pt x="0" y="1701"/>
                </a:lnTo>
                <a:lnTo>
                  <a:pt x="0" y="710"/>
                </a:lnTo>
                <a:lnTo>
                  <a:pt x="1" y="674"/>
                </a:lnTo>
                <a:lnTo>
                  <a:pt x="3" y="637"/>
                </a:lnTo>
                <a:lnTo>
                  <a:pt x="8" y="601"/>
                </a:lnTo>
                <a:lnTo>
                  <a:pt x="15" y="567"/>
                </a:lnTo>
                <a:lnTo>
                  <a:pt x="22" y="532"/>
                </a:lnTo>
                <a:lnTo>
                  <a:pt x="33" y="499"/>
                </a:lnTo>
                <a:lnTo>
                  <a:pt x="43" y="466"/>
                </a:lnTo>
                <a:lnTo>
                  <a:pt x="56" y="433"/>
                </a:lnTo>
                <a:lnTo>
                  <a:pt x="70" y="402"/>
                </a:lnTo>
                <a:lnTo>
                  <a:pt x="85" y="371"/>
                </a:lnTo>
                <a:lnTo>
                  <a:pt x="103" y="342"/>
                </a:lnTo>
                <a:lnTo>
                  <a:pt x="122" y="313"/>
                </a:lnTo>
                <a:lnTo>
                  <a:pt x="142" y="286"/>
                </a:lnTo>
                <a:lnTo>
                  <a:pt x="161" y="259"/>
                </a:lnTo>
                <a:lnTo>
                  <a:pt x="185" y="233"/>
                </a:lnTo>
                <a:lnTo>
                  <a:pt x="208" y="208"/>
                </a:lnTo>
                <a:lnTo>
                  <a:pt x="233" y="185"/>
                </a:lnTo>
                <a:lnTo>
                  <a:pt x="259" y="163"/>
                </a:lnTo>
                <a:lnTo>
                  <a:pt x="284" y="142"/>
                </a:lnTo>
                <a:lnTo>
                  <a:pt x="313" y="122"/>
                </a:lnTo>
                <a:lnTo>
                  <a:pt x="342" y="103"/>
                </a:lnTo>
                <a:lnTo>
                  <a:pt x="371" y="87"/>
                </a:lnTo>
                <a:lnTo>
                  <a:pt x="402" y="70"/>
                </a:lnTo>
                <a:lnTo>
                  <a:pt x="433" y="56"/>
                </a:lnTo>
                <a:lnTo>
                  <a:pt x="465" y="43"/>
                </a:lnTo>
                <a:lnTo>
                  <a:pt x="499" y="33"/>
                </a:lnTo>
                <a:lnTo>
                  <a:pt x="532" y="23"/>
                </a:lnTo>
                <a:lnTo>
                  <a:pt x="567" y="15"/>
                </a:lnTo>
                <a:lnTo>
                  <a:pt x="601" y="8"/>
                </a:lnTo>
                <a:lnTo>
                  <a:pt x="637" y="5"/>
                </a:lnTo>
                <a:lnTo>
                  <a:pt x="672" y="1"/>
                </a:lnTo>
                <a:lnTo>
                  <a:pt x="709" y="0"/>
                </a:lnTo>
                <a:lnTo>
                  <a:pt x="1511" y="0"/>
                </a:lnTo>
                <a:lnTo>
                  <a:pt x="1548" y="1"/>
                </a:lnTo>
                <a:lnTo>
                  <a:pt x="1584" y="5"/>
                </a:lnTo>
                <a:lnTo>
                  <a:pt x="1619" y="8"/>
                </a:lnTo>
                <a:lnTo>
                  <a:pt x="1654" y="15"/>
                </a:lnTo>
                <a:lnTo>
                  <a:pt x="1688" y="23"/>
                </a:lnTo>
                <a:lnTo>
                  <a:pt x="1722" y="33"/>
                </a:lnTo>
                <a:lnTo>
                  <a:pt x="1755" y="43"/>
                </a:lnTo>
                <a:lnTo>
                  <a:pt x="1787" y="56"/>
                </a:lnTo>
                <a:lnTo>
                  <a:pt x="1818" y="70"/>
                </a:lnTo>
                <a:lnTo>
                  <a:pt x="1849" y="87"/>
                </a:lnTo>
                <a:lnTo>
                  <a:pt x="1879" y="103"/>
                </a:lnTo>
                <a:lnTo>
                  <a:pt x="1907" y="122"/>
                </a:lnTo>
                <a:lnTo>
                  <a:pt x="1935" y="142"/>
                </a:lnTo>
                <a:lnTo>
                  <a:pt x="1962" y="163"/>
                </a:lnTo>
                <a:lnTo>
                  <a:pt x="1988" y="185"/>
                </a:lnTo>
                <a:lnTo>
                  <a:pt x="2013" y="208"/>
                </a:lnTo>
                <a:lnTo>
                  <a:pt x="2036" y="233"/>
                </a:lnTo>
                <a:lnTo>
                  <a:pt x="2059" y="259"/>
                </a:lnTo>
                <a:lnTo>
                  <a:pt x="2080" y="286"/>
                </a:lnTo>
                <a:lnTo>
                  <a:pt x="2100" y="313"/>
                </a:lnTo>
                <a:lnTo>
                  <a:pt x="2117" y="342"/>
                </a:lnTo>
                <a:lnTo>
                  <a:pt x="2135" y="371"/>
                </a:lnTo>
                <a:lnTo>
                  <a:pt x="2150" y="402"/>
                </a:lnTo>
                <a:lnTo>
                  <a:pt x="2164" y="433"/>
                </a:lnTo>
                <a:lnTo>
                  <a:pt x="2177" y="466"/>
                </a:lnTo>
                <a:lnTo>
                  <a:pt x="2189" y="499"/>
                </a:lnTo>
                <a:lnTo>
                  <a:pt x="2198" y="532"/>
                </a:lnTo>
                <a:lnTo>
                  <a:pt x="2206" y="567"/>
                </a:lnTo>
                <a:lnTo>
                  <a:pt x="2212" y="601"/>
                </a:lnTo>
                <a:lnTo>
                  <a:pt x="2217" y="637"/>
                </a:lnTo>
                <a:lnTo>
                  <a:pt x="2219" y="674"/>
                </a:lnTo>
                <a:lnTo>
                  <a:pt x="2220" y="710"/>
                </a:lnTo>
                <a:lnTo>
                  <a:pt x="2220" y="1701"/>
                </a:lnTo>
                <a:close/>
              </a:path>
            </a:pathLst>
          </a:custGeom>
          <a:solidFill>
            <a:srgbClr val="071C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45" name="Freeform 110"/>
          <p:cNvSpPr>
            <a:spLocks noChangeArrowheads="1"/>
          </p:cNvSpPr>
          <p:nvPr/>
        </p:nvSpPr>
        <p:spPr bwMode="auto">
          <a:xfrm>
            <a:off x="7421673" y="946264"/>
            <a:ext cx="286125" cy="231522"/>
          </a:xfrm>
          <a:custGeom>
            <a:avLst/>
            <a:gdLst>
              <a:gd name="T0" fmla="*/ 199860 w 462"/>
              <a:gd name="T1" fmla="*/ 4060 h 373"/>
              <a:gd name="T2" fmla="*/ 199860 w 462"/>
              <a:gd name="T3" fmla="*/ 4060 h 373"/>
              <a:gd name="T4" fmla="*/ 4051 w 462"/>
              <a:gd name="T5" fmla="*/ 72182 h 373"/>
              <a:gd name="T6" fmla="*/ 4051 w 462"/>
              <a:gd name="T7" fmla="*/ 76243 h 373"/>
              <a:gd name="T8" fmla="*/ 44113 w 462"/>
              <a:gd name="T9" fmla="*/ 96093 h 373"/>
              <a:gd name="T10" fmla="*/ 44113 w 462"/>
              <a:gd name="T11" fmla="*/ 96093 h 373"/>
              <a:gd name="T12" fmla="*/ 72021 w 462"/>
              <a:gd name="T13" fmla="*/ 103762 h 373"/>
              <a:gd name="T14" fmla="*/ 195358 w 462"/>
              <a:gd name="T15" fmla="*/ 15790 h 373"/>
              <a:gd name="T16" fmla="*/ 195358 w 462"/>
              <a:gd name="T17" fmla="*/ 15790 h 373"/>
              <a:gd name="T18" fmla="*/ 108032 w 462"/>
              <a:gd name="T19" fmla="*/ 111883 h 373"/>
              <a:gd name="T20" fmla="*/ 108032 w 462"/>
              <a:gd name="T21" fmla="*/ 111883 h 373"/>
              <a:gd name="T22" fmla="*/ 103981 w 462"/>
              <a:gd name="T23" fmla="*/ 115943 h 373"/>
              <a:gd name="T24" fmla="*/ 108032 w 462"/>
              <a:gd name="T25" fmla="*/ 120003 h 373"/>
              <a:gd name="T26" fmla="*/ 108032 w 462"/>
              <a:gd name="T27" fmla="*/ 120003 h 373"/>
              <a:gd name="T28" fmla="*/ 163399 w 462"/>
              <a:gd name="T29" fmla="*/ 152034 h 373"/>
              <a:gd name="T30" fmla="*/ 175552 w 462"/>
              <a:gd name="T31" fmla="*/ 147974 h 373"/>
              <a:gd name="T32" fmla="*/ 207512 w 462"/>
              <a:gd name="T33" fmla="*/ 8121 h 373"/>
              <a:gd name="T34" fmla="*/ 199860 w 462"/>
              <a:gd name="T35" fmla="*/ 4060 h 373"/>
              <a:gd name="T36" fmla="*/ 72021 w 462"/>
              <a:gd name="T37" fmla="*/ 163764 h 373"/>
              <a:gd name="T38" fmla="*/ 72021 w 462"/>
              <a:gd name="T39" fmla="*/ 163764 h 373"/>
              <a:gd name="T40" fmla="*/ 76073 w 462"/>
              <a:gd name="T41" fmla="*/ 167824 h 373"/>
              <a:gd name="T42" fmla="*/ 108032 w 462"/>
              <a:gd name="T43" fmla="*/ 139853 h 373"/>
              <a:gd name="T44" fmla="*/ 72021 w 462"/>
              <a:gd name="T45" fmla="*/ 120003 h 373"/>
              <a:gd name="T46" fmla="*/ 72021 w 462"/>
              <a:gd name="T47" fmla="*/ 163764 h 37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462" h="373">
                <a:moveTo>
                  <a:pt x="444" y="9"/>
                </a:moveTo>
                <a:lnTo>
                  <a:pt x="444" y="9"/>
                </a:lnTo>
                <a:cubicBezTo>
                  <a:pt x="434" y="9"/>
                  <a:pt x="18" y="160"/>
                  <a:pt x="9" y="160"/>
                </a:cubicBezTo>
                <a:cubicBezTo>
                  <a:pt x="0" y="160"/>
                  <a:pt x="0" y="169"/>
                  <a:pt x="9" y="169"/>
                </a:cubicBezTo>
                <a:cubicBezTo>
                  <a:pt x="18" y="177"/>
                  <a:pt x="98" y="213"/>
                  <a:pt x="98" y="213"/>
                </a:cubicBezTo>
                <a:cubicBezTo>
                  <a:pt x="160" y="230"/>
                  <a:pt x="160" y="230"/>
                  <a:pt x="160" y="230"/>
                </a:cubicBezTo>
                <a:cubicBezTo>
                  <a:pt x="160" y="230"/>
                  <a:pt x="425" y="35"/>
                  <a:pt x="434" y="35"/>
                </a:cubicBezTo>
                <a:cubicBezTo>
                  <a:pt x="434" y="26"/>
                  <a:pt x="434" y="35"/>
                  <a:pt x="434" y="35"/>
                </a:cubicBezTo>
                <a:lnTo>
                  <a:pt x="240" y="248"/>
                </a:lnTo>
                <a:cubicBezTo>
                  <a:pt x="231" y="257"/>
                  <a:pt x="231" y="257"/>
                  <a:pt x="231" y="257"/>
                </a:cubicBezTo>
                <a:cubicBezTo>
                  <a:pt x="240" y="266"/>
                  <a:pt x="240" y="266"/>
                  <a:pt x="240" y="266"/>
                </a:cubicBezTo>
                <a:cubicBezTo>
                  <a:pt x="240" y="266"/>
                  <a:pt x="363" y="328"/>
                  <a:pt x="363" y="337"/>
                </a:cubicBezTo>
                <a:cubicBezTo>
                  <a:pt x="372" y="337"/>
                  <a:pt x="381" y="337"/>
                  <a:pt x="390" y="328"/>
                </a:cubicBezTo>
                <a:cubicBezTo>
                  <a:pt x="390" y="319"/>
                  <a:pt x="461" y="26"/>
                  <a:pt x="461" y="18"/>
                </a:cubicBezTo>
                <a:cubicBezTo>
                  <a:pt x="461" y="9"/>
                  <a:pt x="453" y="0"/>
                  <a:pt x="444" y="9"/>
                </a:cubicBezTo>
                <a:close/>
                <a:moveTo>
                  <a:pt x="160" y="363"/>
                </a:moveTo>
                <a:lnTo>
                  <a:pt x="160" y="363"/>
                </a:lnTo>
                <a:cubicBezTo>
                  <a:pt x="160" y="372"/>
                  <a:pt x="160" y="372"/>
                  <a:pt x="169" y="372"/>
                </a:cubicBezTo>
                <a:cubicBezTo>
                  <a:pt x="169" y="363"/>
                  <a:pt x="240" y="310"/>
                  <a:pt x="240" y="310"/>
                </a:cubicBezTo>
                <a:cubicBezTo>
                  <a:pt x="160" y="266"/>
                  <a:pt x="160" y="266"/>
                  <a:pt x="160" y="266"/>
                </a:cubicBezTo>
                <a:lnTo>
                  <a:pt x="160" y="3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25678" tIns="12839" rIns="25678" bIns="12839" anchor="ctr"/>
          <a:lstStyle/>
          <a:p>
            <a:endParaRPr lang="en-US" sz="1349" dirty="0"/>
          </a:p>
        </p:txBody>
      </p:sp>
      <p:grpSp>
        <p:nvGrpSpPr>
          <p:cNvPr id="33" name="Group 149"/>
          <p:cNvGrpSpPr/>
          <p:nvPr/>
        </p:nvGrpSpPr>
        <p:grpSpPr>
          <a:xfrm>
            <a:off x="923604" y="3778934"/>
            <a:ext cx="2203801" cy="2038386"/>
            <a:chOff x="400050" y="838200"/>
            <a:chExt cx="5372101" cy="4968876"/>
          </a:xfrm>
        </p:grpSpPr>
        <p:sp>
          <p:nvSpPr>
            <p:cNvPr id="44" name="Freeform 5"/>
            <p:cNvSpPr>
              <a:spLocks/>
            </p:cNvSpPr>
            <p:nvPr/>
          </p:nvSpPr>
          <p:spPr bwMode="auto">
            <a:xfrm>
              <a:off x="1209675" y="5522913"/>
              <a:ext cx="1711325" cy="284163"/>
            </a:xfrm>
            <a:custGeom>
              <a:avLst/>
              <a:gdLst>
                <a:gd name="T0" fmla="*/ 5376 w 5390"/>
                <a:gd name="T1" fmla="*/ 494 h 897"/>
                <a:gd name="T2" fmla="*/ 5305 w 5390"/>
                <a:gd name="T3" fmla="*/ 560 h 897"/>
                <a:gd name="T4" fmla="*/ 5178 w 5390"/>
                <a:gd name="T5" fmla="*/ 623 h 897"/>
                <a:gd name="T6" fmla="*/ 5000 w 5390"/>
                <a:gd name="T7" fmla="*/ 681 h 897"/>
                <a:gd name="T8" fmla="*/ 4774 w 5390"/>
                <a:gd name="T9" fmla="*/ 733 h 897"/>
                <a:gd name="T10" fmla="*/ 4507 w 5390"/>
                <a:gd name="T11" fmla="*/ 781 h 897"/>
                <a:gd name="T12" fmla="*/ 4201 w 5390"/>
                <a:gd name="T13" fmla="*/ 820 h 897"/>
                <a:gd name="T14" fmla="*/ 3863 w 5390"/>
                <a:gd name="T15" fmla="*/ 853 h 897"/>
                <a:gd name="T16" fmla="*/ 3496 w 5390"/>
                <a:gd name="T17" fmla="*/ 877 h 897"/>
                <a:gd name="T18" fmla="*/ 3106 w 5390"/>
                <a:gd name="T19" fmla="*/ 892 h 897"/>
                <a:gd name="T20" fmla="*/ 2694 w 5390"/>
                <a:gd name="T21" fmla="*/ 897 h 897"/>
                <a:gd name="T22" fmla="*/ 2284 w 5390"/>
                <a:gd name="T23" fmla="*/ 892 h 897"/>
                <a:gd name="T24" fmla="*/ 1893 w 5390"/>
                <a:gd name="T25" fmla="*/ 877 h 897"/>
                <a:gd name="T26" fmla="*/ 1526 w 5390"/>
                <a:gd name="T27" fmla="*/ 853 h 897"/>
                <a:gd name="T28" fmla="*/ 1187 w 5390"/>
                <a:gd name="T29" fmla="*/ 820 h 897"/>
                <a:gd name="T30" fmla="*/ 883 w 5390"/>
                <a:gd name="T31" fmla="*/ 781 h 897"/>
                <a:gd name="T32" fmla="*/ 615 w 5390"/>
                <a:gd name="T33" fmla="*/ 733 h 897"/>
                <a:gd name="T34" fmla="*/ 390 w 5390"/>
                <a:gd name="T35" fmla="*/ 681 h 897"/>
                <a:gd name="T36" fmla="*/ 211 w 5390"/>
                <a:gd name="T37" fmla="*/ 623 h 897"/>
                <a:gd name="T38" fmla="*/ 84 w 5390"/>
                <a:gd name="T39" fmla="*/ 560 h 897"/>
                <a:gd name="T40" fmla="*/ 13 w 5390"/>
                <a:gd name="T41" fmla="*/ 494 h 897"/>
                <a:gd name="T42" fmla="*/ 3 w 5390"/>
                <a:gd name="T43" fmla="*/ 424 h 897"/>
                <a:gd name="T44" fmla="*/ 54 w 5390"/>
                <a:gd name="T45" fmla="*/ 358 h 897"/>
                <a:gd name="T46" fmla="*/ 163 w 5390"/>
                <a:gd name="T47" fmla="*/ 293 h 897"/>
                <a:gd name="T48" fmla="*/ 324 w 5390"/>
                <a:gd name="T49" fmla="*/ 234 h 897"/>
                <a:gd name="T50" fmla="*/ 535 w 5390"/>
                <a:gd name="T51" fmla="*/ 179 h 897"/>
                <a:gd name="T52" fmla="*/ 789 w 5390"/>
                <a:gd name="T53" fmla="*/ 131 h 897"/>
                <a:gd name="T54" fmla="*/ 1082 w 5390"/>
                <a:gd name="T55" fmla="*/ 88 h 897"/>
                <a:gd name="T56" fmla="*/ 1410 w 5390"/>
                <a:gd name="T57" fmla="*/ 53 h 897"/>
                <a:gd name="T58" fmla="*/ 1768 w 5390"/>
                <a:gd name="T59" fmla="*/ 26 h 897"/>
                <a:gd name="T60" fmla="*/ 2152 w 5390"/>
                <a:gd name="T61" fmla="*/ 8 h 897"/>
                <a:gd name="T62" fmla="*/ 2556 w 5390"/>
                <a:gd name="T63" fmla="*/ 0 h 897"/>
                <a:gd name="T64" fmla="*/ 2970 w 5390"/>
                <a:gd name="T65" fmla="*/ 2 h 897"/>
                <a:gd name="T66" fmla="*/ 3368 w 5390"/>
                <a:gd name="T67" fmla="*/ 13 h 897"/>
                <a:gd name="T68" fmla="*/ 3743 w 5390"/>
                <a:gd name="T69" fmla="*/ 34 h 897"/>
                <a:gd name="T70" fmla="*/ 4092 w 5390"/>
                <a:gd name="T71" fmla="*/ 64 h 897"/>
                <a:gd name="T72" fmla="*/ 4409 w 5390"/>
                <a:gd name="T73" fmla="*/ 102 h 897"/>
                <a:gd name="T74" fmla="*/ 4690 w 5390"/>
                <a:gd name="T75" fmla="*/ 146 h 897"/>
                <a:gd name="T76" fmla="*/ 4930 w 5390"/>
                <a:gd name="T77" fmla="*/ 197 h 897"/>
                <a:gd name="T78" fmla="*/ 5124 w 5390"/>
                <a:gd name="T79" fmla="*/ 253 h 897"/>
                <a:gd name="T80" fmla="*/ 5269 w 5390"/>
                <a:gd name="T81" fmla="*/ 315 h 897"/>
                <a:gd name="T82" fmla="*/ 5359 w 5390"/>
                <a:gd name="T83" fmla="*/ 380 h 897"/>
                <a:gd name="T84" fmla="*/ 5390 w 5390"/>
                <a:gd name="T85" fmla="*/ 448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390" h="897">
                  <a:moveTo>
                    <a:pt x="5390" y="448"/>
                  </a:moveTo>
                  <a:lnTo>
                    <a:pt x="5387" y="471"/>
                  </a:lnTo>
                  <a:lnTo>
                    <a:pt x="5376" y="494"/>
                  </a:lnTo>
                  <a:lnTo>
                    <a:pt x="5359" y="516"/>
                  </a:lnTo>
                  <a:lnTo>
                    <a:pt x="5335" y="539"/>
                  </a:lnTo>
                  <a:lnTo>
                    <a:pt x="5305" y="560"/>
                  </a:lnTo>
                  <a:lnTo>
                    <a:pt x="5269" y="582"/>
                  </a:lnTo>
                  <a:lnTo>
                    <a:pt x="5226" y="602"/>
                  </a:lnTo>
                  <a:lnTo>
                    <a:pt x="5178" y="623"/>
                  </a:lnTo>
                  <a:lnTo>
                    <a:pt x="5124" y="642"/>
                  </a:lnTo>
                  <a:lnTo>
                    <a:pt x="5065" y="662"/>
                  </a:lnTo>
                  <a:lnTo>
                    <a:pt x="5000" y="681"/>
                  </a:lnTo>
                  <a:lnTo>
                    <a:pt x="4930" y="699"/>
                  </a:lnTo>
                  <a:lnTo>
                    <a:pt x="4855" y="716"/>
                  </a:lnTo>
                  <a:lnTo>
                    <a:pt x="4774" y="733"/>
                  </a:lnTo>
                  <a:lnTo>
                    <a:pt x="4690" y="750"/>
                  </a:lnTo>
                  <a:lnTo>
                    <a:pt x="4601" y="766"/>
                  </a:lnTo>
                  <a:lnTo>
                    <a:pt x="4507" y="781"/>
                  </a:lnTo>
                  <a:lnTo>
                    <a:pt x="4409" y="794"/>
                  </a:lnTo>
                  <a:lnTo>
                    <a:pt x="4307" y="808"/>
                  </a:lnTo>
                  <a:lnTo>
                    <a:pt x="4201" y="820"/>
                  </a:lnTo>
                  <a:lnTo>
                    <a:pt x="4092" y="833"/>
                  </a:lnTo>
                  <a:lnTo>
                    <a:pt x="3979" y="843"/>
                  </a:lnTo>
                  <a:lnTo>
                    <a:pt x="3863" y="853"/>
                  </a:lnTo>
                  <a:lnTo>
                    <a:pt x="3743" y="862"/>
                  </a:lnTo>
                  <a:lnTo>
                    <a:pt x="3622" y="870"/>
                  </a:lnTo>
                  <a:lnTo>
                    <a:pt x="3496" y="877"/>
                  </a:lnTo>
                  <a:lnTo>
                    <a:pt x="3368" y="883"/>
                  </a:lnTo>
                  <a:lnTo>
                    <a:pt x="3238" y="887"/>
                  </a:lnTo>
                  <a:lnTo>
                    <a:pt x="3106" y="892"/>
                  </a:lnTo>
                  <a:lnTo>
                    <a:pt x="2970" y="895"/>
                  </a:lnTo>
                  <a:lnTo>
                    <a:pt x="2834" y="896"/>
                  </a:lnTo>
                  <a:lnTo>
                    <a:pt x="2694" y="897"/>
                  </a:lnTo>
                  <a:lnTo>
                    <a:pt x="2556" y="896"/>
                  </a:lnTo>
                  <a:lnTo>
                    <a:pt x="2419" y="895"/>
                  </a:lnTo>
                  <a:lnTo>
                    <a:pt x="2284" y="892"/>
                  </a:lnTo>
                  <a:lnTo>
                    <a:pt x="2152" y="887"/>
                  </a:lnTo>
                  <a:lnTo>
                    <a:pt x="2021" y="883"/>
                  </a:lnTo>
                  <a:lnTo>
                    <a:pt x="1893" y="877"/>
                  </a:lnTo>
                  <a:lnTo>
                    <a:pt x="1768" y="870"/>
                  </a:lnTo>
                  <a:lnTo>
                    <a:pt x="1645" y="862"/>
                  </a:lnTo>
                  <a:lnTo>
                    <a:pt x="1526" y="853"/>
                  </a:lnTo>
                  <a:lnTo>
                    <a:pt x="1410" y="843"/>
                  </a:lnTo>
                  <a:lnTo>
                    <a:pt x="1297" y="833"/>
                  </a:lnTo>
                  <a:lnTo>
                    <a:pt x="1187" y="820"/>
                  </a:lnTo>
                  <a:lnTo>
                    <a:pt x="1082" y="808"/>
                  </a:lnTo>
                  <a:lnTo>
                    <a:pt x="980" y="794"/>
                  </a:lnTo>
                  <a:lnTo>
                    <a:pt x="883" y="781"/>
                  </a:lnTo>
                  <a:lnTo>
                    <a:pt x="789" y="766"/>
                  </a:lnTo>
                  <a:lnTo>
                    <a:pt x="700" y="750"/>
                  </a:lnTo>
                  <a:lnTo>
                    <a:pt x="615" y="733"/>
                  </a:lnTo>
                  <a:lnTo>
                    <a:pt x="535" y="716"/>
                  </a:lnTo>
                  <a:lnTo>
                    <a:pt x="460" y="699"/>
                  </a:lnTo>
                  <a:lnTo>
                    <a:pt x="390" y="681"/>
                  </a:lnTo>
                  <a:lnTo>
                    <a:pt x="324" y="662"/>
                  </a:lnTo>
                  <a:lnTo>
                    <a:pt x="265" y="642"/>
                  </a:lnTo>
                  <a:lnTo>
                    <a:pt x="211" y="623"/>
                  </a:lnTo>
                  <a:lnTo>
                    <a:pt x="163" y="602"/>
                  </a:lnTo>
                  <a:lnTo>
                    <a:pt x="120" y="582"/>
                  </a:lnTo>
                  <a:lnTo>
                    <a:pt x="84" y="560"/>
                  </a:lnTo>
                  <a:lnTo>
                    <a:pt x="54" y="539"/>
                  </a:lnTo>
                  <a:lnTo>
                    <a:pt x="30" y="516"/>
                  </a:lnTo>
                  <a:lnTo>
                    <a:pt x="13" y="494"/>
                  </a:lnTo>
                  <a:lnTo>
                    <a:pt x="3" y="471"/>
                  </a:lnTo>
                  <a:lnTo>
                    <a:pt x="0" y="448"/>
                  </a:lnTo>
                  <a:lnTo>
                    <a:pt x="3" y="424"/>
                  </a:lnTo>
                  <a:lnTo>
                    <a:pt x="13" y="402"/>
                  </a:lnTo>
                  <a:lnTo>
                    <a:pt x="30" y="380"/>
                  </a:lnTo>
                  <a:lnTo>
                    <a:pt x="54" y="358"/>
                  </a:lnTo>
                  <a:lnTo>
                    <a:pt x="84" y="336"/>
                  </a:lnTo>
                  <a:lnTo>
                    <a:pt x="120" y="315"/>
                  </a:lnTo>
                  <a:lnTo>
                    <a:pt x="163" y="293"/>
                  </a:lnTo>
                  <a:lnTo>
                    <a:pt x="211" y="273"/>
                  </a:lnTo>
                  <a:lnTo>
                    <a:pt x="265" y="253"/>
                  </a:lnTo>
                  <a:lnTo>
                    <a:pt x="324" y="234"/>
                  </a:lnTo>
                  <a:lnTo>
                    <a:pt x="390" y="215"/>
                  </a:lnTo>
                  <a:lnTo>
                    <a:pt x="460" y="197"/>
                  </a:lnTo>
                  <a:lnTo>
                    <a:pt x="535" y="179"/>
                  </a:lnTo>
                  <a:lnTo>
                    <a:pt x="615" y="162"/>
                  </a:lnTo>
                  <a:lnTo>
                    <a:pt x="700" y="146"/>
                  </a:lnTo>
                  <a:lnTo>
                    <a:pt x="789" y="131"/>
                  </a:lnTo>
                  <a:lnTo>
                    <a:pt x="883" y="116"/>
                  </a:lnTo>
                  <a:lnTo>
                    <a:pt x="980" y="102"/>
                  </a:lnTo>
                  <a:lnTo>
                    <a:pt x="1082" y="88"/>
                  </a:lnTo>
                  <a:lnTo>
                    <a:pt x="1187" y="76"/>
                  </a:lnTo>
                  <a:lnTo>
                    <a:pt x="1297" y="64"/>
                  </a:lnTo>
                  <a:lnTo>
                    <a:pt x="1410" y="53"/>
                  </a:lnTo>
                  <a:lnTo>
                    <a:pt x="1526" y="43"/>
                  </a:lnTo>
                  <a:lnTo>
                    <a:pt x="1645" y="34"/>
                  </a:lnTo>
                  <a:lnTo>
                    <a:pt x="1768" y="26"/>
                  </a:lnTo>
                  <a:lnTo>
                    <a:pt x="1893" y="20"/>
                  </a:lnTo>
                  <a:lnTo>
                    <a:pt x="2021" y="13"/>
                  </a:lnTo>
                  <a:lnTo>
                    <a:pt x="2152" y="8"/>
                  </a:lnTo>
                  <a:lnTo>
                    <a:pt x="2284" y="4"/>
                  </a:lnTo>
                  <a:lnTo>
                    <a:pt x="2419" y="2"/>
                  </a:lnTo>
                  <a:lnTo>
                    <a:pt x="2556" y="0"/>
                  </a:lnTo>
                  <a:lnTo>
                    <a:pt x="2694" y="0"/>
                  </a:lnTo>
                  <a:lnTo>
                    <a:pt x="2834" y="0"/>
                  </a:lnTo>
                  <a:lnTo>
                    <a:pt x="2970" y="2"/>
                  </a:lnTo>
                  <a:lnTo>
                    <a:pt x="3106" y="4"/>
                  </a:lnTo>
                  <a:lnTo>
                    <a:pt x="3238" y="8"/>
                  </a:lnTo>
                  <a:lnTo>
                    <a:pt x="3368" y="13"/>
                  </a:lnTo>
                  <a:lnTo>
                    <a:pt x="3496" y="20"/>
                  </a:lnTo>
                  <a:lnTo>
                    <a:pt x="3622" y="26"/>
                  </a:lnTo>
                  <a:lnTo>
                    <a:pt x="3743" y="34"/>
                  </a:lnTo>
                  <a:lnTo>
                    <a:pt x="3863" y="43"/>
                  </a:lnTo>
                  <a:lnTo>
                    <a:pt x="3979" y="53"/>
                  </a:lnTo>
                  <a:lnTo>
                    <a:pt x="4092" y="64"/>
                  </a:lnTo>
                  <a:lnTo>
                    <a:pt x="4201" y="76"/>
                  </a:lnTo>
                  <a:lnTo>
                    <a:pt x="4307" y="88"/>
                  </a:lnTo>
                  <a:lnTo>
                    <a:pt x="4409" y="102"/>
                  </a:lnTo>
                  <a:lnTo>
                    <a:pt x="4507" y="116"/>
                  </a:lnTo>
                  <a:lnTo>
                    <a:pt x="4601" y="131"/>
                  </a:lnTo>
                  <a:lnTo>
                    <a:pt x="4690" y="146"/>
                  </a:lnTo>
                  <a:lnTo>
                    <a:pt x="4774" y="162"/>
                  </a:lnTo>
                  <a:lnTo>
                    <a:pt x="4855" y="179"/>
                  </a:lnTo>
                  <a:lnTo>
                    <a:pt x="4930" y="197"/>
                  </a:lnTo>
                  <a:lnTo>
                    <a:pt x="5000" y="215"/>
                  </a:lnTo>
                  <a:lnTo>
                    <a:pt x="5065" y="234"/>
                  </a:lnTo>
                  <a:lnTo>
                    <a:pt x="5124" y="253"/>
                  </a:lnTo>
                  <a:lnTo>
                    <a:pt x="5178" y="273"/>
                  </a:lnTo>
                  <a:lnTo>
                    <a:pt x="5226" y="293"/>
                  </a:lnTo>
                  <a:lnTo>
                    <a:pt x="5269" y="315"/>
                  </a:lnTo>
                  <a:lnTo>
                    <a:pt x="5305" y="336"/>
                  </a:lnTo>
                  <a:lnTo>
                    <a:pt x="5335" y="358"/>
                  </a:lnTo>
                  <a:lnTo>
                    <a:pt x="5359" y="380"/>
                  </a:lnTo>
                  <a:lnTo>
                    <a:pt x="5376" y="402"/>
                  </a:lnTo>
                  <a:lnTo>
                    <a:pt x="5387" y="424"/>
                  </a:lnTo>
                  <a:lnTo>
                    <a:pt x="5390" y="448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6" name="Freeform 6"/>
            <p:cNvSpPr>
              <a:spLocks/>
            </p:cNvSpPr>
            <p:nvPr/>
          </p:nvSpPr>
          <p:spPr bwMode="auto">
            <a:xfrm>
              <a:off x="3013075" y="5522913"/>
              <a:ext cx="1712913" cy="284163"/>
            </a:xfrm>
            <a:custGeom>
              <a:avLst/>
              <a:gdLst>
                <a:gd name="T0" fmla="*/ 5377 w 5391"/>
                <a:gd name="T1" fmla="*/ 494 h 897"/>
                <a:gd name="T2" fmla="*/ 5306 w 5391"/>
                <a:gd name="T3" fmla="*/ 560 h 897"/>
                <a:gd name="T4" fmla="*/ 5179 w 5391"/>
                <a:gd name="T5" fmla="*/ 623 h 897"/>
                <a:gd name="T6" fmla="*/ 5000 w 5391"/>
                <a:gd name="T7" fmla="*/ 681 h 897"/>
                <a:gd name="T8" fmla="*/ 4775 w 5391"/>
                <a:gd name="T9" fmla="*/ 733 h 897"/>
                <a:gd name="T10" fmla="*/ 4508 w 5391"/>
                <a:gd name="T11" fmla="*/ 781 h 897"/>
                <a:gd name="T12" fmla="*/ 4202 w 5391"/>
                <a:gd name="T13" fmla="*/ 820 h 897"/>
                <a:gd name="T14" fmla="*/ 3864 w 5391"/>
                <a:gd name="T15" fmla="*/ 853 h 897"/>
                <a:gd name="T16" fmla="*/ 3497 w 5391"/>
                <a:gd name="T17" fmla="*/ 877 h 897"/>
                <a:gd name="T18" fmla="*/ 3105 w 5391"/>
                <a:gd name="T19" fmla="*/ 892 h 897"/>
                <a:gd name="T20" fmla="*/ 2695 w 5391"/>
                <a:gd name="T21" fmla="*/ 897 h 897"/>
                <a:gd name="T22" fmla="*/ 2285 w 5391"/>
                <a:gd name="T23" fmla="*/ 892 h 897"/>
                <a:gd name="T24" fmla="*/ 1894 w 5391"/>
                <a:gd name="T25" fmla="*/ 877 h 897"/>
                <a:gd name="T26" fmla="*/ 1527 w 5391"/>
                <a:gd name="T27" fmla="*/ 853 h 897"/>
                <a:gd name="T28" fmla="*/ 1188 w 5391"/>
                <a:gd name="T29" fmla="*/ 820 h 897"/>
                <a:gd name="T30" fmla="*/ 884 w 5391"/>
                <a:gd name="T31" fmla="*/ 781 h 897"/>
                <a:gd name="T32" fmla="*/ 615 w 5391"/>
                <a:gd name="T33" fmla="*/ 733 h 897"/>
                <a:gd name="T34" fmla="*/ 390 w 5391"/>
                <a:gd name="T35" fmla="*/ 681 h 897"/>
                <a:gd name="T36" fmla="*/ 212 w 5391"/>
                <a:gd name="T37" fmla="*/ 623 h 897"/>
                <a:gd name="T38" fmla="*/ 85 w 5391"/>
                <a:gd name="T39" fmla="*/ 560 h 897"/>
                <a:gd name="T40" fmla="*/ 14 w 5391"/>
                <a:gd name="T41" fmla="*/ 494 h 897"/>
                <a:gd name="T42" fmla="*/ 4 w 5391"/>
                <a:gd name="T43" fmla="*/ 424 h 897"/>
                <a:gd name="T44" fmla="*/ 55 w 5391"/>
                <a:gd name="T45" fmla="*/ 358 h 897"/>
                <a:gd name="T46" fmla="*/ 163 w 5391"/>
                <a:gd name="T47" fmla="*/ 293 h 897"/>
                <a:gd name="T48" fmla="*/ 325 w 5391"/>
                <a:gd name="T49" fmla="*/ 234 h 897"/>
                <a:gd name="T50" fmla="*/ 536 w 5391"/>
                <a:gd name="T51" fmla="*/ 179 h 897"/>
                <a:gd name="T52" fmla="*/ 790 w 5391"/>
                <a:gd name="T53" fmla="*/ 131 h 897"/>
                <a:gd name="T54" fmla="*/ 1082 w 5391"/>
                <a:gd name="T55" fmla="*/ 88 h 897"/>
                <a:gd name="T56" fmla="*/ 1410 w 5391"/>
                <a:gd name="T57" fmla="*/ 53 h 897"/>
                <a:gd name="T58" fmla="*/ 1769 w 5391"/>
                <a:gd name="T59" fmla="*/ 26 h 897"/>
                <a:gd name="T60" fmla="*/ 2153 w 5391"/>
                <a:gd name="T61" fmla="*/ 8 h 897"/>
                <a:gd name="T62" fmla="*/ 2557 w 5391"/>
                <a:gd name="T63" fmla="*/ 0 h 897"/>
                <a:gd name="T64" fmla="*/ 2971 w 5391"/>
                <a:gd name="T65" fmla="*/ 2 h 897"/>
                <a:gd name="T66" fmla="*/ 3369 w 5391"/>
                <a:gd name="T67" fmla="*/ 13 h 897"/>
                <a:gd name="T68" fmla="*/ 3744 w 5391"/>
                <a:gd name="T69" fmla="*/ 34 h 897"/>
                <a:gd name="T70" fmla="*/ 4093 w 5391"/>
                <a:gd name="T71" fmla="*/ 64 h 897"/>
                <a:gd name="T72" fmla="*/ 4409 w 5391"/>
                <a:gd name="T73" fmla="*/ 102 h 897"/>
                <a:gd name="T74" fmla="*/ 4691 w 5391"/>
                <a:gd name="T75" fmla="*/ 146 h 897"/>
                <a:gd name="T76" fmla="*/ 4931 w 5391"/>
                <a:gd name="T77" fmla="*/ 197 h 897"/>
                <a:gd name="T78" fmla="*/ 5125 w 5391"/>
                <a:gd name="T79" fmla="*/ 253 h 897"/>
                <a:gd name="T80" fmla="*/ 5269 w 5391"/>
                <a:gd name="T81" fmla="*/ 315 h 897"/>
                <a:gd name="T82" fmla="*/ 5360 w 5391"/>
                <a:gd name="T83" fmla="*/ 380 h 897"/>
                <a:gd name="T84" fmla="*/ 5391 w 5391"/>
                <a:gd name="T85" fmla="*/ 448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391" h="897">
                  <a:moveTo>
                    <a:pt x="5391" y="448"/>
                  </a:moveTo>
                  <a:lnTo>
                    <a:pt x="5388" y="471"/>
                  </a:lnTo>
                  <a:lnTo>
                    <a:pt x="5377" y="494"/>
                  </a:lnTo>
                  <a:lnTo>
                    <a:pt x="5360" y="516"/>
                  </a:lnTo>
                  <a:lnTo>
                    <a:pt x="5336" y="539"/>
                  </a:lnTo>
                  <a:lnTo>
                    <a:pt x="5306" y="560"/>
                  </a:lnTo>
                  <a:lnTo>
                    <a:pt x="5269" y="582"/>
                  </a:lnTo>
                  <a:lnTo>
                    <a:pt x="5227" y="602"/>
                  </a:lnTo>
                  <a:lnTo>
                    <a:pt x="5179" y="623"/>
                  </a:lnTo>
                  <a:lnTo>
                    <a:pt x="5125" y="642"/>
                  </a:lnTo>
                  <a:lnTo>
                    <a:pt x="5065" y="662"/>
                  </a:lnTo>
                  <a:lnTo>
                    <a:pt x="5000" y="681"/>
                  </a:lnTo>
                  <a:lnTo>
                    <a:pt x="4931" y="699"/>
                  </a:lnTo>
                  <a:lnTo>
                    <a:pt x="4856" y="716"/>
                  </a:lnTo>
                  <a:lnTo>
                    <a:pt x="4775" y="733"/>
                  </a:lnTo>
                  <a:lnTo>
                    <a:pt x="4691" y="750"/>
                  </a:lnTo>
                  <a:lnTo>
                    <a:pt x="4601" y="766"/>
                  </a:lnTo>
                  <a:lnTo>
                    <a:pt x="4508" y="781"/>
                  </a:lnTo>
                  <a:lnTo>
                    <a:pt x="4409" y="794"/>
                  </a:lnTo>
                  <a:lnTo>
                    <a:pt x="4308" y="808"/>
                  </a:lnTo>
                  <a:lnTo>
                    <a:pt x="4202" y="820"/>
                  </a:lnTo>
                  <a:lnTo>
                    <a:pt x="4093" y="833"/>
                  </a:lnTo>
                  <a:lnTo>
                    <a:pt x="3980" y="843"/>
                  </a:lnTo>
                  <a:lnTo>
                    <a:pt x="3864" y="853"/>
                  </a:lnTo>
                  <a:lnTo>
                    <a:pt x="3744" y="862"/>
                  </a:lnTo>
                  <a:lnTo>
                    <a:pt x="3623" y="870"/>
                  </a:lnTo>
                  <a:lnTo>
                    <a:pt x="3497" y="877"/>
                  </a:lnTo>
                  <a:lnTo>
                    <a:pt x="3369" y="883"/>
                  </a:lnTo>
                  <a:lnTo>
                    <a:pt x="3239" y="887"/>
                  </a:lnTo>
                  <a:lnTo>
                    <a:pt x="3105" y="892"/>
                  </a:lnTo>
                  <a:lnTo>
                    <a:pt x="2971" y="895"/>
                  </a:lnTo>
                  <a:lnTo>
                    <a:pt x="2834" y="896"/>
                  </a:lnTo>
                  <a:lnTo>
                    <a:pt x="2695" y="897"/>
                  </a:lnTo>
                  <a:lnTo>
                    <a:pt x="2557" y="896"/>
                  </a:lnTo>
                  <a:lnTo>
                    <a:pt x="2420" y="895"/>
                  </a:lnTo>
                  <a:lnTo>
                    <a:pt x="2285" y="892"/>
                  </a:lnTo>
                  <a:lnTo>
                    <a:pt x="2153" y="887"/>
                  </a:lnTo>
                  <a:lnTo>
                    <a:pt x="2022" y="883"/>
                  </a:lnTo>
                  <a:lnTo>
                    <a:pt x="1894" y="877"/>
                  </a:lnTo>
                  <a:lnTo>
                    <a:pt x="1769" y="870"/>
                  </a:lnTo>
                  <a:lnTo>
                    <a:pt x="1646" y="862"/>
                  </a:lnTo>
                  <a:lnTo>
                    <a:pt x="1527" y="853"/>
                  </a:lnTo>
                  <a:lnTo>
                    <a:pt x="1410" y="843"/>
                  </a:lnTo>
                  <a:lnTo>
                    <a:pt x="1298" y="833"/>
                  </a:lnTo>
                  <a:lnTo>
                    <a:pt x="1188" y="820"/>
                  </a:lnTo>
                  <a:lnTo>
                    <a:pt x="1082" y="808"/>
                  </a:lnTo>
                  <a:lnTo>
                    <a:pt x="981" y="794"/>
                  </a:lnTo>
                  <a:lnTo>
                    <a:pt x="884" y="781"/>
                  </a:lnTo>
                  <a:lnTo>
                    <a:pt x="790" y="766"/>
                  </a:lnTo>
                  <a:lnTo>
                    <a:pt x="701" y="750"/>
                  </a:lnTo>
                  <a:lnTo>
                    <a:pt x="615" y="733"/>
                  </a:lnTo>
                  <a:lnTo>
                    <a:pt x="536" y="716"/>
                  </a:lnTo>
                  <a:lnTo>
                    <a:pt x="461" y="699"/>
                  </a:lnTo>
                  <a:lnTo>
                    <a:pt x="390" y="681"/>
                  </a:lnTo>
                  <a:lnTo>
                    <a:pt x="325" y="662"/>
                  </a:lnTo>
                  <a:lnTo>
                    <a:pt x="266" y="642"/>
                  </a:lnTo>
                  <a:lnTo>
                    <a:pt x="212" y="623"/>
                  </a:lnTo>
                  <a:lnTo>
                    <a:pt x="163" y="602"/>
                  </a:lnTo>
                  <a:lnTo>
                    <a:pt x="121" y="582"/>
                  </a:lnTo>
                  <a:lnTo>
                    <a:pt x="85" y="560"/>
                  </a:lnTo>
                  <a:lnTo>
                    <a:pt x="55" y="539"/>
                  </a:lnTo>
                  <a:lnTo>
                    <a:pt x="31" y="516"/>
                  </a:lnTo>
                  <a:lnTo>
                    <a:pt x="14" y="494"/>
                  </a:lnTo>
                  <a:lnTo>
                    <a:pt x="4" y="471"/>
                  </a:lnTo>
                  <a:lnTo>
                    <a:pt x="0" y="448"/>
                  </a:lnTo>
                  <a:lnTo>
                    <a:pt x="4" y="424"/>
                  </a:lnTo>
                  <a:lnTo>
                    <a:pt x="14" y="402"/>
                  </a:lnTo>
                  <a:lnTo>
                    <a:pt x="31" y="380"/>
                  </a:lnTo>
                  <a:lnTo>
                    <a:pt x="55" y="358"/>
                  </a:lnTo>
                  <a:lnTo>
                    <a:pt x="85" y="336"/>
                  </a:lnTo>
                  <a:lnTo>
                    <a:pt x="121" y="315"/>
                  </a:lnTo>
                  <a:lnTo>
                    <a:pt x="163" y="293"/>
                  </a:lnTo>
                  <a:lnTo>
                    <a:pt x="212" y="273"/>
                  </a:lnTo>
                  <a:lnTo>
                    <a:pt x="266" y="253"/>
                  </a:lnTo>
                  <a:lnTo>
                    <a:pt x="325" y="234"/>
                  </a:lnTo>
                  <a:lnTo>
                    <a:pt x="390" y="215"/>
                  </a:lnTo>
                  <a:lnTo>
                    <a:pt x="461" y="197"/>
                  </a:lnTo>
                  <a:lnTo>
                    <a:pt x="536" y="179"/>
                  </a:lnTo>
                  <a:lnTo>
                    <a:pt x="615" y="162"/>
                  </a:lnTo>
                  <a:lnTo>
                    <a:pt x="701" y="146"/>
                  </a:lnTo>
                  <a:lnTo>
                    <a:pt x="790" y="131"/>
                  </a:lnTo>
                  <a:lnTo>
                    <a:pt x="884" y="116"/>
                  </a:lnTo>
                  <a:lnTo>
                    <a:pt x="981" y="102"/>
                  </a:lnTo>
                  <a:lnTo>
                    <a:pt x="1082" y="88"/>
                  </a:lnTo>
                  <a:lnTo>
                    <a:pt x="1188" y="76"/>
                  </a:lnTo>
                  <a:lnTo>
                    <a:pt x="1298" y="64"/>
                  </a:lnTo>
                  <a:lnTo>
                    <a:pt x="1410" y="53"/>
                  </a:lnTo>
                  <a:lnTo>
                    <a:pt x="1527" y="43"/>
                  </a:lnTo>
                  <a:lnTo>
                    <a:pt x="1646" y="34"/>
                  </a:lnTo>
                  <a:lnTo>
                    <a:pt x="1769" y="26"/>
                  </a:lnTo>
                  <a:lnTo>
                    <a:pt x="1894" y="20"/>
                  </a:lnTo>
                  <a:lnTo>
                    <a:pt x="2022" y="13"/>
                  </a:lnTo>
                  <a:lnTo>
                    <a:pt x="2153" y="8"/>
                  </a:lnTo>
                  <a:lnTo>
                    <a:pt x="2285" y="4"/>
                  </a:lnTo>
                  <a:lnTo>
                    <a:pt x="2420" y="2"/>
                  </a:lnTo>
                  <a:lnTo>
                    <a:pt x="2557" y="0"/>
                  </a:lnTo>
                  <a:lnTo>
                    <a:pt x="2695" y="0"/>
                  </a:lnTo>
                  <a:lnTo>
                    <a:pt x="2834" y="0"/>
                  </a:lnTo>
                  <a:lnTo>
                    <a:pt x="2971" y="2"/>
                  </a:lnTo>
                  <a:lnTo>
                    <a:pt x="3105" y="4"/>
                  </a:lnTo>
                  <a:lnTo>
                    <a:pt x="3239" y="8"/>
                  </a:lnTo>
                  <a:lnTo>
                    <a:pt x="3369" y="13"/>
                  </a:lnTo>
                  <a:lnTo>
                    <a:pt x="3497" y="20"/>
                  </a:lnTo>
                  <a:lnTo>
                    <a:pt x="3623" y="26"/>
                  </a:lnTo>
                  <a:lnTo>
                    <a:pt x="3744" y="34"/>
                  </a:lnTo>
                  <a:lnTo>
                    <a:pt x="3864" y="43"/>
                  </a:lnTo>
                  <a:lnTo>
                    <a:pt x="3980" y="53"/>
                  </a:lnTo>
                  <a:lnTo>
                    <a:pt x="4093" y="64"/>
                  </a:lnTo>
                  <a:lnTo>
                    <a:pt x="4202" y="76"/>
                  </a:lnTo>
                  <a:lnTo>
                    <a:pt x="4308" y="88"/>
                  </a:lnTo>
                  <a:lnTo>
                    <a:pt x="4409" y="102"/>
                  </a:lnTo>
                  <a:lnTo>
                    <a:pt x="4508" y="116"/>
                  </a:lnTo>
                  <a:lnTo>
                    <a:pt x="4601" y="131"/>
                  </a:lnTo>
                  <a:lnTo>
                    <a:pt x="4691" y="146"/>
                  </a:lnTo>
                  <a:lnTo>
                    <a:pt x="4775" y="162"/>
                  </a:lnTo>
                  <a:lnTo>
                    <a:pt x="4856" y="179"/>
                  </a:lnTo>
                  <a:lnTo>
                    <a:pt x="4931" y="197"/>
                  </a:lnTo>
                  <a:lnTo>
                    <a:pt x="5000" y="215"/>
                  </a:lnTo>
                  <a:lnTo>
                    <a:pt x="5065" y="234"/>
                  </a:lnTo>
                  <a:lnTo>
                    <a:pt x="5125" y="253"/>
                  </a:lnTo>
                  <a:lnTo>
                    <a:pt x="5179" y="273"/>
                  </a:lnTo>
                  <a:lnTo>
                    <a:pt x="5227" y="293"/>
                  </a:lnTo>
                  <a:lnTo>
                    <a:pt x="5269" y="315"/>
                  </a:lnTo>
                  <a:lnTo>
                    <a:pt x="5306" y="336"/>
                  </a:lnTo>
                  <a:lnTo>
                    <a:pt x="5336" y="358"/>
                  </a:lnTo>
                  <a:lnTo>
                    <a:pt x="5360" y="380"/>
                  </a:lnTo>
                  <a:lnTo>
                    <a:pt x="5377" y="402"/>
                  </a:lnTo>
                  <a:lnTo>
                    <a:pt x="5388" y="424"/>
                  </a:lnTo>
                  <a:lnTo>
                    <a:pt x="5391" y="448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7" name="Freeform 7"/>
            <p:cNvSpPr>
              <a:spLocks/>
            </p:cNvSpPr>
            <p:nvPr/>
          </p:nvSpPr>
          <p:spPr bwMode="auto">
            <a:xfrm>
              <a:off x="2743200" y="3582988"/>
              <a:ext cx="385763" cy="255588"/>
            </a:xfrm>
            <a:custGeom>
              <a:avLst/>
              <a:gdLst>
                <a:gd name="T0" fmla="*/ 65 w 1218"/>
                <a:gd name="T1" fmla="*/ 222 h 803"/>
                <a:gd name="T2" fmla="*/ 62 w 1218"/>
                <a:gd name="T3" fmla="*/ 246 h 803"/>
                <a:gd name="T4" fmla="*/ 66 w 1218"/>
                <a:gd name="T5" fmla="*/ 272 h 803"/>
                <a:gd name="T6" fmla="*/ 76 w 1218"/>
                <a:gd name="T7" fmla="*/ 301 h 803"/>
                <a:gd name="T8" fmla="*/ 91 w 1218"/>
                <a:gd name="T9" fmla="*/ 331 h 803"/>
                <a:gd name="T10" fmla="*/ 111 w 1218"/>
                <a:gd name="T11" fmla="*/ 360 h 803"/>
                <a:gd name="T12" fmla="*/ 135 w 1218"/>
                <a:gd name="T13" fmla="*/ 391 h 803"/>
                <a:gd name="T14" fmla="*/ 162 w 1218"/>
                <a:gd name="T15" fmla="*/ 422 h 803"/>
                <a:gd name="T16" fmla="*/ 205 w 1218"/>
                <a:gd name="T17" fmla="*/ 467 h 803"/>
                <a:gd name="T18" fmla="*/ 267 w 1218"/>
                <a:gd name="T19" fmla="*/ 522 h 803"/>
                <a:gd name="T20" fmla="*/ 327 w 1218"/>
                <a:gd name="T21" fmla="*/ 568 h 803"/>
                <a:gd name="T22" fmla="*/ 379 w 1218"/>
                <a:gd name="T23" fmla="*/ 602 h 803"/>
                <a:gd name="T24" fmla="*/ 910 w 1218"/>
                <a:gd name="T25" fmla="*/ 790 h 803"/>
                <a:gd name="T26" fmla="*/ 929 w 1218"/>
                <a:gd name="T27" fmla="*/ 798 h 803"/>
                <a:gd name="T28" fmla="*/ 949 w 1218"/>
                <a:gd name="T29" fmla="*/ 802 h 803"/>
                <a:gd name="T30" fmla="*/ 969 w 1218"/>
                <a:gd name="T31" fmla="*/ 803 h 803"/>
                <a:gd name="T32" fmla="*/ 989 w 1218"/>
                <a:gd name="T33" fmla="*/ 801 h 803"/>
                <a:gd name="T34" fmla="*/ 1010 w 1218"/>
                <a:gd name="T35" fmla="*/ 796 h 803"/>
                <a:gd name="T36" fmla="*/ 1030 w 1218"/>
                <a:gd name="T37" fmla="*/ 788 h 803"/>
                <a:gd name="T38" fmla="*/ 1069 w 1218"/>
                <a:gd name="T39" fmla="*/ 767 h 803"/>
                <a:gd name="T40" fmla="*/ 1106 w 1218"/>
                <a:gd name="T41" fmla="*/ 738 h 803"/>
                <a:gd name="T42" fmla="*/ 1140 w 1218"/>
                <a:gd name="T43" fmla="*/ 703 h 803"/>
                <a:gd name="T44" fmla="*/ 1170 w 1218"/>
                <a:gd name="T45" fmla="*/ 664 h 803"/>
                <a:gd name="T46" fmla="*/ 1194 w 1218"/>
                <a:gd name="T47" fmla="*/ 621 h 803"/>
                <a:gd name="T48" fmla="*/ 1210 w 1218"/>
                <a:gd name="T49" fmla="*/ 578 h 803"/>
                <a:gd name="T50" fmla="*/ 1217 w 1218"/>
                <a:gd name="T51" fmla="*/ 534 h 803"/>
                <a:gd name="T52" fmla="*/ 1217 w 1218"/>
                <a:gd name="T53" fmla="*/ 490 h 803"/>
                <a:gd name="T54" fmla="*/ 1209 w 1218"/>
                <a:gd name="T55" fmla="*/ 449 h 803"/>
                <a:gd name="T56" fmla="*/ 1194 w 1218"/>
                <a:gd name="T57" fmla="*/ 411 h 803"/>
                <a:gd name="T58" fmla="*/ 1172 w 1218"/>
                <a:gd name="T59" fmla="*/ 377 h 803"/>
                <a:gd name="T60" fmla="*/ 1158 w 1218"/>
                <a:gd name="T61" fmla="*/ 362 h 803"/>
                <a:gd name="T62" fmla="*/ 1143 w 1218"/>
                <a:gd name="T63" fmla="*/ 349 h 803"/>
                <a:gd name="T64" fmla="*/ 1126 w 1218"/>
                <a:gd name="T65" fmla="*/ 337 h 803"/>
                <a:gd name="T66" fmla="*/ 1107 w 1218"/>
                <a:gd name="T67" fmla="*/ 327 h 803"/>
                <a:gd name="T68" fmla="*/ 543 w 1218"/>
                <a:gd name="T69" fmla="*/ 20 h 803"/>
                <a:gd name="T70" fmla="*/ 517 w 1218"/>
                <a:gd name="T71" fmla="*/ 12 h 803"/>
                <a:gd name="T72" fmla="*/ 488 w 1218"/>
                <a:gd name="T73" fmla="*/ 6 h 803"/>
                <a:gd name="T74" fmla="*/ 453 w 1218"/>
                <a:gd name="T75" fmla="*/ 2 h 803"/>
                <a:gd name="T76" fmla="*/ 415 w 1218"/>
                <a:gd name="T77" fmla="*/ 0 h 803"/>
                <a:gd name="T78" fmla="*/ 375 w 1218"/>
                <a:gd name="T79" fmla="*/ 0 h 803"/>
                <a:gd name="T80" fmla="*/ 332 w 1218"/>
                <a:gd name="T81" fmla="*/ 2 h 803"/>
                <a:gd name="T82" fmla="*/ 289 w 1218"/>
                <a:gd name="T83" fmla="*/ 6 h 803"/>
                <a:gd name="T84" fmla="*/ 246 w 1218"/>
                <a:gd name="T85" fmla="*/ 12 h 803"/>
                <a:gd name="T86" fmla="*/ 203 w 1218"/>
                <a:gd name="T87" fmla="*/ 23 h 803"/>
                <a:gd name="T88" fmla="*/ 162 w 1218"/>
                <a:gd name="T89" fmla="*/ 35 h 803"/>
                <a:gd name="T90" fmla="*/ 123 w 1218"/>
                <a:gd name="T91" fmla="*/ 51 h 803"/>
                <a:gd name="T92" fmla="*/ 88 w 1218"/>
                <a:gd name="T93" fmla="*/ 68 h 803"/>
                <a:gd name="T94" fmla="*/ 56 w 1218"/>
                <a:gd name="T95" fmla="*/ 91 h 803"/>
                <a:gd name="T96" fmla="*/ 30 w 1218"/>
                <a:gd name="T97" fmla="*/ 116 h 803"/>
                <a:gd name="T98" fmla="*/ 9 w 1218"/>
                <a:gd name="T99" fmla="*/ 145 h 803"/>
                <a:gd name="T100" fmla="*/ 69 w 1218"/>
                <a:gd name="T101" fmla="*/ 211 h 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18" h="803">
                  <a:moveTo>
                    <a:pt x="69" y="211"/>
                  </a:moveTo>
                  <a:lnTo>
                    <a:pt x="65" y="222"/>
                  </a:lnTo>
                  <a:lnTo>
                    <a:pt x="63" y="233"/>
                  </a:lnTo>
                  <a:lnTo>
                    <a:pt x="62" y="246"/>
                  </a:lnTo>
                  <a:lnTo>
                    <a:pt x="64" y="259"/>
                  </a:lnTo>
                  <a:lnTo>
                    <a:pt x="66" y="272"/>
                  </a:lnTo>
                  <a:lnTo>
                    <a:pt x="70" y="286"/>
                  </a:lnTo>
                  <a:lnTo>
                    <a:pt x="76" y="301"/>
                  </a:lnTo>
                  <a:lnTo>
                    <a:pt x="84" y="316"/>
                  </a:lnTo>
                  <a:lnTo>
                    <a:pt x="91" y="331"/>
                  </a:lnTo>
                  <a:lnTo>
                    <a:pt x="101" y="345"/>
                  </a:lnTo>
                  <a:lnTo>
                    <a:pt x="111" y="360"/>
                  </a:lnTo>
                  <a:lnTo>
                    <a:pt x="123" y="376"/>
                  </a:lnTo>
                  <a:lnTo>
                    <a:pt x="135" y="391"/>
                  </a:lnTo>
                  <a:lnTo>
                    <a:pt x="148" y="407"/>
                  </a:lnTo>
                  <a:lnTo>
                    <a:pt x="162" y="422"/>
                  </a:lnTo>
                  <a:lnTo>
                    <a:pt x="176" y="437"/>
                  </a:lnTo>
                  <a:lnTo>
                    <a:pt x="205" y="467"/>
                  </a:lnTo>
                  <a:lnTo>
                    <a:pt x="236" y="496"/>
                  </a:lnTo>
                  <a:lnTo>
                    <a:pt x="267" y="522"/>
                  </a:lnTo>
                  <a:lnTo>
                    <a:pt x="297" y="546"/>
                  </a:lnTo>
                  <a:lnTo>
                    <a:pt x="327" y="568"/>
                  </a:lnTo>
                  <a:lnTo>
                    <a:pt x="353" y="587"/>
                  </a:lnTo>
                  <a:lnTo>
                    <a:pt x="379" y="602"/>
                  </a:lnTo>
                  <a:lnTo>
                    <a:pt x="400" y="614"/>
                  </a:lnTo>
                  <a:lnTo>
                    <a:pt x="910" y="790"/>
                  </a:lnTo>
                  <a:lnTo>
                    <a:pt x="919" y="795"/>
                  </a:lnTo>
                  <a:lnTo>
                    <a:pt x="929" y="798"/>
                  </a:lnTo>
                  <a:lnTo>
                    <a:pt x="939" y="800"/>
                  </a:lnTo>
                  <a:lnTo>
                    <a:pt x="949" y="802"/>
                  </a:lnTo>
                  <a:lnTo>
                    <a:pt x="959" y="803"/>
                  </a:lnTo>
                  <a:lnTo>
                    <a:pt x="969" y="803"/>
                  </a:lnTo>
                  <a:lnTo>
                    <a:pt x="979" y="802"/>
                  </a:lnTo>
                  <a:lnTo>
                    <a:pt x="989" y="801"/>
                  </a:lnTo>
                  <a:lnTo>
                    <a:pt x="1000" y="799"/>
                  </a:lnTo>
                  <a:lnTo>
                    <a:pt x="1010" y="796"/>
                  </a:lnTo>
                  <a:lnTo>
                    <a:pt x="1020" y="793"/>
                  </a:lnTo>
                  <a:lnTo>
                    <a:pt x="1030" y="788"/>
                  </a:lnTo>
                  <a:lnTo>
                    <a:pt x="1050" y="779"/>
                  </a:lnTo>
                  <a:lnTo>
                    <a:pt x="1069" y="767"/>
                  </a:lnTo>
                  <a:lnTo>
                    <a:pt x="1088" y="753"/>
                  </a:lnTo>
                  <a:lnTo>
                    <a:pt x="1106" y="738"/>
                  </a:lnTo>
                  <a:lnTo>
                    <a:pt x="1124" y="721"/>
                  </a:lnTo>
                  <a:lnTo>
                    <a:pt x="1140" y="703"/>
                  </a:lnTo>
                  <a:lnTo>
                    <a:pt x="1156" y="684"/>
                  </a:lnTo>
                  <a:lnTo>
                    <a:pt x="1170" y="664"/>
                  </a:lnTo>
                  <a:lnTo>
                    <a:pt x="1183" y="642"/>
                  </a:lnTo>
                  <a:lnTo>
                    <a:pt x="1194" y="621"/>
                  </a:lnTo>
                  <a:lnTo>
                    <a:pt x="1203" y="599"/>
                  </a:lnTo>
                  <a:lnTo>
                    <a:pt x="1210" y="578"/>
                  </a:lnTo>
                  <a:lnTo>
                    <a:pt x="1214" y="556"/>
                  </a:lnTo>
                  <a:lnTo>
                    <a:pt x="1217" y="534"/>
                  </a:lnTo>
                  <a:lnTo>
                    <a:pt x="1218" y="512"/>
                  </a:lnTo>
                  <a:lnTo>
                    <a:pt x="1217" y="490"/>
                  </a:lnTo>
                  <a:lnTo>
                    <a:pt x="1214" y="469"/>
                  </a:lnTo>
                  <a:lnTo>
                    <a:pt x="1209" y="449"/>
                  </a:lnTo>
                  <a:lnTo>
                    <a:pt x="1203" y="430"/>
                  </a:lnTo>
                  <a:lnTo>
                    <a:pt x="1194" y="411"/>
                  </a:lnTo>
                  <a:lnTo>
                    <a:pt x="1184" y="394"/>
                  </a:lnTo>
                  <a:lnTo>
                    <a:pt x="1172" y="377"/>
                  </a:lnTo>
                  <a:lnTo>
                    <a:pt x="1166" y="370"/>
                  </a:lnTo>
                  <a:lnTo>
                    <a:pt x="1158" y="362"/>
                  </a:lnTo>
                  <a:lnTo>
                    <a:pt x="1151" y="355"/>
                  </a:lnTo>
                  <a:lnTo>
                    <a:pt x="1143" y="349"/>
                  </a:lnTo>
                  <a:lnTo>
                    <a:pt x="1135" y="342"/>
                  </a:lnTo>
                  <a:lnTo>
                    <a:pt x="1126" y="337"/>
                  </a:lnTo>
                  <a:lnTo>
                    <a:pt x="1117" y="332"/>
                  </a:lnTo>
                  <a:lnTo>
                    <a:pt x="1107" y="327"/>
                  </a:lnTo>
                  <a:lnTo>
                    <a:pt x="552" y="24"/>
                  </a:lnTo>
                  <a:lnTo>
                    <a:pt x="543" y="20"/>
                  </a:lnTo>
                  <a:lnTo>
                    <a:pt x="530" y="16"/>
                  </a:lnTo>
                  <a:lnTo>
                    <a:pt x="517" y="12"/>
                  </a:lnTo>
                  <a:lnTo>
                    <a:pt x="503" y="9"/>
                  </a:lnTo>
                  <a:lnTo>
                    <a:pt x="488" y="6"/>
                  </a:lnTo>
                  <a:lnTo>
                    <a:pt x="471" y="4"/>
                  </a:lnTo>
                  <a:lnTo>
                    <a:pt x="453" y="2"/>
                  </a:lnTo>
                  <a:lnTo>
                    <a:pt x="435" y="1"/>
                  </a:lnTo>
                  <a:lnTo>
                    <a:pt x="415" y="0"/>
                  </a:lnTo>
                  <a:lnTo>
                    <a:pt x="395" y="0"/>
                  </a:lnTo>
                  <a:lnTo>
                    <a:pt x="375" y="0"/>
                  </a:lnTo>
                  <a:lnTo>
                    <a:pt x="353" y="0"/>
                  </a:lnTo>
                  <a:lnTo>
                    <a:pt x="332" y="2"/>
                  </a:lnTo>
                  <a:lnTo>
                    <a:pt x="311" y="4"/>
                  </a:lnTo>
                  <a:lnTo>
                    <a:pt x="289" y="6"/>
                  </a:lnTo>
                  <a:lnTo>
                    <a:pt x="268" y="9"/>
                  </a:lnTo>
                  <a:lnTo>
                    <a:pt x="246" y="12"/>
                  </a:lnTo>
                  <a:lnTo>
                    <a:pt x="224" y="18"/>
                  </a:lnTo>
                  <a:lnTo>
                    <a:pt x="203" y="23"/>
                  </a:lnTo>
                  <a:lnTo>
                    <a:pt x="182" y="28"/>
                  </a:lnTo>
                  <a:lnTo>
                    <a:pt x="162" y="35"/>
                  </a:lnTo>
                  <a:lnTo>
                    <a:pt x="142" y="42"/>
                  </a:lnTo>
                  <a:lnTo>
                    <a:pt x="123" y="51"/>
                  </a:lnTo>
                  <a:lnTo>
                    <a:pt x="105" y="59"/>
                  </a:lnTo>
                  <a:lnTo>
                    <a:pt x="88" y="68"/>
                  </a:lnTo>
                  <a:lnTo>
                    <a:pt x="71" y="79"/>
                  </a:lnTo>
                  <a:lnTo>
                    <a:pt x="56" y="91"/>
                  </a:lnTo>
                  <a:lnTo>
                    <a:pt x="43" y="103"/>
                  </a:lnTo>
                  <a:lnTo>
                    <a:pt x="30" y="116"/>
                  </a:lnTo>
                  <a:lnTo>
                    <a:pt x="18" y="130"/>
                  </a:lnTo>
                  <a:lnTo>
                    <a:pt x="9" y="145"/>
                  </a:lnTo>
                  <a:lnTo>
                    <a:pt x="0" y="160"/>
                  </a:lnTo>
                  <a:lnTo>
                    <a:pt x="69" y="211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8" name="Freeform 8"/>
            <p:cNvSpPr>
              <a:spLocks/>
            </p:cNvSpPr>
            <p:nvPr/>
          </p:nvSpPr>
          <p:spPr bwMode="auto">
            <a:xfrm>
              <a:off x="2976563" y="3013075"/>
              <a:ext cx="1049338" cy="863600"/>
            </a:xfrm>
            <a:custGeom>
              <a:avLst/>
              <a:gdLst>
                <a:gd name="T0" fmla="*/ 473 w 3308"/>
                <a:gd name="T1" fmla="*/ 2018 h 2723"/>
                <a:gd name="T2" fmla="*/ 793 w 3308"/>
                <a:gd name="T3" fmla="*/ 2027 h 2723"/>
                <a:gd name="T4" fmla="*/ 1087 w 3308"/>
                <a:gd name="T5" fmla="*/ 2009 h 2723"/>
                <a:gd name="T6" fmla="*/ 1355 w 3308"/>
                <a:gd name="T7" fmla="*/ 1962 h 2723"/>
                <a:gd name="T8" fmla="*/ 1600 w 3308"/>
                <a:gd name="T9" fmla="*/ 1878 h 2723"/>
                <a:gd name="T10" fmla="*/ 1824 w 3308"/>
                <a:gd name="T11" fmla="*/ 1757 h 2723"/>
                <a:gd name="T12" fmla="*/ 2028 w 3308"/>
                <a:gd name="T13" fmla="*/ 1593 h 2723"/>
                <a:gd name="T14" fmla="*/ 2217 w 3308"/>
                <a:gd name="T15" fmla="*/ 1381 h 2723"/>
                <a:gd name="T16" fmla="*/ 2362 w 3308"/>
                <a:gd name="T17" fmla="*/ 1172 h 2723"/>
                <a:gd name="T18" fmla="*/ 2464 w 3308"/>
                <a:gd name="T19" fmla="*/ 981 h 2723"/>
                <a:gd name="T20" fmla="*/ 2512 w 3308"/>
                <a:gd name="T21" fmla="*/ 861 h 2723"/>
                <a:gd name="T22" fmla="*/ 2539 w 3308"/>
                <a:gd name="T23" fmla="*/ 762 h 2723"/>
                <a:gd name="T24" fmla="*/ 2559 w 3308"/>
                <a:gd name="T25" fmla="*/ 657 h 2723"/>
                <a:gd name="T26" fmla="*/ 2571 w 3308"/>
                <a:gd name="T27" fmla="*/ 546 h 2723"/>
                <a:gd name="T28" fmla="*/ 2572 w 3308"/>
                <a:gd name="T29" fmla="*/ 489 h 2723"/>
                <a:gd name="T30" fmla="*/ 2574 w 3308"/>
                <a:gd name="T31" fmla="*/ 383 h 2723"/>
                <a:gd name="T32" fmla="*/ 2588 w 3308"/>
                <a:gd name="T33" fmla="*/ 308 h 2723"/>
                <a:gd name="T34" fmla="*/ 2615 w 3308"/>
                <a:gd name="T35" fmla="*/ 235 h 2723"/>
                <a:gd name="T36" fmla="*/ 2654 w 3308"/>
                <a:gd name="T37" fmla="*/ 168 h 2723"/>
                <a:gd name="T38" fmla="*/ 2704 w 3308"/>
                <a:gd name="T39" fmla="*/ 109 h 2723"/>
                <a:gd name="T40" fmla="*/ 2762 w 3308"/>
                <a:gd name="T41" fmla="*/ 60 h 2723"/>
                <a:gd name="T42" fmla="*/ 2828 w 3308"/>
                <a:gd name="T43" fmla="*/ 24 h 2723"/>
                <a:gd name="T44" fmla="*/ 2900 w 3308"/>
                <a:gd name="T45" fmla="*/ 3 h 2723"/>
                <a:gd name="T46" fmla="*/ 2973 w 3308"/>
                <a:gd name="T47" fmla="*/ 1 h 2723"/>
                <a:gd name="T48" fmla="*/ 3042 w 3308"/>
                <a:gd name="T49" fmla="*/ 17 h 2723"/>
                <a:gd name="T50" fmla="*/ 3104 w 3308"/>
                <a:gd name="T51" fmla="*/ 47 h 2723"/>
                <a:gd name="T52" fmla="*/ 3161 w 3308"/>
                <a:gd name="T53" fmla="*/ 90 h 2723"/>
                <a:gd name="T54" fmla="*/ 3210 w 3308"/>
                <a:gd name="T55" fmla="*/ 143 h 2723"/>
                <a:gd name="T56" fmla="*/ 3250 w 3308"/>
                <a:gd name="T57" fmla="*/ 205 h 2723"/>
                <a:gd name="T58" fmla="*/ 3281 w 3308"/>
                <a:gd name="T59" fmla="*/ 270 h 2723"/>
                <a:gd name="T60" fmla="*/ 3301 w 3308"/>
                <a:gd name="T61" fmla="*/ 340 h 2723"/>
                <a:gd name="T62" fmla="*/ 3307 w 3308"/>
                <a:gd name="T63" fmla="*/ 393 h 2723"/>
                <a:gd name="T64" fmla="*/ 3307 w 3308"/>
                <a:gd name="T65" fmla="*/ 530 h 2723"/>
                <a:gd name="T66" fmla="*/ 3298 w 3308"/>
                <a:gd name="T67" fmla="*/ 706 h 2723"/>
                <a:gd name="T68" fmla="*/ 3277 w 3308"/>
                <a:gd name="T69" fmla="*/ 873 h 2723"/>
                <a:gd name="T70" fmla="*/ 3245 w 3308"/>
                <a:gd name="T71" fmla="*/ 1036 h 2723"/>
                <a:gd name="T72" fmla="*/ 3197 w 3308"/>
                <a:gd name="T73" fmla="*/ 1195 h 2723"/>
                <a:gd name="T74" fmla="*/ 3135 w 3308"/>
                <a:gd name="T75" fmla="*/ 1354 h 2723"/>
                <a:gd name="T76" fmla="*/ 3055 w 3308"/>
                <a:gd name="T77" fmla="*/ 1515 h 2723"/>
                <a:gd name="T78" fmla="*/ 2958 w 3308"/>
                <a:gd name="T79" fmla="*/ 1679 h 2723"/>
                <a:gd name="T80" fmla="*/ 2750 w 3308"/>
                <a:gd name="T81" fmla="*/ 1966 h 2723"/>
                <a:gd name="T82" fmla="*/ 2475 w 3308"/>
                <a:gd name="T83" fmla="*/ 2239 h 2723"/>
                <a:gd name="T84" fmla="*/ 2166 w 3308"/>
                <a:gd name="T85" fmla="*/ 2451 h 2723"/>
                <a:gd name="T86" fmla="*/ 1821 w 3308"/>
                <a:gd name="T87" fmla="*/ 2603 h 2723"/>
                <a:gd name="T88" fmla="*/ 1445 w 3308"/>
                <a:gd name="T89" fmla="*/ 2693 h 2723"/>
                <a:gd name="T90" fmla="*/ 1034 w 3308"/>
                <a:gd name="T91" fmla="*/ 2723 h 2723"/>
                <a:gd name="T92" fmla="*/ 593 w 3308"/>
                <a:gd name="T93" fmla="*/ 2690 h 2723"/>
                <a:gd name="T94" fmla="*/ 123 w 3308"/>
                <a:gd name="T95" fmla="*/ 2597 h 2723"/>
                <a:gd name="T96" fmla="*/ 77 w 3308"/>
                <a:gd name="T97" fmla="*/ 2363 h 2723"/>
                <a:gd name="T98" fmla="*/ 186 w 3308"/>
                <a:gd name="T99" fmla="*/ 2067 h 2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08" h="2723">
                  <a:moveTo>
                    <a:pt x="214" y="1995"/>
                  </a:moveTo>
                  <a:lnTo>
                    <a:pt x="303" y="2005"/>
                  </a:lnTo>
                  <a:lnTo>
                    <a:pt x="388" y="2012"/>
                  </a:lnTo>
                  <a:lnTo>
                    <a:pt x="473" y="2018"/>
                  </a:lnTo>
                  <a:lnTo>
                    <a:pt x="556" y="2023"/>
                  </a:lnTo>
                  <a:lnTo>
                    <a:pt x="637" y="2026"/>
                  </a:lnTo>
                  <a:lnTo>
                    <a:pt x="716" y="2027"/>
                  </a:lnTo>
                  <a:lnTo>
                    <a:pt x="793" y="2027"/>
                  </a:lnTo>
                  <a:lnTo>
                    <a:pt x="869" y="2025"/>
                  </a:lnTo>
                  <a:lnTo>
                    <a:pt x="943" y="2022"/>
                  </a:lnTo>
                  <a:lnTo>
                    <a:pt x="1016" y="2017"/>
                  </a:lnTo>
                  <a:lnTo>
                    <a:pt x="1087" y="2009"/>
                  </a:lnTo>
                  <a:lnTo>
                    <a:pt x="1156" y="2001"/>
                  </a:lnTo>
                  <a:lnTo>
                    <a:pt x="1224" y="1989"/>
                  </a:lnTo>
                  <a:lnTo>
                    <a:pt x="1290" y="1976"/>
                  </a:lnTo>
                  <a:lnTo>
                    <a:pt x="1355" y="1962"/>
                  </a:lnTo>
                  <a:lnTo>
                    <a:pt x="1418" y="1944"/>
                  </a:lnTo>
                  <a:lnTo>
                    <a:pt x="1481" y="1925"/>
                  </a:lnTo>
                  <a:lnTo>
                    <a:pt x="1541" y="1902"/>
                  </a:lnTo>
                  <a:lnTo>
                    <a:pt x="1600" y="1878"/>
                  </a:lnTo>
                  <a:lnTo>
                    <a:pt x="1658" y="1852"/>
                  </a:lnTo>
                  <a:lnTo>
                    <a:pt x="1714" y="1822"/>
                  </a:lnTo>
                  <a:lnTo>
                    <a:pt x="1769" y="1791"/>
                  </a:lnTo>
                  <a:lnTo>
                    <a:pt x="1824" y="1757"/>
                  </a:lnTo>
                  <a:lnTo>
                    <a:pt x="1877" y="1720"/>
                  </a:lnTo>
                  <a:lnTo>
                    <a:pt x="1929" y="1680"/>
                  </a:lnTo>
                  <a:lnTo>
                    <a:pt x="1980" y="1638"/>
                  </a:lnTo>
                  <a:lnTo>
                    <a:pt x="2028" y="1593"/>
                  </a:lnTo>
                  <a:lnTo>
                    <a:pt x="2077" y="1544"/>
                  </a:lnTo>
                  <a:lnTo>
                    <a:pt x="2125" y="1493"/>
                  </a:lnTo>
                  <a:lnTo>
                    <a:pt x="2171" y="1438"/>
                  </a:lnTo>
                  <a:lnTo>
                    <a:pt x="2217" y="1381"/>
                  </a:lnTo>
                  <a:lnTo>
                    <a:pt x="2261" y="1321"/>
                  </a:lnTo>
                  <a:lnTo>
                    <a:pt x="2297" y="1270"/>
                  </a:lnTo>
                  <a:lnTo>
                    <a:pt x="2330" y="1221"/>
                  </a:lnTo>
                  <a:lnTo>
                    <a:pt x="2362" y="1172"/>
                  </a:lnTo>
                  <a:lnTo>
                    <a:pt x="2390" y="1123"/>
                  </a:lnTo>
                  <a:lnTo>
                    <a:pt x="2418" y="1076"/>
                  </a:lnTo>
                  <a:lnTo>
                    <a:pt x="2442" y="1028"/>
                  </a:lnTo>
                  <a:lnTo>
                    <a:pt x="2464" y="981"/>
                  </a:lnTo>
                  <a:lnTo>
                    <a:pt x="2484" y="933"/>
                  </a:lnTo>
                  <a:lnTo>
                    <a:pt x="2494" y="910"/>
                  </a:lnTo>
                  <a:lnTo>
                    <a:pt x="2503" y="886"/>
                  </a:lnTo>
                  <a:lnTo>
                    <a:pt x="2512" y="861"/>
                  </a:lnTo>
                  <a:lnTo>
                    <a:pt x="2519" y="837"/>
                  </a:lnTo>
                  <a:lnTo>
                    <a:pt x="2527" y="812"/>
                  </a:lnTo>
                  <a:lnTo>
                    <a:pt x="2533" y="787"/>
                  </a:lnTo>
                  <a:lnTo>
                    <a:pt x="2539" y="762"/>
                  </a:lnTo>
                  <a:lnTo>
                    <a:pt x="2546" y="737"/>
                  </a:lnTo>
                  <a:lnTo>
                    <a:pt x="2551" y="710"/>
                  </a:lnTo>
                  <a:lnTo>
                    <a:pt x="2555" y="684"/>
                  </a:lnTo>
                  <a:lnTo>
                    <a:pt x="2559" y="657"/>
                  </a:lnTo>
                  <a:lnTo>
                    <a:pt x="2564" y="630"/>
                  </a:lnTo>
                  <a:lnTo>
                    <a:pt x="2567" y="602"/>
                  </a:lnTo>
                  <a:lnTo>
                    <a:pt x="2569" y="575"/>
                  </a:lnTo>
                  <a:lnTo>
                    <a:pt x="2571" y="546"/>
                  </a:lnTo>
                  <a:lnTo>
                    <a:pt x="2573" y="517"/>
                  </a:lnTo>
                  <a:lnTo>
                    <a:pt x="2573" y="517"/>
                  </a:lnTo>
                  <a:lnTo>
                    <a:pt x="2573" y="517"/>
                  </a:lnTo>
                  <a:lnTo>
                    <a:pt x="2572" y="489"/>
                  </a:lnTo>
                  <a:lnTo>
                    <a:pt x="2572" y="461"/>
                  </a:lnTo>
                  <a:lnTo>
                    <a:pt x="2572" y="432"/>
                  </a:lnTo>
                  <a:lnTo>
                    <a:pt x="2573" y="402"/>
                  </a:lnTo>
                  <a:lnTo>
                    <a:pt x="2574" y="383"/>
                  </a:lnTo>
                  <a:lnTo>
                    <a:pt x="2576" y="364"/>
                  </a:lnTo>
                  <a:lnTo>
                    <a:pt x="2579" y="345"/>
                  </a:lnTo>
                  <a:lnTo>
                    <a:pt x="2584" y="327"/>
                  </a:lnTo>
                  <a:lnTo>
                    <a:pt x="2588" y="308"/>
                  </a:lnTo>
                  <a:lnTo>
                    <a:pt x="2594" y="289"/>
                  </a:lnTo>
                  <a:lnTo>
                    <a:pt x="2601" y="271"/>
                  </a:lnTo>
                  <a:lnTo>
                    <a:pt x="2608" y="253"/>
                  </a:lnTo>
                  <a:lnTo>
                    <a:pt x="2615" y="235"/>
                  </a:lnTo>
                  <a:lnTo>
                    <a:pt x="2625" y="219"/>
                  </a:lnTo>
                  <a:lnTo>
                    <a:pt x="2633" y="201"/>
                  </a:lnTo>
                  <a:lnTo>
                    <a:pt x="2644" y="185"/>
                  </a:lnTo>
                  <a:lnTo>
                    <a:pt x="2654" y="168"/>
                  </a:lnTo>
                  <a:lnTo>
                    <a:pt x="2666" y="152"/>
                  </a:lnTo>
                  <a:lnTo>
                    <a:pt x="2679" y="137"/>
                  </a:lnTo>
                  <a:lnTo>
                    <a:pt x="2691" y="122"/>
                  </a:lnTo>
                  <a:lnTo>
                    <a:pt x="2704" y="109"/>
                  </a:lnTo>
                  <a:lnTo>
                    <a:pt x="2718" y="95"/>
                  </a:lnTo>
                  <a:lnTo>
                    <a:pt x="2733" y="82"/>
                  </a:lnTo>
                  <a:lnTo>
                    <a:pt x="2748" y="71"/>
                  </a:lnTo>
                  <a:lnTo>
                    <a:pt x="2762" y="60"/>
                  </a:lnTo>
                  <a:lnTo>
                    <a:pt x="2778" y="49"/>
                  </a:lnTo>
                  <a:lnTo>
                    <a:pt x="2795" y="40"/>
                  </a:lnTo>
                  <a:lnTo>
                    <a:pt x="2811" y="31"/>
                  </a:lnTo>
                  <a:lnTo>
                    <a:pt x="2828" y="24"/>
                  </a:lnTo>
                  <a:lnTo>
                    <a:pt x="2846" y="17"/>
                  </a:lnTo>
                  <a:lnTo>
                    <a:pt x="2863" y="11"/>
                  </a:lnTo>
                  <a:lnTo>
                    <a:pt x="2881" y="7"/>
                  </a:lnTo>
                  <a:lnTo>
                    <a:pt x="2900" y="3"/>
                  </a:lnTo>
                  <a:lnTo>
                    <a:pt x="2918" y="1"/>
                  </a:lnTo>
                  <a:lnTo>
                    <a:pt x="2937" y="0"/>
                  </a:lnTo>
                  <a:lnTo>
                    <a:pt x="2956" y="0"/>
                  </a:lnTo>
                  <a:lnTo>
                    <a:pt x="2973" y="1"/>
                  </a:lnTo>
                  <a:lnTo>
                    <a:pt x="2991" y="3"/>
                  </a:lnTo>
                  <a:lnTo>
                    <a:pt x="3008" y="7"/>
                  </a:lnTo>
                  <a:lnTo>
                    <a:pt x="3025" y="11"/>
                  </a:lnTo>
                  <a:lnTo>
                    <a:pt x="3042" y="17"/>
                  </a:lnTo>
                  <a:lnTo>
                    <a:pt x="3057" y="23"/>
                  </a:lnTo>
                  <a:lnTo>
                    <a:pt x="3073" y="30"/>
                  </a:lnTo>
                  <a:lnTo>
                    <a:pt x="3089" y="38"/>
                  </a:lnTo>
                  <a:lnTo>
                    <a:pt x="3104" y="47"/>
                  </a:lnTo>
                  <a:lnTo>
                    <a:pt x="3119" y="57"/>
                  </a:lnTo>
                  <a:lnTo>
                    <a:pt x="3134" y="67"/>
                  </a:lnTo>
                  <a:lnTo>
                    <a:pt x="3147" y="78"/>
                  </a:lnTo>
                  <a:lnTo>
                    <a:pt x="3161" y="90"/>
                  </a:lnTo>
                  <a:lnTo>
                    <a:pt x="3174" y="102"/>
                  </a:lnTo>
                  <a:lnTo>
                    <a:pt x="3186" y="116"/>
                  </a:lnTo>
                  <a:lnTo>
                    <a:pt x="3198" y="130"/>
                  </a:lnTo>
                  <a:lnTo>
                    <a:pt x="3210" y="143"/>
                  </a:lnTo>
                  <a:lnTo>
                    <a:pt x="3221" y="158"/>
                  </a:lnTo>
                  <a:lnTo>
                    <a:pt x="3231" y="173"/>
                  </a:lnTo>
                  <a:lnTo>
                    <a:pt x="3241" y="189"/>
                  </a:lnTo>
                  <a:lnTo>
                    <a:pt x="3250" y="205"/>
                  </a:lnTo>
                  <a:lnTo>
                    <a:pt x="3259" y="221"/>
                  </a:lnTo>
                  <a:lnTo>
                    <a:pt x="3267" y="238"/>
                  </a:lnTo>
                  <a:lnTo>
                    <a:pt x="3274" y="253"/>
                  </a:lnTo>
                  <a:lnTo>
                    <a:pt x="3281" y="270"/>
                  </a:lnTo>
                  <a:lnTo>
                    <a:pt x="3287" y="288"/>
                  </a:lnTo>
                  <a:lnTo>
                    <a:pt x="3292" y="305"/>
                  </a:lnTo>
                  <a:lnTo>
                    <a:pt x="3296" y="323"/>
                  </a:lnTo>
                  <a:lnTo>
                    <a:pt x="3301" y="340"/>
                  </a:lnTo>
                  <a:lnTo>
                    <a:pt x="3304" y="358"/>
                  </a:lnTo>
                  <a:lnTo>
                    <a:pt x="3306" y="375"/>
                  </a:lnTo>
                  <a:lnTo>
                    <a:pt x="3307" y="393"/>
                  </a:lnTo>
                  <a:lnTo>
                    <a:pt x="3307" y="393"/>
                  </a:lnTo>
                  <a:lnTo>
                    <a:pt x="3307" y="393"/>
                  </a:lnTo>
                  <a:lnTo>
                    <a:pt x="3308" y="439"/>
                  </a:lnTo>
                  <a:lnTo>
                    <a:pt x="3308" y="485"/>
                  </a:lnTo>
                  <a:lnTo>
                    <a:pt x="3307" y="530"/>
                  </a:lnTo>
                  <a:lnTo>
                    <a:pt x="3306" y="575"/>
                  </a:lnTo>
                  <a:lnTo>
                    <a:pt x="3304" y="619"/>
                  </a:lnTo>
                  <a:lnTo>
                    <a:pt x="3302" y="663"/>
                  </a:lnTo>
                  <a:lnTo>
                    <a:pt x="3298" y="706"/>
                  </a:lnTo>
                  <a:lnTo>
                    <a:pt x="3294" y="748"/>
                  </a:lnTo>
                  <a:lnTo>
                    <a:pt x="3289" y="790"/>
                  </a:lnTo>
                  <a:lnTo>
                    <a:pt x="3284" y="832"/>
                  </a:lnTo>
                  <a:lnTo>
                    <a:pt x="3277" y="873"/>
                  </a:lnTo>
                  <a:lnTo>
                    <a:pt x="3270" y="914"/>
                  </a:lnTo>
                  <a:lnTo>
                    <a:pt x="3263" y="955"/>
                  </a:lnTo>
                  <a:lnTo>
                    <a:pt x="3254" y="995"/>
                  </a:lnTo>
                  <a:lnTo>
                    <a:pt x="3245" y="1036"/>
                  </a:lnTo>
                  <a:lnTo>
                    <a:pt x="3234" y="1076"/>
                  </a:lnTo>
                  <a:lnTo>
                    <a:pt x="3222" y="1115"/>
                  </a:lnTo>
                  <a:lnTo>
                    <a:pt x="3210" y="1155"/>
                  </a:lnTo>
                  <a:lnTo>
                    <a:pt x="3197" y="1195"/>
                  </a:lnTo>
                  <a:lnTo>
                    <a:pt x="3182" y="1234"/>
                  </a:lnTo>
                  <a:lnTo>
                    <a:pt x="3167" y="1275"/>
                  </a:lnTo>
                  <a:lnTo>
                    <a:pt x="3151" y="1314"/>
                  </a:lnTo>
                  <a:lnTo>
                    <a:pt x="3135" y="1354"/>
                  </a:lnTo>
                  <a:lnTo>
                    <a:pt x="3117" y="1394"/>
                  </a:lnTo>
                  <a:lnTo>
                    <a:pt x="3097" y="1433"/>
                  </a:lnTo>
                  <a:lnTo>
                    <a:pt x="3076" y="1474"/>
                  </a:lnTo>
                  <a:lnTo>
                    <a:pt x="3055" y="1515"/>
                  </a:lnTo>
                  <a:lnTo>
                    <a:pt x="3033" y="1555"/>
                  </a:lnTo>
                  <a:lnTo>
                    <a:pt x="3009" y="1596"/>
                  </a:lnTo>
                  <a:lnTo>
                    <a:pt x="2984" y="1637"/>
                  </a:lnTo>
                  <a:lnTo>
                    <a:pt x="2958" y="1679"/>
                  </a:lnTo>
                  <a:lnTo>
                    <a:pt x="2932" y="1721"/>
                  </a:lnTo>
                  <a:lnTo>
                    <a:pt x="2873" y="1806"/>
                  </a:lnTo>
                  <a:lnTo>
                    <a:pt x="2812" y="1888"/>
                  </a:lnTo>
                  <a:lnTo>
                    <a:pt x="2750" y="1966"/>
                  </a:lnTo>
                  <a:lnTo>
                    <a:pt x="2684" y="2040"/>
                  </a:lnTo>
                  <a:lnTo>
                    <a:pt x="2616" y="2110"/>
                  </a:lnTo>
                  <a:lnTo>
                    <a:pt x="2547" y="2176"/>
                  </a:lnTo>
                  <a:lnTo>
                    <a:pt x="2475" y="2239"/>
                  </a:lnTo>
                  <a:lnTo>
                    <a:pt x="2401" y="2298"/>
                  </a:lnTo>
                  <a:lnTo>
                    <a:pt x="2325" y="2353"/>
                  </a:lnTo>
                  <a:lnTo>
                    <a:pt x="2246" y="2404"/>
                  </a:lnTo>
                  <a:lnTo>
                    <a:pt x="2166" y="2451"/>
                  </a:lnTo>
                  <a:lnTo>
                    <a:pt x="2082" y="2495"/>
                  </a:lnTo>
                  <a:lnTo>
                    <a:pt x="1998" y="2535"/>
                  </a:lnTo>
                  <a:lnTo>
                    <a:pt x="1911" y="2571"/>
                  </a:lnTo>
                  <a:lnTo>
                    <a:pt x="1821" y="2603"/>
                  </a:lnTo>
                  <a:lnTo>
                    <a:pt x="1730" y="2631"/>
                  </a:lnTo>
                  <a:lnTo>
                    <a:pt x="1637" y="2656"/>
                  </a:lnTo>
                  <a:lnTo>
                    <a:pt x="1542" y="2676"/>
                  </a:lnTo>
                  <a:lnTo>
                    <a:pt x="1445" y="2693"/>
                  </a:lnTo>
                  <a:lnTo>
                    <a:pt x="1344" y="2706"/>
                  </a:lnTo>
                  <a:lnTo>
                    <a:pt x="1244" y="2715"/>
                  </a:lnTo>
                  <a:lnTo>
                    <a:pt x="1140" y="2721"/>
                  </a:lnTo>
                  <a:lnTo>
                    <a:pt x="1034" y="2723"/>
                  </a:lnTo>
                  <a:lnTo>
                    <a:pt x="928" y="2721"/>
                  </a:lnTo>
                  <a:lnTo>
                    <a:pt x="818" y="2714"/>
                  </a:lnTo>
                  <a:lnTo>
                    <a:pt x="707" y="2704"/>
                  </a:lnTo>
                  <a:lnTo>
                    <a:pt x="593" y="2690"/>
                  </a:lnTo>
                  <a:lnTo>
                    <a:pt x="478" y="2673"/>
                  </a:lnTo>
                  <a:lnTo>
                    <a:pt x="362" y="2651"/>
                  </a:lnTo>
                  <a:lnTo>
                    <a:pt x="243" y="2626"/>
                  </a:lnTo>
                  <a:lnTo>
                    <a:pt x="123" y="2597"/>
                  </a:lnTo>
                  <a:lnTo>
                    <a:pt x="0" y="2563"/>
                  </a:lnTo>
                  <a:lnTo>
                    <a:pt x="26" y="2502"/>
                  </a:lnTo>
                  <a:lnTo>
                    <a:pt x="51" y="2434"/>
                  </a:lnTo>
                  <a:lnTo>
                    <a:pt x="77" y="2363"/>
                  </a:lnTo>
                  <a:lnTo>
                    <a:pt x="104" y="2290"/>
                  </a:lnTo>
                  <a:lnTo>
                    <a:pt x="131" y="2215"/>
                  </a:lnTo>
                  <a:lnTo>
                    <a:pt x="159" y="2141"/>
                  </a:lnTo>
                  <a:lnTo>
                    <a:pt x="186" y="2067"/>
                  </a:lnTo>
                  <a:lnTo>
                    <a:pt x="214" y="1995"/>
                  </a:lnTo>
                  <a:close/>
                </a:path>
              </a:pathLst>
            </a:custGeom>
            <a:solidFill>
              <a:srgbClr val="493B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9" name="Freeform 9"/>
            <p:cNvSpPr>
              <a:spLocks/>
            </p:cNvSpPr>
            <p:nvPr/>
          </p:nvSpPr>
          <p:spPr bwMode="auto">
            <a:xfrm>
              <a:off x="2681288" y="3600450"/>
              <a:ext cx="147638" cy="120650"/>
            </a:xfrm>
            <a:custGeom>
              <a:avLst/>
              <a:gdLst>
                <a:gd name="T0" fmla="*/ 23 w 463"/>
                <a:gd name="T1" fmla="*/ 350 h 381"/>
                <a:gd name="T2" fmla="*/ 37 w 463"/>
                <a:gd name="T3" fmla="*/ 362 h 381"/>
                <a:gd name="T4" fmla="*/ 52 w 463"/>
                <a:gd name="T5" fmla="*/ 372 h 381"/>
                <a:gd name="T6" fmla="*/ 68 w 463"/>
                <a:gd name="T7" fmla="*/ 378 h 381"/>
                <a:gd name="T8" fmla="*/ 85 w 463"/>
                <a:gd name="T9" fmla="*/ 381 h 381"/>
                <a:gd name="T10" fmla="*/ 103 w 463"/>
                <a:gd name="T11" fmla="*/ 381 h 381"/>
                <a:gd name="T12" fmla="*/ 121 w 463"/>
                <a:gd name="T13" fmla="*/ 377 h 381"/>
                <a:gd name="T14" fmla="*/ 138 w 463"/>
                <a:gd name="T15" fmla="*/ 370 h 381"/>
                <a:gd name="T16" fmla="*/ 424 w 463"/>
                <a:gd name="T17" fmla="*/ 168 h 381"/>
                <a:gd name="T18" fmla="*/ 438 w 463"/>
                <a:gd name="T19" fmla="*/ 156 h 381"/>
                <a:gd name="T20" fmla="*/ 449 w 463"/>
                <a:gd name="T21" fmla="*/ 141 h 381"/>
                <a:gd name="T22" fmla="*/ 457 w 463"/>
                <a:gd name="T23" fmla="*/ 126 h 381"/>
                <a:gd name="T24" fmla="*/ 462 w 463"/>
                <a:gd name="T25" fmla="*/ 108 h 381"/>
                <a:gd name="T26" fmla="*/ 463 w 463"/>
                <a:gd name="T27" fmla="*/ 91 h 381"/>
                <a:gd name="T28" fmla="*/ 461 w 463"/>
                <a:gd name="T29" fmla="*/ 73 h 381"/>
                <a:gd name="T30" fmla="*/ 455 w 463"/>
                <a:gd name="T31" fmla="*/ 55 h 381"/>
                <a:gd name="T32" fmla="*/ 446 w 463"/>
                <a:gd name="T33" fmla="*/ 39 h 381"/>
                <a:gd name="T34" fmla="*/ 433 w 463"/>
                <a:gd name="T35" fmla="*/ 25 h 381"/>
                <a:gd name="T36" fmla="*/ 418 w 463"/>
                <a:gd name="T37" fmla="*/ 13 h 381"/>
                <a:gd name="T38" fmla="*/ 403 w 463"/>
                <a:gd name="T39" fmla="*/ 6 h 381"/>
                <a:gd name="T40" fmla="*/ 386 w 463"/>
                <a:gd name="T41" fmla="*/ 1 h 381"/>
                <a:gd name="T42" fmla="*/ 368 w 463"/>
                <a:gd name="T43" fmla="*/ 0 h 381"/>
                <a:gd name="T44" fmla="*/ 350 w 463"/>
                <a:gd name="T45" fmla="*/ 2 h 381"/>
                <a:gd name="T46" fmla="*/ 333 w 463"/>
                <a:gd name="T47" fmla="*/ 7 h 381"/>
                <a:gd name="T48" fmla="*/ 316 w 463"/>
                <a:gd name="T49" fmla="*/ 17 h 381"/>
                <a:gd name="T50" fmla="*/ 31 w 463"/>
                <a:gd name="T51" fmla="*/ 219 h 381"/>
                <a:gd name="T52" fmla="*/ 19 w 463"/>
                <a:gd name="T53" fmla="*/ 232 h 381"/>
                <a:gd name="T54" fmla="*/ 9 w 463"/>
                <a:gd name="T55" fmla="*/ 248 h 381"/>
                <a:gd name="T56" fmla="*/ 3 w 463"/>
                <a:gd name="T57" fmla="*/ 264 h 381"/>
                <a:gd name="T58" fmla="*/ 0 w 463"/>
                <a:gd name="T59" fmla="*/ 282 h 381"/>
                <a:gd name="T60" fmla="*/ 1 w 463"/>
                <a:gd name="T61" fmla="*/ 300 h 381"/>
                <a:gd name="T62" fmla="*/ 4 w 463"/>
                <a:gd name="T63" fmla="*/ 318 h 381"/>
                <a:gd name="T64" fmla="*/ 11 w 463"/>
                <a:gd name="T65" fmla="*/ 335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3" h="381">
                  <a:moveTo>
                    <a:pt x="17" y="342"/>
                  </a:moveTo>
                  <a:lnTo>
                    <a:pt x="23" y="350"/>
                  </a:lnTo>
                  <a:lnTo>
                    <a:pt x="29" y="357"/>
                  </a:lnTo>
                  <a:lnTo>
                    <a:pt x="37" y="362"/>
                  </a:lnTo>
                  <a:lnTo>
                    <a:pt x="44" y="368"/>
                  </a:lnTo>
                  <a:lnTo>
                    <a:pt x="52" y="372"/>
                  </a:lnTo>
                  <a:lnTo>
                    <a:pt x="60" y="376"/>
                  </a:lnTo>
                  <a:lnTo>
                    <a:pt x="68" y="378"/>
                  </a:lnTo>
                  <a:lnTo>
                    <a:pt x="77" y="380"/>
                  </a:lnTo>
                  <a:lnTo>
                    <a:pt x="85" y="381"/>
                  </a:lnTo>
                  <a:lnTo>
                    <a:pt x="95" y="381"/>
                  </a:lnTo>
                  <a:lnTo>
                    <a:pt x="103" y="381"/>
                  </a:lnTo>
                  <a:lnTo>
                    <a:pt x="113" y="379"/>
                  </a:lnTo>
                  <a:lnTo>
                    <a:pt x="121" y="377"/>
                  </a:lnTo>
                  <a:lnTo>
                    <a:pt x="130" y="374"/>
                  </a:lnTo>
                  <a:lnTo>
                    <a:pt x="138" y="370"/>
                  </a:lnTo>
                  <a:lnTo>
                    <a:pt x="147" y="364"/>
                  </a:lnTo>
                  <a:lnTo>
                    <a:pt x="424" y="168"/>
                  </a:lnTo>
                  <a:lnTo>
                    <a:pt x="431" y="163"/>
                  </a:lnTo>
                  <a:lnTo>
                    <a:pt x="438" y="156"/>
                  </a:lnTo>
                  <a:lnTo>
                    <a:pt x="444" y="149"/>
                  </a:lnTo>
                  <a:lnTo>
                    <a:pt x="449" y="141"/>
                  </a:lnTo>
                  <a:lnTo>
                    <a:pt x="453" y="134"/>
                  </a:lnTo>
                  <a:lnTo>
                    <a:pt x="457" y="126"/>
                  </a:lnTo>
                  <a:lnTo>
                    <a:pt x="460" y="117"/>
                  </a:lnTo>
                  <a:lnTo>
                    <a:pt x="462" y="108"/>
                  </a:lnTo>
                  <a:lnTo>
                    <a:pt x="463" y="99"/>
                  </a:lnTo>
                  <a:lnTo>
                    <a:pt x="463" y="91"/>
                  </a:lnTo>
                  <a:lnTo>
                    <a:pt x="462" y="81"/>
                  </a:lnTo>
                  <a:lnTo>
                    <a:pt x="461" y="73"/>
                  </a:lnTo>
                  <a:lnTo>
                    <a:pt x="459" y="64"/>
                  </a:lnTo>
                  <a:lnTo>
                    <a:pt x="455" y="55"/>
                  </a:lnTo>
                  <a:lnTo>
                    <a:pt x="451" y="47"/>
                  </a:lnTo>
                  <a:lnTo>
                    <a:pt x="446" y="39"/>
                  </a:lnTo>
                  <a:lnTo>
                    <a:pt x="440" y="31"/>
                  </a:lnTo>
                  <a:lnTo>
                    <a:pt x="433" y="25"/>
                  </a:lnTo>
                  <a:lnTo>
                    <a:pt x="427" y="19"/>
                  </a:lnTo>
                  <a:lnTo>
                    <a:pt x="418" y="13"/>
                  </a:lnTo>
                  <a:lnTo>
                    <a:pt x="411" y="9"/>
                  </a:lnTo>
                  <a:lnTo>
                    <a:pt x="403" y="6"/>
                  </a:lnTo>
                  <a:lnTo>
                    <a:pt x="394" y="3"/>
                  </a:lnTo>
                  <a:lnTo>
                    <a:pt x="386" y="1"/>
                  </a:lnTo>
                  <a:lnTo>
                    <a:pt x="377" y="0"/>
                  </a:lnTo>
                  <a:lnTo>
                    <a:pt x="368" y="0"/>
                  </a:lnTo>
                  <a:lnTo>
                    <a:pt x="359" y="0"/>
                  </a:lnTo>
                  <a:lnTo>
                    <a:pt x="350" y="2"/>
                  </a:lnTo>
                  <a:lnTo>
                    <a:pt x="341" y="4"/>
                  </a:lnTo>
                  <a:lnTo>
                    <a:pt x="333" y="7"/>
                  </a:lnTo>
                  <a:lnTo>
                    <a:pt x="324" y="11"/>
                  </a:lnTo>
                  <a:lnTo>
                    <a:pt x="316" y="17"/>
                  </a:lnTo>
                  <a:lnTo>
                    <a:pt x="39" y="213"/>
                  </a:lnTo>
                  <a:lnTo>
                    <a:pt x="31" y="219"/>
                  </a:lnTo>
                  <a:lnTo>
                    <a:pt x="25" y="225"/>
                  </a:lnTo>
                  <a:lnTo>
                    <a:pt x="19" y="232"/>
                  </a:lnTo>
                  <a:lnTo>
                    <a:pt x="13" y="240"/>
                  </a:lnTo>
                  <a:lnTo>
                    <a:pt x="9" y="248"/>
                  </a:lnTo>
                  <a:lnTo>
                    <a:pt x="6" y="256"/>
                  </a:lnTo>
                  <a:lnTo>
                    <a:pt x="3" y="264"/>
                  </a:lnTo>
                  <a:lnTo>
                    <a:pt x="1" y="274"/>
                  </a:lnTo>
                  <a:lnTo>
                    <a:pt x="0" y="282"/>
                  </a:lnTo>
                  <a:lnTo>
                    <a:pt x="0" y="290"/>
                  </a:lnTo>
                  <a:lnTo>
                    <a:pt x="1" y="300"/>
                  </a:lnTo>
                  <a:lnTo>
                    <a:pt x="2" y="308"/>
                  </a:lnTo>
                  <a:lnTo>
                    <a:pt x="4" y="318"/>
                  </a:lnTo>
                  <a:lnTo>
                    <a:pt x="7" y="326"/>
                  </a:lnTo>
                  <a:lnTo>
                    <a:pt x="11" y="335"/>
                  </a:lnTo>
                  <a:lnTo>
                    <a:pt x="17" y="342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0" name="Freeform 10"/>
            <p:cNvSpPr>
              <a:spLocks/>
            </p:cNvSpPr>
            <p:nvPr/>
          </p:nvSpPr>
          <p:spPr bwMode="auto">
            <a:xfrm>
              <a:off x="2716213" y="3648075"/>
              <a:ext cx="133350" cy="136525"/>
            </a:xfrm>
            <a:custGeom>
              <a:avLst/>
              <a:gdLst>
                <a:gd name="T0" fmla="*/ 35 w 421"/>
                <a:gd name="T1" fmla="*/ 410 h 430"/>
                <a:gd name="T2" fmla="*/ 51 w 421"/>
                <a:gd name="T3" fmla="*/ 420 h 430"/>
                <a:gd name="T4" fmla="*/ 67 w 421"/>
                <a:gd name="T5" fmla="*/ 426 h 430"/>
                <a:gd name="T6" fmla="*/ 85 w 421"/>
                <a:gd name="T7" fmla="*/ 429 h 430"/>
                <a:gd name="T8" fmla="*/ 103 w 421"/>
                <a:gd name="T9" fmla="*/ 429 h 430"/>
                <a:gd name="T10" fmla="*/ 121 w 421"/>
                <a:gd name="T11" fmla="*/ 426 h 430"/>
                <a:gd name="T12" fmla="*/ 137 w 421"/>
                <a:gd name="T13" fmla="*/ 419 h 430"/>
                <a:gd name="T14" fmla="*/ 153 w 421"/>
                <a:gd name="T15" fmla="*/ 408 h 430"/>
                <a:gd name="T16" fmla="*/ 395 w 421"/>
                <a:gd name="T17" fmla="*/ 156 h 430"/>
                <a:gd name="T18" fmla="*/ 407 w 421"/>
                <a:gd name="T19" fmla="*/ 143 h 430"/>
                <a:gd name="T20" fmla="*/ 415 w 421"/>
                <a:gd name="T21" fmla="*/ 126 h 430"/>
                <a:gd name="T22" fmla="*/ 420 w 421"/>
                <a:gd name="T23" fmla="*/ 109 h 430"/>
                <a:gd name="T24" fmla="*/ 421 w 421"/>
                <a:gd name="T25" fmla="*/ 91 h 430"/>
                <a:gd name="T26" fmla="*/ 419 w 421"/>
                <a:gd name="T27" fmla="*/ 73 h 430"/>
                <a:gd name="T28" fmla="*/ 414 w 421"/>
                <a:gd name="T29" fmla="*/ 56 h 430"/>
                <a:gd name="T30" fmla="*/ 406 w 421"/>
                <a:gd name="T31" fmla="*/ 40 h 430"/>
                <a:gd name="T32" fmla="*/ 393 w 421"/>
                <a:gd name="T33" fmla="*/ 25 h 430"/>
                <a:gd name="T34" fmla="*/ 378 w 421"/>
                <a:gd name="T35" fmla="*/ 14 h 430"/>
                <a:gd name="T36" fmla="*/ 362 w 421"/>
                <a:gd name="T37" fmla="*/ 6 h 430"/>
                <a:gd name="T38" fmla="*/ 344 w 421"/>
                <a:gd name="T39" fmla="*/ 1 h 430"/>
                <a:gd name="T40" fmla="*/ 327 w 421"/>
                <a:gd name="T41" fmla="*/ 0 h 430"/>
                <a:gd name="T42" fmla="*/ 309 w 421"/>
                <a:gd name="T43" fmla="*/ 2 h 430"/>
                <a:gd name="T44" fmla="*/ 292 w 421"/>
                <a:gd name="T45" fmla="*/ 7 h 430"/>
                <a:gd name="T46" fmla="*/ 277 w 421"/>
                <a:gd name="T47" fmla="*/ 16 h 430"/>
                <a:gd name="T48" fmla="*/ 262 w 421"/>
                <a:gd name="T49" fmla="*/ 28 h 430"/>
                <a:gd name="T50" fmla="*/ 20 w 421"/>
                <a:gd name="T51" fmla="*/ 280 h 430"/>
                <a:gd name="T52" fmla="*/ 9 w 421"/>
                <a:gd name="T53" fmla="*/ 295 h 430"/>
                <a:gd name="T54" fmla="*/ 3 w 421"/>
                <a:gd name="T55" fmla="*/ 312 h 430"/>
                <a:gd name="T56" fmla="*/ 0 w 421"/>
                <a:gd name="T57" fmla="*/ 330 h 430"/>
                <a:gd name="T58" fmla="*/ 1 w 421"/>
                <a:gd name="T59" fmla="*/ 348 h 430"/>
                <a:gd name="T60" fmla="*/ 4 w 421"/>
                <a:gd name="T61" fmla="*/ 365 h 430"/>
                <a:gd name="T62" fmla="*/ 11 w 421"/>
                <a:gd name="T63" fmla="*/ 382 h 430"/>
                <a:gd name="T64" fmla="*/ 22 w 421"/>
                <a:gd name="T65" fmla="*/ 396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21" h="430">
                  <a:moveTo>
                    <a:pt x="28" y="404"/>
                  </a:moveTo>
                  <a:lnTo>
                    <a:pt x="35" y="410"/>
                  </a:lnTo>
                  <a:lnTo>
                    <a:pt x="43" y="415"/>
                  </a:lnTo>
                  <a:lnTo>
                    <a:pt x="51" y="420"/>
                  </a:lnTo>
                  <a:lnTo>
                    <a:pt x="59" y="424"/>
                  </a:lnTo>
                  <a:lnTo>
                    <a:pt x="67" y="426"/>
                  </a:lnTo>
                  <a:lnTo>
                    <a:pt x="77" y="428"/>
                  </a:lnTo>
                  <a:lnTo>
                    <a:pt x="85" y="429"/>
                  </a:lnTo>
                  <a:lnTo>
                    <a:pt x="95" y="430"/>
                  </a:lnTo>
                  <a:lnTo>
                    <a:pt x="103" y="429"/>
                  </a:lnTo>
                  <a:lnTo>
                    <a:pt x="112" y="428"/>
                  </a:lnTo>
                  <a:lnTo>
                    <a:pt x="121" y="426"/>
                  </a:lnTo>
                  <a:lnTo>
                    <a:pt x="130" y="423"/>
                  </a:lnTo>
                  <a:lnTo>
                    <a:pt x="137" y="419"/>
                  </a:lnTo>
                  <a:lnTo>
                    <a:pt x="145" y="413"/>
                  </a:lnTo>
                  <a:lnTo>
                    <a:pt x="153" y="408"/>
                  </a:lnTo>
                  <a:lnTo>
                    <a:pt x="159" y="402"/>
                  </a:lnTo>
                  <a:lnTo>
                    <a:pt x="395" y="156"/>
                  </a:lnTo>
                  <a:lnTo>
                    <a:pt x="401" y="150"/>
                  </a:lnTo>
                  <a:lnTo>
                    <a:pt x="407" y="143"/>
                  </a:lnTo>
                  <a:lnTo>
                    <a:pt x="412" y="134"/>
                  </a:lnTo>
                  <a:lnTo>
                    <a:pt x="415" y="126"/>
                  </a:lnTo>
                  <a:lnTo>
                    <a:pt x="418" y="117"/>
                  </a:lnTo>
                  <a:lnTo>
                    <a:pt x="420" y="109"/>
                  </a:lnTo>
                  <a:lnTo>
                    <a:pt x="421" y="99"/>
                  </a:lnTo>
                  <a:lnTo>
                    <a:pt x="421" y="91"/>
                  </a:lnTo>
                  <a:lnTo>
                    <a:pt x="420" y="82"/>
                  </a:lnTo>
                  <a:lnTo>
                    <a:pt x="419" y="73"/>
                  </a:lnTo>
                  <a:lnTo>
                    <a:pt x="417" y="64"/>
                  </a:lnTo>
                  <a:lnTo>
                    <a:pt x="414" y="56"/>
                  </a:lnTo>
                  <a:lnTo>
                    <a:pt x="410" y="48"/>
                  </a:lnTo>
                  <a:lnTo>
                    <a:pt x="406" y="40"/>
                  </a:lnTo>
                  <a:lnTo>
                    <a:pt x="399" y="33"/>
                  </a:lnTo>
                  <a:lnTo>
                    <a:pt x="393" y="25"/>
                  </a:lnTo>
                  <a:lnTo>
                    <a:pt x="386" y="19"/>
                  </a:lnTo>
                  <a:lnTo>
                    <a:pt x="378" y="14"/>
                  </a:lnTo>
                  <a:lnTo>
                    <a:pt x="371" y="9"/>
                  </a:lnTo>
                  <a:lnTo>
                    <a:pt x="362" y="6"/>
                  </a:lnTo>
                  <a:lnTo>
                    <a:pt x="354" y="3"/>
                  </a:lnTo>
                  <a:lnTo>
                    <a:pt x="344" y="1"/>
                  </a:lnTo>
                  <a:lnTo>
                    <a:pt x="336" y="0"/>
                  </a:lnTo>
                  <a:lnTo>
                    <a:pt x="327" y="0"/>
                  </a:lnTo>
                  <a:lnTo>
                    <a:pt x="318" y="0"/>
                  </a:lnTo>
                  <a:lnTo>
                    <a:pt x="309" y="2"/>
                  </a:lnTo>
                  <a:lnTo>
                    <a:pt x="301" y="4"/>
                  </a:lnTo>
                  <a:lnTo>
                    <a:pt x="292" y="7"/>
                  </a:lnTo>
                  <a:lnTo>
                    <a:pt x="284" y="11"/>
                  </a:lnTo>
                  <a:lnTo>
                    <a:pt x="277" y="16"/>
                  </a:lnTo>
                  <a:lnTo>
                    <a:pt x="269" y="21"/>
                  </a:lnTo>
                  <a:lnTo>
                    <a:pt x="262" y="28"/>
                  </a:lnTo>
                  <a:lnTo>
                    <a:pt x="26" y="273"/>
                  </a:lnTo>
                  <a:lnTo>
                    <a:pt x="20" y="280"/>
                  </a:lnTo>
                  <a:lnTo>
                    <a:pt x="14" y="287"/>
                  </a:lnTo>
                  <a:lnTo>
                    <a:pt x="9" y="295"/>
                  </a:lnTo>
                  <a:lnTo>
                    <a:pt x="6" y="303"/>
                  </a:lnTo>
                  <a:lnTo>
                    <a:pt x="3" y="312"/>
                  </a:lnTo>
                  <a:lnTo>
                    <a:pt x="1" y="321"/>
                  </a:lnTo>
                  <a:lnTo>
                    <a:pt x="0" y="330"/>
                  </a:lnTo>
                  <a:lnTo>
                    <a:pt x="0" y="338"/>
                  </a:lnTo>
                  <a:lnTo>
                    <a:pt x="1" y="348"/>
                  </a:lnTo>
                  <a:lnTo>
                    <a:pt x="2" y="356"/>
                  </a:lnTo>
                  <a:lnTo>
                    <a:pt x="4" y="365"/>
                  </a:lnTo>
                  <a:lnTo>
                    <a:pt x="7" y="373"/>
                  </a:lnTo>
                  <a:lnTo>
                    <a:pt x="11" y="382"/>
                  </a:lnTo>
                  <a:lnTo>
                    <a:pt x="15" y="389"/>
                  </a:lnTo>
                  <a:lnTo>
                    <a:pt x="22" y="396"/>
                  </a:lnTo>
                  <a:lnTo>
                    <a:pt x="28" y="404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1" name="Freeform 11"/>
            <p:cNvSpPr>
              <a:spLocks/>
            </p:cNvSpPr>
            <p:nvPr/>
          </p:nvSpPr>
          <p:spPr bwMode="auto">
            <a:xfrm>
              <a:off x="2776538" y="3687763"/>
              <a:ext cx="111125" cy="125413"/>
            </a:xfrm>
            <a:custGeom>
              <a:avLst/>
              <a:gdLst>
                <a:gd name="T0" fmla="*/ 38 w 350"/>
                <a:gd name="T1" fmla="*/ 384 h 397"/>
                <a:gd name="T2" fmla="*/ 52 w 350"/>
                <a:gd name="T3" fmla="*/ 392 h 397"/>
                <a:gd name="T4" fmla="*/ 68 w 350"/>
                <a:gd name="T5" fmla="*/ 396 h 397"/>
                <a:gd name="T6" fmla="*/ 83 w 350"/>
                <a:gd name="T7" fmla="*/ 397 h 397"/>
                <a:gd name="T8" fmla="*/ 98 w 350"/>
                <a:gd name="T9" fmla="*/ 395 h 397"/>
                <a:gd name="T10" fmla="*/ 114 w 350"/>
                <a:gd name="T11" fmla="*/ 391 h 397"/>
                <a:gd name="T12" fmla="*/ 128 w 350"/>
                <a:gd name="T13" fmla="*/ 383 h 397"/>
                <a:gd name="T14" fmla="*/ 141 w 350"/>
                <a:gd name="T15" fmla="*/ 373 h 397"/>
                <a:gd name="T16" fmla="*/ 332 w 350"/>
                <a:gd name="T17" fmla="*/ 132 h 397"/>
                <a:gd name="T18" fmla="*/ 342 w 350"/>
                <a:gd name="T19" fmla="*/ 118 h 397"/>
                <a:gd name="T20" fmla="*/ 347 w 350"/>
                <a:gd name="T21" fmla="*/ 103 h 397"/>
                <a:gd name="T22" fmla="*/ 350 w 350"/>
                <a:gd name="T23" fmla="*/ 87 h 397"/>
                <a:gd name="T24" fmla="*/ 349 w 350"/>
                <a:gd name="T25" fmla="*/ 71 h 397"/>
                <a:gd name="T26" fmla="*/ 346 w 350"/>
                <a:gd name="T27" fmla="*/ 57 h 397"/>
                <a:gd name="T28" fmla="*/ 339 w 350"/>
                <a:gd name="T29" fmla="*/ 42 h 397"/>
                <a:gd name="T30" fmla="*/ 331 w 350"/>
                <a:gd name="T31" fmla="*/ 29 h 397"/>
                <a:gd name="T32" fmla="*/ 319 w 350"/>
                <a:gd name="T33" fmla="*/ 17 h 397"/>
                <a:gd name="T34" fmla="*/ 306 w 350"/>
                <a:gd name="T35" fmla="*/ 8 h 397"/>
                <a:gd name="T36" fmla="*/ 290 w 350"/>
                <a:gd name="T37" fmla="*/ 3 h 397"/>
                <a:gd name="T38" fmla="*/ 275 w 350"/>
                <a:gd name="T39" fmla="*/ 0 h 397"/>
                <a:gd name="T40" fmla="*/ 259 w 350"/>
                <a:gd name="T41" fmla="*/ 0 h 397"/>
                <a:gd name="T42" fmla="*/ 243 w 350"/>
                <a:gd name="T43" fmla="*/ 3 h 397"/>
                <a:gd name="T44" fmla="*/ 229 w 350"/>
                <a:gd name="T45" fmla="*/ 9 h 397"/>
                <a:gd name="T46" fmla="*/ 216 w 350"/>
                <a:gd name="T47" fmla="*/ 19 h 397"/>
                <a:gd name="T48" fmla="*/ 204 w 350"/>
                <a:gd name="T49" fmla="*/ 30 h 397"/>
                <a:gd name="T50" fmla="*/ 13 w 350"/>
                <a:gd name="T51" fmla="*/ 271 h 397"/>
                <a:gd name="T52" fmla="*/ 5 w 350"/>
                <a:gd name="T53" fmla="*/ 286 h 397"/>
                <a:gd name="T54" fmla="*/ 1 w 350"/>
                <a:gd name="T55" fmla="*/ 301 h 397"/>
                <a:gd name="T56" fmla="*/ 0 w 350"/>
                <a:gd name="T57" fmla="*/ 317 h 397"/>
                <a:gd name="T58" fmla="*/ 2 w 350"/>
                <a:gd name="T59" fmla="*/ 332 h 397"/>
                <a:gd name="T60" fmla="*/ 6 w 350"/>
                <a:gd name="T61" fmla="*/ 347 h 397"/>
                <a:gd name="T62" fmla="*/ 14 w 350"/>
                <a:gd name="T63" fmla="*/ 361 h 397"/>
                <a:gd name="T64" fmla="*/ 24 w 350"/>
                <a:gd name="T65" fmla="*/ 374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0" h="397">
                  <a:moveTo>
                    <a:pt x="31" y="379"/>
                  </a:moveTo>
                  <a:lnTo>
                    <a:pt x="38" y="384"/>
                  </a:lnTo>
                  <a:lnTo>
                    <a:pt x="44" y="389"/>
                  </a:lnTo>
                  <a:lnTo>
                    <a:pt x="52" y="392"/>
                  </a:lnTo>
                  <a:lnTo>
                    <a:pt x="60" y="394"/>
                  </a:lnTo>
                  <a:lnTo>
                    <a:pt x="68" y="396"/>
                  </a:lnTo>
                  <a:lnTo>
                    <a:pt x="75" y="397"/>
                  </a:lnTo>
                  <a:lnTo>
                    <a:pt x="83" y="397"/>
                  </a:lnTo>
                  <a:lnTo>
                    <a:pt x="91" y="396"/>
                  </a:lnTo>
                  <a:lnTo>
                    <a:pt x="98" y="395"/>
                  </a:lnTo>
                  <a:lnTo>
                    <a:pt x="107" y="393"/>
                  </a:lnTo>
                  <a:lnTo>
                    <a:pt x="114" y="391"/>
                  </a:lnTo>
                  <a:lnTo>
                    <a:pt x="120" y="386"/>
                  </a:lnTo>
                  <a:lnTo>
                    <a:pt x="128" y="383"/>
                  </a:lnTo>
                  <a:lnTo>
                    <a:pt x="134" y="378"/>
                  </a:lnTo>
                  <a:lnTo>
                    <a:pt x="141" y="373"/>
                  </a:lnTo>
                  <a:lnTo>
                    <a:pt x="146" y="366"/>
                  </a:lnTo>
                  <a:lnTo>
                    <a:pt x="332" y="132"/>
                  </a:lnTo>
                  <a:lnTo>
                    <a:pt x="337" y="125"/>
                  </a:lnTo>
                  <a:lnTo>
                    <a:pt x="342" y="118"/>
                  </a:lnTo>
                  <a:lnTo>
                    <a:pt x="345" y="111"/>
                  </a:lnTo>
                  <a:lnTo>
                    <a:pt x="347" y="103"/>
                  </a:lnTo>
                  <a:lnTo>
                    <a:pt x="349" y="96"/>
                  </a:lnTo>
                  <a:lnTo>
                    <a:pt x="350" y="87"/>
                  </a:lnTo>
                  <a:lnTo>
                    <a:pt x="350" y="80"/>
                  </a:lnTo>
                  <a:lnTo>
                    <a:pt x="349" y="71"/>
                  </a:lnTo>
                  <a:lnTo>
                    <a:pt x="348" y="64"/>
                  </a:lnTo>
                  <a:lnTo>
                    <a:pt x="346" y="57"/>
                  </a:lnTo>
                  <a:lnTo>
                    <a:pt x="344" y="49"/>
                  </a:lnTo>
                  <a:lnTo>
                    <a:pt x="339" y="42"/>
                  </a:lnTo>
                  <a:lnTo>
                    <a:pt x="336" y="35"/>
                  </a:lnTo>
                  <a:lnTo>
                    <a:pt x="331" y="29"/>
                  </a:lnTo>
                  <a:lnTo>
                    <a:pt x="326" y="23"/>
                  </a:lnTo>
                  <a:lnTo>
                    <a:pt x="319" y="17"/>
                  </a:lnTo>
                  <a:lnTo>
                    <a:pt x="312" y="12"/>
                  </a:lnTo>
                  <a:lnTo>
                    <a:pt x="306" y="8"/>
                  </a:lnTo>
                  <a:lnTo>
                    <a:pt x="298" y="5"/>
                  </a:lnTo>
                  <a:lnTo>
                    <a:pt x="290" y="3"/>
                  </a:lnTo>
                  <a:lnTo>
                    <a:pt x="282" y="1"/>
                  </a:lnTo>
                  <a:lnTo>
                    <a:pt x="275" y="0"/>
                  </a:lnTo>
                  <a:lnTo>
                    <a:pt x="266" y="0"/>
                  </a:lnTo>
                  <a:lnTo>
                    <a:pt x="259" y="0"/>
                  </a:lnTo>
                  <a:lnTo>
                    <a:pt x="251" y="2"/>
                  </a:lnTo>
                  <a:lnTo>
                    <a:pt x="243" y="3"/>
                  </a:lnTo>
                  <a:lnTo>
                    <a:pt x="236" y="6"/>
                  </a:lnTo>
                  <a:lnTo>
                    <a:pt x="229" y="9"/>
                  </a:lnTo>
                  <a:lnTo>
                    <a:pt x="222" y="13"/>
                  </a:lnTo>
                  <a:lnTo>
                    <a:pt x="216" y="19"/>
                  </a:lnTo>
                  <a:lnTo>
                    <a:pt x="209" y="24"/>
                  </a:lnTo>
                  <a:lnTo>
                    <a:pt x="204" y="30"/>
                  </a:lnTo>
                  <a:lnTo>
                    <a:pt x="18" y="264"/>
                  </a:lnTo>
                  <a:lnTo>
                    <a:pt x="13" y="271"/>
                  </a:lnTo>
                  <a:lnTo>
                    <a:pt x="8" y="279"/>
                  </a:lnTo>
                  <a:lnTo>
                    <a:pt x="5" y="286"/>
                  </a:lnTo>
                  <a:lnTo>
                    <a:pt x="3" y="293"/>
                  </a:lnTo>
                  <a:lnTo>
                    <a:pt x="1" y="301"/>
                  </a:lnTo>
                  <a:lnTo>
                    <a:pt x="0" y="308"/>
                  </a:lnTo>
                  <a:lnTo>
                    <a:pt x="0" y="317"/>
                  </a:lnTo>
                  <a:lnTo>
                    <a:pt x="1" y="324"/>
                  </a:lnTo>
                  <a:lnTo>
                    <a:pt x="2" y="332"/>
                  </a:lnTo>
                  <a:lnTo>
                    <a:pt x="4" y="340"/>
                  </a:lnTo>
                  <a:lnTo>
                    <a:pt x="6" y="347"/>
                  </a:lnTo>
                  <a:lnTo>
                    <a:pt x="11" y="355"/>
                  </a:lnTo>
                  <a:lnTo>
                    <a:pt x="14" y="361"/>
                  </a:lnTo>
                  <a:lnTo>
                    <a:pt x="19" y="367"/>
                  </a:lnTo>
                  <a:lnTo>
                    <a:pt x="24" y="374"/>
                  </a:lnTo>
                  <a:lnTo>
                    <a:pt x="31" y="379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2" name="Freeform 12"/>
            <p:cNvSpPr>
              <a:spLocks/>
            </p:cNvSpPr>
            <p:nvPr/>
          </p:nvSpPr>
          <p:spPr bwMode="auto">
            <a:xfrm>
              <a:off x="2830513" y="3714750"/>
              <a:ext cx="76200" cy="112713"/>
            </a:xfrm>
            <a:custGeom>
              <a:avLst/>
              <a:gdLst>
                <a:gd name="T0" fmla="*/ 45 w 242"/>
                <a:gd name="T1" fmla="*/ 353 h 357"/>
                <a:gd name="T2" fmla="*/ 57 w 242"/>
                <a:gd name="T3" fmla="*/ 356 h 357"/>
                <a:gd name="T4" fmla="*/ 71 w 242"/>
                <a:gd name="T5" fmla="*/ 357 h 357"/>
                <a:gd name="T6" fmla="*/ 84 w 242"/>
                <a:gd name="T7" fmla="*/ 355 h 357"/>
                <a:gd name="T8" fmla="*/ 95 w 242"/>
                <a:gd name="T9" fmla="*/ 351 h 357"/>
                <a:gd name="T10" fmla="*/ 107 w 242"/>
                <a:gd name="T11" fmla="*/ 345 h 357"/>
                <a:gd name="T12" fmla="*/ 117 w 242"/>
                <a:gd name="T13" fmla="*/ 336 h 357"/>
                <a:gd name="T14" fmla="*/ 125 w 242"/>
                <a:gd name="T15" fmla="*/ 326 h 357"/>
                <a:gd name="T16" fmla="*/ 236 w 242"/>
                <a:gd name="T17" fmla="*/ 97 h 357"/>
                <a:gd name="T18" fmla="*/ 240 w 242"/>
                <a:gd name="T19" fmla="*/ 85 h 357"/>
                <a:gd name="T20" fmla="*/ 242 w 242"/>
                <a:gd name="T21" fmla="*/ 71 h 357"/>
                <a:gd name="T22" fmla="*/ 242 w 242"/>
                <a:gd name="T23" fmla="*/ 58 h 357"/>
                <a:gd name="T24" fmla="*/ 239 w 242"/>
                <a:gd name="T25" fmla="*/ 46 h 357"/>
                <a:gd name="T26" fmla="*/ 234 w 242"/>
                <a:gd name="T27" fmla="*/ 34 h 357"/>
                <a:gd name="T28" fmla="*/ 225 w 242"/>
                <a:gd name="T29" fmla="*/ 23 h 357"/>
                <a:gd name="T30" fmla="*/ 216 w 242"/>
                <a:gd name="T31" fmla="*/ 14 h 357"/>
                <a:gd name="T32" fmla="*/ 204 w 242"/>
                <a:gd name="T33" fmla="*/ 8 h 357"/>
                <a:gd name="T34" fmla="*/ 192 w 242"/>
                <a:gd name="T35" fmla="*/ 2 h 357"/>
                <a:gd name="T36" fmla="*/ 179 w 242"/>
                <a:gd name="T37" fmla="*/ 0 h 357"/>
                <a:gd name="T38" fmla="*/ 165 w 242"/>
                <a:gd name="T39" fmla="*/ 1 h 357"/>
                <a:gd name="T40" fmla="*/ 153 w 242"/>
                <a:gd name="T41" fmla="*/ 4 h 357"/>
                <a:gd name="T42" fmla="*/ 141 w 242"/>
                <a:gd name="T43" fmla="*/ 10 h 357"/>
                <a:gd name="T44" fmla="*/ 130 w 242"/>
                <a:gd name="T45" fmla="*/ 17 h 357"/>
                <a:gd name="T46" fmla="*/ 122 w 242"/>
                <a:gd name="T47" fmla="*/ 27 h 357"/>
                <a:gd name="T48" fmla="*/ 114 w 242"/>
                <a:gd name="T49" fmla="*/ 38 h 357"/>
                <a:gd name="T50" fmla="*/ 4 w 242"/>
                <a:gd name="T51" fmla="*/ 267 h 357"/>
                <a:gd name="T52" fmla="*/ 1 w 242"/>
                <a:gd name="T53" fmla="*/ 280 h 357"/>
                <a:gd name="T54" fmla="*/ 0 w 242"/>
                <a:gd name="T55" fmla="*/ 293 h 357"/>
                <a:gd name="T56" fmla="*/ 2 w 242"/>
                <a:gd name="T57" fmla="*/ 306 h 357"/>
                <a:gd name="T58" fmla="*/ 7 w 242"/>
                <a:gd name="T59" fmla="*/ 318 h 357"/>
                <a:gd name="T60" fmla="*/ 13 w 242"/>
                <a:gd name="T61" fmla="*/ 329 h 357"/>
                <a:gd name="T62" fmla="*/ 21 w 242"/>
                <a:gd name="T63" fmla="*/ 340 h 357"/>
                <a:gd name="T64" fmla="*/ 32 w 242"/>
                <a:gd name="T65" fmla="*/ 347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2" h="357">
                  <a:moveTo>
                    <a:pt x="38" y="351"/>
                  </a:moveTo>
                  <a:lnTo>
                    <a:pt x="45" y="353"/>
                  </a:lnTo>
                  <a:lnTo>
                    <a:pt x="51" y="355"/>
                  </a:lnTo>
                  <a:lnTo>
                    <a:pt x="57" y="356"/>
                  </a:lnTo>
                  <a:lnTo>
                    <a:pt x="64" y="357"/>
                  </a:lnTo>
                  <a:lnTo>
                    <a:pt x="71" y="357"/>
                  </a:lnTo>
                  <a:lnTo>
                    <a:pt x="77" y="356"/>
                  </a:lnTo>
                  <a:lnTo>
                    <a:pt x="84" y="355"/>
                  </a:lnTo>
                  <a:lnTo>
                    <a:pt x="90" y="353"/>
                  </a:lnTo>
                  <a:lnTo>
                    <a:pt x="95" y="351"/>
                  </a:lnTo>
                  <a:lnTo>
                    <a:pt x="102" y="348"/>
                  </a:lnTo>
                  <a:lnTo>
                    <a:pt x="107" y="345"/>
                  </a:lnTo>
                  <a:lnTo>
                    <a:pt x="112" y="341"/>
                  </a:lnTo>
                  <a:lnTo>
                    <a:pt x="117" y="336"/>
                  </a:lnTo>
                  <a:lnTo>
                    <a:pt x="121" y="331"/>
                  </a:lnTo>
                  <a:lnTo>
                    <a:pt x="125" y="326"/>
                  </a:lnTo>
                  <a:lnTo>
                    <a:pt x="128" y="319"/>
                  </a:lnTo>
                  <a:lnTo>
                    <a:pt x="236" y="97"/>
                  </a:lnTo>
                  <a:lnTo>
                    <a:pt x="238" y="91"/>
                  </a:lnTo>
                  <a:lnTo>
                    <a:pt x="240" y="85"/>
                  </a:lnTo>
                  <a:lnTo>
                    <a:pt x="241" y="77"/>
                  </a:lnTo>
                  <a:lnTo>
                    <a:pt x="242" y="71"/>
                  </a:lnTo>
                  <a:lnTo>
                    <a:pt x="242" y="65"/>
                  </a:lnTo>
                  <a:lnTo>
                    <a:pt x="242" y="58"/>
                  </a:lnTo>
                  <a:lnTo>
                    <a:pt x="240" y="52"/>
                  </a:lnTo>
                  <a:lnTo>
                    <a:pt x="239" y="46"/>
                  </a:lnTo>
                  <a:lnTo>
                    <a:pt x="236" y="39"/>
                  </a:lnTo>
                  <a:lnTo>
                    <a:pt x="234" y="34"/>
                  </a:lnTo>
                  <a:lnTo>
                    <a:pt x="230" y="29"/>
                  </a:lnTo>
                  <a:lnTo>
                    <a:pt x="225" y="23"/>
                  </a:lnTo>
                  <a:lnTo>
                    <a:pt x="221" y="18"/>
                  </a:lnTo>
                  <a:lnTo>
                    <a:pt x="216" y="14"/>
                  </a:lnTo>
                  <a:lnTo>
                    <a:pt x="211" y="11"/>
                  </a:lnTo>
                  <a:lnTo>
                    <a:pt x="204" y="8"/>
                  </a:lnTo>
                  <a:lnTo>
                    <a:pt x="198" y="4"/>
                  </a:lnTo>
                  <a:lnTo>
                    <a:pt x="192" y="2"/>
                  </a:lnTo>
                  <a:lnTo>
                    <a:pt x="185" y="1"/>
                  </a:lnTo>
                  <a:lnTo>
                    <a:pt x="179" y="0"/>
                  </a:lnTo>
                  <a:lnTo>
                    <a:pt x="172" y="0"/>
                  </a:lnTo>
                  <a:lnTo>
                    <a:pt x="165" y="1"/>
                  </a:lnTo>
                  <a:lnTo>
                    <a:pt x="159" y="2"/>
                  </a:lnTo>
                  <a:lnTo>
                    <a:pt x="153" y="4"/>
                  </a:lnTo>
                  <a:lnTo>
                    <a:pt x="147" y="7"/>
                  </a:lnTo>
                  <a:lnTo>
                    <a:pt x="141" y="10"/>
                  </a:lnTo>
                  <a:lnTo>
                    <a:pt x="136" y="13"/>
                  </a:lnTo>
                  <a:lnTo>
                    <a:pt x="130" y="17"/>
                  </a:lnTo>
                  <a:lnTo>
                    <a:pt x="126" y="21"/>
                  </a:lnTo>
                  <a:lnTo>
                    <a:pt x="122" y="27"/>
                  </a:lnTo>
                  <a:lnTo>
                    <a:pt x="118" y="32"/>
                  </a:lnTo>
                  <a:lnTo>
                    <a:pt x="114" y="38"/>
                  </a:lnTo>
                  <a:lnTo>
                    <a:pt x="7" y="260"/>
                  </a:lnTo>
                  <a:lnTo>
                    <a:pt x="4" y="267"/>
                  </a:lnTo>
                  <a:lnTo>
                    <a:pt x="2" y="273"/>
                  </a:lnTo>
                  <a:lnTo>
                    <a:pt x="1" y="280"/>
                  </a:lnTo>
                  <a:lnTo>
                    <a:pt x="0" y="287"/>
                  </a:lnTo>
                  <a:lnTo>
                    <a:pt x="0" y="293"/>
                  </a:lnTo>
                  <a:lnTo>
                    <a:pt x="1" y="299"/>
                  </a:lnTo>
                  <a:lnTo>
                    <a:pt x="2" y="306"/>
                  </a:lnTo>
                  <a:lnTo>
                    <a:pt x="3" y="312"/>
                  </a:lnTo>
                  <a:lnTo>
                    <a:pt x="7" y="318"/>
                  </a:lnTo>
                  <a:lnTo>
                    <a:pt x="10" y="324"/>
                  </a:lnTo>
                  <a:lnTo>
                    <a:pt x="13" y="329"/>
                  </a:lnTo>
                  <a:lnTo>
                    <a:pt x="17" y="334"/>
                  </a:lnTo>
                  <a:lnTo>
                    <a:pt x="21" y="340"/>
                  </a:lnTo>
                  <a:lnTo>
                    <a:pt x="27" y="344"/>
                  </a:lnTo>
                  <a:lnTo>
                    <a:pt x="32" y="347"/>
                  </a:lnTo>
                  <a:lnTo>
                    <a:pt x="38" y="351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3" name="Freeform 13"/>
            <p:cNvSpPr>
              <a:spLocks/>
            </p:cNvSpPr>
            <p:nvPr/>
          </p:nvSpPr>
          <p:spPr bwMode="auto">
            <a:xfrm>
              <a:off x="3725863" y="4071938"/>
              <a:ext cx="292100" cy="1452563"/>
            </a:xfrm>
            <a:custGeom>
              <a:avLst/>
              <a:gdLst>
                <a:gd name="T0" fmla="*/ 2 w 923"/>
                <a:gd name="T1" fmla="*/ 644 h 4575"/>
                <a:gd name="T2" fmla="*/ 2 w 923"/>
                <a:gd name="T3" fmla="*/ 579 h 4575"/>
                <a:gd name="T4" fmla="*/ 7 w 923"/>
                <a:gd name="T5" fmla="*/ 516 h 4575"/>
                <a:gd name="T6" fmla="*/ 16 w 923"/>
                <a:gd name="T7" fmla="*/ 455 h 4575"/>
                <a:gd name="T8" fmla="*/ 29 w 923"/>
                <a:gd name="T9" fmla="*/ 395 h 4575"/>
                <a:gd name="T10" fmla="*/ 45 w 923"/>
                <a:gd name="T11" fmla="*/ 339 h 4575"/>
                <a:gd name="T12" fmla="*/ 64 w 923"/>
                <a:gd name="T13" fmla="*/ 287 h 4575"/>
                <a:gd name="T14" fmla="*/ 86 w 923"/>
                <a:gd name="T15" fmla="*/ 237 h 4575"/>
                <a:gd name="T16" fmla="*/ 112 w 923"/>
                <a:gd name="T17" fmla="*/ 190 h 4575"/>
                <a:gd name="T18" fmla="*/ 140 w 923"/>
                <a:gd name="T19" fmla="*/ 149 h 4575"/>
                <a:gd name="T20" fmla="*/ 170 w 923"/>
                <a:gd name="T21" fmla="*/ 111 h 4575"/>
                <a:gd name="T22" fmla="*/ 202 w 923"/>
                <a:gd name="T23" fmla="*/ 79 h 4575"/>
                <a:gd name="T24" fmla="*/ 237 w 923"/>
                <a:gd name="T25" fmla="*/ 52 h 4575"/>
                <a:gd name="T26" fmla="*/ 274 w 923"/>
                <a:gd name="T27" fmla="*/ 30 h 4575"/>
                <a:gd name="T28" fmla="*/ 312 w 923"/>
                <a:gd name="T29" fmla="*/ 14 h 4575"/>
                <a:gd name="T30" fmla="*/ 353 w 923"/>
                <a:gd name="T31" fmla="*/ 3 h 4575"/>
                <a:gd name="T32" fmla="*/ 394 w 923"/>
                <a:gd name="T33" fmla="*/ 0 h 4575"/>
                <a:gd name="T34" fmla="*/ 437 w 923"/>
                <a:gd name="T35" fmla="*/ 3 h 4575"/>
                <a:gd name="T36" fmla="*/ 481 w 923"/>
                <a:gd name="T37" fmla="*/ 14 h 4575"/>
                <a:gd name="T38" fmla="*/ 526 w 923"/>
                <a:gd name="T39" fmla="*/ 30 h 4575"/>
                <a:gd name="T40" fmla="*/ 572 w 923"/>
                <a:gd name="T41" fmla="*/ 52 h 4575"/>
                <a:gd name="T42" fmla="*/ 617 w 923"/>
                <a:gd name="T43" fmla="*/ 79 h 4575"/>
                <a:gd name="T44" fmla="*/ 660 w 923"/>
                <a:gd name="T45" fmla="*/ 111 h 4575"/>
                <a:gd name="T46" fmla="*/ 704 w 923"/>
                <a:gd name="T47" fmla="*/ 149 h 4575"/>
                <a:gd name="T48" fmla="*/ 744 w 923"/>
                <a:gd name="T49" fmla="*/ 190 h 4575"/>
                <a:gd name="T50" fmla="*/ 782 w 923"/>
                <a:gd name="T51" fmla="*/ 237 h 4575"/>
                <a:gd name="T52" fmla="*/ 817 w 923"/>
                <a:gd name="T53" fmla="*/ 287 h 4575"/>
                <a:gd name="T54" fmla="*/ 848 w 923"/>
                <a:gd name="T55" fmla="*/ 339 h 4575"/>
                <a:gd name="T56" fmla="*/ 873 w 923"/>
                <a:gd name="T57" fmla="*/ 395 h 4575"/>
                <a:gd name="T58" fmla="*/ 895 w 923"/>
                <a:gd name="T59" fmla="*/ 455 h 4575"/>
                <a:gd name="T60" fmla="*/ 910 w 923"/>
                <a:gd name="T61" fmla="*/ 516 h 4575"/>
                <a:gd name="T62" fmla="*/ 919 w 923"/>
                <a:gd name="T63" fmla="*/ 579 h 4575"/>
                <a:gd name="T64" fmla="*/ 923 w 923"/>
                <a:gd name="T65" fmla="*/ 644 h 4575"/>
                <a:gd name="T66" fmla="*/ 67 w 923"/>
                <a:gd name="T67" fmla="*/ 4575 h 4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23" h="4575">
                  <a:moveTo>
                    <a:pt x="67" y="4575"/>
                  </a:moveTo>
                  <a:lnTo>
                    <a:pt x="2" y="644"/>
                  </a:lnTo>
                  <a:lnTo>
                    <a:pt x="0" y="612"/>
                  </a:lnTo>
                  <a:lnTo>
                    <a:pt x="2" y="579"/>
                  </a:lnTo>
                  <a:lnTo>
                    <a:pt x="4" y="548"/>
                  </a:lnTo>
                  <a:lnTo>
                    <a:pt x="7" y="516"/>
                  </a:lnTo>
                  <a:lnTo>
                    <a:pt x="11" y="485"/>
                  </a:lnTo>
                  <a:lnTo>
                    <a:pt x="16" y="455"/>
                  </a:lnTo>
                  <a:lnTo>
                    <a:pt x="22" y="425"/>
                  </a:lnTo>
                  <a:lnTo>
                    <a:pt x="29" y="395"/>
                  </a:lnTo>
                  <a:lnTo>
                    <a:pt x="36" y="367"/>
                  </a:lnTo>
                  <a:lnTo>
                    <a:pt x="45" y="339"/>
                  </a:lnTo>
                  <a:lnTo>
                    <a:pt x="54" y="312"/>
                  </a:lnTo>
                  <a:lnTo>
                    <a:pt x="64" y="287"/>
                  </a:lnTo>
                  <a:lnTo>
                    <a:pt x="75" y="261"/>
                  </a:lnTo>
                  <a:lnTo>
                    <a:pt x="86" y="237"/>
                  </a:lnTo>
                  <a:lnTo>
                    <a:pt x="99" y="213"/>
                  </a:lnTo>
                  <a:lnTo>
                    <a:pt x="112" y="190"/>
                  </a:lnTo>
                  <a:lnTo>
                    <a:pt x="125" y="169"/>
                  </a:lnTo>
                  <a:lnTo>
                    <a:pt x="140" y="149"/>
                  </a:lnTo>
                  <a:lnTo>
                    <a:pt x="155" y="129"/>
                  </a:lnTo>
                  <a:lnTo>
                    <a:pt x="170" y="111"/>
                  </a:lnTo>
                  <a:lnTo>
                    <a:pt x="187" y="94"/>
                  </a:lnTo>
                  <a:lnTo>
                    <a:pt x="202" y="79"/>
                  </a:lnTo>
                  <a:lnTo>
                    <a:pt x="220" y="65"/>
                  </a:lnTo>
                  <a:lnTo>
                    <a:pt x="237" y="52"/>
                  </a:lnTo>
                  <a:lnTo>
                    <a:pt x="255" y="40"/>
                  </a:lnTo>
                  <a:lnTo>
                    <a:pt x="274" y="30"/>
                  </a:lnTo>
                  <a:lnTo>
                    <a:pt x="293" y="21"/>
                  </a:lnTo>
                  <a:lnTo>
                    <a:pt x="312" y="14"/>
                  </a:lnTo>
                  <a:lnTo>
                    <a:pt x="333" y="7"/>
                  </a:lnTo>
                  <a:lnTo>
                    <a:pt x="353" y="3"/>
                  </a:lnTo>
                  <a:lnTo>
                    <a:pt x="374" y="1"/>
                  </a:lnTo>
                  <a:lnTo>
                    <a:pt x="394" y="0"/>
                  </a:lnTo>
                  <a:lnTo>
                    <a:pt x="415" y="1"/>
                  </a:lnTo>
                  <a:lnTo>
                    <a:pt x="437" y="3"/>
                  </a:lnTo>
                  <a:lnTo>
                    <a:pt x="458" y="7"/>
                  </a:lnTo>
                  <a:lnTo>
                    <a:pt x="481" y="14"/>
                  </a:lnTo>
                  <a:lnTo>
                    <a:pt x="504" y="21"/>
                  </a:lnTo>
                  <a:lnTo>
                    <a:pt x="526" y="30"/>
                  </a:lnTo>
                  <a:lnTo>
                    <a:pt x="548" y="40"/>
                  </a:lnTo>
                  <a:lnTo>
                    <a:pt x="572" y="52"/>
                  </a:lnTo>
                  <a:lnTo>
                    <a:pt x="594" y="65"/>
                  </a:lnTo>
                  <a:lnTo>
                    <a:pt x="617" y="79"/>
                  </a:lnTo>
                  <a:lnTo>
                    <a:pt x="639" y="94"/>
                  </a:lnTo>
                  <a:lnTo>
                    <a:pt x="660" y="111"/>
                  </a:lnTo>
                  <a:lnTo>
                    <a:pt x="683" y="129"/>
                  </a:lnTo>
                  <a:lnTo>
                    <a:pt x="704" y="149"/>
                  </a:lnTo>
                  <a:lnTo>
                    <a:pt x="724" y="169"/>
                  </a:lnTo>
                  <a:lnTo>
                    <a:pt x="744" y="190"/>
                  </a:lnTo>
                  <a:lnTo>
                    <a:pt x="763" y="213"/>
                  </a:lnTo>
                  <a:lnTo>
                    <a:pt x="782" y="237"/>
                  </a:lnTo>
                  <a:lnTo>
                    <a:pt x="800" y="261"/>
                  </a:lnTo>
                  <a:lnTo>
                    <a:pt x="817" y="287"/>
                  </a:lnTo>
                  <a:lnTo>
                    <a:pt x="833" y="312"/>
                  </a:lnTo>
                  <a:lnTo>
                    <a:pt x="848" y="339"/>
                  </a:lnTo>
                  <a:lnTo>
                    <a:pt x="861" y="367"/>
                  </a:lnTo>
                  <a:lnTo>
                    <a:pt x="873" y="395"/>
                  </a:lnTo>
                  <a:lnTo>
                    <a:pt x="885" y="425"/>
                  </a:lnTo>
                  <a:lnTo>
                    <a:pt x="895" y="455"/>
                  </a:lnTo>
                  <a:lnTo>
                    <a:pt x="904" y="485"/>
                  </a:lnTo>
                  <a:lnTo>
                    <a:pt x="910" y="516"/>
                  </a:lnTo>
                  <a:lnTo>
                    <a:pt x="915" y="548"/>
                  </a:lnTo>
                  <a:lnTo>
                    <a:pt x="919" y="579"/>
                  </a:lnTo>
                  <a:lnTo>
                    <a:pt x="922" y="612"/>
                  </a:lnTo>
                  <a:lnTo>
                    <a:pt x="923" y="644"/>
                  </a:lnTo>
                  <a:lnTo>
                    <a:pt x="726" y="4575"/>
                  </a:lnTo>
                  <a:lnTo>
                    <a:pt x="67" y="4575"/>
                  </a:lnTo>
                  <a:close/>
                </a:path>
              </a:pathLst>
            </a:custGeom>
            <a:solidFill>
              <a:srgbClr val="493B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4" name="Freeform 14"/>
            <p:cNvSpPr>
              <a:spLocks/>
            </p:cNvSpPr>
            <p:nvPr/>
          </p:nvSpPr>
          <p:spPr bwMode="auto">
            <a:xfrm>
              <a:off x="3962400" y="4071938"/>
              <a:ext cx="377825" cy="1452563"/>
            </a:xfrm>
            <a:custGeom>
              <a:avLst/>
              <a:gdLst>
                <a:gd name="T0" fmla="*/ 332 w 1188"/>
                <a:gd name="T1" fmla="*/ 4575 h 4575"/>
                <a:gd name="T2" fmla="*/ 1 w 1188"/>
                <a:gd name="T3" fmla="*/ 612 h 4575"/>
                <a:gd name="T4" fmla="*/ 11 w 1188"/>
                <a:gd name="T5" fmla="*/ 548 h 4575"/>
                <a:gd name="T6" fmla="*/ 30 w 1188"/>
                <a:gd name="T7" fmla="*/ 485 h 4575"/>
                <a:gd name="T8" fmla="*/ 57 w 1188"/>
                <a:gd name="T9" fmla="*/ 425 h 4575"/>
                <a:gd name="T10" fmla="*/ 92 w 1188"/>
                <a:gd name="T11" fmla="*/ 367 h 4575"/>
                <a:gd name="T12" fmla="*/ 133 w 1188"/>
                <a:gd name="T13" fmla="*/ 312 h 4575"/>
                <a:gd name="T14" fmla="*/ 181 w 1188"/>
                <a:gd name="T15" fmla="*/ 261 h 4575"/>
                <a:gd name="T16" fmla="*/ 234 w 1188"/>
                <a:gd name="T17" fmla="*/ 213 h 4575"/>
                <a:gd name="T18" fmla="*/ 289 w 1188"/>
                <a:gd name="T19" fmla="*/ 169 h 4575"/>
                <a:gd name="T20" fmla="*/ 348 w 1188"/>
                <a:gd name="T21" fmla="*/ 129 h 4575"/>
                <a:gd name="T22" fmla="*/ 407 w 1188"/>
                <a:gd name="T23" fmla="*/ 94 h 4575"/>
                <a:gd name="T24" fmla="*/ 469 w 1188"/>
                <a:gd name="T25" fmla="*/ 65 h 4575"/>
                <a:gd name="T26" fmla="*/ 529 w 1188"/>
                <a:gd name="T27" fmla="*/ 40 h 4575"/>
                <a:gd name="T28" fmla="*/ 588 w 1188"/>
                <a:gd name="T29" fmla="*/ 21 h 4575"/>
                <a:gd name="T30" fmla="*/ 645 w 1188"/>
                <a:gd name="T31" fmla="*/ 7 h 4575"/>
                <a:gd name="T32" fmla="*/ 699 w 1188"/>
                <a:gd name="T33" fmla="*/ 1 h 4575"/>
                <a:gd name="T34" fmla="*/ 749 w 1188"/>
                <a:gd name="T35" fmla="*/ 1 h 4575"/>
                <a:gd name="T36" fmla="*/ 796 w 1188"/>
                <a:gd name="T37" fmla="*/ 7 h 4575"/>
                <a:gd name="T38" fmla="*/ 843 w 1188"/>
                <a:gd name="T39" fmla="*/ 21 h 4575"/>
                <a:gd name="T40" fmla="*/ 887 w 1188"/>
                <a:gd name="T41" fmla="*/ 40 h 4575"/>
                <a:gd name="T42" fmla="*/ 930 w 1188"/>
                <a:gd name="T43" fmla="*/ 65 h 4575"/>
                <a:gd name="T44" fmla="*/ 969 w 1188"/>
                <a:gd name="T45" fmla="*/ 94 h 4575"/>
                <a:gd name="T46" fmla="*/ 1007 w 1188"/>
                <a:gd name="T47" fmla="*/ 129 h 4575"/>
                <a:gd name="T48" fmla="*/ 1041 w 1188"/>
                <a:gd name="T49" fmla="*/ 169 h 4575"/>
                <a:gd name="T50" fmla="*/ 1072 w 1188"/>
                <a:gd name="T51" fmla="*/ 213 h 4575"/>
                <a:gd name="T52" fmla="*/ 1101 w 1188"/>
                <a:gd name="T53" fmla="*/ 261 h 4575"/>
                <a:gd name="T54" fmla="*/ 1125 w 1188"/>
                <a:gd name="T55" fmla="*/ 312 h 4575"/>
                <a:gd name="T56" fmla="*/ 1147 w 1188"/>
                <a:gd name="T57" fmla="*/ 367 h 4575"/>
                <a:gd name="T58" fmla="*/ 1163 w 1188"/>
                <a:gd name="T59" fmla="*/ 425 h 4575"/>
                <a:gd name="T60" fmla="*/ 1176 w 1188"/>
                <a:gd name="T61" fmla="*/ 485 h 4575"/>
                <a:gd name="T62" fmla="*/ 1185 w 1188"/>
                <a:gd name="T63" fmla="*/ 548 h 4575"/>
                <a:gd name="T64" fmla="*/ 1188 w 1188"/>
                <a:gd name="T65" fmla="*/ 612 h 4575"/>
                <a:gd name="T66" fmla="*/ 1111 w 1188"/>
                <a:gd name="T67" fmla="*/ 4575 h 4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88" h="4575">
                  <a:moveTo>
                    <a:pt x="1111" y="4575"/>
                  </a:moveTo>
                  <a:lnTo>
                    <a:pt x="332" y="4575"/>
                  </a:lnTo>
                  <a:lnTo>
                    <a:pt x="0" y="644"/>
                  </a:lnTo>
                  <a:lnTo>
                    <a:pt x="1" y="612"/>
                  </a:lnTo>
                  <a:lnTo>
                    <a:pt x="4" y="579"/>
                  </a:lnTo>
                  <a:lnTo>
                    <a:pt x="11" y="548"/>
                  </a:lnTo>
                  <a:lnTo>
                    <a:pt x="19" y="516"/>
                  </a:lnTo>
                  <a:lnTo>
                    <a:pt x="30" y="485"/>
                  </a:lnTo>
                  <a:lnTo>
                    <a:pt x="42" y="455"/>
                  </a:lnTo>
                  <a:lnTo>
                    <a:pt x="57" y="425"/>
                  </a:lnTo>
                  <a:lnTo>
                    <a:pt x="74" y="395"/>
                  </a:lnTo>
                  <a:lnTo>
                    <a:pt x="92" y="367"/>
                  </a:lnTo>
                  <a:lnTo>
                    <a:pt x="112" y="339"/>
                  </a:lnTo>
                  <a:lnTo>
                    <a:pt x="133" y="312"/>
                  </a:lnTo>
                  <a:lnTo>
                    <a:pt x="157" y="287"/>
                  </a:lnTo>
                  <a:lnTo>
                    <a:pt x="181" y="261"/>
                  </a:lnTo>
                  <a:lnTo>
                    <a:pt x="206" y="237"/>
                  </a:lnTo>
                  <a:lnTo>
                    <a:pt x="234" y="213"/>
                  </a:lnTo>
                  <a:lnTo>
                    <a:pt x="261" y="190"/>
                  </a:lnTo>
                  <a:lnTo>
                    <a:pt x="289" y="169"/>
                  </a:lnTo>
                  <a:lnTo>
                    <a:pt x="318" y="149"/>
                  </a:lnTo>
                  <a:lnTo>
                    <a:pt x="348" y="129"/>
                  </a:lnTo>
                  <a:lnTo>
                    <a:pt x="378" y="111"/>
                  </a:lnTo>
                  <a:lnTo>
                    <a:pt x="407" y="94"/>
                  </a:lnTo>
                  <a:lnTo>
                    <a:pt x="438" y="79"/>
                  </a:lnTo>
                  <a:lnTo>
                    <a:pt x="469" y="65"/>
                  </a:lnTo>
                  <a:lnTo>
                    <a:pt x="499" y="52"/>
                  </a:lnTo>
                  <a:lnTo>
                    <a:pt x="529" y="40"/>
                  </a:lnTo>
                  <a:lnTo>
                    <a:pt x="559" y="30"/>
                  </a:lnTo>
                  <a:lnTo>
                    <a:pt x="588" y="21"/>
                  </a:lnTo>
                  <a:lnTo>
                    <a:pt x="617" y="14"/>
                  </a:lnTo>
                  <a:lnTo>
                    <a:pt x="645" y="7"/>
                  </a:lnTo>
                  <a:lnTo>
                    <a:pt x="673" y="3"/>
                  </a:lnTo>
                  <a:lnTo>
                    <a:pt x="699" y="1"/>
                  </a:lnTo>
                  <a:lnTo>
                    <a:pt x="724" y="0"/>
                  </a:lnTo>
                  <a:lnTo>
                    <a:pt x="749" y="1"/>
                  </a:lnTo>
                  <a:lnTo>
                    <a:pt x="772" y="3"/>
                  </a:lnTo>
                  <a:lnTo>
                    <a:pt x="796" y="7"/>
                  </a:lnTo>
                  <a:lnTo>
                    <a:pt x="820" y="14"/>
                  </a:lnTo>
                  <a:lnTo>
                    <a:pt x="843" y="21"/>
                  </a:lnTo>
                  <a:lnTo>
                    <a:pt x="865" y="30"/>
                  </a:lnTo>
                  <a:lnTo>
                    <a:pt x="887" y="40"/>
                  </a:lnTo>
                  <a:lnTo>
                    <a:pt x="909" y="52"/>
                  </a:lnTo>
                  <a:lnTo>
                    <a:pt x="930" y="65"/>
                  </a:lnTo>
                  <a:lnTo>
                    <a:pt x="950" y="79"/>
                  </a:lnTo>
                  <a:lnTo>
                    <a:pt x="969" y="94"/>
                  </a:lnTo>
                  <a:lnTo>
                    <a:pt x="988" y="111"/>
                  </a:lnTo>
                  <a:lnTo>
                    <a:pt x="1007" y="129"/>
                  </a:lnTo>
                  <a:lnTo>
                    <a:pt x="1024" y="149"/>
                  </a:lnTo>
                  <a:lnTo>
                    <a:pt x="1041" y="169"/>
                  </a:lnTo>
                  <a:lnTo>
                    <a:pt x="1058" y="190"/>
                  </a:lnTo>
                  <a:lnTo>
                    <a:pt x="1072" y="213"/>
                  </a:lnTo>
                  <a:lnTo>
                    <a:pt x="1087" y="237"/>
                  </a:lnTo>
                  <a:lnTo>
                    <a:pt x="1101" y="261"/>
                  </a:lnTo>
                  <a:lnTo>
                    <a:pt x="1114" y="287"/>
                  </a:lnTo>
                  <a:lnTo>
                    <a:pt x="1125" y="312"/>
                  </a:lnTo>
                  <a:lnTo>
                    <a:pt x="1137" y="339"/>
                  </a:lnTo>
                  <a:lnTo>
                    <a:pt x="1147" y="367"/>
                  </a:lnTo>
                  <a:lnTo>
                    <a:pt x="1155" y="395"/>
                  </a:lnTo>
                  <a:lnTo>
                    <a:pt x="1163" y="425"/>
                  </a:lnTo>
                  <a:lnTo>
                    <a:pt x="1171" y="455"/>
                  </a:lnTo>
                  <a:lnTo>
                    <a:pt x="1176" y="485"/>
                  </a:lnTo>
                  <a:lnTo>
                    <a:pt x="1180" y="516"/>
                  </a:lnTo>
                  <a:lnTo>
                    <a:pt x="1185" y="548"/>
                  </a:lnTo>
                  <a:lnTo>
                    <a:pt x="1187" y="579"/>
                  </a:lnTo>
                  <a:lnTo>
                    <a:pt x="1188" y="612"/>
                  </a:lnTo>
                  <a:lnTo>
                    <a:pt x="1188" y="644"/>
                  </a:lnTo>
                  <a:lnTo>
                    <a:pt x="1111" y="4575"/>
                  </a:lnTo>
                  <a:close/>
                </a:path>
              </a:pathLst>
            </a:custGeom>
            <a:solidFill>
              <a:srgbClr val="7E6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5" name="Freeform 15"/>
            <p:cNvSpPr>
              <a:spLocks/>
            </p:cNvSpPr>
            <p:nvPr/>
          </p:nvSpPr>
          <p:spPr bwMode="auto">
            <a:xfrm>
              <a:off x="3932238" y="2608263"/>
              <a:ext cx="215900" cy="452438"/>
            </a:xfrm>
            <a:custGeom>
              <a:avLst/>
              <a:gdLst>
                <a:gd name="T0" fmla="*/ 2 w 683"/>
                <a:gd name="T1" fmla="*/ 1122 h 1428"/>
                <a:gd name="T2" fmla="*/ 11 w 683"/>
                <a:gd name="T3" fmla="*/ 1172 h 1428"/>
                <a:gd name="T4" fmla="*/ 27 w 683"/>
                <a:gd name="T5" fmla="*/ 1220 h 1428"/>
                <a:gd name="T6" fmla="*/ 49 w 683"/>
                <a:gd name="T7" fmla="*/ 1264 h 1428"/>
                <a:gd name="T8" fmla="*/ 78 w 683"/>
                <a:gd name="T9" fmla="*/ 1304 h 1428"/>
                <a:gd name="T10" fmla="*/ 112 w 683"/>
                <a:gd name="T11" fmla="*/ 1340 h 1428"/>
                <a:gd name="T12" fmla="*/ 151 w 683"/>
                <a:gd name="T13" fmla="*/ 1370 h 1428"/>
                <a:gd name="T14" fmla="*/ 193 w 683"/>
                <a:gd name="T15" fmla="*/ 1395 h 1428"/>
                <a:gd name="T16" fmla="*/ 240 w 683"/>
                <a:gd name="T17" fmla="*/ 1413 h 1428"/>
                <a:gd name="T18" fmla="*/ 290 w 683"/>
                <a:gd name="T19" fmla="*/ 1425 h 1428"/>
                <a:gd name="T20" fmla="*/ 341 w 683"/>
                <a:gd name="T21" fmla="*/ 1428 h 1428"/>
                <a:gd name="T22" fmla="*/ 394 w 683"/>
                <a:gd name="T23" fmla="*/ 1425 h 1428"/>
                <a:gd name="T24" fmla="*/ 443 w 683"/>
                <a:gd name="T25" fmla="*/ 1413 h 1428"/>
                <a:gd name="T26" fmla="*/ 489 w 683"/>
                <a:gd name="T27" fmla="*/ 1395 h 1428"/>
                <a:gd name="T28" fmla="*/ 533 w 683"/>
                <a:gd name="T29" fmla="*/ 1370 h 1428"/>
                <a:gd name="T30" fmla="*/ 572 w 683"/>
                <a:gd name="T31" fmla="*/ 1340 h 1428"/>
                <a:gd name="T32" fmla="*/ 606 w 683"/>
                <a:gd name="T33" fmla="*/ 1304 h 1428"/>
                <a:gd name="T34" fmla="*/ 634 w 683"/>
                <a:gd name="T35" fmla="*/ 1264 h 1428"/>
                <a:gd name="T36" fmla="*/ 656 w 683"/>
                <a:gd name="T37" fmla="*/ 1220 h 1428"/>
                <a:gd name="T38" fmla="*/ 672 w 683"/>
                <a:gd name="T39" fmla="*/ 1172 h 1428"/>
                <a:gd name="T40" fmla="*/ 682 w 683"/>
                <a:gd name="T41" fmla="*/ 1122 h 1428"/>
                <a:gd name="T42" fmla="*/ 683 w 683"/>
                <a:gd name="T43" fmla="*/ 341 h 1428"/>
                <a:gd name="T44" fmla="*/ 680 w 683"/>
                <a:gd name="T45" fmla="*/ 290 h 1428"/>
                <a:gd name="T46" fmla="*/ 668 w 683"/>
                <a:gd name="T47" fmla="*/ 240 h 1428"/>
                <a:gd name="T48" fmla="*/ 650 w 683"/>
                <a:gd name="T49" fmla="*/ 193 h 1428"/>
                <a:gd name="T50" fmla="*/ 625 w 683"/>
                <a:gd name="T51" fmla="*/ 151 h 1428"/>
                <a:gd name="T52" fmla="*/ 595 w 683"/>
                <a:gd name="T53" fmla="*/ 112 h 1428"/>
                <a:gd name="T54" fmla="*/ 559 w 683"/>
                <a:gd name="T55" fmla="*/ 78 h 1428"/>
                <a:gd name="T56" fmla="*/ 519 w 683"/>
                <a:gd name="T57" fmla="*/ 50 h 1428"/>
                <a:gd name="T58" fmla="*/ 475 w 683"/>
                <a:gd name="T59" fmla="*/ 27 h 1428"/>
                <a:gd name="T60" fmla="*/ 427 w 683"/>
                <a:gd name="T61" fmla="*/ 12 h 1428"/>
                <a:gd name="T62" fmla="*/ 376 w 683"/>
                <a:gd name="T63" fmla="*/ 2 h 1428"/>
                <a:gd name="T64" fmla="*/ 324 w 683"/>
                <a:gd name="T65" fmla="*/ 1 h 1428"/>
                <a:gd name="T66" fmla="*/ 273 w 683"/>
                <a:gd name="T67" fmla="*/ 7 h 1428"/>
                <a:gd name="T68" fmla="*/ 224 w 683"/>
                <a:gd name="T69" fmla="*/ 21 h 1428"/>
                <a:gd name="T70" fmla="*/ 179 w 683"/>
                <a:gd name="T71" fmla="*/ 41 h 1428"/>
                <a:gd name="T72" fmla="*/ 137 w 683"/>
                <a:gd name="T73" fmla="*/ 69 h 1428"/>
                <a:gd name="T74" fmla="*/ 100 w 683"/>
                <a:gd name="T75" fmla="*/ 100 h 1428"/>
                <a:gd name="T76" fmla="*/ 69 w 683"/>
                <a:gd name="T77" fmla="*/ 137 h 1428"/>
                <a:gd name="T78" fmla="*/ 41 w 683"/>
                <a:gd name="T79" fmla="*/ 180 h 1428"/>
                <a:gd name="T80" fmla="*/ 21 w 683"/>
                <a:gd name="T81" fmla="*/ 224 h 1428"/>
                <a:gd name="T82" fmla="*/ 7 w 683"/>
                <a:gd name="T83" fmla="*/ 273 h 1428"/>
                <a:gd name="T84" fmla="*/ 1 w 683"/>
                <a:gd name="T85" fmla="*/ 324 h 1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83" h="1428">
                  <a:moveTo>
                    <a:pt x="0" y="1087"/>
                  </a:moveTo>
                  <a:lnTo>
                    <a:pt x="1" y="1105"/>
                  </a:lnTo>
                  <a:lnTo>
                    <a:pt x="2" y="1122"/>
                  </a:lnTo>
                  <a:lnTo>
                    <a:pt x="4" y="1139"/>
                  </a:lnTo>
                  <a:lnTo>
                    <a:pt x="7" y="1156"/>
                  </a:lnTo>
                  <a:lnTo>
                    <a:pt x="11" y="1172"/>
                  </a:lnTo>
                  <a:lnTo>
                    <a:pt x="16" y="1189"/>
                  </a:lnTo>
                  <a:lnTo>
                    <a:pt x="21" y="1205"/>
                  </a:lnTo>
                  <a:lnTo>
                    <a:pt x="27" y="1220"/>
                  </a:lnTo>
                  <a:lnTo>
                    <a:pt x="34" y="1235"/>
                  </a:lnTo>
                  <a:lnTo>
                    <a:pt x="41" y="1249"/>
                  </a:lnTo>
                  <a:lnTo>
                    <a:pt x="49" y="1264"/>
                  </a:lnTo>
                  <a:lnTo>
                    <a:pt x="59" y="1278"/>
                  </a:lnTo>
                  <a:lnTo>
                    <a:pt x="69" y="1292"/>
                  </a:lnTo>
                  <a:lnTo>
                    <a:pt x="78" y="1304"/>
                  </a:lnTo>
                  <a:lnTo>
                    <a:pt x="89" y="1317"/>
                  </a:lnTo>
                  <a:lnTo>
                    <a:pt x="100" y="1329"/>
                  </a:lnTo>
                  <a:lnTo>
                    <a:pt x="112" y="1340"/>
                  </a:lnTo>
                  <a:lnTo>
                    <a:pt x="125" y="1351"/>
                  </a:lnTo>
                  <a:lnTo>
                    <a:pt x="137" y="1360"/>
                  </a:lnTo>
                  <a:lnTo>
                    <a:pt x="151" y="1370"/>
                  </a:lnTo>
                  <a:lnTo>
                    <a:pt x="165" y="1379"/>
                  </a:lnTo>
                  <a:lnTo>
                    <a:pt x="179" y="1387"/>
                  </a:lnTo>
                  <a:lnTo>
                    <a:pt x="193" y="1395"/>
                  </a:lnTo>
                  <a:lnTo>
                    <a:pt x="209" y="1402"/>
                  </a:lnTo>
                  <a:lnTo>
                    <a:pt x="224" y="1408"/>
                  </a:lnTo>
                  <a:lnTo>
                    <a:pt x="240" y="1413"/>
                  </a:lnTo>
                  <a:lnTo>
                    <a:pt x="257" y="1417"/>
                  </a:lnTo>
                  <a:lnTo>
                    <a:pt x="273" y="1422"/>
                  </a:lnTo>
                  <a:lnTo>
                    <a:pt x="290" y="1425"/>
                  </a:lnTo>
                  <a:lnTo>
                    <a:pt x="306" y="1427"/>
                  </a:lnTo>
                  <a:lnTo>
                    <a:pt x="324" y="1428"/>
                  </a:lnTo>
                  <a:lnTo>
                    <a:pt x="341" y="1428"/>
                  </a:lnTo>
                  <a:lnTo>
                    <a:pt x="359" y="1428"/>
                  </a:lnTo>
                  <a:lnTo>
                    <a:pt x="376" y="1427"/>
                  </a:lnTo>
                  <a:lnTo>
                    <a:pt x="394" y="1425"/>
                  </a:lnTo>
                  <a:lnTo>
                    <a:pt x="411" y="1422"/>
                  </a:lnTo>
                  <a:lnTo>
                    <a:pt x="427" y="1417"/>
                  </a:lnTo>
                  <a:lnTo>
                    <a:pt x="443" y="1413"/>
                  </a:lnTo>
                  <a:lnTo>
                    <a:pt x="459" y="1408"/>
                  </a:lnTo>
                  <a:lnTo>
                    <a:pt x="475" y="1402"/>
                  </a:lnTo>
                  <a:lnTo>
                    <a:pt x="489" y="1395"/>
                  </a:lnTo>
                  <a:lnTo>
                    <a:pt x="504" y="1387"/>
                  </a:lnTo>
                  <a:lnTo>
                    <a:pt x="519" y="1379"/>
                  </a:lnTo>
                  <a:lnTo>
                    <a:pt x="533" y="1370"/>
                  </a:lnTo>
                  <a:lnTo>
                    <a:pt x="547" y="1360"/>
                  </a:lnTo>
                  <a:lnTo>
                    <a:pt x="559" y="1351"/>
                  </a:lnTo>
                  <a:lnTo>
                    <a:pt x="572" y="1340"/>
                  </a:lnTo>
                  <a:lnTo>
                    <a:pt x="584" y="1329"/>
                  </a:lnTo>
                  <a:lnTo>
                    <a:pt x="595" y="1317"/>
                  </a:lnTo>
                  <a:lnTo>
                    <a:pt x="606" y="1304"/>
                  </a:lnTo>
                  <a:lnTo>
                    <a:pt x="615" y="1292"/>
                  </a:lnTo>
                  <a:lnTo>
                    <a:pt x="625" y="1278"/>
                  </a:lnTo>
                  <a:lnTo>
                    <a:pt x="634" y="1264"/>
                  </a:lnTo>
                  <a:lnTo>
                    <a:pt x="642" y="1249"/>
                  </a:lnTo>
                  <a:lnTo>
                    <a:pt x="650" y="1235"/>
                  </a:lnTo>
                  <a:lnTo>
                    <a:pt x="656" y="1220"/>
                  </a:lnTo>
                  <a:lnTo>
                    <a:pt x="663" y="1205"/>
                  </a:lnTo>
                  <a:lnTo>
                    <a:pt x="668" y="1189"/>
                  </a:lnTo>
                  <a:lnTo>
                    <a:pt x="672" y="1172"/>
                  </a:lnTo>
                  <a:lnTo>
                    <a:pt x="677" y="1156"/>
                  </a:lnTo>
                  <a:lnTo>
                    <a:pt x="680" y="1139"/>
                  </a:lnTo>
                  <a:lnTo>
                    <a:pt x="682" y="1122"/>
                  </a:lnTo>
                  <a:lnTo>
                    <a:pt x="683" y="1105"/>
                  </a:lnTo>
                  <a:lnTo>
                    <a:pt x="683" y="1087"/>
                  </a:lnTo>
                  <a:lnTo>
                    <a:pt x="683" y="341"/>
                  </a:lnTo>
                  <a:lnTo>
                    <a:pt x="683" y="324"/>
                  </a:lnTo>
                  <a:lnTo>
                    <a:pt x="682" y="307"/>
                  </a:lnTo>
                  <a:lnTo>
                    <a:pt x="680" y="290"/>
                  </a:lnTo>
                  <a:lnTo>
                    <a:pt x="677" y="273"/>
                  </a:lnTo>
                  <a:lnTo>
                    <a:pt x="672" y="257"/>
                  </a:lnTo>
                  <a:lnTo>
                    <a:pt x="668" y="240"/>
                  </a:lnTo>
                  <a:lnTo>
                    <a:pt x="663" y="224"/>
                  </a:lnTo>
                  <a:lnTo>
                    <a:pt x="656" y="209"/>
                  </a:lnTo>
                  <a:lnTo>
                    <a:pt x="650" y="193"/>
                  </a:lnTo>
                  <a:lnTo>
                    <a:pt x="642" y="180"/>
                  </a:lnTo>
                  <a:lnTo>
                    <a:pt x="634" y="165"/>
                  </a:lnTo>
                  <a:lnTo>
                    <a:pt x="625" y="151"/>
                  </a:lnTo>
                  <a:lnTo>
                    <a:pt x="615" y="137"/>
                  </a:lnTo>
                  <a:lnTo>
                    <a:pt x="606" y="125"/>
                  </a:lnTo>
                  <a:lnTo>
                    <a:pt x="595" y="112"/>
                  </a:lnTo>
                  <a:lnTo>
                    <a:pt x="584" y="100"/>
                  </a:lnTo>
                  <a:lnTo>
                    <a:pt x="572" y="89"/>
                  </a:lnTo>
                  <a:lnTo>
                    <a:pt x="559" y="78"/>
                  </a:lnTo>
                  <a:lnTo>
                    <a:pt x="547" y="69"/>
                  </a:lnTo>
                  <a:lnTo>
                    <a:pt x="533" y="59"/>
                  </a:lnTo>
                  <a:lnTo>
                    <a:pt x="519" y="50"/>
                  </a:lnTo>
                  <a:lnTo>
                    <a:pt x="504" y="41"/>
                  </a:lnTo>
                  <a:lnTo>
                    <a:pt x="489" y="34"/>
                  </a:lnTo>
                  <a:lnTo>
                    <a:pt x="475" y="27"/>
                  </a:lnTo>
                  <a:lnTo>
                    <a:pt x="459" y="21"/>
                  </a:lnTo>
                  <a:lnTo>
                    <a:pt x="443" y="16"/>
                  </a:lnTo>
                  <a:lnTo>
                    <a:pt x="427" y="12"/>
                  </a:lnTo>
                  <a:lnTo>
                    <a:pt x="411" y="7"/>
                  </a:lnTo>
                  <a:lnTo>
                    <a:pt x="394" y="4"/>
                  </a:lnTo>
                  <a:lnTo>
                    <a:pt x="376" y="2"/>
                  </a:lnTo>
                  <a:lnTo>
                    <a:pt x="359" y="1"/>
                  </a:lnTo>
                  <a:lnTo>
                    <a:pt x="341" y="0"/>
                  </a:lnTo>
                  <a:lnTo>
                    <a:pt x="324" y="1"/>
                  </a:lnTo>
                  <a:lnTo>
                    <a:pt x="306" y="2"/>
                  </a:lnTo>
                  <a:lnTo>
                    <a:pt x="290" y="4"/>
                  </a:lnTo>
                  <a:lnTo>
                    <a:pt x="273" y="7"/>
                  </a:lnTo>
                  <a:lnTo>
                    <a:pt x="257" y="12"/>
                  </a:lnTo>
                  <a:lnTo>
                    <a:pt x="240" y="16"/>
                  </a:lnTo>
                  <a:lnTo>
                    <a:pt x="224" y="21"/>
                  </a:lnTo>
                  <a:lnTo>
                    <a:pt x="209" y="27"/>
                  </a:lnTo>
                  <a:lnTo>
                    <a:pt x="193" y="34"/>
                  </a:lnTo>
                  <a:lnTo>
                    <a:pt x="179" y="41"/>
                  </a:lnTo>
                  <a:lnTo>
                    <a:pt x="165" y="50"/>
                  </a:lnTo>
                  <a:lnTo>
                    <a:pt x="151" y="59"/>
                  </a:lnTo>
                  <a:lnTo>
                    <a:pt x="137" y="69"/>
                  </a:lnTo>
                  <a:lnTo>
                    <a:pt x="125" y="78"/>
                  </a:lnTo>
                  <a:lnTo>
                    <a:pt x="112" y="89"/>
                  </a:lnTo>
                  <a:lnTo>
                    <a:pt x="100" y="100"/>
                  </a:lnTo>
                  <a:lnTo>
                    <a:pt x="89" y="112"/>
                  </a:lnTo>
                  <a:lnTo>
                    <a:pt x="78" y="125"/>
                  </a:lnTo>
                  <a:lnTo>
                    <a:pt x="69" y="137"/>
                  </a:lnTo>
                  <a:lnTo>
                    <a:pt x="59" y="151"/>
                  </a:lnTo>
                  <a:lnTo>
                    <a:pt x="49" y="165"/>
                  </a:lnTo>
                  <a:lnTo>
                    <a:pt x="41" y="180"/>
                  </a:lnTo>
                  <a:lnTo>
                    <a:pt x="34" y="193"/>
                  </a:lnTo>
                  <a:lnTo>
                    <a:pt x="27" y="209"/>
                  </a:lnTo>
                  <a:lnTo>
                    <a:pt x="21" y="224"/>
                  </a:lnTo>
                  <a:lnTo>
                    <a:pt x="16" y="240"/>
                  </a:lnTo>
                  <a:lnTo>
                    <a:pt x="11" y="257"/>
                  </a:lnTo>
                  <a:lnTo>
                    <a:pt x="7" y="273"/>
                  </a:lnTo>
                  <a:lnTo>
                    <a:pt x="4" y="290"/>
                  </a:lnTo>
                  <a:lnTo>
                    <a:pt x="2" y="307"/>
                  </a:lnTo>
                  <a:lnTo>
                    <a:pt x="1" y="324"/>
                  </a:lnTo>
                  <a:lnTo>
                    <a:pt x="0" y="341"/>
                  </a:lnTo>
                  <a:lnTo>
                    <a:pt x="0" y="1087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6" name="Freeform 16"/>
            <p:cNvSpPr>
              <a:spLocks/>
            </p:cNvSpPr>
            <p:nvPr/>
          </p:nvSpPr>
          <p:spPr bwMode="auto">
            <a:xfrm>
              <a:off x="3625850" y="1924050"/>
              <a:ext cx="758825" cy="758825"/>
            </a:xfrm>
            <a:custGeom>
              <a:avLst/>
              <a:gdLst>
                <a:gd name="T0" fmla="*/ 2381 w 2387"/>
                <a:gd name="T1" fmla="*/ 1315 h 2387"/>
                <a:gd name="T2" fmla="*/ 2350 w 2387"/>
                <a:gd name="T3" fmla="*/ 1491 h 2387"/>
                <a:gd name="T4" fmla="*/ 2293 w 2387"/>
                <a:gd name="T5" fmla="*/ 1657 h 2387"/>
                <a:gd name="T6" fmla="*/ 2215 w 2387"/>
                <a:gd name="T7" fmla="*/ 1812 h 2387"/>
                <a:gd name="T8" fmla="*/ 2115 w 2387"/>
                <a:gd name="T9" fmla="*/ 1952 h 2387"/>
                <a:gd name="T10" fmla="*/ 1996 w 2387"/>
                <a:gd name="T11" fmla="*/ 2076 h 2387"/>
                <a:gd name="T12" fmla="*/ 1861 w 2387"/>
                <a:gd name="T13" fmla="*/ 2183 h 2387"/>
                <a:gd name="T14" fmla="*/ 1712 w 2387"/>
                <a:gd name="T15" fmla="*/ 2268 h 2387"/>
                <a:gd name="T16" fmla="*/ 1549 w 2387"/>
                <a:gd name="T17" fmla="*/ 2333 h 2387"/>
                <a:gd name="T18" fmla="*/ 1375 w 2387"/>
                <a:gd name="T19" fmla="*/ 2373 h 2387"/>
                <a:gd name="T20" fmla="*/ 1193 w 2387"/>
                <a:gd name="T21" fmla="*/ 2387 h 2387"/>
                <a:gd name="T22" fmla="*/ 1012 w 2387"/>
                <a:gd name="T23" fmla="*/ 2373 h 2387"/>
                <a:gd name="T24" fmla="*/ 839 w 2387"/>
                <a:gd name="T25" fmla="*/ 2333 h 2387"/>
                <a:gd name="T26" fmla="*/ 676 w 2387"/>
                <a:gd name="T27" fmla="*/ 2268 h 2387"/>
                <a:gd name="T28" fmla="*/ 526 w 2387"/>
                <a:gd name="T29" fmla="*/ 2183 h 2387"/>
                <a:gd name="T30" fmla="*/ 391 w 2387"/>
                <a:gd name="T31" fmla="*/ 2076 h 2387"/>
                <a:gd name="T32" fmla="*/ 272 w 2387"/>
                <a:gd name="T33" fmla="*/ 1952 h 2387"/>
                <a:gd name="T34" fmla="*/ 173 w 2387"/>
                <a:gd name="T35" fmla="*/ 1812 h 2387"/>
                <a:gd name="T36" fmla="*/ 94 w 2387"/>
                <a:gd name="T37" fmla="*/ 1657 h 2387"/>
                <a:gd name="T38" fmla="*/ 38 w 2387"/>
                <a:gd name="T39" fmla="*/ 1491 h 2387"/>
                <a:gd name="T40" fmla="*/ 6 w 2387"/>
                <a:gd name="T41" fmla="*/ 1315 h 2387"/>
                <a:gd name="T42" fmla="*/ 2 w 2387"/>
                <a:gd name="T43" fmla="*/ 1132 h 2387"/>
                <a:gd name="T44" fmla="*/ 24 w 2387"/>
                <a:gd name="T45" fmla="*/ 952 h 2387"/>
                <a:gd name="T46" fmla="*/ 72 w 2387"/>
                <a:gd name="T47" fmla="*/ 783 h 2387"/>
                <a:gd name="T48" fmla="*/ 144 w 2387"/>
                <a:gd name="T49" fmla="*/ 624 h 2387"/>
                <a:gd name="T50" fmla="*/ 237 w 2387"/>
                <a:gd name="T51" fmla="*/ 479 h 2387"/>
                <a:gd name="T52" fmla="*/ 350 w 2387"/>
                <a:gd name="T53" fmla="*/ 350 h 2387"/>
                <a:gd name="T54" fmla="*/ 480 w 2387"/>
                <a:gd name="T55" fmla="*/ 236 h 2387"/>
                <a:gd name="T56" fmla="*/ 625 w 2387"/>
                <a:gd name="T57" fmla="*/ 143 h 2387"/>
                <a:gd name="T58" fmla="*/ 783 w 2387"/>
                <a:gd name="T59" fmla="*/ 72 h 2387"/>
                <a:gd name="T60" fmla="*/ 953 w 2387"/>
                <a:gd name="T61" fmla="*/ 24 h 2387"/>
                <a:gd name="T62" fmla="*/ 1132 w 2387"/>
                <a:gd name="T63" fmla="*/ 1 h 2387"/>
                <a:gd name="T64" fmla="*/ 1316 w 2387"/>
                <a:gd name="T65" fmla="*/ 6 h 2387"/>
                <a:gd name="T66" fmla="*/ 1492 w 2387"/>
                <a:gd name="T67" fmla="*/ 38 h 2387"/>
                <a:gd name="T68" fmla="*/ 1659 w 2387"/>
                <a:gd name="T69" fmla="*/ 94 h 2387"/>
                <a:gd name="T70" fmla="*/ 1813 w 2387"/>
                <a:gd name="T71" fmla="*/ 172 h 2387"/>
                <a:gd name="T72" fmla="*/ 1953 w 2387"/>
                <a:gd name="T73" fmla="*/ 272 h 2387"/>
                <a:gd name="T74" fmla="*/ 2078 w 2387"/>
                <a:gd name="T75" fmla="*/ 391 h 2387"/>
                <a:gd name="T76" fmla="*/ 2183 w 2387"/>
                <a:gd name="T77" fmla="*/ 526 h 2387"/>
                <a:gd name="T78" fmla="*/ 2270 w 2387"/>
                <a:gd name="T79" fmla="*/ 675 h 2387"/>
                <a:gd name="T80" fmla="*/ 2333 w 2387"/>
                <a:gd name="T81" fmla="*/ 838 h 2387"/>
                <a:gd name="T82" fmla="*/ 2374 w 2387"/>
                <a:gd name="T83" fmla="*/ 1011 h 2387"/>
                <a:gd name="T84" fmla="*/ 2387 w 2387"/>
                <a:gd name="T85" fmla="*/ 1193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87" h="2387">
                  <a:moveTo>
                    <a:pt x="2387" y="1193"/>
                  </a:moveTo>
                  <a:lnTo>
                    <a:pt x="2386" y="1254"/>
                  </a:lnTo>
                  <a:lnTo>
                    <a:pt x="2381" y="1315"/>
                  </a:lnTo>
                  <a:lnTo>
                    <a:pt x="2374" y="1375"/>
                  </a:lnTo>
                  <a:lnTo>
                    <a:pt x="2363" y="1433"/>
                  </a:lnTo>
                  <a:lnTo>
                    <a:pt x="2350" y="1491"/>
                  </a:lnTo>
                  <a:lnTo>
                    <a:pt x="2333" y="1548"/>
                  </a:lnTo>
                  <a:lnTo>
                    <a:pt x="2315" y="1603"/>
                  </a:lnTo>
                  <a:lnTo>
                    <a:pt x="2293" y="1657"/>
                  </a:lnTo>
                  <a:lnTo>
                    <a:pt x="2270" y="1710"/>
                  </a:lnTo>
                  <a:lnTo>
                    <a:pt x="2244" y="1762"/>
                  </a:lnTo>
                  <a:lnTo>
                    <a:pt x="2215" y="1812"/>
                  </a:lnTo>
                  <a:lnTo>
                    <a:pt x="2183" y="1860"/>
                  </a:lnTo>
                  <a:lnTo>
                    <a:pt x="2150" y="1907"/>
                  </a:lnTo>
                  <a:lnTo>
                    <a:pt x="2115" y="1952"/>
                  </a:lnTo>
                  <a:lnTo>
                    <a:pt x="2078" y="1995"/>
                  </a:lnTo>
                  <a:lnTo>
                    <a:pt x="2038" y="2037"/>
                  </a:lnTo>
                  <a:lnTo>
                    <a:pt x="1996" y="2076"/>
                  </a:lnTo>
                  <a:lnTo>
                    <a:pt x="1953" y="2114"/>
                  </a:lnTo>
                  <a:lnTo>
                    <a:pt x="1908" y="2149"/>
                  </a:lnTo>
                  <a:lnTo>
                    <a:pt x="1861" y="2183"/>
                  </a:lnTo>
                  <a:lnTo>
                    <a:pt x="1813" y="2213"/>
                  </a:lnTo>
                  <a:lnTo>
                    <a:pt x="1762" y="2242"/>
                  </a:lnTo>
                  <a:lnTo>
                    <a:pt x="1712" y="2268"/>
                  </a:lnTo>
                  <a:lnTo>
                    <a:pt x="1659" y="2292"/>
                  </a:lnTo>
                  <a:lnTo>
                    <a:pt x="1604" y="2314"/>
                  </a:lnTo>
                  <a:lnTo>
                    <a:pt x="1549" y="2333"/>
                  </a:lnTo>
                  <a:lnTo>
                    <a:pt x="1492" y="2349"/>
                  </a:lnTo>
                  <a:lnTo>
                    <a:pt x="1435" y="2362"/>
                  </a:lnTo>
                  <a:lnTo>
                    <a:pt x="1375" y="2373"/>
                  </a:lnTo>
                  <a:lnTo>
                    <a:pt x="1316" y="2380"/>
                  </a:lnTo>
                  <a:lnTo>
                    <a:pt x="1255" y="2384"/>
                  </a:lnTo>
                  <a:lnTo>
                    <a:pt x="1193" y="2387"/>
                  </a:lnTo>
                  <a:lnTo>
                    <a:pt x="1132" y="2384"/>
                  </a:lnTo>
                  <a:lnTo>
                    <a:pt x="1072" y="2380"/>
                  </a:lnTo>
                  <a:lnTo>
                    <a:pt x="1012" y="2373"/>
                  </a:lnTo>
                  <a:lnTo>
                    <a:pt x="953" y="2362"/>
                  </a:lnTo>
                  <a:lnTo>
                    <a:pt x="895" y="2349"/>
                  </a:lnTo>
                  <a:lnTo>
                    <a:pt x="839" y="2333"/>
                  </a:lnTo>
                  <a:lnTo>
                    <a:pt x="783" y="2314"/>
                  </a:lnTo>
                  <a:lnTo>
                    <a:pt x="729" y="2292"/>
                  </a:lnTo>
                  <a:lnTo>
                    <a:pt x="676" y="2268"/>
                  </a:lnTo>
                  <a:lnTo>
                    <a:pt x="625" y="2242"/>
                  </a:lnTo>
                  <a:lnTo>
                    <a:pt x="575" y="2213"/>
                  </a:lnTo>
                  <a:lnTo>
                    <a:pt x="526" y="2183"/>
                  </a:lnTo>
                  <a:lnTo>
                    <a:pt x="480" y="2149"/>
                  </a:lnTo>
                  <a:lnTo>
                    <a:pt x="434" y="2114"/>
                  </a:lnTo>
                  <a:lnTo>
                    <a:pt x="391" y="2076"/>
                  </a:lnTo>
                  <a:lnTo>
                    <a:pt x="350" y="2037"/>
                  </a:lnTo>
                  <a:lnTo>
                    <a:pt x="310" y="1995"/>
                  </a:lnTo>
                  <a:lnTo>
                    <a:pt x="272" y="1952"/>
                  </a:lnTo>
                  <a:lnTo>
                    <a:pt x="237" y="1907"/>
                  </a:lnTo>
                  <a:lnTo>
                    <a:pt x="204" y="1860"/>
                  </a:lnTo>
                  <a:lnTo>
                    <a:pt x="173" y="1812"/>
                  </a:lnTo>
                  <a:lnTo>
                    <a:pt x="144" y="1762"/>
                  </a:lnTo>
                  <a:lnTo>
                    <a:pt x="118" y="1710"/>
                  </a:lnTo>
                  <a:lnTo>
                    <a:pt x="94" y="1657"/>
                  </a:lnTo>
                  <a:lnTo>
                    <a:pt x="72" y="1603"/>
                  </a:lnTo>
                  <a:lnTo>
                    <a:pt x="53" y="1548"/>
                  </a:lnTo>
                  <a:lnTo>
                    <a:pt x="38" y="1491"/>
                  </a:lnTo>
                  <a:lnTo>
                    <a:pt x="24" y="1433"/>
                  </a:lnTo>
                  <a:lnTo>
                    <a:pt x="13" y="1375"/>
                  </a:lnTo>
                  <a:lnTo>
                    <a:pt x="6" y="1315"/>
                  </a:lnTo>
                  <a:lnTo>
                    <a:pt x="2" y="1254"/>
                  </a:lnTo>
                  <a:lnTo>
                    <a:pt x="0" y="1193"/>
                  </a:lnTo>
                  <a:lnTo>
                    <a:pt x="2" y="1132"/>
                  </a:lnTo>
                  <a:lnTo>
                    <a:pt x="6" y="1071"/>
                  </a:lnTo>
                  <a:lnTo>
                    <a:pt x="13" y="1011"/>
                  </a:lnTo>
                  <a:lnTo>
                    <a:pt x="24" y="952"/>
                  </a:lnTo>
                  <a:lnTo>
                    <a:pt x="38" y="895"/>
                  </a:lnTo>
                  <a:lnTo>
                    <a:pt x="53" y="838"/>
                  </a:lnTo>
                  <a:lnTo>
                    <a:pt x="72" y="783"/>
                  </a:lnTo>
                  <a:lnTo>
                    <a:pt x="94" y="728"/>
                  </a:lnTo>
                  <a:lnTo>
                    <a:pt x="118" y="675"/>
                  </a:lnTo>
                  <a:lnTo>
                    <a:pt x="144" y="624"/>
                  </a:lnTo>
                  <a:lnTo>
                    <a:pt x="173" y="574"/>
                  </a:lnTo>
                  <a:lnTo>
                    <a:pt x="204" y="526"/>
                  </a:lnTo>
                  <a:lnTo>
                    <a:pt x="237" y="479"/>
                  </a:lnTo>
                  <a:lnTo>
                    <a:pt x="272" y="434"/>
                  </a:lnTo>
                  <a:lnTo>
                    <a:pt x="310" y="391"/>
                  </a:lnTo>
                  <a:lnTo>
                    <a:pt x="350" y="350"/>
                  </a:lnTo>
                  <a:lnTo>
                    <a:pt x="391" y="309"/>
                  </a:lnTo>
                  <a:lnTo>
                    <a:pt x="434" y="272"/>
                  </a:lnTo>
                  <a:lnTo>
                    <a:pt x="480" y="236"/>
                  </a:lnTo>
                  <a:lnTo>
                    <a:pt x="526" y="204"/>
                  </a:lnTo>
                  <a:lnTo>
                    <a:pt x="575" y="172"/>
                  </a:lnTo>
                  <a:lnTo>
                    <a:pt x="625" y="143"/>
                  </a:lnTo>
                  <a:lnTo>
                    <a:pt x="676" y="117"/>
                  </a:lnTo>
                  <a:lnTo>
                    <a:pt x="729" y="94"/>
                  </a:lnTo>
                  <a:lnTo>
                    <a:pt x="783" y="72"/>
                  </a:lnTo>
                  <a:lnTo>
                    <a:pt x="839" y="54"/>
                  </a:lnTo>
                  <a:lnTo>
                    <a:pt x="895" y="38"/>
                  </a:lnTo>
                  <a:lnTo>
                    <a:pt x="953" y="24"/>
                  </a:lnTo>
                  <a:lnTo>
                    <a:pt x="1012" y="13"/>
                  </a:lnTo>
                  <a:lnTo>
                    <a:pt x="1072" y="6"/>
                  </a:lnTo>
                  <a:lnTo>
                    <a:pt x="1132" y="1"/>
                  </a:lnTo>
                  <a:lnTo>
                    <a:pt x="1193" y="0"/>
                  </a:lnTo>
                  <a:lnTo>
                    <a:pt x="1255" y="1"/>
                  </a:lnTo>
                  <a:lnTo>
                    <a:pt x="1316" y="6"/>
                  </a:lnTo>
                  <a:lnTo>
                    <a:pt x="1375" y="13"/>
                  </a:lnTo>
                  <a:lnTo>
                    <a:pt x="1435" y="24"/>
                  </a:lnTo>
                  <a:lnTo>
                    <a:pt x="1492" y="38"/>
                  </a:lnTo>
                  <a:lnTo>
                    <a:pt x="1549" y="54"/>
                  </a:lnTo>
                  <a:lnTo>
                    <a:pt x="1604" y="72"/>
                  </a:lnTo>
                  <a:lnTo>
                    <a:pt x="1659" y="94"/>
                  </a:lnTo>
                  <a:lnTo>
                    <a:pt x="1712" y="117"/>
                  </a:lnTo>
                  <a:lnTo>
                    <a:pt x="1762" y="143"/>
                  </a:lnTo>
                  <a:lnTo>
                    <a:pt x="1813" y="172"/>
                  </a:lnTo>
                  <a:lnTo>
                    <a:pt x="1861" y="204"/>
                  </a:lnTo>
                  <a:lnTo>
                    <a:pt x="1908" y="236"/>
                  </a:lnTo>
                  <a:lnTo>
                    <a:pt x="1953" y="272"/>
                  </a:lnTo>
                  <a:lnTo>
                    <a:pt x="1996" y="309"/>
                  </a:lnTo>
                  <a:lnTo>
                    <a:pt x="2038" y="350"/>
                  </a:lnTo>
                  <a:lnTo>
                    <a:pt x="2078" y="391"/>
                  </a:lnTo>
                  <a:lnTo>
                    <a:pt x="2115" y="434"/>
                  </a:lnTo>
                  <a:lnTo>
                    <a:pt x="2150" y="479"/>
                  </a:lnTo>
                  <a:lnTo>
                    <a:pt x="2183" y="526"/>
                  </a:lnTo>
                  <a:lnTo>
                    <a:pt x="2215" y="574"/>
                  </a:lnTo>
                  <a:lnTo>
                    <a:pt x="2244" y="624"/>
                  </a:lnTo>
                  <a:lnTo>
                    <a:pt x="2270" y="675"/>
                  </a:lnTo>
                  <a:lnTo>
                    <a:pt x="2293" y="728"/>
                  </a:lnTo>
                  <a:lnTo>
                    <a:pt x="2315" y="783"/>
                  </a:lnTo>
                  <a:lnTo>
                    <a:pt x="2333" y="838"/>
                  </a:lnTo>
                  <a:lnTo>
                    <a:pt x="2350" y="895"/>
                  </a:lnTo>
                  <a:lnTo>
                    <a:pt x="2363" y="952"/>
                  </a:lnTo>
                  <a:lnTo>
                    <a:pt x="2374" y="1011"/>
                  </a:lnTo>
                  <a:lnTo>
                    <a:pt x="2381" y="1071"/>
                  </a:lnTo>
                  <a:lnTo>
                    <a:pt x="2386" y="1132"/>
                  </a:lnTo>
                  <a:lnTo>
                    <a:pt x="2387" y="1193"/>
                  </a:lnTo>
                  <a:close/>
                </a:path>
              </a:pathLst>
            </a:custGeom>
            <a:solidFill>
              <a:srgbClr val="8E5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7" name="Freeform 17"/>
            <p:cNvSpPr>
              <a:spLocks/>
            </p:cNvSpPr>
            <p:nvPr/>
          </p:nvSpPr>
          <p:spPr bwMode="auto">
            <a:xfrm>
              <a:off x="3705225" y="2309813"/>
              <a:ext cx="596900" cy="565150"/>
            </a:xfrm>
            <a:custGeom>
              <a:avLst/>
              <a:gdLst>
                <a:gd name="T0" fmla="*/ 1 w 1884"/>
                <a:gd name="T1" fmla="*/ 0 h 1779"/>
                <a:gd name="T2" fmla="*/ 0 w 1884"/>
                <a:gd name="T3" fmla="*/ 8 h 1779"/>
                <a:gd name="T4" fmla="*/ 1 w 1884"/>
                <a:gd name="T5" fmla="*/ 886 h 1779"/>
                <a:gd name="T6" fmla="*/ 12 w 1884"/>
                <a:gd name="T7" fmla="*/ 980 h 1779"/>
                <a:gd name="T8" fmla="*/ 30 w 1884"/>
                <a:gd name="T9" fmla="*/ 1072 h 1779"/>
                <a:gd name="T10" fmla="*/ 57 w 1884"/>
                <a:gd name="T11" fmla="*/ 1161 h 1779"/>
                <a:gd name="T12" fmla="*/ 93 w 1884"/>
                <a:gd name="T13" fmla="*/ 1246 h 1779"/>
                <a:gd name="T14" fmla="*/ 136 w 1884"/>
                <a:gd name="T15" fmla="*/ 1326 h 1779"/>
                <a:gd name="T16" fmla="*/ 187 w 1884"/>
                <a:gd name="T17" fmla="*/ 1401 h 1779"/>
                <a:gd name="T18" fmla="*/ 245 w 1884"/>
                <a:gd name="T19" fmla="*/ 1471 h 1779"/>
                <a:gd name="T20" fmla="*/ 309 w 1884"/>
                <a:gd name="T21" fmla="*/ 1534 h 1779"/>
                <a:gd name="T22" fmla="*/ 379 w 1884"/>
                <a:gd name="T23" fmla="*/ 1592 h 1779"/>
                <a:gd name="T24" fmla="*/ 454 w 1884"/>
                <a:gd name="T25" fmla="*/ 1643 h 1779"/>
                <a:gd name="T26" fmla="*/ 534 w 1884"/>
                <a:gd name="T27" fmla="*/ 1686 h 1779"/>
                <a:gd name="T28" fmla="*/ 619 w 1884"/>
                <a:gd name="T29" fmla="*/ 1722 h 1779"/>
                <a:gd name="T30" fmla="*/ 707 w 1884"/>
                <a:gd name="T31" fmla="*/ 1750 h 1779"/>
                <a:gd name="T32" fmla="*/ 798 w 1884"/>
                <a:gd name="T33" fmla="*/ 1768 h 1779"/>
                <a:gd name="T34" fmla="*/ 894 w 1884"/>
                <a:gd name="T35" fmla="*/ 1777 h 1779"/>
                <a:gd name="T36" fmla="*/ 991 w 1884"/>
                <a:gd name="T37" fmla="*/ 1777 h 1779"/>
                <a:gd name="T38" fmla="*/ 1086 w 1884"/>
                <a:gd name="T39" fmla="*/ 1768 h 1779"/>
                <a:gd name="T40" fmla="*/ 1178 w 1884"/>
                <a:gd name="T41" fmla="*/ 1750 h 1779"/>
                <a:gd name="T42" fmla="*/ 1266 w 1884"/>
                <a:gd name="T43" fmla="*/ 1722 h 1779"/>
                <a:gd name="T44" fmla="*/ 1350 w 1884"/>
                <a:gd name="T45" fmla="*/ 1686 h 1779"/>
                <a:gd name="T46" fmla="*/ 1431 w 1884"/>
                <a:gd name="T47" fmla="*/ 1643 h 1779"/>
                <a:gd name="T48" fmla="*/ 1506 w 1884"/>
                <a:gd name="T49" fmla="*/ 1592 h 1779"/>
                <a:gd name="T50" fmla="*/ 1576 w 1884"/>
                <a:gd name="T51" fmla="*/ 1534 h 1779"/>
                <a:gd name="T52" fmla="*/ 1640 w 1884"/>
                <a:gd name="T53" fmla="*/ 1471 h 1779"/>
                <a:gd name="T54" fmla="*/ 1697 w 1884"/>
                <a:gd name="T55" fmla="*/ 1401 h 1779"/>
                <a:gd name="T56" fmla="*/ 1748 w 1884"/>
                <a:gd name="T57" fmla="*/ 1326 h 1779"/>
                <a:gd name="T58" fmla="*/ 1791 w 1884"/>
                <a:gd name="T59" fmla="*/ 1246 h 1779"/>
                <a:gd name="T60" fmla="*/ 1827 w 1884"/>
                <a:gd name="T61" fmla="*/ 1161 h 1779"/>
                <a:gd name="T62" fmla="*/ 1855 w 1884"/>
                <a:gd name="T63" fmla="*/ 1072 h 1779"/>
                <a:gd name="T64" fmla="*/ 1874 w 1884"/>
                <a:gd name="T65" fmla="*/ 980 h 1779"/>
                <a:gd name="T66" fmla="*/ 1883 w 1884"/>
                <a:gd name="T67" fmla="*/ 886 h 1779"/>
                <a:gd name="T68" fmla="*/ 1884 w 1884"/>
                <a:gd name="T69" fmla="*/ 384 h 1779"/>
                <a:gd name="T70" fmla="*/ 1847 w 1884"/>
                <a:gd name="T71" fmla="*/ 378 h 1779"/>
                <a:gd name="T72" fmla="*/ 1814 w 1884"/>
                <a:gd name="T73" fmla="*/ 368 h 1779"/>
                <a:gd name="T74" fmla="*/ 1782 w 1884"/>
                <a:gd name="T75" fmla="*/ 354 h 1779"/>
                <a:gd name="T76" fmla="*/ 1753 w 1884"/>
                <a:gd name="T77" fmla="*/ 339 h 1779"/>
                <a:gd name="T78" fmla="*/ 1728 w 1884"/>
                <a:gd name="T79" fmla="*/ 318 h 1779"/>
                <a:gd name="T80" fmla="*/ 1706 w 1884"/>
                <a:gd name="T81" fmla="*/ 296 h 1779"/>
                <a:gd name="T82" fmla="*/ 1686 w 1884"/>
                <a:gd name="T83" fmla="*/ 272 h 1779"/>
                <a:gd name="T84" fmla="*/ 1669 w 1884"/>
                <a:gd name="T85" fmla="*/ 246 h 1779"/>
                <a:gd name="T86" fmla="*/ 1655 w 1884"/>
                <a:gd name="T87" fmla="*/ 217 h 1779"/>
                <a:gd name="T88" fmla="*/ 1643 w 1884"/>
                <a:gd name="T89" fmla="*/ 188 h 1779"/>
                <a:gd name="T90" fmla="*/ 1635 w 1884"/>
                <a:gd name="T91" fmla="*/ 158 h 1779"/>
                <a:gd name="T92" fmla="*/ 1630 w 1884"/>
                <a:gd name="T93" fmla="*/ 126 h 1779"/>
                <a:gd name="T94" fmla="*/ 1627 w 1884"/>
                <a:gd name="T95" fmla="*/ 94 h 1779"/>
                <a:gd name="T96" fmla="*/ 1628 w 1884"/>
                <a:gd name="T97" fmla="*/ 63 h 1779"/>
                <a:gd name="T98" fmla="*/ 1632 w 1884"/>
                <a:gd name="T99" fmla="*/ 31 h 1779"/>
                <a:gd name="T100" fmla="*/ 1638 w 1884"/>
                <a:gd name="T101" fmla="*/ 0 h 1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84" h="1779">
                  <a:moveTo>
                    <a:pt x="1638" y="0"/>
                  </a:moveTo>
                  <a:lnTo>
                    <a:pt x="1" y="0"/>
                  </a:lnTo>
                  <a:lnTo>
                    <a:pt x="0" y="3"/>
                  </a:lnTo>
                  <a:lnTo>
                    <a:pt x="0" y="8"/>
                  </a:lnTo>
                  <a:lnTo>
                    <a:pt x="0" y="837"/>
                  </a:lnTo>
                  <a:lnTo>
                    <a:pt x="1" y="886"/>
                  </a:lnTo>
                  <a:lnTo>
                    <a:pt x="5" y="934"/>
                  </a:lnTo>
                  <a:lnTo>
                    <a:pt x="12" y="980"/>
                  </a:lnTo>
                  <a:lnTo>
                    <a:pt x="19" y="1027"/>
                  </a:lnTo>
                  <a:lnTo>
                    <a:pt x="30" y="1072"/>
                  </a:lnTo>
                  <a:lnTo>
                    <a:pt x="42" y="1118"/>
                  </a:lnTo>
                  <a:lnTo>
                    <a:pt x="57" y="1161"/>
                  </a:lnTo>
                  <a:lnTo>
                    <a:pt x="74" y="1204"/>
                  </a:lnTo>
                  <a:lnTo>
                    <a:pt x="93" y="1246"/>
                  </a:lnTo>
                  <a:lnTo>
                    <a:pt x="114" y="1286"/>
                  </a:lnTo>
                  <a:lnTo>
                    <a:pt x="136" y="1326"/>
                  </a:lnTo>
                  <a:lnTo>
                    <a:pt x="161" y="1364"/>
                  </a:lnTo>
                  <a:lnTo>
                    <a:pt x="187" y="1401"/>
                  </a:lnTo>
                  <a:lnTo>
                    <a:pt x="216" y="1436"/>
                  </a:lnTo>
                  <a:lnTo>
                    <a:pt x="245" y="1471"/>
                  </a:lnTo>
                  <a:lnTo>
                    <a:pt x="276" y="1503"/>
                  </a:lnTo>
                  <a:lnTo>
                    <a:pt x="309" y="1534"/>
                  </a:lnTo>
                  <a:lnTo>
                    <a:pt x="344" y="1564"/>
                  </a:lnTo>
                  <a:lnTo>
                    <a:pt x="379" y="1592"/>
                  </a:lnTo>
                  <a:lnTo>
                    <a:pt x="416" y="1618"/>
                  </a:lnTo>
                  <a:lnTo>
                    <a:pt x="454" y="1643"/>
                  </a:lnTo>
                  <a:lnTo>
                    <a:pt x="494" y="1665"/>
                  </a:lnTo>
                  <a:lnTo>
                    <a:pt x="534" y="1686"/>
                  </a:lnTo>
                  <a:lnTo>
                    <a:pt x="575" y="1705"/>
                  </a:lnTo>
                  <a:lnTo>
                    <a:pt x="619" y="1722"/>
                  </a:lnTo>
                  <a:lnTo>
                    <a:pt x="662" y="1737"/>
                  </a:lnTo>
                  <a:lnTo>
                    <a:pt x="707" y="1750"/>
                  </a:lnTo>
                  <a:lnTo>
                    <a:pt x="753" y="1759"/>
                  </a:lnTo>
                  <a:lnTo>
                    <a:pt x="798" y="1768"/>
                  </a:lnTo>
                  <a:lnTo>
                    <a:pt x="846" y="1774"/>
                  </a:lnTo>
                  <a:lnTo>
                    <a:pt x="894" y="1777"/>
                  </a:lnTo>
                  <a:lnTo>
                    <a:pt x="942" y="1779"/>
                  </a:lnTo>
                  <a:lnTo>
                    <a:pt x="991" y="1777"/>
                  </a:lnTo>
                  <a:lnTo>
                    <a:pt x="1038" y="1774"/>
                  </a:lnTo>
                  <a:lnTo>
                    <a:pt x="1086" y="1768"/>
                  </a:lnTo>
                  <a:lnTo>
                    <a:pt x="1132" y="1759"/>
                  </a:lnTo>
                  <a:lnTo>
                    <a:pt x="1178" y="1750"/>
                  </a:lnTo>
                  <a:lnTo>
                    <a:pt x="1222" y="1737"/>
                  </a:lnTo>
                  <a:lnTo>
                    <a:pt x="1266" y="1722"/>
                  </a:lnTo>
                  <a:lnTo>
                    <a:pt x="1309" y="1705"/>
                  </a:lnTo>
                  <a:lnTo>
                    <a:pt x="1350" y="1686"/>
                  </a:lnTo>
                  <a:lnTo>
                    <a:pt x="1392" y="1665"/>
                  </a:lnTo>
                  <a:lnTo>
                    <a:pt x="1431" y="1643"/>
                  </a:lnTo>
                  <a:lnTo>
                    <a:pt x="1469" y="1618"/>
                  </a:lnTo>
                  <a:lnTo>
                    <a:pt x="1506" y="1592"/>
                  </a:lnTo>
                  <a:lnTo>
                    <a:pt x="1542" y="1564"/>
                  </a:lnTo>
                  <a:lnTo>
                    <a:pt x="1576" y="1534"/>
                  </a:lnTo>
                  <a:lnTo>
                    <a:pt x="1608" y="1503"/>
                  </a:lnTo>
                  <a:lnTo>
                    <a:pt x="1640" y="1471"/>
                  </a:lnTo>
                  <a:lnTo>
                    <a:pt x="1670" y="1436"/>
                  </a:lnTo>
                  <a:lnTo>
                    <a:pt x="1697" y="1401"/>
                  </a:lnTo>
                  <a:lnTo>
                    <a:pt x="1724" y="1364"/>
                  </a:lnTo>
                  <a:lnTo>
                    <a:pt x="1748" y="1326"/>
                  </a:lnTo>
                  <a:lnTo>
                    <a:pt x="1770" y="1286"/>
                  </a:lnTo>
                  <a:lnTo>
                    <a:pt x="1791" y="1246"/>
                  </a:lnTo>
                  <a:lnTo>
                    <a:pt x="1810" y="1204"/>
                  </a:lnTo>
                  <a:lnTo>
                    <a:pt x="1827" y="1161"/>
                  </a:lnTo>
                  <a:lnTo>
                    <a:pt x="1842" y="1118"/>
                  </a:lnTo>
                  <a:lnTo>
                    <a:pt x="1855" y="1072"/>
                  </a:lnTo>
                  <a:lnTo>
                    <a:pt x="1865" y="1027"/>
                  </a:lnTo>
                  <a:lnTo>
                    <a:pt x="1874" y="980"/>
                  </a:lnTo>
                  <a:lnTo>
                    <a:pt x="1879" y="934"/>
                  </a:lnTo>
                  <a:lnTo>
                    <a:pt x="1883" y="886"/>
                  </a:lnTo>
                  <a:lnTo>
                    <a:pt x="1884" y="837"/>
                  </a:lnTo>
                  <a:lnTo>
                    <a:pt x="1884" y="384"/>
                  </a:lnTo>
                  <a:lnTo>
                    <a:pt x="1865" y="381"/>
                  </a:lnTo>
                  <a:lnTo>
                    <a:pt x="1847" y="378"/>
                  </a:lnTo>
                  <a:lnTo>
                    <a:pt x="1829" y="373"/>
                  </a:lnTo>
                  <a:lnTo>
                    <a:pt x="1814" y="368"/>
                  </a:lnTo>
                  <a:lnTo>
                    <a:pt x="1797" y="362"/>
                  </a:lnTo>
                  <a:lnTo>
                    <a:pt x="1782" y="354"/>
                  </a:lnTo>
                  <a:lnTo>
                    <a:pt x="1767" y="347"/>
                  </a:lnTo>
                  <a:lnTo>
                    <a:pt x="1753" y="339"/>
                  </a:lnTo>
                  <a:lnTo>
                    <a:pt x="1741" y="329"/>
                  </a:lnTo>
                  <a:lnTo>
                    <a:pt x="1728" y="318"/>
                  </a:lnTo>
                  <a:lnTo>
                    <a:pt x="1716" y="308"/>
                  </a:lnTo>
                  <a:lnTo>
                    <a:pt x="1706" y="296"/>
                  </a:lnTo>
                  <a:lnTo>
                    <a:pt x="1695" y="285"/>
                  </a:lnTo>
                  <a:lnTo>
                    <a:pt x="1686" y="272"/>
                  </a:lnTo>
                  <a:lnTo>
                    <a:pt x="1677" y="259"/>
                  </a:lnTo>
                  <a:lnTo>
                    <a:pt x="1669" y="246"/>
                  </a:lnTo>
                  <a:lnTo>
                    <a:pt x="1661" y="232"/>
                  </a:lnTo>
                  <a:lnTo>
                    <a:pt x="1655" y="217"/>
                  </a:lnTo>
                  <a:lnTo>
                    <a:pt x="1649" y="203"/>
                  </a:lnTo>
                  <a:lnTo>
                    <a:pt x="1643" y="188"/>
                  </a:lnTo>
                  <a:lnTo>
                    <a:pt x="1639" y="173"/>
                  </a:lnTo>
                  <a:lnTo>
                    <a:pt x="1635" y="158"/>
                  </a:lnTo>
                  <a:lnTo>
                    <a:pt x="1633" y="142"/>
                  </a:lnTo>
                  <a:lnTo>
                    <a:pt x="1630" y="126"/>
                  </a:lnTo>
                  <a:lnTo>
                    <a:pt x="1628" y="110"/>
                  </a:lnTo>
                  <a:lnTo>
                    <a:pt x="1627" y="94"/>
                  </a:lnTo>
                  <a:lnTo>
                    <a:pt x="1627" y="78"/>
                  </a:lnTo>
                  <a:lnTo>
                    <a:pt x="1628" y="63"/>
                  </a:lnTo>
                  <a:lnTo>
                    <a:pt x="1630" y="47"/>
                  </a:lnTo>
                  <a:lnTo>
                    <a:pt x="1632" y="31"/>
                  </a:lnTo>
                  <a:lnTo>
                    <a:pt x="1634" y="15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8" name="Freeform 18"/>
            <p:cNvSpPr>
              <a:spLocks/>
            </p:cNvSpPr>
            <p:nvPr/>
          </p:nvSpPr>
          <p:spPr bwMode="auto">
            <a:xfrm>
              <a:off x="3844925" y="2373313"/>
              <a:ext cx="96838" cy="266700"/>
            </a:xfrm>
            <a:custGeom>
              <a:avLst/>
              <a:gdLst>
                <a:gd name="T0" fmla="*/ 197 w 308"/>
                <a:gd name="T1" fmla="*/ 9 h 838"/>
                <a:gd name="T2" fmla="*/ 179 w 308"/>
                <a:gd name="T3" fmla="*/ 60 h 838"/>
                <a:gd name="T4" fmla="*/ 147 w 308"/>
                <a:gd name="T5" fmla="*/ 152 h 838"/>
                <a:gd name="T6" fmla="*/ 109 w 308"/>
                <a:gd name="T7" fmla="*/ 271 h 838"/>
                <a:gd name="T8" fmla="*/ 70 w 308"/>
                <a:gd name="T9" fmla="*/ 401 h 838"/>
                <a:gd name="T10" fmla="*/ 34 w 308"/>
                <a:gd name="T11" fmla="*/ 530 h 838"/>
                <a:gd name="T12" fmla="*/ 14 w 308"/>
                <a:gd name="T13" fmla="*/ 618 h 838"/>
                <a:gd name="T14" fmla="*/ 5 w 308"/>
                <a:gd name="T15" fmla="*/ 669 h 838"/>
                <a:gd name="T16" fmla="*/ 0 w 308"/>
                <a:gd name="T17" fmla="*/ 713 h 838"/>
                <a:gd name="T18" fmla="*/ 0 w 308"/>
                <a:gd name="T19" fmla="*/ 746 h 838"/>
                <a:gd name="T20" fmla="*/ 5 w 308"/>
                <a:gd name="T21" fmla="*/ 769 h 838"/>
                <a:gd name="T22" fmla="*/ 16 w 308"/>
                <a:gd name="T23" fmla="*/ 785 h 838"/>
                <a:gd name="T24" fmla="*/ 29 w 308"/>
                <a:gd name="T25" fmla="*/ 799 h 838"/>
                <a:gd name="T26" fmla="*/ 47 w 308"/>
                <a:gd name="T27" fmla="*/ 811 h 838"/>
                <a:gd name="T28" fmla="*/ 68 w 308"/>
                <a:gd name="T29" fmla="*/ 820 h 838"/>
                <a:gd name="T30" fmla="*/ 90 w 308"/>
                <a:gd name="T31" fmla="*/ 828 h 838"/>
                <a:gd name="T32" fmla="*/ 126 w 308"/>
                <a:gd name="T33" fmla="*/ 835 h 838"/>
                <a:gd name="T34" fmla="*/ 175 w 308"/>
                <a:gd name="T35" fmla="*/ 838 h 838"/>
                <a:gd name="T36" fmla="*/ 222 w 308"/>
                <a:gd name="T37" fmla="*/ 836 h 838"/>
                <a:gd name="T38" fmla="*/ 260 w 308"/>
                <a:gd name="T39" fmla="*/ 828 h 838"/>
                <a:gd name="T40" fmla="*/ 279 w 308"/>
                <a:gd name="T41" fmla="*/ 819 h 838"/>
                <a:gd name="T42" fmla="*/ 286 w 308"/>
                <a:gd name="T43" fmla="*/ 813 h 838"/>
                <a:gd name="T44" fmla="*/ 293 w 308"/>
                <a:gd name="T45" fmla="*/ 790 h 838"/>
                <a:gd name="T46" fmla="*/ 300 w 308"/>
                <a:gd name="T47" fmla="*/ 745 h 838"/>
                <a:gd name="T48" fmla="*/ 305 w 308"/>
                <a:gd name="T49" fmla="*/ 691 h 838"/>
                <a:gd name="T50" fmla="*/ 308 w 308"/>
                <a:gd name="T51" fmla="*/ 631 h 838"/>
                <a:gd name="T52" fmla="*/ 305 w 308"/>
                <a:gd name="T53" fmla="*/ 533 h 838"/>
                <a:gd name="T54" fmla="*/ 296 w 308"/>
                <a:gd name="T55" fmla="*/ 393 h 838"/>
                <a:gd name="T56" fmla="*/ 280 w 308"/>
                <a:gd name="T57" fmla="*/ 258 h 838"/>
                <a:gd name="T58" fmla="*/ 265 w 308"/>
                <a:gd name="T59" fmla="*/ 166 h 838"/>
                <a:gd name="T60" fmla="*/ 254 w 308"/>
                <a:gd name="T61" fmla="*/ 113 h 838"/>
                <a:gd name="T62" fmla="*/ 242 w 308"/>
                <a:gd name="T63" fmla="*/ 68 h 838"/>
                <a:gd name="T64" fmla="*/ 229 w 308"/>
                <a:gd name="T65" fmla="*/ 33 h 838"/>
                <a:gd name="T66" fmla="*/ 218 w 308"/>
                <a:gd name="T67" fmla="*/ 11 h 838"/>
                <a:gd name="T68" fmla="*/ 205 w 308"/>
                <a:gd name="T69" fmla="*/ 0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8" h="838">
                  <a:moveTo>
                    <a:pt x="200" y="1"/>
                  </a:moveTo>
                  <a:lnTo>
                    <a:pt x="197" y="9"/>
                  </a:lnTo>
                  <a:lnTo>
                    <a:pt x="189" y="29"/>
                  </a:lnTo>
                  <a:lnTo>
                    <a:pt x="179" y="60"/>
                  </a:lnTo>
                  <a:lnTo>
                    <a:pt x="164" y="103"/>
                  </a:lnTo>
                  <a:lnTo>
                    <a:pt x="147" y="152"/>
                  </a:lnTo>
                  <a:lnTo>
                    <a:pt x="129" y="209"/>
                  </a:lnTo>
                  <a:lnTo>
                    <a:pt x="109" y="271"/>
                  </a:lnTo>
                  <a:lnTo>
                    <a:pt x="89" y="335"/>
                  </a:lnTo>
                  <a:lnTo>
                    <a:pt x="70" y="401"/>
                  </a:lnTo>
                  <a:lnTo>
                    <a:pt x="51" y="466"/>
                  </a:lnTo>
                  <a:lnTo>
                    <a:pt x="34" y="530"/>
                  </a:lnTo>
                  <a:lnTo>
                    <a:pt x="20" y="590"/>
                  </a:lnTo>
                  <a:lnTo>
                    <a:pt x="14" y="618"/>
                  </a:lnTo>
                  <a:lnTo>
                    <a:pt x="9" y="645"/>
                  </a:lnTo>
                  <a:lnTo>
                    <a:pt x="5" y="669"/>
                  </a:lnTo>
                  <a:lnTo>
                    <a:pt x="2" y="692"/>
                  </a:lnTo>
                  <a:lnTo>
                    <a:pt x="0" y="713"/>
                  </a:lnTo>
                  <a:lnTo>
                    <a:pt x="0" y="731"/>
                  </a:lnTo>
                  <a:lnTo>
                    <a:pt x="0" y="746"/>
                  </a:lnTo>
                  <a:lnTo>
                    <a:pt x="2" y="759"/>
                  </a:lnTo>
                  <a:lnTo>
                    <a:pt x="5" y="769"/>
                  </a:lnTo>
                  <a:lnTo>
                    <a:pt x="10" y="777"/>
                  </a:lnTo>
                  <a:lnTo>
                    <a:pt x="16" y="785"/>
                  </a:lnTo>
                  <a:lnTo>
                    <a:pt x="22" y="793"/>
                  </a:lnTo>
                  <a:lnTo>
                    <a:pt x="29" y="799"/>
                  </a:lnTo>
                  <a:lnTo>
                    <a:pt x="38" y="806"/>
                  </a:lnTo>
                  <a:lnTo>
                    <a:pt x="47" y="811"/>
                  </a:lnTo>
                  <a:lnTo>
                    <a:pt x="57" y="816"/>
                  </a:lnTo>
                  <a:lnTo>
                    <a:pt x="68" y="820"/>
                  </a:lnTo>
                  <a:lnTo>
                    <a:pt x="78" y="825"/>
                  </a:lnTo>
                  <a:lnTo>
                    <a:pt x="90" y="828"/>
                  </a:lnTo>
                  <a:lnTo>
                    <a:pt x="101" y="831"/>
                  </a:lnTo>
                  <a:lnTo>
                    <a:pt x="126" y="835"/>
                  </a:lnTo>
                  <a:lnTo>
                    <a:pt x="151" y="838"/>
                  </a:lnTo>
                  <a:lnTo>
                    <a:pt x="175" y="838"/>
                  </a:lnTo>
                  <a:lnTo>
                    <a:pt x="200" y="838"/>
                  </a:lnTo>
                  <a:lnTo>
                    <a:pt x="222" y="836"/>
                  </a:lnTo>
                  <a:lnTo>
                    <a:pt x="242" y="833"/>
                  </a:lnTo>
                  <a:lnTo>
                    <a:pt x="260" y="828"/>
                  </a:lnTo>
                  <a:lnTo>
                    <a:pt x="274" y="822"/>
                  </a:lnTo>
                  <a:lnTo>
                    <a:pt x="279" y="819"/>
                  </a:lnTo>
                  <a:lnTo>
                    <a:pt x="283" y="816"/>
                  </a:lnTo>
                  <a:lnTo>
                    <a:pt x="286" y="813"/>
                  </a:lnTo>
                  <a:lnTo>
                    <a:pt x="289" y="809"/>
                  </a:lnTo>
                  <a:lnTo>
                    <a:pt x="293" y="790"/>
                  </a:lnTo>
                  <a:lnTo>
                    <a:pt x="297" y="769"/>
                  </a:lnTo>
                  <a:lnTo>
                    <a:pt x="300" y="745"/>
                  </a:lnTo>
                  <a:lnTo>
                    <a:pt x="303" y="719"/>
                  </a:lnTo>
                  <a:lnTo>
                    <a:pt x="305" y="691"/>
                  </a:lnTo>
                  <a:lnTo>
                    <a:pt x="307" y="662"/>
                  </a:lnTo>
                  <a:lnTo>
                    <a:pt x="308" y="631"/>
                  </a:lnTo>
                  <a:lnTo>
                    <a:pt x="308" y="599"/>
                  </a:lnTo>
                  <a:lnTo>
                    <a:pt x="305" y="533"/>
                  </a:lnTo>
                  <a:lnTo>
                    <a:pt x="301" y="463"/>
                  </a:lnTo>
                  <a:lnTo>
                    <a:pt x="296" y="393"/>
                  </a:lnTo>
                  <a:lnTo>
                    <a:pt x="289" y="325"/>
                  </a:lnTo>
                  <a:lnTo>
                    <a:pt x="280" y="258"/>
                  </a:lnTo>
                  <a:lnTo>
                    <a:pt x="271" y="196"/>
                  </a:lnTo>
                  <a:lnTo>
                    <a:pt x="265" y="166"/>
                  </a:lnTo>
                  <a:lnTo>
                    <a:pt x="259" y="139"/>
                  </a:lnTo>
                  <a:lnTo>
                    <a:pt x="254" y="113"/>
                  </a:lnTo>
                  <a:lnTo>
                    <a:pt x="247" y="90"/>
                  </a:lnTo>
                  <a:lnTo>
                    <a:pt x="242" y="68"/>
                  </a:lnTo>
                  <a:lnTo>
                    <a:pt x="236" y="50"/>
                  </a:lnTo>
                  <a:lnTo>
                    <a:pt x="229" y="33"/>
                  </a:lnTo>
                  <a:lnTo>
                    <a:pt x="224" y="20"/>
                  </a:lnTo>
                  <a:lnTo>
                    <a:pt x="218" y="11"/>
                  </a:lnTo>
                  <a:lnTo>
                    <a:pt x="211" y="3"/>
                  </a:lnTo>
                  <a:lnTo>
                    <a:pt x="205" y="0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E6A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9" name="Freeform 19"/>
            <p:cNvSpPr>
              <a:spLocks/>
            </p:cNvSpPr>
            <p:nvPr/>
          </p:nvSpPr>
          <p:spPr bwMode="auto">
            <a:xfrm>
              <a:off x="4229100" y="2420938"/>
              <a:ext cx="169863" cy="171450"/>
            </a:xfrm>
            <a:custGeom>
              <a:avLst/>
              <a:gdLst>
                <a:gd name="T0" fmla="*/ 1 w 537"/>
                <a:gd name="T1" fmla="*/ 296 h 537"/>
                <a:gd name="T2" fmla="*/ 8 w 537"/>
                <a:gd name="T3" fmla="*/ 335 h 537"/>
                <a:gd name="T4" fmla="*/ 21 w 537"/>
                <a:gd name="T5" fmla="*/ 373 h 537"/>
                <a:gd name="T6" fmla="*/ 39 w 537"/>
                <a:gd name="T7" fmla="*/ 408 h 537"/>
                <a:gd name="T8" fmla="*/ 61 w 537"/>
                <a:gd name="T9" fmla="*/ 439 h 537"/>
                <a:gd name="T10" fmla="*/ 87 w 537"/>
                <a:gd name="T11" fmla="*/ 467 h 537"/>
                <a:gd name="T12" fmla="*/ 118 w 537"/>
                <a:gd name="T13" fmla="*/ 491 h 537"/>
                <a:gd name="T14" fmla="*/ 152 w 537"/>
                <a:gd name="T15" fmla="*/ 511 h 537"/>
                <a:gd name="T16" fmla="*/ 188 w 537"/>
                <a:gd name="T17" fmla="*/ 525 h 537"/>
                <a:gd name="T18" fmla="*/ 227 w 537"/>
                <a:gd name="T19" fmla="*/ 534 h 537"/>
                <a:gd name="T20" fmla="*/ 268 w 537"/>
                <a:gd name="T21" fmla="*/ 537 h 537"/>
                <a:gd name="T22" fmla="*/ 310 w 537"/>
                <a:gd name="T23" fmla="*/ 534 h 537"/>
                <a:gd name="T24" fmla="*/ 349 w 537"/>
                <a:gd name="T25" fmla="*/ 525 h 537"/>
                <a:gd name="T26" fmla="*/ 385 w 537"/>
                <a:gd name="T27" fmla="*/ 511 h 537"/>
                <a:gd name="T28" fmla="*/ 418 w 537"/>
                <a:gd name="T29" fmla="*/ 491 h 537"/>
                <a:gd name="T30" fmla="*/ 449 w 537"/>
                <a:gd name="T31" fmla="*/ 467 h 537"/>
                <a:gd name="T32" fmla="*/ 476 w 537"/>
                <a:gd name="T33" fmla="*/ 439 h 537"/>
                <a:gd name="T34" fmla="*/ 498 w 537"/>
                <a:gd name="T35" fmla="*/ 408 h 537"/>
                <a:gd name="T36" fmla="*/ 516 w 537"/>
                <a:gd name="T37" fmla="*/ 373 h 537"/>
                <a:gd name="T38" fmla="*/ 528 w 537"/>
                <a:gd name="T39" fmla="*/ 335 h 537"/>
                <a:gd name="T40" fmla="*/ 536 w 537"/>
                <a:gd name="T41" fmla="*/ 296 h 537"/>
                <a:gd name="T42" fmla="*/ 537 w 537"/>
                <a:gd name="T43" fmla="*/ 255 h 537"/>
                <a:gd name="T44" fmla="*/ 532 w 537"/>
                <a:gd name="T45" fmla="*/ 215 h 537"/>
                <a:gd name="T46" fmla="*/ 521 w 537"/>
                <a:gd name="T47" fmla="*/ 176 h 537"/>
                <a:gd name="T48" fmla="*/ 504 w 537"/>
                <a:gd name="T49" fmla="*/ 141 h 537"/>
                <a:gd name="T50" fmla="*/ 484 w 537"/>
                <a:gd name="T51" fmla="*/ 108 h 537"/>
                <a:gd name="T52" fmla="*/ 459 w 537"/>
                <a:gd name="T53" fmla="*/ 78 h 537"/>
                <a:gd name="T54" fmla="*/ 429 w 537"/>
                <a:gd name="T55" fmla="*/ 53 h 537"/>
                <a:gd name="T56" fmla="*/ 396 w 537"/>
                <a:gd name="T57" fmla="*/ 32 h 537"/>
                <a:gd name="T58" fmla="*/ 360 w 537"/>
                <a:gd name="T59" fmla="*/ 16 h 537"/>
                <a:gd name="T60" fmla="*/ 322 w 537"/>
                <a:gd name="T61" fmla="*/ 6 h 537"/>
                <a:gd name="T62" fmla="*/ 282 w 537"/>
                <a:gd name="T63" fmla="*/ 0 h 537"/>
                <a:gd name="T64" fmla="*/ 241 w 537"/>
                <a:gd name="T65" fmla="*/ 1 h 537"/>
                <a:gd name="T66" fmla="*/ 201 w 537"/>
                <a:gd name="T67" fmla="*/ 9 h 537"/>
                <a:gd name="T68" fmla="*/ 164 w 537"/>
                <a:gd name="T69" fmla="*/ 21 h 537"/>
                <a:gd name="T70" fmla="*/ 129 w 537"/>
                <a:gd name="T71" fmla="*/ 38 h 537"/>
                <a:gd name="T72" fmla="*/ 97 w 537"/>
                <a:gd name="T73" fmla="*/ 62 h 537"/>
                <a:gd name="T74" fmla="*/ 69 w 537"/>
                <a:gd name="T75" fmla="*/ 88 h 537"/>
                <a:gd name="T76" fmla="*/ 45 w 537"/>
                <a:gd name="T77" fmla="*/ 119 h 537"/>
                <a:gd name="T78" fmla="*/ 26 w 537"/>
                <a:gd name="T79" fmla="*/ 152 h 537"/>
                <a:gd name="T80" fmla="*/ 11 w 537"/>
                <a:gd name="T81" fmla="*/ 188 h 537"/>
                <a:gd name="T82" fmla="*/ 3 w 537"/>
                <a:gd name="T83" fmla="*/ 227 h 537"/>
                <a:gd name="T84" fmla="*/ 0 w 537"/>
                <a:gd name="T85" fmla="*/ 269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37" h="537">
                  <a:moveTo>
                    <a:pt x="0" y="269"/>
                  </a:moveTo>
                  <a:lnTo>
                    <a:pt x="0" y="282"/>
                  </a:lnTo>
                  <a:lnTo>
                    <a:pt x="1" y="296"/>
                  </a:lnTo>
                  <a:lnTo>
                    <a:pt x="3" y="309"/>
                  </a:lnTo>
                  <a:lnTo>
                    <a:pt x="5" y="323"/>
                  </a:lnTo>
                  <a:lnTo>
                    <a:pt x="8" y="335"/>
                  </a:lnTo>
                  <a:lnTo>
                    <a:pt x="11" y="348"/>
                  </a:lnTo>
                  <a:lnTo>
                    <a:pt x="16" y="361"/>
                  </a:lnTo>
                  <a:lnTo>
                    <a:pt x="21" y="373"/>
                  </a:lnTo>
                  <a:lnTo>
                    <a:pt x="26" y="385"/>
                  </a:lnTo>
                  <a:lnTo>
                    <a:pt x="32" y="397"/>
                  </a:lnTo>
                  <a:lnTo>
                    <a:pt x="39" y="408"/>
                  </a:lnTo>
                  <a:lnTo>
                    <a:pt x="45" y="419"/>
                  </a:lnTo>
                  <a:lnTo>
                    <a:pt x="53" y="429"/>
                  </a:lnTo>
                  <a:lnTo>
                    <a:pt x="61" y="439"/>
                  </a:lnTo>
                  <a:lnTo>
                    <a:pt x="69" y="449"/>
                  </a:lnTo>
                  <a:lnTo>
                    <a:pt x="78" y="458"/>
                  </a:lnTo>
                  <a:lnTo>
                    <a:pt x="87" y="467"/>
                  </a:lnTo>
                  <a:lnTo>
                    <a:pt x="97" y="476"/>
                  </a:lnTo>
                  <a:lnTo>
                    <a:pt x="108" y="483"/>
                  </a:lnTo>
                  <a:lnTo>
                    <a:pt x="118" y="491"/>
                  </a:lnTo>
                  <a:lnTo>
                    <a:pt x="129" y="498"/>
                  </a:lnTo>
                  <a:lnTo>
                    <a:pt x="140" y="504"/>
                  </a:lnTo>
                  <a:lnTo>
                    <a:pt x="152" y="511"/>
                  </a:lnTo>
                  <a:lnTo>
                    <a:pt x="164" y="516"/>
                  </a:lnTo>
                  <a:lnTo>
                    <a:pt x="176" y="520"/>
                  </a:lnTo>
                  <a:lnTo>
                    <a:pt x="188" y="525"/>
                  </a:lnTo>
                  <a:lnTo>
                    <a:pt x="201" y="529"/>
                  </a:lnTo>
                  <a:lnTo>
                    <a:pt x="214" y="532"/>
                  </a:lnTo>
                  <a:lnTo>
                    <a:pt x="227" y="534"/>
                  </a:lnTo>
                  <a:lnTo>
                    <a:pt x="241" y="536"/>
                  </a:lnTo>
                  <a:lnTo>
                    <a:pt x="255" y="537"/>
                  </a:lnTo>
                  <a:lnTo>
                    <a:pt x="268" y="537"/>
                  </a:lnTo>
                  <a:lnTo>
                    <a:pt x="282" y="537"/>
                  </a:lnTo>
                  <a:lnTo>
                    <a:pt x="296" y="536"/>
                  </a:lnTo>
                  <a:lnTo>
                    <a:pt x="310" y="534"/>
                  </a:lnTo>
                  <a:lnTo>
                    <a:pt x="322" y="532"/>
                  </a:lnTo>
                  <a:lnTo>
                    <a:pt x="336" y="529"/>
                  </a:lnTo>
                  <a:lnTo>
                    <a:pt x="349" y="525"/>
                  </a:lnTo>
                  <a:lnTo>
                    <a:pt x="360" y="520"/>
                  </a:lnTo>
                  <a:lnTo>
                    <a:pt x="373" y="516"/>
                  </a:lnTo>
                  <a:lnTo>
                    <a:pt x="385" y="511"/>
                  </a:lnTo>
                  <a:lnTo>
                    <a:pt x="396" y="504"/>
                  </a:lnTo>
                  <a:lnTo>
                    <a:pt x="408" y="498"/>
                  </a:lnTo>
                  <a:lnTo>
                    <a:pt x="418" y="491"/>
                  </a:lnTo>
                  <a:lnTo>
                    <a:pt x="429" y="483"/>
                  </a:lnTo>
                  <a:lnTo>
                    <a:pt x="440" y="476"/>
                  </a:lnTo>
                  <a:lnTo>
                    <a:pt x="449" y="467"/>
                  </a:lnTo>
                  <a:lnTo>
                    <a:pt x="459" y="458"/>
                  </a:lnTo>
                  <a:lnTo>
                    <a:pt x="467" y="449"/>
                  </a:lnTo>
                  <a:lnTo>
                    <a:pt x="476" y="439"/>
                  </a:lnTo>
                  <a:lnTo>
                    <a:pt x="484" y="429"/>
                  </a:lnTo>
                  <a:lnTo>
                    <a:pt x="491" y="419"/>
                  </a:lnTo>
                  <a:lnTo>
                    <a:pt x="498" y="408"/>
                  </a:lnTo>
                  <a:lnTo>
                    <a:pt x="504" y="397"/>
                  </a:lnTo>
                  <a:lnTo>
                    <a:pt x="510" y="385"/>
                  </a:lnTo>
                  <a:lnTo>
                    <a:pt x="516" y="373"/>
                  </a:lnTo>
                  <a:lnTo>
                    <a:pt x="521" y="361"/>
                  </a:lnTo>
                  <a:lnTo>
                    <a:pt x="525" y="348"/>
                  </a:lnTo>
                  <a:lnTo>
                    <a:pt x="528" y="335"/>
                  </a:lnTo>
                  <a:lnTo>
                    <a:pt x="532" y="323"/>
                  </a:lnTo>
                  <a:lnTo>
                    <a:pt x="534" y="309"/>
                  </a:lnTo>
                  <a:lnTo>
                    <a:pt x="536" y="296"/>
                  </a:lnTo>
                  <a:lnTo>
                    <a:pt x="537" y="282"/>
                  </a:lnTo>
                  <a:lnTo>
                    <a:pt x="537" y="269"/>
                  </a:lnTo>
                  <a:lnTo>
                    <a:pt x="537" y="255"/>
                  </a:lnTo>
                  <a:lnTo>
                    <a:pt x="536" y="241"/>
                  </a:lnTo>
                  <a:lnTo>
                    <a:pt x="534" y="227"/>
                  </a:lnTo>
                  <a:lnTo>
                    <a:pt x="532" y="215"/>
                  </a:lnTo>
                  <a:lnTo>
                    <a:pt x="528" y="201"/>
                  </a:lnTo>
                  <a:lnTo>
                    <a:pt x="525" y="188"/>
                  </a:lnTo>
                  <a:lnTo>
                    <a:pt x="521" y="176"/>
                  </a:lnTo>
                  <a:lnTo>
                    <a:pt x="516" y="164"/>
                  </a:lnTo>
                  <a:lnTo>
                    <a:pt x="510" y="152"/>
                  </a:lnTo>
                  <a:lnTo>
                    <a:pt x="504" y="141"/>
                  </a:lnTo>
                  <a:lnTo>
                    <a:pt x="498" y="129"/>
                  </a:lnTo>
                  <a:lnTo>
                    <a:pt x="491" y="119"/>
                  </a:lnTo>
                  <a:lnTo>
                    <a:pt x="484" y="108"/>
                  </a:lnTo>
                  <a:lnTo>
                    <a:pt x="476" y="97"/>
                  </a:lnTo>
                  <a:lnTo>
                    <a:pt x="467" y="88"/>
                  </a:lnTo>
                  <a:lnTo>
                    <a:pt x="459" y="78"/>
                  </a:lnTo>
                  <a:lnTo>
                    <a:pt x="449" y="70"/>
                  </a:lnTo>
                  <a:lnTo>
                    <a:pt x="440" y="62"/>
                  </a:lnTo>
                  <a:lnTo>
                    <a:pt x="429" y="53"/>
                  </a:lnTo>
                  <a:lnTo>
                    <a:pt x="418" y="46"/>
                  </a:lnTo>
                  <a:lnTo>
                    <a:pt x="408" y="38"/>
                  </a:lnTo>
                  <a:lnTo>
                    <a:pt x="396" y="32"/>
                  </a:lnTo>
                  <a:lnTo>
                    <a:pt x="385" y="27"/>
                  </a:lnTo>
                  <a:lnTo>
                    <a:pt x="373" y="21"/>
                  </a:lnTo>
                  <a:lnTo>
                    <a:pt x="360" y="16"/>
                  </a:lnTo>
                  <a:lnTo>
                    <a:pt x="349" y="12"/>
                  </a:lnTo>
                  <a:lnTo>
                    <a:pt x="336" y="9"/>
                  </a:lnTo>
                  <a:lnTo>
                    <a:pt x="322" y="6"/>
                  </a:lnTo>
                  <a:lnTo>
                    <a:pt x="310" y="3"/>
                  </a:lnTo>
                  <a:lnTo>
                    <a:pt x="296" y="1"/>
                  </a:lnTo>
                  <a:lnTo>
                    <a:pt x="282" y="0"/>
                  </a:lnTo>
                  <a:lnTo>
                    <a:pt x="268" y="0"/>
                  </a:lnTo>
                  <a:lnTo>
                    <a:pt x="255" y="0"/>
                  </a:lnTo>
                  <a:lnTo>
                    <a:pt x="241" y="1"/>
                  </a:lnTo>
                  <a:lnTo>
                    <a:pt x="227" y="3"/>
                  </a:lnTo>
                  <a:lnTo>
                    <a:pt x="214" y="6"/>
                  </a:lnTo>
                  <a:lnTo>
                    <a:pt x="201" y="9"/>
                  </a:lnTo>
                  <a:lnTo>
                    <a:pt x="188" y="12"/>
                  </a:lnTo>
                  <a:lnTo>
                    <a:pt x="176" y="16"/>
                  </a:lnTo>
                  <a:lnTo>
                    <a:pt x="164" y="21"/>
                  </a:lnTo>
                  <a:lnTo>
                    <a:pt x="152" y="27"/>
                  </a:lnTo>
                  <a:lnTo>
                    <a:pt x="140" y="32"/>
                  </a:lnTo>
                  <a:lnTo>
                    <a:pt x="129" y="38"/>
                  </a:lnTo>
                  <a:lnTo>
                    <a:pt x="118" y="46"/>
                  </a:lnTo>
                  <a:lnTo>
                    <a:pt x="108" y="53"/>
                  </a:lnTo>
                  <a:lnTo>
                    <a:pt x="97" y="62"/>
                  </a:lnTo>
                  <a:lnTo>
                    <a:pt x="87" y="70"/>
                  </a:lnTo>
                  <a:lnTo>
                    <a:pt x="78" y="78"/>
                  </a:lnTo>
                  <a:lnTo>
                    <a:pt x="69" y="88"/>
                  </a:lnTo>
                  <a:lnTo>
                    <a:pt x="61" y="97"/>
                  </a:lnTo>
                  <a:lnTo>
                    <a:pt x="53" y="108"/>
                  </a:lnTo>
                  <a:lnTo>
                    <a:pt x="45" y="119"/>
                  </a:lnTo>
                  <a:lnTo>
                    <a:pt x="39" y="129"/>
                  </a:lnTo>
                  <a:lnTo>
                    <a:pt x="32" y="141"/>
                  </a:lnTo>
                  <a:lnTo>
                    <a:pt x="26" y="152"/>
                  </a:lnTo>
                  <a:lnTo>
                    <a:pt x="21" y="164"/>
                  </a:lnTo>
                  <a:lnTo>
                    <a:pt x="16" y="176"/>
                  </a:lnTo>
                  <a:lnTo>
                    <a:pt x="11" y="188"/>
                  </a:lnTo>
                  <a:lnTo>
                    <a:pt x="8" y="201"/>
                  </a:lnTo>
                  <a:lnTo>
                    <a:pt x="5" y="215"/>
                  </a:lnTo>
                  <a:lnTo>
                    <a:pt x="3" y="227"/>
                  </a:lnTo>
                  <a:lnTo>
                    <a:pt x="1" y="241"/>
                  </a:lnTo>
                  <a:lnTo>
                    <a:pt x="0" y="255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60" name="Freeform 20"/>
            <p:cNvSpPr>
              <a:spLocks/>
            </p:cNvSpPr>
            <p:nvPr/>
          </p:nvSpPr>
          <p:spPr bwMode="auto">
            <a:xfrm>
              <a:off x="3954463" y="2652713"/>
              <a:ext cx="190500" cy="133350"/>
            </a:xfrm>
            <a:custGeom>
              <a:avLst/>
              <a:gdLst>
                <a:gd name="T0" fmla="*/ 8 w 599"/>
                <a:gd name="T1" fmla="*/ 254 h 423"/>
                <a:gd name="T2" fmla="*/ 48 w 599"/>
                <a:gd name="T3" fmla="*/ 280 h 423"/>
                <a:gd name="T4" fmla="*/ 91 w 599"/>
                <a:gd name="T5" fmla="*/ 301 h 423"/>
                <a:gd name="T6" fmla="*/ 130 w 599"/>
                <a:gd name="T7" fmla="*/ 316 h 423"/>
                <a:gd name="T8" fmla="*/ 159 w 599"/>
                <a:gd name="T9" fmla="*/ 323 h 423"/>
                <a:gd name="T10" fmla="*/ 190 w 599"/>
                <a:gd name="T11" fmla="*/ 329 h 423"/>
                <a:gd name="T12" fmla="*/ 223 w 599"/>
                <a:gd name="T13" fmla="*/ 332 h 423"/>
                <a:gd name="T14" fmla="*/ 256 w 599"/>
                <a:gd name="T15" fmla="*/ 332 h 423"/>
                <a:gd name="T16" fmla="*/ 291 w 599"/>
                <a:gd name="T17" fmla="*/ 329 h 423"/>
                <a:gd name="T18" fmla="*/ 326 w 599"/>
                <a:gd name="T19" fmla="*/ 324 h 423"/>
                <a:gd name="T20" fmla="*/ 361 w 599"/>
                <a:gd name="T21" fmla="*/ 316 h 423"/>
                <a:gd name="T22" fmla="*/ 388 w 599"/>
                <a:gd name="T23" fmla="*/ 308 h 423"/>
                <a:gd name="T24" fmla="*/ 390 w 599"/>
                <a:gd name="T25" fmla="*/ 307 h 423"/>
                <a:gd name="T26" fmla="*/ 389 w 599"/>
                <a:gd name="T27" fmla="*/ 308 h 423"/>
                <a:gd name="T28" fmla="*/ 390 w 599"/>
                <a:gd name="T29" fmla="*/ 307 h 423"/>
                <a:gd name="T30" fmla="*/ 405 w 599"/>
                <a:gd name="T31" fmla="*/ 302 h 423"/>
                <a:gd name="T32" fmla="*/ 426 w 599"/>
                <a:gd name="T33" fmla="*/ 292 h 423"/>
                <a:gd name="T34" fmla="*/ 452 w 599"/>
                <a:gd name="T35" fmla="*/ 274 h 423"/>
                <a:gd name="T36" fmla="*/ 476 w 599"/>
                <a:gd name="T37" fmla="*/ 253 h 423"/>
                <a:gd name="T38" fmla="*/ 497 w 599"/>
                <a:gd name="T39" fmla="*/ 229 h 423"/>
                <a:gd name="T40" fmla="*/ 514 w 599"/>
                <a:gd name="T41" fmla="*/ 201 h 423"/>
                <a:gd name="T42" fmla="*/ 535 w 599"/>
                <a:gd name="T43" fmla="*/ 159 h 423"/>
                <a:gd name="T44" fmla="*/ 554 w 599"/>
                <a:gd name="T45" fmla="*/ 105 h 423"/>
                <a:gd name="T46" fmla="*/ 567 w 599"/>
                <a:gd name="T47" fmla="*/ 58 h 423"/>
                <a:gd name="T48" fmla="*/ 574 w 599"/>
                <a:gd name="T49" fmla="*/ 23 h 423"/>
                <a:gd name="T50" fmla="*/ 578 w 599"/>
                <a:gd name="T51" fmla="*/ 4 h 423"/>
                <a:gd name="T52" fmla="*/ 579 w 599"/>
                <a:gd name="T53" fmla="*/ 4 h 423"/>
                <a:gd name="T54" fmla="*/ 586 w 599"/>
                <a:gd name="T55" fmla="*/ 22 h 423"/>
                <a:gd name="T56" fmla="*/ 593 w 599"/>
                <a:gd name="T57" fmla="*/ 59 h 423"/>
                <a:gd name="T58" fmla="*/ 598 w 599"/>
                <a:gd name="T59" fmla="*/ 96 h 423"/>
                <a:gd name="T60" fmla="*/ 599 w 599"/>
                <a:gd name="T61" fmla="*/ 125 h 423"/>
                <a:gd name="T62" fmla="*/ 597 w 599"/>
                <a:gd name="T63" fmla="*/ 158 h 423"/>
                <a:gd name="T64" fmla="*/ 592 w 599"/>
                <a:gd name="T65" fmla="*/ 194 h 423"/>
                <a:gd name="T66" fmla="*/ 582 w 599"/>
                <a:gd name="T67" fmla="*/ 231 h 423"/>
                <a:gd name="T68" fmla="*/ 567 w 599"/>
                <a:gd name="T69" fmla="*/ 270 h 423"/>
                <a:gd name="T70" fmla="*/ 550 w 599"/>
                <a:gd name="T71" fmla="*/ 299 h 423"/>
                <a:gd name="T72" fmla="*/ 536 w 599"/>
                <a:gd name="T73" fmla="*/ 318 h 423"/>
                <a:gd name="T74" fmla="*/ 520 w 599"/>
                <a:gd name="T75" fmla="*/ 336 h 423"/>
                <a:gd name="T76" fmla="*/ 503 w 599"/>
                <a:gd name="T77" fmla="*/ 351 h 423"/>
                <a:gd name="T78" fmla="*/ 483 w 599"/>
                <a:gd name="T79" fmla="*/ 366 h 423"/>
                <a:gd name="T80" fmla="*/ 463 w 599"/>
                <a:gd name="T81" fmla="*/ 379 h 423"/>
                <a:gd name="T82" fmla="*/ 440 w 599"/>
                <a:gd name="T83" fmla="*/ 391 h 423"/>
                <a:gd name="T84" fmla="*/ 425 w 599"/>
                <a:gd name="T85" fmla="*/ 397 h 423"/>
                <a:gd name="T86" fmla="*/ 419 w 599"/>
                <a:gd name="T87" fmla="*/ 399 h 423"/>
                <a:gd name="T88" fmla="*/ 387 w 599"/>
                <a:gd name="T89" fmla="*/ 409 h 423"/>
                <a:gd name="T90" fmla="*/ 342 w 599"/>
                <a:gd name="T91" fmla="*/ 418 h 423"/>
                <a:gd name="T92" fmla="*/ 298 w 599"/>
                <a:gd name="T93" fmla="*/ 422 h 423"/>
                <a:gd name="T94" fmla="*/ 254 w 599"/>
                <a:gd name="T95" fmla="*/ 422 h 423"/>
                <a:gd name="T96" fmla="*/ 210 w 599"/>
                <a:gd name="T97" fmla="*/ 416 h 423"/>
                <a:gd name="T98" fmla="*/ 171 w 599"/>
                <a:gd name="T99" fmla="*/ 404 h 423"/>
                <a:gd name="T100" fmla="*/ 134 w 599"/>
                <a:gd name="T101" fmla="*/ 389 h 423"/>
                <a:gd name="T102" fmla="*/ 103 w 599"/>
                <a:gd name="T103" fmla="*/ 370 h 423"/>
                <a:gd name="T104" fmla="*/ 76 w 599"/>
                <a:gd name="T105" fmla="*/ 350 h 423"/>
                <a:gd name="T106" fmla="*/ 54 w 599"/>
                <a:gd name="T107" fmla="*/ 330 h 423"/>
                <a:gd name="T108" fmla="*/ 28 w 599"/>
                <a:gd name="T109" fmla="*/ 301 h 423"/>
                <a:gd name="T110" fmla="*/ 8 w 599"/>
                <a:gd name="T111" fmla="*/ 269 h 423"/>
                <a:gd name="T112" fmla="*/ 1 w 599"/>
                <a:gd name="T113" fmla="*/ 251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9" h="423">
                  <a:moveTo>
                    <a:pt x="0" y="248"/>
                  </a:moveTo>
                  <a:lnTo>
                    <a:pt x="8" y="254"/>
                  </a:lnTo>
                  <a:lnTo>
                    <a:pt x="32" y="269"/>
                  </a:lnTo>
                  <a:lnTo>
                    <a:pt x="48" y="280"/>
                  </a:lnTo>
                  <a:lnTo>
                    <a:pt x="69" y="290"/>
                  </a:lnTo>
                  <a:lnTo>
                    <a:pt x="91" y="301"/>
                  </a:lnTo>
                  <a:lnTo>
                    <a:pt x="116" y="310"/>
                  </a:lnTo>
                  <a:lnTo>
                    <a:pt x="130" y="316"/>
                  </a:lnTo>
                  <a:lnTo>
                    <a:pt x="145" y="320"/>
                  </a:lnTo>
                  <a:lnTo>
                    <a:pt x="159" y="323"/>
                  </a:lnTo>
                  <a:lnTo>
                    <a:pt x="174" y="326"/>
                  </a:lnTo>
                  <a:lnTo>
                    <a:pt x="190" y="329"/>
                  </a:lnTo>
                  <a:lnTo>
                    <a:pt x="206" y="330"/>
                  </a:lnTo>
                  <a:lnTo>
                    <a:pt x="223" y="332"/>
                  </a:lnTo>
                  <a:lnTo>
                    <a:pt x="239" y="332"/>
                  </a:lnTo>
                  <a:lnTo>
                    <a:pt x="256" y="332"/>
                  </a:lnTo>
                  <a:lnTo>
                    <a:pt x="274" y="331"/>
                  </a:lnTo>
                  <a:lnTo>
                    <a:pt x="291" y="329"/>
                  </a:lnTo>
                  <a:lnTo>
                    <a:pt x="309" y="327"/>
                  </a:lnTo>
                  <a:lnTo>
                    <a:pt x="326" y="324"/>
                  </a:lnTo>
                  <a:lnTo>
                    <a:pt x="343" y="321"/>
                  </a:lnTo>
                  <a:lnTo>
                    <a:pt x="361" y="316"/>
                  </a:lnTo>
                  <a:lnTo>
                    <a:pt x="378" y="310"/>
                  </a:lnTo>
                  <a:lnTo>
                    <a:pt x="388" y="308"/>
                  </a:lnTo>
                  <a:lnTo>
                    <a:pt x="390" y="307"/>
                  </a:lnTo>
                  <a:lnTo>
                    <a:pt x="390" y="307"/>
                  </a:lnTo>
                  <a:lnTo>
                    <a:pt x="390" y="307"/>
                  </a:lnTo>
                  <a:lnTo>
                    <a:pt x="389" y="308"/>
                  </a:lnTo>
                  <a:lnTo>
                    <a:pt x="389" y="308"/>
                  </a:lnTo>
                  <a:lnTo>
                    <a:pt x="390" y="307"/>
                  </a:lnTo>
                  <a:lnTo>
                    <a:pt x="395" y="305"/>
                  </a:lnTo>
                  <a:lnTo>
                    <a:pt x="405" y="302"/>
                  </a:lnTo>
                  <a:lnTo>
                    <a:pt x="412" y="299"/>
                  </a:lnTo>
                  <a:lnTo>
                    <a:pt x="426" y="292"/>
                  </a:lnTo>
                  <a:lnTo>
                    <a:pt x="440" y="284"/>
                  </a:lnTo>
                  <a:lnTo>
                    <a:pt x="452" y="274"/>
                  </a:lnTo>
                  <a:lnTo>
                    <a:pt x="465" y="265"/>
                  </a:lnTo>
                  <a:lnTo>
                    <a:pt x="476" y="253"/>
                  </a:lnTo>
                  <a:lnTo>
                    <a:pt x="486" y="242"/>
                  </a:lnTo>
                  <a:lnTo>
                    <a:pt x="497" y="229"/>
                  </a:lnTo>
                  <a:lnTo>
                    <a:pt x="505" y="215"/>
                  </a:lnTo>
                  <a:lnTo>
                    <a:pt x="514" y="201"/>
                  </a:lnTo>
                  <a:lnTo>
                    <a:pt x="521" y="188"/>
                  </a:lnTo>
                  <a:lnTo>
                    <a:pt x="535" y="159"/>
                  </a:lnTo>
                  <a:lnTo>
                    <a:pt x="545" y="132"/>
                  </a:lnTo>
                  <a:lnTo>
                    <a:pt x="554" y="105"/>
                  </a:lnTo>
                  <a:lnTo>
                    <a:pt x="561" y="80"/>
                  </a:lnTo>
                  <a:lnTo>
                    <a:pt x="567" y="58"/>
                  </a:lnTo>
                  <a:lnTo>
                    <a:pt x="571" y="39"/>
                  </a:lnTo>
                  <a:lnTo>
                    <a:pt x="574" y="23"/>
                  </a:lnTo>
                  <a:lnTo>
                    <a:pt x="576" y="11"/>
                  </a:lnTo>
                  <a:lnTo>
                    <a:pt x="578" y="4"/>
                  </a:lnTo>
                  <a:lnTo>
                    <a:pt x="578" y="0"/>
                  </a:lnTo>
                  <a:lnTo>
                    <a:pt x="579" y="4"/>
                  </a:lnTo>
                  <a:lnTo>
                    <a:pt x="581" y="10"/>
                  </a:lnTo>
                  <a:lnTo>
                    <a:pt x="586" y="22"/>
                  </a:lnTo>
                  <a:lnTo>
                    <a:pt x="590" y="39"/>
                  </a:lnTo>
                  <a:lnTo>
                    <a:pt x="593" y="59"/>
                  </a:lnTo>
                  <a:lnTo>
                    <a:pt x="597" y="83"/>
                  </a:lnTo>
                  <a:lnTo>
                    <a:pt x="598" y="96"/>
                  </a:lnTo>
                  <a:lnTo>
                    <a:pt x="598" y="110"/>
                  </a:lnTo>
                  <a:lnTo>
                    <a:pt x="599" y="125"/>
                  </a:lnTo>
                  <a:lnTo>
                    <a:pt x="598" y="141"/>
                  </a:lnTo>
                  <a:lnTo>
                    <a:pt x="597" y="158"/>
                  </a:lnTo>
                  <a:lnTo>
                    <a:pt x="595" y="176"/>
                  </a:lnTo>
                  <a:lnTo>
                    <a:pt x="592" y="194"/>
                  </a:lnTo>
                  <a:lnTo>
                    <a:pt x="588" y="212"/>
                  </a:lnTo>
                  <a:lnTo>
                    <a:pt x="582" y="231"/>
                  </a:lnTo>
                  <a:lnTo>
                    <a:pt x="575" y="251"/>
                  </a:lnTo>
                  <a:lnTo>
                    <a:pt x="567" y="270"/>
                  </a:lnTo>
                  <a:lnTo>
                    <a:pt x="556" y="289"/>
                  </a:lnTo>
                  <a:lnTo>
                    <a:pt x="550" y="299"/>
                  </a:lnTo>
                  <a:lnTo>
                    <a:pt x="543" y="308"/>
                  </a:lnTo>
                  <a:lnTo>
                    <a:pt x="536" y="318"/>
                  </a:lnTo>
                  <a:lnTo>
                    <a:pt x="529" y="326"/>
                  </a:lnTo>
                  <a:lnTo>
                    <a:pt x="520" y="336"/>
                  </a:lnTo>
                  <a:lnTo>
                    <a:pt x="512" y="343"/>
                  </a:lnTo>
                  <a:lnTo>
                    <a:pt x="503" y="351"/>
                  </a:lnTo>
                  <a:lnTo>
                    <a:pt x="494" y="359"/>
                  </a:lnTo>
                  <a:lnTo>
                    <a:pt x="483" y="366"/>
                  </a:lnTo>
                  <a:lnTo>
                    <a:pt x="474" y="373"/>
                  </a:lnTo>
                  <a:lnTo>
                    <a:pt x="463" y="379"/>
                  </a:lnTo>
                  <a:lnTo>
                    <a:pt x="451" y="385"/>
                  </a:lnTo>
                  <a:lnTo>
                    <a:pt x="440" y="391"/>
                  </a:lnTo>
                  <a:lnTo>
                    <a:pt x="430" y="395"/>
                  </a:lnTo>
                  <a:lnTo>
                    <a:pt x="425" y="397"/>
                  </a:lnTo>
                  <a:lnTo>
                    <a:pt x="421" y="398"/>
                  </a:lnTo>
                  <a:lnTo>
                    <a:pt x="419" y="399"/>
                  </a:lnTo>
                  <a:lnTo>
                    <a:pt x="408" y="402"/>
                  </a:lnTo>
                  <a:lnTo>
                    <a:pt x="387" y="409"/>
                  </a:lnTo>
                  <a:lnTo>
                    <a:pt x="365" y="414"/>
                  </a:lnTo>
                  <a:lnTo>
                    <a:pt x="342" y="418"/>
                  </a:lnTo>
                  <a:lnTo>
                    <a:pt x="320" y="421"/>
                  </a:lnTo>
                  <a:lnTo>
                    <a:pt x="298" y="422"/>
                  </a:lnTo>
                  <a:lnTo>
                    <a:pt x="276" y="423"/>
                  </a:lnTo>
                  <a:lnTo>
                    <a:pt x="254" y="422"/>
                  </a:lnTo>
                  <a:lnTo>
                    <a:pt x="231" y="419"/>
                  </a:lnTo>
                  <a:lnTo>
                    <a:pt x="210" y="416"/>
                  </a:lnTo>
                  <a:lnTo>
                    <a:pt x="190" y="411"/>
                  </a:lnTo>
                  <a:lnTo>
                    <a:pt x="171" y="404"/>
                  </a:lnTo>
                  <a:lnTo>
                    <a:pt x="152" y="397"/>
                  </a:lnTo>
                  <a:lnTo>
                    <a:pt x="134" y="389"/>
                  </a:lnTo>
                  <a:lnTo>
                    <a:pt x="118" y="380"/>
                  </a:lnTo>
                  <a:lnTo>
                    <a:pt x="103" y="370"/>
                  </a:lnTo>
                  <a:lnTo>
                    <a:pt x="89" y="361"/>
                  </a:lnTo>
                  <a:lnTo>
                    <a:pt x="76" y="350"/>
                  </a:lnTo>
                  <a:lnTo>
                    <a:pt x="64" y="341"/>
                  </a:lnTo>
                  <a:lnTo>
                    <a:pt x="54" y="330"/>
                  </a:lnTo>
                  <a:lnTo>
                    <a:pt x="44" y="320"/>
                  </a:lnTo>
                  <a:lnTo>
                    <a:pt x="28" y="301"/>
                  </a:lnTo>
                  <a:lnTo>
                    <a:pt x="17" y="284"/>
                  </a:lnTo>
                  <a:lnTo>
                    <a:pt x="8" y="269"/>
                  </a:lnTo>
                  <a:lnTo>
                    <a:pt x="3" y="257"/>
                  </a:lnTo>
                  <a:lnTo>
                    <a:pt x="1" y="251"/>
                  </a:lnTo>
                  <a:lnTo>
                    <a:pt x="0" y="248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61" name="Freeform 21"/>
            <p:cNvSpPr>
              <a:spLocks/>
            </p:cNvSpPr>
            <p:nvPr/>
          </p:nvSpPr>
          <p:spPr bwMode="auto">
            <a:xfrm>
              <a:off x="4013200" y="2406650"/>
              <a:ext cx="84138" cy="90488"/>
            </a:xfrm>
            <a:custGeom>
              <a:avLst/>
              <a:gdLst>
                <a:gd name="T0" fmla="*/ 117 w 263"/>
                <a:gd name="T1" fmla="*/ 0 h 286"/>
                <a:gd name="T2" fmla="*/ 92 w 263"/>
                <a:gd name="T3" fmla="*/ 5 h 286"/>
                <a:gd name="T4" fmla="*/ 69 w 263"/>
                <a:gd name="T5" fmla="*/ 16 h 286"/>
                <a:gd name="T6" fmla="*/ 47 w 263"/>
                <a:gd name="T7" fmla="*/ 29 h 286"/>
                <a:gd name="T8" fmla="*/ 29 w 263"/>
                <a:gd name="T9" fmla="*/ 47 h 286"/>
                <a:gd name="T10" fmla="*/ 16 w 263"/>
                <a:gd name="T11" fmla="*/ 68 h 286"/>
                <a:gd name="T12" fmla="*/ 5 w 263"/>
                <a:gd name="T13" fmla="*/ 92 h 286"/>
                <a:gd name="T14" fmla="*/ 0 w 263"/>
                <a:gd name="T15" fmla="*/ 117 h 286"/>
                <a:gd name="T16" fmla="*/ 0 w 263"/>
                <a:gd name="T17" fmla="*/ 189 h 286"/>
                <a:gd name="T18" fmla="*/ 2 w 263"/>
                <a:gd name="T19" fmla="*/ 218 h 286"/>
                <a:gd name="T20" fmla="*/ 12 w 263"/>
                <a:gd name="T21" fmla="*/ 243 h 286"/>
                <a:gd name="T22" fmla="*/ 24 w 263"/>
                <a:gd name="T23" fmla="*/ 266 h 286"/>
                <a:gd name="T24" fmla="*/ 42 w 263"/>
                <a:gd name="T25" fmla="*/ 286 h 286"/>
                <a:gd name="T26" fmla="*/ 61 w 263"/>
                <a:gd name="T27" fmla="*/ 271 h 286"/>
                <a:gd name="T28" fmla="*/ 82 w 263"/>
                <a:gd name="T29" fmla="*/ 261 h 286"/>
                <a:gd name="T30" fmla="*/ 106 w 263"/>
                <a:gd name="T31" fmla="*/ 255 h 286"/>
                <a:gd name="T32" fmla="*/ 131 w 263"/>
                <a:gd name="T33" fmla="*/ 251 h 286"/>
                <a:gd name="T34" fmla="*/ 156 w 263"/>
                <a:gd name="T35" fmla="*/ 255 h 286"/>
                <a:gd name="T36" fmla="*/ 180 w 263"/>
                <a:gd name="T37" fmla="*/ 261 h 286"/>
                <a:gd name="T38" fmla="*/ 201 w 263"/>
                <a:gd name="T39" fmla="*/ 271 h 286"/>
                <a:gd name="T40" fmla="*/ 220 w 263"/>
                <a:gd name="T41" fmla="*/ 286 h 286"/>
                <a:gd name="T42" fmla="*/ 238 w 263"/>
                <a:gd name="T43" fmla="*/ 266 h 286"/>
                <a:gd name="T44" fmla="*/ 252 w 263"/>
                <a:gd name="T45" fmla="*/ 243 h 286"/>
                <a:gd name="T46" fmla="*/ 260 w 263"/>
                <a:gd name="T47" fmla="*/ 218 h 286"/>
                <a:gd name="T48" fmla="*/ 263 w 263"/>
                <a:gd name="T49" fmla="*/ 189 h 286"/>
                <a:gd name="T50" fmla="*/ 262 w 263"/>
                <a:gd name="T51" fmla="*/ 117 h 286"/>
                <a:gd name="T52" fmla="*/ 257 w 263"/>
                <a:gd name="T53" fmla="*/ 92 h 286"/>
                <a:gd name="T54" fmla="*/ 247 w 263"/>
                <a:gd name="T55" fmla="*/ 68 h 286"/>
                <a:gd name="T56" fmla="*/ 233 w 263"/>
                <a:gd name="T57" fmla="*/ 47 h 286"/>
                <a:gd name="T58" fmla="*/ 215 w 263"/>
                <a:gd name="T59" fmla="*/ 29 h 286"/>
                <a:gd name="T60" fmla="*/ 193 w 263"/>
                <a:gd name="T61" fmla="*/ 16 h 286"/>
                <a:gd name="T62" fmla="*/ 170 w 263"/>
                <a:gd name="T63" fmla="*/ 5 h 286"/>
                <a:gd name="T64" fmla="*/ 145 w 263"/>
                <a:gd name="T65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3" h="286">
                  <a:moveTo>
                    <a:pt x="131" y="0"/>
                  </a:moveTo>
                  <a:lnTo>
                    <a:pt x="117" y="0"/>
                  </a:lnTo>
                  <a:lnTo>
                    <a:pt x="105" y="2"/>
                  </a:lnTo>
                  <a:lnTo>
                    <a:pt x="92" y="5"/>
                  </a:lnTo>
                  <a:lnTo>
                    <a:pt x="80" y="9"/>
                  </a:lnTo>
                  <a:lnTo>
                    <a:pt x="69" y="16"/>
                  </a:lnTo>
                  <a:lnTo>
                    <a:pt x="58" y="22"/>
                  </a:lnTo>
                  <a:lnTo>
                    <a:pt x="47" y="29"/>
                  </a:lnTo>
                  <a:lnTo>
                    <a:pt x="38" y="38"/>
                  </a:lnTo>
                  <a:lnTo>
                    <a:pt x="29" y="47"/>
                  </a:lnTo>
                  <a:lnTo>
                    <a:pt x="22" y="58"/>
                  </a:lnTo>
                  <a:lnTo>
                    <a:pt x="16" y="68"/>
                  </a:lnTo>
                  <a:lnTo>
                    <a:pt x="9" y="80"/>
                  </a:lnTo>
                  <a:lnTo>
                    <a:pt x="5" y="92"/>
                  </a:lnTo>
                  <a:lnTo>
                    <a:pt x="2" y="104"/>
                  </a:lnTo>
                  <a:lnTo>
                    <a:pt x="0" y="117"/>
                  </a:lnTo>
                  <a:lnTo>
                    <a:pt x="0" y="131"/>
                  </a:lnTo>
                  <a:lnTo>
                    <a:pt x="0" y="189"/>
                  </a:lnTo>
                  <a:lnTo>
                    <a:pt x="0" y="204"/>
                  </a:lnTo>
                  <a:lnTo>
                    <a:pt x="2" y="218"/>
                  </a:lnTo>
                  <a:lnTo>
                    <a:pt x="6" y="230"/>
                  </a:lnTo>
                  <a:lnTo>
                    <a:pt x="12" y="243"/>
                  </a:lnTo>
                  <a:lnTo>
                    <a:pt x="17" y="256"/>
                  </a:lnTo>
                  <a:lnTo>
                    <a:pt x="24" y="266"/>
                  </a:lnTo>
                  <a:lnTo>
                    <a:pt x="33" y="277"/>
                  </a:lnTo>
                  <a:lnTo>
                    <a:pt x="42" y="286"/>
                  </a:lnTo>
                  <a:lnTo>
                    <a:pt x="52" y="279"/>
                  </a:lnTo>
                  <a:lnTo>
                    <a:pt x="61" y="271"/>
                  </a:lnTo>
                  <a:lnTo>
                    <a:pt x="72" y="266"/>
                  </a:lnTo>
                  <a:lnTo>
                    <a:pt x="82" y="261"/>
                  </a:lnTo>
                  <a:lnTo>
                    <a:pt x="94" y="257"/>
                  </a:lnTo>
                  <a:lnTo>
                    <a:pt x="106" y="255"/>
                  </a:lnTo>
                  <a:lnTo>
                    <a:pt x="118" y="252"/>
                  </a:lnTo>
                  <a:lnTo>
                    <a:pt x="131" y="251"/>
                  </a:lnTo>
                  <a:lnTo>
                    <a:pt x="144" y="252"/>
                  </a:lnTo>
                  <a:lnTo>
                    <a:pt x="156" y="255"/>
                  </a:lnTo>
                  <a:lnTo>
                    <a:pt x="168" y="257"/>
                  </a:lnTo>
                  <a:lnTo>
                    <a:pt x="180" y="261"/>
                  </a:lnTo>
                  <a:lnTo>
                    <a:pt x="190" y="266"/>
                  </a:lnTo>
                  <a:lnTo>
                    <a:pt x="201" y="271"/>
                  </a:lnTo>
                  <a:lnTo>
                    <a:pt x="210" y="279"/>
                  </a:lnTo>
                  <a:lnTo>
                    <a:pt x="220" y="286"/>
                  </a:lnTo>
                  <a:lnTo>
                    <a:pt x="229" y="277"/>
                  </a:lnTo>
                  <a:lnTo>
                    <a:pt x="238" y="266"/>
                  </a:lnTo>
                  <a:lnTo>
                    <a:pt x="245" y="256"/>
                  </a:lnTo>
                  <a:lnTo>
                    <a:pt x="252" y="243"/>
                  </a:lnTo>
                  <a:lnTo>
                    <a:pt x="256" y="230"/>
                  </a:lnTo>
                  <a:lnTo>
                    <a:pt x="260" y="218"/>
                  </a:lnTo>
                  <a:lnTo>
                    <a:pt x="262" y="204"/>
                  </a:lnTo>
                  <a:lnTo>
                    <a:pt x="263" y="189"/>
                  </a:lnTo>
                  <a:lnTo>
                    <a:pt x="263" y="131"/>
                  </a:lnTo>
                  <a:lnTo>
                    <a:pt x="262" y="117"/>
                  </a:lnTo>
                  <a:lnTo>
                    <a:pt x="260" y="104"/>
                  </a:lnTo>
                  <a:lnTo>
                    <a:pt x="257" y="92"/>
                  </a:lnTo>
                  <a:lnTo>
                    <a:pt x="253" y="80"/>
                  </a:lnTo>
                  <a:lnTo>
                    <a:pt x="247" y="68"/>
                  </a:lnTo>
                  <a:lnTo>
                    <a:pt x="240" y="58"/>
                  </a:lnTo>
                  <a:lnTo>
                    <a:pt x="233" y="47"/>
                  </a:lnTo>
                  <a:lnTo>
                    <a:pt x="224" y="38"/>
                  </a:lnTo>
                  <a:lnTo>
                    <a:pt x="215" y="29"/>
                  </a:lnTo>
                  <a:lnTo>
                    <a:pt x="205" y="22"/>
                  </a:lnTo>
                  <a:lnTo>
                    <a:pt x="193" y="16"/>
                  </a:lnTo>
                  <a:lnTo>
                    <a:pt x="183" y="9"/>
                  </a:lnTo>
                  <a:lnTo>
                    <a:pt x="170" y="5"/>
                  </a:lnTo>
                  <a:lnTo>
                    <a:pt x="157" y="2"/>
                  </a:lnTo>
                  <a:lnTo>
                    <a:pt x="145" y="0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62" name="Freeform 22"/>
            <p:cNvSpPr>
              <a:spLocks/>
            </p:cNvSpPr>
            <p:nvPr/>
          </p:nvSpPr>
          <p:spPr bwMode="auto">
            <a:xfrm>
              <a:off x="3759200" y="2416175"/>
              <a:ext cx="63500" cy="71438"/>
            </a:xfrm>
            <a:custGeom>
              <a:avLst/>
              <a:gdLst>
                <a:gd name="T0" fmla="*/ 92 w 204"/>
                <a:gd name="T1" fmla="*/ 2 h 222"/>
                <a:gd name="T2" fmla="*/ 72 w 204"/>
                <a:gd name="T3" fmla="*/ 6 h 222"/>
                <a:gd name="T4" fmla="*/ 53 w 204"/>
                <a:gd name="T5" fmla="*/ 13 h 222"/>
                <a:gd name="T6" fmla="*/ 37 w 204"/>
                <a:gd name="T7" fmla="*/ 24 h 222"/>
                <a:gd name="T8" fmla="*/ 23 w 204"/>
                <a:gd name="T9" fmla="*/ 39 h 222"/>
                <a:gd name="T10" fmla="*/ 13 w 204"/>
                <a:gd name="T11" fmla="*/ 54 h 222"/>
                <a:gd name="T12" fmla="*/ 4 w 204"/>
                <a:gd name="T13" fmla="*/ 72 h 222"/>
                <a:gd name="T14" fmla="*/ 1 w 204"/>
                <a:gd name="T15" fmla="*/ 92 h 222"/>
                <a:gd name="T16" fmla="*/ 0 w 204"/>
                <a:gd name="T17" fmla="*/ 147 h 222"/>
                <a:gd name="T18" fmla="*/ 2 w 204"/>
                <a:gd name="T19" fmla="*/ 170 h 222"/>
                <a:gd name="T20" fmla="*/ 10 w 204"/>
                <a:gd name="T21" fmla="*/ 190 h 222"/>
                <a:gd name="T22" fmla="*/ 19 w 204"/>
                <a:gd name="T23" fmla="*/ 208 h 222"/>
                <a:gd name="T24" fmla="*/ 33 w 204"/>
                <a:gd name="T25" fmla="*/ 222 h 222"/>
                <a:gd name="T26" fmla="*/ 48 w 204"/>
                <a:gd name="T27" fmla="*/ 212 h 222"/>
                <a:gd name="T28" fmla="*/ 65 w 204"/>
                <a:gd name="T29" fmla="*/ 203 h 222"/>
                <a:gd name="T30" fmla="*/ 83 w 204"/>
                <a:gd name="T31" fmla="*/ 198 h 222"/>
                <a:gd name="T32" fmla="*/ 102 w 204"/>
                <a:gd name="T33" fmla="*/ 196 h 222"/>
                <a:gd name="T34" fmla="*/ 122 w 204"/>
                <a:gd name="T35" fmla="*/ 198 h 222"/>
                <a:gd name="T36" fmla="*/ 140 w 204"/>
                <a:gd name="T37" fmla="*/ 203 h 222"/>
                <a:gd name="T38" fmla="*/ 156 w 204"/>
                <a:gd name="T39" fmla="*/ 212 h 222"/>
                <a:gd name="T40" fmla="*/ 170 w 204"/>
                <a:gd name="T41" fmla="*/ 222 h 222"/>
                <a:gd name="T42" fmla="*/ 184 w 204"/>
                <a:gd name="T43" fmla="*/ 208 h 222"/>
                <a:gd name="T44" fmla="*/ 195 w 204"/>
                <a:gd name="T45" fmla="*/ 190 h 222"/>
                <a:gd name="T46" fmla="*/ 201 w 204"/>
                <a:gd name="T47" fmla="*/ 170 h 222"/>
                <a:gd name="T48" fmla="*/ 204 w 204"/>
                <a:gd name="T49" fmla="*/ 147 h 222"/>
                <a:gd name="T50" fmla="*/ 203 w 204"/>
                <a:gd name="T51" fmla="*/ 92 h 222"/>
                <a:gd name="T52" fmla="*/ 199 w 204"/>
                <a:gd name="T53" fmla="*/ 72 h 222"/>
                <a:gd name="T54" fmla="*/ 192 w 204"/>
                <a:gd name="T55" fmla="*/ 54 h 222"/>
                <a:gd name="T56" fmla="*/ 181 w 204"/>
                <a:gd name="T57" fmla="*/ 39 h 222"/>
                <a:gd name="T58" fmla="*/ 167 w 204"/>
                <a:gd name="T59" fmla="*/ 24 h 222"/>
                <a:gd name="T60" fmla="*/ 150 w 204"/>
                <a:gd name="T61" fmla="*/ 13 h 222"/>
                <a:gd name="T62" fmla="*/ 132 w 204"/>
                <a:gd name="T63" fmla="*/ 6 h 222"/>
                <a:gd name="T64" fmla="*/ 112 w 204"/>
                <a:gd name="T65" fmla="*/ 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4" h="222">
                  <a:moveTo>
                    <a:pt x="102" y="0"/>
                  </a:moveTo>
                  <a:lnTo>
                    <a:pt x="92" y="2"/>
                  </a:lnTo>
                  <a:lnTo>
                    <a:pt x="82" y="3"/>
                  </a:lnTo>
                  <a:lnTo>
                    <a:pt x="72" y="6"/>
                  </a:lnTo>
                  <a:lnTo>
                    <a:pt x="63" y="9"/>
                  </a:lnTo>
                  <a:lnTo>
                    <a:pt x="53" y="13"/>
                  </a:lnTo>
                  <a:lnTo>
                    <a:pt x="46" y="18"/>
                  </a:lnTo>
                  <a:lnTo>
                    <a:pt x="37" y="24"/>
                  </a:lnTo>
                  <a:lnTo>
                    <a:pt x="30" y="31"/>
                  </a:lnTo>
                  <a:lnTo>
                    <a:pt x="23" y="39"/>
                  </a:lnTo>
                  <a:lnTo>
                    <a:pt x="18" y="46"/>
                  </a:lnTo>
                  <a:lnTo>
                    <a:pt x="13" y="54"/>
                  </a:lnTo>
                  <a:lnTo>
                    <a:pt x="9" y="63"/>
                  </a:lnTo>
                  <a:lnTo>
                    <a:pt x="4" y="72"/>
                  </a:lnTo>
                  <a:lnTo>
                    <a:pt x="2" y="82"/>
                  </a:lnTo>
                  <a:lnTo>
                    <a:pt x="1" y="92"/>
                  </a:lnTo>
                  <a:lnTo>
                    <a:pt x="0" y="103"/>
                  </a:lnTo>
                  <a:lnTo>
                    <a:pt x="0" y="147"/>
                  </a:lnTo>
                  <a:lnTo>
                    <a:pt x="1" y="159"/>
                  </a:lnTo>
                  <a:lnTo>
                    <a:pt x="2" y="170"/>
                  </a:lnTo>
                  <a:lnTo>
                    <a:pt x="5" y="179"/>
                  </a:lnTo>
                  <a:lnTo>
                    <a:pt x="10" y="190"/>
                  </a:lnTo>
                  <a:lnTo>
                    <a:pt x="14" y="198"/>
                  </a:lnTo>
                  <a:lnTo>
                    <a:pt x="19" y="208"/>
                  </a:lnTo>
                  <a:lnTo>
                    <a:pt x="27" y="215"/>
                  </a:lnTo>
                  <a:lnTo>
                    <a:pt x="33" y="222"/>
                  </a:lnTo>
                  <a:lnTo>
                    <a:pt x="40" y="217"/>
                  </a:lnTo>
                  <a:lnTo>
                    <a:pt x="48" y="212"/>
                  </a:lnTo>
                  <a:lnTo>
                    <a:pt x="56" y="207"/>
                  </a:lnTo>
                  <a:lnTo>
                    <a:pt x="65" y="203"/>
                  </a:lnTo>
                  <a:lnTo>
                    <a:pt x="73" y="200"/>
                  </a:lnTo>
                  <a:lnTo>
                    <a:pt x="83" y="198"/>
                  </a:lnTo>
                  <a:lnTo>
                    <a:pt x="92" y="196"/>
                  </a:lnTo>
                  <a:lnTo>
                    <a:pt x="102" y="196"/>
                  </a:lnTo>
                  <a:lnTo>
                    <a:pt x="112" y="196"/>
                  </a:lnTo>
                  <a:lnTo>
                    <a:pt x="122" y="198"/>
                  </a:lnTo>
                  <a:lnTo>
                    <a:pt x="130" y="200"/>
                  </a:lnTo>
                  <a:lnTo>
                    <a:pt x="140" y="203"/>
                  </a:lnTo>
                  <a:lnTo>
                    <a:pt x="148" y="207"/>
                  </a:lnTo>
                  <a:lnTo>
                    <a:pt x="156" y="212"/>
                  </a:lnTo>
                  <a:lnTo>
                    <a:pt x="164" y="217"/>
                  </a:lnTo>
                  <a:lnTo>
                    <a:pt x="170" y="222"/>
                  </a:lnTo>
                  <a:lnTo>
                    <a:pt x="178" y="215"/>
                  </a:lnTo>
                  <a:lnTo>
                    <a:pt x="184" y="208"/>
                  </a:lnTo>
                  <a:lnTo>
                    <a:pt x="191" y="198"/>
                  </a:lnTo>
                  <a:lnTo>
                    <a:pt x="195" y="190"/>
                  </a:lnTo>
                  <a:lnTo>
                    <a:pt x="199" y="179"/>
                  </a:lnTo>
                  <a:lnTo>
                    <a:pt x="201" y="170"/>
                  </a:lnTo>
                  <a:lnTo>
                    <a:pt x="203" y="159"/>
                  </a:lnTo>
                  <a:lnTo>
                    <a:pt x="204" y="147"/>
                  </a:lnTo>
                  <a:lnTo>
                    <a:pt x="204" y="103"/>
                  </a:lnTo>
                  <a:lnTo>
                    <a:pt x="203" y="92"/>
                  </a:lnTo>
                  <a:lnTo>
                    <a:pt x="202" y="82"/>
                  </a:lnTo>
                  <a:lnTo>
                    <a:pt x="199" y="72"/>
                  </a:lnTo>
                  <a:lnTo>
                    <a:pt x="196" y="63"/>
                  </a:lnTo>
                  <a:lnTo>
                    <a:pt x="192" y="54"/>
                  </a:lnTo>
                  <a:lnTo>
                    <a:pt x="186" y="46"/>
                  </a:lnTo>
                  <a:lnTo>
                    <a:pt x="181" y="39"/>
                  </a:lnTo>
                  <a:lnTo>
                    <a:pt x="174" y="31"/>
                  </a:lnTo>
                  <a:lnTo>
                    <a:pt x="167" y="24"/>
                  </a:lnTo>
                  <a:lnTo>
                    <a:pt x="159" y="18"/>
                  </a:lnTo>
                  <a:lnTo>
                    <a:pt x="150" y="13"/>
                  </a:lnTo>
                  <a:lnTo>
                    <a:pt x="142" y="9"/>
                  </a:lnTo>
                  <a:lnTo>
                    <a:pt x="132" y="6"/>
                  </a:lnTo>
                  <a:lnTo>
                    <a:pt x="123" y="3"/>
                  </a:lnTo>
                  <a:lnTo>
                    <a:pt x="112" y="2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63" name="Freeform 23"/>
            <p:cNvSpPr>
              <a:spLocks/>
            </p:cNvSpPr>
            <p:nvPr/>
          </p:nvSpPr>
          <p:spPr bwMode="auto">
            <a:xfrm>
              <a:off x="4211638" y="2271713"/>
              <a:ext cx="90488" cy="295275"/>
            </a:xfrm>
            <a:custGeom>
              <a:avLst/>
              <a:gdLst>
                <a:gd name="T0" fmla="*/ 286 w 287"/>
                <a:gd name="T1" fmla="*/ 802 h 931"/>
                <a:gd name="T2" fmla="*/ 281 w 287"/>
                <a:gd name="T3" fmla="*/ 830 h 931"/>
                <a:gd name="T4" fmla="*/ 269 w 287"/>
                <a:gd name="T5" fmla="*/ 856 h 931"/>
                <a:gd name="T6" fmla="*/ 255 w 287"/>
                <a:gd name="T7" fmla="*/ 878 h 931"/>
                <a:gd name="T8" fmla="*/ 234 w 287"/>
                <a:gd name="T9" fmla="*/ 898 h 931"/>
                <a:gd name="T10" fmla="*/ 212 w 287"/>
                <a:gd name="T11" fmla="*/ 914 h 931"/>
                <a:gd name="T12" fmla="*/ 186 w 287"/>
                <a:gd name="T13" fmla="*/ 925 h 931"/>
                <a:gd name="T14" fmla="*/ 158 w 287"/>
                <a:gd name="T15" fmla="*/ 930 h 931"/>
                <a:gd name="T16" fmla="*/ 129 w 287"/>
                <a:gd name="T17" fmla="*/ 930 h 931"/>
                <a:gd name="T18" fmla="*/ 100 w 287"/>
                <a:gd name="T19" fmla="*/ 925 h 931"/>
                <a:gd name="T20" fmla="*/ 75 w 287"/>
                <a:gd name="T21" fmla="*/ 914 h 931"/>
                <a:gd name="T22" fmla="*/ 52 w 287"/>
                <a:gd name="T23" fmla="*/ 898 h 931"/>
                <a:gd name="T24" fmla="*/ 32 w 287"/>
                <a:gd name="T25" fmla="*/ 878 h 931"/>
                <a:gd name="T26" fmla="*/ 17 w 287"/>
                <a:gd name="T27" fmla="*/ 856 h 931"/>
                <a:gd name="T28" fmla="*/ 6 w 287"/>
                <a:gd name="T29" fmla="*/ 830 h 931"/>
                <a:gd name="T30" fmla="*/ 1 w 287"/>
                <a:gd name="T31" fmla="*/ 802 h 931"/>
                <a:gd name="T32" fmla="*/ 0 w 287"/>
                <a:gd name="T33" fmla="*/ 143 h 931"/>
                <a:gd name="T34" fmla="*/ 3 w 287"/>
                <a:gd name="T35" fmla="*/ 114 h 931"/>
                <a:gd name="T36" fmla="*/ 11 w 287"/>
                <a:gd name="T37" fmla="*/ 87 h 931"/>
                <a:gd name="T38" fmla="*/ 24 w 287"/>
                <a:gd name="T39" fmla="*/ 63 h 931"/>
                <a:gd name="T40" fmla="*/ 42 w 287"/>
                <a:gd name="T41" fmla="*/ 42 h 931"/>
                <a:gd name="T42" fmla="*/ 63 w 287"/>
                <a:gd name="T43" fmla="*/ 24 h 931"/>
                <a:gd name="T44" fmla="*/ 87 w 287"/>
                <a:gd name="T45" fmla="*/ 10 h 931"/>
                <a:gd name="T46" fmla="*/ 114 w 287"/>
                <a:gd name="T47" fmla="*/ 3 h 931"/>
                <a:gd name="T48" fmla="*/ 144 w 287"/>
                <a:gd name="T49" fmla="*/ 0 h 931"/>
                <a:gd name="T50" fmla="*/ 172 w 287"/>
                <a:gd name="T51" fmla="*/ 3 h 931"/>
                <a:gd name="T52" fmla="*/ 200 w 287"/>
                <a:gd name="T53" fmla="*/ 10 h 931"/>
                <a:gd name="T54" fmla="*/ 224 w 287"/>
                <a:gd name="T55" fmla="*/ 24 h 931"/>
                <a:gd name="T56" fmla="*/ 245 w 287"/>
                <a:gd name="T57" fmla="*/ 42 h 931"/>
                <a:gd name="T58" fmla="*/ 263 w 287"/>
                <a:gd name="T59" fmla="*/ 63 h 931"/>
                <a:gd name="T60" fmla="*/ 276 w 287"/>
                <a:gd name="T61" fmla="*/ 87 h 931"/>
                <a:gd name="T62" fmla="*/ 284 w 287"/>
                <a:gd name="T63" fmla="*/ 114 h 931"/>
                <a:gd name="T64" fmla="*/ 287 w 287"/>
                <a:gd name="T65" fmla="*/ 143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7" h="931">
                  <a:moveTo>
                    <a:pt x="287" y="787"/>
                  </a:moveTo>
                  <a:lnTo>
                    <a:pt x="286" y="802"/>
                  </a:lnTo>
                  <a:lnTo>
                    <a:pt x="284" y="816"/>
                  </a:lnTo>
                  <a:lnTo>
                    <a:pt x="281" y="830"/>
                  </a:lnTo>
                  <a:lnTo>
                    <a:pt x="276" y="843"/>
                  </a:lnTo>
                  <a:lnTo>
                    <a:pt x="269" y="856"/>
                  </a:lnTo>
                  <a:lnTo>
                    <a:pt x="263" y="868"/>
                  </a:lnTo>
                  <a:lnTo>
                    <a:pt x="255" y="878"/>
                  </a:lnTo>
                  <a:lnTo>
                    <a:pt x="245" y="889"/>
                  </a:lnTo>
                  <a:lnTo>
                    <a:pt x="234" y="898"/>
                  </a:lnTo>
                  <a:lnTo>
                    <a:pt x="224" y="907"/>
                  </a:lnTo>
                  <a:lnTo>
                    <a:pt x="212" y="914"/>
                  </a:lnTo>
                  <a:lnTo>
                    <a:pt x="200" y="919"/>
                  </a:lnTo>
                  <a:lnTo>
                    <a:pt x="186" y="925"/>
                  </a:lnTo>
                  <a:lnTo>
                    <a:pt x="172" y="928"/>
                  </a:lnTo>
                  <a:lnTo>
                    <a:pt x="158" y="930"/>
                  </a:lnTo>
                  <a:lnTo>
                    <a:pt x="144" y="931"/>
                  </a:lnTo>
                  <a:lnTo>
                    <a:pt x="129" y="930"/>
                  </a:lnTo>
                  <a:lnTo>
                    <a:pt x="114" y="928"/>
                  </a:lnTo>
                  <a:lnTo>
                    <a:pt x="100" y="925"/>
                  </a:lnTo>
                  <a:lnTo>
                    <a:pt x="87" y="919"/>
                  </a:lnTo>
                  <a:lnTo>
                    <a:pt x="75" y="914"/>
                  </a:lnTo>
                  <a:lnTo>
                    <a:pt x="63" y="907"/>
                  </a:lnTo>
                  <a:lnTo>
                    <a:pt x="52" y="898"/>
                  </a:lnTo>
                  <a:lnTo>
                    <a:pt x="42" y="889"/>
                  </a:lnTo>
                  <a:lnTo>
                    <a:pt x="32" y="878"/>
                  </a:lnTo>
                  <a:lnTo>
                    <a:pt x="24" y="868"/>
                  </a:lnTo>
                  <a:lnTo>
                    <a:pt x="17" y="856"/>
                  </a:lnTo>
                  <a:lnTo>
                    <a:pt x="11" y="843"/>
                  </a:lnTo>
                  <a:lnTo>
                    <a:pt x="6" y="830"/>
                  </a:lnTo>
                  <a:lnTo>
                    <a:pt x="3" y="816"/>
                  </a:lnTo>
                  <a:lnTo>
                    <a:pt x="1" y="802"/>
                  </a:lnTo>
                  <a:lnTo>
                    <a:pt x="0" y="787"/>
                  </a:lnTo>
                  <a:lnTo>
                    <a:pt x="0" y="143"/>
                  </a:lnTo>
                  <a:lnTo>
                    <a:pt x="1" y="129"/>
                  </a:lnTo>
                  <a:lnTo>
                    <a:pt x="3" y="114"/>
                  </a:lnTo>
                  <a:lnTo>
                    <a:pt x="6" y="100"/>
                  </a:lnTo>
                  <a:lnTo>
                    <a:pt x="11" y="87"/>
                  </a:lnTo>
                  <a:lnTo>
                    <a:pt x="17" y="75"/>
                  </a:lnTo>
                  <a:lnTo>
                    <a:pt x="24" y="63"/>
                  </a:lnTo>
                  <a:lnTo>
                    <a:pt x="32" y="52"/>
                  </a:lnTo>
                  <a:lnTo>
                    <a:pt x="42" y="42"/>
                  </a:lnTo>
                  <a:lnTo>
                    <a:pt x="52" y="32"/>
                  </a:lnTo>
                  <a:lnTo>
                    <a:pt x="63" y="24"/>
                  </a:lnTo>
                  <a:lnTo>
                    <a:pt x="75" y="17"/>
                  </a:lnTo>
                  <a:lnTo>
                    <a:pt x="87" y="10"/>
                  </a:lnTo>
                  <a:lnTo>
                    <a:pt x="100" y="6"/>
                  </a:lnTo>
                  <a:lnTo>
                    <a:pt x="114" y="3"/>
                  </a:lnTo>
                  <a:lnTo>
                    <a:pt x="129" y="0"/>
                  </a:lnTo>
                  <a:lnTo>
                    <a:pt x="144" y="0"/>
                  </a:lnTo>
                  <a:lnTo>
                    <a:pt x="158" y="0"/>
                  </a:lnTo>
                  <a:lnTo>
                    <a:pt x="172" y="3"/>
                  </a:lnTo>
                  <a:lnTo>
                    <a:pt x="186" y="6"/>
                  </a:lnTo>
                  <a:lnTo>
                    <a:pt x="200" y="10"/>
                  </a:lnTo>
                  <a:lnTo>
                    <a:pt x="212" y="17"/>
                  </a:lnTo>
                  <a:lnTo>
                    <a:pt x="224" y="24"/>
                  </a:lnTo>
                  <a:lnTo>
                    <a:pt x="234" y="32"/>
                  </a:lnTo>
                  <a:lnTo>
                    <a:pt x="245" y="42"/>
                  </a:lnTo>
                  <a:lnTo>
                    <a:pt x="255" y="52"/>
                  </a:lnTo>
                  <a:lnTo>
                    <a:pt x="263" y="63"/>
                  </a:lnTo>
                  <a:lnTo>
                    <a:pt x="269" y="75"/>
                  </a:lnTo>
                  <a:lnTo>
                    <a:pt x="276" y="87"/>
                  </a:lnTo>
                  <a:lnTo>
                    <a:pt x="281" y="100"/>
                  </a:lnTo>
                  <a:lnTo>
                    <a:pt x="284" y="114"/>
                  </a:lnTo>
                  <a:lnTo>
                    <a:pt x="286" y="129"/>
                  </a:lnTo>
                  <a:lnTo>
                    <a:pt x="287" y="143"/>
                  </a:lnTo>
                  <a:lnTo>
                    <a:pt x="287" y="787"/>
                  </a:lnTo>
                  <a:close/>
                </a:path>
              </a:pathLst>
            </a:custGeom>
            <a:solidFill>
              <a:srgbClr val="8E5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64" name="Freeform 24"/>
            <p:cNvSpPr>
              <a:spLocks/>
            </p:cNvSpPr>
            <p:nvPr/>
          </p:nvSpPr>
          <p:spPr bwMode="auto">
            <a:xfrm>
              <a:off x="3705225" y="2957513"/>
              <a:ext cx="708025" cy="1420813"/>
            </a:xfrm>
            <a:custGeom>
              <a:avLst/>
              <a:gdLst>
                <a:gd name="T0" fmla="*/ 165 w 2234"/>
                <a:gd name="T1" fmla="*/ 1204 h 4477"/>
                <a:gd name="T2" fmla="*/ 207 w 2234"/>
                <a:gd name="T3" fmla="*/ 881 h 4477"/>
                <a:gd name="T4" fmla="*/ 227 w 2234"/>
                <a:gd name="T5" fmla="*/ 741 h 4477"/>
                <a:gd name="T6" fmla="*/ 247 w 2234"/>
                <a:gd name="T7" fmla="*/ 617 h 4477"/>
                <a:gd name="T8" fmla="*/ 267 w 2234"/>
                <a:gd name="T9" fmla="*/ 506 h 4477"/>
                <a:gd name="T10" fmla="*/ 291 w 2234"/>
                <a:gd name="T11" fmla="*/ 407 h 4477"/>
                <a:gd name="T12" fmla="*/ 316 w 2234"/>
                <a:gd name="T13" fmla="*/ 322 h 4477"/>
                <a:gd name="T14" fmla="*/ 346 w 2234"/>
                <a:gd name="T15" fmla="*/ 248 h 4477"/>
                <a:gd name="T16" fmla="*/ 381 w 2234"/>
                <a:gd name="T17" fmla="*/ 184 h 4477"/>
                <a:gd name="T18" fmla="*/ 421 w 2234"/>
                <a:gd name="T19" fmla="*/ 132 h 4477"/>
                <a:gd name="T20" fmla="*/ 467 w 2234"/>
                <a:gd name="T21" fmla="*/ 89 h 4477"/>
                <a:gd name="T22" fmla="*/ 521 w 2234"/>
                <a:gd name="T23" fmla="*/ 55 h 4477"/>
                <a:gd name="T24" fmla="*/ 584 w 2234"/>
                <a:gd name="T25" fmla="*/ 30 h 4477"/>
                <a:gd name="T26" fmla="*/ 656 w 2234"/>
                <a:gd name="T27" fmla="*/ 13 h 4477"/>
                <a:gd name="T28" fmla="*/ 737 w 2234"/>
                <a:gd name="T29" fmla="*/ 3 h 4477"/>
                <a:gd name="T30" fmla="*/ 830 w 2234"/>
                <a:gd name="T31" fmla="*/ 0 h 4477"/>
                <a:gd name="T32" fmla="*/ 1417 w 2234"/>
                <a:gd name="T33" fmla="*/ 1 h 4477"/>
                <a:gd name="T34" fmla="*/ 1570 w 2234"/>
                <a:gd name="T35" fmla="*/ 13 h 4477"/>
                <a:gd name="T36" fmla="*/ 1704 w 2234"/>
                <a:gd name="T37" fmla="*/ 35 h 4477"/>
                <a:gd name="T38" fmla="*/ 1819 w 2234"/>
                <a:gd name="T39" fmla="*/ 69 h 4477"/>
                <a:gd name="T40" fmla="*/ 1916 w 2234"/>
                <a:gd name="T41" fmla="*/ 111 h 4477"/>
                <a:gd name="T42" fmla="*/ 1998 w 2234"/>
                <a:gd name="T43" fmla="*/ 163 h 4477"/>
                <a:gd name="T44" fmla="*/ 2064 w 2234"/>
                <a:gd name="T45" fmla="*/ 223 h 4477"/>
                <a:gd name="T46" fmla="*/ 2118 w 2234"/>
                <a:gd name="T47" fmla="*/ 292 h 4477"/>
                <a:gd name="T48" fmla="*/ 2159 w 2234"/>
                <a:gd name="T49" fmla="*/ 368 h 4477"/>
                <a:gd name="T50" fmla="*/ 2190 w 2234"/>
                <a:gd name="T51" fmla="*/ 450 h 4477"/>
                <a:gd name="T52" fmla="*/ 2212 w 2234"/>
                <a:gd name="T53" fmla="*/ 538 h 4477"/>
                <a:gd name="T54" fmla="*/ 2226 w 2234"/>
                <a:gd name="T55" fmla="*/ 633 h 4477"/>
                <a:gd name="T56" fmla="*/ 2232 w 2234"/>
                <a:gd name="T57" fmla="*/ 731 h 4477"/>
                <a:gd name="T58" fmla="*/ 2234 w 2234"/>
                <a:gd name="T59" fmla="*/ 833 h 4477"/>
                <a:gd name="T60" fmla="*/ 2229 w 2234"/>
                <a:gd name="T61" fmla="*/ 994 h 4477"/>
                <a:gd name="T62" fmla="*/ 2088 w 2234"/>
                <a:gd name="T63" fmla="*/ 4476 h 4477"/>
                <a:gd name="T64" fmla="*/ 558 w 2234"/>
                <a:gd name="T65" fmla="*/ 4396 h 4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34" h="4477">
                  <a:moveTo>
                    <a:pt x="0" y="4451"/>
                  </a:moveTo>
                  <a:lnTo>
                    <a:pt x="165" y="1204"/>
                  </a:lnTo>
                  <a:lnTo>
                    <a:pt x="187" y="1035"/>
                  </a:lnTo>
                  <a:lnTo>
                    <a:pt x="207" y="881"/>
                  </a:lnTo>
                  <a:lnTo>
                    <a:pt x="217" y="810"/>
                  </a:lnTo>
                  <a:lnTo>
                    <a:pt x="227" y="741"/>
                  </a:lnTo>
                  <a:lnTo>
                    <a:pt x="237" y="678"/>
                  </a:lnTo>
                  <a:lnTo>
                    <a:pt x="247" y="617"/>
                  </a:lnTo>
                  <a:lnTo>
                    <a:pt x="257" y="560"/>
                  </a:lnTo>
                  <a:lnTo>
                    <a:pt x="267" y="506"/>
                  </a:lnTo>
                  <a:lnTo>
                    <a:pt x="279" y="455"/>
                  </a:lnTo>
                  <a:lnTo>
                    <a:pt x="291" y="407"/>
                  </a:lnTo>
                  <a:lnTo>
                    <a:pt x="303" y="363"/>
                  </a:lnTo>
                  <a:lnTo>
                    <a:pt x="316" y="322"/>
                  </a:lnTo>
                  <a:lnTo>
                    <a:pt x="331" y="283"/>
                  </a:lnTo>
                  <a:lnTo>
                    <a:pt x="346" y="248"/>
                  </a:lnTo>
                  <a:lnTo>
                    <a:pt x="363" y="215"/>
                  </a:lnTo>
                  <a:lnTo>
                    <a:pt x="381" y="184"/>
                  </a:lnTo>
                  <a:lnTo>
                    <a:pt x="400" y="157"/>
                  </a:lnTo>
                  <a:lnTo>
                    <a:pt x="421" y="132"/>
                  </a:lnTo>
                  <a:lnTo>
                    <a:pt x="443" y="109"/>
                  </a:lnTo>
                  <a:lnTo>
                    <a:pt x="467" y="89"/>
                  </a:lnTo>
                  <a:lnTo>
                    <a:pt x="493" y="71"/>
                  </a:lnTo>
                  <a:lnTo>
                    <a:pt x="521" y="55"/>
                  </a:lnTo>
                  <a:lnTo>
                    <a:pt x="551" y="42"/>
                  </a:lnTo>
                  <a:lnTo>
                    <a:pt x="584" y="30"/>
                  </a:lnTo>
                  <a:lnTo>
                    <a:pt x="619" y="21"/>
                  </a:lnTo>
                  <a:lnTo>
                    <a:pt x="656" y="13"/>
                  </a:lnTo>
                  <a:lnTo>
                    <a:pt x="695" y="7"/>
                  </a:lnTo>
                  <a:lnTo>
                    <a:pt x="737" y="3"/>
                  </a:lnTo>
                  <a:lnTo>
                    <a:pt x="782" y="0"/>
                  </a:lnTo>
                  <a:lnTo>
                    <a:pt x="830" y="0"/>
                  </a:lnTo>
                  <a:lnTo>
                    <a:pt x="1333" y="0"/>
                  </a:lnTo>
                  <a:lnTo>
                    <a:pt x="1417" y="1"/>
                  </a:lnTo>
                  <a:lnTo>
                    <a:pt x="1496" y="6"/>
                  </a:lnTo>
                  <a:lnTo>
                    <a:pt x="1570" y="13"/>
                  </a:lnTo>
                  <a:lnTo>
                    <a:pt x="1640" y="23"/>
                  </a:lnTo>
                  <a:lnTo>
                    <a:pt x="1704" y="35"/>
                  </a:lnTo>
                  <a:lnTo>
                    <a:pt x="1764" y="51"/>
                  </a:lnTo>
                  <a:lnTo>
                    <a:pt x="1819" y="69"/>
                  </a:lnTo>
                  <a:lnTo>
                    <a:pt x="1870" y="89"/>
                  </a:lnTo>
                  <a:lnTo>
                    <a:pt x="1916" y="111"/>
                  </a:lnTo>
                  <a:lnTo>
                    <a:pt x="1958" y="137"/>
                  </a:lnTo>
                  <a:lnTo>
                    <a:pt x="1998" y="163"/>
                  </a:lnTo>
                  <a:lnTo>
                    <a:pt x="2032" y="193"/>
                  </a:lnTo>
                  <a:lnTo>
                    <a:pt x="2064" y="223"/>
                  </a:lnTo>
                  <a:lnTo>
                    <a:pt x="2093" y="257"/>
                  </a:lnTo>
                  <a:lnTo>
                    <a:pt x="2118" y="292"/>
                  </a:lnTo>
                  <a:lnTo>
                    <a:pt x="2140" y="329"/>
                  </a:lnTo>
                  <a:lnTo>
                    <a:pt x="2159" y="368"/>
                  </a:lnTo>
                  <a:lnTo>
                    <a:pt x="2176" y="408"/>
                  </a:lnTo>
                  <a:lnTo>
                    <a:pt x="2190" y="450"/>
                  </a:lnTo>
                  <a:lnTo>
                    <a:pt x="2203" y="494"/>
                  </a:lnTo>
                  <a:lnTo>
                    <a:pt x="2212" y="538"/>
                  </a:lnTo>
                  <a:lnTo>
                    <a:pt x="2220" y="585"/>
                  </a:lnTo>
                  <a:lnTo>
                    <a:pt x="2226" y="633"/>
                  </a:lnTo>
                  <a:lnTo>
                    <a:pt x="2230" y="681"/>
                  </a:lnTo>
                  <a:lnTo>
                    <a:pt x="2232" y="731"/>
                  </a:lnTo>
                  <a:lnTo>
                    <a:pt x="2234" y="782"/>
                  </a:lnTo>
                  <a:lnTo>
                    <a:pt x="2234" y="833"/>
                  </a:lnTo>
                  <a:lnTo>
                    <a:pt x="2233" y="886"/>
                  </a:lnTo>
                  <a:lnTo>
                    <a:pt x="2229" y="994"/>
                  </a:lnTo>
                  <a:lnTo>
                    <a:pt x="2223" y="1105"/>
                  </a:lnTo>
                  <a:lnTo>
                    <a:pt x="2088" y="4476"/>
                  </a:lnTo>
                  <a:lnTo>
                    <a:pt x="624" y="4477"/>
                  </a:lnTo>
                  <a:lnTo>
                    <a:pt x="558" y="4396"/>
                  </a:lnTo>
                  <a:lnTo>
                    <a:pt x="0" y="4451"/>
                  </a:lnTo>
                  <a:close/>
                </a:path>
              </a:pathLst>
            </a:custGeom>
            <a:solidFill>
              <a:srgbClr val="665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65" name="Freeform 25"/>
            <p:cNvSpPr>
              <a:spLocks/>
            </p:cNvSpPr>
            <p:nvPr/>
          </p:nvSpPr>
          <p:spPr bwMode="auto">
            <a:xfrm>
              <a:off x="3436938" y="5524500"/>
              <a:ext cx="519113" cy="174625"/>
            </a:xfrm>
            <a:custGeom>
              <a:avLst/>
              <a:gdLst>
                <a:gd name="T0" fmla="*/ 967 w 1633"/>
                <a:gd name="T1" fmla="*/ 2 h 546"/>
                <a:gd name="T2" fmla="*/ 916 w 1633"/>
                <a:gd name="T3" fmla="*/ 15 h 546"/>
                <a:gd name="T4" fmla="*/ 824 w 1633"/>
                <a:gd name="T5" fmla="*/ 36 h 546"/>
                <a:gd name="T6" fmla="*/ 700 w 1633"/>
                <a:gd name="T7" fmla="*/ 58 h 546"/>
                <a:gd name="T8" fmla="*/ 578 w 1633"/>
                <a:gd name="T9" fmla="*/ 74 h 546"/>
                <a:gd name="T10" fmla="*/ 479 w 1633"/>
                <a:gd name="T11" fmla="*/ 87 h 546"/>
                <a:gd name="T12" fmla="*/ 390 w 1633"/>
                <a:gd name="T13" fmla="*/ 102 h 546"/>
                <a:gd name="T14" fmla="*/ 311 w 1633"/>
                <a:gd name="T15" fmla="*/ 118 h 546"/>
                <a:gd name="T16" fmla="*/ 256 w 1633"/>
                <a:gd name="T17" fmla="*/ 135 h 546"/>
                <a:gd name="T18" fmla="*/ 223 w 1633"/>
                <a:gd name="T19" fmla="*/ 148 h 546"/>
                <a:gd name="T20" fmla="*/ 192 w 1633"/>
                <a:gd name="T21" fmla="*/ 162 h 546"/>
                <a:gd name="T22" fmla="*/ 162 w 1633"/>
                <a:gd name="T23" fmla="*/ 178 h 546"/>
                <a:gd name="T24" fmla="*/ 134 w 1633"/>
                <a:gd name="T25" fmla="*/ 196 h 546"/>
                <a:gd name="T26" fmla="*/ 108 w 1633"/>
                <a:gd name="T27" fmla="*/ 216 h 546"/>
                <a:gd name="T28" fmla="*/ 85 w 1633"/>
                <a:gd name="T29" fmla="*/ 238 h 546"/>
                <a:gd name="T30" fmla="*/ 61 w 1633"/>
                <a:gd name="T31" fmla="*/ 263 h 546"/>
                <a:gd name="T32" fmla="*/ 42 w 1633"/>
                <a:gd name="T33" fmla="*/ 290 h 546"/>
                <a:gd name="T34" fmla="*/ 27 w 1633"/>
                <a:gd name="T35" fmla="*/ 314 h 546"/>
                <a:gd name="T36" fmla="*/ 15 w 1633"/>
                <a:gd name="T37" fmla="*/ 337 h 546"/>
                <a:gd name="T38" fmla="*/ 8 w 1633"/>
                <a:gd name="T39" fmla="*/ 358 h 546"/>
                <a:gd name="T40" fmla="*/ 2 w 1633"/>
                <a:gd name="T41" fmla="*/ 378 h 546"/>
                <a:gd name="T42" fmla="*/ 0 w 1633"/>
                <a:gd name="T43" fmla="*/ 396 h 546"/>
                <a:gd name="T44" fmla="*/ 0 w 1633"/>
                <a:gd name="T45" fmla="*/ 414 h 546"/>
                <a:gd name="T46" fmla="*/ 3 w 1633"/>
                <a:gd name="T47" fmla="*/ 430 h 546"/>
                <a:gd name="T48" fmla="*/ 11 w 1633"/>
                <a:gd name="T49" fmla="*/ 451 h 546"/>
                <a:gd name="T50" fmla="*/ 26 w 1633"/>
                <a:gd name="T51" fmla="*/ 476 h 546"/>
                <a:gd name="T52" fmla="*/ 46 w 1633"/>
                <a:gd name="T53" fmla="*/ 496 h 546"/>
                <a:gd name="T54" fmla="*/ 66 w 1633"/>
                <a:gd name="T55" fmla="*/ 511 h 546"/>
                <a:gd name="T56" fmla="*/ 94 w 1633"/>
                <a:gd name="T57" fmla="*/ 525 h 546"/>
                <a:gd name="T58" fmla="*/ 151 w 1633"/>
                <a:gd name="T59" fmla="*/ 537 h 546"/>
                <a:gd name="T60" fmla="*/ 230 w 1633"/>
                <a:gd name="T61" fmla="*/ 543 h 546"/>
                <a:gd name="T62" fmla="*/ 328 w 1633"/>
                <a:gd name="T63" fmla="*/ 546 h 546"/>
                <a:gd name="T64" fmla="*/ 440 w 1633"/>
                <a:gd name="T65" fmla="*/ 543 h 546"/>
                <a:gd name="T66" fmla="*/ 565 w 1633"/>
                <a:gd name="T67" fmla="*/ 538 h 546"/>
                <a:gd name="T68" fmla="*/ 764 w 1633"/>
                <a:gd name="T69" fmla="*/ 526 h 546"/>
                <a:gd name="T70" fmla="*/ 1032 w 1633"/>
                <a:gd name="T71" fmla="*/ 504 h 546"/>
                <a:gd name="T72" fmla="*/ 1280 w 1633"/>
                <a:gd name="T73" fmla="*/ 480 h 546"/>
                <a:gd name="T74" fmla="*/ 1473 w 1633"/>
                <a:gd name="T75" fmla="*/ 460 h 546"/>
                <a:gd name="T76" fmla="*/ 1585 w 1633"/>
                <a:gd name="T77" fmla="*/ 446 h 546"/>
                <a:gd name="T78" fmla="*/ 1633 w 1633"/>
                <a:gd name="T79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33" h="546">
                  <a:moveTo>
                    <a:pt x="974" y="0"/>
                  </a:moveTo>
                  <a:lnTo>
                    <a:pt x="967" y="2"/>
                  </a:lnTo>
                  <a:lnTo>
                    <a:pt x="948" y="7"/>
                  </a:lnTo>
                  <a:lnTo>
                    <a:pt x="916" y="15"/>
                  </a:lnTo>
                  <a:lnTo>
                    <a:pt x="875" y="25"/>
                  </a:lnTo>
                  <a:lnTo>
                    <a:pt x="824" y="36"/>
                  </a:lnTo>
                  <a:lnTo>
                    <a:pt x="765" y="48"/>
                  </a:lnTo>
                  <a:lnTo>
                    <a:pt x="700" y="58"/>
                  </a:lnTo>
                  <a:lnTo>
                    <a:pt x="630" y="68"/>
                  </a:lnTo>
                  <a:lnTo>
                    <a:pt x="578" y="74"/>
                  </a:lnTo>
                  <a:lnTo>
                    <a:pt x="528" y="80"/>
                  </a:lnTo>
                  <a:lnTo>
                    <a:pt x="479" y="87"/>
                  </a:lnTo>
                  <a:lnTo>
                    <a:pt x="434" y="93"/>
                  </a:lnTo>
                  <a:lnTo>
                    <a:pt x="390" y="102"/>
                  </a:lnTo>
                  <a:lnTo>
                    <a:pt x="349" y="110"/>
                  </a:lnTo>
                  <a:lnTo>
                    <a:pt x="311" y="118"/>
                  </a:lnTo>
                  <a:lnTo>
                    <a:pt x="274" y="129"/>
                  </a:lnTo>
                  <a:lnTo>
                    <a:pt x="256" y="135"/>
                  </a:lnTo>
                  <a:lnTo>
                    <a:pt x="239" y="142"/>
                  </a:lnTo>
                  <a:lnTo>
                    <a:pt x="223" y="148"/>
                  </a:lnTo>
                  <a:lnTo>
                    <a:pt x="207" y="154"/>
                  </a:lnTo>
                  <a:lnTo>
                    <a:pt x="192" y="162"/>
                  </a:lnTo>
                  <a:lnTo>
                    <a:pt x="177" y="169"/>
                  </a:lnTo>
                  <a:lnTo>
                    <a:pt x="162" y="178"/>
                  </a:lnTo>
                  <a:lnTo>
                    <a:pt x="148" y="186"/>
                  </a:lnTo>
                  <a:lnTo>
                    <a:pt x="134" y="196"/>
                  </a:lnTo>
                  <a:lnTo>
                    <a:pt x="121" y="205"/>
                  </a:lnTo>
                  <a:lnTo>
                    <a:pt x="108" y="216"/>
                  </a:lnTo>
                  <a:lnTo>
                    <a:pt x="96" y="226"/>
                  </a:lnTo>
                  <a:lnTo>
                    <a:pt x="85" y="238"/>
                  </a:lnTo>
                  <a:lnTo>
                    <a:pt x="73" y="251"/>
                  </a:lnTo>
                  <a:lnTo>
                    <a:pt x="61" y="263"/>
                  </a:lnTo>
                  <a:lnTo>
                    <a:pt x="52" y="277"/>
                  </a:lnTo>
                  <a:lnTo>
                    <a:pt x="42" y="290"/>
                  </a:lnTo>
                  <a:lnTo>
                    <a:pt x="34" y="302"/>
                  </a:lnTo>
                  <a:lnTo>
                    <a:pt x="27" y="314"/>
                  </a:lnTo>
                  <a:lnTo>
                    <a:pt x="21" y="326"/>
                  </a:lnTo>
                  <a:lnTo>
                    <a:pt x="15" y="337"/>
                  </a:lnTo>
                  <a:lnTo>
                    <a:pt x="11" y="348"/>
                  </a:lnTo>
                  <a:lnTo>
                    <a:pt x="8" y="358"/>
                  </a:lnTo>
                  <a:lnTo>
                    <a:pt x="4" y="368"/>
                  </a:lnTo>
                  <a:lnTo>
                    <a:pt x="2" y="378"/>
                  </a:lnTo>
                  <a:lnTo>
                    <a:pt x="1" y="388"/>
                  </a:lnTo>
                  <a:lnTo>
                    <a:pt x="0" y="396"/>
                  </a:lnTo>
                  <a:lnTo>
                    <a:pt x="0" y="406"/>
                  </a:lnTo>
                  <a:lnTo>
                    <a:pt x="0" y="414"/>
                  </a:lnTo>
                  <a:lnTo>
                    <a:pt x="1" y="422"/>
                  </a:lnTo>
                  <a:lnTo>
                    <a:pt x="3" y="430"/>
                  </a:lnTo>
                  <a:lnTo>
                    <a:pt x="5" y="438"/>
                  </a:lnTo>
                  <a:lnTo>
                    <a:pt x="11" y="451"/>
                  </a:lnTo>
                  <a:lnTo>
                    <a:pt x="18" y="464"/>
                  </a:lnTo>
                  <a:lnTo>
                    <a:pt x="26" y="476"/>
                  </a:lnTo>
                  <a:lnTo>
                    <a:pt x="35" y="486"/>
                  </a:lnTo>
                  <a:lnTo>
                    <a:pt x="46" y="496"/>
                  </a:lnTo>
                  <a:lnTo>
                    <a:pt x="55" y="504"/>
                  </a:lnTo>
                  <a:lnTo>
                    <a:pt x="66" y="511"/>
                  </a:lnTo>
                  <a:lnTo>
                    <a:pt x="75" y="517"/>
                  </a:lnTo>
                  <a:lnTo>
                    <a:pt x="94" y="525"/>
                  </a:lnTo>
                  <a:lnTo>
                    <a:pt x="120" y="532"/>
                  </a:lnTo>
                  <a:lnTo>
                    <a:pt x="151" y="537"/>
                  </a:lnTo>
                  <a:lnTo>
                    <a:pt x="187" y="540"/>
                  </a:lnTo>
                  <a:lnTo>
                    <a:pt x="230" y="543"/>
                  </a:lnTo>
                  <a:lnTo>
                    <a:pt x="276" y="544"/>
                  </a:lnTo>
                  <a:lnTo>
                    <a:pt x="328" y="546"/>
                  </a:lnTo>
                  <a:lnTo>
                    <a:pt x="382" y="544"/>
                  </a:lnTo>
                  <a:lnTo>
                    <a:pt x="440" y="543"/>
                  </a:lnTo>
                  <a:lnTo>
                    <a:pt x="501" y="541"/>
                  </a:lnTo>
                  <a:lnTo>
                    <a:pt x="565" y="538"/>
                  </a:lnTo>
                  <a:lnTo>
                    <a:pt x="629" y="535"/>
                  </a:lnTo>
                  <a:lnTo>
                    <a:pt x="764" y="526"/>
                  </a:lnTo>
                  <a:lnTo>
                    <a:pt x="899" y="516"/>
                  </a:lnTo>
                  <a:lnTo>
                    <a:pt x="1032" y="504"/>
                  </a:lnTo>
                  <a:lnTo>
                    <a:pt x="1160" y="492"/>
                  </a:lnTo>
                  <a:lnTo>
                    <a:pt x="1280" y="480"/>
                  </a:lnTo>
                  <a:lnTo>
                    <a:pt x="1384" y="469"/>
                  </a:lnTo>
                  <a:lnTo>
                    <a:pt x="1473" y="460"/>
                  </a:lnTo>
                  <a:lnTo>
                    <a:pt x="1541" y="451"/>
                  </a:lnTo>
                  <a:lnTo>
                    <a:pt x="1585" y="446"/>
                  </a:lnTo>
                  <a:lnTo>
                    <a:pt x="1600" y="445"/>
                  </a:lnTo>
                  <a:lnTo>
                    <a:pt x="1633" y="0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rgbClr val="21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66" name="Freeform 26"/>
            <p:cNvSpPr>
              <a:spLocks/>
            </p:cNvSpPr>
            <p:nvPr/>
          </p:nvSpPr>
          <p:spPr bwMode="auto">
            <a:xfrm>
              <a:off x="3787775" y="5524500"/>
              <a:ext cx="533400" cy="212725"/>
            </a:xfrm>
            <a:custGeom>
              <a:avLst/>
              <a:gdLst>
                <a:gd name="T0" fmla="*/ 891 w 1680"/>
                <a:gd name="T1" fmla="*/ 4 h 667"/>
                <a:gd name="T2" fmla="*/ 838 w 1680"/>
                <a:gd name="T3" fmla="*/ 36 h 667"/>
                <a:gd name="T4" fmla="*/ 771 w 1680"/>
                <a:gd name="T5" fmla="*/ 73 h 667"/>
                <a:gd name="T6" fmla="*/ 715 w 1680"/>
                <a:gd name="T7" fmla="*/ 99 h 667"/>
                <a:gd name="T8" fmla="*/ 654 w 1680"/>
                <a:gd name="T9" fmla="*/ 127 h 667"/>
                <a:gd name="T10" fmla="*/ 586 w 1680"/>
                <a:gd name="T11" fmla="*/ 152 h 667"/>
                <a:gd name="T12" fmla="*/ 468 w 1680"/>
                <a:gd name="T13" fmla="*/ 189 h 667"/>
                <a:gd name="T14" fmla="*/ 351 w 1680"/>
                <a:gd name="T15" fmla="*/ 221 h 667"/>
                <a:gd name="T16" fmla="*/ 280 w 1680"/>
                <a:gd name="T17" fmla="*/ 243 h 667"/>
                <a:gd name="T18" fmla="*/ 217 w 1680"/>
                <a:gd name="T19" fmla="*/ 266 h 667"/>
                <a:gd name="T20" fmla="*/ 174 w 1680"/>
                <a:gd name="T21" fmla="*/ 288 h 667"/>
                <a:gd name="T22" fmla="*/ 147 w 1680"/>
                <a:gd name="T23" fmla="*/ 303 h 667"/>
                <a:gd name="T24" fmla="*/ 123 w 1680"/>
                <a:gd name="T25" fmla="*/ 321 h 667"/>
                <a:gd name="T26" fmla="*/ 100 w 1680"/>
                <a:gd name="T27" fmla="*/ 340 h 667"/>
                <a:gd name="T28" fmla="*/ 80 w 1680"/>
                <a:gd name="T29" fmla="*/ 363 h 667"/>
                <a:gd name="T30" fmla="*/ 61 w 1680"/>
                <a:gd name="T31" fmla="*/ 388 h 667"/>
                <a:gd name="T32" fmla="*/ 37 w 1680"/>
                <a:gd name="T33" fmla="*/ 427 h 667"/>
                <a:gd name="T34" fmla="*/ 16 w 1680"/>
                <a:gd name="T35" fmla="*/ 474 h 667"/>
                <a:gd name="T36" fmla="*/ 4 w 1680"/>
                <a:gd name="T37" fmla="*/ 514 h 667"/>
                <a:gd name="T38" fmla="*/ 0 w 1680"/>
                <a:gd name="T39" fmla="*/ 548 h 667"/>
                <a:gd name="T40" fmla="*/ 3 w 1680"/>
                <a:gd name="T41" fmla="*/ 576 h 667"/>
                <a:gd name="T42" fmla="*/ 13 w 1680"/>
                <a:gd name="T43" fmla="*/ 599 h 667"/>
                <a:gd name="T44" fmla="*/ 27 w 1680"/>
                <a:gd name="T45" fmla="*/ 620 h 667"/>
                <a:gd name="T46" fmla="*/ 43 w 1680"/>
                <a:gd name="T47" fmla="*/ 635 h 667"/>
                <a:gd name="T48" fmla="*/ 65 w 1680"/>
                <a:gd name="T49" fmla="*/ 647 h 667"/>
                <a:gd name="T50" fmla="*/ 110 w 1680"/>
                <a:gd name="T51" fmla="*/ 657 h 667"/>
                <a:gd name="T52" fmla="*/ 177 w 1680"/>
                <a:gd name="T53" fmla="*/ 663 h 667"/>
                <a:gd name="T54" fmla="*/ 264 w 1680"/>
                <a:gd name="T55" fmla="*/ 666 h 667"/>
                <a:gd name="T56" fmla="*/ 367 w 1680"/>
                <a:gd name="T57" fmla="*/ 666 h 667"/>
                <a:gd name="T58" fmla="*/ 482 w 1680"/>
                <a:gd name="T59" fmla="*/ 664 h 667"/>
                <a:gd name="T60" fmla="*/ 606 w 1680"/>
                <a:gd name="T61" fmla="*/ 659 h 667"/>
                <a:gd name="T62" fmla="*/ 737 w 1680"/>
                <a:gd name="T63" fmla="*/ 650 h 667"/>
                <a:gd name="T64" fmla="*/ 871 w 1680"/>
                <a:gd name="T65" fmla="*/ 641 h 667"/>
                <a:gd name="T66" fmla="*/ 1004 w 1680"/>
                <a:gd name="T67" fmla="*/ 627 h 667"/>
                <a:gd name="T68" fmla="*/ 1132 w 1680"/>
                <a:gd name="T69" fmla="*/ 612 h 667"/>
                <a:gd name="T70" fmla="*/ 1254 w 1680"/>
                <a:gd name="T71" fmla="*/ 595 h 667"/>
                <a:gd name="T72" fmla="*/ 1365 w 1680"/>
                <a:gd name="T73" fmla="*/ 576 h 667"/>
                <a:gd name="T74" fmla="*/ 1463 w 1680"/>
                <a:gd name="T75" fmla="*/ 555 h 667"/>
                <a:gd name="T76" fmla="*/ 1543 w 1680"/>
                <a:gd name="T77" fmla="*/ 532 h 667"/>
                <a:gd name="T78" fmla="*/ 1603 w 1680"/>
                <a:gd name="T79" fmla="*/ 507 h 667"/>
                <a:gd name="T80" fmla="*/ 1633 w 1680"/>
                <a:gd name="T81" fmla="*/ 486 h 667"/>
                <a:gd name="T82" fmla="*/ 1648 w 1680"/>
                <a:gd name="T83" fmla="*/ 466 h 667"/>
                <a:gd name="T84" fmla="*/ 1661 w 1680"/>
                <a:gd name="T85" fmla="*/ 438 h 667"/>
                <a:gd name="T86" fmla="*/ 1669 w 1680"/>
                <a:gd name="T87" fmla="*/ 405 h 667"/>
                <a:gd name="T88" fmla="*/ 1674 w 1680"/>
                <a:gd name="T89" fmla="*/ 368 h 667"/>
                <a:gd name="T90" fmla="*/ 1678 w 1680"/>
                <a:gd name="T91" fmla="*/ 328 h 667"/>
                <a:gd name="T92" fmla="*/ 1680 w 1680"/>
                <a:gd name="T93" fmla="*/ 263 h 667"/>
                <a:gd name="T94" fmla="*/ 1676 w 1680"/>
                <a:gd name="T95" fmla="*/ 178 h 667"/>
                <a:gd name="T96" fmla="*/ 1670 w 1680"/>
                <a:gd name="T97" fmla="*/ 100 h 667"/>
                <a:gd name="T98" fmla="*/ 1659 w 1680"/>
                <a:gd name="T99" fmla="*/ 18 h 667"/>
                <a:gd name="T100" fmla="*/ 898 w 1680"/>
                <a:gd name="T101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80" h="667">
                  <a:moveTo>
                    <a:pt x="898" y="0"/>
                  </a:moveTo>
                  <a:lnTo>
                    <a:pt x="891" y="4"/>
                  </a:lnTo>
                  <a:lnTo>
                    <a:pt x="871" y="17"/>
                  </a:lnTo>
                  <a:lnTo>
                    <a:pt x="838" y="36"/>
                  </a:lnTo>
                  <a:lnTo>
                    <a:pt x="795" y="59"/>
                  </a:lnTo>
                  <a:lnTo>
                    <a:pt x="771" y="73"/>
                  </a:lnTo>
                  <a:lnTo>
                    <a:pt x="744" y="86"/>
                  </a:lnTo>
                  <a:lnTo>
                    <a:pt x="715" y="99"/>
                  </a:lnTo>
                  <a:lnTo>
                    <a:pt x="685" y="113"/>
                  </a:lnTo>
                  <a:lnTo>
                    <a:pt x="654" y="127"/>
                  </a:lnTo>
                  <a:lnTo>
                    <a:pt x="621" y="140"/>
                  </a:lnTo>
                  <a:lnTo>
                    <a:pt x="586" y="152"/>
                  </a:lnTo>
                  <a:lnTo>
                    <a:pt x="551" y="164"/>
                  </a:lnTo>
                  <a:lnTo>
                    <a:pt x="468" y="189"/>
                  </a:lnTo>
                  <a:lnTo>
                    <a:pt x="388" y="210"/>
                  </a:lnTo>
                  <a:lnTo>
                    <a:pt x="351" y="221"/>
                  </a:lnTo>
                  <a:lnTo>
                    <a:pt x="315" y="232"/>
                  </a:lnTo>
                  <a:lnTo>
                    <a:pt x="280" y="243"/>
                  </a:lnTo>
                  <a:lnTo>
                    <a:pt x="248" y="254"/>
                  </a:lnTo>
                  <a:lnTo>
                    <a:pt x="217" y="266"/>
                  </a:lnTo>
                  <a:lnTo>
                    <a:pt x="187" y="280"/>
                  </a:lnTo>
                  <a:lnTo>
                    <a:pt x="174" y="288"/>
                  </a:lnTo>
                  <a:lnTo>
                    <a:pt x="160" y="295"/>
                  </a:lnTo>
                  <a:lnTo>
                    <a:pt x="147" y="303"/>
                  </a:lnTo>
                  <a:lnTo>
                    <a:pt x="135" y="312"/>
                  </a:lnTo>
                  <a:lnTo>
                    <a:pt x="123" y="321"/>
                  </a:lnTo>
                  <a:lnTo>
                    <a:pt x="111" y="331"/>
                  </a:lnTo>
                  <a:lnTo>
                    <a:pt x="100" y="340"/>
                  </a:lnTo>
                  <a:lnTo>
                    <a:pt x="89" y="351"/>
                  </a:lnTo>
                  <a:lnTo>
                    <a:pt x="80" y="363"/>
                  </a:lnTo>
                  <a:lnTo>
                    <a:pt x="70" y="375"/>
                  </a:lnTo>
                  <a:lnTo>
                    <a:pt x="61" y="388"/>
                  </a:lnTo>
                  <a:lnTo>
                    <a:pt x="52" y="401"/>
                  </a:lnTo>
                  <a:lnTo>
                    <a:pt x="37" y="427"/>
                  </a:lnTo>
                  <a:lnTo>
                    <a:pt x="26" y="451"/>
                  </a:lnTo>
                  <a:lnTo>
                    <a:pt x="16" y="474"/>
                  </a:lnTo>
                  <a:lnTo>
                    <a:pt x="10" y="495"/>
                  </a:lnTo>
                  <a:lnTo>
                    <a:pt x="4" y="514"/>
                  </a:lnTo>
                  <a:lnTo>
                    <a:pt x="1" y="532"/>
                  </a:lnTo>
                  <a:lnTo>
                    <a:pt x="0" y="548"/>
                  </a:lnTo>
                  <a:lnTo>
                    <a:pt x="1" y="562"/>
                  </a:lnTo>
                  <a:lnTo>
                    <a:pt x="3" y="576"/>
                  </a:lnTo>
                  <a:lnTo>
                    <a:pt x="8" y="589"/>
                  </a:lnTo>
                  <a:lnTo>
                    <a:pt x="13" y="599"/>
                  </a:lnTo>
                  <a:lnTo>
                    <a:pt x="19" y="610"/>
                  </a:lnTo>
                  <a:lnTo>
                    <a:pt x="27" y="620"/>
                  </a:lnTo>
                  <a:lnTo>
                    <a:pt x="34" y="628"/>
                  </a:lnTo>
                  <a:lnTo>
                    <a:pt x="43" y="635"/>
                  </a:lnTo>
                  <a:lnTo>
                    <a:pt x="52" y="642"/>
                  </a:lnTo>
                  <a:lnTo>
                    <a:pt x="65" y="647"/>
                  </a:lnTo>
                  <a:lnTo>
                    <a:pt x="85" y="652"/>
                  </a:lnTo>
                  <a:lnTo>
                    <a:pt x="110" y="657"/>
                  </a:lnTo>
                  <a:lnTo>
                    <a:pt x="141" y="661"/>
                  </a:lnTo>
                  <a:lnTo>
                    <a:pt x="177" y="663"/>
                  </a:lnTo>
                  <a:lnTo>
                    <a:pt x="218" y="665"/>
                  </a:lnTo>
                  <a:lnTo>
                    <a:pt x="264" y="666"/>
                  </a:lnTo>
                  <a:lnTo>
                    <a:pt x="313" y="667"/>
                  </a:lnTo>
                  <a:lnTo>
                    <a:pt x="367" y="666"/>
                  </a:lnTo>
                  <a:lnTo>
                    <a:pt x="423" y="666"/>
                  </a:lnTo>
                  <a:lnTo>
                    <a:pt x="482" y="664"/>
                  </a:lnTo>
                  <a:lnTo>
                    <a:pt x="544" y="662"/>
                  </a:lnTo>
                  <a:lnTo>
                    <a:pt x="606" y="659"/>
                  </a:lnTo>
                  <a:lnTo>
                    <a:pt x="672" y="654"/>
                  </a:lnTo>
                  <a:lnTo>
                    <a:pt x="737" y="650"/>
                  </a:lnTo>
                  <a:lnTo>
                    <a:pt x="804" y="646"/>
                  </a:lnTo>
                  <a:lnTo>
                    <a:pt x="871" y="641"/>
                  </a:lnTo>
                  <a:lnTo>
                    <a:pt x="937" y="634"/>
                  </a:lnTo>
                  <a:lnTo>
                    <a:pt x="1004" y="627"/>
                  </a:lnTo>
                  <a:lnTo>
                    <a:pt x="1068" y="621"/>
                  </a:lnTo>
                  <a:lnTo>
                    <a:pt x="1132" y="612"/>
                  </a:lnTo>
                  <a:lnTo>
                    <a:pt x="1194" y="604"/>
                  </a:lnTo>
                  <a:lnTo>
                    <a:pt x="1254" y="595"/>
                  </a:lnTo>
                  <a:lnTo>
                    <a:pt x="1312" y="586"/>
                  </a:lnTo>
                  <a:lnTo>
                    <a:pt x="1365" y="576"/>
                  </a:lnTo>
                  <a:lnTo>
                    <a:pt x="1416" y="566"/>
                  </a:lnTo>
                  <a:lnTo>
                    <a:pt x="1463" y="555"/>
                  </a:lnTo>
                  <a:lnTo>
                    <a:pt x="1505" y="543"/>
                  </a:lnTo>
                  <a:lnTo>
                    <a:pt x="1543" y="532"/>
                  </a:lnTo>
                  <a:lnTo>
                    <a:pt x="1576" y="520"/>
                  </a:lnTo>
                  <a:lnTo>
                    <a:pt x="1603" y="507"/>
                  </a:lnTo>
                  <a:lnTo>
                    <a:pt x="1625" y="495"/>
                  </a:lnTo>
                  <a:lnTo>
                    <a:pt x="1633" y="486"/>
                  </a:lnTo>
                  <a:lnTo>
                    <a:pt x="1641" y="477"/>
                  </a:lnTo>
                  <a:lnTo>
                    <a:pt x="1648" y="466"/>
                  </a:lnTo>
                  <a:lnTo>
                    <a:pt x="1654" y="452"/>
                  </a:lnTo>
                  <a:lnTo>
                    <a:pt x="1661" y="438"/>
                  </a:lnTo>
                  <a:lnTo>
                    <a:pt x="1665" y="422"/>
                  </a:lnTo>
                  <a:lnTo>
                    <a:pt x="1669" y="405"/>
                  </a:lnTo>
                  <a:lnTo>
                    <a:pt x="1672" y="387"/>
                  </a:lnTo>
                  <a:lnTo>
                    <a:pt x="1674" y="368"/>
                  </a:lnTo>
                  <a:lnTo>
                    <a:pt x="1676" y="348"/>
                  </a:lnTo>
                  <a:lnTo>
                    <a:pt x="1678" y="328"/>
                  </a:lnTo>
                  <a:lnTo>
                    <a:pt x="1678" y="307"/>
                  </a:lnTo>
                  <a:lnTo>
                    <a:pt x="1680" y="263"/>
                  </a:lnTo>
                  <a:lnTo>
                    <a:pt x="1678" y="220"/>
                  </a:lnTo>
                  <a:lnTo>
                    <a:pt x="1676" y="178"/>
                  </a:lnTo>
                  <a:lnTo>
                    <a:pt x="1673" y="137"/>
                  </a:lnTo>
                  <a:lnTo>
                    <a:pt x="1670" y="100"/>
                  </a:lnTo>
                  <a:lnTo>
                    <a:pt x="1666" y="67"/>
                  </a:lnTo>
                  <a:lnTo>
                    <a:pt x="1659" y="18"/>
                  </a:lnTo>
                  <a:lnTo>
                    <a:pt x="1657" y="0"/>
                  </a:lnTo>
                  <a:lnTo>
                    <a:pt x="898" y="0"/>
                  </a:lnTo>
                  <a:close/>
                </a:path>
              </a:pathLst>
            </a:custGeom>
            <a:solidFill>
              <a:srgbClr val="3324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67" name="Freeform 27"/>
            <p:cNvSpPr>
              <a:spLocks/>
            </p:cNvSpPr>
            <p:nvPr/>
          </p:nvSpPr>
          <p:spPr bwMode="auto">
            <a:xfrm>
              <a:off x="3875088" y="2949575"/>
              <a:ext cx="241300" cy="652463"/>
            </a:xfrm>
            <a:custGeom>
              <a:avLst/>
              <a:gdLst>
                <a:gd name="T0" fmla="*/ 758 w 758"/>
                <a:gd name="T1" fmla="*/ 19 h 2054"/>
                <a:gd name="T2" fmla="*/ 0 w 758"/>
                <a:gd name="T3" fmla="*/ 2054 h 2054"/>
                <a:gd name="T4" fmla="*/ 48 w 758"/>
                <a:gd name="T5" fmla="*/ 479 h 2054"/>
                <a:gd name="T6" fmla="*/ 110 w 758"/>
                <a:gd name="T7" fmla="*/ 0 h 2054"/>
                <a:gd name="T8" fmla="*/ 758 w 758"/>
                <a:gd name="T9" fmla="*/ 19 h 2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" h="2054">
                  <a:moveTo>
                    <a:pt x="758" y="19"/>
                  </a:moveTo>
                  <a:lnTo>
                    <a:pt x="0" y="2054"/>
                  </a:lnTo>
                  <a:lnTo>
                    <a:pt x="48" y="479"/>
                  </a:lnTo>
                  <a:lnTo>
                    <a:pt x="110" y="0"/>
                  </a:lnTo>
                  <a:lnTo>
                    <a:pt x="758" y="1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68" name="Freeform 28"/>
            <p:cNvSpPr>
              <a:spLocks/>
            </p:cNvSpPr>
            <p:nvPr/>
          </p:nvSpPr>
          <p:spPr bwMode="auto">
            <a:xfrm>
              <a:off x="3927475" y="2978150"/>
              <a:ext cx="88900" cy="107950"/>
            </a:xfrm>
            <a:custGeom>
              <a:avLst/>
              <a:gdLst>
                <a:gd name="T0" fmla="*/ 0 w 278"/>
                <a:gd name="T1" fmla="*/ 205 h 341"/>
                <a:gd name="T2" fmla="*/ 2 w 278"/>
                <a:gd name="T3" fmla="*/ 231 h 341"/>
                <a:gd name="T4" fmla="*/ 10 w 278"/>
                <a:gd name="T5" fmla="*/ 257 h 341"/>
                <a:gd name="T6" fmla="*/ 21 w 278"/>
                <a:gd name="T7" fmla="*/ 280 h 341"/>
                <a:gd name="T8" fmla="*/ 37 w 278"/>
                <a:gd name="T9" fmla="*/ 300 h 341"/>
                <a:gd name="T10" fmla="*/ 57 w 278"/>
                <a:gd name="T11" fmla="*/ 317 h 341"/>
                <a:gd name="T12" fmla="*/ 80 w 278"/>
                <a:gd name="T13" fmla="*/ 330 h 341"/>
                <a:gd name="T14" fmla="*/ 106 w 278"/>
                <a:gd name="T15" fmla="*/ 338 h 341"/>
                <a:gd name="T16" fmla="*/ 133 w 278"/>
                <a:gd name="T17" fmla="*/ 341 h 341"/>
                <a:gd name="T18" fmla="*/ 160 w 278"/>
                <a:gd name="T19" fmla="*/ 339 h 341"/>
                <a:gd name="T20" fmla="*/ 185 w 278"/>
                <a:gd name="T21" fmla="*/ 332 h 341"/>
                <a:gd name="T22" fmla="*/ 207 w 278"/>
                <a:gd name="T23" fmla="*/ 320 h 341"/>
                <a:gd name="T24" fmla="*/ 229 w 278"/>
                <a:gd name="T25" fmla="*/ 304 h 341"/>
                <a:gd name="T26" fmla="*/ 245 w 278"/>
                <a:gd name="T27" fmla="*/ 284 h 341"/>
                <a:gd name="T28" fmla="*/ 258 w 278"/>
                <a:gd name="T29" fmla="*/ 262 h 341"/>
                <a:gd name="T30" fmla="*/ 267 w 278"/>
                <a:gd name="T31" fmla="*/ 237 h 341"/>
                <a:gd name="T32" fmla="*/ 277 w 278"/>
                <a:gd name="T33" fmla="*/ 151 h 341"/>
                <a:gd name="T34" fmla="*/ 277 w 278"/>
                <a:gd name="T35" fmla="*/ 123 h 341"/>
                <a:gd name="T36" fmla="*/ 273 w 278"/>
                <a:gd name="T37" fmla="*/ 97 h 341"/>
                <a:gd name="T38" fmla="*/ 263 w 278"/>
                <a:gd name="T39" fmla="*/ 73 h 341"/>
                <a:gd name="T40" fmla="*/ 249 w 278"/>
                <a:gd name="T41" fmla="*/ 52 h 341"/>
                <a:gd name="T42" fmla="*/ 231 w 278"/>
                <a:gd name="T43" fmla="*/ 33 h 341"/>
                <a:gd name="T44" fmla="*/ 209 w 278"/>
                <a:gd name="T45" fmla="*/ 18 h 341"/>
                <a:gd name="T46" fmla="*/ 185 w 278"/>
                <a:gd name="T47" fmla="*/ 7 h 341"/>
                <a:gd name="T48" fmla="*/ 159 w 278"/>
                <a:gd name="T49" fmla="*/ 1 h 341"/>
                <a:gd name="T50" fmla="*/ 131 w 278"/>
                <a:gd name="T51" fmla="*/ 1 h 341"/>
                <a:gd name="T52" fmla="*/ 106 w 278"/>
                <a:gd name="T53" fmla="*/ 5 h 341"/>
                <a:gd name="T54" fmla="*/ 82 w 278"/>
                <a:gd name="T55" fmla="*/ 16 h 341"/>
                <a:gd name="T56" fmla="*/ 59 w 278"/>
                <a:gd name="T57" fmla="*/ 29 h 341"/>
                <a:gd name="T58" fmla="*/ 41 w 278"/>
                <a:gd name="T59" fmla="*/ 47 h 341"/>
                <a:gd name="T60" fmla="*/ 27 w 278"/>
                <a:gd name="T61" fmla="*/ 69 h 341"/>
                <a:gd name="T62" fmla="*/ 15 w 278"/>
                <a:gd name="T63" fmla="*/ 93 h 341"/>
                <a:gd name="T64" fmla="*/ 10 w 278"/>
                <a:gd name="T65" fmla="*/ 119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8" h="341">
                  <a:moveTo>
                    <a:pt x="1" y="191"/>
                  </a:moveTo>
                  <a:lnTo>
                    <a:pt x="0" y="205"/>
                  </a:lnTo>
                  <a:lnTo>
                    <a:pt x="0" y="219"/>
                  </a:lnTo>
                  <a:lnTo>
                    <a:pt x="2" y="231"/>
                  </a:lnTo>
                  <a:lnTo>
                    <a:pt x="5" y="244"/>
                  </a:lnTo>
                  <a:lnTo>
                    <a:pt x="10" y="257"/>
                  </a:lnTo>
                  <a:lnTo>
                    <a:pt x="15" y="268"/>
                  </a:lnTo>
                  <a:lnTo>
                    <a:pt x="21" y="280"/>
                  </a:lnTo>
                  <a:lnTo>
                    <a:pt x="29" y="290"/>
                  </a:lnTo>
                  <a:lnTo>
                    <a:pt x="37" y="300"/>
                  </a:lnTo>
                  <a:lnTo>
                    <a:pt x="47" y="308"/>
                  </a:lnTo>
                  <a:lnTo>
                    <a:pt x="57" y="317"/>
                  </a:lnTo>
                  <a:lnTo>
                    <a:pt x="68" y="324"/>
                  </a:lnTo>
                  <a:lnTo>
                    <a:pt x="80" y="330"/>
                  </a:lnTo>
                  <a:lnTo>
                    <a:pt x="92" y="335"/>
                  </a:lnTo>
                  <a:lnTo>
                    <a:pt x="106" y="338"/>
                  </a:lnTo>
                  <a:lnTo>
                    <a:pt x="120" y="340"/>
                  </a:lnTo>
                  <a:lnTo>
                    <a:pt x="133" y="341"/>
                  </a:lnTo>
                  <a:lnTo>
                    <a:pt x="146" y="341"/>
                  </a:lnTo>
                  <a:lnTo>
                    <a:pt x="160" y="339"/>
                  </a:lnTo>
                  <a:lnTo>
                    <a:pt x="172" y="336"/>
                  </a:lnTo>
                  <a:lnTo>
                    <a:pt x="185" y="332"/>
                  </a:lnTo>
                  <a:lnTo>
                    <a:pt x="197" y="326"/>
                  </a:lnTo>
                  <a:lnTo>
                    <a:pt x="207" y="320"/>
                  </a:lnTo>
                  <a:lnTo>
                    <a:pt x="218" y="313"/>
                  </a:lnTo>
                  <a:lnTo>
                    <a:pt x="229" y="304"/>
                  </a:lnTo>
                  <a:lnTo>
                    <a:pt x="237" y="295"/>
                  </a:lnTo>
                  <a:lnTo>
                    <a:pt x="245" y="284"/>
                  </a:lnTo>
                  <a:lnTo>
                    <a:pt x="252" y="274"/>
                  </a:lnTo>
                  <a:lnTo>
                    <a:pt x="258" y="262"/>
                  </a:lnTo>
                  <a:lnTo>
                    <a:pt x="262" y="249"/>
                  </a:lnTo>
                  <a:lnTo>
                    <a:pt x="267" y="237"/>
                  </a:lnTo>
                  <a:lnTo>
                    <a:pt x="269" y="223"/>
                  </a:lnTo>
                  <a:lnTo>
                    <a:pt x="277" y="151"/>
                  </a:lnTo>
                  <a:lnTo>
                    <a:pt x="278" y="137"/>
                  </a:lnTo>
                  <a:lnTo>
                    <a:pt x="277" y="123"/>
                  </a:lnTo>
                  <a:lnTo>
                    <a:pt x="276" y="110"/>
                  </a:lnTo>
                  <a:lnTo>
                    <a:pt x="273" y="97"/>
                  </a:lnTo>
                  <a:lnTo>
                    <a:pt x="269" y="84"/>
                  </a:lnTo>
                  <a:lnTo>
                    <a:pt x="263" y="73"/>
                  </a:lnTo>
                  <a:lnTo>
                    <a:pt x="256" y="62"/>
                  </a:lnTo>
                  <a:lnTo>
                    <a:pt x="249" y="52"/>
                  </a:lnTo>
                  <a:lnTo>
                    <a:pt x="240" y="42"/>
                  </a:lnTo>
                  <a:lnTo>
                    <a:pt x="231" y="33"/>
                  </a:lnTo>
                  <a:lnTo>
                    <a:pt x="221" y="25"/>
                  </a:lnTo>
                  <a:lnTo>
                    <a:pt x="209" y="18"/>
                  </a:lnTo>
                  <a:lnTo>
                    <a:pt x="198" y="11"/>
                  </a:lnTo>
                  <a:lnTo>
                    <a:pt x="185" y="7"/>
                  </a:lnTo>
                  <a:lnTo>
                    <a:pt x="172" y="3"/>
                  </a:lnTo>
                  <a:lnTo>
                    <a:pt x="159" y="1"/>
                  </a:lnTo>
                  <a:lnTo>
                    <a:pt x="145" y="0"/>
                  </a:lnTo>
                  <a:lnTo>
                    <a:pt x="131" y="1"/>
                  </a:lnTo>
                  <a:lnTo>
                    <a:pt x="119" y="2"/>
                  </a:lnTo>
                  <a:lnTo>
                    <a:pt x="106" y="5"/>
                  </a:lnTo>
                  <a:lnTo>
                    <a:pt x="93" y="9"/>
                  </a:lnTo>
                  <a:lnTo>
                    <a:pt x="82" y="16"/>
                  </a:lnTo>
                  <a:lnTo>
                    <a:pt x="70" y="22"/>
                  </a:lnTo>
                  <a:lnTo>
                    <a:pt x="59" y="29"/>
                  </a:lnTo>
                  <a:lnTo>
                    <a:pt x="50" y="38"/>
                  </a:lnTo>
                  <a:lnTo>
                    <a:pt x="41" y="47"/>
                  </a:lnTo>
                  <a:lnTo>
                    <a:pt x="33" y="57"/>
                  </a:lnTo>
                  <a:lnTo>
                    <a:pt x="27" y="69"/>
                  </a:lnTo>
                  <a:lnTo>
                    <a:pt x="20" y="80"/>
                  </a:lnTo>
                  <a:lnTo>
                    <a:pt x="15" y="93"/>
                  </a:lnTo>
                  <a:lnTo>
                    <a:pt x="12" y="106"/>
                  </a:lnTo>
                  <a:lnTo>
                    <a:pt x="10" y="119"/>
                  </a:lnTo>
                  <a:lnTo>
                    <a:pt x="1" y="191"/>
                  </a:lnTo>
                  <a:close/>
                </a:path>
              </a:pathLst>
            </a:custGeom>
            <a:solidFill>
              <a:srgbClr val="893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69" name="Freeform 29"/>
            <p:cNvSpPr>
              <a:spLocks/>
            </p:cNvSpPr>
            <p:nvPr/>
          </p:nvSpPr>
          <p:spPr bwMode="auto">
            <a:xfrm>
              <a:off x="3875088" y="3040063"/>
              <a:ext cx="104775" cy="561975"/>
            </a:xfrm>
            <a:custGeom>
              <a:avLst/>
              <a:gdLst>
                <a:gd name="T0" fmla="*/ 328 w 328"/>
                <a:gd name="T1" fmla="*/ 12 h 1771"/>
                <a:gd name="T2" fmla="*/ 264 w 328"/>
                <a:gd name="T3" fmla="*/ 1063 h 1771"/>
                <a:gd name="T4" fmla="*/ 0 w 328"/>
                <a:gd name="T5" fmla="*/ 1771 h 1771"/>
                <a:gd name="T6" fmla="*/ 17 w 328"/>
                <a:gd name="T7" fmla="*/ 1027 h 1771"/>
                <a:gd name="T8" fmla="*/ 246 w 328"/>
                <a:gd name="T9" fmla="*/ 0 h 1771"/>
                <a:gd name="T10" fmla="*/ 328 w 328"/>
                <a:gd name="T11" fmla="*/ 12 h 1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8" h="1771">
                  <a:moveTo>
                    <a:pt x="328" y="12"/>
                  </a:moveTo>
                  <a:lnTo>
                    <a:pt x="264" y="1063"/>
                  </a:lnTo>
                  <a:lnTo>
                    <a:pt x="0" y="1771"/>
                  </a:lnTo>
                  <a:lnTo>
                    <a:pt x="17" y="1027"/>
                  </a:lnTo>
                  <a:lnTo>
                    <a:pt x="246" y="0"/>
                  </a:lnTo>
                  <a:lnTo>
                    <a:pt x="328" y="12"/>
                  </a:lnTo>
                  <a:close/>
                </a:path>
              </a:pathLst>
            </a:custGeom>
            <a:solidFill>
              <a:srgbClr val="893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70" name="Freeform 30"/>
            <p:cNvSpPr>
              <a:spLocks/>
            </p:cNvSpPr>
            <p:nvPr/>
          </p:nvSpPr>
          <p:spPr bwMode="auto">
            <a:xfrm>
              <a:off x="3871913" y="3013075"/>
              <a:ext cx="266700" cy="619125"/>
            </a:xfrm>
            <a:custGeom>
              <a:avLst/>
              <a:gdLst>
                <a:gd name="T0" fmla="*/ 840 w 840"/>
                <a:gd name="T1" fmla="*/ 0 h 1947"/>
                <a:gd name="T2" fmla="*/ 668 w 840"/>
                <a:gd name="T3" fmla="*/ 968 h 1947"/>
                <a:gd name="T4" fmla="*/ 415 w 840"/>
                <a:gd name="T5" fmla="*/ 1065 h 1947"/>
                <a:gd name="T6" fmla="*/ 441 w 840"/>
                <a:gd name="T7" fmla="*/ 1401 h 1947"/>
                <a:gd name="T8" fmla="*/ 0 w 840"/>
                <a:gd name="T9" fmla="*/ 1947 h 1947"/>
                <a:gd name="T10" fmla="*/ 681 w 840"/>
                <a:gd name="T11" fmla="*/ 58 h 1947"/>
                <a:gd name="T12" fmla="*/ 840 w 840"/>
                <a:gd name="T13" fmla="*/ 0 h 1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0" h="1947">
                  <a:moveTo>
                    <a:pt x="840" y="0"/>
                  </a:moveTo>
                  <a:lnTo>
                    <a:pt x="668" y="968"/>
                  </a:lnTo>
                  <a:lnTo>
                    <a:pt x="415" y="1065"/>
                  </a:lnTo>
                  <a:lnTo>
                    <a:pt x="441" y="1401"/>
                  </a:lnTo>
                  <a:lnTo>
                    <a:pt x="0" y="1947"/>
                  </a:lnTo>
                  <a:lnTo>
                    <a:pt x="681" y="58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rgbClr val="514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71" name="Freeform 31"/>
            <p:cNvSpPr>
              <a:spLocks/>
            </p:cNvSpPr>
            <p:nvPr/>
          </p:nvSpPr>
          <p:spPr bwMode="auto">
            <a:xfrm>
              <a:off x="4011613" y="2862263"/>
              <a:ext cx="209550" cy="233363"/>
            </a:xfrm>
            <a:custGeom>
              <a:avLst/>
              <a:gdLst>
                <a:gd name="T0" fmla="*/ 74 w 657"/>
                <a:gd name="T1" fmla="*/ 735 h 735"/>
                <a:gd name="T2" fmla="*/ 657 w 657"/>
                <a:gd name="T3" fmla="*/ 268 h 735"/>
                <a:gd name="T4" fmla="*/ 484 w 657"/>
                <a:gd name="T5" fmla="*/ 0 h 735"/>
                <a:gd name="T6" fmla="*/ 0 w 657"/>
                <a:gd name="T7" fmla="*/ 294 h 735"/>
                <a:gd name="T8" fmla="*/ 74 w 657"/>
                <a:gd name="T9" fmla="*/ 735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7" h="735">
                  <a:moveTo>
                    <a:pt x="74" y="735"/>
                  </a:moveTo>
                  <a:lnTo>
                    <a:pt x="657" y="268"/>
                  </a:lnTo>
                  <a:lnTo>
                    <a:pt x="484" y="0"/>
                  </a:lnTo>
                  <a:lnTo>
                    <a:pt x="0" y="294"/>
                  </a:lnTo>
                  <a:lnTo>
                    <a:pt x="74" y="7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72" name="Freeform 32"/>
            <p:cNvSpPr>
              <a:spLocks/>
            </p:cNvSpPr>
            <p:nvPr/>
          </p:nvSpPr>
          <p:spPr bwMode="auto">
            <a:xfrm>
              <a:off x="3825875" y="2976563"/>
              <a:ext cx="66675" cy="630238"/>
            </a:xfrm>
            <a:custGeom>
              <a:avLst/>
              <a:gdLst>
                <a:gd name="T0" fmla="*/ 174 w 213"/>
                <a:gd name="T1" fmla="*/ 1986 h 1986"/>
                <a:gd name="T2" fmla="*/ 188 w 213"/>
                <a:gd name="T3" fmla="*/ 982 h 1986"/>
                <a:gd name="T4" fmla="*/ 213 w 213"/>
                <a:gd name="T5" fmla="*/ 334 h 1986"/>
                <a:gd name="T6" fmla="*/ 213 w 213"/>
                <a:gd name="T7" fmla="*/ 48 h 1986"/>
                <a:gd name="T8" fmla="*/ 162 w 213"/>
                <a:gd name="T9" fmla="*/ 0 h 1986"/>
                <a:gd name="T10" fmla="*/ 0 w 213"/>
                <a:gd name="T11" fmla="*/ 1009 h 1986"/>
                <a:gd name="T12" fmla="*/ 94 w 213"/>
                <a:gd name="T13" fmla="*/ 1144 h 1986"/>
                <a:gd name="T14" fmla="*/ 0 w 213"/>
                <a:gd name="T15" fmla="*/ 1397 h 1986"/>
                <a:gd name="T16" fmla="*/ 174 w 213"/>
                <a:gd name="T17" fmla="*/ 1986 h 1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3" h="1986">
                  <a:moveTo>
                    <a:pt x="174" y="1986"/>
                  </a:moveTo>
                  <a:lnTo>
                    <a:pt x="188" y="982"/>
                  </a:lnTo>
                  <a:lnTo>
                    <a:pt x="213" y="334"/>
                  </a:lnTo>
                  <a:lnTo>
                    <a:pt x="213" y="48"/>
                  </a:lnTo>
                  <a:lnTo>
                    <a:pt x="162" y="0"/>
                  </a:lnTo>
                  <a:lnTo>
                    <a:pt x="0" y="1009"/>
                  </a:lnTo>
                  <a:lnTo>
                    <a:pt x="94" y="1144"/>
                  </a:lnTo>
                  <a:lnTo>
                    <a:pt x="0" y="1397"/>
                  </a:lnTo>
                  <a:lnTo>
                    <a:pt x="174" y="1986"/>
                  </a:lnTo>
                  <a:close/>
                </a:path>
              </a:pathLst>
            </a:custGeom>
            <a:solidFill>
              <a:srgbClr val="514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73" name="Freeform 33"/>
            <p:cNvSpPr>
              <a:spLocks/>
            </p:cNvSpPr>
            <p:nvPr/>
          </p:nvSpPr>
          <p:spPr bwMode="auto">
            <a:xfrm>
              <a:off x="4095750" y="3033713"/>
              <a:ext cx="358775" cy="1344613"/>
            </a:xfrm>
            <a:custGeom>
              <a:avLst/>
              <a:gdLst>
                <a:gd name="T0" fmla="*/ 1129 w 1129"/>
                <a:gd name="T1" fmla="*/ 1571 h 4237"/>
                <a:gd name="T2" fmla="*/ 1092 w 1129"/>
                <a:gd name="T3" fmla="*/ 1390 h 4237"/>
                <a:gd name="T4" fmla="*/ 1053 w 1129"/>
                <a:gd name="T5" fmla="*/ 1215 h 4237"/>
                <a:gd name="T6" fmla="*/ 1011 w 1129"/>
                <a:gd name="T7" fmla="*/ 1045 h 4237"/>
                <a:gd name="T8" fmla="*/ 967 w 1129"/>
                <a:gd name="T9" fmla="*/ 881 h 4237"/>
                <a:gd name="T10" fmla="*/ 919 w 1129"/>
                <a:gd name="T11" fmla="*/ 724 h 4237"/>
                <a:gd name="T12" fmla="*/ 870 w 1129"/>
                <a:gd name="T13" fmla="*/ 575 h 4237"/>
                <a:gd name="T14" fmla="*/ 820 w 1129"/>
                <a:gd name="T15" fmla="*/ 436 h 4237"/>
                <a:gd name="T16" fmla="*/ 767 w 1129"/>
                <a:gd name="T17" fmla="*/ 307 h 4237"/>
                <a:gd name="T18" fmla="*/ 743 w 1129"/>
                <a:gd name="T19" fmla="*/ 264 h 4237"/>
                <a:gd name="T20" fmla="*/ 705 w 1129"/>
                <a:gd name="T21" fmla="*/ 210 h 4237"/>
                <a:gd name="T22" fmla="*/ 656 w 1129"/>
                <a:gd name="T23" fmla="*/ 153 h 4237"/>
                <a:gd name="T24" fmla="*/ 626 w 1129"/>
                <a:gd name="T25" fmla="*/ 124 h 4237"/>
                <a:gd name="T26" fmla="*/ 593 w 1129"/>
                <a:gd name="T27" fmla="*/ 97 h 4237"/>
                <a:gd name="T28" fmla="*/ 559 w 1129"/>
                <a:gd name="T29" fmla="*/ 72 h 4237"/>
                <a:gd name="T30" fmla="*/ 522 w 1129"/>
                <a:gd name="T31" fmla="*/ 49 h 4237"/>
                <a:gd name="T32" fmla="*/ 483 w 1129"/>
                <a:gd name="T33" fmla="*/ 30 h 4237"/>
                <a:gd name="T34" fmla="*/ 443 w 1129"/>
                <a:gd name="T35" fmla="*/ 15 h 4237"/>
                <a:gd name="T36" fmla="*/ 401 w 1129"/>
                <a:gd name="T37" fmla="*/ 6 h 4237"/>
                <a:gd name="T38" fmla="*/ 357 w 1129"/>
                <a:gd name="T39" fmla="*/ 0 h 4237"/>
                <a:gd name="T40" fmla="*/ 313 w 1129"/>
                <a:gd name="T41" fmla="*/ 2 h 4237"/>
                <a:gd name="T42" fmla="*/ 268 w 1129"/>
                <a:gd name="T43" fmla="*/ 12 h 4237"/>
                <a:gd name="T44" fmla="*/ 204 w 1129"/>
                <a:gd name="T45" fmla="*/ 33 h 4237"/>
                <a:gd name="T46" fmla="*/ 151 w 1129"/>
                <a:gd name="T47" fmla="*/ 58 h 4237"/>
                <a:gd name="T48" fmla="*/ 108 w 1129"/>
                <a:gd name="T49" fmla="*/ 87 h 4237"/>
                <a:gd name="T50" fmla="*/ 74 w 1129"/>
                <a:gd name="T51" fmla="*/ 119 h 4237"/>
                <a:gd name="T52" fmla="*/ 47 w 1129"/>
                <a:gd name="T53" fmla="*/ 151 h 4237"/>
                <a:gd name="T54" fmla="*/ 28 w 1129"/>
                <a:gd name="T55" fmla="*/ 185 h 4237"/>
                <a:gd name="T56" fmla="*/ 14 w 1129"/>
                <a:gd name="T57" fmla="*/ 220 h 4237"/>
                <a:gd name="T58" fmla="*/ 5 w 1129"/>
                <a:gd name="T59" fmla="*/ 254 h 4237"/>
                <a:gd name="T60" fmla="*/ 1 w 1129"/>
                <a:gd name="T61" fmla="*/ 287 h 4237"/>
                <a:gd name="T62" fmla="*/ 0 w 1129"/>
                <a:gd name="T63" fmla="*/ 317 h 4237"/>
                <a:gd name="T64" fmla="*/ 5 w 1129"/>
                <a:gd name="T65" fmla="*/ 370 h 4237"/>
                <a:gd name="T66" fmla="*/ 17 w 1129"/>
                <a:gd name="T67" fmla="*/ 420 h 4237"/>
                <a:gd name="T68" fmla="*/ 32 w 1129"/>
                <a:gd name="T69" fmla="*/ 508 h 4237"/>
                <a:gd name="T70" fmla="*/ 50 w 1129"/>
                <a:gd name="T71" fmla="*/ 594 h 4237"/>
                <a:gd name="T72" fmla="*/ 70 w 1129"/>
                <a:gd name="T73" fmla="*/ 680 h 4237"/>
                <a:gd name="T74" fmla="*/ 93 w 1129"/>
                <a:gd name="T75" fmla="*/ 767 h 4237"/>
                <a:gd name="T76" fmla="*/ 144 w 1129"/>
                <a:gd name="T77" fmla="*/ 939 h 4237"/>
                <a:gd name="T78" fmla="*/ 200 w 1129"/>
                <a:gd name="T79" fmla="*/ 1116 h 4237"/>
                <a:gd name="T80" fmla="*/ 258 w 1129"/>
                <a:gd name="T81" fmla="*/ 1296 h 4237"/>
                <a:gd name="T82" fmla="*/ 316 w 1129"/>
                <a:gd name="T83" fmla="*/ 1487 h 4237"/>
                <a:gd name="T84" fmla="*/ 372 w 1129"/>
                <a:gd name="T85" fmla="*/ 1686 h 4237"/>
                <a:gd name="T86" fmla="*/ 399 w 1129"/>
                <a:gd name="T87" fmla="*/ 1791 h 4237"/>
                <a:gd name="T88" fmla="*/ 423 w 1129"/>
                <a:gd name="T89" fmla="*/ 1899 h 4237"/>
                <a:gd name="T90" fmla="*/ 444 w 1129"/>
                <a:gd name="T91" fmla="*/ 2002 h 4237"/>
                <a:gd name="T92" fmla="*/ 463 w 1129"/>
                <a:gd name="T93" fmla="*/ 2110 h 4237"/>
                <a:gd name="T94" fmla="*/ 480 w 1129"/>
                <a:gd name="T95" fmla="*/ 2221 h 4237"/>
                <a:gd name="T96" fmla="*/ 495 w 1129"/>
                <a:gd name="T97" fmla="*/ 2335 h 4237"/>
                <a:gd name="T98" fmla="*/ 509 w 1129"/>
                <a:gd name="T99" fmla="*/ 2456 h 4237"/>
                <a:gd name="T100" fmla="*/ 519 w 1129"/>
                <a:gd name="T101" fmla="*/ 2581 h 4237"/>
                <a:gd name="T102" fmla="*/ 529 w 1129"/>
                <a:gd name="T103" fmla="*/ 2712 h 4237"/>
                <a:gd name="T104" fmla="*/ 536 w 1129"/>
                <a:gd name="T105" fmla="*/ 2849 h 4237"/>
                <a:gd name="T106" fmla="*/ 545 w 1129"/>
                <a:gd name="T107" fmla="*/ 3144 h 4237"/>
                <a:gd name="T108" fmla="*/ 547 w 1129"/>
                <a:gd name="T109" fmla="*/ 3472 h 4237"/>
                <a:gd name="T110" fmla="*/ 541 w 1129"/>
                <a:gd name="T111" fmla="*/ 3834 h 4237"/>
                <a:gd name="T112" fmla="*/ 529 w 1129"/>
                <a:gd name="T113" fmla="*/ 4237 h 4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29" h="4237">
                  <a:moveTo>
                    <a:pt x="1024" y="4237"/>
                  </a:moveTo>
                  <a:lnTo>
                    <a:pt x="1129" y="1571"/>
                  </a:lnTo>
                  <a:lnTo>
                    <a:pt x="1111" y="1480"/>
                  </a:lnTo>
                  <a:lnTo>
                    <a:pt x="1092" y="1390"/>
                  </a:lnTo>
                  <a:lnTo>
                    <a:pt x="1073" y="1302"/>
                  </a:lnTo>
                  <a:lnTo>
                    <a:pt x="1053" y="1215"/>
                  </a:lnTo>
                  <a:lnTo>
                    <a:pt x="1032" y="1128"/>
                  </a:lnTo>
                  <a:lnTo>
                    <a:pt x="1011" y="1045"/>
                  </a:lnTo>
                  <a:lnTo>
                    <a:pt x="989" y="961"/>
                  </a:lnTo>
                  <a:lnTo>
                    <a:pt x="967" y="881"/>
                  </a:lnTo>
                  <a:lnTo>
                    <a:pt x="943" y="802"/>
                  </a:lnTo>
                  <a:lnTo>
                    <a:pt x="919" y="724"/>
                  </a:lnTo>
                  <a:lnTo>
                    <a:pt x="896" y="648"/>
                  </a:lnTo>
                  <a:lnTo>
                    <a:pt x="870" y="575"/>
                  </a:lnTo>
                  <a:lnTo>
                    <a:pt x="845" y="505"/>
                  </a:lnTo>
                  <a:lnTo>
                    <a:pt x="820" y="436"/>
                  </a:lnTo>
                  <a:lnTo>
                    <a:pt x="793" y="370"/>
                  </a:lnTo>
                  <a:lnTo>
                    <a:pt x="767" y="307"/>
                  </a:lnTo>
                  <a:lnTo>
                    <a:pt x="757" y="287"/>
                  </a:lnTo>
                  <a:lnTo>
                    <a:pt x="743" y="264"/>
                  </a:lnTo>
                  <a:lnTo>
                    <a:pt x="727" y="237"/>
                  </a:lnTo>
                  <a:lnTo>
                    <a:pt x="705" y="210"/>
                  </a:lnTo>
                  <a:lnTo>
                    <a:pt x="682" y="181"/>
                  </a:lnTo>
                  <a:lnTo>
                    <a:pt x="656" y="153"/>
                  </a:lnTo>
                  <a:lnTo>
                    <a:pt x="641" y="138"/>
                  </a:lnTo>
                  <a:lnTo>
                    <a:pt x="626" y="124"/>
                  </a:lnTo>
                  <a:lnTo>
                    <a:pt x="610" y="110"/>
                  </a:lnTo>
                  <a:lnTo>
                    <a:pt x="593" y="97"/>
                  </a:lnTo>
                  <a:lnTo>
                    <a:pt x="576" y="84"/>
                  </a:lnTo>
                  <a:lnTo>
                    <a:pt x="559" y="72"/>
                  </a:lnTo>
                  <a:lnTo>
                    <a:pt x="540" y="61"/>
                  </a:lnTo>
                  <a:lnTo>
                    <a:pt x="522" y="49"/>
                  </a:lnTo>
                  <a:lnTo>
                    <a:pt x="503" y="39"/>
                  </a:lnTo>
                  <a:lnTo>
                    <a:pt x="483" y="30"/>
                  </a:lnTo>
                  <a:lnTo>
                    <a:pt x="463" y="23"/>
                  </a:lnTo>
                  <a:lnTo>
                    <a:pt x="443" y="15"/>
                  </a:lnTo>
                  <a:lnTo>
                    <a:pt x="422" y="10"/>
                  </a:lnTo>
                  <a:lnTo>
                    <a:pt x="401" y="6"/>
                  </a:lnTo>
                  <a:lnTo>
                    <a:pt x="380" y="2"/>
                  </a:lnTo>
                  <a:lnTo>
                    <a:pt x="357" y="0"/>
                  </a:lnTo>
                  <a:lnTo>
                    <a:pt x="335" y="1"/>
                  </a:lnTo>
                  <a:lnTo>
                    <a:pt x="313" y="2"/>
                  </a:lnTo>
                  <a:lnTo>
                    <a:pt x="290" y="7"/>
                  </a:lnTo>
                  <a:lnTo>
                    <a:pt x="268" y="12"/>
                  </a:lnTo>
                  <a:lnTo>
                    <a:pt x="235" y="21"/>
                  </a:lnTo>
                  <a:lnTo>
                    <a:pt x="204" y="33"/>
                  </a:lnTo>
                  <a:lnTo>
                    <a:pt x="177" y="46"/>
                  </a:lnTo>
                  <a:lnTo>
                    <a:pt x="151" y="58"/>
                  </a:lnTo>
                  <a:lnTo>
                    <a:pt x="129" y="72"/>
                  </a:lnTo>
                  <a:lnTo>
                    <a:pt x="108" y="87"/>
                  </a:lnTo>
                  <a:lnTo>
                    <a:pt x="90" y="103"/>
                  </a:lnTo>
                  <a:lnTo>
                    <a:pt x="74" y="119"/>
                  </a:lnTo>
                  <a:lnTo>
                    <a:pt x="59" y="135"/>
                  </a:lnTo>
                  <a:lnTo>
                    <a:pt x="47" y="151"/>
                  </a:lnTo>
                  <a:lnTo>
                    <a:pt x="36" y="168"/>
                  </a:lnTo>
                  <a:lnTo>
                    <a:pt x="28" y="185"/>
                  </a:lnTo>
                  <a:lnTo>
                    <a:pt x="20" y="203"/>
                  </a:lnTo>
                  <a:lnTo>
                    <a:pt x="14" y="220"/>
                  </a:lnTo>
                  <a:lnTo>
                    <a:pt x="8" y="237"/>
                  </a:lnTo>
                  <a:lnTo>
                    <a:pt x="5" y="254"/>
                  </a:lnTo>
                  <a:lnTo>
                    <a:pt x="2" y="271"/>
                  </a:lnTo>
                  <a:lnTo>
                    <a:pt x="1" y="287"/>
                  </a:lnTo>
                  <a:lnTo>
                    <a:pt x="0" y="303"/>
                  </a:lnTo>
                  <a:lnTo>
                    <a:pt x="0" y="317"/>
                  </a:lnTo>
                  <a:lnTo>
                    <a:pt x="1" y="346"/>
                  </a:lnTo>
                  <a:lnTo>
                    <a:pt x="5" y="370"/>
                  </a:lnTo>
                  <a:lnTo>
                    <a:pt x="13" y="406"/>
                  </a:lnTo>
                  <a:lnTo>
                    <a:pt x="17" y="420"/>
                  </a:lnTo>
                  <a:lnTo>
                    <a:pt x="24" y="463"/>
                  </a:lnTo>
                  <a:lnTo>
                    <a:pt x="32" y="508"/>
                  </a:lnTo>
                  <a:lnTo>
                    <a:pt x="40" y="551"/>
                  </a:lnTo>
                  <a:lnTo>
                    <a:pt x="50" y="594"/>
                  </a:lnTo>
                  <a:lnTo>
                    <a:pt x="59" y="638"/>
                  </a:lnTo>
                  <a:lnTo>
                    <a:pt x="70" y="680"/>
                  </a:lnTo>
                  <a:lnTo>
                    <a:pt x="81" y="723"/>
                  </a:lnTo>
                  <a:lnTo>
                    <a:pt x="93" y="767"/>
                  </a:lnTo>
                  <a:lnTo>
                    <a:pt x="117" y="852"/>
                  </a:lnTo>
                  <a:lnTo>
                    <a:pt x="144" y="939"/>
                  </a:lnTo>
                  <a:lnTo>
                    <a:pt x="171" y="1027"/>
                  </a:lnTo>
                  <a:lnTo>
                    <a:pt x="200" y="1116"/>
                  </a:lnTo>
                  <a:lnTo>
                    <a:pt x="228" y="1205"/>
                  </a:lnTo>
                  <a:lnTo>
                    <a:pt x="258" y="1296"/>
                  </a:lnTo>
                  <a:lnTo>
                    <a:pt x="288" y="1390"/>
                  </a:lnTo>
                  <a:lnTo>
                    <a:pt x="316" y="1487"/>
                  </a:lnTo>
                  <a:lnTo>
                    <a:pt x="345" y="1585"/>
                  </a:lnTo>
                  <a:lnTo>
                    <a:pt x="372" y="1686"/>
                  </a:lnTo>
                  <a:lnTo>
                    <a:pt x="386" y="1738"/>
                  </a:lnTo>
                  <a:lnTo>
                    <a:pt x="399" y="1791"/>
                  </a:lnTo>
                  <a:lnTo>
                    <a:pt x="411" y="1844"/>
                  </a:lnTo>
                  <a:lnTo>
                    <a:pt x="423" y="1899"/>
                  </a:lnTo>
                  <a:lnTo>
                    <a:pt x="434" y="1951"/>
                  </a:lnTo>
                  <a:lnTo>
                    <a:pt x="444" y="2002"/>
                  </a:lnTo>
                  <a:lnTo>
                    <a:pt x="454" y="2056"/>
                  </a:lnTo>
                  <a:lnTo>
                    <a:pt x="463" y="2110"/>
                  </a:lnTo>
                  <a:lnTo>
                    <a:pt x="472" y="2165"/>
                  </a:lnTo>
                  <a:lnTo>
                    <a:pt x="480" y="2221"/>
                  </a:lnTo>
                  <a:lnTo>
                    <a:pt x="489" y="2277"/>
                  </a:lnTo>
                  <a:lnTo>
                    <a:pt x="495" y="2335"/>
                  </a:lnTo>
                  <a:lnTo>
                    <a:pt x="502" y="2396"/>
                  </a:lnTo>
                  <a:lnTo>
                    <a:pt x="509" y="2456"/>
                  </a:lnTo>
                  <a:lnTo>
                    <a:pt x="514" y="2517"/>
                  </a:lnTo>
                  <a:lnTo>
                    <a:pt x="519" y="2581"/>
                  </a:lnTo>
                  <a:lnTo>
                    <a:pt x="525" y="2645"/>
                  </a:lnTo>
                  <a:lnTo>
                    <a:pt x="529" y="2712"/>
                  </a:lnTo>
                  <a:lnTo>
                    <a:pt x="533" y="2779"/>
                  </a:lnTo>
                  <a:lnTo>
                    <a:pt x="536" y="2849"/>
                  </a:lnTo>
                  <a:lnTo>
                    <a:pt x="541" y="2993"/>
                  </a:lnTo>
                  <a:lnTo>
                    <a:pt x="545" y="3144"/>
                  </a:lnTo>
                  <a:lnTo>
                    <a:pt x="547" y="3304"/>
                  </a:lnTo>
                  <a:lnTo>
                    <a:pt x="547" y="3472"/>
                  </a:lnTo>
                  <a:lnTo>
                    <a:pt x="545" y="3648"/>
                  </a:lnTo>
                  <a:lnTo>
                    <a:pt x="541" y="3834"/>
                  </a:lnTo>
                  <a:lnTo>
                    <a:pt x="536" y="4031"/>
                  </a:lnTo>
                  <a:lnTo>
                    <a:pt x="529" y="4237"/>
                  </a:lnTo>
                  <a:lnTo>
                    <a:pt x="1024" y="4237"/>
                  </a:lnTo>
                  <a:close/>
                </a:path>
              </a:pathLst>
            </a:custGeom>
            <a:solidFill>
              <a:srgbClr val="514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74" name="Freeform 34"/>
            <p:cNvSpPr>
              <a:spLocks/>
            </p:cNvSpPr>
            <p:nvPr/>
          </p:nvSpPr>
          <p:spPr bwMode="auto">
            <a:xfrm>
              <a:off x="3875088" y="2895600"/>
              <a:ext cx="69850" cy="196850"/>
            </a:xfrm>
            <a:custGeom>
              <a:avLst/>
              <a:gdLst>
                <a:gd name="T0" fmla="*/ 175 w 220"/>
                <a:gd name="T1" fmla="*/ 0 h 624"/>
                <a:gd name="T2" fmla="*/ 0 w 220"/>
                <a:gd name="T3" fmla="*/ 197 h 624"/>
                <a:gd name="T4" fmla="*/ 41 w 220"/>
                <a:gd name="T5" fmla="*/ 624 h 624"/>
                <a:gd name="T6" fmla="*/ 220 w 220"/>
                <a:gd name="T7" fmla="*/ 201 h 624"/>
                <a:gd name="T8" fmla="*/ 175 w 220"/>
                <a:gd name="T9" fmla="*/ 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624">
                  <a:moveTo>
                    <a:pt x="175" y="0"/>
                  </a:moveTo>
                  <a:lnTo>
                    <a:pt x="0" y="197"/>
                  </a:lnTo>
                  <a:lnTo>
                    <a:pt x="41" y="624"/>
                  </a:lnTo>
                  <a:lnTo>
                    <a:pt x="220" y="201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75" name="Freeform 35"/>
            <p:cNvSpPr>
              <a:spLocks/>
            </p:cNvSpPr>
            <p:nvPr/>
          </p:nvSpPr>
          <p:spPr bwMode="auto">
            <a:xfrm>
              <a:off x="4376738" y="4454525"/>
              <a:ext cx="57150" cy="142875"/>
            </a:xfrm>
            <a:custGeom>
              <a:avLst/>
              <a:gdLst>
                <a:gd name="T0" fmla="*/ 57 w 181"/>
                <a:gd name="T1" fmla="*/ 452 h 453"/>
                <a:gd name="T2" fmla="*/ 43 w 181"/>
                <a:gd name="T3" fmla="*/ 447 h 453"/>
                <a:gd name="T4" fmla="*/ 32 w 181"/>
                <a:gd name="T5" fmla="*/ 439 h 453"/>
                <a:gd name="T6" fmla="*/ 21 w 181"/>
                <a:gd name="T7" fmla="*/ 428 h 453"/>
                <a:gd name="T8" fmla="*/ 13 w 181"/>
                <a:gd name="T9" fmla="*/ 416 h 453"/>
                <a:gd name="T10" fmla="*/ 6 w 181"/>
                <a:gd name="T11" fmla="*/ 404 h 453"/>
                <a:gd name="T12" fmla="*/ 2 w 181"/>
                <a:gd name="T13" fmla="*/ 391 h 453"/>
                <a:gd name="T14" fmla="*/ 0 w 181"/>
                <a:gd name="T15" fmla="*/ 378 h 453"/>
                <a:gd name="T16" fmla="*/ 12 w 181"/>
                <a:gd name="T17" fmla="*/ 46 h 453"/>
                <a:gd name="T18" fmla="*/ 16 w 181"/>
                <a:gd name="T19" fmla="*/ 36 h 453"/>
                <a:gd name="T20" fmla="*/ 23 w 181"/>
                <a:gd name="T21" fmla="*/ 26 h 453"/>
                <a:gd name="T22" fmla="*/ 34 w 181"/>
                <a:gd name="T23" fmla="*/ 18 h 453"/>
                <a:gd name="T24" fmla="*/ 46 w 181"/>
                <a:gd name="T25" fmla="*/ 10 h 453"/>
                <a:gd name="T26" fmla="*/ 77 w 181"/>
                <a:gd name="T27" fmla="*/ 2 h 453"/>
                <a:gd name="T28" fmla="*/ 93 w 181"/>
                <a:gd name="T29" fmla="*/ 0 h 453"/>
                <a:gd name="T30" fmla="*/ 108 w 181"/>
                <a:gd name="T31" fmla="*/ 0 h 453"/>
                <a:gd name="T32" fmla="*/ 122 w 181"/>
                <a:gd name="T33" fmla="*/ 3 h 453"/>
                <a:gd name="T34" fmla="*/ 134 w 181"/>
                <a:gd name="T35" fmla="*/ 7 h 453"/>
                <a:gd name="T36" fmla="*/ 154 w 181"/>
                <a:gd name="T37" fmla="*/ 21 h 453"/>
                <a:gd name="T38" fmla="*/ 162 w 181"/>
                <a:gd name="T39" fmla="*/ 29 h 453"/>
                <a:gd name="T40" fmla="*/ 167 w 181"/>
                <a:gd name="T41" fmla="*/ 40 h 453"/>
                <a:gd name="T42" fmla="*/ 170 w 181"/>
                <a:gd name="T43" fmla="*/ 51 h 453"/>
                <a:gd name="T44" fmla="*/ 170 w 181"/>
                <a:gd name="T45" fmla="*/ 61 h 453"/>
                <a:gd name="T46" fmla="*/ 175 w 181"/>
                <a:gd name="T47" fmla="*/ 77 h 453"/>
                <a:gd name="T48" fmla="*/ 180 w 181"/>
                <a:gd name="T49" fmla="*/ 99 h 453"/>
                <a:gd name="T50" fmla="*/ 181 w 181"/>
                <a:gd name="T51" fmla="*/ 132 h 453"/>
                <a:gd name="T52" fmla="*/ 178 w 181"/>
                <a:gd name="T53" fmla="*/ 176 h 453"/>
                <a:gd name="T54" fmla="*/ 168 w 181"/>
                <a:gd name="T55" fmla="*/ 235 h 453"/>
                <a:gd name="T56" fmla="*/ 150 w 181"/>
                <a:gd name="T57" fmla="*/ 306 h 453"/>
                <a:gd name="T58" fmla="*/ 120 w 181"/>
                <a:gd name="T59" fmla="*/ 394 h 453"/>
                <a:gd name="T60" fmla="*/ 112 w 181"/>
                <a:gd name="T61" fmla="*/ 416 h 453"/>
                <a:gd name="T62" fmla="*/ 102 w 181"/>
                <a:gd name="T63" fmla="*/ 435 h 453"/>
                <a:gd name="T64" fmla="*/ 96 w 181"/>
                <a:gd name="T65" fmla="*/ 444 h 453"/>
                <a:gd name="T66" fmla="*/ 88 w 181"/>
                <a:gd name="T67" fmla="*/ 450 h 453"/>
                <a:gd name="T68" fmla="*/ 77 w 181"/>
                <a:gd name="T69" fmla="*/ 453 h 453"/>
                <a:gd name="T70" fmla="*/ 64 w 181"/>
                <a:gd name="T71" fmla="*/ 45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453">
                  <a:moveTo>
                    <a:pt x="64" y="453"/>
                  </a:moveTo>
                  <a:lnTo>
                    <a:pt x="57" y="452"/>
                  </a:lnTo>
                  <a:lnTo>
                    <a:pt x="51" y="450"/>
                  </a:lnTo>
                  <a:lnTo>
                    <a:pt x="43" y="447"/>
                  </a:lnTo>
                  <a:lnTo>
                    <a:pt x="38" y="443"/>
                  </a:lnTo>
                  <a:lnTo>
                    <a:pt x="32" y="439"/>
                  </a:lnTo>
                  <a:lnTo>
                    <a:pt x="26" y="433"/>
                  </a:lnTo>
                  <a:lnTo>
                    <a:pt x="21" y="428"/>
                  </a:lnTo>
                  <a:lnTo>
                    <a:pt x="17" y="423"/>
                  </a:lnTo>
                  <a:lnTo>
                    <a:pt x="13" y="416"/>
                  </a:lnTo>
                  <a:lnTo>
                    <a:pt x="9" y="410"/>
                  </a:lnTo>
                  <a:lnTo>
                    <a:pt x="6" y="404"/>
                  </a:lnTo>
                  <a:lnTo>
                    <a:pt x="3" y="397"/>
                  </a:lnTo>
                  <a:lnTo>
                    <a:pt x="2" y="391"/>
                  </a:lnTo>
                  <a:lnTo>
                    <a:pt x="1" y="385"/>
                  </a:lnTo>
                  <a:lnTo>
                    <a:pt x="0" y="378"/>
                  </a:lnTo>
                  <a:lnTo>
                    <a:pt x="0" y="373"/>
                  </a:lnTo>
                  <a:lnTo>
                    <a:pt x="12" y="46"/>
                  </a:lnTo>
                  <a:lnTo>
                    <a:pt x="13" y="41"/>
                  </a:lnTo>
                  <a:lnTo>
                    <a:pt x="16" y="36"/>
                  </a:lnTo>
                  <a:lnTo>
                    <a:pt x="19" y="32"/>
                  </a:lnTo>
                  <a:lnTo>
                    <a:pt x="23" y="26"/>
                  </a:lnTo>
                  <a:lnTo>
                    <a:pt x="28" y="22"/>
                  </a:lnTo>
                  <a:lnTo>
                    <a:pt x="34" y="18"/>
                  </a:lnTo>
                  <a:lnTo>
                    <a:pt x="40" y="15"/>
                  </a:lnTo>
                  <a:lnTo>
                    <a:pt x="46" y="10"/>
                  </a:lnTo>
                  <a:lnTo>
                    <a:pt x="61" y="5"/>
                  </a:lnTo>
                  <a:lnTo>
                    <a:pt x="77" y="2"/>
                  </a:lnTo>
                  <a:lnTo>
                    <a:pt x="86" y="0"/>
                  </a:lnTo>
                  <a:lnTo>
                    <a:pt x="93" y="0"/>
                  </a:lnTo>
                  <a:lnTo>
                    <a:pt x="100" y="0"/>
                  </a:lnTo>
                  <a:lnTo>
                    <a:pt x="108" y="0"/>
                  </a:lnTo>
                  <a:lnTo>
                    <a:pt x="114" y="1"/>
                  </a:lnTo>
                  <a:lnTo>
                    <a:pt x="122" y="3"/>
                  </a:lnTo>
                  <a:lnTo>
                    <a:pt x="128" y="5"/>
                  </a:lnTo>
                  <a:lnTo>
                    <a:pt x="134" y="7"/>
                  </a:lnTo>
                  <a:lnTo>
                    <a:pt x="145" y="14"/>
                  </a:lnTo>
                  <a:lnTo>
                    <a:pt x="154" y="21"/>
                  </a:lnTo>
                  <a:lnTo>
                    <a:pt x="159" y="25"/>
                  </a:lnTo>
                  <a:lnTo>
                    <a:pt x="162" y="29"/>
                  </a:lnTo>
                  <a:lnTo>
                    <a:pt x="165" y="35"/>
                  </a:lnTo>
                  <a:lnTo>
                    <a:pt x="167" y="40"/>
                  </a:lnTo>
                  <a:lnTo>
                    <a:pt x="169" y="45"/>
                  </a:lnTo>
                  <a:lnTo>
                    <a:pt x="170" y="51"/>
                  </a:lnTo>
                  <a:lnTo>
                    <a:pt x="170" y="56"/>
                  </a:lnTo>
                  <a:lnTo>
                    <a:pt x="170" y="61"/>
                  </a:lnTo>
                  <a:lnTo>
                    <a:pt x="172" y="64"/>
                  </a:lnTo>
                  <a:lnTo>
                    <a:pt x="175" y="77"/>
                  </a:lnTo>
                  <a:lnTo>
                    <a:pt x="178" y="87"/>
                  </a:lnTo>
                  <a:lnTo>
                    <a:pt x="180" y="99"/>
                  </a:lnTo>
                  <a:lnTo>
                    <a:pt x="181" y="114"/>
                  </a:lnTo>
                  <a:lnTo>
                    <a:pt x="181" y="132"/>
                  </a:lnTo>
                  <a:lnTo>
                    <a:pt x="180" y="152"/>
                  </a:lnTo>
                  <a:lnTo>
                    <a:pt x="178" y="176"/>
                  </a:lnTo>
                  <a:lnTo>
                    <a:pt x="174" y="204"/>
                  </a:lnTo>
                  <a:lnTo>
                    <a:pt x="168" y="235"/>
                  </a:lnTo>
                  <a:lnTo>
                    <a:pt x="161" y="268"/>
                  </a:lnTo>
                  <a:lnTo>
                    <a:pt x="150" y="306"/>
                  </a:lnTo>
                  <a:lnTo>
                    <a:pt x="136" y="349"/>
                  </a:lnTo>
                  <a:lnTo>
                    <a:pt x="120" y="394"/>
                  </a:lnTo>
                  <a:lnTo>
                    <a:pt x="116" y="405"/>
                  </a:lnTo>
                  <a:lnTo>
                    <a:pt x="112" y="416"/>
                  </a:lnTo>
                  <a:lnTo>
                    <a:pt x="108" y="426"/>
                  </a:lnTo>
                  <a:lnTo>
                    <a:pt x="102" y="435"/>
                  </a:lnTo>
                  <a:lnTo>
                    <a:pt x="99" y="440"/>
                  </a:lnTo>
                  <a:lnTo>
                    <a:pt x="96" y="444"/>
                  </a:lnTo>
                  <a:lnTo>
                    <a:pt x="92" y="447"/>
                  </a:lnTo>
                  <a:lnTo>
                    <a:pt x="88" y="450"/>
                  </a:lnTo>
                  <a:lnTo>
                    <a:pt x="82" y="452"/>
                  </a:lnTo>
                  <a:lnTo>
                    <a:pt x="77" y="453"/>
                  </a:lnTo>
                  <a:lnTo>
                    <a:pt x="71" y="453"/>
                  </a:lnTo>
                  <a:lnTo>
                    <a:pt x="64" y="453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76" name="Freeform 36"/>
            <p:cNvSpPr>
              <a:spLocks/>
            </p:cNvSpPr>
            <p:nvPr/>
          </p:nvSpPr>
          <p:spPr bwMode="auto">
            <a:xfrm>
              <a:off x="4357688" y="4510088"/>
              <a:ext cx="69850" cy="134938"/>
            </a:xfrm>
            <a:custGeom>
              <a:avLst/>
              <a:gdLst>
                <a:gd name="T0" fmla="*/ 44 w 219"/>
                <a:gd name="T1" fmla="*/ 421 h 425"/>
                <a:gd name="T2" fmla="*/ 31 w 219"/>
                <a:gd name="T3" fmla="*/ 416 h 425"/>
                <a:gd name="T4" fmla="*/ 21 w 219"/>
                <a:gd name="T5" fmla="*/ 408 h 425"/>
                <a:gd name="T6" fmla="*/ 12 w 219"/>
                <a:gd name="T7" fmla="*/ 400 h 425"/>
                <a:gd name="T8" fmla="*/ 6 w 219"/>
                <a:gd name="T9" fmla="*/ 392 h 425"/>
                <a:gd name="T10" fmla="*/ 2 w 219"/>
                <a:gd name="T11" fmla="*/ 381 h 425"/>
                <a:gd name="T12" fmla="*/ 0 w 219"/>
                <a:gd name="T13" fmla="*/ 370 h 425"/>
                <a:gd name="T14" fmla="*/ 0 w 219"/>
                <a:gd name="T15" fmla="*/ 360 h 425"/>
                <a:gd name="T16" fmla="*/ 63 w 219"/>
                <a:gd name="T17" fmla="*/ 38 h 425"/>
                <a:gd name="T18" fmla="*/ 68 w 219"/>
                <a:gd name="T19" fmla="*/ 28 h 425"/>
                <a:gd name="T20" fmla="*/ 78 w 219"/>
                <a:gd name="T21" fmla="*/ 19 h 425"/>
                <a:gd name="T22" fmla="*/ 90 w 219"/>
                <a:gd name="T23" fmla="*/ 12 h 425"/>
                <a:gd name="T24" fmla="*/ 103 w 219"/>
                <a:gd name="T25" fmla="*/ 6 h 425"/>
                <a:gd name="T26" fmla="*/ 135 w 219"/>
                <a:gd name="T27" fmla="*/ 0 h 425"/>
                <a:gd name="T28" fmla="*/ 151 w 219"/>
                <a:gd name="T29" fmla="*/ 0 h 425"/>
                <a:gd name="T30" fmla="*/ 166 w 219"/>
                <a:gd name="T31" fmla="*/ 4 h 425"/>
                <a:gd name="T32" fmla="*/ 178 w 219"/>
                <a:gd name="T33" fmla="*/ 8 h 425"/>
                <a:gd name="T34" fmla="*/ 190 w 219"/>
                <a:gd name="T35" fmla="*/ 14 h 425"/>
                <a:gd name="T36" fmla="*/ 208 w 219"/>
                <a:gd name="T37" fmla="*/ 31 h 425"/>
                <a:gd name="T38" fmla="*/ 214 w 219"/>
                <a:gd name="T39" fmla="*/ 42 h 425"/>
                <a:gd name="T40" fmla="*/ 218 w 219"/>
                <a:gd name="T41" fmla="*/ 52 h 425"/>
                <a:gd name="T42" fmla="*/ 219 w 219"/>
                <a:gd name="T43" fmla="*/ 63 h 425"/>
                <a:gd name="T44" fmla="*/ 218 w 219"/>
                <a:gd name="T45" fmla="*/ 73 h 425"/>
                <a:gd name="T46" fmla="*/ 217 w 219"/>
                <a:gd name="T47" fmla="*/ 90 h 425"/>
                <a:gd name="T48" fmla="*/ 207 w 219"/>
                <a:gd name="T49" fmla="*/ 142 h 425"/>
                <a:gd name="T50" fmla="*/ 182 w 219"/>
                <a:gd name="T51" fmla="*/ 234 h 425"/>
                <a:gd name="T52" fmla="*/ 160 w 219"/>
                <a:gd name="T53" fmla="*/ 296 h 425"/>
                <a:gd name="T54" fmla="*/ 133 w 219"/>
                <a:gd name="T55" fmla="*/ 370 h 425"/>
                <a:gd name="T56" fmla="*/ 120 w 219"/>
                <a:gd name="T57" fmla="*/ 392 h 425"/>
                <a:gd name="T58" fmla="*/ 101 w 219"/>
                <a:gd name="T59" fmla="*/ 411 h 425"/>
                <a:gd name="T60" fmla="*/ 90 w 219"/>
                <a:gd name="T61" fmla="*/ 418 h 425"/>
                <a:gd name="T62" fmla="*/ 77 w 219"/>
                <a:gd name="T63" fmla="*/ 423 h 425"/>
                <a:gd name="T64" fmla="*/ 64 w 219"/>
                <a:gd name="T65" fmla="*/ 425 h 425"/>
                <a:gd name="T66" fmla="*/ 51 w 219"/>
                <a:gd name="T67" fmla="*/ 423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9" h="425">
                  <a:moveTo>
                    <a:pt x="51" y="423"/>
                  </a:moveTo>
                  <a:lnTo>
                    <a:pt x="44" y="421"/>
                  </a:lnTo>
                  <a:lnTo>
                    <a:pt x="38" y="419"/>
                  </a:lnTo>
                  <a:lnTo>
                    <a:pt x="31" y="416"/>
                  </a:lnTo>
                  <a:lnTo>
                    <a:pt x="26" y="413"/>
                  </a:lnTo>
                  <a:lnTo>
                    <a:pt x="21" y="408"/>
                  </a:lnTo>
                  <a:lnTo>
                    <a:pt x="17" y="404"/>
                  </a:lnTo>
                  <a:lnTo>
                    <a:pt x="12" y="400"/>
                  </a:lnTo>
                  <a:lnTo>
                    <a:pt x="9" y="396"/>
                  </a:lnTo>
                  <a:lnTo>
                    <a:pt x="6" y="392"/>
                  </a:lnTo>
                  <a:lnTo>
                    <a:pt x="4" y="386"/>
                  </a:lnTo>
                  <a:lnTo>
                    <a:pt x="2" y="381"/>
                  </a:lnTo>
                  <a:lnTo>
                    <a:pt x="1" y="376"/>
                  </a:lnTo>
                  <a:lnTo>
                    <a:pt x="0" y="370"/>
                  </a:lnTo>
                  <a:lnTo>
                    <a:pt x="0" y="365"/>
                  </a:lnTo>
                  <a:lnTo>
                    <a:pt x="0" y="360"/>
                  </a:lnTo>
                  <a:lnTo>
                    <a:pt x="2" y="355"/>
                  </a:lnTo>
                  <a:lnTo>
                    <a:pt x="63" y="38"/>
                  </a:lnTo>
                  <a:lnTo>
                    <a:pt x="65" y="33"/>
                  </a:lnTo>
                  <a:lnTo>
                    <a:pt x="68" y="28"/>
                  </a:lnTo>
                  <a:lnTo>
                    <a:pt x="73" y="24"/>
                  </a:lnTo>
                  <a:lnTo>
                    <a:pt x="78" y="19"/>
                  </a:lnTo>
                  <a:lnTo>
                    <a:pt x="83" y="15"/>
                  </a:lnTo>
                  <a:lnTo>
                    <a:pt x="90" y="12"/>
                  </a:lnTo>
                  <a:lnTo>
                    <a:pt x="96" y="9"/>
                  </a:lnTo>
                  <a:lnTo>
                    <a:pt x="103" y="6"/>
                  </a:lnTo>
                  <a:lnTo>
                    <a:pt x="119" y="3"/>
                  </a:lnTo>
                  <a:lnTo>
                    <a:pt x="135" y="0"/>
                  </a:lnTo>
                  <a:lnTo>
                    <a:pt x="143" y="0"/>
                  </a:lnTo>
                  <a:lnTo>
                    <a:pt x="151" y="0"/>
                  </a:lnTo>
                  <a:lnTo>
                    <a:pt x="158" y="1"/>
                  </a:lnTo>
                  <a:lnTo>
                    <a:pt x="166" y="4"/>
                  </a:lnTo>
                  <a:lnTo>
                    <a:pt x="172" y="6"/>
                  </a:lnTo>
                  <a:lnTo>
                    <a:pt x="178" y="8"/>
                  </a:lnTo>
                  <a:lnTo>
                    <a:pt x="185" y="11"/>
                  </a:lnTo>
                  <a:lnTo>
                    <a:pt x="190" y="14"/>
                  </a:lnTo>
                  <a:lnTo>
                    <a:pt x="200" y="23"/>
                  </a:lnTo>
                  <a:lnTo>
                    <a:pt x="208" y="31"/>
                  </a:lnTo>
                  <a:lnTo>
                    <a:pt x="211" y="36"/>
                  </a:lnTo>
                  <a:lnTo>
                    <a:pt x="214" y="42"/>
                  </a:lnTo>
                  <a:lnTo>
                    <a:pt x="217" y="47"/>
                  </a:lnTo>
                  <a:lnTo>
                    <a:pt x="218" y="52"/>
                  </a:lnTo>
                  <a:lnTo>
                    <a:pt x="219" y="57"/>
                  </a:lnTo>
                  <a:lnTo>
                    <a:pt x="219" y="63"/>
                  </a:lnTo>
                  <a:lnTo>
                    <a:pt x="219" y="68"/>
                  </a:lnTo>
                  <a:lnTo>
                    <a:pt x="218" y="73"/>
                  </a:lnTo>
                  <a:lnTo>
                    <a:pt x="218" y="78"/>
                  </a:lnTo>
                  <a:lnTo>
                    <a:pt x="217" y="90"/>
                  </a:lnTo>
                  <a:lnTo>
                    <a:pt x="213" y="111"/>
                  </a:lnTo>
                  <a:lnTo>
                    <a:pt x="207" y="142"/>
                  </a:lnTo>
                  <a:lnTo>
                    <a:pt x="196" y="183"/>
                  </a:lnTo>
                  <a:lnTo>
                    <a:pt x="182" y="234"/>
                  </a:lnTo>
                  <a:lnTo>
                    <a:pt x="172" y="264"/>
                  </a:lnTo>
                  <a:lnTo>
                    <a:pt x="160" y="296"/>
                  </a:lnTo>
                  <a:lnTo>
                    <a:pt x="148" y="332"/>
                  </a:lnTo>
                  <a:lnTo>
                    <a:pt x="133" y="370"/>
                  </a:lnTo>
                  <a:lnTo>
                    <a:pt x="128" y="381"/>
                  </a:lnTo>
                  <a:lnTo>
                    <a:pt x="120" y="392"/>
                  </a:lnTo>
                  <a:lnTo>
                    <a:pt x="112" y="402"/>
                  </a:lnTo>
                  <a:lnTo>
                    <a:pt x="101" y="411"/>
                  </a:lnTo>
                  <a:lnTo>
                    <a:pt x="96" y="415"/>
                  </a:lnTo>
                  <a:lnTo>
                    <a:pt x="90" y="418"/>
                  </a:lnTo>
                  <a:lnTo>
                    <a:pt x="83" y="421"/>
                  </a:lnTo>
                  <a:lnTo>
                    <a:pt x="77" y="423"/>
                  </a:lnTo>
                  <a:lnTo>
                    <a:pt x="71" y="424"/>
                  </a:lnTo>
                  <a:lnTo>
                    <a:pt x="64" y="425"/>
                  </a:lnTo>
                  <a:lnTo>
                    <a:pt x="57" y="424"/>
                  </a:lnTo>
                  <a:lnTo>
                    <a:pt x="51" y="423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77" name="Freeform 37"/>
            <p:cNvSpPr>
              <a:spLocks/>
            </p:cNvSpPr>
            <p:nvPr/>
          </p:nvSpPr>
          <p:spPr bwMode="auto">
            <a:xfrm>
              <a:off x="4427538" y="4484688"/>
              <a:ext cx="61913" cy="144463"/>
            </a:xfrm>
            <a:custGeom>
              <a:avLst/>
              <a:gdLst>
                <a:gd name="T0" fmla="*/ 53 w 193"/>
                <a:gd name="T1" fmla="*/ 450 h 453"/>
                <a:gd name="T2" fmla="*/ 40 w 193"/>
                <a:gd name="T3" fmla="*/ 445 h 453"/>
                <a:gd name="T4" fmla="*/ 28 w 193"/>
                <a:gd name="T5" fmla="*/ 436 h 453"/>
                <a:gd name="T6" fmla="*/ 19 w 193"/>
                <a:gd name="T7" fmla="*/ 425 h 453"/>
                <a:gd name="T8" fmla="*/ 10 w 193"/>
                <a:gd name="T9" fmla="*/ 412 h 453"/>
                <a:gd name="T10" fmla="*/ 4 w 193"/>
                <a:gd name="T11" fmla="*/ 400 h 453"/>
                <a:gd name="T12" fmla="*/ 1 w 193"/>
                <a:gd name="T13" fmla="*/ 386 h 453"/>
                <a:gd name="T14" fmla="*/ 0 w 193"/>
                <a:gd name="T15" fmla="*/ 374 h 453"/>
                <a:gd name="T16" fmla="*/ 28 w 193"/>
                <a:gd name="T17" fmla="*/ 43 h 453"/>
                <a:gd name="T18" fmla="*/ 32 w 193"/>
                <a:gd name="T19" fmla="*/ 33 h 453"/>
                <a:gd name="T20" fmla="*/ 40 w 193"/>
                <a:gd name="T21" fmla="*/ 23 h 453"/>
                <a:gd name="T22" fmla="*/ 52 w 193"/>
                <a:gd name="T23" fmla="*/ 16 h 453"/>
                <a:gd name="T24" fmla="*/ 65 w 193"/>
                <a:gd name="T25" fmla="*/ 10 h 453"/>
                <a:gd name="T26" fmla="*/ 96 w 193"/>
                <a:gd name="T27" fmla="*/ 1 h 453"/>
                <a:gd name="T28" fmla="*/ 112 w 193"/>
                <a:gd name="T29" fmla="*/ 0 h 453"/>
                <a:gd name="T30" fmla="*/ 127 w 193"/>
                <a:gd name="T31" fmla="*/ 2 h 453"/>
                <a:gd name="T32" fmla="*/ 140 w 193"/>
                <a:gd name="T33" fmla="*/ 5 h 453"/>
                <a:gd name="T34" fmla="*/ 152 w 193"/>
                <a:gd name="T35" fmla="*/ 11 h 453"/>
                <a:gd name="T36" fmla="*/ 172 w 193"/>
                <a:gd name="T37" fmla="*/ 25 h 453"/>
                <a:gd name="T38" fmla="*/ 178 w 193"/>
                <a:gd name="T39" fmla="*/ 34 h 453"/>
                <a:gd name="T40" fmla="*/ 184 w 193"/>
                <a:gd name="T41" fmla="*/ 45 h 453"/>
                <a:gd name="T42" fmla="*/ 186 w 193"/>
                <a:gd name="T43" fmla="*/ 55 h 453"/>
                <a:gd name="T44" fmla="*/ 186 w 193"/>
                <a:gd name="T45" fmla="*/ 66 h 453"/>
                <a:gd name="T46" fmla="*/ 190 w 193"/>
                <a:gd name="T47" fmla="*/ 82 h 453"/>
                <a:gd name="T48" fmla="*/ 193 w 193"/>
                <a:gd name="T49" fmla="*/ 104 h 453"/>
                <a:gd name="T50" fmla="*/ 193 w 193"/>
                <a:gd name="T51" fmla="*/ 136 h 453"/>
                <a:gd name="T52" fmla="*/ 188 w 193"/>
                <a:gd name="T53" fmla="*/ 181 h 453"/>
                <a:gd name="T54" fmla="*/ 175 w 193"/>
                <a:gd name="T55" fmla="*/ 239 h 453"/>
                <a:gd name="T56" fmla="*/ 153 w 193"/>
                <a:gd name="T57" fmla="*/ 310 h 453"/>
                <a:gd name="T58" fmla="*/ 119 w 193"/>
                <a:gd name="T59" fmla="*/ 397 h 453"/>
                <a:gd name="T60" fmla="*/ 111 w 193"/>
                <a:gd name="T61" fmla="*/ 418 h 453"/>
                <a:gd name="T62" fmla="*/ 99 w 193"/>
                <a:gd name="T63" fmla="*/ 437 h 453"/>
                <a:gd name="T64" fmla="*/ 92 w 193"/>
                <a:gd name="T65" fmla="*/ 444 h 453"/>
                <a:gd name="T66" fmla="*/ 83 w 193"/>
                <a:gd name="T67" fmla="*/ 449 h 453"/>
                <a:gd name="T68" fmla="*/ 73 w 193"/>
                <a:gd name="T69" fmla="*/ 453 h 453"/>
                <a:gd name="T70" fmla="*/ 60 w 193"/>
                <a:gd name="T71" fmla="*/ 45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3" h="453">
                  <a:moveTo>
                    <a:pt x="60" y="453"/>
                  </a:moveTo>
                  <a:lnTo>
                    <a:pt x="53" y="450"/>
                  </a:lnTo>
                  <a:lnTo>
                    <a:pt x="46" y="448"/>
                  </a:lnTo>
                  <a:lnTo>
                    <a:pt x="40" y="445"/>
                  </a:lnTo>
                  <a:lnTo>
                    <a:pt x="35" y="441"/>
                  </a:lnTo>
                  <a:lnTo>
                    <a:pt x="28" y="436"/>
                  </a:lnTo>
                  <a:lnTo>
                    <a:pt x="23" y="430"/>
                  </a:lnTo>
                  <a:lnTo>
                    <a:pt x="19" y="425"/>
                  </a:lnTo>
                  <a:lnTo>
                    <a:pt x="15" y="419"/>
                  </a:lnTo>
                  <a:lnTo>
                    <a:pt x="10" y="412"/>
                  </a:lnTo>
                  <a:lnTo>
                    <a:pt x="7" y="406"/>
                  </a:lnTo>
                  <a:lnTo>
                    <a:pt x="4" y="400"/>
                  </a:lnTo>
                  <a:lnTo>
                    <a:pt x="2" y="392"/>
                  </a:lnTo>
                  <a:lnTo>
                    <a:pt x="1" y="386"/>
                  </a:lnTo>
                  <a:lnTo>
                    <a:pt x="0" y="380"/>
                  </a:lnTo>
                  <a:lnTo>
                    <a:pt x="0" y="374"/>
                  </a:lnTo>
                  <a:lnTo>
                    <a:pt x="1" y="368"/>
                  </a:lnTo>
                  <a:lnTo>
                    <a:pt x="28" y="43"/>
                  </a:lnTo>
                  <a:lnTo>
                    <a:pt x="29" y="38"/>
                  </a:lnTo>
                  <a:lnTo>
                    <a:pt x="32" y="33"/>
                  </a:lnTo>
                  <a:lnTo>
                    <a:pt x="36" y="29"/>
                  </a:lnTo>
                  <a:lnTo>
                    <a:pt x="40" y="23"/>
                  </a:lnTo>
                  <a:lnTo>
                    <a:pt x="45" y="19"/>
                  </a:lnTo>
                  <a:lnTo>
                    <a:pt x="52" y="16"/>
                  </a:lnTo>
                  <a:lnTo>
                    <a:pt x="58" y="13"/>
                  </a:lnTo>
                  <a:lnTo>
                    <a:pt x="65" y="10"/>
                  </a:lnTo>
                  <a:lnTo>
                    <a:pt x="80" y="4"/>
                  </a:lnTo>
                  <a:lnTo>
                    <a:pt x="96" y="1"/>
                  </a:lnTo>
                  <a:lnTo>
                    <a:pt x="103" y="1"/>
                  </a:lnTo>
                  <a:lnTo>
                    <a:pt x="112" y="0"/>
                  </a:lnTo>
                  <a:lnTo>
                    <a:pt x="119" y="1"/>
                  </a:lnTo>
                  <a:lnTo>
                    <a:pt x="127" y="2"/>
                  </a:lnTo>
                  <a:lnTo>
                    <a:pt x="133" y="3"/>
                  </a:lnTo>
                  <a:lnTo>
                    <a:pt x="140" y="5"/>
                  </a:lnTo>
                  <a:lnTo>
                    <a:pt x="146" y="8"/>
                  </a:lnTo>
                  <a:lnTo>
                    <a:pt x="152" y="11"/>
                  </a:lnTo>
                  <a:lnTo>
                    <a:pt x="163" y="17"/>
                  </a:lnTo>
                  <a:lnTo>
                    <a:pt x="172" y="25"/>
                  </a:lnTo>
                  <a:lnTo>
                    <a:pt x="175" y="30"/>
                  </a:lnTo>
                  <a:lnTo>
                    <a:pt x="178" y="34"/>
                  </a:lnTo>
                  <a:lnTo>
                    <a:pt x="182" y="39"/>
                  </a:lnTo>
                  <a:lnTo>
                    <a:pt x="184" y="45"/>
                  </a:lnTo>
                  <a:lnTo>
                    <a:pt x="185" y="50"/>
                  </a:lnTo>
                  <a:lnTo>
                    <a:pt x="186" y="55"/>
                  </a:lnTo>
                  <a:lnTo>
                    <a:pt x="186" y="60"/>
                  </a:lnTo>
                  <a:lnTo>
                    <a:pt x="186" y="66"/>
                  </a:lnTo>
                  <a:lnTo>
                    <a:pt x="187" y="70"/>
                  </a:lnTo>
                  <a:lnTo>
                    <a:pt x="190" y="82"/>
                  </a:lnTo>
                  <a:lnTo>
                    <a:pt x="192" y="92"/>
                  </a:lnTo>
                  <a:lnTo>
                    <a:pt x="193" y="104"/>
                  </a:lnTo>
                  <a:lnTo>
                    <a:pt x="193" y="119"/>
                  </a:lnTo>
                  <a:lnTo>
                    <a:pt x="193" y="136"/>
                  </a:lnTo>
                  <a:lnTo>
                    <a:pt x="191" y="158"/>
                  </a:lnTo>
                  <a:lnTo>
                    <a:pt x="188" y="181"/>
                  </a:lnTo>
                  <a:lnTo>
                    <a:pt x="183" y="208"/>
                  </a:lnTo>
                  <a:lnTo>
                    <a:pt x="175" y="239"/>
                  </a:lnTo>
                  <a:lnTo>
                    <a:pt x="166" y="273"/>
                  </a:lnTo>
                  <a:lnTo>
                    <a:pt x="153" y="310"/>
                  </a:lnTo>
                  <a:lnTo>
                    <a:pt x="138" y="351"/>
                  </a:lnTo>
                  <a:lnTo>
                    <a:pt x="119" y="397"/>
                  </a:lnTo>
                  <a:lnTo>
                    <a:pt x="115" y="406"/>
                  </a:lnTo>
                  <a:lnTo>
                    <a:pt x="111" y="418"/>
                  </a:lnTo>
                  <a:lnTo>
                    <a:pt x="105" y="427"/>
                  </a:lnTo>
                  <a:lnTo>
                    <a:pt x="99" y="437"/>
                  </a:lnTo>
                  <a:lnTo>
                    <a:pt x="96" y="441"/>
                  </a:lnTo>
                  <a:lnTo>
                    <a:pt x="92" y="444"/>
                  </a:lnTo>
                  <a:lnTo>
                    <a:pt x="87" y="447"/>
                  </a:lnTo>
                  <a:lnTo>
                    <a:pt x="83" y="449"/>
                  </a:lnTo>
                  <a:lnTo>
                    <a:pt x="78" y="451"/>
                  </a:lnTo>
                  <a:lnTo>
                    <a:pt x="73" y="453"/>
                  </a:lnTo>
                  <a:lnTo>
                    <a:pt x="66" y="453"/>
                  </a:lnTo>
                  <a:lnTo>
                    <a:pt x="60" y="453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78" name="Freeform 38"/>
            <p:cNvSpPr>
              <a:spLocks/>
            </p:cNvSpPr>
            <p:nvPr/>
          </p:nvSpPr>
          <p:spPr bwMode="auto">
            <a:xfrm>
              <a:off x="4406900" y="4540250"/>
              <a:ext cx="74613" cy="133350"/>
            </a:xfrm>
            <a:custGeom>
              <a:avLst/>
              <a:gdLst>
                <a:gd name="T0" fmla="*/ 41 w 235"/>
                <a:gd name="T1" fmla="*/ 415 h 419"/>
                <a:gd name="T2" fmla="*/ 30 w 235"/>
                <a:gd name="T3" fmla="*/ 409 h 419"/>
                <a:gd name="T4" fmla="*/ 19 w 235"/>
                <a:gd name="T5" fmla="*/ 401 h 419"/>
                <a:gd name="T6" fmla="*/ 12 w 235"/>
                <a:gd name="T7" fmla="*/ 393 h 419"/>
                <a:gd name="T8" fmla="*/ 5 w 235"/>
                <a:gd name="T9" fmla="*/ 383 h 419"/>
                <a:gd name="T10" fmla="*/ 2 w 235"/>
                <a:gd name="T11" fmla="*/ 373 h 419"/>
                <a:gd name="T12" fmla="*/ 0 w 235"/>
                <a:gd name="T13" fmla="*/ 362 h 419"/>
                <a:gd name="T14" fmla="*/ 1 w 235"/>
                <a:gd name="T15" fmla="*/ 352 h 419"/>
                <a:gd name="T16" fmla="*/ 80 w 235"/>
                <a:gd name="T17" fmla="*/ 33 h 419"/>
                <a:gd name="T18" fmla="*/ 86 w 235"/>
                <a:gd name="T19" fmla="*/ 23 h 419"/>
                <a:gd name="T20" fmla="*/ 95 w 235"/>
                <a:gd name="T21" fmla="*/ 16 h 419"/>
                <a:gd name="T22" fmla="*/ 108 w 235"/>
                <a:gd name="T23" fmla="*/ 8 h 419"/>
                <a:gd name="T24" fmla="*/ 122 w 235"/>
                <a:gd name="T25" fmla="*/ 4 h 419"/>
                <a:gd name="T26" fmla="*/ 153 w 235"/>
                <a:gd name="T27" fmla="*/ 0 h 419"/>
                <a:gd name="T28" fmla="*/ 169 w 235"/>
                <a:gd name="T29" fmla="*/ 1 h 419"/>
                <a:gd name="T30" fmla="*/ 184 w 235"/>
                <a:gd name="T31" fmla="*/ 4 h 419"/>
                <a:gd name="T32" fmla="*/ 197 w 235"/>
                <a:gd name="T33" fmla="*/ 9 h 419"/>
                <a:gd name="T34" fmla="*/ 208 w 235"/>
                <a:gd name="T35" fmla="*/ 17 h 419"/>
                <a:gd name="T36" fmla="*/ 225 w 235"/>
                <a:gd name="T37" fmla="*/ 33 h 419"/>
                <a:gd name="T38" fmla="*/ 231 w 235"/>
                <a:gd name="T39" fmla="*/ 44 h 419"/>
                <a:gd name="T40" fmla="*/ 234 w 235"/>
                <a:gd name="T41" fmla="*/ 55 h 419"/>
                <a:gd name="T42" fmla="*/ 235 w 235"/>
                <a:gd name="T43" fmla="*/ 65 h 419"/>
                <a:gd name="T44" fmla="*/ 233 w 235"/>
                <a:gd name="T45" fmla="*/ 76 h 419"/>
                <a:gd name="T46" fmla="*/ 231 w 235"/>
                <a:gd name="T47" fmla="*/ 93 h 419"/>
                <a:gd name="T48" fmla="*/ 218 w 235"/>
                <a:gd name="T49" fmla="*/ 144 h 419"/>
                <a:gd name="T50" fmla="*/ 188 w 235"/>
                <a:gd name="T51" fmla="*/ 235 h 419"/>
                <a:gd name="T52" fmla="*/ 165 w 235"/>
                <a:gd name="T53" fmla="*/ 297 h 419"/>
                <a:gd name="T54" fmla="*/ 133 w 235"/>
                <a:gd name="T55" fmla="*/ 369 h 419"/>
                <a:gd name="T56" fmla="*/ 120 w 235"/>
                <a:gd name="T57" fmla="*/ 389 h 419"/>
                <a:gd name="T58" fmla="*/ 99 w 235"/>
                <a:gd name="T59" fmla="*/ 408 h 419"/>
                <a:gd name="T60" fmla="*/ 88 w 235"/>
                <a:gd name="T61" fmla="*/ 414 h 419"/>
                <a:gd name="T62" fmla="*/ 75 w 235"/>
                <a:gd name="T63" fmla="*/ 418 h 419"/>
                <a:gd name="T64" fmla="*/ 61 w 235"/>
                <a:gd name="T65" fmla="*/ 419 h 419"/>
                <a:gd name="T66" fmla="*/ 48 w 235"/>
                <a:gd name="T67" fmla="*/ 41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5" h="419">
                  <a:moveTo>
                    <a:pt x="48" y="417"/>
                  </a:moveTo>
                  <a:lnTo>
                    <a:pt x="41" y="415"/>
                  </a:lnTo>
                  <a:lnTo>
                    <a:pt x="35" y="412"/>
                  </a:lnTo>
                  <a:lnTo>
                    <a:pt x="30" y="409"/>
                  </a:lnTo>
                  <a:lnTo>
                    <a:pt x="24" y="406"/>
                  </a:lnTo>
                  <a:lnTo>
                    <a:pt x="19" y="401"/>
                  </a:lnTo>
                  <a:lnTo>
                    <a:pt x="15" y="397"/>
                  </a:lnTo>
                  <a:lnTo>
                    <a:pt x="12" y="393"/>
                  </a:lnTo>
                  <a:lnTo>
                    <a:pt x="9" y="388"/>
                  </a:lnTo>
                  <a:lnTo>
                    <a:pt x="5" y="383"/>
                  </a:lnTo>
                  <a:lnTo>
                    <a:pt x="3" y="378"/>
                  </a:lnTo>
                  <a:lnTo>
                    <a:pt x="2" y="373"/>
                  </a:lnTo>
                  <a:lnTo>
                    <a:pt x="1" y="368"/>
                  </a:lnTo>
                  <a:lnTo>
                    <a:pt x="0" y="362"/>
                  </a:lnTo>
                  <a:lnTo>
                    <a:pt x="0" y="357"/>
                  </a:lnTo>
                  <a:lnTo>
                    <a:pt x="1" y="352"/>
                  </a:lnTo>
                  <a:lnTo>
                    <a:pt x="2" y="346"/>
                  </a:lnTo>
                  <a:lnTo>
                    <a:pt x="80" y="33"/>
                  </a:lnTo>
                  <a:lnTo>
                    <a:pt x="83" y="28"/>
                  </a:lnTo>
                  <a:lnTo>
                    <a:pt x="86" y="23"/>
                  </a:lnTo>
                  <a:lnTo>
                    <a:pt x="90" y="19"/>
                  </a:lnTo>
                  <a:lnTo>
                    <a:pt x="95" y="16"/>
                  </a:lnTo>
                  <a:lnTo>
                    <a:pt x="102" y="11"/>
                  </a:lnTo>
                  <a:lnTo>
                    <a:pt x="108" y="8"/>
                  </a:lnTo>
                  <a:lnTo>
                    <a:pt x="114" y="6"/>
                  </a:lnTo>
                  <a:lnTo>
                    <a:pt x="122" y="4"/>
                  </a:lnTo>
                  <a:lnTo>
                    <a:pt x="138" y="1"/>
                  </a:lnTo>
                  <a:lnTo>
                    <a:pt x="153" y="0"/>
                  </a:lnTo>
                  <a:lnTo>
                    <a:pt x="162" y="0"/>
                  </a:lnTo>
                  <a:lnTo>
                    <a:pt x="169" y="1"/>
                  </a:lnTo>
                  <a:lnTo>
                    <a:pt x="177" y="2"/>
                  </a:lnTo>
                  <a:lnTo>
                    <a:pt x="184" y="4"/>
                  </a:lnTo>
                  <a:lnTo>
                    <a:pt x="190" y="6"/>
                  </a:lnTo>
                  <a:lnTo>
                    <a:pt x="197" y="9"/>
                  </a:lnTo>
                  <a:lnTo>
                    <a:pt x="203" y="12"/>
                  </a:lnTo>
                  <a:lnTo>
                    <a:pt x="208" y="17"/>
                  </a:lnTo>
                  <a:lnTo>
                    <a:pt x="218" y="24"/>
                  </a:lnTo>
                  <a:lnTo>
                    <a:pt x="225" y="33"/>
                  </a:lnTo>
                  <a:lnTo>
                    <a:pt x="229" y="39"/>
                  </a:lnTo>
                  <a:lnTo>
                    <a:pt x="231" y="44"/>
                  </a:lnTo>
                  <a:lnTo>
                    <a:pt x="233" y="49"/>
                  </a:lnTo>
                  <a:lnTo>
                    <a:pt x="234" y="55"/>
                  </a:lnTo>
                  <a:lnTo>
                    <a:pt x="235" y="60"/>
                  </a:lnTo>
                  <a:lnTo>
                    <a:pt x="235" y="65"/>
                  </a:lnTo>
                  <a:lnTo>
                    <a:pt x="234" y="70"/>
                  </a:lnTo>
                  <a:lnTo>
                    <a:pt x="233" y="76"/>
                  </a:lnTo>
                  <a:lnTo>
                    <a:pt x="233" y="80"/>
                  </a:lnTo>
                  <a:lnTo>
                    <a:pt x="231" y="93"/>
                  </a:lnTo>
                  <a:lnTo>
                    <a:pt x="226" y="114"/>
                  </a:lnTo>
                  <a:lnTo>
                    <a:pt x="218" y="144"/>
                  </a:lnTo>
                  <a:lnTo>
                    <a:pt x="206" y="185"/>
                  </a:lnTo>
                  <a:lnTo>
                    <a:pt x="188" y="235"/>
                  </a:lnTo>
                  <a:lnTo>
                    <a:pt x="178" y="264"/>
                  </a:lnTo>
                  <a:lnTo>
                    <a:pt x="165" y="297"/>
                  </a:lnTo>
                  <a:lnTo>
                    <a:pt x="150" y="331"/>
                  </a:lnTo>
                  <a:lnTo>
                    <a:pt x="133" y="369"/>
                  </a:lnTo>
                  <a:lnTo>
                    <a:pt x="127" y="378"/>
                  </a:lnTo>
                  <a:lnTo>
                    <a:pt x="120" y="389"/>
                  </a:lnTo>
                  <a:lnTo>
                    <a:pt x="110" y="399"/>
                  </a:lnTo>
                  <a:lnTo>
                    <a:pt x="99" y="408"/>
                  </a:lnTo>
                  <a:lnTo>
                    <a:pt x="93" y="411"/>
                  </a:lnTo>
                  <a:lnTo>
                    <a:pt x="88" y="414"/>
                  </a:lnTo>
                  <a:lnTo>
                    <a:pt x="82" y="416"/>
                  </a:lnTo>
                  <a:lnTo>
                    <a:pt x="75" y="418"/>
                  </a:lnTo>
                  <a:lnTo>
                    <a:pt x="68" y="419"/>
                  </a:lnTo>
                  <a:lnTo>
                    <a:pt x="61" y="419"/>
                  </a:lnTo>
                  <a:lnTo>
                    <a:pt x="55" y="419"/>
                  </a:lnTo>
                  <a:lnTo>
                    <a:pt x="48" y="417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79" name="Freeform 39"/>
            <p:cNvSpPr>
              <a:spLocks/>
            </p:cNvSpPr>
            <p:nvPr/>
          </p:nvSpPr>
          <p:spPr bwMode="auto">
            <a:xfrm>
              <a:off x="4525963" y="4379913"/>
              <a:ext cx="52388" cy="182563"/>
            </a:xfrm>
            <a:custGeom>
              <a:avLst/>
              <a:gdLst>
                <a:gd name="T0" fmla="*/ 93 w 167"/>
                <a:gd name="T1" fmla="*/ 575 h 575"/>
                <a:gd name="T2" fmla="*/ 80 w 167"/>
                <a:gd name="T3" fmla="*/ 572 h 575"/>
                <a:gd name="T4" fmla="*/ 68 w 167"/>
                <a:gd name="T5" fmla="*/ 567 h 575"/>
                <a:gd name="T6" fmla="*/ 57 w 167"/>
                <a:gd name="T7" fmla="*/ 558 h 575"/>
                <a:gd name="T8" fmla="*/ 43 w 167"/>
                <a:gd name="T9" fmla="*/ 544 h 575"/>
                <a:gd name="T10" fmla="*/ 33 w 167"/>
                <a:gd name="T11" fmla="*/ 527 h 575"/>
                <a:gd name="T12" fmla="*/ 30 w 167"/>
                <a:gd name="T13" fmla="*/ 516 h 575"/>
                <a:gd name="T14" fmla="*/ 0 w 167"/>
                <a:gd name="T15" fmla="*/ 56 h 575"/>
                <a:gd name="T16" fmla="*/ 1 w 167"/>
                <a:gd name="T17" fmla="*/ 46 h 575"/>
                <a:gd name="T18" fmla="*/ 7 w 167"/>
                <a:gd name="T19" fmla="*/ 36 h 575"/>
                <a:gd name="T20" fmla="*/ 15 w 167"/>
                <a:gd name="T21" fmla="*/ 27 h 575"/>
                <a:gd name="T22" fmla="*/ 26 w 167"/>
                <a:gd name="T23" fmla="*/ 18 h 575"/>
                <a:gd name="T24" fmla="*/ 52 w 167"/>
                <a:gd name="T25" fmla="*/ 6 h 575"/>
                <a:gd name="T26" fmla="*/ 81 w 167"/>
                <a:gd name="T27" fmla="*/ 0 h 575"/>
                <a:gd name="T28" fmla="*/ 105 w 167"/>
                <a:gd name="T29" fmla="*/ 2 h 575"/>
                <a:gd name="T30" fmla="*/ 126 w 167"/>
                <a:gd name="T31" fmla="*/ 13 h 575"/>
                <a:gd name="T32" fmla="*/ 135 w 167"/>
                <a:gd name="T33" fmla="*/ 19 h 575"/>
                <a:gd name="T34" fmla="*/ 140 w 167"/>
                <a:gd name="T35" fmla="*/ 28 h 575"/>
                <a:gd name="T36" fmla="*/ 144 w 167"/>
                <a:gd name="T37" fmla="*/ 37 h 575"/>
                <a:gd name="T38" fmla="*/ 146 w 167"/>
                <a:gd name="T39" fmla="*/ 47 h 575"/>
                <a:gd name="T40" fmla="*/ 153 w 167"/>
                <a:gd name="T41" fmla="*/ 85 h 575"/>
                <a:gd name="T42" fmla="*/ 159 w 167"/>
                <a:gd name="T43" fmla="*/ 129 h 575"/>
                <a:gd name="T44" fmla="*/ 164 w 167"/>
                <a:gd name="T45" fmla="*/ 187 h 575"/>
                <a:gd name="T46" fmla="*/ 167 w 167"/>
                <a:gd name="T47" fmla="*/ 257 h 575"/>
                <a:gd name="T48" fmla="*/ 166 w 167"/>
                <a:gd name="T49" fmla="*/ 336 h 575"/>
                <a:gd name="T50" fmla="*/ 158 w 167"/>
                <a:gd name="T51" fmla="*/ 422 h 575"/>
                <a:gd name="T52" fmla="*/ 143 w 167"/>
                <a:gd name="T53" fmla="*/ 514 h 575"/>
                <a:gd name="T54" fmla="*/ 139 w 167"/>
                <a:gd name="T55" fmla="*/ 534 h 575"/>
                <a:gd name="T56" fmla="*/ 133 w 167"/>
                <a:gd name="T57" fmla="*/ 554 h 575"/>
                <a:gd name="T58" fmla="*/ 127 w 167"/>
                <a:gd name="T59" fmla="*/ 563 h 575"/>
                <a:gd name="T60" fmla="*/ 120 w 167"/>
                <a:gd name="T61" fmla="*/ 569 h 575"/>
                <a:gd name="T62" fmla="*/ 112 w 167"/>
                <a:gd name="T63" fmla="*/ 573 h 575"/>
                <a:gd name="T64" fmla="*/ 100 w 167"/>
                <a:gd name="T65" fmla="*/ 5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7" h="575">
                  <a:moveTo>
                    <a:pt x="100" y="575"/>
                  </a:moveTo>
                  <a:lnTo>
                    <a:pt x="93" y="575"/>
                  </a:lnTo>
                  <a:lnTo>
                    <a:pt x="86" y="574"/>
                  </a:lnTo>
                  <a:lnTo>
                    <a:pt x="80" y="572"/>
                  </a:lnTo>
                  <a:lnTo>
                    <a:pt x="74" y="570"/>
                  </a:lnTo>
                  <a:lnTo>
                    <a:pt x="68" y="567"/>
                  </a:lnTo>
                  <a:lnTo>
                    <a:pt x="62" y="563"/>
                  </a:lnTo>
                  <a:lnTo>
                    <a:pt x="57" y="558"/>
                  </a:lnTo>
                  <a:lnTo>
                    <a:pt x="51" y="554"/>
                  </a:lnTo>
                  <a:lnTo>
                    <a:pt x="43" y="544"/>
                  </a:lnTo>
                  <a:lnTo>
                    <a:pt x="37" y="532"/>
                  </a:lnTo>
                  <a:lnTo>
                    <a:pt x="33" y="527"/>
                  </a:lnTo>
                  <a:lnTo>
                    <a:pt x="31" y="521"/>
                  </a:lnTo>
                  <a:lnTo>
                    <a:pt x="30" y="516"/>
                  </a:lnTo>
                  <a:lnTo>
                    <a:pt x="30" y="511"/>
                  </a:lnTo>
                  <a:lnTo>
                    <a:pt x="0" y="56"/>
                  </a:lnTo>
                  <a:lnTo>
                    <a:pt x="0" y="51"/>
                  </a:lnTo>
                  <a:lnTo>
                    <a:pt x="1" y="46"/>
                  </a:lnTo>
                  <a:lnTo>
                    <a:pt x="4" y="40"/>
                  </a:lnTo>
                  <a:lnTo>
                    <a:pt x="7" y="36"/>
                  </a:lnTo>
                  <a:lnTo>
                    <a:pt x="11" y="31"/>
                  </a:lnTo>
                  <a:lnTo>
                    <a:pt x="15" y="27"/>
                  </a:lnTo>
                  <a:lnTo>
                    <a:pt x="21" y="22"/>
                  </a:lnTo>
                  <a:lnTo>
                    <a:pt x="26" y="18"/>
                  </a:lnTo>
                  <a:lnTo>
                    <a:pt x="39" y="11"/>
                  </a:lnTo>
                  <a:lnTo>
                    <a:pt x="52" y="6"/>
                  </a:lnTo>
                  <a:lnTo>
                    <a:pt x="67" y="1"/>
                  </a:lnTo>
                  <a:lnTo>
                    <a:pt x="81" y="0"/>
                  </a:lnTo>
                  <a:lnTo>
                    <a:pt x="94" y="0"/>
                  </a:lnTo>
                  <a:lnTo>
                    <a:pt x="105" y="2"/>
                  </a:lnTo>
                  <a:lnTo>
                    <a:pt x="117" y="7"/>
                  </a:lnTo>
                  <a:lnTo>
                    <a:pt x="126" y="13"/>
                  </a:lnTo>
                  <a:lnTo>
                    <a:pt x="131" y="16"/>
                  </a:lnTo>
                  <a:lnTo>
                    <a:pt x="135" y="19"/>
                  </a:lnTo>
                  <a:lnTo>
                    <a:pt x="138" y="24"/>
                  </a:lnTo>
                  <a:lnTo>
                    <a:pt x="140" y="28"/>
                  </a:lnTo>
                  <a:lnTo>
                    <a:pt x="143" y="32"/>
                  </a:lnTo>
                  <a:lnTo>
                    <a:pt x="144" y="37"/>
                  </a:lnTo>
                  <a:lnTo>
                    <a:pt x="145" y="41"/>
                  </a:lnTo>
                  <a:lnTo>
                    <a:pt x="146" y="47"/>
                  </a:lnTo>
                  <a:lnTo>
                    <a:pt x="149" y="56"/>
                  </a:lnTo>
                  <a:lnTo>
                    <a:pt x="153" y="85"/>
                  </a:lnTo>
                  <a:lnTo>
                    <a:pt x="156" y="105"/>
                  </a:lnTo>
                  <a:lnTo>
                    <a:pt x="159" y="129"/>
                  </a:lnTo>
                  <a:lnTo>
                    <a:pt x="161" y="157"/>
                  </a:lnTo>
                  <a:lnTo>
                    <a:pt x="164" y="187"/>
                  </a:lnTo>
                  <a:lnTo>
                    <a:pt x="166" y="221"/>
                  </a:lnTo>
                  <a:lnTo>
                    <a:pt x="167" y="257"/>
                  </a:lnTo>
                  <a:lnTo>
                    <a:pt x="167" y="295"/>
                  </a:lnTo>
                  <a:lnTo>
                    <a:pt x="166" y="336"/>
                  </a:lnTo>
                  <a:lnTo>
                    <a:pt x="162" y="379"/>
                  </a:lnTo>
                  <a:lnTo>
                    <a:pt x="158" y="422"/>
                  </a:lnTo>
                  <a:lnTo>
                    <a:pt x="152" y="467"/>
                  </a:lnTo>
                  <a:lnTo>
                    <a:pt x="143" y="514"/>
                  </a:lnTo>
                  <a:lnTo>
                    <a:pt x="141" y="524"/>
                  </a:lnTo>
                  <a:lnTo>
                    <a:pt x="139" y="534"/>
                  </a:lnTo>
                  <a:lnTo>
                    <a:pt x="136" y="545"/>
                  </a:lnTo>
                  <a:lnTo>
                    <a:pt x="133" y="554"/>
                  </a:lnTo>
                  <a:lnTo>
                    <a:pt x="130" y="558"/>
                  </a:lnTo>
                  <a:lnTo>
                    <a:pt x="127" y="563"/>
                  </a:lnTo>
                  <a:lnTo>
                    <a:pt x="124" y="566"/>
                  </a:lnTo>
                  <a:lnTo>
                    <a:pt x="120" y="569"/>
                  </a:lnTo>
                  <a:lnTo>
                    <a:pt x="116" y="572"/>
                  </a:lnTo>
                  <a:lnTo>
                    <a:pt x="112" y="573"/>
                  </a:lnTo>
                  <a:lnTo>
                    <a:pt x="105" y="575"/>
                  </a:lnTo>
                  <a:lnTo>
                    <a:pt x="100" y="575"/>
                  </a:lnTo>
                  <a:close/>
                </a:path>
              </a:pathLst>
            </a:custGeom>
            <a:solidFill>
              <a:srgbClr val="EBC1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80" name="Freeform 40"/>
            <p:cNvSpPr>
              <a:spLocks/>
            </p:cNvSpPr>
            <p:nvPr/>
          </p:nvSpPr>
          <p:spPr bwMode="auto">
            <a:xfrm>
              <a:off x="4484688" y="4454525"/>
              <a:ext cx="53975" cy="160338"/>
            </a:xfrm>
            <a:custGeom>
              <a:avLst/>
              <a:gdLst>
                <a:gd name="T0" fmla="*/ 50 w 170"/>
                <a:gd name="T1" fmla="*/ 505 h 506"/>
                <a:gd name="T2" fmla="*/ 39 w 170"/>
                <a:gd name="T3" fmla="*/ 500 h 506"/>
                <a:gd name="T4" fmla="*/ 27 w 170"/>
                <a:gd name="T5" fmla="*/ 492 h 506"/>
                <a:gd name="T6" fmla="*/ 18 w 170"/>
                <a:gd name="T7" fmla="*/ 482 h 506"/>
                <a:gd name="T8" fmla="*/ 8 w 170"/>
                <a:gd name="T9" fmla="*/ 465 h 506"/>
                <a:gd name="T10" fmla="*/ 1 w 170"/>
                <a:gd name="T11" fmla="*/ 448 h 506"/>
                <a:gd name="T12" fmla="*/ 0 w 170"/>
                <a:gd name="T13" fmla="*/ 436 h 506"/>
                <a:gd name="T14" fmla="*/ 17 w 170"/>
                <a:gd name="T15" fmla="*/ 40 h 506"/>
                <a:gd name="T16" fmla="*/ 21 w 170"/>
                <a:gd name="T17" fmla="*/ 31 h 506"/>
                <a:gd name="T18" fmla="*/ 28 w 170"/>
                <a:gd name="T19" fmla="*/ 22 h 506"/>
                <a:gd name="T20" fmla="*/ 37 w 170"/>
                <a:gd name="T21" fmla="*/ 15 h 506"/>
                <a:gd name="T22" fmla="*/ 50 w 170"/>
                <a:gd name="T23" fmla="*/ 8 h 506"/>
                <a:gd name="T24" fmla="*/ 78 w 170"/>
                <a:gd name="T25" fmla="*/ 1 h 506"/>
                <a:gd name="T26" fmla="*/ 105 w 170"/>
                <a:gd name="T27" fmla="*/ 0 h 506"/>
                <a:gd name="T28" fmla="*/ 128 w 170"/>
                <a:gd name="T29" fmla="*/ 7 h 506"/>
                <a:gd name="T30" fmla="*/ 147 w 170"/>
                <a:gd name="T31" fmla="*/ 21 h 506"/>
                <a:gd name="T32" fmla="*/ 158 w 170"/>
                <a:gd name="T33" fmla="*/ 38 h 506"/>
                <a:gd name="T34" fmla="*/ 160 w 170"/>
                <a:gd name="T35" fmla="*/ 47 h 506"/>
                <a:gd name="T36" fmla="*/ 160 w 170"/>
                <a:gd name="T37" fmla="*/ 57 h 506"/>
                <a:gd name="T38" fmla="*/ 165 w 170"/>
                <a:gd name="T39" fmla="*/ 87 h 506"/>
                <a:gd name="T40" fmla="*/ 169 w 170"/>
                <a:gd name="T41" fmla="*/ 122 h 506"/>
                <a:gd name="T42" fmla="*/ 170 w 170"/>
                <a:gd name="T43" fmla="*/ 169 h 506"/>
                <a:gd name="T44" fmla="*/ 166 w 170"/>
                <a:gd name="T45" fmla="*/ 227 h 506"/>
                <a:gd name="T46" fmla="*/ 156 w 170"/>
                <a:gd name="T47" fmla="*/ 295 h 506"/>
                <a:gd name="T48" fmla="*/ 138 w 170"/>
                <a:gd name="T49" fmla="*/ 371 h 506"/>
                <a:gd name="T50" fmla="*/ 125 w 170"/>
                <a:gd name="T51" fmla="*/ 412 h 506"/>
                <a:gd name="T52" fmla="*/ 109 w 170"/>
                <a:gd name="T53" fmla="*/ 454 h 506"/>
                <a:gd name="T54" fmla="*/ 101 w 170"/>
                <a:gd name="T55" fmla="*/ 473 h 506"/>
                <a:gd name="T56" fmla="*/ 91 w 170"/>
                <a:gd name="T57" fmla="*/ 491 h 506"/>
                <a:gd name="T58" fmla="*/ 85 w 170"/>
                <a:gd name="T59" fmla="*/ 499 h 506"/>
                <a:gd name="T60" fmla="*/ 78 w 170"/>
                <a:gd name="T61" fmla="*/ 504 h 506"/>
                <a:gd name="T62" fmla="*/ 68 w 170"/>
                <a:gd name="T63" fmla="*/ 506 h 506"/>
                <a:gd name="T64" fmla="*/ 56 w 170"/>
                <a:gd name="T65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506">
                  <a:moveTo>
                    <a:pt x="56" y="506"/>
                  </a:moveTo>
                  <a:lnTo>
                    <a:pt x="50" y="505"/>
                  </a:lnTo>
                  <a:lnTo>
                    <a:pt x="44" y="503"/>
                  </a:lnTo>
                  <a:lnTo>
                    <a:pt x="39" y="500"/>
                  </a:lnTo>
                  <a:lnTo>
                    <a:pt x="32" y="497"/>
                  </a:lnTo>
                  <a:lnTo>
                    <a:pt x="27" y="492"/>
                  </a:lnTo>
                  <a:lnTo>
                    <a:pt x="23" y="487"/>
                  </a:lnTo>
                  <a:lnTo>
                    <a:pt x="18" y="482"/>
                  </a:lnTo>
                  <a:lnTo>
                    <a:pt x="14" y="477"/>
                  </a:lnTo>
                  <a:lnTo>
                    <a:pt x="8" y="465"/>
                  </a:lnTo>
                  <a:lnTo>
                    <a:pt x="3" y="453"/>
                  </a:lnTo>
                  <a:lnTo>
                    <a:pt x="1" y="448"/>
                  </a:lnTo>
                  <a:lnTo>
                    <a:pt x="0" y="442"/>
                  </a:lnTo>
                  <a:lnTo>
                    <a:pt x="0" y="436"/>
                  </a:lnTo>
                  <a:lnTo>
                    <a:pt x="0" y="431"/>
                  </a:lnTo>
                  <a:lnTo>
                    <a:pt x="17" y="40"/>
                  </a:lnTo>
                  <a:lnTo>
                    <a:pt x="18" y="36"/>
                  </a:lnTo>
                  <a:lnTo>
                    <a:pt x="21" y="31"/>
                  </a:lnTo>
                  <a:lnTo>
                    <a:pt x="24" y="26"/>
                  </a:lnTo>
                  <a:lnTo>
                    <a:pt x="28" y="22"/>
                  </a:lnTo>
                  <a:lnTo>
                    <a:pt x="32" y="18"/>
                  </a:lnTo>
                  <a:lnTo>
                    <a:pt x="37" y="15"/>
                  </a:lnTo>
                  <a:lnTo>
                    <a:pt x="44" y="12"/>
                  </a:lnTo>
                  <a:lnTo>
                    <a:pt x="50" y="8"/>
                  </a:lnTo>
                  <a:lnTo>
                    <a:pt x="64" y="4"/>
                  </a:lnTo>
                  <a:lnTo>
                    <a:pt x="78" y="1"/>
                  </a:lnTo>
                  <a:lnTo>
                    <a:pt x="91" y="0"/>
                  </a:lnTo>
                  <a:lnTo>
                    <a:pt x="105" y="0"/>
                  </a:lnTo>
                  <a:lnTo>
                    <a:pt x="118" y="3"/>
                  </a:lnTo>
                  <a:lnTo>
                    <a:pt x="128" y="7"/>
                  </a:lnTo>
                  <a:lnTo>
                    <a:pt x="139" y="14"/>
                  </a:lnTo>
                  <a:lnTo>
                    <a:pt x="147" y="21"/>
                  </a:lnTo>
                  <a:lnTo>
                    <a:pt x="154" y="28"/>
                  </a:lnTo>
                  <a:lnTo>
                    <a:pt x="158" y="38"/>
                  </a:lnTo>
                  <a:lnTo>
                    <a:pt x="159" y="42"/>
                  </a:lnTo>
                  <a:lnTo>
                    <a:pt x="160" y="47"/>
                  </a:lnTo>
                  <a:lnTo>
                    <a:pt x="161" y="53"/>
                  </a:lnTo>
                  <a:lnTo>
                    <a:pt x="160" y="57"/>
                  </a:lnTo>
                  <a:lnTo>
                    <a:pt x="162" y="64"/>
                  </a:lnTo>
                  <a:lnTo>
                    <a:pt x="165" y="87"/>
                  </a:lnTo>
                  <a:lnTo>
                    <a:pt x="168" y="103"/>
                  </a:lnTo>
                  <a:lnTo>
                    <a:pt x="169" y="122"/>
                  </a:lnTo>
                  <a:lnTo>
                    <a:pt x="170" y="145"/>
                  </a:lnTo>
                  <a:lnTo>
                    <a:pt x="170" y="169"/>
                  </a:lnTo>
                  <a:lnTo>
                    <a:pt x="169" y="198"/>
                  </a:lnTo>
                  <a:lnTo>
                    <a:pt x="166" y="227"/>
                  </a:lnTo>
                  <a:lnTo>
                    <a:pt x="162" y="260"/>
                  </a:lnTo>
                  <a:lnTo>
                    <a:pt x="156" y="295"/>
                  </a:lnTo>
                  <a:lnTo>
                    <a:pt x="148" y="332"/>
                  </a:lnTo>
                  <a:lnTo>
                    <a:pt x="138" y="371"/>
                  </a:lnTo>
                  <a:lnTo>
                    <a:pt x="132" y="391"/>
                  </a:lnTo>
                  <a:lnTo>
                    <a:pt x="125" y="412"/>
                  </a:lnTo>
                  <a:lnTo>
                    <a:pt x="117" y="432"/>
                  </a:lnTo>
                  <a:lnTo>
                    <a:pt x="109" y="454"/>
                  </a:lnTo>
                  <a:lnTo>
                    <a:pt x="105" y="464"/>
                  </a:lnTo>
                  <a:lnTo>
                    <a:pt x="101" y="473"/>
                  </a:lnTo>
                  <a:lnTo>
                    <a:pt x="97" y="483"/>
                  </a:lnTo>
                  <a:lnTo>
                    <a:pt x="91" y="491"/>
                  </a:lnTo>
                  <a:lnTo>
                    <a:pt x="88" y="495"/>
                  </a:lnTo>
                  <a:lnTo>
                    <a:pt x="85" y="499"/>
                  </a:lnTo>
                  <a:lnTo>
                    <a:pt x="82" y="501"/>
                  </a:lnTo>
                  <a:lnTo>
                    <a:pt x="78" y="504"/>
                  </a:lnTo>
                  <a:lnTo>
                    <a:pt x="73" y="505"/>
                  </a:lnTo>
                  <a:lnTo>
                    <a:pt x="68" y="506"/>
                  </a:lnTo>
                  <a:lnTo>
                    <a:pt x="63" y="506"/>
                  </a:lnTo>
                  <a:lnTo>
                    <a:pt x="56" y="506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81" name="Freeform 41"/>
            <p:cNvSpPr>
              <a:spLocks/>
            </p:cNvSpPr>
            <p:nvPr/>
          </p:nvSpPr>
          <p:spPr bwMode="auto">
            <a:xfrm>
              <a:off x="4465638" y="4535488"/>
              <a:ext cx="66675" cy="120650"/>
            </a:xfrm>
            <a:custGeom>
              <a:avLst/>
              <a:gdLst>
                <a:gd name="T0" fmla="*/ 33 w 207"/>
                <a:gd name="T1" fmla="*/ 376 h 382"/>
                <a:gd name="T2" fmla="*/ 14 w 207"/>
                <a:gd name="T3" fmla="*/ 363 h 382"/>
                <a:gd name="T4" fmla="*/ 3 w 207"/>
                <a:gd name="T5" fmla="*/ 346 h 382"/>
                <a:gd name="T6" fmla="*/ 0 w 207"/>
                <a:gd name="T7" fmla="*/ 332 h 382"/>
                <a:gd name="T8" fmla="*/ 0 w 207"/>
                <a:gd name="T9" fmla="*/ 322 h 382"/>
                <a:gd name="T10" fmla="*/ 5 w 207"/>
                <a:gd name="T11" fmla="*/ 309 h 382"/>
                <a:gd name="T12" fmla="*/ 20 w 207"/>
                <a:gd name="T13" fmla="*/ 253 h 382"/>
                <a:gd name="T14" fmla="*/ 43 w 207"/>
                <a:gd name="T15" fmla="*/ 166 h 382"/>
                <a:gd name="T16" fmla="*/ 57 w 207"/>
                <a:gd name="T17" fmla="*/ 95 h 382"/>
                <a:gd name="T18" fmla="*/ 64 w 207"/>
                <a:gd name="T19" fmla="*/ 51 h 382"/>
                <a:gd name="T20" fmla="*/ 67 w 207"/>
                <a:gd name="T21" fmla="*/ 27 h 382"/>
                <a:gd name="T22" fmla="*/ 73 w 207"/>
                <a:gd name="T23" fmla="*/ 18 h 382"/>
                <a:gd name="T24" fmla="*/ 83 w 207"/>
                <a:gd name="T25" fmla="*/ 11 h 382"/>
                <a:gd name="T26" fmla="*/ 94 w 207"/>
                <a:gd name="T27" fmla="*/ 5 h 382"/>
                <a:gd name="T28" fmla="*/ 117 w 207"/>
                <a:gd name="T29" fmla="*/ 1 h 382"/>
                <a:gd name="T30" fmla="*/ 139 w 207"/>
                <a:gd name="T31" fmla="*/ 0 h 382"/>
                <a:gd name="T32" fmla="*/ 153 w 207"/>
                <a:gd name="T33" fmla="*/ 1 h 382"/>
                <a:gd name="T34" fmla="*/ 172 w 207"/>
                <a:gd name="T35" fmla="*/ 7 h 382"/>
                <a:gd name="T36" fmla="*/ 191 w 207"/>
                <a:gd name="T37" fmla="*/ 21 h 382"/>
                <a:gd name="T38" fmla="*/ 203 w 207"/>
                <a:gd name="T39" fmla="*/ 39 h 382"/>
                <a:gd name="T40" fmla="*/ 207 w 207"/>
                <a:gd name="T41" fmla="*/ 53 h 382"/>
                <a:gd name="T42" fmla="*/ 207 w 207"/>
                <a:gd name="T43" fmla="*/ 62 h 382"/>
                <a:gd name="T44" fmla="*/ 204 w 207"/>
                <a:gd name="T45" fmla="*/ 72 h 382"/>
                <a:gd name="T46" fmla="*/ 200 w 207"/>
                <a:gd name="T47" fmla="*/ 102 h 382"/>
                <a:gd name="T48" fmla="*/ 183 w 207"/>
                <a:gd name="T49" fmla="*/ 167 h 382"/>
                <a:gd name="T50" fmla="*/ 159 w 207"/>
                <a:gd name="T51" fmla="*/ 240 h 382"/>
                <a:gd name="T52" fmla="*/ 135 w 207"/>
                <a:gd name="T53" fmla="*/ 300 h 382"/>
                <a:gd name="T54" fmla="*/ 116 w 207"/>
                <a:gd name="T55" fmla="*/ 344 h 382"/>
                <a:gd name="T56" fmla="*/ 101 w 207"/>
                <a:gd name="T57" fmla="*/ 362 h 382"/>
                <a:gd name="T58" fmla="*/ 86 w 207"/>
                <a:gd name="T59" fmla="*/ 374 h 382"/>
                <a:gd name="T60" fmla="*/ 74 w 207"/>
                <a:gd name="T61" fmla="*/ 379 h 382"/>
                <a:gd name="T62" fmla="*/ 63 w 207"/>
                <a:gd name="T63" fmla="*/ 382 h 382"/>
                <a:gd name="T64" fmla="*/ 51 w 207"/>
                <a:gd name="T65" fmla="*/ 382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7" h="382">
                  <a:moveTo>
                    <a:pt x="45" y="380"/>
                  </a:moveTo>
                  <a:lnTo>
                    <a:pt x="33" y="376"/>
                  </a:lnTo>
                  <a:lnTo>
                    <a:pt x="23" y="370"/>
                  </a:lnTo>
                  <a:lnTo>
                    <a:pt x="14" y="363"/>
                  </a:lnTo>
                  <a:lnTo>
                    <a:pt x="8" y="355"/>
                  </a:lnTo>
                  <a:lnTo>
                    <a:pt x="3" y="346"/>
                  </a:lnTo>
                  <a:lnTo>
                    <a:pt x="0" y="337"/>
                  </a:lnTo>
                  <a:lnTo>
                    <a:pt x="0" y="332"/>
                  </a:lnTo>
                  <a:lnTo>
                    <a:pt x="0" y="327"/>
                  </a:lnTo>
                  <a:lnTo>
                    <a:pt x="0" y="322"/>
                  </a:lnTo>
                  <a:lnTo>
                    <a:pt x="1" y="317"/>
                  </a:lnTo>
                  <a:lnTo>
                    <a:pt x="5" y="309"/>
                  </a:lnTo>
                  <a:lnTo>
                    <a:pt x="11" y="286"/>
                  </a:lnTo>
                  <a:lnTo>
                    <a:pt x="20" y="253"/>
                  </a:lnTo>
                  <a:lnTo>
                    <a:pt x="31" y="211"/>
                  </a:lnTo>
                  <a:lnTo>
                    <a:pt x="43" y="166"/>
                  </a:lnTo>
                  <a:lnTo>
                    <a:pt x="52" y="118"/>
                  </a:lnTo>
                  <a:lnTo>
                    <a:pt x="57" y="95"/>
                  </a:lnTo>
                  <a:lnTo>
                    <a:pt x="61" y="73"/>
                  </a:lnTo>
                  <a:lnTo>
                    <a:pt x="64" y="51"/>
                  </a:lnTo>
                  <a:lnTo>
                    <a:pt x="66" y="31"/>
                  </a:lnTo>
                  <a:lnTo>
                    <a:pt x="67" y="27"/>
                  </a:lnTo>
                  <a:lnTo>
                    <a:pt x="69" y="22"/>
                  </a:lnTo>
                  <a:lnTo>
                    <a:pt x="73" y="18"/>
                  </a:lnTo>
                  <a:lnTo>
                    <a:pt x="78" y="14"/>
                  </a:lnTo>
                  <a:lnTo>
                    <a:pt x="83" y="11"/>
                  </a:lnTo>
                  <a:lnTo>
                    <a:pt x="88" y="8"/>
                  </a:lnTo>
                  <a:lnTo>
                    <a:pt x="94" y="5"/>
                  </a:lnTo>
                  <a:lnTo>
                    <a:pt x="102" y="3"/>
                  </a:lnTo>
                  <a:lnTo>
                    <a:pt x="117" y="1"/>
                  </a:lnTo>
                  <a:lnTo>
                    <a:pt x="131" y="0"/>
                  </a:lnTo>
                  <a:lnTo>
                    <a:pt x="139" y="0"/>
                  </a:lnTo>
                  <a:lnTo>
                    <a:pt x="146" y="0"/>
                  </a:lnTo>
                  <a:lnTo>
                    <a:pt x="153" y="1"/>
                  </a:lnTo>
                  <a:lnTo>
                    <a:pt x="160" y="3"/>
                  </a:lnTo>
                  <a:lnTo>
                    <a:pt x="172" y="7"/>
                  </a:lnTo>
                  <a:lnTo>
                    <a:pt x="182" y="13"/>
                  </a:lnTo>
                  <a:lnTo>
                    <a:pt x="191" y="21"/>
                  </a:lnTo>
                  <a:lnTo>
                    <a:pt x="198" y="29"/>
                  </a:lnTo>
                  <a:lnTo>
                    <a:pt x="203" y="39"/>
                  </a:lnTo>
                  <a:lnTo>
                    <a:pt x="205" y="48"/>
                  </a:lnTo>
                  <a:lnTo>
                    <a:pt x="207" y="53"/>
                  </a:lnTo>
                  <a:lnTo>
                    <a:pt x="207" y="58"/>
                  </a:lnTo>
                  <a:lnTo>
                    <a:pt x="207" y="62"/>
                  </a:lnTo>
                  <a:lnTo>
                    <a:pt x="205" y="67"/>
                  </a:lnTo>
                  <a:lnTo>
                    <a:pt x="204" y="72"/>
                  </a:lnTo>
                  <a:lnTo>
                    <a:pt x="203" y="82"/>
                  </a:lnTo>
                  <a:lnTo>
                    <a:pt x="200" y="102"/>
                  </a:lnTo>
                  <a:lnTo>
                    <a:pt x="194" y="130"/>
                  </a:lnTo>
                  <a:lnTo>
                    <a:pt x="183" y="167"/>
                  </a:lnTo>
                  <a:lnTo>
                    <a:pt x="168" y="213"/>
                  </a:lnTo>
                  <a:lnTo>
                    <a:pt x="159" y="240"/>
                  </a:lnTo>
                  <a:lnTo>
                    <a:pt x="147" y="268"/>
                  </a:lnTo>
                  <a:lnTo>
                    <a:pt x="135" y="300"/>
                  </a:lnTo>
                  <a:lnTo>
                    <a:pt x="121" y="335"/>
                  </a:lnTo>
                  <a:lnTo>
                    <a:pt x="116" y="344"/>
                  </a:lnTo>
                  <a:lnTo>
                    <a:pt x="109" y="354"/>
                  </a:lnTo>
                  <a:lnTo>
                    <a:pt x="101" y="362"/>
                  </a:lnTo>
                  <a:lnTo>
                    <a:pt x="91" y="371"/>
                  </a:lnTo>
                  <a:lnTo>
                    <a:pt x="86" y="374"/>
                  </a:lnTo>
                  <a:lnTo>
                    <a:pt x="81" y="377"/>
                  </a:lnTo>
                  <a:lnTo>
                    <a:pt x="74" y="379"/>
                  </a:lnTo>
                  <a:lnTo>
                    <a:pt x="69" y="381"/>
                  </a:lnTo>
                  <a:lnTo>
                    <a:pt x="63" y="382"/>
                  </a:lnTo>
                  <a:lnTo>
                    <a:pt x="56" y="382"/>
                  </a:lnTo>
                  <a:lnTo>
                    <a:pt x="51" y="382"/>
                  </a:lnTo>
                  <a:lnTo>
                    <a:pt x="45" y="380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82" name="Freeform 42"/>
            <p:cNvSpPr>
              <a:spLocks/>
            </p:cNvSpPr>
            <p:nvPr/>
          </p:nvSpPr>
          <p:spPr bwMode="auto">
            <a:xfrm>
              <a:off x="4351338" y="4294188"/>
              <a:ext cx="209550" cy="220663"/>
            </a:xfrm>
            <a:custGeom>
              <a:avLst/>
              <a:gdLst>
                <a:gd name="T0" fmla="*/ 463 w 662"/>
                <a:gd name="T1" fmla="*/ 0 h 695"/>
                <a:gd name="T2" fmla="*/ 527 w 662"/>
                <a:gd name="T3" fmla="*/ 16 h 695"/>
                <a:gd name="T4" fmla="*/ 555 w 662"/>
                <a:gd name="T5" fmla="*/ 24 h 695"/>
                <a:gd name="T6" fmla="*/ 579 w 662"/>
                <a:gd name="T7" fmla="*/ 34 h 695"/>
                <a:gd name="T8" fmla="*/ 602 w 662"/>
                <a:gd name="T9" fmla="*/ 47 h 695"/>
                <a:gd name="T10" fmla="*/ 623 w 662"/>
                <a:gd name="T11" fmla="*/ 65 h 695"/>
                <a:gd name="T12" fmla="*/ 643 w 662"/>
                <a:gd name="T13" fmla="*/ 88 h 695"/>
                <a:gd name="T14" fmla="*/ 662 w 662"/>
                <a:gd name="T15" fmla="*/ 120 h 695"/>
                <a:gd name="T16" fmla="*/ 581 w 662"/>
                <a:gd name="T17" fmla="*/ 252 h 695"/>
                <a:gd name="T18" fmla="*/ 571 w 662"/>
                <a:gd name="T19" fmla="*/ 314 h 695"/>
                <a:gd name="T20" fmla="*/ 566 w 662"/>
                <a:gd name="T21" fmla="*/ 353 h 695"/>
                <a:gd name="T22" fmla="*/ 564 w 662"/>
                <a:gd name="T23" fmla="*/ 392 h 695"/>
                <a:gd name="T24" fmla="*/ 565 w 662"/>
                <a:gd name="T25" fmla="*/ 433 h 695"/>
                <a:gd name="T26" fmla="*/ 568 w 662"/>
                <a:gd name="T27" fmla="*/ 480 h 695"/>
                <a:gd name="T28" fmla="*/ 576 w 662"/>
                <a:gd name="T29" fmla="*/ 531 h 695"/>
                <a:gd name="T30" fmla="*/ 582 w 662"/>
                <a:gd name="T31" fmla="*/ 581 h 695"/>
                <a:gd name="T32" fmla="*/ 579 w 662"/>
                <a:gd name="T33" fmla="*/ 618 h 695"/>
                <a:gd name="T34" fmla="*/ 564 w 662"/>
                <a:gd name="T35" fmla="*/ 647 h 695"/>
                <a:gd name="T36" fmla="*/ 541 w 662"/>
                <a:gd name="T37" fmla="*/ 669 h 695"/>
                <a:gd name="T38" fmla="*/ 510 w 662"/>
                <a:gd name="T39" fmla="*/ 684 h 695"/>
                <a:gd name="T40" fmla="*/ 473 w 662"/>
                <a:gd name="T41" fmla="*/ 692 h 695"/>
                <a:gd name="T42" fmla="*/ 431 w 662"/>
                <a:gd name="T43" fmla="*/ 695 h 695"/>
                <a:gd name="T44" fmla="*/ 386 w 662"/>
                <a:gd name="T45" fmla="*/ 693 h 695"/>
                <a:gd name="T46" fmla="*/ 339 w 662"/>
                <a:gd name="T47" fmla="*/ 687 h 695"/>
                <a:gd name="T48" fmla="*/ 291 w 662"/>
                <a:gd name="T49" fmla="*/ 675 h 695"/>
                <a:gd name="T50" fmla="*/ 244 w 662"/>
                <a:gd name="T51" fmla="*/ 660 h 695"/>
                <a:gd name="T52" fmla="*/ 199 w 662"/>
                <a:gd name="T53" fmla="*/ 642 h 695"/>
                <a:gd name="T54" fmla="*/ 158 w 662"/>
                <a:gd name="T55" fmla="*/ 621 h 695"/>
                <a:gd name="T56" fmla="*/ 122 w 662"/>
                <a:gd name="T57" fmla="*/ 598 h 695"/>
                <a:gd name="T58" fmla="*/ 92 w 662"/>
                <a:gd name="T59" fmla="*/ 573 h 695"/>
                <a:gd name="T60" fmla="*/ 69 w 662"/>
                <a:gd name="T61" fmla="*/ 546 h 695"/>
                <a:gd name="T62" fmla="*/ 23 w 662"/>
                <a:gd name="T63" fmla="*/ 458 h 695"/>
                <a:gd name="T64" fmla="*/ 8 w 662"/>
                <a:gd name="T65" fmla="*/ 426 h 695"/>
                <a:gd name="T66" fmla="*/ 1 w 662"/>
                <a:gd name="T67" fmla="*/ 398 h 695"/>
                <a:gd name="T68" fmla="*/ 0 w 662"/>
                <a:gd name="T69" fmla="*/ 374 h 695"/>
                <a:gd name="T70" fmla="*/ 3 w 662"/>
                <a:gd name="T71" fmla="*/ 352 h 695"/>
                <a:gd name="T72" fmla="*/ 21 w 662"/>
                <a:gd name="T73" fmla="*/ 305 h 695"/>
                <a:gd name="T74" fmla="*/ 46 w 662"/>
                <a:gd name="T75" fmla="*/ 246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2" h="695">
                  <a:moveTo>
                    <a:pt x="46" y="246"/>
                  </a:moveTo>
                  <a:lnTo>
                    <a:pt x="463" y="0"/>
                  </a:lnTo>
                  <a:lnTo>
                    <a:pt x="497" y="8"/>
                  </a:lnTo>
                  <a:lnTo>
                    <a:pt x="527" y="16"/>
                  </a:lnTo>
                  <a:lnTo>
                    <a:pt x="541" y="20"/>
                  </a:lnTo>
                  <a:lnTo>
                    <a:pt x="555" y="24"/>
                  </a:lnTo>
                  <a:lnTo>
                    <a:pt x="567" y="28"/>
                  </a:lnTo>
                  <a:lnTo>
                    <a:pt x="579" y="34"/>
                  </a:lnTo>
                  <a:lnTo>
                    <a:pt x="591" y="40"/>
                  </a:lnTo>
                  <a:lnTo>
                    <a:pt x="602" y="47"/>
                  </a:lnTo>
                  <a:lnTo>
                    <a:pt x="613" y="56"/>
                  </a:lnTo>
                  <a:lnTo>
                    <a:pt x="623" y="65"/>
                  </a:lnTo>
                  <a:lnTo>
                    <a:pt x="633" y="76"/>
                  </a:lnTo>
                  <a:lnTo>
                    <a:pt x="643" y="88"/>
                  </a:lnTo>
                  <a:lnTo>
                    <a:pt x="652" y="103"/>
                  </a:lnTo>
                  <a:lnTo>
                    <a:pt x="662" y="120"/>
                  </a:lnTo>
                  <a:lnTo>
                    <a:pt x="590" y="206"/>
                  </a:lnTo>
                  <a:lnTo>
                    <a:pt x="581" y="252"/>
                  </a:lnTo>
                  <a:lnTo>
                    <a:pt x="574" y="295"/>
                  </a:lnTo>
                  <a:lnTo>
                    <a:pt x="571" y="314"/>
                  </a:lnTo>
                  <a:lnTo>
                    <a:pt x="568" y="334"/>
                  </a:lnTo>
                  <a:lnTo>
                    <a:pt x="566" y="353"/>
                  </a:lnTo>
                  <a:lnTo>
                    <a:pt x="565" y="372"/>
                  </a:lnTo>
                  <a:lnTo>
                    <a:pt x="564" y="392"/>
                  </a:lnTo>
                  <a:lnTo>
                    <a:pt x="564" y="412"/>
                  </a:lnTo>
                  <a:lnTo>
                    <a:pt x="565" y="433"/>
                  </a:lnTo>
                  <a:lnTo>
                    <a:pt x="566" y="455"/>
                  </a:lnTo>
                  <a:lnTo>
                    <a:pt x="568" y="480"/>
                  </a:lnTo>
                  <a:lnTo>
                    <a:pt x="572" y="504"/>
                  </a:lnTo>
                  <a:lnTo>
                    <a:pt x="576" y="531"/>
                  </a:lnTo>
                  <a:lnTo>
                    <a:pt x="580" y="560"/>
                  </a:lnTo>
                  <a:lnTo>
                    <a:pt x="582" y="581"/>
                  </a:lnTo>
                  <a:lnTo>
                    <a:pt x="582" y="601"/>
                  </a:lnTo>
                  <a:lnTo>
                    <a:pt x="579" y="618"/>
                  </a:lnTo>
                  <a:lnTo>
                    <a:pt x="573" y="633"/>
                  </a:lnTo>
                  <a:lnTo>
                    <a:pt x="564" y="647"/>
                  </a:lnTo>
                  <a:lnTo>
                    <a:pt x="554" y="658"/>
                  </a:lnTo>
                  <a:lnTo>
                    <a:pt x="541" y="669"/>
                  </a:lnTo>
                  <a:lnTo>
                    <a:pt x="526" y="677"/>
                  </a:lnTo>
                  <a:lnTo>
                    <a:pt x="510" y="684"/>
                  </a:lnTo>
                  <a:lnTo>
                    <a:pt x="492" y="689"/>
                  </a:lnTo>
                  <a:lnTo>
                    <a:pt x="473" y="692"/>
                  </a:lnTo>
                  <a:lnTo>
                    <a:pt x="452" y="694"/>
                  </a:lnTo>
                  <a:lnTo>
                    <a:pt x="431" y="695"/>
                  </a:lnTo>
                  <a:lnTo>
                    <a:pt x="409" y="695"/>
                  </a:lnTo>
                  <a:lnTo>
                    <a:pt x="386" y="693"/>
                  </a:lnTo>
                  <a:lnTo>
                    <a:pt x="362" y="691"/>
                  </a:lnTo>
                  <a:lnTo>
                    <a:pt x="339" y="687"/>
                  </a:lnTo>
                  <a:lnTo>
                    <a:pt x="315" y="682"/>
                  </a:lnTo>
                  <a:lnTo>
                    <a:pt x="291" y="675"/>
                  </a:lnTo>
                  <a:lnTo>
                    <a:pt x="267" y="669"/>
                  </a:lnTo>
                  <a:lnTo>
                    <a:pt x="244" y="660"/>
                  </a:lnTo>
                  <a:lnTo>
                    <a:pt x="222" y="652"/>
                  </a:lnTo>
                  <a:lnTo>
                    <a:pt x="199" y="642"/>
                  </a:lnTo>
                  <a:lnTo>
                    <a:pt x="178" y="632"/>
                  </a:lnTo>
                  <a:lnTo>
                    <a:pt x="158" y="621"/>
                  </a:lnTo>
                  <a:lnTo>
                    <a:pt x="139" y="610"/>
                  </a:lnTo>
                  <a:lnTo>
                    <a:pt x="122" y="598"/>
                  </a:lnTo>
                  <a:lnTo>
                    <a:pt x="106" y="585"/>
                  </a:lnTo>
                  <a:lnTo>
                    <a:pt x="92" y="573"/>
                  </a:lnTo>
                  <a:lnTo>
                    <a:pt x="80" y="560"/>
                  </a:lnTo>
                  <a:lnTo>
                    <a:pt x="69" y="546"/>
                  </a:lnTo>
                  <a:lnTo>
                    <a:pt x="62" y="532"/>
                  </a:lnTo>
                  <a:lnTo>
                    <a:pt x="23" y="458"/>
                  </a:lnTo>
                  <a:lnTo>
                    <a:pt x="14" y="442"/>
                  </a:lnTo>
                  <a:lnTo>
                    <a:pt x="8" y="426"/>
                  </a:lnTo>
                  <a:lnTo>
                    <a:pt x="4" y="412"/>
                  </a:lnTo>
                  <a:lnTo>
                    <a:pt x="1" y="398"/>
                  </a:lnTo>
                  <a:lnTo>
                    <a:pt x="0" y="387"/>
                  </a:lnTo>
                  <a:lnTo>
                    <a:pt x="0" y="374"/>
                  </a:lnTo>
                  <a:lnTo>
                    <a:pt x="1" y="363"/>
                  </a:lnTo>
                  <a:lnTo>
                    <a:pt x="3" y="352"/>
                  </a:lnTo>
                  <a:lnTo>
                    <a:pt x="10" y="330"/>
                  </a:lnTo>
                  <a:lnTo>
                    <a:pt x="21" y="305"/>
                  </a:lnTo>
                  <a:lnTo>
                    <a:pt x="32" y="278"/>
                  </a:lnTo>
                  <a:lnTo>
                    <a:pt x="46" y="246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83" name="Freeform 43"/>
            <p:cNvSpPr>
              <a:spLocks/>
            </p:cNvSpPr>
            <p:nvPr/>
          </p:nvSpPr>
          <p:spPr bwMode="auto">
            <a:xfrm>
              <a:off x="4319588" y="4397375"/>
              <a:ext cx="79375" cy="128588"/>
            </a:xfrm>
            <a:custGeom>
              <a:avLst/>
              <a:gdLst>
                <a:gd name="T0" fmla="*/ 39 w 246"/>
                <a:gd name="T1" fmla="*/ 399 h 404"/>
                <a:gd name="T2" fmla="*/ 28 w 246"/>
                <a:gd name="T3" fmla="*/ 390 h 404"/>
                <a:gd name="T4" fmla="*/ 17 w 246"/>
                <a:gd name="T5" fmla="*/ 379 h 404"/>
                <a:gd name="T6" fmla="*/ 10 w 246"/>
                <a:gd name="T7" fmla="*/ 366 h 404"/>
                <a:gd name="T8" fmla="*/ 5 w 246"/>
                <a:gd name="T9" fmla="*/ 351 h 404"/>
                <a:gd name="T10" fmla="*/ 1 w 246"/>
                <a:gd name="T11" fmla="*/ 336 h 404"/>
                <a:gd name="T12" fmla="*/ 0 w 246"/>
                <a:gd name="T13" fmla="*/ 323 h 404"/>
                <a:gd name="T14" fmla="*/ 2 w 246"/>
                <a:gd name="T15" fmla="*/ 309 h 404"/>
                <a:gd name="T16" fmla="*/ 98 w 246"/>
                <a:gd name="T17" fmla="*/ 38 h 404"/>
                <a:gd name="T18" fmla="*/ 102 w 246"/>
                <a:gd name="T19" fmla="*/ 27 h 404"/>
                <a:gd name="T20" fmla="*/ 110 w 246"/>
                <a:gd name="T21" fmla="*/ 18 h 404"/>
                <a:gd name="T22" fmla="*/ 120 w 246"/>
                <a:gd name="T23" fmla="*/ 10 h 404"/>
                <a:gd name="T24" fmla="*/ 132 w 246"/>
                <a:gd name="T25" fmla="*/ 5 h 404"/>
                <a:gd name="T26" fmla="*/ 144 w 246"/>
                <a:gd name="T27" fmla="*/ 1 h 404"/>
                <a:gd name="T28" fmla="*/ 158 w 246"/>
                <a:gd name="T29" fmla="*/ 0 h 404"/>
                <a:gd name="T30" fmla="*/ 173 w 246"/>
                <a:gd name="T31" fmla="*/ 0 h 404"/>
                <a:gd name="T32" fmla="*/ 189 w 246"/>
                <a:gd name="T33" fmla="*/ 5 h 404"/>
                <a:gd name="T34" fmla="*/ 202 w 246"/>
                <a:gd name="T35" fmla="*/ 10 h 404"/>
                <a:gd name="T36" fmla="*/ 215 w 246"/>
                <a:gd name="T37" fmla="*/ 17 h 404"/>
                <a:gd name="T38" fmla="*/ 226 w 246"/>
                <a:gd name="T39" fmla="*/ 27 h 404"/>
                <a:gd name="T40" fmla="*/ 235 w 246"/>
                <a:gd name="T41" fmla="*/ 37 h 404"/>
                <a:gd name="T42" fmla="*/ 241 w 246"/>
                <a:gd name="T43" fmla="*/ 48 h 404"/>
                <a:gd name="T44" fmla="*/ 245 w 246"/>
                <a:gd name="T45" fmla="*/ 59 h 404"/>
                <a:gd name="T46" fmla="*/ 246 w 246"/>
                <a:gd name="T47" fmla="*/ 72 h 404"/>
                <a:gd name="T48" fmla="*/ 244 w 246"/>
                <a:gd name="T49" fmla="*/ 84 h 404"/>
                <a:gd name="T50" fmla="*/ 148 w 246"/>
                <a:gd name="T51" fmla="*/ 354 h 404"/>
                <a:gd name="T52" fmla="*/ 141 w 246"/>
                <a:gd name="T53" fmla="*/ 366 h 404"/>
                <a:gd name="T54" fmla="*/ 130 w 246"/>
                <a:gd name="T55" fmla="*/ 378 h 404"/>
                <a:gd name="T56" fmla="*/ 118 w 246"/>
                <a:gd name="T57" fmla="*/ 387 h 404"/>
                <a:gd name="T58" fmla="*/ 103 w 246"/>
                <a:gd name="T59" fmla="*/ 396 h 404"/>
                <a:gd name="T60" fmla="*/ 87 w 246"/>
                <a:gd name="T61" fmla="*/ 401 h 404"/>
                <a:gd name="T62" fmla="*/ 71 w 246"/>
                <a:gd name="T63" fmla="*/ 404 h 404"/>
                <a:gd name="T64" fmla="*/ 55 w 246"/>
                <a:gd name="T65" fmla="*/ 403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6" h="404">
                  <a:moveTo>
                    <a:pt x="47" y="401"/>
                  </a:moveTo>
                  <a:lnTo>
                    <a:pt x="39" y="399"/>
                  </a:lnTo>
                  <a:lnTo>
                    <a:pt x="33" y="395"/>
                  </a:lnTo>
                  <a:lnTo>
                    <a:pt x="28" y="390"/>
                  </a:lnTo>
                  <a:lnTo>
                    <a:pt x="22" y="385"/>
                  </a:lnTo>
                  <a:lnTo>
                    <a:pt x="17" y="379"/>
                  </a:lnTo>
                  <a:lnTo>
                    <a:pt x="13" y="372"/>
                  </a:lnTo>
                  <a:lnTo>
                    <a:pt x="10" y="366"/>
                  </a:lnTo>
                  <a:lnTo>
                    <a:pt x="7" y="359"/>
                  </a:lnTo>
                  <a:lnTo>
                    <a:pt x="5" y="351"/>
                  </a:lnTo>
                  <a:lnTo>
                    <a:pt x="2" y="344"/>
                  </a:lnTo>
                  <a:lnTo>
                    <a:pt x="1" y="336"/>
                  </a:lnTo>
                  <a:lnTo>
                    <a:pt x="1" y="329"/>
                  </a:lnTo>
                  <a:lnTo>
                    <a:pt x="0" y="323"/>
                  </a:lnTo>
                  <a:lnTo>
                    <a:pt x="1" y="315"/>
                  </a:lnTo>
                  <a:lnTo>
                    <a:pt x="2" y="309"/>
                  </a:lnTo>
                  <a:lnTo>
                    <a:pt x="4" y="303"/>
                  </a:lnTo>
                  <a:lnTo>
                    <a:pt x="98" y="38"/>
                  </a:lnTo>
                  <a:lnTo>
                    <a:pt x="100" y="32"/>
                  </a:lnTo>
                  <a:lnTo>
                    <a:pt x="102" y="27"/>
                  </a:lnTo>
                  <a:lnTo>
                    <a:pt x="106" y="22"/>
                  </a:lnTo>
                  <a:lnTo>
                    <a:pt x="110" y="18"/>
                  </a:lnTo>
                  <a:lnTo>
                    <a:pt x="115" y="14"/>
                  </a:lnTo>
                  <a:lnTo>
                    <a:pt x="120" y="10"/>
                  </a:lnTo>
                  <a:lnTo>
                    <a:pt x="125" y="8"/>
                  </a:lnTo>
                  <a:lnTo>
                    <a:pt x="132" y="5"/>
                  </a:lnTo>
                  <a:lnTo>
                    <a:pt x="138" y="2"/>
                  </a:lnTo>
                  <a:lnTo>
                    <a:pt x="144" y="1"/>
                  </a:lnTo>
                  <a:lnTo>
                    <a:pt x="152" y="0"/>
                  </a:lnTo>
                  <a:lnTo>
                    <a:pt x="158" y="0"/>
                  </a:lnTo>
                  <a:lnTo>
                    <a:pt x="165" y="0"/>
                  </a:lnTo>
                  <a:lnTo>
                    <a:pt x="173" y="0"/>
                  </a:lnTo>
                  <a:lnTo>
                    <a:pt x="180" y="2"/>
                  </a:lnTo>
                  <a:lnTo>
                    <a:pt x="189" y="5"/>
                  </a:lnTo>
                  <a:lnTo>
                    <a:pt x="196" y="7"/>
                  </a:lnTo>
                  <a:lnTo>
                    <a:pt x="202" y="10"/>
                  </a:lnTo>
                  <a:lnTo>
                    <a:pt x="209" y="14"/>
                  </a:lnTo>
                  <a:lnTo>
                    <a:pt x="215" y="17"/>
                  </a:lnTo>
                  <a:lnTo>
                    <a:pt x="221" y="22"/>
                  </a:lnTo>
                  <a:lnTo>
                    <a:pt x="226" y="27"/>
                  </a:lnTo>
                  <a:lnTo>
                    <a:pt x="231" y="32"/>
                  </a:lnTo>
                  <a:lnTo>
                    <a:pt x="235" y="37"/>
                  </a:lnTo>
                  <a:lnTo>
                    <a:pt x="238" y="43"/>
                  </a:lnTo>
                  <a:lnTo>
                    <a:pt x="241" y="48"/>
                  </a:lnTo>
                  <a:lnTo>
                    <a:pt x="244" y="54"/>
                  </a:lnTo>
                  <a:lnTo>
                    <a:pt x="245" y="59"/>
                  </a:lnTo>
                  <a:lnTo>
                    <a:pt x="246" y="66"/>
                  </a:lnTo>
                  <a:lnTo>
                    <a:pt x="246" y="72"/>
                  </a:lnTo>
                  <a:lnTo>
                    <a:pt x="245" y="77"/>
                  </a:lnTo>
                  <a:lnTo>
                    <a:pt x="244" y="84"/>
                  </a:lnTo>
                  <a:lnTo>
                    <a:pt x="151" y="348"/>
                  </a:lnTo>
                  <a:lnTo>
                    <a:pt x="148" y="354"/>
                  </a:lnTo>
                  <a:lnTo>
                    <a:pt x="144" y="361"/>
                  </a:lnTo>
                  <a:lnTo>
                    <a:pt x="141" y="366"/>
                  </a:lnTo>
                  <a:lnTo>
                    <a:pt x="136" y="371"/>
                  </a:lnTo>
                  <a:lnTo>
                    <a:pt x="130" y="378"/>
                  </a:lnTo>
                  <a:lnTo>
                    <a:pt x="124" y="382"/>
                  </a:lnTo>
                  <a:lnTo>
                    <a:pt x="118" y="387"/>
                  </a:lnTo>
                  <a:lnTo>
                    <a:pt x="110" y="391"/>
                  </a:lnTo>
                  <a:lnTo>
                    <a:pt x="103" y="396"/>
                  </a:lnTo>
                  <a:lnTo>
                    <a:pt x="94" y="399"/>
                  </a:lnTo>
                  <a:lnTo>
                    <a:pt x="87" y="401"/>
                  </a:lnTo>
                  <a:lnTo>
                    <a:pt x="79" y="403"/>
                  </a:lnTo>
                  <a:lnTo>
                    <a:pt x="71" y="404"/>
                  </a:lnTo>
                  <a:lnTo>
                    <a:pt x="63" y="404"/>
                  </a:lnTo>
                  <a:lnTo>
                    <a:pt x="55" y="403"/>
                  </a:lnTo>
                  <a:lnTo>
                    <a:pt x="47" y="401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84" name="Freeform 44"/>
            <p:cNvSpPr>
              <a:spLocks/>
            </p:cNvSpPr>
            <p:nvPr/>
          </p:nvSpPr>
          <p:spPr bwMode="auto">
            <a:xfrm>
              <a:off x="4178300" y="3033713"/>
              <a:ext cx="423863" cy="1368425"/>
            </a:xfrm>
            <a:custGeom>
              <a:avLst/>
              <a:gdLst>
                <a:gd name="T0" fmla="*/ 399 w 1334"/>
                <a:gd name="T1" fmla="*/ 1791 h 4313"/>
                <a:gd name="T2" fmla="*/ 345 w 1334"/>
                <a:gd name="T3" fmla="*/ 1585 h 4313"/>
                <a:gd name="T4" fmla="*/ 258 w 1334"/>
                <a:gd name="T5" fmla="*/ 1296 h 4313"/>
                <a:gd name="T6" fmla="*/ 171 w 1334"/>
                <a:gd name="T7" fmla="*/ 1027 h 4313"/>
                <a:gd name="T8" fmla="*/ 93 w 1334"/>
                <a:gd name="T9" fmla="*/ 767 h 4313"/>
                <a:gd name="T10" fmla="*/ 60 w 1334"/>
                <a:gd name="T11" fmla="*/ 638 h 4313"/>
                <a:gd name="T12" fmla="*/ 32 w 1334"/>
                <a:gd name="T13" fmla="*/ 508 h 4313"/>
                <a:gd name="T14" fmla="*/ 13 w 1334"/>
                <a:gd name="T15" fmla="*/ 406 h 4313"/>
                <a:gd name="T16" fmla="*/ 0 w 1334"/>
                <a:gd name="T17" fmla="*/ 317 h 4313"/>
                <a:gd name="T18" fmla="*/ 2 w 1334"/>
                <a:gd name="T19" fmla="*/ 271 h 4313"/>
                <a:gd name="T20" fmla="*/ 14 w 1334"/>
                <a:gd name="T21" fmla="*/ 220 h 4313"/>
                <a:gd name="T22" fmla="*/ 36 w 1334"/>
                <a:gd name="T23" fmla="*/ 168 h 4313"/>
                <a:gd name="T24" fmla="*/ 74 w 1334"/>
                <a:gd name="T25" fmla="*/ 119 h 4313"/>
                <a:gd name="T26" fmla="*/ 129 w 1334"/>
                <a:gd name="T27" fmla="*/ 72 h 4313"/>
                <a:gd name="T28" fmla="*/ 204 w 1334"/>
                <a:gd name="T29" fmla="*/ 33 h 4313"/>
                <a:gd name="T30" fmla="*/ 291 w 1334"/>
                <a:gd name="T31" fmla="*/ 7 h 4313"/>
                <a:gd name="T32" fmla="*/ 358 w 1334"/>
                <a:gd name="T33" fmla="*/ 0 h 4313"/>
                <a:gd name="T34" fmla="*/ 422 w 1334"/>
                <a:gd name="T35" fmla="*/ 10 h 4313"/>
                <a:gd name="T36" fmla="*/ 483 w 1334"/>
                <a:gd name="T37" fmla="*/ 30 h 4313"/>
                <a:gd name="T38" fmla="*/ 542 w 1334"/>
                <a:gd name="T39" fmla="*/ 61 h 4313"/>
                <a:gd name="T40" fmla="*/ 593 w 1334"/>
                <a:gd name="T41" fmla="*/ 97 h 4313"/>
                <a:gd name="T42" fmla="*/ 641 w 1334"/>
                <a:gd name="T43" fmla="*/ 138 h 4313"/>
                <a:gd name="T44" fmla="*/ 707 w 1334"/>
                <a:gd name="T45" fmla="*/ 210 h 4313"/>
                <a:gd name="T46" fmla="*/ 757 w 1334"/>
                <a:gd name="T47" fmla="*/ 287 h 4313"/>
                <a:gd name="T48" fmla="*/ 845 w 1334"/>
                <a:gd name="T49" fmla="*/ 503 h 4313"/>
                <a:gd name="T50" fmla="*/ 954 w 1334"/>
                <a:gd name="T51" fmla="*/ 832 h 4313"/>
                <a:gd name="T52" fmla="*/ 1050 w 1334"/>
                <a:gd name="T53" fmla="*/ 1194 h 4313"/>
                <a:gd name="T54" fmla="*/ 1134 w 1334"/>
                <a:gd name="T55" fmla="*/ 1582 h 4313"/>
                <a:gd name="T56" fmla="*/ 1205 w 1334"/>
                <a:gd name="T57" fmla="*/ 1987 h 4313"/>
                <a:gd name="T58" fmla="*/ 1261 w 1334"/>
                <a:gd name="T59" fmla="*/ 2400 h 4313"/>
                <a:gd name="T60" fmla="*/ 1302 w 1334"/>
                <a:gd name="T61" fmla="*/ 2813 h 4313"/>
                <a:gd name="T62" fmla="*/ 1326 w 1334"/>
                <a:gd name="T63" fmla="*/ 3220 h 4313"/>
                <a:gd name="T64" fmla="*/ 1334 w 1334"/>
                <a:gd name="T65" fmla="*/ 3611 h 4313"/>
                <a:gd name="T66" fmla="*/ 1323 w 1334"/>
                <a:gd name="T67" fmla="*/ 3978 h 4313"/>
                <a:gd name="T68" fmla="*/ 1293 w 1334"/>
                <a:gd name="T69" fmla="*/ 4313 h 4313"/>
                <a:gd name="T70" fmla="*/ 1097 w 1334"/>
                <a:gd name="T71" fmla="*/ 4303 h 4313"/>
                <a:gd name="T72" fmla="*/ 921 w 1334"/>
                <a:gd name="T73" fmla="*/ 4302 h 4313"/>
                <a:gd name="T74" fmla="*/ 768 w 1334"/>
                <a:gd name="T75" fmla="*/ 4307 h 4313"/>
                <a:gd name="T76" fmla="*/ 639 w 1334"/>
                <a:gd name="T77" fmla="*/ 4312 h 4313"/>
                <a:gd name="T78" fmla="*/ 534 w 1334"/>
                <a:gd name="T79" fmla="*/ 4312 h 4313"/>
                <a:gd name="T80" fmla="*/ 522 w 1334"/>
                <a:gd name="T81" fmla="*/ 3871 h 4313"/>
                <a:gd name="T82" fmla="*/ 534 w 1334"/>
                <a:gd name="T83" fmla="*/ 3312 h 4313"/>
                <a:gd name="T84" fmla="*/ 534 w 1334"/>
                <a:gd name="T85" fmla="*/ 2996 h 4313"/>
                <a:gd name="T86" fmla="*/ 528 w 1334"/>
                <a:gd name="T87" fmla="*/ 2783 h 4313"/>
                <a:gd name="T88" fmla="*/ 517 w 1334"/>
                <a:gd name="T89" fmla="*/ 2586 h 4313"/>
                <a:gd name="T90" fmla="*/ 502 w 1334"/>
                <a:gd name="T91" fmla="*/ 2402 h 4313"/>
                <a:gd name="T92" fmla="*/ 481 w 1334"/>
                <a:gd name="T93" fmla="*/ 2229 h 4313"/>
                <a:gd name="T94" fmla="*/ 456 w 1334"/>
                <a:gd name="T95" fmla="*/ 2062 h 4313"/>
                <a:gd name="T96" fmla="*/ 423 w 1334"/>
                <a:gd name="T97" fmla="*/ 1899 h 4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34" h="4313">
                  <a:moveTo>
                    <a:pt x="423" y="1899"/>
                  </a:moveTo>
                  <a:lnTo>
                    <a:pt x="412" y="1844"/>
                  </a:lnTo>
                  <a:lnTo>
                    <a:pt x="399" y="1791"/>
                  </a:lnTo>
                  <a:lnTo>
                    <a:pt x="386" y="1738"/>
                  </a:lnTo>
                  <a:lnTo>
                    <a:pt x="372" y="1686"/>
                  </a:lnTo>
                  <a:lnTo>
                    <a:pt x="345" y="1585"/>
                  </a:lnTo>
                  <a:lnTo>
                    <a:pt x="316" y="1487"/>
                  </a:lnTo>
                  <a:lnTo>
                    <a:pt x="288" y="1390"/>
                  </a:lnTo>
                  <a:lnTo>
                    <a:pt x="258" y="1296"/>
                  </a:lnTo>
                  <a:lnTo>
                    <a:pt x="229" y="1205"/>
                  </a:lnTo>
                  <a:lnTo>
                    <a:pt x="200" y="1116"/>
                  </a:lnTo>
                  <a:lnTo>
                    <a:pt x="171" y="1027"/>
                  </a:lnTo>
                  <a:lnTo>
                    <a:pt x="144" y="939"/>
                  </a:lnTo>
                  <a:lnTo>
                    <a:pt x="118" y="852"/>
                  </a:lnTo>
                  <a:lnTo>
                    <a:pt x="93" y="767"/>
                  </a:lnTo>
                  <a:lnTo>
                    <a:pt x="82" y="723"/>
                  </a:lnTo>
                  <a:lnTo>
                    <a:pt x="70" y="680"/>
                  </a:lnTo>
                  <a:lnTo>
                    <a:pt x="60" y="638"/>
                  </a:lnTo>
                  <a:lnTo>
                    <a:pt x="50" y="594"/>
                  </a:lnTo>
                  <a:lnTo>
                    <a:pt x="41" y="551"/>
                  </a:lnTo>
                  <a:lnTo>
                    <a:pt x="32" y="508"/>
                  </a:lnTo>
                  <a:lnTo>
                    <a:pt x="24" y="463"/>
                  </a:lnTo>
                  <a:lnTo>
                    <a:pt x="17" y="420"/>
                  </a:lnTo>
                  <a:lnTo>
                    <a:pt x="13" y="406"/>
                  </a:lnTo>
                  <a:lnTo>
                    <a:pt x="5" y="370"/>
                  </a:lnTo>
                  <a:lnTo>
                    <a:pt x="2" y="346"/>
                  </a:lnTo>
                  <a:lnTo>
                    <a:pt x="0" y="317"/>
                  </a:lnTo>
                  <a:lnTo>
                    <a:pt x="0" y="303"/>
                  </a:lnTo>
                  <a:lnTo>
                    <a:pt x="1" y="287"/>
                  </a:lnTo>
                  <a:lnTo>
                    <a:pt x="2" y="271"/>
                  </a:lnTo>
                  <a:lnTo>
                    <a:pt x="5" y="254"/>
                  </a:lnTo>
                  <a:lnTo>
                    <a:pt x="9" y="237"/>
                  </a:lnTo>
                  <a:lnTo>
                    <a:pt x="14" y="220"/>
                  </a:lnTo>
                  <a:lnTo>
                    <a:pt x="20" y="203"/>
                  </a:lnTo>
                  <a:lnTo>
                    <a:pt x="28" y="185"/>
                  </a:lnTo>
                  <a:lnTo>
                    <a:pt x="36" y="168"/>
                  </a:lnTo>
                  <a:lnTo>
                    <a:pt x="48" y="151"/>
                  </a:lnTo>
                  <a:lnTo>
                    <a:pt x="59" y="135"/>
                  </a:lnTo>
                  <a:lnTo>
                    <a:pt x="74" y="119"/>
                  </a:lnTo>
                  <a:lnTo>
                    <a:pt x="90" y="103"/>
                  </a:lnTo>
                  <a:lnTo>
                    <a:pt x="108" y="87"/>
                  </a:lnTo>
                  <a:lnTo>
                    <a:pt x="129" y="72"/>
                  </a:lnTo>
                  <a:lnTo>
                    <a:pt x="151" y="58"/>
                  </a:lnTo>
                  <a:lnTo>
                    <a:pt x="177" y="46"/>
                  </a:lnTo>
                  <a:lnTo>
                    <a:pt x="204" y="33"/>
                  </a:lnTo>
                  <a:lnTo>
                    <a:pt x="235" y="21"/>
                  </a:lnTo>
                  <a:lnTo>
                    <a:pt x="268" y="12"/>
                  </a:lnTo>
                  <a:lnTo>
                    <a:pt x="291" y="7"/>
                  </a:lnTo>
                  <a:lnTo>
                    <a:pt x="313" y="2"/>
                  </a:lnTo>
                  <a:lnTo>
                    <a:pt x="335" y="1"/>
                  </a:lnTo>
                  <a:lnTo>
                    <a:pt x="358" y="0"/>
                  </a:lnTo>
                  <a:lnTo>
                    <a:pt x="380" y="2"/>
                  </a:lnTo>
                  <a:lnTo>
                    <a:pt x="401" y="6"/>
                  </a:lnTo>
                  <a:lnTo>
                    <a:pt x="422" y="10"/>
                  </a:lnTo>
                  <a:lnTo>
                    <a:pt x="443" y="15"/>
                  </a:lnTo>
                  <a:lnTo>
                    <a:pt x="463" y="23"/>
                  </a:lnTo>
                  <a:lnTo>
                    <a:pt x="483" y="30"/>
                  </a:lnTo>
                  <a:lnTo>
                    <a:pt x="504" y="39"/>
                  </a:lnTo>
                  <a:lnTo>
                    <a:pt x="523" y="49"/>
                  </a:lnTo>
                  <a:lnTo>
                    <a:pt x="542" y="61"/>
                  </a:lnTo>
                  <a:lnTo>
                    <a:pt x="560" y="72"/>
                  </a:lnTo>
                  <a:lnTo>
                    <a:pt x="577" y="84"/>
                  </a:lnTo>
                  <a:lnTo>
                    <a:pt x="593" y="97"/>
                  </a:lnTo>
                  <a:lnTo>
                    <a:pt x="610" y="110"/>
                  </a:lnTo>
                  <a:lnTo>
                    <a:pt x="626" y="124"/>
                  </a:lnTo>
                  <a:lnTo>
                    <a:pt x="641" y="138"/>
                  </a:lnTo>
                  <a:lnTo>
                    <a:pt x="656" y="153"/>
                  </a:lnTo>
                  <a:lnTo>
                    <a:pt x="682" y="181"/>
                  </a:lnTo>
                  <a:lnTo>
                    <a:pt x="707" y="210"/>
                  </a:lnTo>
                  <a:lnTo>
                    <a:pt x="727" y="237"/>
                  </a:lnTo>
                  <a:lnTo>
                    <a:pt x="744" y="264"/>
                  </a:lnTo>
                  <a:lnTo>
                    <a:pt x="757" y="287"/>
                  </a:lnTo>
                  <a:lnTo>
                    <a:pt x="767" y="307"/>
                  </a:lnTo>
                  <a:lnTo>
                    <a:pt x="807" y="402"/>
                  </a:lnTo>
                  <a:lnTo>
                    <a:pt x="845" y="503"/>
                  </a:lnTo>
                  <a:lnTo>
                    <a:pt x="883" y="608"/>
                  </a:lnTo>
                  <a:lnTo>
                    <a:pt x="919" y="718"/>
                  </a:lnTo>
                  <a:lnTo>
                    <a:pt x="954" y="832"/>
                  </a:lnTo>
                  <a:lnTo>
                    <a:pt x="987" y="950"/>
                  </a:lnTo>
                  <a:lnTo>
                    <a:pt x="1020" y="1070"/>
                  </a:lnTo>
                  <a:lnTo>
                    <a:pt x="1050" y="1194"/>
                  </a:lnTo>
                  <a:lnTo>
                    <a:pt x="1080" y="1321"/>
                  </a:lnTo>
                  <a:lnTo>
                    <a:pt x="1107" y="1451"/>
                  </a:lnTo>
                  <a:lnTo>
                    <a:pt x="1134" y="1582"/>
                  </a:lnTo>
                  <a:lnTo>
                    <a:pt x="1159" y="1715"/>
                  </a:lnTo>
                  <a:lnTo>
                    <a:pt x="1182" y="1850"/>
                  </a:lnTo>
                  <a:lnTo>
                    <a:pt x="1205" y="1987"/>
                  </a:lnTo>
                  <a:lnTo>
                    <a:pt x="1225" y="2123"/>
                  </a:lnTo>
                  <a:lnTo>
                    <a:pt x="1244" y="2261"/>
                  </a:lnTo>
                  <a:lnTo>
                    <a:pt x="1261" y="2400"/>
                  </a:lnTo>
                  <a:lnTo>
                    <a:pt x="1277" y="2538"/>
                  </a:lnTo>
                  <a:lnTo>
                    <a:pt x="1290" y="2676"/>
                  </a:lnTo>
                  <a:lnTo>
                    <a:pt x="1302" y="2813"/>
                  </a:lnTo>
                  <a:lnTo>
                    <a:pt x="1313" y="2951"/>
                  </a:lnTo>
                  <a:lnTo>
                    <a:pt x="1320" y="3086"/>
                  </a:lnTo>
                  <a:lnTo>
                    <a:pt x="1326" y="3220"/>
                  </a:lnTo>
                  <a:lnTo>
                    <a:pt x="1332" y="3352"/>
                  </a:lnTo>
                  <a:lnTo>
                    <a:pt x="1334" y="3483"/>
                  </a:lnTo>
                  <a:lnTo>
                    <a:pt x="1334" y="3611"/>
                  </a:lnTo>
                  <a:lnTo>
                    <a:pt x="1333" y="3736"/>
                  </a:lnTo>
                  <a:lnTo>
                    <a:pt x="1329" y="3859"/>
                  </a:lnTo>
                  <a:lnTo>
                    <a:pt x="1323" y="3978"/>
                  </a:lnTo>
                  <a:lnTo>
                    <a:pt x="1316" y="4093"/>
                  </a:lnTo>
                  <a:lnTo>
                    <a:pt x="1306" y="4205"/>
                  </a:lnTo>
                  <a:lnTo>
                    <a:pt x="1293" y="4313"/>
                  </a:lnTo>
                  <a:lnTo>
                    <a:pt x="1226" y="4308"/>
                  </a:lnTo>
                  <a:lnTo>
                    <a:pt x="1160" y="4305"/>
                  </a:lnTo>
                  <a:lnTo>
                    <a:pt x="1097" y="4303"/>
                  </a:lnTo>
                  <a:lnTo>
                    <a:pt x="1035" y="4302"/>
                  </a:lnTo>
                  <a:lnTo>
                    <a:pt x="977" y="4302"/>
                  </a:lnTo>
                  <a:lnTo>
                    <a:pt x="921" y="4302"/>
                  </a:lnTo>
                  <a:lnTo>
                    <a:pt x="867" y="4304"/>
                  </a:lnTo>
                  <a:lnTo>
                    <a:pt x="817" y="4305"/>
                  </a:lnTo>
                  <a:lnTo>
                    <a:pt x="768" y="4307"/>
                  </a:lnTo>
                  <a:lnTo>
                    <a:pt x="722" y="4309"/>
                  </a:lnTo>
                  <a:lnTo>
                    <a:pt x="679" y="4310"/>
                  </a:lnTo>
                  <a:lnTo>
                    <a:pt x="639" y="4312"/>
                  </a:lnTo>
                  <a:lnTo>
                    <a:pt x="601" y="4313"/>
                  </a:lnTo>
                  <a:lnTo>
                    <a:pt x="566" y="4313"/>
                  </a:lnTo>
                  <a:lnTo>
                    <a:pt x="534" y="4312"/>
                  </a:lnTo>
                  <a:lnTo>
                    <a:pt x="505" y="4311"/>
                  </a:lnTo>
                  <a:lnTo>
                    <a:pt x="514" y="4084"/>
                  </a:lnTo>
                  <a:lnTo>
                    <a:pt x="522" y="3871"/>
                  </a:lnTo>
                  <a:lnTo>
                    <a:pt x="528" y="3673"/>
                  </a:lnTo>
                  <a:lnTo>
                    <a:pt x="532" y="3487"/>
                  </a:lnTo>
                  <a:lnTo>
                    <a:pt x="534" y="3312"/>
                  </a:lnTo>
                  <a:lnTo>
                    <a:pt x="535" y="3149"/>
                  </a:lnTo>
                  <a:lnTo>
                    <a:pt x="534" y="3071"/>
                  </a:lnTo>
                  <a:lnTo>
                    <a:pt x="534" y="2996"/>
                  </a:lnTo>
                  <a:lnTo>
                    <a:pt x="532" y="2923"/>
                  </a:lnTo>
                  <a:lnTo>
                    <a:pt x="530" y="2851"/>
                  </a:lnTo>
                  <a:lnTo>
                    <a:pt x="528" y="2783"/>
                  </a:lnTo>
                  <a:lnTo>
                    <a:pt x="525" y="2715"/>
                  </a:lnTo>
                  <a:lnTo>
                    <a:pt x="522" y="2649"/>
                  </a:lnTo>
                  <a:lnTo>
                    <a:pt x="517" y="2586"/>
                  </a:lnTo>
                  <a:lnTo>
                    <a:pt x="513" y="2524"/>
                  </a:lnTo>
                  <a:lnTo>
                    <a:pt x="508" y="2462"/>
                  </a:lnTo>
                  <a:lnTo>
                    <a:pt x="502" y="2402"/>
                  </a:lnTo>
                  <a:lnTo>
                    <a:pt x="496" y="2343"/>
                  </a:lnTo>
                  <a:lnTo>
                    <a:pt x="489" y="2286"/>
                  </a:lnTo>
                  <a:lnTo>
                    <a:pt x="481" y="2229"/>
                  </a:lnTo>
                  <a:lnTo>
                    <a:pt x="474" y="2173"/>
                  </a:lnTo>
                  <a:lnTo>
                    <a:pt x="465" y="2117"/>
                  </a:lnTo>
                  <a:lnTo>
                    <a:pt x="456" y="2062"/>
                  </a:lnTo>
                  <a:lnTo>
                    <a:pt x="445" y="2008"/>
                  </a:lnTo>
                  <a:lnTo>
                    <a:pt x="435" y="1953"/>
                  </a:lnTo>
                  <a:lnTo>
                    <a:pt x="423" y="1899"/>
                  </a:lnTo>
                  <a:close/>
                </a:path>
              </a:pathLst>
            </a:custGeom>
            <a:solidFill>
              <a:srgbClr val="7E6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85" name="Freeform 45"/>
            <p:cNvSpPr>
              <a:spLocks/>
            </p:cNvSpPr>
            <p:nvPr/>
          </p:nvSpPr>
          <p:spPr bwMode="auto">
            <a:xfrm>
              <a:off x="2427288" y="4198938"/>
              <a:ext cx="249238" cy="223838"/>
            </a:xfrm>
            <a:custGeom>
              <a:avLst/>
              <a:gdLst>
                <a:gd name="T0" fmla="*/ 87 w 783"/>
                <a:gd name="T1" fmla="*/ 81 h 705"/>
                <a:gd name="T2" fmla="*/ 46 w 783"/>
                <a:gd name="T3" fmla="*/ 138 h 705"/>
                <a:gd name="T4" fmla="*/ 29 w 783"/>
                <a:gd name="T5" fmla="*/ 163 h 705"/>
                <a:gd name="T6" fmla="*/ 15 w 783"/>
                <a:gd name="T7" fmla="*/ 188 h 705"/>
                <a:gd name="T8" fmla="*/ 6 w 783"/>
                <a:gd name="T9" fmla="*/ 214 h 705"/>
                <a:gd name="T10" fmla="*/ 1 w 783"/>
                <a:gd name="T11" fmla="*/ 243 h 705"/>
                <a:gd name="T12" fmla="*/ 1 w 783"/>
                <a:gd name="T13" fmla="*/ 275 h 705"/>
                <a:gd name="T14" fmla="*/ 7 w 783"/>
                <a:gd name="T15" fmla="*/ 314 h 705"/>
                <a:gd name="T16" fmla="*/ 30 w 783"/>
                <a:gd name="T17" fmla="*/ 420 h 705"/>
                <a:gd name="T18" fmla="*/ 41 w 783"/>
                <a:gd name="T19" fmla="*/ 457 h 705"/>
                <a:gd name="T20" fmla="*/ 56 w 783"/>
                <a:gd name="T21" fmla="*/ 492 h 705"/>
                <a:gd name="T22" fmla="*/ 75 w 783"/>
                <a:gd name="T23" fmla="*/ 525 h 705"/>
                <a:gd name="T24" fmla="*/ 96 w 783"/>
                <a:gd name="T25" fmla="*/ 556 h 705"/>
                <a:gd name="T26" fmla="*/ 120 w 783"/>
                <a:gd name="T27" fmla="*/ 584 h 705"/>
                <a:gd name="T28" fmla="*/ 146 w 783"/>
                <a:gd name="T29" fmla="*/ 609 h 705"/>
                <a:gd name="T30" fmla="*/ 176 w 783"/>
                <a:gd name="T31" fmla="*/ 633 h 705"/>
                <a:gd name="T32" fmla="*/ 206 w 783"/>
                <a:gd name="T33" fmla="*/ 653 h 705"/>
                <a:gd name="T34" fmla="*/ 238 w 783"/>
                <a:gd name="T35" fmla="*/ 670 h 705"/>
                <a:gd name="T36" fmla="*/ 273 w 783"/>
                <a:gd name="T37" fmla="*/ 683 h 705"/>
                <a:gd name="T38" fmla="*/ 308 w 783"/>
                <a:gd name="T39" fmla="*/ 694 h 705"/>
                <a:gd name="T40" fmla="*/ 345 w 783"/>
                <a:gd name="T41" fmla="*/ 701 h 705"/>
                <a:gd name="T42" fmla="*/ 382 w 783"/>
                <a:gd name="T43" fmla="*/ 705 h 705"/>
                <a:gd name="T44" fmla="*/ 420 w 783"/>
                <a:gd name="T45" fmla="*/ 705 h 705"/>
                <a:gd name="T46" fmla="*/ 459 w 783"/>
                <a:gd name="T47" fmla="*/ 700 h 705"/>
                <a:gd name="T48" fmla="*/ 497 w 783"/>
                <a:gd name="T49" fmla="*/ 692 h 705"/>
                <a:gd name="T50" fmla="*/ 534 w 783"/>
                <a:gd name="T51" fmla="*/ 680 h 705"/>
                <a:gd name="T52" fmla="*/ 569 w 783"/>
                <a:gd name="T53" fmla="*/ 666 h 705"/>
                <a:gd name="T54" fmla="*/ 602 w 783"/>
                <a:gd name="T55" fmla="*/ 648 h 705"/>
                <a:gd name="T56" fmla="*/ 633 w 783"/>
                <a:gd name="T57" fmla="*/ 625 h 705"/>
                <a:gd name="T58" fmla="*/ 661 w 783"/>
                <a:gd name="T59" fmla="*/ 602 h 705"/>
                <a:gd name="T60" fmla="*/ 687 w 783"/>
                <a:gd name="T61" fmla="*/ 576 h 705"/>
                <a:gd name="T62" fmla="*/ 710 w 783"/>
                <a:gd name="T63" fmla="*/ 547 h 705"/>
                <a:gd name="T64" fmla="*/ 730 w 783"/>
                <a:gd name="T65" fmla="*/ 516 h 705"/>
                <a:gd name="T66" fmla="*/ 747 w 783"/>
                <a:gd name="T67" fmla="*/ 484 h 705"/>
                <a:gd name="T68" fmla="*/ 761 w 783"/>
                <a:gd name="T69" fmla="*/ 450 h 705"/>
                <a:gd name="T70" fmla="*/ 771 w 783"/>
                <a:gd name="T71" fmla="*/ 414 h 705"/>
                <a:gd name="T72" fmla="*/ 779 w 783"/>
                <a:gd name="T73" fmla="*/ 377 h 705"/>
                <a:gd name="T74" fmla="*/ 782 w 783"/>
                <a:gd name="T75" fmla="*/ 340 h 705"/>
                <a:gd name="T76" fmla="*/ 782 w 783"/>
                <a:gd name="T77" fmla="*/ 302 h 705"/>
                <a:gd name="T78" fmla="*/ 778 w 783"/>
                <a:gd name="T79" fmla="*/ 263 h 705"/>
                <a:gd name="T80" fmla="*/ 771 w 783"/>
                <a:gd name="T81" fmla="*/ 234 h 705"/>
                <a:gd name="T82" fmla="*/ 757 w 783"/>
                <a:gd name="T83" fmla="*/ 192 h 705"/>
                <a:gd name="T84" fmla="*/ 740 w 783"/>
                <a:gd name="T85" fmla="*/ 153 h 705"/>
                <a:gd name="T86" fmla="*/ 718 w 783"/>
                <a:gd name="T87" fmla="*/ 109 h 705"/>
                <a:gd name="T88" fmla="*/ 691 w 783"/>
                <a:gd name="T89" fmla="*/ 67 h 705"/>
                <a:gd name="T90" fmla="*/ 665 w 783"/>
                <a:gd name="T91" fmla="*/ 40 h 705"/>
                <a:gd name="T92" fmla="*/ 646 w 783"/>
                <a:gd name="T93" fmla="*/ 24 h 705"/>
                <a:gd name="T94" fmla="*/ 627 w 783"/>
                <a:gd name="T95" fmla="*/ 12 h 705"/>
                <a:gd name="T96" fmla="*/ 605 w 783"/>
                <a:gd name="T97" fmla="*/ 3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83" h="705">
                  <a:moveTo>
                    <a:pt x="595" y="0"/>
                  </a:moveTo>
                  <a:lnTo>
                    <a:pt x="87" y="81"/>
                  </a:lnTo>
                  <a:lnTo>
                    <a:pt x="65" y="112"/>
                  </a:lnTo>
                  <a:lnTo>
                    <a:pt x="46" y="138"/>
                  </a:lnTo>
                  <a:lnTo>
                    <a:pt x="37" y="151"/>
                  </a:lnTo>
                  <a:lnTo>
                    <a:pt x="29" y="163"/>
                  </a:lnTo>
                  <a:lnTo>
                    <a:pt x="21" y="175"/>
                  </a:lnTo>
                  <a:lnTo>
                    <a:pt x="15" y="188"/>
                  </a:lnTo>
                  <a:lnTo>
                    <a:pt x="10" y="200"/>
                  </a:lnTo>
                  <a:lnTo>
                    <a:pt x="6" y="214"/>
                  </a:lnTo>
                  <a:lnTo>
                    <a:pt x="3" y="228"/>
                  </a:lnTo>
                  <a:lnTo>
                    <a:pt x="1" y="243"/>
                  </a:lnTo>
                  <a:lnTo>
                    <a:pt x="0" y="259"/>
                  </a:lnTo>
                  <a:lnTo>
                    <a:pt x="1" y="275"/>
                  </a:lnTo>
                  <a:lnTo>
                    <a:pt x="3" y="294"/>
                  </a:lnTo>
                  <a:lnTo>
                    <a:pt x="7" y="314"/>
                  </a:lnTo>
                  <a:lnTo>
                    <a:pt x="26" y="401"/>
                  </a:lnTo>
                  <a:lnTo>
                    <a:pt x="30" y="420"/>
                  </a:lnTo>
                  <a:lnTo>
                    <a:pt x="35" y="439"/>
                  </a:lnTo>
                  <a:lnTo>
                    <a:pt x="41" y="457"/>
                  </a:lnTo>
                  <a:lnTo>
                    <a:pt x="49" y="475"/>
                  </a:lnTo>
                  <a:lnTo>
                    <a:pt x="56" y="492"/>
                  </a:lnTo>
                  <a:lnTo>
                    <a:pt x="66" y="509"/>
                  </a:lnTo>
                  <a:lnTo>
                    <a:pt x="75" y="525"/>
                  </a:lnTo>
                  <a:lnTo>
                    <a:pt x="85" y="541"/>
                  </a:lnTo>
                  <a:lnTo>
                    <a:pt x="96" y="556"/>
                  </a:lnTo>
                  <a:lnTo>
                    <a:pt x="108" y="570"/>
                  </a:lnTo>
                  <a:lnTo>
                    <a:pt x="120" y="584"/>
                  </a:lnTo>
                  <a:lnTo>
                    <a:pt x="133" y="597"/>
                  </a:lnTo>
                  <a:lnTo>
                    <a:pt x="146" y="609"/>
                  </a:lnTo>
                  <a:lnTo>
                    <a:pt x="161" y="621"/>
                  </a:lnTo>
                  <a:lnTo>
                    <a:pt x="176" y="633"/>
                  </a:lnTo>
                  <a:lnTo>
                    <a:pt x="191" y="642"/>
                  </a:lnTo>
                  <a:lnTo>
                    <a:pt x="206" y="653"/>
                  </a:lnTo>
                  <a:lnTo>
                    <a:pt x="222" y="661"/>
                  </a:lnTo>
                  <a:lnTo>
                    <a:pt x="238" y="670"/>
                  </a:lnTo>
                  <a:lnTo>
                    <a:pt x="255" y="677"/>
                  </a:lnTo>
                  <a:lnTo>
                    <a:pt x="273" y="683"/>
                  </a:lnTo>
                  <a:lnTo>
                    <a:pt x="290" y="689"/>
                  </a:lnTo>
                  <a:lnTo>
                    <a:pt x="308" y="694"/>
                  </a:lnTo>
                  <a:lnTo>
                    <a:pt x="326" y="698"/>
                  </a:lnTo>
                  <a:lnTo>
                    <a:pt x="345" y="701"/>
                  </a:lnTo>
                  <a:lnTo>
                    <a:pt x="363" y="704"/>
                  </a:lnTo>
                  <a:lnTo>
                    <a:pt x="382" y="705"/>
                  </a:lnTo>
                  <a:lnTo>
                    <a:pt x="401" y="705"/>
                  </a:lnTo>
                  <a:lnTo>
                    <a:pt x="420" y="705"/>
                  </a:lnTo>
                  <a:lnTo>
                    <a:pt x="440" y="703"/>
                  </a:lnTo>
                  <a:lnTo>
                    <a:pt x="459" y="700"/>
                  </a:lnTo>
                  <a:lnTo>
                    <a:pt x="478" y="697"/>
                  </a:lnTo>
                  <a:lnTo>
                    <a:pt x="497" y="692"/>
                  </a:lnTo>
                  <a:lnTo>
                    <a:pt x="516" y="687"/>
                  </a:lnTo>
                  <a:lnTo>
                    <a:pt x="534" y="680"/>
                  </a:lnTo>
                  <a:lnTo>
                    <a:pt x="552" y="673"/>
                  </a:lnTo>
                  <a:lnTo>
                    <a:pt x="569" y="666"/>
                  </a:lnTo>
                  <a:lnTo>
                    <a:pt x="586" y="657"/>
                  </a:lnTo>
                  <a:lnTo>
                    <a:pt x="602" y="648"/>
                  </a:lnTo>
                  <a:lnTo>
                    <a:pt x="618" y="637"/>
                  </a:lnTo>
                  <a:lnTo>
                    <a:pt x="633" y="625"/>
                  </a:lnTo>
                  <a:lnTo>
                    <a:pt x="647" y="614"/>
                  </a:lnTo>
                  <a:lnTo>
                    <a:pt x="661" y="602"/>
                  </a:lnTo>
                  <a:lnTo>
                    <a:pt x="674" y="589"/>
                  </a:lnTo>
                  <a:lnTo>
                    <a:pt x="687" y="576"/>
                  </a:lnTo>
                  <a:lnTo>
                    <a:pt x="698" y="561"/>
                  </a:lnTo>
                  <a:lnTo>
                    <a:pt x="710" y="547"/>
                  </a:lnTo>
                  <a:lnTo>
                    <a:pt x="720" y="531"/>
                  </a:lnTo>
                  <a:lnTo>
                    <a:pt x="730" y="516"/>
                  </a:lnTo>
                  <a:lnTo>
                    <a:pt x="738" y="500"/>
                  </a:lnTo>
                  <a:lnTo>
                    <a:pt x="747" y="484"/>
                  </a:lnTo>
                  <a:lnTo>
                    <a:pt x="754" y="467"/>
                  </a:lnTo>
                  <a:lnTo>
                    <a:pt x="761" y="450"/>
                  </a:lnTo>
                  <a:lnTo>
                    <a:pt x="767" y="432"/>
                  </a:lnTo>
                  <a:lnTo>
                    <a:pt x="771" y="414"/>
                  </a:lnTo>
                  <a:lnTo>
                    <a:pt x="775" y="396"/>
                  </a:lnTo>
                  <a:lnTo>
                    <a:pt x="779" y="377"/>
                  </a:lnTo>
                  <a:lnTo>
                    <a:pt x="781" y="359"/>
                  </a:lnTo>
                  <a:lnTo>
                    <a:pt x="782" y="340"/>
                  </a:lnTo>
                  <a:lnTo>
                    <a:pt x="783" y="321"/>
                  </a:lnTo>
                  <a:lnTo>
                    <a:pt x="782" y="302"/>
                  </a:lnTo>
                  <a:lnTo>
                    <a:pt x="781" y="283"/>
                  </a:lnTo>
                  <a:lnTo>
                    <a:pt x="778" y="263"/>
                  </a:lnTo>
                  <a:lnTo>
                    <a:pt x="774" y="244"/>
                  </a:lnTo>
                  <a:lnTo>
                    <a:pt x="771" y="234"/>
                  </a:lnTo>
                  <a:lnTo>
                    <a:pt x="764" y="209"/>
                  </a:lnTo>
                  <a:lnTo>
                    <a:pt x="757" y="192"/>
                  </a:lnTo>
                  <a:lnTo>
                    <a:pt x="750" y="173"/>
                  </a:lnTo>
                  <a:lnTo>
                    <a:pt x="740" y="153"/>
                  </a:lnTo>
                  <a:lnTo>
                    <a:pt x="730" y="132"/>
                  </a:lnTo>
                  <a:lnTo>
                    <a:pt x="718" y="109"/>
                  </a:lnTo>
                  <a:lnTo>
                    <a:pt x="706" y="88"/>
                  </a:lnTo>
                  <a:lnTo>
                    <a:pt x="691" y="67"/>
                  </a:lnTo>
                  <a:lnTo>
                    <a:pt x="674" y="48"/>
                  </a:lnTo>
                  <a:lnTo>
                    <a:pt x="665" y="40"/>
                  </a:lnTo>
                  <a:lnTo>
                    <a:pt x="656" y="31"/>
                  </a:lnTo>
                  <a:lnTo>
                    <a:pt x="646" y="24"/>
                  </a:lnTo>
                  <a:lnTo>
                    <a:pt x="637" y="18"/>
                  </a:lnTo>
                  <a:lnTo>
                    <a:pt x="627" y="12"/>
                  </a:lnTo>
                  <a:lnTo>
                    <a:pt x="617" y="7"/>
                  </a:lnTo>
                  <a:lnTo>
                    <a:pt x="605" y="3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EDC8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86" name="Freeform 46"/>
            <p:cNvSpPr>
              <a:spLocks noEditPoints="1"/>
            </p:cNvSpPr>
            <p:nvPr/>
          </p:nvSpPr>
          <p:spPr bwMode="auto">
            <a:xfrm>
              <a:off x="2427288" y="4289425"/>
              <a:ext cx="306388" cy="225425"/>
            </a:xfrm>
            <a:custGeom>
              <a:avLst/>
              <a:gdLst>
                <a:gd name="T0" fmla="*/ 223 w 964"/>
                <a:gd name="T1" fmla="*/ 82 h 708"/>
                <a:gd name="T2" fmla="*/ 165 w 964"/>
                <a:gd name="T3" fmla="*/ 108 h 708"/>
                <a:gd name="T4" fmla="*/ 113 w 964"/>
                <a:gd name="T5" fmla="*/ 143 h 708"/>
                <a:gd name="T6" fmla="*/ 71 w 964"/>
                <a:gd name="T7" fmla="*/ 187 h 708"/>
                <a:gd name="T8" fmla="*/ 37 w 964"/>
                <a:gd name="T9" fmla="*/ 239 h 708"/>
                <a:gd name="T10" fmla="*/ 14 w 964"/>
                <a:gd name="T11" fmla="*/ 296 h 708"/>
                <a:gd name="T12" fmla="*/ 2 w 964"/>
                <a:gd name="T13" fmla="*/ 357 h 708"/>
                <a:gd name="T14" fmla="*/ 2 w 964"/>
                <a:gd name="T15" fmla="*/ 421 h 708"/>
                <a:gd name="T16" fmla="*/ 16 w 964"/>
                <a:gd name="T17" fmla="*/ 485 h 708"/>
                <a:gd name="T18" fmla="*/ 41 w 964"/>
                <a:gd name="T19" fmla="*/ 543 h 708"/>
                <a:gd name="T20" fmla="*/ 76 w 964"/>
                <a:gd name="T21" fmla="*/ 595 h 708"/>
                <a:gd name="T22" fmla="*/ 121 w 964"/>
                <a:gd name="T23" fmla="*/ 638 h 708"/>
                <a:gd name="T24" fmla="*/ 173 w 964"/>
                <a:gd name="T25" fmla="*/ 671 h 708"/>
                <a:gd name="T26" fmla="*/ 230 w 964"/>
                <a:gd name="T27" fmla="*/ 694 h 708"/>
                <a:gd name="T28" fmla="*/ 291 w 964"/>
                <a:gd name="T29" fmla="*/ 707 h 708"/>
                <a:gd name="T30" fmla="*/ 354 w 964"/>
                <a:gd name="T31" fmla="*/ 706 h 708"/>
                <a:gd name="T32" fmla="*/ 725 w 964"/>
                <a:gd name="T33" fmla="*/ 630 h 708"/>
                <a:gd name="T34" fmla="*/ 785 w 964"/>
                <a:gd name="T35" fmla="*/ 608 h 708"/>
                <a:gd name="T36" fmla="*/ 838 w 964"/>
                <a:gd name="T37" fmla="*/ 575 h 708"/>
                <a:gd name="T38" fmla="*/ 883 w 964"/>
                <a:gd name="T39" fmla="*/ 533 h 708"/>
                <a:gd name="T40" fmla="*/ 919 w 964"/>
                <a:gd name="T41" fmla="*/ 482 h 708"/>
                <a:gd name="T42" fmla="*/ 946 w 964"/>
                <a:gd name="T43" fmla="*/ 427 h 708"/>
                <a:gd name="T44" fmla="*/ 960 w 964"/>
                <a:gd name="T45" fmla="*/ 367 h 708"/>
                <a:gd name="T46" fmla="*/ 962 w 964"/>
                <a:gd name="T47" fmla="*/ 303 h 708"/>
                <a:gd name="T48" fmla="*/ 953 w 964"/>
                <a:gd name="T49" fmla="*/ 238 h 708"/>
                <a:gd name="T50" fmla="*/ 930 w 964"/>
                <a:gd name="T51" fmla="*/ 178 h 708"/>
                <a:gd name="T52" fmla="*/ 897 w 964"/>
                <a:gd name="T53" fmla="*/ 125 h 708"/>
                <a:gd name="T54" fmla="*/ 855 w 964"/>
                <a:gd name="T55" fmla="*/ 79 h 708"/>
                <a:gd name="T56" fmla="*/ 805 w 964"/>
                <a:gd name="T57" fmla="*/ 43 h 708"/>
                <a:gd name="T58" fmla="*/ 749 w 964"/>
                <a:gd name="T59" fmla="*/ 18 h 708"/>
                <a:gd name="T60" fmla="*/ 689 w 964"/>
                <a:gd name="T61" fmla="*/ 3 h 708"/>
                <a:gd name="T62" fmla="*/ 625 w 964"/>
                <a:gd name="T63" fmla="*/ 0 h 708"/>
                <a:gd name="T64" fmla="*/ 642 w 964"/>
                <a:gd name="T65" fmla="*/ 552 h 708"/>
                <a:gd name="T66" fmla="*/ 392 w 964"/>
                <a:gd name="T67" fmla="*/ 604 h 708"/>
                <a:gd name="T68" fmla="*/ 347 w 964"/>
                <a:gd name="T69" fmla="*/ 604 h 708"/>
                <a:gd name="T70" fmla="*/ 304 w 964"/>
                <a:gd name="T71" fmla="*/ 595 h 708"/>
                <a:gd name="T72" fmla="*/ 244 w 964"/>
                <a:gd name="T73" fmla="*/ 568 h 708"/>
                <a:gd name="T74" fmla="*/ 196 w 964"/>
                <a:gd name="T75" fmla="*/ 524 h 708"/>
                <a:gd name="T76" fmla="*/ 170 w 964"/>
                <a:gd name="T77" fmla="*/ 488 h 708"/>
                <a:gd name="T78" fmla="*/ 152 w 964"/>
                <a:gd name="T79" fmla="*/ 447 h 708"/>
                <a:gd name="T80" fmla="*/ 143 w 964"/>
                <a:gd name="T81" fmla="*/ 402 h 708"/>
                <a:gd name="T82" fmla="*/ 143 w 964"/>
                <a:gd name="T83" fmla="*/ 356 h 708"/>
                <a:gd name="T84" fmla="*/ 151 w 964"/>
                <a:gd name="T85" fmla="*/ 313 h 708"/>
                <a:gd name="T86" fmla="*/ 179 w 964"/>
                <a:gd name="T87" fmla="*/ 254 h 708"/>
                <a:gd name="T88" fmla="*/ 221 w 964"/>
                <a:gd name="T89" fmla="*/ 205 h 708"/>
                <a:gd name="T90" fmla="*/ 258 w 964"/>
                <a:gd name="T91" fmla="*/ 180 h 708"/>
                <a:gd name="T92" fmla="*/ 299 w 964"/>
                <a:gd name="T93" fmla="*/ 162 h 708"/>
                <a:gd name="T94" fmla="*/ 561 w 964"/>
                <a:gd name="T95" fmla="*/ 106 h 708"/>
                <a:gd name="T96" fmla="*/ 606 w 964"/>
                <a:gd name="T97" fmla="*/ 104 h 708"/>
                <a:gd name="T98" fmla="*/ 649 w 964"/>
                <a:gd name="T99" fmla="*/ 110 h 708"/>
                <a:gd name="T100" fmla="*/ 700 w 964"/>
                <a:gd name="T101" fmla="*/ 129 h 708"/>
                <a:gd name="T102" fmla="*/ 760 w 964"/>
                <a:gd name="T103" fmla="*/ 175 h 708"/>
                <a:gd name="T104" fmla="*/ 788 w 964"/>
                <a:gd name="T105" fmla="*/ 210 h 708"/>
                <a:gd name="T106" fmla="*/ 808 w 964"/>
                <a:gd name="T107" fmla="*/ 250 h 708"/>
                <a:gd name="T108" fmla="*/ 820 w 964"/>
                <a:gd name="T109" fmla="*/ 295 h 708"/>
                <a:gd name="T110" fmla="*/ 822 w 964"/>
                <a:gd name="T111" fmla="*/ 340 h 708"/>
                <a:gd name="T112" fmla="*/ 815 w 964"/>
                <a:gd name="T113" fmla="*/ 385 h 708"/>
                <a:gd name="T114" fmla="*/ 796 w 964"/>
                <a:gd name="T115" fmla="*/ 435 h 708"/>
                <a:gd name="T116" fmla="*/ 750 w 964"/>
                <a:gd name="T117" fmla="*/ 496 h 708"/>
                <a:gd name="T118" fmla="*/ 715 w 964"/>
                <a:gd name="T119" fmla="*/ 522 h 708"/>
                <a:gd name="T120" fmla="*/ 675 w 964"/>
                <a:gd name="T121" fmla="*/ 542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64" h="708">
                  <a:moveTo>
                    <a:pt x="576" y="6"/>
                  </a:moveTo>
                  <a:lnTo>
                    <a:pt x="255" y="74"/>
                  </a:lnTo>
                  <a:lnTo>
                    <a:pt x="239" y="77"/>
                  </a:lnTo>
                  <a:lnTo>
                    <a:pt x="223" y="82"/>
                  </a:lnTo>
                  <a:lnTo>
                    <a:pt x="208" y="88"/>
                  </a:lnTo>
                  <a:lnTo>
                    <a:pt x="194" y="93"/>
                  </a:lnTo>
                  <a:lnTo>
                    <a:pt x="179" y="100"/>
                  </a:lnTo>
                  <a:lnTo>
                    <a:pt x="165" y="108"/>
                  </a:lnTo>
                  <a:lnTo>
                    <a:pt x="151" y="115"/>
                  </a:lnTo>
                  <a:lnTo>
                    <a:pt x="139" y="124"/>
                  </a:lnTo>
                  <a:lnTo>
                    <a:pt x="126" y="133"/>
                  </a:lnTo>
                  <a:lnTo>
                    <a:pt x="113" y="143"/>
                  </a:lnTo>
                  <a:lnTo>
                    <a:pt x="102" y="153"/>
                  </a:lnTo>
                  <a:lnTo>
                    <a:pt x="91" y="164"/>
                  </a:lnTo>
                  <a:lnTo>
                    <a:pt x="80" y="175"/>
                  </a:lnTo>
                  <a:lnTo>
                    <a:pt x="71" y="187"/>
                  </a:lnTo>
                  <a:lnTo>
                    <a:pt x="61" y="200"/>
                  </a:lnTo>
                  <a:lnTo>
                    <a:pt x="53" y="212"/>
                  </a:lnTo>
                  <a:lnTo>
                    <a:pt x="45" y="225"/>
                  </a:lnTo>
                  <a:lnTo>
                    <a:pt x="37" y="239"/>
                  </a:lnTo>
                  <a:lnTo>
                    <a:pt x="30" y="253"/>
                  </a:lnTo>
                  <a:lnTo>
                    <a:pt x="24" y="266"/>
                  </a:lnTo>
                  <a:lnTo>
                    <a:pt x="18" y="281"/>
                  </a:lnTo>
                  <a:lnTo>
                    <a:pt x="14" y="296"/>
                  </a:lnTo>
                  <a:lnTo>
                    <a:pt x="10" y="311"/>
                  </a:lnTo>
                  <a:lnTo>
                    <a:pt x="6" y="326"/>
                  </a:lnTo>
                  <a:lnTo>
                    <a:pt x="3" y="341"/>
                  </a:lnTo>
                  <a:lnTo>
                    <a:pt x="2" y="357"/>
                  </a:lnTo>
                  <a:lnTo>
                    <a:pt x="1" y="373"/>
                  </a:lnTo>
                  <a:lnTo>
                    <a:pt x="0" y="389"/>
                  </a:lnTo>
                  <a:lnTo>
                    <a:pt x="1" y="405"/>
                  </a:lnTo>
                  <a:lnTo>
                    <a:pt x="2" y="421"/>
                  </a:lnTo>
                  <a:lnTo>
                    <a:pt x="4" y="438"/>
                  </a:lnTo>
                  <a:lnTo>
                    <a:pt x="8" y="453"/>
                  </a:lnTo>
                  <a:lnTo>
                    <a:pt x="11" y="469"/>
                  </a:lnTo>
                  <a:lnTo>
                    <a:pt x="16" y="485"/>
                  </a:lnTo>
                  <a:lnTo>
                    <a:pt x="21" y="500"/>
                  </a:lnTo>
                  <a:lnTo>
                    <a:pt x="27" y="515"/>
                  </a:lnTo>
                  <a:lnTo>
                    <a:pt x="34" y="530"/>
                  </a:lnTo>
                  <a:lnTo>
                    <a:pt x="41" y="543"/>
                  </a:lnTo>
                  <a:lnTo>
                    <a:pt x="49" y="557"/>
                  </a:lnTo>
                  <a:lnTo>
                    <a:pt x="57" y="571"/>
                  </a:lnTo>
                  <a:lnTo>
                    <a:pt x="67" y="582"/>
                  </a:lnTo>
                  <a:lnTo>
                    <a:pt x="76" y="595"/>
                  </a:lnTo>
                  <a:lnTo>
                    <a:pt x="87" y="607"/>
                  </a:lnTo>
                  <a:lnTo>
                    <a:pt x="97" y="617"/>
                  </a:lnTo>
                  <a:lnTo>
                    <a:pt x="109" y="628"/>
                  </a:lnTo>
                  <a:lnTo>
                    <a:pt x="121" y="638"/>
                  </a:lnTo>
                  <a:lnTo>
                    <a:pt x="133" y="647"/>
                  </a:lnTo>
                  <a:lnTo>
                    <a:pt x="146" y="656"/>
                  </a:lnTo>
                  <a:lnTo>
                    <a:pt x="159" y="664"/>
                  </a:lnTo>
                  <a:lnTo>
                    <a:pt x="173" y="671"/>
                  </a:lnTo>
                  <a:lnTo>
                    <a:pt x="186" y="679"/>
                  </a:lnTo>
                  <a:lnTo>
                    <a:pt x="200" y="685"/>
                  </a:lnTo>
                  <a:lnTo>
                    <a:pt x="215" y="690"/>
                  </a:lnTo>
                  <a:lnTo>
                    <a:pt x="230" y="694"/>
                  </a:lnTo>
                  <a:lnTo>
                    <a:pt x="244" y="699"/>
                  </a:lnTo>
                  <a:lnTo>
                    <a:pt x="259" y="702"/>
                  </a:lnTo>
                  <a:lnTo>
                    <a:pt x="275" y="705"/>
                  </a:lnTo>
                  <a:lnTo>
                    <a:pt x="291" y="707"/>
                  </a:lnTo>
                  <a:lnTo>
                    <a:pt x="307" y="708"/>
                  </a:lnTo>
                  <a:lnTo>
                    <a:pt x="323" y="708"/>
                  </a:lnTo>
                  <a:lnTo>
                    <a:pt x="339" y="708"/>
                  </a:lnTo>
                  <a:lnTo>
                    <a:pt x="354" y="706"/>
                  </a:lnTo>
                  <a:lnTo>
                    <a:pt x="371" y="704"/>
                  </a:lnTo>
                  <a:lnTo>
                    <a:pt x="387" y="702"/>
                  </a:lnTo>
                  <a:lnTo>
                    <a:pt x="709" y="634"/>
                  </a:lnTo>
                  <a:lnTo>
                    <a:pt x="725" y="630"/>
                  </a:lnTo>
                  <a:lnTo>
                    <a:pt x="740" y="626"/>
                  </a:lnTo>
                  <a:lnTo>
                    <a:pt x="755" y="620"/>
                  </a:lnTo>
                  <a:lnTo>
                    <a:pt x="770" y="614"/>
                  </a:lnTo>
                  <a:lnTo>
                    <a:pt x="785" y="608"/>
                  </a:lnTo>
                  <a:lnTo>
                    <a:pt x="799" y="600"/>
                  </a:lnTo>
                  <a:lnTo>
                    <a:pt x="812" y="592"/>
                  </a:lnTo>
                  <a:lnTo>
                    <a:pt x="825" y="583"/>
                  </a:lnTo>
                  <a:lnTo>
                    <a:pt x="838" y="575"/>
                  </a:lnTo>
                  <a:lnTo>
                    <a:pt x="850" y="564"/>
                  </a:lnTo>
                  <a:lnTo>
                    <a:pt x="861" y="555"/>
                  </a:lnTo>
                  <a:lnTo>
                    <a:pt x="873" y="543"/>
                  </a:lnTo>
                  <a:lnTo>
                    <a:pt x="883" y="533"/>
                  </a:lnTo>
                  <a:lnTo>
                    <a:pt x="893" y="520"/>
                  </a:lnTo>
                  <a:lnTo>
                    <a:pt x="902" y="508"/>
                  </a:lnTo>
                  <a:lnTo>
                    <a:pt x="911" y="496"/>
                  </a:lnTo>
                  <a:lnTo>
                    <a:pt x="919" y="482"/>
                  </a:lnTo>
                  <a:lnTo>
                    <a:pt x="926" y="469"/>
                  </a:lnTo>
                  <a:lnTo>
                    <a:pt x="933" y="456"/>
                  </a:lnTo>
                  <a:lnTo>
                    <a:pt x="939" y="441"/>
                  </a:lnTo>
                  <a:lnTo>
                    <a:pt x="946" y="427"/>
                  </a:lnTo>
                  <a:lnTo>
                    <a:pt x="950" y="412"/>
                  </a:lnTo>
                  <a:lnTo>
                    <a:pt x="954" y="397"/>
                  </a:lnTo>
                  <a:lnTo>
                    <a:pt x="957" y="382"/>
                  </a:lnTo>
                  <a:lnTo>
                    <a:pt x="960" y="367"/>
                  </a:lnTo>
                  <a:lnTo>
                    <a:pt x="961" y="351"/>
                  </a:lnTo>
                  <a:lnTo>
                    <a:pt x="962" y="335"/>
                  </a:lnTo>
                  <a:lnTo>
                    <a:pt x="964" y="319"/>
                  </a:lnTo>
                  <a:lnTo>
                    <a:pt x="962" y="303"/>
                  </a:lnTo>
                  <a:lnTo>
                    <a:pt x="961" y="286"/>
                  </a:lnTo>
                  <a:lnTo>
                    <a:pt x="959" y="271"/>
                  </a:lnTo>
                  <a:lnTo>
                    <a:pt x="956" y="255"/>
                  </a:lnTo>
                  <a:lnTo>
                    <a:pt x="953" y="238"/>
                  </a:lnTo>
                  <a:lnTo>
                    <a:pt x="948" y="223"/>
                  </a:lnTo>
                  <a:lnTo>
                    <a:pt x="942" y="207"/>
                  </a:lnTo>
                  <a:lnTo>
                    <a:pt x="937" y="192"/>
                  </a:lnTo>
                  <a:lnTo>
                    <a:pt x="930" y="178"/>
                  </a:lnTo>
                  <a:lnTo>
                    <a:pt x="922" y="164"/>
                  </a:lnTo>
                  <a:lnTo>
                    <a:pt x="915" y="150"/>
                  </a:lnTo>
                  <a:lnTo>
                    <a:pt x="906" y="137"/>
                  </a:lnTo>
                  <a:lnTo>
                    <a:pt x="897" y="125"/>
                  </a:lnTo>
                  <a:lnTo>
                    <a:pt x="887" y="113"/>
                  </a:lnTo>
                  <a:lnTo>
                    <a:pt x="877" y="101"/>
                  </a:lnTo>
                  <a:lnTo>
                    <a:pt x="866" y="90"/>
                  </a:lnTo>
                  <a:lnTo>
                    <a:pt x="855" y="79"/>
                  </a:lnTo>
                  <a:lnTo>
                    <a:pt x="843" y="70"/>
                  </a:lnTo>
                  <a:lnTo>
                    <a:pt x="830" y="60"/>
                  </a:lnTo>
                  <a:lnTo>
                    <a:pt x="818" y="52"/>
                  </a:lnTo>
                  <a:lnTo>
                    <a:pt x="805" y="43"/>
                  </a:lnTo>
                  <a:lnTo>
                    <a:pt x="791" y="36"/>
                  </a:lnTo>
                  <a:lnTo>
                    <a:pt x="777" y="30"/>
                  </a:lnTo>
                  <a:lnTo>
                    <a:pt x="764" y="23"/>
                  </a:lnTo>
                  <a:lnTo>
                    <a:pt x="749" y="18"/>
                  </a:lnTo>
                  <a:lnTo>
                    <a:pt x="734" y="13"/>
                  </a:lnTo>
                  <a:lnTo>
                    <a:pt x="719" y="8"/>
                  </a:lnTo>
                  <a:lnTo>
                    <a:pt x="703" y="5"/>
                  </a:lnTo>
                  <a:lnTo>
                    <a:pt x="689" y="3"/>
                  </a:lnTo>
                  <a:lnTo>
                    <a:pt x="673" y="1"/>
                  </a:lnTo>
                  <a:lnTo>
                    <a:pt x="657" y="0"/>
                  </a:lnTo>
                  <a:lnTo>
                    <a:pt x="641" y="0"/>
                  </a:lnTo>
                  <a:lnTo>
                    <a:pt x="625" y="0"/>
                  </a:lnTo>
                  <a:lnTo>
                    <a:pt x="609" y="1"/>
                  </a:lnTo>
                  <a:lnTo>
                    <a:pt x="592" y="3"/>
                  </a:lnTo>
                  <a:lnTo>
                    <a:pt x="576" y="6"/>
                  </a:lnTo>
                  <a:close/>
                  <a:moveTo>
                    <a:pt x="642" y="552"/>
                  </a:moveTo>
                  <a:lnTo>
                    <a:pt x="642" y="552"/>
                  </a:lnTo>
                  <a:lnTo>
                    <a:pt x="415" y="599"/>
                  </a:lnTo>
                  <a:lnTo>
                    <a:pt x="403" y="601"/>
                  </a:lnTo>
                  <a:lnTo>
                    <a:pt x="392" y="604"/>
                  </a:lnTo>
                  <a:lnTo>
                    <a:pt x="381" y="604"/>
                  </a:lnTo>
                  <a:lnTo>
                    <a:pt x="369" y="605"/>
                  </a:lnTo>
                  <a:lnTo>
                    <a:pt x="358" y="605"/>
                  </a:lnTo>
                  <a:lnTo>
                    <a:pt x="347" y="604"/>
                  </a:lnTo>
                  <a:lnTo>
                    <a:pt x="335" y="602"/>
                  </a:lnTo>
                  <a:lnTo>
                    <a:pt x="325" y="600"/>
                  </a:lnTo>
                  <a:lnTo>
                    <a:pt x="314" y="598"/>
                  </a:lnTo>
                  <a:lnTo>
                    <a:pt x="304" y="595"/>
                  </a:lnTo>
                  <a:lnTo>
                    <a:pt x="293" y="592"/>
                  </a:lnTo>
                  <a:lnTo>
                    <a:pt x="282" y="588"/>
                  </a:lnTo>
                  <a:lnTo>
                    <a:pt x="263" y="578"/>
                  </a:lnTo>
                  <a:lnTo>
                    <a:pt x="244" y="568"/>
                  </a:lnTo>
                  <a:lnTo>
                    <a:pt x="226" y="555"/>
                  </a:lnTo>
                  <a:lnTo>
                    <a:pt x="211" y="540"/>
                  </a:lnTo>
                  <a:lnTo>
                    <a:pt x="202" y="533"/>
                  </a:lnTo>
                  <a:lnTo>
                    <a:pt x="196" y="524"/>
                  </a:lnTo>
                  <a:lnTo>
                    <a:pt x="188" y="516"/>
                  </a:lnTo>
                  <a:lnTo>
                    <a:pt x="182" y="507"/>
                  </a:lnTo>
                  <a:lnTo>
                    <a:pt x="176" y="498"/>
                  </a:lnTo>
                  <a:lnTo>
                    <a:pt x="170" y="488"/>
                  </a:lnTo>
                  <a:lnTo>
                    <a:pt x="165" y="478"/>
                  </a:lnTo>
                  <a:lnTo>
                    <a:pt x="160" y="468"/>
                  </a:lnTo>
                  <a:lnTo>
                    <a:pt x="156" y="458"/>
                  </a:lnTo>
                  <a:lnTo>
                    <a:pt x="152" y="447"/>
                  </a:lnTo>
                  <a:lnTo>
                    <a:pt x="149" y="435"/>
                  </a:lnTo>
                  <a:lnTo>
                    <a:pt x="146" y="424"/>
                  </a:lnTo>
                  <a:lnTo>
                    <a:pt x="144" y="412"/>
                  </a:lnTo>
                  <a:lnTo>
                    <a:pt x="143" y="402"/>
                  </a:lnTo>
                  <a:lnTo>
                    <a:pt x="142" y="390"/>
                  </a:lnTo>
                  <a:lnTo>
                    <a:pt x="142" y="378"/>
                  </a:lnTo>
                  <a:lnTo>
                    <a:pt x="142" y="367"/>
                  </a:lnTo>
                  <a:lnTo>
                    <a:pt x="143" y="356"/>
                  </a:lnTo>
                  <a:lnTo>
                    <a:pt x="144" y="346"/>
                  </a:lnTo>
                  <a:lnTo>
                    <a:pt x="146" y="334"/>
                  </a:lnTo>
                  <a:lnTo>
                    <a:pt x="148" y="323"/>
                  </a:lnTo>
                  <a:lnTo>
                    <a:pt x="151" y="313"/>
                  </a:lnTo>
                  <a:lnTo>
                    <a:pt x="155" y="302"/>
                  </a:lnTo>
                  <a:lnTo>
                    <a:pt x="159" y="292"/>
                  </a:lnTo>
                  <a:lnTo>
                    <a:pt x="167" y="273"/>
                  </a:lnTo>
                  <a:lnTo>
                    <a:pt x="179" y="254"/>
                  </a:lnTo>
                  <a:lnTo>
                    <a:pt x="192" y="236"/>
                  </a:lnTo>
                  <a:lnTo>
                    <a:pt x="205" y="220"/>
                  </a:lnTo>
                  <a:lnTo>
                    <a:pt x="214" y="212"/>
                  </a:lnTo>
                  <a:lnTo>
                    <a:pt x="221" y="205"/>
                  </a:lnTo>
                  <a:lnTo>
                    <a:pt x="230" y="198"/>
                  </a:lnTo>
                  <a:lnTo>
                    <a:pt x="239" y="191"/>
                  </a:lnTo>
                  <a:lnTo>
                    <a:pt x="249" y="185"/>
                  </a:lnTo>
                  <a:lnTo>
                    <a:pt x="258" y="180"/>
                  </a:lnTo>
                  <a:lnTo>
                    <a:pt x="268" y="174"/>
                  </a:lnTo>
                  <a:lnTo>
                    <a:pt x="278" y="170"/>
                  </a:lnTo>
                  <a:lnTo>
                    <a:pt x="289" y="166"/>
                  </a:lnTo>
                  <a:lnTo>
                    <a:pt x="299" y="162"/>
                  </a:lnTo>
                  <a:lnTo>
                    <a:pt x="310" y="159"/>
                  </a:lnTo>
                  <a:lnTo>
                    <a:pt x="322" y="155"/>
                  </a:lnTo>
                  <a:lnTo>
                    <a:pt x="549" y="108"/>
                  </a:lnTo>
                  <a:lnTo>
                    <a:pt x="561" y="106"/>
                  </a:lnTo>
                  <a:lnTo>
                    <a:pt x="571" y="105"/>
                  </a:lnTo>
                  <a:lnTo>
                    <a:pt x="583" y="104"/>
                  </a:lnTo>
                  <a:lnTo>
                    <a:pt x="594" y="104"/>
                  </a:lnTo>
                  <a:lnTo>
                    <a:pt x="606" y="104"/>
                  </a:lnTo>
                  <a:lnTo>
                    <a:pt x="617" y="105"/>
                  </a:lnTo>
                  <a:lnTo>
                    <a:pt x="628" y="106"/>
                  </a:lnTo>
                  <a:lnTo>
                    <a:pt x="639" y="108"/>
                  </a:lnTo>
                  <a:lnTo>
                    <a:pt x="649" y="110"/>
                  </a:lnTo>
                  <a:lnTo>
                    <a:pt x="660" y="113"/>
                  </a:lnTo>
                  <a:lnTo>
                    <a:pt x="671" y="116"/>
                  </a:lnTo>
                  <a:lnTo>
                    <a:pt x="681" y="120"/>
                  </a:lnTo>
                  <a:lnTo>
                    <a:pt x="700" y="129"/>
                  </a:lnTo>
                  <a:lnTo>
                    <a:pt x="719" y="141"/>
                  </a:lnTo>
                  <a:lnTo>
                    <a:pt x="737" y="153"/>
                  </a:lnTo>
                  <a:lnTo>
                    <a:pt x="753" y="167"/>
                  </a:lnTo>
                  <a:lnTo>
                    <a:pt x="760" y="175"/>
                  </a:lnTo>
                  <a:lnTo>
                    <a:pt x="768" y="184"/>
                  </a:lnTo>
                  <a:lnTo>
                    <a:pt x="775" y="192"/>
                  </a:lnTo>
                  <a:lnTo>
                    <a:pt x="782" y="201"/>
                  </a:lnTo>
                  <a:lnTo>
                    <a:pt x="788" y="210"/>
                  </a:lnTo>
                  <a:lnTo>
                    <a:pt x="793" y="220"/>
                  </a:lnTo>
                  <a:lnTo>
                    <a:pt x="799" y="229"/>
                  </a:lnTo>
                  <a:lnTo>
                    <a:pt x="804" y="240"/>
                  </a:lnTo>
                  <a:lnTo>
                    <a:pt x="808" y="250"/>
                  </a:lnTo>
                  <a:lnTo>
                    <a:pt x="811" y="261"/>
                  </a:lnTo>
                  <a:lnTo>
                    <a:pt x="814" y="273"/>
                  </a:lnTo>
                  <a:lnTo>
                    <a:pt x="818" y="283"/>
                  </a:lnTo>
                  <a:lnTo>
                    <a:pt x="820" y="295"/>
                  </a:lnTo>
                  <a:lnTo>
                    <a:pt x="821" y="307"/>
                  </a:lnTo>
                  <a:lnTo>
                    <a:pt x="822" y="318"/>
                  </a:lnTo>
                  <a:lnTo>
                    <a:pt x="822" y="329"/>
                  </a:lnTo>
                  <a:lnTo>
                    <a:pt x="822" y="340"/>
                  </a:lnTo>
                  <a:lnTo>
                    <a:pt x="821" y="352"/>
                  </a:lnTo>
                  <a:lnTo>
                    <a:pt x="820" y="363"/>
                  </a:lnTo>
                  <a:lnTo>
                    <a:pt x="818" y="373"/>
                  </a:lnTo>
                  <a:lnTo>
                    <a:pt x="815" y="385"/>
                  </a:lnTo>
                  <a:lnTo>
                    <a:pt x="812" y="395"/>
                  </a:lnTo>
                  <a:lnTo>
                    <a:pt x="809" y="405"/>
                  </a:lnTo>
                  <a:lnTo>
                    <a:pt x="805" y="415"/>
                  </a:lnTo>
                  <a:lnTo>
                    <a:pt x="796" y="435"/>
                  </a:lnTo>
                  <a:lnTo>
                    <a:pt x="785" y="455"/>
                  </a:lnTo>
                  <a:lnTo>
                    <a:pt x="772" y="471"/>
                  </a:lnTo>
                  <a:lnTo>
                    <a:pt x="758" y="488"/>
                  </a:lnTo>
                  <a:lnTo>
                    <a:pt x="750" y="496"/>
                  </a:lnTo>
                  <a:lnTo>
                    <a:pt x="742" y="503"/>
                  </a:lnTo>
                  <a:lnTo>
                    <a:pt x="733" y="509"/>
                  </a:lnTo>
                  <a:lnTo>
                    <a:pt x="725" y="517"/>
                  </a:lnTo>
                  <a:lnTo>
                    <a:pt x="715" y="522"/>
                  </a:lnTo>
                  <a:lnTo>
                    <a:pt x="705" y="529"/>
                  </a:lnTo>
                  <a:lnTo>
                    <a:pt x="696" y="534"/>
                  </a:lnTo>
                  <a:lnTo>
                    <a:pt x="685" y="538"/>
                  </a:lnTo>
                  <a:lnTo>
                    <a:pt x="675" y="542"/>
                  </a:lnTo>
                  <a:lnTo>
                    <a:pt x="664" y="546"/>
                  </a:lnTo>
                  <a:lnTo>
                    <a:pt x="654" y="550"/>
                  </a:lnTo>
                  <a:lnTo>
                    <a:pt x="642" y="552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87" name="Freeform 47"/>
            <p:cNvSpPr>
              <a:spLocks/>
            </p:cNvSpPr>
            <p:nvPr/>
          </p:nvSpPr>
          <p:spPr bwMode="auto">
            <a:xfrm>
              <a:off x="2079625" y="4332288"/>
              <a:ext cx="1163638" cy="896938"/>
            </a:xfrm>
            <a:custGeom>
              <a:avLst/>
              <a:gdLst>
                <a:gd name="T0" fmla="*/ 3664 w 3666"/>
                <a:gd name="T1" fmla="*/ 2038 h 2823"/>
                <a:gd name="T2" fmla="*/ 3666 w 3666"/>
                <a:gd name="T3" fmla="*/ 2062 h 2823"/>
                <a:gd name="T4" fmla="*/ 3665 w 3666"/>
                <a:gd name="T5" fmla="*/ 2082 h 2823"/>
                <a:gd name="T6" fmla="*/ 3662 w 3666"/>
                <a:gd name="T7" fmla="*/ 2100 h 2823"/>
                <a:gd name="T8" fmla="*/ 3655 w 3666"/>
                <a:gd name="T9" fmla="*/ 2115 h 2823"/>
                <a:gd name="T10" fmla="*/ 3648 w 3666"/>
                <a:gd name="T11" fmla="*/ 2130 h 2823"/>
                <a:gd name="T12" fmla="*/ 3637 w 3666"/>
                <a:gd name="T13" fmla="*/ 2144 h 2823"/>
                <a:gd name="T14" fmla="*/ 3625 w 3666"/>
                <a:gd name="T15" fmla="*/ 2156 h 2823"/>
                <a:gd name="T16" fmla="*/ 3602 w 3666"/>
                <a:gd name="T17" fmla="*/ 2171 h 2823"/>
                <a:gd name="T18" fmla="*/ 3567 w 3666"/>
                <a:gd name="T19" fmla="*/ 2188 h 2823"/>
                <a:gd name="T20" fmla="*/ 3524 w 3666"/>
                <a:gd name="T21" fmla="*/ 2201 h 2823"/>
                <a:gd name="T22" fmla="*/ 3479 w 3666"/>
                <a:gd name="T23" fmla="*/ 2213 h 2823"/>
                <a:gd name="T24" fmla="*/ 656 w 3666"/>
                <a:gd name="T25" fmla="*/ 2805 h 2823"/>
                <a:gd name="T26" fmla="*/ 609 w 3666"/>
                <a:gd name="T27" fmla="*/ 2814 h 2823"/>
                <a:gd name="T28" fmla="*/ 563 w 3666"/>
                <a:gd name="T29" fmla="*/ 2820 h 2823"/>
                <a:gd name="T30" fmla="*/ 522 w 3666"/>
                <a:gd name="T31" fmla="*/ 2823 h 2823"/>
                <a:gd name="T32" fmla="*/ 485 w 3666"/>
                <a:gd name="T33" fmla="*/ 2818 h 2823"/>
                <a:gd name="T34" fmla="*/ 468 w 3666"/>
                <a:gd name="T35" fmla="*/ 2813 h 2823"/>
                <a:gd name="T36" fmla="*/ 452 w 3666"/>
                <a:gd name="T37" fmla="*/ 2807 h 2823"/>
                <a:gd name="T38" fmla="*/ 439 w 3666"/>
                <a:gd name="T39" fmla="*/ 2797 h 2823"/>
                <a:gd name="T40" fmla="*/ 425 w 3666"/>
                <a:gd name="T41" fmla="*/ 2786 h 2823"/>
                <a:gd name="T42" fmla="*/ 414 w 3666"/>
                <a:gd name="T43" fmla="*/ 2772 h 2823"/>
                <a:gd name="T44" fmla="*/ 405 w 3666"/>
                <a:gd name="T45" fmla="*/ 2755 h 2823"/>
                <a:gd name="T46" fmla="*/ 396 w 3666"/>
                <a:gd name="T47" fmla="*/ 2736 h 2823"/>
                <a:gd name="T48" fmla="*/ 391 w 3666"/>
                <a:gd name="T49" fmla="*/ 2713 h 2823"/>
                <a:gd name="T50" fmla="*/ 3 w 3666"/>
                <a:gd name="T51" fmla="*/ 865 h 2823"/>
                <a:gd name="T52" fmla="*/ 1 w 3666"/>
                <a:gd name="T53" fmla="*/ 841 h 2823"/>
                <a:gd name="T54" fmla="*/ 1 w 3666"/>
                <a:gd name="T55" fmla="*/ 817 h 2823"/>
                <a:gd name="T56" fmla="*/ 3 w 3666"/>
                <a:gd name="T57" fmla="*/ 793 h 2823"/>
                <a:gd name="T58" fmla="*/ 7 w 3666"/>
                <a:gd name="T59" fmla="*/ 770 h 2823"/>
                <a:gd name="T60" fmla="*/ 13 w 3666"/>
                <a:gd name="T61" fmla="*/ 748 h 2823"/>
                <a:gd name="T62" fmla="*/ 23 w 3666"/>
                <a:gd name="T63" fmla="*/ 726 h 2823"/>
                <a:gd name="T64" fmla="*/ 34 w 3666"/>
                <a:gd name="T65" fmla="*/ 706 h 2823"/>
                <a:gd name="T66" fmla="*/ 46 w 3666"/>
                <a:gd name="T67" fmla="*/ 686 h 2823"/>
                <a:gd name="T68" fmla="*/ 61 w 3666"/>
                <a:gd name="T69" fmla="*/ 668 h 2823"/>
                <a:gd name="T70" fmla="*/ 77 w 3666"/>
                <a:gd name="T71" fmla="*/ 651 h 2823"/>
                <a:gd name="T72" fmla="*/ 95 w 3666"/>
                <a:gd name="T73" fmla="*/ 637 h 2823"/>
                <a:gd name="T74" fmla="*/ 114 w 3666"/>
                <a:gd name="T75" fmla="*/ 623 h 2823"/>
                <a:gd name="T76" fmla="*/ 135 w 3666"/>
                <a:gd name="T77" fmla="*/ 611 h 2823"/>
                <a:gd name="T78" fmla="*/ 157 w 3666"/>
                <a:gd name="T79" fmla="*/ 602 h 2823"/>
                <a:gd name="T80" fmla="*/ 181 w 3666"/>
                <a:gd name="T81" fmla="*/ 594 h 2823"/>
                <a:gd name="T82" fmla="*/ 2990 w 3666"/>
                <a:gd name="T83" fmla="*/ 5 h 2823"/>
                <a:gd name="T84" fmla="*/ 3015 w 3666"/>
                <a:gd name="T85" fmla="*/ 1 h 2823"/>
                <a:gd name="T86" fmla="*/ 3039 w 3666"/>
                <a:gd name="T87" fmla="*/ 0 h 2823"/>
                <a:gd name="T88" fmla="*/ 3063 w 3666"/>
                <a:gd name="T89" fmla="*/ 1 h 2823"/>
                <a:gd name="T90" fmla="*/ 3087 w 3666"/>
                <a:gd name="T91" fmla="*/ 4 h 2823"/>
                <a:gd name="T92" fmla="*/ 3109 w 3666"/>
                <a:gd name="T93" fmla="*/ 10 h 2823"/>
                <a:gd name="T94" fmla="*/ 3131 w 3666"/>
                <a:gd name="T95" fmla="*/ 17 h 2823"/>
                <a:gd name="T96" fmla="*/ 3152 w 3666"/>
                <a:gd name="T97" fmla="*/ 28 h 2823"/>
                <a:gd name="T98" fmla="*/ 3172 w 3666"/>
                <a:gd name="T99" fmla="*/ 39 h 2823"/>
                <a:gd name="T100" fmla="*/ 3191 w 3666"/>
                <a:gd name="T101" fmla="*/ 53 h 2823"/>
                <a:gd name="T102" fmla="*/ 3208 w 3666"/>
                <a:gd name="T103" fmla="*/ 68 h 2823"/>
                <a:gd name="T104" fmla="*/ 3224 w 3666"/>
                <a:gd name="T105" fmla="*/ 85 h 2823"/>
                <a:gd name="T106" fmla="*/ 3239 w 3666"/>
                <a:gd name="T107" fmla="*/ 104 h 2823"/>
                <a:gd name="T108" fmla="*/ 3251 w 3666"/>
                <a:gd name="T109" fmla="*/ 124 h 2823"/>
                <a:gd name="T110" fmla="*/ 3262 w 3666"/>
                <a:gd name="T111" fmla="*/ 145 h 2823"/>
                <a:gd name="T112" fmla="*/ 3271 w 3666"/>
                <a:gd name="T113" fmla="*/ 168 h 2823"/>
                <a:gd name="T114" fmla="*/ 3277 w 3666"/>
                <a:gd name="T115" fmla="*/ 192 h 2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666" h="2823">
                  <a:moveTo>
                    <a:pt x="3662" y="2027"/>
                  </a:moveTo>
                  <a:lnTo>
                    <a:pt x="3664" y="2038"/>
                  </a:lnTo>
                  <a:lnTo>
                    <a:pt x="3665" y="2050"/>
                  </a:lnTo>
                  <a:lnTo>
                    <a:pt x="3666" y="2062"/>
                  </a:lnTo>
                  <a:lnTo>
                    <a:pt x="3666" y="2071"/>
                  </a:lnTo>
                  <a:lnTo>
                    <a:pt x="3665" y="2082"/>
                  </a:lnTo>
                  <a:lnTo>
                    <a:pt x="3664" y="2091"/>
                  </a:lnTo>
                  <a:lnTo>
                    <a:pt x="3662" y="2100"/>
                  </a:lnTo>
                  <a:lnTo>
                    <a:pt x="3659" y="2108"/>
                  </a:lnTo>
                  <a:lnTo>
                    <a:pt x="3655" y="2115"/>
                  </a:lnTo>
                  <a:lnTo>
                    <a:pt x="3652" y="2124"/>
                  </a:lnTo>
                  <a:lnTo>
                    <a:pt x="3648" y="2130"/>
                  </a:lnTo>
                  <a:lnTo>
                    <a:pt x="3643" y="2138"/>
                  </a:lnTo>
                  <a:lnTo>
                    <a:pt x="3637" y="2144"/>
                  </a:lnTo>
                  <a:lnTo>
                    <a:pt x="3631" y="2150"/>
                  </a:lnTo>
                  <a:lnTo>
                    <a:pt x="3625" y="2156"/>
                  </a:lnTo>
                  <a:lnTo>
                    <a:pt x="3617" y="2161"/>
                  </a:lnTo>
                  <a:lnTo>
                    <a:pt x="3602" y="2171"/>
                  </a:lnTo>
                  <a:lnTo>
                    <a:pt x="3585" y="2180"/>
                  </a:lnTo>
                  <a:lnTo>
                    <a:pt x="3567" y="2188"/>
                  </a:lnTo>
                  <a:lnTo>
                    <a:pt x="3547" y="2195"/>
                  </a:lnTo>
                  <a:lnTo>
                    <a:pt x="3524" y="2201"/>
                  </a:lnTo>
                  <a:lnTo>
                    <a:pt x="3502" y="2207"/>
                  </a:lnTo>
                  <a:lnTo>
                    <a:pt x="3479" y="2213"/>
                  </a:lnTo>
                  <a:lnTo>
                    <a:pt x="3455" y="2218"/>
                  </a:lnTo>
                  <a:lnTo>
                    <a:pt x="656" y="2805"/>
                  </a:lnTo>
                  <a:lnTo>
                    <a:pt x="632" y="2810"/>
                  </a:lnTo>
                  <a:lnTo>
                    <a:pt x="609" y="2814"/>
                  </a:lnTo>
                  <a:lnTo>
                    <a:pt x="586" y="2817"/>
                  </a:lnTo>
                  <a:lnTo>
                    <a:pt x="563" y="2820"/>
                  </a:lnTo>
                  <a:lnTo>
                    <a:pt x="542" y="2822"/>
                  </a:lnTo>
                  <a:lnTo>
                    <a:pt x="522" y="2823"/>
                  </a:lnTo>
                  <a:lnTo>
                    <a:pt x="503" y="2820"/>
                  </a:lnTo>
                  <a:lnTo>
                    <a:pt x="485" y="2818"/>
                  </a:lnTo>
                  <a:lnTo>
                    <a:pt x="477" y="2816"/>
                  </a:lnTo>
                  <a:lnTo>
                    <a:pt x="468" y="2813"/>
                  </a:lnTo>
                  <a:lnTo>
                    <a:pt x="460" y="2810"/>
                  </a:lnTo>
                  <a:lnTo>
                    <a:pt x="452" y="2807"/>
                  </a:lnTo>
                  <a:lnTo>
                    <a:pt x="445" y="2803"/>
                  </a:lnTo>
                  <a:lnTo>
                    <a:pt x="439" y="2797"/>
                  </a:lnTo>
                  <a:lnTo>
                    <a:pt x="431" y="2792"/>
                  </a:lnTo>
                  <a:lnTo>
                    <a:pt x="425" y="2786"/>
                  </a:lnTo>
                  <a:lnTo>
                    <a:pt x="420" y="2779"/>
                  </a:lnTo>
                  <a:lnTo>
                    <a:pt x="414" y="2772"/>
                  </a:lnTo>
                  <a:lnTo>
                    <a:pt x="409" y="2764"/>
                  </a:lnTo>
                  <a:lnTo>
                    <a:pt x="405" y="2755"/>
                  </a:lnTo>
                  <a:lnTo>
                    <a:pt x="400" y="2745"/>
                  </a:lnTo>
                  <a:lnTo>
                    <a:pt x="396" y="2736"/>
                  </a:lnTo>
                  <a:lnTo>
                    <a:pt x="393" y="2724"/>
                  </a:lnTo>
                  <a:lnTo>
                    <a:pt x="391" y="2713"/>
                  </a:lnTo>
                  <a:lnTo>
                    <a:pt x="5" y="878"/>
                  </a:lnTo>
                  <a:lnTo>
                    <a:pt x="3" y="865"/>
                  </a:lnTo>
                  <a:lnTo>
                    <a:pt x="2" y="853"/>
                  </a:lnTo>
                  <a:lnTo>
                    <a:pt x="1" y="841"/>
                  </a:lnTo>
                  <a:lnTo>
                    <a:pt x="0" y="829"/>
                  </a:lnTo>
                  <a:lnTo>
                    <a:pt x="1" y="817"/>
                  </a:lnTo>
                  <a:lnTo>
                    <a:pt x="1" y="805"/>
                  </a:lnTo>
                  <a:lnTo>
                    <a:pt x="3" y="793"/>
                  </a:lnTo>
                  <a:lnTo>
                    <a:pt x="5" y="781"/>
                  </a:lnTo>
                  <a:lnTo>
                    <a:pt x="7" y="770"/>
                  </a:lnTo>
                  <a:lnTo>
                    <a:pt x="10" y="759"/>
                  </a:lnTo>
                  <a:lnTo>
                    <a:pt x="13" y="748"/>
                  </a:lnTo>
                  <a:lnTo>
                    <a:pt x="18" y="737"/>
                  </a:lnTo>
                  <a:lnTo>
                    <a:pt x="23" y="726"/>
                  </a:lnTo>
                  <a:lnTo>
                    <a:pt x="28" y="716"/>
                  </a:lnTo>
                  <a:lnTo>
                    <a:pt x="34" y="706"/>
                  </a:lnTo>
                  <a:lnTo>
                    <a:pt x="40" y="696"/>
                  </a:lnTo>
                  <a:lnTo>
                    <a:pt x="46" y="686"/>
                  </a:lnTo>
                  <a:lnTo>
                    <a:pt x="54" y="677"/>
                  </a:lnTo>
                  <a:lnTo>
                    <a:pt x="61" y="668"/>
                  </a:lnTo>
                  <a:lnTo>
                    <a:pt x="68" y="660"/>
                  </a:lnTo>
                  <a:lnTo>
                    <a:pt x="77" y="651"/>
                  </a:lnTo>
                  <a:lnTo>
                    <a:pt x="85" y="644"/>
                  </a:lnTo>
                  <a:lnTo>
                    <a:pt x="95" y="637"/>
                  </a:lnTo>
                  <a:lnTo>
                    <a:pt x="104" y="629"/>
                  </a:lnTo>
                  <a:lnTo>
                    <a:pt x="114" y="623"/>
                  </a:lnTo>
                  <a:lnTo>
                    <a:pt x="124" y="618"/>
                  </a:lnTo>
                  <a:lnTo>
                    <a:pt x="135" y="611"/>
                  </a:lnTo>
                  <a:lnTo>
                    <a:pt x="146" y="607"/>
                  </a:lnTo>
                  <a:lnTo>
                    <a:pt x="157" y="602"/>
                  </a:lnTo>
                  <a:lnTo>
                    <a:pt x="168" y="597"/>
                  </a:lnTo>
                  <a:lnTo>
                    <a:pt x="181" y="594"/>
                  </a:lnTo>
                  <a:lnTo>
                    <a:pt x="192" y="592"/>
                  </a:lnTo>
                  <a:lnTo>
                    <a:pt x="2990" y="5"/>
                  </a:lnTo>
                  <a:lnTo>
                    <a:pt x="3003" y="2"/>
                  </a:lnTo>
                  <a:lnTo>
                    <a:pt x="3015" y="1"/>
                  </a:lnTo>
                  <a:lnTo>
                    <a:pt x="3027" y="0"/>
                  </a:lnTo>
                  <a:lnTo>
                    <a:pt x="3039" y="0"/>
                  </a:lnTo>
                  <a:lnTo>
                    <a:pt x="3051" y="0"/>
                  </a:lnTo>
                  <a:lnTo>
                    <a:pt x="3063" y="1"/>
                  </a:lnTo>
                  <a:lnTo>
                    <a:pt x="3075" y="2"/>
                  </a:lnTo>
                  <a:lnTo>
                    <a:pt x="3087" y="4"/>
                  </a:lnTo>
                  <a:lnTo>
                    <a:pt x="3098" y="7"/>
                  </a:lnTo>
                  <a:lnTo>
                    <a:pt x="3109" y="10"/>
                  </a:lnTo>
                  <a:lnTo>
                    <a:pt x="3120" y="14"/>
                  </a:lnTo>
                  <a:lnTo>
                    <a:pt x="3131" y="17"/>
                  </a:lnTo>
                  <a:lnTo>
                    <a:pt x="3142" y="22"/>
                  </a:lnTo>
                  <a:lnTo>
                    <a:pt x="3152" y="28"/>
                  </a:lnTo>
                  <a:lnTo>
                    <a:pt x="3163" y="33"/>
                  </a:lnTo>
                  <a:lnTo>
                    <a:pt x="3172" y="39"/>
                  </a:lnTo>
                  <a:lnTo>
                    <a:pt x="3182" y="46"/>
                  </a:lnTo>
                  <a:lnTo>
                    <a:pt x="3191" y="53"/>
                  </a:lnTo>
                  <a:lnTo>
                    <a:pt x="3200" y="60"/>
                  </a:lnTo>
                  <a:lnTo>
                    <a:pt x="3208" y="68"/>
                  </a:lnTo>
                  <a:lnTo>
                    <a:pt x="3217" y="76"/>
                  </a:lnTo>
                  <a:lnTo>
                    <a:pt x="3224" y="85"/>
                  </a:lnTo>
                  <a:lnTo>
                    <a:pt x="3231" y="94"/>
                  </a:lnTo>
                  <a:lnTo>
                    <a:pt x="3239" y="104"/>
                  </a:lnTo>
                  <a:lnTo>
                    <a:pt x="3245" y="113"/>
                  </a:lnTo>
                  <a:lnTo>
                    <a:pt x="3251" y="124"/>
                  </a:lnTo>
                  <a:lnTo>
                    <a:pt x="3257" y="134"/>
                  </a:lnTo>
                  <a:lnTo>
                    <a:pt x="3262" y="145"/>
                  </a:lnTo>
                  <a:lnTo>
                    <a:pt x="3266" y="157"/>
                  </a:lnTo>
                  <a:lnTo>
                    <a:pt x="3271" y="168"/>
                  </a:lnTo>
                  <a:lnTo>
                    <a:pt x="3274" y="180"/>
                  </a:lnTo>
                  <a:lnTo>
                    <a:pt x="3277" y="192"/>
                  </a:lnTo>
                  <a:lnTo>
                    <a:pt x="3662" y="2027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88" name="Freeform 48"/>
            <p:cNvSpPr>
              <a:spLocks/>
            </p:cNvSpPr>
            <p:nvPr/>
          </p:nvSpPr>
          <p:spPr bwMode="auto">
            <a:xfrm>
              <a:off x="2554288" y="4492625"/>
              <a:ext cx="125413" cy="173038"/>
            </a:xfrm>
            <a:custGeom>
              <a:avLst/>
              <a:gdLst>
                <a:gd name="T0" fmla="*/ 397 w 398"/>
                <a:gd name="T1" fmla="*/ 345 h 544"/>
                <a:gd name="T2" fmla="*/ 398 w 398"/>
                <a:gd name="T3" fmla="*/ 381 h 544"/>
                <a:gd name="T4" fmla="*/ 391 w 398"/>
                <a:gd name="T5" fmla="*/ 415 h 544"/>
                <a:gd name="T6" fmla="*/ 378 w 398"/>
                <a:gd name="T7" fmla="*/ 448 h 544"/>
                <a:gd name="T8" fmla="*/ 359 w 398"/>
                <a:gd name="T9" fmla="*/ 476 h 544"/>
                <a:gd name="T10" fmla="*/ 335 w 398"/>
                <a:gd name="T11" fmla="*/ 501 h 544"/>
                <a:gd name="T12" fmla="*/ 306 w 398"/>
                <a:gd name="T13" fmla="*/ 522 h 544"/>
                <a:gd name="T14" fmla="*/ 274 w 398"/>
                <a:gd name="T15" fmla="*/ 535 h 544"/>
                <a:gd name="T16" fmla="*/ 238 w 398"/>
                <a:gd name="T17" fmla="*/ 543 h 544"/>
                <a:gd name="T18" fmla="*/ 202 w 398"/>
                <a:gd name="T19" fmla="*/ 543 h 544"/>
                <a:gd name="T20" fmla="*/ 167 w 398"/>
                <a:gd name="T21" fmla="*/ 536 h 544"/>
                <a:gd name="T22" fmla="*/ 135 w 398"/>
                <a:gd name="T23" fmla="*/ 524 h 544"/>
                <a:gd name="T24" fmla="*/ 107 w 398"/>
                <a:gd name="T25" fmla="*/ 505 h 544"/>
                <a:gd name="T26" fmla="*/ 81 w 398"/>
                <a:gd name="T27" fmla="*/ 480 h 544"/>
                <a:gd name="T28" fmla="*/ 61 w 398"/>
                <a:gd name="T29" fmla="*/ 452 h 544"/>
                <a:gd name="T30" fmla="*/ 47 w 398"/>
                <a:gd name="T31" fmla="*/ 419 h 544"/>
                <a:gd name="T32" fmla="*/ 4 w 398"/>
                <a:gd name="T33" fmla="*/ 218 h 544"/>
                <a:gd name="T34" fmla="*/ 0 w 398"/>
                <a:gd name="T35" fmla="*/ 181 h 544"/>
                <a:gd name="T36" fmla="*/ 4 w 398"/>
                <a:gd name="T37" fmla="*/ 146 h 544"/>
                <a:gd name="T38" fmla="*/ 14 w 398"/>
                <a:gd name="T39" fmla="*/ 114 h 544"/>
                <a:gd name="T40" fmla="*/ 29 w 398"/>
                <a:gd name="T41" fmla="*/ 83 h 544"/>
                <a:gd name="T42" fmla="*/ 52 w 398"/>
                <a:gd name="T43" fmla="*/ 55 h 544"/>
                <a:gd name="T44" fmla="*/ 78 w 398"/>
                <a:gd name="T45" fmla="*/ 33 h 544"/>
                <a:gd name="T46" fmla="*/ 109 w 398"/>
                <a:gd name="T47" fmla="*/ 15 h 544"/>
                <a:gd name="T48" fmla="*/ 144 w 398"/>
                <a:gd name="T49" fmla="*/ 5 h 544"/>
                <a:gd name="T50" fmla="*/ 180 w 398"/>
                <a:gd name="T51" fmla="*/ 0 h 544"/>
                <a:gd name="T52" fmla="*/ 214 w 398"/>
                <a:gd name="T53" fmla="*/ 5 h 544"/>
                <a:gd name="T54" fmla="*/ 248 w 398"/>
                <a:gd name="T55" fmla="*/ 14 h 544"/>
                <a:gd name="T56" fmla="*/ 279 w 398"/>
                <a:gd name="T57" fmla="*/ 30 h 544"/>
                <a:gd name="T58" fmla="*/ 305 w 398"/>
                <a:gd name="T59" fmla="*/ 52 h 544"/>
                <a:gd name="T60" fmla="*/ 329 w 398"/>
                <a:gd name="T61" fmla="*/ 79 h 544"/>
                <a:gd name="T62" fmla="*/ 346 w 398"/>
                <a:gd name="T63" fmla="*/ 109 h 544"/>
                <a:gd name="T64" fmla="*/ 356 w 398"/>
                <a:gd name="T65" fmla="*/ 1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8" h="544">
                  <a:moveTo>
                    <a:pt x="395" y="327"/>
                  </a:moveTo>
                  <a:lnTo>
                    <a:pt x="397" y="345"/>
                  </a:lnTo>
                  <a:lnTo>
                    <a:pt x="398" y="363"/>
                  </a:lnTo>
                  <a:lnTo>
                    <a:pt x="398" y="381"/>
                  </a:lnTo>
                  <a:lnTo>
                    <a:pt x="395" y="398"/>
                  </a:lnTo>
                  <a:lnTo>
                    <a:pt x="391" y="415"/>
                  </a:lnTo>
                  <a:lnTo>
                    <a:pt x="386" y="432"/>
                  </a:lnTo>
                  <a:lnTo>
                    <a:pt x="378" y="448"/>
                  </a:lnTo>
                  <a:lnTo>
                    <a:pt x="370" y="462"/>
                  </a:lnTo>
                  <a:lnTo>
                    <a:pt x="359" y="476"/>
                  </a:lnTo>
                  <a:lnTo>
                    <a:pt x="348" y="489"/>
                  </a:lnTo>
                  <a:lnTo>
                    <a:pt x="335" y="501"/>
                  </a:lnTo>
                  <a:lnTo>
                    <a:pt x="321" y="512"/>
                  </a:lnTo>
                  <a:lnTo>
                    <a:pt x="306" y="522"/>
                  </a:lnTo>
                  <a:lnTo>
                    <a:pt x="291" y="529"/>
                  </a:lnTo>
                  <a:lnTo>
                    <a:pt x="274" y="535"/>
                  </a:lnTo>
                  <a:lnTo>
                    <a:pt x="256" y="540"/>
                  </a:lnTo>
                  <a:lnTo>
                    <a:pt x="238" y="543"/>
                  </a:lnTo>
                  <a:lnTo>
                    <a:pt x="220" y="544"/>
                  </a:lnTo>
                  <a:lnTo>
                    <a:pt x="202" y="543"/>
                  </a:lnTo>
                  <a:lnTo>
                    <a:pt x="184" y="541"/>
                  </a:lnTo>
                  <a:lnTo>
                    <a:pt x="167" y="536"/>
                  </a:lnTo>
                  <a:lnTo>
                    <a:pt x="151" y="531"/>
                  </a:lnTo>
                  <a:lnTo>
                    <a:pt x="135" y="524"/>
                  </a:lnTo>
                  <a:lnTo>
                    <a:pt x="120" y="514"/>
                  </a:lnTo>
                  <a:lnTo>
                    <a:pt x="107" y="505"/>
                  </a:lnTo>
                  <a:lnTo>
                    <a:pt x="93" y="493"/>
                  </a:lnTo>
                  <a:lnTo>
                    <a:pt x="81" y="480"/>
                  </a:lnTo>
                  <a:lnTo>
                    <a:pt x="71" y="467"/>
                  </a:lnTo>
                  <a:lnTo>
                    <a:pt x="61" y="452"/>
                  </a:lnTo>
                  <a:lnTo>
                    <a:pt x="54" y="436"/>
                  </a:lnTo>
                  <a:lnTo>
                    <a:pt x="47" y="419"/>
                  </a:lnTo>
                  <a:lnTo>
                    <a:pt x="42" y="401"/>
                  </a:lnTo>
                  <a:lnTo>
                    <a:pt x="4" y="218"/>
                  </a:lnTo>
                  <a:lnTo>
                    <a:pt x="1" y="199"/>
                  </a:lnTo>
                  <a:lnTo>
                    <a:pt x="0" y="181"/>
                  </a:lnTo>
                  <a:lnTo>
                    <a:pt x="1" y="164"/>
                  </a:lnTo>
                  <a:lnTo>
                    <a:pt x="4" y="146"/>
                  </a:lnTo>
                  <a:lnTo>
                    <a:pt x="8" y="129"/>
                  </a:lnTo>
                  <a:lnTo>
                    <a:pt x="14" y="114"/>
                  </a:lnTo>
                  <a:lnTo>
                    <a:pt x="21" y="98"/>
                  </a:lnTo>
                  <a:lnTo>
                    <a:pt x="29" y="83"/>
                  </a:lnTo>
                  <a:lnTo>
                    <a:pt x="40" y="68"/>
                  </a:lnTo>
                  <a:lnTo>
                    <a:pt x="52" y="55"/>
                  </a:lnTo>
                  <a:lnTo>
                    <a:pt x="64" y="44"/>
                  </a:lnTo>
                  <a:lnTo>
                    <a:pt x="78" y="33"/>
                  </a:lnTo>
                  <a:lnTo>
                    <a:pt x="93" y="24"/>
                  </a:lnTo>
                  <a:lnTo>
                    <a:pt x="109" y="15"/>
                  </a:lnTo>
                  <a:lnTo>
                    <a:pt x="126" y="9"/>
                  </a:lnTo>
                  <a:lnTo>
                    <a:pt x="144" y="5"/>
                  </a:lnTo>
                  <a:lnTo>
                    <a:pt x="162" y="1"/>
                  </a:lnTo>
                  <a:lnTo>
                    <a:pt x="180" y="0"/>
                  </a:lnTo>
                  <a:lnTo>
                    <a:pt x="198" y="1"/>
                  </a:lnTo>
                  <a:lnTo>
                    <a:pt x="214" y="5"/>
                  </a:lnTo>
                  <a:lnTo>
                    <a:pt x="231" y="8"/>
                  </a:lnTo>
                  <a:lnTo>
                    <a:pt x="248" y="14"/>
                  </a:lnTo>
                  <a:lnTo>
                    <a:pt x="264" y="22"/>
                  </a:lnTo>
                  <a:lnTo>
                    <a:pt x="279" y="30"/>
                  </a:lnTo>
                  <a:lnTo>
                    <a:pt x="293" y="41"/>
                  </a:lnTo>
                  <a:lnTo>
                    <a:pt x="305" y="52"/>
                  </a:lnTo>
                  <a:lnTo>
                    <a:pt x="318" y="65"/>
                  </a:lnTo>
                  <a:lnTo>
                    <a:pt x="329" y="79"/>
                  </a:lnTo>
                  <a:lnTo>
                    <a:pt x="338" y="93"/>
                  </a:lnTo>
                  <a:lnTo>
                    <a:pt x="346" y="109"/>
                  </a:lnTo>
                  <a:lnTo>
                    <a:pt x="352" y="126"/>
                  </a:lnTo>
                  <a:lnTo>
                    <a:pt x="356" y="144"/>
                  </a:lnTo>
                  <a:lnTo>
                    <a:pt x="395" y="327"/>
                  </a:lnTo>
                  <a:close/>
                </a:path>
              </a:pathLst>
            </a:custGeom>
            <a:solidFill>
              <a:srgbClr val="BF97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89" name="Freeform 49"/>
            <p:cNvSpPr>
              <a:spLocks/>
            </p:cNvSpPr>
            <p:nvPr/>
          </p:nvSpPr>
          <p:spPr bwMode="auto">
            <a:xfrm>
              <a:off x="2052638" y="3465513"/>
              <a:ext cx="588963" cy="884238"/>
            </a:xfrm>
            <a:custGeom>
              <a:avLst/>
              <a:gdLst>
                <a:gd name="T0" fmla="*/ 640 w 1856"/>
                <a:gd name="T1" fmla="*/ 166 h 2788"/>
                <a:gd name="T2" fmla="*/ 622 w 1856"/>
                <a:gd name="T3" fmla="*/ 120 h 2788"/>
                <a:gd name="T4" fmla="*/ 606 w 1856"/>
                <a:gd name="T5" fmla="*/ 73 h 2788"/>
                <a:gd name="T6" fmla="*/ 594 w 1856"/>
                <a:gd name="T7" fmla="*/ 24 h 2788"/>
                <a:gd name="T8" fmla="*/ 0 w 1856"/>
                <a:gd name="T9" fmla="*/ 0 h 2788"/>
                <a:gd name="T10" fmla="*/ 15 w 1856"/>
                <a:gd name="T11" fmla="*/ 195 h 2788"/>
                <a:gd name="T12" fmla="*/ 38 w 1856"/>
                <a:gd name="T13" fmla="*/ 388 h 2788"/>
                <a:gd name="T14" fmla="*/ 70 w 1856"/>
                <a:gd name="T15" fmla="*/ 578 h 2788"/>
                <a:gd name="T16" fmla="*/ 111 w 1856"/>
                <a:gd name="T17" fmla="*/ 765 h 2788"/>
                <a:gd name="T18" fmla="*/ 160 w 1856"/>
                <a:gd name="T19" fmla="*/ 950 h 2788"/>
                <a:gd name="T20" fmla="*/ 218 w 1856"/>
                <a:gd name="T21" fmla="*/ 1132 h 2788"/>
                <a:gd name="T22" fmla="*/ 283 w 1856"/>
                <a:gd name="T23" fmla="*/ 1310 h 2788"/>
                <a:gd name="T24" fmla="*/ 357 w 1856"/>
                <a:gd name="T25" fmla="*/ 1487 h 2788"/>
                <a:gd name="T26" fmla="*/ 440 w 1856"/>
                <a:gd name="T27" fmla="*/ 1659 h 2788"/>
                <a:gd name="T28" fmla="*/ 531 w 1856"/>
                <a:gd name="T29" fmla="*/ 1829 h 2788"/>
                <a:gd name="T30" fmla="*/ 629 w 1856"/>
                <a:gd name="T31" fmla="*/ 1998 h 2788"/>
                <a:gd name="T32" fmla="*/ 735 w 1856"/>
                <a:gd name="T33" fmla="*/ 2161 h 2788"/>
                <a:gd name="T34" fmla="*/ 849 w 1856"/>
                <a:gd name="T35" fmla="*/ 2323 h 2788"/>
                <a:gd name="T36" fmla="*/ 971 w 1856"/>
                <a:gd name="T37" fmla="*/ 2482 h 2788"/>
                <a:gd name="T38" fmla="*/ 1100 w 1856"/>
                <a:gd name="T39" fmla="*/ 2636 h 2788"/>
                <a:gd name="T40" fmla="*/ 1237 w 1856"/>
                <a:gd name="T41" fmla="*/ 2788 h 2788"/>
                <a:gd name="T42" fmla="*/ 1338 w 1856"/>
                <a:gd name="T43" fmla="*/ 2706 h 2788"/>
                <a:gd name="T44" fmla="*/ 1434 w 1856"/>
                <a:gd name="T45" fmla="*/ 2633 h 2788"/>
                <a:gd name="T46" fmla="*/ 1524 w 1856"/>
                <a:gd name="T47" fmla="*/ 2568 h 2788"/>
                <a:gd name="T48" fmla="*/ 1608 w 1856"/>
                <a:gd name="T49" fmla="*/ 2511 h 2788"/>
                <a:gd name="T50" fmla="*/ 1751 w 1856"/>
                <a:gd name="T51" fmla="*/ 2415 h 2788"/>
                <a:gd name="T52" fmla="*/ 1809 w 1856"/>
                <a:gd name="T53" fmla="*/ 2375 h 2788"/>
                <a:gd name="T54" fmla="*/ 1856 w 1856"/>
                <a:gd name="T55" fmla="*/ 2339 h 2788"/>
                <a:gd name="T56" fmla="*/ 1720 w 1856"/>
                <a:gd name="T57" fmla="*/ 2162 h 2788"/>
                <a:gd name="T58" fmla="*/ 1598 w 1856"/>
                <a:gd name="T59" fmla="*/ 1993 h 2788"/>
                <a:gd name="T60" fmla="*/ 1487 w 1856"/>
                <a:gd name="T61" fmla="*/ 1829 h 2788"/>
                <a:gd name="T62" fmla="*/ 1385 w 1856"/>
                <a:gd name="T63" fmla="*/ 1672 h 2788"/>
                <a:gd name="T64" fmla="*/ 1294 w 1856"/>
                <a:gd name="T65" fmla="*/ 1520 h 2788"/>
                <a:gd name="T66" fmla="*/ 1211 w 1856"/>
                <a:gd name="T67" fmla="*/ 1374 h 2788"/>
                <a:gd name="T68" fmla="*/ 1136 w 1856"/>
                <a:gd name="T69" fmla="*/ 1233 h 2788"/>
                <a:gd name="T70" fmla="*/ 1067 w 1856"/>
                <a:gd name="T71" fmla="*/ 1098 h 2788"/>
                <a:gd name="T72" fmla="*/ 1005 w 1856"/>
                <a:gd name="T73" fmla="*/ 968 h 2788"/>
                <a:gd name="T74" fmla="*/ 946 w 1856"/>
                <a:gd name="T75" fmla="*/ 842 h 2788"/>
                <a:gd name="T76" fmla="*/ 842 w 1856"/>
                <a:gd name="T77" fmla="*/ 606 h 2788"/>
                <a:gd name="T78" fmla="*/ 745 w 1856"/>
                <a:gd name="T79" fmla="*/ 389 h 2788"/>
                <a:gd name="T80" fmla="*/ 699 w 1856"/>
                <a:gd name="T81" fmla="*/ 287 h 2788"/>
                <a:gd name="T82" fmla="*/ 651 w 1856"/>
                <a:gd name="T83" fmla="*/ 189 h 2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788">
                  <a:moveTo>
                    <a:pt x="651" y="189"/>
                  </a:moveTo>
                  <a:lnTo>
                    <a:pt x="640" y="166"/>
                  </a:lnTo>
                  <a:lnTo>
                    <a:pt x="630" y="143"/>
                  </a:lnTo>
                  <a:lnTo>
                    <a:pt x="622" y="120"/>
                  </a:lnTo>
                  <a:lnTo>
                    <a:pt x="613" y="96"/>
                  </a:lnTo>
                  <a:lnTo>
                    <a:pt x="606" y="73"/>
                  </a:lnTo>
                  <a:lnTo>
                    <a:pt x="600" y="48"/>
                  </a:lnTo>
                  <a:lnTo>
                    <a:pt x="594" y="24"/>
                  </a:lnTo>
                  <a:lnTo>
                    <a:pt x="590" y="0"/>
                  </a:lnTo>
                  <a:lnTo>
                    <a:pt x="0" y="0"/>
                  </a:lnTo>
                  <a:lnTo>
                    <a:pt x="6" y="98"/>
                  </a:lnTo>
                  <a:lnTo>
                    <a:pt x="15" y="195"/>
                  </a:lnTo>
                  <a:lnTo>
                    <a:pt x="25" y="291"/>
                  </a:lnTo>
                  <a:lnTo>
                    <a:pt x="38" y="388"/>
                  </a:lnTo>
                  <a:lnTo>
                    <a:pt x="53" y="483"/>
                  </a:lnTo>
                  <a:lnTo>
                    <a:pt x="70" y="578"/>
                  </a:lnTo>
                  <a:lnTo>
                    <a:pt x="89" y="672"/>
                  </a:lnTo>
                  <a:lnTo>
                    <a:pt x="111" y="765"/>
                  </a:lnTo>
                  <a:lnTo>
                    <a:pt x="134" y="858"/>
                  </a:lnTo>
                  <a:lnTo>
                    <a:pt x="160" y="950"/>
                  </a:lnTo>
                  <a:lnTo>
                    <a:pt x="187" y="1041"/>
                  </a:lnTo>
                  <a:lnTo>
                    <a:pt x="218" y="1132"/>
                  </a:lnTo>
                  <a:lnTo>
                    <a:pt x="249" y="1222"/>
                  </a:lnTo>
                  <a:lnTo>
                    <a:pt x="283" y="1310"/>
                  </a:lnTo>
                  <a:lnTo>
                    <a:pt x="319" y="1399"/>
                  </a:lnTo>
                  <a:lnTo>
                    <a:pt x="357" y="1487"/>
                  </a:lnTo>
                  <a:lnTo>
                    <a:pt x="398" y="1574"/>
                  </a:lnTo>
                  <a:lnTo>
                    <a:pt x="440" y="1659"/>
                  </a:lnTo>
                  <a:lnTo>
                    <a:pt x="484" y="1745"/>
                  </a:lnTo>
                  <a:lnTo>
                    <a:pt x="531" y="1829"/>
                  </a:lnTo>
                  <a:lnTo>
                    <a:pt x="578" y="1914"/>
                  </a:lnTo>
                  <a:lnTo>
                    <a:pt x="629" y="1998"/>
                  </a:lnTo>
                  <a:lnTo>
                    <a:pt x="681" y="2080"/>
                  </a:lnTo>
                  <a:lnTo>
                    <a:pt x="735" y="2161"/>
                  </a:lnTo>
                  <a:lnTo>
                    <a:pt x="791" y="2243"/>
                  </a:lnTo>
                  <a:lnTo>
                    <a:pt x="849" y="2323"/>
                  </a:lnTo>
                  <a:lnTo>
                    <a:pt x="909" y="2402"/>
                  </a:lnTo>
                  <a:lnTo>
                    <a:pt x="971" y="2482"/>
                  </a:lnTo>
                  <a:lnTo>
                    <a:pt x="1034" y="2559"/>
                  </a:lnTo>
                  <a:lnTo>
                    <a:pt x="1100" y="2636"/>
                  </a:lnTo>
                  <a:lnTo>
                    <a:pt x="1167" y="2713"/>
                  </a:lnTo>
                  <a:lnTo>
                    <a:pt x="1237" y="2788"/>
                  </a:lnTo>
                  <a:lnTo>
                    <a:pt x="1288" y="2746"/>
                  </a:lnTo>
                  <a:lnTo>
                    <a:pt x="1338" y="2706"/>
                  </a:lnTo>
                  <a:lnTo>
                    <a:pt x="1386" y="2669"/>
                  </a:lnTo>
                  <a:lnTo>
                    <a:pt x="1434" y="2633"/>
                  </a:lnTo>
                  <a:lnTo>
                    <a:pt x="1479" y="2599"/>
                  </a:lnTo>
                  <a:lnTo>
                    <a:pt x="1524" y="2568"/>
                  </a:lnTo>
                  <a:lnTo>
                    <a:pt x="1567" y="2539"/>
                  </a:lnTo>
                  <a:lnTo>
                    <a:pt x="1608" y="2511"/>
                  </a:lnTo>
                  <a:lnTo>
                    <a:pt x="1684" y="2461"/>
                  </a:lnTo>
                  <a:lnTo>
                    <a:pt x="1751" y="2415"/>
                  </a:lnTo>
                  <a:lnTo>
                    <a:pt x="1782" y="2395"/>
                  </a:lnTo>
                  <a:lnTo>
                    <a:pt x="1809" y="2375"/>
                  </a:lnTo>
                  <a:lnTo>
                    <a:pt x="1834" y="2357"/>
                  </a:lnTo>
                  <a:lnTo>
                    <a:pt x="1856" y="2339"/>
                  </a:lnTo>
                  <a:lnTo>
                    <a:pt x="1787" y="2250"/>
                  </a:lnTo>
                  <a:lnTo>
                    <a:pt x="1720" y="2162"/>
                  </a:lnTo>
                  <a:lnTo>
                    <a:pt x="1658" y="2077"/>
                  </a:lnTo>
                  <a:lnTo>
                    <a:pt x="1598" y="1993"/>
                  </a:lnTo>
                  <a:lnTo>
                    <a:pt x="1541" y="1911"/>
                  </a:lnTo>
                  <a:lnTo>
                    <a:pt x="1487" y="1829"/>
                  </a:lnTo>
                  <a:lnTo>
                    <a:pt x="1435" y="1750"/>
                  </a:lnTo>
                  <a:lnTo>
                    <a:pt x="1385" y="1672"/>
                  </a:lnTo>
                  <a:lnTo>
                    <a:pt x="1339" y="1595"/>
                  </a:lnTo>
                  <a:lnTo>
                    <a:pt x="1294" y="1520"/>
                  </a:lnTo>
                  <a:lnTo>
                    <a:pt x="1252" y="1446"/>
                  </a:lnTo>
                  <a:lnTo>
                    <a:pt x="1211" y="1374"/>
                  </a:lnTo>
                  <a:lnTo>
                    <a:pt x="1173" y="1303"/>
                  </a:lnTo>
                  <a:lnTo>
                    <a:pt x="1136" y="1233"/>
                  </a:lnTo>
                  <a:lnTo>
                    <a:pt x="1101" y="1165"/>
                  </a:lnTo>
                  <a:lnTo>
                    <a:pt x="1067" y="1098"/>
                  </a:lnTo>
                  <a:lnTo>
                    <a:pt x="1035" y="1032"/>
                  </a:lnTo>
                  <a:lnTo>
                    <a:pt x="1005" y="968"/>
                  </a:lnTo>
                  <a:lnTo>
                    <a:pt x="975" y="905"/>
                  </a:lnTo>
                  <a:lnTo>
                    <a:pt x="946" y="842"/>
                  </a:lnTo>
                  <a:lnTo>
                    <a:pt x="892" y="722"/>
                  </a:lnTo>
                  <a:lnTo>
                    <a:pt x="842" y="606"/>
                  </a:lnTo>
                  <a:lnTo>
                    <a:pt x="793" y="495"/>
                  </a:lnTo>
                  <a:lnTo>
                    <a:pt x="745" y="389"/>
                  </a:lnTo>
                  <a:lnTo>
                    <a:pt x="722" y="337"/>
                  </a:lnTo>
                  <a:lnTo>
                    <a:pt x="699" y="287"/>
                  </a:lnTo>
                  <a:lnTo>
                    <a:pt x="675" y="238"/>
                  </a:lnTo>
                  <a:lnTo>
                    <a:pt x="651" y="189"/>
                  </a:lnTo>
                  <a:close/>
                </a:path>
              </a:pathLst>
            </a:custGeom>
            <a:solidFill>
              <a:srgbClr val="4D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90" name="Freeform 50"/>
            <p:cNvSpPr>
              <a:spLocks/>
            </p:cNvSpPr>
            <p:nvPr/>
          </p:nvSpPr>
          <p:spPr bwMode="auto">
            <a:xfrm>
              <a:off x="2593975" y="4265613"/>
              <a:ext cx="88900" cy="119063"/>
            </a:xfrm>
            <a:custGeom>
              <a:avLst/>
              <a:gdLst>
                <a:gd name="T0" fmla="*/ 236 w 278"/>
                <a:gd name="T1" fmla="*/ 369 h 375"/>
                <a:gd name="T2" fmla="*/ 222 w 278"/>
                <a:gd name="T3" fmla="*/ 374 h 375"/>
                <a:gd name="T4" fmla="*/ 207 w 278"/>
                <a:gd name="T5" fmla="*/ 375 h 375"/>
                <a:gd name="T6" fmla="*/ 193 w 278"/>
                <a:gd name="T7" fmla="*/ 374 h 375"/>
                <a:gd name="T8" fmla="*/ 180 w 278"/>
                <a:gd name="T9" fmla="*/ 371 h 375"/>
                <a:gd name="T10" fmla="*/ 167 w 278"/>
                <a:gd name="T11" fmla="*/ 364 h 375"/>
                <a:gd name="T12" fmla="*/ 156 w 278"/>
                <a:gd name="T13" fmla="*/ 356 h 375"/>
                <a:gd name="T14" fmla="*/ 147 w 278"/>
                <a:gd name="T15" fmla="*/ 345 h 375"/>
                <a:gd name="T16" fmla="*/ 9 w 278"/>
                <a:gd name="T17" fmla="*/ 109 h 375"/>
                <a:gd name="T18" fmla="*/ 3 w 278"/>
                <a:gd name="T19" fmla="*/ 95 h 375"/>
                <a:gd name="T20" fmla="*/ 0 w 278"/>
                <a:gd name="T21" fmla="*/ 81 h 375"/>
                <a:gd name="T22" fmla="*/ 0 w 278"/>
                <a:gd name="T23" fmla="*/ 67 h 375"/>
                <a:gd name="T24" fmla="*/ 2 w 278"/>
                <a:gd name="T25" fmla="*/ 54 h 375"/>
                <a:gd name="T26" fmla="*/ 7 w 278"/>
                <a:gd name="T27" fmla="*/ 40 h 375"/>
                <a:gd name="T28" fmla="*/ 14 w 278"/>
                <a:gd name="T29" fmla="*/ 28 h 375"/>
                <a:gd name="T30" fmla="*/ 24 w 278"/>
                <a:gd name="T31" fmla="*/ 18 h 375"/>
                <a:gd name="T32" fmla="*/ 36 w 278"/>
                <a:gd name="T33" fmla="*/ 9 h 375"/>
                <a:gd name="T34" fmla="*/ 50 w 278"/>
                <a:gd name="T35" fmla="*/ 3 h 375"/>
                <a:gd name="T36" fmla="*/ 63 w 278"/>
                <a:gd name="T37" fmla="*/ 0 h 375"/>
                <a:gd name="T38" fmla="*/ 77 w 278"/>
                <a:gd name="T39" fmla="*/ 0 h 375"/>
                <a:gd name="T40" fmla="*/ 91 w 278"/>
                <a:gd name="T41" fmla="*/ 2 h 375"/>
                <a:gd name="T42" fmla="*/ 105 w 278"/>
                <a:gd name="T43" fmla="*/ 7 h 375"/>
                <a:gd name="T44" fmla="*/ 116 w 278"/>
                <a:gd name="T45" fmla="*/ 15 h 375"/>
                <a:gd name="T46" fmla="*/ 127 w 278"/>
                <a:gd name="T47" fmla="*/ 24 h 375"/>
                <a:gd name="T48" fmla="*/ 135 w 278"/>
                <a:gd name="T49" fmla="*/ 36 h 375"/>
                <a:gd name="T50" fmla="*/ 272 w 278"/>
                <a:gd name="T51" fmla="*/ 273 h 375"/>
                <a:gd name="T52" fmla="*/ 277 w 278"/>
                <a:gd name="T53" fmla="*/ 286 h 375"/>
                <a:gd name="T54" fmla="*/ 278 w 278"/>
                <a:gd name="T55" fmla="*/ 301 h 375"/>
                <a:gd name="T56" fmla="*/ 277 w 278"/>
                <a:gd name="T57" fmla="*/ 315 h 375"/>
                <a:gd name="T58" fmla="*/ 274 w 278"/>
                <a:gd name="T59" fmla="*/ 329 h 375"/>
                <a:gd name="T60" fmla="*/ 267 w 278"/>
                <a:gd name="T61" fmla="*/ 340 h 375"/>
                <a:gd name="T62" fmla="*/ 259 w 278"/>
                <a:gd name="T63" fmla="*/ 352 h 375"/>
                <a:gd name="T64" fmla="*/ 248 w 278"/>
                <a:gd name="T65" fmla="*/ 36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8" h="375">
                  <a:moveTo>
                    <a:pt x="242" y="366"/>
                  </a:moveTo>
                  <a:lnTo>
                    <a:pt x="236" y="369"/>
                  </a:lnTo>
                  <a:lnTo>
                    <a:pt x="228" y="372"/>
                  </a:lnTo>
                  <a:lnTo>
                    <a:pt x="222" y="374"/>
                  </a:lnTo>
                  <a:lnTo>
                    <a:pt x="214" y="375"/>
                  </a:lnTo>
                  <a:lnTo>
                    <a:pt x="207" y="375"/>
                  </a:lnTo>
                  <a:lnTo>
                    <a:pt x="201" y="375"/>
                  </a:lnTo>
                  <a:lnTo>
                    <a:pt x="193" y="374"/>
                  </a:lnTo>
                  <a:lnTo>
                    <a:pt x="187" y="373"/>
                  </a:lnTo>
                  <a:lnTo>
                    <a:pt x="180" y="371"/>
                  </a:lnTo>
                  <a:lnTo>
                    <a:pt x="173" y="368"/>
                  </a:lnTo>
                  <a:lnTo>
                    <a:pt x="167" y="364"/>
                  </a:lnTo>
                  <a:lnTo>
                    <a:pt x="162" y="360"/>
                  </a:lnTo>
                  <a:lnTo>
                    <a:pt x="156" y="356"/>
                  </a:lnTo>
                  <a:lnTo>
                    <a:pt x="151" y="351"/>
                  </a:lnTo>
                  <a:lnTo>
                    <a:pt x="147" y="345"/>
                  </a:lnTo>
                  <a:lnTo>
                    <a:pt x="143" y="339"/>
                  </a:lnTo>
                  <a:lnTo>
                    <a:pt x="9" y="109"/>
                  </a:lnTo>
                  <a:lnTo>
                    <a:pt x="6" y="102"/>
                  </a:lnTo>
                  <a:lnTo>
                    <a:pt x="3" y="95"/>
                  </a:lnTo>
                  <a:lnTo>
                    <a:pt x="1" y="89"/>
                  </a:lnTo>
                  <a:lnTo>
                    <a:pt x="0" y="81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1" y="60"/>
                  </a:lnTo>
                  <a:lnTo>
                    <a:pt x="2" y="54"/>
                  </a:lnTo>
                  <a:lnTo>
                    <a:pt x="4" y="46"/>
                  </a:lnTo>
                  <a:lnTo>
                    <a:pt x="7" y="40"/>
                  </a:lnTo>
                  <a:lnTo>
                    <a:pt x="10" y="34"/>
                  </a:lnTo>
                  <a:lnTo>
                    <a:pt x="14" y="28"/>
                  </a:lnTo>
                  <a:lnTo>
                    <a:pt x="19" y="23"/>
                  </a:lnTo>
                  <a:lnTo>
                    <a:pt x="24" y="18"/>
                  </a:lnTo>
                  <a:lnTo>
                    <a:pt x="29" y="14"/>
                  </a:lnTo>
                  <a:lnTo>
                    <a:pt x="36" y="9"/>
                  </a:lnTo>
                  <a:lnTo>
                    <a:pt x="42" y="6"/>
                  </a:lnTo>
                  <a:lnTo>
                    <a:pt x="50" y="3"/>
                  </a:lnTo>
                  <a:lnTo>
                    <a:pt x="56" y="1"/>
                  </a:lnTo>
                  <a:lnTo>
                    <a:pt x="63" y="0"/>
                  </a:lnTo>
                  <a:lnTo>
                    <a:pt x="71" y="0"/>
                  </a:lnTo>
                  <a:lnTo>
                    <a:pt x="77" y="0"/>
                  </a:lnTo>
                  <a:lnTo>
                    <a:pt x="84" y="1"/>
                  </a:lnTo>
                  <a:lnTo>
                    <a:pt x="91" y="2"/>
                  </a:lnTo>
                  <a:lnTo>
                    <a:pt x="97" y="4"/>
                  </a:lnTo>
                  <a:lnTo>
                    <a:pt x="105" y="7"/>
                  </a:lnTo>
                  <a:lnTo>
                    <a:pt x="110" y="10"/>
                  </a:lnTo>
                  <a:lnTo>
                    <a:pt x="116" y="15"/>
                  </a:lnTo>
                  <a:lnTo>
                    <a:pt x="121" y="19"/>
                  </a:lnTo>
                  <a:lnTo>
                    <a:pt x="127" y="24"/>
                  </a:lnTo>
                  <a:lnTo>
                    <a:pt x="131" y="29"/>
                  </a:lnTo>
                  <a:lnTo>
                    <a:pt x="135" y="36"/>
                  </a:lnTo>
                  <a:lnTo>
                    <a:pt x="268" y="266"/>
                  </a:lnTo>
                  <a:lnTo>
                    <a:pt x="272" y="273"/>
                  </a:lnTo>
                  <a:lnTo>
                    <a:pt x="275" y="280"/>
                  </a:lnTo>
                  <a:lnTo>
                    <a:pt x="277" y="286"/>
                  </a:lnTo>
                  <a:lnTo>
                    <a:pt x="278" y="294"/>
                  </a:lnTo>
                  <a:lnTo>
                    <a:pt x="278" y="301"/>
                  </a:lnTo>
                  <a:lnTo>
                    <a:pt x="278" y="307"/>
                  </a:lnTo>
                  <a:lnTo>
                    <a:pt x="277" y="315"/>
                  </a:lnTo>
                  <a:lnTo>
                    <a:pt x="276" y="321"/>
                  </a:lnTo>
                  <a:lnTo>
                    <a:pt x="274" y="329"/>
                  </a:lnTo>
                  <a:lnTo>
                    <a:pt x="271" y="335"/>
                  </a:lnTo>
                  <a:lnTo>
                    <a:pt x="267" y="340"/>
                  </a:lnTo>
                  <a:lnTo>
                    <a:pt x="263" y="347"/>
                  </a:lnTo>
                  <a:lnTo>
                    <a:pt x="259" y="352"/>
                  </a:lnTo>
                  <a:lnTo>
                    <a:pt x="254" y="357"/>
                  </a:lnTo>
                  <a:lnTo>
                    <a:pt x="248" y="361"/>
                  </a:lnTo>
                  <a:lnTo>
                    <a:pt x="242" y="366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91" name="Freeform 51"/>
            <p:cNvSpPr>
              <a:spLocks/>
            </p:cNvSpPr>
            <p:nvPr/>
          </p:nvSpPr>
          <p:spPr bwMode="auto">
            <a:xfrm>
              <a:off x="2563813" y="4287838"/>
              <a:ext cx="74613" cy="125413"/>
            </a:xfrm>
            <a:custGeom>
              <a:avLst/>
              <a:gdLst>
                <a:gd name="T0" fmla="*/ 177 w 233"/>
                <a:gd name="T1" fmla="*/ 394 h 396"/>
                <a:gd name="T2" fmla="*/ 163 w 233"/>
                <a:gd name="T3" fmla="*/ 396 h 396"/>
                <a:gd name="T4" fmla="*/ 150 w 233"/>
                <a:gd name="T5" fmla="*/ 395 h 396"/>
                <a:gd name="T6" fmla="*/ 136 w 233"/>
                <a:gd name="T7" fmla="*/ 392 h 396"/>
                <a:gd name="T8" fmla="*/ 123 w 233"/>
                <a:gd name="T9" fmla="*/ 385 h 396"/>
                <a:gd name="T10" fmla="*/ 112 w 233"/>
                <a:gd name="T11" fmla="*/ 377 h 396"/>
                <a:gd name="T12" fmla="*/ 102 w 233"/>
                <a:gd name="T13" fmla="*/ 366 h 396"/>
                <a:gd name="T14" fmla="*/ 95 w 233"/>
                <a:gd name="T15" fmla="*/ 355 h 396"/>
                <a:gd name="T16" fmla="*/ 4 w 233"/>
                <a:gd name="T17" fmla="*/ 96 h 396"/>
                <a:gd name="T18" fmla="*/ 1 w 233"/>
                <a:gd name="T19" fmla="*/ 82 h 396"/>
                <a:gd name="T20" fmla="*/ 1 w 233"/>
                <a:gd name="T21" fmla="*/ 67 h 396"/>
                <a:gd name="T22" fmla="*/ 3 w 233"/>
                <a:gd name="T23" fmla="*/ 53 h 396"/>
                <a:gd name="T24" fmla="*/ 7 w 233"/>
                <a:gd name="T25" fmla="*/ 41 h 396"/>
                <a:gd name="T26" fmla="*/ 14 w 233"/>
                <a:gd name="T27" fmla="*/ 29 h 396"/>
                <a:gd name="T28" fmla="*/ 24 w 233"/>
                <a:gd name="T29" fmla="*/ 19 h 396"/>
                <a:gd name="T30" fmla="*/ 35 w 233"/>
                <a:gd name="T31" fmla="*/ 10 h 396"/>
                <a:gd name="T32" fmla="*/ 49 w 233"/>
                <a:gd name="T33" fmla="*/ 4 h 396"/>
                <a:gd name="T34" fmla="*/ 63 w 233"/>
                <a:gd name="T35" fmla="*/ 0 h 396"/>
                <a:gd name="T36" fmla="*/ 78 w 233"/>
                <a:gd name="T37" fmla="*/ 0 h 396"/>
                <a:gd name="T38" fmla="*/ 92 w 233"/>
                <a:gd name="T39" fmla="*/ 2 h 396"/>
                <a:gd name="T40" fmla="*/ 104 w 233"/>
                <a:gd name="T41" fmla="*/ 7 h 396"/>
                <a:gd name="T42" fmla="*/ 116 w 233"/>
                <a:gd name="T43" fmla="*/ 13 h 396"/>
                <a:gd name="T44" fmla="*/ 126 w 233"/>
                <a:gd name="T45" fmla="*/ 23 h 396"/>
                <a:gd name="T46" fmla="*/ 135 w 233"/>
                <a:gd name="T47" fmla="*/ 34 h 396"/>
                <a:gd name="T48" fmla="*/ 141 w 233"/>
                <a:gd name="T49" fmla="*/ 48 h 396"/>
                <a:gd name="T50" fmla="*/ 231 w 233"/>
                <a:gd name="T51" fmla="*/ 306 h 396"/>
                <a:gd name="T52" fmla="*/ 233 w 233"/>
                <a:gd name="T53" fmla="*/ 321 h 396"/>
                <a:gd name="T54" fmla="*/ 232 w 233"/>
                <a:gd name="T55" fmla="*/ 335 h 396"/>
                <a:gd name="T56" fmla="*/ 229 w 233"/>
                <a:gd name="T57" fmla="*/ 348 h 396"/>
                <a:gd name="T58" fmla="*/ 223 w 233"/>
                <a:gd name="T59" fmla="*/ 361 h 396"/>
                <a:gd name="T60" fmla="*/ 214 w 233"/>
                <a:gd name="T61" fmla="*/ 373 h 396"/>
                <a:gd name="T62" fmla="*/ 205 w 233"/>
                <a:gd name="T63" fmla="*/ 382 h 396"/>
                <a:gd name="T64" fmla="*/ 192 w 233"/>
                <a:gd name="T65" fmla="*/ 39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3" h="396">
                  <a:moveTo>
                    <a:pt x="185" y="392"/>
                  </a:moveTo>
                  <a:lnTo>
                    <a:pt x="177" y="394"/>
                  </a:lnTo>
                  <a:lnTo>
                    <a:pt x="171" y="396"/>
                  </a:lnTo>
                  <a:lnTo>
                    <a:pt x="163" y="396"/>
                  </a:lnTo>
                  <a:lnTo>
                    <a:pt x="156" y="396"/>
                  </a:lnTo>
                  <a:lnTo>
                    <a:pt x="150" y="395"/>
                  </a:lnTo>
                  <a:lnTo>
                    <a:pt x="142" y="394"/>
                  </a:lnTo>
                  <a:lnTo>
                    <a:pt x="136" y="392"/>
                  </a:lnTo>
                  <a:lnTo>
                    <a:pt x="130" y="389"/>
                  </a:lnTo>
                  <a:lnTo>
                    <a:pt x="123" y="385"/>
                  </a:lnTo>
                  <a:lnTo>
                    <a:pt x="117" y="382"/>
                  </a:lnTo>
                  <a:lnTo>
                    <a:pt x="112" y="377"/>
                  </a:lnTo>
                  <a:lnTo>
                    <a:pt x="106" y="373"/>
                  </a:lnTo>
                  <a:lnTo>
                    <a:pt x="102" y="366"/>
                  </a:lnTo>
                  <a:lnTo>
                    <a:pt x="98" y="361"/>
                  </a:lnTo>
                  <a:lnTo>
                    <a:pt x="95" y="355"/>
                  </a:lnTo>
                  <a:lnTo>
                    <a:pt x="93" y="347"/>
                  </a:lnTo>
                  <a:lnTo>
                    <a:pt x="4" y="96"/>
                  </a:lnTo>
                  <a:lnTo>
                    <a:pt x="2" y="89"/>
                  </a:lnTo>
                  <a:lnTo>
                    <a:pt x="1" y="82"/>
                  </a:lnTo>
                  <a:lnTo>
                    <a:pt x="0" y="75"/>
                  </a:lnTo>
                  <a:lnTo>
                    <a:pt x="1" y="67"/>
                  </a:lnTo>
                  <a:lnTo>
                    <a:pt x="1" y="61"/>
                  </a:lnTo>
                  <a:lnTo>
                    <a:pt x="3" y="53"/>
                  </a:lnTo>
                  <a:lnTo>
                    <a:pt x="5" y="47"/>
                  </a:lnTo>
                  <a:lnTo>
                    <a:pt x="7" y="41"/>
                  </a:lnTo>
                  <a:lnTo>
                    <a:pt x="10" y="34"/>
                  </a:lnTo>
                  <a:lnTo>
                    <a:pt x="14" y="29"/>
                  </a:lnTo>
                  <a:lnTo>
                    <a:pt x="19" y="23"/>
                  </a:lnTo>
                  <a:lnTo>
                    <a:pt x="24" y="19"/>
                  </a:lnTo>
                  <a:lnTo>
                    <a:pt x="29" y="13"/>
                  </a:lnTo>
                  <a:lnTo>
                    <a:pt x="35" y="10"/>
                  </a:lnTo>
                  <a:lnTo>
                    <a:pt x="42" y="6"/>
                  </a:lnTo>
                  <a:lnTo>
                    <a:pt x="49" y="4"/>
                  </a:lnTo>
                  <a:lnTo>
                    <a:pt x="56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8" y="0"/>
                  </a:lnTo>
                  <a:lnTo>
                    <a:pt x="84" y="1"/>
                  </a:lnTo>
                  <a:lnTo>
                    <a:pt x="92" y="2"/>
                  </a:lnTo>
                  <a:lnTo>
                    <a:pt x="98" y="4"/>
                  </a:lnTo>
                  <a:lnTo>
                    <a:pt x="104" y="7"/>
                  </a:lnTo>
                  <a:lnTo>
                    <a:pt x="111" y="10"/>
                  </a:lnTo>
                  <a:lnTo>
                    <a:pt x="116" y="13"/>
                  </a:lnTo>
                  <a:lnTo>
                    <a:pt x="122" y="19"/>
                  </a:lnTo>
                  <a:lnTo>
                    <a:pt x="126" y="23"/>
                  </a:lnTo>
                  <a:lnTo>
                    <a:pt x="132" y="29"/>
                  </a:lnTo>
                  <a:lnTo>
                    <a:pt x="135" y="34"/>
                  </a:lnTo>
                  <a:lnTo>
                    <a:pt x="139" y="41"/>
                  </a:lnTo>
                  <a:lnTo>
                    <a:pt x="141" y="48"/>
                  </a:lnTo>
                  <a:lnTo>
                    <a:pt x="229" y="300"/>
                  </a:lnTo>
                  <a:lnTo>
                    <a:pt x="231" y="306"/>
                  </a:lnTo>
                  <a:lnTo>
                    <a:pt x="233" y="314"/>
                  </a:lnTo>
                  <a:lnTo>
                    <a:pt x="233" y="321"/>
                  </a:lnTo>
                  <a:lnTo>
                    <a:pt x="233" y="328"/>
                  </a:lnTo>
                  <a:lnTo>
                    <a:pt x="232" y="335"/>
                  </a:lnTo>
                  <a:lnTo>
                    <a:pt x="231" y="342"/>
                  </a:lnTo>
                  <a:lnTo>
                    <a:pt x="229" y="348"/>
                  </a:lnTo>
                  <a:lnTo>
                    <a:pt x="226" y="355"/>
                  </a:lnTo>
                  <a:lnTo>
                    <a:pt x="223" y="361"/>
                  </a:lnTo>
                  <a:lnTo>
                    <a:pt x="219" y="366"/>
                  </a:lnTo>
                  <a:lnTo>
                    <a:pt x="214" y="373"/>
                  </a:lnTo>
                  <a:lnTo>
                    <a:pt x="210" y="377"/>
                  </a:lnTo>
                  <a:lnTo>
                    <a:pt x="205" y="382"/>
                  </a:lnTo>
                  <a:lnTo>
                    <a:pt x="198" y="385"/>
                  </a:lnTo>
                  <a:lnTo>
                    <a:pt x="192" y="390"/>
                  </a:lnTo>
                  <a:lnTo>
                    <a:pt x="185" y="392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92" name="Freeform 52"/>
            <p:cNvSpPr>
              <a:spLocks/>
            </p:cNvSpPr>
            <p:nvPr/>
          </p:nvSpPr>
          <p:spPr bwMode="auto">
            <a:xfrm>
              <a:off x="2524125" y="4300538"/>
              <a:ext cx="58738" cy="130175"/>
            </a:xfrm>
            <a:custGeom>
              <a:avLst/>
              <a:gdLst>
                <a:gd name="T0" fmla="*/ 118 w 187"/>
                <a:gd name="T1" fmla="*/ 408 h 408"/>
                <a:gd name="T2" fmla="*/ 104 w 187"/>
                <a:gd name="T3" fmla="*/ 407 h 408"/>
                <a:gd name="T4" fmla="*/ 91 w 187"/>
                <a:gd name="T5" fmla="*/ 404 h 408"/>
                <a:gd name="T6" fmla="*/ 78 w 187"/>
                <a:gd name="T7" fmla="*/ 398 h 408"/>
                <a:gd name="T8" fmla="*/ 66 w 187"/>
                <a:gd name="T9" fmla="*/ 390 h 408"/>
                <a:gd name="T10" fmla="*/ 57 w 187"/>
                <a:gd name="T11" fmla="*/ 379 h 408"/>
                <a:gd name="T12" fmla="*/ 49 w 187"/>
                <a:gd name="T13" fmla="*/ 368 h 408"/>
                <a:gd name="T14" fmla="*/ 44 w 187"/>
                <a:gd name="T15" fmla="*/ 354 h 408"/>
                <a:gd name="T16" fmla="*/ 1 w 187"/>
                <a:gd name="T17" fmla="*/ 83 h 408"/>
                <a:gd name="T18" fmla="*/ 0 w 187"/>
                <a:gd name="T19" fmla="*/ 69 h 408"/>
                <a:gd name="T20" fmla="*/ 2 w 187"/>
                <a:gd name="T21" fmla="*/ 55 h 408"/>
                <a:gd name="T22" fmla="*/ 6 w 187"/>
                <a:gd name="T23" fmla="*/ 42 h 408"/>
                <a:gd name="T24" fmla="*/ 13 w 187"/>
                <a:gd name="T25" fmla="*/ 30 h 408"/>
                <a:gd name="T26" fmla="*/ 22 w 187"/>
                <a:gd name="T27" fmla="*/ 19 h 408"/>
                <a:gd name="T28" fmla="*/ 34 w 187"/>
                <a:gd name="T29" fmla="*/ 10 h 408"/>
                <a:gd name="T30" fmla="*/ 46 w 187"/>
                <a:gd name="T31" fmla="*/ 4 h 408"/>
                <a:gd name="T32" fmla="*/ 61 w 187"/>
                <a:gd name="T33" fmla="*/ 1 h 408"/>
                <a:gd name="T34" fmla="*/ 76 w 187"/>
                <a:gd name="T35" fmla="*/ 0 h 408"/>
                <a:gd name="T36" fmla="*/ 90 w 187"/>
                <a:gd name="T37" fmla="*/ 2 h 408"/>
                <a:gd name="T38" fmla="*/ 102 w 187"/>
                <a:gd name="T39" fmla="*/ 6 h 408"/>
                <a:gd name="T40" fmla="*/ 115 w 187"/>
                <a:gd name="T41" fmla="*/ 14 h 408"/>
                <a:gd name="T42" fmla="*/ 126 w 187"/>
                <a:gd name="T43" fmla="*/ 22 h 408"/>
                <a:gd name="T44" fmla="*/ 134 w 187"/>
                <a:gd name="T45" fmla="*/ 34 h 408"/>
                <a:gd name="T46" fmla="*/ 140 w 187"/>
                <a:gd name="T47" fmla="*/ 46 h 408"/>
                <a:gd name="T48" fmla="*/ 144 w 187"/>
                <a:gd name="T49" fmla="*/ 61 h 408"/>
                <a:gd name="T50" fmla="*/ 187 w 187"/>
                <a:gd name="T51" fmla="*/ 331 h 408"/>
                <a:gd name="T52" fmla="*/ 187 w 187"/>
                <a:gd name="T53" fmla="*/ 346 h 408"/>
                <a:gd name="T54" fmla="*/ 183 w 187"/>
                <a:gd name="T55" fmla="*/ 359 h 408"/>
                <a:gd name="T56" fmla="*/ 177 w 187"/>
                <a:gd name="T57" fmla="*/ 372 h 408"/>
                <a:gd name="T58" fmla="*/ 169 w 187"/>
                <a:gd name="T59" fmla="*/ 384 h 408"/>
                <a:gd name="T60" fmla="*/ 158 w 187"/>
                <a:gd name="T61" fmla="*/ 393 h 408"/>
                <a:gd name="T62" fmla="*/ 147 w 187"/>
                <a:gd name="T63" fmla="*/ 401 h 408"/>
                <a:gd name="T64" fmla="*/ 133 w 187"/>
                <a:gd name="T65" fmla="*/ 406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7" h="408">
                  <a:moveTo>
                    <a:pt x="126" y="407"/>
                  </a:moveTo>
                  <a:lnTo>
                    <a:pt x="118" y="408"/>
                  </a:lnTo>
                  <a:lnTo>
                    <a:pt x="111" y="408"/>
                  </a:lnTo>
                  <a:lnTo>
                    <a:pt x="104" y="407"/>
                  </a:lnTo>
                  <a:lnTo>
                    <a:pt x="97" y="406"/>
                  </a:lnTo>
                  <a:lnTo>
                    <a:pt x="91" y="404"/>
                  </a:lnTo>
                  <a:lnTo>
                    <a:pt x="83" y="402"/>
                  </a:lnTo>
                  <a:lnTo>
                    <a:pt x="78" y="398"/>
                  </a:lnTo>
                  <a:lnTo>
                    <a:pt x="72" y="394"/>
                  </a:lnTo>
                  <a:lnTo>
                    <a:pt x="66" y="390"/>
                  </a:lnTo>
                  <a:lnTo>
                    <a:pt x="61" y="385"/>
                  </a:lnTo>
                  <a:lnTo>
                    <a:pt x="57" y="379"/>
                  </a:lnTo>
                  <a:lnTo>
                    <a:pt x="53" y="374"/>
                  </a:lnTo>
                  <a:lnTo>
                    <a:pt x="49" y="368"/>
                  </a:lnTo>
                  <a:lnTo>
                    <a:pt x="46" y="361"/>
                  </a:lnTo>
                  <a:lnTo>
                    <a:pt x="44" y="354"/>
                  </a:lnTo>
                  <a:lnTo>
                    <a:pt x="42" y="347"/>
                  </a:lnTo>
                  <a:lnTo>
                    <a:pt x="1" y="83"/>
                  </a:lnTo>
                  <a:lnTo>
                    <a:pt x="0" y="76"/>
                  </a:lnTo>
                  <a:lnTo>
                    <a:pt x="0" y="69"/>
                  </a:lnTo>
                  <a:lnTo>
                    <a:pt x="0" y="62"/>
                  </a:lnTo>
                  <a:lnTo>
                    <a:pt x="2" y="55"/>
                  </a:lnTo>
                  <a:lnTo>
                    <a:pt x="4" y="49"/>
                  </a:lnTo>
                  <a:lnTo>
                    <a:pt x="6" y="42"/>
                  </a:lnTo>
                  <a:lnTo>
                    <a:pt x="9" y="36"/>
                  </a:lnTo>
                  <a:lnTo>
                    <a:pt x="13" y="30"/>
                  </a:lnTo>
                  <a:lnTo>
                    <a:pt x="18" y="24"/>
                  </a:lnTo>
                  <a:lnTo>
                    <a:pt x="22" y="19"/>
                  </a:lnTo>
                  <a:lnTo>
                    <a:pt x="28" y="15"/>
                  </a:lnTo>
                  <a:lnTo>
                    <a:pt x="34" y="10"/>
                  </a:lnTo>
                  <a:lnTo>
                    <a:pt x="40" y="7"/>
                  </a:lnTo>
                  <a:lnTo>
                    <a:pt x="46" y="4"/>
                  </a:lnTo>
                  <a:lnTo>
                    <a:pt x="54" y="2"/>
                  </a:lnTo>
                  <a:lnTo>
                    <a:pt x="61" y="1"/>
                  </a:lnTo>
                  <a:lnTo>
                    <a:pt x="68" y="0"/>
                  </a:lnTo>
                  <a:lnTo>
                    <a:pt x="76" y="0"/>
                  </a:lnTo>
                  <a:lnTo>
                    <a:pt x="82" y="0"/>
                  </a:lnTo>
                  <a:lnTo>
                    <a:pt x="90" y="2"/>
                  </a:lnTo>
                  <a:lnTo>
                    <a:pt x="96" y="4"/>
                  </a:lnTo>
                  <a:lnTo>
                    <a:pt x="102" y="6"/>
                  </a:lnTo>
                  <a:lnTo>
                    <a:pt x="109" y="9"/>
                  </a:lnTo>
                  <a:lnTo>
                    <a:pt x="115" y="14"/>
                  </a:lnTo>
                  <a:lnTo>
                    <a:pt x="120" y="18"/>
                  </a:lnTo>
                  <a:lnTo>
                    <a:pt x="126" y="22"/>
                  </a:lnTo>
                  <a:lnTo>
                    <a:pt x="130" y="28"/>
                  </a:lnTo>
                  <a:lnTo>
                    <a:pt x="134" y="34"/>
                  </a:lnTo>
                  <a:lnTo>
                    <a:pt x="137" y="40"/>
                  </a:lnTo>
                  <a:lnTo>
                    <a:pt x="140" y="46"/>
                  </a:lnTo>
                  <a:lnTo>
                    <a:pt x="143" y="54"/>
                  </a:lnTo>
                  <a:lnTo>
                    <a:pt x="144" y="61"/>
                  </a:lnTo>
                  <a:lnTo>
                    <a:pt x="186" y="323"/>
                  </a:lnTo>
                  <a:lnTo>
                    <a:pt x="187" y="331"/>
                  </a:lnTo>
                  <a:lnTo>
                    <a:pt x="187" y="338"/>
                  </a:lnTo>
                  <a:lnTo>
                    <a:pt x="187" y="346"/>
                  </a:lnTo>
                  <a:lnTo>
                    <a:pt x="185" y="353"/>
                  </a:lnTo>
                  <a:lnTo>
                    <a:pt x="183" y="359"/>
                  </a:lnTo>
                  <a:lnTo>
                    <a:pt x="181" y="366"/>
                  </a:lnTo>
                  <a:lnTo>
                    <a:pt x="177" y="372"/>
                  </a:lnTo>
                  <a:lnTo>
                    <a:pt x="173" y="378"/>
                  </a:lnTo>
                  <a:lnTo>
                    <a:pt x="169" y="384"/>
                  </a:lnTo>
                  <a:lnTo>
                    <a:pt x="164" y="388"/>
                  </a:lnTo>
                  <a:lnTo>
                    <a:pt x="158" y="393"/>
                  </a:lnTo>
                  <a:lnTo>
                    <a:pt x="153" y="397"/>
                  </a:lnTo>
                  <a:lnTo>
                    <a:pt x="147" y="401"/>
                  </a:lnTo>
                  <a:lnTo>
                    <a:pt x="140" y="404"/>
                  </a:lnTo>
                  <a:lnTo>
                    <a:pt x="133" y="406"/>
                  </a:lnTo>
                  <a:lnTo>
                    <a:pt x="126" y="407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93" name="Freeform 53"/>
            <p:cNvSpPr>
              <a:spLocks/>
            </p:cNvSpPr>
            <p:nvPr/>
          </p:nvSpPr>
          <p:spPr bwMode="auto">
            <a:xfrm>
              <a:off x="2474913" y="4313238"/>
              <a:ext cx="50800" cy="107950"/>
            </a:xfrm>
            <a:custGeom>
              <a:avLst/>
              <a:gdLst>
                <a:gd name="T0" fmla="*/ 70 w 156"/>
                <a:gd name="T1" fmla="*/ 342 h 343"/>
                <a:gd name="T2" fmla="*/ 55 w 156"/>
                <a:gd name="T3" fmla="*/ 340 h 343"/>
                <a:gd name="T4" fmla="*/ 41 w 156"/>
                <a:gd name="T5" fmla="*/ 336 h 343"/>
                <a:gd name="T6" fmla="*/ 28 w 156"/>
                <a:gd name="T7" fmla="*/ 329 h 343"/>
                <a:gd name="T8" fmla="*/ 17 w 156"/>
                <a:gd name="T9" fmla="*/ 321 h 343"/>
                <a:gd name="T10" fmla="*/ 10 w 156"/>
                <a:gd name="T11" fmla="*/ 312 h 343"/>
                <a:gd name="T12" fmla="*/ 4 w 156"/>
                <a:gd name="T13" fmla="*/ 300 h 343"/>
                <a:gd name="T14" fmla="*/ 0 w 156"/>
                <a:gd name="T15" fmla="*/ 288 h 343"/>
                <a:gd name="T16" fmla="*/ 0 w 156"/>
                <a:gd name="T17" fmla="*/ 61 h 343"/>
                <a:gd name="T18" fmla="*/ 2 w 156"/>
                <a:gd name="T19" fmla="*/ 48 h 343"/>
                <a:gd name="T20" fmla="*/ 6 w 156"/>
                <a:gd name="T21" fmla="*/ 37 h 343"/>
                <a:gd name="T22" fmla="*/ 13 w 156"/>
                <a:gd name="T23" fmla="*/ 26 h 343"/>
                <a:gd name="T24" fmla="*/ 23 w 156"/>
                <a:gd name="T25" fmla="*/ 18 h 343"/>
                <a:gd name="T26" fmla="*/ 34 w 156"/>
                <a:gd name="T27" fmla="*/ 10 h 343"/>
                <a:gd name="T28" fmla="*/ 48 w 156"/>
                <a:gd name="T29" fmla="*/ 5 h 343"/>
                <a:gd name="T30" fmla="*/ 63 w 156"/>
                <a:gd name="T31" fmla="*/ 1 h 343"/>
                <a:gd name="T32" fmla="*/ 79 w 156"/>
                <a:gd name="T33" fmla="*/ 0 h 343"/>
                <a:gd name="T34" fmla="*/ 94 w 156"/>
                <a:gd name="T35" fmla="*/ 1 h 343"/>
                <a:gd name="T36" fmla="*/ 108 w 156"/>
                <a:gd name="T37" fmla="*/ 5 h 343"/>
                <a:gd name="T38" fmla="*/ 122 w 156"/>
                <a:gd name="T39" fmla="*/ 10 h 343"/>
                <a:gd name="T40" fmla="*/ 134 w 156"/>
                <a:gd name="T41" fmla="*/ 18 h 343"/>
                <a:gd name="T42" fmla="*/ 143 w 156"/>
                <a:gd name="T43" fmla="*/ 27 h 343"/>
                <a:gd name="T44" fmla="*/ 151 w 156"/>
                <a:gd name="T45" fmla="*/ 37 h 343"/>
                <a:gd name="T46" fmla="*/ 155 w 156"/>
                <a:gd name="T47" fmla="*/ 48 h 343"/>
                <a:gd name="T48" fmla="*/ 156 w 156"/>
                <a:gd name="T49" fmla="*/ 61 h 343"/>
                <a:gd name="T50" fmla="*/ 156 w 156"/>
                <a:gd name="T51" fmla="*/ 288 h 343"/>
                <a:gd name="T52" fmla="*/ 153 w 156"/>
                <a:gd name="T53" fmla="*/ 300 h 343"/>
                <a:gd name="T54" fmla="*/ 146 w 156"/>
                <a:gd name="T55" fmla="*/ 312 h 343"/>
                <a:gd name="T56" fmla="*/ 139 w 156"/>
                <a:gd name="T57" fmla="*/ 321 h 343"/>
                <a:gd name="T58" fmla="*/ 128 w 156"/>
                <a:gd name="T59" fmla="*/ 329 h 343"/>
                <a:gd name="T60" fmla="*/ 116 w 156"/>
                <a:gd name="T61" fmla="*/ 336 h 343"/>
                <a:gd name="T62" fmla="*/ 101 w 156"/>
                <a:gd name="T63" fmla="*/ 340 h 343"/>
                <a:gd name="T64" fmla="*/ 86 w 156"/>
                <a:gd name="T65" fmla="*/ 342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6" h="343">
                  <a:moveTo>
                    <a:pt x="79" y="343"/>
                  </a:moveTo>
                  <a:lnTo>
                    <a:pt x="70" y="342"/>
                  </a:lnTo>
                  <a:lnTo>
                    <a:pt x="63" y="341"/>
                  </a:lnTo>
                  <a:lnTo>
                    <a:pt x="55" y="340"/>
                  </a:lnTo>
                  <a:lnTo>
                    <a:pt x="48" y="338"/>
                  </a:lnTo>
                  <a:lnTo>
                    <a:pt x="41" y="336"/>
                  </a:lnTo>
                  <a:lnTo>
                    <a:pt x="34" y="333"/>
                  </a:lnTo>
                  <a:lnTo>
                    <a:pt x="28" y="329"/>
                  </a:lnTo>
                  <a:lnTo>
                    <a:pt x="23" y="325"/>
                  </a:lnTo>
                  <a:lnTo>
                    <a:pt x="17" y="321"/>
                  </a:lnTo>
                  <a:lnTo>
                    <a:pt x="13" y="316"/>
                  </a:lnTo>
                  <a:lnTo>
                    <a:pt x="10" y="312"/>
                  </a:lnTo>
                  <a:lnTo>
                    <a:pt x="6" y="306"/>
                  </a:lnTo>
                  <a:lnTo>
                    <a:pt x="4" y="300"/>
                  </a:lnTo>
                  <a:lnTo>
                    <a:pt x="2" y="295"/>
                  </a:lnTo>
                  <a:lnTo>
                    <a:pt x="0" y="288"/>
                  </a:lnTo>
                  <a:lnTo>
                    <a:pt x="0" y="282"/>
                  </a:lnTo>
                  <a:lnTo>
                    <a:pt x="0" y="61"/>
                  </a:lnTo>
                  <a:lnTo>
                    <a:pt x="0" y="55"/>
                  </a:lnTo>
                  <a:lnTo>
                    <a:pt x="2" y="48"/>
                  </a:lnTo>
                  <a:lnTo>
                    <a:pt x="4" y="42"/>
                  </a:lnTo>
                  <a:lnTo>
                    <a:pt x="6" y="37"/>
                  </a:lnTo>
                  <a:lnTo>
                    <a:pt x="9" y="32"/>
                  </a:lnTo>
                  <a:lnTo>
                    <a:pt x="13" y="26"/>
                  </a:lnTo>
                  <a:lnTo>
                    <a:pt x="17" y="22"/>
                  </a:lnTo>
                  <a:lnTo>
                    <a:pt x="23" y="18"/>
                  </a:lnTo>
                  <a:lnTo>
                    <a:pt x="28" y="14"/>
                  </a:lnTo>
                  <a:lnTo>
                    <a:pt x="34" y="10"/>
                  </a:lnTo>
                  <a:lnTo>
                    <a:pt x="41" y="7"/>
                  </a:lnTo>
                  <a:lnTo>
                    <a:pt x="48" y="5"/>
                  </a:lnTo>
                  <a:lnTo>
                    <a:pt x="55" y="3"/>
                  </a:lnTo>
                  <a:lnTo>
                    <a:pt x="63" y="1"/>
                  </a:lnTo>
                  <a:lnTo>
                    <a:pt x="70" y="1"/>
                  </a:lnTo>
                  <a:lnTo>
                    <a:pt x="79" y="0"/>
                  </a:lnTo>
                  <a:lnTo>
                    <a:pt x="86" y="1"/>
                  </a:lnTo>
                  <a:lnTo>
                    <a:pt x="94" y="1"/>
                  </a:lnTo>
                  <a:lnTo>
                    <a:pt x="101" y="3"/>
                  </a:lnTo>
                  <a:lnTo>
                    <a:pt x="108" y="5"/>
                  </a:lnTo>
                  <a:lnTo>
                    <a:pt x="116" y="7"/>
                  </a:lnTo>
                  <a:lnTo>
                    <a:pt x="122" y="10"/>
                  </a:lnTo>
                  <a:lnTo>
                    <a:pt x="128" y="14"/>
                  </a:lnTo>
                  <a:lnTo>
                    <a:pt x="134" y="18"/>
                  </a:lnTo>
                  <a:lnTo>
                    <a:pt x="139" y="22"/>
                  </a:lnTo>
                  <a:lnTo>
                    <a:pt x="143" y="27"/>
                  </a:lnTo>
                  <a:lnTo>
                    <a:pt x="146" y="32"/>
                  </a:lnTo>
                  <a:lnTo>
                    <a:pt x="151" y="37"/>
                  </a:lnTo>
                  <a:lnTo>
                    <a:pt x="153" y="42"/>
                  </a:lnTo>
                  <a:lnTo>
                    <a:pt x="155" y="48"/>
                  </a:lnTo>
                  <a:lnTo>
                    <a:pt x="156" y="55"/>
                  </a:lnTo>
                  <a:lnTo>
                    <a:pt x="156" y="61"/>
                  </a:lnTo>
                  <a:lnTo>
                    <a:pt x="156" y="282"/>
                  </a:lnTo>
                  <a:lnTo>
                    <a:pt x="156" y="288"/>
                  </a:lnTo>
                  <a:lnTo>
                    <a:pt x="155" y="295"/>
                  </a:lnTo>
                  <a:lnTo>
                    <a:pt x="153" y="300"/>
                  </a:lnTo>
                  <a:lnTo>
                    <a:pt x="151" y="306"/>
                  </a:lnTo>
                  <a:lnTo>
                    <a:pt x="146" y="312"/>
                  </a:lnTo>
                  <a:lnTo>
                    <a:pt x="143" y="316"/>
                  </a:lnTo>
                  <a:lnTo>
                    <a:pt x="139" y="321"/>
                  </a:lnTo>
                  <a:lnTo>
                    <a:pt x="134" y="325"/>
                  </a:lnTo>
                  <a:lnTo>
                    <a:pt x="128" y="329"/>
                  </a:lnTo>
                  <a:lnTo>
                    <a:pt x="122" y="333"/>
                  </a:lnTo>
                  <a:lnTo>
                    <a:pt x="116" y="336"/>
                  </a:lnTo>
                  <a:lnTo>
                    <a:pt x="108" y="338"/>
                  </a:lnTo>
                  <a:lnTo>
                    <a:pt x="101" y="340"/>
                  </a:lnTo>
                  <a:lnTo>
                    <a:pt x="94" y="341"/>
                  </a:lnTo>
                  <a:lnTo>
                    <a:pt x="86" y="342"/>
                  </a:lnTo>
                  <a:lnTo>
                    <a:pt x="79" y="343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94" name="Freeform 54"/>
            <p:cNvSpPr>
              <a:spLocks/>
            </p:cNvSpPr>
            <p:nvPr/>
          </p:nvSpPr>
          <p:spPr bwMode="auto">
            <a:xfrm>
              <a:off x="2560638" y="4237038"/>
              <a:ext cx="96838" cy="107950"/>
            </a:xfrm>
            <a:custGeom>
              <a:avLst/>
              <a:gdLst>
                <a:gd name="T0" fmla="*/ 38 w 307"/>
                <a:gd name="T1" fmla="*/ 319 h 341"/>
                <a:gd name="T2" fmla="*/ 21 w 307"/>
                <a:gd name="T3" fmla="*/ 301 h 341"/>
                <a:gd name="T4" fmla="*/ 12 w 307"/>
                <a:gd name="T5" fmla="*/ 287 h 341"/>
                <a:gd name="T6" fmla="*/ 4 w 307"/>
                <a:gd name="T7" fmla="*/ 272 h 341"/>
                <a:gd name="T8" fmla="*/ 1 w 307"/>
                <a:gd name="T9" fmla="*/ 255 h 341"/>
                <a:gd name="T10" fmla="*/ 1 w 307"/>
                <a:gd name="T11" fmla="*/ 236 h 341"/>
                <a:gd name="T12" fmla="*/ 5 w 307"/>
                <a:gd name="T13" fmla="*/ 216 h 341"/>
                <a:gd name="T14" fmla="*/ 17 w 307"/>
                <a:gd name="T15" fmla="*/ 191 h 341"/>
                <a:gd name="T16" fmla="*/ 33 w 307"/>
                <a:gd name="T17" fmla="*/ 164 h 341"/>
                <a:gd name="T18" fmla="*/ 69 w 307"/>
                <a:gd name="T19" fmla="*/ 113 h 341"/>
                <a:gd name="T20" fmla="*/ 121 w 307"/>
                <a:gd name="T21" fmla="*/ 47 h 341"/>
                <a:gd name="T22" fmla="*/ 146 w 307"/>
                <a:gd name="T23" fmla="*/ 26 h 341"/>
                <a:gd name="T24" fmla="*/ 172 w 307"/>
                <a:gd name="T25" fmla="*/ 12 h 341"/>
                <a:gd name="T26" fmla="*/ 199 w 307"/>
                <a:gd name="T27" fmla="*/ 3 h 341"/>
                <a:gd name="T28" fmla="*/ 225 w 307"/>
                <a:gd name="T29" fmla="*/ 0 h 341"/>
                <a:gd name="T30" fmla="*/ 248 w 307"/>
                <a:gd name="T31" fmla="*/ 1 h 341"/>
                <a:gd name="T32" fmla="*/ 270 w 307"/>
                <a:gd name="T33" fmla="*/ 5 h 341"/>
                <a:gd name="T34" fmla="*/ 288 w 307"/>
                <a:gd name="T35" fmla="*/ 13 h 341"/>
                <a:gd name="T36" fmla="*/ 299 w 307"/>
                <a:gd name="T37" fmla="*/ 21 h 341"/>
                <a:gd name="T38" fmla="*/ 306 w 307"/>
                <a:gd name="T39" fmla="*/ 31 h 341"/>
                <a:gd name="T40" fmla="*/ 307 w 307"/>
                <a:gd name="T41" fmla="*/ 42 h 341"/>
                <a:gd name="T42" fmla="*/ 302 w 307"/>
                <a:gd name="T43" fmla="*/ 54 h 341"/>
                <a:gd name="T44" fmla="*/ 284 w 307"/>
                <a:gd name="T45" fmla="*/ 88 h 341"/>
                <a:gd name="T46" fmla="*/ 264 w 307"/>
                <a:gd name="T47" fmla="*/ 133 h 341"/>
                <a:gd name="T48" fmla="*/ 248 w 307"/>
                <a:gd name="T49" fmla="*/ 168 h 341"/>
                <a:gd name="T50" fmla="*/ 220 w 307"/>
                <a:gd name="T51" fmla="*/ 218 h 341"/>
                <a:gd name="T52" fmla="*/ 182 w 307"/>
                <a:gd name="T53" fmla="*/ 273 h 341"/>
                <a:gd name="T54" fmla="*/ 155 w 307"/>
                <a:gd name="T55" fmla="*/ 305 h 341"/>
                <a:gd name="T56" fmla="*/ 147 w 307"/>
                <a:gd name="T57" fmla="*/ 316 h 341"/>
                <a:gd name="T58" fmla="*/ 137 w 307"/>
                <a:gd name="T59" fmla="*/ 325 h 341"/>
                <a:gd name="T60" fmla="*/ 125 w 307"/>
                <a:gd name="T61" fmla="*/ 333 h 341"/>
                <a:gd name="T62" fmla="*/ 112 w 307"/>
                <a:gd name="T63" fmla="*/ 338 h 341"/>
                <a:gd name="T64" fmla="*/ 98 w 307"/>
                <a:gd name="T65" fmla="*/ 341 h 341"/>
                <a:gd name="T66" fmla="*/ 85 w 307"/>
                <a:gd name="T67" fmla="*/ 341 h 341"/>
                <a:gd name="T68" fmla="*/ 71 w 307"/>
                <a:gd name="T69" fmla="*/ 338 h 341"/>
                <a:gd name="T70" fmla="*/ 57 w 307"/>
                <a:gd name="T71" fmla="*/ 333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7" h="341">
                  <a:moveTo>
                    <a:pt x="51" y="329"/>
                  </a:moveTo>
                  <a:lnTo>
                    <a:pt x="38" y="319"/>
                  </a:lnTo>
                  <a:lnTo>
                    <a:pt x="26" y="309"/>
                  </a:lnTo>
                  <a:lnTo>
                    <a:pt x="21" y="301"/>
                  </a:lnTo>
                  <a:lnTo>
                    <a:pt x="16" y="295"/>
                  </a:lnTo>
                  <a:lnTo>
                    <a:pt x="12" y="287"/>
                  </a:lnTo>
                  <a:lnTo>
                    <a:pt x="7" y="280"/>
                  </a:lnTo>
                  <a:lnTo>
                    <a:pt x="4" y="272"/>
                  </a:lnTo>
                  <a:lnTo>
                    <a:pt x="2" y="263"/>
                  </a:lnTo>
                  <a:lnTo>
                    <a:pt x="1" y="255"/>
                  </a:lnTo>
                  <a:lnTo>
                    <a:pt x="0" y="245"/>
                  </a:lnTo>
                  <a:lnTo>
                    <a:pt x="1" y="236"/>
                  </a:lnTo>
                  <a:lnTo>
                    <a:pt x="2" y="226"/>
                  </a:lnTo>
                  <a:lnTo>
                    <a:pt x="5" y="216"/>
                  </a:lnTo>
                  <a:lnTo>
                    <a:pt x="9" y="205"/>
                  </a:lnTo>
                  <a:lnTo>
                    <a:pt x="17" y="191"/>
                  </a:lnTo>
                  <a:lnTo>
                    <a:pt x="24" y="177"/>
                  </a:lnTo>
                  <a:lnTo>
                    <a:pt x="33" y="164"/>
                  </a:lnTo>
                  <a:lnTo>
                    <a:pt x="42" y="149"/>
                  </a:lnTo>
                  <a:lnTo>
                    <a:pt x="69" y="113"/>
                  </a:lnTo>
                  <a:lnTo>
                    <a:pt x="109" y="61"/>
                  </a:lnTo>
                  <a:lnTo>
                    <a:pt x="121" y="47"/>
                  </a:lnTo>
                  <a:lnTo>
                    <a:pt x="133" y="36"/>
                  </a:lnTo>
                  <a:lnTo>
                    <a:pt x="146" y="26"/>
                  </a:lnTo>
                  <a:lnTo>
                    <a:pt x="159" y="18"/>
                  </a:lnTo>
                  <a:lnTo>
                    <a:pt x="172" y="12"/>
                  </a:lnTo>
                  <a:lnTo>
                    <a:pt x="185" y="6"/>
                  </a:lnTo>
                  <a:lnTo>
                    <a:pt x="199" y="3"/>
                  </a:lnTo>
                  <a:lnTo>
                    <a:pt x="211" y="1"/>
                  </a:lnTo>
                  <a:lnTo>
                    <a:pt x="225" y="0"/>
                  </a:lnTo>
                  <a:lnTo>
                    <a:pt x="237" y="0"/>
                  </a:lnTo>
                  <a:lnTo>
                    <a:pt x="248" y="1"/>
                  </a:lnTo>
                  <a:lnTo>
                    <a:pt x="260" y="3"/>
                  </a:lnTo>
                  <a:lnTo>
                    <a:pt x="270" y="5"/>
                  </a:lnTo>
                  <a:lnTo>
                    <a:pt x="279" y="9"/>
                  </a:lnTo>
                  <a:lnTo>
                    <a:pt x="288" y="13"/>
                  </a:lnTo>
                  <a:lnTo>
                    <a:pt x="294" y="17"/>
                  </a:lnTo>
                  <a:lnTo>
                    <a:pt x="299" y="21"/>
                  </a:lnTo>
                  <a:lnTo>
                    <a:pt x="303" y="26"/>
                  </a:lnTo>
                  <a:lnTo>
                    <a:pt x="306" y="31"/>
                  </a:lnTo>
                  <a:lnTo>
                    <a:pt x="307" y="36"/>
                  </a:lnTo>
                  <a:lnTo>
                    <a:pt x="307" y="42"/>
                  </a:lnTo>
                  <a:lnTo>
                    <a:pt x="305" y="47"/>
                  </a:lnTo>
                  <a:lnTo>
                    <a:pt x="302" y="54"/>
                  </a:lnTo>
                  <a:lnTo>
                    <a:pt x="300" y="60"/>
                  </a:lnTo>
                  <a:lnTo>
                    <a:pt x="284" y="88"/>
                  </a:lnTo>
                  <a:lnTo>
                    <a:pt x="271" y="115"/>
                  </a:lnTo>
                  <a:lnTo>
                    <a:pt x="264" y="133"/>
                  </a:lnTo>
                  <a:lnTo>
                    <a:pt x="257" y="151"/>
                  </a:lnTo>
                  <a:lnTo>
                    <a:pt x="248" y="168"/>
                  </a:lnTo>
                  <a:lnTo>
                    <a:pt x="239" y="185"/>
                  </a:lnTo>
                  <a:lnTo>
                    <a:pt x="220" y="218"/>
                  </a:lnTo>
                  <a:lnTo>
                    <a:pt x="200" y="247"/>
                  </a:lnTo>
                  <a:lnTo>
                    <a:pt x="182" y="273"/>
                  </a:lnTo>
                  <a:lnTo>
                    <a:pt x="166" y="293"/>
                  </a:lnTo>
                  <a:lnTo>
                    <a:pt x="155" y="305"/>
                  </a:lnTo>
                  <a:lnTo>
                    <a:pt x="152" y="310"/>
                  </a:lnTo>
                  <a:lnTo>
                    <a:pt x="147" y="316"/>
                  </a:lnTo>
                  <a:lnTo>
                    <a:pt x="143" y="321"/>
                  </a:lnTo>
                  <a:lnTo>
                    <a:pt x="137" y="325"/>
                  </a:lnTo>
                  <a:lnTo>
                    <a:pt x="131" y="330"/>
                  </a:lnTo>
                  <a:lnTo>
                    <a:pt x="125" y="333"/>
                  </a:lnTo>
                  <a:lnTo>
                    <a:pt x="118" y="336"/>
                  </a:lnTo>
                  <a:lnTo>
                    <a:pt x="112" y="338"/>
                  </a:lnTo>
                  <a:lnTo>
                    <a:pt x="106" y="340"/>
                  </a:lnTo>
                  <a:lnTo>
                    <a:pt x="98" y="341"/>
                  </a:lnTo>
                  <a:lnTo>
                    <a:pt x="92" y="341"/>
                  </a:lnTo>
                  <a:lnTo>
                    <a:pt x="85" y="341"/>
                  </a:lnTo>
                  <a:lnTo>
                    <a:pt x="77" y="340"/>
                  </a:lnTo>
                  <a:lnTo>
                    <a:pt x="71" y="338"/>
                  </a:lnTo>
                  <a:lnTo>
                    <a:pt x="63" y="336"/>
                  </a:lnTo>
                  <a:lnTo>
                    <a:pt x="57" y="333"/>
                  </a:lnTo>
                  <a:lnTo>
                    <a:pt x="51" y="329"/>
                  </a:lnTo>
                  <a:close/>
                </a:path>
              </a:pathLst>
            </a:custGeom>
            <a:solidFill>
              <a:srgbClr val="EDC8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95" name="Freeform 55"/>
            <p:cNvSpPr>
              <a:spLocks/>
            </p:cNvSpPr>
            <p:nvPr/>
          </p:nvSpPr>
          <p:spPr bwMode="auto">
            <a:xfrm>
              <a:off x="2570163" y="4214813"/>
              <a:ext cx="92075" cy="115888"/>
            </a:xfrm>
            <a:custGeom>
              <a:avLst/>
              <a:gdLst>
                <a:gd name="T0" fmla="*/ 26 w 290"/>
                <a:gd name="T1" fmla="*/ 346 h 363"/>
                <a:gd name="T2" fmla="*/ 15 w 290"/>
                <a:gd name="T3" fmla="*/ 335 h 363"/>
                <a:gd name="T4" fmla="*/ 8 w 290"/>
                <a:gd name="T5" fmla="*/ 324 h 363"/>
                <a:gd name="T6" fmla="*/ 3 w 290"/>
                <a:gd name="T7" fmla="*/ 311 h 363"/>
                <a:gd name="T8" fmla="*/ 1 w 290"/>
                <a:gd name="T9" fmla="*/ 297 h 363"/>
                <a:gd name="T10" fmla="*/ 1 w 290"/>
                <a:gd name="T11" fmla="*/ 284 h 363"/>
                <a:gd name="T12" fmla="*/ 3 w 290"/>
                <a:gd name="T13" fmla="*/ 270 h 363"/>
                <a:gd name="T14" fmla="*/ 9 w 290"/>
                <a:gd name="T15" fmla="*/ 256 h 363"/>
                <a:gd name="T16" fmla="*/ 14 w 290"/>
                <a:gd name="T17" fmla="*/ 246 h 363"/>
                <a:gd name="T18" fmla="*/ 26 w 290"/>
                <a:gd name="T19" fmla="*/ 217 h 363"/>
                <a:gd name="T20" fmla="*/ 50 w 290"/>
                <a:gd name="T21" fmla="*/ 167 h 363"/>
                <a:gd name="T22" fmla="*/ 76 w 290"/>
                <a:gd name="T23" fmla="*/ 123 h 363"/>
                <a:gd name="T24" fmla="*/ 96 w 290"/>
                <a:gd name="T25" fmla="*/ 92 h 363"/>
                <a:gd name="T26" fmla="*/ 119 w 290"/>
                <a:gd name="T27" fmla="*/ 63 h 363"/>
                <a:gd name="T28" fmla="*/ 142 w 290"/>
                <a:gd name="T29" fmla="*/ 39 h 363"/>
                <a:gd name="T30" fmla="*/ 165 w 290"/>
                <a:gd name="T31" fmla="*/ 21 h 363"/>
                <a:gd name="T32" fmla="*/ 186 w 290"/>
                <a:gd name="T33" fmla="*/ 10 h 363"/>
                <a:gd name="T34" fmla="*/ 206 w 290"/>
                <a:gd name="T35" fmla="*/ 2 h 363"/>
                <a:gd name="T36" fmla="*/ 225 w 290"/>
                <a:gd name="T37" fmla="*/ 0 h 363"/>
                <a:gd name="T38" fmla="*/ 242 w 290"/>
                <a:gd name="T39" fmla="*/ 1 h 363"/>
                <a:gd name="T40" fmla="*/ 257 w 290"/>
                <a:gd name="T41" fmla="*/ 7 h 363"/>
                <a:gd name="T42" fmla="*/ 269 w 290"/>
                <a:gd name="T43" fmla="*/ 15 h 363"/>
                <a:gd name="T44" fmla="*/ 279 w 290"/>
                <a:gd name="T45" fmla="*/ 25 h 363"/>
                <a:gd name="T46" fmla="*/ 285 w 290"/>
                <a:gd name="T47" fmla="*/ 36 h 363"/>
                <a:gd name="T48" fmla="*/ 289 w 290"/>
                <a:gd name="T49" fmla="*/ 48 h 363"/>
                <a:gd name="T50" fmla="*/ 290 w 290"/>
                <a:gd name="T51" fmla="*/ 68 h 363"/>
                <a:gd name="T52" fmla="*/ 287 w 290"/>
                <a:gd name="T53" fmla="*/ 97 h 363"/>
                <a:gd name="T54" fmla="*/ 276 w 290"/>
                <a:gd name="T55" fmla="*/ 129 h 363"/>
                <a:gd name="T56" fmla="*/ 258 w 290"/>
                <a:gd name="T57" fmla="*/ 166 h 363"/>
                <a:gd name="T58" fmla="*/ 234 w 290"/>
                <a:gd name="T59" fmla="*/ 203 h 363"/>
                <a:gd name="T60" fmla="*/ 209 w 290"/>
                <a:gd name="T61" fmla="*/ 239 h 363"/>
                <a:gd name="T62" fmla="*/ 172 w 290"/>
                <a:gd name="T63" fmla="*/ 287 h 363"/>
                <a:gd name="T64" fmla="*/ 138 w 290"/>
                <a:gd name="T65" fmla="*/ 326 h 363"/>
                <a:gd name="T66" fmla="*/ 129 w 290"/>
                <a:gd name="T67" fmla="*/ 338 h 363"/>
                <a:gd name="T68" fmla="*/ 118 w 290"/>
                <a:gd name="T69" fmla="*/ 347 h 363"/>
                <a:gd name="T70" fmla="*/ 106 w 290"/>
                <a:gd name="T71" fmla="*/ 356 h 363"/>
                <a:gd name="T72" fmla="*/ 93 w 290"/>
                <a:gd name="T73" fmla="*/ 361 h 363"/>
                <a:gd name="T74" fmla="*/ 80 w 290"/>
                <a:gd name="T75" fmla="*/ 363 h 363"/>
                <a:gd name="T76" fmla="*/ 65 w 290"/>
                <a:gd name="T77" fmla="*/ 363 h 363"/>
                <a:gd name="T78" fmla="*/ 51 w 290"/>
                <a:gd name="T79" fmla="*/ 360 h 363"/>
                <a:gd name="T80" fmla="*/ 38 w 290"/>
                <a:gd name="T81" fmla="*/ 354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90" h="363">
                  <a:moveTo>
                    <a:pt x="31" y="351"/>
                  </a:moveTo>
                  <a:lnTo>
                    <a:pt x="26" y="346"/>
                  </a:lnTo>
                  <a:lnTo>
                    <a:pt x="21" y="342"/>
                  </a:lnTo>
                  <a:lnTo>
                    <a:pt x="15" y="335"/>
                  </a:lnTo>
                  <a:lnTo>
                    <a:pt x="11" y="330"/>
                  </a:lnTo>
                  <a:lnTo>
                    <a:pt x="8" y="324"/>
                  </a:lnTo>
                  <a:lnTo>
                    <a:pt x="5" y="317"/>
                  </a:lnTo>
                  <a:lnTo>
                    <a:pt x="3" y="311"/>
                  </a:lnTo>
                  <a:lnTo>
                    <a:pt x="2" y="305"/>
                  </a:lnTo>
                  <a:lnTo>
                    <a:pt x="1" y="297"/>
                  </a:lnTo>
                  <a:lnTo>
                    <a:pt x="0" y="290"/>
                  </a:lnTo>
                  <a:lnTo>
                    <a:pt x="1" y="284"/>
                  </a:lnTo>
                  <a:lnTo>
                    <a:pt x="2" y="276"/>
                  </a:lnTo>
                  <a:lnTo>
                    <a:pt x="3" y="270"/>
                  </a:lnTo>
                  <a:lnTo>
                    <a:pt x="6" y="263"/>
                  </a:lnTo>
                  <a:lnTo>
                    <a:pt x="9" y="256"/>
                  </a:lnTo>
                  <a:lnTo>
                    <a:pt x="12" y="250"/>
                  </a:lnTo>
                  <a:lnTo>
                    <a:pt x="14" y="246"/>
                  </a:lnTo>
                  <a:lnTo>
                    <a:pt x="19" y="234"/>
                  </a:lnTo>
                  <a:lnTo>
                    <a:pt x="26" y="217"/>
                  </a:lnTo>
                  <a:lnTo>
                    <a:pt x="37" y="194"/>
                  </a:lnTo>
                  <a:lnTo>
                    <a:pt x="50" y="167"/>
                  </a:lnTo>
                  <a:lnTo>
                    <a:pt x="66" y="139"/>
                  </a:lnTo>
                  <a:lnTo>
                    <a:pt x="76" y="123"/>
                  </a:lnTo>
                  <a:lnTo>
                    <a:pt x="85" y="108"/>
                  </a:lnTo>
                  <a:lnTo>
                    <a:pt x="96" y="92"/>
                  </a:lnTo>
                  <a:lnTo>
                    <a:pt x="107" y="78"/>
                  </a:lnTo>
                  <a:lnTo>
                    <a:pt x="119" y="63"/>
                  </a:lnTo>
                  <a:lnTo>
                    <a:pt x="131" y="51"/>
                  </a:lnTo>
                  <a:lnTo>
                    <a:pt x="142" y="39"/>
                  </a:lnTo>
                  <a:lnTo>
                    <a:pt x="153" y="30"/>
                  </a:lnTo>
                  <a:lnTo>
                    <a:pt x="165" y="21"/>
                  </a:lnTo>
                  <a:lnTo>
                    <a:pt x="175" y="15"/>
                  </a:lnTo>
                  <a:lnTo>
                    <a:pt x="186" y="10"/>
                  </a:lnTo>
                  <a:lnTo>
                    <a:pt x="196" y="6"/>
                  </a:lnTo>
                  <a:lnTo>
                    <a:pt x="206" y="2"/>
                  </a:lnTo>
                  <a:lnTo>
                    <a:pt x="215" y="0"/>
                  </a:lnTo>
                  <a:lnTo>
                    <a:pt x="225" y="0"/>
                  </a:lnTo>
                  <a:lnTo>
                    <a:pt x="233" y="0"/>
                  </a:lnTo>
                  <a:lnTo>
                    <a:pt x="242" y="1"/>
                  </a:lnTo>
                  <a:lnTo>
                    <a:pt x="249" y="4"/>
                  </a:lnTo>
                  <a:lnTo>
                    <a:pt x="257" y="7"/>
                  </a:lnTo>
                  <a:lnTo>
                    <a:pt x="263" y="10"/>
                  </a:lnTo>
                  <a:lnTo>
                    <a:pt x="269" y="15"/>
                  </a:lnTo>
                  <a:lnTo>
                    <a:pt x="275" y="19"/>
                  </a:lnTo>
                  <a:lnTo>
                    <a:pt x="279" y="25"/>
                  </a:lnTo>
                  <a:lnTo>
                    <a:pt x="282" y="30"/>
                  </a:lnTo>
                  <a:lnTo>
                    <a:pt x="285" y="36"/>
                  </a:lnTo>
                  <a:lnTo>
                    <a:pt x="287" y="42"/>
                  </a:lnTo>
                  <a:lnTo>
                    <a:pt x="289" y="48"/>
                  </a:lnTo>
                  <a:lnTo>
                    <a:pt x="290" y="55"/>
                  </a:lnTo>
                  <a:lnTo>
                    <a:pt x="290" y="68"/>
                  </a:lnTo>
                  <a:lnTo>
                    <a:pt x="289" y="83"/>
                  </a:lnTo>
                  <a:lnTo>
                    <a:pt x="287" y="97"/>
                  </a:lnTo>
                  <a:lnTo>
                    <a:pt x="283" y="111"/>
                  </a:lnTo>
                  <a:lnTo>
                    <a:pt x="276" y="129"/>
                  </a:lnTo>
                  <a:lnTo>
                    <a:pt x="267" y="147"/>
                  </a:lnTo>
                  <a:lnTo>
                    <a:pt x="258" y="166"/>
                  </a:lnTo>
                  <a:lnTo>
                    <a:pt x="246" y="185"/>
                  </a:lnTo>
                  <a:lnTo>
                    <a:pt x="234" y="203"/>
                  </a:lnTo>
                  <a:lnTo>
                    <a:pt x="222" y="222"/>
                  </a:lnTo>
                  <a:lnTo>
                    <a:pt x="209" y="239"/>
                  </a:lnTo>
                  <a:lnTo>
                    <a:pt x="196" y="256"/>
                  </a:lnTo>
                  <a:lnTo>
                    <a:pt x="172" y="287"/>
                  </a:lnTo>
                  <a:lnTo>
                    <a:pt x="152" y="310"/>
                  </a:lnTo>
                  <a:lnTo>
                    <a:pt x="138" y="326"/>
                  </a:lnTo>
                  <a:lnTo>
                    <a:pt x="133" y="331"/>
                  </a:lnTo>
                  <a:lnTo>
                    <a:pt x="129" y="338"/>
                  </a:lnTo>
                  <a:lnTo>
                    <a:pt x="123" y="343"/>
                  </a:lnTo>
                  <a:lnTo>
                    <a:pt x="118" y="347"/>
                  </a:lnTo>
                  <a:lnTo>
                    <a:pt x="113" y="351"/>
                  </a:lnTo>
                  <a:lnTo>
                    <a:pt x="106" y="356"/>
                  </a:lnTo>
                  <a:lnTo>
                    <a:pt x="100" y="358"/>
                  </a:lnTo>
                  <a:lnTo>
                    <a:pt x="93" y="361"/>
                  </a:lnTo>
                  <a:lnTo>
                    <a:pt x="86" y="362"/>
                  </a:lnTo>
                  <a:lnTo>
                    <a:pt x="80" y="363"/>
                  </a:lnTo>
                  <a:lnTo>
                    <a:pt x="73" y="363"/>
                  </a:lnTo>
                  <a:lnTo>
                    <a:pt x="65" y="363"/>
                  </a:lnTo>
                  <a:lnTo>
                    <a:pt x="59" y="362"/>
                  </a:lnTo>
                  <a:lnTo>
                    <a:pt x="51" y="360"/>
                  </a:lnTo>
                  <a:lnTo>
                    <a:pt x="45" y="358"/>
                  </a:lnTo>
                  <a:lnTo>
                    <a:pt x="38" y="354"/>
                  </a:lnTo>
                  <a:lnTo>
                    <a:pt x="31" y="351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96" name="Freeform 56"/>
            <p:cNvSpPr>
              <a:spLocks/>
            </p:cNvSpPr>
            <p:nvPr/>
          </p:nvSpPr>
          <p:spPr bwMode="auto">
            <a:xfrm>
              <a:off x="2516188" y="3630613"/>
              <a:ext cx="358775" cy="241300"/>
            </a:xfrm>
            <a:custGeom>
              <a:avLst/>
              <a:gdLst>
                <a:gd name="T0" fmla="*/ 1130 w 1131"/>
                <a:gd name="T1" fmla="*/ 228 h 759"/>
                <a:gd name="T2" fmla="*/ 1131 w 1131"/>
                <a:gd name="T3" fmla="*/ 252 h 759"/>
                <a:gd name="T4" fmla="*/ 1127 w 1131"/>
                <a:gd name="T5" fmla="*/ 277 h 759"/>
                <a:gd name="T6" fmla="*/ 1115 w 1131"/>
                <a:gd name="T7" fmla="*/ 303 h 759"/>
                <a:gd name="T8" fmla="*/ 1099 w 1131"/>
                <a:gd name="T9" fmla="*/ 332 h 759"/>
                <a:gd name="T10" fmla="*/ 1079 w 1131"/>
                <a:gd name="T11" fmla="*/ 360 h 759"/>
                <a:gd name="T12" fmla="*/ 1042 w 1131"/>
                <a:gd name="T13" fmla="*/ 404 h 759"/>
                <a:gd name="T14" fmla="*/ 984 w 1131"/>
                <a:gd name="T15" fmla="*/ 460 h 759"/>
                <a:gd name="T16" fmla="*/ 922 w 1131"/>
                <a:gd name="T17" fmla="*/ 512 h 759"/>
                <a:gd name="T18" fmla="*/ 863 w 1131"/>
                <a:gd name="T19" fmla="*/ 554 h 759"/>
                <a:gd name="T20" fmla="*/ 811 w 1131"/>
                <a:gd name="T21" fmla="*/ 586 h 759"/>
                <a:gd name="T22" fmla="*/ 290 w 1131"/>
                <a:gd name="T23" fmla="*/ 748 h 759"/>
                <a:gd name="T24" fmla="*/ 271 w 1131"/>
                <a:gd name="T25" fmla="*/ 755 h 759"/>
                <a:gd name="T26" fmla="*/ 251 w 1131"/>
                <a:gd name="T27" fmla="*/ 758 h 759"/>
                <a:gd name="T28" fmla="*/ 232 w 1131"/>
                <a:gd name="T29" fmla="*/ 758 h 759"/>
                <a:gd name="T30" fmla="*/ 212 w 1131"/>
                <a:gd name="T31" fmla="*/ 756 h 759"/>
                <a:gd name="T32" fmla="*/ 193 w 1131"/>
                <a:gd name="T33" fmla="*/ 750 h 759"/>
                <a:gd name="T34" fmla="*/ 174 w 1131"/>
                <a:gd name="T35" fmla="*/ 742 h 759"/>
                <a:gd name="T36" fmla="*/ 136 w 1131"/>
                <a:gd name="T37" fmla="*/ 720 h 759"/>
                <a:gd name="T38" fmla="*/ 101 w 1131"/>
                <a:gd name="T39" fmla="*/ 690 h 759"/>
                <a:gd name="T40" fmla="*/ 69 w 1131"/>
                <a:gd name="T41" fmla="*/ 655 h 759"/>
                <a:gd name="T42" fmla="*/ 42 w 1131"/>
                <a:gd name="T43" fmla="*/ 616 h 759"/>
                <a:gd name="T44" fmla="*/ 20 w 1131"/>
                <a:gd name="T45" fmla="*/ 574 h 759"/>
                <a:gd name="T46" fmla="*/ 7 w 1131"/>
                <a:gd name="T47" fmla="*/ 532 h 759"/>
                <a:gd name="T48" fmla="*/ 0 w 1131"/>
                <a:gd name="T49" fmla="*/ 488 h 759"/>
                <a:gd name="T50" fmla="*/ 2 w 1131"/>
                <a:gd name="T51" fmla="*/ 447 h 759"/>
                <a:gd name="T52" fmla="*/ 12 w 1131"/>
                <a:gd name="T53" fmla="*/ 407 h 759"/>
                <a:gd name="T54" fmla="*/ 28 w 1131"/>
                <a:gd name="T55" fmla="*/ 371 h 759"/>
                <a:gd name="T56" fmla="*/ 51 w 1131"/>
                <a:gd name="T57" fmla="*/ 338 h 759"/>
                <a:gd name="T58" fmla="*/ 64 w 1131"/>
                <a:gd name="T59" fmla="*/ 324 h 759"/>
                <a:gd name="T60" fmla="*/ 80 w 1131"/>
                <a:gd name="T61" fmla="*/ 312 h 759"/>
                <a:gd name="T62" fmla="*/ 97 w 1131"/>
                <a:gd name="T63" fmla="*/ 301 h 759"/>
                <a:gd name="T64" fmla="*/ 115 w 1131"/>
                <a:gd name="T65" fmla="*/ 292 h 759"/>
                <a:gd name="T66" fmla="*/ 674 w 1131"/>
                <a:gd name="T67" fmla="*/ 15 h 759"/>
                <a:gd name="T68" fmla="*/ 696 w 1131"/>
                <a:gd name="T69" fmla="*/ 8 h 759"/>
                <a:gd name="T70" fmla="*/ 737 w 1131"/>
                <a:gd name="T71" fmla="*/ 2 h 759"/>
                <a:gd name="T72" fmla="*/ 800 w 1131"/>
                <a:gd name="T73" fmla="*/ 0 h 759"/>
                <a:gd name="T74" fmla="*/ 867 w 1131"/>
                <a:gd name="T75" fmla="*/ 5 h 759"/>
                <a:gd name="T76" fmla="*/ 936 w 1131"/>
                <a:gd name="T77" fmla="*/ 18 h 759"/>
                <a:gd name="T78" fmla="*/ 984 w 1131"/>
                <a:gd name="T79" fmla="*/ 33 h 759"/>
                <a:gd name="T80" fmla="*/ 1013 w 1131"/>
                <a:gd name="T81" fmla="*/ 44 h 759"/>
                <a:gd name="T82" fmla="*/ 1040 w 1131"/>
                <a:gd name="T83" fmla="*/ 58 h 759"/>
                <a:gd name="T84" fmla="*/ 1063 w 1131"/>
                <a:gd name="T85" fmla="*/ 74 h 759"/>
                <a:gd name="T86" fmla="*/ 1082 w 1131"/>
                <a:gd name="T87" fmla="*/ 91 h 759"/>
                <a:gd name="T88" fmla="*/ 1097 w 1131"/>
                <a:gd name="T89" fmla="*/ 110 h 759"/>
                <a:gd name="T90" fmla="*/ 1125 w 1131"/>
                <a:gd name="T91" fmla="*/ 217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31" h="759">
                  <a:moveTo>
                    <a:pt x="1125" y="217"/>
                  </a:moveTo>
                  <a:lnTo>
                    <a:pt x="1130" y="228"/>
                  </a:lnTo>
                  <a:lnTo>
                    <a:pt x="1131" y="239"/>
                  </a:lnTo>
                  <a:lnTo>
                    <a:pt x="1131" y="252"/>
                  </a:lnTo>
                  <a:lnTo>
                    <a:pt x="1130" y="264"/>
                  </a:lnTo>
                  <a:lnTo>
                    <a:pt x="1127" y="277"/>
                  </a:lnTo>
                  <a:lnTo>
                    <a:pt x="1121" y="290"/>
                  </a:lnTo>
                  <a:lnTo>
                    <a:pt x="1115" y="303"/>
                  </a:lnTo>
                  <a:lnTo>
                    <a:pt x="1108" y="318"/>
                  </a:lnTo>
                  <a:lnTo>
                    <a:pt x="1099" y="332"/>
                  </a:lnTo>
                  <a:lnTo>
                    <a:pt x="1090" y="346"/>
                  </a:lnTo>
                  <a:lnTo>
                    <a:pt x="1079" y="360"/>
                  </a:lnTo>
                  <a:lnTo>
                    <a:pt x="1067" y="375"/>
                  </a:lnTo>
                  <a:lnTo>
                    <a:pt x="1042" y="404"/>
                  </a:lnTo>
                  <a:lnTo>
                    <a:pt x="1014" y="432"/>
                  </a:lnTo>
                  <a:lnTo>
                    <a:pt x="984" y="460"/>
                  </a:lnTo>
                  <a:lnTo>
                    <a:pt x="953" y="486"/>
                  </a:lnTo>
                  <a:lnTo>
                    <a:pt x="922" y="512"/>
                  </a:lnTo>
                  <a:lnTo>
                    <a:pt x="892" y="534"/>
                  </a:lnTo>
                  <a:lnTo>
                    <a:pt x="863" y="554"/>
                  </a:lnTo>
                  <a:lnTo>
                    <a:pt x="836" y="572"/>
                  </a:lnTo>
                  <a:lnTo>
                    <a:pt x="811" y="586"/>
                  </a:lnTo>
                  <a:lnTo>
                    <a:pt x="790" y="595"/>
                  </a:lnTo>
                  <a:lnTo>
                    <a:pt x="290" y="748"/>
                  </a:lnTo>
                  <a:lnTo>
                    <a:pt x="281" y="753"/>
                  </a:lnTo>
                  <a:lnTo>
                    <a:pt x="271" y="755"/>
                  </a:lnTo>
                  <a:lnTo>
                    <a:pt x="262" y="757"/>
                  </a:lnTo>
                  <a:lnTo>
                    <a:pt x="251" y="758"/>
                  </a:lnTo>
                  <a:lnTo>
                    <a:pt x="241" y="759"/>
                  </a:lnTo>
                  <a:lnTo>
                    <a:pt x="232" y="758"/>
                  </a:lnTo>
                  <a:lnTo>
                    <a:pt x="222" y="757"/>
                  </a:lnTo>
                  <a:lnTo>
                    <a:pt x="212" y="756"/>
                  </a:lnTo>
                  <a:lnTo>
                    <a:pt x="202" y="753"/>
                  </a:lnTo>
                  <a:lnTo>
                    <a:pt x="193" y="750"/>
                  </a:lnTo>
                  <a:lnTo>
                    <a:pt x="183" y="746"/>
                  </a:lnTo>
                  <a:lnTo>
                    <a:pt x="174" y="742"/>
                  </a:lnTo>
                  <a:lnTo>
                    <a:pt x="155" y="732"/>
                  </a:lnTo>
                  <a:lnTo>
                    <a:pt x="136" y="720"/>
                  </a:lnTo>
                  <a:lnTo>
                    <a:pt x="118" y="706"/>
                  </a:lnTo>
                  <a:lnTo>
                    <a:pt x="101" y="690"/>
                  </a:lnTo>
                  <a:lnTo>
                    <a:pt x="84" y="673"/>
                  </a:lnTo>
                  <a:lnTo>
                    <a:pt x="69" y="655"/>
                  </a:lnTo>
                  <a:lnTo>
                    <a:pt x="55" y="636"/>
                  </a:lnTo>
                  <a:lnTo>
                    <a:pt x="42" y="616"/>
                  </a:lnTo>
                  <a:lnTo>
                    <a:pt x="31" y="595"/>
                  </a:lnTo>
                  <a:lnTo>
                    <a:pt x="20" y="574"/>
                  </a:lnTo>
                  <a:lnTo>
                    <a:pt x="13" y="553"/>
                  </a:lnTo>
                  <a:lnTo>
                    <a:pt x="7" y="532"/>
                  </a:lnTo>
                  <a:lnTo>
                    <a:pt x="2" y="510"/>
                  </a:lnTo>
                  <a:lnTo>
                    <a:pt x="0" y="488"/>
                  </a:lnTo>
                  <a:lnTo>
                    <a:pt x="0" y="467"/>
                  </a:lnTo>
                  <a:lnTo>
                    <a:pt x="2" y="447"/>
                  </a:lnTo>
                  <a:lnTo>
                    <a:pt x="7" y="427"/>
                  </a:lnTo>
                  <a:lnTo>
                    <a:pt x="12" y="407"/>
                  </a:lnTo>
                  <a:lnTo>
                    <a:pt x="19" y="388"/>
                  </a:lnTo>
                  <a:lnTo>
                    <a:pt x="28" y="371"/>
                  </a:lnTo>
                  <a:lnTo>
                    <a:pt x="38" y="354"/>
                  </a:lnTo>
                  <a:lnTo>
                    <a:pt x="51" y="338"/>
                  </a:lnTo>
                  <a:lnTo>
                    <a:pt x="57" y="332"/>
                  </a:lnTo>
                  <a:lnTo>
                    <a:pt x="64" y="324"/>
                  </a:lnTo>
                  <a:lnTo>
                    <a:pt x="71" y="318"/>
                  </a:lnTo>
                  <a:lnTo>
                    <a:pt x="80" y="312"/>
                  </a:lnTo>
                  <a:lnTo>
                    <a:pt x="88" y="306"/>
                  </a:lnTo>
                  <a:lnTo>
                    <a:pt x="97" y="301"/>
                  </a:lnTo>
                  <a:lnTo>
                    <a:pt x="105" y="297"/>
                  </a:lnTo>
                  <a:lnTo>
                    <a:pt x="115" y="292"/>
                  </a:lnTo>
                  <a:lnTo>
                    <a:pt x="663" y="18"/>
                  </a:lnTo>
                  <a:lnTo>
                    <a:pt x="674" y="15"/>
                  </a:lnTo>
                  <a:lnTo>
                    <a:pt x="685" y="12"/>
                  </a:lnTo>
                  <a:lnTo>
                    <a:pt x="696" y="8"/>
                  </a:lnTo>
                  <a:lnTo>
                    <a:pt x="709" y="5"/>
                  </a:lnTo>
                  <a:lnTo>
                    <a:pt x="737" y="2"/>
                  </a:lnTo>
                  <a:lnTo>
                    <a:pt x="767" y="0"/>
                  </a:lnTo>
                  <a:lnTo>
                    <a:pt x="800" y="0"/>
                  </a:lnTo>
                  <a:lnTo>
                    <a:pt x="834" y="2"/>
                  </a:lnTo>
                  <a:lnTo>
                    <a:pt x="867" y="5"/>
                  </a:lnTo>
                  <a:lnTo>
                    <a:pt x="902" y="10"/>
                  </a:lnTo>
                  <a:lnTo>
                    <a:pt x="936" y="18"/>
                  </a:lnTo>
                  <a:lnTo>
                    <a:pt x="968" y="27"/>
                  </a:lnTo>
                  <a:lnTo>
                    <a:pt x="984" y="33"/>
                  </a:lnTo>
                  <a:lnTo>
                    <a:pt x="999" y="38"/>
                  </a:lnTo>
                  <a:lnTo>
                    <a:pt x="1013" y="44"/>
                  </a:lnTo>
                  <a:lnTo>
                    <a:pt x="1027" y="51"/>
                  </a:lnTo>
                  <a:lnTo>
                    <a:pt x="1040" y="58"/>
                  </a:lnTo>
                  <a:lnTo>
                    <a:pt x="1051" y="65"/>
                  </a:lnTo>
                  <a:lnTo>
                    <a:pt x="1063" y="74"/>
                  </a:lnTo>
                  <a:lnTo>
                    <a:pt x="1073" y="82"/>
                  </a:lnTo>
                  <a:lnTo>
                    <a:pt x="1082" y="91"/>
                  </a:lnTo>
                  <a:lnTo>
                    <a:pt x="1090" y="100"/>
                  </a:lnTo>
                  <a:lnTo>
                    <a:pt x="1097" y="110"/>
                  </a:lnTo>
                  <a:lnTo>
                    <a:pt x="1102" y="120"/>
                  </a:lnTo>
                  <a:lnTo>
                    <a:pt x="1125" y="217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97" name="Freeform 57"/>
            <p:cNvSpPr>
              <a:spLocks/>
            </p:cNvSpPr>
            <p:nvPr/>
          </p:nvSpPr>
          <p:spPr bwMode="auto">
            <a:xfrm>
              <a:off x="2032000" y="4089400"/>
              <a:ext cx="282575" cy="1408113"/>
            </a:xfrm>
            <a:custGeom>
              <a:avLst/>
              <a:gdLst>
                <a:gd name="T0" fmla="*/ 894 w 894"/>
                <a:gd name="T1" fmla="*/ 626 h 4438"/>
                <a:gd name="T2" fmla="*/ 893 w 894"/>
                <a:gd name="T3" fmla="*/ 562 h 4438"/>
                <a:gd name="T4" fmla="*/ 888 w 894"/>
                <a:gd name="T5" fmla="*/ 501 h 4438"/>
                <a:gd name="T6" fmla="*/ 879 w 894"/>
                <a:gd name="T7" fmla="*/ 441 h 4438"/>
                <a:gd name="T8" fmla="*/ 866 w 894"/>
                <a:gd name="T9" fmla="*/ 383 h 4438"/>
                <a:gd name="T10" fmla="*/ 852 w 894"/>
                <a:gd name="T11" fmla="*/ 330 h 4438"/>
                <a:gd name="T12" fmla="*/ 833 w 894"/>
                <a:gd name="T13" fmla="*/ 278 h 4438"/>
                <a:gd name="T14" fmla="*/ 810 w 894"/>
                <a:gd name="T15" fmla="*/ 229 h 4438"/>
                <a:gd name="T16" fmla="*/ 786 w 894"/>
                <a:gd name="T17" fmla="*/ 185 h 4438"/>
                <a:gd name="T18" fmla="*/ 760 w 894"/>
                <a:gd name="T19" fmla="*/ 145 h 4438"/>
                <a:gd name="T20" fmla="*/ 730 w 894"/>
                <a:gd name="T21" fmla="*/ 108 h 4438"/>
                <a:gd name="T22" fmla="*/ 698 w 894"/>
                <a:gd name="T23" fmla="*/ 77 h 4438"/>
                <a:gd name="T24" fmla="*/ 665 w 894"/>
                <a:gd name="T25" fmla="*/ 51 h 4438"/>
                <a:gd name="T26" fmla="*/ 629 w 894"/>
                <a:gd name="T27" fmla="*/ 28 h 4438"/>
                <a:gd name="T28" fmla="*/ 592 w 894"/>
                <a:gd name="T29" fmla="*/ 14 h 4438"/>
                <a:gd name="T30" fmla="*/ 552 w 894"/>
                <a:gd name="T31" fmla="*/ 4 h 4438"/>
                <a:gd name="T32" fmla="*/ 512 w 894"/>
                <a:gd name="T33" fmla="*/ 0 h 4438"/>
                <a:gd name="T34" fmla="*/ 471 w 894"/>
                <a:gd name="T35" fmla="*/ 4 h 4438"/>
                <a:gd name="T36" fmla="*/ 428 w 894"/>
                <a:gd name="T37" fmla="*/ 14 h 4438"/>
                <a:gd name="T38" fmla="*/ 384 w 894"/>
                <a:gd name="T39" fmla="*/ 28 h 4438"/>
                <a:gd name="T40" fmla="*/ 341 w 894"/>
                <a:gd name="T41" fmla="*/ 51 h 4438"/>
                <a:gd name="T42" fmla="*/ 296 w 894"/>
                <a:gd name="T43" fmla="*/ 77 h 4438"/>
                <a:gd name="T44" fmla="*/ 254 w 894"/>
                <a:gd name="T45" fmla="*/ 108 h 4438"/>
                <a:gd name="T46" fmla="*/ 213 w 894"/>
                <a:gd name="T47" fmla="*/ 145 h 4438"/>
                <a:gd name="T48" fmla="*/ 173 w 894"/>
                <a:gd name="T49" fmla="*/ 185 h 4438"/>
                <a:gd name="T50" fmla="*/ 137 w 894"/>
                <a:gd name="T51" fmla="*/ 229 h 4438"/>
                <a:gd name="T52" fmla="*/ 103 w 894"/>
                <a:gd name="T53" fmla="*/ 278 h 4438"/>
                <a:gd name="T54" fmla="*/ 73 w 894"/>
                <a:gd name="T55" fmla="*/ 330 h 4438"/>
                <a:gd name="T56" fmla="*/ 47 w 894"/>
                <a:gd name="T57" fmla="*/ 383 h 4438"/>
                <a:gd name="T58" fmla="*/ 27 w 894"/>
                <a:gd name="T59" fmla="*/ 441 h 4438"/>
                <a:gd name="T60" fmla="*/ 12 w 894"/>
                <a:gd name="T61" fmla="*/ 501 h 4438"/>
                <a:gd name="T62" fmla="*/ 3 w 894"/>
                <a:gd name="T63" fmla="*/ 562 h 4438"/>
                <a:gd name="T64" fmla="*/ 0 w 894"/>
                <a:gd name="T65" fmla="*/ 626 h 4438"/>
                <a:gd name="T66" fmla="*/ 829 w 894"/>
                <a:gd name="T67" fmla="*/ 4438 h 4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4" h="4438">
                  <a:moveTo>
                    <a:pt x="829" y="4438"/>
                  </a:moveTo>
                  <a:lnTo>
                    <a:pt x="894" y="626"/>
                  </a:lnTo>
                  <a:lnTo>
                    <a:pt x="894" y="594"/>
                  </a:lnTo>
                  <a:lnTo>
                    <a:pt x="893" y="562"/>
                  </a:lnTo>
                  <a:lnTo>
                    <a:pt x="891" y="530"/>
                  </a:lnTo>
                  <a:lnTo>
                    <a:pt x="888" y="501"/>
                  </a:lnTo>
                  <a:lnTo>
                    <a:pt x="884" y="470"/>
                  </a:lnTo>
                  <a:lnTo>
                    <a:pt x="879" y="441"/>
                  </a:lnTo>
                  <a:lnTo>
                    <a:pt x="874" y="412"/>
                  </a:lnTo>
                  <a:lnTo>
                    <a:pt x="866" y="383"/>
                  </a:lnTo>
                  <a:lnTo>
                    <a:pt x="859" y="356"/>
                  </a:lnTo>
                  <a:lnTo>
                    <a:pt x="852" y="330"/>
                  </a:lnTo>
                  <a:lnTo>
                    <a:pt x="842" y="303"/>
                  </a:lnTo>
                  <a:lnTo>
                    <a:pt x="833" y="278"/>
                  </a:lnTo>
                  <a:lnTo>
                    <a:pt x="822" y="253"/>
                  </a:lnTo>
                  <a:lnTo>
                    <a:pt x="810" y="229"/>
                  </a:lnTo>
                  <a:lnTo>
                    <a:pt x="799" y="207"/>
                  </a:lnTo>
                  <a:lnTo>
                    <a:pt x="786" y="185"/>
                  </a:lnTo>
                  <a:lnTo>
                    <a:pt x="773" y="164"/>
                  </a:lnTo>
                  <a:lnTo>
                    <a:pt x="760" y="145"/>
                  </a:lnTo>
                  <a:lnTo>
                    <a:pt x="745" y="126"/>
                  </a:lnTo>
                  <a:lnTo>
                    <a:pt x="730" y="108"/>
                  </a:lnTo>
                  <a:lnTo>
                    <a:pt x="714" y="92"/>
                  </a:lnTo>
                  <a:lnTo>
                    <a:pt x="698" y="77"/>
                  </a:lnTo>
                  <a:lnTo>
                    <a:pt x="681" y="62"/>
                  </a:lnTo>
                  <a:lnTo>
                    <a:pt x="665" y="51"/>
                  </a:lnTo>
                  <a:lnTo>
                    <a:pt x="647" y="39"/>
                  </a:lnTo>
                  <a:lnTo>
                    <a:pt x="629" y="28"/>
                  </a:lnTo>
                  <a:lnTo>
                    <a:pt x="611" y="20"/>
                  </a:lnTo>
                  <a:lnTo>
                    <a:pt x="592" y="14"/>
                  </a:lnTo>
                  <a:lnTo>
                    <a:pt x="573" y="7"/>
                  </a:lnTo>
                  <a:lnTo>
                    <a:pt x="552" y="4"/>
                  </a:lnTo>
                  <a:lnTo>
                    <a:pt x="532" y="1"/>
                  </a:lnTo>
                  <a:lnTo>
                    <a:pt x="512" y="0"/>
                  </a:lnTo>
                  <a:lnTo>
                    <a:pt x="492" y="1"/>
                  </a:lnTo>
                  <a:lnTo>
                    <a:pt x="471" y="4"/>
                  </a:lnTo>
                  <a:lnTo>
                    <a:pt x="450" y="7"/>
                  </a:lnTo>
                  <a:lnTo>
                    <a:pt x="428" y="14"/>
                  </a:lnTo>
                  <a:lnTo>
                    <a:pt x="406" y="20"/>
                  </a:lnTo>
                  <a:lnTo>
                    <a:pt x="384" y="28"/>
                  </a:lnTo>
                  <a:lnTo>
                    <a:pt x="362" y="39"/>
                  </a:lnTo>
                  <a:lnTo>
                    <a:pt x="341" y="51"/>
                  </a:lnTo>
                  <a:lnTo>
                    <a:pt x="319" y="62"/>
                  </a:lnTo>
                  <a:lnTo>
                    <a:pt x="296" y="77"/>
                  </a:lnTo>
                  <a:lnTo>
                    <a:pt x="275" y="92"/>
                  </a:lnTo>
                  <a:lnTo>
                    <a:pt x="254" y="108"/>
                  </a:lnTo>
                  <a:lnTo>
                    <a:pt x="233" y="126"/>
                  </a:lnTo>
                  <a:lnTo>
                    <a:pt x="213" y="145"/>
                  </a:lnTo>
                  <a:lnTo>
                    <a:pt x="193" y="164"/>
                  </a:lnTo>
                  <a:lnTo>
                    <a:pt x="173" y="185"/>
                  </a:lnTo>
                  <a:lnTo>
                    <a:pt x="155" y="207"/>
                  </a:lnTo>
                  <a:lnTo>
                    <a:pt x="137" y="229"/>
                  </a:lnTo>
                  <a:lnTo>
                    <a:pt x="119" y="253"/>
                  </a:lnTo>
                  <a:lnTo>
                    <a:pt x="103" y="278"/>
                  </a:lnTo>
                  <a:lnTo>
                    <a:pt x="87" y="303"/>
                  </a:lnTo>
                  <a:lnTo>
                    <a:pt x="73" y="330"/>
                  </a:lnTo>
                  <a:lnTo>
                    <a:pt x="60" y="356"/>
                  </a:lnTo>
                  <a:lnTo>
                    <a:pt x="47" y="383"/>
                  </a:lnTo>
                  <a:lnTo>
                    <a:pt x="36" y="412"/>
                  </a:lnTo>
                  <a:lnTo>
                    <a:pt x="27" y="441"/>
                  </a:lnTo>
                  <a:lnTo>
                    <a:pt x="18" y="470"/>
                  </a:lnTo>
                  <a:lnTo>
                    <a:pt x="12" y="501"/>
                  </a:lnTo>
                  <a:lnTo>
                    <a:pt x="7" y="530"/>
                  </a:lnTo>
                  <a:lnTo>
                    <a:pt x="3" y="562"/>
                  </a:lnTo>
                  <a:lnTo>
                    <a:pt x="0" y="594"/>
                  </a:lnTo>
                  <a:lnTo>
                    <a:pt x="0" y="626"/>
                  </a:lnTo>
                  <a:lnTo>
                    <a:pt x="191" y="4438"/>
                  </a:lnTo>
                  <a:lnTo>
                    <a:pt x="829" y="4438"/>
                  </a:lnTo>
                  <a:close/>
                </a:path>
              </a:pathLst>
            </a:custGeom>
            <a:solidFill>
              <a:srgbClr val="4D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98" name="Freeform 58"/>
            <p:cNvSpPr>
              <a:spLocks/>
            </p:cNvSpPr>
            <p:nvPr/>
          </p:nvSpPr>
          <p:spPr bwMode="auto">
            <a:xfrm>
              <a:off x="1719263" y="4089400"/>
              <a:ext cx="365125" cy="1408113"/>
            </a:xfrm>
            <a:custGeom>
              <a:avLst/>
              <a:gdLst>
                <a:gd name="T0" fmla="*/ 830 w 1151"/>
                <a:gd name="T1" fmla="*/ 4438 h 4438"/>
                <a:gd name="T2" fmla="*/ 1150 w 1151"/>
                <a:gd name="T3" fmla="*/ 594 h 4438"/>
                <a:gd name="T4" fmla="*/ 1142 w 1151"/>
                <a:gd name="T5" fmla="*/ 530 h 4438"/>
                <a:gd name="T6" fmla="*/ 1124 w 1151"/>
                <a:gd name="T7" fmla="*/ 470 h 4438"/>
                <a:gd name="T8" fmla="*/ 1096 w 1151"/>
                <a:gd name="T9" fmla="*/ 412 h 4438"/>
                <a:gd name="T10" fmla="*/ 1063 w 1151"/>
                <a:gd name="T11" fmla="*/ 356 h 4438"/>
                <a:gd name="T12" fmla="*/ 1022 w 1151"/>
                <a:gd name="T13" fmla="*/ 303 h 4438"/>
                <a:gd name="T14" fmla="*/ 976 w 1151"/>
                <a:gd name="T15" fmla="*/ 253 h 4438"/>
                <a:gd name="T16" fmla="*/ 925 w 1151"/>
                <a:gd name="T17" fmla="*/ 207 h 4438"/>
                <a:gd name="T18" fmla="*/ 871 w 1151"/>
                <a:gd name="T19" fmla="*/ 164 h 4438"/>
                <a:gd name="T20" fmla="*/ 815 w 1151"/>
                <a:gd name="T21" fmla="*/ 126 h 4438"/>
                <a:gd name="T22" fmla="*/ 757 w 1151"/>
                <a:gd name="T23" fmla="*/ 92 h 4438"/>
                <a:gd name="T24" fmla="*/ 698 w 1151"/>
                <a:gd name="T25" fmla="*/ 62 h 4438"/>
                <a:gd name="T26" fmla="*/ 639 w 1151"/>
                <a:gd name="T27" fmla="*/ 39 h 4438"/>
                <a:gd name="T28" fmla="*/ 581 w 1151"/>
                <a:gd name="T29" fmla="*/ 20 h 4438"/>
                <a:gd name="T30" fmla="*/ 526 w 1151"/>
                <a:gd name="T31" fmla="*/ 7 h 4438"/>
                <a:gd name="T32" fmla="*/ 475 w 1151"/>
                <a:gd name="T33" fmla="*/ 1 h 4438"/>
                <a:gd name="T34" fmla="*/ 426 w 1151"/>
                <a:gd name="T35" fmla="*/ 1 h 4438"/>
                <a:gd name="T36" fmla="*/ 380 w 1151"/>
                <a:gd name="T37" fmla="*/ 7 h 4438"/>
                <a:gd name="T38" fmla="*/ 335 w 1151"/>
                <a:gd name="T39" fmla="*/ 20 h 4438"/>
                <a:gd name="T40" fmla="*/ 292 w 1151"/>
                <a:gd name="T41" fmla="*/ 39 h 4438"/>
                <a:gd name="T42" fmla="*/ 250 w 1151"/>
                <a:gd name="T43" fmla="*/ 62 h 4438"/>
                <a:gd name="T44" fmla="*/ 211 w 1151"/>
                <a:gd name="T45" fmla="*/ 92 h 4438"/>
                <a:gd name="T46" fmla="*/ 175 w 1151"/>
                <a:gd name="T47" fmla="*/ 126 h 4438"/>
                <a:gd name="T48" fmla="*/ 143 w 1151"/>
                <a:gd name="T49" fmla="*/ 164 h 4438"/>
                <a:gd name="T50" fmla="*/ 112 w 1151"/>
                <a:gd name="T51" fmla="*/ 207 h 4438"/>
                <a:gd name="T52" fmla="*/ 84 w 1151"/>
                <a:gd name="T53" fmla="*/ 253 h 4438"/>
                <a:gd name="T54" fmla="*/ 60 w 1151"/>
                <a:gd name="T55" fmla="*/ 303 h 4438"/>
                <a:gd name="T56" fmla="*/ 40 w 1151"/>
                <a:gd name="T57" fmla="*/ 356 h 4438"/>
                <a:gd name="T58" fmla="*/ 23 w 1151"/>
                <a:gd name="T59" fmla="*/ 412 h 4438"/>
                <a:gd name="T60" fmla="*/ 11 w 1151"/>
                <a:gd name="T61" fmla="*/ 470 h 4438"/>
                <a:gd name="T62" fmla="*/ 3 w 1151"/>
                <a:gd name="T63" fmla="*/ 530 h 4438"/>
                <a:gd name="T64" fmla="*/ 0 w 1151"/>
                <a:gd name="T65" fmla="*/ 594 h 4438"/>
                <a:gd name="T66" fmla="*/ 75 w 1151"/>
                <a:gd name="T67" fmla="*/ 4438 h 4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51" h="4438">
                  <a:moveTo>
                    <a:pt x="75" y="4438"/>
                  </a:moveTo>
                  <a:lnTo>
                    <a:pt x="830" y="4438"/>
                  </a:lnTo>
                  <a:lnTo>
                    <a:pt x="1151" y="626"/>
                  </a:lnTo>
                  <a:lnTo>
                    <a:pt x="1150" y="594"/>
                  </a:lnTo>
                  <a:lnTo>
                    <a:pt x="1147" y="562"/>
                  </a:lnTo>
                  <a:lnTo>
                    <a:pt x="1142" y="530"/>
                  </a:lnTo>
                  <a:lnTo>
                    <a:pt x="1134" y="501"/>
                  </a:lnTo>
                  <a:lnTo>
                    <a:pt x="1124" y="470"/>
                  </a:lnTo>
                  <a:lnTo>
                    <a:pt x="1111" y="441"/>
                  </a:lnTo>
                  <a:lnTo>
                    <a:pt x="1096" y="412"/>
                  </a:lnTo>
                  <a:lnTo>
                    <a:pt x="1081" y="383"/>
                  </a:lnTo>
                  <a:lnTo>
                    <a:pt x="1063" y="356"/>
                  </a:lnTo>
                  <a:lnTo>
                    <a:pt x="1044" y="330"/>
                  </a:lnTo>
                  <a:lnTo>
                    <a:pt x="1022" y="303"/>
                  </a:lnTo>
                  <a:lnTo>
                    <a:pt x="1000" y="278"/>
                  </a:lnTo>
                  <a:lnTo>
                    <a:pt x="976" y="253"/>
                  </a:lnTo>
                  <a:lnTo>
                    <a:pt x="952" y="229"/>
                  </a:lnTo>
                  <a:lnTo>
                    <a:pt x="925" y="207"/>
                  </a:lnTo>
                  <a:lnTo>
                    <a:pt x="899" y="185"/>
                  </a:lnTo>
                  <a:lnTo>
                    <a:pt x="871" y="164"/>
                  </a:lnTo>
                  <a:lnTo>
                    <a:pt x="844" y="145"/>
                  </a:lnTo>
                  <a:lnTo>
                    <a:pt x="815" y="126"/>
                  </a:lnTo>
                  <a:lnTo>
                    <a:pt x="786" y="108"/>
                  </a:lnTo>
                  <a:lnTo>
                    <a:pt x="757" y="92"/>
                  </a:lnTo>
                  <a:lnTo>
                    <a:pt x="727" y="77"/>
                  </a:lnTo>
                  <a:lnTo>
                    <a:pt x="698" y="62"/>
                  </a:lnTo>
                  <a:lnTo>
                    <a:pt x="668" y="51"/>
                  </a:lnTo>
                  <a:lnTo>
                    <a:pt x="639" y="39"/>
                  </a:lnTo>
                  <a:lnTo>
                    <a:pt x="610" y="28"/>
                  </a:lnTo>
                  <a:lnTo>
                    <a:pt x="581" y="20"/>
                  </a:lnTo>
                  <a:lnTo>
                    <a:pt x="554" y="14"/>
                  </a:lnTo>
                  <a:lnTo>
                    <a:pt x="526" y="7"/>
                  </a:lnTo>
                  <a:lnTo>
                    <a:pt x="500" y="4"/>
                  </a:lnTo>
                  <a:lnTo>
                    <a:pt x="475" y="1"/>
                  </a:lnTo>
                  <a:lnTo>
                    <a:pt x="450" y="0"/>
                  </a:lnTo>
                  <a:lnTo>
                    <a:pt x="426" y="1"/>
                  </a:lnTo>
                  <a:lnTo>
                    <a:pt x="403" y="4"/>
                  </a:lnTo>
                  <a:lnTo>
                    <a:pt x="380" y="7"/>
                  </a:lnTo>
                  <a:lnTo>
                    <a:pt x="357" y="14"/>
                  </a:lnTo>
                  <a:lnTo>
                    <a:pt x="335" y="20"/>
                  </a:lnTo>
                  <a:lnTo>
                    <a:pt x="313" y="28"/>
                  </a:lnTo>
                  <a:lnTo>
                    <a:pt x="292" y="39"/>
                  </a:lnTo>
                  <a:lnTo>
                    <a:pt x="271" y="51"/>
                  </a:lnTo>
                  <a:lnTo>
                    <a:pt x="250" y="62"/>
                  </a:lnTo>
                  <a:lnTo>
                    <a:pt x="231" y="77"/>
                  </a:lnTo>
                  <a:lnTo>
                    <a:pt x="211" y="92"/>
                  </a:lnTo>
                  <a:lnTo>
                    <a:pt x="193" y="108"/>
                  </a:lnTo>
                  <a:lnTo>
                    <a:pt x="175" y="126"/>
                  </a:lnTo>
                  <a:lnTo>
                    <a:pt x="158" y="145"/>
                  </a:lnTo>
                  <a:lnTo>
                    <a:pt x="143" y="164"/>
                  </a:lnTo>
                  <a:lnTo>
                    <a:pt x="127" y="185"/>
                  </a:lnTo>
                  <a:lnTo>
                    <a:pt x="112" y="207"/>
                  </a:lnTo>
                  <a:lnTo>
                    <a:pt x="97" y="229"/>
                  </a:lnTo>
                  <a:lnTo>
                    <a:pt x="84" y="253"/>
                  </a:lnTo>
                  <a:lnTo>
                    <a:pt x="72" y="278"/>
                  </a:lnTo>
                  <a:lnTo>
                    <a:pt x="60" y="303"/>
                  </a:lnTo>
                  <a:lnTo>
                    <a:pt x="50" y="330"/>
                  </a:lnTo>
                  <a:lnTo>
                    <a:pt x="40" y="356"/>
                  </a:lnTo>
                  <a:lnTo>
                    <a:pt x="32" y="383"/>
                  </a:lnTo>
                  <a:lnTo>
                    <a:pt x="23" y="412"/>
                  </a:lnTo>
                  <a:lnTo>
                    <a:pt x="17" y="441"/>
                  </a:lnTo>
                  <a:lnTo>
                    <a:pt x="11" y="470"/>
                  </a:lnTo>
                  <a:lnTo>
                    <a:pt x="6" y="501"/>
                  </a:lnTo>
                  <a:lnTo>
                    <a:pt x="3" y="530"/>
                  </a:lnTo>
                  <a:lnTo>
                    <a:pt x="1" y="562"/>
                  </a:lnTo>
                  <a:lnTo>
                    <a:pt x="0" y="594"/>
                  </a:lnTo>
                  <a:lnTo>
                    <a:pt x="0" y="626"/>
                  </a:lnTo>
                  <a:lnTo>
                    <a:pt x="75" y="4438"/>
                  </a:lnTo>
                  <a:close/>
                </a:path>
              </a:pathLst>
            </a:custGeom>
            <a:solidFill>
              <a:srgbClr val="7289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99" name="Freeform 59"/>
            <p:cNvSpPr>
              <a:spLocks/>
            </p:cNvSpPr>
            <p:nvPr/>
          </p:nvSpPr>
          <p:spPr bwMode="auto">
            <a:xfrm>
              <a:off x="1755775" y="2090738"/>
              <a:ext cx="579438" cy="836613"/>
            </a:xfrm>
            <a:custGeom>
              <a:avLst/>
              <a:gdLst>
                <a:gd name="T0" fmla="*/ 1823 w 1827"/>
                <a:gd name="T1" fmla="*/ 1812 h 2632"/>
                <a:gd name="T2" fmla="*/ 1799 w 1827"/>
                <a:gd name="T3" fmla="*/ 1947 h 2632"/>
                <a:gd name="T4" fmla="*/ 1756 w 1827"/>
                <a:gd name="T5" fmla="*/ 2074 h 2632"/>
                <a:gd name="T6" fmla="*/ 1695 w 1827"/>
                <a:gd name="T7" fmla="*/ 2192 h 2632"/>
                <a:gd name="T8" fmla="*/ 1619 w 1827"/>
                <a:gd name="T9" fmla="*/ 2299 h 2632"/>
                <a:gd name="T10" fmla="*/ 1528 w 1827"/>
                <a:gd name="T11" fmla="*/ 2394 h 2632"/>
                <a:gd name="T12" fmla="*/ 1425 w 1827"/>
                <a:gd name="T13" fmla="*/ 2476 h 2632"/>
                <a:gd name="T14" fmla="*/ 1310 w 1827"/>
                <a:gd name="T15" fmla="*/ 2542 h 2632"/>
                <a:gd name="T16" fmla="*/ 1186 w 1827"/>
                <a:gd name="T17" fmla="*/ 2591 h 2632"/>
                <a:gd name="T18" fmla="*/ 1053 w 1827"/>
                <a:gd name="T19" fmla="*/ 2622 h 2632"/>
                <a:gd name="T20" fmla="*/ 914 w 1827"/>
                <a:gd name="T21" fmla="*/ 2632 h 2632"/>
                <a:gd name="T22" fmla="*/ 774 w 1827"/>
                <a:gd name="T23" fmla="*/ 2622 h 2632"/>
                <a:gd name="T24" fmla="*/ 642 w 1827"/>
                <a:gd name="T25" fmla="*/ 2591 h 2632"/>
                <a:gd name="T26" fmla="*/ 517 w 1827"/>
                <a:gd name="T27" fmla="*/ 2542 h 2632"/>
                <a:gd name="T28" fmla="*/ 403 w 1827"/>
                <a:gd name="T29" fmla="*/ 2476 h 2632"/>
                <a:gd name="T30" fmla="*/ 299 w 1827"/>
                <a:gd name="T31" fmla="*/ 2394 h 2632"/>
                <a:gd name="T32" fmla="*/ 208 w 1827"/>
                <a:gd name="T33" fmla="*/ 2299 h 2632"/>
                <a:gd name="T34" fmla="*/ 132 w 1827"/>
                <a:gd name="T35" fmla="*/ 2192 h 2632"/>
                <a:gd name="T36" fmla="*/ 72 w 1827"/>
                <a:gd name="T37" fmla="*/ 2074 h 2632"/>
                <a:gd name="T38" fmla="*/ 29 w 1827"/>
                <a:gd name="T39" fmla="*/ 1947 h 2632"/>
                <a:gd name="T40" fmla="*/ 4 w 1827"/>
                <a:gd name="T41" fmla="*/ 1812 h 2632"/>
                <a:gd name="T42" fmla="*/ 0 w 1827"/>
                <a:gd name="T43" fmla="*/ 913 h 2632"/>
                <a:gd name="T44" fmla="*/ 11 w 1827"/>
                <a:gd name="T45" fmla="*/ 774 h 2632"/>
                <a:gd name="T46" fmla="*/ 41 w 1827"/>
                <a:gd name="T47" fmla="*/ 642 h 2632"/>
                <a:gd name="T48" fmla="*/ 90 w 1827"/>
                <a:gd name="T49" fmla="*/ 517 h 2632"/>
                <a:gd name="T50" fmla="*/ 156 w 1827"/>
                <a:gd name="T51" fmla="*/ 403 h 2632"/>
                <a:gd name="T52" fmla="*/ 237 w 1827"/>
                <a:gd name="T53" fmla="*/ 299 h 2632"/>
                <a:gd name="T54" fmla="*/ 332 w 1827"/>
                <a:gd name="T55" fmla="*/ 208 h 2632"/>
                <a:gd name="T56" fmla="*/ 440 w 1827"/>
                <a:gd name="T57" fmla="*/ 132 h 2632"/>
                <a:gd name="T58" fmla="*/ 558 w 1827"/>
                <a:gd name="T59" fmla="*/ 72 h 2632"/>
                <a:gd name="T60" fmla="*/ 685 w 1827"/>
                <a:gd name="T61" fmla="*/ 29 h 2632"/>
                <a:gd name="T62" fmla="*/ 821 w 1827"/>
                <a:gd name="T63" fmla="*/ 4 h 2632"/>
                <a:gd name="T64" fmla="*/ 960 w 1827"/>
                <a:gd name="T65" fmla="*/ 1 h 2632"/>
                <a:gd name="T66" fmla="*/ 1098 w 1827"/>
                <a:gd name="T67" fmla="*/ 18 h 2632"/>
                <a:gd name="T68" fmla="*/ 1228 w 1827"/>
                <a:gd name="T69" fmla="*/ 55 h 2632"/>
                <a:gd name="T70" fmla="*/ 1349 w 1827"/>
                <a:gd name="T71" fmla="*/ 110 h 2632"/>
                <a:gd name="T72" fmla="*/ 1460 w 1827"/>
                <a:gd name="T73" fmla="*/ 182 h 2632"/>
                <a:gd name="T74" fmla="*/ 1560 w 1827"/>
                <a:gd name="T75" fmla="*/ 268 h 2632"/>
                <a:gd name="T76" fmla="*/ 1646 w 1827"/>
                <a:gd name="T77" fmla="*/ 367 h 2632"/>
                <a:gd name="T78" fmla="*/ 1717 w 1827"/>
                <a:gd name="T79" fmla="*/ 478 h 2632"/>
                <a:gd name="T80" fmla="*/ 1772 w 1827"/>
                <a:gd name="T81" fmla="*/ 599 h 2632"/>
                <a:gd name="T82" fmla="*/ 1809 w 1827"/>
                <a:gd name="T83" fmla="*/ 729 h 2632"/>
                <a:gd name="T84" fmla="*/ 1826 w 1827"/>
                <a:gd name="T85" fmla="*/ 867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27" h="2632">
                  <a:moveTo>
                    <a:pt x="1827" y="1719"/>
                  </a:moveTo>
                  <a:lnTo>
                    <a:pt x="1826" y="1765"/>
                  </a:lnTo>
                  <a:lnTo>
                    <a:pt x="1823" y="1812"/>
                  </a:lnTo>
                  <a:lnTo>
                    <a:pt x="1817" y="1857"/>
                  </a:lnTo>
                  <a:lnTo>
                    <a:pt x="1809" y="1903"/>
                  </a:lnTo>
                  <a:lnTo>
                    <a:pt x="1799" y="1947"/>
                  </a:lnTo>
                  <a:lnTo>
                    <a:pt x="1786" y="1991"/>
                  </a:lnTo>
                  <a:lnTo>
                    <a:pt x="1772" y="2033"/>
                  </a:lnTo>
                  <a:lnTo>
                    <a:pt x="1756" y="2074"/>
                  </a:lnTo>
                  <a:lnTo>
                    <a:pt x="1738" y="2114"/>
                  </a:lnTo>
                  <a:lnTo>
                    <a:pt x="1717" y="2154"/>
                  </a:lnTo>
                  <a:lnTo>
                    <a:pt x="1695" y="2192"/>
                  </a:lnTo>
                  <a:lnTo>
                    <a:pt x="1671" y="2229"/>
                  </a:lnTo>
                  <a:lnTo>
                    <a:pt x="1646" y="2265"/>
                  </a:lnTo>
                  <a:lnTo>
                    <a:pt x="1619" y="2299"/>
                  </a:lnTo>
                  <a:lnTo>
                    <a:pt x="1591" y="2333"/>
                  </a:lnTo>
                  <a:lnTo>
                    <a:pt x="1560" y="2365"/>
                  </a:lnTo>
                  <a:lnTo>
                    <a:pt x="1528" y="2394"/>
                  </a:lnTo>
                  <a:lnTo>
                    <a:pt x="1495" y="2424"/>
                  </a:lnTo>
                  <a:lnTo>
                    <a:pt x="1460" y="2450"/>
                  </a:lnTo>
                  <a:lnTo>
                    <a:pt x="1425" y="2476"/>
                  </a:lnTo>
                  <a:lnTo>
                    <a:pt x="1388" y="2500"/>
                  </a:lnTo>
                  <a:lnTo>
                    <a:pt x="1349" y="2522"/>
                  </a:lnTo>
                  <a:lnTo>
                    <a:pt x="1310" y="2542"/>
                  </a:lnTo>
                  <a:lnTo>
                    <a:pt x="1269" y="2560"/>
                  </a:lnTo>
                  <a:lnTo>
                    <a:pt x="1228" y="2576"/>
                  </a:lnTo>
                  <a:lnTo>
                    <a:pt x="1186" y="2591"/>
                  </a:lnTo>
                  <a:lnTo>
                    <a:pt x="1142" y="2604"/>
                  </a:lnTo>
                  <a:lnTo>
                    <a:pt x="1098" y="2613"/>
                  </a:lnTo>
                  <a:lnTo>
                    <a:pt x="1053" y="2622"/>
                  </a:lnTo>
                  <a:lnTo>
                    <a:pt x="1007" y="2627"/>
                  </a:lnTo>
                  <a:lnTo>
                    <a:pt x="960" y="2631"/>
                  </a:lnTo>
                  <a:lnTo>
                    <a:pt x="914" y="2632"/>
                  </a:lnTo>
                  <a:lnTo>
                    <a:pt x="866" y="2631"/>
                  </a:lnTo>
                  <a:lnTo>
                    <a:pt x="821" y="2627"/>
                  </a:lnTo>
                  <a:lnTo>
                    <a:pt x="774" y="2622"/>
                  </a:lnTo>
                  <a:lnTo>
                    <a:pt x="730" y="2613"/>
                  </a:lnTo>
                  <a:lnTo>
                    <a:pt x="685" y="2604"/>
                  </a:lnTo>
                  <a:lnTo>
                    <a:pt x="642" y="2591"/>
                  </a:lnTo>
                  <a:lnTo>
                    <a:pt x="600" y="2576"/>
                  </a:lnTo>
                  <a:lnTo>
                    <a:pt x="558" y="2560"/>
                  </a:lnTo>
                  <a:lnTo>
                    <a:pt x="517" y="2542"/>
                  </a:lnTo>
                  <a:lnTo>
                    <a:pt x="478" y="2522"/>
                  </a:lnTo>
                  <a:lnTo>
                    <a:pt x="440" y="2500"/>
                  </a:lnTo>
                  <a:lnTo>
                    <a:pt x="403" y="2476"/>
                  </a:lnTo>
                  <a:lnTo>
                    <a:pt x="367" y="2450"/>
                  </a:lnTo>
                  <a:lnTo>
                    <a:pt x="332" y="2424"/>
                  </a:lnTo>
                  <a:lnTo>
                    <a:pt x="299" y="2394"/>
                  </a:lnTo>
                  <a:lnTo>
                    <a:pt x="268" y="2365"/>
                  </a:lnTo>
                  <a:lnTo>
                    <a:pt x="237" y="2333"/>
                  </a:lnTo>
                  <a:lnTo>
                    <a:pt x="208" y="2299"/>
                  </a:lnTo>
                  <a:lnTo>
                    <a:pt x="181" y="2265"/>
                  </a:lnTo>
                  <a:lnTo>
                    <a:pt x="156" y="2229"/>
                  </a:lnTo>
                  <a:lnTo>
                    <a:pt x="132" y="2192"/>
                  </a:lnTo>
                  <a:lnTo>
                    <a:pt x="110" y="2154"/>
                  </a:lnTo>
                  <a:lnTo>
                    <a:pt x="90" y="2114"/>
                  </a:lnTo>
                  <a:lnTo>
                    <a:pt x="72" y="2074"/>
                  </a:lnTo>
                  <a:lnTo>
                    <a:pt x="55" y="2033"/>
                  </a:lnTo>
                  <a:lnTo>
                    <a:pt x="41" y="1991"/>
                  </a:lnTo>
                  <a:lnTo>
                    <a:pt x="29" y="1947"/>
                  </a:lnTo>
                  <a:lnTo>
                    <a:pt x="18" y="1903"/>
                  </a:lnTo>
                  <a:lnTo>
                    <a:pt x="11" y="1857"/>
                  </a:lnTo>
                  <a:lnTo>
                    <a:pt x="4" y="1812"/>
                  </a:lnTo>
                  <a:lnTo>
                    <a:pt x="1" y="1765"/>
                  </a:lnTo>
                  <a:lnTo>
                    <a:pt x="0" y="1719"/>
                  </a:lnTo>
                  <a:lnTo>
                    <a:pt x="0" y="913"/>
                  </a:lnTo>
                  <a:lnTo>
                    <a:pt x="1" y="867"/>
                  </a:lnTo>
                  <a:lnTo>
                    <a:pt x="4" y="820"/>
                  </a:lnTo>
                  <a:lnTo>
                    <a:pt x="11" y="774"/>
                  </a:lnTo>
                  <a:lnTo>
                    <a:pt x="18" y="729"/>
                  </a:lnTo>
                  <a:lnTo>
                    <a:pt x="29" y="685"/>
                  </a:lnTo>
                  <a:lnTo>
                    <a:pt x="41" y="642"/>
                  </a:lnTo>
                  <a:lnTo>
                    <a:pt x="55" y="599"/>
                  </a:lnTo>
                  <a:lnTo>
                    <a:pt x="72" y="558"/>
                  </a:lnTo>
                  <a:lnTo>
                    <a:pt x="90" y="517"/>
                  </a:lnTo>
                  <a:lnTo>
                    <a:pt x="110" y="478"/>
                  </a:lnTo>
                  <a:lnTo>
                    <a:pt x="132" y="440"/>
                  </a:lnTo>
                  <a:lnTo>
                    <a:pt x="156" y="403"/>
                  </a:lnTo>
                  <a:lnTo>
                    <a:pt x="181" y="367"/>
                  </a:lnTo>
                  <a:lnTo>
                    <a:pt x="208" y="332"/>
                  </a:lnTo>
                  <a:lnTo>
                    <a:pt x="237" y="299"/>
                  </a:lnTo>
                  <a:lnTo>
                    <a:pt x="268" y="268"/>
                  </a:lnTo>
                  <a:lnTo>
                    <a:pt x="299" y="237"/>
                  </a:lnTo>
                  <a:lnTo>
                    <a:pt x="332" y="208"/>
                  </a:lnTo>
                  <a:lnTo>
                    <a:pt x="367" y="182"/>
                  </a:lnTo>
                  <a:lnTo>
                    <a:pt x="403" y="155"/>
                  </a:lnTo>
                  <a:lnTo>
                    <a:pt x="440" y="132"/>
                  </a:lnTo>
                  <a:lnTo>
                    <a:pt x="478" y="110"/>
                  </a:lnTo>
                  <a:lnTo>
                    <a:pt x="517" y="90"/>
                  </a:lnTo>
                  <a:lnTo>
                    <a:pt x="558" y="72"/>
                  </a:lnTo>
                  <a:lnTo>
                    <a:pt x="600" y="55"/>
                  </a:lnTo>
                  <a:lnTo>
                    <a:pt x="642" y="41"/>
                  </a:lnTo>
                  <a:lnTo>
                    <a:pt x="685" y="29"/>
                  </a:lnTo>
                  <a:lnTo>
                    <a:pt x="730" y="18"/>
                  </a:lnTo>
                  <a:lnTo>
                    <a:pt x="774" y="11"/>
                  </a:lnTo>
                  <a:lnTo>
                    <a:pt x="821" y="4"/>
                  </a:lnTo>
                  <a:lnTo>
                    <a:pt x="866" y="1"/>
                  </a:lnTo>
                  <a:lnTo>
                    <a:pt x="914" y="0"/>
                  </a:lnTo>
                  <a:lnTo>
                    <a:pt x="960" y="1"/>
                  </a:lnTo>
                  <a:lnTo>
                    <a:pt x="1007" y="4"/>
                  </a:lnTo>
                  <a:lnTo>
                    <a:pt x="1053" y="11"/>
                  </a:lnTo>
                  <a:lnTo>
                    <a:pt x="1098" y="18"/>
                  </a:lnTo>
                  <a:lnTo>
                    <a:pt x="1142" y="29"/>
                  </a:lnTo>
                  <a:lnTo>
                    <a:pt x="1186" y="41"/>
                  </a:lnTo>
                  <a:lnTo>
                    <a:pt x="1228" y="55"/>
                  </a:lnTo>
                  <a:lnTo>
                    <a:pt x="1269" y="72"/>
                  </a:lnTo>
                  <a:lnTo>
                    <a:pt x="1310" y="90"/>
                  </a:lnTo>
                  <a:lnTo>
                    <a:pt x="1349" y="110"/>
                  </a:lnTo>
                  <a:lnTo>
                    <a:pt x="1388" y="132"/>
                  </a:lnTo>
                  <a:lnTo>
                    <a:pt x="1425" y="155"/>
                  </a:lnTo>
                  <a:lnTo>
                    <a:pt x="1460" y="182"/>
                  </a:lnTo>
                  <a:lnTo>
                    <a:pt x="1495" y="208"/>
                  </a:lnTo>
                  <a:lnTo>
                    <a:pt x="1528" y="237"/>
                  </a:lnTo>
                  <a:lnTo>
                    <a:pt x="1560" y="268"/>
                  </a:lnTo>
                  <a:lnTo>
                    <a:pt x="1591" y="299"/>
                  </a:lnTo>
                  <a:lnTo>
                    <a:pt x="1619" y="332"/>
                  </a:lnTo>
                  <a:lnTo>
                    <a:pt x="1646" y="367"/>
                  </a:lnTo>
                  <a:lnTo>
                    <a:pt x="1671" y="403"/>
                  </a:lnTo>
                  <a:lnTo>
                    <a:pt x="1695" y="440"/>
                  </a:lnTo>
                  <a:lnTo>
                    <a:pt x="1717" y="478"/>
                  </a:lnTo>
                  <a:lnTo>
                    <a:pt x="1738" y="517"/>
                  </a:lnTo>
                  <a:lnTo>
                    <a:pt x="1756" y="558"/>
                  </a:lnTo>
                  <a:lnTo>
                    <a:pt x="1772" y="599"/>
                  </a:lnTo>
                  <a:lnTo>
                    <a:pt x="1786" y="642"/>
                  </a:lnTo>
                  <a:lnTo>
                    <a:pt x="1799" y="685"/>
                  </a:lnTo>
                  <a:lnTo>
                    <a:pt x="1809" y="729"/>
                  </a:lnTo>
                  <a:lnTo>
                    <a:pt x="1817" y="774"/>
                  </a:lnTo>
                  <a:lnTo>
                    <a:pt x="1823" y="820"/>
                  </a:lnTo>
                  <a:lnTo>
                    <a:pt x="1826" y="867"/>
                  </a:lnTo>
                  <a:lnTo>
                    <a:pt x="1827" y="913"/>
                  </a:lnTo>
                  <a:lnTo>
                    <a:pt x="1827" y="1719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00" name="Freeform 60"/>
            <p:cNvSpPr>
              <a:spLocks/>
            </p:cNvSpPr>
            <p:nvPr/>
          </p:nvSpPr>
          <p:spPr bwMode="auto">
            <a:xfrm>
              <a:off x="1905000" y="2668588"/>
              <a:ext cx="209550" cy="439738"/>
            </a:xfrm>
            <a:custGeom>
              <a:avLst/>
              <a:gdLst>
                <a:gd name="T0" fmla="*/ 661 w 662"/>
                <a:gd name="T1" fmla="*/ 1089 h 1386"/>
                <a:gd name="T2" fmla="*/ 651 w 662"/>
                <a:gd name="T3" fmla="*/ 1138 h 1386"/>
                <a:gd name="T4" fmla="*/ 636 w 662"/>
                <a:gd name="T5" fmla="*/ 1184 h 1386"/>
                <a:gd name="T6" fmla="*/ 614 w 662"/>
                <a:gd name="T7" fmla="*/ 1226 h 1386"/>
                <a:gd name="T8" fmla="*/ 587 w 662"/>
                <a:gd name="T9" fmla="*/ 1265 h 1386"/>
                <a:gd name="T10" fmla="*/ 554 w 662"/>
                <a:gd name="T11" fmla="*/ 1300 h 1386"/>
                <a:gd name="T12" fmla="*/ 516 w 662"/>
                <a:gd name="T13" fmla="*/ 1329 h 1386"/>
                <a:gd name="T14" fmla="*/ 475 w 662"/>
                <a:gd name="T15" fmla="*/ 1353 h 1386"/>
                <a:gd name="T16" fmla="*/ 429 w 662"/>
                <a:gd name="T17" fmla="*/ 1371 h 1386"/>
                <a:gd name="T18" fmla="*/ 381 w 662"/>
                <a:gd name="T19" fmla="*/ 1382 h 1386"/>
                <a:gd name="T20" fmla="*/ 331 w 662"/>
                <a:gd name="T21" fmla="*/ 1386 h 1386"/>
                <a:gd name="T22" fmla="*/ 280 w 662"/>
                <a:gd name="T23" fmla="*/ 1382 h 1386"/>
                <a:gd name="T24" fmla="*/ 232 w 662"/>
                <a:gd name="T25" fmla="*/ 1371 h 1386"/>
                <a:gd name="T26" fmla="*/ 187 w 662"/>
                <a:gd name="T27" fmla="*/ 1353 h 1386"/>
                <a:gd name="T28" fmla="*/ 146 w 662"/>
                <a:gd name="T29" fmla="*/ 1329 h 1386"/>
                <a:gd name="T30" fmla="*/ 108 w 662"/>
                <a:gd name="T31" fmla="*/ 1300 h 1386"/>
                <a:gd name="T32" fmla="*/ 75 w 662"/>
                <a:gd name="T33" fmla="*/ 1265 h 1386"/>
                <a:gd name="T34" fmla="*/ 47 w 662"/>
                <a:gd name="T35" fmla="*/ 1226 h 1386"/>
                <a:gd name="T36" fmla="*/ 25 w 662"/>
                <a:gd name="T37" fmla="*/ 1184 h 1386"/>
                <a:gd name="T38" fmla="*/ 9 w 662"/>
                <a:gd name="T39" fmla="*/ 1138 h 1386"/>
                <a:gd name="T40" fmla="*/ 1 w 662"/>
                <a:gd name="T41" fmla="*/ 1089 h 1386"/>
                <a:gd name="T42" fmla="*/ 0 w 662"/>
                <a:gd name="T43" fmla="*/ 332 h 1386"/>
                <a:gd name="T44" fmla="*/ 3 w 662"/>
                <a:gd name="T45" fmla="*/ 281 h 1386"/>
                <a:gd name="T46" fmla="*/ 15 w 662"/>
                <a:gd name="T47" fmla="*/ 234 h 1386"/>
                <a:gd name="T48" fmla="*/ 31 w 662"/>
                <a:gd name="T49" fmla="*/ 188 h 1386"/>
                <a:gd name="T50" fmla="*/ 56 w 662"/>
                <a:gd name="T51" fmla="*/ 147 h 1386"/>
                <a:gd name="T52" fmla="*/ 85 w 662"/>
                <a:gd name="T53" fmla="*/ 109 h 1386"/>
                <a:gd name="T54" fmla="*/ 120 w 662"/>
                <a:gd name="T55" fmla="*/ 76 h 1386"/>
                <a:gd name="T56" fmla="*/ 158 w 662"/>
                <a:gd name="T57" fmla="*/ 49 h 1386"/>
                <a:gd name="T58" fmla="*/ 202 w 662"/>
                <a:gd name="T59" fmla="*/ 27 h 1386"/>
                <a:gd name="T60" fmla="*/ 248 w 662"/>
                <a:gd name="T61" fmla="*/ 11 h 1386"/>
                <a:gd name="T62" fmla="*/ 297 w 662"/>
                <a:gd name="T63" fmla="*/ 2 h 1386"/>
                <a:gd name="T64" fmla="*/ 348 w 662"/>
                <a:gd name="T65" fmla="*/ 1 h 1386"/>
                <a:gd name="T66" fmla="*/ 397 w 662"/>
                <a:gd name="T67" fmla="*/ 8 h 1386"/>
                <a:gd name="T68" fmla="*/ 445 w 662"/>
                <a:gd name="T69" fmla="*/ 21 h 1386"/>
                <a:gd name="T70" fmla="*/ 488 w 662"/>
                <a:gd name="T71" fmla="*/ 40 h 1386"/>
                <a:gd name="T72" fmla="*/ 528 w 662"/>
                <a:gd name="T73" fmla="*/ 67 h 1386"/>
                <a:gd name="T74" fmla="*/ 564 w 662"/>
                <a:gd name="T75" fmla="*/ 97 h 1386"/>
                <a:gd name="T76" fmla="*/ 596 w 662"/>
                <a:gd name="T77" fmla="*/ 133 h 1386"/>
                <a:gd name="T78" fmla="*/ 622 w 662"/>
                <a:gd name="T79" fmla="*/ 174 h 1386"/>
                <a:gd name="T80" fmla="*/ 642 w 662"/>
                <a:gd name="T81" fmla="*/ 218 h 1386"/>
                <a:gd name="T82" fmla="*/ 655 w 662"/>
                <a:gd name="T83" fmla="*/ 266 h 1386"/>
                <a:gd name="T84" fmla="*/ 662 w 662"/>
                <a:gd name="T85" fmla="*/ 315 h 1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62" h="1386">
                  <a:moveTo>
                    <a:pt x="662" y="1055"/>
                  </a:moveTo>
                  <a:lnTo>
                    <a:pt x="662" y="1072"/>
                  </a:lnTo>
                  <a:lnTo>
                    <a:pt x="661" y="1089"/>
                  </a:lnTo>
                  <a:lnTo>
                    <a:pt x="659" y="1105"/>
                  </a:lnTo>
                  <a:lnTo>
                    <a:pt x="655" y="1122"/>
                  </a:lnTo>
                  <a:lnTo>
                    <a:pt x="651" y="1138"/>
                  </a:lnTo>
                  <a:lnTo>
                    <a:pt x="647" y="1153"/>
                  </a:lnTo>
                  <a:lnTo>
                    <a:pt x="642" y="1168"/>
                  </a:lnTo>
                  <a:lnTo>
                    <a:pt x="636" y="1184"/>
                  </a:lnTo>
                  <a:lnTo>
                    <a:pt x="629" y="1199"/>
                  </a:lnTo>
                  <a:lnTo>
                    <a:pt x="622" y="1213"/>
                  </a:lnTo>
                  <a:lnTo>
                    <a:pt x="614" y="1226"/>
                  </a:lnTo>
                  <a:lnTo>
                    <a:pt x="606" y="1240"/>
                  </a:lnTo>
                  <a:lnTo>
                    <a:pt x="596" y="1253"/>
                  </a:lnTo>
                  <a:lnTo>
                    <a:pt x="587" y="1265"/>
                  </a:lnTo>
                  <a:lnTo>
                    <a:pt x="576" y="1277"/>
                  </a:lnTo>
                  <a:lnTo>
                    <a:pt x="564" y="1289"/>
                  </a:lnTo>
                  <a:lnTo>
                    <a:pt x="554" y="1300"/>
                  </a:lnTo>
                  <a:lnTo>
                    <a:pt x="541" y="1310"/>
                  </a:lnTo>
                  <a:lnTo>
                    <a:pt x="528" y="1320"/>
                  </a:lnTo>
                  <a:lnTo>
                    <a:pt x="516" y="1329"/>
                  </a:lnTo>
                  <a:lnTo>
                    <a:pt x="502" y="1338"/>
                  </a:lnTo>
                  <a:lnTo>
                    <a:pt x="488" y="1346"/>
                  </a:lnTo>
                  <a:lnTo>
                    <a:pt x="475" y="1353"/>
                  </a:lnTo>
                  <a:lnTo>
                    <a:pt x="460" y="1360"/>
                  </a:lnTo>
                  <a:lnTo>
                    <a:pt x="445" y="1366"/>
                  </a:lnTo>
                  <a:lnTo>
                    <a:pt x="429" y="1371"/>
                  </a:lnTo>
                  <a:lnTo>
                    <a:pt x="413" y="1375"/>
                  </a:lnTo>
                  <a:lnTo>
                    <a:pt x="397" y="1380"/>
                  </a:lnTo>
                  <a:lnTo>
                    <a:pt x="381" y="1382"/>
                  </a:lnTo>
                  <a:lnTo>
                    <a:pt x="365" y="1384"/>
                  </a:lnTo>
                  <a:lnTo>
                    <a:pt x="348" y="1386"/>
                  </a:lnTo>
                  <a:lnTo>
                    <a:pt x="331" y="1386"/>
                  </a:lnTo>
                  <a:lnTo>
                    <a:pt x="314" y="1386"/>
                  </a:lnTo>
                  <a:lnTo>
                    <a:pt x="297" y="1384"/>
                  </a:lnTo>
                  <a:lnTo>
                    <a:pt x="280" y="1382"/>
                  </a:lnTo>
                  <a:lnTo>
                    <a:pt x="264" y="1380"/>
                  </a:lnTo>
                  <a:lnTo>
                    <a:pt x="248" y="1375"/>
                  </a:lnTo>
                  <a:lnTo>
                    <a:pt x="232" y="1371"/>
                  </a:lnTo>
                  <a:lnTo>
                    <a:pt x="217" y="1366"/>
                  </a:lnTo>
                  <a:lnTo>
                    <a:pt x="202" y="1360"/>
                  </a:lnTo>
                  <a:lnTo>
                    <a:pt x="187" y="1353"/>
                  </a:lnTo>
                  <a:lnTo>
                    <a:pt x="173" y="1346"/>
                  </a:lnTo>
                  <a:lnTo>
                    <a:pt x="158" y="1338"/>
                  </a:lnTo>
                  <a:lnTo>
                    <a:pt x="146" y="1329"/>
                  </a:lnTo>
                  <a:lnTo>
                    <a:pt x="132" y="1320"/>
                  </a:lnTo>
                  <a:lnTo>
                    <a:pt x="120" y="1310"/>
                  </a:lnTo>
                  <a:lnTo>
                    <a:pt x="108" y="1300"/>
                  </a:lnTo>
                  <a:lnTo>
                    <a:pt x="96" y="1289"/>
                  </a:lnTo>
                  <a:lnTo>
                    <a:pt x="85" y="1277"/>
                  </a:lnTo>
                  <a:lnTo>
                    <a:pt x="75" y="1265"/>
                  </a:lnTo>
                  <a:lnTo>
                    <a:pt x="65" y="1253"/>
                  </a:lnTo>
                  <a:lnTo>
                    <a:pt x="56" y="1240"/>
                  </a:lnTo>
                  <a:lnTo>
                    <a:pt x="47" y="1226"/>
                  </a:lnTo>
                  <a:lnTo>
                    <a:pt x="39" y="1213"/>
                  </a:lnTo>
                  <a:lnTo>
                    <a:pt x="31" y="1199"/>
                  </a:lnTo>
                  <a:lnTo>
                    <a:pt x="25" y="1184"/>
                  </a:lnTo>
                  <a:lnTo>
                    <a:pt x="20" y="1168"/>
                  </a:lnTo>
                  <a:lnTo>
                    <a:pt x="15" y="1153"/>
                  </a:lnTo>
                  <a:lnTo>
                    <a:pt x="9" y="1138"/>
                  </a:lnTo>
                  <a:lnTo>
                    <a:pt x="6" y="1122"/>
                  </a:lnTo>
                  <a:lnTo>
                    <a:pt x="3" y="1105"/>
                  </a:lnTo>
                  <a:lnTo>
                    <a:pt x="1" y="1089"/>
                  </a:lnTo>
                  <a:lnTo>
                    <a:pt x="0" y="1072"/>
                  </a:lnTo>
                  <a:lnTo>
                    <a:pt x="0" y="1055"/>
                  </a:lnTo>
                  <a:lnTo>
                    <a:pt x="0" y="332"/>
                  </a:lnTo>
                  <a:lnTo>
                    <a:pt x="0" y="315"/>
                  </a:lnTo>
                  <a:lnTo>
                    <a:pt x="1" y="298"/>
                  </a:lnTo>
                  <a:lnTo>
                    <a:pt x="3" y="281"/>
                  </a:lnTo>
                  <a:lnTo>
                    <a:pt x="6" y="266"/>
                  </a:lnTo>
                  <a:lnTo>
                    <a:pt x="9" y="250"/>
                  </a:lnTo>
                  <a:lnTo>
                    <a:pt x="15" y="234"/>
                  </a:lnTo>
                  <a:lnTo>
                    <a:pt x="20" y="218"/>
                  </a:lnTo>
                  <a:lnTo>
                    <a:pt x="25" y="203"/>
                  </a:lnTo>
                  <a:lnTo>
                    <a:pt x="31" y="188"/>
                  </a:lnTo>
                  <a:lnTo>
                    <a:pt x="39" y="174"/>
                  </a:lnTo>
                  <a:lnTo>
                    <a:pt x="47" y="160"/>
                  </a:lnTo>
                  <a:lnTo>
                    <a:pt x="56" y="147"/>
                  </a:lnTo>
                  <a:lnTo>
                    <a:pt x="65" y="133"/>
                  </a:lnTo>
                  <a:lnTo>
                    <a:pt x="75" y="122"/>
                  </a:lnTo>
                  <a:lnTo>
                    <a:pt x="85" y="109"/>
                  </a:lnTo>
                  <a:lnTo>
                    <a:pt x="96" y="97"/>
                  </a:lnTo>
                  <a:lnTo>
                    <a:pt x="108" y="87"/>
                  </a:lnTo>
                  <a:lnTo>
                    <a:pt x="120" y="76"/>
                  </a:lnTo>
                  <a:lnTo>
                    <a:pt x="132" y="67"/>
                  </a:lnTo>
                  <a:lnTo>
                    <a:pt x="146" y="57"/>
                  </a:lnTo>
                  <a:lnTo>
                    <a:pt x="158" y="49"/>
                  </a:lnTo>
                  <a:lnTo>
                    <a:pt x="173" y="40"/>
                  </a:lnTo>
                  <a:lnTo>
                    <a:pt x="187" y="33"/>
                  </a:lnTo>
                  <a:lnTo>
                    <a:pt x="202" y="27"/>
                  </a:lnTo>
                  <a:lnTo>
                    <a:pt x="217" y="21"/>
                  </a:lnTo>
                  <a:lnTo>
                    <a:pt x="232" y="16"/>
                  </a:lnTo>
                  <a:lnTo>
                    <a:pt x="248" y="11"/>
                  </a:lnTo>
                  <a:lnTo>
                    <a:pt x="264" y="8"/>
                  </a:lnTo>
                  <a:lnTo>
                    <a:pt x="280" y="4"/>
                  </a:lnTo>
                  <a:lnTo>
                    <a:pt x="297" y="2"/>
                  </a:lnTo>
                  <a:lnTo>
                    <a:pt x="314" y="1"/>
                  </a:lnTo>
                  <a:lnTo>
                    <a:pt x="331" y="0"/>
                  </a:lnTo>
                  <a:lnTo>
                    <a:pt x="348" y="1"/>
                  </a:lnTo>
                  <a:lnTo>
                    <a:pt x="365" y="2"/>
                  </a:lnTo>
                  <a:lnTo>
                    <a:pt x="381" y="4"/>
                  </a:lnTo>
                  <a:lnTo>
                    <a:pt x="397" y="8"/>
                  </a:lnTo>
                  <a:lnTo>
                    <a:pt x="413" y="11"/>
                  </a:lnTo>
                  <a:lnTo>
                    <a:pt x="429" y="16"/>
                  </a:lnTo>
                  <a:lnTo>
                    <a:pt x="445" y="21"/>
                  </a:lnTo>
                  <a:lnTo>
                    <a:pt x="460" y="27"/>
                  </a:lnTo>
                  <a:lnTo>
                    <a:pt x="475" y="33"/>
                  </a:lnTo>
                  <a:lnTo>
                    <a:pt x="488" y="40"/>
                  </a:lnTo>
                  <a:lnTo>
                    <a:pt x="502" y="49"/>
                  </a:lnTo>
                  <a:lnTo>
                    <a:pt x="516" y="57"/>
                  </a:lnTo>
                  <a:lnTo>
                    <a:pt x="528" y="67"/>
                  </a:lnTo>
                  <a:lnTo>
                    <a:pt x="541" y="76"/>
                  </a:lnTo>
                  <a:lnTo>
                    <a:pt x="554" y="87"/>
                  </a:lnTo>
                  <a:lnTo>
                    <a:pt x="564" y="97"/>
                  </a:lnTo>
                  <a:lnTo>
                    <a:pt x="576" y="109"/>
                  </a:lnTo>
                  <a:lnTo>
                    <a:pt x="587" y="122"/>
                  </a:lnTo>
                  <a:lnTo>
                    <a:pt x="596" y="133"/>
                  </a:lnTo>
                  <a:lnTo>
                    <a:pt x="606" y="147"/>
                  </a:lnTo>
                  <a:lnTo>
                    <a:pt x="614" y="160"/>
                  </a:lnTo>
                  <a:lnTo>
                    <a:pt x="622" y="174"/>
                  </a:lnTo>
                  <a:lnTo>
                    <a:pt x="629" y="188"/>
                  </a:lnTo>
                  <a:lnTo>
                    <a:pt x="636" y="203"/>
                  </a:lnTo>
                  <a:lnTo>
                    <a:pt x="642" y="218"/>
                  </a:lnTo>
                  <a:lnTo>
                    <a:pt x="647" y="234"/>
                  </a:lnTo>
                  <a:lnTo>
                    <a:pt x="651" y="250"/>
                  </a:lnTo>
                  <a:lnTo>
                    <a:pt x="655" y="266"/>
                  </a:lnTo>
                  <a:lnTo>
                    <a:pt x="659" y="281"/>
                  </a:lnTo>
                  <a:lnTo>
                    <a:pt x="661" y="298"/>
                  </a:lnTo>
                  <a:lnTo>
                    <a:pt x="662" y="315"/>
                  </a:lnTo>
                  <a:lnTo>
                    <a:pt x="662" y="332"/>
                  </a:lnTo>
                  <a:lnTo>
                    <a:pt x="662" y="1055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01" name="Freeform 61"/>
            <p:cNvSpPr>
              <a:spLocks/>
            </p:cNvSpPr>
            <p:nvPr/>
          </p:nvSpPr>
          <p:spPr bwMode="auto">
            <a:xfrm>
              <a:off x="2068513" y="2416175"/>
              <a:ext cx="95250" cy="258763"/>
            </a:xfrm>
            <a:custGeom>
              <a:avLst/>
              <a:gdLst>
                <a:gd name="T0" fmla="*/ 114 w 298"/>
                <a:gd name="T1" fmla="*/ 28 h 814"/>
                <a:gd name="T2" fmla="*/ 172 w 298"/>
                <a:gd name="T3" fmla="*/ 203 h 814"/>
                <a:gd name="T4" fmla="*/ 230 w 298"/>
                <a:gd name="T5" fmla="*/ 389 h 814"/>
                <a:gd name="T6" fmla="*/ 264 w 298"/>
                <a:gd name="T7" fmla="*/ 515 h 814"/>
                <a:gd name="T8" fmla="*/ 284 w 298"/>
                <a:gd name="T9" fmla="*/ 600 h 814"/>
                <a:gd name="T10" fmla="*/ 293 w 298"/>
                <a:gd name="T11" fmla="*/ 649 h 814"/>
                <a:gd name="T12" fmla="*/ 297 w 298"/>
                <a:gd name="T13" fmla="*/ 692 h 814"/>
                <a:gd name="T14" fmla="*/ 297 w 298"/>
                <a:gd name="T15" fmla="*/ 724 h 814"/>
                <a:gd name="T16" fmla="*/ 292 w 298"/>
                <a:gd name="T17" fmla="*/ 746 h 814"/>
                <a:gd name="T18" fmla="*/ 282 w 298"/>
                <a:gd name="T19" fmla="*/ 763 h 814"/>
                <a:gd name="T20" fmla="*/ 268 w 298"/>
                <a:gd name="T21" fmla="*/ 776 h 814"/>
                <a:gd name="T22" fmla="*/ 251 w 298"/>
                <a:gd name="T23" fmla="*/ 788 h 814"/>
                <a:gd name="T24" fmla="*/ 232 w 298"/>
                <a:gd name="T25" fmla="*/ 796 h 814"/>
                <a:gd name="T26" fmla="*/ 210 w 298"/>
                <a:gd name="T27" fmla="*/ 804 h 814"/>
                <a:gd name="T28" fmla="*/ 175 w 298"/>
                <a:gd name="T29" fmla="*/ 811 h 814"/>
                <a:gd name="T30" fmla="*/ 127 w 298"/>
                <a:gd name="T31" fmla="*/ 814 h 814"/>
                <a:gd name="T32" fmla="*/ 82 w 298"/>
                <a:gd name="T33" fmla="*/ 812 h 814"/>
                <a:gd name="T34" fmla="*/ 45 w 298"/>
                <a:gd name="T35" fmla="*/ 804 h 814"/>
                <a:gd name="T36" fmla="*/ 27 w 298"/>
                <a:gd name="T37" fmla="*/ 795 h 814"/>
                <a:gd name="T38" fmla="*/ 20 w 298"/>
                <a:gd name="T39" fmla="*/ 789 h 814"/>
                <a:gd name="T40" fmla="*/ 14 w 298"/>
                <a:gd name="T41" fmla="*/ 767 h 814"/>
                <a:gd name="T42" fmla="*/ 6 w 298"/>
                <a:gd name="T43" fmla="*/ 723 h 814"/>
                <a:gd name="T44" fmla="*/ 2 w 298"/>
                <a:gd name="T45" fmla="*/ 672 h 814"/>
                <a:gd name="T46" fmla="*/ 0 w 298"/>
                <a:gd name="T47" fmla="*/ 613 h 814"/>
                <a:gd name="T48" fmla="*/ 1 w 298"/>
                <a:gd name="T49" fmla="*/ 517 h 814"/>
                <a:gd name="T50" fmla="*/ 10 w 298"/>
                <a:gd name="T51" fmla="*/ 382 h 814"/>
                <a:gd name="T52" fmla="*/ 26 w 298"/>
                <a:gd name="T53" fmla="*/ 251 h 814"/>
                <a:gd name="T54" fmla="*/ 41 w 298"/>
                <a:gd name="T55" fmla="*/ 162 h 814"/>
                <a:gd name="T56" fmla="*/ 52 w 298"/>
                <a:gd name="T57" fmla="*/ 110 h 814"/>
                <a:gd name="T58" fmla="*/ 63 w 298"/>
                <a:gd name="T59" fmla="*/ 67 h 814"/>
                <a:gd name="T60" fmla="*/ 75 w 298"/>
                <a:gd name="T61" fmla="*/ 33 h 814"/>
                <a:gd name="T62" fmla="*/ 86 w 298"/>
                <a:gd name="T63" fmla="*/ 11 h 814"/>
                <a:gd name="T64" fmla="*/ 98 w 298"/>
                <a:gd name="T65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8" h="814">
                  <a:moveTo>
                    <a:pt x="104" y="1"/>
                  </a:moveTo>
                  <a:lnTo>
                    <a:pt x="114" y="28"/>
                  </a:lnTo>
                  <a:lnTo>
                    <a:pt x="138" y="100"/>
                  </a:lnTo>
                  <a:lnTo>
                    <a:pt x="172" y="203"/>
                  </a:lnTo>
                  <a:lnTo>
                    <a:pt x="211" y="326"/>
                  </a:lnTo>
                  <a:lnTo>
                    <a:pt x="230" y="389"/>
                  </a:lnTo>
                  <a:lnTo>
                    <a:pt x="248" y="453"/>
                  </a:lnTo>
                  <a:lnTo>
                    <a:pt x="264" y="515"/>
                  </a:lnTo>
                  <a:lnTo>
                    <a:pt x="278" y="573"/>
                  </a:lnTo>
                  <a:lnTo>
                    <a:pt x="284" y="600"/>
                  </a:lnTo>
                  <a:lnTo>
                    <a:pt x="288" y="626"/>
                  </a:lnTo>
                  <a:lnTo>
                    <a:pt x="293" y="649"/>
                  </a:lnTo>
                  <a:lnTo>
                    <a:pt x="296" y="672"/>
                  </a:lnTo>
                  <a:lnTo>
                    <a:pt x="297" y="692"/>
                  </a:lnTo>
                  <a:lnTo>
                    <a:pt x="298" y="710"/>
                  </a:lnTo>
                  <a:lnTo>
                    <a:pt x="297" y="724"/>
                  </a:lnTo>
                  <a:lnTo>
                    <a:pt x="295" y="737"/>
                  </a:lnTo>
                  <a:lnTo>
                    <a:pt x="292" y="746"/>
                  </a:lnTo>
                  <a:lnTo>
                    <a:pt x="287" y="754"/>
                  </a:lnTo>
                  <a:lnTo>
                    <a:pt x="282" y="763"/>
                  </a:lnTo>
                  <a:lnTo>
                    <a:pt x="276" y="769"/>
                  </a:lnTo>
                  <a:lnTo>
                    <a:pt x="268" y="776"/>
                  </a:lnTo>
                  <a:lnTo>
                    <a:pt x="261" y="782"/>
                  </a:lnTo>
                  <a:lnTo>
                    <a:pt x="251" y="788"/>
                  </a:lnTo>
                  <a:lnTo>
                    <a:pt x="242" y="792"/>
                  </a:lnTo>
                  <a:lnTo>
                    <a:pt x="232" y="796"/>
                  </a:lnTo>
                  <a:lnTo>
                    <a:pt x="222" y="801"/>
                  </a:lnTo>
                  <a:lnTo>
                    <a:pt x="210" y="804"/>
                  </a:lnTo>
                  <a:lnTo>
                    <a:pt x="199" y="807"/>
                  </a:lnTo>
                  <a:lnTo>
                    <a:pt x="175" y="811"/>
                  </a:lnTo>
                  <a:lnTo>
                    <a:pt x="151" y="813"/>
                  </a:lnTo>
                  <a:lnTo>
                    <a:pt x="127" y="814"/>
                  </a:lnTo>
                  <a:lnTo>
                    <a:pt x="104" y="813"/>
                  </a:lnTo>
                  <a:lnTo>
                    <a:pt x="82" y="812"/>
                  </a:lnTo>
                  <a:lnTo>
                    <a:pt x="62" y="808"/>
                  </a:lnTo>
                  <a:lnTo>
                    <a:pt x="45" y="804"/>
                  </a:lnTo>
                  <a:lnTo>
                    <a:pt x="33" y="798"/>
                  </a:lnTo>
                  <a:lnTo>
                    <a:pt x="27" y="795"/>
                  </a:lnTo>
                  <a:lnTo>
                    <a:pt x="23" y="792"/>
                  </a:lnTo>
                  <a:lnTo>
                    <a:pt x="20" y="789"/>
                  </a:lnTo>
                  <a:lnTo>
                    <a:pt x="18" y="785"/>
                  </a:lnTo>
                  <a:lnTo>
                    <a:pt x="14" y="767"/>
                  </a:lnTo>
                  <a:lnTo>
                    <a:pt x="9" y="746"/>
                  </a:lnTo>
                  <a:lnTo>
                    <a:pt x="6" y="723"/>
                  </a:lnTo>
                  <a:lnTo>
                    <a:pt x="3" y="698"/>
                  </a:lnTo>
                  <a:lnTo>
                    <a:pt x="2" y="672"/>
                  </a:lnTo>
                  <a:lnTo>
                    <a:pt x="0" y="643"/>
                  </a:lnTo>
                  <a:lnTo>
                    <a:pt x="0" y="613"/>
                  </a:lnTo>
                  <a:lnTo>
                    <a:pt x="0" y="582"/>
                  </a:lnTo>
                  <a:lnTo>
                    <a:pt x="1" y="517"/>
                  </a:lnTo>
                  <a:lnTo>
                    <a:pt x="5" y="451"/>
                  </a:lnTo>
                  <a:lnTo>
                    <a:pt x="10" y="382"/>
                  </a:lnTo>
                  <a:lnTo>
                    <a:pt x="18" y="315"/>
                  </a:lnTo>
                  <a:lnTo>
                    <a:pt x="26" y="251"/>
                  </a:lnTo>
                  <a:lnTo>
                    <a:pt x="36" y="190"/>
                  </a:lnTo>
                  <a:lnTo>
                    <a:pt x="41" y="162"/>
                  </a:lnTo>
                  <a:lnTo>
                    <a:pt x="46" y="135"/>
                  </a:lnTo>
                  <a:lnTo>
                    <a:pt x="52" y="110"/>
                  </a:lnTo>
                  <a:lnTo>
                    <a:pt x="57" y="87"/>
                  </a:lnTo>
                  <a:lnTo>
                    <a:pt x="63" y="67"/>
                  </a:lnTo>
                  <a:lnTo>
                    <a:pt x="69" y="49"/>
                  </a:lnTo>
                  <a:lnTo>
                    <a:pt x="75" y="33"/>
                  </a:lnTo>
                  <a:lnTo>
                    <a:pt x="80" y="20"/>
                  </a:lnTo>
                  <a:lnTo>
                    <a:pt x="86" y="11"/>
                  </a:lnTo>
                  <a:lnTo>
                    <a:pt x="93" y="4"/>
                  </a:lnTo>
                  <a:lnTo>
                    <a:pt x="98" y="0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E6A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02" name="Freeform 62"/>
            <p:cNvSpPr>
              <a:spLocks/>
            </p:cNvSpPr>
            <p:nvPr/>
          </p:nvSpPr>
          <p:spPr bwMode="auto">
            <a:xfrm>
              <a:off x="1941513" y="2689225"/>
              <a:ext cx="320675" cy="149225"/>
            </a:xfrm>
            <a:custGeom>
              <a:avLst/>
              <a:gdLst>
                <a:gd name="T0" fmla="*/ 953 w 1007"/>
                <a:gd name="T1" fmla="*/ 36 h 471"/>
                <a:gd name="T2" fmla="*/ 847 w 1007"/>
                <a:gd name="T3" fmla="*/ 93 h 471"/>
                <a:gd name="T4" fmla="*/ 747 w 1007"/>
                <a:gd name="T5" fmla="*/ 135 h 471"/>
                <a:gd name="T6" fmla="*/ 650 w 1007"/>
                <a:gd name="T7" fmla="*/ 162 h 471"/>
                <a:gd name="T8" fmla="*/ 560 w 1007"/>
                <a:gd name="T9" fmla="*/ 176 h 471"/>
                <a:gd name="T10" fmla="*/ 474 w 1007"/>
                <a:gd name="T11" fmla="*/ 179 h 471"/>
                <a:gd name="T12" fmla="*/ 393 w 1007"/>
                <a:gd name="T13" fmla="*/ 173 h 471"/>
                <a:gd name="T14" fmla="*/ 319 w 1007"/>
                <a:gd name="T15" fmla="*/ 160 h 471"/>
                <a:gd name="T16" fmla="*/ 253 w 1007"/>
                <a:gd name="T17" fmla="*/ 141 h 471"/>
                <a:gd name="T18" fmla="*/ 193 w 1007"/>
                <a:gd name="T19" fmla="*/ 119 h 471"/>
                <a:gd name="T20" fmla="*/ 140 w 1007"/>
                <a:gd name="T21" fmla="*/ 94 h 471"/>
                <a:gd name="T22" fmla="*/ 95 w 1007"/>
                <a:gd name="T23" fmla="*/ 68 h 471"/>
                <a:gd name="T24" fmla="*/ 43 w 1007"/>
                <a:gd name="T25" fmla="*/ 35 h 471"/>
                <a:gd name="T26" fmla="*/ 5 w 1007"/>
                <a:gd name="T27" fmla="*/ 4 h 471"/>
                <a:gd name="T28" fmla="*/ 0 w 1007"/>
                <a:gd name="T29" fmla="*/ 5 h 471"/>
                <a:gd name="T30" fmla="*/ 4 w 1007"/>
                <a:gd name="T31" fmla="*/ 43 h 471"/>
                <a:gd name="T32" fmla="*/ 14 w 1007"/>
                <a:gd name="T33" fmla="*/ 91 h 471"/>
                <a:gd name="T34" fmla="*/ 25 w 1007"/>
                <a:gd name="T35" fmla="*/ 129 h 471"/>
                <a:gd name="T36" fmla="*/ 40 w 1007"/>
                <a:gd name="T37" fmla="*/ 170 h 471"/>
                <a:gd name="T38" fmla="*/ 61 w 1007"/>
                <a:gd name="T39" fmla="*/ 213 h 471"/>
                <a:gd name="T40" fmla="*/ 88 w 1007"/>
                <a:gd name="T41" fmla="*/ 258 h 471"/>
                <a:gd name="T42" fmla="*/ 122 w 1007"/>
                <a:gd name="T43" fmla="*/ 301 h 471"/>
                <a:gd name="T44" fmla="*/ 162 w 1007"/>
                <a:gd name="T45" fmla="*/ 342 h 471"/>
                <a:gd name="T46" fmla="*/ 212 w 1007"/>
                <a:gd name="T47" fmla="*/ 380 h 471"/>
                <a:gd name="T48" fmla="*/ 270 w 1007"/>
                <a:gd name="T49" fmla="*/ 413 h 471"/>
                <a:gd name="T50" fmla="*/ 338 w 1007"/>
                <a:gd name="T51" fmla="*/ 440 h 471"/>
                <a:gd name="T52" fmla="*/ 418 w 1007"/>
                <a:gd name="T53" fmla="*/ 460 h 471"/>
                <a:gd name="T54" fmla="*/ 508 w 1007"/>
                <a:gd name="T55" fmla="*/ 469 h 471"/>
                <a:gd name="T56" fmla="*/ 591 w 1007"/>
                <a:gd name="T57" fmla="*/ 469 h 471"/>
                <a:gd name="T58" fmla="*/ 653 w 1007"/>
                <a:gd name="T59" fmla="*/ 460 h 471"/>
                <a:gd name="T60" fmla="*/ 709 w 1007"/>
                <a:gd name="T61" fmla="*/ 440 h 471"/>
                <a:gd name="T62" fmla="*/ 758 w 1007"/>
                <a:gd name="T63" fmla="*/ 413 h 471"/>
                <a:gd name="T64" fmla="*/ 803 w 1007"/>
                <a:gd name="T65" fmla="*/ 380 h 471"/>
                <a:gd name="T66" fmla="*/ 842 w 1007"/>
                <a:gd name="T67" fmla="*/ 342 h 471"/>
                <a:gd name="T68" fmla="*/ 876 w 1007"/>
                <a:gd name="T69" fmla="*/ 301 h 471"/>
                <a:gd name="T70" fmla="*/ 905 w 1007"/>
                <a:gd name="T71" fmla="*/ 258 h 471"/>
                <a:gd name="T72" fmla="*/ 930 w 1007"/>
                <a:gd name="T73" fmla="*/ 213 h 471"/>
                <a:gd name="T74" fmla="*/ 951 w 1007"/>
                <a:gd name="T75" fmla="*/ 170 h 471"/>
                <a:gd name="T76" fmla="*/ 975 w 1007"/>
                <a:gd name="T77" fmla="*/ 110 h 471"/>
                <a:gd name="T78" fmla="*/ 1003 w 1007"/>
                <a:gd name="T79" fmla="*/ 2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07" h="471">
                  <a:moveTo>
                    <a:pt x="1007" y="0"/>
                  </a:moveTo>
                  <a:lnTo>
                    <a:pt x="953" y="36"/>
                  </a:lnTo>
                  <a:lnTo>
                    <a:pt x="900" y="66"/>
                  </a:lnTo>
                  <a:lnTo>
                    <a:pt x="847" y="93"/>
                  </a:lnTo>
                  <a:lnTo>
                    <a:pt x="796" y="116"/>
                  </a:lnTo>
                  <a:lnTo>
                    <a:pt x="747" y="135"/>
                  </a:lnTo>
                  <a:lnTo>
                    <a:pt x="698" y="150"/>
                  </a:lnTo>
                  <a:lnTo>
                    <a:pt x="650" y="162"/>
                  </a:lnTo>
                  <a:lnTo>
                    <a:pt x="604" y="170"/>
                  </a:lnTo>
                  <a:lnTo>
                    <a:pt x="560" y="176"/>
                  </a:lnTo>
                  <a:lnTo>
                    <a:pt x="516" y="179"/>
                  </a:lnTo>
                  <a:lnTo>
                    <a:pt x="474" y="179"/>
                  </a:lnTo>
                  <a:lnTo>
                    <a:pt x="433" y="177"/>
                  </a:lnTo>
                  <a:lnTo>
                    <a:pt x="393" y="173"/>
                  </a:lnTo>
                  <a:lnTo>
                    <a:pt x="356" y="168"/>
                  </a:lnTo>
                  <a:lnTo>
                    <a:pt x="319" y="160"/>
                  </a:lnTo>
                  <a:lnTo>
                    <a:pt x="286" y="151"/>
                  </a:lnTo>
                  <a:lnTo>
                    <a:pt x="253" y="141"/>
                  </a:lnTo>
                  <a:lnTo>
                    <a:pt x="222" y="131"/>
                  </a:lnTo>
                  <a:lnTo>
                    <a:pt x="193" y="119"/>
                  </a:lnTo>
                  <a:lnTo>
                    <a:pt x="165" y="107"/>
                  </a:lnTo>
                  <a:lnTo>
                    <a:pt x="140" y="94"/>
                  </a:lnTo>
                  <a:lnTo>
                    <a:pt x="116" y="81"/>
                  </a:lnTo>
                  <a:lnTo>
                    <a:pt x="95" y="68"/>
                  </a:lnTo>
                  <a:lnTo>
                    <a:pt x="75" y="57"/>
                  </a:lnTo>
                  <a:lnTo>
                    <a:pt x="43" y="35"/>
                  </a:lnTo>
                  <a:lnTo>
                    <a:pt x="19" y="17"/>
                  </a:lnTo>
                  <a:lnTo>
                    <a:pt x="5" y="4"/>
                  </a:lnTo>
                  <a:lnTo>
                    <a:pt x="0" y="0"/>
                  </a:lnTo>
                  <a:lnTo>
                    <a:pt x="0" y="5"/>
                  </a:lnTo>
                  <a:lnTo>
                    <a:pt x="1" y="20"/>
                  </a:lnTo>
                  <a:lnTo>
                    <a:pt x="4" y="43"/>
                  </a:lnTo>
                  <a:lnTo>
                    <a:pt x="11" y="74"/>
                  </a:lnTo>
                  <a:lnTo>
                    <a:pt x="14" y="91"/>
                  </a:lnTo>
                  <a:lnTo>
                    <a:pt x="19" y="110"/>
                  </a:lnTo>
                  <a:lnTo>
                    <a:pt x="25" y="129"/>
                  </a:lnTo>
                  <a:lnTo>
                    <a:pt x="32" y="149"/>
                  </a:lnTo>
                  <a:lnTo>
                    <a:pt x="40" y="170"/>
                  </a:lnTo>
                  <a:lnTo>
                    <a:pt x="50" y="191"/>
                  </a:lnTo>
                  <a:lnTo>
                    <a:pt x="61" y="213"/>
                  </a:lnTo>
                  <a:lnTo>
                    <a:pt x="74" y="235"/>
                  </a:lnTo>
                  <a:lnTo>
                    <a:pt x="88" y="258"/>
                  </a:lnTo>
                  <a:lnTo>
                    <a:pt x="104" y="280"/>
                  </a:lnTo>
                  <a:lnTo>
                    <a:pt x="122" y="301"/>
                  </a:lnTo>
                  <a:lnTo>
                    <a:pt x="141" y="322"/>
                  </a:lnTo>
                  <a:lnTo>
                    <a:pt x="162" y="342"/>
                  </a:lnTo>
                  <a:lnTo>
                    <a:pt x="186" y="361"/>
                  </a:lnTo>
                  <a:lnTo>
                    <a:pt x="212" y="380"/>
                  </a:lnTo>
                  <a:lnTo>
                    <a:pt x="240" y="397"/>
                  </a:lnTo>
                  <a:lnTo>
                    <a:pt x="270" y="413"/>
                  </a:lnTo>
                  <a:lnTo>
                    <a:pt x="304" y="428"/>
                  </a:lnTo>
                  <a:lnTo>
                    <a:pt x="338" y="440"/>
                  </a:lnTo>
                  <a:lnTo>
                    <a:pt x="377" y="451"/>
                  </a:lnTo>
                  <a:lnTo>
                    <a:pt x="418" y="460"/>
                  </a:lnTo>
                  <a:lnTo>
                    <a:pt x="461" y="466"/>
                  </a:lnTo>
                  <a:lnTo>
                    <a:pt x="508" y="469"/>
                  </a:lnTo>
                  <a:lnTo>
                    <a:pt x="557" y="471"/>
                  </a:lnTo>
                  <a:lnTo>
                    <a:pt x="591" y="469"/>
                  </a:lnTo>
                  <a:lnTo>
                    <a:pt x="623" y="466"/>
                  </a:lnTo>
                  <a:lnTo>
                    <a:pt x="653" y="460"/>
                  </a:lnTo>
                  <a:lnTo>
                    <a:pt x="681" y="451"/>
                  </a:lnTo>
                  <a:lnTo>
                    <a:pt x="709" y="440"/>
                  </a:lnTo>
                  <a:lnTo>
                    <a:pt x="734" y="428"/>
                  </a:lnTo>
                  <a:lnTo>
                    <a:pt x="758" y="413"/>
                  </a:lnTo>
                  <a:lnTo>
                    <a:pt x="781" y="397"/>
                  </a:lnTo>
                  <a:lnTo>
                    <a:pt x="803" y="380"/>
                  </a:lnTo>
                  <a:lnTo>
                    <a:pt x="823" y="361"/>
                  </a:lnTo>
                  <a:lnTo>
                    <a:pt x="842" y="342"/>
                  </a:lnTo>
                  <a:lnTo>
                    <a:pt x="859" y="322"/>
                  </a:lnTo>
                  <a:lnTo>
                    <a:pt x="876" y="301"/>
                  </a:lnTo>
                  <a:lnTo>
                    <a:pt x="891" y="280"/>
                  </a:lnTo>
                  <a:lnTo>
                    <a:pt x="905" y="258"/>
                  </a:lnTo>
                  <a:lnTo>
                    <a:pt x="918" y="235"/>
                  </a:lnTo>
                  <a:lnTo>
                    <a:pt x="930" y="213"/>
                  </a:lnTo>
                  <a:lnTo>
                    <a:pt x="941" y="191"/>
                  </a:lnTo>
                  <a:lnTo>
                    <a:pt x="951" y="170"/>
                  </a:lnTo>
                  <a:lnTo>
                    <a:pt x="960" y="149"/>
                  </a:lnTo>
                  <a:lnTo>
                    <a:pt x="975" y="110"/>
                  </a:lnTo>
                  <a:lnTo>
                    <a:pt x="988" y="74"/>
                  </a:lnTo>
                  <a:lnTo>
                    <a:pt x="1003" y="20"/>
                  </a:lnTo>
                  <a:lnTo>
                    <a:pt x="10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03" name="Freeform 63"/>
            <p:cNvSpPr>
              <a:spLocks/>
            </p:cNvSpPr>
            <p:nvPr/>
          </p:nvSpPr>
          <p:spPr bwMode="auto">
            <a:xfrm>
              <a:off x="1905000" y="2430463"/>
              <a:ext cx="123825" cy="79375"/>
            </a:xfrm>
            <a:custGeom>
              <a:avLst/>
              <a:gdLst>
                <a:gd name="T0" fmla="*/ 202 w 389"/>
                <a:gd name="T1" fmla="*/ 83 h 253"/>
                <a:gd name="T2" fmla="*/ 236 w 389"/>
                <a:gd name="T3" fmla="*/ 86 h 253"/>
                <a:gd name="T4" fmla="*/ 267 w 389"/>
                <a:gd name="T5" fmla="*/ 95 h 253"/>
                <a:gd name="T6" fmla="*/ 297 w 389"/>
                <a:gd name="T7" fmla="*/ 107 h 253"/>
                <a:gd name="T8" fmla="*/ 323 w 389"/>
                <a:gd name="T9" fmla="*/ 127 h 253"/>
                <a:gd name="T10" fmla="*/ 347 w 389"/>
                <a:gd name="T11" fmla="*/ 149 h 253"/>
                <a:gd name="T12" fmla="*/ 367 w 389"/>
                <a:gd name="T13" fmla="*/ 174 h 253"/>
                <a:gd name="T14" fmla="*/ 382 w 389"/>
                <a:gd name="T15" fmla="*/ 204 h 253"/>
                <a:gd name="T16" fmla="*/ 389 w 389"/>
                <a:gd name="T17" fmla="*/ 209 h 253"/>
                <a:gd name="T18" fmla="*/ 389 w 389"/>
                <a:gd name="T19" fmla="*/ 188 h 253"/>
                <a:gd name="T20" fmla="*/ 386 w 389"/>
                <a:gd name="T21" fmla="*/ 157 h 253"/>
                <a:gd name="T22" fmla="*/ 374 w 389"/>
                <a:gd name="T23" fmla="*/ 120 h 253"/>
                <a:gd name="T24" fmla="*/ 356 w 389"/>
                <a:gd name="T25" fmla="*/ 86 h 253"/>
                <a:gd name="T26" fmla="*/ 333 w 389"/>
                <a:gd name="T27" fmla="*/ 58 h 253"/>
                <a:gd name="T28" fmla="*/ 304 w 389"/>
                <a:gd name="T29" fmla="*/ 33 h 253"/>
                <a:gd name="T30" fmla="*/ 272 w 389"/>
                <a:gd name="T31" fmla="*/ 16 h 253"/>
                <a:gd name="T32" fmla="*/ 236 w 389"/>
                <a:gd name="T33" fmla="*/ 4 h 253"/>
                <a:gd name="T34" fmla="*/ 197 w 389"/>
                <a:gd name="T35" fmla="*/ 0 h 253"/>
                <a:gd name="T36" fmla="*/ 157 w 389"/>
                <a:gd name="T37" fmla="*/ 4 h 253"/>
                <a:gd name="T38" fmla="*/ 120 w 389"/>
                <a:gd name="T39" fmla="*/ 14 h 253"/>
                <a:gd name="T40" fmla="*/ 87 w 389"/>
                <a:gd name="T41" fmla="*/ 32 h 253"/>
                <a:gd name="T42" fmla="*/ 58 w 389"/>
                <a:gd name="T43" fmla="*/ 56 h 253"/>
                <a:gd name="T44" fmla="*/ 34 w 389"/>
                <a:gd name="T45" fmla="*/ 84 h 253"/>
                <a:gd name="T46" fmla="*/ 16 w 389"/>
                <a:gd name="T47" fmla="*/ 117 h 253"/>
                <a:gd name="T48" fmla="*/ 4 w 389"/>
                <a:gd name="T49" fmla="*/ 154 h 253"/>
                <a:gd name="T50" fmla="*/ 0 w 389"/>
                <a:gd name="T51" fmla="*/ 192 h 253"/>
                <a:gd name="T52" fmla="*/ 2 w 389"/>
                <a:gd name="T53" fmla="*/ 223 h 253"/>
                <a:gd name="T54" fmla="*/ 6 w 389"/>
                <a:gd name="T55" fmla="*/ 243 h 253"/>
                <a:gd name="T56" fmla="*/ 11 w 389"/>
                <a:gd name="T57" fmla="*/ 236 h 253"/>
                <a:gd name="T58" fmla="*/ 21 w 389"/>
                <a:gd name="T59" fmla="*/ 206 h 253"/>
                <a:gd name="T60" fmla="*/ 36 w 389"/>
                <a:gd name="T61" fmla="*/ 176 h 253"/>
                <a:gd name="T62" fmla="*/ 55 w 389"/>
                <a:gd name="T63" fmla="*/ 150 h 253"/>
                <a:gd name="T64" fmla="*/ 78 w 389"/>
                <a:gd name="T65" fmla="*/ 128 h 253"/>
                <a:gd name="T66" fmla="*/ 105 w 389"/>
                <a:gd name="T67" fmla="*/ 109 h 253"/>
                <a:gd name="T68" fmla="*/ 135 w 389"/>
                <a:gd name="T69" fmla="*/ 95 h 253"/>
                <a:gd name="T70" fmla="*/ 167 w 389"/>
                <a:gd name="T71" fmla="*/ 86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89" h="253">
                  <a:moveTo>
                    <a:pt x="185" y="84"/>
                  </a:moveTo>
                  <a:lnTo>
                    <a:pt x="202" y="83"/>
                  </a:lnTo>
                  <a:lnTo>
                    <a:pt x="219" y="84"/>
                  </a:lnTo>
                  <a:lnTo>
                    <a:pt x="236" y="86"/>
                  </a:lnTo>
                  <a:lnTo>
                    <a:pt x="252" y="90"/>
                  </a:lnTo>
                  <a:lnTo>
                    <a:pt x="267" y="95"/>
                  </a:lnTo>
                  <a:lnTo>
                    <a:pt x="282" y="100"/>
                  </a:lnTo>
                  <a:lnTo>
                    <a:pt x="297" y="107"/>
                  </a:lnTo>
                  <a:lnTo>
                    <a:pt x="311" y="116"/>
                  </a:lnTo>
                  <a:lnTo>
                    <a:pt x="323" y="127"/>
                  </a:lnTo>
                  <a:lnTo>
                    <a:pt x="336" y="137"/>
                  </a:lnTo>
                  <a:lnTo>
                    <a:pt x="347" y="149"/>
                  </a:lnTo>
                  <a:lnTo>
                    <a:pt x="357" y="160"/>
                  </a:lnTo>
                  <a:lnTo>
                    <a:pt x="367" y="174"/>
                  </a:lnTo>
                  <a:lnTo>
                    <a:pt x="375" y="189"/>
                  </a:lnTo>
                  <a:lnTo>
                    <a:pt x="382" y="204"/>
                  </a:lnTo>
                  <a:lnTo>
                    <a:pt x="388" y="220"/>
                  </a:lnTo>
                  <a:lnTo>
                    <a:pt x="389" y="209"/>
                  </a:lnTo>
                  <a:lnTo>
                    <a:pt x="389" y="198"/>
                  </a:lnTo>
                  <a:lnTo>
                    <a:pt x="389" y="188"/>
                  </a:lnTo>
                  <a:lnTo>
                    <a:pt x="388" y="177"/>
                  </a:lnTo>
                  <a:lnTo>
                    <a:pt x="386" y="157"/>
                  </a:lnTo>
                  <a:lnTo>
                    <a:pt x="381" y="138"/>
                  </a:lnTo>
                  <a:lnTo>
                    <a:pt x="374" y="120"/>
                  </a:lnTo>
                  <a:lnTo>
                    <a:pt x="367" y="103"/>
                  </a:lnTo>
                  <a:lnTo>
                    <a:pt x="356" y="86"/>
                  </a:lnTo>
                  <a:lnTo>
                    <a:pt x="346" y="72"/>
                  </a:lnTo>
                  <a:lnTo>
                    <a:pt x="333" y="58"/>
                  </a:lnTo>
                  <a:lnTo>
                    <a:pt x="319" y="45"/>
                  </a:lnTo>
                  <a:lnTo>
                    <a:pt x="304" y="33"/>
                  </a:lnTo>
                  <a:lnTo>
                    <a:pt x="289" y="24"/>
                  </a:lnTo>
                  <a:lnTo>
                    <a:pt x="272" y="16"/>
                  </a:lnTo>
                  <a:lnTo>
                    <a:pt x="254" y="9"/>
                  </a:lnTo>
                  <a:lnTo>
                    <a:pt x="236" y="4"/>
                  </a:lnTo>
                  <a:lnTo>
                    <a:pt x="217" y="1"/>
                  </a:lnTo>
                  <a:lnTo>
                    <a:pt x="197" y="0"/>
                  </a:lnTo>
                  <a:lnTo>
                    <a:pt x="177" y="1"/>
                  </a:lnTo>
                  <a:lnTo>
                    <a:pt x="157" y="4"/>
                  </a:lnTo>
                  <a:lnTo>
                    <a:pt x="138" y="8"/>
                  </a:lnTo>
                  <a:lnTo>
                    <a:pt x="120" y="14"/>
                  </a:lnTo>
                  <a:lnTo>
                    <a:pt x="103" y="23"/>
                  </a:lnTo>
                  <a:lnTo>
                    <a:pt x="87" y="32"/>
                  </a:lnTo>
                  <a:lnTo>
                    <a:pt x="72" y="44"/>
                  </a:lnTo>
                  <a:lnTo>
                    <a:pt x="58" y="56"/>
                  </a:lnTo>
                  <a:lnTo>
                    <a:pt x="45" y="69"/>
                  </a:lnTo>
                  <a:lnTo>
                    <a:pt x="34" y="84"/>
                  </a:lnTo>
                  <a:lnTo>
                    <a:pt x="24" y="101"/>
                  </a:lnTo>
                  <a:lnTo>
                    <a:pt x="16" y="117"/>
                  </a:lnTo>
                  <a:lnTo>
                    <a:pt x="9" y="135"/>
                  </a:lnTo>
                  <a:lnTo>
                    <a:pt x="4" y="154"/>
                  </a:lnTo>
                  <a:lnTo>
                    <a:pt x="1" y="173"/>
                  </a:lnTo>
                  <a:lnTo>
                    <a:pt x="0" y="192"/>
                  </a:lnTo>
                  <a:lnTo>
                    <a:pt x="1" y="212"/>
                  </a:lnTo>
                  <a:lnTo>
                    <a:pt x="2" y="223"/>
                  </a:lnTo>
                  <a:lnTo>
                    <a:pt x="4" y="233"/>
                  </a:lnTo>
                  <a:lnTo>
                    <a:pt x="6" y="243"/>
                  </a:lnTo>
                  <a:lnTo>
                    <a:pt x="9" y="253"/>
                  </a:lnTo>
                  <a:lnTo>
                    <a:pt x="11" y="236"/>
                  </a:lnTo>
                  <a:lnTo>
                    <a:pt x="16" y="221"/>
                  </a:lnTo>
                  <a:lnTo>
                    <a:pt x="21" y="206"/>
                  </a:lnTo>
                  <a:lnTo>
                    <a:pt x="28" y="191"/>
                  </a:lnTo>
                  <a:lnTo>
                    <a:pt x="36" y="176"/>
                  </a:lnTo>
                  <a:lnTo>
                    <a:pt x="45" y="162"/>
                  </a:lnTo>
                  <a:lnTo>
                    <a:pt x="55" y="150"/>
                  </a:lnTo>
                  <a:lnTo>
                    <a:pt x="66" y="138"/>
                  </a:lnTo>
                  <a:lnTo>
                    <a:pt x="78" y="128"/>
                  </a:lnTo>
                  <a:lnTo>
                    <a:pt x="91" y="118"/>
                  </a:lnTo>
                  <a:lnTo>
                    <a:pt x="105" y="109"/>
                  </a:lnTo>
                  <a:lnTo>
                    <a:pt x="119" y="101"/>
                  </a:lnTo>
                  <a:lnTo>
                    <a:pt x="135" y="95"/>
                  </a:lnTo>
                  <a:lnTo>
                    <a:pt x="151" y="90"/>
                  </a:lnTo>
                  <a:lnTo>
                    <a:pt x="167" y="86"/>
                  </a:lnTo>
                  <a:lnTo>
                    <a:pt x="185" y="84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04" name="Freeform 64"/>
            <p:cNvSpPr>
              <a:spLocks/>
            </p:cNvSpPr>
            <p:nvPr/>
          </p:nvSpPr>
          <p:spPr bwMode="auto">
            <a:xfrm>
              <a:off x="2163763" y="2433638"/>
              <a:ext cx="111125" cy="68263"/>
            </a:xfrm>
            <a:custGeom>
              <a:avLst/>
              <a:gdLst>
                <a:gd name="T0" fmla="*/ 191 w 349"/>
                <a:gd name="T1" fmla="*/ 76 h 213"/>
                <a:gd name="T2" fmla="*/ 220 w 349"/>
                <a:gd name="T3" fmla="*/ 82 h 213"/>
                <a:gd name="T4" fmla="*/ 248 w 349"/>
                <a:gd name="T5" fmla="*/ 91 h 213"/>
                <a:gd name="T6" fmla="*/ 273 w 349"/>
                <a:gd name="T7" fmla="*/ 106 h 213"/>
                <a:gd name="T8" fmla="*/ 296 w 349"/>
                <a:gd name="T9" fmla="*/ 124 h 213"/>
                <a:gd name="T10" fmla="*/ 315 w 349"/>
                <a:gd name="T11" fmla="*/ 146 h 213"/>
                <a:gd name="T12" fmla="*/ 330 w 349"/>
                <a:gd name="T13" fmla="*/ 171 h 213"/>
                <a:gd name="T14" fmla="*/ 342 w 349"/>
                <a:gd name="T15" fmla="*/ 198 h 213"/>
                <a:gd name="T16" fmla="*/ 347 w 349"/>
                <a:gd name="T17" fmla="*/ 203 h 213"/>
                <a:gd name="T18" fmla="*/ 349 w 349"/>
                <a:gd name="T19" fmla="*/ 184 h 213"/>
                <a:gd name="T20" fmla="*/ 349 w 349"/>
                <a:gd name="T21" fmla="*/ 157 h 213"/>
                <a:gd name="T22" fmla="*/ 342 w 349"/>
                <a:gd name="T23" fmla="*/ 123 h 213"/>
                <a:gd name="T24" fmla="*/ 328 w 349"/>
                <a:gd name="T25" fmla="*/ 92 h 213"/>
                <a:gd name="T26" fmla="*/ 310 w 349"/>
                <a:gd name="T27" fmla="*/ 64 h 213"/>
                <a:gd name="T28" fmla="*/ 286 w 349"/>
                <a:gd name="T29" fmla="*/ 41 h 213"/>
                <a:gd name="T30" fmla="*/ 258 w 349"/>
                <a:gd name="T31" fmla="*/ 21 h 213"/>
                <a:gd name="T32" fmla="*/ 226 w 349"/>
                <a:gd name="T33" fmla="*/ 9 h 213"/>
                <a:gd name="T34" fmla="*/ 193 w 349"/>
                <a:gd name="T35" fmla="*/ 1 h 213"/>
                <a:gd name="T36" fmla="*/ 157 w 349"/>
                <a:gd name="T37" fmla="*/ 1 h 213"/>
                <a:gd name="T38" fmla="*/ 123 w 349"/>
                <a:gd name="T39" fmla="*/ 9 h 213"/>
                <a:gd name="T40" fmla="*/ 92 w 349"/>
                <a:gd name="T41" fmla="*/ 21 h 213"/>
                <a:gd name="T42" fmla="*/ 64 w 349"/>
                <a:gd name="T43" fmla="*/ 41 h 213"/>
                <a:gd name="T44" fmla="*/ 40 w 349"/>
                <a:gd name="T45" fmla="*/ 64 h 213"/>
                <a:gd name="T46" fmla="*/ 21 w 349"/>
                <a:gd name="T47" fmla="*/ 92 h 213"/>
                <a:gd name="T48" fmla="*/ 9 w 349"/>
                <a:gd name="T49" fmla="*/ 123 h 213"/>
                <a:gd name="T50" fmla="*/ 1 w 349"/>
                <a:gd name="T51" fmla="*/ 157 h 213"/>
                <a:gd name="T52" fmla="*/ 0 w 349"/>
                <a:gd name="T53" fmla="*/ 184 h 213"/>
                <a:gd name="T54" fmla="*/ 2 w 349"/>
                <a:gd name="T55" fmla="*/ 203 h 213"/>
                <a:gd name="T56" fmla="*/ 9 w 349"/>
                <a:gd name="T57" fmla="*/ 198 h 213"/>
                <a:gd name="T58" fmla="*/ 19 w 349"/>
                <a:gd name="T59" fmla="*/ 171 h 213"/>
                <a:gd name="T60" fmla="*/ 35 w 349"/>
                <a:gd name="T61" fmla="*/ 146 h 213"/>
                <a:gd name="T62" fmla="*/ 54 w 349"/>
                <a:gd name="T63" fmla="*/ 124 h 213"/>
                <a:gd name="T64" fmla="*/ 76 w 349"/>
                <a:gd name="T65" fmla="*/ 106 h 213"/>
                <a:gd name="T66" fmla="*/ 102 w 349"/>
                <a:gd name="T67" fmla="*/ 91 h 213"/>
                <a:gd name="T68" fmla="*/ 129 w 349"/>
                <a:gd name="T69" fmla="*/ 82 h 213"/>
                <a:gd name="T70" fmla="*/ 160 w 349"/>
                <a:gd name="T71" fmla="*/ 7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9" h="213">
                  <a:moveTo>
                    <a:pt x="175" y="75"/>
                  </a:moveTo>
                  <a:lnTo>
                    <a:pt x="191" y="76"/>
                  </a:lnTo>
                  <a:lnTo>
                    <a:pt x="205" y="79"/>
                  </a:lnTo>
                  <a:lnTo>
                    <a:pt x="220" y="82"/>
                  </a:lnTo>
                  <a:lnTo>
                    <a:pt x="235" y="86"/>
                  </a:lnTo>
                  <a:lnTo>
                    <a:pt x="248" y="91"/>
                  </a:lnTo>
                  <a:lnTo>
                    <a:pt x="261" y="98"/>
                  </a:lnTo>
                  <a:lnTo>
                    <a:pt x="273" y="106"/>
                  </a:lnTo>
                  <a:lnTo>
                    <a:pt x="285" y="115"/>
                  </a:lnTo>
                  <a:lnTo>
                    <a:pt x="296" y="124"/>
                  </a:lnTo>
                  <a:lnTo>
                    <a:pt x="306" y="135"/>
                  </a:lnTo>
                  <a:lnTo>
                    <a:pt x="315" y="146"/>
                  </a:lnTo>
                  <a:lnTo>
                    <a:pt x="324" y="158"/>
                  </a:lnTo>
                  <a:lnTo>
                    <a:pt x="330" y="171"/>
                  </a:lnTo>
                  <a:lnTo>
                    <a:pt x="336" y="184"/>
                  </a:lnTo>
                  <a:lnTo>
                    <a:pt x="342" y="198"/>
                  </a:lnTo>
                  <a:lnTo>
                    <a:pt x="345" y="213"/>
                  </a:lnTo>
                  <a:lnTo>
                    <a:pt x="347" y="203"/>
                  </a:lnTo>
                  <a:lnTo>
                    <a:pt x="348" y="194"/>
                  </a:lnTo>
                  <a:lnTo>
                    <a:pt x="349" y="184"/>
                  </a:lnTo>
                  <a:lnTo>
                    <a:pt x="349" y="175"/>
                  </a:lnTo>
                  <a:lnTo>
                    <a:pt x="349" y="157"/>
                  </a:lnTo>
                  <a:lnTo>
                    <a:pt x="346" y="140"/>
                  </a:lnTo>
                  <a:lnTo>
                    <a:pt x="342" y="123"/>
                  </a:lnTo>
                  <a:lnTo>
                    <a:pt x="335" y="107"/>
                  </a:lnTo>
                  <a:lnTo>
                    <a:pt x="328" y="92"/>
                  </a:lnTo>
                  <a:lnTo>
                    <a:pt x="320" y="78"/>
                  </a:lnTo>
                  <a:lnTo>
                    <a:pt x="310" y="64"/>
                  </a:lnTo>
                  <a:lnTo>
                    <a:pt x="298" y="51"/>
                  </a:lnTo>
                  <a:lnTo>
                    <a:pt x="286" y="41"/>
                  </a:lnTo>
                  <a:lnTo>
                    <a:pt x="273" y="30"/>
                  </a:lnTo>
                  <a:lnTo>
                    <a:pt x="258" y="21"/>
                  </a:lnTo>
                  <a:lnTo>
                    <a:pt x="243" y="14"/>
                  </a:lnTo>
                  <a:lnTo>
                    <a:pt x="226" y="9"/>
                  </a:lnTo>
                  <a:lnTo>
                    <a:pt x="211" y="4"/>
                  </a:lnTo>
                  <a:lnTo>
                    <a:pt x="193" y="1"/>
                  </a:lnTo>
                  <a:lnTo>
                    <a:pt x="175" y="0"/>
                  </a:lnTo>
                  <a:lnTo>
                    <a:pt x="157" y="1"/>
                  </a:lnTo>
                  <a:lnTo>
                    <a:pt x="140" y="4"/>
                  </a:lnTo>
                  <a:lnTo>
                    <a:pt x="123" y="9"/>
                  </a:lnTo>
                  <a:lnTo>
                    <a:pt x="107" y="14"/>
                  </a:lnTo>
                  <a:lnTo>
                    <a:pt x="92" y="21"/>
                  </a:lnTo>
                  <a:lnTo>
                    <a:pt x="77" y="30"/>
                  </a:lnTo>
                  <a:lnTo>
                    <a:pt x="64" y="41"/>
                  </a:lnTo>
                  <a:lnTo>
                    <a:pt x="52" y="51"/>
                  </a:lnTo>
                  <a:lnTo>
                    <a:pt x="40" y="64"/>
                  </a:lnTo>
                  <a:lnTo>
                    <a:pt x="30" y="78"/>
                  </a:lnTo>
                  <a:lnTo>
                    <a:pt x="21" y="92"/>
                  </a:lnTo>
                  <a:lnTo>
                    <a:pt x="14" y="107"/>
                  </a:lnTo>
                  <a:lnTo>
                    <a:pt x="9" y="123"/>
                  </a:lnTo>
                  <a:lnTo>
                    <a:pt x="4" y="140"/>
                  </a:lnTo>
                  <a:lnTo>
                    <a:pt x="1" y="157"/>
                  </a:lnTo>
                  <a:lnTo>
                    <a:pt x="0" y="175"/>
                  </a:lnTo>
                  <a:lnTo>
                    <a:pt x="0" y="184"/>
                  </a:lnTo>
                  <a:lnTo>
                    <a:pt x="1" y="194"/>
                  </a:lnTo>
                  <a:lnTo>
                    <a:pt x="2" y="203"/>
                  </a:lnTo>
                  <a:lnTo>
                    <a:pt x="4" y="213"/>
                  </a:lnTo>
                  <a:lnTo>
                    <a:pt x="9" y="198"/>
                  </a:lnTo>
                  <a:lnTo>
                    <a:pt x="13" y="184"/>
                  </a:lnTo>
                  <a:lnTo>
                    <a:pt x="19" y="171"/>
                  </a:lnTo>
                  <a:lnTo>
                    <a:pt x="27" y="158"/>
                  </a:lnTo>
                  <a:lnTo>
                    <a:pt x="35" y="146"/>
                  </a:lnTo>
                  <a:lnTo>
                    <a:pt x="44" y="135"/>
                  </a:lnTo>
                  <a:lnTo>
                    <a:pt x="54" y="124"/>
                  </a:lnTo>
                  <a:lnTo>
                    <a:pt x="65" y="115"/>
                  </a:lnTo>
                  <a:lnTo>
                    <a:pt x="76" y="106"/>
                  </a:lnTo>
                  <a:lnTo>
                    <a:pt x="89" y="98"/>
                  </a:lnTo>
                  <a:lnTo>
                    <a:pt x="102" y="91"/>
                  </a:lnTo>
                  <a:lnTo>
                    <a:pt x="115" y="86"/>
                  </a:lnTo>
                  <a:lnTo>
                    <a:pt x="129" y="82"/>
                  </a:lnTo>
                  <a:lnTo>
                    <a:pt x="144" y="79"/>
                  </a:lnTo>
                  <a:lnTo>
                    <a:pt x="160" y="76"/>
                  </a:lnTo>
                  <a:lnTo>
                    <a:pt x="175" y="75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05" name="Freeform 65"/>
            <p:cNvSpPr>
              <a:spLocks/>
            </p:cNvSpPr>
            <p:nvPr/>
          </p:nvSpPr>
          <p:spPr bwMode="auto">
            <a:xfrm>
              <a:off x="1662113" y="2486025"/>
              <a:ext cx="165100" cy="166688"/>
            </a:xfrm>
            <a:custGeom>
              <a:avLst/>
              <a:gdLst>
                <a:gd name="T0" fmla="*/ 520 w 521"/>
                <a:gd name="T1" fmla="*/ 288 h 521"/>
                <a:gd name="T2" fmla="*/ 513 w 521"/>
                <a:gd name="T3" fmla="*/ 326 h 521"/>
                <a:gd name="T4" fmla="*/ 501 w 521"/>
                <a:gd name="T5" fmla="*/ 363 h 521"/>
                <a:gd name="T6" fmla="*/ 484 w 521"/>
                <a:gd name="T7" fmla="*/ 397 h 521"/>
                <a:gd name="T8" fmla="*/ 462 w 521"/>
                <a:gd name="T9" fmla="*/ 427 h 521"/>
                <a:gd name="T10" fmla="*/ 436 w 521"/>
                <a:gd name="T11" fmla="*/ 454 h 521"/>
                <a:gd name="T12" fmla="*/ 407 w 521"/>
                <a:gd name="T13" fmla="*/ 477 h 521"/>
                <a:gd name="T14" fmla="*/ 374 w 521"/>
                <a:gd name="T15" fmla="*/ 496 h 521"/>
                <a:gd name="T16" fmla="*/ 338 w 521"/>
                <a:gd name="T17" fmla="*/ 510 h 521"/>
                <a:gd name="T18" fmla="*/ 300 w 521"/>
                <a:gd name="T19" fmla="*/ 518 h 521"/>
                <a:gd name="T20" fmla="*/ 261 w 521"/>
                <a:gd name="T21" fmla="*/ 521 h 521"/>
                <a:gd name="T22" fmla="*/ 221 w 521"/>
                <a:gd name="T23" fmla="*/ 518 h 521"/>
                <a:gd name="T24" fmla="*/ 183 w 521"/>
                <a:gd name="T25" fmla="*/ 510 h 521"/>
                <a:gd name="T26" fmla="*/ 148 w 521"/>
                <a:gd name="T27" fmla="*/ 496 h 521"/>
                <a:gd name="T28" fmla="*/ 115 w 521"/>
                <a:gd name="T29" fmla="*/ 477 h 521"/>
                <a:gd name="T30" fmla="*/ 86 w 521"/>
                <a:gd name="T31" fmla="*/ 454 h 521"/>
                <a:gd name="T32" fmla="*/ 60 w 521"/>
                <a:gd name="T33" fmla="*/ 427 h 521"/>
                <a:gd name="T34" fmla="*/ 38 w 521"/>
                <a:gd name="T35" fmla="*/ 397 h 521"/>
                <a:gd name="T36" fmla="*/ 21 w 521"/>
                <a:gd name="T37" fmla="*/ 363 h 521"/>
                <a:gd name="T38" fmla="*/ 8 w 521"/>
                <a:gd name="T39" fmla="*/ 326 h 521"/>
                <a:gd name="T40" fmla="*/ 2 w 521"/>
                <a:gd name="T41" fmla="*/ 288 h 521"/>
                <a:gd name="T42" fmla="*/ 1 w 521"/>
                <a:gd name="T43" fmla="*/ 248 h 521"/>
                <a:gd name="T44" fmla="*/ 5 w 521"/>
                <a:gd name="T45" fmla="*/ 209 h 521"/>
                <a:gd name="T46" fmla="*/ 16 w 521"/>
                <a:gd name="T47" fmla="*/ 172 h 521"/>
                <a:gd name="T48" fmla="*/ 32 w 521"/>
                <a:gd name="T49" fmla="*/ 137 h 521"/>
                <a:gd name="T50" fmla="*/ 52 w 521"/>
                <a:gd name="T51" fmla="*/ 105 h 521"/>
                <a:gd name="T52" fmla="*/ 76 w 521"/>
                <a:gd name="T53" fmla="*/ 78 h 521"/>
                <a:gd name="T54" fmla="*/ 105 w 521"/>
                <a:gd name="T55" fmla="*/ 52 h 521"/>
                <a:gd name="T56" fmla="*/ 136 w 521"/>
                <a:gd name="T57" fmla="*/ 32 h 521"/>
                <a:gd name="T58" fmla="*/ 171 w 521"/>
                <a:gd name="T59" fmla="*/ 16 h 521"/>
                <a:gd name="T60" fmla="*/ 208 w 521"/>
                <a:gd name="T61" fmla="*/ 6 h 521"/>
                <a:gd name="T62" fmla="*/ 247 w 521"/>
                <a:gd name="T63" fmla="*/ 1 h 521"/>
                <a:gd name="T64" fmla="*/ 288 w 521"/>
                <a:gd name="T65" fmla="*/ 2 h 521"/>
                <a:gd name="T66" fmla="*/ 326 w 521"/>
                <a:gd name="T67" fmla="*/ 9 h 521"/>
                <a:gd name="T68" fmla="*/ 363 w 521"/>
                <a:gd name="T69" fmla="*/ 21 h 521"/>
                <a:gd name="T70" fmla="*/ 397 w 521"/>
                <a:gd name="T71" fmla="*/ 38 h 521"/>
                <a:gd name="T72" fmla="*/ 427 w 521"/>
                <a:gd name="T73" fmla="*/ 61 h 521"/>
                <a:gd name="T74" fmla="*/ 454 w 521"/>
                <a:gd name="T75" fmla="*/ 86 h 521"/>
                <a:gd name="T76" fmla="*/ 477 w 521"/>
                <a:gd name="T77" fmla="*/ 116 h 521"/>
                <a:gd name="T78" fmla="*/ 496 w 521"/>
                <a:gd name="T79" fmla="*/ 148 h 521"/>
                <a:gd name="T80" fmla="*/ 510 w 521"/>
                <a:gd name="T81" fmla="*/ 184 h 521"/>
                <a:gd name="T82" fmla="*/ 518 w 521"/>
                <a:gd name="T83" fmla="*/ 221 h 521"/>
                <a:gd name="T84" fmla="*/ 521 w 521"/>
                <a:gd name="T85" fmla="*/ 261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1" h="521">
                  <a:moveTo>
                    <a:pt x="521" y="261"/>
                  </a:moveTo>
                  <a:lnTo>
                    <a:pt x="521" y="275"/>
                  </a:lnTo>
                  <a:lnTo>
                    <a:pt x="520" y="288"/>
                  </a:lnTo>
                  <a:lnTo>
                    <a:pt x="518" y="301"/>
                  </a:lnTo>
                  <a:lnTo>
                    <a:pt x="516" y="314"/>
                  </a:lnTo>
                  <a:lnTo>
                    <a:pt x="513" y="326"/>
                  </a:lnTo>
                  <a:lnTo>
                    <a:pt x="510" y="339"/>
                  </a:lnTo>
                  <a:lnTo>
                    <a:pt x="506" y="351"/>
                  </a:lnTo>
                  <a:lnTo>
                    <a:pt x="501" y="363"/>
                  </a:lnTo>
                  <a:lnTo>
                    <a:pt x="496" y="375"/>
                  </a:lnTo>
                  <a:lnTo>
                    <a:pt x="490" y="385"/>
                  </a:lnTo>
                  <a:lnTo>
                    <a:pt x="484" y="397"/>
                  </a:lnTo>
                  <a:lnTo>
                    <a:pt x="477" y="407"/>
                  </a:lnTo>
                  <a:lnTo>
                    <a:pt x="470" y="417"/>
                  </a:lnTo>
                  <a:lnTo>
                    <a:pt x="462" y="427"/>
                  </a:lnTo>
                  <a:lnTo>
                    <a:pt x="454" y="437"/>
                  </a:lnTo>
                  <a:lnTo>
                    <a:pt x="445" y="445"/>
                  </a:lnTo>
                  <a:lnTo>
                    <a:pt x="436" y="454"/>
                  </a:lnTo>
                  <a:lnTo>
                    <a:pt x="427" y="462"/>
                  </a:lnTo>
                  <a:lnTo>
                    <a:pt x="417" y="470"/>
                  </a:lnTo>
                  <a:lnTo>
                    <a:pt x="407" y="477"/>
                  </a:lnTo>
                  <a:lnTo>
                    <a:pt x="397" y="484"/>
                  </a:lnTo>
                  <a:lnTo>
                    <a:pt x="385" y="491"/>
                  </a:lnTo>
                  <a:lnTo>
                    <a:pt x="374" y="496"/>
                  </a:lnTo>
                  <a:lnTo>
                    <a:pt x="363" y="501"/>
                  </a:lnTo>
                  <a:lnTo>
                    <a:pt x="351" y="506"/>
                  </a:lnTo>
                  <a:lnTo>
                    <a:pt x="338" y="510"/>
                  </a:lnTo>
                  <a:lnTo>
                    <a:pt x="326" y="514"/>
                  </a:lnTo>
                  <a:lnTo>
                    <a:pt x="313" y="516"/>
                  </a:lnTo>
                  <a:lnTo>
                    <a:pt x="300" y="518"/>
                  </a:lnTo>
                  <a:lnTo>
                    <a:pt x="288" y="520"/>
                  </a:lnTo>
                  <a:lnTo>
                    <a:pt x="274" y="521"/>
                  </a:lnTo>
                  <a:lnTo>
                    <a:pt x="261" y="521"/>
                  </a:lnTo>
                  <a:lnTo>
                    <a:pt x="247" y="521"/>
                  </a:lnTo>
                  <a:lnTo>
                    <a:pt x="235" y="520"/>
                  </a:lnTo>
                  <a:lnTo>
                    <a:pt x="221" y="518"/>
                  </a:lnTo>
                  <a:lnTo>
                    <a:pt x="208" y="516"/>
                  </a:lnTo>
                  <a:lnTo>
                    <a:pt x="196" y="514"/>
                  </a:lnTo>
                  <a:lnTo>
                    <a:pt x="183" y="510"/>
                  </a:lnTo>
                  <a:lnTo>
                    <a:pt x="171" y="506"/>
                  </a:lnTo>
                  <a:lnTo>
                    <a:pt x="160" y="501"/>
                  </a:lnTo>
                  <a:lnTo>
                    <a:pt x="148" y="496"/>
                  </a:lnTo>
                  <a:lnTo>
                    <a:pt x="136" y="491"/>
                  </a:lnTo>
                  <a:lnTo>
                    <a:pt x="126" y="484"/>
                  </a:lnTo>
                  <a:lnTo>
                    <a:pt x="115" y="477"/>
                  </a:lnTo>
                  <a:lnTo>
                    <a:pt x="105" y="470"/>
                  </a:lnTo>
                  <a:lnTo>
                    <a:pt x="95" y="462"/>
                  </a:lnTo>
                  <a:lnTo>
                    <a:pt x="86" y="454"/>
                  </a:lnTo>
                  <a:lnTo>
                    <a:pt x="76" y="445"/>
                  </a:lnTo>
                  <a:lnTo>
                    <a:pt x="68" y="437"/>
                  </a:lnTo>
                  <a:lnTo>
                    <a:pt x="60" y="427"/>
                  </a:lnTo>
                  <a:lnTo>
                    <a:pt x="52" y="417"/>
                  </a:lnTo>
                  <a:lnTo>
                    <a:pt x="44" y="407"/>
                  </a:lnTo>
                  <a:lnTo>
                    <a:pt x="38" y="397"/>
                  </a:lnTo>
                  <a:lnTo>
                    <a:pt x="32" y="385"/>
                  </a:lnTo>
                  <a:lnTo>
                    <a:pt x="26" y="375"/>
                  </a:lnTo>
                  <a:lnTo>
                    <a:pt x="21" y="363"/>
                  </a:lnTo>
                  <a:lnTo>
                    <a:pt x="16" y="351"/>
                  </a:lnTo>
                  <a:lnTo>
                    <a:pt x="12" y="339"/>
                  </a:lnTo>
                  <a:lnTo>
                    <a:pt x="8" y="326"/>
                  </a:lnTo>
                  <a:lnTo>
                    <a:pt x="5" y="314"/>
                  </a:lnTo>
                  <a:lnTo>
                    <a:pt x="3" y="301"/>
                  </a:lnTo>
                  <a:lnTo>
                    <a:pt x="2" y="288"/>
                  </a:lnTo>
                  <a:lnTo>
                    <a:pt x="1" y="275"/>
                  </a:lnTo>
                  <a:lnTo>
                    <a:pt x="0" y="261"/>
                  </a:lnTo>
                  <a:lnTo>
                    <a:pt x="1" y="248"/>
                  </a:lnTo>
                  <a:lnTo>
                    <a:pt x="2" y="235"/>
                  </a:lnTo>
                  <a:lnTo>
                    <a:pt x="3" y="221"/>
                  </a:lnTo>
                  <a:lnTo>
                    <a:pt x="5" y="209"/>
                  </a:lnTo>
                  <a:lnTo>
                    <a:pt x="8" y="196"/>
                  </a:lnTo>
                  <a:lnTo>
                    <a:pt x="12" y="184"/>
                  </a:lnTo>
                  <a:lnTo>
                    <a:pt x="16" y="172"/>
                  </a:lnTo>
                  <a:lnTo>
                    <a:pt x="21" y="160"/>
                  </a:lnTo>
                  <a:lnTo>
                    <a:pt x="26" y="148"/>
                  </a:lnTo>
                  <a:lnTo>
                    <a:pt x="32" y="137"/>
                  </a:lnTo>
                  <a:lnTo>
                    <a:pt x="38" y="126"/>
                  </a:lnTo>
                  <a:lnTo>
                    <a:pt x="44" y="116"/>
                  </a:lnTo>
                  <a:lnTo>
                    <a:pt x="52" y="105"/>
                  </a:lnTo>
                  <a:lnTo>
                    <a:pt x="60" y="95"/>
                  </a:lnTo>
                  <a:lnTo>
                    <a:pt x="68" y="86"/>
                  </a:lnTo>
                  <a:lnTo>
                    <a:pt x="76" y="78"/>
                  </a:lnTo>
                  <a:lnTo>
                    <a:pt x="86" y="68"/>
                  </a:lnTo>
                  <a:lnTo>
                    <a:pt x="95" y="61"/>
                  </a:lnTo>
                  <a:lnTo>
                    <a:pt x="105" y="52"/>
                  </a:lnTo>
                  <a:lnTo>
                    <a:pt x="115" y="45"/>
                  </a:lnTo>
                  <a:lnTo>
                    <a:pt x="126" y="38"/>
                  </a:lnTo>
                  <a:lnTo>
                    <a:pt x="136" y="32"/>
                  </a:lnTo>
                  <a:lnTo>
                    <a:pt x="148" y="27"/>
                  </a:lnTo>
                  <a:lnTo>
                    <a:pt x="160" y="21"/>
                  </a:lnTo>
                  <a:lnTo>
                    <a:pt x="171" y="16"/>
                  </a:lnTo>
                  <a:lnTo>
                    <a:pt x="183" y="12"/>
                  </a:lnTo>
                  <a:lnTo>
                    <a:pt x="196" y="9"/>
                  </a:lnTo>
                  <a:lnTo>
                    <a:pt x="208" y="6"/>
                  </a:lnTo>
                  <a:lnTo>
                    <a:pt x="221" y="4"/>
                  </a:lnTo>
                  <a:lnTo>
                    <a:pt x="235" y="2"/>
                  </a:lnTo>
                  <a:lnTo>
                    <a:pt x="247" y="1"/>
                  </a:lnTo>
                  <a:lnTo>
                    <a:pt x="261" y="0"/>
                  </a:lnTo>
                  <a:lnTo>
                    <a:pt x="274" y="1"/>
                  </a:lnTo>
                  <a:lnTo>
                    <a:pt x="288" y="2"/>
                  </a:lnTo>
                  <a:lnTo>
                    <a:pt x="300" y="4"/>
                  </a:lnTo>
                  <a:lnTo>
                    <a:pt x="313" y="6"/>
                  </a:lnTo>
                  <a:lnTo>
                    <a:pt x="326" y="9"/>
                  </a:lnTo>
                  <a:lnTo>
                    <a:pt x="338" y="12"/>
                  </a:lnTo>
                  <a:lnTo>
                    <a:pt x="351" y="16"/>
                  </a:lnTo>
                  <a:lnTo>
                    <a:pt x="363" y="21"/>
                  </a:lnTo>
                  <a:lnTo>
                    <a:pt x="374" y="27"/>
                  </a:lnTo>
                  <a:lnTo>
                    <a:pt x="385" y="32"/>
                  </a:lnTo>
                  <a:lnTo>
                    <a:pt x="397" y="38"/>
                  </a:lnTo>
                  <a:lnTo>
                    <a:pt x="407" y="45"/>
                  </a:lnTo>
                  <a:lnTo>
                    <a:pt x="417" y="52"/>
                  </a:lnTo>
                  <a:lnTo>
                    <a:pt x="427" y="61"/>
                  </a:lnTo>
                  <a:lnTo>
                    <a:pt x="436" y="68"/>
                  </a:lnTo>
                  <a:lnTo>
                    <a:pt x="445" y="78"/>
                  </a:lnTo>
                  <a:lnTo>
                    <a:pt x="454" y="86"/>
                  </a:lnTo>
                  <a:lnTo>
                    <a:pt x="462" y="95"/>
                  </a:lnTo>
                  <a:lnTo>
                    <a:pt x="470" y="105"/>
                  </a:lnTo>
                  <a:lnTo>
                    <a:pt x="477" y="116"/>
                  </a:lnTo>
                  <a:lnTo>
                    <a:pt x="484" y="126"/>
                  </a:lnTo>
                  <a:lnTo>
                    <a:pt x="490" y="137"/>
                  </a:lnTo>
                  <a:lnTo>
                    <a:pt x="496" y="148"/>
                  </a:lnTo>
                  <a:lnTo>
                    <a:pt x="501" y="160"/>
                  </a:lnTo>
                  <a:lnTo>
                    <a:pt x="506" y="172"/>
                  </a:lnTo>
                  <a:lnTo>
                    <a:pt x="510" y="184"/>
                  </a:lnTo>
                  <a:lnTo>
                    <a:pt x="513" y="196"/>
                  </a:lnTo>
                  <a:lnTo>
                    <a:pt x="516" y="209"/>
                  </a:lnTo>
                  <a:lnTo>
                    <a:pt x="518" y="221"/>
                  </a:lnTo>
                  <a:lnTo>
                    <a:pt x="520" y="235"/>
                  </a:lnTo>
                  <a:lnTo>
                    <a:pt x="521" y="248"/>
                  </a:lnTo>
                  <a:lnTo>
                    <a:pt x="521" y="261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06" name="Freeform 66"/>
            <p:cNvSpPr>
              <a:spLocks/>
            </p:cNvSpPr>
            <p:nvPr/>
          </p:nvSpPr>
          <p:spPr bwMode="auto">
            <a:xfrm>
              <a:off x="1711325" y="2008188"/>
              <a:ext cx="803275" cy="608013"/>
            </a:xfrm>
            <a:custGeom>
              <a:avLst/>
              <a:gdLst>
                <a:gd name="T0" fmla="*/ 2503 w 2528"/>
                <a:gd name="T1" fmla="*/ 221 h 1919"/>
                <a:gd name="T2" fmla="*/ 2523 w 2528"/>
                <a:gd name="T3" fmla="*/ 342 h 1919"/>
                <a:gd name="T4" fmla="*/ 2528 w 2528"/>
                <a:gd name="T5" fmla="*/ 462 h 1919"/>
                <a:gd name="T6" fmla="*/ 2516 w 2528"/>
                <a:gd name="T7" fmla="*/ 576 h 1919"/>
                <a:gd name="T8" fmla="*/ 2489 w 2528"/>
                <a:gd name="T9" fmla="*/ 682 h 1919"/>
                <a:gd name="T10" fmla="*/ 2444 w 2528"/>
                <a:gd name="T11" fmla="*/ 778 h 1919"/>
                <a:gd name="T12" fmla="*/ 2383 w 2528"/>
                <a:gd name="T13" fmla="*/ 860 h 1919"/>
                <a:gd name="T14" fmla="*/ 2305 w 2528"/>
                <a:gd name="T15" fmla="*/ 926 h 1919"/>
                <a:gd name="T16" fmla="*/ 2210 w 2528"/>
                <a:gd name="T17" fmla="*/ 974 h 1919"/>
                <a:gd name="T18" fmla="*/ 2097 w 2528"/>
                <a:gd name="T19" fmla="*/ 1000 h 1919"/>
                <a:gd name="T20" fmla="*/ 1965 w 2528"/>
                <a:gd name="T21" fmla="*/ 1002 h 1919"/>
                <a:gd name="T22" fmla="*/ 1839 w 2528"/>
                <a:gd name="T23" fmla="*/ 982 h 1919"/>
                <a:gd name="T24" fmla="*/ 1726 w 2528"/>
                <a:gd name="T25" fmla="*/ 949 h 1919"/>
                <a:gd name="T26" fmla="*/ 1590 w 2528"/>
                <a:gd name="T27" fmla="*/ 892 h 1919"/>
                <a:gd name="T28" fmla="*/ 1461 w 2528"/>
                <a:gd name="T29" fmla="*/ 832 h 1919"/>
                <a:gd name="T30" fmla="*/ 1364 w 2528"/>
                <a:gd name="T31" fmla="*/ 793 h 1919"/>
                <a:gd name="T32" fmla="*/ 1260 w 2528"/>
                <a:gd name="T33" fmla="*/ 765 h 1919"/>
                <a:gd name="T34" fmla="*/ 1146 w 2528"/>
                <a:gd name="T35" fmla="*/ 752 h 1919"/>
                <a:gd name="T36" fmla="*/ 1018 w 2528"/>
                <a:gd name="T37" fmla="*/ 763 h 1919"/>
                <a:gd name="T38" fmla="*/ 872 w 2528"/>
                <a:gd name="T39" fmla="*/ 800 h 1919"/>
                <a:gd name="T40" fmla="*/ 703 w 2528"/>
                <a:gd name="T41" fmla="*/ 870 h 1919"/>
                <a:gd name="T42" fmla="*/ 568 w 2528"/>
                <a:gd name="T43" fmla="*/ 955 h 1919"/>
                <a:gd name="T44" fmla="*/ 468 w 2528"/>
                <a:gd name="T45" fmla="*/ 1063 h 1919"/>
                <a:gd name="T46" fmla="*/ 395 w 2528"/>
                <a:gd name="T47" fmla="*/ 1185 h 1919"/>
                <a:gd name="T48" fmla="*/ 346 w 2528"/>
                <a:gd name="T49" fmla="*/ 1316 h 1919"/>
                <a:gd name="T50" fmla="*/ 317 w 2528"/>
                <a:gd name="T51" fmla="*/ 1449 h 1919"/>
                <a:gd name="T52" fmla="*/ 304 w 2528"/>
                <a:gd name="T53" fmla="*/ 1577 h 1919"/>
                <a:gd name="T54" fmla="*/ 302 w 2528"/>
                <a:gd name="T55" fmla="*/ 1693 h 1919"/>
                <a:gd name="T56" fmla="*/ 307 w 2528"/>
                <a:gd name="T57" fmla="*/ 1793 h 1919"/>
                <a:gd name="T58" fmla="*/ 323 w 2528"/>
                <a:gd name="T59" fmla="*/ 1911 h 1919"/>
                <a:gd name="T60" fmla="*/ 56 w 2528"/>
                <a:gd name="T61" fmla="*/ 1509 h 1919"/>
                <a:gd name="T62" fmla="*/ 37 w 2528"/>
                <a:gd name="T63" fmla="*/ 1434 h 1919"/>
                <a:gd name="T64" fmla="*/ 16 w 2528"/>
                <a:gd name="T65" fmla="*/ 1328 h 1919"/>
                <a:gd name="T66" fmla="*/ 2 w 2528"/>
                <a:gd name="T67" fmla="*/ 1188 h 1919"/>
                <a:gd name="T68" fmla="*/ 2 w 2528"/>
                <a:gd name="T69" fmla="*/ 1022 h 1919"/>
                <a:gd name="T70" fmla="*/ 24 w 2528"/>
                <a:gd name="T71" fmla="*/ 842 h 1919"/>
                <a:gd name="T72" fmla="*/ 78 w 2528"/>
                <a:gd name="T73" fmla="*/ 656 h 1919"/>
                <a:gd name="T74" fmla="*/ 173 w 2528"/>
                <a:gd name="T75" fmla="*/ 474 h 1919"/>
                <a:gd name="T76" fmla="*/ 318 w 2528"/>
                <a:gd name="T77" fmla="*/ 306 h 1919"/>
                <a:gd name="T78" fmla="*/ 522 w 2528"/>
                <a:gd name="T79" fmla="*/ 161 h 1919"/>
                <a:gd name="T80" fmla="*/ 793 w 2528"/>
                <a:gd name="T81" fmla="*/ 47 h 1919"/>
                <a:gd name="T82" fmla="*/ 1012 w 2528"/>
                <a:gd name="T83" fmla="*/ 4 h 1919"/>
                <a:gd name="T84" fmla="*/ 1214 w 2528"/>
                <a:gd name="T85" fmla="*/ 3 h 1919"/>
                <a:gd name="T86" fmla="*/ 1400 w 2528"/>
                <a:gd name="T87" fmla="*/ 36 h 1919"/>
                <a:gd name="T88" fmla="*/ 1572 w 2528"/>
                <a:gd name="T89" fmla="*/ 88 h 1919"/>
                <a:gd name="T90" fmla="*/ 1733 w 2528"/>
                <a:gd name="T91" fmla="*/ 150 h 1919"/>
                <a:gd name="T92" fmla="*/ 1882 w 2528"/>
                <a:gd name="T93" fmla="*/ 210 h 1919"/>
                <a:gd name="T94" fmla="*/ 2021 w 2528"/>
                <a:gd name="T95" fmla="*/ 258 h 1919"/>
                <a:gd name="T96" fmla="*/ 2154 w 2528"/>
                <a:gd name="T97" fmla="*/ 281 h 1919"/>
                <a:gd name="T98" fmla="*/ 2280 w 2528"/>
                <a:gd name="T99" fmla="*/ 269 h 1919"/>
                <a:gd name="T100" fmla="*/ 2401 w 2528"/>
                <a:gd name="T101" fmla="*/ 210 h 1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28" h="1919">
                  <a:moveTo>
                    <a:pt x="2479" y="140"/>
                  </a:moveTo>
                  <a:lnTo>
                    <a:pt x="2492" y="181"/>
                  </a:lnTo>
                  <a:lnTo>
                    <a:pt x="2503" y="221"/>
                  </a:lnTo>
                  <a:lnTo>
                    <a:pt x="2511" y="261"/>
                  </a:lnTo>
                  <a:lnTo>
                    <a:pt x="2517" y="302"/>
                  </a:lnTo>
                  <a:lnTo>
                    <a:pt x="2523" y="342"/>
                  </a:lnTo>
                  <a:lnTo>
                    <a:pt x="2527" y="383"/>
                  </a:lnTo>
                  <a:lnTo>
                    <a:pt x="2528" y="422"/>
                  </a:lnTo>
                  <a:lnTo>
                    <a:pt x="2528" y="462"/>
                  </a:lnTo>
                  <a:lnTo>
                    <a:pt x="2526" y="500"/>
                  </a:lnTo>
                  <a:lnTo>
                    <a:pt x="2523" y="538"/>
                  </a:lnTo>
                  <a:lnTo>
                    <a:pt x="2516" y="576"/>
                  </a:lnTo>
                  <a:lnTo>
                    <a:pt x="2509" y="612"/>
                  </a:lnTo>
                  <a:lnTo>
                    <a:pt x="2501" y="648"/>
                  </a:lnTo>
                  <a:lnTo>
                    <a:pt x="2489" y="682"/>
                  </a:lnTo>
                  <a:lnTo>
                    <a:pt x="2476" y="714"/>
                  </a:lnTo>
                  <a:lnTo>
                    <a:pt x="2461" y="747"/>
                  </a:lnTo>
                  <a:lnTo>
                    <a:pt x="2444" y="778"/>
                  </a:lnTo>
                  <a:lnTo>
                    <a:pt x="2427" y="806"/>
                  </a:lnTo>
                  <a:lnTo>
                    <a:pt x="2406" y="834"/>
                  </a:lnTo>
                  <a:lnTo>
                    <a:pt x="2383" y="860"/>
                  </a:lnTo>
                  <a:lnTo>
                    <a:pt x="2360" y="884"/>
                  </a:lnTo>
                  <a:lnTo>
                    <a:pt x="2333" y="906"/>
                  </a:lnTo>
                  <a:lnTo>
                    <a:pt x="2305" y="926"/>
                  </a:lnTo>
                  <a:lnTo>
                    <a:pt x="2275" y="945"/>
                  </a:lnTo>
                  <a:lnTo>
                    <a:pt x="2244" y="961"/>
                  </a:lnTo>
                  <a:lnTo>
                    <a:pt x="2210" y="974"/>
                  </a:lnTo>
                  <a:lnTo>
                    <a:pt x="2174" y="985"/>
                  </a:lnTo>
                  <a:lnTo>
                    <a:pt x="2137" y="994"/>
                  </a:lnTo>
                  <a:lnTo>
                    <a:pt x="2097" y="1000"/>
                  </a:lnTo>
                  <a:lnTo>
                    <a:pt x="2055" y="1003"/>
                  </a:lnTo>
                  <a:lnTo>
                    <a:pt x="2011" y="1004"/>
                  </a:lnTo>
                  <a:lnTo>
                    <a:pt x="1965" y="1002"/>
                  </a:lnTo>
                  <a:lnTo>
                    <a:pt x="1921" y="998"/>
                  </a:lnTo>
                  <a:lnTo>
                    <a:pt x="1880" y="990"/>
                  </a:lnTo>
                  <a:lnTo>
                    <a:pt x="1839" y="982"/>
                  </a:lnTo>
                  <a:lnTo>
                    <a:pt x="1800" y="972"/>
                  </a:lnTo>
                  <a:lnTo>
                    <a:pt x="1762" y="961"/>
                  </a:lnTo>
                  <a:lnTo>
                    <a:pt x="1726" y="949"/>
                  </a:lnTo>
                  <a:lnTo>
                    <a:pt x="1690" y="935"/>
                  </a:lnTo>
                  <a:lnTo>
                    <a:pt x="1657" y="922"/>
                  </a:lnTo>
                  <a:lnTo>
                    <a:pt x="1590" y="892"/>
                  </a:lnTo>
                  <a:lnTo>
                    <a:pt x="1526" y="861"/>
                  </a:lnTo>
                  <a:lnTo>
                    <a:pt x="1494" y="847"/>
                  </a:lnTo>
                  <a:lnTo>
                    <a:pt x="1461" y="832"/>
                  </a:lnTo>
                  <a:lnTo>
                    <a:pt x="1429" y="818"/>
                  </a:lnTo>
                  <a:lnTo>
                    <a:pt x="1396" y="804"/>
                  </a:lnTo>
                  <a:lnTo>
                    <a:pt x="1364" y="793"/>
                  </a:lnTo>
                  <a:lnTo>
                    <a:pt x="1330" y="782"/>
                  </a:lnTo>
                  <a:lnTo>
                    <a:pt x="1295" y="773"/>
                  </a:lnTo>
                  <a:lnTo>
                    <a:pt x="1260" y="765"/>
                  </a:lnTo>
                  <a:lnTo>
                    <a:pt x="1223" y="759"/>
                  </a:lnTo>
                  <a:lnTo>
                    <a:pt x="1185" y="755"/>
                  </a:lnTo>
                  <a:lnTo>
                    <a:pt x="1146" y="752"/>
                  </a:lnTo>
                  <a:lnTo>
                    <a:pt x="1106" y="754"/>
                  </a:lnTo>
                  <a:lnTo>
                    <a:pt x="1062" y="757"/>
                  </a:lnTo>
                  <a:lnTo>
                    <a:pt x="1018" y="763"/>
                  </a:lnTo>
                  <a:lnTo>
                    <a:pt x="971" y="773"/>
                  </a:lnTo>
                  <a:lnTo>
                    <a:pt x="923" y="784"/>
                  </a:lnTo>
                  <a:lnTo>
                    <a:pt x="872" y="800"/>
                  </a:lnTo>
                  <a:lnTo>
                    <a:pt x="818" y="819"/>
                  </a:lnTo>
                  <a:lnTo>
                    <a:pt x="762" y="842"/>
                  </a:lnTo>
                  <a:lnTo>
                    <a:pt x="703" y="870"/>
                  </a:lnTo>
                  <a:lnTo>
                    <a:pt x="654" y="895"/>
                  </a:lnTo>
                  <a:lnTo>
                    <a:pt x="610" y="924"/>
                  </a:lnTo>
                  <a:lnTo>
                    <a:pt x="568" y="955"/>
                  </a:lnTo>
                  <a:lnTo>
                    <a:pt x="531" y="989"/>
                  </a:lnTo>
                  <a:lnTo>
                    <a:pt x="498" y="1025"/>
                  </a:lnTo>
                  <a:lnTo>
                    <a:pt x="468" y="1063"/>
                  </a:lnTo>
                  <a:lnTo>
                    <a:pt x="441" y="1102"/>
                  </a:lnTo>
                  <a:lnTo>
                    <a:pt x="416" y="1144"/>
                  </a:lnTo>
                  <a:lnTo>
                    <a:pt x="395" y="1185"/>
                  </a:lnTo>
                  <a:lnTo>
                    <a:pt x="376" y="1228"/>
                  </a:lnTo>
                  <a:lnTo>
                    <a:pt x="360" y="1272"/>
                  </a:lnTo>
                  <a:lnTo>
                    <a:pt x="346" y="1316"/>
                  </a:lnTo>
                  <a:lnTo>
                    <a:pt x="335" y="1360"/>
                  </a:lnTo>
                  <a:lnTo>
                    <a:pt x="325" y="1405"/>
                  </a:lnTo>
                  <a:lnTo>
                    <a:pt x="317" y="1449"/>
                  </a:lnTo>
                  <a:lnTo>
                    <a:pt x="312" y="1492"/>
                  </a:lnTo>
                  <a:lnTo>
                    <a:pt x="307" y="1535"/>
                  </a:lnTo>
                  <a:lnTo>
                    <a:pt x="304" y="1577"/>
                  </a:lnTo>
                  <a:lnTo>
                    <a:pt x="302" y="1617"/>
                  </a:lnTo>
                  <a:lnTo>
                    <a:pt x="302" y="1656"/>
                  </a:lnTo>
                  <a:lnTo>
                    <a:pt x="302" y="1693"/>
                  </a:lnTo>
                  <a:lnTo>
                    <a:pt x="303" y="1728"/>
                  </a:lnTo>
                  <a:lnTo>
                    <a:pt x="305" y="1762"/>
                  </a:lnTo>
                  <a:lnTo>
                    <a:pt x="307" y="1793"/>
                  </a:lnTo>
                  <a:lnTo>
                    <a:pt x="314" y="1846"/>
                  </a:lnTo>
                  <a:lnTo>
                    <a:pt x="319" y="1886"/>
                  </a:lnTo>
                  <a:lnTo>
                    <a:pt x="323" y="1911"/>
                  </a:lnTo>
                  <a:lnTo>
                    <a:pt x="324" y="1919"/>
                  </a:lnTo>
                  <a:lnTo>
                    <a:pt x="216" y="1919"/>
                  </a:lnTo>
                  <a:lnTo>
                    <a:pt x="56" y="1509"/>
                  </a:lnTo>
                  <a:lnTo>
                    <a:pt x="52" y="1497"/>
                  </a:lnTo>
                  <a:lnTo>
                    <a:pt x="42" y="1461"/>
                  </a:lnTo>
                  <a:lnTo>
                    <a:pt x="37" y="1434"/>
                  </a:lnTo>
                  <a:lnTo>
                    <a:pt x="30" y="1404"/>
                  </a:lnTo>
                  <a:lnTo>
                    <a:pt x="23" y="1368"/>
                  </a:lnTo>
                  <a:lnTo>
                    <a:pt x="16" y="1328"/>
                  </a:lnTo>
                  <a:lnTo>
                    <a:pt x="11" y="1284"/>
                  </a:lnTo>
                  <a:lnTo>
                    <a:pt x="6" y="1238"/>
                  </a:lnTo>
                  <a:lnTo>
                    <a:pt x="2" y="1188"/>
                  </a:lnTo>
                  <a:lnTo>
                    <a:pt x="0" y="1135"/>
                  </a:lnTo>
                  <a:lnTo>
                    <a:pt x="0" y="1079"/>
                  </a:lnTo>
                  <a:lnTo>
                    <a:pt x="2" y="1022"/>
                  </a:lnTo>
                  <a:lnTo>
                    <a:pt x="6" y="964"/>
                  </a:lnTo>
                  <a:lnTo>
                    <a:pt x="13" y="904"/>
                  </a:lnTo>
                  <a:lnTo>
                    <a:pt x="24" y="842"/>
                  </a:lnTo>
                  <a:lnTo>
                    <a:pt x="38" y="780"/>
                  </a:lnTo>
                  <a:lnTo>
                    <a:pt x="56" y="719"/>
                  </a:lnTo>
                  <a:lnTo>
                    <a:pt x="78" y="656"/>
                  </a:lnTo>
                  <a:lnTo>
                    <a:pt x="104" y="595"/>
                  </a:lnTo>
                  <a:lnTo>
                    <a:pt x="136" y="534"/>
                  </a:lnTo>
                  <a:lnTo>
                    <a:pt x="173" y="474"/>
                  </a:lnTo>
                  <a:lnTo>
                    <a:pt x="215" y="416"/>
                  </a:lnTo>
                  <a:lnTo>
                    <a:pt x="264" y="360"/>
                  </a:lnTo>
                  <a:lnTo>
                    <a:pt x="318" y="306"/>
                  </a:lnTo>
                  <a:lnTo>
                    <a:pt x="379" y="255"/>
                  </a:lnTo>
                  <a:lnTo>
                    <a:pt x="447" y="206"/>
                  </a:lnTo>
                  <a:lnTo>
                    <a:pt x="522" y="161"/>
                  </a:lnTo>
                  <a:lnTo>
                    <a:pt x="604" y="118"/>
                  </a:lnTo>
                  <a:lnTo>
                    <a:pt x="694" y="81"/>
                  </a:lnTo>
                  <a:lnTo>
                    <a:pt x="793" y="47"/>
                  </a:lnTo>
                  <a:lnTo>
                    <a:pt x="868" y="27"/>
                  </a:lnTo>
                  <a:lnTo>
                    <a:pt x="941" y="13"/>
                  </a:lnTo>
                  <a:lnTo>
                    <a:pt x="1012" y="4"/>
                  </a:lnTo>
                  <a:lnTo>
                    <a:pt x="1080" y="0"/>
                  </a:lnTo>
                  <a:lnTo>
                    <a:pt x="1148" y="0"/>
                  </a:lnTo>
                  <a:lnTo>
                    <a:pt x="1214" y="3"/>
                  </a:lnTo>
                  <a:lnTo>
                    <a:pt x="1277" y="11"/>
                  </a:lnTo>
                  <a:lnTo>
                    <a:pt x="1339" y="22"/>
                  </a:lnTo>
                  <a:lnTo>
                    <a:pt x="1400" y="36"/>
                  </a:lnTo>
                  <a:lnTo>
                    <a:pt x="1459" y="51"/>
                  </a:lnTo>
                  <a:lnTo>
                    <a:pt x="1516" y="69"/>
                  </a:lnTo>
                  <a:lnTo>
                    <a:pt x="1572" y="88"/>
                  </a:lnTo>
                  <a:lnTo>
                    <a:pt x="1627" y="108"/>
                  </a:lnTo>
                  <a:lnTo>
                    <a:pt x="1680" y="129"/>
                  </a:lnTo>
                  <a:lnTo>
                    <a:pt x="1733" y="150"/>
                  </a:lnTo>
                  <a:lnTo>
                    <a:pt x="1784" y="171"/>
                  </a:lnTo>
                  <a:lnTo>
                    <a:pt x="1833" y="191"/>
                  </a:lnTo>
                  <a:lnTo>
                    <a:pt x="1882" y="210"/>
                  </a:lnTo>
                  <a:lnTo>
                    <a:pt x="1929" y="228"/>
                  </a:lnTo>
                  <a:lnTo>
                    <a:pt x="1976" y="244"/>
                  </a:lnTo>
                  <a:lnTo>
                    <a:pt x="2021" y="258"/>
                  </a:lnTo>
                  <a:lnTo>
                    <a:pt x="2067" y="269"/>
                  </a:lnTo>
                  <a:lnTo>
                    <a:pt x="2110" y="277"/>
                  </a:lnTo>
                  <a:lnTo>
                    <a:pt x="2154" y="281"/>
                  </a:lnTo>
                  <a:lnTo>
                    <a:pt x="2197" y="282"/>
                  </a:lnTo>
                  <a:lnTo>
                    <a:pt x="2238" y="278"/>
                  </a:lnTo>
                  <a:lnTo>
                    <a:pt x="2280" y="269"/>
                  </a:lnTo>
                  <a:lnTo>
                    <a:pt x="2321" y="256"/>
                  </a:lnTo>
                  <a:lnTo>
                    <a:pt x="2361" y="236"/>
                  </a:lnTo>
                  <a:lnTo>
                    <a:pt x="2401" y="210"/>
                  </a:lnTo>
                  <a:lnTo>
                    <a:pt x="2440" y="178"/>
                  </a:lnTo>
                  <a:lnTo>
                    <a:pt x="2479" y="140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07" name="Freeform 67"/>
            <p:cNvSpPr>
              <a:spLocks/>
            </p:cNvSpPr>
            <p:nvPr/>
          </p:nvSpPr>
          <p:spPr bwMode="auto">
            <a:xfrm>
              <a:off x="1647825" y="3006725"/>
              <a:ext cx="687388" cy="1379538"/>
            </a:xfrm>
            <a:custGeom>
              <a:avLst/>
              <a:gdLst>
                <a:gd name="T0" fmla="*/ 2007 w 2166"/>
                <a:gd name="T1" fmla="*/ 1169 h 4343"/>
                <a:gd name="T2" fmla="*/ 1966 w 2166"/>
                <a:gd name="T3" fmla="*/ 855 h 4343"/>
                <a:gd name="T4" fmla="*/ 1946 w 2166"/>
                <a:gd name="T5" fmla="*/ 720 h 4343"/>
                <a:gd name="T6" fmla="*/ 1927 w 2166"/>
                <a:gd name="T7" fmla="*/ 599 h 4343"/>
                <a:gd name="T8" fmla="*/ 1907 w 2166"/>
                <a:gd name="T9" fmla="*/ 491 h 4343"/>
                <a:gd name="T10" fmla="*/ 1885 w 2166"/>
                <a:gd name="T11" fmla="*/ 396 h 4343"/>
                <a:gd name="T12" fmla="*/ 1860 w 2166"/>
                <a:gd name="T13" fmla="*/ 313 h 4343"/>
                <a:gd name="T14" fmla="*/ 1831 w 2166"/>
                <a:gd name="T15" fmla="*/ 241 h 4343"/>
                <a:gd name="T16" fmla="*/ 1797 w 2166"/>
                <a:gd name="T17" fmla="*/ 180 h 4343"/>
                <a:gd name="T18" fmla="*/ 1759 w 2166"/>
                <a:gd name="T19" fmla="*/ 128 h 4343"/>
                <a:gd name="T20" fmla="*/ 1714 w 2166"/>
                <a:gd name="T21" fmla="*/ 87 h 4343"/>
                <a:gd name="T22" fmla="*/ 1661 w 2166"/>
                <a:gd name="T23" fmla="*/ 54 h 4343"/>
                <a:gd name="T24" fmla="*/ 1601 w 2166"/>
                <a:gd name="T25" fmla="*/ 29 h 4343"/>
                <a:gd name="T26" fmla="*/ 1531 w 2166"/>
                <a:gd name="T27" fmla="*/ 13 h 4343"/>
                <a:gd name="T28" fmla="*/ 1452 w 2166"/>
                <a:gd name="T29" fmla="*/ 3 h 4343"/>
                <a:gd name="T30" fmla="*/ 1362 w 2166"/>
                <a:gd name="T31" fmla="*/ 0 h 4343"/>
                <a:gd name="T32" fmla="*/ 792 w 2166"/>
                <a:gd name="T33" fmla="*/ 2 h 4343"/>
                <a:gd name="T34" fmla="*/ 644 w 2166"/>
                <a:gd name="T35" fmla="*/ 13 h 4343"/>
                <a:gd name="T36" fmla="*/ 514 w 2166"/>
                <a:gd name="T37" fmla="*/ 35 h 4343"/>
                <a:gd name="T38" fmla="*/ 403 w 2166"/>
                <a:gd name="T39" fmla="*/ 66 h 4343"/>
                <a:gd name="T40" fmla="*/ 308 w 2166"/>
                <a:gd name="T41" fmla="*/ 109 h 4343"/>
                <a:gd name="T42" fmla="*/ 229 w 2166"/>
                <a:gd name="T43" fmla="*/ 158 h 4343"/>
                <a:gd name="T44" fmla="*/ 165 w 2166"/>
                <a:gd name="T45" fmla="*/ 218 h 4343"/>
                <a:gd name="T46" fmla="*/ 112 w 2166"/>
                <a:gd name="T47" fmla="*/ 284 h 4343"/>
                <a:gd name="T48" fmla="*/ 72 w 2166"/>
                <a:gd name="T49" fmla="*/ 357 h 4343"/>
                <a:gd name="T50" fmla="*/ 42 w 2166"/>
                <a:gd name="T51" fmla="*/ 437 h 4343"/>
                <a:gd name="T52" fmla="*/ 21 w 2166"/>
                <a:gd name="T53" fmla="*/ 523 h 4343"/>
                <a:gd name="T54" fmla="*/ 8 w 2166"/>
                <a:gd name="T55" fmla="*/ 614 h 4343"/>
                <a:gd name="T56" fmla="*/ 1 w 2166"/>
                <a:gd name="T57" fmla="*/ 709 h 4343"/>
                <a:gd name="T58" fmla="*/ 0 w 2166"/>
                <a:gd name="T59" fmla="*/ 808 h 4343"/>
                <a:gd name="T60" fmla="*/ 5 w 2166"/>
                <a:gd name="T61" fmla="*/ 965 h 4343"/>
                <a:gd name="T62" fmla="*/ 141 w 2166"/>
                <a:gd name="T63" fmla="*/ 4342 h 4343"/>
                <a:gd name="T64" fmla="*/ 1625 w 2166"/>
                <a:gd name="T65" fmla="*/ 4265 h 4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66" h="4343">
                  <a:moveTo>
                    <a:pt x="2166" y="4318"/>
                  </a:moveTo>
                  <a:lnTo>
                    <a:pt x="2007" y="1169"/>
                  </a:lnTo>
                  <a:lnTo>
                    <a:pt x="1986" y="1004"/>
                  </a:lnTo>
                  <a:lnTo>
                    <a:pt x="1966" y="855"/>
                  </a:lnTo>
                  <a:lnTo>
                    <a:pt x="1956" y="785"/>
                  </a:lnTo>
                  <a:lnTo>
                    <a:pt x="1946" y="720"/>
                  </a:lnTo>
                  <a:lnTo>
                    <a:pt x="1937" y="657"/>
                  </a:lnTo>
                  <a:lnTo>
                    <a:pt x="1927" y="599"/>
                  </a:lnTo>
                  <a:lnTo>
                    <a:pt x="1917" y="543"/>
                  </a:lnTo>
                  <a:lnTo>
                    <a:pt x="1907" y="491"/>
                  </a:lnTo>
                  <a:lnTo>
                    <a:pt x="1896" y="442"/>
                  </a:lnTo>
                  <a:lnTo>
                    <a:pt x="1885" y="396"/>
                  </a:lnTo>
                  <a:lnTo>
                    <a:pt x="1872" y="353"/>
                  </a:lnTo>
                  <a:lnTo>
                    <a:pt x="1860" y="313"/>
                  </a:lnTo>
                  <a:lnTo>
                    <a:pt x="1846" y="275"/>
                  </a:lnTo>
                  <a:lnTo>
                    <a:pt x="1831" y="241"/>
                  </a:lnTo>
                  <a:lnTo>
                    <a:pt x="1815" y="208"/>
                  </a:lnTo>
                  <a:lnTo>
                    <a:pt x="1797" y="180"/>
                  </a:lnTo>
                  <a:lnTo>
                    <a:pt x="1779" y="152"/>
                  </a:lnTo>
                  <a:lnTo>
                    <a:pt x="1759" y="128"/>
                  </a:lnTo>
                  <a:lnTo>
                    <a:pt x="1737" y="106"/>
                  </a:lnTo>
                  <a:lnTo>
                    <a:pt x="1714" y="87"/>
                  </a:lnTo>
                  <a:lnTo>
                    <a:pt x="1688" y="69"/>
                  </a:lnTo>
                  <a:lnTo>
                    <a:pt x="1661" y="54"/>
                  </a:lnTo>
                  <a:lnTo>
                    <a:pt x="1632" y="41"/>
                  </a:lnTo>
                  <a:lnTo>
                    <a:pt x="1601" y="29"/>
                  </a:lnTo>
                  <a:lnTo>
                    <a:pt x="1567" y="20"/>
                  </a:lnTo>
                  <a:lnTo>
                    <a:pt x="1531" y="13"/>
                  </a:lnTo>
                  <a:lnTo>
                    <a:pt x="1493" y="7"/>
                  </a:lnTo>
                  <a:lnTo>
                    <a:pt x="1452" y="3"/>
                  </a:lnTo>
                  <a:lnTo>
                    <a:pt x="1408" y="1"/>
                  </a:lnTo>
                  <a:lnTo>
                    <a:pt x="1362" y="0"/>
                  </a:lnTo>
                  <a:lnTo>
                    <a:pt x="874" y="0"/>
                  </a:lnTo>
                  <a:lnTo>
                    <a:pt x="792" y="2"/>
                  </a:lnTo>
                  <a:lnTo>
                    <a:pt x="716" y="6"/>
                  </a:lnTo>
                  <a:lnTo>
                    <a:pt x="644" y="13"/>
                  </a:lnTo>
                  <a:lnTo>
                    <a:pt x="576" y="23"/>
                  </a:lnTo>
                  <a:lnTo>
                    <a:pt x="514" y="35"/>
                  </a:lnTo>
                  <a:lnTo>
                    <a:pt x="456" y="50"/>
                  </a:lnTo>
                  <a:lnTo>
                    <a:pt x="403" y="66"/>
                  </a:lnTo>
                  <a:lnTo>
                    <a:pt x="354" y="87"/>
                  </a:lnTo>
                  <a:lnTo>
                    <a:pt x="308" y="109"/>
                  </a:lnTo>
                  <a:lnTo>
                    <a:pt x="267" y="133"/>
                  </a:lnTo>
                  <a:lnTo>
                    <a:pt x="229" y="158"/>
                  </a:lnTo>
                  <a:lnTo>
                    <a:pt x="195" y="187"/>
                  </a:lnTo>
                  <a:lnTo>
                    <a:pt x="165" y="218"/>
                  </a:lnTo>
                  <a:lnTo>
                    <a:pt x="137" y="249"/>
                  </a:lnTo>
                  <a:lnTo>
                    <a:pt x="112" y="284"/>
                  </a:lnTo>
                  <a:lnTo>
                    <a:pt x="91" y="319"/>
                  </a:lnTo>
                  <a:lnTo>
                    <a:pt x="72" y="357"/>
                  </a:lnTo>
                  <a:lnTo>
                    <a:pt x="56" y="396"/>
                  </a:lnTo>
                  <a:lnTo>
                    <a:pt x="42" y="437"/>
                  </a:lnTo>
                  <a:lnTo>
                    <a:pt x="30" y="479"/>
                  </a:lnTo>
                  <a:lnTo>
                    <a:pt x="21" y="523"/>
                  </a:lnTo>
                  <a:lnTo>
                    <a:pt x="13" y="567"/>
                  </a:lnTo>
                  <a:lnTo>
                    <a:pt x="8" y="614"/>
                  </a:lnTo>
                  <a:lnTo>
                    <a:pt x="4" y="660"/>
                  </a:lnTo>
                  <a:lnTo>
                    <a:pt x="1" y="709"/>
                  </a:lnTo>
                  <a:lnTo>
                    <a:pt x="0" y="759"/>
                  </a:lnTo>
                  <a:lnTo>
                    <a:pt x="0" y="808"/>
                  </a:lnTo>
                  <a:lnTo>
                    <a:pt x="1" y="860"/>
                  </a:lnTo>
                  <a:lnTo>
                    <a:pt x="5" y="965"/>
                  </a:lnTo>
                  <a:lnTo>
                    <a:pt x="10" y="1072"/>
                  </a:lnTo>
                  <a:lnTo>
                    <a:pt x="141" y="4342"/>
                  </a:lnTo>
                  <a:lnTo>
                    <a:pt x="1562" y="4343"/>
                  </a:lnTo>
                  <a:lnTo>
                    <a:pt x="1625" y="4265"/>
                  </a:lnTo>
                  <a:lnTo>
                    <a:pt x="2166" y="4318"/>
                  </a:lnTo>
                  <a:close/>
                </a:path>
              </a:pathLst>
            </a:custGeom>
            <a:solidFill>
              <a:srgbClr val="607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08" name="Freeform 68"/>
            <p:cNvSpPr>
              <a:spLocks/>
            </p:cNvSpPr>
            <p:nvPr/>
          </p:nvSpPr>
          <p:spPr bwMode="auto">
            <a:xfrm>
              <a:off x="1666875" y="3040063"/>
              <a:ext cx="995363" cy="904875"/>
            </a:xfrm>
            <a:custGeom>
              <a:avLst/>
              <a:gdLst>
                <a:gd name="T0" fmla="*/ 2743 w 3132"/>
                <a:gd name="T1" fmla="*/ 2096 h 2847"/>
                <a:gd name="T2" fmla="*/ 2469 w 3132"/>
                <a:gd name="T3" fmla="*/ 2137 h 2847"/>
                <a:gd name="T4" fmla="*/ 2195 w 3132"/>
                <a:gd name="T5" fmla="*/ 2133 h 2847"/>
                <a:gd name="T6" fmla="*/ 1926 w 3132"/>
                <a:gd name="T7" fmla="*/ 2084 h 2847"/>
                <a:gd name="T8" fmla="*/ 1668 w 3132"/>
                <a:gd name="T9" fmla="*/ 1990 h 2847"/>
                <a:gd name="T10" fmla="*/ 1428 w 3132"/>
                <a:gd name="T11" fmla="*/ 1855 h 2847"/>
                <a:gd name="T12" fmla="*/ 1211 w 3132"/>
                <a:gd name="T13" fmla="*/ 1677 h 2847"/>
                <a:gd name="T14" fmla="*/ 1023 w 3132"/>
                <a:gd name="T15" fmla="*/ 1459 h 2847"/>
                <a:gd name="T16" fmla="*/ 933 w 3132"/>
                <a:gd name="T17" fmla="*/ 1321 h 2847"/>
                <a:gd name="T18" fmla="*/ 877 w 3132"/>
                <a:gd name="T19" fmla="*/ 1215 h 2847"/>
                <a:gd name="T20" fmla="*/ 828 w 3132"/>
                <a:gd name="T21" fmla="*/ 1106 h 2847"/>
                <a:gd name="T22" fmla="*/ 765 w 3132"/>
                <a:gd name="T23" fmla="*/ 912 h 2847"/>
                <a:gd name="T24" fmla="*/ 722 w 3132"/>
                <a:gd name="T25" fmla="*/ 686 h 2847"/>
                <a:gd name="T26" fmla="*/ 712 w 3132"/>
                <a:gd name="T27" fmla="*/ 514 h 2847"/>
                <a:gd name="T28" fmla="*/ 715 w 3132"/>
                <a:gd name="T29" fmla="*/ 432 h 2847"/>
                <a:gd name="T30" fmla="*/ 711 w 3132"/>
                <a:gd name="T31" fmla="*/ 348 h 2847"/>
                <a:gd name="T32" fmla="*/ 694 w 3132"/>
                <a:gd name="T33" fmla="*/ 275 h 2847"/>
                <a:gd name="T34" fmla="*/ 663 w 3132"/>
                <a:gd name="T35" fmla="*/ 206 h 2847"/>
                <a:gd name="T36" fmla="*/ 623 w 3132"/>
                <a:gd name="T37" fmla="*/ 142 h 2847"/>
                <a:gd name="T38" fmla="*/ 572 w 3132"/>
                <a:gd name="T39" fmla="*/ 87 h 2847"/>
                <a:gd name="T40" fmla="*/ 513 w 3132"/>
                <a:gd name="T41" fmla="*/ 44 h 2847"/>
                <a:gd name="T42" fmla="*/ 448 w 3132"/>
                <a:gd name="T43" fmla="*/ 14 h 2847"/>
                <a:gd name="T44" fmla="*/ 378 w 3132"/>
                <a:gd name="T45" fmla="*/ 0 h 2847"/>
                <a:gd name="T46" fmla="*/ 308 w 3132"/>
                <a:gd name="T47" fmla="*/ 4 h 2847"/>
                <a:gd name="T48" fmla="*/ 243 w 3132"/>
                <a:gd name="T49" fmla="*/ 25 h 2847"/>
                <a:gd name="T50" fmla="*/ 184 w 3132"/>
                <a:gd name="T51" fmla="*/ 59 h 2847"/>
                <a:gd name="T52" fmla="*/ 131 w 3132"/>
                <a:gd name="T53" fmla="*/ 103 h 2847"/>
                <a:gd name="T54" fmla="*/ 86 w 3132"/>
                <a:gd name="T55" fmla="*/ 157 h 2847"/>
                <a:gd name="T56" fmla="*/ 49 w 3132"/>
                <a:gd name="T57" fmla="*/ 218 h 2847"/>
                <a:gd name="T58" fmla="*/ 21 w 3132"/>
                <a:gd name="T59" fmla="*/ 284 h 2847"/>
                <a:gd name="T60" fmla="*/ 5 w 3132"/>
                <a:gd name="T61" fmla="*/ 350 h 2847"/>
                <a:gd name="T62" fmla="*/ 2 w 3132"/>
                <a:gd name="T63" fmla="*/ 413 h 2847"/>
                <a:gd name="T64" fmla="*/ 3 w 3132"/>
                <a:gd name="T65" fmla="*/ 595 h 2847"/>
                <a:gd name="T66" fmla="*/ 20 w 3132"/>
                <a:gd name="T67" fmla="*/ 776 h 2847"/>
                <a:gd name="T68" fmla="*/ 51 w 3132"/>
                <a:gd name="T69" fmla="*/ 957 h 2847"/>
                <a:gd name="T70" fmla="*/ 96 w 3132"/>
                <a:gd name="T71" fmla="*/ 1137 h 2847"/>
                <a:gd name="T72" fmla="*/ 156 w 3132"/>
                <a:gd name="T73" fmla="*/ 1315 h 2847"/>
                <a:gd name="T74" fmla="*/ 228 w 3132"/>
                <a:gd name="T75" fmla="*/ 1489 h 2847"/>
                <a:gd name="T76" fmla="*/ 314 w 3132"/>
                <a:gd name="T77" fmla="*/ 1661 h 2847"/>
                <a:gd name="T78" fmla="*/ 441 w 3132"/>
                <a:gd name="T79" fmla="*/ 1874 h 2847"/>
                <a:gd name="T80" fmla="*/ 687 w 3132"/>
                <a:gd name="T81" fmla="*/ 2186 h 2847"/>
                <a:gd name="T82" fmla="*/ 977 w 3132"/>
                <a:gd name="T83" fmla="*/ 2445 h 2847"/>
                <a:gd name="T84" fmla="*/ 1304 w 3132"/>
                <a:gd name="T85" fmla="*/ 2645 h 2847"/>
                <a:gd name="T86" fmla="*/ 1660 w 3132"/>
                <a:gd name="T87" fmla="*/ 2781 h 2847"/>
                <a:gd name="T88" fmla="*/ 2038 w 3132"/>
                <a:gd name="T89" fmla="*/ 2844 h 2847"/>
                <a:gd name="T90" fmla="*/ 2431 w 3132"/>
                <a:gd name="T91" fmla="*/ 2828 h 2847"/>
                <a:gd name="T92" fmla="*/ 2831 w 3132"/>
                <a:gd name="T93" fmla="*/ 2727 h 2847"/>
                <a:gd name="T94" fmla="*/ 3120 w 3132"/>
                <a:gd name="T95" fmla="*/ 2574 h 2847"/>
                <a:gd name="T96" fmla="*/ 3080 w 3132"/>
                <a:gd name="T97" fmla="*/ 2503 h 2847"/>
                <a:gd name="T98" fmla="*/ 3044 w 3132"/>
                <a:gd name="T99" fmla="*/ 2415 h 2847"/>
                <a:gd name="T100" fmla="*/ 2998 w 3132"/>
                <a:gd name="T101" fmla="*/ 2241 h 2847"/>
                <a:gd name="T102" fmla="*/ 2957 w 3132"/>
                <a:gd name="T103" fmla="*/ 2067 h 2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32" h="2847">
                  <a:moveTo>
                    <a:pt x="2945" y="2032"/>
                  </a:moveTo>
                  <a:lnTo>
                    <a:pt x="2879" y="2057"/>
                  </a:lnTo>
                  <a:lnTo>
                    <a:pt x="2811" y="2078"/>
                  </a:lnTo>
                  <a:lnTo>
                    <a:pt x="2743" y="2096"/>
                  </a:lnTo>
                  <a:lnTo>
                    <a:pt x="2676" y="2111"/>
                  </a:lnTo>
                  <a:lnTo>
                    <a:pt x="2607" y="2122"/>
                  </a:lnTo>
                  <a:lnTo>
                    <a:pt x="2538" y="2132"/>
                  </a:lnTo>
                  <a:lnTo>
                    <a:pt x="2469" y="2137"/>
                  </a:lnTo>
                  <a:lnTo>
                    <a:pt x="2401" y="2141"/>
                  </a:lnTo>
                  <a:lnTo>
                    <a:pt x="2332" y="2141"/>
                  </a:lnTo>
                  <a:lnTo>
                    <a:pt x="2263" y="2138"/>
                  </a:lnTo>
                  <a:lnTo>
                    <a:pt x="2195" y="2133"/>
                  </a:lnTo>
                  <a:lnTo>
                    <a:pt x="2127" y="2125"/>
                  </a:lnTo>
                  <a:lnTo>
                    <a:pt x="2059" y="2114"/>
                  </a:lnTo>
                  <a:lnTo>
                    <a:pt x="1992" y="2100"/>
                  </a:lnTo>
                  <a:lnTo>
                    <a:pt x="1926" y="2084"/>
                  </a:lnTo>
                  <a:lnTo>
                    <a:pt x="1860" y="2064"/>
                  </a:lnTo>
                  <a:lnTo>
                    <a:pt x="1795" y="2043"/>
                  </a:lnTo>
                  <a:lnTo>
                    <a:pt x="1731" y="2017"/>
                  </a:lnTo>
                  <a:lnTo>
                    <a:pt x="1668" y="1990"/>
                  </a:lnTo>
                  <a:lnTo>
                    <a:pt x="1606" y="1960"/>
                  </a:lnTo>
                  <a:lnTo>
                    <a:pt x="1545" y="1928"/>
                  </a:lnTo>
                  <a:lnTo>
                    <a:pt x="1486" y="1893"/>
                  </a:lnTo>
                  <a:lnTo>
                    <a:pt x="1428" y="1855"/>
                  </a:lnTo>
                  <a:lnTo>
                    <a:pt x="1371" y="1813"/>
                  </a:lnTo>
                  <a:lnTo>
                    <a:pt x="1316" y="1771"/>
                  </a:lnTo>
                  <a:lnTo>
                    <a:pt x="1263" y="1725"/>
                  </a:lnTo>
                  <a:lnTo>
                    <a:pt x="1211" y="1677"/>
                  </a:lnTo>
                  <a:lnTo>
                    <a:pt x="1160" y="1626"/>
                  </a:lnTo>
                  <a:lnTo>
                    <a:pt x="1113" y="1574"/>
                  </a:lnTo>
                  <a:lnTo>
                    <a:pt x="1066" y="1517"/>
                  </a:lnTo>
                  <a:lnTo>
                    <a:pt x="1023" y="1459"/>
                  </a:lnTo>
                  <a:lnTo>
                    <a:pt x="981" y="1399"/>
                  </a:lnTo>
                  <a:lnTo>
                    <a:pt x="965" y="1373"/>
                  </a:lnTo>
                  <a:lnTo>
                    <a:pt x="949" y="1347"/>
                  </a:lnTo>
                  <a:lnTo>
                    <a:pt x="933" y="1321"/>
                  </a:lnTo>
                  <a:lnTo>
                    <a:pt x="918" y="1294"/>
                  </a:lnTo>
                  <a:lnTo>
                    <a:pt x="903" y="1268"/>
                  </a:lnTo>
                  <a:lnTo>
                    <a:pt x="889" y="1242"/>
                  </a:lnTo>
                  <a:lnTo>
                    <a:pt x="877" y="1215"/>
                  </a:lnTo>
                  <a:lnTo>
                    <a:pt x="864" y="1188"/>
                  </a:lnTo>
                  <a:lnTo>
                    <a:pt x="851" y="1161"/>
                  </a:lnTo>
                  <a:lnTo>
                    <a:pt x="840" y="1134"/>
                  </a:lnTo>
                  <a:lnTo>
                    <a:pt x="828" y="1106"/>
                  </a:lnTo>
                  <a:lnTo>
                    <a:pt x="818" y="1079"/>
                  </a:lnTo>
                  <a:lnTo>
                    <a:pt x="797" y="1024"/>
                  </a:lnTo>
                  <a:lnTo>
                    <a:pt x="780" y="968"/>
                  </a:lnTo>
                  <a:lnTo>
                    <a:pt x="765" y="912"/>
                  </a:lnTo>
                  <a:lnTo>
                    <a:pt x="751" y="856"/>
                  </a:lnTo>
                  <a:lnTo>
                    <a:pt x="739" y="800"/>
                  </a:lnTo>
                  <a:lnTo>
                    <a:pt x="730" y="743"/>
                  </a:lnTo>
                  <a:lnTo>
                    <a:pt x="722" y="686"/>
                  </a:lnTo>
                  <a:lnTo>
                    <a:pt x="717" y="628"/>
                  </a:lnTo>
                  <a:lnTo>
                    <a:pt x="713" y="571"/>
                  </a:lnTo>
                  <a:lnTo>
                    <a:pt x="712" y="514"/>
                  </a:lnTo>
                  <a:lnTo>
                    <a:pt x="712" y="514"/>
                  </a:lnTo>
                  <a:lnTo>
                    <a:pt x="712" y="514"/>
                  </a:lnTo>
                  <a:lnTo>
                    <a:pt x="714" y="488"/>
                  </a:lnTo>
                  <a:lnTo>
                    <a:pt x="715" y="460"/>
                  </a:lnTo>
                  <a:lnTo>
                    <a:pt x="715" y="432"/>
                  </a:lnTo>
                  <a:lnTo>
                    <a:pt x="715" y="403"/>
                  </a:lnTo>
                  <a:lnTo>
                    <a:pt x="715" y="385"/>
                  </a:lnTo>
                  <a:lnTo>
                    <a:pt x="713" y="366"/>
                  </a:lnTo>
                  <a:lnTo>
                    <a:pt x="711" y="348"/>
                  </a:lnTo>
                  <a:lnTo>
                    <a:pt x="708" y="330"/>
                  </a:lnTo>
                  <a:lnTo>
                    <a:pt x="704" y="311"/>
                  </a:lnTo>
                  <a:lnTo>
                    <a:pt x="699" y="293"/>
                  </a:lnTo>
                  <a:lnTo>
                    <a:pt x="694" y="275"/>
                  </a:lnTo>
                  <a:lnTo>
                    <a:pt x="687" y="257"/>
                  </a:lnTo>
                  <a:lnTo>
                    <a:pt x="680" y="241"/>
                  </a:lnTo>
                  <a:lnTo>
                    <a:pt x="673" y="223"/>
                  </a:lnTo>
                  <a:lnTo>
                    <a:pt x="663" y="206"/>
                  </a:lnTo>
                  <a:lnTo>
                    <a:pt x="655" y="190"/>
                  </a:lnTo>
                  <a:lnTo>
                    <a:pt x="644" y="173"/>
                  </a:lnTo>
                  <a:lnTo>
                    <a:pt x="634" y="158"/>
                  </a:lnTo>
                  <a:lnTo>
                    <a:pt x="623" y="142"/>
                  </a:lnTo>
                  <a:lnTo>
                    <a:pt x="611" y="127"/>
                  </a:lnTo>
                  <a:lnTo>
                    <a:pt x="599" y="114"/>
                  </a:lnTo>
                  <a:lnTo>
                    <a:pt x="586" y="100"/>
                  </a:lnTo>
                  <a:lnTo>
                    <a:pt x="572" y="87"/>
                  </a:lnTo>
                  <a:lnTo>
                    <a:pt x="558" y="76"/>
                  </a:lnTo>
                  <a:lnTo>
                    <a:pt x="544" y="64"/>
                  </a:lnTo>
                  <a:lnTo>
                    <a:pt x="529" y="53"/>
                  </a:lnTo>
                  <a:lnTo>
                    <a:pt x="513" y="44"/>
                  </a:lnTo>
                  <a:lnTo>
                    <a:pt x="498" y="35"/>
                  </a:lnTo>
                  <a:lnTo>
                    <a:pt x="481" y="27"/>
                  </a:lnTo>
                  <a:lnTo>
                    <a:pt x="465" y="20"/>
                  </a:lnTo>
                  <a:lnTo>
                    <a:pt x="448" y="14"/>
                  </a:lnTo>
                  <a:lnTo>
                    <a:pt x="430" y="9"/>
                  </a:lnTo>
                  <a:lnTo>
                    <a:pt x="414" y="5"/>
                  </a:lnTo>
                  <a:lnTo>
                    <a:pt x="396" y="2"/>
                  </a:lnTo>
                  <a:lnTo>
                    <a:pt x="378" y="0"/>
                  </a:lnTo>
                  <a:lnTo>
                    <a:pt x="359" y="0"/>
                  </a:lnTo>
                  <a:lnTo>
                    <a:pt x="342" y="0"/>
                  </a:lnTo>
                  <a:lnTo>
                    <a:pt x="325" y="2"/>
                  </a:lnTo>
                  <a:lnTo>
                    <a:pt x="308" y="4"/>
                  </a:lnTo>
                  <a:lnTo>
                    <a:pt x="292" y="8"/>
                  </a:lnTo>
                  <a:lnTo>
                    <a:pt x="275" y="12"/>
                  </a:lnTo>
                  <a:lnTo>
                    <a:pt x="259" y="17"/>
                  </a:lnTo>
                  <a:lnTo>
                    <a:pt x="243" y="25"/>
                  </a:lnTo>
                  <a:lnTo>
                    <a:pt x="228" y="31"/>
                  </a:lnTo>
                  <a:lnTo>
                    <a:pt x="214" y="40"/>
                  </a:lnTo>
                  <a:lnTo>
                    <a:pt x="199" y="48"/>
                  </a:lnTo>
                  <a:lnTo>
                    <a:pt x="184" y="59"/>
                  </a:lnTo>
                  <a:lnTo>
                    <a:pt x="170" y="68"/>
                  </a:lnTo>
                  <a:lnTo>
                    <a:pt x="157" y="80"/>
                  </a:lnTo>
                  <a:lnTo>
                    <a:pt x="144" y="91"/>
                  </a:lnTo>
                  <a:lnTo>
                    <a:pt x="131" y="103"/>
                  </a:lnTo>
                  <a:lnTo>
                    <a:pt x="119" y="116"/>
                  </a:lnTo>
                  <a:lnTo>
                    <a:pt x="107" y="130"/>
                  </a:lnTo>
                  <a:lnTo>
                    <a:pt x="96" y="143"/>
                  </a:lnTo>
                  <a:lnTo>
                    <a:pt x="86" y="157"/>
                  </a:lnTo>
                  <a:lnTo>
                    <a:pt x="75" y="172"/>
                  </a:lnTo>
                  <a:lnTo>
                    <a:pt x="66" y="188"/>
                  </a:lnTo>
                  <a:lnTo>
                    <a:pt x="57" y="202"/>
                  </a:lnTo>
                  <a:lnTo>
                    <a:pt x="49" y="218"/>
                  </a:lnTo>
                  <a:lnTo>
                    <a:pt x="41" y="234"/>
                  </a:lnTo>
                  <a:lnTo>
                    <a:pt x="34" y="250"/>
                  </a:lnTo>
                  <a:lnTo>
                    <a:pt x="28" y="267"/>
                  </a:lnTo>
                  <a:lnTo>
                    <a:pt x="21" y="284"/>
                  </a:lnTo>
                  <a:lnTo>
                    <a:pt x="17" y="300"/>
                  </a:lnTo>
                  <a:lnTo>
                    <a:pt x="13" y="317"/>
                  </a:lnTo>
                  <a:lnTo>
                    <a:pt x="9" y="334"/>
                  </a:lnTo>
                  <a:lnTo>
                    <a:pt x="5" y="350"/>
                  </a:lnTo>
                  <a:lnTo>
                    <a:pt x="4" y="367"/>
                  </a:lnTo>
                  <a:lnTo>
                    <a:pt x="4" y="367"/>
                  </a:lnTo>
                  <a:lnTo>
                    <a:pt x="4" y="367"/>
                  </a:lnTo>
                  <a:lnTo>
                    <a:pt x="2" y="413"/>
                  </a:lnTo>
                  <a:lnTo>
                    <a:pt x="1" y="458"/>
                  </a:lnTo>
                  <a:lnTo>
                    <a:pt x="0" y="504"/>
                  </a:lnTo>
                  <a:lnTo>
                    <a:pt x="1" y="549"/>
                  </a:lnTo>
                  <a:lnTo>
                    <a:pt x="3" y="595"/>
                  </a:lnTo>
                  <a:lnTo>
                    <a:pt x="6" y="640"/>
                  </a:lnTo>
                  <a:lnTo>
                    <a:pt x="10" y="686"/>
                  </a:lnTo>
                  <a:lnTo>
                    <a:pt x="14" y="731"/>
                  </a:lnTo>
                  <a:lnTo>
                    <a:pt x="20" y="776"/>
                  </a:lnTo>
                  <a:lnTo>
                    <a:pt x="27" y="822"/>
                  </a:lnTo>
                  <a:lnTo>
                    <a:pt x="34" y="867"/>
                  </a:lnTo>
                  <a:lnTo>
                    <a:pt x="41" y="912"/>
                  </a:lnTo>
                  <a:lnTo>
                    <a:pt x="51" y="957"/>
                  </a:lnTo>
                  <a:lnTo>
                    <a:pt x="61" y="1003"/>
                  </a:lnTo>
                  <a:lnTo>
                    <a:pt x="72" y="1047"/>
                  </a:lnTo>
                  <a:lnTo>
                    <a:pt x="84" y="1091"/>
                  </a:lnTo>
                  <a:lnTo>
                    <a:pt x="96" y="1137"/>
                  </a:lnTo>
                  <a:lnTo>
                    <a:pt x="110" y="1181"/>
                  </a:lnTo>
                  <a:lnTo>
                    <a:pt x="124" y="1226"/>
                  </a:lnTo>
                  <a:lnTo>
                    <a:pt x="140" y="1270"/>
                  </a:lnTo>
                  <a:lnTo>
                    <a:pt x="156" y="1315"/>
                  </a:lnTo>
                  <a:lnTo>
                    <a:pt x="172" y="1358"/>
                  </a:lnTo>
                  <a:lnTo>
                    <a:pt x="190" y="1402"/>
                  </a:lnTo>
                  <a:lnTo>
                    <a:pt x="208" y="1446"/>
                  </a:lnTo>
                  <a:lnTo>
                    <a:pt x="228" y="1489"/>
                  </a:lnTo>
                  <a:lnTo>
                    <a:pt x="249" y="1532"/>
                  </a:lnTo>
                  <a:lnTo>
                    <a:pt x="270" y="1576"/>
                  </a:lnTo>
                  <a:lnTo>
                    <a:pt x="291" y="1619"/>
                  </a:lnTo>
                  <a:lnTo>
                    <a:pt x="314" y="1661"/>
                  </a:lnTo>
                  <a:lnTo>
                    <a:pt x="337" y="1704"/>
                  </a:lnTo>
                  <a:lnTo>
                    <a:pt x="362" y="1747"/>
                  </a:lnTo>
                  <a:lnTo>
                    <a:pt x="387" y="1788"/>
                  </a:lnTo>
                  <a:lnTo>
                    <a:pt x="441" y="1874"/>
                  </a:lnTo>
                  <a:lnTo>
                    <a:pt x="498" y="1956"/>
                  </a:lnTo>
                  <a:lnTo>
                    <a:pt x="557" y="2035"/>
                  </a:lnTo>
                  <a:lnTo>
                    <a:pt x="621" y="2112"/>
                  </a:lnTo>
                  <a:lnTo>
                    <a:pt x="687" y="2186"/>
                  </a:lnTo>
                  <a:lnTo>
                    <a:pt x="756" y="2255"/>
                  </a:lnTo>
                  <a:lnTo>
                    <a:pt x="827" y="2322"/>
                  </a:lnTo>
                  <a:lnTo>
                    <a:pt x="901" y="2385"/>
                  </a:lnTo>
                  <a:lnTo>
                    <a:pt x="977" y="2445"/>
                  </a:lnTo>
                  <a:lnTo>
                    <a:pt x="1055" y="2501"/>
                  </a:lnTo>
                  <a:lnTo>
                    <a:pt x="1137" y="2552"/>
                  </a:lnTo>
                  <a:lnTo>
                    <a:pt x="1219" y="2601"/>
                  </a:lnTo>
                  <a:lnTo>
                    <a:pt x="1304" y="2645"/>
                  </a:lnTo>
                  <a:lnTo>
                    <a:pt x="1391" y="2686"/>
                  </a:lnTo>
                  <a:lnTo>
                    <a:pt x="1478" y="2721"/>
                  </a:lnTo>
                  <a:lnTo>
                    <a:pt x="1568" y="2753"/>
                  </a:lnTo>
                  <a:lnTo>
                    <a:pt x="1660" y="2781"/>
                  </a:lnTo>
                  <a:lnTo>
                    <a:pt x="1753" y="2803"/>
                  </a:lnTo>
                  <a:lnTo>
                    <a:pt x="1846" y="2822"/>
                  </a:lnTo>
                  <a:lnTo>
                    <a:pt x="1942" y="2835"/>
                  </a:lnTo>
                  <a:lnTo>
                    <a:pt x="2038" y="2844"/>
                  </a:lnTo>
                  <a:lnTo>
                    <a:pt x="2135" y="2847"/>
                  </a:lnTo>
                  <a:lnTo>
                    <a:pt x="2234" y="2846"/>
                  </a:lnTo>
                  <a:lnTo>
                    <a:pt x="2332" y="2840"/>
                  </a:lnTo>
                  <a:lnTo>
                    <a:pt x="2431" y="2828"/>
                  </a:lnTo>
                  <a:lnTo>
                    <a:pt x="2531" y="2811"/>
                  </a:lnTo>
                  <a:lnTo>
                    <a:pt x="2631" y="2788"/>
                  </a:lnTo>
                  <a:lnTo>
                    <a:pt x="2731" y="2761"/>
                  </a:lnTo>
                  <a:lnTo>
                    <a:pt x="2831" y="2727"/>
                  </a:lnTo>
                  <a:lnTo>
                    <a:pt x="2931" y="2688"/>
                  </a:lnTo>
                  <a:lnTo>
                    <a:pt x="3032" y="2642"/>
                  </a:lnTo>
                  <a:lnTo>
                    <a:pt x="3132" y="2590"/>
                  </a:lnTo>
                  <a:lnTo>
                    <a:pt x="3120" y="2574"/>
                  </a:lnTo>
                  <a:lnTo>
                    <a:pt x="3109" y="2556"/>
                  </a:lnTo>
                  <a:lnTo>
                    <a:pt x="3099" y="2538"/>
                  </a:lnTo>
                  <a:lnTo>
                    <a:pt x="3089" y="2521"/>
                  </a:lnTo>
                  <a:lnTo>
                    <a:pt x="3080" y="2503"/>
                  </a:lnTo>
                  <a:lnTo>
                    <a:pt x="3071" y="2485"/>
                  </a:lnTo>
                  <a:lnTo>
                    <a:pt x="3064" y="2468"/>
                  </a:lnTo>
                  <a:lnTo>
                    <a:pt x="3056" y="2450"/>
                  </a:lnTo>
                  <a:lnTo>
                    <a:pt x="3044" y="2415"/>
                  </a:lnTo>
                  <a:lnTo>
                    <a:pt x="3032" y="2380"/>
                  </a:lnTo>
                  <a:lnTo>
                    <a:pt x="3022" y="2345"/>
                  </a:lnTo>
                  <a:lnTo>
                    <a:pt x="3014" y="2310"/>
                  </a:lnTo>
                  <a:lnTo>
                    <a:pt x="2998" y="2241"/>
                  </a:lnTo>
                  <a:lnTo>
                    <a:pt x="2983" y="2171"/>
                  </a:lnTo>
                  <a:lnTo>
                    <a:pt x="2975" y="2136"/>
                  </a:lnTo>
                  <a:lnTo>
                    <a:pt x="2966" y="2102"/>
                  </a:lnTo>
                  <a:lnTo>
                    <a:pt x="2957" y="2067"/>
                  </a:lnTo>
                  <a:lnTo>
                    <a:pt x="2945" y="2032"/>
                  </a:lnTo>
                  <a:close/>
                </a:path>
              </a:pathLst>
            </a:custGeom>
            <a:solidFill>
              <a:srgbClr val="7289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09" name="Freeform 69"/>
            <p:cNvSpPr>
              <a:spLocks/>
            </p:cNvSpPr>
            <p:nvPr/>
          </p:nvSpPr>
          <p:spPr bwMode="auto">
            <a:xfrm>
              <a:off x="2092325" y="5497513"/>
              <a:ext cx="539750" cy="174625"/>
            </a:xfrm>
            <a:custGeom>
              <a:avLst/>
              <a:gdLst>
                <a:gd name="T0" fmla="*/ 648 w 1703"/>
                <a:gd name="T1" fmla="*/ 1 h 549"/>
                <a:gd name="T2" fmla="*/ 710 w 1703"/>
                <a:gd name="T3" fmla="*/ 9 h 549"/>
                <a:gd name="T4" fmla="*/ 816 w 1703"/>
                <a:gd name="T5" fmla="*/ 25 h 549"/>
                <a:gd name="T6" fmla="*/ 944 w 1703"/>
                <a:gd name="T7" fmla="*/ 45 h 549"/>
                <a:gd name="T8" fmla="*/ 1060 w 1703"/>
                <a:gd name="T9" fmla="*/ 66 h 549"/>
                <a:gd name="T10" fmla="*/ 1163 w 1703"/>
                <a:gd name="T11" fmla="*/ 82 h 549"/>
                <a:gd name="T12" fmla="*/ 1265 w 1703"/>
                <a:gd name="T13" fmla="*/ 96 h 549"/>
                <a:gd name="T14" fmla="*/ 1362 w 1703"/>
                <a:gd name="T15" fmla="*/ 112 h 549"/>
                <a:gd name="T16" fmla="*/ 1431 w 1703"/>
                <a:gd name="T17" fmla="*/ 128 h 549"/>
                <a:gd name="T18" fmla="*/ 1474 w 1703"/>
                <a:gd name="T19" fmla="*/ 140 h 549"/>
                <a:gd name="T20" fmla="*/ 1514 w 1703"/>
                <a:gd name="T21" fmla="*/ 155 h 549"/>
                <a:gd name="T22" fmla="*/ 1552 w 1703"/>
                <a:gd name="T23" fmla="*/ 173 h 549"/>
                <a:gd name="T24" fmla="*/ 1586 w 1703"/>
                <a:gd name="T25" fmla="*/ 193 h 549"/>
                <a:gd name="T26" fmla="*/ 1617 w 1703"/>
                <a:gd name="T27" fmla="*/ 216 h 549"/>
                <a:gd name="T28" fmla="*/ 1643 w 1703"/>
                <a:gd name="T29" fmla="*/ 244 h 549"/>
                <a:gd name="T30" fmla="*/ 1665 w 1703"/>
                <a:gd name="T31" fmla="*/ 274 h 549"/>
                <a:gd name="T32" fmla="*/ 1684 w 1703"/>
                <a:gd name="T33" fmla="*/ 314 h 549"/>
                <a:gd name="T34" fmla="*/ 1698 w 1703"/>
                <a:gd name="T35" fmla="*/ 357 h 549"/>
                <a:gd name="T36" fmla="*/ 1703 w 1703"/>
                <a:gd name="T37" fmla="*/ 396 h 549"/>
                <a:gd name="T38" fmla="*/ 1702 w 1703"/>
                <a:gd name="T39" fmla="*/ 430 h 549"/>
                <a:gd name="T40" fmla="*/ 1695 w 1703"/>
                <a:gd name="T41" fmla="*/ 459 h 549"/>
                <a:gd name="T42" fmla="*/ 1683 w 1703"/>
                <a:gd name="T43" fmla="*/ 485 h 549"/>
                <a:gd name="T44" fmla="*/ 1667 w 1703"/>
                <a:gd name="T45" fmla="*/ 505 h 549"/>
                <a:gd name="T46" fmla="*/ 1649 w 1703"/>
                <a:gd name="T47" fmla="*/ 519 h 549"/>
                <a:gd name="T48" fmla="*/ 1619 w 1703"/>
                <a:gd name="T49" fmla="*/ 532 h 549"/>
                <a:gd name="T50" fmla="*/ 1557 w 1703"/>
                <a:gd name="T51" fmla="*/ 543 h 549"/>
                <a:gd name="T52" fmla="*/ 1473 w 1703"/>
                <a:gd name="T53" fmla="*/ 548 h 549"/>
                <a:gd name="T54" fmla="*/ 1369 w 1703"/>
                <a:gd name="T55" fmla="*/ 549 h 549"/>
                <a:gd name="T56" fmla="*/ 1250 w 1703"/>
                <a:gd name="T57" fmla="*/ 545 h 549"/>
                <a:gd name="T58" fmla="*/ 1120 w 1703"/>
                <a:gd name="T59" fmla="*/ 538 h 549"/>
                <a:gd name="T60" fmla="*/ 910 w 1703"/>
                <a:gd name="T61" fmla="*/ 524 h 549"/>
                <a:gd name="T62" fmla="*/ 627 w 1703"/>
                <a:gd name="T63" fmla="*/ 498 h 549"/>
                <a:gd name="T64" fmla="*/ 368 w 1703"/>
                <a:gd name="T65" fmla="*/ 471 h 549"/>
                <a:gd name="T66" fmla="*/ 164 w 1703"/>
                <a:gd name="T67" fmla="*/ 448 h 549"/>
                <a:gd name="T68" fmla="*/ 47 w 1703"/>
                <a:gd name="T69" fmla="*/ 434 h 549"/>
                <a:gd name="T70" fmla="*/ 0 w 1703"/>
                <a:gd name="T71" fmla="*/ 0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03" h="549">
                  <a:moveTo>
                    <a:pt x="638" y="0"/>
                  </a:moveTo>
                  <a:lnTo>
                    <a:pt x="648" y="1"/>
                  </a:lnTo>
                  <a:lnTo>
                    <a:pt x="672" y="5"/>
                  </a:lnTo>
                  <a:lnTo>
                    <a:pt x="710" y="9"/>
                  </a:lnTo>
                  <a:lnTo>
                    <a:pt x="760" y="16"/>
                  </a:lnTo>
                  <a:lnTo>
                    <a:pt x="816" y="25"/>
                  </a:lnTo>
                  <a:lnTo>
                    <a:pt x="879" y="34"/>
                  </a:lnTo>
                  <a:lnTo>
                    <a:pt x="944" y="45"/>
                  </a:lnTo>
                  <a:lnTo>
                    <a:pt x="1009" y="56"/>
                  </a:lnTo>
                  <a:lnTo>
                    <a:pt x="1060" y="66"/>
                  </a:lnTo>
                  <a:lnTo>
                    <a:pt x="1111" y="74"/>
                  </a:lnTo>
                  <a:lnTo>
                    <a:pt x="1163" y="82"/>
                  </a:lnTo>
                  <a:lnTo>
                    <a:pt x="1214" y="89"/>
                  </a:lnTo>
                  <a:lnTo>
                    <a:pt x="1265" y="96"/>
                  </a:lnTo>
                  <a:lnTo>
                    <a:pt x="1314" y="104"/>
                  </a:lnTo>
                  <a:lnTo>
                    <a:pt x="1362" y="112"/>
                  </a:lnTo>
                  <a:lnTo>
                    <a:pt x="1408" y="122"/>
                  </a:lnTo>
                  <a:lnTo>
                    <a:pt x="1431" y="128"/>
                  </a:lnTo>
                  <a:lnTo>
                    <a:pt x="1453" y="134"/>
                  </a:lnTo>
                  <a:lnTo>
                    <a:pt x="1474" y="140"/>
                  </a:lnTo>
                  <a:lnTo>
                    <a:pt x="1495" y="147"/>
                  </a:lnTo>
                  <a:lnTo>
                    <a:pt x="1514" y="155"/>
                  </a:lnTo>
                  <a:lnTo>
                    <a:pt x="1533" y="163"/>
                  </a:lnTo>
                  <a:lnTo>
                    <a:pt x="1552" y="173"/>
                  </a:lnTo>
                  <a:lnTo>
                    <a:pt x="1569" y="182"/>
                  </a:lnTo>
                  <a:lnTo>
                    <a:pt x="1586" y="193"/>
                  </a:lnTo>
                  <a:lnTo>
                    <a:pt x="1602" y="203"/>
                  </a:lnTo>
                  <a:lnTo>
                    <a:pt x="1617" y="216"/>
                  </a:lnTo>
                  <a:lnTo>
                    <a:pt x="1630" y="229"/>
                  </a:lnTo>
                  <a:lnTo>
                    <a:pt x="1643" y="244"/>
                  </a:lnTo>
                  <a:lnTo>
                    <a:pt x="1655" y="258"/>
                  </a:lnTo>
                  <a:lnTo>
                    <a:pt x="1665" y="274"/>
                  </a:lnTo>
                  <a:lnTo>
                    <a:pt x="1674" y="292"/>
                  </a:lnTo>
                  <a:lnTo>
                    <a:pt x="1684" y="314"/>
                  </a:lnTo>
                  <a:lnTo>
                    <a:pt x="1692" y="337"/>
                  </a:lnTo>
                  <a:lnTo>
                    <a:pt x="1698" y="357"/>
                  </a:lnTo>
                  <a:lnTo>
                    <a:pt x="1701" y="377"/>
                  </a:lnTo>
                  <a:lnTo>
                    <a:pt x="1703" y="396"/>
                  </a:lnTo>
                  <a:lnTo>
                    <a:pt x="1703" y="414"/>
                  </a:lnTo>
                  <a:lnTo>
                    <a:pt x="1702" y="430"/>
                  </a:lnTo>
                  <a:lnTo>
                    <a:pt x="1699" y="445"/>
                  </a:lnTo>
                  <a:lnTo>
                    <a:pt x="1695" y="459"/>
                  </a:lnTo>
                  <a:lnTo>
                    <a:pt x="1690" y="473"/>
                  </a:lnTo>
                  <a:lnTo>
                    <a:pt x="1683" y="485"/>
                  </a:lnTo>
                  <a:lnTo>
                    <a:pt x="1676" y="495"/>
                  </a:lnTo>
                  <a:lnTo>
                    <a:pt x="1667" y="505"/>
                  </a:lnTo>
                  <a:lnTo>
                    <a:pt x="1659" y="513"/>
                  </a:lnTo>
                  <a:lnTo>
                    <a:pt x="1649" y="519"/>
                  </a:lnTo>
                  <a:lnTo>
                    <a:pt x="1640" y="525"/>
                  </a:lnTo>
                  <a:lnTo>
                    <a:pt x="1619" y="532"/>
                  </a:lnTo>
                  <a:lnTo>
                    <a:pt x="1591" y="538"/>
                  </a:lnTo>
                  <a:lnTo>
                    <a:pt x="1557" y="543"/>
                  </a:lnTo>
                  <a:lnTo>
                    <a:pt x="1518" y="546"/>
                  </a:lnTo>
                  <a:lnTo>
                    <a:pt x="1473" y="548"/>
                  </a:lnTo>
                  <a:lnTo>
                    <a:pt x="1423" y="549"/>
                  </a:lnTo>
                  <a:lnTo>
                    <a:pt x="1369" y="549"/>
                  </a:lnTo>
                  <a:lnTo>
                    <a:pt x="1311" y="547"/>
                  </a:lnTo>
                  <a:lnTo>
                    <a:pt x="1250" y="545"/>
                  </a:lnTo>
                  <a:lnTo>
                    <a:pt x="1186" y="542"/>
                  </a:lnTo>
                  <a:lnTo>
                    <a:pt x="1120" y="538"/>
                  </a:lnTo>
                  <a:lnTo>
                    <a:pt x="1051" y="534"/>
                  </a:lnTo>
                  <a:lnTo>
                    <a:pt x="910" y="524"/>
                  </a:lnTo>
                  <a:lnTo>
                    <a:pt x="767" y="511"/>
                  </a:lnTo>
                  <a:lnTo>
                    <a:pt x="627" y="498"/>
                  </a:lnTo>
                  <a:lnTo>
                    <a:pt x="493" y="485"/>
                  </a:lnTo>
                  <a:lnTo>
                    <a:pt x="368" y="471"/>
                  </a:lnTo>
                  <a:lnTo>
                    <a:pt x="257" y="458"/>
                  </a:lnTo>
                  <a:lnTo>
                    <a:pt x="164" y="448"/>
                  </a:lnTo>
                  <a:lnTo>
                    <a:pt x="93" y="439"/>
                  </a:lnTo>
                  <a:lnTo>
                    <a:pt x="47" y="434"/>
                  </a:lnTo>
                  <a:lnTo>
                    <a:pt x="31" y="432"/>
                  </a:lnTo>
                  <a:lnTo>
                    <a:pt x="0" y="0"/>
                  </a:lnTo>
                  <a:lnTo>
                    <a:pt x="638" y="0"/>
                  </a:lnTo>
                  <a:close/>
                </a:path>
              </a:pathLst>
            </a:custGeom>
            <a:solidFill>
              <a:srgbClr val="2D2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10" name="Freeform 70"/>
            <p:cNvSpPr>
              <a:spLocks/>
            </p:cNvSpPr>
            <p:nvPr/>
          </p:nvSpPr>
          <p:spPr bwMode="auto">
            <a:xfrm>
              <a:off x="1736725" y="5497513"/>
              <a:ext cx="593725" cy="209550"/>
            </a:xfrm>
            <a:custGeom>
              <a:avLst/>
              <a:gdLst>
                <a:gd name="T0" fmla="*/ 771 w 1869"/>
                <a:gd name="T1" fmla="*/ 4 h 659"/>
                <a:gd name="T2" fmla="*/ 848 w 1869"/>
                <a:gd name="T3" fmla="*/ 27 h 659"/>
                <a:gd name="T4" fmla="*/ 970 w 1869"/>
                <a:gd name="T5" fmla="*/ 62 h 659"/>
                <a:gd name="T6" fmla="*/ 1100 w 1869"/>
                <a:gd name="T7" fmla="*/ 97 h 659"/>
                <a:gd name="T8" fmla="*/ 1270 w 1869"/>
                <a:gd name="T9" fmla="*/ 135 h 659"/>
                <a:gd name="T10" fmla="*/ 1436 w 1869"/>
                <a:gd name="T11" fmla="*/ 172 h 659"/>
                <a:gd name="T12" fmla="*/ 1541 w 1869"/>
                <a:gd name="T13" fmla="*/ 200 h 659"/>
                <a:gd name="T14" fmla="*/ 1614 w 1869"/>
                <a:gd name="T15" fmla="*/ 225 h 659"/>
                <a:gd name="T16" fmla="*/ 1658 w 1869"/>
                <a:gd name="T17" fmla="*/ 244 h 659"/>
                <a:gd name="T18" fmla="*/ 1700 w 1869"/>
                <a:gd name="T19" fmla="*/ 264 h 659"/>
                <a:gd name="T20" fmla="*/ 1738 w 1869"/>
                <a:gd name="T21" fmla="*/ 286 h 659"/>
                <a:gd name="T22" fmla="*/ 1772 w 1869"/>
                <a:gd name="T23" fmla="*/ 311 h 659"/>
                <a:gd name="T24" fmla="*/ 1802 w 1869"/>
                <a:gd name="T25" fmla="*/ 339 h 659"/>
                <a:gd name="T26" fmla="*/ 1826 w 1869"/>
                <a:gd name="T27" fmla="*/ 368 h 659"/>
                <a:gd name="T28" fmla="*/ 1846 w 1869"/>
                <a:gd name="T29" fmla="*/ 402 h 659"/>
                <a:gd name="T30" fmla="*/ 1858 w 1869"/>
                <a:gd name="T31" fmla="*/ 433 h 659"/>
                <a:gd name="T32" fmla="*/ 1864 w 1869"/>
                <a:gd name="T33" fmla="*/ 457 h 659"/>
                <a:gd name="T34" fmla="*/ 1867 w 1869"/>
                <a:gd name="T35" fmla="*/ 479 h 659"/>
                <a:gd name="T36" fmla="*/ 1869 w 1869"/>
                <a:gd name="T37" fmla="*/ 499 h 659"/>
                <a:gd name="T38" fmla="*/ 1866 w 1869"/>
                <a:gd name="T39" fmla="*/ 518 h 659"/>
                <a:gd name="T40" fmla="*/ 1862 w 1869"/>
                <a:gd name="T41" fmla="*/ 535 h 659"/>
                <a:gd name="T42" fmla="*/ 1853 w 1869"/>
                <a:gd name="T43" fmla="*/ 559 h 659"/>
                <a:gd name="T44" fmla="*/ 1836 w 1869"/>
                <a:gd name="T45" fmla="*/ 584 h 659"/>
                <a:gd name="T46" fmla="*/ 1815 w 1869"/>
                <a:gd name="T47" fmla="*/ 605 h 659"/>
                <a:gd name="T48" fmla="*/ 1791 w 1869"/>
                <a:gd name="T49" fmla="*/ 622 h 659"/>
                <a:gd name="T50" fmla="*/ 1768 w 1869"/>
                <a:gd name="T51" fmla="*/ 635 h 659"/>
                <a:gd name="T52" fmla="*/ 1741 w 1869"/>
                <a:gd name="T53" fmla="*/ 645 h 659"/>
                <a:gd name="T54" fmla="*/ 1687 w 1869"/>
                <a:gd name="T55" fmla="*/ 654 h 659"/>
                <a:gd name="T56" fmla="*/ 1609 w 1869"/>
                <a:gd name="T57" fmla="*/ 658 h 659"/>
                <a:gd name="T58" fmla="*/ 1512 w 1869"/>
                <a:gd name="T59" fmla="*/ 659 h 659"/>
                <a:gd name="T60" fmla="*/ 1399 w 1869"/>
                <a:gd name="T61" fmla="*/ 657 h 659"/>
                <a:gd name="T62" fmla="*/ 1272 w 1869"/>
                <a:gd name="T63" fmla="*/ 652 h 659"/>
                <a:gd name="T64" fmla="*/ 1066 w 1869"/>
                <a:gd name="T65" fmla="*/ 639 h 659"/>
                <a:gd name="T66" fmla="*/ 851 w 1869"/>
                <a:gd name="T67" fmla="*/ 621 h 659"/>
                <a:gd name="T68" fmla="*/ 708 w 1869"/>
                <a:gd name="T69" fmla="*/ 606 h 659"/>
                <a:gd name="T70" fmla="*/ 570 w 1869"/>
                <a:gd name="T71" fmla="*/ 590 h 659"/>
                <a:gd name="T72" fmla="*/ 441 w 1869"/>
                <a:gd name="T73" fmla="*/ 572 h 659"/>
                <a:gd name="T74" fmla="*/ 324 w 1869"/>
                <a:gd name="T75" fmla="*/ 553 h 659"/>
                <a:gd name="T76" fmla="*/ 221 w 1869"/>
                <a:gd name="T77" fmla="*/ 533 h 659"/>
                <a:gd name="T78" fmla="*/ 137 w 1869"/>
                <a:gd name="T79" fmla="*/ 512 h 659"/>
                <a:gd name="T80" fmla="*/ 76 w 1869"/>
                <a:gd name="T81" fmla="*/ 491 h 659"/>
                <a:gd name="T82" fmla="*/ 46 w 1869"/>
                <a:gd name="T83" fmla="*/ 473 h 659"/>
                <a:gd name="T84" fmla="*/ 31 w 1869"/>
                <a:gd name="T85" fmla="*/ 454 h 659"/>
                <a:gd name="T86" fmla="*/ 19 w 1869"/>
                <a:gd name="T87" fmla="*/ 427 h 659"/>
                <a:gd name="T88" fmla="*/ 10 w 1869"/>
                <a:gd name="T89" fmla="*/ 396 h 659"/>
                <a:gd name="T90" fmla="*/ 4 w 1869"/>
                <a:gd name="T91" fmla="*/ 360 h 659"/>
                <a:gd name="T92" fmla="*/ 1 w 1869"/>
                <a:gd name="T93" fmla="*/ 321 h 659"/>
                <a:gd name="T94" fmla="*/ 0 w 1869"/>
                <a:gd name="T95" fmla="*/ 258 h 659"/>
                <a:gd name="T96" fmla="*/ 3 w 1869"/>
                <a:gd name="T97" fmla="*/ 175 h 659"/>
                <a:gd name="T98" fmla="*/ 9 w 1869"/>
                <a:gd name="T99" fmla="*/ 99 h 659"/>
                <a:gd name="T100" fmla="*/ 20 w 1869"/>
                <a:gd name="T101" fmla="*/ 18 h 659"/>
                <a:gd name="T102" fmla="*/ 759 w 1869"/>
                <a:gd name="T103" fmla="*/ 0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69" h="659">
                  <a:moveTo>
                    <a:pt x="759" y="0"/>
                  </a:moveTo>
                  <a:lnTo>
                    <a:pt x="771" y="4"/>
                  </a:lnTo>
                  <a:lnTo>
                    <a:pt x="801" y="13"/>
                  </a:lnTo>
                  <a:lnTo>
                    <a:pt x="848" y="27"/>
                  </a:lnTo>
                  <a:lnTo>
                    <a:pt x="905" y="43"/>
                  </a:lnTo>
                  <a:lnTo>
                    <a:pt x="970" y="62"/>
                  </a:lnTo>
                  <a:lnTo>
                    <a:pt x="1035" y="80"/>
                  </a:lnTo>
                  <a:lnTo>
                    <a:pt x="1100" y="97"/>
                  </a:lnTo>
                  <a:lnTo>
                    <a:pt x="1158" y="110"/>
                  </a:lnTo>
                  <a:lnTo>
                    <a:pt x="1270" y="135"/>
                  </a:lnTo>
                  <a:lnTo>
                    <a:pt x="1382" y="159"/>
                  </a:lnTo>
                  <a:lnTo>
                    <a:pt x="1436" y="172"/>
                  </a:lnTo>
                  <a:lnTo>
                    <a:pt x="1489" y="185"/>
                  </a:lnTo>
                  <a:lnTo>
                    <a:pt x="1541" y="200"/>
                  </a:lnTo>
                  <a:lnTo>
                    <a:pt x="1590" y="216"/>
                  </a:lnTo>
                  <a:lnTo>
                    <a:pt x="1614" y="225"/>
                  </a:lnTo>
                  <a:lnTo>
                    <a:pt x="1637" y="234"/>
                  </a:lnTo>
                  <a:lnTo>
                    <a:pt x="1658" y="244"/>
                  </a:lnTo>
                  <a:lnTo>
                    <a:pt x="1680" y="253"/>
                  </a:lnTo>
                  <a:lnTo>
                    <a:pt x="1700" y="264"/>
                  </a:lnTo>
                  <a:lnTo>
                    <a:pt x="1719" y="274"/>
                  </a:lnTo>
                  <a:lnTo>
                    <a:pt x="1738" y="286"/>
                  </a:lnTo>
                  <a:lnTo>
                    <a:pt x="1756" y="299"/>
                  </a:lnTo>
                  <a:lnTo>
                    <a:pt x="1772" y="311"/>
                  </a:lnTo>
                  <a:lnTo>
                    <a:pt x="1788" y="324"/>
                  </a:lnTo>
                  <a:lnTo>
                    <a:pt x="1802" y="339"/>
                  </a:lnTo>
                  <a:lnTo>
                    <a:pt x="1815" y="353"/>
                  </a:lnTo>
                  <a:lnTo>
                    <a:pt x="1826" y="368"/>
                  </a:lnTo>
                  <a:lnTo>
                    <a:pt x="1837" y="385"/>
                  </a:lnTo>
                  <a:lnTo>
                    <a:pt x="1846" y="402"/>
                  </a:lnTo>
                  <a:lnTo>
                    <a:pt x="1854" y="420"/>
                  </a:lnTo>
                  <a:lnTo>
                    <a:pt x="1858" y="433"/>
                  </a:lnTo>
                  <a:lnTo>
                    <a:pt x="1861" y="445"/>
                  </a:lnTo>
                  <a:lnTo>
                    <a:pt x="1864" y="457"/>
                  </a:lnTo>
                  <a:lnTo>
                    <a:pt x="1866" y="468"/>
                  </a:lnTo>
                  <a:lnTo>
                    <a:pt x="1867" y="479"/>
                  </a:lnTo>
                  <a:lnTo>
                    <a:pt x="1869" y="490"/>
                  </a:lnTo>
                  <a:lnTo>
                    <a:pt x="1869" y="499"/>
                  </a:lnTo>
                  <a:lnTo>
                    <a:pt x="1867" y="509"/>
                  </a:lnTo>
                  <a:lnTo>
                    <a:pt x="1866" y="518"/>
                  </a:lnTo>
                  <a:lnTo>
                    <a:pt x="1864" y="527"/>
                  </a:lnTo>
                  <a:lnTo>
                    <a:pt x="1862" y="535"/>
                  </a:lnTo>
                  <a:lnTo>
                    <a:pt x="1860" y="544"/>
                  </a:lnTo>
                  <a:lnTo>
                    <a:pt x="1853" y="559"/>
                  </a:lnTo>
                  <a:lnTo>
                    <a:pt x="1845" y="572"/>
                  </a:lnTo>
                  <a:lnTo>
                    <a:pt x="1836" y="584"/>
                  </a:lnTo>
                  <a:lnTo>
                    <a:pt x="1825" y="596"/>
                  </a:lnTo>
                  <a:lnTo>
                    <a:pt x="1815" y="605"/>
                  </a:lnTo>
                  <a:lnTo>
                    <a:pt x="1803" y="614"/>
                  </a:lnTo>
                  <a:lnTo>
                    <a:pt x="1791" y="622"/>
                  </a:lnTo>
                  <a:lnTo>
                    <a:pt x="1780" y="628"/>
                  </a:lnTo>
                  <a:lnTo>
                    <a:pt x="1768" y="635"/>
                  </a:lnTo>
                  <a:lnTo>
                    <a:pt x="1759" y="639"/>
                  </a:lnTo>
                  <a:lnTo>
                    <a:pt x="1741" y="645"/>
                  </a:lnTo>
                  <a:lnTo>
                    <a:pt x="1717" y="649"/>
                  </a:lnTo>
                  <a:lnTo>
                    <a:pt x="1687" y="654"/>
                  </a:lnTo>
                  <a:lnTo>
                    <a:pt x="1651" y="656"/>
                  </a:lnTo>
                  <a:lnTo>
                    <a:pt x="1609" y="658"/>
                  </a:lnTo>
                  <a:lnTo>
                    <a:pt x="1563" y="659"/>
                  </a:lnTo>
                  <a:lnTo>
                    <a:pt x="1512" y="659"/>
                  </a:lnTo>
                  <a:lnTo>
                    <a:pt x="1457" y="659"/>
                  </a:lnTo>
                  <a:lnTo>
                    <a:pt x="1399" y="657"/>
                  </a:lnTo>
                  <a:lnTo>
                    <a:pt x="1337" y="655"/>
                  </a:lnTo>
                  <a:lnTo>
                    <a:pt x="1272" y="652"/>
                  </a:lnTo>
                  <a:lnTo>
                    <a:pt x="1205" y="648"/>
                  </a:lnTo>
                  <a:lnTo>
                    <a:pt x="1066" y="639"/>
                  </a:lnTo>
                  <a:lnTo>
                    <a:pt x="923" y="627"/>
                  </a:lnTo>
                  <a:lnTo>
                    <a:pt x="851" y="621"/>
                  </a:lnTo>
                  <a:lnTo>
                    <a:pt x="779" y="614"/>
                  </a:lnTo>
                  <a:lnTo>
                    <a:pt x="708" y="606"/>
                  </a:lnTo>
                  <a:lnTo>
                    <a:pt x="639" y="599"/>
                  </a:lnTo>
                  <a:lnTo>
                    <a:pt x="570" y="590"/>
                  </a:lnTo>
                  <a:lnTo>
                    <a:pt x="504" y="581"/>
                  </a:lnTo>
                  <a:lnTo>
                    <a:pt x="441" y="572"/>
                  </a:lnTo>
                  <a:lnTo>
                    <a:pt x="381" y="563"/>
                  </a:lnTo>
                  <a:lnTo>
                    <a:pt x="324" y="553"/>
                  </a:lnTo>
                  <a:lnTo>
                    <a:pt x="270" y="543"/>
                  </a:lnTo>
                  <a:lnTo>
                    <a:pt x="221" y="533"/>
                  </a:lnTo>
                  <a:lnTo>
                    <a:pt x="177" y="523"/>
                  </a:lnTo>
                  <a:lnTo>
                    <a:pt x="137" y="512"/>
                  </a:lnTo>
                  <a:lnTo>
                    <a:pt x="104" y="501"/>
                  </a:lnTo>
                  <a:lnTo>
                    <a:pt x="76" y="491"/>
                  </a:lnTo>
                  <a:lnTo>
                    <a:pt x="55" y="480"/>
                  </a:lnTo>
                  <a:lnTo>
                    <a:pt x="46" y="473"/>
                  </a:lnTo>
                  <a:lnTo>
                    <a:pt x="38" y="464"/>
                  </a:lnTo>
                  <a:lnTo>
                    <a:pt x="31" y="454"/>
                  </a:lnTo>
                  <a:lnTo>
                    <a:pt x="24" y="441"/>
                  </a:lnTo>
                  <a:lnTo>
                    <a:pt x="19" y="427"/>
                  </a:lnTo>
                  <a:lnTo>
                    <a:pt x="14" y="413"/>
                  </a:lnTo>
                  <a:lnTo>
                    <a:pt x="10" y="396"/>
                  </a:lnTo>
                  <a:lnTo>
                    <a:pt x="7" y="379"/>
                  </a:lnTo>
                  <a:lnTo>
                    <a:pt x="4" y="360"/>
                  </a:lnTo>
                  <a:lnTo>
                    <a:pt x="2" y="341"/>
                  </a:lnTo>
                  <a:lnTo>
                    <a:pt x="1" y="321"/>
                  </a:lnTo>
                  <a:lnTo>
                    <a:pt x="0" y="301"/>
                  </a:lnTo>
                  <a:lnTo>
                    <a:pt x="0" y="258"/>
                  </a:lnTo>
                  <a:lnTo>
                    <a:pt x="1" y="216"/>
                  </a:lnTo>
                  <a:lnTo>
                    <a:pt x="3" y="175"/>
                  </a:lnTo>
                  <a:lnTo>
                    <a:pt x="6" y="136"/>
                  </a:lnTo>
                  <a:lnTo>
                    <a:pt x="9" y="99"/>
                  </a:lnTo>
                  <a:lnTo>
                    <a:pt x="14" y="66"/>
                  </a:lnTo>
                  <a:lnTo>
                    <a:pt x="20" y="18"/>
                  </a:lnTo>
                  <a:lnTo>
                    <a:pt x="23" y="0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11" name="Freeform 71"/>
            <p:cNvSpPr>
              <a:spLocks/>
            </p:cNvSpPr>
            <p:nvPr/>
          </p:nvSpPr>
          <p:spPr bwMode="auto">
            <a:xfrm>
              <a:off x="1936750" y="3000375"/>
              <a:ext cx="233363" cy="631825"/>
            </a:xfrm>
            <a:custGeom>
              <a:avLst/>
              <a:gdLst>
                <a:gd name="T0" fmla="*/ 0 w 736"/>
                <a:gd name="T1" fmla="*/ 18 h 1991"/>
                <a:gd name="T2" fmla="*/ 736 w 736"/>
                <a:gd name="T3" fmla="*/ 1991 h 1991"/>
                <a:gd name="T4" fmla="*/ 690 w 736"/>
                <a:gd name="T5" fmla="*/ 464 h 1991"/>
                <a:gd name="T6" fmla="*/ 629 w 736"/>
                <a:gd name="T7" fmla="*/ 0 h 1991"/>
                <a:gd name="T8" fmla="*/ 0 w 736"/>
                <a:gd name="T9" fmla="*/ 18 h 1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6" h="1991">
                  <a:moveTo>
                    <a:pt x="0" y="18"/>
                  </a:moveTo>
                  <a:lnTo>
                    <a:pt x="736" y="1991"/>
                  </a:lnTo>
                  <a:lnTo>
                    <a:pt x="690" y="464"/>
                  </a:lnTo>
                  <a:lnTo>
                    <a:pt x="629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12" name="Freeform 72"/>
            <p:cNvSpPr>
              <a:spLocks/>
            </p:cNvSpPr>
            <p:nvPr/>
          </p:nvSpPr>
          <p:spPr bwMode="auto">
            <a:xfrm>
              <a:off x="2033588" y="3025775"/>
              <a:ext cx="85725" cy="106363"/>
            </a:xfrm>
            <a:custGeom>
              <a:avLst/>
              <a:gdLst>
                <a:gd name="T0" fmla="*/ 269 w 269"/>
                <a:gd name="T1" fmla="*/ 199 h 332"/>
                <a:gd name="T2" fmla="*/ 267 w 269"/>
                <a:gd name="T3" fmla="*/ 225 h 332"/>
                <a:gd name="T4" fmla="*/ 261 w 269"/>
                <a:gd name="T5" fmla="*/ 250 h 332"/>
                <a:gd name="T6" fmla="*/ 249 w 269"/>
                <a:gd name="T7" fmla="*/ 272 h 332"/>
                <a:gd name="T8" fmla="*/ 233 w 269"/>
                <a:gd name="T9" fmla="*/ 292 h 332"/>
                <a:gd name="T10" fmla="*/ 214 w 269"/>
                <a:gd name="T11" fmla="*/ 308 h 332"/>
                <a:gd name="T12" fmla="*/ 192 w 269"/>
                <a:gd name="T13" fmla="*/ 320 h 332"/>
                <a:gd name="T14" fmla="*/ 168 w 269"/>
                <a:gd name="T15" fmla="*/ 329 h 332"/>
                <a:gd name="T16" fmla="*/ 140 w 269"/>
                <a:gd name="T17" fmla="*/ 332 h 332"/>
                <a:gd name="T18" fmla="*/ 115 w 269"/>
                <a:gd name="T19" fmla="*/ 329 h 332"/>
                <a:gd name="T20" fmla="*/ 91 w 269"/>
                <a:gd name="T21" fmla="*/ 323 h 332"/>
                <a:gd name="T22" fmla="*/ 68 w 269"/>
                <a:gd name="T23" fmla="*/ 311 h 332"/>
                <a:gd name="T24" fmla="*/ 48 w 269"/>
                <a:gd name="T25" fmla="*/ 295 h 332"/>
                <a:gd name="T26" fmla="*/ 33 w 269"/>
                <a:gd name="T27" fmla="*/ 276 h 332"/>
                <a:gd name="T28" fmla="*/ 20 w 269"/>
                <a:gd name="T29" fmla="*/ 254 h 332"/>
                <a:gd name="T30" fmla="*/ 11 w 269"/>
                <a:gd name="T31" fmla="*/ 230 h 332"/>
                <a:gd name="T32" fmla="*/ 1 w 269"/>
                <a:gd name="T33" fmla="*/ 146 h 332"/>
                <a:gd name="T34" fmla="*/ 1 w 269"/>
                <a:gd name="T35" fmla="*/ 120 h 332"/>
                <a:gd name="T36" fmla="*/ 5 w 269"/>
                <a:gd name="T37" fmla="*/ 94 h 332"/>
                <a:gd name="T38" fmla="*/ 15 w 269"/>
                <a:gd name="T39" fmla="*/ 71 h 332"/>
                <a:gd name="T40" fmla="*/ 28 w 269"/>
                <a:gd name="T41" fmla="*/ 50 h 332"/>
                <a:gd name="T42" fmla="*/ 45 w 269"/>
                <a:gd name="T43" fmla="*/ 32 h 332"/>
                <a:gd name="T44" fmla="*/ 66 w 269"/>
                <a:gd name="T45" fmla="*/ 17 h 332"/>
                <a:gd name="T46" fmla="*/ 90 w 269"/>
                <a:gd name="T47" fmla="*/ 8 h 332"/>
                <a:gd name="T48" fmla="*/ 116 w 269"/>
                <a:gd name="T49" fmla="*/ 1 h 332"/>
                <a:gd name="T50" fmla="*/ 143 w 269"/>
                <a:gd name="T51" fmla="*/ 1 h 332"/>
                <a:gd name="T52" fmla="*/ 167 w 269"/>
                <a:gd name="T53" fmla="*/ 5 h 332"/>
                <a:gd name="T54" fmla="*/ 191 w 269"/>
                <a:gd name="T55" fmla="*/ 15 h 332"/>
                <a:gd name="T56" fmla="*/ 212 w 269"/>
                <a:gd name="T57" fmla="*/ 29 h 332"/>
                <a:gd name="T58" fmla="*/ 230 w 269"/>
                <a:gd name="T59" fmla="*/ 46 h 332"/>
                <a:gd name="T60" fmla="*/ 244 w 269"/>
                <a:gd name="T61" fmla="*/ 67 h 332"/>
                <a:gd name="T62" fmla="*/ 255 w 269"/>
                <a:gd name="T63" fmla="*/ 90 h 332"/>
                <a:gd name="T64" fmla="*/ 261 w 269"/>
                <a:gd name="T65" fmla="*/ 11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9" h="332">
                  <a:moveTo>
                    <a:pt x="268" y="186"/>
                  </a:moveTo>
                  <a:lnTo>
                    <a:pt x="269" y="199"/>
                  </a:lnTo>
                  <a:lnTo>
                    <a:pt x="269" y="213"/>
                  </a:lnTo>
                  <a:lnTo>
                    <a:pt x="267" y="225"/>
                  </a:lnTo>
                  <a:lnTo>
                    <a:pt x="264" y="237"/>
                  </a:lnTo>
                  <a:lnTo>
                    <a:pt x="261" y="250"/>
                  </a:lnTo>
                  <a:lnTo>
                    <a:pt x="256" y="261"/>
                  </a:lnTo>
                  <a:lnTo>
                    <a:pt x="249" y="272"/>
                  </a:lnTo>
                  <a:lnTo>
                    <a:pt x="242" y="282"/>
                  </a:lnTo>
                  <a:lnTo>
                    <a:pt x="233" y="292"/>
                  </a:lnTo>
                  <a:lnTo>
                    <a:pt x="224" y="300"/>
                  </a:lnTo>
                  <a:lnTo>
                    <a:pt x="214" y="308"/>
                  </a:lnTo>
                  <a:lnTo>
                    <a:pt x="204" y="314"/>
                  </a:lnTo>
                  <a:lnTo>
                    <a:pt x="192" y="320"/>
                  </a:lnTo>
                  <a:lnTo>
                    <a:pt x="181" y="325"/>
                  </a:lnTo>
                  <a:lnTo>
                    <a:pt x="168" y="329"/>
                  </a:lnTo>
                  <a:lnTo>
                    <a:pt x="154" y="331"/>
                  </a:lnTo>
                  <a:lnTo>
                    <a:pt x="140" y="332"/>
                  </a:lnTo>
                  <a:lnTo>
                    <a:pt x="128" y="331"/>
                  </a:lnTo>
                  <a:lnTo>
                    <a:pt x="115" y="329"/>
                  </a:lnTo>
                  <a:lnTo>
                    <a:pt x="102" y="327"/>
                  </a:lnTo>
                  <a:lnTo>
                    <a:pt x="91" y="323"/>
                  </a:lnTo>
                  <a:lnTo>
                    <a:pt x="79" y="317"/>
                  </a:lnTo>
                  <a:lnTo>
                    <a:pt x="68" y="311"/>
                  </a:lnTo>
                  <a:lnTo>
                    <a:pt x="58" y="304"/>
                  </a:lnTo>
                  <a:lnTo>
                    <a:pt x="48" y="295"/>
                  </a:lnTo>
                  <a:lnTo>
                    <a:pt x="40" y="287"/>
                  </a:lnTo>
                  <a:lnTo>
                    <a:pt x="33" y="276"/>
                  </a:lnTo>
                  <a:lnTo>
                    <a:pt x="25" y="265"/>
                  </a:lnTo>
                  <a:lnTo>
                    <a:pt x="20" y="254"/>
                  </a:lnTo>
                  <a:lnTo>
                    <a:pt x="15" y="242"/>
                  </a:lnTo>
                  <a:lnTo>
                    <a:pt x="11" y="230"/>
                  </a:lnTo>
                  <a:lnTo>
                    <a:pt x="9" y="216"/>
                  </a:lnTo>
                  <a:lnTo>
                    <a:pt x="1" y="146"/>
                  </a:lnTo>
                  <a:lnTo>
                    <a:pt x="0" y="133"/>
                  </a:lnTo>
                  <a:lnTo>
                    <a:pt x="1" y="120"/>
                  </a:lnTo>
                  <a:lnTo>
                    <a:pt x="2" y="107"/>
                  </a:lnTo>
                  <a:lnTo>
                    <a:pt x="5" y="94"/>
                  </a:lnTo>
                  <a:lnTo>
                    <a:pt x="9" y="83"/>
                  </a:lnTo>
                  <a:lnTo>
                    <a:pt x="15" y="71"/>
                  </a:lnTo>
                  <a:lnTo>
                    <a:pt x="21" y="60"/>
                  </a:lnTo>
                  <a:lnTo>
                    <a:pt x="28" y="50"/>
                  </a:lnTo>
                  <a:lnTo>
                    <a:pt x="37" y="40"/>
                  </a:lnTo>
                  <a:lnTo>
                    <a:pt x="45" y="32"/>
                  </a:lnTo>
                  <a:lnTo>
                    <a:pt x="56" y="24"/>
                  </a:lnTo>
                  <a:lnTo>
                    <a:pt x="66" y="17"/>
                  </a:lnTo>
                  <a:lnTo>
                    <a:pt x="78" y="12"/>
                  </a:lnTo>
                  <a:lnTo>
                    <a:pt x="90" y="8"/>
                  </a:lnTo>
                  <a:lnTo>
                    <a:pt x="102" y="3"/>
                  </a:lnTo>
                  <a:lnTo>
                    <a:pt x="116" y="1"/>
                  </a:lnTo>
                  <a:lnTo>
                    <a:pt x="129" y="0"/>
                  </a:lnTo>
                  <a:lnTo>
                    <a:pt x="143" y="1"/>
                  </a:lnTo>
                  <a:lnTo>
                    <a:pt x="155" y="2"/>
                  </a:lnTo>
                  <a:lnTo>
                    <a:pt x="167" y="5"/>
                  </a:lnTo>
                  <a:lnTo>
                    <a:pt x="180" y="10"/>
                  </a:lnTo>
                  <a:lnTo>
                    <a:pt x="191" y="15"/>
                  </a:lnTo>
                  <a:lnTo>
                    <a:pt x="202" y="21"/>
                  </a:lnTo>
                  <a:lnTo>
                    <a:pt x="212" y="29"/>
                  </a:lnTo>
                  <a:lnTo>
                    <a:pt x="221" y="37"/>
                  </a:lnTo>
                  <a:lnTo>
                    <a:pt x="230" y="46"/>
                  </a:lnTo>
                  <a:lnTo>
                    <a:pt x="238" y="56"/>
                  </a:lnTo>
                  <a:lnTo>
                    <a:pt x="244" y="67"/>
                  </a:lnTo>
                  <a:lnTo>
                    <a:pt x="250" y="78"/>
                  </a:lnTo>
                  <a:lnTo>
                    <a:pt x="255" y="90"/>
                  </a:lnTo>
                  <a:lnTo>
                    <a:pt x="259" y="103"/>
                  </a:lnTo>
                  <a:lnTo>
                    <a:pt x="261" y="116"/>
                  </a:lnTo>
                  <a:lnTo>
                    <a:pt x="268" y="186"/>
                  </a:lnTo>
                  <a:close/>
                </a:path>
              </a:pathLst>
            </a:custGeom>
            <a:solidFill>
              <a:srgbClr val="036B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13" name="Freeform 73"/>
            <p:cNvSpPr>
              <a:spLocks/>
            </p:cNvSpPr>
            <p:nvPr/>
          </p:nvSpPr>
          <p:spPr bwMode="auto">
            <a:xfrm>
              <a:off x="2068513" y="3086100"/>
              <a:ext cx="101600" cy="546100"/>
            </a:xfrm>
            <a:custGeom>
              <a:avLst/>
              <a:gdLst>
                <a:gd name="T0" fmla="*/ 0 w 318"/>
                <a:gd name="T1" fmla="*/ 11 h 1717"/>
                <a:gd name="T2" fmla="*/ 62 w 318"/>
                <a:gd name="T3" fmla="*/ 1031 h 1717"/>
                <a:gd name="T4" fmla="*/ 318 w 318"/>
                <a:gd name="T5" fmla="*/ 1717 h 1717"/>
                <a:gd name="T6" fmla="*/ 301 w 318"/>
                <a:gd name="T7" fmla="*/ 995 h 1717"/>
                <a:gd name="T8" fmla="*/ 80 w 318"/>
                <a:gd name="T9" fmla="*/ 0 h 1717"/>
                <a:gd name="T10" fmla="*/ 0 w 318"/>
                <a:gd name="T11" fmla="*/ 11 h 1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8" h="1717">
                  <a:moveTo>
                    <a:pt x="0" y="11"/>
                  </a:moveTo>
                  <a:lnTo>
                    <a:pt x="62" y="1031"/>
                  </a:lnTo>
                  <a:lnTo>
                    <a:pt x="318" y="1717"/>
                  </a:lnTo>
                  <a:lnTo>
                    <a:pt x="301" y="995"/>
                  </a:lnTo>
                  <a:lnTo>
                    <a:pt x="80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036B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14" name="Freeform 74"/>
            <p:cNvSpPr>
              <a:spLocks/>
            </p:cNvSpPr>
            <p:nvPr/>
          </p:nvSpPr>
          <p:spPr bwMode="auto">
            <a:xfrm>
              <a:off x="1914525" y="3060700"/>
              <a:ext cx="258763" cy="600075"/>
            </a:xfrm>
            <a:custGeom>
              <a:avLst/>
              <a:gdLst>
                <a:gd name="T0" fmla="*/ 0 w 816"/>
                <a:gd name="T1" fmla="*/ 0 h 1888"/>
                <a:gd name="T2" fmla="*/ 167 w 816"/>
                <a:gd name="T3" fmla="*/ 939 h 1888"/>
                <a:gd name="T4" fmla="*/ 413 w 816"/>
                <a:gd name="T5" fmla="*/ 1033 h 1888"/>
                <a:gd name="T6" fmla="*/ 388 w 816"/>
                <a:gd name="T7" fmla="*/ 1358 h 1888"/>
                <a:gd name="T8" fmla="*/ 816 w 816"/>
                <a:gd name="T9" fmla="*/ 1888 h 1888"/>
                <a:gd name="T10" fmla="*/ 156 w 816"/>
                <a:gd name="T11" fmla="*/ 56 h 1888"/>
                <a:gd name="T12" fmla="*/ 0 w 816"/>
                <a:gd name="T13" fmla="*/ 0 h 1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888">
                  <a:moveTo>
                    <a:pt x="0" y="0"/>
                  </a:moveTo>
                  <a:lnTo>
                    <a:pt x="167" y="939"/>
                  </a:lnTo>
                  <a:lnTo>
                    <a:pt x="413" y="1033"/>
                  </a:lnTo>
                  <a:lnTo>
                    <a:pt x="388" y="1358"/>
                  </a:lnTo>
                  <a:lnTo>
                    <a:pt x="816" y="1888"/>
                  </a:lnTo>
                  <a:lnTo>
                    <a:pt x="156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5D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15" name="Freeform 75"/>
            <p:cNvSpPr>
              <a:spLocks/>
            </p:cNvSpPr>
            <p:nvPr/>
          </p:nvSpPr>
          <p:spPr bwMode="auto">
            <a:xfrm>
              <a:off x="1835150" y="2914650"/>
              <a:ext cx="201613" cy="227013"/>
            </a:xfrm>
            <a:custGeom>
              <a:avLst/>
              <a:gdLst>
                <a:gd name="T0" fmla="*/ 567 w 638"/>
                <a:gd name="T1" fmla="*/ 713 h 713"/>
                <a:gd name="T2" fmla="*/ 0 w 638"/>
                <a:gd name="T3" fmla="*/ 259 h 713"/>
                <a:gd name="T4" fmla="*/ 169 w 638"/>
                <a:gd name="T5" fmla="*/ 0 h 713"/>
                <a:gd name="T6" fmla="*/ 638 w 638"/>
                <a:gd name="T7" fmla="*/ 285 h 713"/>
                <a:gd name="T8" fmla="*/ 567 w 638"/>
                <a:gd name="T9" fmla="*/ 71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8" h="713">
                  <a:moveTo>
                    <a:pt x="567" y="713"/>
                  </a:moveTo>
                  <a:lnTo>
                    <a:pt x="0" y="259"/>
                  </a:lnTo>
                  <a:lnTo>
                    <a:pt x="169" y="0"/>
                  </a:lnTo>
                  <a:lnTo>
                    <a:pt x="638" y="285"/>
                  </a:lnTo>
                  <a:lnTo>
                    <a:pt x="567" y="7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16" name="Freeform 76"/>
            <p:cNvSpPr>
              <a:spLocks/>
            </p:cNvSpPr>
            <p:nvPr/>
          </p:nvSpPr>
          <p:spPr bwMode="auto">
            <a:xfrm>
              <a:off x="2152650" y="3025775"/>
              <a:ext cx="65088" cy="611188"/>
            </a:xfrm>
            <a:custGeom>
              <a:avLst/>
              <a:gdLst>
                <a:gd name="T0" fmla="*/ 38 w 207"/>
                <a:gd name="T1" fmla="*/ 1927 h 1927"/>
                <a:gd name="T2" fmla="*/ 26 w 207"/>
                <a:gd name="T3" fmla="*/ 953 h 1927"/>
                <a:gd name="T4" fmla="*/ 0 w 207"/>
                <a:gd name="T5" fmla="*/ 323 h 1927"/>
                <a:gd name="T6" fmla="*/ 0 w 207"/>
                <a:gd name="T7" fmla="*/ 48 h 1927"/>
                <a:gd name="T8" fmla="*/ 50 w 207"/>
                <a:gd name="T9" fmla="*/ 0 h 1927"/>
                <a:gd name="T10" fmla="*/ 207 w 207"/>
                <a:gd name="T11" fmla="*/ 979 h 1927"/>
                <a:gd name="T12" fmla="*/ 115 w 207"/>
                <a:gd name="T13" fmla="*/ 1111 h 1927"/>
                <a:gd name="T14" fmla="*/ 207 w 207"/>
                <a:gd name="T15" fmla="*/ 1356 h 1927"/>
                <a:gd name="T16" fmla="*/ 38 w 207"/>
                <a:gd name="T17" fmla="*/ 1927 h 1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1927">
                  <a:moveTo>
                    <a:pt x="38" y="1927"/>
                  </a:moveTo>
                  <a:lnTo>
                    <a:pt x="26" y="953"/>
                  </a:lnTo>
                  <a:lnTo>
                    <a:pt x="0" y="323"/>
                  </a:lnTo>
                  <a:lnTo>
                    <a:pt x="0" y="48"/>
                  </a:lnTo>
                  <a:lnTo>
                    <a:pt x="50" y="0"/>
                  </a:lnTo>
                  <a:lnTo>
                    <a:pt x="207" y="979"/>
                  </a:lnTo>
                  <a:lnTo>
                    <a:pt x="115" y="1111"/>
                  </a:lnTo>
                  <a:lnTo>
                    <a:pt x="207" y="1356"/>
                  </a:lnTo>
                  <a:lnTo>
                    <a:pt x="38" y="1927"/>
                  </a:lnTo>
                  <a:close/>
                </a:path>
              </a:pathLst>
            </a:custGeom>
            <a:solidFill>
              <a:srgbClr val="4D5D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17" name="Freeform 77"/>
            <p:cNvSpPr>
              <a:spLocks/>
            </p:cNvSpPr>
            <p:nvPr/>
          </p:nvSpPr>
          <p:spPr bwMode="auto">
            <a:xfrm>
              <a:off x="2101850" y="2946400"/>
              <a:ext cx="68263" cy="192088"/>
            </a:xfrm>
            <a:custGeom>
              <a:avLst/>
              <a:gdLst>
                <a:gd name="T0" fmla="*/ 45 w 214"/>
                <a:gd name="T1" fmla="*/ 0 h 606"/>
                <a:gd name="T2" fmla="*/ 214 w 214"/>
                <a:gd name="T3" fmla="*/ 192 h 606"/>
                <a:gd name="T4" fmla="*/ 174 w 214"/>
                <a:gd name="T5" fmla="*/ 606 h 606"/>
                <a:gd name="T6" fmla="*/ 0 w 214"/>
                <a:gd name="T7" fmla="*/ 196 h 606"/>
                <a:gd name="T8" fmla="*/ 45 w 214"/>
                <a:gd name="T9" fmla="*/ 0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606">
                  <a:moveTo>
                    <a:pt x="45" y="0"/>
                  </a:moveTo>
                  <a:lnTo>
                    <a:pt x="214" y="192"/>
                  </a:lnTo>
                  <a:lnTo>
                    <a:pt x="174" y="606"/>
                  </a:lnTo>
                  <a:lnTo>
                    <a:pt x="0" y="196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18" name="Freeform 78"/>
            <p:cNvSpPr>
              <a:spLocks/>
            </p:cNvSpPr>
            <p:nvPr/>
          </p:nvSpPr>
          <p:spPr bwMode="auto">
            <a:xfrm>
              <a:off x="2811463" y="3649663"/>
              <a:ext cx="141288" cy="122238"/>
            </a:xfrm>
            <a:custGeom>
              <a:avLst/>
              <a:gdLst>
                <a:gd name="T0" fmla="*/ 418 w 442"/>
                <a:gd name="T1" fmla="*/ 352 h 381"/>
                <a:gd name="T2" fmla="*/ 404 w 442"/>
                <a:gd name="T3" fmla="*/ 364 h 381"/>
                <a:gd name="T4" fmla="*/ 389 w 442"/>
                <a:gd name="T5" fmla="*/ 373 h 381"/>
                <a:gd name="T6" fmla="*/ 372 w 442"/>
                <a:gd name="T7" fmla="*/ 379 h 381"/>
                <a:gd name="T8" fmla="*/ 355 w 442"/>
                <a:gd name="T9" fmla="*/ 381 h 381"/>
                <a:gd name="T10" fmla="*/ 338 w 442"/>
                <a:gd name="T11" fmla="*/ 380 h 381"/>
                <a:gd name="T12" fmla="*/ 320 w 442"/>
                <a:gd name="T13" fmla="*/ 375 h 381"/>
                <a:gd name="T14" fmla="*/ 305 w 442"/>
                <a:gd name="T15" fmla="*/ 367 h 381"/>
                <a:gd name="T16" fmla="*/ 35 w 442"/>
                <a:gd name="T17" fmla="*/ 162 h 381"/>
                <a:gd name="T18" fmla="*/ 22 w 442"/>
                <a:gd name="T19" fmla="*/ 149 h 381"/>
                <a:gd name="T20" fmla="*/ 12 w 442"/>
                <a:gd name="T21" fmla="*/ 136 h 381"/>
                <a:gd name="T22" fmla="*/ 4 w 442"/>
                <a:gd name="T23" fmla="*/ 120 h 381"/>
                <a:gd name="T24" fmla="*/ 1 w 442"/>
                <a:gd name="T25" fmla="*/ 103 h 381"/>
                <a:gd name="T26" fmla="*/ 0 w 442"/>
                <a:gd name="T27" fmla="*/ 85 h 381"/>
                <a:gd name="T28" fmla="*/ 3 w 442"/>
                <a:gd name="T29" fmla="*/ 68 h 381"/>
                <a:gd name="T30" fmla="*/ 8 w 442"/>
                <a:gd name="T31" fmla="*/ 51 h 381"/>
                <a:gd name="T32" fmla="*/ 19 w 442"/>
                <a:gd name="T33" fmla="*/ 36 h 381"/>
                <a:gd name="T34" fmla="*/ 31 w 442"/>
                <a:gd name="T35" fmla="*/ 22 h 381"/>
                <a:gd name="T36" fmla="*/ 45 w 442"/>
                <a:gd name="T37" fmla="*/ 12 h 381"/>
                <a:gd name="T38" fmla="*/ 61 w 442"/>
                <a:gd name="T39" fmla="*/ 6 h 381"/>
                <a:gd name="T40" fmla="*/ 78 w 442"/>
                <a:gd name="T41" fmla="*/ 1 h 381"/>
                <a:gd name="T42" fmla="*/ 95 w 442"/>
                <a:gd name="T43" fmla="*/ 0 h 381"/>
                <a:gd name="T44" fmla="*/ 113 w 442"/>
                <a:gd name="T45" fmla="*/ 3 h 381"/>
                <a:gd name="T46" fmla="*/ 129 w 442"/>
                <a:gd name="T47" fmla="*/ 10 h 381"/>
                <a:gd name="T48" fmla="*/ 145 w 442"/>
                <a:gd name="T49" fmla="*/ 19 h 381"/>
                <a:gd name="T50" fmla="*/ 414 w 442"/>
                <a:gd name="T51" fmla="*/ 225 h 381"/>
                <a:gd name="T52" fmla="*/ 425 w 442"/>
                <a:gd name="T53" fmla="*/ 239 h 381"/>
                <a:gd name="T54" fmla="*/ 435 w 442"/>
                <a:gd name="T55" fmla="*/ 254 h 381"/>
                <a:gd name="T56" fmla="*/ 440 w 442"/>
                <a:gd name="T57" fmla="*/ 271 h 381"/>
                <a:gd name="T58" fmla="*/ 442 w 442"/>
                <a:gd name="T59" fmla="*/ 288 h 381"/>
                <a:gd name="T60" fmla="*/ 441 w 442"/>
                <a:gd name="T61" fmla="*/ 305 h 381"/>
                <a:gd name="T62" fmla="*/ 437 w 442"/>
                <a:gd name="T63" fmla="*/ 322 h 381"/>
                <a:gd name="T64" fmla="*/ 428 w 442"/>
                <a:gd name="T65" fmla="*/ 337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42" h="381">
                  <a:moveTo>
                    <a:pt x="423" y="346"/>
                  </a:moveTo>
                  <a:lnTo>
                    <a:pt x="418" y="352"/>
                  </a:lnTo>
                  <a:lnTo>
                    <a:pt x="411" y="359"/>
                  </a:lnTo>
                  <a:lnTo>
                    <a:pt x="404" y="364"/>
                  </a:lnTo>
                  <a:lnTo>
                    <a:pt x="397" y="369"/>
                  </a:lnTo>
                  <a:lnTo>
                    <a:pt x="389" y="373"/>
                  </a:lnTo>
                  <a:lnTo>
                    <a:pt x="381" y="377"/>
                  </a:lnTo>
                  <a:lnTo>
                    <a:pt x="372" y="379"/>
                  </a:lnTo>
                  <a:lnTo>
                    <a:pt x="364" y="380"/>
                  </a:lnTo>
                  <a:lnTo>
                    <a:pt x="355" y="381"/>
                  </a:lnTo>
                  <a:lnTo>
                    <a:pt x="347" y="381"/>
                  </a:lnTo>
                  <a:lnTo>
                    <a:pt x="338" y="380"/>
                  </a:lnTo>
                  <a:lnTo>
                    <a:pt x="329" y="378"/>
                  </a:lnTo>
                  <a:lnTo>
                    <a:pt x="320" y="375"/>
                  </a:lnTo>
                  <a:lnTo>
                    <a:pt x="313" y="372"/>
                  </a:lnTo>
                  <a:lnTo>
                    <a:pt x="305" y="367"/>
                  </a:lnTo>
                  <a:lnTo>
                    <a:pt x="297" y="363"/>
                  </a:lnTo>
                  <a:lnTo>
                    <a:pt x="35" y="162"/>
                  </a:lnTo>
                  <a:lnTo>
                    <a:pt x="29" y="156"/>
                  </a:lnTo>
                  <a:lnTo>
                    <a:pt x="22" y="149"/>
                  </a:lnTo>
                  <a:lnTo>
                    <a:pt x="17" y="143"/>
                  </a:lnTo>
                  <a:lnTo>
                    <a:pt x="12" y="136"/>
                  </a:lnTo>
                  <a:lnTo>
                    <a:pt x="7" y="127"/>
                  </a:lnTo>
                  <a:lnTo>
                    <a:pt x="4" y="120"/>
                  </a:lnTo>
                  <a:lnTo>
                    <a:pt x="2" y="111"/>
                  </a:lnTo>
                  <a:lnTo>
                    <a:pt x="1" y="103"/>
                  </a:lnTo>
                  <a:lnTo>
                    <a:pt x="0" y="93"/>
                  </a:lnTo>
                  <a:lnTo>
                    <a:pt x="0" y="85"/>
                  </a:lnTo>
                  <a:lnTo>
                    <a:pt x="1" y="76"/>
                  </a:lnTo>
                  <a:lnTo>
                    <a:pt x="3" y="68"/>
                  </a:lnTo>
                  <a:lnTo>
                    <a:pt x="5" y="59"/>
                  </a:lnTo>
                  <a:lnTo>
                    <a:pt x="8" y="51"/>
                  </a:lnTo>
                  <a:lnTo>
                    <a:pt x="14" y="44"/>
                  </a:lnTo>
                  <a:lnTo>
                    <a:pt x="19" y="36"/>
                  </a:lnTo>
                  <a:lnTo>
                    <a:pt x="24" y="29"/>
                  </a:lnTo>
                  <a:lnTo>
                    <a:pt x="31" y="22"/>
                  </a:lnTo>
                  <a:lnTo>
                    <a:pt x="38" y="17"/>
                  </a:lnTo>
                  <a:lnTo>
                    <a:pt x="45" y="12"/>
                  </a:lnTo>
                  <a:lnTo>
                    <a:pt x="53" y="9"/>
                  </a:lnTo>
                  <a:lnTo>
                    <a:pt x="61" y="6"/>
                  </a:lnTo>
                  <a:lnTo>
                    <a:pt x="70" y="2"/>
                  </a:lnTo>
                  <a:lnTo>
                    <a:pt x="78" y="1"/>
                  </a:lnTo>
                  <a:lnTo>
                    <a:pt x="87" y="0"/>
                  </a:lnTo>
                  <a:lnTo>
                    <a:pt x="95" y="0"/>
                  </a:lnTo>
                  <a:lnTo>
                    <a:pt x="104" y="1"/>
                  </a:lnTo>
                  <a:lnTo>
                    <a:pt x="113" y="3"/>
                  </a:lnTo>
                  <a:lnTo>
                    <a:pt x="122" y="6"/>
                  </a:lnTo>
                  <a:lnTo>
                    <a:pt x="129" y="10"/>
                  </a:lnTo>
                  <a:lnTo>
                    <a:pt x="137" y="14"/>
                  </a:lnTo>
                  <a:lnTo>
                    <a:pt x="145" y="19"/>
                  </a:lnTo>
                  <a:lnTo>
                    <a:pt x="407" y="219"/>
                  </a:lnTo>
                  <a:lnTo>
                    <a:pt x="414" y="225"/>
                  </a:lnTo>
                  <a:lnTo>
                    <a:pt x="420" y="232"/>
                  </a:lnTo>
                  <a:lnTo>
                    <a:pt x="425" y="239"/>
                  </a:lnTo>
                  <a:lnTo>
                    <a:pt x="430" y="247"/>
                  </a:lnTo>
                  <a:lnTo>
                    <a:pt x="435" y="254"/>
                  </a:lnTo>
                  <a:lnTo>
                    <a:pt x="438" y="262"/>
                  </a:lnTo>
                  <a:lnTo>
                    <a:pt x="440" y="271"/>
                  </a:lnTo>
                  <a:lnTo>
                    <a:pt x="441" y="279"/>
                  </a:lnTo>
                  <a:lnTo>
                    <a:pt x="442" y="288"/>
                  </a:lnTo>
                  <a:lnTo>
                    <a:pt x="442" y="296"/>
                  </a:lnTo>
                  <a:lnTo>
                    <a:pt x="441" y="305"/>
                  </a:lnTo>
                  <a:lnTo>
                    <a:pt x="439" y="313"/>
                  </a:lnTo>
                  <a:lnTo>
                    <a:pt x="437" y="322"/>
                  </a:lnTo>
                  <a:lnTo>
                    <a:pt x="434" y="330"/>
                  </a:lnTo>
                  <a:lnTo>
                    <a:pt x="428" y="337"/>
                  </a:lnTo>
                  <a:lnTo>
                    <a:pt x="423" y="346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19" name="Freeform 79"/>
            <p:cNvSpPr>
              <a:spLocks/>
            </p:cNvSpPr>
            <p:nvPr/>
          </p:nvSpPr>
          <p:spPr bwMode="auto">
            <a:xfrm>
              <a:off x="2789238" y="3695700"/>
              <a:ext cx="127000" cy="136525"/>
            </a:xfrm>
            <a:custGeom>
              <a:avLst/>
              <a:gdLst>
                <a:gd name="T0" fmla="*/ 363 w 400"/>
                <a:gd name="T1" fmla="*/ 409 h 426"/>
                <a:gd name="T2" fmla="*/ 347 w 400"/>
                <a:gd name="T3" fmla="*/ 418 h 426"/>
                <a:gd name="T4" fmla="*/ 331 w 400"/>
                <a:gd name="T5" fmla="*/ 424 h 426"/>
                <a:gd name="T6" fmla="*/ 314 w 400"/>
                <a:gd name="T7" fmla="*/ 426 h 426"/>
                <a:gd name="T8" fmla="*/ 296 w 400"/>
                <a:gd name="T9" fmla="*/ 425 h 426"/>
                <a:gd name="T10" fmla="*/ 279 w 400"/>
                <a:gd name="T11" fmla="*/ 421 h 426"/>
                <a:gd name="T12" fmla="*/ 264 w 400"/>
                <a:gd name="T13" fmla="*/ 413 h 426"/>
                <a:gd name="T14" fmla="*/ 250 w 400"/>
                <a:gd name="T15" fmla="*/ 403 h 426"/>
                <a:gd name="T16" fmla="*/ 24 w 400"/>
                <a:gd name="T17" fmla="*/ 150 h 426"/>
                <a:gd name="T18" fmla="*/ 12 w 400"/>
                <a:gd name="T19" fmla="*/ 135 h 426"/>
                <a:gd name="T20" fmla="*/ 5 w 400"/>
                <a:gd name="T21" fmla="*/ 120 h 426"/>
                <a:gd name="T22" fmla="*/ 1 w 400"/>
                <a:gd name="T23" fmla="*/ 103 h 426"/>
                <a:gd name="T24" fmla="*/ 0 w 400"/>
                <a:gd name="T25" fmla="*/ 86 h 426"/>
                <a:gd name="T26" fmla="*/ 2 w 400"/>
                <a:gd name="T27" fmla="*/ 69 h 426"/>
                <a:gd name="T28" fmla="*/ 9 w 400"/>
                <a:gd name="T29" fmla="*/ 52 h 426"/>
                <a:gd name="T30" fmla="*/ 17 w 400"/>
                <a:gd name="T31" fmla="*/ 37 h 426"/>
                <a:gd name="T32" fmla="*/ 30 w 400"/>
                <a:gd name="T33" fmla="*/ 23 h 426"/>
                <a:gd name="T34" fmla="*/ 45 w 400"/>
                <a:gd name="T35" fmla="*/ 13 h 426"/>
                <a:gd name="T36" fmla="*/ 61 w 400"/>
                <a:gd name="T37" fmla="*/ 5 h 426"/>
                <a:gd name="T38" fmla="*/ 77 w 400"/>
                <a:gd name="T39" fmla="*/ 1 h 426"/>
                <a:gd name="T40" fmla="*/ 95 w 400"/>
                <a:gd name="T41" fmla="*/ 0 h 426"/>
                <a:gd name="T42" fmla="*/ 112 w 400"/>
                <a:gd name="T43" fmla="*/ 3 h 426"/>
                <a:gd name="T44" fmla="*/ 128 w 400"/>
                <a:gd name="T45" fmla="*/ 9 h 426"/>
                <a:gd name="T46" fmla="*/ 144 w 400"/>
                <a:gd name="T47" fmla="*/ 18 h 426"/>
                <a:gd name="T48" fmla="*/ 157 w 400"/>
                <a:gd name="T49" fmla="*/ 31 h 426"/>
                <a:gd name="T50" fmla="*/ 383 w 400"/>
                <a:gd name="T51" fmla="*/ 283 h 426"/>
                <a:gd name="T52" fmla="*/ 393 w 400"/>
                <a:gd name="T53" fmla="*/ 298 h 426"/>
                <a:gd name="T54" fmla="*/ 398 w 400"/>
                <a:gd name="T55" fmla="*/ 315 h 426"/>
                <a:gd name="T56" fmla="*/ 400 w 400"/>
                <a:gd name="T57" fmla="*/ 332 h 426"/>
                <a:gd name="T58" fmla="*/ 399 w 400"/>
                <a:gd name="T59" fmla="*/ 350 h 426"/>
                <a:gd name="T60" fmla="*/ 395 w 400"/>
                <a:gd name="T61" fmla="*/ 367 h 426"/>
                <a:gd name="T62" fmla="*/ 387 w 400"/>
                <a:gd name="T63" fmla="*/ 383 h 426"/>
                <a:gd name="T64" fmla="*/ 377 w 400"/>
                <a:gd name="T65" fmla="*/ 396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0" h="426">
                  <a:moveTo>
                    <a:pt x="370" y="403"/>
                  </a:moveTo>
                  <a:lnTo>
                    <a:pt x="363" y="409"/>
                  </a:lnTo>
                  <a:lnTo>
                    <a:pt x="356" y="413"/>
                  </a:lnTo>
                  <a:lnTo>
                    <a:pt x="347" y="418"/>
                  </a:lnTo>
                  <a:lnTo>
                    <a:pt x="340" y="421"/>
                  </a:lnTo>
                  <a:lnTo>
                    <a:pt x="331" y="424"/>
                  </a:lnTo>
                  <a:lnTo>
                    <a:pt x="323" y="425"/>
                  </a:lnTo>
                  <a:lnTo>
                    <a:pt x="314" y="426"/>
                  </a:lnTo>
                  <a:lnTo>
                    <a:pt x="305" y="426"/>
                  </a:lnTo>
                  <a:lnTo>
                    <a:pt x="296" y="425"/>
                  </a:lnTo>
                  <a:lnTo>
                    <a:pt x="288" y="423"/>
                  </a:lnTo>
                  <a:lnTo>
                    <a:pt x="279" y="421"/>
                  </a:lnTo>
                  <a:lnTo>
                    <a:pt x="272" y="418"/>
                  </a:lnTo>
                  <a:lnTo>
                    <a:pt x="264" y="413"/>
                  </a:lnTo>
                  <a:lnTo>
                    <a:pt x="256" y="408"/>
                  </a:lnTo>
                  <a:lnTo>
                    <a:pt x="250" y="403"/>
                  </a:lnTo>
                  <a:lnTo>
                    <a:pt x="244" y="396"/>
                  </a:lnTo>
                  <a:lnTo>
                    <a:pt x="24" y="150"/>
                  </a:lnTo>
                  <a:lnTo>
                    <a:pt x="17" y="144"/>
                  </a:lnTo>
                  <a:lnTo>
                    <a:pt x="12" y="135"/>
                  </a:lnTo>
                  <a:lnTo>
                    <a:pt x="8" y="128"/>
                  </a:lnTo>
                  <a:lnTo>
                    <a:pt x="5" y="120"/>
                  </a:lnTo>
                  <a:lnTo>
                    <a:pt x="2" y="111"/>
                  </a:lnTo>
                  <a:lnTo>
                    <a:pt x="1" y="103"/>
                  </a:lnTo>
                  <a:lnTo>
                    <a:pt x="0" y="94"/>
                  </a:lnTo>
                  <a:lnTo>
                    <a:pt x="0" y="86"/>
                  </a:lnTo>
                  <a:lnTo>
                    <a:pt x="1" y="77"/>
                  </a:lnTo>
                  <a:lnTo>
                    <a:pt x="2" y="69"/>
                  </a:lnTo>
                  <a:lnTo>
                    <a:pt x="6" y="60"/>
                  </a:lnTo>
                  <a:lnTo>
                    <a:pt x="9" y="52"/>
                  </a:lnTo>
                  <a:lnTo>
                    <a:pt x="13" y="44"/>
                  </a:lnTo>
                  <a:lnTo>
                    <a:pt x="17" y="37"/>
                  </a:lnTo>
                  <a:lnTo>
                    <a:pt x="24" y="30"/>
                  </a:lnTo>
                  <a:lnTo>
                    <a:pt x="30" y="23"/>
                  </a:lnTo>
                  <a:lnTo>
                    <a:pt x="37" y="18"/>
                  </a:lnTo>
                  <a:lnTo>
                    <a:pt x="45" y="13"/>
                  </a:lnTo>
                  <a:lnTo>
                    <a:pt x="53" y="9"/>
                  </a:lnTo>
                  <a:lnTo>
                    <a:pt x="61" y="5"/>
                  </a:lnTo>
                  <a:lnTo>
                    <a:pt x="69" y="3"/>
                  </a:lnTo>
                  <a:lnTo>
                    <a:pt x="77" y="1"/>
                  </a:lnTo>
                  <a:lnTo>
                    <a:pt x="86" y="0"/>
                  </a:lnTo>
                  <a:lnTo>
                    <a:pt x="95" y="0"/>
                  </a:lnTo>
                  <a:lnTo>
                    <a:pt x="104" y="1"/>
                  </a:lnTo>
                  <a:lnTo>
                    <a:pt x="112" y="3"/>
                  </a:lnTo>
                  <a:lnTo>
                    <a:pt x="121" y="5"/>
                  </a:lnTo>
                  <a:lnTo>
                    <a:pt x="128" y="9"/>
                  </a:lnTo>
                  <a:lnTo>
                    <a:pt x="137" y="13"/>
                  </a:lnTo>
                  <a:lnTo>
                    <a:pt x="144" y="18"/>
                  </a:lnTo>
                  <a:lnTo>
                    <a:pt x="150" y="24"/>
                  </a:lnTo>
                  <a:lnTo>
                    <a:pt x="157" y="31"/>
                  </a:lnTo>
                  <a:lnTo>
                    <a:pt x="377" y="276"/>
                  </a:lnTo>
                  <a:lnTo>
                    <a:pt x="383" y="283"/>
                  </a:lnTo>
                  <a:lnTo>
                    <a:pt x="388" y="291"/>
                  </a:lnTo>
                  <a:lnTo>
                    <a:pt x="393" y="298"/>
                  </a:lnTo>
                  <a:lnTo>
                    <a:pt x="396" y="307"/>
                  </a:lnTo>
                  <a:lnTo>
                    <a:pt x="398" y="315"/>
                  </a:lnTo>
                  <a:lnTo>
                    <a:pt x="399" y="324"/>
                  </a:lnTo>
                  <a:lnTo>
                    <a:pt x="400" y="332"/>
                  </a:lnTo>
                  <a:lnTo>
                    <a:pt x="400" y="340"/>
                  </a:lnTo>
                  <a:lnTo>
                    <a:pt x="399" y="350"/>
                  </a:lnTo>
                  <a:lnTo>
                    <a:pt x="398" y="358"/>
                  </a:lnTo>
                  <a:lnTo>
                    <a:pt x="395" y="367"/>
                  </a:lnTo>
                  <a:lnTo>
                    <a:pt x="392" y="374"/>
                  </a:lnTo>
                  <a:lnTo>
                    <a:pt x="387" y="383"/>
                  </a:lnTo>
                  <a:lnTo>
                    <a:pt x="383" y="390"/>
                  </a:lnTo>
                  <a:lnTo>
                    <a:pt x="377" y="396"/>
                  </a:lnTo>
                  <a:lnTo>
                    <a:pt x="370" y="403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20" name="Freeform 80"/>
            <p:cNvSpPr>
              <a:spLocks/>
            </p:cNvSpPr>
            <p:nvPr/>
          </p:nvSpPr>
          <p:spPr bwMode="auto">
            <a:xfrm>
              <a:off x="2752725" y="3732213"/>
              <a:ext cx="104775" cy="123825"/>
            </a:xfrm>
            <a:custGeom>
              <a:avLst/>
              <a:gdLst>
                <a:gd name="T0" fmla="*/ 291 w 330"/>
                <a:gd name="T1" fmla="*/ 381 h 391"/>
                <a:gd name="T2" fmla="*/ 277 w 330"/>
                <a:gd name="T3" fmla="*/ 387 h 391"/>
                <a:gd name="T4" fmla="*/ 262 w 330"/>
                <a:gd name="T5" fmla="*/ 391 h 391"/>
                <a:gd name="T6" fmla="*/ 246 w 330"/>
                <a:gd name="T7" fmla="*/ 391 h 391"/>
                <a:gd name="T8" fmla="*/ 231 w 330"/>
                <a:gd name="T9" fmla="*/ 389 h 391"/>
                <a:gd name="T10" fmla="*/ 218 w 330"/>
                <a:gd name="T11" fmla="*/ 384 h 391"/>
                <a:gd name="T12" fmla="*/ 204 w 330"/>
                <a:gd name="T13" fmla="*/ 377 h 391"/>
                <a:gd name="T14" fmla="*/ 192 w 330"/>
                <a:gd name="T15" fmla="*/ 366 h 391"/>
                <a:gd name="T16" fmla="*/ 15 w 330"/>
                <a:gd name="T17" fmla="*/ 126 h 391"/>
                <a:gd name="T18" fmla="*/ 6 w 330"/>
                <a:gd name="T19" fmla="*/ 112 h 391"/>
                <a:gd name="T20" fmla="*/ 2 w 330"/>
                <a:gd name="T21" fmla="*/ 97 h 391"/>
                <a:gd name="T22" fmla="*/ 0 w 330"/>
                <a:gd name="T23" fmla="*/ 83 h 391"/>
                <a:gd name="T24" fmla="*/ 0 w 330"/>
                <a:gd name="T25" fmla="*/ 67 h 391"/>
                <a:gd name="T26" fmla="*/ 4 w 330"/>
                <a:gd name="T27" fmla="*/ 52 h 391"/>
                <a:gd name="T28" fmla="*/ 10 w 330"/>
                <a:gd name="T29" fmla="*/ 38 h 391"/>
                <a:gd name="T30" fmla="*/ 20 w 330"/>
                <a:gd name="T31" fmla="*/ 26 h 391"/>
                <a:gd name="T32" fmla="*/ 32 w 330"/>
                <a:gd name="T33" fmla="*/ 15 h 391"/>
                <a:gd name="T34" fmla="*/ 45 w 330"/>
                <a:gd name="T35" fmla="*/ 7 h 391"/>
                <a:gd name="T36" fmla="*/ 60 w 330"/>
                <a:gd name="T37" fmla="*/ 2 h 391"/>
                <a:gd name="T38" fmla="*/ 75 w 330"/>
                <a:gd name="T39" fmla="*/ 0 h 391"/>
                <a:gd name="T40" fmla="*/ 91 w 330"/>
                <a:gd name="T41" fmla="*/ 0 h 391"/>
                <a:gd name="T42" fmla="*/ 106 w 330"/>
                <a:gd name="T43" fmla="*/ 4 h 391"/>
                <a:gd name="T44" fmla="*/ 119 w 330"/>
                <a:gd name="T45" fmla="*/ 11 h 391"/>
                <a:gd name="T46" fmla="*/ 132 w 330"/>
                <a:gd name="T47" fmla="*/ 20 h 391"/>
                <a:gd name="T48" fmla="*/ 143 w 330"/>
                <a:gd name="T49" fmla="*/ 32 h 391"/>
                <a:gd name="T50" fmla="*/ 319 w 330"/>
                <a:gd name="T51" fmla="*/ 272 h 391"/>
                <a:gd name="T52" fmla="*/ 325 w 330"/>
                <a:gd name="T53" fmla="*/ 287 h 391"/>
                <a:gd name="T54" fmla="*/ 330 w 330"/>
                <a:gd name="T55" fmla="*/ 301 h 391"/>
                <a:gd name="T56" fmla="*/ 330 w 330"/>
                <a:gd name="T57" fmla="*/ 317 h 391"/>
                <a:gd name="T58" fmla="*/ 328 w 330"/>
                <a:gd name="T59" fmla="*/ 332 h 391"/>
                <a:gd name="T60" fmla="*/ 322 w 330"/>
                <a:gd name="T61" fmla="*/ 346 h 391"/>
                <a:gd name="T62" fmla="*/ 315 w 330"/>
                <a:gd name="T63" fmla="*/ 360 h 391"/>
                <a:gd name="T64" fmla="*/ 304 w 330"/>
                <a:gd name="T65" fmla="*/ 3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0" h="391">
                  <a:moveTo>
                    <a:pt x="298" y="377"/>
                  </a:moveTo>
                  <a:lnTo>
                    <a:pt x="291" y="381"/>
                  </a:lnTo>
                  <a:lnTo>
                    <a:pt x="284" y="385"/>
                  </a:lnTo>
                  <a:lnTo>
                    <a:pt x="277" y="387"/>
                  </a:lnTo>
                  <a:lnTo>
                    <a:pt x="269" y="389"/>
                  </a:lnTo>
                  <a:lnTo>
                    <a:pt x="262" y="391"/>
                  </a:lnTo>
                  <a:lnTo>
                    <a:pt x="255" y="391"/>
                  </a:lnTo>
                  <a:lnTo>
                    <a:pt x="246" y="391"/>
                  </a:lnTo>
                  <a:lnTo>
                    <a:pt x="239" y="391"/>
                  </a:lnTo>
                  <a:lnTo>
                    <a:pt x="231" y="389"/>
                  </a:lnTo>
                  <a:lnTo>
                    <a:pt x="224" y="387"/>
                  </a:lnTo>
                  <a:lnTo>
                    <a:pt x="218" y="384"/>
                  </a:lnTo>
                  <a:lnTo>
                    <a:pt x="210" y="381"/>
                  </a:lnTo>
                  <a:lnTo>
                    <a:pt x="204" y="377"/>
                  </a:lnTo>
                  <a:lnTo>
                    <a:pt x="198" y="371"/>
                  </a:lnTo>
                  <a:lnTo>
                    <a:pt x="192" y="366"/>
                  </a:lnTo>
                  <a:lnTo>
                    <a:pt x="187" y="360"/>
                  </a:lnTo>
                  <a:lnTo>
                    <a:pt x="15" y="126"/>
                  </a:lnTo>
                  <a:lnTo>
                    <a:pt x="10" y="120"/>
                  </a:lnTo>
                  <a:lnTo>
                    <a:pt x="6" y="112"/>
                  </a:lnTo>
                  <a:lnTo>
                    <a:pt x="4" y="105"/>
                  </a:lnTo>
                  <a:lnTo>
                    <a:pt x="2" y="97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0" y="75"/>
                  </a:lnTo>
                  <a:lnTo>
                    <a:pt x="0" y="67"/>
                  </a:lnTo>
                  <a:lnTo>
                    <a:pt x="2" y="59"/>
                  </a:lnTo>
                  <a:lnTo>
                    <a:pt x="4" y="52"/>
                  </a:lnTo>
                  <a:lnTo>
                    <a:pt x="7" y="46"/>
                  </a:lnTo>
                  <a:lnTo>
                    <a:pt x="10" y="38"/>
                  </a:lnTo>
                  <a:lnTo>
                    <a:pt x="15" y="32"/>
                  </a:lnTo>
                  <a:lnTo>
                    <a:pt x="20" y="26"/>
                  </a:lnTo>
                  <a:lnTo>
                    <a:pt x="25" y="20"/>
                  </a:lnTo>
                  <a:lnTo>
                    <a:pt x="32" y="15"/>
                  </a:lnTo>
                  <a:lnTo>
                    <a:pt x="39" y="11"/>
                  </a:lnTo>
                  <a:lnTo>
                    <a:pt x="45" y="7"/>
                  </a:lnTo>
                  <a:lnTo>
                    <a:pt x="53" y="4"/>
                  </a:lnTo>
                  <a:lnTo>
                    <a:pt x="60" y="2"/>
                  </a:lnTo>
                  <a:lnTo>
                    <a:pt x="67" y="0"/>
                  </a:lnTo>
                  <a:lnTo>
                    <a:pt x="75" y="0"/>
                  </a:lnTo>
                  <a:lnTo>
                    <a:pt x="83" y="0"/>
                  </a:lnTo>
                  <a:lnTo>
                    <a:pt x="91" y="0"/>
                  </a:lnTo>
                  <a:lnTo>
                    <a:pt x="98" y="2"/>
                  </a:lnTo>
                  <a:lnTo>
                    <a:pt x="106" y="4"/>
                  </a:lnTo>
                  <a:lnTo>
                    <a:pt x="112" y="8"/>
                  </a:lnTo>
                  <a:lnTo>
                    <a:pt x="119" y="11"/>
                  </a:lnTo>
                  <a:lnTo>
                    <a:pt x="126" y="15"/>
                  </a:lnTo>
                  <a:lnTo>
                    <a:pt x="132" y="20"/>
                  </a:lnTo>
                  <a:lnTo>
                    <a:pt x="137" y="26"/>
                  </a:lnTo>
                  <a:lnTo>
                    <a:pt x="143" y="32"/>
                  </a:lnTo>
                  <a:lnTo>
                    <a:pt x="315" y="266"/>
                  </a:lnTo>
                  <a:lnTo>
                    <a:pt x="319" y="272"/>
                  </a:lnTo>
                  <a:lnTo>
                    <a:pt x="323" y="279"/>
                  </a:lnTo>
                  <a:lnTo>
                    <a:pt x="325" y="287"/>
                  </a:lnTo>
                  <a:lnTo>
                    <a:pt x="328" y="294"/>
                  </a:lnTo>
                  <a:lnTo>
                    <a:pt x="330" y="301"/>
                  </a:lnTo>
                  <a:lnTo>
                    <a:pt x="330" y="309"/>
                  </a:lnTo>
                  <a:lnTo>
                    <a:pt x="330" y="317"/>
                  </a:lnTo>
                  <a:lnTo>
                    <a:pt x="330" y="325"/>
                  </a:lnTo>
                  <a:lnTo>
                    <a:pt x="328" y="332"/>
                  </a:lnTo>
                  <a:lnTo>
                    <a:pt x="325" y="340"/>
                  </a:lnTo>
                  <a:lnTo>
                    <a:pt x="322" y="346"/>
                  </a:lnTo>
                  <a:lnTo>
                    <a:pt x="319" y="353"/>
                  </a:lnTo>
                  <a:lnTo>
                    <a:pt x="315" y="360"/>
                  </a:lnTo>
                  <a:lnTo>
                    <a:pt x="310" y="366"/>
                  </a:lnTo>
                  <a:lnTo>
                    <a:pt x="304" y="371"/>
                  </a:lnTo>
                  <a:lnTo>
                    <a:pt x="298" y="377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21" name="Freeform 81"/>
            <p:cNvSpPr>
              <a:spLocks/>
            </p:cNvSpPr>
            <p:nvPr/>
          </p:nvSpPr>
          <p:spPr bwMode="auto">
            <a:xfrm>
              <a:off x="2732088" y="3759200"/>
              <a:ext cx="71438" cy="111125"/>
            </a:xfrm>
            <a:custGeom>
              <a:avLst/>
              <a:gdLst>
                <a:gd name="T0" fmla="*/ 182 w 228"/>
                <a:gd name="T1" fmla="*/ 346 h 350"/>
                <a:gd name="T2" fmla="*/ 169 w 228"/>
                <a:gd name="T3" fmla="*/ 348 h 350"/>
                <a:gd name="T4" fmla="*/ 157 w 228"/>
                <a:gd name="T5" fmla="*/ 350 h 350"/>
                <a:gd name="T6" fmla="*/ 144 w 228"/>
                <a:gd name="T7" fmla="*/ 347 h 350"/>
                <a:gd name="T8" fmla="*/ 132 w 228"/>
                <a:gd name="T9" fmla="*/ 342 h 350"/>
                <a:gd name="T10" fmla="*/ 122 w 228"/>
                <a:gd name="T11" fmla="*/ 336 h 350"/>
                <a:gd name="T12" fmla="*/ 112 w 228"/>
                <a:gd name="T13" fmla="*/ 327 h 350"/>
                <a:gd name="T14" fmla="*/ 105 w 228"/>
                <a:gd name="T15" fmla="*/ 317 h 350"/>
                <a:gd name="T16" fmla="*/ 6 w 228"/>
                <a:gd name="T17" fmla="*/ 91 h 350"/>
                <a:gd name="T18" fmla="*/ 1 w 228"/>
                <a:gd name="T19" fmla="*/ 79 h 350"/>
                <a:gd name="T20" fmla="*/ 0 w 228"/>
                <a:gd name="T21" fmla="*/ 65 h 350"/>
                <a:gd name="T22" fmla="*/ 1 w 228"/>
                <a:gd name="T23" fmla="*/ 54 h 350"/>
                <a:gd name="T24" fmla="*/ 5 w 228"/>
                <a:gd name="T25" fmla="*/ 41 h 350"/>
                <a:gd name="T26" fmla="*/ 10 w 228"/>
                <a:gd name="T27" fmla="*/ 30 h 350"/>
                <a:gd name="T28" fmla="*/ 18 w 228"/>
                <a:gd name="T29" fmla="*/ 20 h 350"/>
                <a:gd name="T30" fmla="*/ 28 w 228"/>
                <a:gd name="T31" fmla="*/ 11 h 350"/>
                <a:gd name="T32" fmla="*/ 39 w 228"/>
                <a:gd name="T33" fmla="*/ 5 h 350"/>
                <a:gd name="T34" fmla="*/ 52 w 228"/>
                <a:gd name="T35" fmla="*/ 1 h 350"/>
                <a:gd name="T36" fmla="*/ 65 w 228"/>
                <a:gd name="T37" fmla="*/ 0 h 350"/>
                <a:gd name="T38" fmla="*/ 77 w 228"/>
                <a:gd name="T39" fmla="*/ 1 h 350"/>
                <a:gd name="T40" fmla="*/ 89 w 228"/>
                <a:gd name="T41" fmla="*/ 4 h 350"/>
                <a:gd name="T42" fmla="*/ 101 w 228"/>
                <a:gd name="T43" fmla="*/ 9 h 350"/>
                <a:gd name="T44" fmla="*/ 110 w 228"/>
                <a:gd name="T45" fmla="*/ 18 h 350"/>
                <a:gd name="T46" fmla="*/ 119 w 228"/>
                <a:gd name="T47" fmla="*/ 27 h 350"/>
                <a:gd name="T48" fmla="*/ 125 w 228"/>
                <a:gd name="T49" fmla="*/ 39 h 350"/>
                <a:gd name="T50" fmla="*/ 224 w 228"/>
                <a:gd name="T51" fmla="*/ 264 h 350"/>
                <a:gd name="T52" fmla="*/ 227 w 228"/>
                <a:gd name="T53" fmla="*/ 277 h 350"/>
                <a:gd name="T54" fmla="*/ 227 w 228"/>
                <a:gd name="T55" fmla="*/ 289 h 350"/>
                <a:gd name="T56" fmla="*/ 224 w 228"/>
                <a:gd name="T57" fmla="*/ 302 h 350"/>
                <a:gd name="T58" fmla="*/ 220 w 228"/>
                <a:gd name="T59" fmla="*/ 314 h 350"/>
                <a:gd name="T60" fmla="*/ 214 w 228"/>
                <a:gd name="T61" fmla="*/ 324 h 350"/>
                <a:gd name="T62" fmla="*/ 204 w 228"/>
                <a:gd name="T63" fmla="*/ 334 h 350"/>
                <a:gd name="T64" fmla="*/ 194 w 228"/>
                <a:gd name="T65" fmla="*/ 341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8" h="350">
                  <a:moveTo>
                    <a:pt x="189" y="344"/>
                  </a:moveTo>
                  <a:lnTo>
                    <a:pt x="182" y="346"/>
                  </a:lnTo>
                  <a:lnTo>
                    <a:pt x="176" y="347"/>
                  </a:lnTo>
                  <a:lnTo>
                    <a:pt x="169" y="348"/>
                  </a:lnTo>
                  <a:lnTo>
                    <a:pt x="163" y="350"/>
                  </a:lnTo>
                  <a:lnTo>
                    <a:pt x="157" y="350"/>
                  </a:lnTo>
                  <a:lnTo>
                    <a:pt x="150" y="348"/>
                  </a:lnTo>
                  <a:lnTo>
                    <a:pt x="144" y="347"/>
                  </a:lnTo>
                  <a:lnTo>
                    <a:pt x="138" y="345"/>
                  </a:lnTo>
                  <a:lnTo>
                    <a:pt x="132" y="342"/>
                  </a:lnTo>
                  <a:lnTo>
                    <a:pt x="127" y="339"/>
                  </a:lnTo>
                  <a:lnTo>
                    <a:pt x="122" y="336"/>
                  </a:lnTo>
                  <a:lnTo>
                    <a:pt x="117" y="332"/>
                  </a:lnTo>
                  <a:lnTo>
                    <a:pt x="112" y="327"/>
                  </a:lnTo>
                  <a:lnTo>
                    <a:pt x="108" y="322"/>
                  </a:lnTo>
                  <a:lnTo>
                    <a:pt x="105" y="317"/>
                  </a:lnTo>
                  <a:lnTo>
                    <a:pt x="102" y="310"/>
                  </a:lnTo>
                  <a:lnTo>
                    <a:pt x="6" y="91"/>
                  </a:lnTo>
                  <a:lnTo>
                    <a:pt x="3" y="85"/>
                  </a:lnTo>
                  <a:lnTo>
                    <a:pt x="1" y="79"/>
                  </a:lnTo>
                  <a:lnTo>
                    <a:pt x="0" y="73"/>
                  </a:lnTo>
                  <a:lnTo>
                    <a:pt x="0" y="65"/>
                  </a:lnTo>
                  <a:lnTo>
                    <a:pt x="0" y="60"/>
                  </a:lnTo>
                  <a:lnTo>
                    <a:pt x="1" y="54"/>
                  </a:lnTo>
                  <a:lnTo>
                    <a:pt x="2" y="47"/>
                  </a:lnTo>
                  <a:lnTo>
                    <a:pt x="5" y="41"/>
                  </a:lnTo>
                  <a:lnTo>
                    <a:pt x="7" y="36"/>
                  </a:lnTo>
                  <a:lnTo>
                    <a:pt x="10" y="30"/>
                  </a:lnTo>
                  <a:lnTo>
                    <a:pt x="14" y="25"/>
                  </a:lnTo>
                  <a:lnTo>
                    <a:pt x="18" y="20"/>
                  </a:lnTo>
                  <a:lnTo>
                    <a:pt x="22" y="15"/>
                  </a:lnTo>
                  <a:lnTo>
                    <a:pt x="28" y="11"/>
                  </a:lnTo>
                  <a:lnTo>
                    <a:pt x="33" y="8"/>
                  </a:lnTo>
                  <a:lnTo>
                    <a:pt x="39" y="5"/>
                  </a:lnTo>
                  <a:lnTo>
                    <a:pt x="46" y="3"/>
                  </a:lnTo>
                  <a:lnTo>
                    <a:pt x="52" y="1"/>
                  </a:lnTo>
                  <a:lnTo>
                    <a:pt x="58" y="0"/>
                  </a:lnTo>
                  <a:lnTo>
                    <a:pt x="65" y="0"/>
                  </a:lnTo>
                  <a:lnTo>
                    <a:pt x="71" y="0"/>
                  </a:lnTo>
                  <a:lnTo>
                    <a:pt x="77" y="1"/>
                  </a:lnTo>
                  <a:lnTo>
                    <a:pt x="83" y="2"/>
                  </a:lnTo>
                  <a:lnTo>
                    <a:pt x="89" y="4"/>
                  </a:lnTo>
                  <a:lnTo>
                    <a:pt x="94" y="6"/>
                  </a:lnTo>
                  <a:lnTo>
                    <a:pt x="101" y="9"/>
                  </a:lnTo>
                  <a:lnTo>
                    <a:pt x="106" y="13"/>
                  </a:lnTo>
                  <a:lnTo>
                    <a:pt x="110" y="18"/>
                  </a:lnTo>
                  <a:lnTo>
                    <a:pt x="114" y="22"/>
                  </a:lnTo>
                  <a:lnTo>
                    <a:pt x="119" y="27"/>
                  </a:lnTo>
                  <a:lnTo>
                    <a:pt x="122" y="32"/>
                  </a:lnTo>
                  <a:lnTo>
                    <a:pt x="125" y="39"/>
                  </a:lnTo>
                  <a:lnTo>
                    <a:pt x="221" y="258"/>
                  </a:lnTo>
                  <a:lnTo>
                    <a:pt x="224" y="264"/>
                  </a:lnTo>
                  <a:lnTo>
                    <a:pt x="226" y="270"/>
                  </a:lnTo>
                  <a:lnTo>
                    <a:pt x="227" y="277"/>
                  </a:lnTo>
                  <a:lnTo>
                    <a:pt x="228" y="283"/>
                  </a:lnTo>
                  <a:lnTo>
                    <a:pt x="227" y="289"/>
                  </a:lnTo>
                  <a:lnTo>
                    <a:pt x="227" y="296"/>
                  </a:lnTo>
                  <a:lnTo>
                    <a:pt x="224" y="302"/>
                  </a:lnTo>
                  <a:lnTo>
                    <a:pt x="222" y="307"/>
                  </a:lnTo>
                  <a:lnTo>
                    <a:pt x="220" y="314"/>
                  </a:lnTo>
                  <a:lnTo>
                    <a:pt x="217" y="319"/>
                  </a:lnTo>
                  <a:lnTo>
                    <a:pt x="214" y="324"/>
                  </a:lnTo>
                  <a:lnTo>
                    <a:pt x="210" y="329"/>
                  </a:lnTo>
                  <a:lnTo>
                    <a:pt x="204" y="334"/>
                  </a:lnTo>
                  <a:lnTo>
                    <a:pt x="199" y="337"/>
                  </a:lnTo>
                  <a:lnTo>
                    <a:pt x="194" y="341"/>
                  </a:lnTo>
                  <a:lnTo>
                    <a:pt x="189" y="344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22" name="Freeform 82"/>
            <p:cNvSpPr>
              <a:spLocks/>
            </p:cNvSpPr>
            <p:nvPr/>
          </p:nvSpPr>
          <p:spPr bwMode="auto">
            <a:xfrm>
              <a:off x="2649538" y="3803650"/>
              <a:ext cx="46038" cy="61913"/>
            </a:xfrm>
            <a:custGeom>
              <a:avLst/>
              <a:gdLst>
                <a:gd name="T0" fmla="*/ 118 w 145"/>
                <a:gd name="T1" fmla="*/ 157 h 194"/>
                <a:gd name="T2" fmla="*/ 112 w 145"/>
                <a:gd name="T3" fmla="*/ 167 h 194"/>
                <a:gd name="T4" fmla="*/ 105 w 145"/>
                <a:gd name="T5" fmla="*/ 177 h 194"/>
                <a:gd name="T6" fmla="*/ 95 w 145"/>
                <a:gd name="T7" fmla="*/ 184 h 194"/>
                <a:gd name="T8" fmla="*/ 85 w 145"/>
                <a:gd name="T9" fmla="*/ 189 h 194"/>
                <a:gd name="T10" fmla="*/ 73 w 145"/>
                <a:gd name="T11" fmla="*/ 193 h 194"/>
                <a:gd name="T12" fmla="*/ 62 w 145"/>
                <a:gd name="T13" fmla="*/ 194 h 194"/>
                <a:gd name="T14" fmla="*/ 50 w 145"/>
                <a:gd name="T15" fmla="*/ 193 h 194"/>
                <a:gd name="T16" fmla="*/ 37 w 145"/>
                <a:gd name="T17" fmla="*/ 189 h 194"/>
                <a:gd name="T18" fmla="*/ 27 w 145"/>
                <a:gd name="T19" fmla="*/ 183 h 194"/>
                <a:gd name="T20" fmla="*/ 18 w 145"/>
                <a:gd name="T21" fmla="*/ 176 h 194"/>
                <a:gd name="T22" fmla="*/ 11 w 145"/>
                <a:gd name="T23" fmla="*/ 166 h 194"/>
                <a:gd name="T24" fmla="*/ 4 w 145"/>
                <a:gd name="T25" fmla="*/ 156 h 194"/>
                <a:gd name="T26" fmla="*/ 1 w 145"/>
                <a:gd name="T27" fmla="*/ 145 h 194"/>
                <a:gd name="T28" fmla="*/ 0 w 145"/>
                <a:gd name="T29" fmla="*/ 132 h 194"/>
                <a:gd name="T30" fmla="*/ 1 w 145"/>
                <a:gd name="T31" fmla="*/ 121 h 194"/>
                <a:gd name="T32" fmla="*/ 25 w 145"/>
                <a:gd name="T33" fmla="*/ 44 h 194"/>
                <a:gd name="T34" fmla="*/ 30 w 145"/>
                <a:gd name="T35" fmla="*/ 32 h 194"/>
                <a:gd name="T36" fmla="*/ 36 w 145"/>
                <a:gd name="T37" fmla="*/ 22 h 194"/>
                <a:gd name="T38" fmla="*/ 45 w 145"/>
                <a:gd name="T39" fmla="*/ 14 h 194"/>
                <a:gd name="T40" fmla="*/ 55 w 145"/>
                <a:gd name="T41" fmla="*/ 8 h 194"/>
                <a:gd name="T42" fmla="*/ 66 w 145"/>
                <a:gd name="T43" fmla="*/ 2 h 194"/>
                <a:gd name="T44" fmla="*/ 77 w 145"/>
                <a:gd name="T45" fmla="*/ 0 h 194"/>
                <a:gd name="T46" fmla="*/ 89 w 145"/>
                <a:gd name="T47" fmla="*/ 0 h 194"/>
                <a:gd name="T48" fmla="*/ 102 w 145"/>
                <a:gd name="T49" fmla="*/ 2 h 194"/>
                <a:gd name="T50" fmla="*/ 113 w 145"/>
                <a:gd name="T51" fmla="*/ 8 h 194"/>
                <a:gd name="T52" fmla="*/ 123 w 145"/>
                <a:gd name="T53" fmla="*/ 14 h 194"/>
                <a:gd name="T54" fmla="*/ 131 w 145"/>
                <a:gd name="T55" fmla="*/ 24 h 194"/>
                <a:gd name="T56" fmla="*/ 138 w 145"/>
                <a:gd name="T57" fmla="*/ 33 h 194"/>
                <a:gd name="T58" fmla="*/ 142 w 145"/>
                <a:gd name="T59" fmla="*/ 44 h 194"/>
                <a:gd name="T60" fmla="*/ 145 w 145"/>
                <a:gd name="T61" fmla="*/ 55 h 194"/>
                <a:gd name="T62" fmla="*/ 145 w 145"/>
                <a:gd name="T63" fmla="*/ 67 h 194"/>
                <a:gd name="T64" fmla="*/ 142 w 145"/>
                <a:gd name="T65" fmla="*/ 8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5" h="194">
                  <a:moveTo>
                    <a:pt x="120" y="150"/>
                  </a:moveTo>
                  <a:lnTo>
                    <a:pt x="118" y="157"/>
                  </a:lnTo>
                  <a:lnTo>
                    <a:pt x="115" y="162"/>
                  </a:lnTo>
                  <a:lnTo>
                    <a:pt x="112" y="167"/>
                  </a:lnTo>
                  <a:lnTo>
                    <a:pt x="108" y="173"/>
                  </a:lnTo>
                  <a:lnTo>
                    <a:pt x="105" y="177"/>
                  </a:lnTo>
                  <a:lnTo>
                    <a:pt x="100" y="180"/>
                  </a:lnTo>
                  <a:lnTo>
                    <a:pt x="95" y="184"/>
                  </a:lnTo>
                  <a:lnTo>
                    <a:pt x="90" y="186"/>
                  </a:lnTo>
                  <a:lnTo>
                    <a:pt x="85" y="189"/>
                  </a:lnTo>
                  <a:lnTo>
                    <a:pt x="80" y="192"/>
                  </a:lnTo>
                  <a:lnTo>
                    <a:pt x="73" y="193"/>
                  </a:lnTo>
                  <a:lnTo>
                    <a:pt x="68" y="194"/>
                  </a:lnTo>
                  <a:lnTo>
                    <a:pt x="62" y="194"/>
                  </a:lnTo>
                  <a:lnTo>
                    <a:pt x="55" y="194"/>
                  </a:lnTo>
                  <a:lnTo>
                    <a:pt x="50" y="193"/>
                  </a:lnTo>
                  <a:lnTo>
                    <a:pt x="44" y="192"/>
                  </a:lnTo>
                  <a:lnTo>
                    <a:pt x="37" y="189"/>
                  </a:lnTo>
                  <a:lnTo>
                    <a:pt x="32" y="186"/>
                  </a:lnTo>
                  <a:lnTo>
                    <a:pt x="27" y="183"/>
                  </a:lnTo>
                  <a:lnTo>
                    <a:pt x="22" y="180"/>
                  </a:lnTo>
                  <a:lnTo>
                    <a:pt x="18" y="176"/>
                  </a:lnTo>
                  <a:lnTo>
                    <a:pt x="14" y="172"/>
                  </a:lnTo>
                  <a:lnTo>
                    <a:pt x="11" y="166"/>
                  </a:lnTo>
                  <a:lnTo>
                    <a:pt x="8" y="161"/>
                  </a:lnTo>
                  <a:lnTo>
                    <a:pt x="4" y="156"/>
                  </a:lnTo>
                  <a:lnTo>
                    <a:pt x="3" y="150"/>
                  </a:lnTo>
                  <a:lnTo>
                    <a:pt x="1" y="145"/>
                  </a:lnTo>
                  <a:lnTo>
                    <a:pt x="0" y="139"/>
                  </a:lnTo>
                  <a:lnTo>
                    <a:pt x="0" y="132"/>
                  </a:lnTo>
                  <a:lnTo>
                    <a:pt x="0" y="127"/>
                  </a:lnTo>
                  <a:lnTo>
                    <a:pt x="1" y="121"/>
                  </a:lnTo>
                  <a:lnTo>
                    <a:pt x="3" y="114"/>
                  </a:lnTo>
                  <a:lnTo>
                    <a:pt x="25" y="44"/>
                  </a:lnTo>
                  <a:lnTo>
                    <a:pt x="27" y="37"/>
                  </a:lnTo>
                  <a:lnTo>
                    <a:pt x="30" y="32"/>
                  </a:lnTo>
                  <a:lnTo>
                    <a:pt x="33" y="27"/>
                  </a:lnTo>
                  <a:lnTo>
                    <a:pt x="36" y="22"/>
                  </a:lnTo>
                  <a:lnTo>
                    <a:pt x="40" y="17"/>
                  </a:lnTo>
                  <a:lnTo>
                    <a:pt x="45" y="14"/>
                  </a:lnTo>
                  <a:lnTo>
                    <a:pt x="50" y="10"/>
                  </a:lnTo>
                  <a:lnTo>
                    <a:pt x="55" y="8"/>
                  </a:lnTo>
                  <a:lnTo>
                    <a:pt x="60" y="4"/>
                  </a:lnTo>
                  <a:lnTo>
                    <a:pt x="66" y="2"/>
                  </a:lnTo>
                  <a:lnTo>
                    <a:pt x="72" y="1"/>
                  </a:lnTo>
                  <a:lnTo>
                    <a:pt x="77" y="0"/>
                  </a:lnTo>
                  <a:lnTo>
                    <a:pt x="84" y="0"/>
                  </a:lnTo>
                  <a:lnTo>
                    <a:pt x="89" y="0"/>
                  </a:lnTo>
                  <a:lnTo>
                    <a:pt x="95" y="1"/>
                  </a:lnTo>
                  <a:lnTo>
                    <a:pt x="102" y="2"/>
                  </a:lnTo>
                  <a:lnTo>
                    <a:pt x="108" y="4"/>
                  </a:lnTo>
                  <a:lnTo>
                    <a:pt x="113" y="8"/>
                  </a:lnTo>
                  <a:lnTo>
                    <a:pt x="119" y="11"/>
                  </a:lnTo>
                  <a:lnTo>
                    <a:pt x="123" y="14"/>
                  </a:lnTo>
                  <a:lnTo>
                    <a:pt x="127" y="18"/>
                  </a:lnTo>
                  <a:lnTo>
                    <a:pt x="131" y="24"/>
                  </a:lnTo>
                  <a:lnTo>
                    <a:pt x="134" y="28"/>
                  </a:lnTo>
                  <a:lnTo>
                    <a:pt x="138" y="33"/>
                  </a:lnTo>
                  <a:lnTo>
                    <a:pt x="141" y="38"/>
                  </a:lnTo>
                  <a:lnTo>
                    <a:pt x="142" y="44"/>
                  </a:lnTo>
                  <a:lnTo>
                    <a:pt x="144" y="50"/>
                  </a:lnTo>
                  <a:lnTo>
                    <a:pt x="145" y="55"/>
                  </a:lnTo>
                  <a:lnTo>
                    <a:pt x="145" y="62"/>
                  </a:lnTo>
                  <a:lnTo>
                    <a:pt x="145" y="67"/>
                  </a:lnTo>
                  <a:lnTo>
                    <a:pt x="144" y="73"/>
                  </a:lnTo>
                  <a:lnTo>
                    <a:pt x="142" y="80"/>
                  </a:lnTo>
                  <a:lnTo>
                    <a:pt x="120" y="150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23" name="Freeform 83"/>
            <p:cNvSpPr>
              <a:spLocks/>
            </p:cNvSpPr>
            <p:nvPr/>
          </p:nvSpPr>
          <p:spPr bwMode="auto">
            <a:xfrm>
              <a:off x="2695575" y="3803650"/>
              <a:ext cx="50800" cy="68263"/>
            </a:xfrm>
            <a:custGeom>
              <a:avLst/>
              <a:gdLst>
                <a:gd name="T0" fmla="*/ 132 w 162"/>
                <a:gd name="T1" fmla="*/ 176 h 217"/>
                <a:gd name="T2" fmla="*/ 126 w 162"/>
                <a:gd name="T3" fmla="*/ 187 h 217"/>
                <a:gd name="T4" fmla="*/ 116 w 162"/>
                <a:gd name="T5" fmla="*/ 198 h 217"/>
                <a:gd name="T6" fmla="*/ 107 w 162"/>
                <a:gd name="T7" fmla="*/ 206 h 217"/>
                <a:gd name="T8" fmla="*/ 95 w 162"/>
                <a:gd name="T9" fmla="*/ 213 h 217"/>
                <a:gd name="T10" fmla="*/ 83 w 162"/>
                <a:gd name="T11" fmla="*/ 216 h 217"/>
                <a:gd name="T12" fmla="*/ 69 w 162"/>
                <a:gd name="T13" fmla="*/ 217 h 217"/>
                <a:gd name="T14" fmla="*/ 55 w 162"/>
                <a:gd name="T15" fmla="*/ 216 h 217"/>
                <a:gd name="T16" fmla="*/ 41 w 162"/>
                <a:gd name="T17" fmla="*/ 212 h 217"/>
                <a:gd name="T18" fmla="*/ 30 w 162"/>
                <a:gd name="T19" fmla="*/ 205 h 217"/>
                <a:gd name="T20" fmla="*/ 19 w 162"/>
                <a:gd name="T21" fmla="*/ 197 h 217"/>
                <a:gd name="T22" fmla="*/ 12 w 162"/>
                <a:gd name="T23" fmla="*/ 186 h 217"/>
                <a:gd name="T24" fmla="*/ 5 w 162"/>
                <a:gd name="T25" fmla="*/ 175 h 217"/>
                <a:gd name="T26" fmla="*/ 1 w 162"/>
                <a:gd name="T27" fmla="*/ 162 h 217"/>
                <a:gd name="T28" fmla="*/ 0 w 162"/>
                <a:gd name="T29" fmla="*/ 148 h 217"/>
                <a:gd name="T30" fmla="*/ 1 w 162"/>
                <a:gd name="T31" fmla="*/ 136 h 217"/>
                <a:gd name="T32" fmla="*/ 28 w 162"/>
                <a:gd name="T33" fmla="*/ 49 h 217"/>
                <a:gd name="T34" fmla="*/ 33 w 162"/>
                <a:gd name="T35" fmla="*/ 36 h 217"/>
                <a:gd name="T36" fmla="*/ 40 w 162"/>
                <a:gd name="T37" fmla="*/ 25 h 217"/>
                <a:gd name="T38" fmla="*/ 50 w 162"/>
                <a:gd name="T39" fmla="*/ 15 h 217"/>
                <a:gd name="T40" fmla="*/ 61 w 162"/>
                <a:gd name="T41" fmla="*/ 8 h 217"/>
                <a:gd name="T42" fmla="*/ 73 w 162"/>
                <a:gd name="T43" fmla="*/ 3 h 217"/>
                <a:gd name="T44" fmla="*/ 87 w 162"/>
                <a:gd name="T45" fmla="*/ 0 h 217"/>
                <a:gd name="T46" fmla="*/ 101 w 162"/>
                <a:gd name="T47" fmla="*/ 0 h 217"/>
                <a:gd name="T48" fmla="*/ 113 w 162"/>
                <a:gd name="T49" fmla="*/ 3 h 217"/>
                <a:gd name="T50" fmla="*/ 127 w 162"/>
                <a:gd name="T51" fmla="*/ 9 h 217"/>
                <a:gd name="T52" fmla="*/ 138 w 162"/>
                <a:gd name="T53" fmla="*/ 16 h 217"/>
                <a:gd name="T54" fmla="*/ 147 w 162"/>
                <a:gd name="T55" fmla="*/ 26 h 217"/>
                <a:gd name="T56" fmla="*/ 154 w 162"/>
                <a:gd name="T57" fmla="*/ 37 h 217"/>
                <a:gd name="T58" fmla="*/ 160 w 162"/>
                <a:gd name="T59" fmla="*/ 49 h 217"/>
                <a:gd name="T60" fmla="*/ 162 w 162"/>
                <a:gd name="T61" fmla="*/ 62 h 217"/>
                <a:gd name="T62" fmla="*/ 162 w 162"/>
                <a:gd name="T63" fmla="*/ 75 h 217"/>
                <a:gd name="T64" fmla="*/ 159 w 162"/>
                <a:gd name="T65" fmla="*/ 89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" h="217">
                  <a:moveTo>
                    <a:pt x="134" y="169"/>
                  </a:moveTo>
                  <a:lnTo>
                    <a:pt x="132" y="176"/>
                  </a:lnTo>
                  <a:lnTo>
                    <a:pt x="129" y="182"/>
                  </a:lnTo>
                  <a:lnTo>
                    <a:pt x="126" y="187"/>
                  </a:lnTo>
                  <a:lnTo>
                    <a:pt x="122" y="193"/>
                  </a:lnTo>
                  <a:lnTo>
                    <a:pt x="116" y="198"/>
                  </a:lnTo>
                  <a:lnTo>
                    <a:pt x="112" y="202"/>
                  </a:lnTo>
                  <a:lnTo>
                    <a:pt x="107" y="206"/>
                  </a:lnTo>
                  <a:lnTo>
                    <a:pt x="101" y="210"/>
                  </a:lnTo>
                  <a:lnTo>
                    <a:pt x="95" y="213"/>
                  </a:lnTo>
                  <a:lnTo>
                    <a:pt x="89" y="215"/>
                  </a:lnTo>
                  <a:lnTo>
                    <a:pt x="83" y="216"/>
                  </a:lnTo>
                  <a:lnTo>
                    <a:pt x="75" y="217"/>
                  </a:lnTo>
                  <a:lnTo>
                    <a:pt x="69" y="217"/>
                  </a:lnTo>
                  <a:lnTo>
                    <a:pt x="62" y="217"/>
                  </a:lnTo>
                  <a:lnTo>
                    <a:pt x="55" y="216"/>
                  </a:lnTo>
                  <a:lnTo>
                    <a:pt x="49" y="214"/>
                  </a:lnTo>
                  <a:lnTo>
                    <a:pt x="41" y="212"/>
                  </a:lnTo>
                  <a:lnTo>
                    <a:pt x="36" y="209"/>
                  </a:lnTo>
                  <a:lnTo>
                    <a:pt x="30" y="205"/>
                  </a:lnTo>
                  <a:lnTo>
                    <a:pt x="24" y="201"/>
                  </a:lnTo>
                  <a:lnTo>
                    <a:pt x="19" y="197"/>
                  </a:lnTo>
                  <a:lnTo>
                    <a:pt x="15" y="192"/>
                  </a:lnTo>
                  <a:lnTo>
                    <a:pt x="12" y="186"/>
                  </a:lnTo>
                  <a:lnTo>
                    <a:pt x="7" y="181"/>
                  </a:lnTo>
                  <a:lnTo>
                    <a:pt x="5" y="175"/>
                  </a:lnTo>
                  <a:lnTo>
                    <a:pt x="3" y="168"/>
                  </a:lnTo>
                  <a:lnTo>
                    <a:pt x="1" y="162"/>
                  </a:lnTo>
                  <a:lnTo>
                    <a:pt x="0" y="156"/>
                  </a:lnTo>
                  <a:lnTo>
                    <a:pt x="0" y="148"/>
                  </a:lnTo>
                  <a:lnTo>
                    <a:pt x="0" y="142"/>
                  </a:lnTo>
                  <a:lnTo>
                    <a:pt x="1" y="136"/>
                  </a:lnTo>
                  <a:lnTo>
                    <a:pt x="3" y="128"/>
                  </a:lnTo>
                  <a:lnTo>
                    <a:pt x="28" y="49"/>
                  </a:lnTo>
                  <a:lnTo>
                    <a:pt x="30" y="41"/>
                  </a:lnTo>
                  <a:lnTo>
                    <a:pt x="33" y="36"/>
                  </a:lnTo>
                  <a:lnTo>
                    <a:pt x="37" y="30"/>
                  </a:lnTo>
                  <a:lnTo>
                    <a:pt x="40" y="25"/>
                  </a:lnTo>
                  <a:lnTo>
                    <a:pt x="46" y="19"/>
                  </a:lnTo>
                  <a:lnTo>
                    <a:pt x="50" y="15"/>
                  </a:lnTo>
                  <a:lnTo>
                    <a:pt x="56" y="12"/>
                  </a:lnTo>
                  <a:lnTo>
                    <a:pt x="61" y="8"/>
                  </a:lnTo>
                  <a:lnTo>
                    <a:pt x="68" y="6"/>
                  </a:lnTo>
                  <a:lnTo>
                    <a:pt x="73" y="3"/>
                  </a:lnTo>
                  <a:lnTo>
                    <a:pt x="80" y="1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101" y="0"/>
                  </a:lnTo>
                  <a:lnTo>
                    <a:pt x="107" y="1"/>
                  </a:lnTo>
                  <a:lnTo>
                    <a:pt x="113" y="3"/>
                  </a:lnTo>
                  <a:lnTo>
                    <a:pt x="121" y="6"/>
                  </a:lnTo>
                  <a:lnTo>
                    <a:pt x="127" y="9"/>
                  </a:lnTo>
                  <a:lnTo>
                    <a:pt x="132" y="12"/>
                  </a:lnTo>
                  <a:lnTo>
                    <a:pt x="138" y="16"/>
                  </a:lnTo>
                  <a:lnTo>
                    <a:pt x="143" y="20"/>
                  </a:lnTo>
                  <a:lnTo>
                    <a:pt x="147" y="26"/>
                  </a:lnTo>
                  <a:lnTo>
                    <a:pt x="151" y="31"/>
                  </a:lnTo>
                  <a:lnTo>
                    <a:pt x="154" y="37"/>
                  </a:lnTo>
                  <a:lnTo>
                    <a:pt x="157" y="43"/>
                  </a:lnTo>
                  <a:lnTo>
                    <a:pt x="160" y="49"/>
                  </a:lnTo>
                  <a:lnTo>
                    <a:pt x="161" y="55"/>
                  </a:lnTo>
                  <a:lnTo>
                    <a:pt x="162" y="62"/>
                  </a:lnTo>
                  <a:lnTo>
                    <a:pt x="162" y="69"/>
                  </a:lnTo>
                  <a:lnTo>
                    <a:pt x="162" y="75"/>
                  </a:lnTo>
                  <a:lnTo>
                    <a:pt x="161" y="83"/>
                  </a:lnTo>
                  <a:lnTo>
                    <a:pt x="159" y="89"/>
                  </a:lnTo>
                  <a:lnTo>
                    <a:pt x="134" y="169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24" name="Freeform 84"/>
            <p:cNvSpPr>
              <a:spLocks/>
            </p:cNvSpPr>
            <p:nvPr/>
          </p:nvSpPr>
          <p:spPr bwMode="auto">
            <a:xfrm>
              <a:off x="2736850" y="3797300"/>
              <a:ext cx="50800" cy="68263"/>
            </a:xfrm>
            <a:custGeom>
              <a:avLst/>
              <a:gdLst>
                <a:gd name="T0" fmla="*/ 131 w 162"/>
                <a:gd name="T1" fmla="*/ 176 h 218"/>
                <a:gd name="T2" fmla="*/ 125 w 162"/>
                <a:gd name="T3" fmla="*/ 188 h 218"/>
                <a:gd name="T4" fmla="*/ 117 w 162"/>
                <a:gd name="T5" fmla="*/ 198 h 218"/>
                <a:gd name="T6" fmla="*/ 106 w 162"/>
                <a:gd name="T7" fmla="*/ 206 h 218"/>
                <a:gd name="T8" fmla="*/ 94 w 162"/>
                <a:gd name="T9" fmla="*/ 213 h 218"/>
                <a:gd name="T10" fmla="*/ 82 w 162"/>
                <a:gd name="T11" fmla="*/ 217 h 218"/>
                <a:gd name="T12" fmla="*/ 69 w 162"/>
                <a:gd name="T13" fmla="*/ 218 h 218"/>
                <a:gd name="T14" fmla="*/ 55 w 162"/>
                <a:gd name="T15" fmla="*/ 217 h 218"/>
                <a:gd name="T16" fmla="*/ 41 w 162"/>
                <a:gd name="T17" fmla="*/ 213 h 218"/>
                <a:gd name="T18" fmla="*/ 30 w 162"/>
                <a:gd name="T19" fmla="*/ 205 h 218"/>
                <a:gd name="T20" fmla="*/ 19 w 162"/>
                <a:gd name="T21" fmla="*/ 197 h 218"/>
                <a:gd name="T22" fmla="*/ 11 w 162"/>
                <a:gd name="T23" fmla="*/ 186 h 218"/>
                <a:gd name="T24" fmla="*/ 4 w 162"/>
                <a:gd name="T25" fmla="*/ 175 h 218"/>
                <a:gd name="T26" fmla="*/ 1 w 162"/>
                <a:gd name="T27" fmla="*/ 162 h 218"/>
                <a:gd name="T28" fmla="*/ 0 w 162"/>
                <a:gd name="T29" fmla="*/ 149 h 218"/>
                <a:gd name="T30" fmla="*/ 1 w 162"/>
                <a:gd name="T31" fmla="*/ 135 h 218"/>
                <a:gd name="T32" fmla="*/ 28 w 162"/>
                <a:gd name="T33" fmla="*/ 49 h 218"/>
                <a:gd name="T34" fmla="*/ 33 w 162"/>
                <a:gd name="T35" fmla="*/ 36 h 218"/>
                <a:gd name="T36" fmla="*/ 40 w 162"/>
                <a:gd name="T37" fmla="*/ 24 h 218"/>
                <a:gd name="T38" fmla="*/ 50 w 162"/>
                <a:gd name="T39" fmla="*/ 16 h 218"/>
                <a:gd name="T40" fmla="*/ 62 w 162"/>
                <a:gd name="T41" fmla="*/ 9 h 218"/>
                <a:gd name="T42" fmla="*/ 73 w 162"/>
                <a:gd name="T43" fmla="*/ 3 h 218"/>
                <a:gd name="T44" fmla="*/ 86 w 162"/>
                <a:gd name="T45" fmla="*/ 1 h 218"/>
                <a:gd name="T46" fmla="*/ 100 w 162"/>
                <a:gd name="T47" fmla="*/ 1 h 218"/>
                <a:gd name="T48" fmla="*/ 113 w 162"/>
                <a:gd name="T49" fmla="*/ 3 h 218"/>
                <a:gd name="T50" fmla="*/ 126 w 162"/>
                <a:gd name="T51" fmla="*/ 9 h 218"/>
                <a:gd name="T52" fmla="*/ 138 w 162"/>
                <a:gd name="T53" fmla="*/ 17 h 218"/>
                <a:gd name="T54" fmla="*/ 147 w 162"/>
                <a:gd name="T55" fmla="*/ 26 h 218"/>
                <a:gd name="T56" fmla="*/ 154 w 162"/>
                <a:gd name="T57" fmla="*/ 37 h 218"/>
                <a:gd name="T58" fmla="*/ 159 w 162"/>
                <a:gd name="T59" fmla="*/ 49 h 218"/>
                <a:gd name="T60" fmla="*/ 162 w 162"/>
                <a:gd name="T61" fmla="*/ 63 h 218"/>
                <a:gd name="T62" fmla="*/ 162 w 162"/>
                <a:gd name="T63" fmla="*/ 76 h 218"/>
                <a:gd name="T64" fmla="*/ 159 w 162"/>
                <a:gd name="T65" fmla="*/ 8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" h="218">
                  <a:moveTo>
                    <a:pt x="135" y="169"/>
                  </a:moveTo>
                  <a:lnTo>
                    <a:pt x="131" y="176"/>
                  </a:lnTo>
                  <a:lnTo>
                    <a:pt x="129" y="182"/>
                  </a:lnTo>
                  <a:lnTo>
                    <a:pt x="125" y="188"/>
                  </a:lnTo>
                  <a:lnTo>
                    <a:pt x="121" y="194"/>
                  </a:lnTo>
                  <a:lnTo>
                    <a:pt x="117" y="198"/>
                  </a:lnTo>
                  <a:lnTo>
                    <a:pt x="111" y="202"/>
                  </a:lnTo>
                  <a:lnTo>
                    <a:pt x="106" y="206"/>
                  </a:lnTo>
                  <a:lnTo>
                    <a:pt x="101" y="209"/>
                  </a:lnTo>
                  <a:lnTo>
                    <a:pt x="94" y="213"/>
                  </a:lnTo>
                  <a:lnTo>
                    <a:pt x="88" y="215"/>
                  </a:lnTo>
                  <a:lnTo>
                    <a:pt x="82" y="217"/>
                  </a:lnTo>
                  <a:lnTo>
                    <a:pt x="75" y="217"/>
                  </a:lnTo>
                  <a:lnTo>
                    <a:pt x="69" y="218"/>
                  </a:lnTo>
                  <a:lnTo>
                    <a:pt x="62" y="217"/>
                  </a:lnTo>
                  <a:lnTo>
                    <a:pt x="55" y="217"/>
                  </a:lnTo>
                  <a:lnTo>
                    <a:pt x="48" y="215"/>
                  </a:lnTo>
                  <a:lnTo>
                    <a:pt x="41" y="213"/>
                  </a:lnTo>
                  <a:lnTo>
                    <a:pt x="35" y="209"/>
                  </a:lnTo>
                  <a:lnTo>
                    <a:pt x="30" y="205"/>
                  </a:lnTo>
                  <a:lnTo>
                    <a:pt x="25" y="202"/>
                  </a:lnTo>
                  <a:lnTo>
                    <a:pt x="19" y="197"/>
                  </a:lnTo>
                  <a:lnTo>
                    <a:pt x="15" y="193"/>
                  </a:lnTo>
                  <a:lnTo>
                    <a:pt x="11" y="186"/>
                  </a:lnTo>
                  <a:lnTo>
                    <a:pt x="8" y="181"/>
                  </a:lnTo>
                  <a:lnTo>
                    <a:pt x="4" y="175"/>
                  </a:lnTo>
                  <a:lnTo>
                    <a:pt x="2" y="169"/>
                  </a:lnTo>
                  <a:lnTo>
                    <a:pt x="1" y="162"/>
                  </a:lnTo>
                  <a:lnTo>
                    <a:pt x="0" y="156"/>
                  </a:lnTo>
                  <a:lnTo>
                    <a:pt x="0" y="149"/>
                  </a:lnTo>
                  <a:lnTo>
                    <a:pt x="0" y="142"/>
                  </a:lnTo>
                  <a:lnTo>
                    <a:pt x="1" y="135"/>
                  </a:lnTo>
                  <a:lnTo>
                    <a:pt x="3" y="129"/>
                  </a:lnTo>
                  <a:lnTo>
                    <a:pt x="28" y="49"/>
                  </a:lnTo>
                  <a:lnTo>
                    <a:pt x="30" y="42"/>
                  </a:lnTo>
                  <a:lnTo>
                    <a:pt x="33" y="36"/>
                  </a:lnTo>
                  <a:lnTo>
                    <a:pt x="36" y="30"/>
                  </a:lnTo>
                  <a:lnTo>
                    <a:pt x="40" y="24"/>
                  </a:lnTo>
                  <a:lnTo>
                    <a:pt x="45" y="20"/>
                  </a:lnTo>
                  <a:lnTo>
                    <a:pt x="50" y="16"/>
                  </a:lnTo>
                  <a:lnTo>
                    <a:pt x="55" y="12"/>
                  </a:lnTo>
                  <a:lnTo>
                    <a:pt x="62" y="9"/>
                  </a:lnTo>
                  <a:lnTo>
                    <a:pt x="67" y="5"/>
                  </a:lnTo>
                  <a:lnTo>
                    <a:pt x="73" y="3"/>
                  </a:lnTo>
                  <a:lnTo>
                    <a:pt x="80" y="2"/>
                  </a:lnTo>
                  <a:lnTo>
                    <a:pt x="86" y="1"/>
                  </a:lnTo>
                  <a:lnTo>
                    <a:pt x="93" y="0"/>
                  </a:lnTo>
                  <a:lnTo>
                    <a:pt x="100" y="1"/>
                  </a:lnTo>
                  <a:lnTo>
                    <a:pt x="107" y="2"/>
                  </a:lnTo>
                  <a:lnTo>
                    <a:pt x="113" y="3"/>
                  </a:lnTo>
                  <a:lnTo>
                    <a:pt x="120" y="5"/>
                  </a:lnTo>
                  <a:lnTo>
                    <a:pt x="126" y="9"/>
                  </a:lnTo>
                  <a:lnTo>
                    <a:pt x="132" y="13"/>
                  </a:lnTo>
                  <a:lnTo>
                    <a:pt x="138" y="17"/>
                  </a:lnTo>
                  <a:lnTo>
                    <a:pt x="142" y="21"/>
                  </a:lnTo>
                  <a:lnTo>
                    <a:pt x="147" y="26"/>
                  </a:lnTo>
                  <a:lnTo>
                    <a:pt x="150" y="32"/>
                  </a:lnTo>
                  <a:lnTo>
                    <a:pt x="154" y="37"/>
                  </a:lnTo>
                  <a:lnTo>
                    <a:pt x="157" y="44"/>
                  </a:lnTo>
                  <a:lnTo>
                    <a:pt x="159" y="49"/>
                  </a:lnTo>
                  <a:lnTo>
                    <a:pt x="161" y="56"/>
                  </a:lnTo>
                  <a:lnTo>
                    <a:pt x="162" y="63"/>
                  </a:lnTo>
                  <a:lnTo>
                    <a:pt x="162" y="69"/>
                  </a:lnTo>
                  <a:lnTo>
                    <a:pt x="162" y="76"/>
                  </a:lnTo>
                  <a:lnTo>
                    <a:pt x="161" y="83"/>
                  </a:lnTo>
                  <a:lnTo>
                    <a:pt x="159" y="89"/>
                  </a:lnTo>
                  <a:lnTo>
                    <a:pt x="135" y="169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25" name="Freeform 85"/>
            <p:cNvSpPr>
              <a:spLocks/>
            </p:cNvSpPr>
            <p:nvPr/>
          </p:nvSpPr>
          <p:spPr bwMode="auto">
            <a:xfrm>
              <a:off x="2714625" y="3622675"/>
              <a:ext cx="106363" cy="76200"/>
            </a:xfrm>
            <a:custGeom>
              <a:avLst/>
              <a:gdLst>
                <a:gd name="T0" fmla="*/ 138 w 337"/>
                <a:gd name="T1" fmla="*/ 219 h 238"/>
                <a:gd name="T2" fmla="*/ 124 w 337"/>
                <a:gd name="T3" fmla="*/ 229 h 238"/>
                <a:gd name="T4" fmla="*/ 109 w 337"/>
                <a:gd name="T5" fmla="*/ 235 h 238"/>
                <a:gd name="T6" fmla="*/ 93 w 337"/>
                <a:gd name="T7" fmla="*/ 238 h 238"/>
                <a:gd name="T8" fmla="*/ 77 w 337"/>
                <a:gd name="T9" fmla="*/ 238 h 238"/>
                <a:gd name="T10" fmla="*/ 62 w 337"/>
                <a:gd name="T11" fmla="*/ 235 h 238"/>
                <a:gd name="T12" fmla="*/ 46 w 337"/>
                <a:gd name="T13" fmla="*/ 230 h 238"/>
                <a:gd name="T14" fmla="*/ 32 w 337"/>
                <a:gd name="T15" fmla="*/ 220 h 238"/>
                <a:gd name="T16" fmla="*/ 20 w 337"/>
                <a:gd name="T17" fmla="*/ 209 h 238"/>
                <a:gd name="T18" fmla="*/ 11 w 337"/>
                <a:gd name="T19" fmla="*/ 195 h 238"/>
                <a:gd name="T20" fmla="*/ 5 w 337"/>
                <a:gd name="T21" fmla="*/ 180 h 238"/>
                <a:gd name="T22" fmla="*/ 1 w 337"/>
                <a:gd name="T23" fmla="*/ 164 h 238"/>
                <a:gd name="T24" fmla="*/ 1 w 337"/>
                <a:gd name="T25" fmla="*/ 149 h 238"/>
                <a:gd name="T26" fmla="*/ 3 w 337"/>
                <a:gd name="T27" fmla="*/ 133 h 238"/>
                <a:gd name="T28" fmla="*/ 10 w 337"/>
                <a:gd name="T29" fmla="*/ 118 h 238"/>
                <a:gd name="T30" fmla="*/ 18 w 337"/>
                <a:gd name="T31" fmla="*/ 104 h 238"/>
                <a:gd name="T32" fmla="*/ 94 w 337"/>
                <a:gd name="T33" fmla="*/ 25 h 238"/>
                <a:gd name="T34" fmla="*/ 108 w 337"/>
                <a:gd name="T35" fmla="*/ 14 h 238"/>
                <a:gd name="T36" fmla="*/ 122 w 337"/>
                <a:gd name="T37" fmla="*/ 7 h 238"/>
                <a:gd name="T38" fmla="*/ 138 w 337"/>
                <a:gd name="T39" fmla="*/ 2 h 238"/>
                <a:gd name="T40" fmla="*/ 154 w 337"/>
                <a:gd name="T41" fmla="*/ 0 h 238"/>
                <a:gd name="T42" fmla="*/ 169 w 337"/>
                <a:gd name="T43" fmla="*/ 2 h 238"/>
                <a:gd name="T44" fmla="*/ 185 w 337"/>
                <a:gd name="T45" fmla="*/ 6 h 238"/>
                <a:gd name="T46" fmla="*/ 199 w 337"/>
                <a:gd name="T47" fmla="*/ 13 h 238"/>
                <a:gd name="T48" fmla="*/ 213 w 337"/>
                <a:gd name="T49" fmla="*/ 24 h 238"/>
                <a:gd name="T50" fmla="*/ 221 w 337"/>
                <a:gd name="T51" fmla="*/ 28 h 238"/>
                <a:gd name="T52" fmla="*/ 233 w 337"/>
                <a:gd name="T53" fmla="*/ 28 h 238"/>
                <a:gd name="T54" fmla="*/ 264 w 337"/>
                <a:gd name="T55" fmla="*/ 24 h 238"/>
                <a:gd name="T56" fmla="*/ 323 w 337"/>
                <a:gd name="T57" fmla="*/ 9 h 238"/>
                <a:gd name="T58" fmla="*/ 331 w 337"/>
                <a:gd name="T59" fmla="*/ 9 h 238"/>
                <a:gd name="T60" fmla="*/ 336 w 337"/>
                <a:gd name="T61" fmla="*/ 12 h 238"/>
                <a:gd name="T62" fmla="*/ 336 w 337"/>
                <a:gd name="T63" fmla="*/ 20 h 238"/>
                <a:gd name="T64" fmla="*/ 328 w 337"/>
                <a:gd name="T65" fmla="*/ 31 h 238"/>
                <a:gd name="T66" fmla="*/ 290 w 337"/>
                <a:gd name="T67" fmla="*/ 71 h 238"/>
                <a:gd name="T68" fmla="*/ 214 w 337"/>
                <a:gd name="T69" fmla="*/ 1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37" h="238">
                  <a:moveTo>
                    <a:pt x="144" y="214"/>
                  </a:moveTo>
                  <a:lnTo>
                    <a:pt x="138" y="219"/>
                  </a:lnTo>
                  <a:lnTo>
                    <a:pt x="130" y="225"/>
                  </a:lnTo>
                  <a:lnTo>
                    <a:pt x="124" y="229"/>
                  </a:lnTo>
                  <a:lnTo>
                    <a:pt x="117" y="232"/>
                  </a:lnTo>
                  <a:lnTo>
                    <a:pt x="109" y="235"/>
                  </a:lnTo>
                  <a:lnTo>
                    <a:pt x="101" y="237"/>
                  </a:lnTo>
                  <a:lnTo>
                    <a:pt x="93" y="238"/>
                  </a:lnTo>
                  <a:lnTo>
                    <a:pt x="85" y="238"/>
                  </a:lnTo>
                  <a:lnTo>
                    <a:pt x="77" y="238"/>
                  </a:lnTo>
                  <a:lnTo>
                    <a:pt x="69" y="237"/>
                  </a:lnTo>
                  <a:lnTo>
                    <a:pt x="62" y="235"/>
                  </a:lnTo>
                  <a:lnTo>
                    <a:pt x="54" y="233"/>
                  </a:lnTo>
                  <a:lnTo>
                    <a:pt x="46" y="230"/>
                  </a:lnTo>
                  <a:lnTo>
                    <a:pt x="39" y="226"/>
                  </a:lnTo>
                  <a:lnTo>
                    <a:pt x="32" y="220"/>
                  </a:lnTo>
                  <a:lnTo>
                    <a:pt x="26" y="215"/>
                  </a:lnTo>
                  <a:lnTo>
                    <a:pt x="20" y="209"/>
                  </a:lnTo>
                  <a:lnTo>
                    <a:pt x="15" y="203"/>
                  </a:lnTo>
                  <a:lnTo>
                    <a:pt x="11" y="195"/>
                  </a:lnTo>
                  <a:lnTo>
                    <a:pt x="8" y="188"/>
                  </a:lnTo>
                  <a:lnTo>
                    <a:pt x="5" y="180"/>
                  </a:lnTo>
                  <a:lnTo>
                    <a:pt x="2" y="173"/>
                  </a:lnTo>
                  <a:lnTo>
                    <a:pt x="1" y="164"/>
                  </a:lnTo>
                  <a:lnTo>
                    <a:pt x="0" y="157"/>
                  </a:lnTo>
                  <a:lnTo>
                    <a:pt x="1" y="149"/>
                  </a:lnTo>
                  <a:lnTo>
                    <a:pt x="2" y="141"/>
                  </a:lnTo>
                  <a:lnTo>
                    <a:pt x="3" y="133"/>
                  </a:lnTo>
                  <a:lnTo>
                    <a:pt x="7" y="125"/>
                  </a:lnTo>
                  <a:lnTo>
                    <a:pt x="10" y="118"/>
                  </a:lnTo>
                  <a:lnTo>
                    <a:pt x="14" y="111"/>
                  </a:lnTo>
                  <a:lnTo>
                    <a:pt x="18" y="104"/>
                  </a:lnTo>
                  <a:lnTo>
                    <a:pt x="25" y="98"/>
                  </a:lnTo>
                  <a:lnTo>
                    <a:pt x="94" y="25"/>
                  </a:lnTo>
                  <a:lnTo>
                    <a:pt x="101" y="20"/>
                  </a:lnTo>
                  <a:lnTo>
                    <a:pt x="108" y="14"/>
                  </a:lnTo>
                  <a:lnTo>
                    <a:pt x="115" y="10"/>
                  </a:lnTo>
                  <a:lnTo>
                    <a:pt x="122" y="7"/>
                  </a:lnTo>
                  <a:lnTo>
                    <a:pt x="129" y="4"/>
                  </a:lnTo>
                  <a:lnTo>
                    <a:pt x="138" y="2"/>
                  </a:lnTo>
                  <a:lnTo>
                    <a:pt x="145" y="1"/>
                  </a:lnTo>
                  <a:lnTo>
                    <a:pt x="154" y="0"/>
                  </a:lnTo>
                  <a:lnTo>
                    <a:pt x="161" y="1"/>
                  </a:lnTo>
                  <a:lnTo>
                    <a:pt x="169" y="2"/>
                  </a:lnTo>
                  <a:lnTo>
                    <a:pt x="177" y="3"/>
                  </a:lnTo>
                  <a:lnTo>
                    <a:pt x="185" y="6"/>
                  </a:lnTo>
                  <a:lnTo>
                    <a:pt x="193" y="9"/>
                  </a:lnTo>
                  <a:lnTo>
                    <a:pt x="199" y="13"/>
                  </a:lnTo>
                  <a:lnTo>
                    <a:pt x="207" y="18"/>
                  </a:lnTo>
                  <a:lnTo>
                    <a:pt x="213" y="24"/>
                  </a:lnTo>
                  <a:lnTo>
                    <a:pt x="216" y="26"/>
                  </a:lnTo>
                  <a:lnTo>
                    <a:pt x="221" y="28"/>
                  </a:lnTo>
                  <a:lnTo>
                    <a:pt x="227" y="28"/>
                  </a:lnTo>
                  <a:lnTo>
                    <a:pt x="233" y="28"/>
                  </a:lnTo>
                  <a:lnTo>
                    <a:pt x="247" y="27"/>
                  </a:lnTo>
                  <a:lnTo>
                    <a:pt x="264" y="24"/>
                  </a:lnTo>
                  <a:lnTo>
                    <a:pt x="295" y="14"/>
                  </a:lnTo>
                  <a:lnTo>
                    <a:pt x="323" y="9"/>
                  </a:lnTo>
                  <a:lnTo>
                    <a:pt x="328" y="8"/>
                  </a:lnTo>
                  <a:lnTo>
                    <a:pt x="331" y="9"/>
                  </a:lnTo>
                  <a:lnTo>
                    <a:pt x="334" y="10"/>
                  </a:lnTo>
                  <a:lnTo>
                    <a:pt x="336" y="12"/>
                  </a:lnTo>
                  <a:lnTo>
                    <a:pt x="337" y="15"/>
                  </a:lnTo>
                  <a:lnTo>
                    <a:pt x="336" y="20"/>
                  </a:lnTo>
                  <a:lnTo>
                    <a:pt x="332" y="25"/>
                  </a:lnTo>
                  <a:lnTo>
                    <a:pt x="328" y="31"/>
                  </a:lnTo>
                  <a:lnTo>
                    <a:pt x="313" y="48"/>
                  </a:lnTo>
                  <a:lnTo>
                    <a:pt x="290" y="71"/>
                  </a:lnTo>
                  <a:lnTo>
                    <a:pt x="257" y="103"/>
                  </a:lnTo>
                  <a:lnTo>
                    <a:pt x="214" y="141"/>
                  </a:lnTo>
                  <a:lnTo>
                    <a:pt x="144" y="214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26" name="Freeform 86"/>
            <p:cNvSpPr>
              <a:spLocks/>
            </p:cNvSpPr>
            <p:nvPr/>
          </p:nvSpPr>
          <p:spPr bwMode="auto">
            <a:xfrm>
              <a:off x="693738" y="2003425"/>
              <a:ext cx="796925" cy="663575"/>
            </a:xfrm>
            <a:custGeom>
              <a:avLst/>
              <a:gdLst>
                <a:gd name="T0" fmla="*/ 2058 w 2513"/>
                <a:gd name="T1" fmla="*/ 1402 h 2090"/>
                <a:gd name="T2" fmla="*/ 2123 w 2513"/>
                <a:gd name="T3" fmla="*/ 1361 h 2090"/>
                <a:gd name="T4" fmla="*/ 2182 w 2513"/>
                <a:gd name="T5" fmla="*/ 1314 h 2090"/>
                <a:gd name="T6" fmla="*/ 2237 w 2513"/>
                <a:gd name="T7" fmla="*/ 1262 h 2090"/>
                <a:gd name="T8" fmla="*/ 2285 w 2513"/>
                <a:gd name="T9" fmla="*/ 1205 h 2090"/>
                <a:gd name="T10" fmla="*/ 2329 w 2513"/>
                <a:gd name="T11" fmla="*/ 1143 h 2090"/>
                <a:gd name="T12" fmla="*/ 2365 w 2513"/>
                <a:gd name="T13" fmla="*/ 1076 h 2090"/>
                <a:gd name="T14" fmla="*/ 2395 w 2513"/>
                <a:gd name="T15" fmla="*/ 1007 h 2090"/>
                <a:gd name="T16" fmla="*/ 2418 w 2513"/>
                <a:gd name="T17" fmla="*/ 933 h 2090"/>
                <a:gd name="T18" fmla="*/ 2434 w 2513"/>
                <a:gd name="T19" fmla="*/ 855 h 2090"/>
                <a:gd name="T20" fmla="*/ 2440 w 2513"/>
                <a:gd name="T21" fmla="*/ 776 h 2090"/>
                <a:gd name="T22" fmla="*/ 2437 w 2513"/>
                <a:gd name="T23" fmla="*/ 672 h 2090"/>
                <a:gd name="T24" fmla="*/ 2417 w 2513"/>
                <a:gd name="T25" fmla="*/ 561 h 2090"/>
                <a:gd name="T26" fmla="*/ 2382 w 2513"/>
                <a:gd name="T27" fmla="*/ 457 h 2090"/>
                <a:gd name="T28" fmla="*/ 2332 w 2513"/>
                <a:gd name="T29" fmla="*/ 361 h 2090"/>
                <a:gd name="T30" fmla="*/ 2270 w 2513"/>
                <a:gd name="T31" fmla="*/ 272 h 2090"/>
                <a:gd name="T32" fmla="*/ 2195 w 2513"/>
                <a:gd name="T33" fmla="*/ 195 h 2090"/>
                <a:gd name="T34" fmla="*/ 2110 w 2513"/>
                <a:gd name="T35" fmla="*/ 128 h 2090"/>
                <a:gd name="T36" fmla="*/ 2016 w 2513"/>
                <a:gd name="T37" fmla="*/ 74 h 2090"/>
                <a:gd name="T38" fmla="*/ 1914 w 2513"/>
                <a:gd name="T39" fmla="*/ 33 h 2090"/>
                <a:gd name="T40" fmla="*/ 1805 w 2513"/>
                <a:gd name="T41" fmla="*/ 9 h 2090"/>
                <a:gd name="T42" fmla="*/ 1691 w 2513"/>
                <a:gd name="T43" fmla="*/ 0 h 2090"/>
                <a:gd name="T44" fmla="*/ 674 w 2513"/>
                <a:gd name="T45" fmla="*/ 3 h 2090"/>
                <a:gd name="T46" fmla="*/ 563 w 2513"/>
                <a:gd name="T47" fmla="*/ 23 h 2090"/>
                <a:gd name="T48" fmla="*/ 458 w 2513"/>
                <a:gd name="T49" fmla="*/ 58 h 2090"/>
                <a:gd name="T50" fmla="*/ 362 w 2513"/>
                <a:gd name="T51" fmla="*/ 108 h 2090"/>
                <a:gd name="T52" fmla="*/ 273 w 2513"/>
                <a:gd name="T53" fmla="*/ 170 h 2090"/>
                <a:gd name="T54" fmla="*/ 196 w 2513"/>
                <a:gd name="T55" fmla="*/ 245 h 2090"/>
                <a:gd name="T56" fmla="*/ 128 w 2513"/>
                <a:gd name="T57" fmla="*/ 330 h 2090"/>
                <a:gd name="T58" fmla="*/ 74 w 2513"/>
                <a:gd name="T59" fmla="*/ 424 h 2090"/>
                <a:gd name="T60" fmla="*/ 34 w 2513"/>
                <a:gd name="T61" fmla="*/ 527 h 2090"/>
                <a:gd name="T62" fmla="*/ 10 w 2513"/>
                <a:gd name="T63" fmla="*/ 634 h 2090"/>
                <a:gd name="T64" fmla="*/ 0 w 2513"/>
                <a:gd name="T65" fmla="*/ 749 h 2090"/>
                <a:gd name="T66" fmla="*/ 10 w 2513"/>
                <a:gd name="T67" fmla="*/ 863 h 2090"/>
                <a:gd name="T68" fmla="*/ 34 w 2513"/>
                <a:gd name="T69" fmla="*/ 972 h 2090"/>
                <a:gd name="T70" fmla="*/ 74 w 2513"/>
                <a:gd name="T71" fmla="*/ 1073 h 2090"/>
                <a:gd name="T72" fmla="*/ 128 w 2513"/>
                <a:gd name="T73" fmla="*/ 1167 h 2090"/>
                <a:gd name="T74" fmla="*/ 196 w 2513"/>
                <a:gd name="T75" fmla="*/ 1253 h 2090"/>
                <a:gd name="T76" fmla="*/ 273 w 2513"/>
                <a:gd name="T77" fmla="*/ 1327 h 2090"/>
                <a:gd name="T78" fmla="*/ 362 w 2513"/>
                <a:gd name="T79" fmla="*/ 1389 h 2090"/>
                <a:gd name="T80" fmla="*/ 458 w 2513"/>
                <a:gd name="T81" fmla="*/ 1439 h 2090"/>
                <a:gd name="T82" fmla="*/ 563 w 2513"/>
                <a:gd name="T83" fmla="*/ 1475 h 2090"/>
                <a:gd name="T84" fmla="*/ 674 w 2513"/>
                <a:gd name="T85" fmla="*/ 1494 h 2090"/>
                <a:gd name="T86" fmla="*/ 1258 w 2513"/>
                <a:gd name="T87" fmla="*/ 1498 h 2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13" h="2090">
                  <a:moveTo>
                    <a:pt x="2513" y="2090"/>
                  </a:moveTo>
                  <a:lnTo>
                    <a:pt x="2036" y="1413"/>
                  </a:lnTo>
                  <a:lnTo>
                    <a:pt x="2058" y="1402"/>
                  </a:lnTo>
                  <a:lnTo>
                    <a:pt x="2080" y="1389"/>
                  </a:lnTo>
                  <a:lnTo>
                    <a:pt x="2101" y="1375"/>
                  </a:lnTo>
                  <a:lnTo>
                    <a:pt x="2123" y="1361"/>
                  </a:lnTo>
                  <a:lnTo>
                    <a:pt x="2143" y="1346"/>
                  </a:lnTo>
                  <a:lnTo>
                    <a:pt x="2163" y="1331"/>
                  </a:lnTo>
                  <a:lnTo>
                    <a:pt x="2182" y="1314"/>
                  </a:lnTo>
                  <a:lnTo>
                    <a:pt x="2201" y="1298"/>
                  </a:lnTo>
                  <a:lnTo>
                    <a:pt x="2219" y="1280"/>
                  </a:lnTo>
                  <a:lnTo>
                    <a:pt x="2237" y="1262"/>
                  </a:lnTo>
                  <a:lnTo>
                    <a:pt x="2254" y="1244"/>
                  </a:lnTo>
                  <a:lnTo>
                    <a:pt x="2270" y="1224"/>
                  </a:lnTo>
                  <a:lnTo>
                    <a:pt x="2285" y="1205"/>
                  </a:lnTo>
                  <a:lnTo>
                    <a:pt x="2300" y="1185"/>
                  </a:lnTo>
                  <a:lnTo>
                    <a:pt x="2315" y="1164"/>
                  </a:lnTo>
                  <a:lnTo>
                    <a:pt x="2329" y="1143"/>
                  </a:lnTo>
                  <a:lnTo>
                    <a:pt x="2342" y="1122"/>
                  </a:lnTo>
                  <a:lnTo>
                    <a:pt x="2354" y="1100"/>
                  </a:lnTo>
                  <a:lnTo>
                    <a:pt x="2365" y="1076"/>
                  </a:lnTo>
                  <a:lnTo>
                    <a:pt x="2376" y="1053"/>
                  </a:lnTo>
                  <a:lnTo>
                    <a:pt x="2386" y="1030"/>
                  </a:lnTo>
                  <a:lnTo>
                    <a:pt x="2395" y="1007"/>
                  </a:lnTo>
                  <a:lnTo>
                    <a:pt x="2404" y="982"/>
                  </a:lnTo>
                  <a:lnTo>
                    <a:pt x="2411" y="957"/>
                  </a:lnTo>
                  <a:lnTo>
                    <a:pt x="2418" y="933"/>
                  </a:lnTo>
                  <a:lnTo>
                    <a:pt x="2424" y="907"/>
                  </a:lnTo>
                  <a:lnTo>
                    <a:pt x="2429" y="882"/>
                  </a:lnTo>
                  <a:lnTo>
                    <a:pt x="2434" y="855"/>
                  </a:lnTo>
                  <a:lnTo>
                    <a:pt x="2437" y="829"/>
                  </a:lnTo>
                  <a:lnTo>
                    <a:pt x="2439" y="802"/>
                  </a:lnTo>
                  <a:lnTo>
                    <a:pt x="2440" y="776"/>
                  </a:lnTo>
                  <a:lnTo>
                    <a:pt x="2441" y="749"/>
                  </a:lnTo>
                  <a:lnTo>
                    <a:pt x="2440" y="711"/>
                  </a:lnTo>
                  <a:lnTo>
                    <a:pt x="2437" y="672"/>
                  </a:lnTo>
                  <a:lnTo>
                    <a:pt x="2431" y="634"/>
                  </a:lnTo>
                  <a:lnTo>
                    <a:pt x="2425" y="597"/>
                  </a:lnTo>
                  <a:lnTo>
                    <a:pt x="2417" y="561"/>
                  </a:lnTo>
                  <a:lnTo>
                    <a:pt x="2407" y="527"/>
                  </a:lnTo>
                  <a:lnTo>
                    <a:pt x="2395" y="492"/>
                  </a:lnTo>
                  <a:lnTo>
                    <a:pt x="2382" y="457"/>
                  </a:lnTo>
                  <a:lnTo>
                    <a:pt x="2367" y="424"/>
                  </a:lnTo>
                  <a:lnTo>
                    <a:pt x="2350" y="391"/>
                  </a:lnTo>
                  <a:lnTo>
                    <a:pt x="2332" y="361"/>
                  </a:lnTo>
                  <a:lnTo>
                    <a:pt x="2313" y="330"/>
                  </a:lnTo>
                  <a:lnTo>
                    <a:pt x="2292" y="300"/>
                  </a:lnTo>
                  <a:lnTo>
                    <a:pt x="2270" y="272"/>
                  </a:lnTo>
                  <a:lnTo>
                    <a:pt x="2246" y="245"/>
                  </a:lnTo>
                  <a:lnTo>
                    <a:pt x="2221" y="219"/>
                  </a:lnTo>
                  <a:lnTo>
                    <a:pt x="2195" y="195"/>
                  </a:lnTo>
                  <a:lnTo>
                    <a:pt x="2168" y="170"/>
                  </a:lnTo>
                  <a:lnTo>
                    <a:pt x="2140" y="148"/>
                  </a:lnTo>
                  <a:lnTo>
                    <a:pt x="2110" y="128"/>
                  </a:lnTo>
                  <a:lnTo>
                    <a:pt x="2079" y="108"/>
                  </a:lnTo>
                  <a:lnTo>
                    <a:pt x="2049" y="90"/>
                  </a:lnTo>
                  <a:lnTo>
                    <a:pt x="2016" y="74"/>
                  </a:lnTo>
                  <a:lnTo>
                    <a:pt x="1983" y="58"/>
                  </a:lnTo>
                  <a:lnTo>
                    <a:pt x="1949" y="46"/>
                  </a:lnTo>
                  <a:lnTo>
                    <a:pt x="1914" y="33"/>
                  </a:lnTo>
                  <a:lnTo>
                    <a:pt x="1878" y="23"/>
                  </a:lnTo>
                  <a:lnTo>
                    <a:pt x="1842" y="15"/>
                  </a:lnTo>
                  <a:lnTo>
                    <a:pt x="1805" y="9"/>
                  </a:lnTo>
                  <a:lnTo>
                    <a:pt x="1768" y="3"/>
                  </a:lnTo>
                  <a:lnTo>
                    <a:pt x="1730" y="1"/>
                  </a:lnTo>
                  <a:lnTo>
                    <a:pt x="1691" y="0"/>
                  </a:lnTo>
                  <a:lnTo>
                    <a:pt x="750" y="0"/>
                  </a:lnTo>
                  <a:lnTo>
                    <a:pt x="712" y="1"/>
                  </a:lnTo>
                  <a:lnTo>
                    <a:pt x="674" y="3"/>
                  </a:lnTo>
                  <a:lnTo>
                    <a:pt x="636" y="9"/>
                  </a:lnTo>
                  <a:lnTo>
                    <a:pt x="599" y="15"/>
                  </a:lnTo>
                  <a:lnTo>
                    <a:pt x="563" y="23"/>
                  </a:lnTo>
                  <a:lnTo>
                    <a:pt x="527" y="33"/>
                  </a:lnTo>
                  <a:lnTo>
                    <a:pt x="492" y="46"/>
                  </a:lnTo>
                  <a:lnTo>
                    <a:pt x="458" y="58"/>
                  </a:lnTo>
                  <a:lnTo>
                    <a:pt x="425" y="74"/>
                  </a:lnTo>
                  <a:lnTo>
                    <a:pt x="393" y="90"/>
                  </a:lnTo>
                  <a:lnTo>
                    <a:pt x="362" y="108"/>
                  </a:lnTo>
                  <a:lnTo>
                    <a:pt x="331" y="128"/>
                  </a:lnTo>
                  <a:lnTo>
                    <a:pt x="302" y="148"/>
                  </a:lnTo>
                  <a:lnTo>
                    <a:pt x="273" y="170"/>
                  </a:lnTo>
                  <a:lnTo>
                    <a:pt x="247" y="195"/>
                  </a:lnTo>
                  <a:lnTo>
                    <a:pt x="220" y="219"/>
                  </a:lnTo>
                  <a:lnTo>
                    <a:pt x="196" y="245"/>
                  </a:lnTo>
                  <a:lnTo>
                    <a:pt x="172" y="272"/>
                  </a:lnTo>
                  <a:lnTo>
                    <a:pt x="149" y="300"/>
                  </a:lnTo>
                  <a:lnTo>
                    <a:pt x="128" y="330"/>
                  </a:lnTo>
                  <a:lnTo>
                    <a:pt x="109" y="361"/>
                  </a:lnTo>
                  <a:lnTo>
                    <a:pt x="91" y="391"/>
                  </a:lnTo>
                  <a:lnTo>
                    <a:pt x="74" y="424"/>
                  </a:lnTo>
                  <a:lnTo>
                    <a:pt x="59" y="457"/>
                  </a:lnTo>
                  <a:lnTo>
                    <a:pt x="46" y="492"/>
                  </a:lnTo>
                  <a:lnTo>
                    <a:pt x="34" y="527"/>
                  </a:lnTo>
                  <a:lnTo>
                    <a:pt x="25" y="561"/>
                  </a:lnTo>
                  <a:lnTo>
                    <a:pt x="16" y="597"/>
                  </a:lnTo>
                  <a:lnTo>
                    <a:pt x="10" y="634"/>
                  </a:lnTo>
                  <a:lnTo>
                    <a:pt x="4" y="672"/>
                  </a:lnTo>
                  <a:lnTo>
                    <a:pt x="1" y="711"/>
                  </a:lnTo>
                  <a:lnTo>
                    <a:pt x="0" y="749"/>
                  </a:lnTo>
                  <a:lnTo>
                    <a:pt x="1" y="788"/>
                  </a:lnTo>
                  <a:lnTo>
                    <a:pt x="4" y="826"/>
                  </a:lnTo>
                  <a:lnTo>
                    <a:pt x="10" y="863"/>
                  </a:lnTo>
                  <a:lnTo>
                    <a:pt x="16" y="900"/>
                  </a:lnTo>
                  <a:lnTo>
                    <a:pt x="25" y="936"/>
                  </a:lnTo>
                  <a:lnTo>
                    <a:pt x="34" y="972"/>
                  </a:lnTo>
                  <a:lnTo>
                    <a:pt x="46" y="1007"/>
                  </a:lnTo>
                  <a:lnTo>
                    <a:pt x="59" y="1040"/>
                  </a:lnTo>
                  <a:lnTo>
                    <a:pt x="74" y="1073"/>
                  </a:lnTo>
                  <a:lnTo>
                    <a:pt x="91" y="1106"/>
                  </a:lnTo>
                  <a:lnTo>
                    <a:pt x="109" y="1138"/>
                  </a:lnTo>
                  <a:lnTo>
                    <a:pt x="128" y="1167"/>
                  </a:lnTo>
                  <a:lnTo>
                    <a:pt x="149" y="1197"/>
                  </a:lnTo>
                  <a:lnTo>
                    <a:pt x="172" y="1225"/>
                  </a:lnTo>
                  <a:lnTo>
                    <a:pt x="196" y="1253"/>
                  </a:lnTo>
                  <a:lnTo>
                    <a:pt x="220" y="1278"/>
                  </a:lnTo>
                  <a:lnTo>
                    <a:pt x="247" y="1304"/>
                  </a:lnTo>
                  <a:lnTo>
                    <a:pt x="273" y="1327"/>
                  </a:lnTo>
                  <a:lnTo>
                    <a:pt x="302" y="1349"/>
                  </a:lnTo>
                  <a:lnTo>
                    <a:pt x="331" y="1370"/>
                  </a:lnTo>
                  <a:lnTo>
                    <a:pt x="362" y="1389"/>
                  </a:lnTo>
                  <a:lnTo>
                    <a:pt x="393" y="1407"/>
                  </a:lnTo>
                  <a:lnTo>
                    <a:pt x="425" y="1424"/>
                  </a:lnTo>
                  <a:lnTo>
                    <a:pt x="458" y="1439"/>
                  </a:lnTo>
                  <a:lnTo>
                    <a:pt x="492" y="1453"/>
                  </a:lnTo>
                  <a:lnTo>
                    <a:pt x="527" y="1464"/>
                  </a:lnTo>
                  <a:lnTo>
                    <a:pt x="563" y="1475"/>
                  </a:lnTo>
                  <a:lnTo>
                    <a:pt x="599" y="1482"/>
                  </a:lnTo>
                  <a:lnTo>
                    <a:pt x="636" y="1490"/>
                  </a:lnTo>
                  <a:lnTo>
                    <a:pt x="674" y="1494"/>
                  </a:lnTo>
                  <a:lnTo>
                    <a:pt x="712" y="1497"/>
                  </a:lnTo>
                  <a:lnTo>
                    <a:pt x="750" y="1498"/>
                  </a:lnTo>
                  <a:lnTo>
                    <a:pt x="1258" y="1498"/>
                  </a:lnTo>
                  <a:lnTo>
                    <a:pt x="1221" y="1505"/>
                  </a:lnTo>
                  <a:lnTo>
                    <a:pt x="2513" y="20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27" name="Freeform 87"/>
            <p:cNvSpPr>
              <a:spLocks/>
            </p:cNvSpPr>
            <p:nvPr/>
          </p:nvSpPr>
          <p:spPr bwMode="auto">
            <a:xfrm>
              <a:off x="4632325" y="1979613"/>
              <a:ext cx="774700" cy="647700"/>
            </a:xfrm>
            <a:custGeom>
              <a:avLst/>
              <a:gdLst>
                <a:gd name="T0" fmla="*/ 712 w 2441"/>
                <a:gd name="T1" fmla="*/ 1 h 2040"/>
                <a:gd name="T2" fmla="*/ 598 w 2441"/>
                <a:gd name="T3" fmla="*/ 15 h 2040"/>
                <a:gd name="T4" fmla="*/ 492 w 2441"/>
                <a:gd name="T5" fmla="*/ 46 h 2040"/>
                <a:gd name="T6" fmla="*/ 392 w 2441"/>
                <a:gd name="T7" fmla="*/ 90 h 2040"/>
                <a:gd name="T8" fmla="*/ 301 w 2441"/>
                <a:gd name="T9" fmla="*/ 149 h 2040"/>
                <a:gd name="T10" fmla="*/ 220 w 2441"/>
                <a:gd name="T11" fmla="*/ 219 h 2040"/>
                <a:gd name="T12" fmla="*/ 149 w 2441"/>
                <a:gd name="T13" fmla="*/ 300 h 2040"/>
                <a:gd name="T14" fmla="*/ 91 w 2441"/>
                <a:gd name="T15" fmla="*/ 392 h 2040"/>
                <a:gd name="T16" fmla="*/ 45 w 2441"/>
                <a:gd name="T17" fmla="*/ 492 h 2040"/>
                <a:gd name="T18" fmla="*/ 16 w 2441"/>
                <a:gd name="T19" fmla="*/ 598 h 2040"/>
                <a:gd name="T20" fmla="*/ 1 w 2441"/>
                <a:gd name="T21" fmla="*/ 710 h 2040"/>
                <a:gd name="T22" fmla="*/ 3 w 2441"/>
                <a:gd name="T23" fmla="*/ 810 h 2040"/>
                <a:gd name="T24" fmla="*/ 16 w 2441"/>
                <a:gd name="T25" fmla="*/ 900 h 2040"/>
                <a:gd name="T26" fmla="*/ 38 w 2441"/>
                <a:gd name="T27" fmla="*/ 985 h 2040"/>
                <a:gd name="T28" fmla="*/ 71 w 2441"/>
                <a:gd name="T29" fmla="*/ 1066 h 2040"/>
                <a:gd name="T30" fmla="*/ 112 w 2441"/>
                <a:gd name="T31" fmla="*/ 1142 h 2040"/>
                <a:gd name="T32" fmla="*/ 162 w 2441"/>
                <a:gd name="T33" fmla="*/ 1213 h 2040"/>
                <a:gd name="T34" fmla="*/ 219 w 2441"/>
                <a:gd name="T35" fmla="*/ 1277 h 2040"/>
                <a:gd name="T36" fmla="*/ 282 w 2441"/>
                <a:gd name="T37" fmla="*/ 1334 h 2040"/>
                <a:gd name="T38" fmla="*/ 353 w 2441"/>
                <a:gd name="T39" fmla="*/ 1384 h 2040"/>
                <a:gd name="T40" fmla="*/ 429 w 2441"/>
                <a:gd name="T41" fmla="*/ 1426 h 2040"/>
                <a:gd name="T42" fmla="*/ 510 w 2441"/>
                <a:gd name="T43" fmla="*/ 1459 h 2040"/>
                <a:gd name="T44" fmla="*/ 1190 w 2441"/>
                <a:gd name="T45" fmla="*/ 1498 h 2040"/>
                <a:gd name="T46" fmla="*/ 1768 w 2441"/>
                <a:gd name="T47" fmla="*/ 1494 h 2040"/>
                <a:gd name="T48" fmla="*/ 1878 w 2441"/>
                <a:gd name="T49" fmla="*/ 1475 h 2040"/>
                <a:gd name="T50" fmla="*/ 1983 w 2441"/>
                <a:gd name="T51" fmla="*/ 1439 h 2040"/>
                <a:gd name="T52" fmla="*/ 2080 w 2441"/>
                <a:gd name="T53" fmla="*/ 1389 h 2040"/>
                <a:gd name="T54" fmla="*/ 2168 w 2441"/>
                <a:gd name="T55" fmla="*/ 1327 h 2040"/>
                <a:gd name="T56" fmla="*/ 2246 w 2441"/>
                <a:gd name="T57" fmla="*/ 1253 h 2040"/>
                <a:gd name="T58" fmla="*/ 2313 w 2441"/>
                <a:gd name="T59" fmla="*/ 1168 h 2040"/>
                <a:gd name="T60" fmla="*/ 2367 w 2441"/>
                <a:gd name="T61" fmla="*/ 1074 h 2040"/>
                <a:gd name="T62" fmla="*/ 2407 w 2441"/>
                <a:gd name="T63" fmla="*/ 972 h 2040"/>
                <a:gd name="T64" fmla="*/ 2432 w 2441"/>
                <a:gd name="T65" fmla="*/ 863 h 2040"/>
                <a:gd name="T66" fmla="*/ 2441 w 2441"/>
                <a:gd name="T67" fmla="*/ 748 h 2040"/>
                <a:gd name="T68" fmla="*/ 2432 w 2441"/>
                <a:gd name="T69" fmla="*/ 635 h 2040"/>
                <a:gd name="T70" fmla="*/ 2407 w 2441"/>
                <a:gd name="T71" fmla="*/ 526 h 2040"/>
                <a:gd name="T72" fmla="*/ 2367 w 2441"/>
                <a:gd name="T73" fmla="*/ 424 h 2040"/>
                <a:gd name="T74" fmla="*/ 2313 w 2441"/>
                <a:gd name="T75" fmla="*/ 330 h 2040"/>
                <a:gd name="T76" fmla="*/ 2246 w 2441"/>
                <a:gd name="T77" fmla="*/ 245 h 2040"/>
                <a:gd name="T78" fmla="*/ 2168 w 2441"/>
                <a:gd name="T79" fmla="*/ 171 h 2040"/>
                <a:gd name="T80" fmla="*/ 2080 w 2441"/>
                <a:gd name="T81" fmla="*/ 108 h 2040"/>
                <a:gd name="T82" fmla="*/ 1983 w 2441"/>
                <a:gd name="T83" fmla="*/ 59 h 2040"/>
                <a:gd name="T84" fmla="*/ 1878 w 2441"/>
                <a:gd name="T85" fmla="*/ 23 h 2040"/>
                <a:gd name="T86" fmla="*/ 1768 w 2441"/>
                <a:gd name="T87" fmla="*/ 3 h 2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41" h="2040">
                  <a:moveTo>
                    <a:pt x="1691" y="0"/>
                  </a:moveTo>
                  <a:lnTo>
                    <a:pt x="750" y="0"/>
                  </a:lnTo>
                  <a:lnTo>
                    <a:pt x="712" y="1"/>
                  </a:lnTo>
                  <a:lnTo>
                    <a:pt x="673" y="3"/>
                  </a:lnTo>
                  <a:lnTo>
                    <a:pt x="635" y="9"/>
                  </a:lnTo>
                  <a:lnTo>
                    <a:pt x="598" y="15"/>
                  </a:lnTo>
                  <a:lnTo>
                    <a:pt x="562" y="23"/>
                  </a:lnTo>
                  <a:lnTo>
                    <a:pt x="526" y="34"/>
                  </a:lnTo>
                  <a:lnTo>
                    <a:pt x="492" y="46"/>
                  </a:lnTo>
                  <a:lnTo>
                    <a:pt x="458" y="59"/>
                  </a:lnTo>
                  <a:lnTo>
                    <a:pt x="425" y="74"/>
                  </a:lnTo>
                  <a:lnTo>
                    <a:pt x="392" y="90"/>
                  </a:lnTo>
                  <a:lnTo>
                    <a:pt x="362" y="108"/>
                  </a:lnTo>
                  <a:lnTo>
                    <a:pt x="331" y="128"/>
                  </a:lnTo>
                  <a:lnTo>
                    <a:pt x="301" y="149"/>
                  </a:lnTo>
                  <a:lnTo>
                    <a:pt x="273" y="171"/>
                  </a:lnTo>
                  <a:lnTo>
                    <a:pt x="246" y="195"/>
                  </a:lnTo>
                  <a:lnTo>
                    <a:pt x="220" y="219"/>
                  </a:lnTo>
                  <a:lnTo>
                    <a:pt x="195" y="245"/>
                  </a:lnTo>
                  <a:lnTo>
                    <a:pt x="171" y="273"/>
                  </a:lnTo>
                  <a:lnTo>
                    <a:pt x="149" y="300"/>
                  </a:lnTo>
                  <a:lnTo>
                    <a:pt x="128" y="330"/>
                  </a:lnTo>
                  <a:lnTo>
                    <a:pt x="109" y="361"/>
                  </a:lnTo>
                  <a:lnTo>
                    <a:pt x="91" y="392"/>
                  </a:lnTo>
                  <a:lnTo>
                    <a:pt x="74" y="424"/>
                  </a:lnTo>
                  <a:lnTo>
                    <a:pt x="59" y="458"/>
                  </a:lnTo>
                  <a:lnTo>
                    <a:pt x="45" y="492"/>
                  </a:lnTo>
                  <a:lnTo>
                    <a:pt x="34" y="526"/>
                  </a:lnTo>
                  <a:lnTo>
                    <a:pt x="24" y="561"/>
                  </a:lnTo>
                  <a:lnTo>
                    <a:pt x="16" y="598"/>
                  </a:lnTo>
                  <a:lnTo>
                    <a:pt x="9" y="635"/>
                  </a:lnTo>
                  <a:lnTo>
                    <a:pt x="4" y="672"/>
                  </a:lnTo>
                  <a:lnTo>
                    <a:pt x="1" y="710"/>
                  </a:lnTo>
                  <a:lnTo>
                    <a:pt x="0" y="748"/>
                  </a:lnTo>
                  <a:lnTo>
                    <a:pt x="1" y="780"/>
                  </a:lnTo>
                  <a:lnTo>
                    <a:pt x="3" y="810"/>
                  </a:lnTo>
                  <a:lnTo>
                    <a:pt x="6" y="840"/>
                  </a:lnTo>
                  <a:lnTo>
                    <a:pt x="10" y="870"/>
                  </a:lnTo>
                  <a:lnTo>
                    <a:pt x="16" y="900"/>
                  </a:lnTo>
                  <a:lnTo>
                    <a:pt x="22" y="928"/>
                  </a:lnTo>
                  <a:lnTo>
                    <a:pt x="29" y="957"/>
                  </a:lnTo>
                  <a:lnTo>
                    <a:pt x="38" y="985"/>
                  </a:lnTo>
                  <a:lnTo>
                    <a:pt x="48" y="1013"/>
                  </a:lnTo>
                  <a:lnTo>
                    <a:pt x="59" y="1039"/>
                  </a:lnTo>
                  <a:lnTo>
                    <a:pt x="71" y="1066"/>
                  </a:lnTo>
                  <a:lnTo>
                    <a:pt x="83" y="1092"/>
                  </a:lnTo>
                  <a:lnTo>
                    <a:pt x="97" y="1117"/>
                  </a:lnTo>
                  <a:lnTo>
                    <a:pt x="112" y="1142"/>
                  </a:lnTo>
                  <a:lnTo>
                    <a:pt x="128" y="1166"/>
                  </a:lnTo>
                  <a:lnTo>
                    <a:pt x="144" y="1190"/>
                  </a:lnTo>
                  <a:lnTo>
                    <a:pt x="162" y="1213"/>
                  </a:lnTo>
                  <a:lnTo>
                    <a:pt x="180" y="1235"/>
                  </a:lnTo>
                  <a:lnTo>
                    <a:pt x="199" y="1256"/>
                  </a:lnTo>
                  <a:lnTo>
                    <a:pt x="219" y="1277"/>
                  </a:lnTo>
                  <a:lnTo>
                    <a:pt x="239" y="1297"/>
                  </a:lnTo>
                  <a:lnTo>
                    <a:pt x="260" y="1316"/>
                  </a:lnTo>
                  <a:lnTo>
                    <a:pt x="282" y="1334"/>
                  </a:lnTo>
                  <a:lnTo>
                    <a:pt x="305" y="1352"/>
                  </a:lnTo>
                  <a:lnTo>
                    <a:pt x="329" y="1369"/>
                  </a:lnTo>
                  <a:lnTo>
                    <a:pt x="353" y="1384"/>
                  </a:lnTo>
                  <a:lnTo>
                    <a:pt x="377" y="1399"/>
                  </a:lnTo>
                  <a:lnTo>
                    <a:pt x="403" y="1413"/>
                  </a:lnTo>
                  <a:lnTo>
                    <a:pt x="429" y="1426"/>
                  </a:lnTo>
                  <a:lnTo>
                    <a:pt x="456" y="1438"/>
                  </a:lnTo>
                  <a:lnTo>
                    <a:pt x="482" y="1448"/>
                  </a:lnTo>
                  <a:lnTo>
                    <a:pt x="510" y="1459"/>
                  </a:lnTo>
                  <a:lnTo>
                    <a:pt x="0" y="2040"/>
                  </a:lnTo>
                  <a:lnTo>
                    <a:pt x="1220" y="1505"/>
                  </a:lnTo>
                  <a:lnTo>
                    <a:pt x="1190" y="1498"/>
                  </a:lnTo>
                  <a:lnTo>
                    <a:pt x="1691" y="1498"/>
                  </a:lnTo>
                  <a:lnTo>
                    <a:pt x="1730" y="1497"/>
                  </a:lnTo>
                  <a:lnTo>
                    <a:pt x="1768" y="1494"/>
                  </a:lnTo>
                  <a:lnTo>
                    <a:pt x="1805" y="1489"/>
                  </a:lnTo>
                  <a:lnTo>
                    <a:pt x="1842" y="1483"/>
                  </a:lnTo>
                  <a:lnTo>
                    <a:pt x="1878" y="1475"/>
                  </a:lnTo>
                  <a:lnTo>
                    <a:pt x="1914" y="1464"/>
                  </a:lnTo>
                  <a:lnTo>
                    <a:pt x="1949" y="1452"/>
                  </a:lnTo>
                  <a:lnTo>
                    <a:pt x="1983" y="1439"/>
                  </a:lnTo>
                  <a:lnTo>
                    <a:pt x="2015" y="1424"/>
                  </a:lnTo>
                  <a:lnTo>
                    <a:pt x="2048" y="1408"/>
                  </a:lnTo>
                  <a:lnTo>
                    <a:pt x="2080" y="1389"/>
                  </a:lnTo>
                  <a:lnTo>
                    <a:pt x="2110" y="1370"/>
                  </a:lnTo>
                  <a:lnTo>
                    <a:pt x="2139" y="1349"/>
                  </a:lnTo>
                  <a:lnTo>
                    <a:pt x="2168" y="1327"/>
                  </a:lnTo>
                  <a:lnTo>
                    <a:pt x="2195" y="1303"/>
                  </a:lnTo>
                  <a:lnTo>
                    <a:pt x="2221" y="1279"/>
                  </a:lnTo>
                  <a:lnTo>
                    <a:pt x="2246" y="1253"/>
                  </a:lnTo>
                  <a:lnTo>
                    <a:pt x="2269" y="1225"/>
                  </a:lnTo>
                  <a:lnTo>
                    <a:pt x="2291" y="1197"/>
                  </a:lnTo>
                  <a:lnTo>
                    <a:pt x="2313" y="1168"/>
                  </a:lnTo>
                  <a:lnTo>
                    <a:pt x="2332" y="1137"/>
                  </a:lnTo>
                  <a:lnTo>
                    <a:pt x="2350" y="1106"/>
                  </a:lnTo>
                  <a:lnTo>
                    <a:pt x="2367" y="1074"/>
                  </a:lnTo>
                  <a:lnTo>
                    <a:pt x="2381" y="1040"/>
                  </a:lnTo>
                  <a:lnTo>
                    <a:pt x="2395" y="1006"/>
                  </a:lnTo>
                  <a:lnTo>
                    <a:pt x="2407" y="972"/>
                  </a:lnTo>
                  <a:lnTo>
                    <a:pt x="2416" y="937"/>
                  </a:lnTo>
                  <a:lnTo>
                    <a:pt x="2425" y="900"/>
                  </a:lnTo>
                  <a:lnTo>
                    <a:pt x="2432" y="863"/>
                  </a:lnTo>
                  <a:lnTo>
                    <a:pt x="2436" y="826"/>
                  </a:lnTo>
                  <a:lnTo>
                    <a:pt x="2439" y="788"/>
                  </a:lnTo>
                  <a:lnTo>
                    <a:pt x="2441" y="748"/>
                  </a:lnTo>
                  <a:lnTo>
                    <a:pt x="2439" y="710"/>
                  </a:lnTo>
                  <a:lnTo>
                    <a:pt x="2436" y="672"/>
                  </a:lnTo>
                  <a:lnTo>
                    <a:pt x="2432" y="635"/>
                  </a:lnTo>
                  <a:lnTo>
                    <a:pt x="2425" y="598"/>
                  </a:lnTo>
                  <a:lnTo>
                    <a:pt x="2416" y="561"/>
                  </a:lnTo>
                  <a:lnTo>
                    <a:pt x="2407" y="526"/>
                  </a:lnTo>
                  <a:lnTo>
                    <a:pt x="2395" y="492"/>
                  </a:lnTo>
                  <a:lnTo>
                    <a:pt x="2381" y="458"/>
                  </a:lnTo>
                  <a:lnTo>
                    <a:pt x="2367" y="424"/>
                  </a:lnTo>
                  <a:lnTo>
                    <a:pt x="2350" y="392"/>
                  </a:lnTo>
                  <a:lnTo>
                    <a:pt x="2332" y="361"/>
                  </a:lnTo>
                  <a:lnTo>
                    <a:pt x="2313" y="330"/>
                  </a:lnTo>
                  <a:lnTo>
                    <a:pt x="2291" y="300"/>
                  </a:lnTo>
                  <a:lnTo>
                    <a:pt x="2269" y="273"/>
                  </a:lnTo>
                  <a:lnTo>
                    <a:pt x="2246" y="245"/>
                  </a:lnTo>
                  <a:lnTo>
                    <a:pt x="2221" y="219"/>
                  </a:lnTo>
                  <a:lnTo>
                    <a:pt x="2195" y="195"/>
                  </a:lnTo>
                  <a:lnTo>
                    <a:pt x="2168" y="171"/>
                  </a:lnTo>
                  <a:lnTo>
                    <a:pt x="2139" y="149"/>
                  </a:lnTo>
                  <a:lnTo>
                    <a:pt x="2110" y="128"/>
                  </a:lnTo>
                  <a:lnTo>
                    <a:pt x="2080" y="108"/>
                  </a:lnTo>
                  <a:lnTo>
                    <a:pt x="2048" y="90"/>
                  </a:lnTo>
                  <a:lnTo>
                    <a:pt x="2015" y="74"/>
                  </a:lnTo>
                  <a:lnTo>
                    <a:pt x="1983" y="59"/>
                  </a:lnTo>
                  <a:lnTo>
                    <a:pt x="1949" y="46"/>
                  </a:lnTo>
                  <a:lnTo>
                    <a:pt x="1914" y="34"/>
                  </a:lnTo>
                  <a:lnTo>
                    <a:pt x="1878" y="23"/>
                  </a:lnTo>
                  <a:lnTo>
                    <a:pt x="1842" y="15"/>
                  </a:lnTo>
                  <a:lnTo>
                    <a:pt x="1805" y="9"/>
                  </a:lnTo>
                  <a:lnTo>
                    <a:pt x="1768" y="3"/>
                  </a:lnTo>
                  <a:lnTo>
                    <a:pt x="1730" y="1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28" name="Freeform 88"/>
            <p:cNvSpPr>
              <a:spLocks/>
            </p:cNvSpPr>
            <p:nvPr/>
          </p:nvSpPr>
          <p:spPr bwMode="auto">
            <a:xfrm>
              <a:off x="446088" y="3638550"/>
              <a:ext cx="495300" cy="495300"/>
            </a:xfrm>
            <a:custGeom>
              <a:avLst/>
              <a:gdLst>
                <a:gd name="T0" fmla="*/ 1555 w 1560"/>
                <a:gd name="T1" fmla="*/ 858 h 1560"/>
                <a:gd name="T2" fmla="*/ 1535 w 1560"/>
                <a:gd name="T3" fmla="*/ 973 h 1560"/>
                <a:gd name="T4" fmla="*/ 1498 w 1560"/>
                <a:gd name="T5" fmla="*/ 1082 h 1560"/>
                <a:gd name="T6" fmla="*/ 1448 w 1560"/>
                <a:gd name="T7" fmla="*/ 1182 h 1560"/>
                <a:gd name="T8" fmla="*/ 1382 w 1560"/>
                <a:gd name="T9" fmla="*/ 1274 h 1560"/>
                <a:gd name="T10" fmla="*/ 1305 w 1560"/>
                <a:gd name="T11" fmla="*/ 1356 h 1560"/>
                <a:gd name="T12" fmla="*/ 1217 w 1560"/>
                <a:gd name="T13" fmla="*/ 1425 h 1560"/>
                <a:gd name="T14" fmla="*/ 1119 w 1560"/>
                <a:gd name="T15" fmla="*/ 1481 h 1560"/>
                <a:gd name="T16" fmla="*/ 1013 w 1560"/>
                <a:gd name="T17" fmla="*/ 1524 h 1560"/>
                <a:gd name="T18" fmla="*/ 900 w 1560"/>
                <a:gd name="T19" fmla="*/ 1550 h 1560"/>
                <a:gd name="T20" fmla="*/ 781 w 1560"/>
                <a:gd name="T21" fmla="*/ 1560 h 1560"/>
                <a:gd name="T22" fmla="*/ 663 w 1560"/>
                <a:gd name="T23" fmla="*/ 1550 h 1560"/>
                <a:gd name="T24" fmla="*/ 550 w 1560"/>
                <a:gd name="T25" fmla="*/ 1525 h 1560"/>
                <a:gd name="T26" fmla="*/ 443 w 1560"/>
                <a:gd name="T27" fmla="*/ 1482 h 1560"/>
                <a:gd name="T28" fmla="*/ 345 w 1560"/>
                <a:gd name="T29" fmla="*/ 1426 h 1560"/>
                <a:gd name="T30" fmla="*/ 257 w 1560"/>
                <a:gd name="T31" fmla="*/ 1358 h 1560"/>
                <a:gd name="T32" fmla="*/ 179 w 1560"/>
                <a:gd name="T33" fmla="*/ 1276 h 1560"/>
                <a:gd name="T34" fmla="*/ 114 w 1560"/>
                <a:gd name="T35" fmla="*/ 1185 h 1560"/>
                <a:gd name="T36" fmla="*/ 62 w 1560"/>
                <a:gd name="T37" fmla="*/ 1085 h 1560"/>
                <a:gd name="T38" fmla="*/ 25 w 1560"/>
                <a:gd name="T39" fmla="*/ 976 h 1560"/>
                <a:gd name="T40" fmla="*/ 4 w 1560"/>
                <a:gd name="T41" fmla="*/ 861 h 1560"/>
                <a:gd name="T42" fmla="*/ 1 w 1560"/>
                <a:gd name="T43" fmla="*/ 741 h 1560"/>
                <a:gd name="T44" fmla="*/ 16 w 1560"/>
                <a:gd name="T45" fmla="*/ 624 h 1560"/>
                <a:gd name="T46" fmla="*/ 46 w 1560"/>
                <a:gd name="T47" fmla="*/ 513 h 1560"/>
                <a:gd name="T48" fmla="*/ 93 w 1560"/>
                <a:gd name="T49" fmla="*/ 409 h 1560"/>
                <a:gd name="T50" fmla="*/ 154 w 1560"/>
                <a:gd name="T51" fmla="*/ 314 h 1560"/>
                <a:gd name="T52" fmla="*/ 227 w 1560"/>
                <a:gd name="T53" fmla="*/ 230 h 1560"/>
                <a:gd name="T54" fmla="*/ 312 w 1560"/>
                <a:gd name="T55" fmla="*/ 156 h 1560"/>
                <a:gd name="T56" fmla="*/ 407 w 1560"/>
                <a:gd name="T57" fmla="*/ 94 h 1560"/>
                <a:gd name="T58" fmla="*/ 511 w 1560"/>
                <a:gd name="T59" fmla="*/ 48 h 1560"/>
                <a:gd name="T60" fmla="*/ 621 w 1560"/>
                <a:gd name="T61" fmla="*/ 16 h 1560"/>
                <a:gd name="T62" fmla="*/ 738 w 1560"/>
                <a:gd name="T63" fmla="*/ 1 h 1560"/>
                <a:gd name="T64" fmla="*/ 857 w 1560"/>
                <a:gd name="T65" fmla="*/ 4 h 1560"/>
                <a:gd name="T66" fmla="*/ 973 w 1560"/>
                <a:gd name="T67" fmla="*/ 25 h 1560"/>
                <a:gd name="T68" fmla="*/ 1082 w 1560"/>
                <a:gd name="T69" fmla="*/ 61 h 1560"/>
                <a:gd name="T70" fmla="*/ 1183 w 1560"/>
                <a:gd name="T71" fmla="*/ 112 h 1560"/>
                <a:gd name="T72" fmla="*/ 1274 w 1560"/>
                <a:gd name="T73" fmla="*/ 177 h 1560"/>
                <a:gd name="T74" fmla="*/ 1356 w 1560"/>
                <a:gd name="T75" fmla="*/ 254 h 1560"/>
                <a:gd name="T76" fmla="*/ 1425 w 1560"/>
                <a:gd name="T77" fmla="*/ 343 h 1560"/>
                <a:gd name="T78" fmla="*/ 1481 w 1560"/>
                <a:gd name="T79" fmla="*/ 440 h 1560"/>
                <a:gd name="T80" fmla="*/ 1524 w 1560"/>
                <a:gd name="T81" fmla="*/ 547 h 1560"/>
                <a:gd name="T82" fmla="*/ 1550 w 1560"/>
                <a:gd name="T83" fmla="*/ 659 h 1560"/>
                <a:gd name="T84" fmla="*/ 1560 w 1560"/>
                <a:gd name="T85" fmla="*/ 778 h 1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60" h="1560">
                  <a:moveTo>
                    <a:pt x="1560" y="778"/>
                  </a:moveTo>
                  <a:lnTo>
                    <a:pt x="1559" y="819"/>
                  </a:lnTo>
                  <a:lnTo>
                    <a:pt x="1555" y="858"/>
                  </a:lnTo>
                  <a:lnTo>
                    <a:pt x="1551" y="897"/>
                  </a:lnTo>
                  <a:lnTo>
                    <a:pt x="1544" y="935"/>
                  </a:lnTo>
                  <a:lnTo>
                    <a:pt x="1535" y="973"/>
                  </a:lnTo>
                  <a:lnTo>
                    <a:pt x="1525" y="1010"/>
                  </a:lnTo>
                  <a:lnTo>
                    <a:pt x="1513" y="1046"/>
                  </a:lnTo>
                  <a:lnTo>
                    <a:pt x="1498" y="1082"/>
                  </a:lnTo>
                  <a:lnTo>
                    <a:pt x="1483" y="1117"/>
                  </a:lnTo>
                  <a:lnTo>
                    <a:pt x="1466" y="1149"/>
                  </a:lnTo>
                  <a:lnTo>
                    <a:pt x="1448" y="1182"/>
                  </a:lnTo>
                  <a:lnTo>
                    <a:pt x="1427" y="1214"/>
                  </a:lnTo>
                  <a:lnTo>
                    <a:pt x="1405" y="1245"/>
                  </a:lnTo>
                  <a:lnTo>
                    <a:pt x="1382" y="1274"/>
                  </a:lnTo>
                  <a:lnTo>
                    <a:pt x="1358" y="1303"/>
                  </a:lnTo>
                  <a:lnTo>
                    <a:pt x="1332" y="1330"/>
                  </a:lnTo>
                  <a:lnTo>
                    <a:pt x="1305" y="1356"/>
                  </a:lnTo>
                  <a:lnTo>
                    <a:pt x="1277" y="1380"/>
                  </a:lnTo>
                  <a:lnTo>
                    <a:pt x="1248" y="1403"/>
                  </a:lnTo>
                  <a:lnTo>
                    <a:pt x="1217" y="1425"/>
                  </a:lnTo>
                  <a:lnTo>
                    <a:pt x="1185" y="1445"/>
                  </a:lnTo>
                  <a:lnTo>
                    <a:pt x="1152" y="1464"/>
                  </a:lnTo>
                  <a:lnTo>
                    <a:pt x="1119" y="1481"/>
                  </a:lnTo>
                  <a:lnTo>
                    <a:pt x="1085" y="1497"/>
                  </a:lnTo>
                  <a:lnTo>
                    <a:pt x="1049" y="1511"/>
                  </a:lnTo>
                  <a:lnTo>
                    <a:pt x="1013" y="1524"/>
                  </a:lnTo>
                  <a:lnTo>
                    <a:pt x="976" y="1534"/>
                  </a:lnTo>
                  <a:lnTo>
                    <a:pt x="938" y="1543"/>
                  </a:lnTo>
                  <a:lnTo>
                    <a:pt x="900" y="1550"/>
                  </a:lnTo>
                  <a:lnTo>
                    <a:pt x="861" y="1555"/>
                  </a:lnTo>
                  <a:lnTo>
                    <a:pt x="821" y="1558"/>
                  </a:lnTo>
                  <a:lnTo>
                    <a:pt x="781" y="1560"/>
                  </a:lnTo>
                  <a:lnTo>
                    <a:pt x="741" y="1558"/>
                  </a:lnTo>
                  <a:lnTo>
                    <a:pt x="701" y="1555"/>
                  </a:lnTo>
                  <a:lnTo>
                    <a:pt x="663" y="1550"/>
                  </a:lnTo>
                  <a:lnTo>
                    <a:pt x="624" y="1544"/>
                  </a:lnTo>
                  <a:lnTo>
                    <a:pt x="587" y="1535"/>
                  </a:lnTo>
                  <a:lnTo>
                    <a:pt x="550" y="1525"/>
                  </a:lnTo>
                  <a:lnTo>
                    <a:pt x="513" y="1512"/>
                  </a:lnTo>
                  <a:lnTo>
                    <a:pt x="478" y="1498"/>
                  </a:lnTo>
                  <a:lnTo>
                    <a:pt x="443" y="1482"/>
                  </a:lnTo>
                  <a:lnTo>
                    <a:pt x="409" y="1465"/>
                  </a:lnTo>
                  <a:lnTo>
                    <a:pt x="376" y="1447"/>
                  </a:lnTo>
                  <a:lnTo>
                    <a:pt x="345" y="1426"/>
                  </a:lnTo>
                  <a:lnTo>
                    <a:pt x="314" y="1405"/>
                  </a:lnTo>
                  <a:lnTo>
                    <a:pt x="284" y="1382"/>
                  </a:lnTo>
                  <a:lnTo>
                    <a:pt x="257" y="1358"/>
                  </a:lnTo>
                  <a:lnTo>
                    <a:pt x="229" y="1332"/>
                  </a:lnTo>
                  <a:lnTo>
                    <a:pt x="204" y="1305"/>
                  </a:lnTo>
                  <a:lnTo>
                    <a:pt x="179" y="1276"/>
                  </a:lnTo>
                  <a:lnTo>
                    <a:pt x="155" y="1248"/>
                  </a:lnTo>
                  <a:lnTo>
                    <a:pt x="134" y="1217"/>
                  </a:lnTo>
                  <a:lnTo>
                    <a:pt x="114" y="1185"/>
                  </a:lnTo>
                  <a:lnTo>
                    <a:pt x="95" y="1153"/>
                  </a:lnTo>
                  <a:lnTo>
                    <a:pt x="77" y="1119"/>
                  </a:lnTo>
                  <a:lnTo>
                    <a:pt x="62" y="1085"/>
                  </a:lnTo>
                  <a:lnTo>
                    <a:pt x="47" y="1049"/>
                  </a:lnTo>
                  <a:lnTo>
                    <a:pt x="36" y="1013"/>
                  </a:lnTo>
                  <a:lnTo>
                    <a:pt x="25" y="976"/>
                  </a:lnTo>
                  <a:lnTo>
                    <a:pt x="16" y="938"/>
                  </a:lnTo>
                  <a:lnTo>
                    <a:pt x="9" y="900"/>
                  </a:lnTo>
                  <a:lnTo>
                    <a:pt x="4" y="861"/>
                  </a:lnTo>
                  <a:lnTo>
                    <a:pt x="1" y="822"/>
                  </a:lnTo>
                  <a:lnTo>
                    <a:pt x="0" y="782"/>
                  </a:lnTo>
                  <a:lnTo>
                    <a:pt x="1" y="741"/>
                  </a:lnTo>
                  <a:lnTo>
                    <a:pt x="4" y="701"/>
                  </a:lnTo>
                  <a:lnTo>
                    <a:pt x="8" y="662"/>
                  </a:lnTo>
                  <a:lnTo>
                    <a:pt x="16" y="624"/>
                  </a:lnTo>
                  <a:lnTo>
                    <a:pt x="24" y="586"/>
                  </a:lnTo>
                  <a:lnTo>
                    <a:pt x="35" y="549"/>
                  </a:lnTo>
                  <a:lnTo>
                    <a:pt x="46" y="513"/>
                  </a:lnTo>
                  <a:lnTo>
                    <a:pt x="60" y="477"/>
                  </a:lnTo>
                  <a:lnTo>
                    <a:pt x="76" y="443"/>
                  </a:lnTo>
                  <a:lnTo>
                    <a:pt x="93" y="409"/>
                  </a:lnTo>
                  <a:lnTo>
                    <a:pt x="112" y="377"/>
                  </a:lnTo>
                  <a:lnTo>
                    <a:pt x="132" y="345"/>
                  </a:lnTo>
                  <a:lnTo>
                    <a:pt x="154" y="314"/>
                  </a:lnTo>
                  <a:lnTo>
                    <a:pt x="177" y="285"/>
                  </a:lnTo>
                  <a:lnTo>
                    <a:pt x="202" y="256"/>
                  </a:lnTo>
                  <a:lnTo>
                    <a:pt x="227" y="230"/>
                  </a:lnTo>
                  <a:lnTo>
                    <a:pt x="255" y="203"/>
                  </a:lnTo>
                  <a:lnTo>
                    <a:pt x="282" y="179"/>
                  </a:lnTo>
                  <a:lnTo>
                    <a:pt x="312" y="156"/>
                  </a:lnTo>
                  <a:lnTo>
                    <a:pt x="342" y="135"/>
                  </a:lnTo>
                  <a:lnTo>
                    <a:pt x="374" y="113"/>
                  </a:lnTo>
                  <a:lnTo>
                    <a:pt x="407" y="94"/>
                  </a:lnTo>
                  <a:lnTo>
                    <a:pt x="440" y="78"/>
                  </a:lnTo>
                  <a:lnTo>
                    <a:pt x="475" y="62"/>
                  </a:lnTo>
                  <a:lnTo>
                    <a:pt x="511" y="48"/>
                  </a:lnTo>
                  <a:lnTo>
                    <a:pt x="547" y="35"/>
                  </a:lnTo>
                  <a:lnTo>
                    <a:pt x="584" y="25"/>
                  </a:lnTo>
                  <a:lnTo>
                    <a:pt x="621" y="16"/>
                  </a:lnTo>
                  <a:lnTo>
                    <a:pt x="660" y="10"/>
                  </a:lnTo>
                  <a:lnTo>
                    <a:pt x="699" y="5"/>
                  </a:lnTo>
                  <a:lnTo>
                    <a:pt x="738" y="1"/>
                  </a:lnTo>
                  <a:lnTo>
                    <a:pt x="778" y="0"/>
                  </a:lnTo>
                  <a:lnTo>
                    <a:pt x="818" y="1"/>
                  </a:lnTo>
                  <a:lnTo>
                    <a:pt x="857" y="4"/>
                  </a:lnTo>
                  <a:lnTo>
                    <a:pt x="897" y="9"/>
                  </a:lnTo>
                  <a:lnTo>
                    <a:pt x="936" y="15"/>
                  </a:lnTo>
                  <a:lnTo>
                    <a:pt x="973" y="25"/>
                  </a:lnTo>
                  <a:lnTo>
                    <a:pt x="1010" y="35"/>
                  </a:lnTo>
                  <a:lnTo>
                    <a:pt x="1047" y="47"/>
                  </a:lnTo>
                  <a:lnTo>
                    <a:pt x="1082" y="61"/>
                  </a:lnTo>
                  <a:lnTo>
                    <a:pt x="1117" y="76"/>
                  </a:lnTo>
                  <a:lnTo>
                    <a:pt x="1150" y="93"/>
                  </a:lnTo>
                  <a:lnTo>
                    <a:pt x="1183" y="112"/>
                  </a:lnTo>
                  <a:lnTo>
                    <a:pt x="1215" y="132"/>
                  </a:lnTo>
                  <a:lnTo>
                    <a:pt x="1244" y="154"/>
                  </a:lnTo>
                  <a:lnTo>
                    <a:pt x="1274" y="177"/>
                  </a:lnTo>
                  <a:lnTo>
                    <a:pt x="1303" y="201"/>
                  </a:lnTo>
                  <a:lnTo>
                    <a:pt x="1330" y="228"/>
                  </a:lnTo>
                  <a:lnTo>
                    <a:pt x="1356" y="254"/>
                  </a:lnTo>
                  <a:lnTo>
                    <a:pt x="1381" y="283"/>
                  </a:lnTo>
                  <a:lnTo>
                    <a:pt x="1403" y="312"/>
                  </a:lnTo>
                  <a:lnTo>
                    <a:pt x="1425" y="343"/>
                  </a:lnTo>
                  <a:lnTo>
                    <a:pt x="1445" y="375"/>
                  </a:lnTo>
                  <a:lnTo>
                    <a:pt x="1464" y="406"/>
                  </a:lnTo>
                  <a:lnTo>
                    <a:pt x="1481" y="440"/>
                  </a:lnTo>
                  <a:lnTo>
                    <a:pt x="1497" y="475"/>
                  </a:lnTo>
                  <a:lnTo>
                    <a:pt x="1512" y="510"/>
                  </a:lnTo>
                  <a:lnTo>
                    <a:pt x="1524" y="547"/>
                  </a:lnTo>
                  <a:lnTo>
                    <a:pt x="1534" y="584"/>
                  </a:lnTo>
                  <a:lnTo>
                    <a:pt x="1544" y="621"/>
                  </a:lnTo>
                  <a:lnTo>
                    <a:pt x="1550" y="659"/>
                  </a:lnTo>
                  <a:lnTo>
                    <a:pt x="1555" y="698"/>
                  </a:lnTo>
                  <a:lnTo>
                    <a:pt x="1559" y="738"/>
                  </a:lnTo>
                  <a:lnTo>
                    <a:pt x="1560" y="77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29" name="Freeform 89"/>
            <p:cNvSpPr>
              <a:spLocks/>
            </p:cNvSpPr>
            <p:nvPr/>
          </p:nvSpPr>
          <p:spPr bwMode="auto">
            <a:xfrm>
              <a:off x="544513" y="3736975"/>
              <a:ext cx="298450" cy="300038"/>
            </a:xfrm>
            <a:custGeom>
              <a:avLst/>
              <a:gdLst>
                <a:gd name="T0" fmla="*/ 940 w 942"/>
                <a:gd name="T1" fmla="*/ 519 h 943"/>
                <a:gd name="T2" fmla="*/ 927 w 942"/>
                <a:gd name="T3" fmla="*/ 589 h 943"/>
                <a:gd name="T4" fmla="*/ 906 w 942"/>
                <a:gd name="T5" fmla="*/ 654 h 943"/>
                <a:gd name="T6" fmla="*/ 874 w 942"/>
                <a:gd name="T7" fmla="*/ 716 h 943"/>
                <a:gd name="T8" fmla="*/ 835 w 942"/>
                <a:gd name="T9" fmla="*/ 771 h 943"/>
                <a:gd name="T10" fmla="*/ 789 w 942"/>
                <a:gd name="T11" fmla="*/ 820 h 943"/>
                <a:gd name="T12" fmla="*/ 735 w 942"/>
                <a:gd name="T13" fmla="*/ 861 h 943"/>
                <a:gd name="T14" fmla="*/ 675 w 942"/>
                <a:gd name="T15" fmla="*/ 896 h 943"/>
                <a:gd name="T16" fmla="*/ 612 w 942"/>
                <a:gd name="T17" fmla="*/ 922 h 943"/>
                <a:gd name="T18" fmla="*/ 543 w 942"/>
                <a:gd name="T19" fmla="*/ 938 h 943"/>
                <a:gd name="T20" fmla="*/ 471 w 942"/>
                <a:gd name="T21" fmla="*/ 943 h 943"/>
                <a:gd name="T22" fmla="*/ 399 w 942"/>
                <a:gd name="T23" fmla="*/ 938 h 943"/>
                <a:gd name="T24" fmla="*/ 332 w 942"/>
                <a:gd name="T25" fmla="*/ 922 h 943"/>
                <a:gd name="T26" fmla="*/ 267 w 942"/>
                <a:gd name="T27" fmla="*/ 896 h 943"/>
                <a:gd name="T28" fmla="*/ 208 w 942"/>
                <a:gd name="T29" fmla="*/ 863 h 943"/>
                <a:gd name="T30" fmla="*/ 154 w 942"/>
                <a:gd name="T31" fmla="*/ 821 h 943"/>
                <a:gd name="T32" fmla="*/ 107 w 942"/>
                <a:gd name="T33" fmla="*/ 772 h 943"/>
                <a:gd name="T34" fmla="*/ 68 w 942"/>
                <a:gd name="T35" fmla="*/ 717 h 943"/>
                <a:gd name="T36" fmla="*/ 37 w 942"/>
                <a:gd name="T37" fmla="*/ 656 h 943"/>
                <a:gd name="T38" fmla="*/ 14 w 942"/>
                <a:gd name="T39" fmla="*/ 590 h 943"/>
                <a:gd name="T40" fmla="*/ 2 w 942"/>
                <a:gd name="T41" fmla="*/ 521 h 943"/>
                <a:gd name="T42" fmla="*/ 0 w 942"/>
                <a:gd name="T43" fmla="*/ 448 h 943"/>
                <a:gd name="T44" fmla="*/ 8 w 942"/>
                <a:gd name="T45" fmla="*/ 377 h 943"/>
                <a:gd name="T46" fmla="*/ 27 w 942"/>
                <a:gd name="T47" fmla="*/ 311 h 943"/>
                <a:gd name="T48" fmla="*/ 56 w 942"/>
                <a:gd name="T49" fmla="*/ 247 h 943"/>
                <a:gd name="T50" fmla="*/ 93 w 942"/>
                <a:gd name="T51" fmla="*/ 190 h 943"/>
                <a:gd name="T52" fmla="*/ 137 w 942"/>
                <a:gd name="T53" fmla="*/ 139 h 943"/>
                <a:gd name="T54" fmla="*/ 188 w 942"/>
                <a:gd name="T55" fmla="*/ 94 h 943"/>
                <a:gd name="T56" fmla="*/ 245 w 942"/>
                <a:gd name="T57" fmla="*/ 58 h 943"/>
                <a:gd name="T58" fmla="*/ 307 w 942"/>
                <a:gd name="T59" fmla="*/ 30 h 943"/>
                <a:gd name="T60" fmla="*/ 375 w 942"/>
                <a:gd name="T61" fmla="*/ 11 h 943"/>
                <a:gd name="T62" fmla="*/ 446 w 942"/>
                <a:gd name="T63" fmla="*/ 1 h 943"/>
                <a:gd name="T64" fmla="*/ 518 w 942"/>
                <a:gd name="T65" fmla="*/ 3 h 943"/>
                <a:gd name="T66" fmla="*/ 588 w 942"/>
                <a:gd name="T67" fmla="*/ 15 h 943"/>
                <a:gd name="T68" fmla="*/ 653 w 942"/>
                <a:gd name="T69" fmla="*/ 37 h 943"/>
                <a:gd name="T70" fmla="*/ 714 w 942"/>
                <a:gd name="T71" fmla="*/ 68 h 943"/>
                <a:gd name="T72" fmla="*/ 769 w 942"/>
                <a:gd name="T73" fmla="*/ 108 h 943"/>
                <a:gd name="T74" fmla="*/ 819 w 942"/>
                <a:gd name="T75" fmla="*/ 154 h 943"/>
                <a:gd name="T76" fmla="*/ 861 w 942"/>
                <a:gd name="T77" fmla="*/ 207 h 943"/>
                <a:gd name="T78" fmla="*/ 895 w 942"/>
                <a:gd name="T79" fmla="*/ 266 h 943"/>
                <a:gd name="T80" fmla="*/ 921 w 942"/>
                <a:gd name="T81" fmla="*/ 331 h 943"/>
                <a:gd name="T82" fmla="*/ 937 w 942"/>
                <a:gd name="T83" fmla="*/ 398 h 943"/>
                <a:gd name="T84" fmla="*/ 942 w 942"/>
                <a:gd name="T85" fmla="*/ 470 h 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2" h="943">
                  <a:moveTo>
                    <a:pt x="942" y="470"/>
                  </a:moveTo>
                  <a:lnTo>
                    <a:pt x="942" y="495"/>
                  </a:lnTo>
                  <a:lnTo>
                    <a:pt x="940" y="519"/>
                  </a:lnTo>
                  <a:lnTo>
                    <a:pt x="937" y="542"/>
                  </a:lnTo>
                  <a:lnTo>
                    <a:pt x="932" y="565"/>
                  </a:lnTo>
                  <a:lnTo>
                    <a:pt x="927" y="589"/>
                  </a:lnTo>
                  <a:lnTo>
                    <a:pt x="921" y="611"/>
                  </a:lnTo>
                  <a:lnTo>
                    <a:pt x="914" y="633"/>
                  </a:lnTo>
                  <a:lnTo>
                    <a:pt x="906" y="654"/>
                  </a:lnTo>
                  <a:lnTo>
                    <a:pt x="896" y="675"/>
                  </a:lnTo>
                  <a:lnTo>
                    <a:pt x="886" y="696"/>
                  </a:lnTo>
                  <a:lnTo>
                    <a:pt x="874" y="716"/>
                  </a:lnTo>
                  <a:lnTo>
                    <a:pt x="863" y="735"/>
                  </a:lnTo>
                  <a:lnTo>
                    <a:pt x="849" y="753"/>
                  </a:lnTo>
                  <a:lnTo>
                    <a:pt x="835" y="771"/>
                  </a:lnTo>
                  <a:lnTo>
                    <a:pt x="820" y="787"/>
                  </a:lnTo>
                  <a:lnTo>
                    <a:pt x="804" y="804"/>
                  </a:lnTo>
                  <a:lnTo>
                    <a:pt x="789" y="820"/>
                  </a:lnTo>
                  <a:lnTo>
                    <a:pt x="772" y="835"/>
                  </a:lnTo>
                  <a:lnTo>
                    <a:pt x="754" y="849"/>
                  </a:lnTo>
                  <a:lnTo>
                    <a:pt x="735" y="861"/>
                  </a:lnTo>
                  <a:lnTo>
                    <a:pt x="716" y="874"/>
                  </a:lnTo>
                  <a:lnTo>
                    <a:pt x="697" y="886"/>
                  </a:lnTo>
                  <a:lnTo>
                    <a:pt x="675" y="896"/>
                  </a:lnTo>
                  <a:lnTo>
                    <a:pt x="655" y="906"/>
                  </a:lnTo>
                  <a:lnTo>
                    <a:pt x="634" y="914"/>
                  </a:lnTo>
                  <a:lnTo>
                    <a:pt x="612" y="922"/>
                  </a:lnTo>
                  <a:lnTo>
                    <a:pt x="590" y="928"/>
                  </a:lnTo>
                  <a:lnTo>
                    <a:pt x="566" y="933"/>
                  </a:lnTo>
                  <a:lnTo>
                    <a:pt x="543" y="938"/>
                  </a:lnTo>
                  <a:lnTo>
                    <a:pt x="520" y="941"/>
                  </a:lnTo>
                  <a:lnTo>
                    <a:pt x="496" y="942"/>
                  </a:lnTo>
                  <a:lnTo>
                    <a:pt x="471" y="943"/>
                  </a:lnTo>
                  <a:lnTo>
                    <a:pt x="447" y="942"/>
                  </a:lnTo>
                  <a:lnTo>
                    <a:pt x="424" y="941"/>
                  </a:lnTo>
                  <a:lnTo>
                    <a:pt x="399" y="938"/>
                  </a:lnTo>
                  <a:lnTo>
                    <a:pt x="376" y="933"/>
                  </a:lnTo>
                  <a:lnTo>
                    <a:pt x="354" y="928"/>
                  </a:lnTo>
                  <a:lnTo>
                    <a:pt x="332" y="922"/>
                  </a:lnTo>
                  <a:lnTo>
                    <a:pt x="309" y="914"/>
                  </a:lnTo>
                  <a:lnTo>
                    <a:pt x="288" y="906"/>
                  </a:lnTo>
                  <a:lnTo>
                    <a:pt x="267" y="896"/>
                  </a:lnTo>
                  <a:lnTo>
                    <a:pt x="247" y="887"/>
                  </a:lnTo>
                  <a:lnTo>
                    <a:pt x="227" y="875"/>
                  </a:lnTo>
                  <a:lnTo>
                    <a:pt x="208" y="863"/>
                  </a:lnTo>
                  <a:lnTo>
                    <a:pt x="189" y="850"/>
                  </a:lnTo>
                  <a:lnTo>
                    <a:pt x="171" y="836"/>
                  </a:lnTo>
                  <a:lnTo>
                    <a:pt x="154" y="821"/>
                  </a:lnTo>
                  <a:lnTo>
                    <a:pt x="138" y="805"/>
                  </a:lnTo>
                  <a:lnTo>
                    <a:pt x="122" y="790"/>
                  </a:lnTo>
                  <a:lnTo>
                    <a:pt x="107" y="772"/>
                  </a:lnTo>
                  <a:lnTo>
                    <a:pt x="94" y="755"/>
                  </a:lnTo>
                  <a:lnTo>
                    <a:pt x="80" y="736"/>
                  </a:lnTo>
                  <a:lnTo>
                    <a:pt x="68" y="717"/>
                  </a:lnTo>
                  <a:lnTo>
                    <a:pt x="57" y="697"/>
                  </a:lnTo>
                  <a:lnTo>
                    <a:pt x="46" y="676"/>
                  </a:lnTo>
                  <a:lnTo>
                    <a:pt x="37" y="656"/>
                  </a:lnTo>
                  <a:lnTo>
                    <a:pt x="28" y="634"/>
                  </a:lnTo>
                  <a:lnTo>
                    <a:pt x="21" y="613"/>
                  </a:lnTo>
                  <a:lnTo>
                    <a:pt x="14" y="590"/>
                  </a:lnTo>
                  <a:lnTo>
                    <a:pt x="9" y="568"/>
                  </a:lnTo>
                  <a:lnTo>
                    <a:pt x="5" y="544"/>
                  </a:lnTo>
                  <a:lnTo>
                    <a:pt x="2" y="521"/>
                  </a:lnTo>
                  <a:lnTo>
                    <a:pt x="0" y="497"/>
                  </a:lnTo>
                  <a:lnTo>
                    <a:pt x="0" y="472"/>
                  </a:lnTo>
                  <a:lnTo>
                    <a:pt x="0" y="448"/>
                  </a:lnTo>
                  <a:lnTo>
                    <a:pt x="2" y="424"/>
                  </a:lnTo>
                  <a:lnTo>
                    <a:pt x="5" y="401"/>
                  </a:lnTo>
                  <a:lnTo>
                    <a:pt x="8" y="377"/>
                  </a:lnTo>
                  <a:lnTo>
                    <a:pt x="13" y="355"/>
                  </a:lnTo>
                  <a:lnTo>
                    <a:pt x="20" y="332"/>
                  </a:lnTo>
                  <a:lnTo>
                    <a:pt x="27" y="311"/>
                  </a:lnTo>
                  <a:lnTo>
                    <a:pt x="36" y="289"/>
                  </a:lnTo>
                  <a:lnTo>
                    <a:pt x="45" y="268"/>
                  </a:lnTo>
                  <a:lnTo>
                    <a:pt x="56" y="247"/>
                  </a:lnTo>
                  <a:lnTo>
                    <a:pt x="67" y="228"/>
                  </a:lnTo>
                  <a:lnTo>
                    <a:pt x="79" y="209"/>
                  </a:lnTo>
                  <a:lnTo>
                    <a:pt x="93" y="190"/>
                  </a:lnTo>
                  <a:lnTo>
                    <a:pt x="106" y="172"/>
                  </a:lnTo>
                  <a:lnTo>
                    <a:pt x="121" y="155"/>
                  </a:lnTo>
                  <a:lnTo>
                    <a:pt x="137" y="139"/>
                  </a:lnTo>
                  <a:lnTo>
                    <a:pt x="153" y="124"/>
                  </a:lnTo>
                  <a:lnTo>
                    <a:pt x="170" y="109"/>
                  </a:lnTo>
                  <a:lnTo>
                    <a:pt x="188" y="94"/>
                  </a:lnTo>
                  <a:lnTo>
                    <a:pt x="206" y="81"/>
                  </a:lnTo>
                  <a:lnTo>
                    <a:pt x="225" y="69"/>
                  </a:lnTo>
                  <a:lnTo>
                    <a:pt x="245" y="58"/>
                  </a:lnTo>
                  <a:lnTo>
                    <a:pt x="265" y="48"/>
                  </a:lnTo>
                  <a:lnTo>
                    <a:pt x="286" y="38"/>
                  </a:lnTo>
                  <a:lnTo>
                    <a:pt x="307" y="30"/>
                  </a:lnTo>
                  <a:lnTo>
                    <a:pt x="330" y="22"/>
                  </a:lnTo>
                  <a:lnTo>
                    <a:pt x="352" y="16"/>
                  </a:lnTo>
                  <a:lnTo>
                    <a:pt x="375" y="11"/>
                  </a:lnTo>
                  <a:lnTo>
                    <a:pt x="398" y="6"/>
                  </a:lnTo>
                  <a:lnTo>
                    <a:pt x="422" y="3"/>
                  </a:lnTo>
                  <a:lnTo>
                    <a:pt x="446" y="1"/>
                  </a:lnTo>
                  <a:lnTo>
                    <a:pt x="470" y="0"/>
                  </a:lnTo>
                  <a:lnTo>
                    <a:pt x="495" y="1"/>
                  </a:lnTo>
                  <a:lnTo>
                    <a:pt x="518" y="3"/>
                  </a:lnTo>
                  <a:lnTo>
                    <a:pt x="541" y="5"/>
                  </a:lnTo>
                  <a:lnTo>
                    <a:pt x="564" y="9"/>
                  </a:lnTo>
                  <a:lnTo>
                    <a:pt x="588" y="15"/>
                  </a:lnTo>
                  <a:lnTo>
                    <a:pt x="610" y="21"/>
                  </a:lnTo>
                  <a:lnTo>
                    <a:pt x="632" y="29"/>
                  </a:lnTo>
                  <a:lnTo>
                    <a:pt x="653" y="37"/>
                  </a:lnTo>
                  <a:lnTo>
                    <a:pt x="674" y="46"/>
                  </a:lnTo>
                  <a:lnTo>
                    <a:pt x="694" y="57"/>
                  </a:lnTo>
                  <a:lnTo>
                    <a:pt x="714" y="68"/>
                  </a:lnTo>
                  <a:lnTo>
                    <a:pt x="734" y="80"/>
                  </a:lnTo>
                  <a:lnTo>
                    <a:pt x="751" y="93"/>
                  </a:lnTo>
                  <a:lnTo>
                    <a:pt x="769" y="108"/>
                  </a:lnTo>
                  <a:lnTo>
                    <a:pt x="787" y="123"/>
                  </a:lnTo>
                  <a:lnTo>
                    <a:pt x="803" y="137"/>
                  </a:lnTo>
                  <a:lnTo>
                    <a:pt x="819" y="154"/>
                  </a:lnTo>
                  <a:lnTo>
                    <a:pt x="834" y="171"/>
                  </a:lnTo>
                  <a:lnTo>
                    <a:pt x="848" y="189"/>
                  </a:lnTo>
                  <a:lnTo>
                    <a:pt x="861" y="207"/>
                  </a:lnTo>
                  <a:lnTo>
                    <a:pt x="873" y="226"/>
                  </a:lnTo>
                  <a:lnTo>
                    <a:pt x="885" y="246"/>
                  </a:lnTo>
                  <a:lnTo>
                    <a:pt x="895" y="266"/>
                  </a:lnTo>
                  <a:lnTo>
                    <a:pt x="905" y="287"/>
                  </a:lnTo>
                  <a:lnTo>
                    <a:pt x="913" y="309"/>
                  </a:lnTo>
                  <a:lnTo>
                    <a:pt x="921" y="331"/>
                  </a:lnTo>
                  <a:lnTo>
                    <a:pt x="927" y="353"/>
                  </a:lnTo>
                  <a:lnTo>
                    <a:pt x="932" y="375"/>
                  </a:lnTo>
                  <a:lnTo>
                    <a:pt x="937" y="398"/>
                  </a:lnTo>
                  <a:lnTo>
                    <a:pt x="940" y="423"/>
                  </a:lnTo>
                  <a:lnTo>
                    <a:pt x="942" y="446"/>
                  </a:lnTo>
                  <a:lnTo>
                    <a:pt x="942" y="47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30" name="Freeform 90"/>
            <p:cNvSpPr>
              <a:spLocks noEditPoints="1"/>
            </p:cNvSpPr>
            <p:nvPr/>
          </p:nvSpPr>
          <p:spPr bwMode="auto">
            <a:xfrm>
              <a:off x="400050" y="3592513"/>
              <a:ext cx="587375" cy="587375"/>
            </a:xfrm>
            <a:custGeom>
              <a:avLst/>
              <a:gdLst>
                <a:gd name="T0" fmla="*/ 1374 w 1850"/>
                <a:gd name="T1" fmla="*/ 1089 h 1847"/>
                <a:gd name="T2" fmla="*/ 1386 w 1850"/>
                <a:gd name="T3" fmla="*/ 1050 h 1847"/>
                <a:gd name="T4" fmla="*/ 1396 w 1850"/>
                <a:gd name="T5" fmla="*/ 1010 h 1847"/>
                <a:gd name="T6" fmla="*/ 1401 w 1850"/>
                <a:gd name="T7" fmla="*/ 968 h 1847"/>
                <a:gd name="T8" fmla="*/ 1403 w 1850"/>
                <a:gd name="T9" fmla="*/ 924 h 1847"/>
                <a:gd name="T10" fmla="*/ 1847 w 1850"/>
                <a:gd name="T11" fmla="*/ 995 h 1847"/>
                <a:gd name="T12" fmla="*/ 1838 w 1850"/>
                <a:gd name="T13" fmla="*/ 1076 h 1847"/>
                <a:gd name="T14" fmla="*/ 1821 w 1850"/>
                <a:gd name="T15" fmla="*/ 1155 h 1847"/>
                <a:gd name="T16" fmla="*/ 1798 w 1850"/>
                <a:gd name="T17" fmla="*/ 1232 h 1847"/>
                <a:gd name="T18" fmla="*/ 1729 w 1850"/>
                <a:gd name="T19" fmla="*/ 468 h 1847"/>
                <a:gd name="T20" fmla="*/ 1324 w 1850"/>
                <a:gd name="T21" fmla="*/ 662 h 1847"/>
                <a:gd name="T22" fmla="*/ 1301 w 1850"/>
                <a:gd name="T23" fmla="*/ 629 h 1847"/>
                <a:gd name="T24" fmla="*/ 1274 w 1850"/>
                <a:gd name="T25" fmla="*/ 599 h 1847"/>
                <a:gd name="T26" fmla="*/ 1245 w 1850"/>
                <a:gd name="T27" fmla="*/ 570 h 1847"/>
                <a:gd name="T28" fmla="*/ 1215 w 1850"/>
                <a:gd name="T29" fmla="*/ 545 h 1847"/>
                <a:gd name="T30" fmla="*/ 1537 w 1850"/>
                <a:gd name="T31" fmla="*/ 232 h 1847"/>
                <a:gd name="T32" fmla="*/ 1593 w 1850"/>
                <a:gd name="T33" fmla="*/ 286 h 1847"/>
                <a:gd name="T34" fmla="*/ 1644 w 1850"/>
                <a:gd name="T35" fmla="*/ 344 h 1847"/>
                <a:gd name="T36" fmla="*/ 1691 w 1850"/>
                <a:gd name="T37" fmla="*/ 406 h 1847"/>
                <a:gd name="T38" fmla="*/ 1729 w 1850"/>
                <a:gd name="T39" fmla="*/ 468 h 1847"/>
                <a:gd name="T40" fmla="*/ 885 w 1850"/>
                <a:gd name="T41" fmla="*/ 448 h 1847"/>
                <a:gd name="T42" fmla="*/ 844 w 1850"/>
                <a:gd name="T43" fmla="*/ 453 h 1847"/>
                <a:gd name="T44" fmla="*/ 803 w 1850"/>
                <a:gd name="T45" fmla="*/ 461 h 1847"/>
                <a:gd name="T46" fmla="*/ 764 w 1850"/>
                <a:gd name="T47" fmla="*/ 474 h 1847"/>
                <a:gd name="T48" fmla="*/ 730 w 1850"/>
                <a:gd name="T49" fmla="*/ 488 h 1847"/>
                <a:gd name="T50" fmla="*/ 604 w 1850"/>
                <a:gd name="T51" fmla="*/ 56 h 1847"/>
                <a:gd name="T52" fmla="*/ 680 w 1850"/>
                <a:gd name="T53" fmla="*/ 32 h 1847"/>
                <a:gd name="T54" fmla="*/ 758 w 1850"/>
                <a:gd name="T55" fmla="*/ 14 h 1847"/>
                <a:gd name="T56" fmla="*/ 839 w 1850"/>
                <a:gd name="T57" fmla="*/ 4 h 1847"/>
                <a:gd name="T58" fmla="*/ 100 w 1850"/>
                <a:gd name="T59" fmla="*/ 500 h 1847"/>
                <a:gd name="T60" fmla="*/ 484 w 1850"/>
                <a:gd name="T61" fmla="*/ 735 h 1847"/>
                <a:gd name="T62" fmla="*/ 470 w 1850"/>
                <a:gd name="T63" fmla="*/ 773 h 1847"/>
                <a:gd name="T64" fmla="*/ 458 w 1850"/>
                <a:gd name="T65" fmla="*/ 812 h 1847"/>
                <a:gd name="T66" fmla="*/ 449 w 1850"/>
                <a:gd name="T67" fmla="*/ 854 h 1847"/>
                <a:gd name="T68" fmla="*/ 0 w 1850"/>
                <a:gd name="T69" fmla="*/ 855 h 1847"/>
                <a:gd name="T70" fmla="*/ 10 w 1850"/>
                <a:gd name="T71" fmla="*/ 775 h 1847"/>
                <a:gd name="T72" fmla="*/ 26 w 1850"/>
                <a:gd name="T73" fmla="*/ 696 h 1847"/>
                <a:gd name="T74" fmla="*/ 50 w 1850"/>
                <a:gd name="T75" fmla="*/ 620 h 1847"/>
                <a:gd name="T76" fmla="*/ 78 w 1850"/>
                <a:gd name="T77" fmla="*/ 546 h 1847"/>
                <a:gd name="T78" fmla="*/ 527 w 1850"/>
                <a:gd name="T79" fmla="*/ 1193 h 1847"/>
                <a:gd name="T80" fmla="*/ 547 w 1850"/>
                <a:gd name="T81" fmla="*/ 1221 h 1847"/>
                <a:gd name="T82" fmla="*/ 573 w 1850"/>
                <a:gd name="T83" fmla="*/ 1252 h 1847"/>
                <a:gd name="T84" fmla="*/ 602 w 1850"/>
                <a:gd name="T85" fmla="*/ 1281 h 1847"/>
                <a:gd name="T86" fmla="*/ 633 w 1850"/>
                <a:gd name="T87" fmla="*/ 1307 h 1847"/>
                <a:gd name="T88" fmla="*/ 662 w 1850"/>
                <a:gd name="T89" fmla="*/ 1327 h 1847"/>
                <a:gd name="T90" fmla="*/ 371 w 1850"/>
                <a:gd name="T91" fmla="*/ 1669 h 1847"/>
                <a:gd name="T92" fmla="*/ 311 w 1850"/>
                <a:gd name="T93" fmla="*/ 1620 h 1847"/>
                <a:gd name="T94" fmla="*/ 255 w 1850"/>
                <a:gd name="T95" fmla="*/ 1566 h 1847"/>
                <a:gd name="T96" fmla="*/ 203 w 1850"/>
                <a:gd name="T97" fmla="*/ 1508 h 1847"/>
                <a:gd name="T98" fmla="*/ 157 w 1850"/>
                <a:gd name="T99" fmla="*/ 1444 h 1847"/>
                <a:gd name="T100" fmla="*/ 992 w 1850"/>
                <a:gd name="T101" fmla="*/ 1400 h 1847"/>
                <a:gd name="T102" fmla="*/ 1033 w 1850"/>
                <a:gd name="T103" fmla="*/ 1393 h 1847"/>
                <a:gd name="T104" fmla="*/ 1072 w 1850"/>
                <a:gd name="T105" fmla="*/ 1381 h 1847"/>
                <a:gd name="T106" fmla="*/ 1111 w 1850"/>
                <a:gd name="T107" fmla="*/ 1366 h 1847"/>
                <a:gd name="T108" fmla="*/ 1147 w 1850"/>
                <a:gd name="T109" fmla="*/ 1349 h 1847"/>
                <a:gd name="T110" fmla="*/ 1337 w 1850"/>
                <a:gd name="T111" fmla="*/ 1754 h 1847"/>
                <a:gd name="T112" fmla="*/ 1265 w 1850"/>
                <a:gd name="T113" fmla="*/ 1787 h 1847"/>
                <a:gd name="T114" fmla="*/ 1190 w 1850"/>
                <a:gd name="T115" fmla="*/ 1812 h 1847"/>
                <a:gd name="T116" fmla="*/ 1111 w 1850"/>
                <a:gd name="T117" fmla="*/ 1832 h 1847"/>
                <a:gd name="T118" fmla="*/ 1032 w 1850"/>
                <a:gd name="T119" fmla="*/ 1845 h 1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50" h="1847">
                  <a:moveTo>
                    <a:pt x="1777" y="1286"/>
                  </a:moveTo>
                  <a:lnTo>
                    <a:pt x="1365" y="1113"/>
                  </a:lnTo>
                  <a:lnTo>
                    <a:pt x="1365" y="1111"/>
                  </a:lnTo>
                  <a:lnTo>
                    <a:pt x="1368" y="1106"/>
                  </a:lnTo>
                  <a:lnTo>
                    <a:pt x="1371" y="1100"/>
                  </a:lnTo>
                  <a:lnTo>
                    <a:pt x="1373" y="1095"/>
                  </a:lnTo>
                  <a:lnTo>
                    <a:pt x="1374" y="1089"/>
                  </a:lnTo>
                  <a:lnTo>
                    <a:pt x="1376" y="1084"/>
                  </a:lnTo>
                  <a:lnTo>
                    <a:pt x="1378" y="1079"/>
                  </a:lnTo>
                  <a:lnTo>
                    <a:pt x="1380" y="1072"/>
                  </a:lnTo>
                  <a:lnTo>
                    <a:pt x="1382" y="1067"/>
                  </a:lnTo>
                  <a:lnTo>
                    <a:pt x="1383" y="1062"/>
                  </a:lnTo>
                  <a:lnTo>
                    <a:pt x="1385" y="1056"/>
                  </a:lnTo>
                  <a:lnTo>
                    <a:pt x="1386" y="1050"/>
                  </a:lnTo>
                  <a:lnTo>
                    <a:pt x="1388" y="1045"/>
                  </a:lnTo>
                  <a:lnTo>
                    <a:pt x="1390" y="1039"/>
                  </a:lnTo>
                  <a:lnTo>
                    <a:pt x="1391" y="1033"/>
                  </a:lnTo>
                  <a:lnTo>
                    <a:pt x="1392" y="1027"/>
                  </a:lnTo>
                  <a:lnTo>
                    <a:pt x="1394" y="1022"/>
                  </a:lnTo>
                  <a:lnTo>
                    <a:pt x="1395" y="1015"/>
                  </a:lnTo>
                  <a:lnTo>
                    <a:pt x="1396" y="1010"/>
                  </a:lnTo>
                  <a:lnTo>
                    <a:pt x="1397" y="1004"/>
                  </a:lnTo>
                  <a:lnTo>
                    <a:pt x="1398" y="998"/>
                  </a:lnTo>
                  <a:lnTo>
                    <a:pt x="1398" y="992"/>
                  </a:lnTo>
                  <a:lnTo>
                    <a:pt x="1399" y="986"/>
                  </a:lnTo>
                  <a:lnTo>
                    <a:pt x="1400" y="980"/>
                  </a:lnTo>
                  <a:lnTo>
                    <a:pt x="1400" y="974"/>
                  </a:lnTo>
                  <a:lnTo>
                    <a:pt x="1401" y="968"/>
                  </a:lnTo>
                  <a:lnTo>
                    <a:pt x="1401" y="961"/>
                  </a:lnTo>
                  <a:lnTo>
                    <a:pt x="1402" y="956"/>
                  </a:lnTo>
                  <a:lnTo>
                    <a:pt x="1402" y="950"/>
                  </a:lnTo>
                  <a:lnTo>
                    <a:pt x="1402" y="943"/>
                  </a:lnTo>
                  <a:lnTo>
                    <a:pt x="1402" y="937"/>
                  </a:lnTo>
                  <a:lnTo>
                    <a:pt x="1403" y="931"/>
                  </a:lnTo>
                  <a:lnTo>
                    <a:pt x="1403" y="924"/>
                  </a:lnTo>
                  <a:lnTo>
                    <a:pt x="1850" y="923"/>
                  </a:lnTo>
                  <a:lnTo>
                    <a:pt x="1850" y="936"/>
                  </a:lnTo>
                  <a:lnTo>
                    <a:pt x="1850" y="948"/>
                  </a:lnTo>
                  <a:lnTo>
                    <a:pt x="1850" y="959"/>
                  </a:lnTo>
                  <a:lnTo>
                    <a:pt x="1849" y="971"/>
                  </a:lnTo>
                  <a:lnTo>
                    <a:pt x="1849" y="984"/>
                  </a:lnTo>
                  <a:lnTo>
                    <a:pt x="1847" y="995"/>
                  </a:lnTo>
                  <a:lnTo>
                    <a:pt x="1846" y="1007"/>
                  </a:lnTo>
                  <a:lnTo>
                    <a:pt x="1845" y="1018"/>
                  </a:lnTo>
                  <a:lnTo>
                    <a:pt x="1844" y="1030"/>
                  </a:lnTo>
                  <a:lnTo>
                    <a:pt x="1842" y="1042"/>
                  </a:lnTo>
                  <a:lnTo>
                    <a:pt x="1841" y="1053"/>
                  </a:lnTo>
                  <a:lnTo>
                    <a:pt x="1839" y="1065"/>
                  </a:lnTo>
                  <a:lnTo>
                    <a:pt x="1838" y="1076"/>
                  </a:lnTo>
                  <a:lnTo>
                    <a:pt x="1836" y="1087"/>
                  </a:lnTo>
                  <a:lnTo>
                    <a:pt x="1834" y="1099"/>
                  </a:lnTo>
                  <a:lnTo>
                    <a:pt x="1832" y="1110"/>
                  </a:lnTo>
                  <a:lnTo>
                    <a:pt x="1829" y="1121"/>
                  </a:lnTo>
                  <a:lnTo>
                    <a:pt x="1826" y="1133"/>
                  </a:lnTo>
                  <a:lnTo>
                    <a:pt x="1824" y="1144"/>
                  </a:lnTo>
                  <a:lnTo>
                    <a:pt x="1821" y="1155"/>
                  </a:lnTo>
                  <a:lnTo>
                    <a:pt x="1818" y="1166"/>
                  </a:lnTo>
                  <a:lnTo>
                    <a:pt x="1815" y="1177"/>
                  </a:lnTo>
                  <a:lnTo>
                    <a:pt x="1811" y="1189"/>
                  </a:lnTo>
                  <a:lnTo>
                    <a:pt x="1808" y="1199"/>
                  </a:lnTo>
                  <a:lnTo>
                    <a:pt x="1805" y="1210"/>
                  </a:lnTo>
                  <a:lnTo>
                    <a:pt x="1802" y="1220"/>
                  </a:lnTo>
                  <a:lnTo>
                    <a:pt x="1798" y="1232"/>
                  </a:lnTo>
                  <a:lnTo>
                    <a:pt x="1795" y="1243"/>
                  </a:lnTo>
                  <a:lnTo>
                    <a:pt x="1790" y="1253"/>
                  </a:lnTo>
                  <a:lnTo>
                    <a:pt x="1786" y="1264"/>
                  </a:lnTo>
                  <a:lnTo>
                    <a:pt x="1782" y="1274"/>
                  </a:lnTo>
                  <a:lnTo>
                    <a:pt x="1778" y="1285"/>
                  </a:lnTo>
                  <a:lnTo>
                    <a:pt x="1777" y="1286"/>
                  </a:lnTo>
                  <a:close/>
                  <a:moveTo>
                    <a:pt x="1729" y="468"/>
                  </a:moveTo>
                  <a:lnTo>
                    <a:pt x="1342" y="691"/>
                  </a:lnTo>
                  <a:lnTo>
                    <a:pt x="1339" y="687"/>
                  </a:lnTo>
                  <a:lnTo>
                    <a:pt x="1337" y="681"/>
                  </a:lnTo>
                  <a:lnTo>
                    <a:pt x="1334" y="677"/>
                  </a:lnTo>
                  <a:lnTo>
                    <a:pt x="1330" y="672"/>
                  </a:lnTo>
                  <a:lnTo>
                    <a:pt x="1327" y="666"/>
                  </a:lnTo>
                  <a:lnTo>
                    <a:pt x="1324" y="662"/>
                  </a:lnTo>
                  <a:lnTo>
                    <a:pt x="1321" y="657"/>
                  </a:lnTo>
                  <a:lnTo>
                    <a:pt x="1318" y="653"/>
                  </a:lnTo>
                  <a:lnTo>
                    <a:pt x="1314" y="647"/>
                  </a:lnTo>
                  <a:lnTo>
                    <a:pt x="1310" y="643"/>
                  </a:lnTo>
                  <a:lnTo>
                    <a:pt x="1307" y="638"/>
                  </a:lnTo>
                  <a:lnTo>
                    <a:pt x="1304" y="634"/>
                  </a:lnTo>
                  <a:lnTo>
                    <a:pt x="1301" y="629"/>
                  </a:lnTo>
                  <a:lnTo>
                    <a:pt x="1296" y="625"/>
                  </a:lnTo>
                  <a:lnTo>
                    <a:pt x="1293" y="620"/>
                  </a:lnTo>
                  <a:lnTo>
                    <a:pt x="1289" y="616"/>
                  </a:lnTo>
                  <a:lnTo>
                    <a:pt x="1286" y="611"/>
                  </a:lnTo>
                  <a:lnTo>
                    <a:pt x="1282" y="607"/>
                  </a:lnTo>
                  <a:lnTo>
                    <a:pt x="1277" y="603"/>
                  </a:lnTo>
                  <a:lnTo>
                    <a:pt x="1274" y="599"/>
                  </a:lnTo>
                  <a:lnTo>
                    <a:pt x="1270" y="595"/>
                  </a:lnTo>
                  <a:lnTo>
                    <a:pt x="1266" y="590"/>
                  </a:lnTo>
                  <a:lnTo>
                    <a:pt x="1262" y="586"/>
                  </a:lnTo>
                  <a:lnTo>
                    <a:pt x="1257" y="582"/>
                  </a:lnTo>
                  <a:lnTo>
                    <a:pt x="1253" y="578"/>
                  </a:lnTo>
                  <a:lnTo>
                    <a:pt x="1249" y="574"/>
                  </a:lnTo>
                  <a:lnTo>
                    <a:pt x="1245" y="570"/>
                  </a:lnTo>
                  <a:lnTo>
                    <a:pt x="1240" y="566"/>
                  </a:lnTo>
                  <a:lnTo>
                    <a:pt x="1236" y="563"/>
                  </a:lnTo>
                  <a:lnTo>
                    <a:pt x="1232" y="559"/>
                  </a:lnTo>
                  <a:lnTo>
                    <a:pt x="1228" y="555"/>
                  </a:lnTo>
                  <a:lnTo>
                    <a:pt x="1224" y="551"/>
                  </a:lnTo>
                  <a:lnTo>
                    <a:pt x="1218" y="548"/>
                  </a:lnTo>
                  <a:lnTo>
                    <a:pt x="1215" y="545"/>
                  </a:lnTo>
                  <a:lnTo>
                    <a:pt x="1487" y="191"/>
                  </a:lnTo>
                  <a:lnTo>
                    <a:pt x="1494" y="196"/>
                  </a:lnTo>
                  <a:lnTo>
                    <a:pt x="1503" y="203"/>
                  </a:lnTo>
                  <a:lnTo>
                    <a:pt x="1511" y="210"/>
                  </a:lnTo>
                  <a:lnTo>
                    <a:pt x="1520" y="217"/>
                  </a:lnTo>
                  <a:lnTo>
                    <a:pt x="1528" y="225"/>
                  </a:lnTo>
                  <a:lnTo>
                    <a:pt x="1537" y="232"/>
                  </a:lnTo>
                  <a:lnTo>
                    <a:pt x="1545" y="239"/>
                  </a:lnTo>
                  <a:lnTo>
                    <a:pt x="1553" y="247"/>
                  </a:lnTo>
                  <a:lnTo>
                    <a:pt x="1562" y="254"/>
                  </a:lnTo>
                  <a:lnTo>
                    <a:pt x="1569" y="262"/>
                  </a:lnTo>
                  <a:lnTo>
                    <a:pt x="1577" y="270"/>
                  </a:lnTo>
                  <a:lnTo>
                    <a:pt x="1585" y="277"/>
                  </a:lnTo>
                  <a:lnTo>
                    <a:pt x="1593" y="286"/>
                  </a:lnTo>
                  <a:lnTo>
                    <a:pt x="1600" y="293"/>
                  </a:lnTo>
                  <a:lnTo>
                    <a:pt x="1608" y="302"/>
                  </a:lnTo>
                  <a:lnTo>
                    <a:pt x="1616" y="310"/>
                  </a:lnTo>
                  <a:lnTo>
                    <a:pt x="1623" y="319"/>
                  </a:lnTo>
                  <a:lnTo>
                    <a:pt x="1630" y="327"/>
                  </a:lnTo>
                  <a:lnTo>
                    <a:pt x="1637" y="336"/>
                  </a:lnTo>
                  <a:lnTo>
                    <a:pt x="1644" y="344"/>
                  </a:lnTo>
                  <a:lnTo>
                    <a:pt x="1651" y="352"/>
                  </a:lnTo>
                  <a:lnTo>
                    <a:pt x="1658" y="361"/>
                  </a:lnTo>
                  <a:lnTo>
                    <a:pt x="1665" y="370"/>
                  </a:lnTo>
                  <a:lnTo>
                    <a:pt x="1671" y="379"/>
                  </a:lnTo>
                  <a:lnTo>
                    <a:pt x="1678" y="388"/>
                  </a:lnTo>
                  <a:lnTo>
                    <a:pt x="1685" y="397"/>
                  </a:lnTo>
                  <a:lnTo>
                    <a:pt x="1691" y="406"/>
                  </a:lnTo>
                  <a:lnTo>
                    <a:pt x="1696" y="416"/>
                  </a:lnTo>
                  <a:lnTo>
                    <a:pt x="1703" y="425"/>
                  </a:lnTo>
                  <a:lnTo>
                    <a:pt x="1709" y="434"/>
                  </a:lnTo>
                  <a:lnTo>
                    <a:pt x="1714" y="443"/>
                  </a:lnTo>
                  <a:lnTo>
                    <a:pt x="1721" y="453"/>
                  </a:lnTo>
                  <a:lnTo>
                    <a:pt x="1726" y="463"/>
                  </a:lnTo>
                  <a:lnTo>
                    <a:pt x="1729" y="468"/>
                  </a:lnTo>
                  <a:close/>
                  <a:moveTo>
                    <a:pt x="905" y="0"/>
                  </a:moveTo>
                  <a:lnTo>
                    <a:pt x="917" y="447"/>
                  </a:lnTo>
                  <a:lnTo>
                    <a:pt x="911" y="447"/>
                  </a:lnTo>
                  <a:lnTo>
                    <a:pt x="904" y="447"/>
                  </a:lnTo>
                  <a:lnTo>
                    <a:pt x="898" y="448"/>
                  </a:lnTo>
                  <a:lnTo>
                    <a:pt x="891" y="448"/>
                  </a:lnTo>
                  <a:lnTo>
                    <a:pt x="885" y="448"/>
                  </a:lnTo>
                  <a:lnTo>
                    <a:pt x="880" y="449"/>
                  </a:lnTo>
                  <a:lnTo>
                    <a:pt x="873" y="449"/>
                  </a:lnTo>
                  <a:lnTo>
                    <a:pt x="867" y="450"/>
                  </a:lnTo>
                  <a:lnTo>
                    <a:pt x="862" y="451"/>
                  </a:lnTo>
                  <a:lnTo>
                    <a:pt x="856" y="452"/>
                  </a:lnTo>
                  <a:lnTo>
                    <a:pt x="849" y="452"/>
                  </a:lnTo>
                  <a:lnTo>
                    <a:pt x="844" y="453"/>
                  </a:lnTo>
                  <a:lnTo>
                    <a:pt x="838" y="454"/>
                  </a:lnTo>
                  <a:lnTo>
                    <a:pt x="832" y="455"/>
                  </a:lnTo>
                  <a:lnTo>
                    <a:pt x="826" y="456"/>
                  </a:lnTo>
                  <a:lnTo>
                    <a:pt x="820" y="458"/>
                  </a:lnTo>
                  <a:lnTo>
                    <a:pt x="814" y="459"/>
                  </a:lnTo>
                  <a:lnTo>
                    <a:pt x="809" y="460"/>
                  </a:lnTo>
                  <a:lnTo>
                    <a:pt x="803" y="461"/>
                  </a:lnTo>
                  <a:lnTo>
                    <a:pt x="797" y="463"/>
                  </a:lnTo>
                  <a:lnTo>
                    <a:pt x="791" y="465"/>
                  </a:lnTo>
                  <a:lnTo>
                    <a:pt x="786" y="467"/>
                  </a:lnTo>
                  <a:lnTo>
                    <a:pt x="780" y="469"/>
                  </a:lnTo>
                  <a:lnTo>
                    <a:pt x="775" y="470"/>
                  </a:lnTo>
                  <a:lnTo>
                    <a:pt x="769" y="472"/>
                  </a:lnTo>
                  <a:lnTo>
                    <a:pt x="764" y="474"/>
                  </a:lnTo>
                  <a:lnTo>
                    <a:pt x="758" y="476"/>
                  </a:lnTo>
                  <a:lnTo>
                    <a:pt x="753" y="478"/>
                  </a:lnTo>
                  <a:lnTo>
                    <a:pt x="747" y="480"/>
                  </a:lnTo>
                  <a:lnTo>
                    <a:pt x="741" y="483"/>
                  </a:lnTo>
                  <a:lnTo>
                    <a:pt x="736" y="485"/>
                  </a:lnTo>
                  <a:lnTo>
                    <a:pt x="731" y="487"/>
                  </a:lnTo>
                  <a:lnTo>
                    <a:pt x="730" y="488"/>
                  </a:lnTo>
                  <a:lnTo>
                    <a:pt x="545" y="81"/>
                  </a:lnTo>
                  <a:lnTo>
                    <a:pt x="551" y="78"/>
                  </a:lnTo>
                  <a:lnTo>
                    <a:pt x="562" y="73"/>
                  </a:lnTo>
                  <a:lnTo>
                    <a:pt x="572" y="69"/>
                  </a:lnTo>
                  <a:lnTo>
                    <a:pt x="583" y="65"/>
                  </a:lnTo>
                  <a:lnTo>
                    <a:pt x="593" y="61"/>
                  </a:lnTo>
                  <a:lnTo>
                    <a:pt x="604" y="56"/>
                  </a:lnTo>
                  <a:lnTo>
                    <a:pt x="614" y="52"/>
                  </a:lnTo>
                  <a:lnTo>
                    <a:pt x="625" y="49"/>
                  </a:lnTo>
                  <a:lnTo>
                    <a:pt x="636" y="46"/>
                  </a:lnTo>
                  <a:lnTo>
                    <a:pt x="646" y="42"/>
                  </a:lnTo>
                  <a:lnTo>
                    <a:pt x="658" y="39"/>
                  </a:lnTo>
                  <a:lnTo>
                    <a:pt x="668" y="35"/>
                  </a:lnTo>
                  <a:lnTo>
                    <a:pt x="680" y="32"/>
                  </a:lnTo>
                  <a:lnTo>
                    <a:pt x="691" y="29"/>
                  </a:lnTo>
                  <a:lnTo>
                    <a:pt x="702" y="27"/>
                  </a:lnTo>
                  <a:lnTo>
                    <a:pt x="713" y="24"/>
                  </a:lnTo>
                  <a:lnTo>
                    <a:pt x="724" y="22"/>
                  </a:lnTo>
                  <a:lnTo>
                    <a:pt x="736" y="18"/>
                  </a:lnTo>
                  <a:lnTo>
                    <a:pt x="747" y="16"/>
                  </a:lnTo>
                  <a:lnTo>
                    <a:pt x="758" y="14"/>
                  </a:lnTo>
                  <a:lnTo>
                    <a:pt x="770" y="12"/>
                  </a:lnTo>
                  <a:lnTo>
                    <a:pt x="781" y="11"/>
                  </a:lnTo>
                  <a:lnTo>
                    <a:pt x="793" y="9"/>
                  </a:lnTo>
                  <a:lnTo>
                    <a:pt x="805" y="8"/>
                  </a:lnTo>
                  <a:lnTo>
                    <a:pt x="815" y="6"/>
                  </a:lnTo>
                  <a:lnTo>
                    <a:pt x="828" y="5"/>
                  </a:lnTo>
                  <a:lnTo>
                    <a:pt x="839" y="4"/>
                  </a:lnTo>
                  <a:lnTo>
                    <a:pt x="851" y="3"/>
                  </a:lnTo>
                  <a:lnTo>
                    <a:pt x="863" y="2"/>
                  </a:lnTo>
                  <a:lnTo>
                    <a:pt x="875" y="2"/>
                  </a:lnTo>
                  <a:lnTo>
                    <a:pt x="886" y="0"/>
                  </a:lnTo>
                  <a:lnTo>
                    <a:pt x="898" y="0"/>
                  </a:lnTo>
                  <a:lnTo>
                    <a:pt x="905" y="0"/>
                  </a:lnTo>
                  <a:close/>
                  <a:moveTo>
                    <a:pt x="100" y="500"/>
                  </a:moveTo>
                  <a:lnTo>
                    <a:pt x="499" y="702"/>
                  </a:lnTo>
                  <a:lnTo>
                    <a:pt x="496" y="709"/>
                  </a:lnTo>
                  <a:lnTo>
                    <a:pt x="494" y="714"/>
                  </a:lnTo>
                  <a:lnTo>
                    <a:pt x="491" y="719"/>
                  </a:lnTo>
                  <a:lnTo>
                    <a:pt x="489" y="725"/>
                  </a:lnTo>
                  <a:lnTo>
                    <a:pt x="486" y="730"/>
                  </a:lnTo>
                  <a:lnTo>
                    <a:pt x="484" y="735"/>
                  </a:lnTo>
                  <a:lnTo>
                    <a:pt x="481" y="740"/>
                  </a:lnTo>
                  <a:lnTo>
                    <a:pt x="479" y="746"/>
                  </a:lnTo>
                  <a:lnTo>
                    <a:pt x="477" y="751"/>
                  </a:lnTo>
                  <a:lnTo>
                    <a:pt x="475" y="756"/>
                  </a:lnTo>
                  <a:lnTo>
                    <a:pt x="473" y="762"/>
                  </a:lnTo>
                  <a:lnTo>
                    <a:pt x="472" y="767"/>
                  </a:lnTo>
                  <a:lnTo>
                    <a:pt x="470" y="773"/>
                  </a:lnTo>
                  <a:lnTo>
                    <a:pt x="467" y="778"/>
                  </a:lnTo>
                  <a:lnTo>
                    <a:pt x="465" y="784"/>
                  </a:lnTo>
                  <a:lnTo>
                    <a:pt x="464" y="789"/>
                  </a:lnTo>
                  <a:lnTo>
                    <a:pt x="462" y="795"/>
                  </a:lnTo>
                  <a:lnTo>
                    <a:pt x="461" y="801"/>
                  </a:lnTo>
                  <a:lnTo>
                    <a:pt x="459" y="807"/>
                  </a:lnTo>
                  <a:lnTo>
                    <a:pt x="458" y="812"/>
                  </a:lnTo>
                  <a:lnTo>
                    <a:pt x="457" y="819"/>
                  </a:lnTo>
                  <a:lnTo>
                    <a:pt x="455" y="824"/>
                  </a:lnTo>
                  <a:lnTo>
                    <a:pt x="454" y="829"/>
                  </a:lnTo>
                  <a:lnTo>
                    <a:pt x="453" y="836"/>
                  </a:lnTo>
                  <a:lnTo>
                    <a:pt x="452" y="842"/>
                  </a:lnTo>
                  <a:lnTo>
                    <a:pt x="450" y="847"/>
                  </a:lnTo>
                  <a:lnTo>
                    <a:pt x="449" y="854"/>
                  </a:lnTo>
                  <a:lnTo>
                    <a:pt x="449" y="859"/>
                  </a:lnTo>
                  <a:lnTo>
                    <a:pt x="448" y="865"/>
                  </a:lnTo>
                  <a:lnTo>
                    <a:pt x="447" y="872"/>
                  </a:lnTo>
                  <a:lnTo>
                    <a:pt x="447" y="878"/>
                  </a:lnTo>
                  <a:lnTo>
                    <a:pt x="446" y="883"/>
                  </a:lnTo>
                  <a:lnTo>
                    <a:pt x="446" y="888"/>
                  </a:lnTo>
                  <a:lnTo>
                    <a:pt x="0" y="855"/>
                  </a:lnTo>
                  <a:lnTo>
                    <a:pt x="1" y="845"/>
                  </a:lnTo>
                  <a:lnTo>
                    <a:pt x="2" y="833"/>
                  </a:lnTo>
                  <a:lnTo>
                    <a:pt x="3" y="822"/>
                  </a:lnTo>
                  <a:lnTo>
                    <a:pt x="4" y="810"/>
                  </a:lnTo>
                  <a:lnTo>
                    <a:pt x="6" y="799"/>
                  </a:lnTo>
                  <a:lnTo>
                    <a:pt x="7" y="787"/>
                  </a:lnTo>
                  <a:lnTo>
                    <a:pt x="10" y="775"/>
                  </a:lnTo>
                  <a:lnTo>
                    <a:pt x="12" y="764"/>
                  </a:lnTo>
                  <a:lnTo>
                    <a:pt x="14" y="752"/>
                  </a:lnTo>
                  <a:lnTo>
                    <a:pt x="16" y="741"/>
                  </a:lnTo>
                  <a:lnTo>
                    <a:pt x="18" y="730"/>
                  </a:lnTo>
                  <a:lnTo>
                    <a:pt x="21" y="718"/>
                  </a:lnTo>
                  <a:lnTo>
                    <a:pt x="23" y="708"/>
                  </a:lnTo>
                  <a:lnTo>
                    <a:pt x="26" y="696"/>
                  </a:lnTo>
                  <a:lnTo>
                    <a:pt x="30" y="685"/>
                  </a:lnTo>
                  <a:lnTo>
                    <a:pt x="32" y="674"/>
                  </a:lnTo>
                  <a:lnTo>
                    <a:pt x="35" y="663"/>
                  </a:lnTo>
                  <a:lnTo>
                    <a:pt x="39" y="652"/>
                  </a:lnTo>
                  <a:lnTo>
                    <a:pt x="42" y="641"/>
                  </a:lnTo>
                  <a:lnTo>
                    <a:pt x="45" y="630"/>
                  </a:lnTo>
                  <a:lnTo>
                    <a:pt x="50" y="620"/>
                  </a:lnTo>
                  <a:lnTo>
                    <a:pt x="53" y="609"/>
                  </a:lnTo>
                  <a:lnTo>
                    <a:pt x="57" y="599"/>
                  </a:lnTo>
                  <a:lnTo>
                    <a:pt x="61" y="588"/>
                  </a:lnTo>
                  <a:lnTo>
                    <a:pt x="66" y="578"/>
                  </a:lnTo>
                  <a:lnTo>
                    <a:pt x="70" y="567"/>
                  </a:lnTo>
                  <a:lnTo>
                    <a:pt x="74" y="556"/>
                  </a:lnTo>
                  <a:lnTo>
                    <a:pt x="78" y="546"/>
                  </a:lnTo>
                  <a:lnTo>
                    <a:pt x="84" y="536"/>
                  </a:lnTo>
                  <a:lnTo>
                    <a:pt x="88" y="526"/>
                  </a:lnTo>
                  <a:lnTo>
                    <a:pt x="93" y="515"/>
                  </a:lnTo>
                  <a:lnTo>
                    <a:pt x="98" y="506"/>
                  </a:lnTo>
                  <a:lnTo>
                    <a:pt x="100" y="500"/>
                  </a:lnTo>
                  <a:close/>
                  <a:moveTo>
                    <a:pt x="157" y="1444"/>
                  </a:moveTo>
                  <a:lnTo>
                    <a:pt x="527" y="1193"/>
                  </a:lnTo>
                  <a:lnTo>
                    <a:pt x="527" y="1194"/>
                  </a:lnTo>
                  <a:lnTo>
                    <a:pt x="530" y="1199"/>
                  </a:lnTo>
                  <a:lnTo>
                    <a:pt x="533" y="1203"/>
                  </a:lnTo>
                  <a:lnTo>
                    <a:pt x="536" y="1209"/>
                  </a:lnTo>
                  <a:lnTo>
                    <a:pt x="540" y="1213"/>
                  </a:lnTo>
                  <a:lnTo>
                    <a:pt x="544" y="1217"/>
                  </a:lnTo>
                  <a:lnTo>
                    <a:pt x="547" y="1221"/>
                  </a:lnTo>
                  <a:lnTo>
                    <a:pt x="551" y="1227"/>
                  </a:lnTo>
                  <a:lnTo>
                    <a:pt x="554" y="1231"/>
                  </a:lnTo>
                  <a:lnTo>
                    <a:pt x="558" y="1235"/>
                  </a:lnTo>
                  <a:lnTo>
                    <a:pt x="562" y="1239"/>
                  </a:lnTo>
                  <a:lnTo>
                    <a:pt x="566" y="1244"/>
                  </a:lnTo>
                  <a:lnTo>
                    <a:pt x="570" y="1249"/>
                  </a:lnTo>
                  <a:lnTo>
                    <a:pt x="573" y="1252"/>
                  </a:lnTo>
                  <a:lnTo>
                    <a:pt x="577" y="1256"/>
                  </a:lnTo>
                  <a:lnTo>
                    <a:pt x="582" y="1261"/>
                  </a:lnTo>
                  <a:lnTo>
                    <a:pt x="586" y="1265"/>
                  </a:lnTo>
                  <a:lnTo>
                    <a:pt x="589" y="1269"/>
                  </a:lnTo>
                  <a:lnTo>
                    <a:pt x="593" y="1273"/>
                  </a:lnTo>
                  <a:lnTo>
                    <a:pt x="597" y="1277"/>
                  </a:lnTo>
                  <a:lnTo>
                    <a:pt x="602" y="1281"/>
                  </a:lnTo>
                  <a:lnTo>
                    <a:pt x="606" y="1285"/>
                  </a:lnTo>
                  <a:lnTo>
                    <a:pt x="611" y="1288"/>
                  </a:lnTo>
                  <a:lnTo>
                    <a:pt x="615" y="1292"/>
                  </a:lnTo>
                  <a:lnTo>
                    <a:pt x="620" y="1295"/>
                  </a:lnTo>
                  <a:lnTo>
                    <a:pt x="624" y="1300"/>
                  </a:lnTo>
                  <a:lnTo>
                    <a:pt x="628" y="1303"/>
                  </a:lnTo>
                  <a:lnTo>
                    <a:pt x="633" y="1307"/>
                  </a:lnTo>
                  <a:lnTo>
                    <a:pt x="638" y="1310"/>
                  </a:lnTo>
                  <a:lnTo>
                    <a:pt x="643" y="1313"/>
                  </a:lnTo>
                  <a:lnTo>
                    <a:pt x="647" y="1317"/>
                  </a:lnTo>
                  <a:lnTo>
                    <a:pt x="651" y="1320"/>
                  </a:lnTo>
                  <a:lnTo>
                    <a:pt x="657" y="1324"/>
                  </a:lnTo>
                  <a:lnTo>
                    <a:pt x="661" y="1327"/>
                  </a:lnTo>
                  <a:lnTo>
                    <a:pt x="662" y="1327"/>
                  </a:lnTo>
                  <a:lnTo>
                    <a:pt x="422" y="1703"/>
                  </a:lnTo>
                  <a:lnTo>
                    <a:pt x="417" y="1700"/>
                  </a:lnTo>
                  <a:lnTo>
                    <a:pt x="407" y="1694"/>
                  </a:lnTo>
                  <a:lnTo>
                    <a:pt x="398" y="1688"/>
                  </a:lnTo>
                  <a:lnTo>
                    <a:pt x="389" y="1681"/>
                  </a:lnTo>
                  <a:lnTo>
                    <a:pt x="380" y="1675"/>
                  </a:lnTo>
                  <a:lnTo>
                    <a:pt x="371" y="1669"/>
                  </a:lnTo>
                  <a:lnTo>
                    <a:pt x="362" y="1662"/>
                  </a:lnTo>
                  <a:lnTo>
                    <a:pt x="353" y="1655"/>
                  </a:lnTo>
                  <a:lnTo>
                    <a:pt x="345" y="1648"/>
                  </a:lnTo>
                  <a:lnTo>
                    <a:pt x="336" y="1641"/>
                  </a:lnTo>
                  <a:lnTo>
                    <a:pt x="327" y="1634"/>
                  </a:lnTo>
                  <a:lnTo>
                    <a:pt x="318" y="1626"/>
                  </a:lnTo>
                  <a:lnTo>
                    <a:pt x="311" y="1620"/>
                  </a:lnTo>
                  <a:lnTo>
                    <a:pt x="302" y="1613"/>
                  </a:lnTo>
                  <a:lnTo>
                    <a:pt x="294" y="1604"/>
                  </a:lnTo>
                  <a:lnTo>
                    <a:pt x="286" y="1597"/>
                  </a:lnTo>
                  <a:lnTo>
                    <a:pt x="278" y="1589"/>
                  </a:lnTo>
                  <a:lnTo>
                    <a:pt x="270" y="1582"/>
                  </a:lnTo>
                  <a:lnTo>
                    <a:pt x="262" y="1573"/>
                  </a:lnTo>
                  <a:lnTo>
                    <a:pt x="255" y="1566"/>
                  </a:lnTo>
                  <a:lnTo>
                    <a:pt x="246" y="1558"/>
                  </a:lnTo>
                  <a:lnTo>
                    <a:pt x="239" y="1549"/>
                  </a:lnTo>
                  <a:lnTo>
                    <a:pt x="232" y="1542"/>
                  </a:lnTo>
                  <a:lnTo>
                    <a:pt x="224" y="1533"/>
                  </a:lnTo>
                  <a:lnTo>
                    <a:pt x="217" y="1525"/>
                  </a:lnTo>
                  <a:lnTo>
                    <a:pt x="210" y="1516"/>
                  </a:lnTo>
                  <a:lnTo>
                    <a:pt x="203" y="1508"/>
                  </a:lnTo>
                  <a:lnTo>
                    <a:pt x="197" y="1498"/>
                  </a:lnTo>
                  <a:lnTo>
                    <a:pt x="189" y="1490"/>
                  </a:lnTo>
                  <a:lnTo>
                    <a:pt x="183" y="1481"/>
                  </a:lnTo>
                  <a:lnTo>
                    <a:pt x="176" y="1472"/>
                  </a:lnTo>
                  <a:lnTo>
                    <a:pt x="169" y="1463"/>
                  </a:lnTo>
                  <a:lnTo>
                    <a:pt x="163" y="1454"/>
                  </a:lnTo>
                  <a:lnTo>
                    <a:pt x="157" y="1444"/>
                  </a:lnTo>
                  <a:lnTo>
                    <a:pt x="157" y="1444"/>
                  </a:lnTo>
                  <a:close/>
                  <a:moveTo>
                    <a:pt x="1014" y="1847"/>
                  </a:moveTo>
                  <a:lnTo>
                    <a:pt x="969" y="1402"/>
                  </a:lnTo>
                  <a:lnTo>
                    <a:pt x="974" y="1402"/>
                  </a:lnTo>
                  <a:lnTo>
                    <a:pt x="979" y="1401"/>
                  </a:lnTo>
                  <a:lnTo>
                    <a:pt x="986" y="1401"/>
                  </a:lnTo>
                  <a:lnTo>
                    <a:pt x="992" y="1400"/>
                  </a:lnTo>
                  <a:lnTo>
                    <a:pt x="998" y="1399"/>
                  </a:lnTo>
                  <a:lnTo>
                    <a:pt x="1004" y="1398"/>
                  </a:lnTo>
                  <a:lnTo>
                    <a:pt x="1010" y="1397"/>
                  </a:lnTo>
                  <a:lnTo>
                    <a:pt x="1015" y="1396"/>
                  </a:lnTo>
                  <a:lnTo>
                    <a:pt x="1022" y="1395"/>
                  </a:lnTo>
                  <a:lnTo>
                    <a:pt x="1027" y="1394"/>
                  </a:lnTo>
                  <a:lnTo>
                    <a:pt x="1033" y="1393"/>
                  </a:lnTo>
                  <a:lnTo>
                    <a:pt x="1038" y="1391"/>
                  </a:lnTo>
                  <a:lnTo>
                    <a:pt x="1045" y="1389"/>
                  </a:lnTo>
                  <a:lnTo>
                    <a:pt x="1050" y="1387"/>
                  </a:lnTo>
                  <a:lnTo>
                    <a:pt x="1055" y="1386"/>
                  </a:lnTo>
                  <a:lnTo>
                    <a:pt x="1062" y="1384"/>
                  </a:lnTo>
                  <a:lnTo>
                    <a:pt x="1067" y="1383"/>
                  </a:lnTo>
                  <a:lnTo>
                    <a:pt x="1072" y="1381"/>
                  </a:lnTo>
                  <a:lnTo>
                    <a:pt x="1079" y="1379"/>
                  </a:lnTo>
                  <a:lnTo>
                    <a:pt x="1084" y="1378"/>
                  </a:lnTo>
                  <a:lnTo>
                    <a:pt x="1089" y="1376"/>
                  </a:lnTo>
                  <a:lnTo>
                    <a:pt x="1095" y="1374"/>
                  </a:lnTo>
                  <a:lnTo>
                    <a:pt x="1100" y="1372"/>
                  </a:lnTo>
                  <a:lnTo>
                    <a:pt x="1105" y="1369"/>
                  </a:lnTo>
                  <a:lnTo>
                    <a:pt x="1111" y="1366"/>
                  </a:lnTo>
                  <a:lnTo>
                    <a:pt x="1117" y="1364"/>
                  </a:lnTo>
                  <a:lnTo>
                    <a:pt x="1122" y="1362"/>
                  </a:lnTo>
                  <a:lnTo>
                    <a:pt x="1127" y="1360"/>
                  </a:lnTo>
                  <a:lnTo>
                    <a:pt x="1133" y="1357"/>
                  </a:lnTo>
                  <a:lnTo>
                    <a:pt x="1137" y="1355"/>
                  </a:lnTo>
                  <a:lnTo>
                    <a:pt x="1142" y="1352"/>
                  </a:lnTo>
                  <a:lnTo>
                    <a:pt x="1147" y="1349"/>
                  </a:lnTo>
                  <a:lnTo>
                    <a:pt x="1153" y="1346"/>
                  </a:lnTo>
                  <a:lnTo>
                    <a:pt x="1151" y="1347"/>
                  </a:lnTo>
                  <a:lnTo>
                    <a:pt x="1369" y="1737"/>
                  </a:lnTo>
                  <a:lnTo>
                    <a:pt x="1366" y="1738"/>
                  </a:lnTo>
                  <a:lnTo>
                    <a:pt x="1357" y="1744"/>
                  </a:lnTo>
                  <a:lnTo>
                    <a:pt x="1347" y="1749"/>
                  </a:lnTo>
                  <a:lnTo>
                    <a:pt x="1337" y="1754"/>
                  </a:lnTo>
                  <a:lnTo>
                    <a:pt x="1327" y="1759"/>
                  </a:lnTo>
                  <a:lnTo>
                    <a:pt x="1317" y="1764"/>
                  </a:lnTo>
                  <a:lnTo>
                    <a:pt x="1307" y="1769"/>
                  </a:lnTo>
                  <a:lnTo>
                    <a:pt x="1296" y="1773"/>
                  </a:lnTo>
                  <a:lnTo>
                    <a:pt x="1286" y="1777"/>
                  </a:lnTo>
                  <a:lnTo>
                    <a:pt x="1275" y="1783"/>
                  </a:lnTo>
                  <a:lnTo>
                    <a:pt x="1265" y="1787"/>
                  </a:lnTo>
                  <a:lnTo>
                    <a:pt x="1254" y="1790"/>
                  </a:lnTo>
                  <a:lnTo>
                    <a:pt x="1244" y="1794"/>
                  </a:lnTo>
                  <a:lnTo>
                    <a:pt x="1233" y="1799"/>
                  </a:lnTo>
                  <a:lnTo>
                    <a:pt x="1222" y="1802"/>
                  </a:lnTo>
                  <a:lnTo>
                    <a:pt x="1212" y="1806"/>
                  </a:lnTo>
                  <a:lnTo>
                    <a:pt x="1200" y="1809"/>
                  </a:lnTo>
                  <a:lnTo>
                    <a:pt x="1190" y="1812"/>
                  </a:lnTo>
                  <a:lnTo>
                    <a:pt x="1179" y="1815"/>
                  </a:lnTo>
                  <a:lnTo>
                    <a:pt x="1167" y="1819"/>
                  </a:lnTo>
                  <a:lnTo>
                    <a:pt x="1157" y="1822"/>
                  </a:lnTo>
                  <a:lnTo>
                    <a:pt x="1145" y="1825"/>
                  </a:lnTo>
                  <a:lnTo>
                    <a:pt x="1135" y="1827"/>
                  </a:lnTo>
                  <a:lnTo>
                    <a:pt x="1123" y="1830"/>
                  </a:lnTo>
                  <a:lnTo>
                    <a:pt x="1111" y="1832"/>
                  </a:lnTo>
                  <a:lnTo>
                    <a:pt x="1101" y="1834"/>
                  </a:lnTo>
                  <a:lnTo>
                    <a:pt x="1089" y="1837"/>
                  </a:lnTo>
                  <a:lnTo>
                    <a:pt x="1078" y="1839"/>
                  </a:lnTo>
                  <a:lnTo>
                    <a:pt x="1066" y="1841"/>
                  </a:lnTo>
                  <a:lnTo>
                    <a:pt x="1054" y="1842"/>
                  </a:lnTo>
                  <a:lnTo>
                    <a:pt x="1043" y="1844"/>
                  </a:lnTo>
                  <a:lnTo>
                    <a:pt x="1032" y="1845"/>
                  </a:lnTo>
                  <a:lnTo>
                    <a:pt x="1019" y="1846"/>
                  </a:lnTo>
                  <a:lnTo>
                    <a:pt x="1014" y="184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31" name="Freeform 91"/>
            <p:cNvSpPr>
              <a:spLocks/>
            </p:cNvSpPr>
            <p:nvPr/>
          </p:nvSpPr>
          <p:spPr bwMode="auto">
            <a:xfrm>
              <a:off x="4635500" y="4927600"/>
              <a:ext cx="355600" cy="357188"/>
            </a:xfrm>
            <a:custGeom>
              <a:avLst/>
              <a:gdLst>
                <a:gd name="T0" fmla="*/ 1120 w 1123"/>
                <a:gd name="T1" fmla="*/ 618 h 1123"/>
                <a:gd name="T2" fmla="*/ 1105 w 1123"/>
                <a:gd name="T3" fmla="*/ 701 h 1123"/>
                <a:gd name="T4" fmla="*/ 1080 w 1123"/>
                <a:gd name="T5" fmla="*/ 780 h 1123"/>
                <a:gd name="T6" fmla="*/ 1042 w 1123"/>
                <a:gd name="T7" fmla="*/ 851 h 1123"/>
                <a:gd name="T8" fmla="*/ 995 w 1123"/>
                <a:gd name="T9" fmla="*/ 918 h 1123"/>
                <a:gd name="T10" fmla="*/ 940 w 1123"/>
                <a:gd name="T11" fmla="*/ 976 h 1123"/>
                <a:gd name="T12" fmla="*/ 877 w 1123"/>
                <a:gd name="T13" fmla="*/ 1027 h 1123"/>
                <a:gd name="T14" fmla="*/ 806 w 1123"/>
                <a:gd name="T15" fmla="*/ 1067 h 1123"/>
                <a:gd name="T16" fmla="*/ 730 w 1123"/>
                <a:gd name="T17" fmla="*/ 1098 h 1123"/>
                <a:gd name="T18" fmla="*/ 649 w 1123"/>
                <a:gd name="T19" fmla="*/ 1117 h 1123"/>
                <a:gd name="T20" fmla="*/ 563 w 1123"/>
                <a:gd name="T21" fmla="*/ 1123 h 1123"/>
                <a:gd name="T22" fmla="*/ 477 w 1123"/>
                <a:gd name="T23" fmla="*/ 1117 h 1123"/>
                <a:gd name="T24" fmla="*/ 396 w 1123"/>
                <a:gd name="T25" fmla="*/ 1098 h 1123"/>
                <a:gd name="T26" fmla="*/ 319 w 1123"/>
                <a:gd name="T27" fmla="*/ 1068 h 1123"/>
                <a:gd name="T28" fmla="*/ 249 w 1123"/>
                <a:gd name="T29" fmla="*/ 1028 h 1123"/>
                <a:gd name="T30" fmla="*/ 184 w 1123"/>
                <a:gd name="T31" fmla="*/ 978 h 1123"/>
                <a:gd name="T32" fmla="*/ 129 w 1123"/>
                <a:gd name="T33" fmla="*/ 919 h 1123"/>
                <a:gd name="T34" fmla="*/ 82 w 1123"/>
                <a:gd name="T35" fmla="*/ 854 h 1123"/>
                <a:gd name="T36" fmla="*/ 45 w 1123"/>
                <a:gd name="T37" fmla="*/ 781 h 1123"/>
                <a:gd name="T38" fmla="*/ 18 w 1123"/>
                <a:gd name="T39" fmla="*/ 703 h 1123"/>
                <a:gd name="T40" fmla="*/ 3 w 1123"/>
                <a:gd name="T41" fmla="*/ 620 h 1123"/>
                <a:gd name="T42" fmla="*/ 0 w 1123"/>
                <a:gd name="T43" fmla="*/ 534 h 1123"/>
                <a:gd name="T44" fmla="*/ 11 w 1123"/>
                <a:gd name="T45" fmla="*/ 450 h 1123"/>
                <a:gd name="T46" fmla="*/ 34 w 1123"/>
                <a:gd name="T47" fmla="*/ 369 h 1123"/>
                <a:gd name="T48" fmla="*/ 67 w 1123"/>
                <a:gd name="T49" fmla="*/ 295 h 1123"/>
                <a:gd name="T50" fmla="*/ 111 w 1123"/>
                <a:gd name="T51" fmla="*/ 227 h 1123"/>
                <a:gd name="T52" fmla="*/ 164 w 1123"/>
                <a:gd name="T53" fmla="*/ 165 h 1123"/>
                <a:gd name="T54" fmla="*/ 224 w 1123"/>
                <a:gd name="T55" fmla="*/ 113 h 1123"/>
                <a:gd name="T56" fmla="*/ 293 w 1123"/>
                <a:gd name="T57" fmla="*/ 68 h 1123"/>
                <a:gd name="T58" fmla="*/ 367 w 1123"/>
                <a:gd name="T59" fmla="*/ 34 h 1123"/>
                <a:gd name="T60" fmla="*/ 448 w 1123"/>
                <a:gd name="T61" fmla="*/ 12 h 1123"/>
                <a:gd name="T62" fmla="*/ 531 w 1123"/>
                <a:gd name="T63" fmla="*/ 2 h 1123"/>
                <a:gd name="T64" fmla="*/ 618 w 1123"/>
                <a:gd name="T65" fmla="*/ 3 h 1123"/>
                <a:gd name="T66" fmla="*/ 700 w 1123"/>
                <a:gd name="T67" fmla="*/ 17 h 1123"/>
                <a:gd name="T68" fmla="*/ 780 w 1123"/>
                <a:gd name="T69" fmla="*/ 44 h 1123"/>
                <a:gd name="T70" fmla="*/ 852 w 1123"/>
                <a:gd name="T71" fmla="*/ 81 h 1123"/>
                <a:gd name="T72" fmla="*/ 918 w 1123"/>
                <a:gd name="T73" fmla="*/ 127 h 1123"/>
                <a:gd name="T74" fmla="*/ 976 w 1123"/>
                <a:gd name="T75" fmla="*/ 183 h 1123"/>
                <a:gd name="T76" fmla="*/ 1027 w 1123"/>
                <a:gd name="T77" fmla="*/ 247 h 1123"/>
                <a:gd name="T78" fmla="*/ 1067 w 1123"/>
                <a:gd name="T79" fmla="*/ 318 h 1123"/>
                <a:gd name="T80" fmla="*/ 1098 w 1123"/>
                <a:gd name="T81" fmla="*/ 394 h 1123"/>
                <a:gd name="T82" fmla="*/ 1117 w 1123"/>
                <a:gd name="T83" fmla="*/ 475 h 1123"/>
                <a:gd name="T84" fmla="*/ 1123 w 1123"/>
                <a:gd name="T85" fmla="*/ 561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23" h="1123">
                  <a:moveTo>
                    <a:pt x="1123" y="561"/>
                  </a:moveTo>
                  <a:lnTo>
                    <a:pt x="1122" y="589"/>
                  </a:lnTo>
                  <a:lnTo>
                    <a:pt x="1120" y="618"/>
                  </a:lnTo>
                  <a:lnTo>
                    <a:pt x="1117" y="646"/>
                  </a:lnTo>
                  <a:lnTo>
                    <a:pt x="1112" y="674"/>
                  </a:lnTo>
                  <a:lnTo>
                    <a:pt x="1105" y="701"/>
                  </a:lnTo>
                  <a:lnTo>
                    <a:pt x="1098" y="728"/>
                  </a:lnTo>
                  <a:lnTo>
                    <a:pt x="1090" y="753"/>
                  </a:lnTo>
                  <a:lnTo>
                    <a:pt x="1080" y="780"/>
                  </a:lnTo>
                  <a:lnTo>
                    <a:pt x="1068" y="804"/>
                  </a:lnTo>
                  <a:lnTo>
                    <a:pt x="1056" y="828"/>
                  </a:lnTo>
                  <a:lnTo>
                    <a:pt x="1042" y="851"/>
                  </a:lnTo>
                  <a:lnTo>
                    <a:pt x="1028" y="875"/>
                  </a:lnTo>
                  <a:lnTo>
                    <a:pt x="1012" y="897"/>
                  </a:lnTo>
                  <a:lnTo>
                    <a:pt x="995" y="918"/>
                  </a:lnTo>
                  <a:lnTo>
                    <a:pt x="978" y="938"/>
                  </a:lnTo>
                  <a:lnTo>
                    <a:pt x="959" y="958"/>
                  </a:lnTo>
                  <a:lnTo>
                    <a:pt x="940" y="976"/>
                  </a:lnTo>
                  <a:lnTo>
                    <a:pt x="919" y="994"/>
                  </a:lnTo>
                  <a:lnTo>
                    <a:pt x="898" y="1011"/>
                  </a:lnTo>
                  <a:lnTo>
                    <a:pt x="877" y="1027"/>
                  </a:lnTo>
                  <a:lnTo>
                    <a:pt x="854" y="1041"/>
                  </a:lnTo>
                  <a:lnTo>
                    <a:pt x="830" y="1054"/>
                  </a:lnTo>
                  <a:lnTo>
                    <a:pt x="806" y="1067"/>
                  </a:lnTo>
                  <a:lnTo>
                    <a:pt x="781" y="1079"/>
                  </a:lnTo>
                  <a:lnTo>
                    <a:pt x="755" y="1088"/>
                  </a:lnTo>
                  <a:lnTo>
                    <a:pt x="730" y="1098"/>
                  </a:lnTo>
                  <a:lnTo>
                    <a:pt x="702" y="1105"/>
                  </a:lnTo>
                  <a:lnTo>
                    <a:pt x="676" y="1111"/>
                  </a:lnTo>
                  <a:lnTo>
                    <a:pt x="649" y="1117"/>
                  </a:lnTo>
                  <a:lnTo>
                    <a:pt x="620" y="1120"/>
                  </a:lnTo>
                  <a:lnTo>
                    <a:pt x="591" y="1122"/>
                  </a:lnTo>
                  <a:lnTo>
                    <a:pt x="563" y="1123"/>
                  </a:lnTo>
                  <a:lnTo>
                    <a:pt x="533" y="1122"/>
                  </a:lnTo>
                  <a:lnTo>
                    <a:pt x="505" y="1120"/>
                  </a:lnTo>
                  <a:lnTo>
                    <a:pt x="477" y="1117"/>
                  </a:lnTo>
                  <a:lnTo>
                    <a:pt x="450" y="1111"/>
                  </a:lnTo>
                  <a:lnTo>
                    <a:pt x="422" y="1105"/>
                  </a:lnTo>
                  <a:lnTo>
                    <a:pt x="396" y="1098"/>
                  </a:lnTo>
                  <a:lnTo>
                    <a:pt x="369" y="1089"/>
                  </a:lnTo>
                  <a:lnTo>
                    <a:pt x="344" y="1080"/>
                  </a:lnTo>
                  <a:lnTo>
                    <a:pt x="319" y="1068"/>
                  </a:lnTo>
                  <a:lnTo>
                    <a:pt x="295" y="1055"/>
                  </a:lnTo>
                  <a:lnTo>
                    <a:pt x="271" y="1043"/>
                  </a:lnTo>
                  <a:lnTo>
                    <a:pt x="249" y="1028"/>
                  </a:lnTo>
                  <a:lnTo>
                    <a:pt x="227" y="1012"/>
                  </a:lnTo>
                  <a:lnTo>
                    <a:pt x="205" y="995"/>
                  </a:lnTo>
                  <a:lnTo>
                    <a:pt x="184" y="978"/>
                  </a:lnTo>
                  <a:lnTo>
                    <a:pt x="165" y="959"/>
                  </a:lnTo>
                  <a:lnTo>
                    <a:pt x="146" y="940"/>
                  </a:lnTo>
                  <a:lnTo>
                    <a:pt x="129" y="919"/>
                  </a:lnTo>
                  <a:lnTo>
                    <a:pt x="112" y="898"/>
                  </a:lnTo>
                  <a:lnTo>
                    <a:pt x="97" y="877"/>
                  </a:lnTo>
                  <a:lnTo>
                    <a:pt x="82" y="854"/>
                  </a:lnTo>
                  <a:lnTo>
                    <a:pt x="68" y="830"/>
                  </a:lnTo>
                  <a:lnTo>
                    <a:pt x="56" y="806"/>
                  </a:lnTo>
                  <a:lnTo>
                    <a:pt x="45" y="781"/>
                  </a:lnTo>
                  <a:lnTo>
                    <a:pt x="34" y="755"/>
                  </a:lnTo>
                  <a:lnTo>
                    <a:pt x="26" y="730"/>
                  </a:lnTo>
                  <a:lnTo>
                    <a:pt x="18" y="703"/>
                  </a:lnTo>
                  <a:lnTo>
                    <a:pt x="12" y="676"/>
                  </a:lnTo>
                  <a:lnTo>
                    <a:pt x="7" y="648"/>
                  </a:lnTo>
                  <a:lnTo>
                    <a:pt x="3" y="620"/>
                  </a:lnTo>
                  <a:lnTo>
                    <a:pt x="0" y="591"/>
                  </a:lnTo>
                  <a:lnTo>
                    <a:pt x="0" y="563"/>
                  </a:lnTo>
                  <a:lnTo>
                    <a:pt x="0" y="534"/>
                  </a:lnTo>
                  <a:lnTo>
                    <a:pt x="2" y="506"/>
                  </a:lnTo>
                  <a:lnTo>
                    <a:pt x="7" y="477"/>
                  </a:lnTo>
                  <a:lnTo>
                    <a:pt x="11" y="450"/>
                  </a:lnTo>
                  <a:lnTo>
                    <a:pt x="17" y="422"/>
                  </a:lnTo>
                  <a:lnTo>
                    <a:pt x="25" y="396"/>
                  </a:lnTo>
                  <a:lnTo>
                    <a:pt x="34" y="369"/>
                  </a:lnTo>
                  <a:lnTo>
                    <a:pt x="44" y="344"/>
                  </a:lnTo>
                  <a:lnTo>
                    <a:pt x="55" y="320"/>
                  </a:lnTo>
                  <a:lnTo>
                    <a:pt x="67" y="295"/>
                  </a:lnTo>
                  <a:lnTo>
                    <a:pt x="81" y="271"/>
                  </a:lnTo>
                  <a:lnTo>
                    <a:pt x="95" y="249"/>
                  </a:lnTo>
                  <a:lnTo>
                    <a:pt x="111" y="227"/>
                  </a:lnTo>
                  <a:lnTo>
                    <a:pt x="127" y="206"/>
                  </a:lnTo>
                  <a:lnTo>
                    <a:pt x="145" y="185"/>
                  </a:lnTo>
                  <a:lnTo>
                    <a:pt x="164" y="165"/>
                  </a:lnTo>
                  <a:lnTo>
                    <a:pt x="183" y="146"/>
                  </a:lnTo>
                  <a:lnTo>
                    <a:pt x="203" y="129"/>
                  </a:lnTo>
                  <a:lnTo>
                    <a:pt x="224" y="113"/>
                  </a:lnTo>
                  <a:lnTo>
                    <a:pt x="247" y="97"/>
                  </a:lnTo>
                  <a:lnTo>
                    <a:pt x="270" y="82"/>
                  </a:lnTo>
                  <a:lnTo>
                    <a:pt x="293" y="68"/>
                  </a:lnTo>
                  <a:lnTo>
                    <a:pt x="318" y="56"/>
                  </a:lnTo>
                  <a:lnTo>
                    <a:pt x="342" y="45"/>
                  </a:lnTo>
                  <a:lnTo>
                    <a:pt x="367" y="34"/>
                  </a:lnTo>
                  <a:lnTo>
                    <a:pt x="394" y="26"/>
                  </a:lnTo>
                  <a:lnTo>
                    <a:pt x="420" y="18"/>
                  </a:lnTo>
                  <a:lnTo>
                    <a:pt x="448" y="12"/>
                  </a:lnTo>
                  <a:lnTo>
                    <a:pt x="475" y="7"/>
                  </a:lnTo>
                  <a:lnTo>
                    <a:pt x="503" y="4"/>
                  </a:lnTo>
                  <a:lnTo>
                    <a:pt x="531" y="2"/>
                  </a:lnTo>
                  <a:lnTo>
                    <a:pt x="561" y="0"/>
                  </a:lnTo>
                  <a:lnTo>
                    <a:pt x="589" y="0"/>
                  </a:lnTo>
                  <a:lnTo>
                    <a:pt x="618" y="3"/>
                  </a:lnTo>
                  <a:lnTo>
                    <a:pt x="646" y="7"/>
                  </a:lnTo>
                  <a:lnTo>
                    <a:pt x="674" y="11"/>
                  </a:lnTo>
                  <a:lnTo>
                    <a:pt x="700" y="17"/>
                  </a:lnTo>
                  <a:lnTo>
                    <a:pt x="728" y="25"/>
                  </a:lnTo>
                  <a:lnTo>
                    <a:pt x="753" y="34"/>
                  </a:lnTo>
                  <a:lnTo>
                    <a:pt x="780" y="44"/>
                  </a:lnTo>
                  <a:lnTo>
                    <a:pt x="804" y="55"/>
                  </a:lnTo>
                  <a:lnTo>
                    <a:pt x="828" y="67"/>
                  </a:lnTo>
                  <a:lnTo>
                    <a:pt x="852" y="81"/>
                  </a:lnTo>
                  <a:lnTo>
                    <a:pt x="875" y="96"/>
                  </a:lnTo>
                  <a:lnTo>
                    <a:pt x="897" y="111"/>
                  </a:lnTo>
                  <a:lnTo>
                    <a:pt x="918" y="127"/>
                  </a:lnTo>
                  <a:lnTo>
                    <a:pt x="938" y="145"/>
                  </a:lnTo>
                  <a:lnTo>
                    <a:pt x="958" y="164"/>
                  </a:lnTo>
                  <a:lnTo>
                    <a:pt x="976" y="183"/>
                  </a:lnTo>
                  <a:lnTo>
                    <a:pt x="994" y="203"/>
                  </a:lnTo>
                  <a:lnTo>
                    <a:pt x="1011" y="225"/>
                  </a:lnTo>
                  <a:lnTo>
                    <a:pt x="1027" y="247"/>
                  </a:lnTo>
                  <a:lnTo>
                    <a:pt x="1041" y="270"/>
                  </a:lnTo>
                  <a:lnTo>
                    <a:pt x="1055" y="293"/>
                  </a:lnTo>
                  <a:lnTo>
                    <a:pt x="1067" y="318"/>
                  </a:lnTo>
                  <a:lnTo>
                    <a:pt x="1079" y="342"/>
                  </a:lnTo>
                  <a:lnTo>
                    <a:pt x="1088" y="367"/>
                  </a:lnTo>
                  <a:lnTo>
                    <a:pt x="1098" y="394"/>
                  </a:lnTo>
                  <a:lnTo>
                    <a:pt x="1105" y="420"/>
                  </a:lnTo>
                  <a:lnTo>
                    <a:pt x="1112" y="448"/>
                  </a:lnTo>
                  <a:lnTo>
                    <a:pt x="1117" y="475"/>
                  </a:lnTo>
                  <a:lnTo>
                    <a:pt x="1120" y="504"/>
                  </a:lnTo>
                  <a:lnTo>
                    <a:pt x="1122" y="531"/>
                  </a:lnTo>
                  <a:lnTo>
                    <a:pt x="1123" y="561"/>
                  </a:lnTo>
                  <a:close/>
                </a:path>
              </a:pathLst>
            </a:custGeom>
            <a:solidFill>
              <a:srgbClr val="90B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32" name="Freeform 92"/>
            <p:cNvSpPr>
              <a:spLocks noEditPoints="1"/>
            </p:cNvSpPr>
            <p:nvPr/>
          </p:nvSpPr>
          <p:spPr bwMode="auto">
            <a:xfrm>
              <a:off x="4578350" y="4870450"/>
              <a:ext cx="471488" cy="468313"/>
            </a:xfrm>
            <a:custGeom>
              <a:avLst/>
              <a:gdLst>
                <a:gd name="T0" fmla="*/ 999 w 1486"/>
                <a:gd name="T1" fmla="*/ 820 h 1473"/>
                <a:gd name="T2" fmla="*/ 1005 w 1486"/>
                <a:gd name="T3" fmla="*/ 795 h 1473"/>
                <a:gd name="T4" fmla="*/ 1009 w 1486"/>
                <a:gd name="T5" fmla="*/ 768 h 1473"/>
                <a:gd name="T6" fmla="*/ 1010 w 1486"/>
                <a:gd name="T7" fmla="*/ 740 h 1473"/>
                <a:gd name="T8" fmla="*/ 1484 w 1486"/>
                <a:gd name="T9" fmla="*/ 796 h 1473"/>
                <a:gd name="T10" fmla="*/ 1476 w 1486"/>
                <a:gd name="T11" fmla="*/ 871 h 1473"/>
                <a:gd name="T12" fmla="*/ 1459 w 1486"/>
                <a:gd name="T13" fmla="*/ 943 h 1473"/>
                <a:gd name="T14" fmla="*/ 1360 w 1486"/>
                <a:gd name="T15" fmla="*/ 325 h 1473"/>
                <a:gd name="T16" fmla="*/ 958 w 1486"/>
                <a:gd name="T17" fmla="*/ 580 h 1473"/>
                <a:gd name="T18" fmla="*/ 941 w 1486"/>
                <a:gd name="T19" fmla="*/ 560 h 1473"/>
                <a:gd name="T20" fmla="*/ 923 w 1486"/>
                <a:gd name="T21" fmla="*/ 542 h 1473"/>
                <a:gd name="T22" fmla="*/ 904 w 1486"/>
                <a:gd name="T23" fmla="*/ 526 h 1473"/>
                <a:gd name="T24" fmla="*/ 1228 w 1486"/>
                <a:gd name="T25" fmla="*/ 177 h 1473"/>
                <a:gd name="T26" fmla="*/ 1280 w 1486"/>
                <a:gd name="T27" fmla="*/ 226 h 1473"/>
                <a:gd name="T28" fmla="*/ 1327 w 1486"/>
                <a:gd name="T29" fmla="*/ 280 h 1473"/>
                <a:gd name="T30" fmla="*/ 1360 w 1486"/>
                <a:gd name="T31" fmla="*/ 325 h 1473"/>
                <a:gd name="T32" fmla="*/ 708 w 1486"/>
                <a:gd name="T33" fmla="*/ 474 h 1473"/>
                <a:gd name="T34" fmla="*/ 682 w 1486"/>
                <a:gd name="T35" fmla="*/ 480 h 1473"/>
                <a:gd name="T36" fmla="*/ 656 w 1486"/>
                <a:gd name="T37" fmla="*/ 487 h 1473"/>
                <a:gd name="T38" fmla="*/ 632 w 1486"/>
                <a:gd name="T39" fmla="*/ 497 h 1473"/>
                <a:gd name="T40" fmla="*/ 452 w 1486"/>
                <a:gd name="T41" fmla="*/ 56 h 1473"/>
                <a:gd name="T42" fmla="*/ 520 w 1486"/>
                <a:gd name="T43" fmla="*/ 30 h 1473"/>
                <a:gd name="T44" fmla="*/ 592 w 1486"/>
                <a:gd name="T45" fmla="*/ 12 h 1473"/>
                <a:gd name="T46" fmla="*/ 666 w 1486"/>
                <a:gd name="T47" fmla="*/ 1 h 1473"/>
                <a:gd name="T48" fmla="*/ 495 w 1486"/>
                <a:gd name="T49" fmla="*/ 637 h 1473"/>
                <a:gd name="T50" fmla="*/ 486 w 1486"/>
                <a:gd name="T51" fmla="*/ 661 h 1473"/>
                <a:gd name="T52" fmla="*/ 480 w 1486"/>
                <a:gd name="T53" fmla="*/ 687 h 1473"/>
                <a:gd name="T54" fmla="*/ 475 w 1486"/>
                <a:gd name="T55" fmla="*/ 713 h 1473"/>
                <a:gd name="T56" fmla="*/ 0 w 1486"/>
                <a:gd name="T57" fmla="*/ 685 h 1473"/>
                <a:gd name="T58" fmla="*/ 10 w 1486"/>
                <a:gd name="T59" fmla="*/ 611 h 1473"/>
                <a:gd name="T60" fmla="*/ 27 w 1486"/>
                <a:gd name="T61" fmla="*/ 539 h 1473"/>
                <a:gd name="T62" fmla="*/ 50 w 1486"/>
                <a:gd name="T63" fmla="*/ 469 h 1473"/>
                <a:gd name="T64" fmla="*/ 530 w 1486"/>
                <a:gd name="T65" fmla="*/ 905 h 1473"/>
                <a:gd name="T66" fmla="*/ 544 w 1486"/>
                <a:gd name="T67" fmla="*/ 922 h 1473"/>
                <a:gd name="T68" fmla="*/ 563 w 1486"/>
                <a:gd name="T69" fmla="*/ 939 h 1473"/>
                <a:gd name="T70" fmla="*/ 583 w 1486"/>
                <a:gd name="T71" fmla="*/ 955 h 1473"/>
                <a:gd name="T72" fmla="*/ 341 w 1486"/>
                <a:gd name="T73" fmla="*/ 1367 h 1473"/>
                <a:gd name="T74" fmla="*/ 284 w 1486"/>
                <a:gd name="T75" fmla="*/ 1326 h 1473"/>
                <a:gd name="T76" fmla="*/ 230 w 1486"/>
                <a:gd name="T77" fmla="*/ 1280 h 1473"/>
                <a:gd name="T78" fmla="*/ 181 w 1486"/>
                <a:gd name="T79" fmla="*/ 1228 h 1473"/>
                <a:gd name="T80" fmla="*/ 867 w 1486"/>
                <a:gd name="T81" fmla="*/ 1473 h 1473"/>
                <a:gd name="T82" fmla="*/ 804 w 1486"/>
                <a:gd name="T83" fmla="*/ 1002 h 1473"/>
                <a:gd name="T84" fmla="*/ 830 w 1486"/>
                <a:gd name="T85" fmla="*/ 994 h 1473"/>
                <a:gd name="T86" fmla="*/ 853 w 1486"/>
                <a:gd name="T87" fmla="*/ 985 h 1473"/>
                <a:gd name="T88" fmla="*/ 867 w 1486"/>
                <a:gd name="T89" fmla="*/ 979 h 1473"/>
                <a:gd name="T90" fmla="*/ 1066 w 1486"/>
                <a:gd name="T91" fmla="*/ 1410 h 1473"/>
                <a:gd name="T92" fmla="*/ 1000 w 1486"/>
                <a:gd name="T93" fmla="*/ 1438 h 1473"/>
                <a:gd name="T94" fmla="*/ 930 w 1486"/>
                <a:gd name="T95" fmla="*/ 1461 h 1473"/>
                <a:gd name="T96" fmla="*/ 867 w 1486"/>
                <a:gd name="T97" fmla="*/ 1473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86" h="1473">
                  <a:moveTo>
                    <a:pt x="1446" y="983"/>
                  </a:moveTo>
                  <a:lnTo>
                    <a:pt x="995" y="832"/>
                  </a:lnTo>
                  <a:lnTo>
                    <a:pt x="997" y="826"/>
                  </a:lnTo>
                  <a:lnTo>
                    <a:pt x="999" y="820"/>
                  </a:lnTo>
                  <a:lnTo>
                    <a:pt x="1001" y="814"/>
                  </a:lnTo>
                  <a:lnTo>
                    <a:pt x="1003" y="807"/>
                  </a:lnTo>
                  <a:lnTo>
                    <a:pt x="1004" y="801"/>
                  </a:lnTo>
                  <a:lnTo>
                    <a:pt x="1005" y="795"/>
                  </a:lnTo>
                  <a:lnTo>
                    <a:pt x="1006" y="787"/>
                  </a:lnTo>
                  <a:lnTo>
                    <a:pt x="1008" y="781"/>
                  </a:lnTo>
                  <a:lnTo>
                    <a:pt x="1008" y="775"/>
                  </a:lnTo>
                  <a:lnTo>
                    <a:pt x="1009" y="768"/>
                  </a:lnTo>
                  <a:lnTo>
                    <a:pt x="1010" y="761"/>
                  </a:lnTo>
                  <a:lnTo>
                    <a:pt x="1010" y="755"/>
                  </a:lnTo>
                  <a:lnTo>
                    <a:pt x="1010" y="747"/>
                  </a:lnTo>
                  <a:lnTo>
                    <a:pt x="1010" y="740"/>
                  </a:lnTo>
                  <a:lnTo>
                    <a:pt x="1486" y="739"/>
                  </a:lnTo>
                  <a:lnTo>
                    <a:pt x="1486" y="759"/>
                  </a:lnTo>
                  <a:lnTo>
                    <a:pt x="1486" y="777"/>
                  </a:lnTo>
                  <a:lnTo>
                    <a:pt x="1484" y="796"/>
                  </a:lnTo>
                  <a:lnTo>
                    <a:pt x="1483" y="815"/>
                  </a:lnTo>
                  <a:lnTo>
                    <a:pt x="1481" y="834"/>
                  </a:lnTo>
                  <a:lnTo>
                    <a:pt x="1478" y="852"/>
                  </a:lnTo>
                  <a:lnTo>
                    <a:pt x="1476" y="871"/>
                  </a:lnTo>
                  <a:lnTo>
                    <a:pt x="1471" y="889"/>
                  </a:lnTo>
                  <a:lnTo>
                    <a:pt x="1468" y="907"/>
                  </a:lnTo>
                  <a:lnTo>
                    <a:pt x="1464" y="925"/>
                  </a:lnTo>
                  <a:lnTo>
                    <a:pt x="1459" y="943"/>
                  </a:lnTo>
                  <a:lnTo>
                    <a:pt x="1453" y="961"/>
                  </a:lnTo>
                  <a:lnTo>
                    <a:pt x="1448" y="978"/>
                  </a:lnTo>
                  <a:lnTo>
                    <a:pt x="1446" y="983"/>
                  </a:lnTo>
                  <a:close/>
                  <a:moveTo>
                    <a:pt x="1360" y="325"/>
                  </a:moveTo>
                  <a:lnTo>
                    <a:pt x="966" y="593"/>
                  </a:lnTo>
                  <a:lnTo>
                    <a:pt x="965" y="591"/>
                  </a:lnTo>
                  <a:lnTo>
                    <a:pt x="961" y="585"/>
                  </a:lnTo>
                  <a:lnTo>
                    <a:pt x="958" y="580"/>
                  </a:lnTo>
                  <a:lnTo>
                    <a:pt x="953" y="575"/>
                  </a:lnTo>
                  <a:lnTo>
                    <a:pt x="949" y="570"/>
                  </a:lnTo>
                  <a:lnTo>
                    <a:pt x="945" y="565"/>
                  </a:lnTo>
                  <a:lnTo>
                    <a:pt x="941" y="560"/>
                  </a:lnTo>
                  <a:lnTo>
                    <a:pt x="936" y="556"/>
                  </a:lnTo>
                  <a:lnTo>
                    <a:pt x="932" y="550"/>
                  </a:lnTo>
                  <a:lnTo>
                    <a:pt x="927" y="546"/>
                  </a:lnTo>
                  <a:lnTo>
                    <a:pt x="923" y="542"/>
                  </a:lnTo>
                  <a:lnTo>
                    <a:pt x="917" y="538"/>
                  </a:lnTo>
                  <a:lnTo>
                    <a:pt x="913" y="534"/>
                  </a:lnTo>
                  <a:lnTo>
                    <a:pt x="908" y="529"/>
                  </a:lnTo>
                  <a:lnTo>
                    <a:pt x="904" y="526"/>
                  </a:lnTo>
                  <a:lnTo>
                    <a:pt x="1188" y="145"/>
                  </a:lnTo>
                  <a:lnTo>
                    <a:pt x="1201" y="155"/>
                  </a:lnTo>
                  <a:lnTo>
                    <a:pt x="1214" y="166"/>
                  </a:lnTo>
                  <a:lnTo>
                    <a:pt x="1228" y="177"/>
                  </a:lnTo>
                  <a:lnTo>
                    <a:pt x="1242" y="189"/>
                  </a:lnTo>
                  <a:lnTo>
                    <a:pt x="1255" y="202"/>
                  </a:lnTo>
                  <a:lnTo>
                    <a:pt x="1267" y="213"/>
                  </a:lnTo>
                  <a:lnTo>
                    <a:pt x="1280" y="226"/>
                  </a:lnTo>
                  <a:lnTo>
                    <a:pt x="1293" y="240"/>
                  </a:lnTo>
                  <a:lnTo>
                    <a:pt x="1304" y="252"/>
                  </a:lnTo>
                  <a:lnTo>
                    <a:pt x="1316" y="266"/>
                  </a:lnTo>
                  <a:lnTo>
                    <a:pt x="1327" y="280"/>
                  </a:lnTo>
                  <a:lnTo>
                    <a:pt x="1338" y="295"/>
                  </a:lnTo>
                  <a:lnTo>
                    <a:pt x="1349" y="308"/>
                  </a:lnTo>
                  <a:lnTo>
                    <a:pt x="1358" y="323"/>
                  </a:lnTo>
                  <a:lnTo>
                    <a:pt x="1360" y="325"/>
                  </a:lnTo>
                  <a:close/>
                  <a:moveTo>
                    <a:pt x="672" y="0"/>
                  </a:moveTo>
                  <a:lnTo>
                    <a:pt x="722" y="473"/>
                  </a:lnTo>
                  <a:lnTo>
                    <a:pt x="714" y="474"/>
                  </a:lnTo>
                  <a:lnTo>
                    <a:pt x="708" y="474"/>
                  </a:lnTo>
                  <a:lnTo>
                    <a:pt x="701" y="475"/>
                  </a:lnTo>
                  <a:lnTo>
                    <a:pt x="694" y="477"/>
                  </a:lnTo>
                  <a:lnTo>
                    <a:pt x="688" y="478"/>
                  </a:lnTo>
                  <a:lnTo>
                    <a:pt x="682" y="480"/>
                  </a:lnTo>
                  <a:lnTo>
                    <a:pt x="675" y="481"/>
                  </a:lnTo>
                  <a:lnTo>
                    <a:pt x="669" y="483"/>
                  </a:lnTo>
                  <a:lnTo>
                    <a:pt x="662" y="485"/>
                  </a:lnTo>
                  <a:lnTo>
                    <a:pt x="656" y="487"/>
                  </a:lnTo>
                  <a:lnTo>
                    <a:pt x="650" y="489"/>
                  </a:lnTo>
                  <a:lnTo>
                    <a:pt x="643" y="491"/>
                  </a:lnTo>
                  <a:lnTo>
                    <a:pt x="638" y="493"/>
                  </a:lnTo>
                  <a:lnTo>
                    <a:pt x="632" y="497"/>
                  </a:lnTo>
                  <a:lnTo>
                    <a:pt x="636" y="494"/>
                  </a:lnTo>
                  <a:lnTo>
                    <a:pt x="429" y="66"/>
                  </a:lnTo>
                  <a:lnTo>
                    <a:pt x="435" y="63"/>
                  </a:lnTo>
                  <a:lnTo>
                    <a:pt x="452" y="56"/>
                  </a:lnTo>
                  <a:lnTo>
                    <a:pt x="468" y="49"/>
                  </a:lnTo>
                  <a:lnTo>
                    <a:pt x="486" y="42"/>
                  </a:lnTo>
                  <a:lnTo>
                    <a:pt x="503" y="37"/>
                  </a:lnTo>
                  <a:lnTo>
                    <a:pt x="520" y="30"/>
                  </a:lnTo>
                  <a:lnTo>
                    <a:pt x="538" y="25"/>
                  </a:lnTo>
                  <a:lnTo>
                    <a:pt x="556" y="21"/>
                  </a:lnTo>
                  <a:lnTo>
                    <a:pt x="574" y="17"/>
                  </a:lnTo>
                  <a:lnTo>
                    <a:pt x="592" y="12"/>
                  </a:lnTo>
                  <a:lnTo>
                    <a:pt x="610" y="8"/>
                  </a:lnTo>
                  <a:lnTo>
                    <a:pt x="629" y="6"/>
                  </a:lnTo>
                  <a:lnTo>
                    <a:pt x="647" y="3"/>
                  </a:lnTo>
                  <a:lnTo>
                    <a:pt x="666" y="1"/>
                  </a:lnTo>
                  <a:lnTo>
                    <a:pt x="672" y="0"/>
                  </a:lnTo>
                  <a:close/>
                  <a:moveTo>
                    <a:pt x="59" y="447"/>
                  </a:moveTo>
                  <a:lnTo>
                    <a:pt x="497" y="632"/>
                  </a:lnTo>
                  <a:lnTo>
                    <a:pt x="495" y="637"/>
                  </a:lnTo>
                  <a:lnTo>
                    <a:pt x="492" y="642"/>
                  </a:lnTo>
                  <a:lnTo>
                    <a:pt x="490" y="649"/>
                  </a:lnTo>
                  <a:lnTo>
                    <a:pt x="488" y="655"/>
                  </a:lnTo>
                  <a:lnTo>
                    <a:pt x="486" y="661"/>
                  </a:lnTo>
                  <a:lnTo>
                    <a:pt x="485" y="668"/>
                  </a:lnTo>
                  <a:lnTo>
                    <a:pt x="483" y="674"/>
                  </a:lnTo>
                  <a:lnTo>
                    <a:pt x="482" y="681"/>
                  </a:lnTo>
                  <a:lnTo>
                    <a:pt x="480" y="687"/>
                  </a:lnTo>
                  <a:lnTo>
                    <a:pt x="478" y="693"/>
                  </a:lnTo>
                  <a:lnTo>
                    <a:pt x="477" y="700"/>
                  </a:lnTo>
                  <a:lnTo>
                    <a:pt x="476" y="707"/>
                  </a:lnTo>
                  <a:lnTo>
                    <a:pt x="475" y="713"/>
                  </a:lnTo>
                  <a:lnTo>
                    <a:pt x="475" y="721"/>
                  </a:lnTo>
                  <a:lnTo>
                    <a:pt x="475" y="716"/>
                  </a:lnTo>
                  <a:lnTo>
                    <a:pt x="0" y="693"/>
                  </a:lnTo>
                  <a:lnTo>
                    <a:pt x="0" y="685"/>
                  </a:lnTo>
                  <a:lnTo>
                    <a:pt x="3" y="667"/>
                  </a:lnTo>
                  <a:lnTo>
                    <a:pt x="5" y="648"/>
                  </a:lnTo>
                  <a:lnTo>
                    <a:pt x="7" y="629"/>
                  </a:lnTo>
                  <a:lnTo>
                    <a:pt x="10" y="611"/>
                  </a:lnTo>
                  <a:lnTo>
                    <a:pt x="13" y="593"/>
                  </a:lnTo>
                  <a:lnTo>
                    <a:pt x="17" y="574"/>
                  </a:lnTo>
                  <a:lnTo>
                    <a:pt x="22" y="556"/>
                  </a:lnTo>
                  <a:lnTo>
                    <a:pt x="27" y="539"/>
                  </a:lnTo>
                  <a:lnTo>
                    <a:pt x="31" y="521"/>
                  </a:lnTo>
                  <a:lnTo>
                    <a:pt x="37" y="504"/>
                  </a:lnTo>
                  <a:lnTo>
                    <a:pt x="43" y="486"/>
                  </a:lnTo>
                  <a:lnTo>
                    <a:pt x="50" y="469"/>
                  </a:lnTo>
                  <a:lnTo>
                    <a:pt x="57" y="452"/>
                  </a:lnTo>
                  <a:lnTo>
                    <a:pt x="59" y="447"/>
                  </a:lnTo>
                  <a:close/>
                  <a:moveTo>
                    <a:pt x="157" y="1200"/>
                  </a:moveTo>
                  <a:lnTo>
                    <a:pt x="530" y="905"/>
                  </a:lnTo>
                  <a:lnTo>
                    <a:pt x="531" y="907"/>
                  </a:lnTo>
                  <a:lnTo>
                    <a:pt x="536" y="911"/>
                  </a:lnTo>
                  <a:lnTo>
                    <a:pt x="540" y="916"/>
                  </a:lnTo>
                  <a:lnTo>
                    <a:pt x="544" y="922"/>
                  </a:lnTo>
                  <a:lnTo>
                    <a:pt x="548" y="926"/>
                  </a:lnTo>
                  <a:lnTo>
                    <a:pt x="554" y="930"/>
                  </a:lnTo>
                  <a:lnTo>
                    <a:pt x="558" y="935"/>
                  </a:lnTo>
                  <a:lnTo>
                    <a:pt x="563" y="939"/>
                  </a:lnTo>
                  <a:lnTo>
                    <a:pt x="567" y="944"/>
                  </a:lnTo>
                  <a:lnTo>
                    <a:pt x="573" y="948"/>
                  </a:lnTo>
                  <a:lnTo>
                    <a:pt x="578" y="952"/>
                  </a:lnTo>
                  <a:lnTo>
                    <a:pt x="583" y="955"/>
                  </a:lnTo>
                  <a:lnTo>
                    <a:pt x="588" y="960"/>
                  </a:lnTo>
                  <a:lnTo>
                    <a:pt x="594" y="963"/>
                  </a:lnTo>
                  <a:lnTo>
                    <a:pt x="598" y="966"/>
                  </a:lnTo>
                  <a:lnTo>
                    <a:pt x="341" y="1367"/>
                  </a:lnTo>
                  <a:lnTo>
                    <a:pt x="327" y="1358"/>
                  </a:lnTo>
                  <a:lnTo>
                    <a:pt x="312" y="1348"/>
                  </a:lnTo>
                  <a:lnTo>
                    <a:pt x="299" y="1337"/>
                  </a:lnTo>
                  <a:lnTo>
                    <a:pt x="284" y="1326"/>
                  </a:lnTo>
                  <a:lnTo>
                    <a:pt x="270" y="1315"/>
                  </a:lnTo>
                  <a:lnTo>
                    <a:pt x="256" y="1304"/>
                  </a:lnTo>
                  <a:lnTo>
                    <a:pt x="244" y="1292"/>
                  </a:lnTo>
                  <a:lnTo>
                    <a:pt x="230" y="1280"/>
                  </a:lnTo>
                  <a:lnTo>
                    <a:pt x="217" y="1267"/>
                  </a:lnTo>
                  <a:lnTo>
                    <a:pt x="205" y="1255"/>
                  </a:lnTo>
                  <a:lnTo>
                    <a:pt x="193" y="1242"/>
                  </a:lnTo>
                  <a:lnTo>
                    <a:pt x="181" y="1228"/>
                  </a:lnTo>
                  <a:lnTo>
                    <a:pt x="170" y="1215"/>
                  </a:lnTo>
                  <a:lnTo>
                    <a:pt x="158" y="1201"/>
                  </a:lnTo>
                  <a:lnTo>
                    <a:pt x="157" y="1200"/>
                  </a:lnTo>
                  <a:close/>
                  <a:moveTo>
                    <a:pt x="867" y="1473"/>
                  </a:moveTo>
                  <a:lnTo>
                    <a:pt x="782" y="1006"/>
                  </a:lnTo>
                  <a:lnTo>
                    <a:pt x="790" y="1004"/>
                  </a:lnTo>
                  <a:lnTo>
                    <a:pt x="798" y="1003"/>
                  </a:lnTo>
                  <a:lnTo>
                    <a:pt x="804" y="1002"/>
                  </a:lnTo>
                  <a:lnTo>
                    <a:pt x="811" y="1000"/>
                  </a:lnTo>
                  <a:lnTo>
                    <a:pt x="817" y="999"/>
                  </a:lnTo>
                  <a:lnTo>
                    <a:pt x="823" y="997"/>
                  </a:lnTo>
                  <a:lnTo>
                    <a:pt x="830" y="994"/>
                  </a:lnTo>
                  <a:lnTo>
                    <a:pt x="835" y="992"/>
                  </a:lnTo>
                  <a:lnTo>
                    <a:pt x="841" y="990"/>
                  </a:lnTo>
                  <a:lnTo>
                    <a:pt x="848" y="987"/>
                  </a:lnTo>
                  <a:lnTo>
                    <a:pt x="853" y="985"/>
                  </a:lnTo>
                  <a:lnTo>
                    <a:pt x="859" y="982"/>
                  </a:lnTo>
                  <a:lnTo>
                    <a:pt x="866" y="980"/>
                  </a:lnTo>
                  <a:lnTo>
                    <a:pt x="871" y="976"/>
                  </a:lnTo>
                  <a:lnTo>
                    <a:pt x="867" y="979"/>
                  </a:lnTo>
                  <a:lnTo>
                    <a:pt x="1105" y="1390"/>
                  </a:lnTo>
                  <a:lnTo>
                    <a:pt x="1099" y="1394"/>
                  </a:lnTo>
                  <a:lnTo>
                    <a:pt x="1082" y="1402"/>
                  </a:lnTo>
                  <a:lnTo>
                    <a:pt x="1066" y="1410"/>
                  </a:lnTo>
                  <a:lnTo>
                    <a:pt x="1051" y="1418"/>
                  </a:lnTo>
                  <a:lnTo>
                    <a:pt x="1034" y="1425"/>
                  </a:lnTo>
                  <a:lnTo>
                    <a:pt x="1017" y="1432"/>
                  </a:lnTo>
                  <a:lnTo>
                    <a:pt x="1000" y="1438"/>
                  </a:lnTo>
                  <a:lnTo>
                    <a:pt x="983" y="1445"/>
                  </a:lnTo>
                  <a:lnTo>
                    <a:pt x="965" y="1450"/>
                  </a:lnTo>
                  <a:lnTo>
                    <a:pt x="948" y="1455"/>
                  </a:lnTo>
                  <a:lnTo>
                    <a:pt x="930" y="1461"/>
                  </a:lnTo>
                  <a:lnTo>
                    <a:pt x="912" y="1465"/>
                  </a:lnTo>
                  <a:lnTo>
                    <a:pt x="894" y="1469"/>
                  </a:lnTo>
                  <a:lnTo>
                    <a:pt x="875" y="1472"/>
                  </a:lnTo>
                  <a:lnTo>
                    <a:pt x="867" y="1473"/>
                  </a:lnTo>
                  <a:close/>
                </a:path>
              </a:pathLst>
            </a:custGeom>
            <a:solidFill>
              <a:srgbClr val="90B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33" name="Freeform 93"/>
            <p:cNvSpPr>
              <a:spLocks/>
            </p:cNvSpPr>
            <p:nvPr/>
          </p:nvSpPr>
          <p:spPr bwMode="auto">
            <a:xfrm>
              <a:off x="4665663" y="4959350"/>
              <a:ext cx="295275" cy="293688"/>
            </a:xfrm>
            <a:custGeom>
              <a:avLst/>
              <a:gdLst>
                <a:gd name="T0" fmla="*/ 926 w 928"/>
                <a:gd name="T1" fmla="*/ 510 h 928"/>
                <a:gd name="T2" fmla="*/ 913 w 928"/>
                <a:gd name="T3" fmla="*/ 579 h 928"/>
                <a:gd name="T4" fmla="*/ 892 w 928"/>
                <a:gd name="T5" fmla="*/ 643 h 928"/>
                <a:gd name="T6" fmla="*/ 861 w 928"/>
                <a:gd name="T7" fmla="*/ 704 h 928"/>
                <a:gd name="T8" fmla="*/ 822 w 928"/>
                <a:gd name="T9" fmla="*/ 758 h 928"/>
                <a:gd name="T10" fmla="*/ 777 w 928"/>
                <a:gd name="T11" fmla="*/ 806 h 928"/>
                <a:gd name="T12" fmla="*/ 724 w 928"/>
                <a:gd name="T13" fmla="*/ 847 h 928"/>
                <a:gd name="T14" fmla="*/ 666 w 928"/>
                <a:gd name="T15" fmla="*/ 881 h 928"/>
                <a:gd name="T16" fmla="*/ 602 w 928"/>
                <a:gd name="T17" fmla="*/ 907 h 928"/>
                <a:gd name="T18" fmla="*/ 535 w 928"/>
                <a:gd name="T19" fmla="*/ 923 h 928"/>
                <a:gd name="T20" fmla="*/ 465 w 928"/>
                <a:gd name="T21" fmla="*/ 928 h 928"/>
                <a:gd name="T22" fmla="*/ 394 w 928"/>
                <a:gd name="T23" fmla="*/ 923 h 928"/>
                <a:gd name="T24" fmla="*/ 326 w 928"/>
                <a:gd name="T25" fmla="*/ 907 h 928"/>
                <a:gd name="T26" fmla="*/ 263 w 928"/>
                <a:gd name="T27" fmla="*/ 882 h 928"/>
                <a:gd name="T28" fmla="*/ 205 w 928"/>
                <a:gd name="T29" fmla="*/ 849 h 928"/>
                <a:gd name="T30" fmla="*/ 152 w 928"/>
                <a:gd name="T31" fmla="*/ 807 h 928"/>
                <a:gd name="T32" fmla="*/ 105 w 928"/>
                <a:gd name="T33" fmla="*/ 760 h 928"/>
                <a:gd name="T34" fmla="*/ 67 w 928"/>
                <a:gd name="T35" fmla="*/ 705 h 928"/>
                <a:gd name="T36" fmla="*/ 36 w 928"/>
                <a:gd name="T37" fmla="*/ 646 h 928"/>
                <a:gd name="T38" fmla="*/ 14 w 928"/>
                <a:gd name="T39" fmla="*/ 580 h 928"/>
                <a:gd name="T40" fmla="*/ 2 w 928"/>
                <a:gd name="T41" fmla="*/ 512 h 928"/>
                <a:gd name="T42" fmla="*/ 0 w 928"/>
                <a:gd name="T43" fmla="*/ 441 h 928"/>
                <a:gd name="T44" fmla="*/ 8 w 928"/>
                <a:gd name="T45" fmla="*/ 371 h 928"/>
                <a:gd name="T46" fmla="*/ 27 w 928"/>
                <a:gd name="T47" fmla="*/ 305 h 928"/>
                <a:gd name="T48" fmla="*/ 55 w 928"/>
                <a:gd name="T49" fmla="*/ 243 h 928"/>
                <a:gd name="T50" fmla="*/ 91 w 928"/>
                <a:gd name="T51" fmla="*/ 187 h 928"/>
                <a:gd name="T52" fmla="*/ 135 w 928"/>
                <a:gd name="T53" fmla="*/ 136 h 928"/>
                <a:gd name="T54" fmla="*/ 185 w 928"/>
                <a:gd name="T55" fmla="*/ 92 h 928"/>
                <a:gd name="T56" fmla="*/ 242 w 928"/>
                <a:gd name="T57" fmla="*/ 56 h 928"/>
                <a:gd name="T58" fmla="*/ 303 w 928"/>
                <a:gd name="T59" fmla="*/ 28 h 928"/>
                <a:gd name="T60" fmla="*/ 369 w 928"/>
                <a:gd name="T61" fmla="*/ 9 h 928"/>
                <a:gd name="T62" fmla="*/ 438 w 928"/>
                <a:gd name="T63" fmla="*/ 0 h 928"/>
                <a:gd name="T64" fmla="*/ 510 w 928"/>
                <a:gd name="T65" fmla="*/ 2 h 928"/>
                <a:gd name="T66" fmla="*/ 579 w 928"/>
                <a:gd name="T67" fmla="*/ 13 h 928"/>
                <a:gd name="T68" fmla="*/ 644 w 928"/>
                <a:gd name="T69" fmla="*/ 36 h 928"/>
                <a:gd name="T70" fmla="*/ 704 w 928"/>
                <a:gd name="T71" fmla="*/ 66 h 928"/>
                <a:gd name="T72" fmla="*/ 758 w 928"/>
                <a:gd name="T73" fmla="*/ 104 h 928"/>
                <a:gd name="T74" fmla="*/ 806 w 928"/>
                <a:gd name="T75" fmla="*/ 151 h 928"/>
                <a:gd name="T76" fmla="*/ 848 w 928"/>
                <a:gd name="T77" fmla="*/ 204 h 928"/>
                <a:gd name="T78" fmla="*/ 882 w 928"/>
                <a:gd name="T79" fmla="*/ 262 h 928"/>
                <a:gd name="T80" fmla="*/ 907 w 928"/>
                <a:gd name="T81" fmla="*/ 324 h 928"/>
                <a:gd name="T82" fmla="*/ 923 w 928"/>
                <a:gd name="T83" fmla="*/ 392 h 928"/>
                <a:gd name="T84" fmla="*/ 928 w 928"/>
                <a:gd name="T85" fmla="*/ 463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28" h="928">
                  <a:moveTo>
                    <a:pt x="928" y="463"/>
                  </a:moveTo>
                  <a:lnTo>
                    <a:pt x="927" y="487"/>
                  </a:lnTo>
                  <a:lnTo>
                    <a:pt x="926" y="510"/>
                  </a:lnTo>
                  <a:lnTo>
                    <a:pt x="923" y="534"/>
                  </a:lnTo>
                  <a:lnTo>
                    <a:pt x="919" y="557"/>
                  </a:lnTo>
                  <a:lnTo>
                    <a:pt x="913" y="579"/>
                  </a:lnTo>
                  <a:lnTo>
                    <a:pt x="907" y="601"/>
                  </a:lnTo>
                  <a:lnTo>
                    <a:pt x="901" y="622"/>
                  </a:lnTo>
                  <a:lnTo>
                    <a:pt x="892" y="643"/>
                  </a:lnTo>
                  <a:lnTo>
                    <a:pt x="883" y="664"/>
                  </a:lnTo>
                  <a:lnTo>
                    <a:pt x="872" y="684"/>
                  </a:lnTo>
                  <a:lnTo>
                    <a:pt x="861" y="704"/>
                  </a:lnTo>
                  <a:lnTo>
                    <a:pt x="849" y="723"/>
                  </a:lnTo>
                  <a:lnTo>
                    <a:pt x="836" y="741"/>
                  </a:lnTo>
                  <a:lnTo>
                    <a:pt x="822" y="758"/>
                  </a:lnTo>
                  <a:lnTo>
                    <a:pt x="808" y="775"/>
                  </a:lnTo>
                  <a:lnTo>
                    <a:pt x="793" y="791"/>
                  </a:lnTo>
                  <a:lnTo>
                    <a:pt x="777" y="806"/>
                  </a:lnTo>
                  <a:lnTo>
                    <a:pt x="760" y="821"/>
                  </a:lnTo>
                  <a:lnTo>
                    <a:pt x="742" y="835"/>
                  </a:lnTo>
                  <a:lnTo>
                    <a:pt x="724" y="847"/>
                  </a:lnTo>
                  <a:lnTo>
                    <a:pt x="705" y="860"/>
                  </a:lnTo>
                  <a:lnTo>
                    <a:pt x="686" y="872"/>
                  </a:lnTo>
                  <a:lnTo>
                    <a:pt x="666" y="881"/>
                  </a:lnTo>
                  <a:lnTo>
                    <a:pt x="645" y="891"/>
                  </a:lnTo>
                  <a:lnTo>
                    <a:pt x="625" y="899"/>
                  </a:lnTo>
                  <a:lnTo>
                    <a:pt x="602" y="907"/>
                  </a:lnTo>
                  <a:lnTo>
                    <a:pt x="580" y="913"/>
                  </a:lnTo>
                  <a:lnTo>
                    <a:pt x="558" y="918"/>
                  </a:lnTo>
                  <a:lnTo>
                    <a:pt x="535" y="923"/>
                  </a:lnTo>
                  <a:lnTo>
                    <a:pt x="512" y="926"/>
                  </a:lnTo>
                  <a:lnTo>
                    <a:pt x="488" y="927"/>
                  </a:lnTo>
                  <a:lnTo>
                    <a:pt x="465" y="928"/>
                  </a:lnTo>
                  <a:lnTo>
                    <a:pt x="441" y="927"/>
                  </a:lnTo>
                  <a:lnTo>
                    <a:pt x="417" y="926"/>
                  </a:lnTo>
                  <a:lnTo>
                    <a:pt x="394" y="923"/>
                  </a:lnTo>
                  <a:lnTo>
                    <a:pt x="371" y="918"/>
                  </a:lnTo>
                  <a:lnTo>
                    <a:pt x="349" y="913"/>
                  </a:lnTo>
                  <a:lnTo>
                    <a:pt x="326" y="907"/>
                  </a:lnTo>
                  <a:lnTo>
                    <a:pt x="305" y="900"/>
                  </a:lnTo>
                  <a:lnTo>
                    <a:pt x="284" y="892"/>
                  </a:lnTo>
                  <a:lnTo>
                    <a:pt x="263" y="882"/>
                  </a:lnTo>
                  <a:lnTo>
                    <a:pt x="243" y="872"/>
                  </a:lnTo>
                  <a:lnTo>
                    <a:pt x="224" y="861"/>
                  </a:lnTo>
                  <a:lnTo>
                    <a:pt x="205" y="849"/>
                  </a:lnTo>
                  <a:lnTo>
                    <a:pt x="187" y="836"/>
                  </a:lnTo>
                  <a:lnTo>
                    <a:pt x="169" y="822"/>
                  </a:lnTo>
                  <a:lnTo>
                    <a:pt x="152" y="807"/>
                  </a:lnTo>
                  <a:lnTo>
                    <a:pt x="136" y="793"/>
                  </a:lnTo>
                  <a:lnTo>
                    <a:pt x="120" y="777"/>
                  </a:lnTo>
                  <a:lnTo>
                    <a:pt x="105" y="760"/>
                  </a:lnTo>
                  <a:lnTo>
                    <a:pt x="92" y="742"/>
                  </a:lnTo>
                  <a:lnTo>
                    <a:pt x="79" y="724"/>
                  </a:lnTo>
                  <a:lnTo>
                    <a:pt x="67" y="705"/>
                  </a:lnTo>
                  <a:lnTo>
                    <a:pt x="56" y="686"/>
                  </a:lnTo>
                  <a:lnTo>
                    <a:pt x="45" y="666"/>
                  </a:lnTo>
                  <a:lnTo>
                    <a:pt x="36" y="646"/>
                  </a:lnTo>
                  <a:lnTo>
                    <a:pt x="28" y="624"/>
                  </a:lnTo>
                  <a:lnTo>
                    <a:pt x="21" y="602"/>
                  </a:lnTo>
                  <a:lnTo>
                    <a:pt x="14" y="580"/>
                  </a:lnTo>
                  <a:lnTo>
                    <a:pt x="9" y="558"/>
                  </a:lnTo>
                  <a:lnTo>
                    <a:pt x="5" y="536"/>
                  </a:lnTo>
                  <a:lnTo>
                    <a:pt x="2" y="512"/>
                  </a:lnTo>
                  <a:lnTo>
                    <a:pt x="0" y="488"/>
                  </a:lnTo>
                  <a:lnTo>
                    <a:pt x="0" y="465"/>
                  </a:lnTo>
                  <a:lnTo>
                    <a:pt x="0" y="441"/>
                  </a:lnTo>
                  <a:lnTo>
                    <a:pt x="2" y="417"/>
                  </a:lnTo>
                  <a:lnTo>
                    <a:pt x="5" y="394"/>
                  </a:lnTo>
                  <a:lnTo>
                    <a:pt x="8" y="371"/>
                  </a:lnTo>
                  <a:lnTo>
                    <a:pt x="13" y="349"/>
                  </a:lnTo>
                  <a:lnTo>
                    <a:pt x="20" y="326"/>
                  </a:lnTo>
                  <a:lnTo>
                    <a:pt x="27" y="305"/>
                  </a:lnTo>
                  <a:lnTo>
                    <a:pt x="36" y="284"/>
                  </a:lnTo>
                  <a:lnTo>
                    <a:pt x="45" y="263"/>
                  </a:lnTo>
                  <a:lnTo>
                    <a:pt x="55" y="243"/>
                  </a:lnTo>
                  <a:lnTo>
                    <a:pt x="66" y="224"/>
                  </a:lnTo>
                  <a:lnTo>
                    <a:pt x="78" y="205"/>
                  </a:lnTo>
                  <a:lnTo>
                    <a:pt x="91" y="187"/>
                  </a:lnTo>
                  <a:lnTo>
                    <a:pt x="104" y="169"/>
                  </a:lnTo>
                  <a:lnTo>
                    <a:pt x="119" y="152"/>
                  </a:lnTo>
                  <a:lnTo>
                    <a:pt x="135" y="136"/>
                  </a:lnTo>
                  <a:lnTo>
                    <a:pt x="151" y="120"/>
                  </a:lnTo>
                  <a:lnTo>
                    <a:pt x="168" y="106"/>
                  </a:lnTo>
                  <a:lnTo>
                    <a:pt x="185" y="92"/>
                  </a:lnTo>
                  <a:lnTo>
                    <a:pt x="204" y="79"/>
                  </a:lnTo>
                  <a:lnTo>
                    <a:pt x="222" y="67"/>
                  </a:lnTo>
                  <a:lnTo>
                    <a:pt x="242" y="56"/>
                  </a:lnTo>
                  <a:lnTo>
                    <a:pt x="262" y="45"/>
                  </a:lnTo>
                  <a:lnTo>
                    <a:pt x="282" y="37"/>
                  </a:lnTo>
                  <a:lnTo>
                    <a:pt x="303" y="28"/>
                  </a:lnTo>
                  <a:lnTo>
                    <a:pt x="324" y="21"/>
                  </a:lnTo>
                  <a:lnTo>
                    <a:pt x="346" y="15"/>
                  </a:lnTo>
                  <a:lnTo>
                    <a:pt x="369" y="9"/>
                  </a:lnTo>
                  <a:lnTo>
                    <a:pt x="392" y="5"/>
                  </a:lnTo>
                  <a:lnTo>
                    <a:pt x="415" y="2"/>
                  </a:lnTo>
                  <a:lnTo>
                    <a:pt x="438" y="0"/>
                  </a:lnTo>
                  <a:lnTo>
                    <a:pt x="463" y="0"/>
                  </a:lnTo>
                  <a:lnTo>
                    <a:pt x="487" y="0"/>
                  </a:lnTo>
                  <a:lnTo>
                    <a:pt x="510" y="2"/>
                  </a:lnTo>
                  <a:lnTo>
                    <a:pt x="534" y="5"/>
                  </a:lnTo>
                  <a:lnTo>
                    <a:pt x="556" y="8"/>
                  </a:lnTo>
                  <a:lnTo>
                    <a:pt x="579" y="13"/>
                  </a:lnTo>
                  <a:lnTo>
                    <a:pt x="601" y="20"/>
                  </a:lnTo>
                  <a:lnTo>
                    <a:pt x="622" y="27"/>
                  </a:lnTo>
                  <a:lnTo>
                    <a:pt x="644" y="36"/>
                  </a:lnTo>
                  <a:lnTo>
                    <a:pt x="664" y="45"/>
                  </a:lnTo>
                  <a:lnTo>
                    <a:pt x="684" y="55"/>
                  </a:lnTo>
                  <a:lnTo>
                    <a:pt x="704" y="66"/>
                  </a:lnTo>
                  <a:lnTo>
                    <a:pt x="723" y="78"/>
                  </a:lnTo>
                  <a:lnTo>
                    <a:pt x="741" y="91"/>
                  </a:lnTo>
                  <a:lnTo>
                    <a:pt x="758" y="104"/>
                  </a:lnTo>
                  <a:lnTo>
                    <a:pt x="775" y="119"/>
                  </a:lnTo>
                  <a:lnTo>
                    <a:pt x="792" y="135"/>
                  </a:lnTo>
                  <a:lnTo>
                    <a:pt x="806" y="151"/>
                  </a:lnTo>
                  <a:lnTo>
                    <a:pt x="821" y="168"/>
                  </a:lnTo>
                  <a:lnTo>
                    <a:pt x="835" y="185"/>
                  </a:lnTo>
                  <a:lnTo>
                    <a:pt x="848" y="204"/>
                  </a:lnTo>
                  <a:lnTo>
                    <a:pt x="860" y="222"/>
                  </a:lnTo>
                  <a:lnTo>
                    <a:pt x="872" y="242"/>
                  </a:lnTo>
                  <a:lnTo>
                    <a:pt x="882" y="262"/>
                  </a:lnTo>
                  <a:lnTo>
                    <a:pt x="891" y="282"/>
                  </a:lnTo>
                  <a:lnTo>
                    <a:pt x="900" y="303"/>
                  </a:lnTo>
                  <a:lnTo>
                    <a:pt x="907" y="324"/>
                  </a:lnTo>
                  <a:lnTo>
                    <a:pt x="913" y="346"/>
                  </a:lnTo>
                  <a:lnTo>
                    <a:pt x="919" y="369"/>
                  </a:lnTo>
                  <a:lnTo>
                    <a:pt x="923" y="392"/>
                  </a:lnTo>
                  <a:lnTo>
                    <a:pt x="926" y="415"/>
                  </a:lnTo>
                  <a:lnTo>
                    <a:pt x="927" y="438"/>
                  </a:lnTo>
                  <a:lnTo>
                    <a:pt x="928" y="463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34" name="Freeform 94"/>
            <p:cNvSpPr>
              <a:spLocks/>
            </p:cNvSpPr>
            <p:nvPr/>
          </p:nvSpPr>
          <p:spPr bwMode="auto">
            <a:xfrm>
              <a:off x="4259263" y="1165225"/>
              <a:ext cx="392113" cy="390525"/>
            </a:xfrm>
            <a:custGeom>
              <a:avLst/>
              <a:gdLst>
                <a:gd name="T0" fmla="*/ 1229 w 1232"/>
                <a:gd name="T1" fmla="*/ 678 h 1231"/>
                <a:gd name="T2" fmla="*/ 1213 w 1232"/>
                <a:gd name="T3" fmla="*/ 769 h 1231"/>
                <a:gd name="T4" fmla="*/ 1184 w 1232"/>
                <a:gd name="T5" fmla="*/ 855 h 1231"/>
                <a:gd name="T6" fmla="*/ 1143 w 1232"/>
                <a:gd name="T7" fmla="*/ 935 h 1231"/>
                <a:gd name="T8" fmla="*/ 1091 w 1232"/>
                <a:gd name="T9" fmla="*/ 1007 h 1231"/>
                <a:gd name="T10" fmla="*/ 1030 w 1232"/>
                <a:gd name="T11" fmla="*/ 1071 h 1231"/>
                <a:gd name="T12" fmla="*/ 960 w 1232"/>
                <a:gd name="T13" fmla="*/ 1126 h 1231"/>
                <a:gd name="T14" fmla="*/ 883 w 1232"/>
                <a:gd name="T15" fmla="*/ 1171 h 1231"/>
                <a:gd name="T16" fmla="*/ 799 w 1232"/>
                <a:gd name="T17" fmla="*/ 1204 h 1231"/>
                <a:gd name="T18" fmla="*/ 710 w 1232"/>
                <a:gd name="T19" fmla="*/ 1225 h 1231"/>
                <a:gd name="T20" fmla="*/ 615 w 1232"/>
                <a:gd name="T21" fmla="*/ 1231 h 1231"/>
                <a:gd name="T22" fmla="*/ 522 w 1232"/>
                <a:gd name="T23" fmla="*/ 1225 h 1231"/>
                <a:gd name="T24" fmla="*/ 432 w 1232"/>
                <a:gd name="T25" fmla="*/ 1204 h 1231"/>
                <a:gd name="T26" fmla="*/ 349 w 1232"/>
                <a:gd name="T27" fmla="*/ 1171 h 1231"/>
                <a:gd name="T28" fmla="*/ 272 w 1232"/>
                <a:gd name="T29" fmla="*/ 1126 h 1231"/>
                <a:gd name="T30" fmla="*/ 202 w 1232"/>
                <a:gd name="T31" fmla="*/ 1071 h 1231"/>
                <a:gd name="T32" fmla="*/ 141 w 1232"/>
                <a:gd name="T33" fmla="*/ 1007 h 1231"/>
                <a:gd name="T34" fmla="*/ 89 w 1232"/>
                <a:gd name="T35" fmla="*/ 935 h 1231"/>
                <a:gd name="T36" fmla="*/ 48 w 1232"/>
                <a:gd name="T37" fmla="*/ 855 h 1231"/>
                <a:gd name="T38" fmla="*/ 19 w 1232"/>
                <a:gd name="T39" fmla="*/ 769 h 1231"/>
                <a:gd name="T40" fmla="*/ 3 w 1232"/>
                <a:gd name="T41" fmla="*/ 678 h 1231"/>
                <a:gd name="T42" fmla="*/ 0 w 1232"/>
                <a:gd name="T43" fmla="*/ 583 h 1231"/>
                <a:gd name="T44" fmla="*/ 12 w 1232"/>
                <a:gd name="T45" fmla="*/ 491 h 1231"/>
                <a:gd name="T46" fmla="*/ 37 w 1232"/>
                <a:gd name="T47" fmla="*/ 403 h 1231"/>
                <a:gd name="T48" fmla="*/ 74 w 1232"/>
                <a:gd name="T49" fmla="*/ 322 h 1231"/>
                <a:gd name="T50" fmla="*/ 122 w 1232"/>
                <a:gd name="T51" fmla="*/ 247 h 1231"/>
                <a:gd name="T52" fmla="*/ 180 w 1232"/>
                <a:gd name="T53" fmla="*/ 179 h 1231"/>
                <a:gd name="T54" fmla="*/ 247 w 1232"/>
                <a:gd name="T55" fmla="*/ 121 h 1231"/>
                <a:gd name="T56" fmla="*/ 323 w 1232"/>
                <a:gd name="T57" fmla="*/ 74 h 1231"/>
                <a:gd name="T58" fmla="*/ 404 w 1232"/>
                <a:gd name="T59" fmla="*/ 37 h 1231"/>
                <a:gd name="T60" fmla="*/ 492 w 1232"/>
                <a:gd name="T61" fmla="*/ 11 h 1231"/>
                <a:gd name="T62" fmla="*/ 584 w 1232"/>
                <a:gd name="T63" fmla="*/ 0 h 1231"/>
                <a:gd name="T64" fmla="*/ 679 w 1232"/>
                <a:gd name="T65" fmla="*/ 3 h 1231"/>
                <a:gd name="T66" fmla="*/ 770 w 1232"/>
                <a:gd name="T67" fmla="*/ 19 h 1231"/>
                <a:gd name="T68" fmla="*/ 855 w 1232"/>
                <a:gd name="T69" fmla="*/ 47 h 1231"/>
                <a:gd name="T70" fmla="*/ 936 w 1232"/>
                <a:gd name="T71" fmla="*/ 88 h 1231"/>
                <a:gd name="T72" fmla="*/ 1008 w 1232"/>
                <a:gd name="T73" fmla="*/ 140 h 1231"/>
                <a:gd name="T74" fmla="*/ 1072 w 1232"/>
                <a:gd name="T75" fmla="*/ 201 h 1231"/>
                <a:gd name="T76" fmla="*/ 1127 w 1232"/>
                <a:gd name="T77" fmla="*/ 271 h 1231"/>
                <a:gd name="T78" fmla="*/ 1172 w 1232"/>
                <a:gd name="T79" fmla="*/ 348 h 1231"/>
                <a:gd name="T80" fmla="*/ 1204 w 1232"/>
                <a:gd name="T81" fmla="*/ 432 h 1231"/>
                <a:gd name="T82" fmla="*/ 1226 w 1232"/>
                <a:gd name="T83" fmla="*/ 522 h 1231"/>
                <a:gd name="T84" fmla="*/ 1232 w 1232"/>
                <a:gd name="T85" fmla="*/ 615 h 1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32" h="1231">
                  <a:moveTo>
                    <a:pt x="1232" y="615"/>
                  </a:moveTo>
                  <a:lnTo>
                    <a:pt x="1232" y="647"/>
                  </a:lnTo>
                  <a:lnTo>
                    <a:pt x="1229" y="678"/>
                  </a:lnTo>
                  <a:lnTo>
                    <a:pt x="1226" y="709"/>
                  </a:lnTo>
                  <a:lnTo>
                    <a:pt x="1220" y="740"/>
                  </a:lnTo>
                  <a:lnTo>
                    <a:pt x="1213" y="769"/>
                  </a:lnTo>
                  <a:lnTo>
                    <a:pt x="1204" y="799"/>
                  </a:lnTo>
                  <a:lnTo>
                    <a:pt x="1195" y="827"/>
                  </a:lnTo>
                  <a:lnTo>
                    <a:pt x="1184" y="855"/>
                  </a:lnTo>
                  <a:lnTo>
                    <a:pt x="1172" y="882"/>
                  </a:lnTo>
                  <a:lnTo>
                    <a:pt x="1158" y="909"/>
                  </a:lnTo>
                  <a:lnTo>
                    <a:pt x="1143" y="935"/>
                  </a:lnTo>
                  <a:lnTo>
                    <a:pt x="1127" y="959"/>
                  </a:lnTo>
                  <a:lnTo>
                    <a:pt x="1110" y="984"/>
                  </a:lnTo>
                  <a:lnTo>
                    <a:pt x="1091" y="1007"/>
                  </a:lnTo>
                  <a:lnTo>
                    <a:pt x="1072" y="1029"/>
                  </a:lnTo>
                  <a:lnTo>
                    <a:pt x="1052" y="1051"/>
                  </a:lnTo>
                  <a:lnTo>
                    <a:pt x="1030" y="1071"/>
                  </a:lnTo>
                  <a:lnTo>
                    <a:pt x="1008" y="1090"/>
                  </a:lnTo>
                  <a:lnTo>
                    <a:pt x="984" y="1110"/>
                  </a:lnTo>
                  <a:lnTo>
                    <a:pt x="960" y="1126"/>
                  </a:lnTo>
                  <a:lnTo>
                    <a:pt x="936" y="1142"/>
                  </a:lnTo>
                  <a:lnTo>
                    <a:pt x="909" y="1157"/>
                  </a:lnTo>
                  <a:lnTo>
                    <a:pt x="883" y="1171"/>
                  </a:lnTo>
                  <a:lnTo>
                    <a:pt x="855" y="1184"/>
                  </a:lnTo>
                  <a:lnTo>
                    <a:pt x="828" y="1194"/>
                  </a:lnTo>
                  <a:lnTo>
                    <a:pt x="799" y="1204"/>
                  </a:lnTo>
                  <a:lnTo>
                    <a:pt x="770" y="1212"/>
                  </a:lnTo>
                  <a:lnTo>
                    <a:pt x="740" y="1219"/>
                  </a:lnTo>
                  <a:lnTo>
                    <a:pt x="710" y="1225"/>
                  </a:lnTo>
                  <a:lnTo>
                    <a:pt x="679" y="1228"/>
                  </a:lnTo>
                  <a:lnTo>
                    <a:pt x="647" y="1231"/>
                  </a:lnTo>
                  <a:lnTo>
                    <a:pt x="615" y="1231"/>
                  </a:lnTo>
                  <a:lnTo>
                    <a:pt x="584" y="1231"/>
                  </a:lnTo>
                  <a:lnTo>
                    <a:pt x="553" y="1228"/>
                  </a:lnTo>
                  <a:lnTo>
                    <a:pt x="522" y="1225"/>
                  </a:lnTo>
                  <a:lnTo>
                    <a:pt x="492" y="1219"/>
                  </a:lnTo>
                  <a:lnTo>
                    <a:pt x="462" y="1212"/>
                  </a:lnTo>
                  <a:lnTo>
                    <a:pt x="432" y="1204"/>
                  </a:lnTo>
                  <a:lnTo>
                    <a:pt x="404" y="1194"/>
                  </a:lnTo>
                  <a:lnTo>
                    <a:pt x="376" y="1184"/>
                  </a:lnTo>
                  <a:lnTo>
                    <a:pt x="349" y="1171"/>
                  </a:lnTo>
                  <a:lnTo>
                    <a:pt x="323" y="1157"/>
                  </a:lnTo>
                  <a:lnTo>
                    <a:pt x="296" y="1142"/>
                  </a:lnTo>
                  <a:lnTo>
                    <a:pt x="272" y="1126"/>
                  </a:lnTo>
                  <a:lnTo>
                    <a:pt x="247" y="1110"/>
                  </a:lnTo>
                  <a:lnTo>
                    <a:pt x="224" y="1090"/>
                  </a:lnTo>
                  <a:lnTo>
                    <a:pt x="202" y="1071"/>
                  </a:lnTo>
                  <a:lnTo>
                    <a:pt x="180" y="1051"/>
                  </a:lnTo>
                  <a:lnTo>
                    <a:pt x="160" y="1029"/>
                  </a:lnTo>
                  <a:lnTo>
                    <a:pt x="141" y="1007"/>
                  </a:lnTo>
                  <a:lnTo>
                    <a:pt x="122" y="984"/>
                  </a:lnTo>
                  <a:lnTo>
                    <a:pt x="105" y="959"/>
                  </a:lnTo>
                  <a:lnTo>
                    <a:pt x="89" y="935"/>
                  </a:lnTo>
                  <a:lnTo>
                    <a:pt x="74" y="909"/>
                  </a:lnTo>
                  <a:lnTo>
                    <a:pt x="60" y="882"/>
                  </a:lnTo>
                  <a:lnTo>
                    <a:pt x="48" y="855"/>
                  </a:lnTo>
                  <a:lnTo>
                    <a:pt x="37" y="827"/>
                  </a:lnTo>
                  <a:lnTo>
                    <a:pt x="27" y="799"/>
                  </a:lnTo>
                  <a:lnTo>
                    <a:pt x="19" y="769"/>
                  </a:lnTo>
                  <a:lnTo>
                    <a:pt x="12" y="740"/>
                  </a:lnTo>
                  <a:lnTo>
                    <a:pt x="6" y="709"/>
                  </a:lnTo>
                  <a:lnTo>
                    <a:pt x="3" y="678"/>
                  </a:lnTo>
                  <a:lnTo>
                    <a:pt x="0" y="647"/>
                  </a:lnTo>
                  <a:lnTo>
                    <a:pt x="0" y="615"/>
                  </a:lnTo>
                  <a:lnTo>
                    <a:pt x="0" y="583"/>
                  </a:lnTo>
                  <a:lnTo>
                    <a:pt x="3" y="552"/>
                  </a:lnTo>
                  <a:lnTo>
                    <a:pt x="6" y="522"/>
                  </a:lnTo>
                  <a:lnTo>
                    <a:pt x="12" y="491"/>
                  </a:lnTo>
                  <a:lnTo>
                    <a:pt x="19" y="462"/>
                  </a:lnTo>
                  <a:lnTo>
                    <a:pt x="27" y="432"/>
                  </a:lnTo>
                  <a:lnTo>
                    <a:pt x="37" y="403"/>
                  </a:lnTo>
                  <a:lnTo>
                    <a:pt x="48" y="376"/>
                  </a:lnTo>
                  <a:lnTo>
                    <a:pt x="60" y="348"/>
                  </a:lnTo>
                  <a:lnTo>
                    <a:pt x="74" y="322"/>
                  </a:lnTo>
                  <a:lnTo>
                    <a:pt x="89" y="296"/>
                  </a:lnTo>
                  <a:lnTo>
                    <a:pt x="105" y="271"/>
                  </a:lnTo>
                  <a:lnTo>
                    <a:pt x="122" y="247"/>
                  </a:lnTo>
                  <a:lnTo>
                    <a:pt x="141" y="224"/>
                  </a:lnTo>
                  <a:lnTo>
                    <a:pt x="160" y="201"/>
                  </a:lnTo>
                  <a:lnTo>
                    <a:pt x="180" y="179"/>
                  </a:lnTo>
                  <a:lnTo>
                    <a:pt x="202" y="159"/>
                  </a:lnTo>
                  <a:lnTo>
                    <a:pt x="224" y="140"/>
                  </a:lnTo>
                  <a:lnTo>
                    <a:pt x="247" y="121"/>
                  </a:lnTo>
                  <a:lnTo>
                    <a:pt x="272" y="104"/>
                  </a:lnTo>
                  <a:lnTo>
                    <a:pt x="296" y="88"/>
                  </a:lnTo>
                  <a:lnTo>
                    <a:pt x="323" y="74"/>
                  </a:lnTo>
                  <a:lnTo>
                    <a:pt x="349" y="60"/>
                  </a:lnTo>
                  <a:lnTo>
                    <a:pt x="376" y="47"/>
                  </a:lnTo>
                  <a:lnTo>
                    <a:pt x="404" y="37"/>
                  </a:lnTo>
                  <a:lnTo>
                    <a:pt x="432" y="27"/>
                  </a:lnTo>
                  <a:lnTo>
                    <a:pt x="462" y="19"/>
                  </a:lnTo>
                  <a:lnTo>
                    <a:pt x="492" y="11"/>
                  </a:lnTo>
                  <a:lnTo>
                    <a:pt x="522" y="6"/>
                  </a:lnTo>
                  <a:lnTo>
                    <a:pt x="553" y="3"/>
                  </a:lnTo>
                  <a:lnTo>
                    <a:pt x="584" y="0"/>
                  </a:lnTo>
                  <a:lnTo>
                    <a:pt x="615" y="0"/>
                  </a:lnTo>
                  <a:lnTo>
                    <a:pt x="647" y="0"/>
                  </a:lnTo>
                  <a:lnTo>
                    <a:pt x="679" y="3"/>
                  </a:lnTo>
                  <a:lnTo>
                    <a:pt x="710" y="6"/>
                  </a:lnTo>
                  <a:lnTo>
                    <a:pt x="740" y="11"/>
                  </a:lnTo>
                  <a:lnTo>
                    <a:pt x="770" y="19"/>
                  </a:lnTo>
                  <a:lnTo>
                    <a:pt x="799" y="27"/>
                  </a:lnTo>
                  <a:lnTo>
                    <a:pt x="828" y="37"/>
                  </a:lnTo>
                  <a:lnTo>
                    <a:pt x="855" y="47"/>
                  </a:lnTo>
                  <a:lnTo>
                    <a:pt x="883" y="60"/>
                  </a:lnTo>
                  <a:lnTo>
                    <a:pt x="909" y="74"/>
                  </a:lnTo>
                  <a:lnTo>
                    <a:pt x="936" y="88"/>
                  </a:lnTo>
                  <a:lnTo>
                    <a:pt x="960" y="104"/>
                  </a:lnTo>
                  <a:lnTo>
                    <a:pt x="984" y="121"/>
                  </a:lnTo>
                  <a:lnTo>
                    <a:pt x="1008" y="140"/>
                  </a:lnTo>
                  <a:lnTo>
                    <a:pt x="1030" y="159"/>
                  </a:lnTo>
                  <a:lnTo>
                    <a:pt x="1052" y="179"/>
                  </a:lnTo>
                  <a:lnTo>
                    <a:pt x="1072" y="201"/>
                  </a:lnTo>
                  <a:lnTo>
                    <a:pt x="1091" y="224"/>
                  </a:lnTo>
                  <a:lnTo>
                    <a:pt x="1110" y="247"/>
                  </a:lnTo>
                  <a:lnTo>
                    <a:pt x="1127" y="271"/>
                  </a:lnTo>
                  <a:lnTo>
                    <a:pt x="1143" y="296"/>
                  </a:lnTo>
                  <a:lnTo>
                    <a:pt x="1158" y="322"/>
                  </a:lnTo>
                  <a:lnTo>
                    <a:pt x="1172" y="348"/>
                  </a:lnTo>
                  <a:lnTo>
                    <a:pt x="1184" y="376"/>
                  </a:lnTo>
                  <a:lnTo>
                    <a:pt x="1195" y="403"/>
                  </a:lnTo>
                  <a:lnTo>
                    <a:pt x="1204" y="432"/>
                  </a:lnTo>
                  <a:lnTo>
                    <a:pt x="1213" y="462"/>
                  </a:lnTo>
                  <a:lnTo>
                    <a:pt x="1220" y="491"/>
                  </a:lnTo>
                  <a:lnTo>
                    <a:pt x="1226" y="522"/>
                  </a:lnTo>
                  <a:lnTo>
                    <a:pt x="1229" y="552"/>
                  </a:lnTo>
                  <a:lnTo>
                    <a:pt x="1232" y="583"/>
                  </a:lnTo>
                  <a:lnTo>
                    <a:pt x="1232" y="615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35" name="Freeform 95"/>
            <p:cNvSpPr>
              <a:spLocks/>
            </p:cNvSpPr>
            <p:nvPr/>
          </p:nvSpPr>
          <p:spPr bwMode="auto">
            <a:xfrm>
              <a:off x="4362450" y="1328738"/>
              <a:ext cx="185738" cy="327025"/>
            </a:xfrm>
            <a:custGeom>
              <a:avLst/>
              <a:gdLst>
                <a:gd name="T0" fmla="*/ 582 w 582"/>
                <a:gd name="T1" fmla="*/ 893 h 1026"/>
                <a:gd name="T2" fmla="*/ 579 w 582"/>
                <a:gd name="T3" fmla="*/ 919 h 1026"/>
                <a:gd name="T4" fmla="*/ 573 w 582"/>
                <a:gd name="T5" fmla="*/ 941 h 1026"/>
                <a:gd name="T6" fmla="*/ 564 w 582"/>
                <a:gd name="T7" fmla="*/ 960 h 1026"/>
                <a:gd name="T8" fmla="*/ 554 w 582"/>
                <a:gd name="T9" fmla="*/ 976 h 1026"/>
                <a:gd name="T10" fmla="*/ 540 w 582"/>
                <a:gd name="T11" fmla="*/ 990 h 1026"/>
                <a:gd name="T12" fmla="*/ 524 w 582"/>
                <a:gd name="T13" fmla="*/ 1001 h 1026"/>
                <a:gd name="T14" fmla="*/ 507 w 582"/>
                <a:gd name="T15" fmla="*/ 1009 h 1026"/>
                <a:gd name="T16" fmla="*/ 477 w 582"/>
                <a:gd name="T17" fmla="*/ 1017 h 1026"/>
                <a:gd name="T18" fmla="*/ 430 w 582"/>
                <a:gd name="T19" fmla="*/ 1024 h 1026"/>
                <a:gd name="T20" fmla="*/ 350 w 582"/>
                <a:gd name="T21" fmla="*/ 1026 h 1026"/>
                <a:gd name="T22" fmla="*/ 232 w 582"/>
                <a:gd name="T23" fmla="*/ 1026 h 1026"/>
                <a:gd name="T24" fmla="*/ 152 w 582"/>
                <a:gd name="T25" fmla="*/ 1024 h 1026"/>
                <a:gd name="T26" fmla="*/ 105 w 582"/>
                <a:gd name="T27" fmla="*/ 1017 h 1026"/>
                <a:gd name="T28" fmla="*/ 75 w 582"/>
                <a:gd name="T29" fmla="*/ 1009 h 1026"/>
                <a:gd name="T30" fmla="*/ 58 w 582"/>
                <a:gd name="T31" fmla="*/ 1001 h 1026"/>
                <a:gd name="T32" fmla="*/ 42 w 582"/>
                <a:gd name="T33" fmla="*/ 990 h 1026"/>
                <a:gd name="T34" fmla="*/ 28 w 582"/>
                <a:gd name="T35" fmla="*/ 976 h 1026"/>
                <a:gd name="T36" fmla="*/ 18 w 582"/>
                <a:gd name="T37" fmla="*/ 960 h 1026"/>
                <a:gd name="T38" fmla="*/ 9 w 582"/>
                <a:gd name="T39" fmla="*/ 941 h 1026"/>
                <a:gd name="T40" fmla="*/ 3 w 582"/>
                <a:gd name="T41" fmla="*/ 919 h 1026"/>
                <a:gd name="T42" fmla="*/ 0 w 582"/>
                <a:gd name="T43" fmla="*/ 893 h 1026"/>
                <a:gd name="T44" fmla="*/ 0 w 582"/>
                <a:gd name="T45" fmla="*/ 291 h 1026"/>
                <a:gd name="T46" fmla="*/ 1 w 582"/>
                <a:gd name="T47" fmla="*/ 262 h 1026"/>
                <a:gd name="T48" fmla="*/ 5 w 582"/>
                <a:gd name="T49" fmla="*/ 232 h 1026"/>
                <a:gd name="T50" fmla="*/ 12 w 582"/>
                <a:gd name="T51" fmla="*/ 205 h 1026"/>
                <a:gd name="T52" fmla="*/ 22 w 582"/>
                <a:gd name="T53" fmla="*/ 178 h 1026"/>
                <a:gd name="T54" fmla="*/ 35 w 582"/>
                <a:gd name="T55" fmla="*/ 153 h 1026"/>
                <a:gd name="T56" fmla="*/ 49 w 582"/>
                <a:gd name="T57" fmla="*/ 128 h 1026"/>
                <a:gd name="T58" fmla="*/ 66 w 582"/>
                <a:gd name="T59" fmla="*/ 106 h 1026"/>
                <a:gd name="T60" fmla="*/ 85 w 582"/>
                <a:gd name="T61" fmla="*/ 85 h 1026"/>
                <a:gd name="T62" fmla="*/ 105 w 582"/>
                <a:gd name="T63" fmla="*/ 66 h 1026"/>
                <a:gd name="T64" fmla="*/ 128 w 582"/>
                <a:gd name="T65" fmla="*/ 49 h 1026"/>
                <a:gd name="T66" fmla="*/ 152 w 582"/>
                <a:gd name="T67" fmla="*/ 35 h 1026"/>
                <a:gd name="T68" fmla="*/ 177 w 582"/>
                <a:gd name="T69" fmla="*/ 23 h 1026"/>
                <a:gd name="T70" fmla="*/ 204 w 582"/>
                <a:gd name="T71" fmla="*/ 13 h 1026"/>
                <a:gd name="T72" fmla="*/ 232 w 582"/>
                <a:gd name="T73" fmla="*/ 6 h 1026"/>
                <a:gd name="T74" fmla="*/ 261 w 582"/>
                <a:gd name="T75" fmla="*/ 2 h 1026"/>
                <a:gd name="T76" fmla="*/ 290 w 582"/>
                <a:gd name="T77" fmla="*/ 0 h 1026"/>
                <a:gd name="T78" fmla="*/ 321 w 582"/>
                <a:gd name="T79" fmla="*/ 2 h 1026"/>
                <a:gd name="T80" fmla="*/ 350 w 582"/>
                <a:gd name="T81" fmla="*/ 6 h 1026"/>
                <a:gd name="T82" fmla="*/ 377 w 582"/>
                <a:gd name="T83" fmla="*/ 13 h 1026"/>
                <a:gd name="T84" fmla="*/ 405 w 582"/>
                <a:gd name="T85" fmla="*/ 23 h 1026"/>
                <a:gd name="T86" fmla="*/ 430 w 582"/>
                <a:gd name="T87" fmla="*/ 35 h 1026"/>
                <a:gd name="T88" fmla="*/ 454 w 582"/>
                <a:gd name="T89" fmla="*/ 49 h 1026"/>
                <a:gd name="T90" fmla="*/ 477 w 582"/>
                <a:gd name="T91" fmla="*/ 66 h 1026"/>
                <a:gd name="T92" fmla="*/ 497 w 582"/>
                <a:gd name="T93" fmla="*/ 85 h 1026"/>
                <a:gd name="T94" fmla="*/ 516 w 582"/>
                <a:gd name="T95" fmla="*/ 106 h 1026"/>
                <a:gd name="T96" fmla="*/ 533 w 582"/>
                <a:gd name="T97" fmla="*/ 128 h 1026"/>
                <a:gd name="T98" fmla="*/ 547 w 582"/>
                <a:gd name="T99" fmla="*/ 153 h 1026"/>
                <a:gd name="T100" fmla="*/ 559 w 582"/>
                <a:gd name="T101" fmla="*/ 178 h 1026"/>
                <a:gd name="T102" fmla="*/ 570 w 582"/>
                <a:gd name="T103" fmla="*/ 205 h 1026"/>
                <a:gd name="T104" fmla="*/ 577 w 582"/>
                <a:gd name="T105" fmla="*/ 232 h 1026"/>
                <a:gd name="T106" fmla="*/ 581 w 582"/>
                <a:gd name="T107" fmla="*/ 262 h 1026"/>
                <a:gd name="T108" fmla="*/ 582 w 582"/>
                <a:gd name="T109" fmla="*/ 291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82" h="1026">
                  <a:moveTo>
                    <a:pt x="582" y="878"/>
                  </a:moveTo>
                  <a:lnTo>
                    <a:pt x="582" y="893"/>
                  </a:lnTo>
                  <a:lnTo>
                    <a:pt x="581" y="906"/>
                  </a:lnTo>
                  <a:lnTo>
                    <a:pt x="579" y="919"/>
                  </a:lnTo>
                  <a:lnTo>
                    <a:pt x="577" y="931"/>
                  </a:lnTo>
                  <a:lnTo>
                    <a:pt x="573" y="941"/>
                  </a:lnTo>
                  <a:lnTo>
                    <a:pt x="570" y="951"/>
                  </a:lnTo>
                  <a:lnTo>
                    <a:pt x="564" y="960"/>
                  </a:lnTo>
                  <a:lnTo>
                    <a:pt x="559" y="969"/>
                  </a:lnTo>
                  <a:lnTo>
                    <a:pt x="554" y="976"/>
                  </a:lnTo>
                  <a:lnTo>
                    <a:pt x="547" y="984"/>
                  </a:lnTo>
                  <a:lnTo>
                    <a:pt x="540" y="990"/>
                  </a:lnTo>
                  <a:lnTo>
                    <a:pt x="533" y="995"/>
                  </a:lnTo>
                  <a:lnTo>
                    <a:pt x="524" y="1001"/>
                  </a:lnTo>
                  <a:lnTo>
                    <a:pt x="516" y="1005"/>
                  </a:lnTo>
                  <a:lnTo>
                    <a:pt x="507" y="1009"/>
                  </a:lnTo>
                  <a:lnTo>
                    <a:pt x="497" y="1012"/>
                  </a:lnTo>
                  <a:lnTo>
                    <a:pt x="477" y="1017"/>
                  </a:lnTo>
                  <a:lnTo>
                    <a:pt x="454" y="1022"/>
                  </a:lnTo>
                  <a:lnTo>
                    <a:pt x="430" y="1024"/>
                  </a:lnTo>
                  <a:lnTo>
                    <a:pt x="405" y="1025"/>
                  </a:lnTo>
                  <a:lnTo>
                    <a:pt x="350" y="1026"/>
                  </a:lnTo>
                  <a:lnTo>
                    <a:pt x="290" y="1026"/>
                  </a:lnTo>
                  <a:lnTo>
                    <a:pt x="232" y="1026"/>
                  </a:lnTo>
                  <a:lnTo>
                    <a:pt x="177" y="1025"/>
                  </a:lnTo>
                  <a:lnTo>
                    <a:pt x="152" y="1024"/>
                  </a:lnTo>
                  <a:lnTo>
                    <a:pt x="128" y="1022"/>
                  </a:lnTo>
                  <a:lnTo>
                    <a:pt x="105" y="1017"/>
                  </a:lnTo>
                  <a:lnTo>
                    <a:pt x="85" y="1012"/>
                  </a:lnTo>
                  <a:lnTo>
                    <a:pt x="75" y="1009"/>
                  </a:lnTo>
                  <a:lnTo>
                    <a:pt x="66" y="1005"/>
                  </a:lnTo>
                  <a:lnTo>
                    <a:pt x="58" y="1001"/>
                  </a:lnTo>
                  <a:lnTo>
                    <a:pt x="49" y="995"/>
                  </a:lnTo>
                  <a:lnTo>
                    <a:pt x="42" y="990"/>
                  </a:lnTo>
                  <a:lnTo>
                    <a:pt x="35" y="984"/>
                  </a:lnTo>
                  <a:lnTo>
                    <a:pt x="28" y="976"/>
                  </a:lnTo>
                  <a:lnTo>
                    <a:pt x="22" y="969"/>
                  </a:lnTo>
                  <a:lnTo>
                    <a:pt x="18" y="960"/>
                  </a:lnTo>
                  <a:lnTo>
                    <a:pt x="12" y="951"/>
                  </a:lnTo>
                  <a:lnTo>
                    <a:pt x="9" y="941"/>
                  </a:lnTo>
                  <a:lnTo>
                    <a:pt x="5" y="931"/>
                  </a:lnTo>
                  <a:lnTo>
                    <a:pt x="3" y="919"/>
                  </a:lnTo>
                  <a:lnTo>
                    <a:pt x="1" y="906"/>
                  </a:lnTo>
                  <a:lnTo>
                    <a:pt x="0" y="893"/>
                  </a:lnTo>
                  <a:lnTo>
                    <a:pt x="0" y="878"/>
                  </a:lnTo>
                  <a:lnTo>
                    <a:pt x="0" y="291"/>
                  </a:lnTo>
                  <a:lnTo>
                    <a:pt x="0" y="276"/>
                  </a:lnTo>
                  <a:lnTo>
                    <a:pt x="1" y="262"/>
                  </a:lnTo>
                  <a:lnTo>
                    <a:pt x="3" y="247"/>
                  </a:lnTo>
                  <a:lnTo>
                    <a:pt x="5" y="232"/>
                  </a:lnTo>
                  <a:lnTo>
                    <a:pt x="9" y="218"/>
                  </a:lnTo>
                  <a:lnTo>
                    <a:pt x="12" y="205"/>
                  </a:lnTo>
                  <a:lnTo>
                    <a:pt x="18" y="191"/>
                  </a:lnTo>
                  <a:lnTo>
                    <a:pt x="22" y="178"/>
                  </a:lnTo>
                  <a:lnTo>
                    <a:pt x="28" y="164"/>
                  </a:lnTo>
                  <a:lnTo>
                    <a:pt x="35" y="153"/>
                  </a:lnTo>
                  <a:lnTo>
                    <a:pt x="42" y="140"/>
                  </a:lnTo>
                  <a:lnTo>
                    <a:pt x="49" y="128"/>
                  </a:lnTo>
                  <a:lnTo>
                    <a:pt x="58" y="117"/>
                  </a:lnTo>
                  <a:lnTo>
                    <a:pt x="66" y="106"/>
                  </a:lnTo>
                  <a:lnTo>
                    <a:pt x="75" y="96"/>
                  </a:lnTo>
                  <a:lnTo>
                    <a:pt x="85" y="85"/>
                  </a:lnTo>
                  <a:lnTo>
                    <a:pt x="95" y="76"/>
                  </a:lnTo>
                  <a:lnTo>
                    <a:pt x="105" y="66"/>
                  </a:lnTo>
                  <a:lnTo>
                    <a:pt x="117" y="58"/>
                  </a:lnTo>
                  <a:lnTo>
                    <a:pt x="128" y="49"/>
                  </a:lnTo>
                  <a:lnTo>
                    <a:pt x="140" y="42"/>
                  </a:lnTo>
                  <a:lnTo>
                    <a:pt x="152" y="35"/>
                  </a:lnTo>
                  <a:lnTo>
                    <a:pt x="165" y="28"/>
                  </a:lnTo>
                  <a:lnTo>
                    <a:pt x="177" y="23"/>
                  </a:lnTo>
                  <a:lnTo>
                    <a:pt x="191" y="17"/>
                  </a:lnTo>
                  <a:lnTo>
                    <a:pt x="204" y="13"/>
                  </a:lnTo>
                  <a:lnTo>
                    <a:pt x="219" y="9"/>
                  </a:lnTo>
                  <a:lnTo>
                    <a:pt x="232" y="6"/>
                  </a:lnTo>
                  <a:lnTo>
                    <a:pt x="246" y="3"/>
                  </a:lnTo>
                  <a:lnTo>
                    <a:pt x="261" y="2"/>
                  </a:lnTo>
                  <a:lnTo>
                    <a:pt x="276" y="1"/>
                  </a:lnTo>
                  <a:lnTo>
                    <a:pt x="290" y="0"/>
                  </a:lnTo>
                  <a:lnTo>
                    <a:pt x="306" y="1"/>
                  </a:lnTo>
                  <a:lnTo>
                    <a:pt x="321" y="2"/>
                  </a:lnTo>
                  <a:lnTo>
                    <a:pt x="335" y="3"/>
                  </a:lnTo>
                  <a:lnTo>
                    <a:pt x="350" y="6"/>
                  </a:lnTo>
                  <a:lnTo>
                    <a:pt x="363" y="9"/>
                  </a:lnTo>
                  <a:lnTo>
                    <a:pt x="377" y="13"/>
                  </a:lnTo>
                  <a:lnTo>
                    <a:pt x="391" y="17"/>
                  </a:lnTo>
                  <a:lnTo>
                    <a:pt x="405" y="23"/>
                  </a:lnTo>
                  <a:lnTo>
                    <a:pt x="417" y="28"/>
                  </a:lnTo>
                  <a:lnTo>
                    <a:pt x="430" y="35"/>
                  </a:lnTo>
                  <a:lnTo>
                    <a:pt x="442" y="42"/>
                  </a:lnTo>
                  <a:lnTo>
                    <a:pt x="454" y="49"/>
                  </a:lnTo>
                  <a:lnTo>
                    <a:pt x="465" y="58"/>
                  </a:lnTo>
                  <a:lnTo>
                    <a:pt x="477" y="66"/>
                  </a:lnTo>
                  <a:lnTo>
                    <a:pt x="487" y="76"/>
                  </a:lnTo>
                  <a:lnTo>
                    <a:pt x="497" y="85"/>
                  </a:lnTo>
                  <a:lnTo>
                    <a:pt x="507" y="96"/>
                  </a:lnTo>
                  <a:lnTo>
                    <a:pt x="516" y="106"/>
                  </a:lnTo>
                  <a:lnTo>
                    <a:pt x="524" y="117"/>
                  </a:lnTo>
                  <a:lnTo>
                    <a:pt x="533" y="128"/>
                  </a:lnTo>
                  <a:lnTo>
                    <a:pt x="540" y="140"/>
                  </a:lnTo>
                  <a:lnTo>
                    <a:pt x="547" y="153"/>
                  </a:lnTo>
                  <a:lnTo>
                    <a:pt x="554" y="164"/>
                  </a:lnTo>
                  <a:lnTo>
                    <a:pt x="559" y="178"/>
                  </a:lnTo>
                  <a:lnTo>
                    <a:pt x="564" y="191"/>
                  </a:lnTo>
                  <a:lnTo>
                    <a:pt x="570" y="205"/>
                  </a:lnTo>
                  <a:lnTo>
                    <a:pt x="573" y="218"/>
                  </a:lnTo>
                  <a:lnTo>
                    <a:pt x="577" y="232"/>
                  </a:lnTo>
                  <a:lnTo>
                    <a:pt x="579" y="247"/>
                  </a:lnTo>
                  <a:lnTo>
                    <a:pt x="581" y="262"/>
                  </a:lnTo>
                  <a:lnTo>
                    <a:pt x="582" y="276"/>
                  </a:lnTo>
                  <a:lnTo>
                    <a:pt x="582" y="291"/>
                  </a:lnTo>
                  <a:lnTo>
                    <a:pt x="582" y="878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36" name="Rectangle 96"/>
            <p:cNvSpPr>
              <a:spLocks noChangeArrowheads="1"/>
            </p:cNvSpPr>
            <p:nvPr/>
          </p:nvSpPr>
          <p:spPr bwMode="auto">
            <a:xfrm>
              <a:off x="4362450" y="1608138"/>
              <a:ext cx="185738" cy="98425"/>
            </a:xfrm>
            <a:prstGeom prst="rect">
              <a:avLst/>
            </a:prstGeom>
            <a:solidFill>
              <a:srgbClr val="7289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37" name="Freeform 97"/>
            <p:cNvSpPr>
              <a:spLocks/>
            </p:cNvSpPr>
            <p:nvPr/>
          </p:nvSpPr>
          <p:spPr bwMode="auto">
            <a:xfrm>
              <a:off x="4395788" y="1638300"/>
              <a:ext cx="119063" cy="117475"/>
            </a:xfrm>
            <a:custGeom>
              <a:avLst/>
              <a:gdLst>
                <a:gd name="T0" fmla="*/ 370 w 372"/>
                <a:gd name="T1" fmla="*/ 205 h 372"/>
                <a:gd name="T2" fmla="*/ 363 w 372"/>
                <a:gd name="T3" fmla="*/ 241 h 372"/>
                <a:gd name="T4" fmla="*/ 349 w 372"/>
                <a:gd name="T5" fmla="*/ 275 h 372"/>
                <a:gd name="T6" fmla="*/ 329 w 372"/>
                <a:gd name="T7" fmla="*/ 305 h 372"/>
                <a:gd name="T8" fmla="*/ 304 w 372"/>
                <a:gd name="T9" fmla="*/ 330 h 372"/>
                <a:gd name="T10" fmla="*/ 274 w 372"/>
                <a:gd name="T11" fmla="*/ 350 h 372"/>
                <a:gd name="T12" fmla="*/ 241 w 372"/>
                <a:gd name="T13" fmla="*/ 364 h 372"/>
                <a:gd name="T14" fmla="*/ 204 w 372"/>
                <a:gd name="T15" fmla="*/ 371 h 372"/>
                <a:gd name="T16" fmla="*/ 167 w 372"/>
                <a:gd name="T17" fmla="*/ 371 h 372"/>
                <a:gd name="T18" fmla="*/ 130 w 372"/>
                <a:gd name="T19" fmla="*/ 364 h 372"/>
                <a:gd name="T20" fmla="*/ 98 w 372"/>
                <a:gd name="T21" fmla="*/ 350 h 372"/>
                <a:gd name="T22" fmla="*/ 68 w 372"/>
                <a:gd name="T23" fmla="*/ 330 h 372"/>
                <a:gd name="T24" fmla="*/ 43 w 372"/>
                <a:gd name="T25" fmla="*/ 305 h 372"/>
                <a:gd name="T26" fmla="*/ 23 w 372"/>
                <a:gd name="T27" fmla="*/ 275 h 372"/>
                <a:gd name="T28" fmla="*/ 9 w 372"/>
                <a:gd name="T29" fmla="*/ 241 h 372"/>
                <a:gd name="T30" fmla="*/ 1 w 372"/>
                <a:gd name="T31" fmla="*/ 205 h 372"/>
                <a:gd name="T32" fmla="*/ 1 w 372"/>
                <a:gd name="T33" fmla="*/ 167 h 372"/>
                <a:gd name="T34" fmla="*/ 9 w 372"/>
                <a:gd name="T35" fmla="*/ 131 h 372"/>
                <a:gd name="T36" fmla="*/ 23 w 372"/>
                <a:gd name="T37" fmla="*/ 97 h 372"/>
                <a:gd name="T38" fmla="*/ 43 w 372"/>
                <a:gd name="T39" fmla="*/ 68 h 372"/>
                <a:gd name="T40" fmla="*/ 68 w 372"/>
                <a:gd name="T41" fmla="*/ 42 h 372"/>
                <a:gd name="T42" fmla="*/ 98 w 372"/>
                <a:gd name="T43" fmla="*/ 23 h 372"/>
                <a:gd name="T44" fmla="*/ 130 w 372"/>
                <a:gd name="T45" fmla="*/ 9 h 372"/>
                <a:gd name="T46" fmla="*/ 167 w 372"/>
                <a:gd name="T47" fmla="*/ 1 h 372"/>
                <a:gd name="T48" fmla="*/ 204 w 372"/>
                <a:gd name="T49" fmla="*/ 1 h 372"/>
                <a:gd name="T50" fmla="*/ 241 w 372"/>
                <a:gd name="T51" fmla="*/ 9 h 372"/>
                <a:gd name="T52" fmla="*/ 274 w 372"/>
                <a:gd name="T53" fmla="*/ 23 h 372"/>
                <a:gd name="T54" fmla="*/ 304 w 372"/>
                <a:gd name="T55" fmla="*/ 42 h 372"/>
                <a:gd name="T56" fmla="*/ 329 w 372"/>
                <a:gd name="T57" fmla="*/ 68 h 372"/>
                <a:gd name="T58" fmla="*/ 349 w 372"/>
                <a:gd name="T59" fmla="*/ 97 h 372"/>
                <a:gd name="T60" fmla="*/ 363 w 372"/>
                <a:gd name="T61" fmla="*/ 131 h 372"/>
                <a:gd name="T62" fmla="*/ 370 w 372"/>
                <a:gd name="T63" fmla="*/ 167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2" h="372">
                  <a:moveTo>
                    <a:pt x="372" y="186"/>
                  </a:moveTo>
                  <a:lnTo>
                    <a:pt x="370" y="205"/>
                  </a:lnTo>
                  <a:lnTo>
                    <a:pt x="368" y="223"/>
                  </a:lnTo>
                  <a:lnTo>
                    <a:pt x="363" y="241"/>
                  </a:lnTo>
                  <a:lnTo>
                    <a:pt x="357" y="258"/>
                  </a:lnTo>
                  <a:lnTo>
                    <a:pt x="349" y="275"/>
                  </a:lnTo>
                  <a:lnTo>
                    <a:pt x="340" y="290"/>
                  </a:lnTo>
                  <a:lnTo>
                    <a:pt x="329" y="305"/>
                  </a:lnTo>
                  <a:lnTo>
                    <a:pt x="318" y="317"/>
                  </a:lnTo>
                  <a:lnTo>
                    <a:pt x="304" y="330"/>
                  </a:lnTo>
                  <a:lnTo>
                    <a:pt x="290" y="340"/>
                  </a:lnTo>
                  <a:lnTo>
                    <a:pt x="274" y="350"/>
                  </a:lnTo>
                  <a:lnTo>
                    <a:pt x="258" y="357"/>
                  </a:lnTo>
                  <a:lnTo>
                    <a:pt x="241" y="364"/>
                  </a:lnTo>
                  <a:lnTo>
                    <a:pt x="223" y="368"/>
                  </a:lnTo>
                  <a:lnTo>
                    <a:pt x="204" y="371"/>
                  </a:lnTo>
                  <a:lnTo>
                    <a:pt x="185" y="372"/>
                  </a:lnTo>
                  <a:lnTo>
                    <a:pt x="167" y="371"/>
                  </a:lnTo>
                  <a:lnTo>
                    <a:pt x="148" y="368"/>
                  </a:lnTo>
                  <a:lnTo>
                    <a:pt x="130" y="364"/>
                  </a:lnTo>
                  <a:lnTo>
                    <a:pt x="114" y="357"/>
                  </a:lnTo>
                  <a:lnTo>
                    <a:pt x="98" y="350"/>
                  </a:lnTo>
                  <a:lnTo>
                    <a:pt x="82" y="340"/>
                  </a:lnTo>
                  <a:lnTo>
                    <a:pt x="68" y="330"/>
                  </a:lnTo>
                  <a:lnTo>
                    <a:pt x="54" y="317"/>
                  </a:lnTo>
                  <a:lnTo>
                    <a:pt x="43" y="305"/>
                  </a:lnTo>
                  <a:lnTo>
                    <a:pt x="32" y="290"/>
                  </a:lnTo>
                  <a:lnTo>
                    <a:pt x="23" y="275"/>
                  </a:lnTo>
                  <a:lnTo>
                    <a:pt x="15" y="258"/>
                  </a:lnTo>
                  <a:lnTo>
                    <a:pt x="9" y="241"/>
                  </a:lnTo>
                  <a:lnTo>
                    <a:pt x="4" y="223"/>
                  </a:lnTo>
                  <a:lnTo>
                    <a:pt x="1" y="205"/>
                  </a:lnTo>
                  <a:lnTo>
                    <a:pt x="0" y="186"/>
                  </a:lnTo>
                  <a:lnTo>
                    <a:pt x="1" y="167"/>
                  </a:lnTo>
                  <a:lnTo>
                    <a:pt x="4" y="149"/>
                  </a:lnTo>
                  <a:lnTo>
                    <a:pt x="9" y="131"/>
                  </a:lnTo>
                  <a:lnTo>
                    <a:pt x="15" y="114"/>
                  </a:lnTo>
                  <a:lnTo>
                    <a:pt x="23" y="97"/>
                  </a:lnTo>
                  <a:lnTo>
                    <a:pt x="32" y="83"/>
                  </a:lnTo>
                  <a:lnTo>
                    <a:pt x="43" y="68"/>
                  </a:lnTo>
                  <a:lnTo>
                    <a:pt x="54" y="55"/>
                  </a:lnTo>
                  <a:lnTo>
                    <a:pt x="68" y="42"/>
                  </a:lnTo>
                  <a:lnTo>
                    <a:pt x="82" y="32"/>
                  </a:lnTo>
                  <a:lnTo>
                    <a:pt x="98" y="23"/>
                  </a:lnTo>
                  <a:lnTo>
                    <a:pt x="114" y="15"/>
                  </a:lnTo>
                  <a:lnTo>
                    <a:pt x="130" y="9"/>
                  </a:lnTo>
                  <a:lnTo>
                    <a:pt x="148" y="4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4" y="1"/>
                  </a:lnTo>
                  <a:lnTo>
                    <a:pt x="223" y="4"/>
                  </a:lnTo>
                  <a:lnTo>
                    <a:pt x="241" y="9"/>
                  </a:lnTo>
                  <a:lnTo>
                    <a:pt x="258" y="15"/>
                  </a:lnTo>
                  <a:lnTo>
                    <a:pt x="274" y="23"/>
                  </a:lnTo>
                  <a:lnTo>
                    <a:pt x="290" y="32"/>
                  </a:lnTo>
                  <a:lnTo>
                    <a:pt x="304" y="42"/>
                  </a:lnTo>
                  <a:lnTo>
                    <a:pt x="318" y="55"/>
                  </a:lnTo>
                  <a:lnTo>
                    <a:pt x="329" y="68"/>
                  </a:lnTo>
                  <a:lnTo>
                    <a:pt x="340" y="83"/>
                  </a:lnTo>
                  <a:lnTo>
                    <a:pt x="349" y="97"/>
                  </a:lnTo>
                  <a:lnTo>
                    <a:pt x="357" y="114"/>
                  </a:lnTo>
                  <a:lnTo>
                    <a:pt x="363" y="131"/>
                  </a:lnTo>
                  <a:lnTo>
                    <a:pt x="368" y="149"/>
                  </a:lnTo>
                  <a:lnTo>
                    <a:pt x="370" y="167"/>
                  </a:lnTo>
                  <a:lnTo>
                    <a:pt x="372" y="186"/>
                  </a:lnTo>
                  <a:close/>
                </a:path>
              </a:pathLst>
            </a:custGeom>
            <a:solidFill>
              <a:srgbClr val="7289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38" name="Freeform 98"/>
            <p:cNvSpPr>
              <a:spLocks/>
            </p:cNvSpPr>
            <p:nvPr/>
          </p:nvSpPr>
          <p:spPr bwMode="auto">
            <a:xfrm>
              <a:off x="4030663" y="1347788"/>
              <a:ext cx="138113" cy="14288"/>
            </a:xfrm>
            <a:custGeom>
              <a:avLst/>
              <a:gdLst>
                <a:gd name="T0" fmla="*/ 433 w 434"/>
                <a:gd name="T1" fmla="*/ 46 h 48"/>
                <a:gd name="T2" fmla="*/ 433 w 434"/>
                <a:gd name="T3" fmla="*/ 39 h 48"/>
                <a:gd name="T4" fmla="*/ 433 w 434"/>
                <a:gd name="T5" fmla="*/ 30 h 48"/>
                <a:gd name="T6" fmla="*/ 433 w 434"/>
                <a:gd name="T7" fmla="*/ 23 h 48"/>
                <a:gd name="T8" fmla="*/ 434 w 434"/>
                <a:gd name="T9" fmla="*/ 14 h 48"/>
                <a:gd name="T10" fmla="*/ 0 w 434"/>
                <a:gd name="T11" fmla="*/ 0 h 48"/>
                <a:gd name="T12" fmla="*/ 0 w 434"/>
                <a:gd name="T13" fmla="*/ 11 h 48"/>
                <a:gd name="T14" fmla="*/ 0 w 434"/>
                <a:gd name="T15" fmla="*/ 23 h 48"/>
                <a:gd name="T16" fmla="*/ 0 w 434"/>
                <a:gd name="T17" fmla="*/ 34 h 48"/>
                <a:gd name="T18" fmla="*/ 0 w 434"/>
                <a:gd name="T19" fmla="*/ 46 h 48"/>
                <a:gd name="T20" fmla="*/ 0 w 434"/>
                <a:gd name="T21" fmla="*/ 48 h 48"/>
                <a:gd name="T22" fmla="*/ 433 w 434"/>
                <a:gd name="T23" fmla="*/ 48 h 48"/>
                <a:gd name="T24" fmla="*/ 433 w 434"/>
                <a:gd name="T25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4" h="48">
                  <a:moveTo>
                    <a:pt x="433" y="46"/>
                  </a:moveTo>
                  <a:lnTo>
                    <a:pt x="433" y="39"/>
                  </a:lnTo>
                  <a:lnTo>
                    <a:pt x="433" y="30"/>
                  </a:lnTo>
                  <a:lnTo>
                    <a:pt x="433" y="23"/>
                  </a:lnTo>
                  <a:lnTo>
                    <a:pt x="434" y="14"/>
                  </a:lnTo>
                  <a:lnTo>
                    <a:pt x="0" y="0"/>
                  </a:lnTo>
                  <a:lnTo>
                    <a:pt x="0" y="11"/>
                  </a:lnTo>
                  <a:lnTo>
                    <a:pt x="0" y="23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0" y="48"/>
                  </a:lnTo>
                  <a:lnTo>
                    <a:pt x="433" y="48"/>
                  </a:lnTo>
                  <a:lnTo>
                    <a:pt x="433" y="46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39" name="Freeform 99"/>
            <p:cNvSpPr>
              <a:spLocks noEditPoints="1"/>
            </p:cNvSpPr>
            <p:nvPr/>
          </p:nvSpPr>
          <p:spPr bwMode="auto">
            <a:xfrm>
              <a:off x="4025900" y="1341438"/>
              <a:ext cx="147638" cy="26988"/>
            </a:xfrm>
            <a:custGeom>
              <a:avLst/>
              <a:gdLst>
                <a:gd name="T0" fmla="*/ 433 w 468"/>
                <a:gd name="T1" fmla="*/ 64 h 83"/>
                <a:gd name="T2" fmla="*/ 434 w 468"/>
                <a:gd name="T3" fmla="*/ 57 h 83"/>
                <a:gd name="T4" fmla="*/ 434 w 468"/>
                <a:gd name="T5" fmla="*/ 49 h 83"/>
                <a:gd name="T6" fmla="*/ 434 w 468"/>
                <a:gd name="T7" fmla="*/ 41 h 83"/>
                <a:gd name="T8" fmla="*/ 434 w 468"/>
                <a:gd name="T9" fmla="*/ 32 h 83"/>
                <a:gd name="T10" fmla="*/ 467 w 468"/>
                <a:gd name="T11" fmla="*/ 33 h 83"/>
                <a:gd name="T12" fmla="*/ 467 w 468"/>
                <a:gd name="T13" fmla="*/ 48 h 83"/>
                <a:gd name="T14" fmla="*/ 467 w 468"/>
                <a:gd name="T15" fmla="*/ 64 h 83"/>
                <a:gd name="T16" fmla="*/ 433 w 468"/>
                <a:gd name="T17" fmla="*/ 64 h 83"/>
                <a:gd name="T18" fmla="*/ 451 w 468"/>
                <a:gd name="T19" fmla="*/ 16 h 83"/>
                <a:gd name="T20" fmla="*/ 468 w 468"/>
                <a:gd name="T21" fmla="*/ 16 h 83"/>
                <a:gd name="T22" fmla="*/ 467 w 468"/>
                <a:gd name="T23" fmla="*/ 33 h 83"/>
                <a:gd name="T24" fmla="*/ 451 w 468"/>
                <a:gd name="T25" fmla="*/ 32 h 83"/>
                <a:gd name="T26" fmla="*/ 451 w 468"/>
                <a:gd name="T27" fmla="*/ 16 h 83"/>
                <a:gd name="T28" fmla="*/ 450 w 468"/>
                <a:gd name="T29" fmla="*/ 49 h 83"/>
                <a:gd name="T30" fmla="*/ 17 w 468"/>
                <a:gd name="T31" fmla="*/ 33 h 83"/>
                <a:gd name="T32" fmla="*/ 18 w 468"/>
                <a:gd name="T33" fmla="*/ 1 h 83"/>
                <a:gd name="T34" fmla="*/ 451 w 468"/>
                <a:gd name="T35" fmla="*/ 16 h 83"/>
                <a:gd name="T36" fmla="*/ 450 w 468"/>
                <a:gd name="T37" fmla="*/ 49 h 83"/>
                <a:gd name="T38" fmla="*/ 1 w 468"/>
                <a:gd name="T39" fmla="*/ 16 h 83"/>
                <a:gd name="T40" fmla="*/ 1 w 468"/>
                <a:gd name="T41" fmla="*/ 0 h 83"/>
                <a:gd name="T42" fmla="*/ 18 w 468"/>
                <a:gd name="T43" fmla="*/ 1 h 83"/>
                <a:gd name="T44" fmla="*/ 17 w 468"/>
                <a:gd name="T45" fmla="*/ 18 h 83"/>
                <a:gd name="T46" fmla="*/ 1 w 468"/>
                <a:gd name="T47" fmla="*/ 16 h 83"/>
                <a:gd name="T48" fmla="*/ 34 w 468"/>
                <a:gd name="T49" fmla="*/ 18 h 83"/>
                <a:gd name="T50" fmla="*/ 34 w 468"/>
                <a:gd name="T51" fmla="*/ 29 h 83"/>
                <a:gd name="T52" fmla="*/ 33 w 468"/>
                <a:gd name="T53" fmla="*/ 41 h 83"/>
                <a:gd name="T54" fmla="*/ 0 w 468"/>
                <a:gd name="T55" fmla="*/ 41 h 83"/>
                <a:gd name="T56" fmla="*/ 0 w 468"/>
                <a:gd name="T57" fmla="*/ 28 h 83"/>
                <a:gd name="T58" fmla="*/ 1 w 468"/>
                <a:gd name="T59" fmla="*/ 16 h 83"/>
                <a:gd name="T60" fmla="*/ 34 w 468"/>
                <a:gd name="T61" fmla="*/ 18 h 83"/>
                <a:gd name="T62" fmla="*/ 33 w 468"/>
                <a:gd name="T63" fmla="*/ 41 h 83"/>
                <a:gd name="T64" fmla="*/ 33 w 468"/>
                <a:gd name="T65" fmla="*/ 50 h 83"/>
                <a:gd name="T66" fmla="*/ 33 w 468"/>
                <a:gd name="T67" fmla="*/ 64 h 83"/>
                <a:gd name="T68" fmla="*/ 0 w 468"/>
                <a:gd name="T69" fmla="*/ 64 h 83"/>
                <a:gd name="T70" fmla="*/ 0 w 468"/>
                <a:gd name="T71" fmla="*/ 55 h 83"/>
                <a:gd name="T72" fmla="*/ 0 w 468"/>
                <a:gd name="T73" fmla="*/ 41 h 83"/>
                <a:gd name="T74" fmla="*/ 33 w 468"/>
                <a:gd name="T75" fmla="*/ 41 h 83"/>
                <a:gd name="T76" fmla="*/ 33 w 468"/>
                <a:gd name="T77" fmla="*/ 64 h 83"/>
                <a:gd name="T78" fmla="*/ 33 w 468"/>
                <a:gd name="T79" fmla="*/ 66 h 83"/>
                <a:gd name="T80" fmla="*/ 0 w 468"/>
                <a:gd name="T81" fmla="*/ 66 h 83"/>
                <a:gd name="T82" fmla="*/ 0 w 468"/>
                <a:gd name="T83" fmla="*/ 64 h 83"/>
                <a:gd name="T84" fmla="*/ 33 w 468"/>
                <a:gd name="T85" fmla="*/ 64 h 83"/>
                <a:gd name="T86" fmla="*/ 17 w 468"/>
                <a:gd name="T87" fmla="*/ 83 h 83"/>
                <a:gd name="T88" fmla="*/ 0 w 468"/>
                <a:gd name="T89" fmla="*/ 83 h 83"/>
                <a:gd name="T90" fmla="*/ 0 w 468"/>
                <a:gd name="T91" fmla="*/ 66 h 83"/>
                <a:gd name="T92" fmla="*/ 17 w 468"/>
                <a:gd name="T93" fmla="*/ 66 h 83"/>
                <a:gd name="T94" fmla="*/ 17 w 468"/>
                <a:gd name="T95" fmla="*/ 83 h 83"/>
                <a:gd name="T96" fmla="*/ 17 w 468"/>
                <a:gd name="T97" fmla="*/ 50 h 83"/>
                <a:gd name="T98" fmla="*/ 450 w 468"/>
                <a:gd name="T99" fmla="*/ 50 h 83"/>
                <a:gd name="T100" fmla="*/ 450 w 468"/>
                <a:gd name="T101" fmla="*/ 83 h 83"/>
                <a:gd name="T102" fmla="*/ 17 w 468"/>
                <a:gd name="T103" fmla="*/ 83 h 83"/>
                <a:gd name="T104" fmla="*/ 17 w 468"/>
                <a:gd name="T105" fmla="*/ 50 h 83"/>
                <a:gd name="T106" fmla="*/ 467 w 468"/>
                <a:gd name="T107" fmla="*/ 66 h 83"/>
                <a:gd name="T108" fmla="*/ 467 w 468"/>
                <a:gd name="T109" fmla="*/ 83 h 83"/>
                <a:gd name="T110" fmla="*/ 450 w 468"/>
                <a:gd name="T111" fmla="*/ 83 h 83"/>
                <a:gd name="T112" fmla="*/ 450 w 468"/>
                <a:gd name="T113" fmla="*/ 66 h 83"/>
                <a:gd name="T114" fmla="*/ 467 w 468"/>
                <a:gd name="T115" fmla="*/ 66 h 83"/>
                <a:gd name="T116" fmla="*/ 433 w 468"/>
                <a:gd name="T117" fmla="*/ 66 h 83"/>
                <a:gd name="T118" fmla="*/ 433 w 468"/>
                <a:gd name="T119" fmla="*/ 64 h 83"/>
                <a:gd name="T120" fmla="*/ 467 w 468"/>
                <a:gd name="T121" fmla="*/ 64 h 83"/>
                <a:gd name="T122" fmla="*/ 467 w 468"/>
                <a:gd name="T123" fmla="*/ 66 h 83"/>
                <a:gd name="T124" fmla="*/ 433 w 468"/>
                <a:gd name="T1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68" h="83">
                  <a:moveTo>
                    <a:pt x="433" y="64"/>
                  </a:moveTo>
                  <a:lnTo>
                    <a:pt x="434" y="57"/>
                  </a:lnTo>
                  <a:lnTo>
                    <a:pt x="434" y="49"/>
                  </a:lnTo>
                  <a:lnTo>
                    <a:pt x="434" y="41"/>
                  </a:lnTo>
                  <a:lnTo>
                    <a:pt x="434" y="32"/>
                  </a:lnTo>
                  <a:lnTo>
                    <a:pt x="467" y="33"/>
                  </a:lnTo>
                  <a:lnTo>
                    <a:pt x="467" y="48"/>
                  </a:lnTo>
                  <a:lnTo>
                    <a:pt x="467" y="64"/>
                  </a:lnTo>
                  <a:lnTo>
                    <a:pt x="433" y="64"/>
                  </a:lnTo>
                  <a:close/>
                  <a:moveTo>
                    <a:pt x="451" y="16"/>
                  </a:moveTo>
                  <a:lnTo>
                    <a:pt x="468" y="16"/>
                  </a:lnTo>
                  <a:lnTo>
                    <a:pt x="467" y="33"/>
                  </a:lnTo>
                  <a:lnTo>
                    <a:pt x="451" y="32"/>
                  </a:lnTo>
                  <a:lnTo>
                    <a:pt x="451" y="16"/>
                  </a:lnTo>
                  <a:close/>
                  <a:moveTo>
                    <a:pt x="450" y="49"/>
                  </a:moveTo>
                  <a:lnTo>
                    <a:pt x="17" y="33"/>
                  </a:lnTo>
                  <a:lnTo>
                    <a:pt x="18" y="1"/>
                  </a:lnTo>
                  <a:lnTo>
                    <a:pt x="451" y="16"/>
                  </a:lnTo>
                  <a:lnTo>
                    <a:pt x="450" y="49"/>
                  </a:lnTo>
                  <a:close/>
                  <a:moveTo>
                    <a:pt x="1" y="16"/>
                  </a:moveTo>
                  <a:lnTo>
                    <a:pt x="1" y="0"/>
                  </a:lnTo>
                  <a:lnTo>
                    <a:pt x="18" y="1"/>
                  </a:lnTo>
                  <a:lnTo>
                    <a:pt x="17" y="18"/>
                  </a:lnTo>
                  <a:lnTo>
                    <a:pt x="1" y="16"/>
                  </a:lnTo>
                  <a:close/>
                  <a:moveTo>
                    <a:pt x="34" y="18"/>
                  </a:moveTo>
                  <a:lnTo>
                    <a:pt x="34" y="29"/>
                  </a:lnTo>
                  <a:lnTo>
                    <a:pt x="33" y="41"/>
                  </a:lnTo>
                  <a:lnTo>
                    <a:pt x="0" y="41"/>
                  </a:lnTo>
                  <a:lnTo>
                    <a:pt x="0" y="28"/>
                  </a:lnTo>
                  <a:lnTo>
                    <a:pt x="1" y="16"/>
                  </a:lnTo>
                  <a:lnTo>
                    <a:pt x="34" y="18"/>
                  </a:lnTo>
                  <a:close/>
                  <a:moveTo>
                    <a:pt x="33" y="41"/>
                  </a:moveTo>
                  <a:lnTo>
                    <a:pt x="33" y="50"/>
                  </a:lnTo>
                  <a:lnTo>
                    <a:pt x="33" y="64"/>
                  </a:lnTo>
                  <a:lnTo>
                    <a:pt x="0" y="64"/>
                  </a:lnTo>
                  <a:lnTo>
                    <a:pt x="0" y="55"/>
                  </a:lnTo>
                  <a:lnTo>
                    <a:pt x="0" y="41"/>
                  </a:lnTo>
                  <a:lnTo>
                    <a:pt x="33" y="41"/>
                  </a:lnTo>
                  <a:close/>
                  <a:moveTo>
                    <a:pt x="33" y="64"/>
                  </a:moveTo>
                  <a:lnTo>
                    <a:pt x="33" y="66"/>
                  </a:lnTo>
                  <a:lnTo>
                    <a:pt x="0" y="66"/>
                  </a:lnTo>
                  <a:lnTo>
                    <a:pt x="0" y="64"/>
                  </a:lnTo>
                  <a:lnTo>
                    <a:pt x="33" y="64"/>
                  </a:lnTo>
                  <a:close/>
                  <a:moveTo>
                    <a:pt x="17" y="83"/>
                  </a:moveTo>
                  <a:lnTo>
                    <a:pt x="0" y="83"/>
                  </a:lnTo>
                  <a:lnTo>
                    <a:pt x="0" y="66"/>
                  </a:lnTo>
                  <a:lnTo>
                    <a:pt x="17" y="66"/>
                  </a:lnTo>
                  <a:lnTo>
                    <a:pt x="17" y="83"/>
                  </a:lnTo>
                  <a:close/>
                  <a:moveTo>
                    <a:pt x="17" y="50"/>
                  </a:moveTo>
                  <a:lnTo>
                    <a:pt x="450" y="50"/>
                  </a:lnTo>
                  <a:lnTo>
                    <a:pt x="450" y="83"/>
                  </a:lnTo>
                  <a:lnTo>
                    <a:pt x="17" y="83"/>
                  </a:lnTo>
                  <a:lnTo>
                    <a:pt x="17" y="50"/>
                  </a:lnTo>
                  <a:close/>
                  <a:moveTo>
                    <a:pt x="467" y="66"/>
                  </a:moveTo>
                  <a:lnTo>
                    <a:pt x="467" y="83"/>
                  </a:lnTo>
                  <a:lnTo>
                    <a:pt x="450" y="83"/>
                  </a:lnTo>
                  <a:lnTo>
                    <a:pt x="450" y="66"/>
                  </a:lnTo>
                  <a:lnTo>
                    <a:pt x="467" y="66"/>
                  </a:lnTo>
                  <a:close/>
                  <a:moveTo>
                    <a:pt x="433" y="66"/>
                  </a:moveTo>
                  <a:lnTo>
                    <a:pt x="433" y="64"/>
                  </a:lnTo>
                  <a:lnTo>
                    <a:pt x="467" y="64"/>
                  </a:lnTo>
                  <a:lnTo>
                    <a:pt x="467" y="66"/>
                  </a:lnTo>
                  <a:lnTo>
                    <a:pt x="433" y="66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40" name="Freeform 100"/>
            <p:cNvSpPr>
              <a:spLocks/>
            </p:cNvSpPr>
            <p:nvPr/>
          </p:nvSpPr>
          <p:spPr bwMode="auto">
            <a:xfrm>
              <a:off x="4657725" y="1060450"/>
              <a:ext cx="107950" cy="106363"/>
            </a:xfrm>
            <a:custGeom>
              <a:avLst/>
              <a:gdLst>
                <a:gd name="T0" fmla="*/ 342 w 342"/>
                <a:gd name="T1" fmla="*/ 35 h 332"/>
                <a:gd name="T2" fmla="*/ 332 w 342"/>
                <a:gd name="T3" fmla="*/ 26 h 332"/>
                <a:gd name="T4" fmla="*/ 324 w 342"/>
                <a:gd name="T5" fmla="*/ 17 h 332"/>
                <a:gd name="T6" fmla="*/ 315 w 342"/>
                <a:gd name="T7" fmla="*/ 8 h 332"/>
                <a:gd name="T8" fmla="*/ 307 w 342"/>
                <a:gd name="T9" fmla="*/ 0 h 332"/>
                <a:gd name="T10" fmla="*/ 0 w 342"/>
                <a:gd name="T11" fmla="*/ 307 h 332"/>
                <a:gd name="T12" fmla="*/ 13 w 342"/>
                <a:gd name="T13" fmla="*/ 319 h 332"/>
                <a:gd name="T14" fmla="*/ 24 w 342"/>
                <a:gd name="T15" fmla="*/ 332 h 332"/>
                <a:gd name="T16" fmla="*/ 342 w 342"/>
                <a:gd name="T17" fmla="*/ 35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2" h="332">
                  <a:moveTo>
                    <a:pt x="342" y="35"/>
                  </a:moveTo>
                  <a:lnTo>
                    <a:pt x="332" y="26"/>
                  </a:lnTo>
                  <a:lnTo>
                    <a:pt x="324" y="17"/>
                  </a:lnTo>
                  <a:lnTo>
                    <a:pt x="315" y="8"/>
                  </a:lnTo>
                  <a:lnTo>
                    <a:pt x="307" y="0"/>
                  </a:lnTo>
                  <a:lnTo>
                    <a:pt x="0" y="307"/>
                  </a:lnTo>
                  <a:lnTo>
                    <a:pt x="13" y="319"/>
                  </a:lnTo>
                  <a:lnTo>
                    <a:pt x="24" y="332"/>
                  </a:lnTo>
                  <a:lnTo>
                    <a:pt x="342" y="35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41" name="Freeform 101"/>
            <p:cNvSpPr>
              <a:spLocks noEditPoints="1"/>
            </p:cNvSpPr>
            <p:nvPr/>
          </p:nvSpPr>
          <p:spPr bwMode="auto">
            <a:xfrm>
              <a:off x="4649788" y="1054100"/>
              <a:ext cx="122238" cy="119063"/>
            </a:xfrm>
            <a:custGeom>
              <a:avLst/>
              <a:gdLst>
                <a:gd name="T0" fmla="*/ 352 w 387"/>
                <a:gd name="T1" fmla="*/ 69 h 378"/>
                <a:gd name="T2" fmla="*/ 345 w 387"/>
                <a:gd name="T3" fmla="*/ 61 h 378"/>
                <a:gd name="T4" fmla="*/ 335 w 387"/>
                <a:gd name="T5" fmla="*/ 51 h 378"/>
                <a:gd name="T6" fmla="*/ 358 w 387"/>
                <a:gd name="T7" fmla="*/ 29 h 378"/>
                <a:gd name="T8" fmla="*/ 367 w 387"/>
                <a:gd name="T9" fmla="*/ 37 h 378"/>
                <a:gd name="T10" fmla="*/ 376 w 387"/>
                <a:gd name="T11" fmla="*/ 47 h 378"/>
                <a:gd name="T12" fmla="*/ 352 w 387"/>
                <a:gd name="T13" fmla="*/ 69 h 378"/>
                <a:gd name="T14" fmla="*/ 335 w 387"/>
                <a:gd name="T15" fmla="*/ 51 h 378"/>
                <a:gd name="T16" fmla="*/ 327 w 387"/>
                <a:gd name="T17" fmla="*/ 43 h 378"/>
                <a:gd name="T18" fmla="*/ 318 w 387"/>
                <a:gd name="T19" fmla="*/ 34 h 378"/>
                <a:gd name="T20" fmla="*/ 341 w 387"/>
                <a:gd name="T21" fmla="*/ 11 h 378"/>
                <a:gd name="T22" fmla="*/ 350 w 387"/>
                <a:gd name="T23" fmla="*/ 20 h 378"/>
                <a:gd name="T24" fmla="*/ 358 w 387"/>
                <a:gd name="T25" fmla="*/ 29 h 378"/>
                <a:gd name="T26" fmla="*/ 335 w 387"/>
                <a:gd name="T27" fmla="*/ 51 h 378"/>
                <a:gd name="T28" fmla="*/ 318 w 387"/>
                <a:gd name="T29" fmla="*/ 11 h 378"/>
                <a:gd name="T30" fmla="*/ 330 w 387"/>
                <a:gd name="T31" fmla="*/ 0 h 378"/>
                <a:gd name="T32" fmla="*/ 341 w 387"/>
                <a:gd name="T33" fmla="*/ 11 h 378"/>
                <a:gd name="T34" fmla="*/ 330 w 387"/>
                <a:gd name="T35" fmla="*/ 23 h 378"/>
                <a:gd name="T36" fmla="*/ 318 w 387"/>
                <a:gd name="T37" fmla="*/ 11 h 378"/>
                <a:gd name="T38" fmla="*/ 341 w 387"/>
                <a:gd name="T39" fmla="*/ 34 h 378"/>
                <a:gd name="T40" fmla="*/ 35 w 387"/>
                <a:gd name="T41" fmla="*/ 342 h 378"/>
                <a:gd name="T42" fmla="*/ 11 w 387"/>
                <a:gd name="T43" fmla="*/ 319 h 378"/>
                <a:gd name="T44" fmla="*/ 318 w 387"/>
                <a:gd name="T45" fmla="*/ 11 h 378"/>
                <a:gd name="T46" fmla="*/ 341 w 387"/>
                <a:gd name="T47" fmla="*/ 34 h 378"/>
                <a:gd name="T48" fmla="*/ 11 w 387"/>
                <a:gd name="T49" fmla="*/ 342 h 378"/>
                <a:gd name="T50" fmla="*/ 0 w 387"/>
                <a:gd name="T51" fmla="*/ 330 h 378"/>
                <a:gd name="T52" fmla="*/ 11 w 387"/>
                <a:gd name="T53" fmla="*/ 319 h 378"/>
                <a:gd name="T54" fmla="*/ 23 w 387"/>
                <a:gd name="T55" fmla="*/ 330 h 378"/>
                <a:gd name="T56" fmla="*/ 11 w 387"/>
                <a:gd name="T57" fmla="*/ 342 h 378"/>
                <a:gd name="T58" fmla="*/ 35 w 387"/>
                <a:gd name="T59" fmla="*/ 319 h 378"/>
                <a:gd name="T60" fmla="*/ 41 w 387"/>
                <a:gd name="T61" fmla="*/ 325 h 378"/>
                <a:gd name="T62" fmla="*/ 47 w 387"/>
                <a:gd name="T63" fmla="*/ 330 h 378"/>
                <a:gd name="T64" fmla="*/ 23 w 387"/>
                <a:gd name="T65" fmla="*/ 354 h 378"/>
                <a:gd name="T66" fmla="*/ 18 w 387"/>
                <a:gd name="T67" fmla="*/ 347 h 378"/>
                <a:gd name="T68" fmla="*/ 11 w 387"/>
                <a:gd name="T69" fmla="*/ 342 h 378"/>
                <a:gd name="T70" fmla="*/ 35 w 387"/>
                <a:gd name="T71" fmla="*/ 319 h 378"/>
                <a:gd name="T72" fmla="*/ 47 w 387"/>
                <a:gd name="T73" fmla="*/ 330 h 378"/>
                <a:gd name="T74" fmla="*/ 53 w 387"/>
                <a:gd name="T75" fmla="*/ 337 h 378"/>
                <a:gd name="T76" fmla="*/ 59 w 387"/>
                <a:gd name="T77" fmla="*/ 343 h 378"/>
                <a:gd name="T78" fmla="*/ 35 w 387"/>
                <a:gd name="T79" fmla="*/ 366 h 378"/>
                <a:gd name="T80" fmla="*/ 30 w 387"/>
                <a:gd name="T81" fmla="*/ 361 h 378"/>
                <a:gd name="T82" fmla="*/ 23 w 387"/>
                <a:gd name="T83" fmla="*/ 354 h 378"/>
                <a:gd name="T84" fmla="*/ 47 w 387"/>
                <a:gd name="T85" fmla="*/ 330 h 378"/>
                <a:gd name="T86" fmla="*/ 58 w 387"/>
                <a:gd name="T87" fmla="*/ 366 h 378"/>
                <a:gd name="T88" fmla="*/ 46 w 387"/>
                <a:gd name="T89" fmla="*/ 378 h 378"/>
                <a:gd name="T90" fmla="*/ 35 w 387"/>
                <a:gd name="T91" fmla="*/ 366 h 378"/>
                <a:gd name="T92" fmla="*/ 47 w 387"/>
                <a:gd name="T93" fmla="*/ 355 h 378"/>
                <a:gd name="T94" fmla="*/ 58 w 387"/>
                <a:gd name="T95" fmla="*/ 366 h 378"/>
                <a:gd name="T96" fmla="*/ 36 w 387"/>
                <a:gd name="T97" fmla="*/ 343 h 378"/>
                <a:gd name="T98" fmla="*/ 353 w 387"/>
                <a:gd name="T99" fmla="*/ 46 h 378"/>
                <a:gd name="T100" fmla="*/ 375 w 387"/>
                <a:gd name="T101" fmla="*/ 70 h 378"/>
                <a:gd name="T102" fmla="*/ 58 w 387"/>
                <a:gd name="T103" fmla="*/ 366 h 378"/>
                <a:gd name="T104" fmla="*/ 36 w 387"/>
                <a:gd name="T105" fmla="*/ 343 h 378"/>
                <a:gd name="T106" fmla="*/ 376 w 387"/>
                <a:gd name="T107" fmla="*/ 47 h 378"/>
                <a:gd name="T108" fmla="*/ 387 w 387"/>
                <a:gd name="T109" fmla="*/ 59 h 378"/>
                <a:gd name="T110" fmla="*/ 375 w 387"/>
                <a:gd name="T111" fmla="*/ 70 h 378"/>
                <a:gd name="T112" fmla="*/ 365 w 387"/>
                <a:gd name="T113" fmla="*/ 58 h 378"/>
                <a:gd name="T114" fmla="*/ 376 w 387"/>
                <a:gd name="T115" fmla="*/ 47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87" h="378">
                  <a:moveTo>
                    <a:pt x="352" y="69"/>
                  </a:moveTo>
                  <a:lnTo>
                    <a:pt x="345" y="61"/>
                  </a:lnTo>
                  <a:lnTo>
                    <a:pt x="335" y="51"/>
                  </a:lnTo>
                  <a:lnTo>
                    <a:pt x="358" y="29"/>
                  </a:lnTo>
                  <a:lnTo>
                    <a:pt x="367" y="37"/>
                  </a:lnTo>
                  <a:lnTo>
                    <a:pt x="376" y="47"/>
                  </a:lnTo>
                  <a:lnTo>
                    <a:pt x="352" y="69"/>
                  </a:lnTo>
                  <a:close/>
                  <a:moveTo>
                    <a:pt x="335" y="51"/>
                  </a:moveTo>
                  <a:lnTo>
                    <a:pt x="327" y="43"/>
                  </a:lnTo>
                  <a:lnTo>
                    <a:pt x="318" y="34"/>
                  </a:lnTo>
                  <a:lnTo>
                    <a:pt x="341" y="11"/>
                  </a:lnTo>
                  <a:lnTo>
                    <a:pt x="350" y="20"/>
                  </a:lnTo>
                  <a:lnTo>
                    <a:pt x="358" y="29"/>
                  </a:lnTo>
                  <a:lnTo>
                    <a:pt x="335" y="51"/>
                  </a:lnTo>
                  <a:close/>
                  <a:moveTo>
                    <a:pt x="318" y="11"/>
                  </a:moveTo>
                  <a:lnTo>
                    <a:pt x="330" y="0"/>
                  </a:lnTo>
                  <a:lnTo>
                    <a:pt x="341" y="11"/>
                  </a:lnTo>
                  <a:lnTo>
                    <a:pt x="330" y="23"/>
                  </a:lnTo>
                  <a:lnTo>
                    <a:pt x="318" y="11"/>
                  </a:lnTo>
                  <a:close/>
                  <a:moveTo>
                    <a:pt x="341" y="34"/>
                  </a:moveTo>
                  <a:lnTo>
                    <a:pt x="35" y="342"/>
                  </a:lnTo>
                  <a:lnTo>
                    <a:pt x="11" y="319"/>
                  </a:lnTo>
                  <a:lnTo>
                    <a:pt x="318" y="11"/>
                  </a:lnTo>
                  <a:lnTo>
                    <a:pt x="341" y="34"/>
                  </a:lnTo>
                  <a:close/>
                  <a:moveTo>
                    <a:pt x="11" y="342"/>
                  </a:moveTo>
                  <a:lnTo>
                    <a:pt x="0" y="330"/>
                  </a:lnTo>
                  <a:lnTo>
                    <a:pt x="11" y="319"/>
                  </a:lnTo>
                  <a:lnTo>
                    <a:pt x="23" y="330"/>
                  </a:lnTo>
                  <a:lnTo>
                    <a:pt x="11" y="342"/>
                  </a:lnTo>
                  <a:close/>
                  <a:moveTo>
                    <a:pt x="35" y="319"/>
                  </a:moveTo>
                  <a:lnTo>
                    <a:pt x="41" y="325"/>
                  </a:lnTo>
                  <a:lnTo>
                    <a:pt x="47" y="330"/>
                  </a:lnTo>
                  <a:lnTo>
                    <a:pt x="23" y="354"/>
                  </a:lnTo>
                  <a:lnTo>
                    <a:pt x="18" y="347"/>
                  </a:lnTo>
                  <a:lnTo>
                    <a:pt x="11" y="342"/>
                  </a:lnTo>
                  <a:lnTo>
                    <a:pt x="35" y="319"/>
                  </a:lnTo>
                  <a:close/>
                  <a:moveTo>
                    <a:pt x="47" y="330"/>
                  </a:moveTo>
                  <a:lnTo>
                    <a:pt x="53" y="337"/>
                  </a:lnTo>
                  <a:lnTo>
                    <a:pt x="59" y="343"/>
                  </a:lnTo>
                  <a:lnTo>
                    <a:pt x="35" y="366"/>
                  </a:lnTo>
                  <a:lnTo>
                    <a:pt x="30" y="361"/>
                  </a:lnTo>
                  <a:lnTo>
                    <a:pt x="23" y="354"/>
                  </a:lnTo>
                  <a:lnTo>
                    <a:pt x="47" y="330"/>
                  </a:lnTo>
                  <a:close/>
                  <a:moveTo>
                    <a:pt x="58" y="366"/>
                  </a:moveTo>
                  <a:lnTo>
                    <a:pt x="46" y="378"/>
                  </a:lnTo>
                  <a:lnTo>
                    <a:pt x="35" y="366"/>
                  </a:lnTo>
                  <a:lnTo>
                    <a:pt x="47" y="355"/>
                  </a:lnTo>
                  <a:lnTo>
                    <a:pt x="58" y="366"/>
                  </a:lnTo>
                  <a:close/>
                  <a:moveTo>
                    <a:pt x="36" y="343"/>
                  </a:moveTo>
                  <a:lnTo>
                    <a:pt x="353" y="46"/>
                  </a:lnTo>
                  <a:lnTo>
                    <a:pt x="375" y="70"/>
                  </a:lnTo>
                  <a:lnTo>
                    <a:pt x="58" y="366"/>
                  </a:lnTo>
                  <a:lnTo>
                    <a:pt x="36" y="343"/>
                  </a:lnTo>
                  <a:close/>
                  <a:moveTo>
                    <a:pt x="376" y="47"/>
                  </a:moveTo>
                  <a:lnTo>
                    <a:pt x="387" y="59"/>
                  </a:lnTo>
                  <a:lnTo>
                    <a:pt x="375" y="70"/>
                  </a:lnTo>
                  <a:lnTo>
                    <a:pt x="365" y="58"/>
                  </a:lnTo>
                  <a:lnTo>
                    <a:pt x="376" y="47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42" name="Freeform 102"/>
            <p:cNvSpPr>
              <a:spLocks/>
            </p:cNvSpPr>
            <p:nvPr/>
          </p:nvSpPr>
          <p:spPr bwMode="auto">
            <a:xfrm>
              <a:off x="4454525" y="936625"/>
              <a:ext cx="15875" cy="138113"/>
            </a:xfrm>
            <a:custGeom>
              <a:avLst/>
              <a:gdLst>
                <a:gd name="T0" fmla="*/ 35 w 50"/>
                <a:gd name="T1" fmla="*/ 434 h 434"/>
                <a:gd name="T2" fmla="*/ 50 w 50"/>
                <a:gd name="T3" fmla="*/ 1 h 434"/>
                <a:gd name="T4" fmla="*/ 38 w 50"/>
                <a:gd name="T5" fmla="*/ 1 h 434"/>
                <a:gd name="T6" fmla="*/ 27 w 50"/>
                <a:gd name="T7" fmla="*/ 1 h 434"/>
                <a:gd name="T8" fmla="*/ 15 w 50"/>
                <a:gd name="T9" fmla="*/ 0 h 434"/>
                <a:gd name="T10" fmla="*/ 3 w 50"/>
                <a:gd name="T11" fmla="*/ 0 h 434"/>
                <a:gd name="T12" fmla="*/ 0 w 50"/>
                <a:gd name="T13" fmla="*/ 0 h 434"/>
                <a:gd name="T14" fmla="*/ 0 w 50"/>
                <a:gd name="T15" fmla="*/ 434 h 434"/>
                <a:gd name="T16" fmla="*/ 3 w 50"/>
                <a:gd name="T17" fmla="*/ 434 h 434"/>
                <a:gd name="T18" fmla="*/ 19 w 50"/>
                <a:gd name="T19" fmla="*/ 434 h 434"/>
                <a:gd name="T20" fmla="*/ 35 w 50"/>
                <a:gd name="T21" fmla="*/ 43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34">
                  <a:moveTo>
                    <a:pt x="35" y="434"/>
                  </a:moveTo>
                  <a:lnTo>
                    <a:pt x="50" y="1"/>
                  </a:lnTo>
                  <a:lnTo>
                    <a:pt x="38" y="1"/>
                  </a:lnTo>
                  <a:lnTo>
                    <a:pt x="27" y="1"/>
                  </a:lnTo>
                  <a:lnTo>
                    <a:pt x="15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434"/>
                  </a:lnTo>
                  <a:lnTo>
                    <a:pt x="3" y="434"/>
                  </a:lnTo>
                  <a:lnTo>
                    <a:pt x="19" y="434"/>
                  </a:lnTo>
                  <a:lnTo>
                    <a:pt x="35" y="434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43" name="Freeform 103"/>
            <p:cNvSpPr>
              <a:spLocks noEditPoints="1"/>
            </p:cNvSpPr>
            <p:nvPr/>
          </p:nvSpPr>
          <p:spPr bwMode="auto">
            <a:xfrm>
              <a:off x="4448175" y="931863"/>
              <a:ext cx="26988" cy="149225"/>
            </a:xfrm>
            <a:custGeom>
              <a:avLst/>
              <a:gdLst>
                <a:gd name="T0" fmla="*/ 49 w 83"/>
                <a:gd name="T1" fmla="*/ 17 h 467"/>
                <a:gd name="T2" fmla="*/ 67 w 83"/>
                <a:gd name="T3" fmla="*/ 451 h 467"/>
                <a:gd name="T4" fmla="*/ 66 w 83"/>
                <a:gd name="T5" fmla="*/ 1 h 467"/>
                <a:gd name="T6" fmla="*/ 82 w 83"/>
                <a:gd name="T7" fmla="*/ 18 h 467"/>
                <a:gd name="T8" fmla="*/ 66 w 83"/>
                <a:gd name="T9" fmla="*/ 1 h 467"/>
                <a:gd name="T10" fmla="*/ 53 w 83"/>
                <a:gd name="T11" fmla="*/ 33 h 467"/>
                <a:gd name="T12" fmla="*/ 43 w 83"/>
                <a:gd name="T13" fmla="*/ 0 h 467"/>
                <a:gd name="T14" fmla="*/ 66 w 83"/>
                <a:gd name="T15" fmla="*/ 1 h 467"/>
                <a:gd name="T16" fmla="*/ 43 w 83"/>
                <a:gd name="T17" fmla="*/ 33 h 467"/>
                <a:gd name="T18" fmla="*/ 19 w 83"/>
                <a:gd name="T19" fmla="*/ 33 h 467"/>
                <a:gd name="T20" fmla="*/ 30 w 83"/>
                <a:gd name="T21" fmla="*/ 0 h 467"/>
                <a:gd name="T22" fmla="*/ 43 w 83"/>
                <a:gd name="T23" fmla="*/ 33 h 467"/>
                <a:gd name="T24" fmla="*/ 16 w 83"/>
                <a:gd name="T25" fmla="*/ 33 h 467"/>
                <a:gd name="T26" fmla="*/ 19 w 83"/>
                <a:gd name="T27" fmla="*/ 0 h 467"/>
                <a:gd name="T28" fmla="*/ 0 w 83"/>
                <a:gd name="T29" fmla="*/ 16 h 467"/>
                <a:gd name="T30" fmla="*/ 16 w 83"/>
                <a:gd name="T31" fmla="*/ 0 h 467"/>
                <a:gd name="T32" fmla="*/ 0 w 83"/>
                <a:gd name="T33" fmla="*/ 16 h 467"/>
                <a:gd name="T34" fmla="*/ 33 w 83"/>
                <a:gd name="T35" fmla="*/ 450 h 467"/>
                <a:gd name="T36" fmla="*/ 0 w 83"/>
                <a:gd name="T37" fmla="*/ 16 h 467"/>
                <a:gd name="T38" fmla="*/ 16 w 83"/>
                <a:gd name="T39" fmla="*/ 467 h 467"/>
                <a:gd name="T40" fmla="*/ 0 w 83"/>
                <a:gd name="T41" fmla="*/ 450 h 467"/>
                <a:gd name="T42" fmla="*/ 16 w 83"/>
                <a:gd name="T43" fmla="*/ 467 h 467"/>
                <a:gd name="T44" fmla="*/ 19 w 83"/>
                <a:gd name="T45" fmla="*/ 433 h 467"/>
                <a:gd name="T46" fmla="*/ 16 w 83"/>
                <a:gd name="T47" fmla="*/ 467 h 467"/>
                <a:gd name="T48" fmla="*/ 19 w 83"/>
                <a:gd name="T49" fmla="*/ 433 h 467"/>
                <a:gd name="T50" fmla="*/ 35 w 83"/>
                <a:gd name="T51" fmla="*/ 433 h 467"/>
                <a:gd name="T52" fmla="*/ 30 w 83"/>
                <a:gd name="T53" fmla="*/ 467 h 467"/>
                <a:gd name="T54" fmla="*/ 19 w 83"/>
                <a:gd name="T55" fmla="*/ 433 h 467"/>
                <a:gd name="T56" fmla="*/ 44 w 83"/>
                <a:gd name="T57" fmla="*/ 434 h 467"/>
                <a:gd name="T58" fmla="*/ 50 w 83"/>
                <a:gd name="T59" fmla="*/ 467 h 467"/>
                <a:gd name="T60" fmla="*/ 35 w 83"/>
                <a:gd name="T61" fmla="*/ 467 h 467"/>
                <a:gd name="T62" fmla="*/ 67 w 83"/>
                <a:gd name="T63" fmla="*/ 451 h 467"/>
                <a:gd name="T64" fmla="*/ 50 w 83"/>
                <a:gd name="T65" fmla="*/ 467 h 467"/>
                <a:gd name="T66" fmla="*/ 67 w 83"/>
                <a:gd name="T67" fmla="*/ 451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3" h="467">
                  <a:moveTo>
                    <a:pt x="34" y="450"/>
                  </a:moveTo>
                  <a:lnTo>
                    <a:pt x="49" y="17"/>
                  </a:lnTo>
                  <a:lnTo>
                    <a:pt x="82" y="18"/>
                  </a:lnTo>
                  <a:lnTo>
                    <a:pt x="67" y="451"/>
                  </a:lnTo>
                  <a:lnTo>
                    <a:pt x="34" y="450"/>
                  </a:lnTo>
                  <a:close/>
                  <a:moveTo>
                    <a:pt x="66" y="1"/>
                  </a:moveTo>
                  <a:lnTo>
                    <a:pt x="83" y="1"/>
                  </a:lnTo>
                  <a:lnTo>
                    <a:pt x="82" y="18"/>
                  </a:lnTo>
                  <a:lnTo>
                    <a:pt x="66" y="17"/>
                  </a:lnTo>
                  <a:lnTo>
                    <a:pt x="66" y="1"/>
                  </a:lnTo>
                  <a:close/>
                  <a:moveTo>
                    <a:pt x="65" y="34"/>
                  </a:moveTo>
                  <a:lnTo>
                    <a:pt x="53" y="33"/>
                  </a:lnTo>
                  <a:lnTo>
                    <a:pt x="43" y="33"/>
                  </a:lnTo>
                  <a:lnTo>
                    <a:pt x="43" y="0"/>
                  </a:lnTo>
                  <a:lnTo>
                    <a:pt x="55" y="0"/>
                  </a:lnTo>
                  <a:lnTo>
                    <a:pt x="66" y="1"/>
                  </a:lnTo>
                  <a:lnTo>
                    <a:pt x="65" y="34"/>
                  </a:lnTo>
                  <a:close/>
                  <a:moveTo>
                    <a:pt x="43" y="33"/>
                  </a:moveTo>
                  <a:lnTo>
                    <a:pt x="33" y="33"/>
                  </a:lnTo>
                  <a:lnTo>
                    <a:pt x="19" y="33"/>
                  </a:lnTo>
                  <a:lnTo>
                    <a:pt x="19" y="0"/>
                  </a:lnTo>
                  <a:lnTo>
                    <a:pt x="30" y="0"/>
                  </a:lnTo>
                  <a:lnTo>
                    <a:pt x="43" y="0"/>
                  </a:lnTo>
                  <a:lnTo>
                    <a:pt x="43" y="33"/>
                  </a:lnTo>
                  <a:close/>
                  <a:moveTo>
                    <a:pt x="19" y="33"/>
                  </a:moveTo>
                  <a:lnTo>
                    <a:pt x="16" y="33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19" y="33"/>
                  </a:lnTo>
                  <a:close/>
                  <a:moveTo>
                    <a:pt x="0" y="16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  <a:moveTo>
                    <a:pt x="33" y="16"/>
                  </a:moveTo>
                  <a:lnTo>
                    <a:pt x="33" y="450"/>
                  </a:lnTo>
                  <a:lnTo>
                    <a:pt x="0" y="450"/>
                  </a:lnTo>
                  <a:lnTo>
                    <a:pt x="0" y="16"/>
                  </a:lnTo>
                  <a:lnTo>
                    <a:pt x="33" y="16"/>
                  </a:lnTo>
                  <a:close/>
                  <a:moveTo>
                    <a:pt x="16" y="467"/>
                  </a:moveTo>
                  <a:lnTo>
                    <a:pt x="0" y="467"/>
                  </a:lnTo>
                  <a:lnTo>
                    <a:pt x="0" y="450"/>
                  </a:lnTo>
                  <a:lnTo>
                    <a:pt x="16" y="450"/>
                  </a:lnTo>
                  <a:lnTo>
                    <a:pt x="16" y="467"/>
                  </a:lnTo>
                  <a:close/>
                  <a:moveTo>
                    <a:pt x="16" y="433"/>
                  </a:moveTo>
                  <a:lnTo>
                    <a:pt x="19" y="433"/>
                  </a:lnTo>
                  <a:lnTo>
                    <a:pt x="19" y="467"/>
                  </a:lnTo>
                  <a:lnTo>
                    <a:pt x="16" y="467"/>
                  </a:lnTo>
                  <a:lnTo>
                    <a:pt x="16" y="433"/>
                  </a:lnTo>
                  <a:close/>
                  <a:moveTo>
                    <a:pt x="19" y="433"/>
                  </a:moveTo>
                  <a:lnTo>
                    <a:pt x="26" y="433"/>
                  </a:lnTo>
                  <a:lnTo>
                    <a:pt x="35" y="433"/>
                  </a:lnTo>
                  <a:lnTo>
                    <a:pt x="35" y="467"/>
                  </a:lnTo>
                  <a:lnTo>
                    <a:pt x="30" y="467"/>
                  </a:lnTo>
                  <a:lnTo>
                    <a:pt x="19" y="467"/>
                  </a:lnTo>
                  <a:lnTo>
                    <a:pt x="19" y="433"/>
                  </a:lnTo>
                  <a:close/>
                  <a:moveTo>
                    <a:pt x="35" y="433"/>
                  </a:moveTo>
                  <a:lnTo>
                    <a:pt x="44" y="434"/>
                  </a:lnTo>
                  <a:lnTo>
                    <a:pt x="51" y="434"/>
                  </a:lnTo>
                  <a:lnTo>
                    <a:pt x="50" y="467"/>
                  </a:lnTo>
                  <a:lnTo>
                    <a:pt x="43" y="467"/>
                  </a:lnTo>
                  <a:lnTo>
                    <a:pt x="35" y="467"/>
                  </a:lnTo>
                  <a:lnTo>
                    <a:pt x="35" y="433"/>
                  </a:lnTo>
                  <a:close/>
                  <a:moveTo>
                    <a:pt x="67" y="451"/>
                  </a:moveTo>
                  <a:lnTo>
                    <a:pt x="67" y="467"/>
                  </a:lnTo>
                  <a:lnTo>
                    <a:pt x="50" y="467"/>
                  </a:lnTo>
                  <a:lnTo>
                    <a:pt x="51" y="450"/>
                  </a:lnTo>
                  <a:lnTo>
                    <a:pt x="67" y="451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44" name="Freeform 104"/>
            <p:cNvSpPr>
              <a:spLocks/>
            </p:cNvSpPr>
            <p:nvPr/>
          </p:nvSpPr>
          <p:spPr bwMode="auto">
            <a:xfrm>
              <a:off x="4144963" y="1557338"/>
              <a:ext cx="107950" cy="104775"/>
            </a:xfrm>
            <a:custGeom>
              <a:avLst/>
              <a:gdLst>
                <a:gd name="T0" fmla="*/ 0 w 341"/>
                <a:gd name="T1" fmla="*/ 296 h 332"/>
                <a:gd name="T2" fmla="*/ 9 w 341"/>
                <a:gd name="T3" fmla="*/ 306 h 332"/>
                <a:gd name="T4" fmla="*/ 17 w 341"/>
                <a:gd name="T5" fmla="*/ 314 h 332"/>
                <a:gd name="T6" fmla="*/ 26 w 341"/>
                <a:gd name="T7" fmla="*/ 324 h 332"/>
                <a:gd name="T8" fmla="*/ 34 w 341"/>
                <a:gd name="T9" fmla="*/ 332 h 332"/>
                <a:gd name="T10" fmla="*/ 341 w 341"/>
                <a:gd name="T11" fmla="*/ 25 h 332"/>
                <a:gd name="T12" fmla="*/ 329 w 341"/>
                <a:gd name="T13" fmla="*/ 13 h 332"/>
                <a:gd name="T14" fmla="*/ 317 w 341"/>
                <a:gd name="T15" fmla="*/ 0 h 332"/>
                <a:gd name="T16" fmla="*/ 0 w 341"/>
                <a:gd name="T17" fmla="*/ 29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1" h="332">
                  <a:moveTo>
                    <a:pt x="0" y="296"/>
                  </a:moveTo>
                  <a:lnTo>
                    <a:pt x="9" y="306"/>
                  </a:lnTo>
                  <a:lnTo>
                    <a:pt x="17" y="314"/>
                  </a:lnTo>
                  <a:lnTo>
                    <a:pt x="26" y="324"/>
                  </a:lnTo>
                  <a:lnTo>
                    <a:pt x="34" y="332"/>
                  </a:lnTo>
                  <a:lnTo>
                    <a:pt x="341" y="25"/>
                  </a:lnTo>
                  <a:lnTo>
                    <a:pt x="329" y="13"/>
                  </a:lnTo>
                  <a:lnTo>
                    <a:pt x="317" y="0"/>
                  </a:lnTo>
                  <a:lnTo>
                    <a:pt x="0" y="296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45" name="Freeform 105"/>
            <p:cNvSpPr>
              <a:spLocks noEditPoints="1"/>
            </p:cNvSpPr>
            <p:nvPr/>
          </p:nvSpPr>
          <p:spPr bwMode="auto">
            <a:xfrm>
              <a:off x="4137025" y="1549400"/>
              <a:ext cx="122238" cy="120650"/>
            </a:xfrm>
            <a:custGeom>
              <a:avLst/>
              <a:gdLst>
                <a:gd name="T0" fmla="*/ 43 w 387"/>
                <a:gd name="T1" fmla="*/ 317 h 378"/>
                <a:gd name="T2" fmla="*/ 29 w 387"/>
                <a:gd name="T3" fmla="*/ 349 h 378"/>
                <a:gd name="T4" fmla="*/ 11 w 387"/>
                <a:gd name="T5" fmla="*/ 331 h 378"/>
                <a:gd name="T6" fmla="*/ 29 w 387"/>
                <a:gd name="T7" fmla="*/ 349 h 378"/>
                <a:gd name="T8" fmla="*/ 40 w 387"/>
                <a:gd name="T9" fmla="*/ 337 h 378"/>
                <a:gd name="T10" fmla="*/ 52 w 387"/>
                <a:gd name="T11" fmla="*/ 326 h 378"/>
                <a:gd name="T12" fmla="*/ 69 w 387"/>
                <a:gd name="T13" fmla="*/ 344 h 378"/>
                <a:gd name="T14" fmla="*/ 37 w 387"/>
                <a:gd name="T15" fmla="*/ 357 h 378"/>
                <a:gd name="T16" fmla="*/ 52 w 387"/>
                <a:gd name="T17" fmla="*/ 326 h 378"/>
                <a:gd name="T18" fmla="*/ 57 w 387"/>
                <a:gd name="T19" fmla="*/ 378 h 378"/>
                <a:gd name="T20" fmla="*/ 57 w 387"/>
                <a:gd name="T21" fmla="*/ 355 h 378"/>
                <a:gd name="T22" fmla="*/ 45 w 387"/>
                <a:gd name="T23" fmla="*/ 344 h 378"/>
                <a:gd name="T24" fmla="*/ 375 w 387"/>
                <a:gd name="T25" fmla="*/ 59 h 378"/>
                <a:gd name="T26" fmla="*/ 45 w 387"/>
                <a:gd name="T27" fmla="*/ 344 h 378"/>
                <a:gd name="T28" fmla="*/ 387 w 387"/>
                <a:gd name="T29" fmla="*/ 48 h 378"/>
                <a:gd name="T30" fmla="*/ 364 w 387"/>
                <a:gd name="T31" fmla="*/ 48 h 378"/>
                <a:gd name="T32" fmla="*/ 352 w 387"/>
                <a:gd name="T33" fmla="*/ 59 h 378"/>
                <a:gd name="T34" fmla="*/ 340 w 387"/>
                <a:gd name="T35" fmla="*/ 48 h 378"/>
                <a:gd name="T36" fmla="*/ 370 w 387"/>
                <a:gd name="T37" fmla="*/ 31 h 378"/>
                <a:gd name="T38" fmla="*/ 352 w 387"/>
                <a:gd name="T39" fmla="*/ 59 h 378"/>
                <a:gd name="T40" fmla="*/ 340 w 387"/>
                <a:gd name="T41" fmla="*/ 48 h 378"/>
                <a:gd name="T42" fmla="*/ 340 w 387"/>
                <a:gd name="T43" fmla="*/ 48 h 378"/>
                <a:gd name="T44" fmla="*/ 334 w 387"/>
                <a:gd name="T45" fmla="*/ 41 h 378"/>
                <a:gd name="T46" fmla="*/ 352 w 387"/>
                <a:gd name="T47" fmla="*/ 13 h 378"/>
                <a:gd name="T48" fmla="*/ 364 w 387"/>
                <a:gd name="T49" fmla="*/ 24 h 378"/>
                <a:gd name="T50" fmla="*/ 329 w 387"/>
                <a:gd name="T51" fmla="*/ 12 h 378"/>
                <a:gd name="T52" fmla="*/ 352 w 387"/>
                <a:gd name="T53" fmla="*/ 13 h 378"/>
                <a:gd name="T54" fmla="*/ 329 w 387"/>
                <a:gd name="T55" fmla="*/ 12 h 378"/>
                <a:gd name="T56" fmla="*/ 34 w 387"/>
                <a:gd name="T57" fmla="*/ 331 h 378"/>
                <a:gd name="T58" fmla="*/ 329 w 387"/>
                <a:gd name="T59" fmla="*/ 12 h 378"/>
                <a:gd name="T60" fmla="*/ 11 w 387"/>
                <a:gd name="T61" fmla="*/ 331 h 378"/>
                <a:gd name="T62" fmla="*/ 12 w 387"/>
                <a:gd name="T63" fmla="*/ 308 h 378"/>
                <a:gd name="T64" fmla="*/ 11 w 387"/>
                <a:gd name="T65" fmla="*/ 331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7" h="378">
                  <a:moveTo>
                    <a:pt x="35" y="308"/>
                  </a:moveTo>
                  <a:lnTo>
                    <a:pt x="43" y="317"/>
                  </a:lnTo>
                  <a:lnTo>
                    <a:pt x="52" y="326"/>
                  </a:lnTo>
                  <a:lnTo>
                    <a:pt x="29" y="349"/>
                  </a:lnTo>
                  <a:lnTo>
                    <a:pt x="19" y="339"/>
                  </a:lnTo>
                  <a:lnTo>
                    <a:pt x="11" y="331"/>
                  </a:lnTo>
                  <a:lnTo>
                    <a:pt x="35" y="308"/>
                  </a:lnTo>
                  <a:close/>
                  <a:moveTo>
                    <a:pt x="29" y="349"/>
                  </a:moveTo>
                  <a:lnTo>
                    <a:pt x="29" y="349"/>
                  </a:lnTo>
                  <a:lnTo>
                    <a:pt x="40" y="337"/>
                  </a:lnTo>
                  <a:lnTo>
                    <a:pt x="29" y="349"/>
                  </a:lnTo>
                  <a:close/>
                  <a:moveTo>
                    <a:pt x="52" y="326"/>
                  </a:moveTo>
                  <a:lnTo>
                    <a:pt x="60" y="335"/>
                  </a:lnTo>
                  <a:lnTo>
                    <a:pt x="69" y="344"/>
                  </a:lnTo>
                  <a:lnTo>
                    <a:pt x="45" y="367"/>
                  </a:lnTo>
                  <a:lnTo>
                    <a:pt x="37" y="357"/>
                  </a:lnTo>
                  <a:lnTo>
                    <a:pt x="29" y="349"/>
                  </a:lnTo>
                  <a:lnTo>
                    <a:pt x="52" y="326"/>
                  </a:lnTo>
                  <a:close/>
                  <a:moveTo>
                    <a:pt x="69" y="367"/>
                  </a:moveTo>
                  <a:lnTo>
                    <a:pt x="57" y="378"/>
                  </a:lnTo>
                  <a:lnTo>
                    <a:pt x="45" y="367"/>
                  </a:lnTo>
                  <a:lnTo>
                    <a:pt x="57" y="355"/>
                  </a:lnTo>
                  <a:lnTo>
                    <a:pt x="69" y="367"/>
                  </a:lnTo>
                  <a:close/>
                  <a:moveTo>
                    <a:pt x="45" y="344"/>
                  </a:moveTo>
                  <a:lnTo>
                    <a:pt x="352" y="36"/>
                  </a:lnTo>
                  <a:lnTo>
                    <a:pt x="375" y="59"/>
                  </a:lnTo>
                  <a:lnTo>
                    <a:pt x="69" y="367"/>
                  </a:lnTo>
                  <a:lnTo>
                    <a:pt x="45" y="344"/>
                  </a:lnTo>
                  <a:close/>
                  <a:moveTo>
                    <a:pt x="375" y="36"/>
                  </a:moveTo>
                  <a:lnTo>
                    <a:pt x="387" y="48"/>
                  </a:lnTo>
                  <a:lnTo>
                    <a:pt x="375" y="59"/>
                  </a:lnTo>
                  <a:lnTo>
                    <a:pt x="364" y="48"/>
                  </a:lnTo>
                  <a:lnTo>
                    <a:pt x="375" y="36"/>
                  </a:lnTo>
                  <a:close/>
                  <a:moveTo>
                    <a:pt x="352" y="59"/>
                  </a:moveTo>
                  <a:lnTo>
                    <a:pt x="346" y="53"/>
                  </a:lnTo>
                  <a:lnTo>
                    <a:pt x="340" y="48"/>
                  </a:lnTo>
                  <a:lnTo>
                    <a:pt x="364" y="24"/>
                  </a:lnTo>
                  <a:lnTo>
                    <a:pt x="370" y="31"/>
                  </a:lnTo>
                  <a:lnTo>
                    <a:pt x="375" y="36"/>
                  </a:lnTo>
                  <a:lnTo>
                    <a:pt x="352" y="59"/>
                  </a:lnTo>
                  <a:close/>
                  <a:moveTo>
                    <a:pt x="340" y="48"/>
                  </a:moveTo>
                  <a:lnTo>
                    <a:pt x="340" y="48"/>
                  </a:lnTo>
                  <a:lnTo>
                    <a:pt x="352" y="36"/>
                  </a:lnTo>
                  <a:lnTo>
                    <a:pt x="340" y="48"/>
                  </a:lnTo>
                  <a:close/>
                  <a:moveTo>
                    <a:pt x="340" y="48"/>
                  </a:moveTo>
                  <a:lnTo>
                    <a:pt x="334" y="41"/>
                  </a:lnTo>
                  <a:lnTo>
                    <a:pt x="329" y="35"/>
                  </a:lnTo>
                  <a:lnTo>
                    <a:pt x="352" y="13"/>
                  </a:lnTo>
                  <a:lnTo>
                    <a:pt x="358" y="19"/>
                  </a:lnTo>
                  <a:lnTo>
                    <a:pt x="364" y="24"/>
                  </a:lnTo>
                  <a:lnTo>
                    <a:pt x="340" y="48"/>
                  </a:lnTo>
                  <a:close/>
                  <a:moveTo>
                    <a:pt x="329" y="12"/>
                  </a:moveTo>
                  <a:lnTo>
                    <a:pt x="342" y="0"/>
                  </a:lnTo>
                  <a:lnTo>
                    <a:pt x="352" y="13"/>
                  </a:lnTo>
                  <a:lnTo>
                    <a:pt x="340" y="23"/>
                  </a:lnTo>
                  <a:lnTo>
                    <a:pt x="329" y="12"/>
                  </a:lnTo>
                  <a:close/>
                  <a:moveTo>
                    <a:pt x="352" y="36"/>
                  </a:moveTo>
                  <a:lnTo>
                    <a:pt x="34" y="331"/>
                  </a:lnTo>
                  <a:lnTo>
                    <a:pt x="12" y="308"/>
                  </a:lnTo>
                  <a:lnTo>
                    <a:pt x="329" y="12"/>
                  </a:lnTo>
                  <a:lnTo>
                    <a:pt x="352" y="36"/>
                  </a:lnTo>
                  <a:close/>
                  <a:moveTo>
                    <a:pt x="11" y="331"/>
                  </a:moveTo>
                  <a:lnTo>
                    <a:pt x="0" y="318"/>
                  </a:lnTo>
                  <a:lnTo>
                    <a:pt x="12" y="308"/>
                  </a:lnTo>
                  <a:lnTo>
                    <a:pt x="23" y="319"/>
                  </a:lnTo>
                  <a:lnTo>
                    <a:pt x="11" y="331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46" name="Freeform 106"/>
            <p:cNvSpPr>
              <a:spLocks/>
            </p:cNvSpPr>
            <p:nvPr/>
          </p:nvSpPr>
          <p:spPr bwMode="auto">
            <a:xfrm>
              <a:off x="4741863" y="1360488"/>
              <a:ext cx="138113" cy="17463"/>
            </a:xfrm>
            <a:custGeom>
              <a:avLst/>
              <a:gdLst>
                <a:gd name="T0" fmla="*/ 434 w 434"/>
                <a:gd name="T1" fmla="*/ 0 h 54"/>
                <a:gd name="T2" fmla="*/ 1 w 434"/>
                <a:gd name="T3" fmla="*/ 0 h 54"/>
                <a:gd name="T4" fmla="*/ 1 w 434"/>
                <a:gd name="T5" fmla="*/ 4 h 54"/>
                <a:gd name="T6" fmla="*/ 1 w 434"/>
                <a:gd name="T7" fmla="*/ 12 h 54"/>
                <a:gd name="T8" fmla="*/ 1 w 434"/>
                <a:gd name="T9" fmla="*/ 21 h 54"/>
                <a:gd name="T10" fmla="*/ 0 w 434"/>
                <a:gd name="T11" fmla="*/ 29 h 54"/>
                <a:gd name="T12" fmla="*/ 0 w 434"/>
                <a:gd name="T13" fmla="*/ 38 h 54"/>
                <a:gd name="T14" fmla="*/ 433 w 434"/>
                <a:gd name="T15" fmla="*/ 54 h 54"/>
                <a:gd name="T16" fmla="*/ 434 w 434"/>
                <a:gd name="T17" fmla="*/ 42 h 54"/>
                <a:gd name="T18" fmla="*/ 434 w 434"/>
                <a:gd name="T19" fmla="*/ 29 h 54"/>
                <a:gd name="T20" fmla="*/ 434 w 434"/>
                <a:gd name="T21" fmla="*/ 17 h 54"/>
                <a:gd name="T22" fmla="*/ 434 w 434"/>
                <a:gd name="T23" fmla="*/ 4 h 54"/>
                <a:gd name="T24" fmla="*/ 434 w 434"/>
                <a:gd name="T2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4" h="54">
                  <a:moveTo>
                    <a:pt x="434" y="0"/>
                  </a:moveTo>
                  <a:lnTo>
                    <a:pt x="1" y="0"/>
                  </a:lnTo>
                  <a:lnTo>
                    <a:pt x="1" y="4"/>
                  </a:lnTo>
                  <a:lnTo>
                    <a:pt x="1" y="12"/>
                  </a:lnTo>
                  <a:lnTo>
                    <a:pt x="1" y="21"/>
                  </a:lnTo>
                  <a:lnTo>
                    <a:pt x="0" y="29"/>
                  </a:lnTo>
                  <a:lnTo>
                    <a:pt x="0" y="38"/>
                  </a:lnTo>
                  <a:lnTo>
                    <a:pt x="433" y="54"/>
                  </a:lnTo>
                  <a:lnTo>
                    <a:pt x="434" y="42"/>
                  </a:lnTo>
                  <a:lnTo>
                    <a:pt x="434" y="29"/>
                  </a:lnTo>
                  <a:lnTo>
                    <a:pt x="434" y="17"/>
                  </a:lnTo>
                  <a:lnTo>
                    <a:pt x="434" y="4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47" name="Freeform 107"/>
            <p:cNvSpPr>
              <a:spLocks noEditPoints="1"/>
            </p:cNvSpPr>
            <p:nvPr/>
          </p:nvSpPr>
          <p:spPr bwMode="auto">
            <a:xfrm>
              <a:off x="4737100" y="1355725"/>
              <a:ext cx="147638" cy="26988"/>
            </a:xfrm>
            <a:custGeom>
              <a:avLst/>
              <a:gdLst>
                <a:gd name="T0" fmla="*/ 18 w 468"/>
                <a:gd name="T1" fmla="*/ 34 h 88"/>
                <a:gd name="T2" fmla="*/ 451 w 468"/>
                <a:gd name="T3" fmla="*/ 0 h 88"/>
                <a:gd name="T4" fmla="*/ 1 w 468"/>
                <a:gd name="T5" fmla="*/ 17 h 88"/>
                <a:gd name="T6" fmla="*/ 18 w 468"/>
                <a:gd name="T7" fmla="*/ 0 h 88"/>
                <a:gd name="T8" fmla="*/ 1 w 468"/>
                <a:gd name="T9" fmla="*/ 17 h 88"/>
                <a:gd name="T10" fmla="*/ 33 w 468"/>
                <a:gd name="T11" fmla="*/ 21 h 88"/>
                <a:gd name="T12" fmla="*/ 1 w 468"/>
                <a:gd name="T13" fmla="*/ 17 h 88"/>
                <a:gd name="T14" fmla="*/ 33 w 468"/>
                <a:gd name="T15" fmla="*/ 21 h 88"/>
                <a:gd name="T16" fmla="*/ 33 w 468"/>
                <a:gd name="T17" fmla="*/ 39 h 88"/>
                <a:gd name="T18" fmla="*/ 1 w 468"/>
                <a:gd name="T19" fmla="*/ 32 h 88"/>
                <a:gd name="T20" fmla="*/ 33 w 468"/>
                <a:gd name="T21" fmla="*/ 21 h 88"/>
                <a:gd name="T22" fmla="*/ 33 w 468"/>
                <a:gd name="T23" fmla="*/ 47 h 88"/>
                <a:gd name="T24" fmla="*/ 1 w 468"/>
                <a:gd name="T25" fmla="*/ 55 h 88"/>
                <a:gd name="T26" fmla="*/ 1 w 468"/>
                <a:gd name="T27" fmla="*/ 38 h 88"/>
                <a:gd name="T28" fmla="*/ 17 w 468"/>
                <a:gd name="T29" fmla="*/ 72 h 88"/>
                <a:gd name="T30" fmla="*/ 1 w 468"/>
                <a:gd name="T31" fmla="*/ 55 h 88"/>
                <a:gd name="T32" fmla="*/ 17 w 468"/>
                <a:gd name="T33" fmla="*/ 72 h 88"/>
                <a:gd name="T34" fmla="*/ 451 w 468"/>
                <a:gd name="T35" fmla="*/ 55 h 88"/>
                <a:gd name="T36" fmla="*/ 17 w 468"/>
                <a:gd name="T37" fmla="*/ 72 h 88"/>
                <a:gd name="T38" fmla="*/ 467 w 468"/>
                <a:gd name="T39" fmla="*/ 72 h 88"/>
                <a:gd name="T40" fmla="*/ 450 w 468"/>
                <a:gd name="T41" fmla="*/ 88 h 88"/>
                <a:gd name="T42" fmla="*/ 467 w 468"/>
                <a:gd name="T43" fmla="*/ 72 h 88"/>
                <a:gd name="T44" fmla="*/ 434 w 468"/>
                <a:gd name="T45" fmla="*/ 58 h 88"/>
                <a:gd name="T46" fmla="*/ 468 w 468"/>
                <a:gd name="T47" fmla="*/ 46 h 88"/>
                <a:gd name="T48" fmla="*/ 467 w 468"/>
                <a:gd name="T49" fmla="*/ 72 h 88"/>
                <a:gd name="T50" fmla="*/ 435 w 468"/>
                <a:gd name="T51" fmla="*/ 46 h 88"/>
                <a:gd name="T52" fmla="*/ 435 w 468"/>
                <a:gd name="T53" fmla="*/ 21 h 88"/>
                <a:gd name="T54" fmla="*/ 468 w 468"/>
                <a:gd name="T55" fmla="*/ 33 h 88"/>
                <a:gd name="T56" fmla="*/ 435 w 468"/>
                <a:gd name="T57" fmla="*/ 46 h 88"/>
                <a:gd name="T58" fmla="*/ 435 w 468"/>
                <a:gd name="T59" fmla="*/ 17 h 88"/>
                <a:gd name="T60" fmla="*/ 468 w 468"/>
                <a:gd name="T61" fmla="*/ 21 h 88"/>
                <a:gd name="T62" fmla="*/ 451 w 468"/>
                <a:gd name="T63" fmla="*/ 0 h 88"/>
                <a:gd name="T64" fmla="*/ 468 w 468"/>
                <a:gd name="T65" fmla="*/ 17 h 88"/>
                <a:gd name="T66" fmla="*/ 451 w 468"/>
                <a:gd name="T6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68" h="88">
                  <a:moveTo>
                    <a:pt x="451" y="34"/>
                  </a:moveTo>
                  <a:lnTo>
                    <a:pt x="18" y="34"/>
                  </a:lnTo>
                  <a:lnTo>
                    <a:pt x="18" y="0"/>
                  </a:lnTo>
                  <a:lnTo>
                    <a:pt x="451" y="0"/>
                  </a:lnTo>
                  <a:lnTo>
                    <a:pt x="451" y="34"/>
                  </a:lnTo>
                  <a:close/>
                  <a:moveTo>
                    <a:pt x="1" y="17"/>
                  </a:moveTo>
                  <a:lnTo>
                    <a:pt x="1" y="0"/>
                  </a:lnTo>
                  <a:lnTo>
                    <a:pt x="18" y="0"/>
                  </a:lnTo>
                  <a:lnTo>
                    <a:pt x="18" y="17"/>
                  </a:lnTo>
                  <a:lnTo>
                    <a:pt x="1" y="17"/>
                  </a:lnTo>
                  <a:close/>
                  <a:moveTo>
                    <a:pt x="33" y="17"/>
                  </a:moveTo>
                  <a:lnTo>
                    <a:pt x="33" y="21"/>
                  </a:lnTo>
                  <a:lnTo>
                    <a:pt x="1" y="21"/>
                  </a:lnTo>
                  <a:lnTo>
                    <a:pt x="1" y="17"/>
                  </a:lnTo>
                  <a:lnTo>
                    <a:pt x="33" y="17"/>
                  </a:lnTo>
                  <a:close/>
                  <a:moveTo>
                    <a:pt x="33" y="21"/>
                  </a:moveTo>
                  <a:lnTo>
                    <a:pt x="33" y="28"/>
                  </a:lnTo>
                  <a:lnTo>
                    <a:pt x="33" y="39"/>
                  </a:lnTo>
                  <a:lnTo>
                    <a:pt x="1" y="38"/>
                  </a:lnTo>
                  <a:lnTo>
                    <a:pt x="1" y="32"/>
                  </a:lnTo>
                  <a:lnTo>
                    <a:pt x="1" y="21"/>
                  </a:lnTo>
                  <a:lnTo>
                    <a:pt x="33" y="21"/>
                  </a:lnTo>
                  <a:close/>
                  <a:moveTo>
                    <a:pt x="33" y="39"/>
                  </a:moveTo>
                  <a:lnTo>
                    <a:pt x="33" y="47"/>
                  </a:lnTo>
                  <a:lnTo>
                    <a:pt x="33" y="56"/>
                  </a:lnTo>
                  <a:lnTo>
                    <a:pt x="1" y="55"/>
                  </a:lnTo>
                  <a:lnTo>
                    <a:pt x="1" y="46"/>
                  </a:lnTo>
                  <a:lnTo>
                    <a:pt x="1" y="38"/>
                  </a:lnTo>
                  <a:lnTo>
                    <a:pt x="33" y="39"/>
                  </a:lnTo>
                  <a:close/>
                  <a:moveTo>
                    <a:pt x="17" y="72"/>
                  </a:moveTo>
                  <a:lnTo>
                    <a:pt x="0" y="71"/>
                  </a:lnTo>
                  <a:lnTo>
                    <a:pt x="1" y="55"/>
                  </a:lnTo>
                  <a:lnTo>
                    <a:pt x="17" y="55"/>
                  </a:lnTo>
                  <a:lnTo>
                    <a:pt x="17" y="72"/>
                  </a:lnTo>
                  <a:close/>
                  <a:moveTo>
                    <a:pt x="18" y="39"/>
                  </a:moveTo>
                  <a:lnTo>
                    <a:pt x="451" y="55"/>
                  </a:lnTo>
                  <a:lnTo>
                    <a:pt x="450" y="88"/>
                  </a:lnTo>
                  <a:lnTo>
                    <a:pt x="17" y="72"/>
                  </a:lnTo>
                  <a:lnTo>
                    <a:pt x="18" y="39"/>
                  </a:lnTo>
                  <a:close/>
                  <a:moveTo>
                    <a:pt x="467" y="72"/>
                  </a:moveTo>
                  <a:lnTo>
                    <a:pt x="466" y="88"/>
                  </a:lnTo>
                  <a:lnTo>
                    <a:pt x="450" y="88"/>
                  </a:lnTo>
                  <a:lnTo>
                    <a:pt x="450" y="71"/>
                  </a:lnTo>
                  <a:lnTo>
                    <a:pt x="467" y="72"/>
                  </a:lnTo>
                  <a:close/>
                  <a:moveTo>
                    <a:pt x="434" y="71"/>
                  </a:moveTo>
                  <a:lnTo>
                    <a:pt x="434" y="58"/>
                  </a:lnTo>
                  <a:lnTo>
                    <a:pt x="435" y="46"/>
                  </a:lnTo>
                  <a:lnTo>
                    <a:pt x="468" y="46"/>
                  </a:lnTo>
                  <a:lnTo>
                    <a:pt x="467" y="59"/>
                  </a:lnTo>
                  <a:lnTo>
                    <a:pt x="467" y="72"/>
                  </a:lnTo>
                  <a:lnTo>
                    <a:pt x="434" y="71"/>
                  </a:lnTo>
                  <a:close/>
                  <a:moveTo>
                    <a:pt x="435" y="46"/>
                  </a:moveTo>
                  <a:lnTo>
                    <a:pt x="435" y="36"/>
                  </a:lnTo>
                  <a:lnTo>
                    <a:pt x="435" y="21"/>
                  </a:lnTo>
                  <a:lnTo>
                    <a:pt x="468" y="21"/>
                  </a:lnTo>
                  <a:lnTo>
                    <a:pt x="468" y="33"/>
                  </a:lnTo>
                  <a:lnTo>
                    <a:pt x="468" y="46"/>
                  </a:lnTo>
                  <a:lnTo>
                    <a:pt x="435" y="46"/>
                  </a:lnTo>
                  <a:close/>
                  <a:moveTo>
                    <a:pt x="435" y="21"/>
                  </a:moveTo>
                  <a:lnTo>
                    <a:pt x="435" y="17"/>
                  </a:lnTo>
                  <a:lnTo>
                    <a:pt x="468" y="17"/>
                  </a:lnTo>
                  <a:lnTo>
                    <a:pt x="468" y="21"/>
                  </a:lnTo>
                  <a:lnTo>
                    <a:pt x="435" y="21"/>
                  </a:lnTo>
                  <a:close/>
                  <a:moveTo>
                    <a:pt x="451" y="0"/>
                  </a:moveTo>
                  <a:lnTo>
                    <a:pt x="468" y="0"/>
                  </a:lnTo>
                  <a:lnTo>
                    <a:pt x="468" y="17"/>
                  </a:lnTo>
                  <a:lnTo>
                    <a:pt x="451" y="17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48" name="Freeform 108"/>
            <p:cNvSpPr>
              <a:spLocks/>
            </p:cNvSpPr>
            <p:nvPr/>
          </p:nvSpPr>
          <p:spPr bwMode="auto">
            <a:xfrm>
              <a:off x="4154488" y="1050925"/>
              <a:ext cx="104775" cy="109538"/>
            </a:xfrm>
            <a:custGeom>
              <a:avLst/>
              <a:gdLst>
                <a:gd name="T0" fmla="*/ 0 w 332"/>
                <a:gd name="T1" fmla="*/ 35 h 342"/>
                <a:gd name="T2" fmla="*/ 308 w 332"/>
                <a:gd name="T3" fmla="*/ 342 h 342"/>
                <a:gd name="T4" fmla="*/ 319 w 332"/>
                <a:gd name="T5" fmla="*/ 329 h 342"/>
                <a:gd name="T6" fmla="*/ 332 w 332"/>
                <a:gd name="T7" fmla="*/ 318 h 342"/>
                <a:gd name="T8" fmla="*/ 36 w 332"/>
                <a:gd name="T9" fmla="*/ 0 h 342"/>
                <a:gd name="T10" fmla="*/ 26 w 332"/>
                <a:gd name="T11" fmla="*/ 9 h 342"/>
                <a:gd name="T12" fmla="*/ 18 w 332"/>
                <a:gd name="T13" fmla="*/ 18 h 342"/>
                <a:gd name="T14" fmla="*/ 8 w 332"/>
                <a:gd name="T15" fmla="*/ 27 h 342"/>
                <a:gd name="T16" fmla="*/ 0 w 332"/>
                <a:gd name="T17" fmla="*/ 35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342">
                  <a:moveTo>
                    <a:pt x="0" y="35"/>
                  </a:moveTo>
                  <a:lnTo>
                    <a:pt x="308" y="342"/>
                  </a:lnTo>
                  <a:lnTo>
                    <a:pt x="319" y="329"/>
                  </a:lnTo>
                  <a:lnTo>
                    <a:pt x="332" y="318"/>
                  </a:lnTo>
                  <a:lnTo>
                    <a:pt x="36" y="0"/>
                  </a:lnTo>
                  <a:lnTo>
                    <a:pt x="26" y="9"/>
                  </a:lnTo>
                  <a:lnTo>
                    <a:pt x="18" y="18"/>
                  </a:lnTo>
                  <a:lnTo>
                    <a:pt x="8" y="27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49" name="Freeform 109"/>
            <p:cNvSpPr>
              <a:spLocks noEditPoints="1"/>
            </p:cNvSpPr>
            <p:nvPr/>
          </p:nvSpPr>
          <p:spPr bwMode="auto">
            <a:xfrm>
              <a:off x="4146550" y="1044575"/>
              <a:ext cx="120650" cy="122238"/>
            </a:xfrm>
            <a:custGeom>
              <a:avLst/>
              <a:gdLst>
                <a:gd name="T0" fmla="*/ 342 w 378"/>
                <a:gd name="T1" fmla="*/ 353 h 388"/>
                <a:gd name="T2" fmla="*/ 11 w 378"/>
                <a:gd name="T3" fmla="*/ 70 h 388"/>
                <a:gd name="T4" fmla="*/ 342 w 378"/>
                <a:gd name="T5" fmla="*/ 376 h 388"/>
                <a:gd name="T6" fmla="*/ 319 w 378"/>
                <a:gd name="T7" fmla="*/ 376 h 388"/>
                <a:gd name="T8" fmla="*/ 342 w 378"/>
                <a:gd name="T9" fmla="*/ 376 h 388"/>
                <a:gd name="T10" fmla="*/ 325 w 378"/>
                <a:gd name="T11" fmla="*/ 347 h 388"/>
                <a:gd name="T12" fmla="*/ 354 w 378"/>
                <a:gd name="T13" fmla="*/ 365 h 388"/>
                <a:gd name="T14" fmla="*/ 342 w 378"/>
                <a:gd name="T15" fmla="*/ 376 h 388"/>
                <a:gd name="T16" fmla="*/ 331 w 378"/>
                <a:gd name="T17" fmla="*/ 340 h 388"/>
                <a:gd name="T18" fmla="*/ 342 w 378"/>
                <a:gd name="T19" fmla="*/ 352 h 388"/>
                <a:gd name="T20" fmla="*/ 331 w 378"/>
                <a:gd name="T21" fmla="*/ 340 h 388"/>
                <a:gd name="T22" fmla="*/ 343 w 378"/>
                <a:gd name="T23" fmla="*/ 329 h 388"/>
                <a:gd name="T24" fmla="*/ 359 w 378"/>
                <a:gd name="T25" fmla="*/ 358 h 388"/>
                <a:gd name="T26" fmla="*/ 331 w 378"/>
                <a:gd name="T27" fmla="*/ 340 h 388"/>
                <a:gd name="T28" fmla="*/ 378 w 378"/>
                <a:gd name="T29" fmla="*/ 341 h 388"/>
                <a:gd name="T30" fmla="*/ 355 w 378"/>
                <a:gd name="T31" fmla="*/ 341 h 388"/>
                <a:gd name="T32" fmla="*/ 342 w 378"/>
                <a:gd name="T33" fmla="*/ 352 h 388"/>
                <a:gd name="T34" fmla="*/ 70 w 378"/>
                <a:gd name="T35" fmla="*/ 13 h 388"/>
                <a:gd name="T36" fmla="*/ 342 w 378"/>
                <a:gd name="T37" fmla="*/ 352 h 388"/>
                <a:gd name="T38" fmla="*/ 60 w 378"/>
                <a:gd name="T39" fmla="*/ 0 h 388"/>
                <a:gd name="T40" fmla="*/ 59 w 378"/>
                <a:gd name="T41" fmla="*/ 23 h 388"/>
                <a:gd name="T42" fmla="*/ 69 w 378"/>
                <a:gd name="T43" fmla="*/ 36 h 388"/>
                <a:gd name="T44" fmla="*/ 51 w 378"/>
                <a:gd name="T45" fmla="*/ 53 h 388"/>
                <a:gd name="T46" fmla="*/ 39 w 378"/>
                <a:gd name="T47" fmla="*/ 20 h 388"/>
                <a:gd name="T48" fmla="*/ 69 w 378"/>
                <a:gd name="T49" fmla="*/ 36 h 388"/>
                <a:gd name="T50" fmla="*/ 51 w 378"/>
                <a:gd name="T51" fmla="*/ 53 h 388"/>
                <a:gd name="T52" fmla="*/ 51 w 378"/>
                <a:gd name="T53" fmla="*/ 53 h 388"/>
                <a:gd name="T54" fmla="*/ 44 w 378"/>
                <a:gd name="T55" fmla="*/ 60 h 388"/>
                <a:gd name="T56" fmla="*/ 11 w 378"/>
                <a:gd name="T57" fmla="*/ 46 h 388"/>
                <a:gd name="T58" fmla="*/ 29 w 378"/>
                <a:gd name="T59" fmla="*/ 29 h 388"/>
                <a:gd name="T60" fmla="*/ 11 w 378"/>
                <a:gd name="T61" fmla="*/ 70 h 388"/>
                <a:gd name="T62" fmla="*/ 11 w 378"/>
                <a:gd name="T63" fmla="*/ 46 h 388"/>
                <a:gd name="T64" fmla="*/ 11 w 378"/>
                <a:gd name="T65" fmla="*/ 7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8" h="388">
                  <a:moveTo>
                    <a:pt x="35" y="46"/>
                  </a:moveTo>
                  <a:lnTo>
                    <a:pt x="342" y="353"/>
                  </a:lnTo>
                  <a:lnTo>
                    <a:pt x="319" y="376"/>
                  </a:lnTo>
                  <a:lnTo>
                    <a:pt x="11" y="70"/>
                  </a:lnTo>
                  <a:lnTo>
                    <a:pt x="35" y="46"/>
                  </a:lnTo>
                  <a:close/>
                  <a:moveTo>
                    <a:pt x="342" y="376"/>
                  </a:moveTo>
                  <a:lnTo>
                    <a:pt x="331" y="388"/>
                  </a:lnTo>
                  <a:lnTo>
                    <a:pt x="319" y="376"/>
                  </a:lnTo>
                  <a:lnTo>
                    <a:pt x="331" y="365"/>
                  </a:lnTo>
                  <a:lnTo>
                    <a:pt x="342" y="376"/>
                  </a:lnTo>
                  <a:close/>
                  <a:moveTo>
                    <a:pt x="319" y="353"/>
                  </a:moveTo>
                  <a:lnTo>
                    <a:pt x="325" y="347"/>
                  </a:lnTo>
                  <a:lnTo>
                    <a:pt x="331" y="340"/>
                  </a:lnTo>
                  <a:lnTo>
                    <a:pt x="354" y="365"/>
                  </a:lnTo>
                  <a:lnTo>
                    <a:pt x="348" y="370"/>
                  </a:lnTo>
                  <a:lnTo>
                    <a:pt x="342" y="376"/>
                  </a:lnTo>
                  <a:lnTo>
                    <a:pt x="319" y="353"/>
                  </a:lnTo>
                  <a:close/>
                  <a:moveTo>
                    <a:pt x="331" y="340"/>
                  </a:moveTo>
                  <a:lnTo>
                    <a:pt x="331" y="340"/>
                  </a:lnTo>
                  <a:lnTo>
                    <a:pt x="342" y="352"/>
                  </a:lnTo>
                  <a:lnTo>
                    <a:pt x="331" y="340"/>
                  </a:lnTo>
                  <a:close/>
                  <a:moveTo>
                    <a:pt x="331" y="340"/>
                  </a:moveTo>
                  <a:lnTo>
                    <a:pt x="337" y="335"/>
                  </a:lnTo>
                  <a:lnTo>
                    <a:pt x="343" y="329"/>
                  </a:lnTo>
                  <a:lnTo>
                    <a:pt x="366" y="353"/>
                  </a:lnTo>
                  <a:lnTo>
                    <a:pt x="359" y="358"/>
                  </a:lnTo>
                  <a:lnTo>
                    <a:pt x="354" y="365"/>
                  </a:lnTo>
                  <a:lnTo>
                    <a:pt x="331" y="340"/>
                  </a:lnTo>
                  <a:close/>
                  <a:moveTo>
                    <a:pt x="367" y="330"/>
                  </a:moveTo>
                  <a:lnTo>
                    <a:pt x="378" y="341"/>
                  </a:lnTo>
                  <a:lnTo>
                    <a:pt x="366" y="353"/>
                  </a:lnTo>
                  <a:lnTo>
                    <a:pt x="355" y="341"/>
                  </a:lnTo>
                  <a:lnTo>
                    <a:pt x="367" y="330"/>
                  </a:lnTo>
                  <a:close/>
                  <a:moveTo>
                    <a:pt x="342" y="352"/>
                  </a:moveTo>
                  <a:lnTo>
                    <a:pt x="46" y="35"/>
                  </a:lnTo>
                  <a:lnTo>
                    <a:pt x="70" y="13"/>
                  </a:lnTo>
                  <a:lnTo>
                    <a:pt x="367" y="330"/>
                  </a:lnTo>
                  <a:lnTo>
                    <a:pt x="342" y="352"/>
                  </a:lnTo>
                  <a:close/>
                  <a:moveTo>
                    <a:pt x="47" y="12"/>
                  </a:moveTo>
                  <a:lnTo>
                    <a:pt x="60" y="0"/>
                  </a:lnTo>
                  <a:lnTo>
                    <a:pt x="70" y="13"/>
                  </a:lnTo>
                  <a:lnTo>
                    <a:pt x="59" y="23"/>
                  </a:lnTo>
                  <a:lnTo>
                    <a:pt x="47" y="12"/>
                  </a:lnTo>
                  <a:close/>
                  <a:moveTo>
                    <a:pt x="69" y="36"/>
                  </a:moveTo>
                  <a:lnTo>
                    <a:pt x="61" y="44"/>
                  </a:lnTo>
                  <a:lnTo>
                    <a:pt x="51" y="53"/>
                  </a:lnTo>
                  <a:lnTo>
                    <a:pt x="29" y="29"/>
                  </a:lnTo>
                  <a:lnTo>
                    <a:pt x="39" y="20"/>
                  </a:lnTo>
                  <a:lnTo>
                    <a:pt x="47" y="12"/>
                  </a:lnTo>
                  <a:lnTo>
                    <a:pt x="69" y="36"/>
                  </a:lnTo>
                  <a:close/>
                  <a:moveTo>
                    <a:pt x="51" y="53"/>
                  </a:moveTo>
                  <a:lnTo>
                    <a:pt x="51" y="53"/>
                  </a:lnTo>
                  <a:lnTo>
                    <a:pt x="41" y="41"/>
                  </a:lnTo>
                  <a:lnTo>
                    <a:pt x="51" y="53"/>
                  </a:lnTo>
                  <a:close/>
                  <a:moveTo>
                    <a:pt x="51" y="53"/>
                  </a:moveTo>
                  <a:lnTo>
                    <a:pt x="44" y="60"/>
                  </a:lnTo>
                  <a:lnTo>
                    <a:pt x="35" y="70"/>
                  </a:lnTo>
                  <a:lnTo>
                    <a:pt x="11" y="46"/>
                  </a:lnTo>
                  <a:lnTo>
                    <a:pt x="20" y="38"/>
                  </a:lnTo>
                  <a:lnTo>
                    <a:pt x="29" y="29"/>
                  </a:lnTo>
                  <a:lnTo>
                    <a:pt x="51" y="53"/>
                  </a:lnTo>
                  <a:close/>
                  <a:moveTo>
                    <a:pt x="11" y="70"/>
                  </a:moveTo>
                  <a:lnTo>
                    <a:pt x="0" y="58"/>
                  </a:lnTo>
                  <a:lnTo>
                    <a:pt x="11" y="46"/>
                  </a:lnTo>
                  <a:lnTo>
                    <a:pt x="23" y="58"/>
                  </a:lnTo>
                  <a:lnTo>
                    <a:pt x="11" y="70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50" name="Freeform 110"/>
            <p:cNvSpPr>
              <a:spLocks/>
            </p:cNvSpPr>
            <p:nvPr/>
          </p:nvSpPr>
          <p:spPr bwMode="auto">
            <a:xfrm>
              <a:off x="4649788" y="1565275"/>
              <a:ext cx="106363" cy="107950"/>
            </a:xfrm>
            <a:custGeom>
              <a:avLst/>
              <a:gdLst>
                <a:gd name="T0" fmla="*/ 0 w 331"/>
                <a:gd name="T1" fmla="*/ 23 h 341"/>
                <a:gd name="T2" fmla="*/ 295 w 331"/>
                <a:gd name="T3" fmla="*/ 341 h 341"/>
                <a:gd name="T4" fmla="*/ 304 w 331"/>
                <a:gd name="T5" fmla="*/ 332 h 341"/>
                <a:gd name="T6" fmla="*/ 313 w 331"/>
                <a:gd name="T7" fmla="*/ 324 h 341"/>
                <a:gd name="T8" fmla="*/ 322 w 331"/>
                <a:gd name="T9" fmla="*/ 315 h 341"/>
                <a:gd name="T10" fmla="*/ 331 w 331"/>
                <a:gd name="T11" fmla="*/ 306 h 341"/>
                <a:gd name="T12" fmla="*/ 24 w 331"/>
                <a:gd name="T13" fmla="*/ 0 h 341"/>
                <a:gd name="T14" fmla="*/ 13 w 331"/>
                <a:gd name="T15" fmla="*/ 11 h 341"/>
                <a:gd name="T16" fmla="*/ 0 w 331"/>
                <a:gd name="T17" fmla="*/ 23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1" h="341">
                  <a:moveTo>
                    <a:pt x="0" y="23"/>
                  </a:moveTo>
                  <a:lnTo>
                    <a:pt x="295" y="341"/>
                  </a:lnTo>
                  <a:lnTo>
                    <a:pt x="304" y="332"/>
                  </a:lnTo>
                  <a:lnTo>
                    <a:pt x="313" y="324"/>
                  </a:lnTo>
                  <a:lnTo>
                    <a:pt x="322" y="315"/>
                  </a:lnTo>
                  <a:lnTo>
                    <a:pt x="331" y="306"/>
                  </a:lnTo>
                  <a:lnTo>
                    <a:pt x="24" y="0"/>
                  </a:lnTo>
                  <a:lnTo>
                    <a:pt x="13" y="11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51" name="Freeform 111"/>
            <p:cNvSpPr>
              <a:spLocks noEditPoints="1"/>
            </p:cNvSpPr>
            <p:nvPr/>
          </p:nvSpPr>
          <p:spPr bwMode="auto">
            <a:xfrm>
              <a:off x="4643438" y="1557338"/>
              <a:ext cx="119063" cy="122238"/>
            </a:xfrm>
            <a:custGeom>
              <a:avLst/>
              <a:gdLst>
                <a:gd name="T0" fmla="*/ 36 w 377"/>
                <a:gd name="T1" fmla="*/ 35 h 388"/>
                <a:gd name="T2" fmla="*/ 331 w 377"/>
                <a:gd name="T3" fmla="*/ 354 h 388"/>
                <a:gd name="T4" fmla="*/ 306 w 377"/>
                <a:gd name="T5" fmla="*/ 377 h 388"/>
                <a:gd name="T6" fmla="*/ 11 w 377"/>
                <a:gd name="T7" fmla="*/ 58 h 388"/>
                <a:gd name="T8" fmla="*/ 36 w 377"/>
                <a:gd name="T9" fmla="*/ 35 h 388"/>
                <a:gd name="T10" fmla="*/ 330 w 377"/>
                <a:gd name="T11" fmla="*/ 378 h 388"/>
                <a:gd name="T12" fmla="*/ 317 w 377"/>
                <a:gd name="T13" fmla="*/ 388 h 388"/>
                <a:gd name="T14" fmla="*/ 306 w 377"/>
                <a:gd name="T15" fmla="*/ 377 h 388"/>
                <a:gd name="T16" fmla="*/ 318 w 377"/>
                <a:gd name="T17" fmla="*/ 365 h 388"/>
                <a:gd name="T18" fmla="*/ 330 w 377"/>
                <a:gd name="T19" fmla="*/ 378 h 388"/>
                <a:gd name="T20" fmla="*/ 307 w 377"/>
                <a:gd name="T21" fmla="*/ 353 h 388"/>
                <a:gd name="T22" fmla="*/ 316 w 377"/>
                <a:gd name="T23" fmla="*/ 345 h 388"/>
                <a:gd name="T24" fmla="*/ 325 w 377"/>
                <a:gd name="T25" fmla="*/ 336 h 388"/>
                <a:gd name="T26" fmla="*/ 348 w 377"/>
                <a:gd name="T27" fmla="*/ 360 h 388"/>
                <a:gd name="T28" fmla="*/ 338 w 377"/>
                <a:gd name="T29" fmla="*/ 368 h 388"/>
                <a:gd name="T30" fmla="*/ 330 w 377"/>
                <a:gd name="T31" fmla="*/ 378 h 388"/>
                <a:gd name="T32" fmla="*/ 307 w 377"/>
                <a:gd name="T33" fmla="*/ 353 h 388"/>
                <a:gd name="T34" fmla="*/ 325 w 377"/>
                <a:gd name="T35" fmla="*/ 336 h 388"/>
                <a:gd name="T36" fmla="*/ 334 w 377"/>
                <a:gd name="T37" fmla="*/ 327 h 388"/>
                <a:gd name="T38" fmla="*/ 342 w 377"/>
                <a:gd name="T39" fmla="*/ 318 h 388"/>
                <a:gd name="T40" fmla="*/ 366 w 377"/>
                <a:gd name="T41" fmla="*/ 342 h 388"/>
                <a:gd name="T42" fmla="*/ 357 w 377"/>
                <a:gd name="T43" fmla="*/ 351 h 388"/>
                <a:gd name="T44" fmla="*/ 348 w 377"/>
                <a:gd name="T45" fmla="*/ 360 h 388"/>
                <a:gd name="T46" fmla="*/ 325 w 377"/>
                <a:gd name="T47" fmla="*/ 336 h 388"/>
                <a:gd name="T48" fmla="*/ 366 w 377"/>
                <a:gd name="T49" fmla="*/ 318 h 388"/>
                <a:gd name="T50" fmla="*/ 377 w 377"/>
                <a:gd name="T51" fmla="*/ 330 h 388"/>
                <a:gd name="T52" fmla="*/ 366 w 377"/>
                <a:gd name="T53" fmla="*/ 342 h 388"/>
                <a:gd name="T54" fmla="*/ 354 w 377"/>
                <a:gd name="T55" fmla="*/ 330 h 388"/>
                <a:gd name="T56" fmla="*/ 366 w 377"/>
                <a:gd name="T57" fmla="*/ 318 h 388"/>
                <a:gd name="T58" fmla="*/ 342 w 377"/>
                <a:gd name="T59" fmla="*/ 342 h 388"/>
                <a:gd name="T60" fmla="*/ 36 w 377"/>
                <a:gd name="T61" fmla="*/ 35 h 388"/>
                <a:gd name="T62" fmla="*/ 59 w 377"/>
                <a:gd name="T63" fmla="*/ 12 h 388"/>
                <a:gd name="T64" fmla="*/ 366 w 377"/>
                <a:gd name="T65" fmla="*/ 318 h 388"/>
                <a:gd name="T66" fmla="*/ 342 w 377"/>
                <a:gd name="T67" fmla="*/ 342 h 388"/>
                <a:gd name="T68" fmla="*/ 36 w 377"/>
                <a:gd name="T69" fmla="*/ 12 h 388"/>
                <a:gd name="T70" fmla="*/ 47 w 377"/>
                <a:gd name="T71" fmla="*/ 0 h 388"/>
                <a:gd name="T72" fmla="*/ 59 w 377"/>
                <a:gd name="T73" fmla="*/ 12 h 388"/>
                <a:gd name="T74" fmla="*/ 47 w 377"/>
                <a:gd name="T75" fmla="*/ 24 h 388"/>
                <a:gd name="T76" fmla="*/ 36 w 377"/>
                <a:gd name="T77" fmla="*/ 12 h 388"/>
                <a:gd name="T78" fmla="*/ 59 w 377"/>
                <a:gd name="T79" fmla="*/ 35 h 388"/>
                <a:gd name="T80" fmla="*/ 53 w 377"/>
                <a:gd name="T81" fmla="*/ 41 h 388"/>
                <a:gd name="T82" fmla="*/ 46 w 377"/>
                <a:gd name="T83" fmla="*/ 47 h 388"/>
                <a:gd name="T84" fmla="*/ 24 w 377"/>
                <a:gd name="T85" fmla="*/ 24 h 388"/>
                <a:gd name="T86" fmla="*/ 29 w 377"/>
                <a:gd name="T87" fmla="*/ 17 h 388"/>
                <a:gd name="T88" fmla="*/ 36 w 377"/>
                <a:gd name="T89" fmla="*/ 12 h 388"/>
                <a:gd name="T90" fmla="*/ 59 w 377"/>
                <a:gd name="T91" fmla="*/ 35 h 388"/>
                <a:gd name="T92" fmla="*/ 46 w 377"/>
                <a:gd name="T93" fmla="*/ 47 h 388"/>
                <a:gd name="T94" fmla="*/ 40 w 377"/>
                <a:gd name="T95" fmla="*/ 53 h 388"/>
                <a:gd name="T96" fmla="*/ 35 w 377"/>
                <a:gd name="T97" fmla="*/ 58 h 388"/>
                <a:gd name="T98" fmla="*/ 12 w 377"/>
                <a:gd name="T99" fmla="*/ 35 h 388"/>
                <a:gd name="T100" fmla="*/ 18 w 377"/>
                <a:gd name="T101" fmla="*/ 29 h 388"/>
                <a:gd name="T102" fmla="*/ 24 w 377"/>
                <a:gd name="T103" fmla="*/ 24 h 388"/>
                <a:gd name="T104" fmla="*/ 46 w 377"/>
                <a:gd name="T105" fmla="*/ 47 h 388"/>
                <a:gd name="T106" fmla="*/ 11 w 377"/>
                <a:gd name="T107" fmla="*/ 58 h 388"/>
                <a:gd name="T108" fmla="*/ 0 w 377"/>
                <a:gd name="T109" fmla="*/ 46 h 388"/>
                <a:gd name="T110" fmla="*/ 12 w 377"/>
                <a:gd name="T111" fmla="*/ 35 h 388"/>
                <a:gd name="T112" fmla="*/ 23 w 377"/>
                <a:gd name="T113" fmla="*/ 47 h 388"/>
                <a:gd name="T114" fmla="*/ 11 w 377"/>
                <a:gd name="T115" fmla="*/ 58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77" h="388">
                  <a:moveTo>
                    <a:pt x="36" y="35"/>
                  </a:moveTo>
                  <a:lnTo>
                    <a:pt x="331" y="354"/>
                  </a:lnTo>
                  <a:lnTo>
                    <a:pt x="306" y="377"/>
                  </a:lnTo>
                  <a:lnTo>
                    <a:pt x="11" y="58"/>
                  </a:lnTo>
                  <a:lnTo>
                    <a:pt x="36" y="35"/>
                  </a:lnTo>
                  <a:close/>
                  <a:moveTo>
                    <a:pt x="330" y="378"/>
                  </a:moveTo>
                  <a:lnTo>
                    <a:pt x="317" y="388"/>
                  </a:lnTo>
                  <a:lnTo>
                    <a:pt x="306" y="377"/>
                  </a:lnTo>
                  <a:lnTo>
                    <a:pt x="318" y="365"/>
                  </a:lnTo>
                  <a:lnTo>
                    <a:pt x="330" y="378"/>
                  </a:lnTo>
                  <a:close/>
                  <a:moveTo>
                    <a:pt x="307" y="353"/>
                  </a:moveTo>
                  <a:lnTo>
                    <a:pt x="316" y="345"/>
                  </a:lnTo>
                  <a:lnTo>
                    <a:pt x="325" y="336"/>
                  </a:lnTo>
                  <a:lnTo>
                    <a:pt x="348" y="360"/>
                  </a:lnTo>
                  <a:lnTo>
                    <a:pt x="338" y="368"/>
                  </a:lnTo>
                  <a:lnTo>
                    <a:pt x="330" y="378"/>
                  </a:lnTo>
                  <a:lnTo>
                    <a:pt x="307" y="353"/>
                  </a:lnTo>
                  <a:close/>
                  <a:moveTo>
                    <a:pt x="325" y="336"/>
                  </a:moveTo>
                  <a:lnTo>
                    <a:pt x="334" y="327"/>
                  </a:lnTo>
                  <a:lnTo>
                    <a:pt x="342" y="318"/>
                  </a:lnTo>
                  <a:lnTo>
                    <a:pt x="366" y="342"/>
                  </a:lnTo>
                  <a:lnTo>
                    <a:pt x="357" y="351"/>
                  </a:lnTo>
                  <a:lnTo>
                    <a:pt x="348" y="360"/>
                  </a:lnTo>
                  <a:lnTo>
                    <a:pt x="325" y="336"/>
                  </a:lnTo>
                  <a:close/>
                  <a:moveTo>
                    <a:pt x="366" y="318"/>
                  </a:moveTo>
                  <a:lnTo>
                    <a:pt x="377" y="330"/>
                  </a:lnTo>
                  <a:lnTo>
                    <a:pt x="366" y="342"/>
                  </a:lnTo>
                  <a:lnTo>
                    <a:pt x="354" y="330"/>
                  </a:lnTo>
                  <a:lnTo>
                    <a:pt x="366" y="318"/>
                  </a:lnTo>
                  <a:close/>
                  <a:moveTo>
                    <a:pt x="342" y="342"/>
                  </a:moveTo>
                  <a:lnTo>
                    <a:pt x="36" y="35"/>
                  </a:lnTo>
                  <a:lnTo>
                    <a:pt x="59" y="12"/>
                  </a:lnTo>
                  <a:lnTo>
                    <a:pt x="366" y="318"/>
                  </a:lnTo>
                  <a:lnTo>
                    <a:pt x="342" y="342"/>
                  </a:lnTo>
                  <a:close/>
                  <a:moveTo>
                    <a:pt x="36" y="12"/>
                  </a:moveTo>
                  <a:lnTo>
                    <a:pt x="47" y="0"/>
                  </a:lnTo>
                  <a:lnTo>
                    <a:pt x="59" y="12"/>
                  </a:lnTo>
                  <a:lnTo>
                    <a:pt x="47" y="24"/>
                  </a:lnTo>
                  <a:lnTo>
                    <a:pt x="36" y="12"/>
                  </a:lnTo>
                  <a:close/>
                  <a:moveTo>
                    <a:pt x="59" y="35"/>
                  </a:moveTo>
                  <a:lnTo>
                    <a:pt x="53" y="41"/>
                  </a:lnTo>
                  <a:lnTo>
                    <a:pt x="46" y="47"/>
                  </a:lnTo>
                  <a:lnTo>
                    <a:pt x="24" y="24"/>
                  </a:lnTo>
                  <a:lnTo>
                    <a:pt x="29" y="17"/>
                  </a:lnTo>
                  <a:lnTo>
                    <a:pt x="36" y="12"/>
                  </a:lnTo>
                  <a:lnTo>
                    <a:pt x="59" y="35"/>
                  </a:lnTo>
                  <a:close/>
                  <a:moveTo>
                    <a:pt x="46" y="47"/>
                  </a:moveTo>
                  <a:lnTo>
                    <a:pt x="40" y="53"/>
                  </a:lnTo>
                  <a:lnTo>
                    <a:pt x="35" y="58"/>
                  </a:lnTo>
                  <a:lnTo>
                    <a:pt x="12" y="35"/>
                  </a:lnTo>
                  <a:lnTo>
                    <a:pt x="18" y="29"/>
                  </a:lnTo>
                  <a:lnTo>
                    <a:pt x="24" y="24"/>
                  </a:lnTo>
                  <a:lnTo>
                    <a:pt x="46" y="47"/>
                  </a:lnTo>
                  <a:close/>
                  <a:moveTo>
                    <a:pt x="11" y="58"/>
                  </a:moveTo>
                  <a:lnTo>
                    <a:pt x="0" y="46"/>
                  </a:lnTo>
                  <a:lnTo>
                    <a:pt x="12" y="35"/>
                  </a:lnTo>
                  <a:lnTo>
                    <a:pt x="23" y="47"/>
                  </a:lnTo>
                  <a:lnTo>
                    <a:pt x="11" y="58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52" name="Freeform 112"/>
            <p:cNvSpPr>
              <a:spLocks/>
            </p:cNvSpPr>
            <p:nvPr/>
          </p:nvSpPr>
          <p:spPr bwMode="auto">
            <a:xfrm>
              <a:off x="4714875" y="3055938"/>
              <a:ext cx="554038" cy="633413"/>
            </a:xfrm>
            <a:custGeom>
              <a:avLst/>
              <a:gdLst>
                <a:gd name="T0" fmla="*/ 1275 w 1741"/>
                <a:gd name="T1" fmla="*/ 1933 h 1992"/>
                <a:gd name="T2" fmla="*/ 1273 w 1741"/>
                <a:gd name="T3" fmla="*/ 1940 h 1992"/>
                <a:gd name="T4" fmla="*/ 1270 w 1741"/>
                <a:gd name="T5" fmla="*/ 1947 h 1992"/>
                <a:gd name="T6" fmla="*/ 1266 w 1741"/>
                <a:gd name="T7" fmla="*/ 1955 h 1992"/>
                <a:gd name="T8" fmla="*/ 1261 w 1741"/>
                <a:gd name="T9" fmla="*/ 1961 h 1992"/>
                <a:gd name="T10" fmla="*/ 1255 w 1741"/>
                <a:gd name="T11" fmla="*/ 1967 h 1992"/>
                <a:gd name="T12" fmla="*/ 1250 w 1741"/>
                <a:gd name="T13" fmla="*/ 1973 h 1992"/>
                <a:gd name="T14" fmla="*/ 1244 w 1741"/>
                <a:gd name="T15" fmla="*/ 1977 h 1992"/>
                <a:gd name="T16" fmla="*/ 1236 w 1741"/>
                <a:gd name="T17" fmla="*/ 1981 h 1992"/>
                <a:gd name="T18" fmla="*/ 1230 w 1741"/>
                <a:gd name="T19" fmla="*/ 1985 h 1992"/>
                <a:gd name="T20" fmla="*/ 1223 w 1741"/>
                <a:gd name="T21" fmla="*/ 1988 h 1992"/>
                <a:gd name="T22" fmla="*/ 1214 w 1741"/>
                <a:gd name="T23" fmla="*/ 1990 h 1992"/>
                <a:gd name="T24" fmla="*/ 1207 w 1741"/>
                <a:gd name="T25" fmla="*/ 1992 h 1992"/>
                <a:gd name="T26" fmla="*/ 1198 w 1741"/>
                <a:gd name="T27" fmla="*/ 1992 h 1992"/>
                <a:gd name="T28" fmla="*/ 1190 w 1741"/>
                <a:gd name="T29" fmla="*/ 1992 h 1992"/>
                <a:gd name="T30" fmla="*/ 1181 w 1741"/>
                <a:gd name="T31" fmla="*/ 1991 h 1992"/>
                <a:gd name="T32" fmla="*/ 1174 w 1741"/>
                <a:gd name="T33" fmla="*/ 1990 h 1992"/>
                <a:gd name="T34" fmla="*/ 61 w 1741"/>
                <a:gd name="T35" fmla="*/ 1688 h 1992"/>
                <a:gd name="T36" fmla="*/ 53 w 1741"/>
                <a:gd name="T37" fmla="*/ 1685 h 1992"/>
                <a:gd name="T38" fmla="*/ 46 w 1741"/>
                <a:gd name="T39" fmla="*/ 1682 h 1992"/>
                <a:gd name="T40" fmla="*/ 38 w 1741"/>
                <a:gd name="T41" fmla="*/ 1678 h 1992"/>
                <a:gd name="T42" fmla="*/ 32 w 1741"/>
                <a:gd name="T43" fmla="*/ 1674 h 1992"/>
                <a:gd name="T44" fmla="*/ 25 w 1741"/>
                <a:gd name="T45" fmla="*/ 1668 h 1992"/>
                <a:gd name="T46" fmla="*/ 20 w 1741"/>
                <a:gd name="T47" fmla="*/ 1663 h 1992"/>
                <a:gd name="T48" fmla="*/ 15 w 1741"/>
                <a:gd name="T49" fmla="*/ 1657 h 1992"/>
                <a:gd name="T50" fmla="*/ 11 w 1741"/>
                <a:gd name="T51" fmla="*/ 1650 h 1992"/>
                <a:gd name="T52" fmla="*/ 7 w 1741"/>
                <a:gd name="T53" fmla="*/ 1643 h 1992"/>
                <a:gd name="T54" fmla="*/ 4 w 1741"/>
                <a:gd name="T55" fmla="*/ 1636 h 1992"/>
                <a:gd name="T56" fmla="*/ 2 w 1741"/>
                <a:gd name="T57" fmla="*/ 1628 h 1992"/>
                <a:gd name="T58" fmla="*/ 1 w 1741"/>
                <a:gd name="T59" fmla="*/ 1621 h 1992"/>
                <a:gd name="T60" fmla="*/ 0 w 1741"/>
                <a:gd name="T61" fmla="*/ 1612 h 1992"/>
                <a:gd name="T62" fmla="*/ 0 w 1741"/>
                <a:gd name="T63" fmla="*/ 1605 h 1992"/>
                <a:gd name="T64" fmla="*/ 1 w 1741"/>
                <a:gd name="T65" fmla="*/ 1596 h 1992"/>
                <a:gd name="T66" fmla="*/ 3 w 1741"/>
                <a:gd name="T67" fmla="*/ 1588 h 1992"/>
                <a:gd name="T68" fmla="*/ 356 w 1741"/>
                <a:gd name="T69" fmla="*/ 335 h 1992"/>
                <a:gd name="T70" fmla="*/ 959 w 1741"/>
                <a:gd name="T71" fmla="*/ 0 h 1992"/>
                <a:gd name="T72" fmla="*/ 1679 w 1741"/>
                <a:gd name="T73" fmla="*/ 195 h 1992"/>
                <a:gd name="T74" fmla="*/ 1688 w 1741"/>
                <a:gd name="T75" fmla="*/ 198 h 1992"/>
                <a:gd name="T76" fmla="*/ 1695 w 1741"/>
                <a:gd name="T77" fmla="*/ 201 h 1992"/>
                <a:gd name="T78" fmla="*/ 1703 w 1741"/>
                <a:gd name="T79" fmla="*/ 205 h 1992"/>
                <a:gd name="T80" fmla="*/ 1709 w 1741"/>
                <a:gd name="T81" fmla="*/ 210 h 1992"/>
                <a:gd name="T82" fmla="*/ 1715 w 1741"/>
                <a:gd name="T83" fmla="*/ 215 h 1992"/>
                <a:gd name="T84" fmla="*/ 1721 w 1741"/>
                <a:gd name="T85" fmla="*/ 220 h 1992"/>
                <a:gd name="T86" fmla="*/ 1725 w 1741"/>
                <a:gd name="T87" fmla="*/ 226 h 1992"/>
                <a:gd name="T88" fmla="*/ 1729 w 1741"/>
                <a:gd name="T89" fmla="*/ 233 h 1992"/>
                <a:gd name="T90" fmla="*/ 1733 w 1741"/>
                <a:gd name="T91" fmla="*/ 240 h 1992"/>
                <a:gd name="T92" fmla="*/ 1736 w 1741"/>
                <a:gd name="T93" fmla="*/ 248 h 1992"/>
                <a:gd name="T94" fmla="*/ 1739 w 1741"/>
                <a:gd name="T95" fmla="*/ 255 h 1992"/>
                <a:gd name="T96" fmla="*/ 1740 w 1741"/>
                <a:gd name="T97" fmla="*/ 262 h 1992"/>
                <a:gd name="T98" fmla="*/ 1741 w 1741"/>
                <a:gd name="T99" fmla="*/ 271 h 1992"/>
                <a:gd name="T100" fmla="*/ 1741 w 1741"/>
                <a:gd name="T101" fmla="*/ 279 h 1992"/>
                <a:gd name="T102" fmla="*/ 1740 w 1741"/>
                <a:gd name="T103" fmla="*/ 287 h 1992"/>
                <a:gd name="T104" fmla="*/ 1738 w 1741"/>
                <a:gd name="T105" fmla="*/ 295 h 1992"/>
                <a:gd name="T106" fmla="*/ 1275 w 1741"/>
                <a:gd name="T107" fmla="*/ 1933 h 1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41" h="1992">
                  <a:moveTo>
                    <a:pt x="1275" y="1933"/>
                  </a:moveTo>
                  <a:lnTo>
                    <a:pt x="1273" y="1940"/>
                  </a:lnTo>
                  <a:lnTo>
                    <a:pt x="1270" y="1947"/>
                  </a:lnTo>
                  <a:lnTo>
                    <a:pt x="1266" y="1955"/>
                  </a:lnTo>
                  <a:lnTo>
                    <a:pt x="1261" y="1961"/>
                  </a:lnTo>
                  <a:lnTo>
                    <a:pt x="1255" y="1967"/>
                  </a:lnTo>
                  <a:lnTo>
                    <a:pt x="1250" y="1973"/>
                  </a:lnTo>
                  <a:lnTo>
                    <a:pt x="1244" y="1977"/>
                  </a:lnTo>
                  <a:lnTo>
                    <a:pt x="1236" y="1981"/>
                  </a:lnTo>
                  <a:lnTo>
                    <a:pt x="1230" y="1985"/>
                  </a:lnTo>
                  <a:lnTo>
                    <a:pt x="1223" y="1988"/>
                  </a:lnTo>
                  <a:lnTo>
                    <a:pt x="1214" y="1990"/>
                  </a:lnTo>
                  <a:lnTo>
                    <a:pt x="1207" y="1992"/>
                  </a:lnTo>
                  <a:lnTo>
                    <a:pt x="1198" y="1992"/>
                  </a:lnTo>
                  <a:lnTo>
                    <a:pt x="1190" y="1992"/>
                  </a:lnTo>
                  <a:lnTo>
                    <a:pt x="1181" y="1991"/>
                  </a:lnTo>
                  <a:lnTo>
                    <a:pt x="1174" y="1990"/>
                  </a:lnTo>
                  <a:lnTo>
                    <a:pt x="61" y="1688"/>
                  </a:lnTo>
                  <a:lnTo>
                    <a:pt x="53" y="1685"/>
                  </a:lnTo>
                  <a:lnTo>
                    <a:pt x="46" y="1682"/>
                  </a:lnTo>
                  <a:lnTo>
                    <a:pt x="38" y="1678"/>
                  </a:lnTo>
                  <a:lnTo>
                    <a:pt x="32" y="1674"/>
                  </a:lnTo>
                  <a:lnTo>
                    <a:pt x="25" y="1668"/>
                  </a:lnTo>
                  <a:lnTo>
                    <a:pt x="20" y="1663"/>
                  </a:lnTo>
                  <a:lnTo>
                    <a:pt x="15" y="1657"/>
                  </a:lnTo>
                  <a:lnTo>
                    <a:pt x="11" y="1650"/>
                  </a:lnTo>
                  <a:lnTo>
                    <a:pt x="7" y="1643"/>
                  </a:lnTo>
                  <a:lnTo>
                    <a:pt x="4" y="1636"/>
                  </a:lnTo>
                  <a:lnTo>
                    <a:pt x="2" y="1628"/>
                  </a:lnTo>
                  <a:lnTo>
                    <a:pt x="1" y="1621"/>
                  </a:lnTo>
                  <a:lnTo>
                    <a:pt x="0" y="1612"/>
                  </a:lnTo>
                  <a:lnTo>
                    <a:pt x="0" y="1605"/>
                  </a:lnTo>
                  <a:lnTo>
                    <a:pt x="1" y="1596"/>
                  </a:lnTo>
                  <a:lnTo>
                    <a:pt x="3" y="1588"/>
                  </a:lnTo>
                  <a:lnTo>
                    <a:pt x="356" y="335"/>
                  </a:lnTo>
                  <a:lnTo>
                    <a:pt x="959" y="0"/>
                  </a:lnTo>
                  <a:lnTo>
                    <a:pt x="1679" y="195"/>
                  </a:lnTo>
                  <a:lnTo>
                    <a:pt x="1688" y="198"/>
                  </a:lnTo>
                  <a:lnTo>
                    <a:pt x="1695" y="201"/>
                  </a:lnTo>
                  <a:lnTo>
                    <a:pt x="1703" y="205"/>
                  </a:lnTo>
                  <a:lnTo>
                    <a:pt x="1709" y="210"/>
                  </a:lnTo>
                  <a:lnTo>
                    <a:pt x="1715" y="215"/>
                  </a:lnTo>
                  <a:lnTo>
                    <a:pt x="1721" y="220"/>
                  </a:lnTo>
                  <a:lnTo>
                    <a:pt x="1725" y="226"/>
                  </a:lnTo>
                  <a:lnTo>
                    <a:pt x="1729" y="233"/>
                  </a:lnTo>
                  <a:lnTo>
                    <a:pt x="1733" y="240"/>
                  </a:lnTo>
                  <a:lnTo>
                    <a:pt x="1736" y="248"/>
                  </a:lnTo>
                  <a:lnTo>
                    <a:pt x="1739" y="255"/>
                  </a:lnTo>
                  <a:lnTo>
                    <a:pt x="1740" y="262"/>
                  </a:lnTo>
                  <a:lnTo>
                    <a:pt x="1741" y="271"/>
                  </a:lnTo>
                  <a:lnTo>
                    <a:pt x="1741" y="279"/>
                  </a:lnTo>
                  <a:lnTo>
                    <a:pt x="1740" y="287"/>
                  </a:lnTo>
                  <a:lnTo>
                    <a:pt x="1738" y="295"/>
                  </a:lnTo>
                  <a:lnTo>
                    <a:pt x="1275" y="193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53" name="Freeform 113"/>
            <p:cNvSpPr>
              <a:spLocks/>
            </p:cNvSpPr>
            <p:nvPr/>
          </p:nvSpPr>
          <p:spPr bwMode="auto">
            <a:xfrm>
              <a:off x="4829175" y="3055938"/>
              <a:ext cx="190500" cy="141288"/>
            </a:xfrm>
            <a:custGeom>
              <a:avLst/>
              <a:gdLst>
                <a:gd name="T0" fmla="*/ 0 w 603"/>
                <a:gd name="T1" fmla="*/ 335 h 444"/>
                <a:gd name="T2" fmla="*/ 393 w 603"/>
                <a:gd name="T3" fmla="*/ 441 h 444"/>
                <a:gd name="T4" fmla="*/ 401 w 603"/>
                <a:gd name="T5" fmla="*/ 443 h 444"/>
                <a:gd name="T6" fmla="*/ 410 w 603"/>
                <a:gd name="T7" fmla="*/ 444 h 444"/>
                <a:gd name="T8" fmla="*/ 417 w 603"/>
                <a:gd name="T9" fmla="*/ 444 h 444"/>
                <a:gd name="T10" fmla="*/ 426 w 603"/>
                <a:gd name="T11" fmla="*/ 443 h 444"/>
                <a:gd name="T12" fmla="*/ 434 w 603"/>
                <a:gd name="T13" fmla="*/ 442 h 444"/>
                <a:gd name="T14" fmla="*/ 441 w 603"/>
                <a:gd name="T15" fmla="*/ 440 h 444"/>
                <a:gd name="T16" fmla="*/ 449 w 603"/>
                <a:gd name="T17" fmla="*/ 437 h 444"/>
                <a:gd name="T18" fmla="*/ 456 w 603"/>
                <a:gd name="T19" fmla="*/ 434 h 444"/>
                <a:gd name="T20" fmla="*/ 463 w 603"/>
                <a:gd name="T21" fmla="*/ 429 h 444"/>
                <a:gd name="T22" fmla="*/ 469 w 603"/>
                <a:gd name="T23" fmla="*/ 424 h 444"/>
                <a:gd name="T24" fmla="*/ 474 w 603"/>
                <a:gd name="T25" fmla="*/ 419 h 444"/>
                <a:gd name="T26" fmla="*/ 481 w 603"/>
                <a:gd name="T27" fmla="*/ 414 h 444"/>
                <a:gd name="T28" fmla="*/ 485 w 603"/>
                <a:gd name="T29" fmla="*/ 407 h 444"/>
                <a:gd name="T30" fmla="*/ 489 w 603"/>
                <a:gd name="T31" fmla="*/ 400 h 444"/>
                <a:gd name="T32" fmla="*/ 492 w 603"/>
                <a:gd name="T33" fmla="*/ 392 h 444"/>
                <a:gd name="T34" fmla="*/ 495 w 603"/>
                <a:gd name="T35" fmla="*/ 384 h 444"/>
                <a:gd name="T36" fmla="*/ 603 w 603"/>
                <a:gd name="T37" fmla="*/ 0 h 444"/>
                <a:gd name="T38" fmla="*/ 0 w 603"/>
                <a:gd name="T39" fmla="*/ 335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3" h="444">
                  <a:moveTo>
                    <a:pt x="0" y="335"/>
                  </a:moveTo>
                  <a:lnTo>
                    <a:pt x="393" y="441"/>
                  </a:lnTo>
                  <a:lnTo>
                    <a:pt x="401" y="443"/>
                  </a:lnTo>
                  <a:lnTo>
                    <a:pt x="410" y="444"/>
                  </a:lnTo>
                  <a:lnTo>
                    <a:pt x="417" y="444"/>
                  </a:lnTo>
                  <a:lnTo>
                    <a:pt x="426" y="443"/>
                  </a:lnTo>
                  <a:lnTo>
                    <a:pt x="434" y="442"/>
                  </a:lnTo>
                  <a:lnTo>
                    <a:pt x="441" y="440"/>
                  </a:lnTo>
                  <a:lnTo>
                    <a:pt x="449" y="437"/>
                  </a:lnTo>
                  <a:lnTo>
                    <a:pt x="456" y="434"/>
                  </a:lnTo>
                  <a:lnTo>
                    <a:pt x="463" y="429"/>
                  </a:lnTo>
                  <a:lnTo>
                    <a:pt x="469" y="424"/>
                  </a:lnTo>
                  <a:lnTo>
                    <a:pt x="474" y="419"/>
                  </a:lnTo>
                  <a:lnTo>
                    <a:pt x="481" y="414"/>
                  </a:lnTo>
                  <a:lnTo>
                    <a:pt x="485" y="407"/>
                  </a:lnTo>
                  <a:lnTo>
                    <a:pt x="489" y="400"/>
                  </a:lnTo>
                  <a:lnTo>
                    <a:pt x="492" y="392"/>
                  </a:lnTo>
                  <a:lnTo>
                    <a:pt x="495" y="384"/>
                  </a:lnTo>
                  <a:lnTo>
                    <a:pt x="603" y="0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54" name="Freeform 114"/>
            <p:cNvSpPr>
              <a:spLocks/>
            </p:cNvSpPr>
            <p:nvPr/>
          </p:nvSpPr>
          <p:spPr bwMode="auto">
            <a:xfrm>
              <a:off x="5011738" y="3138488"/>
              <a:ext cx="193675" cy="69850"/>
            </a:xfrm>
            <a:custGeom>
              <a:avLst/>
              <a:gdLst>
                <a:gd name="T0" fmla="*/ 0 w 607"/>
                <a:gd name="T1" fmla="*/ 65 h 223"/>
                <a:gd name="T2" fmla="*/ 588 w 607"/>
                <a:gd name="T3" fmla="*/ 223 h 223"/>
                <a:gd name="T4" fmla="*/ 607 w 607"/>
                <a:gd name="T5" fmla="*/ 159 h 223"/>
                <a:gd name="T6" fmla="*/ 19 w 607"/>
                <a:gd name="T7" fmla="*/ 0 h 223"/>
                <a:gd name="T8" fmla="*/ 0 w 607"/>
                <a:gd name="T9" fmla="*/ 6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7" h="223">
                  <a:moveTo>
                    <a:pt x="0" y="65"/>
                  </a:moveTo>
                  <a:lnTo>
                    <a:pt x="588" y="223"/>
                  </a:lnTo>
                  <a:lnTo>
                    <a:pt x="607" y="159"/>
                  </a:lnTo>
                  <a:lnTo>
                    <a:pt x="19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55" name="Freeform 115"/>
            <p:cNvSpPr>
              <a:spLocks/>
            </p:cNvSpPr>
            <p:nvPr/>
          </p:nvSpPr>
          <p:spPr bwMode="auto">
            <a:xfrm>
              <a:off x="4757738" y="3522663"/>
              <a:ext cx="192088" cy="71438"/>
            </a:xfrm>
            <a:custGeom>
              <a:avLst/>
              <a:gdLst>
                <a:gd name="T0" fmla="*/ 0 w 606"/>
                <a:gd name="T1" fmla="*/ 65 h 225"/>
                <a:gd name="T2" fmla="*/ 588 w 606"/>
                <a:gd name="T3" fmla="*/ 225 h 225"/>
                <a:gd name="T4" fmla="*/ 606 w 606"/>
                <a:gd name="T5" fmla="*/ 159 h 225"/>
                <a:gd name="T6" fmla="*/ 18 w 606"/>
                <a:gd name="T7" fmla="*/ 0 h 225"/>
                <a:gd name="T8" fmla="*/ 0 w 606"/>
                <a:gd name="T9" fmla="*/ 65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6" h="225">
                  <a:moveTo>
                    <a:pt x="0" y="65"/>
                  </a:moveTo>
                  <a:lnTo>
                    <a:pt x="588" y="225"/>
                  </a:lnTo>
                  <a:lnTo>
                    <a:pt x="606" y="159"/>
                  </a:lnTo>
                  <a:lnTo>
                    <a:pt x="18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56" name="Freeform 116"/>
            <p:cNvSpPr>
              <a:spLocks/>
            </p:cNvSpPr>
            <p:nvPr/>
          </p:nvSpPr>
          <p:spPr bwMode="auto">
            <a:xfrm>
              <a:off x="4848225" y="3201988"/>
              <a:ext cx="328613" cy="107950"/>
            </a:xfrm>
            <a:custGeom>
              <a:avLst/>
              <a:gdLst>
                <a:gd name="T0" fmla="*/ 0 w 1034"/>
                <a:gd name="T1" fmla="*/ 65 h 339"/>
                <a:gd name="T2" fmla="*/ 1016 w 1034"/>
                <a:gd name="T3" fmla="*/ 339 h 339"/>
                <a:gd name="T4" fmla="*/ 1034 w 1034"/>
                <a:gd name="T5" fmla="*/ 275 h 339"/>
                <a:gd name="T6" fmla="*/ 18 w 1034"/>
                <a:gd name="T7" fmla="*/ 0 h 339"/>
                <a:gd name="T8" fmla="*/ 0 w 1034"/>
                <a:gd name="T9" fmla="*/ 65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4" h="339">
                  <a:moveTo>
                    <a:pt x="0" y="65"/>
                  </a:moveTo>
                  <a:lnTo>
                    <a:pt x="1016" y="339"/>
                  </a:lnTo>
                  <a:lnTo>
                    <a:pt x="1034" y="275"/>
                  </a:lnTo>
                  <a:lnTo>
                    <a:pt x="18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57" name="Freeform 117"/>
            <p:cNvSpPr>
              <a:spLocks/>
            </p:cNvSpPr>
            <p:nvPr/>
          </p:nvSpPr>
          <p:spPr bwMode="auto">
            <a:xfrm>
              <a:off x="4822825" y="3289300"/>
              <a:ext cx="328613" cy="107950"/>
            </a:xfrm>
            <a:custGeom>
              <a:avLst/>
              <a:gdLst>
                <a:gd name="T0" fmla="*/ 0 w 1034"/>
                <a:gd name="T1" fmla="*/ 65 h 340"/>
                <a:gd name="T2" fmla="*/ 1015 w 1034"/>
                <a:gd name="T3" fmla="*/ 340 h 340"/>
                <a:gd name="T4" fmla="*/ 1034 w 1034"/>
                <a:gd name="T5" fmla="*/ 275 h 340"/>
                <a:gd name="T6" fmla="*/ 17 w 1034"/>
                <a:gd name="T7" fmla="*/ 0 h 340"/>
                <a:gd name="T8" fmla="*/ 0 w 1034"/>
                <a:gd name="T9" fmla="*/ 65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4" h="340">
                  <a:moveTo>
                    <a:pt x="0" y="65"/>
                  </a:moveTo>
                  <a:lnTo>
                    <a:pt x="1015" y="340"/>
                  </a:lnTo>
                  <a:lnTo>
                    <a:pt x="1034" y="275"/>
                  </a:lnTo>
                  <a:lnTo>
                    <a:pt x="17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58" name="Freeform 118"/>
            <p:cNvSpPr>
              <a:spLocks/>
            </p:cNvSpPr>
            <p:nvPr/>
          </p:nvSpPr>
          <p:spPr bwMode="auto">
            <a:xfrm>
              <a:off x="4800600" y="3367088"/>
              <a:ext cx="328613" cy="107950"/>
            </a:xfrm>
            <a:custGeom>
              <a:avLst/>
              <a:gdLst>
                <a:gd name="T0" fmla="*/ 0 w 1035"/>
                <a:gd name="T1" fmla="*/ 66 h 340"/>
                <a:gd name="T2" fmla="*/ 1016 w 1035"/>
                <a:gd name="T3" fmla="*/ 340 h 340"/>
                <a:gd name="T4" fmla="*/ 1035 w 1035"/>
                <a:gd name="T5" fmla="*/ 275 h 340"/>
                <a:gd name="T6" fmla="*/ 19 w 1035"/>
                <a:gd name="T7" fmla="*/ 0 h 340"/>
                <a:gd name="T8" fmla="*/ 0 w 1035"/>
                <a:gd name="T9" fmla="*/ 66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5" h="340">
                  <a:moveTo>
                    <a:pt x="0" y="66"/>
                  </a:moveTo>
                  <a:lnTo>
                    <a:pt x="1016" y="340"/>
                  </a:lnTo>
                  <a:lnTo>
                    <a:pt x="1035" y="275"/>
                  </a:lnTo>
                  <a:lnTo>
                    <a:pt x="19" y="0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59" name="Freeform 119"/>
            <p:cNvSpPr>
              <a:spLocks/>
            </p:cNvSpPr>
            <p:nvPr/>
          </p:nvSpPr>
          <p:spPr bwMode="auto">
            <a:xfrm>
              <a:off x="4776788" y="3454400"/>
              <a:ext cx="328613" cy="107950"/>
            </a:xfrm>
            <a:custGeom>
              <a:avLst/>
              <a:gdLst>
                <a:gd name="T0" fmla="*/ 0 w 1035"/>
                <a:gd name="T1" fmla="*/ 64 h 339"/>
                <a:gd name="T2" fmla="*/ 1016 w 1035"/>
                <a:gd name="T3" fmla="*/ 339 h 339"/>
                <a:gd name="T4" fmla="*/ 1035 w 1035"/>
                <a:gd name="T5" fmla="*/ 275 h 339"/>
                <a:gd name="T6" fmla="*/ 19 w 1035"/>
                <a:gd name="T7" fmla="*/ 0 h 339"/>
                <a:gd name="T8" fmla="*/ 0 w 1035"/>
                <a:gd name="T9" fmla="*/ 64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5" h="339">
                  <a:moveTo>
                    <a:pt x="0" y="64"/>
                  </a:moveTo>
                  <a:lnTo>
                    <a:pt x="1016" y="339"/>
                  </a:lnTo>
                  <a:lnTo>
                    <a:pt x="1035" y="275"/>
                  </a:lnTo>
                  <a:lnTo>
                    <a:pt x="19" y="0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60" name="Freeform 120"/>
            <p:cNvSpPr>
              <a:spLocks/>
            </p:cNvSpPr>
            <p:nvPr/>
          </p:nvSpPr>
          <p:spPr bwMode="auto">
            <a:xfrm>
              <a:off x="1012825" y="4519613"/>
              <a:ext cx="422275" cy="422275"/>
            </a:xfrm>
            <a:custGeom>
              <a:avLst/>
              <a:gdLst>
                <a:gd name="T0" fmla="*/ 1326 w 1330"/>
                <a:gd name="T1" fmla="*/ 733 h 1330"/>
                <a:gd name="T2" fmla="*/ 1309 w 1330"/>
                <a:gd name="T3" fmla="*/ 831 h 1330"/>
                <a:gd name="T4" fmla="*/ 1277 w 1330"/>
                <a:gd name="T5" fmla="*/ 924 h 1330"/>
                <a:gd name="T6" fmla="*/ 1234 w 1330"/>
                <a:gd name="T7" fmla="*/ 1010 h 1330"/>
                <a:gd name="T8" fmla="*/ 1178 w 1330"/>
                <a:gd name="T9" fmla="*/ 1088 h 1330"/>
                <a:gd name="T10" fmla="*/ 1112 w 1330"/>
                <a:gd name="T11" fmla="*/ 1157 h 1330"/>
                <a:gd name="T12" fmla="*/ 1036 w 1330"/>
                <a:gd name="T13" fmla="*/ 1217 h 1330"/>
                <a:gd name="T14" fmla="*/ 954 w 1330"/>
                <a:gd name="T15" fmla="*/ 1264 h 1330"/>
                <a:gd name="T16" fmla="*/ 863 w 1330"/>
                <a:gd name="T17" fmla="*/ 1300 h 1330"/>
                <a:gd name="T18" fmla="*/ 767 w 1330"/>
                <a:gd name="T19" fmla="*/ 1322 h 1330"/>
                <a:gd name="T20" fmla="*/ 665 w 1330"/>
                <a:gd name="T21" fmla="*/ 1330 h 1330"/>
                <a:gd name="T22" fmla="*/ 563 w 1330"/>
                <a:gd name="T23" fmla="*/ 1322 h 1330"/>
                <a:gd name="T24" fmla="*/ 467 w 1330"/>
                <a:gd name="T25" fmla="*/ 1300 h 1330"/>
                <a:gd name="T26" fmla="*/ 376 w 1330"/>
                <a:gd name="T27" fmla="*/ 1264 h 1330"/>
                <a:gd name="T28" fmla="*/ 293 w 1330"/>
                <a:gd name="T29" fmla="*/ 1217 h 1330"/>
                <a:gd name="T30" fmla="*/ 218 w 1330"/>
                <a:gd name="T31" fmla="*/ 1157 h 1330"/>
                <a:gd name="T32" fmla="*/ 152 w 1330"/>
                <a:gd name="T33" fmla="*/ 1088 h 1330"/>
                <a:gd name="T34" fmla="*/ 96 w 1330"/>
                <a:gd name="T35" fmla="*/ 1010 h 1330"/>
                <a:gd name="T36" fmla="*/ 52 w 1330"/>
                <a:gd name="T37" fmla="*/ 924 h 1330"/>
                <a:gd name="T38" fmla="*/ 21 w 1330"/>
                <a:gd name="T39" fmla="*/ 831 h 1330"/>
                <a:gd name="T40" fmla="*/ 3 w 1330"/>
                <a:gd name="T41" fmla="*/ 733 h 1330"/>
                <a:gd name="T42" fmla="*/ 1 w 1330"/>
                <a:gd name="T43" fmla="*/ 631 h 1330"/>
                <a:gd name="T44" fmla="*/ 14 w 1330"/>
                <a:gd name="T45" fmla="*/ 531 h 1330"/>
                <a:gd name="T46" fmla="*/ 40 w 1330"/>
                <a:gd name="T47" fmla="*/ 437 h 1330"/>
                <a:gd name="T48" fmla="*/ 80 w 1330"/>
                <a:gd name="T49" fmla="*/ 348 h 1330"/>
                <a:gd name="T50" fmla="*/ 132 w 1330"/>
                <a:gd name="T51" fmla="*/ 267 h 1330"/>
                <a:gd name="T52" fmla="*/ 194 w 1330"/>
                <a:gd name="T53" fmla="*/ 195 h 1330"/>
                <a:gd name="T54" fmla="*/ 267 w 1330"/>
                <a:gd name="T55" fmla="*/ 132 h 1330"/>
                <a:gd name="T56" fmla="*/ 348 w 1330"/>
                <a:gd name="T57" fmla="*/ 80 h 1330"/>
                <a:gd name="T58" fmla="*/ 437 w 1330"/>
                <a:gd name="T59" fmla="*/ 40 h 1330"/>
                <a:gd name="T60" fmla="*/ 531 w 1330"/>
                <a:gd name="T61" fmla="*/ 14 h 1330"/>
                <a:gd name="T62" fmla="*/ 631 w 1330"/>
                <a:gd name="T63" fmla="*/ 1 h 1330"/>
                <a:gd name="T64" fmla="*/ 733 w 1330"/>
                <a:gd name="T65" fmla="*/ 4 h 1330"/>
                <a:gd name="T66" fmla="*/ 831 w 1330"/>
                <a:gd name="T67" fmla="*/ 21 h 1330"/>
                <a:gd name="T68" fmla="*/ 924 w 1330"/>
                <a:gd name="T69" fmla="*/ 53 h 1330"/>
                <a:gd name="T70" fmla="*/ 1010 w 1330"/>
                <a:gd name="T71" fmla="*/ 96 h 1330"/>
                <a:gd name="T72" fmla="*/ 1088 w 1330"/>
                <a:gd name="T73" fmla="*/ 152 h 1330"/>
                <a:gd name="T74" fmla="*/ 1157 w 1330"/>
                <a:gd name="T75" fmla="*/ 218 h 1330"/>
                <a:gd name="T76" fmla="*/ 1216 w 1330"/>
                <a:gd name="T77" fmla="*/ 294 h 1330"/>
                <a:gd name="T78" fmla="*/ 1265 w 1330"/>
                <a:gd name="T79" fmla="*/ 376 h 1330"/>
                <a:gd name="T80" fmla="*/ 1299 w 1330"/>
                <a:gd name="T81" fmla="*/ 467 h 1330"/>
                <a:gd name="T82" fmla="*/ 1322 w 1330"/>
                <a:gd name="T83" fmla="*/ 563 h 1330"/>
                <a:gd name="T84" fmla="*/ 1330 w 1330"/>
                <a:gd name="T85" fmla="*/ 665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30" h="1330">
                  <a:moveTo>
                    <a:pt x="1330" y="665"/>
                  </a:moveTo>
                  <a:lnTo>
                    <a:pt x="1329" y="699"/>
                  </a:lnTo>
                  <a:lnTo>
                    <a:pt x="1326" y="733"/>
                  </a:lnTo>
                  <a:lnTo>
                    <a:pt x="1322" y="766"/>
                  </a:lnTo>
                  <a:lnTo>
                    <a:pt x="1316" y="799"/>
                  </a:lnTo>
                  <a:lnTo>
                    <a:pt x="1309" y="831"/>
                  </a:lnTo>
                  <a:lnTo>
                    <a:pt x="1299" y="863"/>
                  </a:lnTo>
                  <a:lnTo>
                    <a:pt x="1290" y="893"/>
                  </a:lnTo>
                  <a:lnTo>
                    <a:pt x="1277" y="924"/>
                  </a:lnTo>
                  <a:lnTo>
                    <a:pt x="1265" y="953"/>
                  </a:lnTo>
                  <a:lnTo>
                    <a:pt x="1250" y="982"/>
                  </a:lnTo>
                  <a:lnTo>
                    <a:pt x="1234" y="1010"/>
                  </a:lnTo>
                  <a:lnTo>
                    <a:pt x="1216" y="1037"/>
                  </a:lnTo>
                  <a:lnTo>
                    <a:pt x="1198" y="1062"/>
                  </a:lnTo>
                  <a:lnTo>
                    <a:pt x="1178" y="1088"/>
                  </a:lnTo>
                  <a:lnTo>
                    <a:pt x="1157" y="1112"/>
                  </a:lnTo>
                  <a:lnTo>
                    <a:pt x="1136" y="1135"/>
                  </a:lnTo>
                  <a:lnTo>
                    <a:pt x="1112" y="1157"/>
                  </a:lnTo>
                  <a:lnTo>
                    <a:pt x="1088" y="1178"/>
                  </a:lnTo>
                  <a:lnTo>
                    <a:pt x="1063" y="1198"/>
                  </a:lnTo>
                  <a:lnTo>
                    <a:pt x="1036" y="1217"/>
                  </a:lnTo>
                  <a:lnTo>
                    <a:pt x="1010" y="1234"/>
                  </a:lnTo>
                  <a:lnTo>
                    <a:pt x="982" y="1249"/>
                  </a:lnTo>
                  <a:lnTo>
                    <a:pt x="954" y="1264"/>
                  </a:lnTo>
                  <a:lnTo>
                    <a:pt x="924" y="1277"/>
                  </a:lnTo>
                  <a:lnTo>
                    <a:pt x="893" y="1290"/>
                  </a:lnTo>
                  <a:lnTo>
                    <a:pt x="863" y="1300"/>
                  </a:lnTo>
                  <a:lnTo>
                    <a:pt x="831" y="1309"/>
                  </a:lnTo>
                  <a:lnTo>
                    <a:pt x="799" y="1316"/>
                  </a:lnTo>
                  <a:lnTo>
                    <a:pt x="767" y="1322"/>
                  </a:lnTo>
                  <a:lnTo>
                    <a:pt x="733" y="1327"/>
                  </a:lnTo>
                  <a:lnTo>
                    <a:pt x="699" y="1329"/>
                  </a:lnTo>
                  <a:lnTo>
                    <a:pt x="665" y="1330"/>
                  </a:lnTo>
                  <a:lnTo>
                    <a:pt x="631" y="1329"/>
                  </a:lnTo>
                  <a:lnTo>
                    <a:pt x="597" y="1327"/>
                  </a:lnTo>
                  <a:lnTo>
                    <a:pt x="563" y="1322"/>
                  </a:lnTo>
                  <a:lnTo>
                    <a:pt x="531" y="1316"/>
                  </a:lnTo>
                  <a:lnTo>
                    <a:pt x="499" y="1309"/>
                  </a:lnTo>
                  <a:lnTo>
                    <a:pt x="467" y="1300"/>
                  </a:lnTo>
                  <a:lnTo>
                    <a:pt x="437" y="1290"/>
                  </a:lnTo>
                  <a:lnTo>
                    <a:pt x="406" y="1277"/>
                  </a:lnTo>
                  <a:lnTo>
                    <a:pt x="376" y="1264"/>
                  </a:lnTo>
                  <a:lnTo>
                    <a:pt x="348" y="1249"/>
                  </a:lnTo>
                  <a:lnTo>
                    <a:pt x="320" y="1234"/>
                  </a:lnTo>
                  <a:lnTo>
                    <a:pt x="293" y="1217"/>
                  </a:lnTo>
                  <a:lnTo>
                    <a:pt x="267" y="1198"/>
                  </a:lnTo>
                  <a:lnTo>
                    <a:pt x="242" y="1178"/>
                  </a:lnTo>
                  <a:lnTo>
                    <a:pt x="218" y="1157"/>
                  </a:lnTo>
                  <a:lnTo>
                    <a:pt x="194" y="1135"/>
                  </a:lnTo>
                  <a:lnTo>
                    <a:pt x="172" y="1112"/>
                  </a:lnTo>
                  <a:lnTo>
                    <a:pt x="152" y="1088"/>
                  </a:lnTo>
                  <a:lnTo>
                    <a:pt x="132" y="1062"/>
                  </a:lnTo>
                  <a:lnTo>
                    <a:pt x="113" y="1037"/>
                  </a:lnTo>
                  <a:lnTo>
                    <a:pt x="96" y="1010"/>
                  </a:lnTo>
                  <a:lnTo>
                    <a:pt x="80" y="982"/>
                  </a:lnTo>
                  <a:lnTo>
                    <a:pt x="65" y="953"/>
                  </a:lnTo>
                  <a:lnTo>
                    <a:pt x="52" y="924"/>
                  </a:lnTo>
                  <a:lnTo>
                    <a:pt x="40" y="893"/>
                  </a:lnTo>
                  <a:lnTo>
                    <a:pt x="29" y="863"/>
                  </a:lnTo>
                  <a:lnTo>
                    <a:pt x="21" y="831"/>
                  </a:lnTo>
                  <a:lnTo>
                    <a:pt x="14" y="799"/>
                  </a:lnTo>
                  <a:lnTo>
                    <a:pt x="7" y="766"/>
                  </a:lnTo>
                  <a:lnTo>
                    <a:pt x="3" y="733"/>
                  </a:lnTo>
                  <a:lnTo>
                    <a:pt x="1" y="699"/>
                  </a:lnTo>
                  <a:lnTo>
                    <a:pt x="0" y="665"/>
                  </a:lnTo>
                  <a:lnTo>
                    <a:pt x="1" y="631"/>
                  </a:lnTo>
                  <a:lnTo>
                    <a:pt x="3" y="597"/>
                  </a:lnTo>
                  <a:lnTo>
                    <a:pt x="7" y="563"/>
                  </a:lnTo>
                  <a:lnTo>
                    <a:pt x="14" y="531"/>
                  </a:lnTo>
                  <a:lnTo>
                    <a:pt x="21" y="499"/>
                  </a:lnTo>
                  <a:lnTo>
                    <a:pt x="29" y="467"/>
                  </a:lnTo>
                  <a:lnTo>
                    <a:pt x="40" y="437"/>
                  </a:lnTo>
                  <a:lnTo>
                    <a:pt x="52" y="406"/>
                  </a:lnTo>
                  <a:lnTo>
                    <a:pt x="65" y="376"/>
                  </a:lnTo>
                  <a:lnTo>
                    <a:pt x="80" y="348"/>
                  </a:lnTo>
                  <a:lnTo>
                    <a:pt x="96" y="320"/>
                  </a:lnTo>
                  <a:lnTo>
                    <a:pt x="113" y="294"/>
                  </a:lnTo>
                  <a:lnTo>
                    <a:pt x="132" y="267"/>
                  </a:lnTo>
                  <a:lnTo>
                    <a:pt x="152" y="242"/>
                  </a:lnTo>
                  <a:lnTo>
                    <a:pt x="172" y="218"/>
                  </a:lnTo>
                  <a:lnTo>
                    <a:pt x="194" y="195"/>
                  </a:lnTo>
                  <a:lnTo>
                    <a:pt x="218" y="173"/>
                  </a:lnTo>
                  <a:lnTo>
                    <a:pt x="242" y="152"/>
                  </a:lnTo>
                  <a:lnTo>
                    <a:pt x="267" y="132"/>
                  </a:lnTo>
                  <a:lnTo>
                    <a:pt x="293" y="114"/>
                  </a:lnTo>
                  <a:lnTo>
                    <a:pt x="320" y="96"/>
                  </a:lnTo>
                  <a:lnTo>
                    <a:pt x="348" y="80"/>
                  </a:lnTo>
                  <a:lnTo>
                    <a:pt x="376" y="66"/>
                  </a:lnTo>
                  <a:lnTo>
                    <a:pt x="406" y="53"/>
                  </a:lnTo>
                  <a:lnTo>
                    <a:pt x="437" y="40"/>
                  </a:lnTo>
                  <a:lnTo>
                    <a:pt x="467" y="31"/>
                  </a:lnTo>
                  <a:lnTo>
                    <a:pt x="499" y="21"/>
                  </a:lnTo>
                  <a:lnTo>
                    <a:pt x="531" y="14"/>
                  </a:lnTo>
                  <a:lnTo>
                    <a:pt x="563" y="8"/>
                  </a:lnTo>
                  <a:lnTo>
                    <a:pt x="597" y="4"/>
                  </a:lnTo>
                  <a:lnTo>
                    <a:pt x="631" y="1"/>
                  </a:lnTo>
                  <a:lnTo>
                    <a:pt x="665" y="0"/>
                  </a:lnTo>
                  <a:lnTo>
                    <a:pt x="699" y="1"/>
                  </a:lnTo>
                  <a:lnTo>
                    <a:pt x="733" y="4"/>
                  </a:lnTo>
                  <a:lnTo>
                    <a:pt x="767" y="8"/>
                  </a:lnTo>
                  <a:lnTo>
                    <a:pt x="799" y="14"/>
                  </a:lnTo>
                  <a:lnTo>
                    <a:pt x="831" y="21"/>
                  </a:lnTo>
                  <a:lnTo>
                    <a:pt x="863" y="31"/>
                  </a:lnTo>
                  <a:lnTo>
                    <a:pt x="893" y="40"/>
                  </a:lnTo>
                  <a:lnTo>
                    <a:pt x="924" y="53"/>
                  </a:lnTo>
                  <a:lnTo>
                    <a:pt x="954" y="66"/>
                  </a:lnTo>
                  <a:lnTo>
                    <a:pt x="982" y="80"/>
                  </a:lnTo>
                  <a:lnTo>
                    <a:pt x="1010" y="96"/>
                  </a:lnTo>
                  <a:lnTo>
                    <a:pt x="1036" y="114"/>
                  </a:lnTo>
                  <a:lnTo>
                    <a:pt x="1063" y="132"/>
                  </a:lnTo>
                  <a:lnTo>
                    <a:pt x="1088" y="152"/>
                  </a:lnTo>
                  <a:lnTo>
                    <a:pt x="1112" y="173"/>
                  </a:lnTo>
                  <a:lnTo>
                    <a:pt x="1136" y="195"/>
                  </a:lnTo>
                  <a:lnTo>
                    <a:pt x="1157" y="218"/>
                  </a:lnTo>
                  <a:lnTo>
                    <a:pt x="1178" y="242"/>
                  </a:lnTo>
                  <a:lnTo>
                    <a:pt x="1198" y="267"/>
                  </a:lnTo>
                  <a:lnTo>
                    <a:pt x="1216" y="294"/>
                  </a:lnTo>
                  <a:lnTo>
                    <a:pt x="1234" y="320"/>
                  </a:lnTo>
                  <a:lnTo>
                    <a:pt x="1250" y="348"/>
                  </a:lnTo>
                  <a:lnTo>
                    <a:pt x="1265" y="376"/>
                  </a:lnTo>
                  <a:lnTo>
                    <a:pt x="1277" y="406"/>
                  </a:lnTo>
                  <a:lnTo>
                    <a:pt x="1290" y="437"/>
                  </a:lnTo>
                  <a:lnTo>
                    <a:pt x="1299" y="467"/>
                  </a:lnTo>
                  <a:lnTo>
                    <a:pt x="1309" y="499"/>
                  </a:lnTo>
                  <a:lnTo>
                    <a:pt x="1316" y="531"/>
                  </a:lnTo>
                  <a:lnTo>
                    <a:pt x="1322" y="563"/>
                  </a:lnTo>
                  <a:lnTo>
                    <a:pt x="1326" y="597"/>
                  </a:lnTo>
                  <a:lnTo>
                    <a:pt x="1329" y="631"/>
                  </a:lnTo>
                  <a:lnTo>
                    <a:pt x="1330" y="66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61" name="Freeform 121"/>
            <p:cNvSpPr>
              <a:spLocks/>
            </p:cNvSpPr>
            <p:nvPr/>
          </p:nvSpPr>
          <p:spPr bwMode="auto">
            <a:xfrm>
              <a:off x="1112838" y="4570413"/>
              <a:ext cx="220663" cy="328613"/>
            </a:xfrm>
            <a:custGeom>
              <a:avLst/>
              <a:gdLst>
                <a:gd name="T0" fmla="*/ 693 w 694"/>
                <a:gd name="T1" fmla="*/ 365 h 1036"/>
                <a:gd name="T2" fmla="*/ 685 w 694"/>
                <a:gd name="T3" fmla="*/ 408 h 1036"/>
                <a:gd name="T4" fmla="*/ 671 w 694"/>
                <a:gd name="T5" fmla="*/ 455 h 1036"/>
                <a:gd name="T6" fmla="*/ 652 w 694"/>
                <a:gd name="T7" fmla="*/ 507 h 1036"/>
                <a:gd name="T8" fmla="*/ 627 w 694"/>
                <a:gd name="T9" fmla="*/ 563 h 1036"/>
                <a:gd name="T10" fmla="*/ 599 w 694"/>
                <a:gd name="T11" fmla="*/ 620 h 1036"/>
                <a:gd name="T12" fmla="*/ 552 w 694"/>
                <a:gd name="T13" fmla="*/ 706 h 1036"/>
                <a:gd name="T14" fmla="*/ 488 w 694"/>
                <a:gd name="T15" fmla="*/ 817 h 1036"/>
                <a:gd name="T16" fmla="*/ 427 w 694"/>
                <a:gd name="T17" fmla="*/ 914 h 1036"/>
                <a:gd name="T18" fmla="*/ 362 w 694"/>
                <a:gd name="T19" fmla="*/ 1014 h 1036"/>
                <a:gd name="T20" fmla="*/ 332 w 694"/>
                <a:gd name="T21" fmla="*/ 1014 h 1036"/>
                <a:gd name="T22" fmla="*/ 267 w 694"/>
                <a:gd name="T23" fmla="*/ 914 h 1036"/>
                <a:gd name="T24" fmla="*/ 206 w 694"/>
                <a:gd name="T25" fmla="*/ 817 h 1036"/>
                <a:gd name="T26" fmla="*/ 141 w 694"/>
                <a:gd name="T27" fmla="*/ 706 h 1036"/>
                <a:gd name="T28" fmla="*/ 95 w 694"/>
                <a:gd name="T29" fmla="*/ 620 h 1036"/>
                <a:gd name="T30" fmla="*/ 67 w 694"/>
                <a:gd name="T31" fmla="*/ 563 h 1036"/>
                <a:gd name="T32" fmla="*/ 42 w 694"/>
                <a:gd name="T33" fmla="*/ 507 h 1036"/>
                <a:gd name="T34" fmla="*/ 22 w 694"/>
                <a:gd name="T35" fmla="*/ 455 h 1036"/>
                <a:gd name="T36" fmla="*/ 9 w 694"/>
                <a:gd name="T37" fmla="*/ 408 h 1036"/>
                <a:gd name="T38" fmla="*/ 1 w 694"/>
                <a:gd name="T39" fmla="*/ 365 h 1036"/>
                <a:gd name="T40" fmla="*/ 0 w 694"/>
                <a:gd name="T41" fmla="*/ 328 h 1036"/>
                <a:gd name="T42" fmla="*/ 4 w 694"/>
                <a:gd name="T43" fmla="*/ 294 h 1036"/>
                <a:gd name="T44" fmla="*/ 11 w 694"/>
                <a:gd name="T45" fmla="*/ 260 h 1036"/>
                <a:gd name="T46" fmla="*/ 21 w 694"/>
                <a:gd name="T47" fmla="*/ 227 h 1036"/>
                <a:gd name="T48" fmla="*/ 34 w 694"/>
                <a:gd name="T49" fmla="*/ 196 h 1036"/>
                <a:gd name="T50" fmla="*/ 50 w 694"/>
                <a:gd name="T51" fmla="*/ 167 h 1036"/>
                <a:gd name="T52" fmla="*/ 69 w 694"/>
                <a:gd name="T53" fmla="*/ 139 h 1036"/>
                <a:gd name="T54" fmla="*/ 90 w 694"/>
                <a:gd name="T55" fmla="*/ 113 h 1036"/>
                <a:gd name="T56" fmla="*/ 113 w 694"/>
                <a:gd name="T57" fmla="*/ 90 h 1036"/>
                <a:gd name="T58" fmla="*/ 140 w 694"/>
                <a:gd name="T59" fmla="*/ 68 h 1036"/>
                <a:gd name="T60" fmla="*/ 167 w 694"/>
                <a:gd name="T61" fmla="*/ 49 h 1036"/>
                <a:gd name="T62" fmla="*/ 197 w 694"/>
                <a:gd name="T63" fmla="*/ 34 h 1036"/>
                <a:gd name="T64" fmla="*/ 227 w 694"/>
                <a:gd name="T65" fmla="*/ 21 h 1036"/>
                <a:gd name="T66" fmla="*/ 260 w 694"/>
                <a:gd name="T67" fmla="*/ 10 h 1036"/>
                <a:gd name="T68" fmla="*/ 294 w 694"/>
                <a:gd name="T69" fmla="*/ 4 h 1036"/>
                <a:gd name="T70" fmla="*/ 329 w 694"/>
                <a:gd name="T71" fmla="*/ 0 h 1036"/>
                <a:gd name="T72" fmla="*/ 365 w 694"/>
                <a:gd name="T73" fmla="*/ 0 h 1036"/>
                <a:gd name="T74" fmla="*/ 400 w 694"/>
                <a:gd name="T75" fmla="*/ 4 h 1036"/>
                <a:gd name="T76" fmla="*/ 434 w 694"/>
                <a:gd name="T77" fmla="*/ 10 h 1036"/>
                <a:gd name="T78" fmla="*/ 466 w 694"/>
                <a:gd name="T79" fmla="*/ 21 h 1036"/>
                <a:gd name="T80" fmla="*/ 497 w 694"/>
                <a:gd name="T81" fmla="*/ 34 h 1036"/>
                <a:gd name="T82" fmla="*/ 527 w 694"/>
                <a:gd name="T83" fmla="*/ 49 h 1036"/>
                <a:gd name="T84" fmla="*/ 554 w 694"/>
                <a:gd name="T85" fmla="*/ 68 h 1036"/>
                <a:gd name="T86" fmla="*/ 580 w 694"/>
                <a:gd name="T87" fmla="*/ 90 h 1036"/>
                <a:gd name="T88" fmla="*/ 604 w 694"/>
                <a:gd name="T89" fmla="*/ 113 h 1036"/>
                <a:gd name="T90" fmla="*/ 625 w 694"/>
                <a:gd name="T91" fmla="*/ 139 h 1036"/>
                <a:gd name="T92" fmla="*/ 643 w 694"/>
                <a:gd name="T93" fmla="*/ 167 h 1036"/>
                <a:gd name="T94" fmla="*/ 660 w 694"/>
                <a:gd name="T95" fmla="*/ 196 h 1036"/>
                <a:gd name="T96" fmla="*/ 673 w 694"/>
                <a:gd name="T97" fmla="*/ 227 h 1036"/>
                <a:gd name="T98" fmla="*/ 683 w 694"/>
                <a:gd name="T99" fmla="*/ 260 h 1036"/>
                <a:gd name="T100" fmla="*/ 690 w 694"/>
                <a:gd name="T101" fmla="*/ 294 h 1036"/>
                <a:gd name="T102" fmla="*/ 693 w 694"/>
                <a:gd name="T103" fmla="*/ 328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94" h="1036">
                  <a:moveTo>
                    <a:pt x="694" y="346"/>
                  </a:moveTo>
                  <a:lnTo>
                    <a:pt x="693" y="365"/>
                  </a:lnTo>
                  <a:lnTo>
                    <a:pt x="690" y="386"/>
                  </a:lnTo>
                  <a:lnTo>
                    <a:pt x="685" y="408"/>
                  </a:lnTo>
                  <a:lnTo>
                    <a:pt x="679" y="431"/>
                  </a:lnTo>
                  <a:lnTo>
                    <a:pt x="671" y="455"/>
                  </a:lnTo>
                  <a:lnTo>
                    <a:pt x="662" y="481"/>
                  </a:lnTo>
                  <a:lnTo>
                    <a:pt x="652" y="507"/>
                  </a:lnTo>
                  <a:lnTo>
                    <a:pt x="640" y="535"/>
                  </a:lnTo>
                  <a:lnTo>
                    <a:pt x="627" y="563"/>
                  </a:lnTo>
                  <a:lnTo>
                    <a:pt x="613" y="591"/>
                  </a:lnTo>
                  <a:lnTo>
                    <a:pt x="599" y="620"/>
                  </a:lnTo>
                  <a:lnTo>
                    <a:pt x="584" y="649"/>
                  </a:lnTo>
                  <a:lnTo>
                    <a:pt x="552" y="706"/>
                  </a:lnTo>
                  <a:lnTo>
                    <a:pt x="520" y="763"/>
                  </a:lnTo>
                  <a:lnTo>
                    <a:pt x="488" y="817"/>
                  </a:lnTo>
                  <a:lnTo>
                    <a:pt x="457" y="869"/>
                  </a:lnTo>
                  <a:lnTo>
                    <a:pt x="427" y="914"/>
                  </a:lnTo>
                  <a:lnTo>
                    <a:pt x="401" y="955"/>
                  </a:lnTo>
                  <a:lnTo>
                    <a:pt x="362" y="1014"/>
                  </a:lnTo>
                  <a:lnTo>
                    <a:pt x="347" y="1036"/>
                  </a:lnTo>
                  <a:lnTo>
                    <a:pt x="332" y="1014"/>
                  </a:lnTo>
                  <a:lnTo>
                    <a:pt x="293" y="955"/>
                  </a:lnTo>
                  <a:lnTo>
                    <a:pt x="267" y="914"/>
                  </a:lnTo>
                  <a:lnTo>
                    <a:pt x="237" y="869"/>
                  </a:lnTo>
                  <a:lnTo>
                    <a:pt x="206" y="817"/>
                  </a:lnTo>
                  <a:lnTo>
                    <a:pt x="174" y="763"/>
                  </a:lnTo>
                  <a:lnTo>
                    <a:pt x="141" y="706"/>
                  </a:lnTo>
                  <a:lnTo>
                    <a:pt x="110" y="649"/>
                  </a:lnTo>
                  <a:lnTo>
                    <a:pt x="95" y="620"/>
                  </a:lnTo>
                  <a:lnTo>
                    <a:pt x="81" y="591"/>
                  </a:lnTo>
                  <a:lnTo>
                    <a:pt x="67" y="563"/>
                  </a:lnTo>
                  <a:lnTo>
                    <a:pt x="54" y="535"/>
                  </a:lnTo>
                  <a:lnTo>
                    <a:pt x="42" y="507"/>
                  </a:lnTo>
                  <a:lnTo>
                    <a:pt x="32" y="481"/>
                  </a:lnTo>
                  <a:lnTo>
                    <a:pt x="22" y="455"/>
                  </a:lnTo>
                  <a:lnTo>
                    <a:pt x="15" y="431"/>
                  </a:lnTo>
                  <a:lnTo>
                    <a:pt x="9" y="408"/>
                  </a:lnTo>
                  <a:lnTo>
                    <a:pt x="4" y="386"/>
                  </a:lnTo>
                  <a:lnTo>
                    <a:pt x="1" y="365"/>
                  </a:lnTo>
                  <a:lnTo>
                    <a:pt x="0" y="346"/>
                  </a:lnTo>
                  <a:lnTo>
                    <a:pt x="0" y="328"/>
                  </a:lnTo>
                  <a:lnTo>
                    <a:pt x="2" y="310"/>
                  </a:lnTo>
                  <a:lnTo>
                    <a:pt x="4" y="294"/>
                  </a:lnTo>
                  <a:lnTo>
                    <a:pt x="8" y="277"/>
                  </a:lnTo>
                  <a:lnTo>
                    <a:pt x="11" y="260"/>
                  </a:lnTo>
                  <a:lnTo>
                    <a:pt x="16" y="243"/>
                  </a:lnTo>
                  <a:lnTo>
                    <a:pt x="21" y="227"/>
                  </a:lnTo>
                  <a:lnTo>
                    <a:pt x="28" y="211"/>
                  </a:lnTo>
                  <a:lnTo>
                    <a:pt x="34" y="196"/>
                  </a:lnTo>
                  <a:lnTo>
                    <a:pt x="42" y="181"/>
                  </a:lnTo>
                  <a:lnTo>
                    <a:pt x="50" y="167"/>
                  </a:lnTo>
                  <a:lnTo>
                    <a:pt x="59" y="152"/>
                  </a:lnTo>
                  <a:lnTo>
                    <a:pt x="69" y="139"/>
                  </a:lnTo>
                  <a:lnTo>
                    <a:pt x="79" y="125"/>
                  </a:lnTo>
                  <a:lnTo>
                    <a:pt x="90" y="113"/>
                  </a:lnTo>
                  <a:lnTo>
                    <a:pt x="102" y="101"/>
                  </a:lnTo>
                  <a:lnTo>
                    <a:pt x="113" y="90"/>
                  </a:lnTo>
                  <a:lnTo>
                    <a:pt x="126" y="79"/>
                  </a:lnTo>
                  <a:lnTo>
                    <a:pt x="140" y="68"/>
                  </a:lnTo>
                  <a:lnTo>
                    <a:pt x="153" y="59"/>
                  </a:lnTo>
                  <a:lnTo>
                    <a:pt x="167" y="49"/>
                  </a:lnTo>
                  <a:lnTo>
                    <a:pt x="182" y="41"/>
                  </a:lnTo>
                  <a:lnTo>
                    <a:pt x="197" y="34"/>
                  </a:lnTo>
                  <a:lnTo>
                    <a:pt x="212" y="27"/>
                  </a:lnTo>
                  <a:lnTo>
                    <a:pt x="227" y="21"/>
                  </a:lnTo>
                  <a:lnTo>
                    <a:pt x="243" y="16"/>
                  </a:lnTo>
                  <a:lnTo>
                    <a:pt x="260" y="10"/>
                  </a:lnTo>
                  <a:lnTo>
                    <a:pt x="277" y="7"/>
                  </a:lnTo>
                  <a:lnTo>
                    <a:pt x="294" y="4"/>
                  </a:lnTo>
                  <a:lnTo>
                    <a:pt x="311" y="2"/>
                  </a:lnTo>
                  <a:lnTo>
                    <a:pt x="329" y="0"/>
                  </a:lnTo>
                  <a:lnTo>
                    <a:pt x="347" y="0"/>
                  </a:lnTo>
                  <a:lnTo>
                    <a:pt x="365" y="0"/>
                  </a:lnTo>
                  <a:lnTo>
                    <a:pt x="382" y="2"/>
                  </a:lnTo>
                  <a:lnTo>
                    <a:pt x="400" y="4"/>
                  </a:lnTo>
                  <a:lnTo>
                    <a:pt x="417" y="7"/>
                  </a:lnTo>
                  <a:lnTo>
                    <a:pt x="434" y="10"/>
                  </a:lnTo>
                  <a:lnTo>
                    <a:pt x="450" y="16"/>
                  </a:lnTo>
                  <a:lnTo>
                    <a:pt x="466" y="21"/>
                  </a:lnTo>
                  <a:lnTo>
                    <a:pt x="482" y="27"/>
                  </a:lnTo>
                  <a:lnTo>
                    <a:pt x="497" y="34"/>
                  </a:lnTo>
                  <a:lnTo>
                    <a:pt x="512" y="41"/>
                  </a:lnTo>
                  <a:lnTo>
                    <a:pt x="527" y="49"/>
                  </a:lnTo>
                  <a:lnTo>
                    <a:pt x="541" y="59"/>
                  </a:lnTo>
                  <a:lnTo>
                    <a:pt x="554" y="68"/>
                  </a:lnTo>
                  <a:lnTo>
                    <a:pt x="568" y="79"/>
                  </a:lnTo>
                  <a:lnTo>
                    <a:pt x="580" y="90"/>
                  </a:lnTo>
                  <a:lnTo>
                    <a:pt x="592" y="101"/>
                  </a:lnTo>
                  <a:lnTo>
                    <a:pt x="604" y="113"/>
                  </a:lnTo>
                  <a:lnTo>
                    <a:pt x="615" y="125"/>
                  </a:lnTo>
                  <a:lnTo>
                    <a:pt x="625" y="139"/>
                  </a:lnTo>
                  <a:lnTo>
                    <a:pt x="635" y="152"/>
                  </a:lnTo>
                  <a:lnTo>
                    <a:pt x="643" y="167"/>
                  </a:lnTo>
                  <a:lnTo>
                    <a:pt x="652" y="181"/>
                  </a:lnTo>
                  <a:lnTo>
                    <a:pt x="660" y="196"/>
                  </a:lnTo>
                  <a:lnTo>
                    <a:pt x="666" y="211"/>
                  </a:lnTo>
                  <a:lnTo>
                    <a:pt x="673" y="227"/>
                  </a:lnTo>
                  <a:lnTo>
                    <a:pt x="678" y="243"/>
                  </a:lnTo>
                  <a:lnTo>
                    <a:pt x="683" y="260"/>
                  </a:lnTo>
                  <a:lnTo>
                    <a:pt x="686" y="277"/>
                  </a:lnTo>
                  <a:lnTo>
                    <a:pt x="690" y="294"/>
                  </a:lnTo>
                  <a:lnTo>
                    <a:pt x="692" y="310"/>
                  </a:lnTo>
                  <a:lnTo>
                    <a:pt x="693" y="328"/>
                  </a:lnTo>
                  <a:lnTo>
                    <a:pt x="694" y="346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62" name="Freeform 122"/>
            <p:cNvSpPr>
              <a:spLocks/>
            </p:cNvSpPr>
            <p:nvPr/>
          </p:nvSpPr>
          <p:spPr bwMode="auto">
            <a:xfrm>
              <a:off x="1171575" y="4640263"/>
              <a:ext cx="103188" cy="104775"/>
            </a:xfrm>
            <a:custGeom>
              <a:avLst/>
              <a:gdLst>
                <a:gd name="T0" fmla="*/ 327 w 328"/>
                <a:gd name="T1" fmla="*/ 180 h 327"/>
                <a:gd name="T2" fmla="*/ 321 w 328"/>
                <a:gd name="T3" fmla="*/ 212 h 327"/>
                <a:gd name="T4" fmla="*/ 308 w 328"/>
                <a:gd name="T5" fmla="*/ 242 h 327"/>
                <a:gd name="T6" fmla="*/ 291 w 328"/>
                <a:gd name="T7" fmla="*/ 268 h 327"/>
                <a:gd name="T8" fmla="*/ 269 w 328"/>
                <a:gd name="T9" fmla="*/ 290 h 327"/>
                <a:gd name="T10" fmla="*/ 242 w 328"/>
                <a:gd name="T11" fmla="*/ 307 h 327"/>
                <a:gd name="T12" fmla="*/ 213 w 328"/>
                <a:gd name="T13" fmla="*/ 320 h 327"/>
                <a:gd name="T14" fmla="*/ 181 w 328"/>
                <a:gd name="T15" fmla="*/ 326 h 327"/>
                <a:gd name="T16" fmla="*/ 147 w 328"/>
                <a:gd name="T17" fmla="*/ 326 h 327"/>
                <a:gd name="T18" fmla="*/ 115 w 328"/>
                <a:gd name="T19" fmla="*/ 320 h 327"/>
                <a:gd name="T20" fmla="*/ 86 w 328"/>
                <a:gd name="T21" fmla="*/ 307 h 327"/>
                <a:gd name="T22" fmla="*/ 59 w 328"/>
                <a:gd name="T23" fmla="*/ 290 h 327"/>
                <a:gd name="T24" fmla="*/ 37 w 328"/>
                <a:gd name="T25" fmla="*/ 268 h 327"/>
                <a:gd name="T26" fmla="*/ 20 w 328"/>
                <a:gd name="T27" fmla="*/ 242 h 327"/>
                <a:gd name="T28" fmla="*/ 7 w 328"/>
                <a:gd name="T29" fmla="*/ 212 h 327"/>
                <a:gd name="T30" fmla="*/ 1 w 328"/>
                <a:gd name="T31" fmla="*/ 180 h 327"/>
                <a:gd name="T32" fmla="*/ 1 w 328"/>
                <a:gd name="T33" fmla="*/ 147 h 327"/>
                <a:gd name="T34" fmla="*/ 7 w 328"/>
                <a:gd name="T35" fmla="*/ 115 h 327"/>
                <a:gd name="T36" fmla="*/ 20 w 328"/>
                <a:gd name="T37" fmla="*/ 85 h 327"/>
                <a:gd name="T38" fmla="*/ 37 w 328"/>
                <a:gd name="T39" fmla="*/ 59 h 327"/>
                <a:gd name="T40" fmla="*/ 59 w 328"/>
                <a:gd name="T41" fmla="*/ 37 h 327"/>
                <a:gd name="T42" fmla="*/ 86 w 328"/>
                <a:gd name="T43" fmla="*/ 20 h 327"/>
                <a:gd name="T44" fmla="*/ 115 w 328"/>
                <a:gd name="T45" fmla="*/ 7 h 327"/>
                <a:gd name="T46" fmla="*/ 147 w 328"/>
                <a:gd name="T47" fmla="*/ 1 h 327"/>
                <a:gd name="T48" fmla="*/ 181 w 328"/>
                <a:gd name="T49" fmla="*/ 1 h 327"/>
                <a:gd name="T50" fmla="*/ 213 w 328"/>
                <a:gd name="T51" fmla="*/ 7 h 327"/>
                <a:gd name="T52" fmla="*/ 242 w 328"/>
                <a:gd name="T53" fmla="*/ 20 h 327"/>
                <a:gd name="T54" fmla="*/ 269 w 328"/>
                <a:gd name="T55" fmla="*/ 37 h 327"/>
                <a:gd name="T56" fmla="*/ 291 w 328"/>
                <a:gd name="T57" fmla="*/ 59 h 327"/>
                <a:gd name="T58" fmla="*/ 308 w 328"/>
                <a:gd name="T59" fmla="*/ 85 h 327"/>
                <a:gd name="T60" fmla="*/ 321 w 328"/>
                <a:gd name="T61" fmla="*/ 115 h 327"/>
                <a:gd name="T62" fmla="*/ 327 w 328"/>
                <a:gd name="T63" fmla="*/ 14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8" h="327">
                  <a:moveTo>
                    <a:pt x="328" y="164"/>
                  </a:moveTo>
                  <a:lnTo>
                    <a:pt x="327" y="180"/>
                  </a:lnTo>
                  <a:lnTo>
                    <a:pt x="325" y="196"/>
                  </a:lnTo>
                  <a:lnTo>
                    <a:pt x="321" y="212"/>
                  </a:lnTo>
                  <a:lnTo>
                    <a:pt x="315" y="227"/>
                  </a:lnTo>
                  <a:lnTo>
                    <a:pt x="308" y="242"/>
                  </a:lnTo>
                  <a:lnTo>
                    <a:pt x="299" y="255"/>
                  </a:lnTo>
                  <a:lnTo>
                    <a:pt x="291" y="268"/>
                  </a:lnTo>
                  <a:lnTo>
                    <a:pt x="280" y="280"/>
                  </a:lnTo>
                  <a:lnTo>
                    <a:pt x="269" y="290"/>
                  </a:lnTo>
                  <a:lnTo>
                    <a:pt x="256" y="300"/>
                  </a:lnTo>
                  <a:lnTo>
                    <a:pt x="242" y="307"/>
                  </a:lnTo>
                  <a:lnTo>
                    <a:pt x="227" y="315"/>
                  </a:lnTo>
                  <a:lnTo>
                    <a:pt x="213" y="320"/>
                  </a:lnTo>
                  <a:lnTo>
                    <a:pt x="197" y="324"/>
                  </a:lnTo>
                  <a:lnTo>
                    <a:pt x="181" y="326"/>
                  </a:lnTo>
                  <a:lnTo>
                    <a:pt x="164" y="327"/>
                  </a:lnTo>
                  <a:lnTo>
                    <a:pt x="147" y="326"/>
                  </a:lnTo>
                  <a:lnTo>
                    <a:pt x="131" y="324"/>
                  </a:lnTo>
                  <a:lnTo>
                    <a:pt x="115" y="320"/>
                  </a:lnTo>
                  <a:lnTo>
                    <a:pt x="101" y="315"/>
                  </a:lnTo>
                  <a:lnTo>
                    <a:pt x="86" y="307"/>
                  </a:lnTo>
                  <a:lnTo>
                    <a:pt x="72" y="300"/>
                  </a:lnTo>
                  <a:lnTo>
                    <a:pt x="59" y="290"/>
                  </a:lnTo>
                  <a:lnTo>
                    <a:pt x="48" y="280"/>
                  </a:lnTo>
                  <a:lnTo>
                    <a:pt x="37" y="268"/>
                  </a:lnTo>
                  <a:lnTo>
                    <a:pt x="28" y="255"/>
                  </a:lnTo>
                  <a:lnTo>
                    <a:pt x="20" y="242"/>
                  </a:lnTo>
                  <a:lnTo>
                    <a:pt x="13" y="227"/>
                  </a:lnTo>
                  <a:lnTo>
                    <a:pt x="7" y="212"/>
                  </a:lnTo>
                  <a:lnTo>
                    <a:pt x="3" y="196"/>
                  </a:lnTo>
                  <a:lnTo>
                    <a:pt x="1" y="180"/>
                  </a:lnTo>
                  <a:lnTo>
                    <a:pt x="0" y="164"/>
                  </a:lnTo>
                  <a:lnTo>
                    <a:pt x="1" y="147"/>
                  </a:lnTo>
                  <a:lnTo>
                    <a:pt x="3" y="131"/>
                  </a:lnTo>
                  <a:lnTo>
                    <a:pt x="7" y="115"/>
                  </a:lnTo>
                  <a:lnTo>
                    <a:pt x="13" y="100"/>
                  </a:lnTo>
                  <a:lnTo>
                    <a:pt x="20" y="85"/>
                  </a:lnTo>
                  <a:lnTo>
                    <a:pt x="28" y="72"/>
                  </a:lnTo>
                  <a:lnTo>
                    <a:pt x="37" y="59"/>
                  </a:lnTo>
                  <a:lnTo>
                    <a:pt x="48" y="47"/>
                  </a:lnTo>
                  <a:lnTo>
                    <a:pt x="59" y="37"/>
                  </a:lnTo>
                  <a:lnTo>
                    <a:pt x="72" y="27"/>
                  </a:lnTo>
                  <a:lnTo>
                    <a:pt x="86" y="20"/>
                  </a:lnTo>
                  <a:lnTo>
                    <a:pt x="101" y="12"/>
                  </a:lnTo>
                  <a:lnTo>
                    <a:pt x="115" y="7"/>
                  </a:lnTo>
                  <a:lnTo>
                    <a:pt x="131" y="3"/>
                  </a:lnTo>
                  <a:lnTo>
                    <a:pt x="147" y="1"/>
                  </a:lnTo>
                  <a:lnTo>
                    <a:pt x="164" y="0"/>
                  </a:lnTo>
                  <a:lnTo>
                    <a:pt x="181" y="1"/>
                  </a:lnTo>
                  <a:lnTo>
                    <a:pt x="197" y="3"/>
                  </a:lnTo>
                  <a:lnTo>
                    <a:pt x="213" y="7"/>
                  </a:lnTo>
                  <a:lnTo>
                    <a:pt x="227" y="12"/>
                  </a:lnTo>
                  <a:lnTo>
                    <a:pt x="242" y="20"/>
                  </a:lnTo>
                  <a:lnTo>
                    <a:pt x="256" y="27"/>
                  </a:lnTo>
                  <a:lnTo>
                    <a:pt x="269" y="37"/>
                  </a:lnTo>
                  <a:lnTo>
                    <a:pt x="280" y="47"/>
                  </a:lnTo>
                  <a:lnTo>
                    <a:pt x="291" y="59"/>
                  </a:lnTo>
                  <a:lnTo>
                    <a:pt x="299" y="72"/>
                  </a:lnTo>
                  <a:lnTo>
                    <a:pt x="308" y="85"/>
                  </a:lnTo>
                  <a:lnTo>
                    <a:pt x="315" y="100"/>
                  </a:lnTo>
                  <a:lnTo>
                    <a:pt x="321" y="115"/>
                  </a:lnTo>
                  <a:lnTo>
                    <a:pt x="325" y="131"/>
                  </a:lnTo>
                  <a:lnTo>
                    <a:pt x="327" y="147"/>
                  </a:lnTo>
                  <a:lnTo>
                    <a:pt x="328" y="164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63" name="Freeform 123"/>
            <p:cNvSpPr>
              <a:spLocks/>
            </p:cNvSpPr>
            <p:nvPr/>
          </p:nvSpPr>
          <p:spPr bwMode="auto">
            <a:xfrm>
              <a:off x="971550" y="3014663"/>
              <a:ext cx="293688" cy="293688"/>
            </a:xfrm>
            <a:custGeom>
              <a:avLst/>
              <a:gdLst>
                <a:gd name="T0" fmla="*/ 924 w 926"/>
                <a:gd name="T1" fmla="*/ 511 h 926"/>
                <a:gd name="T2" fmla="*/ 912 w 926"/>
                <a:gd name="T3" fmla="*/ 578 h 926"/>
                <a:gd name="T4" fmla="*/ 890 w 926"/>
                <a:gd name="T5" fmla="*/ 643 h 926"/>
                <a:gd name="T6" fmla="*/ 860 w 926"/>
                <a:gd name="T7" fmla="*/ 703 h 926"/>
                <a:gd name="T8" fmla="*/ 820 w 926"/>
                <a:gd name="T9" fmla="*/ 758 h 926"/>
                <a:gd name="T10" fmla="*/ 775 w 926"/>
                <a:gd name="T11" fmla="*/ 806 h 926"/>
                <a:gd name="T12" fmla="*/ 722 w 926"/>
                <a:gd name="T13" fmla="*/ 847 h 926"/>
                <a:gd name="T14" fmla="*/ 664 w 926"/>
                <a:gd name="T15" fmla="*/ 881 h 926"/>
                <a:gd name="T16" fmla="*/ 602 w 926"/>
                <a:gd name="T17" fmla="*/ 905 h 926"/>
                <a:gd name="T18" fmla="*/ 534 w 926"/>
                <a:gd name="T19" fmla="*/ 921 h 926"/>
                <a:gd name="T20" fmla="*/ 463 w 926"/>
                <a:gd name="T21" fmla="*/ 926 h 926"/>
                <a:gd name="T22" fmla="*/ 392 w 926"/>
                <a:gd name="T23" fmla="*/ 921 h 926"/>
                <a:gd name="T24" fmla="*/ 326 w 926"/>
                <a:gd name="T25" fmla="*/ 905 h 926"/>
                <a:gd name="T26" fmla="*/ 262 w 926"/>
                <a:gd name="T27" fmla="*/ 881 h 926"/>
                <a:gd name="T28" fmla="*/ 204 w 926"/>
                <a:gd name="T29" fmla="*/ 847 h 926"/>
                <a:gd name="T30" fmla="*/ 152 w 926"/>
                <a:gd name="T31" fmla="*/ 806 h 926"/>
                <a:gd name="T32" fmla="*/ 106 w 926"/>
                <a:gd name="T33" fmla="*/ 758 h 926"/>
                <a:gd name="T34" fmla="*/ 66 w 926"/>
                <a:gd name="T35" fmla="*/ 703 h 926"/>
                <a:gd name="T36" fmla="*/ 36 w 926"/>
                <a:gd name="T37" fmla="*/ 643 h 926"/>
                <a:gd name="T38" fmla="*/ 15 w 926"/>
                <a:gd name="T39" fmla="*/ 578 h 926"/>
                <a:gd name="T40" fmla="*/ 2 w 926"/>
                <a:gd name="T41" fmla="*/ 511 h 926"/>
                <a:gd name="T42" fmla="*/ 1 w 926"/>
                <a:gd name="T43" fmla="*/ 439 h 926"/>
                <a:gd name="T44" fmla="*/ 9 w 926"/>
                <a:gd name="T45" fmla="*/ 370 h 926"/>
                <a:gd name="T46" fmla="*/ 28 w 926"/>
                <a:gd name="T47" fmla="*/ 304 h 926"/>
                <a:gd name="T48" fmla="*/ 56 w 926"/>
                <a:gd name="T49" fmla="*/ 242 h 926"/>
                <a:gd name="T50" fmla="*/ 92 w 926"/>
                <a:gd name="T51" fmla="*/ 186 h 926"/>
                <a:gd name="T52" fmla="*/ 135 w 926"/>
                <a:gd name="T53" fmla="*/ 135 h 926"/>
                <a:gd name="T54" fmla="*/ 186 w 926"/>
                <a:gd name="T55" fmla="*/ 92 h 926"/>
                <a:gd name="T56" fmla="*/ 242 w 926"/>
                <a:gd name="T57" fmla="*/ 56 h 926"/>
                <a:gd name="T58" fmla="*/ 304 w 926"/>
                <a:gd name="T59" fmla="*/ 28 h 926"/>
                <a:gd name="T60" fmla="*/ 370 w 926"/>
                <a:gd name="T61" fmla="*/ 10 h 926"/>
                <a:gd name="T62" fmla="*/ 440 w 926"/>
                <a:gd name="T63" fmla="*/ 0 h 926"/>
                <a:gd name="T64" fmla="*/ 511 w 926"/>
                <a:gd name="T65" fmla="*/ 2 h 926"/>
                <a:gd name="T66" fmla="*/ 579 w 926"/>
                <a:gd name="T67" fmla="*/ 14 h 926"/>
                <a:gd name="T68" fmla="*/ 644 w 926"/>
                <a:gd name="T69" fmla="*/ 36 h 926"/>
                <a:gd name="T70" fmla="*/ 703 w 926"/>
                <a:gd name="T71" fmla="*/ 67 h 926"/>
                <a:gd name="T72" fmla="*/ 758 w 926"/>
                <a:gd name="T73" fmla="*/ 106 h 926"/>
                <a:gd name="T74" fmla="*/ 807 w 926"/>
                <a:gd name="T75" fmla="*/ 151 h 926"/>
                <a:gd name="T76" fmla="*/ 848 w 926"/>
                <a:gd name="T77" fmla="*/ 204 h 926"/>
                <a:gd name="T78" fmla="*/ 881 w 926"/>
                <a:gd name="T79" fmla="*/ 262 h 926"/>
                <a:gd name="T80" fmla="*/ 906 w 926"/>
                <a:gd name="T81" fmla="*/ 326 h 926"/>
                <a:gd name="T82" fmla="*/ 921 w 926"/>
                <a:gd name="T83" fmla="*/ 392 h 926"/>
                <a:gd name="T84" fmla="*/ 926 w 926"/>
                <a:gd name="T85" fmla="*/ 463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26" h="926">
                  <a:moveTo>
                    <a:pt x="926" y="463"/>
                  </a:moveTo>
                  <a:lnTo>
                    <a:pt x="926" y="486"/>
                  </a:lnTo>
                  <a:lnTo>
                    <a:pt x="924" y="511"/>
                  </a:lnTo>
                  <a:lnTo>
                    <a:pt x="921" y="534"/>
                  </a:lnTo>
                  <a:lnTo>
                    <a:pt x="918" y="556"/>
                  </a:lnTo>
                  <a:lnTo>
                    <a:pt x="912" y="578"/>
                  </a:lnTo>
                  <a:lnTo>
                    <a:pt x="906" y="601"/>
                  </a:lnTo>
                  <a:lnTo>
                    <a:pt x="899" y="623"/>
                  </a:lnTo>
                  <a:lnTo>
                    <a:pt x="890" y="643"/>
                  </a:lnTo>
                  <a:lnTo>
                    <a:pt x="881" y="664"/>
                  </a:lnTo>
                  <a:lnTo>
                    <a:pt x="871" y="684"/>
                  </a:lnTo>
                  <a:lnTo>
                    <a:pt x="860" y="703"/>
                  </a:lnTo>
                  <a:lnTo>
                    <a:pt x="848" y="722"/>
                  </a:lnTo>
                  <a:lnTo>
                    <a:pt x="834" y="740"/>
                  </a:lnTo>
                  <a:lnTo>
                    <a:pt x="820" y="758"/>
                  </a:lnTo>
                  <a:lnTo>
                    <a:pt x="807" y="775"/>
                  </a:lnTo>
                  <a:lnTo>
                    <a:pt x="791" y="791"/>
                  </a:lnTo>
                  <a:lnTo>
                    <a:pt x="775" y="806"/>
                  </a:lnTo>
                  <a:lnTo>
                    <a:pt x="758" y="820"/>
                  </a:lnTo>
                  <a:lnTo>
                    <a:pt x="740" y="834"/>
                  </a:lnTo>
                  <a:lnTo>
                    <a:pt x="722" y="847"/>
                  </a:lnTo>
                  <a:lnTo>
                    <a:pt x="703" y="860"/>
                  </a:lnTo>
                  <a:lnTo>
                    <a:pt x="684" y="870"/>
                  </a:lnTo>
                  <a:lnTo>
                    <a:pt x="664" y="881"/>
                  </a:lnTo>
                  <a:lnTo>
                    <a:pt x="644" y="890"/>
                  </a:lnTo>
                  <a:lnTo>
                    <a:pt x="623" y="899"/>
                  </a:lnTo>
                  <a:lnTo>
                    <a:pt x="602" y="905"/>
                  </a:lnTo>
                  <a:lnTo>
                    <a:pt x="579" y="911"/>
                  </a:lnTo>
                  <a:lnTo>
                    <a:pt x="557" y="917"/>
                  </a:lnTo>
                  <a:lnTo>
                    <a:pt x="534" y="921"/>
                  </a:lnTo>
                  <a:lnTo>
                    <a:pt x="511" y="924"/>
                  </a:lnTo>
                  <a:lnTo>
                    <a:pt x="487" y="926"/>
                  </a:lnTo>
                  <a:lnTo>
                    <a:pt x="463" y="926"/>
                  </a:lnTo>
                  <a:lnTo>
                    <a:pt x="440" y="926"/>
                  </a:lnTo>
                  <a:lnTo>
                    <a:pt x="415" y="924"/>
                  </a:lnTo>
                  <a:lnTo>
                    <a:pt x="392" y="921"/>
                  </a:lnTo>
                  <a:lnTo>
                    <a:pt x="370" y="917"/>
                  </a:lnTo>
                  <a:lnTo>
                    <a:pt x="348" y="911"/>
                  </a:lnTo>
                  <a:lnTo>
                    <a:pt x="326" y="905"/>
                  </a:lnTo>
                  <a:lnTo>
                    <a:pt x="304" y="899"/>
                  </a:lnTo>
                  <a:lnTo>
                    <a:pt x="283" y="890"/>
                  </a:lnTo>
                  <a:lnTo>
                    <a:pt x="262" y="881"/>
                  </a:lnTo>
                  <a:lnTo>
                    <a:pt x="242" y="870"/>
                  </a:lnTo>
                  <a:lnTo>
                    <a:pt x="223" y="860"/>
                  </a:lnTo>
                  <a:lnTo>
                    <a:pt x="204" y="847"/>
                  </a:lnTo>
                  <a:lnTo>
                    <a:pt x="186" y="834"/>
                  </a:lnTo>
                  <a:lnTo>
                    <a:pt x="168" y="820"/>
                  </a:lnTo>
                  <a:lnTo>
                    <a:pt x="152" y="806"/>
                  </a:lnTo>
                  <a:lnTo>
                    <a:pt x="135" y="791"/>
                  </a:lnTo>
                  <a:lnTo>
                    <a:pt x="120" y="775"/>
                  </a:lnTo>
                  <a:lnTo>
                    <a:pt x="106" y="758"/>
                  </a:lnTo>
                  <a:lnTo>
                    <a:pt x="92" y="740"/>
                  </a:lnTo>
                  <a:lnTo>
                    <a:pt x="79" y="722"/>
                  </a:lnTo>
                  <a:lnTo>
                    <a:pt x="66" y="703"/>
                  </a:lnTo>
                  <a:lnTo>
                    <a:pt x="56" y="684"/>
                  </a:lnTo>
                  <a:lnTo>
                    <a:pt x="45" y="664"/>
                  </a:lnTo>
                  <a:lnTo>
                    <a:pt x="36" y="643"/>
                  </a:lnTo>
                  <a:lnTo>
                    <a:pt x="28" y="623"/>
                  </a:lnTo>
                  <a:lnTo>
                    <a:pt x="21" y="601"/>
                  </a:lnTo>
                  <a:lnTo>
                    <a:pt x="15" y="578"/>
                  </a:lnTo>
                  <a:lnTo>
                    <a:pt x="9" y="556"/>
                  </a:lnTo>
                  <a:lnTo>
                    <a:pt x="5" y="534"/>
                  </a:lnTo>
                  <a:lnTo>
                    <a:pt x="2" y="511"/>
                  </a:lnTo>
                  <a:lnTo>
                    <a:pt x="1" y="486"/>
                  </a:lnTo>
                  <a:lnTo>
                    <a:pt x="0" y="463"/>
                  </a:lnTo>
                  <a:lnTo>
                    <a:pt x="1" y="439"/>
                  </a:lnTo>
                  <a:lnTo>
                    <a:pt x="2" y="416"/>
                  </a:lnTo>
                  <a:lnTo>
                    <a:pt x="5" y="392"/>
                  </a:lnTo>
                  <a:lnTo>
                    <a:pt x="9" y="370"/>
                  </a:lnTo>
                  <a:lnTo>
                    <a:pt x="15" y="347"/>
                  </a:lnTo>
                  <a:lnTo>
                    <a:pt x="21" y="326"/>
                  </a:lnTo>
                  <a:lnTo>
                    <a:pt x="28" y="304"/>
                  </a:lnTo>
                  <a:lnTo>
                    <a:pt x="36" y="282"/>
                  </a:lnTo>
                  <a:lnTo>
                    <a:pt x="45" y="262"/>
                  </a:lnTo>
                  <a:lnTo>
                    <a:pt x="56" y="242"/>
                  </a:lnTo>
                  <a:lnTo>
                    <a:pt x="66" y="223"/>
                  </a:lnTo>
                  <a:lnTo>
                    <a:pt x="79" y="204"/>
                  </a:lnTo>
                  <a:lnTo>
                    <a:pt x="92" y="186"/>
                  </a:lnTo>
                  <a:lnTo>
                    <a:pt x="106" y="168"/>
                  </a:lnTo>
                  <a:lnTo>
                    <a:pt x="120" y="151"/>
                  </a:lnTo>
                  <a:lnTo>
                    <a:pt x="135" y="135"/>
                  </a:lnTo>
                  <a:lnTo>
                    <a:pt x="152" y="121"/>
                  </a:lnTo>
                  <a:lnTo>
                    <a:pt x="168" y="106"/>
                  </a:lnTo>
                  <a:lnTo>
                    <a:pt x="186" y="92"/>
                  </a:lnTo>
                  <a:lnTo>
                    <a:pt x="204" y="79"/>
                  </a:lnTo>
                  <a:lnTo>
                    <a:pt x="223" y="67"/>
                  </a:lnTo>
                  <a:lnTo>
                    <a:pt x="242" y="56"/>
                  </a:lnTo>
                  <a:lnTo>
                    <a:pt x="262" y="46"/>
                  </a:lnTo>
                  <a:lnTo>
                    <a:pt x="283" y="36"/>
                  </a:lnTo>
                  <a:lnTo>
                    <a:pt x="304" y="28"/>
                  </a:lnTo>
                  <a:lnTo>
                    <a:pt x="326" y="20"/>
                  </a:lnTo>
                  <a:lnTo>
                    <a:pt x="348" y="14"/>
                  </a:lnTo>
                  <a:lnTo>
                    <a:pt x="370" y="10"/>
                  </a:lnTo>
                  <a:lnTo>
                    <a:pt x="392" y="5"/>
                  </a:lnTo>
                  <a:lnTo>
                    <a:pt x="415" y="2"/>
                  </a:lnTo>
                  <a:lnTo>
                    <a:pt x="440" y="0"/>
                  </a:lnTo>
                  <a:lnTo>
                    <a:pt x="463" y="0"/>
                  </a:lnTo>
                  <a:lnTo>
                    <a:pt x="487" y="0"/>
                  </a:lnTo>
                  <a:lnTo>
                    <a:pt x="511" y="2"/>
                  </a:lnTo>
                  <a:lnTo>
                    <a:pt x="534" y="5"/>
                  </a:lnTo>
                  <a:lnTo>
                    <a:pt x="557" y="10"/>
                  </a:lnTo>
                  <a:lnTo>
                    <a:pt x="579" y="14"/>
                  </a:lnTo>
                  <a:lnTo>
                    <a:pt x="602" y="20"/>
                  </a:lnTo>
                  <a:lnTo>
                    <a:pt x="623" y="28"/>
                  </a:lnTo>
                  <a:lnTo>
                    <a:pt x="644" y="36"/>
                  </a:lnTo>
                  <a:lnTo>
                    <a:pt x="664" y="46"/>
                  </a:lnTo>
                  <a:lnTo>
                    <a:pt x="684" y="56"/>
                  </a:lnTo>
                  <a:lnTo>
                    <a:pt x="703" y="67"/>
                  </a:lnTo>
                  <a:lnTo>
                    <a:pt x="722" y="79"/>
                  </a:lnTo>
                  <a:lnTo>
                    <a:pt x="740" y="92"/>
                  </a:lnTo>
                  <a:lnTo>
                    <a:pt x="758" y="106"/>
                  </a:lnTo>
                  <a:lnTo>
                    <a:pt x="775" y="121"/>
                  </a:lnTo>
                  <a:lnTo>
                    <a:pt x="791" y="135"/>
                  </a:lnTo>
                  <a:lnTo>
                    <a:pt x="807" y="151"/>
                  </a:lnTo>
                  <a:lnTo>
                    <a:pt x="820" y="168"/>
                  </a:lnTo>
                  <a:lnTo>
                    <a:pt x="834" y="186"/>
                  </a:lnTo>
                  <a:lnTo>
                    <a:pt x="848" y="204"/>
                  </a:lnTo>
                  <a:lnTo>
                    <a:pt x="860" y="223"/>
                  </a:lnTo>
                  <a:lnTo>
                    <a:pt x="871" y="242"/>
                  </a:lnTo>
                  <a:lnTo>
                    <a:pt x="881" y="262"/>
                  </a:lnTo>
                  <a:lnTo>
                    <a:pt x="890" y="282"/>
                  </a:lnTo>
                  <a:lnTo>
                    <a:pt x="899" y="304"/>
                  </a:lnTo>
                  <a:lnTo>
                    <a:pt x="906" y="326"/>
                  </a:lnTo>
                  <a:lnTo>
                    <a:pt x="912" y="347"/>
                  </a:lnTo>
                  <a:lnTo>
                    <a:pt x="918" y="370"/>
                  </a:lnTo>
                  <a:lnTo>
                    <a:pt x="921" y="392"/>
                  </a:lnTo>
                  <a:lnTo>
                    <a:pt x="924" y="416"/>
                  </a:lnTo>
                  <a:lnTo>
                    <a:pt x="926" y="439"/>
                  </a:lnTo>
                  <a:lnTo>
                    <a:pt x="926" y="463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64" name="Freeform 124"/>
            <p:cNvSpPr>
              <a:spLocks/>
            </p:cNvSpPr>
            <p:nvPr/>
          </p:nvSpPr>
          <p:spPr bwMode="auto">
            <a:xfrm>
              <a:off x="938213" y="2981325"/>
              <a:ext cx="360363" cy="360363"/>
            </a:xfrm>
            <a:custGeom>
              <a:avLst/>
              <a:gdLst>
                <a:gd name="T0" fmla="*/ 1130 w 1133"/>
                <a:gd name="T1" fmla="*/ 624 h 1132"/>
                <a:gd name="T2" fmla="*/ 1115 w 1133"/>
                <a:gd name="T3" fmla="*/ 708 h 1132"/>
                <a:gd name="T4" fmla="*/ 1088 w 1133"/>
                <a:gd name="T5" fmla="*/ 786 h 1132"/>
                <a:gd name="T6" fmla="*/ 1050 w 1133"/>
                <a:gd name="T7" fmla="*/ 860 h 1132"/>
                <a:gd name="T8" fmla="*/ 1003 w 1133"/>
                <a:gd name="T9" fmla="*/ 927 h 1132"/>
                <a:gd name="T10" fmla="*/ 947 w 1133"/>
                <a:gd name="T11" fmla="*/ 985 h 1132"/>
                <a:gd name="T12" fmla="*/ 883 w 1133"/>
                <a:gd name="T13" fmla="*/ 1035 h 1132"/>
                <a:gd name="T14" fmla="*/ 811 w 1133"/>
                <a:gd name="T15" fmla="*/ 1077 h 1132"/>
                <a:gd name="T16" fmla="*/ 734 w 1133"/>
                <a:gd name="T17" fmla="*/ 1106 h 1132"/>
                <a:gd name="T18" fmla="*/ 653 w 1133"/>
                <a:gd name="T19" fmla="*/ 1125 h 1132"/>
                <a:gd name="T20" fmla="*/ 566 w 1133"/>
                <a:gd name="T21" fmla="*/ 1132 h 1132"/>
                <a:gd name="T22" fmla="*/ 480 w 1133"/>
                <a:gd name="T23" fmla="*/ 1125 h 1132"/>
                <a:gd name="T24" fmla="*/ 398 w 1133"/>
                <a:gd name="T25" fmla="*/ 1106 h 1132"/>
                <a:gd name="T26" fmla="*/ 321 w 1133"/>
                <a:gd name="T27" fmla="*/ 1077 h 1132"/>
                <a:gd name="T28" fmla="*/ 250 w 1133"/>
                <a:gd name="T29" fmla="*/ 1035 h 1132"/>
                <a:gd name="T30" fmla="*/ 185 w 1133"/>
                <a:gd name="T31" fmla="*/ 985 h 1132"/>
                <a:gd name="T32" fmla="*/ 129 w 1133"/>
                <a:gd name="T33" fmla="*/ 927 h 1132"/>
                <a:gd name="T34" fmla="*/ 82 w 1133"/>
                <a:gd name="T35" fmla="*/ 860 h 1132"/>
                <a:gd name="T36" fmla="*/ 45 w 1133"/>
                <a:gd name="T37" fmla="*/ 786 h 1132"/>
                <a:gd name="T38" fmla="*/ 17 w 1133"/>
                <a:gd name="T39" fmla="*/ 708 h 1132"/>
                <a:gd name="T40" fmla="*/ 2 w 1133"/>
                <a:gd name="T41" fmla="*/ 624 h 1132"/>
                <a:gd name="T42" fmla="*/ 0 w 1133"/>
                <a:gd name="T43" fmla="*/ 537 h 1132"/>
                <a:gd name="T44" fmla="*/ 12 w 1133"/>
                <a:gd name="T45" fmla="*/ 452 h 1132"/>
                <a:gd name="T46" fmla="*/ 34 w 1133"/>
                <a:gd name="T47" fmla="*/ 372 h 1132"/>
                <a:gd name="T48" fmla="*/ 68 w 1133"/>
                <a:gd name="T49" fmla="*/ 297 h 1132"/>
                <a:gd name="T50" fmla="*/ 112 w 1133"/>
                <a:gd name="T51" fmla="*/ 227 h 1132"/>
                <a:gd name="T52" fmla="*/ 165 w 1133"/>
                <a:gd name="T53" fmla="*/ 166 h 1132"/>
                <a:gd name="T54" fmla="*/ 228 w 1133"/>
                <a:gd name="T55" fmla="*/ 113 h 1132"/>
                <a:gd name="T56" fmla="*/ 296 w 1133"/>
                <a:gd name="T57" fmla="*/ 68 h 1132"/>
                <a:gd name="T58" fmla="*/ 371 w 1133"/>
                <a:gd name="T59" fmla="*/ 34 h 1132"/>
                <a:gd name="T60" fmla="*/ 452 w 1133"/>
                <a:gd name="T61" fmla="*/ 11 h 1132"/>
                <a:gd name="T62" fmla="*/ 537 w 1133"/>
                <a:gd name="T63" fmla="*/ 1 h 1132"/>
                <a:gd name="T64" fmla="*/ 624 w 1133"/>
                <a:gd name="T65" fmla="*/ 3 h 1132"/>
                <a:gd name="T66" fmla="*/ 708 w 1133"/>
                <a:gd name="T67" fmla="*/ 18 h 1132"/>
                <a:gd name="T68" fmla="*/ 787 w 1133"/>
                <a:gd name="T69" fmla="*/ 44 h 1132"/>
                <a:gd name="T70" fmla="*/ 860 w 1133"/>
                <a:gd name="T71" fmla="*/ 82 h 1132"/>
                <a:gd name="T72" fmla="*/ 927 w 1133"/>
                <a:gd name="T73" fmla="*/ 130 h 1132"/>
                <a:gd name="T74" fmla="*/ 986 w 1133"/>
                <a:gd name="T75" fmla="*/ 186 h 1132"/>
                <a:gd name="T76" fmla="*/ 1036 w 1133"/>
                <a:gd name="T77" fmla="*/ 249 h 1132"/>
                <a:gd name="T78" fmla="*/ 1077 w 1133"/>
                <a:gd name="T79" fmla="*/ 321 h 1132"/>
                <a:gd name="T80" fmla="*/ 1107 w 1133"/>
                <a:gd name="T81" fmla="*/ 398 h 1132"/>
                <a:gd name="T82" fmla="*/ 1127 w 1133"/>
                <a:gd name="T83" fmla="*/ 479 h 1132"/>
                <a:gd name="T84" fmla="*/ 1133 w 1133"/>
                <a:gd name="T85" fmla="*/ 566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33" h="1132">
                  <a:moveTo>
                    <a:pt x="1133" y="566"/>
                  </a:moveTo>
                  <a:lnTo>
                    <a:pt x="1132" y="595"/>
                  </a:lnTo>
                  <a:lnTo>
                    <a:pt x="1130" y="624"/>
                  </a:lnTo>
                  <a:lnTo>
                    <a:pt x="1127" y="652"/>
                  </a:lnTo>
                  <a:lnTo>
                    <a:pt x="1121" y="680"/>
                  </a:lnTo>
                  <a:lnTo>
                    <a:pt x="1115" y="708"/>
                  </a:lnTo>
                  <a:lnTo>
                    <a:pt x="1107" y="734"/>
                  </a:lnTo>
                  <a:lnTo>
                    <a:pt x="1098" y="761"/>
                  </a:lnTo>
                  <a:lnTo>
                    <a:pt x="1088" y="786"/>
                  </a:lnTo>
                  <a:lnTo>
                    <a:pt x="1077" y="811"/>
                  </a:lnTo>
                  <a:lnTo>
                    <a:pt x="1064" y="836"/>
                  </a:lnTo>
                  <a:lnTo>
                    <a:pt x="1050" y="860"/>
                  </a:lnTo>
                  <a:lnTo>
                    <a:pt x="1036" y="882"/>
                  </a:lnTo>
                  <a:lnTo>
                    <a:pt x="1020" y="904"/>
                  </a:lnTo>
                  <a:lnTo>
                    <a:pt x="1003" y="927"/>
                  </a:lnTo>
                  <a:lnTo>
                    <a:pt x="986" y="947"/>
                  </a:lnTo>
                  <a:lnTo>
                    <a:pt x="967" y="967"/>
                  </a:lnTo>
                  <a:lnTo>
                    <a:pt x="947" y="985"/>
                  </a:lnTo>
                  <a:lnTo>
                    <a:pt x="927" y="1003"/>
                  </a:lnTo>
                  <a:lnTo>
                    <a:pt x="906" y="1020"/>
                  </a:lnTo>
                  <a:lnTo>
                    <a:pt x="883" y="1035"/>
                  </a:lnTo>
                  <a:lnTo>
                    <a:pt x="860" y="1050"/>
                  </a:lnTo>
                  <a:lnTo>
                    <a:pt x="836" y="1064"/>
                  </a:lnTo>
                  <a:lnTo>
                    <a:pt x="811" y="1077"/>
                  </a:lnTo>
                  <a:lnTo>
                    <a:pt x="787" y="1087"/>
                  </a:lnTo>
                  <a:lnTo>
                    <a:pt x="761" y="1098"/>
                  </a:lnTo>
                  <a:lnTo>
                    <a:pt x="734" y="1106"/>
                  </a:lnTo>
                  <a:lnTo>
                    <a:pt x="708" y="1115"/>
                  </a:lnTo>
                  <a:lnTo>
                    <a:pt x="680" y="1121"/>
                  </a:lnTo>
                  <a:lnTo>
                    <a:pt x="653" y="1125"/>
                  </a:lnTo>
                  <a:lnTo>
                    <a:pt x="624" y="1130"/>
                  </a:lnTo>
                  <a:lnTo>
                    <a:pt x="596" y="1132"/>
                  </a:lnTo>
                  <a:lnTo>
                    <a:pt x="566" y="1132"/>
                  </a:lnTo>
                  <a:lnTo>
                    <a:pt x="537" y="1132"/>
                  </a:lnTo>
                  <a:lnTo>
                    <a:pt x="508" y="1130"/>
                  </a:lnTo>
                  <a:lnTo>
                    <a:pt x="480" y="1125"/>
                  </a:lnTo>
                  <a:lnTo>
                    <a:pt x="452" y="1121"/>
                  </a:lnTo>
                  <a:lnTo>
                    <a:pt x="424" y="1115"/>
                  </a:lnTo>
                  <a:lnTo>
                    <a:pt x="398" y="1106"/>
                  </a:lnTo>
                  <a:lnTo>
                    <a:pt x="371" y="1098"/>
                  </a:lnTo>
                  <a:lnTo>
                    <a:pt x="346" y="1087"/>
                  </a:lnTo>
                  <a:lnTo>
                    <a:pt x="321" y="1077"/>
                  </a:lnTo>
                  <a:lnTo>
                    <a:pt x="296" y="1064"/>
                  </a:lnTo>
                  <a:lnTo>
                    <a:pt x="272" y="1050"/>
                  </a:lnTo>
                  <a:lnTo>
                    <a:pt x="250" y="1035"/>
                  </a:lnTo>
                  <a:lnTo>
                    <a:pt x="228" y="1020"/>
                  </a:lnTo>
                  <a:lnTo>
                    <a:pt x="207" y="1003"/>
                  </a:lnTo>
                  <a:lnTo>
                    <a:pt x="185" y="985"/>
                  </a:lnTo>
                  <a:lnTo>
                    <a:pt x="165" y="967"/>
                  </a:lnTo>
                  <a:lnTo>
                    <a:pt x="147" y="947"/>
                  </a:lnTo>
                  <a:lnTo>
                    <a:pt x="129" y="927"/>
                  </a:lnTo>
                  <a:lnTo>
                    <a:pt x="112" y="904"/>
                  </a:lnTo>
                  <a:lnTo>
                    <a:pt x="97" y="882"/>
                  </a:lnTo>
                  <a:lnTo>
                    <a:pt x="82" y="860"/>
                  </a:lnTo>
                  <a:lnTo>
                    <a:pt x="68" y="836"/>
                  </a:lnTo>
                  <a:lnTo>
                    <a:pt x="55" y="811"/>
                  </a:lnTo>
                  <a:lnTo>
                    <a:pt x="45" y="786"/>
                  </a:lnTo>
                  <a:lnTo>
                    <a:pt x="34" y="761"/>
                  </a:lnTo>
                  <a:lnTo>
                    <a:pt x="26" y="734"/>
                  </a:lnTo>
                  <a:lnTo>
                    <a:pt x="17" y="708"/>
                  </a:lnTo>
                  <a:lnTo>
                    <a:pt x="12" y="680"/>
                  </a:lnTo>
                  <a:lnTo>
                    <a:pt x="7" y="652"/>
                  </a:lnTo>
                  <a:lnTo>
                    <a:pt x="2" y="624"/>
                  </a:lnTo>
                  <a:lnTo>
                    <a:pt x="0" y="595"/>
                  </a:lnTo>
                  <a:lnTo>
                    <a:pt x="0" y="566"/>
                  </a:lnTo>
                  <a:lnTo>
                    <a:pt x="0" y="537"/>
                  </a:lnTo>
                  <a:lnTo>
                    <a:pt x="2" y="508"/>
                  </a:lnTo>
                  <a:lnTo>
                    <a:pt x="7" y="479"/>
                  </a:lnTo>
                  <a:lnTo>
                    <a:pt x="12" y="452"/>
                  </a:lnTo>
                  <a:lnTo>
                    <a:pt x="17" y="424"/>
                  </a:lnTo>
                  <a:lnTo>
                    <a:pt x="26" y="398"/>
                  </a:lnTo>
                  <a:lnTo>
                    <a:pt x="34" y="372"/>
                  </a:lnTo>
                  <a:lnTo>
                    <a:pt x="45" y="345"/>
                  </a:lnTo>
                  <a:lnTo>
                    <a:pt x="55" y="321"/>
                  </a:lnTo>
                  <a:lnTo>
                    <a:pt x="68" y="297"/>
                  </a:lnTo>
                  <a:lnTo>
                    <a:pt x="82" y="272"/>
                  </a:lnTo>
                  <a:lnTo>
                    <a:pt x="97" y="249"/>
                  </a:lnTo>
                  <a:lnTo>
                    <a:pt x="112" y="227"/>
                  </a:lnTo>
                  <a:lnTo>
                    <a:pt x="129" y="206"/>
                  </a:lnTo>
                  <a:lnTo>
                    <a:pt x="147" y="186"/>
                  </a:lnTo>
                  <a:lnTo>
                    <a:pt x="165" y="166"/>
                  </a:lnTo>
                  <a:lnTo>
                    <a:pt x="185" y="146"/>
                  </a:lnTo>
                  <a:lnTo>
                    <a:pt x="207" y="130"/>
                  </a:lnTo>
                  <a:lnTo>
                    <a:pt x="228" y="113"/>
                  </a:lnTo>
                  <a:lnTo>
                    <a:pt x="250" y="97"/>
                  </a:lnTo>
                  <a:lnTo>
                    <a:pt x="272" y="82"/>
                  </a:lnTo>
                  <a:lnTo>
                    <a:pt x="296" y="68"/>
                  </a:lnTo>
                  <a:lnTo>
                    <a:pt x="321" y="56"/>
                  </a:lnTo>
                  <a:lnTo>
                    <a:pt x="346" y="44"/>
                  </a:lnTo>
                  <a:lnTo>
                    <a:pt x="371" y="34"/>
                  </a:lnTo>
                  <a:lnTo>
                    <a:pt x="398" y="25"/>
                  </a:lnTo>
                  <a:lnTo>
                    <a:pt x="424" y="18"/>
                  </a:lnTo>
                  <a:lnTo>
                    <a:pt x="452" y="11"/>
                  </a:lnTo>
                  <a:lnTo>
                    <a:pt x="480" y="6"/>
                  </a:lnTo>
                  <a:lnTo>
                    <a:pt x="508" y="3"/>
                  </a:lnTo>
                  <a:lnTo>
                    <a:pt x="537" y="1"/>
                  </a:lnTo>
                  <a:lnTo>
                    <a:pt x="566" y="0"/>
                  </a:lnTo>
                  <a:lnTo>
                    <a:pt x="596" y="1"/>
                  </a:lnTo>
                  <a:lnTo>
                    <a:pt x="624" y="3"/>
                  </a:lnTo>
                  <a:lnTo>
                    <a:pt x="653" y="6"/>
                  </a:lnTo>
                  <a:lnTo>
                    <a:pt x="680" y="11"/>
                  </a:lnTo>
                  <a:lnTo>
                    <a:pt x="708" y="18"/>
                  </a:lnTo>
                  <a:lnTo>
                    <a:pt x="734" y="25"/>
                  </a:lnTo>
                  <a:lnTo>
                    <a:pt x="761" y="34"/>
                  </a:lnTo>
                  <a:lnTo>
                    <a:pt x="787" y="44"/>
                  </a:lnTo>
                  <a:lnTo>
                    <a:pt x="811" y="56"/>
                  </a:lnTo>
                  <a:lnTo>
                    <a:pt x="836" y="68"/>
                  </a:lnTo>
                  <a:lnTo>
                    <a:pt x="860" y="82"/>
                  </a:lnTo>
                  <a:lnTo>
                    <a:pt x="883" y="97"/>
                  </a:lnTo>
                  <a:lnTo>
                    <a:pt x="906" y="113"/>
                  </a:lnTo>
                  <a:lnTo>
                    <a:pt x="927" y="130"/>
                  </a:lnTo>
                  <a:lnTo>
                    <a:pt x="947" y="146"/>
                  </a:lnTo>
                  <a:lnTo>
                    <a:pt x="967" y="166"/>
                  </a:lnTo>
                  <a:lnTo>
                    <a:pt x="986" y="186"/>
                  </a:lnTo>
                  <a:lnTo>
                    <a:pt x="1003" y="206"/>
                  </a:lnTo>
                  <a:lnTo>
                    <a:pt x="1020" y="227"/>
                  </a:lnTo>
                  <a:lnTo>
                    <a:pt x="1036" y="249"/>
                  </a:lnTo>
                  <a:lnTo>
                    <a:pt x="1050" y="272"/>
                  </a:lnTo>
                  <a:lnTo>
                    <a:pt x="1064" y="297"/>
                  </a:lnTo>
                  <a:lnTo>
                    <a:pt x="1077" y="321"/>
                  </a:lnTo>
                  <a:lnTo>
                    <a:pt x="1088" y="345"/>
                  </a:lnTo>
                  <a:lnTo>
                    <a:pt x="1098" y="372"/>
                  </a:lnTo>
                  <a:lnTo>
                    <a:pt x="1107" y="398"/>
                  </a:lnTo>
                  <a:lnTo>
                    <a:pt x="1115" y="424"/>
                  </a:lnTo>
                  <a:lnTo>
                    <a:pt x="1121" y="452"/>
                  </a:lnTo>
                  <a:lnTo>
                    <a:pt x="1127" y="479"/>
                  </a:lnTo>
                  <a:lnTo>
                    <a:pt x="1130" y="508"/>
                  </a:lnTo>
                  <a:lnTo>
                    <a:pt x="1132" y="537"/>
                  </a:lnTo>
                  <a:lnTo>
                    <a:pt x="1133" y="566"/>
                  </a:lnTo>
                  <a:close/>
                </a:path>
              </a:pathLst>
            </a:custGeom>
            <a:noFill/>
            <a:ln w="7938">
              <a:solidFill>
                <a:srgbClr val="F9D43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65" name="Freeform 125"/>
            <p:cNvSpPr>
              <a:spLocks/>
            </p:cNvSpPr>
            <p:nvPr/>
          </p:nvSpPr>
          <p:spPr bwMode="auto">
            <a:xfrm>
              <a:off x="1084263" y="3068638"/>
              <a:ext cx="80963" cy="187325"/>
            </a:xfrm>
            <a:custGeom>
              <a:avLst/>
              <a:gdLst>
                <a:gd name="T0" fmla="*/ 254 w 255"/>
                <a:gd name="T1" fmla="*/ 451 h 586"/>
                <a:gd name="T2" fmla="*/ 241 w 255"/>
                <a:gd name="T3" fmla="*/ 491 h 586"/>
                <a:gd name="T4" fmla="*/ 218 w 255"/>
                <a:gd name="T5" fmla="*/ 522 h 586"/>
                <a:gd name="T6" fmla="*/ 199 w 255"/>
                <a:gd name="T7" fmla="*/ 536 h 586"/>
                <a:gd name="T8" fmla="*/ 177 w 255"/>
                <a:gd name="T9" fmla="*/ 546 h 586"/>
                <a:gd name="T10" fmla="*/ 161 w 255"/>
                <a:gd name="T11" fmla="*/ 586 h 586"/>
                <a:gd name="T12" fmla="*/ 84 w 255"/>
                <a:gd name="T13" fmla="*/ 545 h 586"/>
                <a:gd name="T14" fmla="*/ 55 w 255"/>
                <a:gd name="T15" fmla="*/ 529 h 586"/>
                <a:gd name="T16" fmla="*/ 31 w 255"/>
                <a:gd name="T17" fmla="*/ 504 h 586"/>
                <a:gd name="T18" fmla="*/ 15 w 255"/>
                <a:gd name="T19" fmla="*/ 474 h 586"/>
                <a:gd name="T20" fmla="*/ 6 w 255"/>
                <a:gd name="T21" fmla="*/ 443 h 586"/>
                <a:gd name="T22" fmla="*/ 0 w 255"/>
                <a:gd name="T23" fmla="*/ 407 h 586"/>
                <a:gd name="T24" fmla="*/ 77 w 255"/>
                <a:gd name="T25" fmla="*/ 423 h 586"/>
                <a:gd name="T26" fmla="*/ 86 w 255"/>
                <a:gd name="T27" fmla="*/ 449 h 586"/>
                <a:gd name="T28" fmla="*/ 98 w 255"/>
                <a:gd name="T29" fmla="*/ 467 h 586"/>
                <a:gd name="T30" fmla="*/ 121 w 255"/>
                <a:gd name="T31" fmla="*/ 480 h 586"/>
                <a:gd name="T32" fmla="*/ 142 w 255"/>
                <a:gd name="T33" fmla="*/ 479 h 586"/>
                <a:gd name="T34" fmla="*/ 157 w 255"/>
                <a:gd name="T35" fmla="*/ 471 h 586"/>
                <a:gd name="T36" fmla="*/ 170 w 255"/>
                <a:gd name="T37" fmla="*/ 456 h 586"/>
                <a:gd name="T38" fmla="*/ 177 w 255"/>
                <a:gd name="T39" fmla="*/ 433 h 586"/>
                <a:gd name="T40" fmla="*/ 176 w 255"/>
                <a:gd name="T41" fmla="*/ 406 h 586"/>
                <a:gd name="T42" fmla="*/ 166 w 255"/>
                <a:gd name="T43" fmla="*/ 383 h 586"/>
                <a:gd name="T44" fmla="*/ 149 w 255"/>
                <a:gd name="T45" fmla="*/ 360 h 586"/>
                <a:gd name="T46" fmla="*/ 102 w 255"/>
                <a:gd name="T47" fmla="*/ 314 h 586"/>
                <a:gd name="T48" fmla="*/ 50 w 255"/>
                <a:gd name="T49" fmla="*/ 263 h 586"/>
                <a:gd name="T50" fmla="*/ 25 w 255"/>
                <a:gd name="T51" fmla="*/ 223 h 586"/>
                <a:gd name="T52" fmla="*/ 14 w 255"/>
                <a:gd name="T53" fmla="*/ 196 h 586"/>
                <a:gd name="T54" fmla="*/ 9 w 255"/>
                <a:gd name="T55" fmla="*/ 166 h 586"/>
                <a:gd name="T56" fmla="*/ 10 w 255"/>
                <a:gd name="T57" fmla="*/ 137 h 586"/>
                <a:gd name="T58" fmla="*/ 16 w 255"/>
                <a:gd name="T59" fmla="*/ 109 h 586"/>
                <a:gd name="T60" fmla="*/ 28 w 255"/>
                <a:gd name="T61" fmla="*/ 84 h 586"/>
                <a:gd name="T62" fmla="*/ 48 w 255"/>
                <a:gd name="T63" fmla="*/ 59 h 586"/>
                <a:gd name="T64" fmla="*/ 74 w 255"/>
                <a:gd name="T65" fmla="*/ 41 h 586"/>
                <a:gd name="T66" fmla="*/ 95 w 255"/>
                <a:gd name="T67" fmla="*/ 0 h 586"/>
                <a:gd name="T68" fmla="*/ 176 w 255"/>
                <a:gd name="T69" fmla="*/ 37 h 586"/>
                <a:gd name="T70" fmla="*/ 212 w 255"/>
                <a:gd name="T71" fmla="*/ 59 h 586"/>
                <a:gd name="T72" fmla="*/ 235 w 255"/>
                <a:gd name="T73" fmla="*/ 87 h 586"/>
                <a:gd name="T74" fmla="*/ 248 w 255"/>
                <a:gd name="T75" fmla="*/ 121 h 586"/>
                <a:gd name="T76" fmla="*/ 178 w 255"/>
                <a:gd name="T77" fmla="*/ 160 h 586"/>
                <a:gd name="T78" fmla="*/ 166 w 255"/>
                <a:gd name="T79" fmla="*/ 121 h 586"/>
                <a:gd name="T80" fmla="*/ 147 w 255"/>
                <a:gd name="T81" fmla="*/ 102 h 586"/>
                <a:gd name="T82" fmla="*/ 125 w 255"/>
                <a:gd name="T83" fmla="*/ 99 h 586"/>
                <a:gd name="T84" fmla="*/ 111 w 255"/>
                <a:gd name="T85" fmla="*/ 103 h 586"/>
                <a:gd name="T86" fmla="*/ 101 w 255"/>
                <a:gd name="T87" fmla="*/ 112 h 586"/>
                <a:gd name="T88" fmla="*/ 91 w 255"/>
                <a:gd name="T89" fmla="*/ 135 h 586"/>
                <a:gd name="T90" fmla="*/ 89 w 255"/>
                <a:gd name="T91" fmla="*/ 163 h 586"/>
                <a:gd name="T92" fmla="*/ 97 w 255"/>
                <a:gd name="T93" fmla="*/ 191 h 586"/>
                <a:gd name="T94" fmla="*/ 111 w 255"/>
                <a:gd name="T95" fmla="*/ 217 h 586"/>
                <a:gd name="T96" fmla="*/ 132 w 255"/>
                <a:gd name="T97" fmla="*/ 241 h 586"/>
                <a:gd name="T98" fmla="*/ 165 w 255"/>
                <a:gd name="T99" fmla="*/ 269 h 586"/>
                <a:gd name="T100" fmla="*/ 189 w 255"/>
                <a:gd name="T101" fmla="*/ 290 h 586"/>
                <a:gd name="T102" fmla="*/ 223 w 255"/>
                <a:gd name="T103" fmla="*/ 332 h 586"/>
                <a:gd name="T104" fmla="*/ 242 w 255"/>
                <a:gd name="T105" fmla="*/ 366 h 586"/>
                <a:gd name="T106" fmla="*/ 252 w 255"/>
                <a:gd name="T107" fmla="*/ 394 h 586"/>
                <a:gd name="T108" fmla="*/ 255 w 255"/>
                <a:gd name="T109" fmla="*/ 419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5" h="586">
                  <a:moveTo>
                    <a:pt x="255" y="419"/>
                  </a:moveTo>
                  <a:lnTo>
                    <a:pt x="255" y="435"/>
                  </a:lnTo>
                  <a:lnTo>
                    <a:pt x="254" y="451"/>
                  </a:lnTo>
                  <a:lnTo>
                    <a:pt x="251" y="464"/>
                  </a:lnTo>
                  <a:lnTo>
                    <a:pt x="247" y="478"/>
                  </a:lnTo>
                  <a:lnTo>
                    <a:pt x="241" y="491"/>
                  </a:lnTo>
                  <a:lnTo>
                    <a:pt x="235" y="501"/>
                  </a:lnTo>
                  <a:lnTo>
                    <a:pt x="228" y="512"/>
                  </a:lnTo>
                  <a:lnTo>
                    <a:pt x="218" y="522"/>
                  </a:lnTo>
                  <a:lnTo>
                    <a:pt x="213" y="527"/>
                  </a:lnTo>
                  <a:lnTo>
                    <a:pt x="207" y="532"/>
                  </a:lnTo>
                  <a:lnTo>
                    <a:pt x="199" y="536"/>
                  </a:lnTo>
                  <a:lnTo>
                    <a:pt x="193" y="540"/>
                  </a:lnTo>
                  <a:lnTo>
                    <a:pt x="185" y="543"/>
                  </a:lnTo>
                  <a:lnTo>
                    <a:pt x="177" y="546"/>
                  </a:lnTo>
                  <a:lnTo>
                    <a:pt x="170" y="548"/>
                  </a:lnTo>
                  <a:lnTo>
                    <a:pt x="161" y="550"/>
                  </a:lnTo>
                  <a:lnTo>
                    <a:pt x="161" y="586"/>
                  </a:lnTo>
                  <a:lnTo>
                    <a:pt x="95" y="586"/>
                  </a:lnTo>
                  <a:lnTo>
                    <a:pt x="95" y="548"/>
                  </a:lnTo>
                  <a:lnTo>
                    <a:pt x="84" y="545"/>
                  </a:lnTo>
                  <a:lnTo>
                    <a:pt x="74" y="541"/>
                  </a:lnTo>
                  <a:lnTo>
                    <a:pt x="64" y="535"/>
                  </a:lnTo>
                  <a:lnTo>
                    <a:pt x="55" y="529"/>
                  </a:lnTo>
                  <a:lnTo>
                    <a:pt x="47" y="522"/>
                  </a:lnTo>
                  <a:lnTo>
                    <a:pt x="38" y="513"/>
                  </a:lnTo>
                  <a:lnTo>
                    <a:pt x="31" y="504"/>
                  </a:lnTo>
                  <a:lnTo>
                    <a:pt x="25" y="493"/>
                  </a:lnTo>
                  <a:lnTo>
                    <a:pt x="19" y="485"/>
                  </a:lnTo>
                  <a:lnTo>
                    <a:pt x="15" y="474"/>
                  </a:lnTo>
                  <a:lnTo>
                    <a:pt x="12" y="464"/>
                  </a:lnTo>
                  <a:lnTo>
                    <a:pt x="8" y="454"/>
                  </a:lnTo>
                  <a:lnTo>
                    <a:pt x="6" y="443"/>
                  </a:lnTo>
                  <a:lnTo>
                    <a:pt x="3" y="432"/>
                  </a:lnTo>
                  <a:lnTo>
                    <a:pt x="1" y="420"/>
                  </a:lnTo>
                  <a:lnTo>
                    <a:pt x="0" y="407"/>
                  </a:lnTo>
                  <a:lnTo>
                    <a:pt x="74" y="402"/>
                  </a:lnTo>
                  <a:lnTo>
                    <a:pt x="76" y="414"/>
                  </a:lnTo>
                  <a:lnTo>
                    <a:pt x="77" y="423"/>
                  </a:lnTo>
                  <a:lnTo>
                    <a:pt x="80" y="433"/>
                  </a:lnTo>
                  <a:lnTo>
                    <a:pt x="83" y="441"/>
                  </a:lnTo>
                  <a:lnTo>
                    <a:pt x="86" y="449"/>
                  </a:lnTo>
                  <a:lnTo>
                    <a:pt x="89" y="456"/>
                  </a:lnTo>
                  <a:lnTo>
                    <a:pt x="93" y="461"/>
                  </a:lnTo>
                  <a:lnTo>
                    <a:pt x="98" y="467"/>
                  </a:lnTo>
                  <a:lnTo>
                    <a:pt x="105" y="474"/>
                  </a:lnTo>
                  <a:lnTo>
                    <a:pt x="112" y="478"/>
                  </a:lnTo>
                  <a:lnTo>
                    <a:pt x="121" y="480"/>
                  </a:lnTo>
                  <a:lnTo>
                    <a:pt x="129" y="481"/>
                  </a:lnTo>
                  <a:lnTo>
                    <a:pt x="136" y="480"/>
                  </a:lnTo>
                  <a:lnTo>
                    <a:pt x="142" y="479"/>
                  </a:lnTo>
                  <a:lnTo>
                    <a:pt x="147" y="477"/>
                  </a:lnTo>
                  <a:lnTo>
                    <a:pt x="153" y="475"/>
                  </a:lnTo>
                  <a:lnTo>
                    <a:pt x="157" y="471"/>
                  </a:lnTo>
                  <a:lnTo>
                    <a:pt x="162" y="467"/>
                  </a:lnTo>
                  <a:lnTo>
                    <a:pt x="166" y="462"/>
                  </a:lnTo>
                  <a:lnTo>
                    <a:pt x="170" y="456"/>
                  </a:lnTo>
                  <a:lnTo>
                    <a:pt x="173" y="450"/>
                  </a:lnTo>
                  <a:lnTo>
                    <a:pt x="176" y="442"/>
                  </a:lnTo>
                  <a:lnTo>
                    <a:pt x="177" y="433"/>
                  </a:lnTo>
                  <a:lnTo>
                    <a:pt x="178" y="422"/>
                  </a:lnTo>
                  <a:lnTo>
                    <a:pt x="177" y="415"/>
                  </a:lnTo>
                  <a:lnTo>
                    <a:pt x="176" y="406"/>
                  </a:lnTo>
                  <a:lnTo>
                    <a:pt x="174" y="399"/>
                  </a:lnTo>
                  <a:lnTo>
                    <a:pt x="171" y="392"/>
                  </a:lnTo>
                  <a:lnTo>
                    <a:pt x="166" y="383"/>
                  </a:lnTo>
                  <a:lnTo>
                    <a:pt x="161" y="376"/>
                  </a:lnTo>
                  <a:lnTo>
                    <a:pt x="156" y="367"/>
                  </a:lnTo>
                  <a:lnTo>
                    <a:pt x="149" y="360"/>
                  </a:lnTo>
                  <a:lnTo>
                    <a:pt x="136" y="347"/>
                  </a:lnTo>
                  <a:lnTo>
                    <a:pt x="120" y="332"/>
                  </a:lnTo>
                  <a:lnTo>
                    <a:pt x="102" y="314"/>
                  </a:lnTo>
                  <a:lnTo>
                    <a:pt x="81" y="294"/>
                  </a:lnTo>
                  <a:lnTo>
                    <a:pt x="64" y="278"/>
                  </a:lnTo>
                  <a:lnTo>
                    <a:pt x="50" y="263"/>
                  </a:lnTo>
                  <a:lnTo>
                    <a:pt x="38" y="247"/>
                  </a:lnTo>
                  <a:lnTo>
                    <a:pt x="29" y="233"/>
                  </a:lnTo>
                  <a:lnTo>
                    <a:pt x="25" y="223"/>
                  </a:lnTo>
                  <a:lnTo>
                    <a:pt x="20" y="215"/>
                  </a:lnTo>
                  <a:lnTo>
                    <a:pt x="16" y="206"/>
                  </a:lnTo>
                  <a:lnTo>
                    <a:pt x="14" y="196"/>
                  </a:lnTo>
                  <a:lnTo>
                    <a:pt x="12" y="186"/>
                  </a:lnTo>
                  <a:lnTo>
                    <a:pt x="10" y="177"/>
                  </a:lnTo>
                  <a:lnTo>
                    <a:pt x="9" y="166"/>
                  </a:lnTo>
                  <a:lnTo>
                    <a:pt x="9" y="157"/>
                  </a:lnTo>
                  <a:lnTo>
                    <a:pt x="9" y="146"/>
                  </a:lnTo>
                  <a:lnTo>
                    <a:pt x="10" y="137"/>
                  </a:lnTo>
                  <a:lnTo>
                    <a:pt x="12" y="127"/>
                  </a:lnTo>
                  <a:lnTo>
                    <a:pt x="13" y="119"/>
                  </a:lnTo>
                  <a:lnTo>
                    <a:pt x="16" y="109"/>
                  </a:lnTo>
                  <a:lnTo>
                    <a:pt x="19" y="101"/>
                  </a:lnTo>
                  <a:lnTo>
                    <a:pt x="24" y="92"/>
                  </a:lnTo>
                  <a:lnTo>
                    <a:pt x="28" y="84"/>
                  </a:lnTo>
                  <a:lnTo>
                    <a:pt x="33" y="74"/>
                  </a:lnTo>
                  <a:lnTo>
                    <a:pt x="40" y="66"/>
                  </a:lnTo>
                  <a:lnTo>
                    <a:pt x="48" y="59"/>
                  </a:lnTo>
                  <a:lnTo>
                    <a:pt x="56" y="51"/>
                  </a:lnTo>
                  <a:lnTo>
                    <a:pt x="65" y="45"/>
                  </a:lnTo>
                  <a:lnTo>
                    <a:pt x="74" y="41"/>
                  </a:lnTo>
                  <a:lnTo>
                    <a:pt x="85" y="36"/>
                  </a:lnTo>
                  <a:lnTo>
                    <a:pt x="95" y="33"/>
                  </a:lnTo>
                  <a:lnTo>
                    <a:pt x="95" y="0"/>
                  </a:lnTo>
                  <a:lnTo>
                    <a:pt x="161" y="0"/>
                  </a:lnTo>
                  <a:lnTo>
                    <a:pt x="161" y="33"/>
                  </a:lnTo>
                  <a:lnTo>
                    <a:pt x="176" y="37"/>
                  </a:lnTo>
                  <a:lnTo>
                    <a:pt x="190" y="43"/>
                  </a:lnTo>
                  <a:lnTo>
                    <a:pt x="201" y="50"/>
                  </a:lnTo>
                  <a:lnTo>
                    <a:pt x="212" y="59"/>
                  </a:lnTo>
                  <a:lnTo>
                    <a:pt x="220" y="68"/>
                  </a:lnTo>
                  <a:lnTo>
                    <a:pt x="229" y="77"/>
                  </a:lnTo>
                  <a:lnTo>
                    <a:pt x="235" y="87"/>
                  </a:lnTo>
                  <a:lnTo>
                    <a:pt x="240" y="98"/>
                  </a:lnTo>
                  <a:lnTo>
                    <a:pt x="245" y="109"/>
                  </a:lnTo>
                  <a:lnTo>
                    <a:pt x="248" y="121"/>
                  </a:lnTo>
                  <a:lnTo>
                    <a:pt x="251" y="134"/>
                  </a:lnTo>
                  <a:lnTo>
                    <a:pt x="252" y="146"/>
                  </a:lnTo>
                  <a:lnTo>
                    <a:pt x="178" y="160"/>
                  </a:lnTo>
                  <a:lnTo>
                    <a:pt x="176" y="145"/>
                  </a:lnTo>
                  <a:lnTo>
                    <a:pt x="172" y="133"/>
                  </a:lnTo>
                  <a:lnTo>
                    <a:pt x="166" y="121"/>
                  </a:lnTo>
                  <a:lnTo>
                    <a:pt x="160" y="110"/>
                  </a:lnTo>
                  <a:lnTo>
                    <a:pt x="155" y="105"/>
                  </a:lnTo>
                  <a:lnTo>
                    <a:pt x="147" y="102"/>
                  </a:lnTo>
                  <a:lnTo>
                    <a:pt x="139" y="100"/>
                  </a:lnTo>
                  <a:lnTo>
                    <a:pt x="129" y="99"/>
                  </a:lnTo>
                  <a:lnTo>
                    <a:pt x="125" y="99"/>
                  </a:lnTo>
                  <a:lnTo>
                    <a:pt x="120" y="100"/>
                  </a:lnTo>
                  <a:lnTo>
                    <a:pt x="116" y="101"/>
                  </a:lnTo>
                  <a:lnTo>
                    <a:pt x="111" y="103"/>
                  </a:lnTo>
                  <a:lnTo>
                    <a:pt x="107" y="106"/>
                  </a:lnTo>
                  <a:lnTo>
                    <a:pt x="104" y="109"/>
                  </a:lnTo>
                  <a:lnTo>
                    <a:pt x="101" y="112"/>
                  </a:lnTo>
                  <a:lnTo>
                    <a:pt x="98" y="118"/>
                  </a:lnTo>
                  <a:lnTo>
                    <a:pt x="93" y="125"/>
                  </a:lnTo>
                  <a:lnTo>
                    <a:pt x="91" y="135"/>
                  </a:lnTo>
                  <a:lnTo>
                    <a:pt x="89" y="144"/>
                  </a:lnTo>
                  <a:lnTo>
                    <a:pt x="88" y="155"/>
                  </a:lnTo>
                  <a:lnTo>
                    <a:pt x="89" y="163"/>
                  </a:lnTo>
                  <a:lnTo>
                    <a:pt x="90" y="173"/>
                  </a:lnTo>
                  <a:lnTo>
                    <a:pt x="93" y="181"/>
                  </a:lnTo>
                  <a:lnTo>
                    <a:pt x="97" y="191"/>
                  </a:lnTo>
                  <a:lnTo>
                    <a:pt x="101" y="199"/>
                  </a:lnTo>
                  <a:lnTo>
                    <a:pt x="106" y="209"/>
                  </a:lnTo>
                  <a:lnTo>
                    <a:pt x="111" y="217"/>
                  </a:lnTo>
                  <a:lnTo>
                    <a:pt x="119" y="227"/>
                  </a:lnTo>
                  <a:lnTo>
                    <a:pt x="125" y="233"/>
                  </a:lnTo>
                  <a:lnTo>
                    <a:pt x="132" y="241"/>
                  </a:lnTo>
                  <a:lnTo>
                    <a:pt x="142" y="250"/>
                  </a:lnTo>
                  <a:lnTo>
                    <a:pt x="153" y="258"/>
                  </a:lnTo>
                  <a:lnTo>
                    <a:pt x="165" y="269"/>
                  </a:lnTo>
                  <a:lnTo>
                    <a:pt x="175" y="277"/>
                  </a:lnTo>
                  <a:lnTo>
                    <a:pt x="183" y="285"/>
                  </a:lnTo>
                  <a:lnTo>
                    <a:pt x="189" y="290"/>
                  </a:lnTo>
                  <a:lnTo>
                    <a:pt x="202" y="305"/>
                  </a:lnTo>
                  <a:lnTo>
                    <a:pt x="214" y="319"/>
                  </a:lnTo>
                  <a:lnTo>
                    <a:pt x="223" y="332"/>
                  </a:lnTo>
                  <a:lnTo>
                    <a:pt x="232" y="346"/>
                  </a:lnTo>
                  <a:lnTo>
                    <a:pt x="237" y="357"/>
                  </a:lnTo>
                  <a:lnTo>
                    <a:pt x="242" y="366"/>
                  </a:lnTo>
                  <a:lnTo>
                    <a:pt x="246" y="376"/>
                  </a:lnTo>
                  <a:lnTo>
                    <a:pt x="250" y="384"/>
                  </a:lnTo>
                  <a:lnTo>
                    <a:pt x="252" y="394"/>
                  </a:lnTo>
                  <a:lnTo>
                    <a:pt x="254" y="402"/>
                  </a:lnTo>
                  <a:lnTo>
                    <a:pt x="255" y="411"/>
                  </a:lnTo>
                  <a:lnTo>
                    <a:pt x="255" y="419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66" name="Freeform 126"/>
            <p:cNvSpPr>
              <a:spLocks/>
            </p:cNvSpPr>
            <p:nvPr/>
          </p:nvSpPr>
          <p:spPr bwMode="auto">
            <a:xfrm>
              <a:off x="5167313" y="3965575"/>
              <a:ext cx="604838" cy="604838"/>
            </a:xfrm>
            <a:custGeom>
              <a:avLst/>
              <a:gdLst>
                <a:gd name="T0" fmla="*/ 1901 w 1906"/>
                <a:gd name="T1" fmla="*/ 1050 h 1905"/>
                <a:gd name="T2" fmla="*/ 1876 w 1906"/>
                <a:gd name="T3" fmla="*/ 1190 h 1905"/>
                <a:gd name="T4" fmla="*/ 1831 w 1906"/>
                <a:gd name="T5" fmla="*/ 1323 h 1905"/>
                <a:gd name="T6" fmla="*/ 1769 w 1906"/>
                <a:gd name="T7" fmla="*/ 1446 h 1905"/>
                <a:gd name="T8" fmla="*/ 1688 w 1906"/>
                <a:gd name="T9" fmla="*/ 1558 h 1905"/>
                <a:gd name="T10" fmla="*/ 1594 w 1906"/>
                <a:gd name="T11" fmla="*/ 1657 h 1905"/>
                <a:gd name="T12" fmla="*/ 1486 w 1906"/>
                <a:gd name="T13" fmla="*/ 1742 h 1905"/>
                <a:gd name="T14" fmla="*/ 1367 w 1906"/>
                <a:gd name="T15" fmla="*/ 1811 h 1905"/>
                <a:gd name="T16" fmla="*/ 1237 w 1906"/>
                <a:gd name="T17" fmla="*/ 1861 h 1905"/>
                <a:gd name="T18" fmla="*/ 1098 w 1906"/>
                <a:gd name="T19" fmla="*/ 1894 h 1905"/>
                <a:gd name="T20" fmla="*/ 953 w 1906"/>
                <a:gd name="T21" fmla="*/ 1905 h 1905"/>
                <a:gd name="T22" fmla="*/ 808 w 1906"/>
                <a:gd name="T23" fmla="*/ 1894 h 1905"/>
                <a:gd name="T24" fmla="*/ 670 w 1906"/>
                <a:gd name="T25" fmla="*/ 1861 h 1905"/>
                <a:gd name="T26" fmla="*/ 540 w 1906"/>
                <a:gd name="T27" fmla="*/ 1811 h 1905"/>
                <a:gd name="T28" fmla="*/ 420 w 1906"/>
                <a:gd name="T29" fmla="*/ 1742 h 1905"/>
                <a:gd name="T30" fmla="*/ 312 w 1906"/>
                <a:gd name="T31" fmla="*/ 1657 h 1905"/>
                <a:gd name="T32" fmla="*/ 218 w 1906"/>
                <a:gd name="T33" fmla="*/ 1558 h 1905"/>
                <a:gd name="T34" fmla="*/ 139 w 1906"/>
                <a:gd name="T35" fmla="*/ 1446 h 1905"/>
                <a:gd name="T36" fmla="*/ 75 w 1906"/>
                <a:gd name="T37" fmla="*/ 1323 h 1905"/>
                <a:gd name="T38" fmla="*/ 30 w 1906"/>
                <a:gd name="T39" fmla="*/ 1190 h 1905"/>
                <a:gd name="T40" fmla="*/ 6 w 1906"/>
                <a:gd name="T41" fmla="*/ 1050 h 1905"/>
                <a:gd name="T42" fmla="*/ 1 w 1906"/>
                <a:gd name="T43" fmla="*/ 904 h 1905"/>
                <a:gd name="T44" fmla="*/ 19 w 1906"/>
                <a:gd name="T45" fmla="*/ 760 h 1905"/>
                <a:gd name="T46" fmla="*/ 59 w 1906"/>
                <a:gd name="T47" fmla="*/ 625 h 1905"/>
                <a:gd name="T48" fmla="*/ 116 w 1906"/>
                <a:gd name="T49" fmla="*/ 499 h 1905"/>
                <a:gd name="T50" fmla="*/ 190 w 1906"/>
                <a:gd name="T51" fmla="*/ 383 h 1905"/>
                <a:gd name="T52" fmla="*/ 280 w 1906"/>
                <a:gd name="T53" fmla="*/ 279 h 1905"/>
                <a:gd name="T54" fmla="*/ 383 w 1906"/>
                <a:gd name="T55" fmla="*/ 189 h 1905"/>
                <a:gd name="T56" fmla="*/ 500 w 1906"/>
                <a:gd name="T57" fmla="*/ 115 h 1905"/>
                <a:gd name="T58" fmla="*/ 625 w 1906"/>
                <a:gd name="T59" fmla="*/ 58 h 1905"/>
                <a:gd name="T60" fmla="*/ 761 w 1906"/>
                <a:gd name="T61" fmla="*/ 19 h 1905"/>
                <a:gd name="T62" fmla="*/ 905 w 1906"/>
                <a:gd name="T63" fmla="*/ 1 h 1905"/>
                <a:gd name="T64" fmla="*/ 1050 w 1906"/>
                <a:gd name="T65" fmla="*/ 5 h 1905"/>
                <a:gd name="T66" fmla="*/ 1191 w 1906"/>
                <a:gd name="T67" fmla="*/ 29 h 1905"/>
                <a:gd name="T68" fmla="*/ 1324 w 1906"/>
                <a:gd name="T69" fmla="*/ 75 h 1905"/>
                <a:gd name="T70" fmla="*/ 1447 w 1906"/>
                <a:gd name="T71" fmla="*/ 138 h 1905"/>
                <a:gd name="T72" fmla="*/ 1559 w 1906"/>
                <a:gd name="T73" fmla="*/ 218 h 1905"/>
                <a:gd name="T74" fmla="*/ 1659 w 1906"/>
                <a:gd name="T75" fmla="*/ 312 h 1905"/>
                <a:gd name="T76" fmla="*/ 1743 w 1906"/>
                <a:gd name="T77" fmla="*/ 420 h 1905"/>
                <a:gd name="T78" fmla="*/ 1812 w 1906"/>
                <a:gd name="T79" fmla="*/ 539 h 1905"/>
                <a:gd name="T80" fmla="*/ 1864 w 1906"/>
                <a:gd name="T81" fmla="*/ 669 h 1905"/>
                <a:gd name="T82" fmla="*/ 1895 w 1906"/>
                <a:gd name="T83" fmla="*/ 807 h 1905"/>
                <a:gd name="T84" fmla="*/ 1906 w 1906"/>
                <a:gd name="T85" fmla="*/ 952 h 1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06" h="1905">
                  <a:moveTo>
                    <a:pt x="1906" y="952"/>
                  </a:moveTo>
                  <a:lnTo>
                    <a:pt x="1905" y="1001"/>
                  </a:lnTo>
                  <a:lnTo>
                    <a:pt x="1901" y="1050"/>
                  </a:lnTo>
                  <a:lnTo>
                    <a:pt x="1895" y="1097"/>
                  </a:lnTo>
                  <a:lnTo>
                    <a:pt x="1887" y="1145"/>
                  </a:lnTo>
                  <a:lnTo>
                    <a:pt x="1876" y="1190"/>
                  </a:lnTo>
                  <a:lnTo>
                    <a:pt x="1864" y="1236"/>
                  </a:lnTo>
                  <a:lnTo>
                    <a:pt x="1848" y="1280"/>
                  </a:lnTo>
                  <a:lnTo>
                    <a:pt x="1831" y="1323"/>
                  </a:lnTo>
                  <a:lnTo>
                    <a:pt x="1812" y="1366"/>
                  </a:lnTo>
                  <a:lnTo>
                    <a:pt x="1791" y="1406"/>
                  </a:lnTo>
                  <a:lnTo>
                    <a:pt x="1769" y="1446"/>
                  </a:lnTo>
                  <a:lnTo>
                    <a:pt x="1743" y="1485"/>
                  </a:lnTo>
                  <a:lnTo>
                    <a:pt x="1717" y="1522"/>
                  </a:lnTo>
                  <a:lnTo>
                    <a:pt x="1688" y="1558"/>
                  </a:lnTo>
                  <a:lnTo>
                    <a:pt x="1659" y="1593"/>
                  </a:lnTo>
                  <a:lnTo>
                    <a:pt x="1627" y="1626"/>
                  </a:lnTo>
                  <a:lnTo>
                    <a:pt x="1594" y="1657"/>
                  </a:lnTo>
                  <a:lnTo>
                    <a:pt x="1559" y="1687"/>
                  </a:lnTo>
                  <a:lnTo>
                    <a:pt x="1523" y="1716"/>
                  </a:lnTo>
                  <a:lnTo>
                    <a:pt x="1486" y="1742"/>
                  </a:lnTo>
                  <a:lnTo>
                    <a:pt x="1447" y="1767"/>
                  </a:lnTo>
                  <a:lnTo>
                    <a:pt x="1408" y="1790"/>
                  </a:lnTo>
                  <a:lnTo>
                    <a:pt x="1367" y="1811"/>
                  </a:lnTo>
                  <a:lnTo>
                    <a:pt x="1324" y="1830"/>
                  </a:lnTo>
                  <a:lnTo>
                    <a:pt x="1281" y="1847"/>
                  </a:lnTo>
                  <a:lnTo>
                    <a:pt x="1237" y="1861"/>
                  </a:lnTo>
                  <a:lnTo>
                    <a:pt x="1191" y="1875"/>
                  </a:lnTo>
                  <a:lnTo>
                    <a:pt x="1146" y="1886"/>
                  </a:lnTo>
                  <a:lnTo>
                    <a:pt x="1098" y="1894"/>
                  </a:lnTo>
                  <a:lnTo>
                    <a:pt x="1050" y="1899"/>
                  </a:lnTo>
                  <a:lnTo>
                    <a:pt x="1002" y="1904"/>
                  </a:lnTo>
                  <a:lnTo>
                    <a:pt x="953" y="1905"/>
                  </a:lnTo>
                  <a:lnTo>
                    <a:pt x="905" y="1904"/>
                  </a:lnTo>
                  <a:lnTo>
                    <a:pt x="856" y="1899"/>
                  </a:lnTo>
                  <a:lnTo>
                    <a:pt x="808" y="1894"/>
                  </a:lnTo>
                  <a:lnTo>
                    <a:pt x="761" y="1886"/>
                  </a:lnTo>
                  <a:lnTo>
                    <a:pt x="715" y="1875"/>
                  </a:lnTo>
                  <a:lnTo>
                    <a:pt x="670" y="1861"/>
                  </a:lnTo>
                  <a:lnTo>
                    <a:pt x="625" y="1847"/>
                  </a:lnTo>
                  <a:lnTo>
                    <a:pt x="582" y="1830"/>
                  </a:lnTo>
                  <a:lnTo>
                    <a:pt x="540" y="1811"/>
                  </a:lnTo>
                  <a:lnTo>
                    <a:pt x="500" y="1790"/>
                  </a:lnTo>
                  <a:lnTo>
                    <a:pt x="459" y="1767"/>
                  </a:lnTo>
                  <a:lnTo>
                    <a:pt x="420" y="1742"/>
                  </a:lnTo>
                  <a:lnTo>
                    <a:pt x="383" y="1716"/>
                  </a:lnTo>
                  <a:lnTo>
                    <a:pt x="347" y="1687"/>
                  </a:lnTo>
                  <a:lnTo>
                    <a:pt x="312" y="1657"/>
                  </a:lnTo>
                  <a:lnTo>
                    <a:pt x="280" y="1626"/>
                  </a:lnTo>
                  <a:lnTo>
                    <a:pt x="248" y="1593"/>
                  </a:lnTo>
                  <a:lnTo>
                    <a:pt x="218" y="1558"/>
                  </a:lnTo>
                  <a:lnTo>
                    <a:pt x="190" y="1522"/>
                  </a:lnTo>
                  <a:lnTo>
                    <a:pt x="163" y="1485"/>
                  </a:lnTo>
                  <a:lnTo>
                    <a:pt x="139" y="1446"/>
                  </a:lnTo>
                  <a:lnTo>
                    <a:pt x="116" y="1406"/>
                  </a:lnTo>
                  <a:lnTo>
                    <a:pt x="95" y="1366"/>
                  </a:lnTo>
                  <a:lnTo>
                    <a:pt x="75" y="1323"/>
                  </a:lnTo>
                  <a:lnTo>
                    <a:pt x="59" y="1280"/>
                  </a:lnTo>
                  <a:lnTo>
                    <a:pt x="44" y="1236"/>
                  </a:lnTo>
                  <a:lnTo>
                    <a:pt x="30" y="1190"/>
                  </a:lnTo>
                  <a:lnTo>
                    <a:pt x="19" y="1145"/>
                  </a:lnTo>
                  <a:lnTo>
                    <a:pt x="11" y="1097"/>
                  </a:lnTo>
                  <a:lnTo>
                    <a:pt x="6" y="1050"/>
                  </a:lnTo>
                  <a:lnTo>
                    <a:pt x="1" y="1001"/>
                  </a:lnTo>
                  <a:lnTo>
                    <a:pt x="0" y="952"/>
                  </a:lnTo>
                  <a:lnTo>
                    <a:pt x="1" y="904"/>
                  </a:lnTo>
                  <a:lnTo>
                    <a:pt x="6" y="855"/>
                  </a:lnTo>
                  <a:lnTo>
                    <a:pt x="11" y="807"/>
                  </a:lnTo>
                  <a:lnTo>
                    <a:pt x="19" y="760"/>
                  </a:lnTo>
                  <a:lnTo>
                    <a:pt x="30" y="714"/>
                  </a:lnTo>
                  <a:lnTo>
                    <a:pt x="44" y="669"/>
                  </a:lnTo>
                  <a:lnTo>
                    <a:pt x="59" y="625"/>
                  </a:lnTo>
                  <a:lnTo>
                    <a:pt x="75" y="581"/>
                  </a:lnTo>
                  <a:lnTo>
                    <a:pt x="95" y="539"/>
                  </a:lnTo>
                  <a:lnTo>
                    <a:pt x="116" y="499"/>
                  </a:lnTo>
                  <a:lnTo>
                    <a:pt x="139" y="459"/>
                  </a:lnTo>
                  <a:lnTo>
                    <a:pt x="163" y="420"/>
                  </a:lnTo>
                  <a:lnTo>
                    <a:pt x="190" y="383"/>
                  </a:lnTo>
                  <a:lnTo>
                    <a:pt x="218" y="347"/>
                  </a:lnTo>
                  <a:lnTo>
                    <a:pt x="248" y="312"/>
                  </a:lnTo>
                  <a:lnTo>
                    <a:pt x="280" y="279"/>
                  </a:lnTo>
                  <a:lnTo>
                    <a:pt x="312" y="247"/>
                  </a:lnTo>
                  <a:lnTo>
                    <a:pt x="347" y="218"/>
                  </a:lnTo>
                  <a:lnTo>
                    <a:pt x="383" y="189"/>
                  </a:lnTo>
                  <a:lnTo>
                    <a:pt x="420" y="163"/>
                  </a:lnTo>
                  <a:lnTo>
                    <a:pt x="459" y="138"/>
                  </a:lnTo>
                  <a:lnTo>
                    <a:pt x="500" y="115"/>
                  </a:lnTo>
                  <a:lnTo>
                    <a:pt x="540" y="94"/>
                  </a:lnTo>
                  <a:lnTo>
                    <a:pt x="582" y="75"/>
                  </a:lnTo>
                  <a:lnTo>
                    <a:pt x="625" y="58"/>
                  </a:lnTo>
                  <a:lnTo>
                    <a:pt x="670" y="43"/>
                  </a:lnTo>
                  <a:lnTo>
                    <a:pt x="715" y="29"/>
                  </a:lnTo>
                  <a:lnTo>
                    <a:pt x="761" y="19"/>
                  </a:lnTo>
                  <a:lnTo>
                    <a:pt x="808" y="10"/>
                  </a:lnTo>
                  <a:lnTo>
                    <a:pt x="856" y="5"/>
                  </a:lnTo>
                  <a:lnTo>
                    <a:pt x="905" y="1"/>
                  </a:lnTo>
                  <a:lnTo>
                    <a:pt x="953" y="0"/>
                  </a:lnTo>
                  <a:lnTo>
                    <a:pt x="1002" y="1"/>
                  </a:lnTo>
                  <a:lnTo>
                    <a:pt x="1050" y="5"/>
                  </a:lnTo>
                  <a:lnTo>
                    <a:pt x="1098" y="10"/>
                  </a:lnTo>
                  <a:lnTo>
                    <a:pt x="1146" y="19"/>
                  </a:lnTo>
                  <a:lnTo>
                    <a:pt x="1191" y="29"/>
                  </a:lnTo>
                  <a:lnTo>
                    <a:pt x="1237" y="43"/>
                  </a:lnTo>
                  <a:lnTo>
                    <a:pt x="1281" y="58"/>
                  </a:lnTo>
                  <a:lnTo>
                    <a:pt x="1324" y="75"/>
                  </a:lnTo>
                  <a:lnTo>
                    <a:pt x="1367" y="94"/>
                  </a:lnTo>
                  <a:lnTo>
                    <a:pt x="1408" y="115"/>
                  </a:lnTo>
                  <a:lnTo>
                    <a:pt x="1447" y="138"/>
                  </a:lnTo>
                  <a:lnTo>
                    <a:pt x="1486" y="163"/>
                  </a:lnTo>
                  <a:lnTo>
                    <a:pt x="1523" y="189"/>
                  </a:lnTo>
                  <a:lnTo>
                    <a:pt x="1559" y="218"/>
                  </a:lnTo>
                  <a:lnTo>
                    <a:pt x="1594" y="247"/>
                  </a:lnTo>
                  <a:lnTo>
                    <a:pt x="1627" y="279"/>
                  </a:lnTo>
                  <a:lnTo>
                    <a:pt x="1659" y="312"/>
                  </a:lnTo>
                  <a:lnTo>
                    <a:pt x="1688" y="347"/>
                  </a:lnTo>
                  <a:lnTo>
                    <a:pt x="1717" y="383"/>
                  </a:lnTo>
                  <a:lnTo>
                    <a:pt x="1743" y="420"/>
                  </a:lnTo>
                  <a:lnTo>
                    <a:pt x="1769" y="459"/>
                  </a:lnTo>
                  <a:lnTo>
                    <a:pt x="1791" y="499"/>
                  </a:lnTo>
                  <a:lnTo>
                    <a:pt x="1812" y="539"/>
                  </a:lnTo>
                  <a:lnTo>
                    <a:pt x="1831" y="581"/>
                  </a:lnTo>
                  <a:lnTo>
                    <a:pt x="1848" y="625"/>
                  </a:lnTo>
                  <a:lnTo>
                    <a:pt x="1864" y="669"/>
                  </a:lnTo>
                  <a:lnTo>
                    <a:pt x="1876" y="714"/>
                  </a:lnTo>
                  <a:lnTo>
                    <a:pt x="1887" y="760"/>
                  </a:lnTo>
                  <a:lnTo>
                    <a:pt x="1895" y="807"/>
                  </a:lnTo>
                  <a:lnTo>
                    <a:pt x="1901" y="855"/>
                  </a:lnTo>
                  <a:lnTo>
                    <a:pt x="1905" y="904"/>
                  </a:lnTo>
                  <a:lnTo>
                    <a:pt x="1906" y="95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67" name="Freeform 127"/>
            <p:cNvSpPr>
              <a:spLocks/>
            </p:cNvSpPr>
            <p:nvPr/>
          </p:nvSpPr>
          <p:spPr bwMode="auto">
            <a:xfrm>
              <a:off x="5264150" y="4121150"/>
              <a:ext cx="411163" cy="295275"/>
            </a:xfrm>
            <a:custGeom>
              <a:avLst/>
              <a:gdLst>
                <a:gd name="T0" fmla="*/ 1294 w 1295"/>
                <a:gd name="T1" fmla="*/ 854 h 930"/>
                <a:gd name="T2" fmla="*/ 1291 w 1295"/>
                <a:gd name="T3" fmla="*/ 871 h 930"/>
                <a:gd name="T4" fmla="*/ 1285 w 1295"/>
                <a:gd name="T5" fmla="*/ 886 h 930"/>
                <a:gd name="T6" fmla="*/ 1275 w 1295"/>
                <a:gd name="T7" fmla="*/ 900 h 930"/>
                <a:gd name="T8" fmla="*/ 1264 w 1295"/>
                <a:gd name="T9" fmla="*/ 911 h 930"/>
                <a:gd name="T10" fmla="*/ 1250 w 1295"/>
                <a:gd name="T11" fmla="*/ 920 h 930"/>
                <a:gd name="T12" fmla="*/ 1235 w 1295"/>
                <a:gd name="T13" fmla="*/ 927 h 930"/>
                <a:gd name="T14" fmla="*/ 1218 w 1295"/>
                <a:gd name="T15" fmla="*/ 930 h 930"/>
                <a:gd name="T16" fmla="*/ 85 w 1295"/>
                <a:gd name="T17" fmla="*/ 930 h 930"/>
                <a:gd name="T18" fmla="*/ 68 w 1295"/>
                <a:gd name="T19" fmla="*/ 929 h 930"/>
                <a:gd name="T20" fmla="*/ 52 w 1295"/>
                <a:gd name="T21" fmla="*/ 924 h 930"/>
                <a:gd name="T22" fmla="*/ 37 w 1295"/>
                <a:gd name="T23" fmla="*/ 916 h 930"/>
                <a:gd name="T24" fmla="*/ 24 w 1295"/>
                <a:gd name="T25" fmla="*/ 906 h 930"/>
                <a:gd name="T26" fmla="*/ 14 w 1295"/>
                <a:gd name="T27" fmla="*/ 893 h 930"/>
                <a:gd name="T28" fmla="*/ 6 w 1295"/>
                <a:gd name="T29" fmla="*/ 879 h 930"/>
                <a:gd name="T30" fmla="*/ 1 w 1295"/>
                <a:gd name="T31" fmla="*/ 863 h 930"/>
                <a:gd name="T32" fmla="*/ 0 w 1295"/>
                <a:gd name="T33" fmla="*/ 846 h 930"/>
                <a:gd name="T34" fmla="*/ 0 w 1295"/>
                <a:gd name="T35" fmla="*/ 76 h 930"/>
                <a:gd name="T36" fmla="*/ 3 w 1295"/>
                <a:gd name="T37" fmla="*/ 60 h 930"/>
                <a:gd name="T38" fmla="*/ 10 w 1295"/>
                <a:gd name="T39" fmla="*/ 45 h 930"/>
                <a:gd name="T40" fmla="*/ 19 w 1295"/>
                <a:gd name="T41" fmla="*/ 31 h 930"/>
                <a:gd name="T42" fmla="*/ 31 w 1295"/>
                <a:gd name="T43" fmla="*/ 19 h 930"/>
                <a:gd name="T44" fmla="*/ 44 w 1295"/>
                <a:gd name="T45" fmla="*/ 11 h 930"/>
                <a:gd name="T46" fmla="*/ 59 w 1295"/>
                <a:gd name="T47" fmla="*/ 3 h 930"/>
                <a:gd name="T48" fmla="*/ 76 w 1295"/>
                <a:gd name="T49" fmla="*/ 0 h 930"/>
                <a:gd name="T50" fmla="*/ 1210 w 1295"/>
                <a:gd name="T51" fmla="*/ 0 h 930"/>
                <a:gd name="T52" fmla="*/ 1227 w 1295"/>
                <a:gd name="T53" fmla="*/ 1 h 930"/>
                <a:gd name="T54" fmla="*/ 1243 w 1295"/>
                <a:gd name="T55" fmla="*/ 7 h 930"/>
                <a:gd name="T56" fmla="*/ 1257 w 1295"/>
                <a:gd name="T57" fmla="*/ 15 h 930"/>
                <a:gd name="T58" fmla="*/ 1270 w 1295"/>
                <a:gd name="T59" fmla="*/ 25 h 930"/>
                <a:gd name="T60" fmla="*/ 1281 w 1295"/>
                <a:gd name="T61" fmla="*/ 37 h 930"/>
                <a:gd name="T62" fmla="*/ 1288 w 1295"/>
                <a:gd name="T63" fmla="*/ 52 h 930"/>
                <a:gd name="T64" fmla="*/ 1293 w 1295"/>
                <a:gd name="T65" fmla="*/ 68 h 930"/>
                <a:gd name="T66" fmla="*/ 1295 w 1295"/>
                <a:gd name="T67" fmla="*/ 85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95" h="930">
                  <a:moveTo>
                    <a:pt x="1295" y="846"/>
                  </a:moveTo>
                  <a:lnTo>
                    <a:pt x="1294" y="854"/>
                  </a:lnTo>
                  <a:lnTo>
                    <a:pt x="1293" y="863"/>
                  </a:lnTo>
                  <a:lnTo>
                    <a:pt x="1291" y="871"/>
                  </a:lnTo>
                  <a:lnTo>
                    <a:pt x="1288" y="879"/>
                  </a:lnTo>
                  <a:lnTo>
                    <a:pt x="1285" y="886"/>
                  </a:lnTo>
                  <a:lnTo>
                    <a:pt x="1281" y="893"/>
                  </a:lnTo>
                  <a:lnTo>
                    <a:pt x="1275" y="900"/>
                  </a:lnTo>
                  <a:lnTo>
                    <a:pt x="1270" y="906"/>
                  </a:lnTo>
                  <a:lnTo>
                    <a:pt x="1264" y="911"/>
                  </a:lnTo>
                  <a:lnTo>
                    <a:pt x="1257" y="916"/>
                  </a:lnTo>
                  <a:lnTo>
                    <a:pt x="1250" y="920"/>
                  </a:lnTo>
                  <a:lnTo>
                    <a:pt x="1243" y="924"/>
                  </a:lnTo>
                  <a:lnTo>
                    <a:pt x="1235" y="927"/>
                  </a:lnTo>
                  <a:lnTo>
                    <a:pt x="1227" y="929"/>
                  </a:lnTo>
                  <a:lnTo>
                    <a:pt x="1218" y="930"/>
                  </a:lnTo>
                  <a:lnTo>
                    <a:pt x="1210" y="930"/>
                  </a:lnTo>
                  <a:lnTo>
                    <a:pt x="85" y="930"/>
                  </a:lnTo>
                  <a:lnTo>
                    <a:pt x="76" y="930"/>
                  </a:lnTo>
                  <a:lnTo>
                    <a:pt x="68" y="929"/>
                  </a:lnTo>
                  <a:lnTo>
                    <a:pt x="59" y="927"/>
                  </a:lnTo>
                  <a:lnTo>
                    <a:pt x="52" y="924"/>
                  </a:lnTo>
                  <a:lnTo>
                    <a:pt x="44" y="920"/>
                  </a:lnTo>
                  <a:lnTo>
                    <a:pt x="37" y="916"/>
                  </a:lnTo>
                  <a:lnTo>
                    <a:pt x="31" y="911"/>
                  </a:lnTo>
                  <a:lnTo>
                    <a:pt x="24" y="906"/>
                  </a:lnTo>
                  <a:lnTo>
                    <a:pt x="19" y="900"/>
                  </a:lnTo>
                  <a:lnTo>
                    <a:pt x="14" y="893"/>
                  </a:lnTo>
                  <a:lnTo>
                    <a:pt x="10" y="886"/>
                  </a:lnTo>
                  <a:lnTo>
                    <a:pt x="6" y="879"/>
                  </a:lnTo>
                  <a:lnTo>
                    <a:pt x="3" y="871"/>
                  </a:lnTo>
                  <a:lnTo>
                    <a:pt x="1" y="863"/>
                  </a:lnTo>
                  <a:lnTo>
                    <a:pt x="0" y="854"/>
                  </a:lnTo>
                  <a:lnTo>
                    <a:pt x="0" y="846"/>
                  </a:lnTo>
                  <a:lnTo>
                    <a:pt x="0" y="85"/>
                  </a:lnTo>
                  <a:lnTo>
                    <a:pt x="0" y="76"/>
                  </a:lnTo>
                  <a:lnTo>
                    <a:pt x="1" y="68"/>
                  </a:lnTo>
                  <a:lnTo>
                    <a:pt x="3" y="60"/>
                  </a:lnTo>
                  <a:lnTo>
                    <a:pt x="6" y="52"/>
                  </a:lnTo>
                  <a:lnTo>
                    <a:pt x="10" y="45"/>
                  </a:lnTo>
                  <a:lnTo>
                    <a:pt x="14" y="37"/>
                  </a:lnTo>
                  <a:lnTo>
                    <a:pt x="19" y="31"/>
                  </a:lnTo>
                  <a:lnTo>
                    <a:pt x="24" y="25"/>
                  </a:lnTo>
                  <a:lnTo>
                    <a:pt x="31" y="19"/>
                  </a:lnTo>
                  <a:lnTo>
                    <a:pt x="37" y="15"/>
                  </a:lnTo>
                  <a:lnTo>
                    <a:pt x="44" y="11"/>
                  </a:lnTo>
                  <a:lnTo>
                    <a:pt x="52" y="7"/>
                  </a:lnTo>
                  <a:lnTo>
                    <a:pt x="59" y="3"/>
                  </a:lnTo>
                  <a:lnTo>
                    <a:pt x="68" y="1"/>
                  </a:lnTo>
                  <a:lnTo>
                    <a:pt x="76" y="0"/>
                  </a:lnTo>
                  <a:lnTo>
                    <a:pt x="85" y="0"/>
                  </a:lnTo>
                  <a:lnTo>
                    <a:pt x="1210" y="0"/>
                  </a:lnTo>
                  <a:lnTo>
                    <a:pt x="1218" y="0"/>
                  </a:lnTo>
                  <a:lnTo>
                    <a:pt x="1227" y="1"/>
                  </a:lnTo>
                  <a:lnTo>
                    <a:pt x="1235" y="3"/>
                  </a:lnTo>
                  <a:lnTo>
                    <a:pt x="1243" y="7"/>
                  </a:lnTo>
                  <a:lnTo>
                    <a:pt x="1250" y="11"/>
                  </a:lnTo>
                  <a:lnTo>
                    <a:pt x="1257" y="15"/>
                  </a:lnTo>
                  <a:lnTo>
                    <a:pt x="1264" y="19"/>
                  </a:lnTo>
                  <a:lnTo>
                    <a:pt x="1270" y="25"/>
                  </a:lnTo>
                  <a:lnTo>
                    <a:pt x="1275" y="31"/>
                  </a:lnTo>
                  <a:lnTo>
                    <a:pt x="1281" y="37"/>
                  </a:lnTo>
                  <a:lnTo>
                    <a:pt x="1285" y="45"/>
                  </a:lnTo>
                  <a:lnTo>
                    <a:pt x="1288" y="52"/>
                  </a:lnTo>
                  <a:lnTo>
                    <a:pt x="1291" y="60"/>
                  </a:lnTo>
                  <a:lnTo>
                    <a:pt x="1293" y="68"/>
                  </a:lnTo>
                  <a:lnTo>
                    <a:pt x="1294" y="76"/>
                  </a:lnTo>
                  <a:lnTo>
                    <a:pt x="1295" y="85"/>
                  </a:lnTo>
                  <a:lnTo>
                    <a:pt x="1295" y="846"/>
                  </a:lnTo>
                  <a:close/>
                </a:path>
              </a:pathLst>
            </a:custGeom>
            <a:solidFill>
              <a:srgbClr val="90B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68" name="Freeform 128"/>
            <p:cNvSpPr>
              <a:spLocks/>
            </p:cNvSpPr>
            <p:nvPr/>
          </p:nvSpPr>
          <p:spPr bwMode="auto">
            <a:xfrm>
              <a:off x="5287963" y="4287838"/>
              <a:ext cx="171450" cy="128588"/>
            </a:xfrm>
            <a:custGeom>
              <a:avLst/>
              <a:gdLst>
                <a:gd name="T0" fmla="*/ 539 w 539"/>
                <a:gd name="T1" fmla="*/ 10 h 401"/>
                <a:gd name="T2" fmla="*/ 520 w 539"/>
                <a:gd name="T3" fmla="*/ 9 h 401"/>
                <a:gd name="T4" fmla="*/ 503 w 539"/>
                <a:gd name="T5" fmla="*/ 7 h 401"/>
                <a:gd name="T6" fmla="*/ 487 w 539"/>
                <a:gd name="T7" fmla="*/ 4 h 401"/>
                <a:gd name="T8" fmla="*/ 471 w 539"/>
                <a:gd name="T9" fmla="*/ 0 h 401"/>
                <a:gd name="T10" fmla="*/ 0 w 539"/>
                <a:gd name="T11" fmla="*/ 401 h 401"/>
                <a:gd name="T12" fmla="*/ 82 w 539"/>
                <a:gd name="T13" fmla="*/ 401 h 401"/>
                <a:gd name="T14" fmla="*/ 539 w 539"/>
                <a:gd name="T15" fmla="*/ 9 h 401"/>
                <a:gd name="T16" fmla="*/ 539 w 539"/>
                <a:gd name="T17" fmla="*/ 9 h 401"/>
                <a:gd name="T18" fmla="*/ 539 w 539"/>
                <a:gd name="T19" fmla="*/ 1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9" h="401">
                  <a:moveTo>
                    <a:pt x="539" y="10"/>
                  </a:moveTo>
                  <a:lnTo>
                    <a:pt x="520" y="9"/>
                  </a:lnTo>
                  <a:lnTo>
                    <a:pt x="503" y="7"/>
                  </a:lnTo>
                  <a:lnTo>
                    <a:pt x="487" y="4"/>
                  </a:lnTo>
                  <a:lnTo>
                    <a:pt x="471" y="0"/>
                  </a:lnTo>
                  <a:lnTo>
                    <a:pt x="0" y="401"/>
                  </a:lnTo>
                  <a:lnTo>
                    <a:pt x="82" y="401"/>
                  </a:lnTo>
                  <a:lnTo>
                    <a:pt x="539" y="9"/>
                  </a:lnTo>
                  <a:lnTo>
                    <a:pt x="539" y="9"/>
                  </a:lnTo>
                  <a:lnTo>
                    <a:pt x="539" y="10"/>
                  </a:lnTo>
                  <a:close/>
                </a:path>
              </a:pathLst>
            </a:custGeom>
            <a:solidFill>
              <a:srgbClr val="7CA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69" name="Freeform 129"/>
            <p:cNvSpPr>
              <a:spLocks/>
            </p:cNvSpPr>
            <p:nvPr/>
          </p:nvSpPr>
          <p:spPr bwMode="auto">
            <a:xfrm>
              <a:off x="5472113" y="4284663"/>
              <a:ext cx="173038" cy="131763"/>
            </a:xfrm>
            <a:custGeom>
              <a:avLst/>
              <a:gdLst>
                <a:gd name="T0" fmla="*/ 57 w 543"/>
                <a:gd name="T1" fmla="*/ 0 h 415"/>
                <a:gd name="T2" fmla="*/ 44 w 543"/>
                <a:gd name="T3" fmla="*/ 6 h 415"/>
                <a:gd name="T4" fmla="*/ 29 w 543"/>
                <a:gd name="T5" fmla="*/ 12 h 415"/>
                <a:gd name="T6" fmla="*/ 16 w 543"/>
                <a:gd name="T7" fmla="*/ 17 h 415"/>
                <a:gd name="T8" fmla="*/ 0 w 543"/>
                <a:gd name="T9" fmla="*/ 20 h 415"/>
                <a:gd name="T10" fmla="*/ 463 w 543"/>
                <a:gd name="T11" fmla="*/ 415 h 415"/>
                <a:gd name="T12" fmla="*/ 543 w 543"/>
                <a:gd name="T13" fmla="*/ 415 h 415"/>
                <a:gd name="T14" fmla="*/ 57 w 543"/>
                <a:gd name="T15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3" h="415">
                  <a:moveTo>
                    <a:pt x="57" y="0"/>
                  </a:moveTo>
                  <a:lnTo>
                    <a:pt x="44" y="6"/>
                  </a:lnTo>
                  <a:lnTo>
                    <a:pt x="29" y="12"/>
                  </a:lnTo>
                  <a:lnTo>
                    <a:pt x="16" y="17"/>
                  </a:lnTo>
                  <a:lnTo>
                    <a:pt x="0" y="20"/>
                  </a:lnTo>
                  <a:lnTo>
                    <a:pt x="463" y="415"/>
                  </a:lnTo>
                  <a:lnTo>
                    <a:pt x="543" y="41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7CA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70" name="Freeform 130"/>
            <p:cNvSpPr>
              <a:spLocks/>
            </p:cNvSpPr>
            <p:nvPr/>
          </p:nvSpPr>
          <p:spPr bwMode="auto">
            <a:xfrm>
              <a:off x="5264150" y="4122738"/>
              <a:ext cx="411163" cy="200025"/>
            </a:xfrm>
            <a:custGeom>
              <a:avLst/>
              <a:gdLst>
                <a:gd name="T0" fmla="*/ 647 w 1295"/>
                <a:gd name="T1" fmla="*/ 632 h 632"/>
                <a:gd name="T2" fmla="*/ 1295 w 1295"/>
                <a:gd name="T3" fmla="*/ 96 h 632"/>
                <a:gd name="T4" fmla="*/ 1295 w 1295"/>
                <a:gd name="T5" fmla="*/ 76 h 632"/>
                <a:gd name="T6" fmla="*/ 1294 w 1295"/>
                <a:gd name="T7" fmla="*/ 64 h 632"/>
                <a:gd name="T8" fmla="*/ 1291 w 1295"/>
                <a:gd name="T9" fmla="*/ 51 h 632"/>
                <a:gd name="T10" fmla="*/ 1287 w 1295"/>
                <a:gd name="T11" fmla="*/ 41 h 632"/>
                <a:gd name="T12" fmla="*/ 1282 w 1295"/>
                <a:gd name="T13" fmla="*/ 30 h 632"/>
                <a:gd name="T14" fmla="*/ 1275 w 1295"/>
                <a:gd name="T15" fmla="*/ 22 h 632"/>
                <a:gd name="T16" fmla="*/ 1267 w 1295"/>
                <a:gd name="T17" fmla="*/ 13 h 632"/>
                <a:gd name="T18" fmla="*/ 1258 w 1295"/>
                <a:gd name="T19" fmla="*/ 6 h 632"/>
                <a:gd name="T20" fmla="*/ 1248 w 1295"/>
                <a:gd name="T21" fmla="*/ 0 h 632"/>
                <a:gd name="T22" fmla="*/ 647 w 1295"/>
                <a:gd name="T23" fmla="*/ 496 h 632"/>
                <a:gd name="T24" fmla="*/ 47 w 1295"/>
                <a:gd name="T25" fmla="*/ 0 h 632"/>
                <a:gd name="T26" fmla="*/ 37 w 1295"/>
                <a:gd name="T27" fmla="*/ 6 h 632"/>
                <a:gd name="T28" fmla="*/ 27 w 1295"/>
                <a:gd name="T29" fmla="*/ 13 h 632"/>
                <a:gd name="T30" fmla="*/ 19 w 1295"/>
                <a:gd name="T31" fmla="*/ 22 h 632"/>
                <a:gd name="T32" fmla="*/ 13 w 1295"/>
                <a:gd name="T33" fmla="*/ 30 h 632"/>
                <a:gd name="T34" fmla="*/ 7 w 1295"/>
                <a:gd name="T35" fmla="*/ 41 h 632"/>
                <a:gd name="T36" fmla="*/ 3 w 1295"/>
                <a:gd name="T37" fmla="*/ 51 h 632"/>
                <a:gd name="T38" fmla="*/ 0 w 1295"/>
                <a:gd name="T39" fmla="*/ 64 h 632"/>
                <a:gd name="T40" fmla="*/ 0 w 1295"/>
                <a:gd name="T41" fmla="*/ 76 h 632"/>
                <a:gd name="T42" fmla="*/ 0 w 1295"/>
                <a:gd name="T43" fmla="*/ 96 h 632"/>
                <a:gd name="T44" fmla="*/ 647 w 1295"/>
                <a:gd name="T45" fmla="*/ 632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5" h="632">
                  <a:moveTo>
                    <a:pt x="647" y="632"/>
                  </a:moveTo>
                  <a:lnTo>
                    <a:pt x="1295" y="96"/>
                  </a:lnTo>
                  <a:lnTo>
                    <a:pt x="1295" y="76"/>
                  </a:lnTo>
                  <a:lnTo>
                    <a:pt x="1294" y="64"/>
                  </a:lnTo>
                  <a:lnTo>
                    <a:pt x="1291" y="51"/>
                  </a:lnTo>
                  <a:lnTo>
                    <a:pt x="1287" y="41"/>
                  </a:lnTo>
                  <a:lnTo>
                    <a:pt x="1282" y="30"/>
                  </a:lnTo>
                  <a:lnTo>
                    <a:pt x="1275" y="22"/>
                  </a:lnTo>
                  <a:lnTo>
                    <a:pt x="1267" y="13"/>
                  </a:lnTo>
                  <a:lnTo>
                    <a:pt x="1258" y="6"/>
                  </a:lnTo>
                  <a:lnTo>
                    <a:pt x="1248" y="0"/>
                  </a:lnTo>
                  <a:lnTo>
                    <a:pt x="647" y="496"/>
                  </a:lnTo>
                  <a:lnTo>
                    <a:pt x="47" y="0"/>
                  </a:lnTo>
                  <a:lnTo>
                    <a:pt x="37" y="6"/>
                  </a:lnTo>
                  <a:lnTo>
                    <a:pt x="27" y="13"/>
                  </a:lnTo>
                  <a:lnTo>
                    <a:pt x="19" y="22"/>
                  </a:lnTo>
                  <a:lnTo>
                    <a:pt x="13" y="30"/>
                  </a:lnTo>
                  <a:lnTo>
                    <a:pt x="7" y="41"/>
                  </a:lnTo>
                  <a:lnTo>
                    <a:pt x="3" y="51"/>
                  </a:lnTo>
                  <a:lnTo>
                    <a:pt x="0" y="64"/>
                  </a:lnTo>
                  <a:lnTo>
                    <a:pt x="0" y="76"/>
                  </a:lnTo>
                  <a:lnTo>
                    <a:pt x="0" y="96"/>
                  </a:lnTo>
                  <a:lnTo>
                    <a:pt x="647" y="632"/>
                  </a:lnTo>
                  <a:close/>
                </a:path>
              </a:pathLst>
            </a:custGeom>
            <a:solidFill>
              <a:srgbClr val="6B99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71" name="Freeform 131"/>
            <p:cNvSpPr>
              <a:spLocks/>
            </p:cNvSpPr>
            <p:nvPr/>
          </p:nvSpPr>
          <p:spPr bwMode="auto">
            <a:xfrm>
              <a:off x="3086100" y="838200"/>
              <a:ext cx="630238" cy="630238"/>
            </a:xfrm>
            <a:custGeom>
              <a:avLst/>
              <a:gdLst>
                <a:gd name="T0" fmla="*/ 1980 w 1984"/>
                <a:gd name="T1" fmla="*/ 1093 h 1983"/>
                <a:gd name="T2" fmla="*/ 1953 w 1984"/>
                <a:gd name="T3" fmla="*/ 1240 h 1983"/>
                <a:gd name="T4" fmla="*/ 1907 w 1984"/>
                <a:gd name="T5" fmla="*/ 1377 h 1983"/>
                <a:gd name="T6" fmla="*/ 1841 w 1984"/>
                <a:gd name="T7" fmla="*/ 1506 h 1983"/>
                <a:gd name="T8" fmla="*/ 1758 w 1984"/>
                <a:gd name="T9" fmla="*/ 1623 h 1983"/>
                <a:gd name="T10" fmla="*/ 1659 w 1984"/>
                <a:gd name="T11" fmla="*/ 1726 h 1983"/>
                <a:gd name="T12" fmla="*/ 1547 w 1984"/>
                <a:gd name="T13" fmla="*/ 1814 h 1983"/>
                <a:gd name="T14" fmla="*/ 1422 w 1984"/>
                <a:gd name="T15" fmla="*/ 1886 h 1983"/>
                <a:gd name="T16" fmla="*/ 1287 w 1984"/>
                <a:gd name="T17" fmla="*/ 1939 h 1983"/>
                <a:gd name="T18" fmla="*/ 1143 w 1984"/>
                <a:gd name="T19" fmla="*/ 1973 h 1983"/>
                <a:gd name="T20" fmla="*/ 992 w 1984"/>
                <a:gd name="T21" fmla="*/ 1983 h 1983"/>
                <a:gd name="T22" fmla="*/ 841 w 1984"/>
                <a:gd name="T23" fmla="*/ 1973 h 1983"/>
                <a:gd name="T24" fmla="*/ 697 w 1984"/>
                <a:gd name="T25" fmla="*/ 1939 h 1983"/>
                <a:gd name="T26" fmla="*/ 561 w 1984"/>
                <a:gd name="T27" fmla="*/ 1886 h 1983"/>
                <a:gd name="T28" fmla="*/ 438 w 1984"/>
                <a:gd name="T29" fmla="*/ 1814 h 1983"/>
                <a:gd name="T30" fmla="*/ 325 w 1984"/>
                <a:gd name="T31" fmla="*/ 1726 h 1983"/>
                <a:gd name="T32" fmla="*/ 226 w 1984"/>
                <a:gd name="T33" fmla="*/ 1623 h 1983"/>
                <a:gd name="T34" fmla="*/ 144 w 1984"/>
                <a:gd name="T35" fmla="*/ 1506 h 1983"/>
                <a:gd name="T36" fmla="*/ 78 w 1984"/>
                <a:gd name="T37" fmla="*/ 1377 h 1983"/>
                <a:gd name="T38" fmla="*/ 32 w 1984"/>
                <a:gd name="T39" fmla="*/ 1240 h 1983"/>
                <a:gd name="T40" fmla="*/ 5 w 1984"/>
                <a:gd name="T41" fmla="*/ 1093 h 1983"/>
                <a:gd name="T42" fmla="*/ 1 w 1984"/>
                <a:gd name="T43" fmla="*/ 941 h 1983"/>
                <a:gd name="T44" fmla="*/ 20 w 1984"/>
                <a:gd name="T45" fmla="*/ 792 h 1983"/>
                <a:gd name="T46" fmla="*/ 60 w 1984"/>
                <a:gd name="T47" fmla="*/ 651 h 1983"/>
                <a:gd name="T48" fmla="*/ 119 w 1984"/>
                <a:gd name="T49" fmla="*/ 519 h 1983"/>
                <a:gd name="T50" fmla="*/ 197 w 1984"/>
                <a:gd name="T51" fmla="*/ 399 h 1983"/>
                <a:gd name="T52" fmla="*/ 291 w 1984"/>
                <a:gd name="T53" fmla="*/ 291 h 1983"/>
                <a:gd name="T54" fmla="*/ 399 w 1984"/>
                <a:gd name="T55" fmla="*/ 197 h 1983"/>
                <a:gd name="T56" fmla="*/ 519 w 1984"/>
                <a:gd name="T57" fmla="*/ 119 h 1983"/>
                <a:gd name="T58" fmla="*/ 651 w 1984"/>
                <a:gd name="T59" fmla="*/ 60 h 1983"/>
                <a:gd name="T60" fmla="*/ 792 w 1984"/>
                <a:gd name="T61" fmla="*/ 20 h 1983"/>
                <a:gd name="T62" fmla="*/ 941 w 1984"/>
                <a:gd name="T63" fmla="*/ 1 h 1983"/>
                <a:gd name="T64" fmla="*/ 1093 w 1984"/>
                <a:gd name="T65" fmla="*/ 5 h 1983"/>
                <a:gd name="T66" fmla="*/ 1240 w 1984"/>
                <a:gd name="T67" fmla="*/ 32 h 1983"/>
                <a:gd name="T68" fmla="*/ 1378 w 1984"/>
                <a:gd name="T69" fmla="*/ 78 h 1983"/>
                <a:gd name="T70" fmla="*/ 1507 w 1984"/>
                <a:gd name="T71" fmla="*/ 144 h 1983"/>
                <a:gd name="T72" fmla="*/ 1623 w 1984"/>
                <a:gd name="T73" fmla="*/ 226 h 1983"/>
                <a:gd name="T74" fmla="*/ 1727 w 1984"/>
                <a:gd name="T75" fmla="*/ 325 h 1983"/>
                <a:gd name="T76" fmla="*/ 1815 w 1984"/>
                <a:gd name="T77" fmla="*/ 438 h 1983"/>
                <a:gd name="T78" fmla="*/ 1887 w 1984"/>
                <a:gd name="T79" fmla="*/ 561 h 1983"/>
                <a:gd name="T80" fmla="*/ 1939 w 1984"/>
                <a:gd name="T81" fmla="*/ 697 h 1983"/>
                <a:gd name="T82" fmla="*/ 1973 w 1984"/>
                <a:gd name="T83" fmla="*/ 840 h 1983"/>
                <a:gd name="T84" fmla="*/ 1984 w 1984"/>
                <a:gd name="T85" fmla="*/ 992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84" h="1983">
                  <a:moveTo>
                    <a:pt x="1984" y="992"/>
                  </a:moveTo>
                  <a:lnTo>
                    <a:pt x="1983" y="1042"/>
                  </a:lnTo>
                  <a:lnTo>
                    <a:pt x="1980" y="1093"/>
                  </a:lnTo>
                  <a:lnTo>
                    <a:pt x="1973" y="1143"/>
                  </a:lnTo>
                  <a:lnTo>
                    <a:pt x="1964" y="1191"/>
                  </a:lnTo>
                  <a:lnTo>
                    <a:pt x="1953" y="1240"/>
                  </a:lnTo>
                  <a:lnTo>
                    <a:pt x="1939" y="1286"/>
                  </a:lnTo>
                  <a:lnTo>
                    <a:pt x="1925" y="1333"/>
                  </a:lnTo>
                  <a:lnTo>
                    <a:pt x="1907" y="1377"/>
                  </a:lnTo>
                  <a:lnTo>
                    <a:pt x="1887" y="1422"/>
                  </a:lnTo>
                  <a:lnTo>
                    <a:pt x="1864" y="1464"/>
                  </a:lnTo>
                  <a:lnTo>
                    <a:pt x="1841" y="1506"/>
                  </a:lnTo>
                  <a:lnTo>
                    <a:pt x="1815" y="1547"/>
                  </a:lnTo>
                  <a:lnTo>
                    <a:pt x="1787" y="1586"/>
                  </a:lnTo>
                  <a:lnTo>
                    <a:pt x="1758" y="1623"/>
                  </a:lnTo>
                  <a:lnTo>
                    <a:pt x="1727" y="1659"/>
                  </a:lnTo>
                  <a:lnTo>
                    <a:pt x="1694" y="1693"/>
                  </a:lnTo>
                  <a:lnTo>
                    <a:pt x="1659" y="1726"/>
                  </a:lnTo>
                  <a:lnTo>
                    <a:pt x="1623" y="1757"/>
                  </a:lnTo>
                  <a:lnTo>
                    <a:pt x="1586" y="1786"/>
                  </a:lnTo>
                  <a:lnTo>
                    <a:pt x="1547" y="1814"/>
                  </a:lnTo>
                  <a:lnTo>
                    <a:pt x="1507" y="1840"/>
                  </a:lnTo>
                  <a:lnTo>
                    <a:pt x="1465" y="1864"/>
                  </a:lnTo>
                  <a:lnTo>
                    <a:pt x="1422" y="1886"/>
                  </a:lnTo>
                  <a:lnTo>
                    <a:pt x="1378" y="1906"/>
                  </a:lnTo>
                  <a:lnTo>
                    <a:pt x="1333" y="1923"/>
                  </a:lnTo>
                  <a:lnTo>
                    <a:pt x="1287" y="1939"/>
                  </a:lnTo>
                  <a:lnTo>
                    <a:pt x="1240" y="1952"/>
                  </a:lnTo>
                  <a:lnTo>
                    <a:pt x="1192" y="1963"/>
                  </a:lnTo>
                  <a:lnTo>
                    <a:pt x="1143" y="1973"/>
                  </a:lnTo>
                  <a:lnTo>
                    <a:pt x="1093" y="1979"/>
                  </a:lnTo>
                  <a:lnTo>
                    <a:pt x="1043" y="1982"/>
                  </a:lnTo>
                  <a:lnTo>
                    <a:pt x="992" y="1983"/>
                  </a:lnTo>
                  <a:lnTo>
                    <a:pt x="941" y="1982"/>
                  </a:lnTo>
                  <a:lnTo>
                    <a:pt x="890" y="1979"/>
                  </a:lnTo>
                  <a:lnTo>
                    <a:pt x="841" y="1973"/>
                  </a:lnTo>
                  <a:lnTo>
                    <a:pt x="792" y="1963"/>
                  </a:lnTo>
                  <a:lnTo>
                    <a:pt x="744" y="1952"/>
                  </a:lnTo>
                  <a:lnTo>
                    <a:pt x="697" y="1939"/>
                  </a:lnTo>
                  <a:lnTo>
                    <a:pt x="651" y="1923"/>
                  </a:lnTo>
                  <a:lnTo>
                    <a:pt x="606" y="1906"/>
                  </a:lnTo>
                  <a:lnTo>
                    <a:pt x="561" y="1886"/>
                  </a:lnTo>
                  <a:lnTo>
                    <a:pt x="519" y="1864"/>
                  </a:lnTo>
                  <a:lnTo>
                    <a:pt x="478" y="1840"/>
                  </a:lnTo>
                  <a:lnTo>
                    <a:pt x="438" y="1814"/>
                  </a:lnTo>
                  <a:lnTo>
                    <a:pt x="399" y="1786"/>
                  </a:lnTo>
                  <a:lnTo>
                    <a:pt x="361" y="1757"/>
                  </a:lnTo>
                  <a:lnTo>
                    <a:pt x="325" y="1726"/>
                  </a:lnTo>
                  <a:lnTo>
                    <a:pt x="291" y="1693"/>
                  </a:lnTo>
                  <a:lnTo>
                    <a:pt x="258" y="1659"/>
                  </a:lnTo>
                  <a:lnTo>
                    <a:pt x="226" y="1623"/>
                  </a:lnTo>
                  <a:lnTo>
                    <a:pt x="197" y="1586"/>
                  </a:lnTo>
                  <a:lnTo>
                    <a:pt x="169" y="1547"/>
                  </a:lnTo>
                  <a:lnTo>
                    <a:pt x="144" y="1506"/>
                  </a:lnTo>
                  <a:lnTo>
                    <a:pt x="119" y="1464"/>
                  </a:lnTo>
                  <a:lnTo>
                    <a:pt x="98" y="1422"/>
                  </a:lnTo>
                  <a:lnTo>
                    <a:pt x="78" y="1377"/>
                  </a:lnTo>
                  <a:lnTo>
                    <a:pt x="60" y="1333"/>
                  </a:lnTo>
                  <a:lnTo>
                    <a:pt x="44" y="1286"/>
                  </a:lnTo>
                  <a:lnTo>
                    <a:pt x="32" y="1240"/>
                  </a:lnTo>
                  <a:lnTo>
                    <a:pt x="20" y="1191"/>
                  </a:lnTo>
                  <a:lnTo>
                    <a:pt x="12" y="1143"/>
                  </a:lnTo>
                  <a:lnTo>
                    <a:pt x="5" y="1093"/>
                  </a:lnTo>
                  <a:lnTo>
                    <a:pt x="1" y="1042"/>
                  </a:lnTo>
                  <a:lnTo>
                    <a:pt x="0" y="992"/>
                  </a:lnTo>
                  <a:lnTo>
                    <a:pt x="1" y="941"/>
                  </a:lnTo>
                  <a:lnTo>
                    <a:pt x="5" y="890"/>
                  </a:lnTo>
                  <a:lnTo>
                    <a:pt x="12" y="840"/>
                  </a:lnTo>
                  <a:lnTo>
                    <a:pt x="20" y="792"/>
                  </a:lnTo>
                  <a:lnTo>
                    <a:pt x="32" y="744"/>
                  </a:lnTo>
                  <a:lnTo>
                    <a:pt x="44" y="697"/>
                  </a:lnTo>
                  <a:lnTo>
                    <a:pt x="60" y="651"/>
                  </a:lnTo>
                  <a:lnTo>
                    <a:pt x="78" y="606"/>
                  </a:lnTo>
                  <a:lnTo>
                    <a:pt x="98" y="561"/>
                  </a:lnTo>
                  <a:lnTo>
                    <a:pt x="119" y="519"/>
                  </a:lnTo>
                  <a:lnTo>
                    <a:pt x="144" y="478"/>
                  </a:lnTo>
                  <a:lnTo>
                    <a:pt x="169" y="438"/>
                  </a:lnTo>
                  <a:lnTo>
                    <a:pt x="197" y="399"/>
                  </a:lnTo>
                  <a:lnTo>
                    <a:pt x="226" y="360"/>
                  </a:lnTo>
                  <a:lnTo>
                    <a:pt x="258" y="325"/>
                  </a:lnTo>
                  <a:lnTo>
                    <a:pt x="291" y="291"/>
                  </a:lnTo>
                  <a:lnTo>
                    <a:pt x="325" y="258"/>
                  </a:lnTo>
                  <a:lnTo>
                    <a:pt x="361" y="226"/>
                  </a:lnTo>
                  <a:lnTo>
                    <a:pt x="399" y="197"/>
                  </a:lnTo>
                  <a:lnTo>
                    <a:pt x="438" y="169"/>
                  </a:lnTo>
                  <a:lnTo>
                    <a:pt x="478" y="144"/>
                  </a:lnTo>
                  <a:lnTo>
                    <a:pt x="519" y="119"/>
                  </a:lnTo>
                  <a:lnTo>
                    <a:pt x="561" y="98"/>
                  </a:lnTo>
                  <a:lnTo>
                    <a:pt x="606" y="78"/>
                  </a:lnTo>
                  <a:lnTo>
                    <a:pt x="651" y="60"/>
                  </a:lnTo>
                  <a:lnTo>
                    <a:pt x="697" y="44"/>
                  </a:lnTo>
                  <a:lnTo>
                    <a:pt x="744" y="32"/>
                  </a:lnTo>
                  <a:lnTo>
                    <a:pt x="792" y="20"/>
                  </a:lnTo>
                  <a:lnTo>
                    <a:pt x="841" y="12"/>
                  </a:lnTo>
                  <a:lnTo>
                    <a:pt x="890" y="5"/>
                  </a:lnTo>
                  <a:lnTo>
                    <a:pt x="941" y="1"/>
                  </a:lnTo>
                  <a:lnTo>
                    <a:pt x="992" y="0"/>
                  </a:lnTo>
                  <a:lnTo>
                    <a:pt x="1043" y="1"/>
                  </a:lnTo>
                  <a:lnTo>
                    <a:pt x="1093" y="5"/>
                  </a:lnTo>
                  <a:lnTo>
                    <a:pt x="1143" y="12"/>
                  </a:lnTo>
                  <a:lnTo>
                    <a:pt x="1192" y="20"/>
                  </a:lnTo>
                  <a:lnTo>
                    <a:pt x="1240" y="32"/>
                  </a:lnTo>
                  <a:lnTo>
                    <a:pt x="1287" y="44"/>
                  </a:lnTo>
                  <a:lnTo>
                    <a:pt x="1333" y="60"/>
                  </a:lnTo>
                  <a:lnTo>
                    <a:pt x="1378" y="78"/>
                  </a:lnTo>
                  <a:lnTo>
                    <a:pt x="1422" y="98"/>
                  </a:lnTo>
                  <a:lnTo>
                    <a:pt x="1465" y="119"/>
                  </a:lnTo>
                  <a:lnTo>
                    <a:pt x="1507" y="144"/>
                  </a:lnTo>
                  <a:lnTo>
                    <a:pt x="1547" y="169"/>
                  </a:lnTo>
                  <a:lnTo>
                    <a:pt x="1586" y="197"/>
                  </a:lnTo>
                  <a:lnTo>
                    <a:pt x="1623" y="226"/>
                  </a:lnTo>
                  <a:lnTo>
                    <a:pt x="1659" y="258"/>
                  </a:lnTo>
                  <a:lnTo>
                    <a:pt x="1694" y="291"/>
                  </a:lnTo>
                  <a:lnTo>
                    <a:pt x="1727" y="325"/>
                  </a:lnTo>
                  <a:lnTo>
                    <a:pt x="1758" y="360"/>
                  </a:lnTo>
                  <a:lnTo>
                    <a:pt x="1787" y="399"/>
                  </a:lnTo>
                  <a:lnTo>
                    <a:pt x="1815" y="438"/>
                  </a:lnTo>
                  <a:lnTo>
                    <a:pt x="1841" y="478"/>
                  </a:lnTo>
                  <a:lnTo>
                    <a:pt x="1864" y="519"/>
                  </a:lnTo>
                  <a:lnTo>
                    <a:pt x="1887" y="561"/>
                  </a:lnTo>
                  <a:lnTo>
                    <a:pt x="1907" y="606"/>
                  </a:lnTo>
                  <a:lnTo>
                    <a:pt x="1925" y="651"/>
                  </a:lnTo>
                  <a:lnTo>
                    <a:pt x="1939" y="697"/>
                  </a:lnTo>
                  <a:lnTo>
                    <a:pt x="1953" y="744"/>
                  </a:lnTo>
                  <a:lnTo>
                    <a:pt x="1964" y="792"/>
                  </a:lnTo>
                  <a:lnTo>
                    <a:pt x="1973" y="840"/>
                  </a:lnTo>
                  <a:lnTo>
                    <a:pt x="1980" y="890"/>
                  </a:lnTo>
                  <a:lnTo>
                    <a:pt x="1983" y="941"/>
                  </a:lnTo>
                  <a:lnTo>
                    <a:pt x="1984" y="992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72" name="Freeform 132"/>
            <p:cNvSpPr>
              <a:spLocks noEditPoints="1"/>
            </p:cNvSpPr>
            <p:nvPr/>
          </p:nvSpPr>
          <p:spPr bwMode="auto">
            <a:xfrm>
              <a:off x="2992438" y="995363"/>
              <a:ext cx="746125" cy="342900"/>
            </a:xfrm>
            <a:custGeom>
              <a:avLst/>
              <a:gdLst>
                <a:gd name="T0" fmla="*/ 0 w 2350"/>
                <a:gd name="T1" fmla="*/ 892 h 1076"/>
                <a:gd name="T2" fmla="*/ 801 w 2350"/>
                <a:gd name="T3" fmla="*/ 92 h 1076"/>
                <a:gd name="T4" fmla="*/ 985 w 2350"/>
                <a:gd name="T5" fmla="*/ 276 h 1076"/>
                <a:gd name="T6" fmla="*/ 184 w 2350"/>
                <a:gd name="T7" fmla="*/ 1076 h 1076"/>
                <a:gd name="T8" fmla="*/ 0 w 2350"/>
                <a:gd name="T9" fmla="*/ 892 h 1076"/>
                <a:gd name="T10" fmla="*/ 801 w 2350"/>
                <a:gd name="T11" fmla="*/ 92 h 1076"/>
                <a:gd name="T12" fmla="*/ 893 w 2350"/>
                <a:gd name="T13" fmla="*/ 0 h 1076"/>
                <a:gd name="T14" fmla="*/ 985 w 2350"/>
                <a:gd name="T15" fmla="*/ 92 h 1076"/>
                <a:gd name="T16" fmla="*/ 893 w 2350"/>
                <a:gd name="T17" fmla="*/ 184 h 1076"/>
                <a:gd name="T18" fmla="*/ 801 w 2350"/>
                <a:gd name="T19" fmla="*/ 92 h 1076"/>
                <a:gd name="T20" fmla="*/ 985 w 2350"/>
                <a:gd name="T21" fmla="*/ 92 h 1076"/>
                <a:gd name="T22" fmla="*/ 1625 w 2350"/>
                <a:gd name="T23" fmla="*/ 731 h 1076"/>
                <a:gd name="T24" fmla="*/ 1440 w 2350"/>
                <a:gd name="T25" fmla="*/ 916 h 1076"/>
                <a:gd name="T26" fmla="*/ 801 w 2350"/>
                <a:gd name="T27" fmla="*/ 276 h 1076"/>
                <a:gd name="T28" fmla="*/ 985 w 2350"/>
                <a:gd name="T29" fmla="*/ 92 h 1076"/>
                <a:gd name="T30" fmla="*/ 1625 w 2350"/>
                <a:gd name="T31" fmla="*/ 916 h 1076"/>
                <a:gd name="T32" fmla="*/ 1533 w 2350"/>
                <a:gd name="T33" fmla="*/ 1008 h 1076"/>
                <a:gd name="T34" fmla="*/ 1440 w 2350"/>
                <a:gd name="T35" fmla="*/ 916 h 1076"/>
                <a:gd name="T36" fmla="*/ 1533 w 2350"/>
                <a:gd name="T37" fmla="*/ 824 h 1076"/>
                <a:gd name="T38" fmla="*/ 1625 w 2350"/>
                <a:gd name="T39" fmla="*/ 916 h 1076"/>
                <a:gd name="T40" fmla="*/ 1440 w 2350"/>
                <a:gd name="T41" fmla="*/ 731 h 1076"/>
                <a:gd name="T42" fmla="*/ 2166 w 2350"/>
                <a:gd name="T43" fmla="*/ 7 h 1076"/>
                <a:gd name="T44" fmla="*/ 2350 w 2350"/>
                <a:gd name="T45" fmla="*/ 191 h 1076"/>
                <a:gd name="T46" fmla="*/ 1625 w 2350"/>
                <a:gd name="T47" fmla="*/ 916 h 1076"/>
                <a:gd name="T48" fmla="*/ 1440 w 2350"/>
                <a:gd name="T49" fmla="*/ 731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0" h="1076">
                  <a:moveTo>
                    <a:pt x="0" y="892"/>
                  </a:moveTo>
                  <a:lnTo>
                    <a:pt x="801" y="92"/>
                  </a:lnTo>
                  <a:lnTo>
                    <a:pt x="985" y="276"/>
                  </a:lnTo>
                  <a:lnTo>
                    <a:pt x="184" y="1076"/>
                  </a:lnTo>
                  <a:lnTo>
                    <a:pt x="0" y="892"/>
                  </a:lnTo>
                  <a:close/>
                  <a:moveTo>
                    <a:pt x="801" y="92"/>
                  </a:moveTo>
                  <a:lnTo>
                    <a:pt x="893" y="0"/>
                  </a:lnTo>
                  <a:lnTo>
                    <a:pt x="985" y="92"/>
                  </a:lnTo>
                  <a:lnTo>
                    <a:pt x="893" y="184"/>
                  </a:lnTo>
                  <a:lnTo>
                    <a:pt x="801" y="92"/>
                  </a:lnTo>
                  <a:close/>
                  <a:moveTo>
                    <a:pt x="985" y="92"/>
                  </a:moveTo>
                  <a:lnTo>
                    <a:pt x="1625" y="731"/>
                  </a:lnTo>
                  <a:lnTo>
                    <a:pt x="1440" y="916"/>
                  </a:lnTo>
                  <a:lnTo>
                    <a:pt x="801" y="276"/>
                  </a:lnTo>
                  <a:lnTo>
                    <a:pt x="985" y="92"/>
                  </a:lnTo>
                  <a:close/>
                  <a:moveTo>
                    <a:pt x="1625" y="916"/>
                  </a:moveTo>
                  <a:lnTo>
                    <a:pt x="1533" y="1008"/>
                  </a:lnTo>
                  <a:lnTo>
                    <a:pt x="1440" y="916"/>
                  </a:lnTo>
                  <a:lnTo>
                    <a:pt x="1533" y="824"/>
                  </a:lnTo>
                  <a:lnTo>
                    <a:pt x="1625" y="916"/>
                  </a:lnTo>
                  <a:close/>
                  <a:moveTo>
                    <a:pt x="1440" y="731"/>
                  </a:moveTo>
                  <a:lnTo>
                    <a:pt x="2166" y="7"/>
                  </a:lnTo>
                  <a:lnTo>
                    <a:pt x="2350" y="191"/>
                  </a:lnTo>
                  <a:lnTo>
                    <a:pt x="1625" y="916"/>
                  </a:lnTo>
                  <a:lnTo>
                    <a:pt x="1440" y="731"/>
                  </a:lnTo>
                  <a:close/>
                </a:path>
              </a:pathLst>
            </a:custGeom>
            <a:solidFill>
              <a:srgbClr val="567C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73" name="Freeform 133"/>
            <p:cNvSpPr>
              <a:spLocks/>
            </p:cNvSpPr>
            <p:nvPr/>
          </p:nvSpPr>
          <p:spPr bwMode="auto">
            <a:xfrm>
              <a:off x="3635375" y="944563"/>
              <a:ext cx="157163" cy="157163"/>
            </a:xfrm>
            <a:custGeom>
              <a:avLst/>
              <a:gdLst>
                <a:gd name="T0" fmla="*/ 362 w 495"/>
                <a:gd name="T1" fmla="*/ 496 h 496"/>
                <a:gd name="T2" fmla="*/ 495 w 495"/>
                <a:gd name="T3" fmla="*/ 0 h 496"/>
                <a:gd name="T4" fmla="*/ 0 w 495"/>
                <a:gd name="T5" fmla="*/ 133 h 496"/>
                <a:gd name="T6" fmla="*/ 362 w 495"/>
                <a:gd name="T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5" h="496">
                  <a:moveTo>
                    <a:pt x="362" y="496"/>
                  </a:moveTo>
                  <a:lnTo>
                    <a:pt x="495" y="0"/>
                  </a:lnTo>
                  <a:lnTo>
                    <a:pt x="0" y="133"/>
                  </a:lnTo>
                  <a:lnTo>
                    <a:pt x="362" y="496"/>
                  </a:lnTo>
                  <a:close/>
                </a:path>
              </a:pathLst>
            </a:custGeom>
            <a:solidFill>
              <a:srgbClr val="567C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74" name="Freeform 134"/>
            <p:cNvSpPr>
              <a:spLocks/>
            </p:cNvSpPr>
            <p:nvPr/>
          </p:nvSpPr>
          <p:spPr bwMode="auto">
            <a:xfrm>
              <a:off x="857250" y="1549400"/>
              <a:ext cx="323850" cy="238125"/>
            </a:xfrm>
            <a:custGeom>
              <a:avLst/>
              <a:gdLst>
                <a:gd name="T0" fmla="*/ 0 w 1022"/>
                <a:gd name="T1" fmla="*/ 138 h 750"/>
                <a:gd name="T2" fmla="*/ 8 w 1022"/>
                <a:gd name="T3" fmla="*/ 174 h 750"/>
                <a:gd name="T4" fmla="*/ 17 w 1022"/>
                <a:gd name="T5" fmla="*/ 209 h 750"/>
                <a:gd name="T6" fmla="*/ 28 w 1022"/>
                <a:gd name="T7" fmla="*/ 243 h 750"/>
                <a:gd name="T8" fmla="*/ 40 w 1022"/>
                <a:gd name="T9" fmla="*/ 277 h 750"/>
                <a:gd name="T10" fmla="*/ 55 w 1022"/>
                <a:gd name="T11" fmla="*/ 311 h 750"/>
                <a:gd name="T12" fmla="*/ 70 w 1022"/>
                <a:gd name="T13" fmla="*/ 343 h 750"/>
                <a:gd name="T14" fmla="*/ 88 w 1022"/>
                <a:gd name="T15" fmla="*/ 375 h 750"/>
                <a:gd name="T16" fmla="*/ 107 w 1022"/>
                <a:gd name="T17" fmla="*/ 406 h 750"/>
                <a:gd name="T18" fmla="*/ 127 w 1022"/>
                <a:gd name="T19" fmla="*/ 436 h 750"/>
                <a:gd name="T20" fmla="*/ 149 w 1022"/>
                <a:gd name="T21" fmla="*/ 466 h 750"/>
                <a:gd name="T22" fmla="*/ 174 w 1022"/>
                <a:gd name="T23" fmla="*/ 495 h 750"/>
                <a:gd name="T24" fmla="*/ 199 w 1022"/>
                <a:gd name="T25" fmla="*/ 522 h 750"/>
                <a:gd name="T26" fmla="*/ 225 w 1022"/>
                <a:gd name="T27" fmla="*/ 548 h 750"/>
                <a:gd name="T28" fmla="*/ 254 w 1022"/>
                <a:gd name="T29" fmla="*/ 573 h 750"/>
                <a:gd name="T30" fmla="*/ 284 w 1022"/>
                <a:gd name="T31" fmla="*/ 597 h 750"/>
                <a:gd name="T32" fmla="*/ 315 w 1022"/>
                <a:gd name="T33" fmla="*/ 619 h 750"/>
                <a:gd name="T34" fmla="*/ 335 w 1022"/>
                <a:gd name="T35" fmla="*/ 633 h 750"/>
                <a:gd name="T36" fmla="*/ 357 w 1022"/>
                <a:gd name="T37" fmla="*/ 646 h 750"/>
                <a:gd name="T38" fmla="*/ 377 w 1022"/>
                <a:gd name="T39" fmla="*/ 657 h 750"/>
                <a:gd name="T40" fmla="*/ 398 w 1022"/>
                <a:gd name="T41" fmla="*/ 669 h 750"/>
                <a:gd name="T42" fmla="*/ 420 w 1022"/>
                <a:gd name="T43" fmla="*/ 680 h 750"/>
                <a:gd name="T44" fmla="*/ 441 w 1022"/>
                <a:gd name="T45" fmla="*/ 689 h 750"/>
                <a:gd name="T46" fmla="*/ 463 w 1022"/>
                <a:gd name="T47" fmla="*/ 699 h 750"/>
                <a:gd name="T48" fmla="*/ 485 w 1022"/>
                <a:gd name="T49" fmla="*/ 706 h 750"/>
                <a:gd name="T50" fmla="*/ 507 w 1022"/>
                <a:gd name="T51" fmla="*/ 714 h 750"/>
                <a:gd name="T52" fmla="*/ 529 w 1022"/>
                <a:gd name="T53" fmla="*/ 721 h 750"/>
                <a:gd name="T54" fmla="*/ 552 w 1022"/>
                <a:gd name="T55" fmla="*/ 727 h 750"/>
                <a:gd name="T56" fmla="*/ 574 w 1022"/>
                <a:gd name="T57" fmla="*/ 732 h 750"/>
                <a:gd name="T58" fmla="*/ 597 w 1022"/>
                <a:gd name="T59" fmla="*/ 737 h 750"/>
                <a:gd name="T60" fmla="*/ 620 w 1022"/>
                <a:gd name="T61" fmla="*/ 741 h 750"/>
                <a:gd name="T62" fmla="*/ 642 w 1022"/>
                <a:gd name="T63" fmla="*/ 744 h 750"/>
                <a:gd name="T64" fmla="*/ 665 w 1022"/>
                <a:gd name="T65" fmla="*/ 747 h 750"/>
                <a:gd name="T66" fmla="*/ 688 w 1022"/>
                <a:gd name="T67" fmla="*/ 748 h 750"/>
                <a:gd name="T68" fmla="*/ 711 w 1022"/>
                <a:gd name="T69" fmla="*/ 749 h 750"/>
                <a:gd name="T70" fmla="*/ 733 w 1022"/>
                <a:gd name="T71" fmla="*/ 750 h 750"/>
                <a:gd name="T72" fmla="*/ 756 w 1022"/>
                <a:gd name="T73" fmla="*/ 750 h 750"/>
                <a:gd name="T74" fmla="*/ 779 w 1022"/>
                <a:gd name="T75" fmla="*/ 749 h 750"/>
                <a:gd name="T76" fmla="*/ 802 w 1022"/>
                <a:gd name="T77" fmla="*/ 747 h 750"/>
                <a:gd name="T78" fmla="*/ 824 w 1022"/>
                <a:gd name="T79" fmla="*/ 745 h 750"/>
                <a:gd name="T80" fmla="*/ 846 w 1022"/>
                <a:gd name="T81" fmla="*/ 743 h 750"/>
                <a:gd name="T82" fmla="*/ 869 w 1022"/>
                <a:gd name="T83" fmla="*/ 739 h 750"/>
                <a:gd name="T84" fmla="*/ 892 w 1022"/>
                <a:gd name="T85" fmla="*/ 734 h 750"/>
                <a:gd name="T86" fmla="*/ 914 w 1022"/>
                <a:gd name="T87" fmla="*/ 729 h 750"/>
                <a:gd name="T88" fmla="*/ 936 w 1022"/>
                <a:gd name="T89" fmla="*/ 724 h 750"/>
                <a:gd name="T90" fmla="*/ 957 w 1022"/>
                <a:gd name="T91" fmla="*/ 718 h 750"/>
                <a:gd name="T92" fmla="*/ 979 w 1022"/>
                <a:gd name="T93" fmla="*/ 711 h 750"/>
                <a:gd name="T94" fmla="*/ 1001 w 1022"/>
                <a:gd name="T95" fmla="*/ 703 h 750"/>
                <a:gd name="T96" fmla="*/ 1022 w 1022"/>
                <a:gd name="T97" fmla="*/ 695 h 750"/>
                <a:gd name="T98" fmla="*/ 738 w 1022"/>
                <a:gd name="T99" fmla="*/ 0 h 750"/>
                <a:gd name="T100" fmla="*/ 0 w 1022"/>
                <a:gd name="T101" fmla="*/ 138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22" h="750">
                  <a:moveTo>
                    <a:pt x="0" y="138"/>
                  </a:moveTo>
                  <a:lnTo>
                    <a:pt x="8" y="174"/>
                  </a:lnTo>
                  <a:lnTo>
                    <a:pt x="17" y="209"/>
                  </a:lnTo>
                  <a:lnTo>
                    <a:pt x="28" y="243"/>
                  </a:lnTo>
                  <a:lnTo>
                    <a:pt x="40" y="277"/>
                  </a:lnTo>
                  <a:lnTo>
                    <a:pt x="55" y="311"/>
                  </a:lnTo>
                  <a:lnTo>
                    <a:pt x="70" y="343"/>
                  </a:lnTo>
                  <a:lnTo>
                    <a:pt x="88" y="375"/>
                  </a:lnTo>
                  <a:lnTo>
                    <a:pt x="107" y="406"/>
                  </a:lnTo>
                  <a:lnTo>
                    <a:pt x="127" y="436"/>
                  </a:lnTo>
                  <a:lnTo>
                    <a:pt x="149" y="466"/>
                  </a:lnTo>
                  <a:lnTo>
                    <a:pt x="174" y="495"/>
                  </a:lnTo>
                  <a:lnTo>
                    <a:pt x="199" y="522"/>
                  </a:lnTo>
                  <a:lnTo>
                    <a:pt x="225" y="548"/>
                  </a:lnTo>
                  <a:lnTo>
                    <a:pt x="254" y="573"/>
                  </a:lnTo>
                  <a:lnTo>
                    <a:pt x="284" y="597"/>
                  </a:lnTo>
                  <a:lnTo>
                    <a:pt x="315" y="619"/>
                  </a:lnTo>
                  <a:lnTo>
                    <a:pt x="335" y="633"/>
                  </a:lnTo>
                  <a:lnTo>
                    <a:pt x="357" y="646"/>
                  </a:lnTo>
                  <a:lnTo>
                    <a:pt x="377" y="657"/>
                  </a:lnTo>
                  <a:lnTo>
                    <a:pt x="398" y="669"/>
                  </a:lnTo>
                  <a:lnTo>
                    <a:pt x="420" y="680"/>
                  </a:lnTo>
                  <a:lnTo>
                    <a:pt x="441" y="689"/>
                  </a:lnTo>
                  <a:lnTo>
                    <a:pt x="463" y="699"/>
                  </a:lnTo>
                  <a:lnTo>
                    <a:pt x="485" y="706"/>
                  </a:lnTo>
                  <a:lnTo>
                    <a:pt x="507" y="714"/>
                  </a:lnTo>
                  <a:lnTo>
                    <a:pt x="529" y="721"/>
                  </a:lnTo>
                  <a:lnTo>
                    <a:pt x="552" y="727"/>
                  </a:lnTo>
                  <a:lnTo>
                    <a:pt x="574" y="732"/>
                  </a:lnTo>
                  <a:lnTo>
                    <a:pt x="597" y="737"/>
                  </a:lnTo>
                  <a:lnTo>
                    <a:pt x="620" y="741"/>
                  </a:lnTo>
                  <a:lnTo>
                    <a:pt x="642" y="744"/>
                  </a:lnTo>
                  <a:lnTo>
                    <a:pt x="665" y="747"/>
                  </a:lnTo>
                  <a:lnTo>
                    <a:pt x="688" y="748"/>
                  </a:lnTo>
                  <a:lnTo>
                    <a:pt x="711" y="749"/>
                  </a:lnTo>
                  <a:lnTo>
                    <a:pt x="733" y="750"/>
                  </a:lnTo>
                  <a:lnTo>
                    <a:pt x="756" y="750"/>
                  </a:lnTo>
                  <a:lnTo>
                    <a:pt x="779" y="749"/>
                  </a:lnTo>
                  <a:lnTo>
                    <a:pt x="802" y="747"/>
                  </a:lnTo>
                  <a:lnTo>
                    <a:pt x="824" y="745"/>
                  </a:lnTo>
                  <a:lnTo>
                    <a:pt x="846" y="743"/>
                  </a:lnTo>
                  <a:lnTo>
                    <a:pt x="869" y="739"/>
                  </a:lnTo>
                  <a:lnTo>
                    <a:pt x="892" y="734"/>
                  </a:lnTo>
                  <a:lnTo>
                    <a:pt x="914" y="729"/>
                  </a:lnTo>
                  <a:lnTo>
                    <a:pt x="936" y="724"/>
                  </a:lnTo>
                  <a:lnTo>
                    <a:pt x="957" y="718"/>
                  </a:lnTo>
                  <a:lnTo>
                    <a:pt x="979" y="711"/>
                  </a:lnTo>
                  <a:lnTo>
                    <a:pt x="1001" y="703"/>
                  </a:lnTo>
                  <a:lnTo>
                    <a:pt x="1022" y="695"/>
                  </a:lnTo>
                  <a:lnTo>
                    <a:pt x="738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669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75" name="Freeform 135"/>
            <p:cNvSpPr>
              <a:spLocks/>
            </p:cNvSpPr>
            <p:nvPr/>
          </p:nvSpPr>
          <p:spPr bwMode="auto">
            <a:xfrm>
              <a:off x="1147763" y="1550988"/>
              <a:ext cx="196850" cy="222250"/>
            </a:xfrm>
            <a:custGeom>
              <a:avLst/>
              <a:gdLst>
                <a:gd name="T0" fmla="*/ 620 w 620"/>
                <a:gd name="T1" fmla="*/ 424 h 696"/>
                <a:gd name="T2" fmla="*/ 604 w 620"/>
                <a:gd name="T3" fmla="*/ 447 h 696"/>
                <a:gd name="T4" fmla="*/ 586 w 620"/>
                <a:gd name="T5" fmla="*/ 470 h 696"/>
                <a:gd name="T6" fmla="*/ 568 w 620"/>
                <a:gd name="T7" fmla="*/ 492 h 696"/>
                <a:gd name="T8" fmla="*/ 550 w 620"/>
                <a:gd name="T9" fmla="*/ 512 h 696"/>
                <a:gd name="T10" fmla="*/ 530 w 620"/>
                <a:gd name="T11" fmla="*/ 532 h 696"/>
                <a:gd name="T12" fmla="*/ 511 w 620"/>
                <a:gd name="T13" fmla="*/ 552 h 696"/>
                <a:gd name="T14" fmla="*/ 490 w 620"/>
                <a:gd name="T15" fmla="*/ 570 h 696"/>
                <a:gd name="T16" fmla="*/ 468 w 620"/>
                <a:gd name="T17" fmla="*/ 587 h 696"/>
                <a:gd name="T18" fmla="*/ 447 w 620"/>
                <a:gd name="T19" fmla="*/ 604 h 696"/>
                <a:gd name="T20" fmla="*/ 425 w 620"/>
                <a:gd name="T21" fmla="*/ 620 h 696"/>
                <a:gd name="T22" fmla="*/ 402 w 620"/>
                <a:gd name="T23" fmla="*/ 635 h 696"/>
                <a:gd name="T24" fmla="*/ 380 w 620"/>
                <a:gd name="T25" fmla="*/ 649 h 696"/>
                <a:gd name="T26" fmla="*/ 355 w 620"/>
                <a:gd name="T27" fmla="*/ 662 h 696"/>
                <a:gd name="T28" fmla="*/ 332 w 620"/>
                <a:gd name="T29" fmla="*/ 675 h 696"/>
                <a:gd name="T30" fmla="*/ 308 w 620"/>
                <a:gd name="T31" fmla="*/ 685 h 696"/>
                <a:gd name="T32" fmla="*/ 282 w 620"/>
                <a:gd name="T33" fmla="*/ 696 h 696"/>
                <a:gd name="T34" fmla="*/ 0 w 620"/>
                <a:gd name="T35" fmla="*/ 0 h 696"/>
                <a:gd name="T36" fmla="*/ 620 w 620"/>
                <a:gd name="T37" fmla="*/ 424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0" h="696">
                  <a:moveTo>
                    <a:pt x="620" y="424"/>
                  </a:moveTo>
                  <a:lnTo>
                    <a:pt x="604" y="447"/>
                  </a:lnTo>
                  <a:lnTo>
                    <a:pt x="586" y="470"/>
                  </a:lnTo>
                  <a:lnTo>
                    <a:pt x="568" y="492"/>
                  </a:lnTo>
                  <a:lnTo>
                    <a:pt x="550" y="512"/>
                  </a:lnTo>
                  <a:lnTo>
                    <a:pt x="530" y="532"/>
                  </a:lnTo>
                  <a:lnTo>
                    <a:pt x="511" y="552"/>
                  </a:lnTo>
                  <a:lnTo>
                    <a:pt x="490" y="570"/>
                  </a:lnTo>
                  <a:lnTo>
                    <a:pt x="468" y="587"/>
                  </a:lnTo>
                  <a:lnTo>
                    <a:pt x="447" y="604"/>
                  </a:lnTo>
                  <a:lnTo>
                    <a:pt x="425" y="620"/>
                  </a:lnTo>
                  <a:lnTo>
                    <a:pt x="402" y="635"/>
                  </a:lnTo>
                  <a:lnTo>
                    <a:pt x="380" y="649"/>
                  </a:lnTo>
                  <a:lnTo>
                    <a:pt x="355" y="662"/>
                  </a:lnTo>
                  <a:lnTo>
                    <a:pt x="332" y="675"/>
                  </a:lnTo>
                  <a:lnTo>
                    <a:pt x="308" y="685"/>
                  </a:lnTo>
                  <a:lnTo>
                    <a:pt x="282" y="696"/>
                  </a:lnTo>
                  <a:lnTo>
                    <a:pt x="0" y="0"/>
                  </a:lnTo>
                  <a:lnTo>
                    <a:pt x="620" y="424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76" name="Freeform 136"/>
            <p:cNvSpPr>
              <a:spLocks/>
            </p:cNvSpPr>
            <p:nvPr/>
          </p:nvSpPr>
          <p:spPr bwMode="auto">
            <a:xfrm>
              <a:off x="879475" y="1239838"/>
              <a:ext cx="477838" cy="373063"/>
            </a:xfrm>
            <a:custGeom>
              <a:avLst/>
              <a:gdLst>
                <a:gd name="T0" fmla="*/ 8 w 1503"/>
                <a:gd name="T1" fmla="*/ 855 h 1175"/>
                <a:gd name="T2" fmla="*/ 0 w 1503"/>
                <a:gd name="T3" fmla="*/ 783 h 1175"/>
                <a:gd name="T4" fmla="*/ 1 w 1503"/>
                <a:gd name="T5" fmla="*/ 712 h 1175"/>
                <a:gd name="T6" fmla="*/ 9 w 1503"/>
                <a:gd name="T7" fmla="*/ 639 h 1175"/>
                <a:gd name="T8" fmla="*/ 22 w 1503"/>
                <a:gd name="T9" fmla="*/ 567 h 1175"/>
                <a:gd name="T10" fmla="*/ 45 w 1503"/>
                <a:gd name="T11" fmla="*/ 497 h 1175"/>
                <a:gd name="T12" fmla="*/ 73 w 1503"/>
                <a:gd name="T13" fmla="*/ 427 h 1175"/>
                <a:gd name="T14" fmla="*/ 110 w 1503"/>
                <a:gd name="T15" fmla="*/ 361 h 1175"/>
                <a:gd name="T16" fmla="*/ 154 w 1503"/>
                <a:gd name="T17" fmla="*/ 297 h 1175"/>
                <a:gd name="T18" fmla="*/ 202 w 1503"/>
                <a:gd name="T19" fmla="*/ 239 h 1175"/>
                <a:gd name="T20" fmla="*/ 256 w 1503"/>
                <a:gd name="T21" fmla="*/ 186 h 1175"/>
                <a:gd name="T22" fmla="*/ 314 w 1503"/>
                <a:gd name="T23" fmla="*/ 141 h 1175"/>
                <a:gd name="T24" fmla="*/ 376 w 1503"/>
                <a:gd name="T25" fmla="*/ 101 h 1175"/>
                <a:gd name="T26" fmla="*/ 440 w 1503"/>
                <a:gd name="T27" fmla="*/ 68 h 1175"/>
                <a:gd name="T28" fmla="*/ 507 w 1503"/>
                <a:gd name="T29" fmla="*/ 41 h 1175"/>
                <a:gd name="T30" fmla="*/ 577 w 1503"/>
                <a:gd name="T31" fmla="*/ 21 h 1175"/>
                <a:gd name="T32" fmla="*/ 647 w 1503"/>
                <a:gd name="T33" fmla="*/ 8 h 1175"/>
                <a:gd name="T34" fmla="*/ 719 w 1503"/>
                <a:gd name="T35" fmla="*/ 1 h 1175"/>
                <a:gd name="T36" fmla="*/ 791 w 1503"/>
                <a:gd name="T37" fmla="*/ 1 h 1175"/>
                <a:gd name="T38" fmla="*/ 864 w 1503"/>
                <a:gd name="T39" fmla="*/ 9 h 1175"/>
                <a:gd name="T40" fmla="*/ 935 w 1503"/>
                <a:gd name="T41" fmla="*/ 23 h 1175"/>
                <a:gd name="T42" fmla="*/ 1006 w 1503"/>
                <a:gd name="T43" fmla="*/ 45 h 1175"/>
                <a:gd name="T44" fmla="*/ 1076 w 1503"/>
                <a:gd name="T45" fmla="*/ 74 h 1175"/>
                <a:gd name="T46" fmla="*/ 1142 w 1503"/>
                <a:gd name="T47" fmla="*/ 110 h 1175"/>
                <a:gd name="T48" fmla="*/ 1206 w 1503"/>
                <a:gd name="T49" fmla="*/ 153 h 1175"/>
                <a:gd name="T50" fmla="*/ 1264 w 1503"/>
                <a:gd name="T51" fmla="*/ 203 h 1175"/>
                <a:gd name="T52" fmla="*/ 1317 w 1503"/>
                <a:gd name="T53" fmla="*/ 256 h 1175"/>
                <a:gd name="T54" fmla="*/ 1362 w 1503"/>
                <a:gd name="T55" fmla="*/ 314 h 1175"/>
                <a:gd name="T56" fmla="*/ 1401 w 1503"/>
                <a:gd name="T57" fmla="*/ 375 h 1175"/>
                <a:gd name="T58" fmla="*/ 1435 w 1503"/>
                <a:gd name="T59" fmla="*/ 440 h 1175"/>
                <a:gd name="T60" fmla="*/ 1462 w 1503"/>
                <a:gd name="T61" fmla="*/ 508 h 1175"/>
                <a:gd name="T62" fmla="*/ 1482 w 1503"/>
                <a:gd name="T63" fmla="*/ 576 h 1175"/>
                <a:gd name="T64" fmla="*/ 1496 w 1503"/>
                <a:gd name="T65" fmla="*/ 647 h 1175"/>
                <a:gd name="T66" fmla="*/ 1502 w 1503"/>
                <a:gd name="T67" fmla="*/ 719 h 1175"/>
                <a:gd name="T68" fmla="*/ 1502 w 1503"/>
                <a:gd name="T69" fmla="*/ 792 h 1175"/>
                <a:gd name="T70" fmla="*/ 1494 w 1503"/>
                <a:gd name="T71" fmla="*/ 864 h 1175"/>
                <a:gd name="T72" fmla="*/ 1480 w 1503"/>
                <a:gd name="T73" fmla="*/ 936 h 1175"/>
                <a:gd name="T74" fmla="*/ 1459 w 1503"/>
                <a:gd name="T75" fmla="*/ 1007 h 1175"/>
                <a:gd name="T76" fmla="*/ 1429 w 1503"/>
                <a:gd name="T77" fmla="*/ 1075 h 1175"/>
                <a:gd name="T78" fmla="*/ 1393 w 1503"/>
                <a:gd name="T79" fmla="*/ 1142 h 1175"/>
                <a:gd name="T80" fmla="*/ 751 w 1503"/>
                <a:gd name="T81" fmla="*/ 752 h 1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03" h="1175">
                  <a:moveTo>
                    <a:pt x="13" y="891"/>
                  </a:moveTo>
                  <a:lnTo>
                    <a:pt x="8" y="855"/>
                  </a:lnTo>
                  <a:lnTo>
                    <a:pt x="3" y="819"/>
                  </a:lnTo>
                  <a:lnTo>
                    <a:pt x="0" y="783"/>
                  </a:lnTo>
                  <a:lnTo>
                    <a:pt x="0" y="748"/>
                  </a:lnTo>
                  <a:lnTo>
                    <a:pt x="1" y="712"/>
                  </a:lnTo>
                  <a:lnTo>
                    <a:pt x="3" y="675"/>
                  </a:lnTo>
                  <a:lnTo>
                    <a:pt x="9" y="639"/>
                  </a:lnTo>
                  <a:lnTo>
                    <a:pt x="15" y="603"/>
                  </a:lnTo>
                  <a:lnTo>
                    <a:pt x="22" y="567"/>
                  </a:lnTo>
                  <a:lnTo>
                    <a:pt x="33" y="532"/>
                  </a:lnTo>
                  <a:lnTo>
                    <a:pt x="45" y="497"/>
                  </a:lnTo>
                  <a:lnTo>
                    <a:pt x="58" y="462"/>
                  </a:lnTo>
                  <a:lnTo>
                    <a:pt x="73" y="427"/>
                  </a:lnTo>
                  <a:lnTo>
                    <a:pt x="90" y="393"/>
                  </a:lnTo>
                  <a:lnTo>
                    <a:pt x="110" y="361"/>
                  </a:lnTo>
                  <a:lnTo>
                    <a:pt x="130" y="328"/>
                  </a:lnTo>
                  <a:lnTo>
                    <a:pt x="154" y="297"/>
                  </a:lnTo>
                  <a:lnTo>
                    <a:pt x="177" y="267"/>
                  </a:lnTo>
                  <a:lnTo>
                    <a:pt x="202" y="239"/>
                  </a:lnTo>
                  <a:lnTo>
                    <a:pt x="229" y="212"/>
                  </a:lnTo>
                  <a:lnTo>
                    <a:pt x="256" y="186"/>
                  </a:lnTo>
                  <a:lnTo>
                    <a:pt x="285" y="163"/>
                  </a:lnTo>
                  <a:lnTo>
                    <a:pt x="314" y="141"/>
                  </a:lnTo>
                  <a:lnTo>
                    <a:pt x="344" y="120"/>
                  </a:lnTo>
                  <a:lnTo>
                    <a:pt x="376" y="101"/>
                  </a:lnTo>
                  <a:lnTo>
                    <a:pt x="407" y="84"/>
                  </a:lnTo>
                  <a:lnTo>
                    <a:pt x="440" y="68"/>
                  </a:lnTo>
                  <a:lnTo>
                    <a:pt x="473" y="54"/>
                  </a:lnTo>
                  <a:lnTo>
                    <a:pt x="507" y="41"/>
                  </a:lnTo>
                  <a:lnTo>
                    <a:pt x="542" y="30"/>
                  </a:lnTo>
                  <a:lnTo>
                    <a:pt x="577" y="21"/>
                  </a:lnTo>
                  <a:lnTo>
                    <a:pt x="611" y="14"/>
                  </a:lnTo>
                  <a:lnTo>
                    <a:pt x="647" y="8"/>
                  </a:lnTo>
                  <a:lnTo>
                    <a:pt x="683" y="3"/>
                  </a:lnTo>
                  <a:lnTo>
                    <a:pt x="719" y="1"/>
                  </a:lnTo>
                  <a:lnTo>
                    <a:pt x="755" y="0"/>
                  </a:lnTo>
                  <a:lnTo>
                    <a:pt x="791" y="1"/>
                  </a:lnTo>
                  <a:lnTo>
                    <a:pt x="827" y="4"/>
                  </a:lnTo>
                  <a:lnTo>
                    <a:pt x="864" y="9"/>
                  </a:lnTo>
                  <a:lnTo>
                    <a:pt x="900" y="15"/>
                  </a:lnTo>
                  <a:lnTo>
                    <a:pt x="935" y="23"/>
                  </a:lnTo>
                  <a:lnTo>
                    <a:pt x="971" y="33"/>
                  </a:lnTo>
                  <a:lnTo>
                    <a:pt x="1006" y="45"/>
                  </a:lnTo>
                  <a:lnTo>
                    <a:pt x="1041" y="58"/>
                  </a:lnTo>
                  <a:lnTo>
                    <a:pt x="1076" y="74"/>
                  </a:lnTo>
                  <a:lnTo>
                    <a:pt x="1108" y="91"/>
                  </a:lnTo>
                  <a:lnTo>
                    <a:pt x="1142" y="110"/>
                  </a:lnTo>
                  <a:lnTo>
                    <a:pt x="1175" y="131"/>
                  </a:lnTo>
                  <a:lnTo>
                    <a:pt x="1206" y="153"/>
                  </a:lnTo>
                  <a:lnTo>
                    <a:pt x="1235" y="178"/>
                  </a:lnTo>
                  <a:lnTo>
                    <a:pt x="1264" y="203"/>
                  </a:lnTo>
                  <a:lnTo>
                    <a:pt x="1291" y="229"/>
                  </a:lnTo>
                  <a:lnTo>
                    <a:pt x="1317" y="256"/>
                  </a:lnTo>
                  <a:lnTo>
                    <a:pt x="1340" y="285"/>
                  </a:lnTo>
                  <a:lnTo>
                    <a:pt x="1362" y="314"/>
                  </a:lnTo>
                  <a:lnTo>
                    <a:pt x="1382" y="345"/>
                  </a:lnTo>
                  <a:lnTo>
                    <a:pt x="1401" y="375"/>
                  </a:lnTo>
                  <a:lnTo>
                    <a:pt x="1419" y="407"/>
                  </a:lnTo>
                  <a:lnTo>
                    <a:pt x="1435" y="440"/>
                  </a:lnTo>
                  <a:lnTo>
                    <a:pt x="1449" y="474"/>
                  </a:lnTo>
                  <a:lnTo>
                    <a:pt x="1462" y="508"/>
                  </a:lnTo>
                  <a:lnTo>
                    <a:pt x="1472" y="541"/>
                  </a:lnTo>
                  <a:lnTo>
                    <a:pt x="1482" y="576"/>
                  </a:lnTo>
                  <a:lnTo>
                    <a:pt x="1489" y="612"/>
                  </a:lnTo>
                  <a:lnTo>
                    <a:pt x="1496" y="647"/>
                  </a:lnTo>
                  <a:lnTo>
                    <a:pt x="1500" y="683"/>
                  </a:lnTo>
                  <a:lnTo>
                    <a:pt x="1502" y="719"/>
                  </a:lnTo>
                  <a:lnTo>
                    <a:pt x="1503" y="756"/>
                  </a:lnTo>
                  <a:lnTo>
                    <a:pt x="1502" y="792"/>
                  </a:lnTo>
                  <a:lnTo>
                    <a:pt x="1499" y="828"/>
                  </a:lnTo>
                  <a:lnTo>
                    <a:pt x="1494" y="864"/>
                  </a:lnTo>
                  <a:lnTo>
                    <a:pt x="1488" y="900"/>
                  </a:lnTo>
                  <a:lnTo>
                    <a:pt x="1480" y="936"/>
                  </a:lnTo>
                  <a:lnTo>
                    <a:pt x="1470" y="971"/>
                  </a:lnTo>
                  <a:lnTo>
                    <a:pt x="1459" y="1007"/>
                  </a:lnTo>
                  <a:lnTo>
                    <a:pt x="1445" y="1041"/>
                  </a:lnTo>
                  <a:lnTo>
                    <a:pt x="1429" y="1075"/>
                  </a:lnTo>
                  <a:lnTo>
                    <a:pt x="1412" y="1109"/>
                  </a:lnTo>
                  <a:lnTo>
                    <a:pt x="1393" y="1142"/>
                  </a:lnTo>
                  <a:lnTo>
                    <a:pt x="1372" y="1175"/>
                  </a:lnTo>
                  <a:lnTo>
                    <a:pt x="751" y="752"/>
                  </a:lnTo>
                  <a:lnTo>
                    <a:pt x="13" y="89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77" name="Freeform 137"/>
            <p:cNvSpPr>
              <a:spLocks/>
            </p:cNvSpPr>
            <p:nvPr/>
          </p:nvSpPr>
          <p:spPr bwMode="auto">
            <a:xfrm>
              <a:off x="1841500" y="904875"/>
              <a:ext cx="815975" cy="815975"/>
            </a:xfrm>
            <a:custGeom>
              <a:avLst/>
              <a:gdLst>
                <a:gd name="T0" fmla="*/ 2525 w 2572"/>
                <a:gd name="T1" fmla="*/ 943 h 2571"/>
                <a:gd name="T2" fmla="*/ 2563 w 2572"/>
                <a:gd name="T3" fmla="*/ 1132 h 2571"/>
                <a:gd name="T4" fmla="*/ 2572 w 2572"/>
                <a:gd name="T5" fmla="*/ 1322 h 2571"/>
                <a:gd name="T6" fmla="*/ 2553 w 2572"/>
                <a:gd name="T7" fmla="*/ 1507 h 2571"/>
                <a:gd name="T8" fmla="*/ 2507 w 2572"/>
                <a:gd name="T9" fmla="*/ 1686 h 2571"/>
                <a:gd name="T10" fmla="*/ 2437 w 2572"/>
                <a:gd name="T11" fmla="*/ 1858 h 2571"/>
                <a:gd name="T12" fmla="*/ 2343 w 2572"/>
                <a:gd name="T13" fmla="*/ 2017 h 2571"/>
                <a:gd name="T14" fmla="*/ 2227 w 2572"/>
                <a:gd name="T15" fmla="*/ 2163 h 2571"/>
                <a:gd name="T16" fmla="*/ 2088 w 2572"/>
                <a:gd name="T17" fmla="*/ 2291 h 2571"/>
                <a:gd name="T18" fmla="*/ 1931 w 2572"/>
                <a:gd name="T19" fmla="*/ 2399 h 2571"/>
                <a:gd name="T20" fmla="*/ 1753 w 2572"/>
                <a:gd name="T21" fmla="*/ 2483 h 2571"/>
                <a:gd name="T22" fmla="*/ 1566 w 2572"/>
                <a:gd name="T23" fmla="*/ 2540 h 2571"/>
                <a:gd name="T24" fmla="*/ 1376 w 2572"/>
                <a:gd name="T25" fmla="*/ 2569 h 2571"/>
                <a:gd name="T26" fmla="*/ 1187 w 2572"/>
                <a:gd name="T27" fmla="*/ 2568 h 2571"/>
                <a:gd name="T28" fmla="*/ 1003 w 2572"/>
                <a:gd name="T29" fmla="*/ 2540 h 2571"/>
                <a:gd name="T30" fmla="*/ 827 w 2572"/>
                <a:gd name="T31" fmla="*/ 2486 h 2571"/>
                <a:gd name="T32" fmla="*/ 659 w 2572"/>
                <a:gd name="T33" fmla="*/ 2408 h 2571"/>
                <a:gd name="T34" fmla="*/ 503 w 2572"/>
                <a:gd name="T35" fmla="*/ 2307 h 2571"/>
                <a:gd name="T36" fmla="*/ 364 w 2572"/>
                <a:gd name="T37" fmla="*/ 2183 h 2571"/>
                <a:gd name="T38" fmla="*/ 242 w 2572"/>
                <a:gd name="T39" fmla="*/ 2038 h 2571"/>
                <a:gd name="T40" fmla="*/ 142 w 2572"/>
                <a:gd name="T41" fmla="*/ 1873 h 2571"/>
                <a:gd name="T42" fmla="*/ 65 w 2572"/>
                <a:gd name="T43" fmla="*/ 1692 h 2571"/>
                <a:gd name="T44" fmla="*/ 18 w 2572"/>
                <a:gd name="T45" fmla="*/ 1502 h 2571"/>
                <a:gd name="T46" fmla="*/ 0 w 2572"/>
                <a:gd name="T47" fmla="*/ 1313 h 2571"/>
                <a:gd name="T48" fmla="*/ 9 w 2572"/>
                <a:gd name="T49" fmla="*/ 1126 h 2571"/>
                <a:gd name="T50" fmla="*/ 45 w 2572"/>
                <a:gd name="T51" fmla="*/ 944 h 2571"/>
                <a:gd name="T52" fmla="*/ 108 w 2572"/>
                <a:gd name="T53" fmla="*/ 770 h 2571"/>
                <a:gd name="T54" fmla="*/ 194 w 2572"/>
                <a:gd name="T55" fmla="*/ 606 h 2571"/>
                <a:gd name="T56" fmla="*/ 303 w 2572"/>
                <a:gd name="T57" fmla="*/ 456 h 2571"/>
                <a:gd name="T58" fmla="*/ 434 w 2572"/>
                <a:gd name="T59" fmla="*/ 322 h 2571"/>
                <a:gd name="T60" fmla="*/ 586 w 2572"/>
                <a:gd name="T61" fmla="*/ 207 h 2571"/>
                <a:gd name="T62" fmla="*/ 757 w 2572"/>
                <a:gd name="T63" fmla="*/ 114 h 2571"/>
                <a:gd name="T64" fmla="*/ 943 w 2572"/>
                <a:gd name="T65" fmla="*/ 47 h 2571"/>
                <a:gd name="T66" fmla="*/ 1131 w 2572"/>
                <a:gd name="T67" fmla="*/ 10 h 2571"/>
                <a:gd name="T68" fmla="*/ 1321 w 2572"/>
                <a:gd name="T69" fmla="*/ 0 h 2571"/>
                <a:gd name="T70" fmla="*/ 1507 w 2572"/>
                <a:gd name="T71" fmla="*/ 19 h 2571"/>
                <a:gd name="T72" fmla="*/ 1687 w 2572"/>
                <a:gd name="T73" fmla="*/ 65 h 2571"/>
                <a:gd name="T74" fmla="*/ 1858 w 2572"/>
                <a:gd name="T75" fmla="*/ 134 h 2571"/>
                <a:gd name="T76" fmla="*/ 2018 w 2572"/>
                <a:gd name="T77" fmla="*/ 229 h 2571"/>
                <a:gd name="T78" fmla="*/ 2162 w 2572"/>
                <a:gd name="T79" fmla="*/ 345 h 2571"/>
                <a:gd name="T80" fmla="*/ 2290 w 2572"/>
                <a:gd name="T81" fmla="*/ 483 h 2571"/>
                <a:gd name="T82" fmla="*/ 2398 w 2572"/>
                <a:gd name="T83" fmla="*/ 642 h 2571"/>
                <a:gd name="T84" fmla="*/ 2484 w 2572"/>
                <a:gd name="T85" fmla="*/ 818 h 2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72" h="2571">
                  <a:moveTo>
                    <a:pt x="2484" y="818"/>
                  </a:moveTo>
                  <a:lnTo>
                    <a:pt x="2506" y="881"/>
                  </a:lnTo>
                  <a:lnTo>
                    <a:pt x="2525" y="943"/>
                  </a:lnTo>
                  <a:lnTo>
                    <a:pt x="2541" y="1007"/>
                  </a:lnTo>
                  <a:lnTo>
                    <a:pt x="2554" y="1069"/>
                  </a:lnTo>
                  <a:lnTo>
                    <a:pt x="2563" y="1132"/>
                  </a:lnTo>
                  <a:lnTo>
                    <a:pt x="2569" y="1196"/>
                  </a:lnTo>
                  <a:lnTo>
                    <a:pt x="2572" y="1258"/>
                  </a:lnTo>
                  <a:lnTo>
                    <a:pt x="2572" y="1322"/>
                  </a:lnTo>
                  <a:lnTo>
                    <a:pt x="2569" y="1384"/>
                  </a:lnTo>
                  <a:lnTo>
                    <a:pt x="2562" y="1445"/>
                  </a:lnTo>
                  <a:lnTo>
                    <a:pt x="2553" y="1507"/>
                  </a:lnTo>
                  <a:lnTo>
                    <a:pt x="2540" y="1568"/>
                  </a:lnTo>
                  <a:lnTo>
                    <a:pt x="2525" y="1628"/>
                  </a:lnTo>
                  <a:lnTo>
                    <a:pt x="2507" y="1686"/>
                  </a:lnTo>
                  <a:lnTo>
                    <a:pt x="2487" y="1744"/>
                  </a:lnTo>
                  <a:lnTo>
                    <a:pt x="2464" y="1802"/>
                  </a:lnTo>
                  <a:lnTo>
                    <a:pt x="2437" y="1858"/>
                  </a:lnTo>
                  <a:lnTo>
                    <a:pt x="2409" y="1912"/>
                  </a:lnTo>
                  <a:lnTo>
                    <a:pt x="2377" y="1965"/>
                  </a:lnTo>
                  <a:lnTo>
                    <a:pt x="2343" y="2017"/>
                  </a:lnTo>
                  <a:lnTo>
                    <a:pt x="2307" y="2068"/>
                  </a:lnTo>
                  <a:lnTo>
                    <a:pt x="2268" y="2115"/>
                  </a:lnTo>
                  <a:lnTo>
                    <a:pt x="2227" y="2163"/>
                  </a:lnTo>
                  <a:lnTo>
                    <a:pt x="2183" y="2207"/>
                  </a:lnTo>
                  <a:lnTo>
                    <a:pt x="2137" y="2250"/>
                  </a:lnTo>
                  <a:lnTo>
                    <a:pt x="2088" y="2291"/>
                  </a:lnTo>
                  <a:lnTo>
                    <a:pt x="2038" y="2329"/>
                  </a:lnTo>
                  <a:lnTo>
                    <a:pt x="1986" y="2365"/>
                  </a:lnTo>
                  <a:lnTo>
                    <a:pt x="1931" y="2399"/>
                  </a:lnTo>
                  <a:lnTo>
                    <a:pt x="1874" y="2429"/>
                  </a:lnTo>
                  <a:lnTo>
                    <a:pt x="1815" y="2458"/>
                  </a:lnTo>
                  <a:lnTo>
                    <a:pt x="1753" y="2483"/>
                  </a:lnTo>
                  <a:lnTo>
                    <a:pt x="1691" y="2506"/>
                  </a:lnTo>
                  <a:lnTo>
                    <a:pt x="1628" y="2525"/>
                  </a:lnTo>
                  <a:lnTo>
                    <a:pt x="1566" y="2540"/>
                  </a:lnTo>
                  <a:lnTo>
                    <a:pt x="1503" y="2553"/>
                  </a:lnTo>
                  <a:lnTo>
                    <a:pt x="1439" y="2563"/>
                  </a:lnTo>
                  <a:lnTo>
                    <a:pt x="1376" y="2569"/>
                  </a:lnTo>
                  <a:lnTo>
                    <a:pt x="1313" y="2571"/>
                  </a:lnTo>
                  <a:lnTo>
                    <a:pt x="1251" y="2571"/>
                  </a:lnTo>
                  <a:lnTo>
                    <a:pt x="1187" y="2568"/>
                  </a:lnTo>
                  <a:lnTo>
                    <a:pt x="1126" y="2562"/>
                  </a:lnTo>
                  <a:lnTo>
                    <a:pt x="1065" y="2552"/>
                  </a:lnTo>
                  <a:lnTo>
                    <a:pt x="1003" y="2540"/>
                  </a:lnTo>
                  <a:lnTo>
                    <a:pt x="944" y="2526"/>
                  </a:lnTo>
                  <a:lnTo>
                    <a:pt x="885" y="2508"/>
                  </a:lnTo>
                  <a:lnTo>
                    <a:pt x="827" y="2486"/>
                  </a:lnTo>
                  <a:lnTo>
                    <a:pt x="770" y="2463"/>
                  </a:lnTo>
                  <a:lnTo>
                    <a:pt x="714" y="2437"/>
                  </a:lnTo>
                  <a:lnTo>
                    <a:pt x="659" y="2408"/>
                  </a:lnTo>
                  <a:lnTo>
                    <a:pt x="606" y="2378"/>
                  </a:lnTo>
                  <a:lnTo>
                    <a:pt x="554" y="2343"/>
                  </a:lnTo>
                  <a:lnTo>
                    <a:pt x="503" y="2307"/>
                  </a:lnTo>
                  <a:lnTo>
                    <a:pt x="456" y="2268"/>
                  </a:lnTo>
                  <a:lnTo>
                    <a:pt x="409" y="2226"/>
                  </a:lnTo>
                  <a:lnTo>
                    <a:pt x="364" y="2183"/>
                  </a:lnTo>
                  <a:lnTo>
                    <a:pt x="321" y="2137"/>
                  </a:lnTo>
                  <a:lnTo>
                    <a:pt x="281" y="2089"/>
                  </a:lnTo>
                  <a:lnTo>
                    <a:pt x="242" y="2038"/>
                  </a:lnTo>
                  <a:lnTo>
                    <a:pt x="206" y="1985"/>
                  </a:lnTo>
                  <a:lnTo>
                    <a:pt x="172" y="1930"/>
                  </a:lnTo>
                  <a:lnTo>
                    <a:pt x="142" y="1873"/>
                  </a:lnTo>
                  <a:lnTo>
                    <a:pt x="113" y="1814"/>
                  </a:lnTo>
                  <a:lnTo>
                    <a:pt x="88" y="1754"/>
                  </a:lnTo>
                  <a:lnTo>
                    <a:pt x="65" y="1692"/>
                  </a:lnTo>
                  <a:lnTo>
                    <a:pt x="46" y="1629"/>
                  </a:lnTo>
                  <a:lnTo>
                    <a:pt x="31" y="1566"/>
                  </a:lnTo>
                  <a:lnTo>
                    <a:pt x="18" y="1502"/>
                  </a:lnTo>
                  <a:lnTo>
                    <a:pt x="8" y="1440"/>
                  </a:lnTo>
                  <a:lnTo>
                    <a:pt x="2" y="1377"/>
                  </a:lnTo>
                  <a:lnTo>
                    <a:pt x="0" y="1313"/>
                  </a:lnTo>
                  <a:lnTo>
                    <a:pt x="0" y="1251"/>
                  </a:lnTo>
                  <a:lnTo>
                    <a:pt x="3" y="1188"/>
                  </a:lnTo>
                  <a:lnTo>
                    <a:pt x="9" y="1126"/>
                  </a:lnTo>
                  <a:lnTo>
                    <a:pt x="19" y="1065"/>
                  </a:lnTo>
                  <a:lnTo>
                    <a:pt x="31" y="1004"/>
                  </a:lnTo>
                  <a:lnTo>
                    <a:pt x="45" y="944"/>
                  </a:lnTo>
                  <a:lnTo>
                    <a:pt x="63" y="885"/>
                  </a:lnTo>
                  <a:lnTo>
                    <a:pt x="84" y="827"/>
                  </a:lnTo>
                  <a:lnTo>
                    <a:pt x="108" y="770"/>
                  </a:lnTo>
                  <a:lnTo>
                    <a:pt x="134" y="714"/>
                  </a:lnTo>
                  <a:lnTo>
                    <a:pt x="163" y="660"/>
                  </a:lnTo>
                  <a:lnTo>
                    <a:pt x="194" y="606"/>
                  </a:lnTo>
                  <a:lnTo>
                    <a:pt x="228" y="554"/>
                  </a:lnTo>
                  <a:lnTo>
                    <a:pt x="264" y="504"/>
                  </a:lnTo>
                  <a:lnTo>
                    <a:pt x="303" y="456"/>
                  </a:lnTo>
                  <a:lnTo>
                    <a:pt x="345" y="409"/>
                  </a:lnTo>
                  <a:lnTo>
                    <a:pt x="388" y="365"/>
                  </a:lnTo>
                  <a:lnTo>
                    <a:pt x="434" y="322"/>
                  </a:lnTo>
                  <a:lnTo>
                    <a:pt x="482" y="281"/>
                  </a:lnTo>
                  <a:lnTo>
                    <a:pt x="533" y="243"/>
                  </a:lnTo>
                  <a:lnTo>
                    <a:pt x="586" y="207"/>
                  </a:lnTo>
                  <a:lnTo>
                    <a:pt x="641" y="174"/>
                  </a:lnTo>
                  <a:lnTo>
                    <a:pt x="698" y="143"/>
                  </a:lnTo>
                  <a:lnTo>
                    <a:pt x="757" y="114"/>
                  </a:lnTo>
                  <a:lnTo>
                    <a:pt x="817" y="89"/>
                  </a:lnTo>
                  <a:lnTo>
                    <a:pt x="880" y="66"/>
                  </a:lnTo>
                  <a:lnTo>
                    <a:pt x="943" y="47"/>
                  </a:lnTo>
                  <a:lnTo>
                    <a:pt x="1006" y="31"/>
                  </a:lnTo>
                  <a:lnTo>
                    <a:pt x="1069" y="18"/>
                  </a:lnTo>
                  <a:lnTo>
                    <a:pt x="1131" y="10"/>
                  </a:lnTo>
                  <a:lnTo>
                    <a:pt x="1195" y="3"/>
                  </a:lnTo>
                  <a:lnTo>
                    <a:pt x="1258" y="0"/>
                  </a:lnTo>
                  <a:lnTo>
                    <a:pt x="1321" y="0"/>
                  </a:lnTo>
                  <a:lnTo>
                    <a:pt x="1383" y="3"/>
                  </a:lnTo>
                  <a:lnTo>
                    <a:pt x="1445" y="10"/>
                  </a:lnTo>
                  <a:lnTo>
                    <a:pt x="1507" y="19"/>
                  </a:lnTo>
                  <a:lnTo>
                    <a:pt x="1567" y="32"/>
                  </a:lnTo>
                  <a:lnTo>
                    <a:pt x="1627" y="47"/>
                  </a:lnTo>
                  <a:lnTo>
                    <a:pt x="1687" y="65"/>
                  </a:lnTo>
                  <a:lnTo>
                    <a:pt x="1745" y="85"/>
                  </a:lnTo>
                  <a:lnTo>
                    <a:pt x="1802" y="109"/>
                  </a:lnTo>
                  <a:lnTo>
                    <a:pt x="1858" y="134"/>
                  </a:lnTo>
                  <a:lnTo>
                    <a:pt x="1913" y="163"/>
                  </a:lnTo>
                  <a:lnTo>
                    <a:pt x="1966" y="195"/>
                  </a:lnTo>
                  <a:lnTo>
                    <a:pt x="2018" y="229"/>
                  </a:lnTo>
                  <a:lnTo>
                    <a:pt x="2067" y="266"/>
                  </a:lnTo>
                  <a:lnTo>
                    <a:pt x="2116" y="304"/>
                  </a:lnTo>
                  <a:lnTo>
                    <a:pt x="2162" y="345"/>
                  </a:lnTo>
                  <a:lnTo>
                    <a:pt x="2207" y="389"/>
                  </a:lnTo>
                  <a:lnTo>
                    <a:pt x="2250" y="435"/>
                  </a:lnTo>
                  <a:lnTo>
                    <a:pt x="2290" y="483"/>
                  </a:lnTo>
                  <a:lnTo>
                    <a:pt x="2328" y="534"/>
                  </a:lnTo>
                  <a:lnTo>
                    <a:pt x="2364" y="587"/>
                  </a:lnTo>
                  <a:lnTo>
                    <a:pt x="2398" y="642"/>
                  </a:lnTo>
                  <a:lnTo>
                    <a:pt x="2430" y="698"/>
                  </a:lnTo>
                  <a:lnTo>
                    <a:pt x="2457" y="757"/>
                  </a:lnTo>
                  <a:lnTo>
                    <a:pt x="2484" y="8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78" name="Freeform 138"/>
            <p:cNvSpPr>
              <a:spLocks/>
            </p:cNvSpPr>
            <p:nvPr/>
          </p:nvSpPr>
          <p:spPr bwMode="auto">
            <a:xfrm>
              <a:off x="1920875" y="949325"/>
              <a:ext cx="657225" cy="727075"/>
            </a:xfrm>
            <a:custGeom>
              <a:avLst/>
              <a:gdLst>
                <a:gd name="T0" fmla="*/ 2064 w 2067"/>
                <a:gd name="T1" fmla="*/ 1674 h 2288"/>
                <a:gd name="T2" fmla="*/ 2067 w 2067"/>
                <a:gd name="T3" fmla="*/ 1695 h 2288"/>
                <a:gd name="T4" fmla="*/ 2066 w 2067"/>
                <a:gd name="T5" fmla="*/ 1716 h 2288"/>
                <a:gd name="T6" fmla="*/ 2062 w 2067"/>
                <a:gd name="T7" fmla="*/ 1735 h 2288"/>
                <a:gd name="T8" fmla="*/ 2054 w 2067"/>
                <a:gd name="T9" fmla="*/ 1754 h 2288"/>
                <a:gd name="T10" fmla="*/ 2043 w 2067"/>
                <a:gd name="T11" fmla="*/ 1770 h 2288"/>
                <a:gd name="T12" fmla="*/ 2028 w 2067"/>
                <a:gd name="T13" fmla="*/ 1784 h 2288"/>
                <a:gd name="T14" fmla="*/ 2011 w 2067"/>
                <a:gd name="T15" fmla="*/ 1796 h 2288"/>
                <a:gd name="T16" fmla="*/ 767 w 2067"/>
                <a:gd name="T17" fmla="*/ 2281 h 2288"/>
                <a:gd name="T18" fmla="*/ 747 w 2067"/>
                <a:gd name="T19" fmla="*/ 2287 h 2288"/>
                <a:gd name="T20" fmla="*/ 726 w 2067"/>
                <a:gd name="T21" fmla="*/ 2288 h 2288"/>
                <a:gd name="T22" fmla="*/ 706 w 2067"/>
                <a:gd name="T23" fmla="*/ 2286 h 2288"/>
                <a:gd name="T24" fmla="*/ 687 w 2067"/>
                <a:gd name="T25" fmla="*/ 2280 h 2288"/>
                <a:gd name="T26" fmla="*/ 670 w 2067"/>
                <a:gd name="T27" fmla="*/ 2270 h 2288"/>
                <a:gd name="T28" fmla="*/ 654 w 2067"/>
                <a:gd name="T29" fmla="*/ 2257 h 2288"/>
                <a:gd name="T30" fmla="*/ 641 w 2067"/>
                <a:gd name="T31" fmla="*/ 2241 h 2288"/>
                <a:gd name="T32" fmla="*/ 632 w 2067"/>
                <a:gd name="T33" fmla="*/ 2222 h 2288"/>
                <a:gd name="T34" fmla="*/ 4 w 2067"/>
                <a:gd name="T35" fmla="*/ 613 h 2288"/>
                <a:gd name="T36" fmla="*/ 1 w 2067"/>
                <a:gd name="T37" fmla="*/ 593 h 2288"/>
                <a:gd name="T38" fmla="*/ 1 w 2067"/>
                <a:gd name="T39" fmla="*/ 573 h 2288"/>
                <a:gd name="T40" fmla="*/ 5 w 2067"/>
                <a:gd name="T41" fmla="*/ 553 h 2288"/>
                <a:gd name="T42" fmla="*/ 13 w 2067"/>
                <a:gd name="T43" fmla="*/ 535 h 2288"/>
                <a:gd name="T44" fmla="*/ 25 w 2067"/>
                <a:gd name="T45" fmla="*/ 518 h 2288"/>
                <a:gd name="T46" fmla="*/ 40 w 2067"/>
                <a:gd name="T47" fmla="*/ 504 h 2288"/>
                <a:gd name="T48" fmla="*/ 57 w 2067"/>
                <a:gd name="T49" fmla="*/ 492 h 2288"/>
                <a:gd name="T50" fmla="*/ 1300 w 2067"/>
                <a:gd name="T51" fmla="*/ 6 h 2288"/>
                <a:gd name="T52" fmla="*/ 1320 w 2067"/>
                <a:gd name="T53" fmla="*/ 1 h 2288"/>
                <a:gd name="T54" fmla="*/ 1340 w 2067"/>
                <a:gd name="T55" fmla="*/ 0 h 2288"/>
                <a:gd name="T56" fmla="*/ 1361 w 2067"/>
                <a:gd name="T57" fmla="*/ 2 h 2288"/>
                <a:gd name="T58" fmla="*/ 1380 w 2067"/>
                <a:gd name="T59" fmla="*/ 8 h 2288"/>
                <a:gd name="T60" fmla="*/ 1398 w 2067"/>
                <a:gd name="T61" fmla="*/ 18 h 2288"/>
                <a:gd name="T62" fmla="*/ 1413 w 2067"/>
                <a:gd name="T63" fmla="*/ 31 h 2288"/>
                <a:gd name="T64" fmla="*/ 1426 w 2067"/>
                <a:gd name="T65" fmla="*/ 47 h 2288"/>
                <a:gd name="T66" fmla="*/ 1436 w 2067"/>
                <a:gd name="T67" fmla="*/ 66 h 2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67" h="2288">
                  <a:moveTo>
                    <a:pt x="2060" y="1665"/>
                  </a:moveTo>
                  <a:lnTo>
                    <a:pt x="2064" y="1674"/>
                  </a:lnTo>
                  <a:lnTo>
                    <a:pt x="2066" y="1685"/>
                  </a:lnTo>
                  <a:lnTo>
                    <a:pt x="2067" y="1695"/>
                  </a:lnTo>
                  <a:lnTo>
                    <a:pt x="2067" y="1705"/>
                  </a:lnTo>
                  <a:lnTo>
                    <a:pt x="2066" y="1716"/>
                  </a:lnTo>
                  <a:lnTo>
                    <a:pt x="2065" y="1725"/>
                  </a:lnTo>
                  <a:lnTo>
                    <a:pt x="2062" y="1735"/>
                  </a:lnTo>
                  <a:lnTo>
                    <a:pt x="2058" y="1744"/>
                  </a:lnTo>
                  <a:lnTo>
                    <a:pt x="2054" y="1754"/>
                  </a:lnTo>
                  <a:lnTo>
                    <a:pt x="2049" y="1762"/>
                  </a:lnTo>
                  <a:lnTo>
                    <a:pt x="2043" y="1770"/>
                  </a:lnTo>
                  <a:lnTo>
                    <a:pt x="2035" y="1778"/>
                  </a:lnTo>
                  <a:lnTo>
                    <a:pt x="2028" y="1784"/>
                  </a:lnTo>
                  <a:lnTo>
                    <a:pt x="2019" y="1791"/>
                  </a:lnTo>
                  <a:lnTo>
                    <a:pt x="2011" y="1796"/>
                  </a:lnTo>
                  <a:lnTo>
                    <a:pt x="2000" y="1800"/>
                  </a:lnTo>
                  <a:lnTo>
                    <a:pt x="767" y="2281"/>
                  </a:lnTo>
                  <a:lnTo>
                    <a:pt x="757" y="2285"/>
                  </a:lnTo>
                  <a:lnTo>
                    <a:pt x="747" y="2287"/>
                  </a:lnTo>
                  <a:lnTo>
                    <a:pt x="737" y="2288"/>
                  </a:lnTo>
                  <a:lnTo>
                    <a:pt x="726" y="2288"/>
                  </a:lnTo>
                  <a:lnTo>
                    <a:pt x="717" y="2287"/>
                  </a:lnTo>
                  <a:lnTo>
                    <a:pt x="706" y="2286"/>
                  </a:lnTo>
                  <a:lnTo>
                    <a:pt x="696" y="2283"/>
                  </a:lnTo>
                  <a:lnTo>
                    <a:pt x="687" y="2280"/>
                  </a:lnTo>
                  <a:lnTo>
                    <a:pt x="678" y="2276"/>
                  </a:lnTo>
                  <a:lnTo>
                    <a:pt x="670" y="2270"/>
                  </a:lnTo>
                  <a:lnTo>
                    <a:pt x="662" y="2264"/>
                  </a:lnTo>
                  <a:lnTo>
                    <a:pt x="654" y="2257"/>
                  </a:lnTo>
                  <a:lnTo>
                    <a:pt x="648" y="2249"/>
                  </a:lnTo>
                  <a:lnTo>
                    <a:pt x="641" y="2241"/>
                  </a:lnTo>
                  <a:lnTo>
                    <a:pt x="636" y="2231"/>
                  </a:lnTo>
                  <a:lnTo>
                    <a:pt x="632" y="2222"/>
                  </a:lnTo>
                  <a:lnTo>
                    <a:pt x="7" y="624"/>
                  </a:lnTo>
                  <a:lnTo>
                    <a:pt x="4" y="613"/>
                  </a:lnTo>
                  <a:lnTo>
                    <a:pt x="2" y="603"/>
                  </a:lnTo>
                  <a:lnTo>
                    <a:pt x="1" y="593"/>
                  </a:lnTo>
                  <a:lnTo>
                    <a:pt x="0" y="582"/>
                  </a:lnTo>
                  <a:lnTo>
                    <a:pt x="1" y="573"/>
                  </a:lnTo>
                  <a:lnTo>
                    <a:pt x="3" y="562"/>
                  </a:lnTo>
                  <a:lnTo>
                    <a:pt x="5" y="553"/>
                  </a:lnTo>
                  <a:lnTo>
                    <a:pt x="9" y="543"/>
                  </a:lnTo>
                  <a:lnTo>
                    <a:pt x="13" y="535"/>
                  </a:lnTo>
                  <a:lnTo>
                    <a:pt x="19" y="526"/>
                  </a:lnTo>
                  <a:lnTo>
                    <a:pt x="25" y="518"/>
                  </a:lnTo>
                  <a:lnTo>
                    <a:pt x="31" y="510"/>
                  </a:lnTo>
                  <a:lnTo>
                    <a:pt x="40" y="504"/>
                  </a:lnTo>
                  <a:lnTo>
                    <a:pt x="48" y="498"/>
                  </a:lnTo>
                  <a:lnTo>
                    <a:pt x="57" y="492"/>
                  </a:lnTo>
                  <a:lnTo>
                    <a:pt x="66" y="488"/>
                  </a:lnTo>
                  <a:lnTo>
                    <a:pt x="1300" y="6"/>
                  </a:lnTo>
                  <a:lnTo>
                    <a:pt x="1310" y="3"/>
                  </a:lnTo>
                  <a:lnTo>
                    <a:pt x="1320" y="1"/>
                  </a:lnTo>
                  <a:lnTo>
                    <a:pt x="1331" y="0"/>
                  </a:lnTo>
                  <a:lnTo>
                    <a:pt x="1340" y="0"/>
                  </a:lnTo>
                  <a:lnTo>
                    <a:pt x="1351" y="0"/>
                  </a:lnTo>
                  <a:lnTo>
                    <a:pt x="1361" y="2"/>
                  </a:lnTo>
                  <a:lnTo>
                    <a:pt x="1371" y="4"/>
                  </a:lnTo>
                  <a:lnTo>
                    <a:pt x="1380" y="8"/>
                  </a:lnTo>
                  <a:lnTo>
                    <a:pt x="1389" y="13"/>
                  </a:lnTo>
                  <a:lnTo>
                    <a:pt x="1398" y="18"/>
                  </a:lnTo>
                  <a:lnTo>
                    <a:pt x="1406" y="24"/>
                  </a:lnTo>
                  <a:lnTo>
                    <a:pt x="1413" y="31"/>
                  </a:lnTo>
                  <a:lnTo>
                    <a:pt x="1420" y="39"/>
                  </a:lnTo>
                  <a:lnTo>
                    <a:pt x="1426" y="47"/>
                  </a:lnTo>
                  <a:lnTo>
                    <a:pt x="1431" y="56"/>
                  </a:lnTo>
                  <a:lnTo>
                    <a:pt x="1436" y="66"/>
                  </a:lnTo>
                  <a:lnTo>
                    <a:pt x="2060" y="16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79" name="Freeform 139"/>
            <p:cNvSpPr>
              <a:spLocks/>
            </p:cNvSpPr>
            <p:nvPr/>
          </p:nvSpPr>
          <p:spPr bwMode="auto">
            <a:xfrm>
              <a:off x="1982788" y="1016000"/>
              <a:ext cx="534988" cy="592138"/>
            </a:xfrm>
            <a:custGeom>
              <a:avLst/>
              <a:gdLst>
                <a:gd name="T0" fmla="*/ 1680 w 1684"/>
                <a:gd name="T1" fmla="*/ 1365 h 1865"/>
                <a:gd name="T2" fmla="*/ 1684 w 1684"/>
                <a:gd name="T3" fmla="*/ 1382 h 1865"/>
                <a:gd name="T4" fmla="*/ 1682 w 1684"/>
                <a:gd name="T5" fmla="*/ 1399 h 1865"/>
                <a:gd name="T6" fmla="*/ 1679 w 1684"/>
                <a:gd name="T7" fmla="*/ 1415 h 1865"/>
                <a:gd name="T8" fmla="*/ 1673 w 1684"/>
                <a:gd name="T9" fmla="*/ 1429 h 1865"/>
                <a:gd name="T10" fmla="*/ 1663 w 1684"/>
                <a:gd name="T11" fmla="*/ 1443 h 1865"/>
                <a:gd name="T12" fmla="*/ 1652 w 1684"/>
                <a:gd name="T13" fmla="*/ 1455 h 1865"/>
                <a:gd name="T14" fmla="*/ 1637 w 1684"/>
                <a:gd name="T15" fmla="*/ 1463 h 1865"/>
                <a:gd name="T16" fmla="*/ 625 w 1684"/>
                <a:gd name="T17" fmla="*/ 1860 h 1865"/>
                <a:gd name="T18" fmla="*/ 608 w 1684"/>
                <a:gd name="T19" fmla="*/ 1864 h 1865"/>
                <a:gd name="T20" fmla="*/ 591 w 1684"/>
                <a:gd name="T21" fmla="*/ 1865 h 1865"/>
                <a:gd name="T22" fmla="*/ 575 w 1684"/>
                <a:gd name="T23" fmla="*/ 1863 h 1865"/>
                <a:gd name="T24" fmla="*/ 559 w 1684"/>
                <a:gd name="T25" fmla="*/ 1859 h 1865"/>
                <a:gd name="T26" fmla="*/ 545 w 1684"/>
                <a:gd name="T27" fmla="*/ 1850 h 1865"/>
                <a:gd name="T28" fmla="*/ 533 w 1684"/>
                <a:gd name="T29" fmla="*/ 1840 h 1865"/>
                <a:gd name="T30" fmla="*/ 522 w 1684"/>
                <a:gd name="T31" fmla="*/ 1827 h 1865"/>
                <a:gd name="T32" fmla="*/ 514 w 1684"/>
                <a:gd name="T33" fmla="*/ 1811 h 1865"/>
                <a:gd name="T34" fmla="*/ 2 w 1684"/>
                <a:gd name="T35" fmla="*/ 500 h 1865"/>
                <a:gd name="T36" fmla="*/ 0 w 1684"/>
                <a:gd name="T37" fmla="*/ 484 h 1865"/>
                <a:gd name="T38" fmla="*/ 0 w 1684"/>
                <a:gd name="T39" fmla="*/ 468 h 1865"/>
                <a:gd name="T40" fmla="*/ 4 w 1684"/>
                <a:gd name="T41" fmla="*/ 452 h 1865"/>
                <a:gd name="T42" fmla="*/ 11 w 1684"/>
                <a:gd name="T43" fmla="*/ 437 h 1865"/>
                <a:gd name="T44" fmla="*/ 20 w 1684"/>
                <a:gd name="T45" fmla="*/ 423 h 1865"/>
                <a:gd name="T46" fmla="*/ 32 w 1684"/>
                <a:gd name="T47" fmla="*/ 412 h 1865"/>
                <a:gd name="T48" fmla="*/ 45 w 1684"/>
                <a:gd name="T49" fmla="*/ 402 h 1865"/>
                <a:gd name="T50" fmla="*/ 1059 w 1684"/>
                <a:gd name="T51" fmla="*/ 7 h 1865"/>
                <a:gd name="T52" fmla="*/ 1075 w 1684"/>
                <a:gd name="T53" fmla="*/ 1 h 1865"/>
                <a:gd name="T54" fmla="*/ 1092 w 1684"/>
                <a:gd name="T55" fmla="*/ 0 h 1865"/>
                <a:gd name="T56" fmla="*/ 1108 w 1684"/>
                <a:gd name="T57" fmla="*/ 2 h 1865"/>
                <a:gd name="T58" fmla="*/ 1124 w 1684"/>
                <a:gd name="T59" fmla="*/ 8 h 1865"/>
                <a:gd name="T60" fmla="*/ 1138 w 1684"/>
                <a:gd name="T61" fmla="*/ 16 h 1865"/>
                <a:gd name="T62" fmla="*/ 1151 w 1684"/>
                <a:gd name="T63" fmla="*/ 27 h 1865"/>
                <a:gd name="T64" fmla="*/ 1161 w 1684"/>
                <a:gd name="T65" fmla="*/ 39 h 1865"/>
                <a:gd name="T66" fmla="*/ 1169 w 1684"/>
                <a:gd name="T67" fmla="*/ 54 h 1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84" h="1865">
                  <a:moveTo>
                    <a:pt x="1678" y="1357"/>
                  </a:moveTo>
                  <a:lnTo>
                    <a:pt x="1680" y="1365"/>
                  </a:lnTo>
                  <a:lnTo>
                    <a:pt x="1682" y="1373"/>
                  </a:lnTo>
                  <a:lnTo>
                    <a:pt x="1684" y="1382"/>
                  </a:lnTo>
                  <a:lnTo>
                    <a:pt x="1684" y="1390"/>
                  </a:lnTo>
                  <a:lnTo>
                    <a:pt x="1682" y="1399"/>
                  </a:lnTo>
                  <a:lnTo>
                    <a:pt x="1681" y="1406"/>
                  </a:lnTo>
                  <a:lnTo>
                    <a:pt x="1679" y="1415"/>
                  </a:lnTo>
                  <a:lnTo>
                    <a:pt x="1676" y="1422"/>
                  </a:lnTo>
                  <a:lnTo>
                    <a:pt x="1673" y="1429"/>
                  </a:lnTo>
                  <a:lnTo>
                    <a:pt x="1669" y="1437"/>
                  </a:lnTo>
                  <a:lnTo>
                    <a:pt x="1663" y="1443"/>
                  </a:lnTo>
                  <a:lnTo>
                    <a:pt x="1658" y="1450"/>
                  </a:lnTo>
                  <a:lnTo>
                    <a:pt x="1652" y="1455"/>
                  </a:lnTo>
                  <a:lnTo>
                    <a:pt x="1644" y="1459"/>
                  </a:lnTo>
                  <a:lnTo>
                    <a:pt x="1637" y="1463"/>
                  </a:lnTo>
                  <a:lnTo>
                    <a:pt x="1630" y="1468"/>
                  </a:lnTo>
                  <a:lnTo>
                    <a:pt x="625" y="1860"/>
                  </a:lnTo>
                  <a:lnTo>
                    <a:pt x="617" y="1862"/>
                  </a:lnTo>
                  <a:lnTo>
                    <a:pt x="608" y="1864"/>
                  </a:lnTo>
                  <a:lnTo>
                    <a:pt x="600" y="1865"/>
                  </a:lnTo>
                  <a:lnTo>
                    <a:pt x="591" y="1865"/>
                  </a:lnTo>
                  <a:lnTo>
                    <a:pt x="583" y="1865"/>
                  </a:lnTo>
                  <a:lnTo>
                    <a:pt x="575" y="1863"/>
                  </a:lnTo>
                  <a:lnTo>
                    <a:pt x="567" y="1861"/>
                  </a:lnTo>
                  <a:lnTo>
                    <a:pt x="559" y="1859"/>
                  </a:lnTo>
                  <a:lnTo>
                    <a:pt x="552" y="1854"/>
                  </a:lnTo>
                  <a:lnTo>
                    <a:pt x="545" y="1850"/>
                  </a:lnTo>
                  <a:lnTo>
                    <a:pt x="538" y="1845"/>
                  </a:lnTo>
                  <a:lnTo>
                    <a:pt x="533" y="1840"/>
                  </a:lnTo>
                  <a:lnTo>
                    <a:pt x="527" y="1833"/>
                  </a:lnTo>
                  <a:lnTo>
                    <a:pt x="522" y="1827"/>
                  </a:lnTo>
                  <a:lnTo>
                    <a:pt x="518" y="1820"/>
                  </a:lnTo>
                  <a:lnTo>
                    <a:pt x="514" y="1811"/>
                  </a:lnTo>
                  <a:lnTo>
                    <a:pt x="5" y="509"/>
                  </a:lnTo>
                  <a:lnTo>
                    <a:pt x="2" y="500"/>
                  </a:lnTo>
                  <a:lnTo>
                    <a:pt x="1" y="492"/>
                  </a:lnTo>
                  <a:lnTo>
                    <a:pt x="0" y="484"/>
                  </a:lnTo>
                  <a:lnTo>
                    <a:pt x="0" y="476"/>
                  </a:lnTo>
                  <a:lnTo>
                    <a:pt x="0" y="468"/>
                  </a:lnTo>
                  <a:lnTo>
                    <a:pt x="2" y="459"/>
                  </a:lnTo>
                  <a:lnTo>
                    <a:pt x="4" y="452"/>
                  </a:lnTo>
                  <a:lnTo>
                    <a:pt x="6" y="444"/>
                  </a:lnTo>
                  <a:lnTo>
                    <a:pt x="11" y="437"/>
                  </a:lnTo>
                  <a:lnTo>
                    <a:pt x="15" y="429"/>
                  </a:lnTo>
                  <a:lnTo>
                    <a:pt x="20" y="423"/>
                  </a:lnTo>
                  <a:lnTo>
                    <a:pt x="25" y="417"/>
                  </a:lnTo>
                  <a:lnTo>
                    <a:pt x="32" y="412"/>
                  </a:lnTo>
                  <a:lnTo>
                    <a:pt x="38" y="406"/>
                  </a:lnTo>
                  <a:lnTo>
                    <a:pt x="45" y="402"/>
                  </a:lnTo>
                  <a:lnTo>
                    <a:pt x="54" y="399"/>
                  </a:lnTo>
                  <a:lnTo>
                    <a:pt x="1059" y="7"/>
                  </a:lnTo>
                  <a:lnTo>
                    <a:pt x="1067" y="3"/>
                  </a:lnTo>
                  <a:lnTo>
                    <a:pt x="1075" y="1"/>
                  </a:lnTo>
                  <a:lnTo>
                    <a:pt x="1084" y="0"/>
                  </a:lnTo>
                  <a:lnTo>
                    <a:pt x="1092" y="0"/>
                  </a:lnTo>
                  <a:lnTo>
                    <a:pt x="1100" y="1"/>
                  </a:lnTo>
                  <a:lnTo>
                    <a:pt x="1108" y="2"/>
                  </a:lnTo>
                  <a:lnTo>
                    <a:pt x="1116" y="5"/>
                  </a:lnTo>
                  <a:lnTo>
                    <a:pt x="1124" y="8"/>
                  </a:lnTo>
                  <a:lnTo>
                    <a:pt x="1132" y="11"/>
                  </a:lnTo>
                  <a:lnTo>
                    <a:pt x="1138" y="16"/>
                  </a:lnTo>
                  <a:lnTo>
                    <a:pt x="1144" y="20"/>
                  </a:lnTo>
                  <a:lnTo>
                    <a:pt x="1151" y="27"/>
                  </a:lnTo>
                  <a:lnTo>
                    <a:pt x="1156" y="32"/>
                  </a:lnTo>
                  <a:lnTo>
                    <a:pt x="1161" y="39"/>
                  </a:lnTo>
                  <a:lnTo>
                    <a:pt x="1165" y="47"/>
                  </a:lnTo>
                  <a:lnTo>
                    <a:pt x="1169" y="54"/>
                  </a:lnTo>
                  <a:lnTo>
                    <a:pt x="1678" y="13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80" name="Freeform 140"/>
            <p:cNvSpPr>
              <a:spLocks/>
            </p:cNvSpPr>
            <p:nvPr/>
          </p:nvSpPr>
          <p:spPr bwMode="auto">
            <a:xfrm>
              <a:off x="2024063" y="1017588"/>
              <a:ext cx="269875" cy="125413"/>
            </a:xfrm>
            <a:custGeom>
              <a:avLst/>
              <a:gdLst>
                <a:gd name="T0" fmla="*/ 848 w 848"/>
                <a:gd name="T1" fmla="*/ 39 h 396"/>
                <a:gd name="T2" fmla="*/ 848 w 848"/>
                <a:gd name="T3" fmla="*/ 51 h 396"/>
                <a:gd name="T4" fmla="*/ 844 w 848"/>
                <a:gd name="T5" fmla="*/ 65 h 396"/>
                <a:gd name="T6" fmla="*/ 836 w 848"/>
                <a:gd name="T7" fmla="*/ 81 h 396"/>
                <a:gd name="T8" fmla="*/ 816 w 848"/>
                <a:gd name="T9" fmla="*/ 105 h 396"/>
                <a:gd name="T10" fmla="*/ 777 w 848"/>
                <a:gd name="T11" fmla="*/ 140 h 396"/>
                <a:gd name="T12" fmla="*/ 726 w 848"/>
                <a:gd name="T13" fmla="*/ 178 h 396"/>
                <a:gd name="T14" fmla="*/ 663 w 848"/>
                <a:gd name="T15" fmla="*/ 216 h 396"/>
                <a:gd name="T16" fmla="*/ 591 w 848"/>
                <a:gd name="T17" fmla="*/ 254 h 396"/>
                <a:gd name="T18" fmla="*/ 510 w 848"/>
                <a:gd name="T19" fmla="*/ 290 h 396"/>
                <a:gd name="T20" fmla="*/ 424 w 848"/>
                <a:gd name="T21" fmla="*/ 324 h 396"/>
                <a:gd name="T22" fmla="*/ 340 w 848"/>
                <a:gd name="T23" fmla="*/ 352 h 396"/>
                <a:gd name="T24" fmla="*/ 261 w 848"/>
                <a:gd name="T25" fmla="*/ 373 h 396"/>
                <a:gd name="T26" fmla="*/ 189 w 848"/>
                <a:gd name="T27" fmla="*/ 387 h 396"/>
                <a:gd name="T28" fmla="*/ 126 w 848"/>
                <a:gd name="T29" fmla="*/ 395 h 396"/>
                <a:gd name="T30" fmla="*/ 74 w 848"/>
                <a:gd name="T31" fmla="*/ 395 h 396"/>
                <a:gd name="T32" fmla="*/ 42 w 848"/>
                <a:gd name="T33" fmla="*/ 390 h 396"/>
                <a:gd name="T34" fmla="*/ 27 w 848"/>
                <a:gd name="T35" fmla="*/ 384 h 396"/>
                <a:gd name="T36" fmla="*/ 14 w 848"/>
                <a:gd name="T37" fmla="*/ 377 h 396"/>
                <a:gd name="T38" fmla="*/ 5 w 848"/>
                <a:gd name="T39" fmla="*/ 367 h 396"/>
                <a:gd name="T40" fmla="*/ 0 w 848"/>
                <a:gd name="T41" fmla="*/ 357 h 396"/>
                <a:gd name="T42" fmla="*/ 0 w 848"/>
                <a:gd name="T43" fmla="*/ 343 h 396"/>
                <a:gd name="T44" fmla="*/ 4 w 848"/>
                <a:gd name="T45" fmla="*/ 329 h 396"/>
                <a:gd name="T46" fmla="*/ 13 w 848"/>
                <a:gd name="T47" fmla="*/ 315 h 396"/>
                <a:gd name="T48" fmla="*/ 33 w 848"/>
                <a:gd name="T49" fmla="*/ 290 h 396"/>
                <a:gd name="T50" fmla="*/ 71 w 848"/>
                <a:gd name="T51" fmla="*/ 254 h 396"/>
                <a:gd name="T52" fmla="*/ 123 w 848"/>
                <a:gd name="T53" fmla="*/ 217 h 396"/>
                <a:gd name="T54" fmla="*/ 185 w 848"/>
                <a:gd name="T55" fmla="*/ 179 h 396"/>
                <a:gd name="T56" fmla="*/ 257 w 848"/>
                <a:gd name="T57" fmla="*/ 141 h 396"/>
                <a:gd name="T58" fmla="*/ 339 w 848"/>
                <a:gd name="T59" fmla="*/ 104 h 396"/>
                <a:gd name="T60" fmla="*/ 424 w 848"/>
                <a:gd name="T61" fmla="*/ 70 h 396"/>
                <a:gd name="T62" fmla="*/ 509 w 848"/>
                <a:gd name="T63" fmla="*/ 43 h 396"/>
                <a:gd name="T64" fmla="*/ 587 w 848"/>
                <a:gd name="T65" fmla="*/ 22 h 396"/>
                <a:gd name="T66" fmla="*/ 659 w 848"/>
                <a:gd name="T67" fmla="*/ 8 h 396"/>
                <a:gd name="T68" fmla="*/ 722 w 848"/>
                <a:gd name="T69" fmla="*/ 1 h 396"/>
                <a:gd name="T70" fmla="*/ 774 w 848"/>
                <a:gd name="T71" fmla="*/ 0 h 396"/>
                <a:gd name="T72" fmla="*/ 806 w 848"/>
                <a:gd name="T73" fmla="*/ 5 h 396"/>
                <a:gd name="T74" fmla="*/ 822 w 848"/>
                <a:gd name="T75" fmla="*/ 10 h 396"/>
                <a:gd name="T76" fmla="*/ 835 w 848"/>
                <a:gd name="T77" fmla="*/ 18 h 396"/>
                <a:gd name="T78" fmla="*/ 843 w 848"/>
                <a:gd name="T79" fmla="*/ 27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48" h="396">
                  <a:moveTo>
                    <a:pt x="846" y="32"/>
                  </a:moveTo>
                  <a:lnTo>
                    <a:pt x="848" y="39"/>
                  </a:lnTo>
                  <a:lnTo>
                    <a:pt x="848" y="45"/>
                  </a:lnTo>
                  <a:lnTo>
                    <a:pt x="848" y="51"/>
                  </a:lnTo>
                  <a:lnTo>
                    <a:pt x="846" y="59"/>
                  </a:lnTo>
                  <a:lnTo>
                    <a:pt x="844" y="65"/>
                  </a:lnTo>
                  <a:lnTo>
                    <a:pt x="840" y="72"/>
                  </a:lnTo>
                  <a:lnTo>
                    <a:pt x="836" y="81"/>
                  </a:lnTo>
                  <a:lnTo>
                    <a:pt x="829" y="88"/>
                  </a:lnTo>
                  <a:lnTo>
                    <a:pt x="816" y="105"/>
                  </a:lnTo>
                  <a:lnTo>
                    <a:pt x="799" y="122"/>
                  </a:lnTo>
                  <a:lnTo>
                    <a:pt x="777" y="140"/>
                  </a:lnTo>
                  <a:lnTo>
                    <a:pt x="753" y="159"/>
                  </a:lnTo>
                  <a:lnTo>
                    <a:pt x="726" y="178"/>
                  </a:lnTo>
                  <a:lnTo>
                    <a:pt x="696" y="197"/>
                  </a:lnTo>
                  <a:lnTo>
                    <a:pt x="663" y="216"/>
                  </a:lnTo>
                  <a:lnTo>
                    <a:pt x="628" y="235"/>
                  </a:lnTo>
                  <a:lnTo>
                    <a:pt x="591" y="254"/>
                  </a:lnTo>
                  <a:lnTo>
                    <a:pt x="551" y="272"/>
                  </a:lnTo>
                  <a:lnTo>
                    <a:pt x="510" y="290"/>
                  </a:lnTo>
                  <a:lnTo>
                    <a:pt x="468" y="308"/>
                  </a:lnTo>
                  <a:lnTo>
                    <a:pt x="424" y="324"/>
                  </a:lnTo>
                  <a:lnTo>
                    <a:pt x="381" y="339"/>
                  </a:lnTo>
                  <a:lnTo>
                    <a:pt x="340" y="352"/>
                  </a:lnTo>
                  <a:lnTo>
                    <a:pt x="299" y="363"/>
                  </a:lnTo>
                  <a:lnTo>
                    <a:pt x="261" y="373"/>
                  </a:lnTo>
                  <a:lnTo>
                    <a:pt x="224" y="381"/>
                  </a:lnTo>
                  <a:lnTo>
                    <a:pt x="189" y="387"/>
                  </a:lnTo>
                  <a:lnTo>
                    <a:pt x="157" y="392"/>
                  </a:lnTo>
                  <a:lnTo>
                    <a:pt x="126" y="395"/>
                  </a:lnTo>
                  <a:lnTo>
                    <a:pt x="99" y="396"/>
                  </a:lnTo>
                  <a:lnTo>
                    <a:pt x="74" y="395"/>
                  </a:lnTo>
                  <a:lnTo>
                    <a:pt x="52" y="392"/>
                  </a:lnTo>
                  <a:lnTo>
                    <a:pt x="42" y="390"/>
                  </a:lnTo>
                  <a:lnTo>
                    <a:pt x="34" y="387"/>
                  </a:lnTo>
                  <a:lnTo>
                    <a:pt x="27" y="384"/>
                  </a:lnTo>
                  <a:lnTo>
                    <a:pt x="19" y="381"/>
                  </a:lnTo>
                  <a:lnTo>
                    <a:pt x="14" y="377"/>
                  </a:lnTo>
                  <a:lnTo>
                    <a:pt x="9" y="373"/>
                  </a:lnTo>
                  <a:lnTo>
                    <a:pt x="5" y="367"/>
                  </a:lnTo>
                  <a:lnTo>
                    <a:pt x="2" y="362"/>
                  </a:lnTo>
                  <a:lnTo>
                    <a:pt x="0" y="357"/>
                  </a:lnTo>
                  <a:lnTo>
                    <a:pt x="0" y="350"/>
                  </a:lnTo>
                  <a:lnTo>
                    <a:pt x="0" y="343"/>
                  </a:lnTo>
                  <a:lnTo>
                    <a:pt x="2" y="337"/>
                  </a:lnTo>
                  <a:lnTo>
                    <a:pt x="4" y="329"/>
                  </a:lnTo>
                  <a:lnTo>
                    <a:pt x="9" y="322"/>
                  </a:lnTo>
                  <a:lnTo>
                    <a:pt x="13" y="315"/>
                  </a:lnTo>
                  <a:lnTo>
                    <a:pt x="18" y="306"/>
                  </a:lnTo>
                  <a:lnTo>
                    <a:pt x="33" y="290"/>
                  </a:lnTo>
                  <a:lnTo>
                    <a:pt x="50" y="272"/>
                  </a:lnTo>
                  <a:lnTo>
                    <a:pt x="71" y="254"/>
                  </a:lnTo>
                  <a:lnTo>
                    <a:pt x="95" y="236"/>
                  </a:lnTo>
                  <a:lnTo>
                    <a:pt x="123" y="217"/>
                  </a:lnTo>
                  <a:lnTo>
                    <a:pt x="152" y="198"/>
                  </a:lnTo>
                  <a:lnTo>
                    <a:pt x="185" y="179"/>
                  </a:lnTo>
                  <a:lnTo>
                    <a:pt x="220" y="160"/>
                  </a:lnTo>
                  <a:lnTo>
                    <a:pt x="257" y="141"/>
                  </a:lnTo>
                  <a:lnTo>
                    <a:pt x="297" y="122"/>
                  </a:lnTo>
                  <a:lnTo>
                    <a:pt x="339" y="104"/>
                  </a:lnTo>
                  <a:lnTo>
                    <a:pt x="381" y="87"/>
                  </a:lnTo>
                  <a:lnTo>
                    <a:pt x="424" y="70"/>
                  </a:lnTo>
                  <a:lnTo>
                    <a:pt x="467" y="57"/>
                  </a:lnTo>
                  <a:lnTo>
                    <a:pt x="509" y="43"/>
                  </a:lnTo>
                  <a:lnTo>
                    <a:pt x="549" y="31"/>
                  </a:lnTo>
                  <a:lnTo>
                    <a:pt x="587" y="22"/>
                  </a:lnTo>
                  <a:lnTo>
                    <a:pt x="624" y="14"/>
                  </a:lnTo>
                  <a:lnTo>
                    <a:pt x="659" y="8"/>
                  </a:lnTo>
                  <a:lnTo>
                    <a:pt x="692" y="3"/>
                  </a:lnTo>
                  <a:lnTo>
                    <a:pt x="722" y="1"/>
                  </a:lnTo>
                  <a:lnTo>
                    <a:pt x="750" y="0"/>
                  </a:lnTo>
                  <a:lnTo>
                    <a:pt x="774" y="0"/>
                  </a:lnTo>
                  <a:lnTo>
                    <a:pt x="796" y="3"/>
                  </a:lnTo>
                  <a:lnTo>
                    <a:pt x="806" y="5"/>
                  </a:lnTo>
                  <a:lnTo>
                    <a:pt x="814" y="7"/>
                  </a:lnTo>
                  <a:lnTo>
                    <a:pt x="822" y="10"/>
                  </a:lnTo>
                  <a:lnTo>
                    <a:pt x="829" y="14"/>
                  </a:lnTo>
                  <a:lnTo>
                    <a:pt x="835" y="18"/>
                  </a:lnTo>
                  <a:lnTo>
                    <a:pt x="840" y="23"/>
                  </a:lnTo>
                  <a:lnTo>
                    <a:pt x="843" y="27"/>
                  </a:lnTo>
                  <a:lnTo>
                    <a:pt x="846" y="32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81" name="Freeform 141"/>
            <p:cNvSpPr>
              <a:spLocks noEditPoints="1"/>
            </p:cNvSpPr>
            <p:nvPr/>
          </p:nvSpPr>
          <p:spPr bwMode="auto">
            <a:xfrm>
              <a:off x="2081213" y="971550"/>
              <a:ext cx="114300" cy="112713"/>
            </a:xfrm>
            <a:custGeom>
              <a:avLst/>
              <a:gdLst>
                <a:gd name="T0" fmla="*/ 82 w 361"/>
                <a:gd name="T1" fmla="*/ 28 h 359"/>
                <a:gd name="T2" fmla="*/ 43 w 361"/>
                <a:gd name="T3" fmla="*/ 63 h 359"/>
                <a:gd name="T4" fmla="*/ 16 w 361"/>
                <a:gd name="T5" fmla="*/ 107 h 359"/>
                <a:gd name="T6" fmla="*/ 2 w 361"/>
                <a:gd name="T7" fmla="*/ 157 h 359"/>
                <a:gd name="T8" fmla="*/ 3 w 361"/>
                <a:gd name="T9" fmla="*/ 210 h 359"/>
                <a:gd name="T10" fmla="*/ 20 w 361"/>
                <a:gd name="T11" fmla="*/ 262 h 359"/>
                <a:gd name="T12" fmla="*/ 52 w 361"/>
                <a:gd name="T13" fmla="*/ 305 h 359"/>
                <a:gd name="T14" fmla="*/ 93 w 361"/>
                <a:gd name="T15" fmla="*/ 337 h 359"/>
                <a:gd name="T16" fmla="*/ 141 w 361"/>
                <a:gd name="T17" fmla="*/ 355 h 359"/>
                <a:gd name="T18" fmla="*/ 193 w 361"/>
                <a:gd name="T19" fmla="*/ 359 h 359"/>
                <a:gd name="T20" fmla="*/ 245 w 361"/>
                <a:gd name="T21" fmla="*/ 347 h 359"/>
                <a:gd name="T22" fmla="*/ 293 w 361"/>
                <a:gd name="T23" fmla="*/ 320 h 359"/>
                <a:gd name="T24" fmla="*/ 329 w 361"/>
                <a:gd name="T25" fmla="*/ 282 h 359"/>
                <a:gd name="T26" fmla="*/ 351 w 361"/>
                <a:gd name="T27" fmla="*/ 235 h 359"/>
                <a:gd name="T28" fmla="*/ 361 w 361"/>
                <a:gd name="T29" fmla="*/ 185 h 359"/>
                <a:gd name="T30" fmla="*/ 354 w 361"/>
                <a:gd name="T31" fmla="*/ 132 h 359"/>
                <a:gd name="T32" fmla="*/ 331 w 361"/>
                <a:gd name="T33" fmla="*/ 81 h 359"/>
                <a:gd name="T34" fmla="*/ 296 w 361"/>
                <a:gd name="T35" fmla="*/ 42 h 359"/>
                <a:gd name="T36" fmla="*/ 253 w 361"/>
                <a:gd name="T37" fmla="*/ 14 h 359"/>
                <a:gd name="T38" fmla="*/ 203 w 361"/>
                <a:gd name="T39" fmla="*/ 1 h 359"/>
                <a:gd name="T40" fmla="*/ 150 w 361"/>
                <a:gd name="T41" fmla="*/ 2 h 359"/>
                <a:gd name="T42" fmla="*/ 222 w 361"/>
                <a:gd name="T43" fmla="*/ 286 h 359"/>
                <a:gd name="T44" fmla="*/ 200 w 361"/>
                <a:gd name="T45" fmla="*/ 292 h 359"/>
                <a:gd name="T46" fmla="*/ 166 w 361"/>
                <a:gd name="T47" fmla="*/ 293 h 359"/>
                <a:gd name="T48" fmla="*/ 134 w 361"/>
                <a:gd name="T49" fmla="*/ 285 h 359"/>
                <a:gd name="T50" fmla="*/ 106 w 361"/>
                <a:gd name="T51" fmla="*/ 267 h 359"/>
                <a:gd name="T52" fmla="*/ 83 w 361"/>
                <a:gd name="T53" fmla="*/ 242 h 359"/>
                <a:gd name="T54" fmla="*/ 70 w 361"/>
                <a:gd name="T55" fmla="*/ 210 h 359"/>
                <a:gd name="T56" fmla="*/ 65 w 361"/>
                <a:gd name="T57" fmla="*/ 176 h 359"/>
                <a:gd name="T58" fmla="*/ 71 w 361"/>
                <a:gd name="T59" fmla="*/ 143 h 359"/>
                <a:gd name="T60" fmla="*/ 86 w 361"/>
                <a:gd name="T61" fmla="*/ 114 h 359"/>
                <a:gd name="T62" fmla="*/ 109 w 361"/>
                <a:gd name="T63" fmla="*/ 89 h 359"/>
                <a:gd name="T64" fmla="*/ 138 w 361"/>
                <a:gd name="T65" fmla="*/ 72 h 359"/>
                <a:gd name="T66" fmla="*/ 172 w 361"/>
                <a:gd name="T67" fmla="*/ 64 h 359"/>
                <a:gd name="T68" fmla="*/ 205 w 361"/>
                <a:gd name="T69" fmla="*/ 67 h 359"/>
                <a:gd name="T70" fmla="*/ 237 w 361"/>
                <a:gd name="T71" fmla="*/ 79 h 359"/>
                <a:gd name="T72" fmla="*/ 263 w 361"/>
                <a:gd name="T73" fmla="*/ 99 h 359"/>
                <a:gd name="T74" fmla="*/ 282 w 361"/>
                <a:gd name="T75" fmla="*/ 126 h 359"/>
                <a:gd name="T76" fmla="*/ 294 w 361"/>
                <a:gd name="T77" fmla="*/ 160 h 359"/>
                <a:gd name="T78" fmla="*/ 295 w 361"/>
                <a:gd name="T79" fmla="*/ 194 h 359"/>
                <a:gd name="T80" fmla="*/ 285 w 361"/>
                <a:gd name="T81" fmla="*/ 226 h 359"/>
                <a:gd name="T82" fmla="*/ 269 w 361"/>
                <a:gd name="T83" fmla="*/ 253 h 359"/>
                <a:gd name="T84" fmla="*/ 243 w 361"/>
                <a:gd name="T85" fmla="*/ 275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1" h="359">
                  <a:moveTo>
                    <a:pt x="115" y="12"/>
                  </a:moveTo>
                  <a:lnTo>
                    <a:pt x="98" y="20"/>
                  </a:lnTo>
                  <a:lnTo>
                    <a:pt x="82" y="28"/>
                  </a:lnTo>
                  <a:lnTo>
                    <a:pt x="68" y="39"/>
                  </a:lnTo>
                  <a:lnTo>
                    <a:pt x="55" y="50"/>
                  </a:lnTo>
                  <a:lnTo>
                    <a:pt x="43" y="63"/>
                  </a:lnTo>
                  <a:lnTo>
                    <a:pt x="33" y="77"/>
                  </a:lnTo>
                  <a:lnTo>
                    <a:pt x="23" y="92"/>
                  </a:lnTo>
                  <a:lnTo>
                    <a:pt x="16" y="107"/>
                  </a:lnTo>
                  <a:lnTo>
                    <a:pt x="9" y="123"/>
                  </a:lnTo>
                  <a:lnTo>
                    <a:pt x="4" y="140"/>
                  </a:lnTo>
                  <a:lnTo>
                    <a:pt x="2" y="157"/>
                  </a:lnTo>
                  <a:lnTo>
                    <a:pt x="0" y="174"/>
                  </a:lnTo>
                  <a:lnTo>
                    <a:pt x="1" y="192"/>
                  </a:lnTo>
                  <a:lnTo>
                    <a:pt x="3" y="210"/>
                  </a:lnTo>
                  <a:lnTo>
                    <a:pt x="7" y="227"/>
                  </a:lnTo>
                  <a:lnTo>
                    <a:pt x="13" y="245"/>
                  </a:lnTo>
                  <a:lnTo>
                    <a:pt x="20" y="262"/>
                  </a:lnTo>
                  <a:lnTo>
                    <a:pt x="30" y="278"/>
                  </a:lnTo>
                  <a:lnTo>
                    <a:pt x="40" y="291"/>
                  </a:lnTo>
                  <a:lnTo>
                    <a:pt x="52" y="305"/>
                  </a:lnTo>
                  <a:lnTo>
                    <a:pt x="64" y="317"/>
                  </a:lnTo>
                  <a:lnTo>
                    <a:pt x="78" y="327"/>
                  </a:lnTo>
                  <a:lnTo>
                    <a:pt x="93" y="337"/>
                  </a:lnTo>
                  <a:lnTo>
                    <a:pt x="108" y="344"/>
                  </a:lnTo>
                  <a:lnTo>
                    <a:pt x="125" y="350"/>
                  </a:lnTo>
                  <a:lnTo>
                    <a:pt x="141" y="355"/>
                  </a:lnTo>
                  <a:lnTo>
                    <a:pt x="157" y="358"/>
                  </a:lnTo>
                  <a:lnTo>
                    <a:pt x="175" y="359"/>
                  </a:lnTo>
                  <a:lnTo>
                    <a:pt x="193" y="359"/>
                  </a:lnTo>
                  <a:lnTo>
                    <a:pt x="210" y="357"/>
                  </a:lnTo>
                  <a:lnTo>
                    <a:pt x="228" y="353"/>
                  </a:lnTo>
                  <a:lnTo>
                    <a:pt x="245" y="347"/>
                  </a:lnTo>
                  <a:lnTo>
                    <a:pt x="262" y="339"/>
                  </a:lnTo>
                  <a:lnTo>
                    <a:pt x="278" y="330"/>
                  </a:lnTo>
                  <a:lnTo>
                    <a:pt x="293" y="320"/>
                  </a:lnTo>
                  <a:lnTo>
                    <a:pt x="306" y="308"/>
                  </a:lnTo>
                  <a:lnTo>
                    <a:pt x="318" y="296"/>
                  </a:lnTo>
                  <a:lnTo>
                    <a:pt x="329" y="282"/>
                  </a:lnTo>
                  <a:lnTo>
                    <a:pt x="337" y="267"/>
                  </a:lnTo>
                  <a:lnTo>
                    <a:pt x="345" y="251"/>
                  </a:lnTo>
                  <a:lnTo>
                    <a:pt x="351" y="235"/>
                  </a:lnTo>
                  <a:lnTo>
                    <a:pt x="356" y="218"/>
                  </a:lnTo>
                  <a:lnTo>
                    <a:pt x="358" y="201"/>
                  </a:lnTo>
                  <a:lnTo>
                    <a:pt x="361" y="185"/>
                  </a:lnTo>
                  <a:lnTo>
                    <a:pt x="359" y="167"/>
                  </a:lnTo>
                  <a:lnTo>
                    <a:pt x="357" y="149"/>
                  </a:lnTo>
                  <a:lnTo>
                    <a:pt x="354" y="132"/>
                  </a:lnTo>
                  <a:lnTo>
                    <a:pt x="348" y="114"/>
                  </a:lnTo>
                  <a:lnTo>
                    <a:pt x="340" y="97"/>
                  </a:lnTo>
                  <a:lnTo>
                    <a:pt x="331" y="81"/>
                  </a:lnTo>
                  <a:lnTo>
                    <a:pt x="321" y="67"/>
                  </a:lnTo>
                  <a:lnTo>
                    <a:pt x="310" y="53"/>
                  </a:lnTo>
                  <a:lnTo>
                    <a:pt x="296" y="42"/>
                  </a:lnTo>
                  <a:lnTo>
                    <a:pt x="282" y="31"/>
                  </a:lnTo>
                  <a:lnTo>
                    <a:pt x="269" y="22"/>
                  </a:lnTo>
                  <a:lnTo>
                    <a:pt x="253" y="14"/>
                  </a:lnTo>
                  <a:lnTo>
                    <a:pt x="237" y="8"/>
                  </a:lnTo>
                  <a:lnTo>
                    <a:pt x="220" y="4"/>
                  </a:lnTo>
                  <a:lnTo>
                    <a:pt x="203" y="1"/>
                  </a:lnTo>
                  <a:lnTo>
                    <a:pt x="185" y="0"/>
                  </a:lnTo>
                  <a:lnTo>
                    <a:pt x="168" y="0"/>
                  </a:lnTo>
                  <a:lnTo>
                    <a:pt x="150" y="2"/>
                  </a:lnTo>
                  <a:lnTo>
                    <a:pt x="132" y="6"/>
                  </a:lnTo>
                  <a:lnTo>
                    <a:pt x="115" y="12"/>
                  </a:lnTo>
                  <a:close/>
                  <a:moveTo>
                    <a:pt x="222" y="286"/>
                  </a:moveTo>
                  <a:lnTo>
                    <a:pt x="222" y="286"/>
                  </a:lnTo>
                  <a:lnTo>
                    <a:pt x="211" y="290"/>
                  </a:lnTo>
                  <a:lnTo>
                    <a:pt x="200" y="292"/>
                  </a:lnTo>
                  <a:lnTo>
                    <a:pt x="188" y="294"/>
                  </a:lnTo>
                  <a:lnTo>
                    <a:pt x="178" y="294"/>
                  </a:lnTo>
                  <a:lnTo>
                    <a:pt x="166" y="293"/>
                  </a:lnTo>
                  <a:lnTo>
                    <a:pt x="155" y="291"/>
                  </a:lnTo>
                  <a:lnTo>
                    <a:pt x="145" y="288"/>
                  </a:lnTo>
                  <a:lnTo>
                    <a:pt x="134" y="285"/>
                  </a:lnTo>
                  <a:lnTo>
                    <a:pt x="124" y="280"/>
                  </a:lnTo>
                  <a:lnTo>
                    <a:pt x="115" y="274"/>
                  </a:lnTo>
                  <a:lnTo>
                    <a:pt x="106" y="267"/>
                  </a:lnTo>
                  <a:lnTo>
                    <a:pt x="98" y="260"/>
                  </a:lnTo>
                  <a:lnTo>
                    <a:pt x="90" y="251"/>
                  </a:lnTo>
                  <a:lnTo>
                    <a:pt x="83" y="242"/>
                  </a:lnTo>
                  <a:lnTo>
                    <a:pt x="78" y="232"/>
                  </a:lnTo>
                  <a:lnTo>
                    <a:pt x="73" y="222"/>
                  </a:lnTo>
                  <a:lnTo>
                    <a:pt x="70" y="210"/>
                  </a:lnTo>
                  <a:lnTo>
                    <a:pt x="67" y="198"/>
                  </a:lnTo>
                  <a:lnTo>
                    <a:pt x="65" y="188"/>
                  </a:lnTo>
                  <a:lnTo>
                    <a:pt x="65" y="176"/>
                  </a:lnTo>
                  <a:lnTo>
                    <a:pt x="67" y="166"/>
                  </a:lnTo>
                  <a:lnTo>
                    <a:pt x="68" y="154"/>
                  </a:lnTo>
                  <a:lnTo>
                    <a:pt x="71" y="143"/>
                  </a:lnTo>
                  <a:lnTo>
                    <a:pt x="75" y="133"/>
                  </a:lnTo>
                  <a:lnTo>
                    <a:pt x="79" y="123"/>
                  </a:lnTo>
                  <a:lnTo>
                    <a:pt x="86" y="114"/>
                  </a:lnTo>
                  <a:lnTo>
                    <a:pt x="92" y="105"/>
                  </a:lnTo>
                  <a:lnTo>
                    <a:pt x="100" y="97"/>
                  </a:lnTo>
                  <a:lnTo>
                    <a:pt x="109" y="89"/>
                  </a:lnTo>
                  <a:lnTo>
                    <a:pt x="117" y="83"/>
                  </a:lnTo>
                  <a:lnTo>
                    <a:pt x="128" y="77"/>
                  </a:lnTo>
                  <a:lnTo>
                    <a:pt x="138" y="72"/>
                  </a:lnTo>
                  <a:lnTo>
                    <a:pt x="150" y="68"/>
                  </a:lnTo>
                  <a:lnTo>
                    <a:pt x="161" y="66"/>
                  </a:lnTo>
                  <a:lnTo>
                    <a:pt x="172" y="64"/>
                  </a:lnTo>
                  <a:lnTo>
                    <a:pt x="184" y="64"/>
                  </a:lnTo>
                  <a:lnTo>
                    <a:pt x="194" y="65"/>
                  </a:lnTo>
                  <a:lnTo>
                    <a:pt x="205" y="67"/>
                  </a:lnTo>
                  <a:lnTo>
                    <a:pt x="217" y="70"/>
                  </a:lnTo>
                  <a:lnTo>
                    <a:pt x="226" y="74"/>
                  </a:lnTo>
                  <a:lnTo>
                    <a:pt x="237" y="79"/>
                  </a:lnTo>
                  <a:lnTo>
                    <a:pt x="246" y="84"/>
                  </a:lnTo>
                  <a:lnTo>
                    <a:pt x="255" y="92"/>
                  </a:lnTo>
                  <a:lnTo>
                    <a:pt x="263" y="99"/>
                  </a:lnTo>
                  <a:lnTo>
                    <a:pt x="271" y="107"/>
                  </a:lnTo>
                  <a:lnTo>
                    <a:pt x="277" y="117"/>
                  </a:lnTo>
                  <a:lnTo>
                    <a:pt x="282" y="126"/>
                  </a:lnTo>
                  <a:lnTo>
                    <a:pt x="288" y="137"/>
                  </a:lnTo>
                  <a:lnTo>
                    <a:pt x="292" y="149"/>
                  </a:lnTo>
                  <a:lnTo>
                    <a:pt x="294" y="160"/>
                  </a:lnTo>
                  <a:lnTo>
                    <a:pt x="295" y="171"/>
                  </a:lnTo>
                  <a:lnTo>
                    <a:pt x="295" y="182"/>
                  </a:lnTo>
                  <a:lnTo>
                    <a:pt x="295" y="194"/>
                  </a:lnTo>
                  <a:lnTo>
                    <a:pt x="293" y="205"/>
                  </a:lnTo>
                  <a:lnTo>
                    <a:pt x="290" y="215"/>
                  </a:lnTo>
                  <a:lnTo>
                    <a:pt x="285" y="226"/>
                  </a:lnTo>
                  <a:lnTo>
                    <a:pt x="281" y="235"/>
                  </a:lnTo>
                  <a:lnTo>
                    <a:pt x="275" y="245"/>
                  </a:lnTo>
                  <a:lnTo>
                    <a:pt x="269" y="253"/>
                  </a:lnTo>
                  <a:lnTo>
                    <a:pt x="261" y="262"/>
                  </a:lnTo>
                  <a:lnTo>
                    <a:pt x="253" y="269"/>
                  </a:lnTo>
                  <a:lnTo>
                    <a:pt x="243" y="275"/>
                  </a:lnTo>
                  <a:lnTo>
                    <a:pt x="233" y="282"/>
                  </a:lnTo>
                  <a:lnTo>
                    <a:pt x="222" y="286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82" name="Freeform 142"/>
            <p:cNvSpPr>
              <a:spLocks/>
            </p:cNvSpPr>
            <p:nvPr/>
          </p:nvSpPr>
          <p:spPr bwMode="auto">
            <a:xfrm>
              <a:off x="2058988" y="1198563"/>
              <a:ext cx="52388" cy="52388"/>
            </a:xfrm>
            <a:custGeom>
              <a:avLst/>
              <a:gdLst>
                <a:gd name="T0" fmla="*/ 162 w 165"/>
                <a:gd name="T1" fmla="*/ 61 h 164"/>
                <a:gd name="T2" fmla="*/ 165 w 165"/>
                <a:gd name="T3" fmla="*/ 76 h 164"/>
                <a:gd name="T4" fmla="*/ 165 w 165"/>
                <a:gd name="T5" fmla="*/ 92 h 164"/>
                <a:gd name="T6" fmla="*/ 161 w 165"/>
                <a:gd name="T7" fmla="*/ 108 h 164"/>
                <a:gd name="T8" fmla="*/ 154 w 165"/>
                <a:gd name="T9" fmla="*/ 122 h 164"/>
                <a:gd name="T10" fmla="*/ 146 w 165"/>
                <a:gd name="T11" fmla="*/ 136 h 164"/>
                <a:gd name="T12" fmla="*/ 134 w 165"/>
                <a:gd name="T13" fmla="*/ 146 h 164"/>
                <a:gd name="T14" fmla="*/ 121 w 165"/>
                <a:gd name="T15" fmla="*/ 156 h 164"/>
                <a:gd name="T16" fmla="*/ 105 w 165"/>
                <a:gd name="T17" fmla="*/ 161 h 164"/>
                <a:gd name="T18" fmla="*/ 89 w 165"/>
                <a:gd name="T19" fmla="*/ 164 h 164"/>
                <a:gd name="T20" fmla="*/ 73 w 165"/>
                <a:gd name="T21" fmla="*/ 164 h 164"/>
                <a:gd name="T22" fmla="*/ 57 w 165"/>
                <a:gd name="T23" fmla="*/ 160 h 164"/>
                <a:gd name="T24" fmla="*/ 42 w 165"/>
                <a:gd name="T25" fmla="*/ 154 h 164"/>
                <a:gd name="T26" fmla="*/ 30 w 165"/>
                <a:gd name="T27" fmla="*/ 145 h 164"/>
                <a:gd name="T28" fmla="*/ 18 w 165"/>
                <a:gd name="T29" fmla="*/ 134 h 164"/>
                <a:gd name="T30" fmla="*/ 10 w 165"/>
                <a:gd name="T31" fmla="*/ 120 h 164"/>
                <a:gd name="T32" fmla="*/ 3 w 165"/>
                <a:gd name="T33" fmla="*/ 104 h 164"/>
                <a:gd name="T34" fmla="*/ 1 w 165"/>
                <a:gd name="T35" fmla="*/ 88 h 164"/>
                <a:gd name="T36" fmla="*/ 1 w 165"/>
                <a:gd name="T37" fmla="*/ 72 h 164"/>
                <a:gd name="T38" fmla="*/ 4 w 165"/>
                <a:gd name="T39" fmla="*/ 56 h 164"/>
                <a:gd name="T40" fmla="*/ 11 w 165"/>
                <a:gd name="T41" fmla="*/ 42 h 164"/>
                <a:gd name="T42" fmla="*/ 20 w 165"/>
                <a:gd name="T43" fmla="*/ 29 h 164"/>
                <a:gd name="T44" fmla="*/ 32 w 165"/>
                <a:gd name="T45" fmla="*/ 18 h 164"/>
                <a:gd name="T46" fmla="*/ 46 w 165"/>
                <a:gd name="T47" fmla="*/ 9 h 164"/>
                <a:gd name="T48" fmla="*/ 60 w 165"/>
                <a:gd name="T49" fmla="*/ 2 h 164"/>
                <a:gd name="T50" fmla="*/ 77 w 165"/>
                <a:gd name="T51" fmla="*/ 0 h 164"/>
                <a:gd name="T52" fmla="*/ 93 w 165"/>
                <a:gd name="T53" fmla="*/ 0 h 164"/>
                <a:gd name="T54" fmla="*/ 109 w 165"/>
                <a:gd name="T55" fmla="*/ 4 h 164"/>
                <a:gd name="T56" fmla="*/ 123 w 165"/>
                <a:gd name="T57" fmla="*/ 10 h 164"/>
                <a:gd name="T58" fmla="*/ 136 w 165"/>
                <a:gd name="T59" fmla="*/ 19 h 164"/>
                <a:gd name="T60" fmla="*/ 147 w 165"/>
                <a:gd name="T61" fmla="*/ 31 h 164"/>
                <a:gd name="T62" fmla="*/ 157 w 165"/>
                <a:gd name="T63" fmla="*/ 4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5" h="164">
                  <a:moveTo>
                    <a:pt x="160" y="52"/>
                  </a:moveTo>
                  <a:lnTo>
                    <a:pt x="162" y="61"/>
                  </a:lnTo>
                  <a:lnTo>
                    <a:pt x="164" y="68"/>
                  </a:lnTo>
                  <a:lnTo>
                    <a:pt x="165" y="76"/>
                  </a:lnTo>
                  <a:lnTo>
                    <a:pt x="165" y="85"/>
                  </a:lnTo>
                  <a:lnTo>
                    <a:pt x="165" y="92"/>
                  </a:lnTo>
                  <a:lnTo>
                    <a:pt x="163" y="100"/>
                  </a:lnTo>
                  <a:lnTo>
                    <a:pt x="161" y="108"/>
                  </a:lnTo>
                  <a:lnTo>
                    <a:pt x="159" y="116"/>
                  </a:lnTo>
                  <a:lnTo>
                    <a:pt x="154" y="122"/>
                  </a:lnTo>
                  <a:lnTo>
                    <a:pt x="150" y="129"/>
                  </a:lnTo>
                  <a:lnTo>
                    <a:pt x="146" y="136"/>
                  </a:lnTo>
                  <a:lnTo>
                    <a:pt x="141" y="141"/>
                  </a:lnTo>
                  <a:lnTo>
                    <a:pt x="134" y="146"/>
                  </a:lnTo>
                  <a:lnTo>
                    <a:pt x="128" y="152"/>
                  </a:lnTo>
                  <a:lnTo>
                    <a:pt x="121" y="156"/>
                  </a:lnTo>
                  <a:lnTo>
                    <a:pt x="113" y="159"/>
                  </a:lnTo>
                  <a:lnTo>
                    <a:pt x="105" y="161"/>
                  </a:lnTo>
                  <a:lnTo>
                    <a:pt x="96" y="163"/>
                  </a:lnTo>
                  <a:lnTo>
                    <a:pt x="89" y="164"/>
                  </a:lnTo>
                  <a:lnTo>
                    <a:pt x="80" y="164"/>
                  </a:lnTo>
                  <a:lnTo>
                    <a:pt x="73" y="164"/>
                  </a:lnTo>
                  <a:lnTo>
                    <a:pt x="65" y="162"/>
                  </a:lnTo>
                  <a:lnTo>
                    <a:pt x="57" y="160"/>
                  </a:lnTo>
                  <a:lnTo>
                    <a:pt x="50" y="158"/>
                  </a:lnTo>
                  <a:lnTo>
                    <a:pt x="42" y="154"/>
                  </a:lnTo>
                  <a:lnTo>
                    <a:pt x="36" y="149"/>
                  </a:lnTo>
                  <a:lnTo>
                    <a:pt x="30" y="145"/>
                  </a:lnTo>
                  <a:lnTo>
                    <a:pt x="23" y="140"/>
                  </a:lnTo>
                  <a:lnTo>
                    <a:pt x="18" y="134"/>
                  </a:lnTo>
                  <a:lnTo>
                    <a:pt x="14" y="127"/>
                  </a:lnTo>
                  <a:lnTo>
                    <a:pt x="10" y="120"/>
                  </a:lnTo>
                  <a:lnTo>
                    <a:pt x="6" y="112"/>
                  </a:lnTo>
                  <a:lnTo>
                    <a:pt x="3" y="104"/>
                  </a:lnTo>
                  <a:lnTo>
                    <a:pt x="1" y="97"/>
                  </a:lnTo>
                  <a:lnTo>
                    <a:pt x="1" y="88"/>
                  </a:lnTo>
                  <a:lnTo>
                    <a:pt x="0" y="80"/>
                  </a:lnTo>
                  <a:lnTo>
                    <a:pt x="1" y="72"/>
                  </a:lnTo>
                  <a:lnTo>
                    <a:pt x="2" y="64"/>
                  </a:lnTo>
                  <a:lnTo>
                    <a:pt x="4" y="56"/>
                  </a:lnTo>
                  <a:lnTo>
                    <a:pt x="7" y="49"/>
                  </a:lnTo>
                  <a:lnTo>
                    <a:pt x="11" y="42"/>
                  </a:lnTo>
                  <a:lnTo>
                    <a:pt x="15" y="35"/>
                  </a:lnTo>
                  <a:lnTo>
                    <a:pt x="20" y="29"/>
                  </a:lnTo>
                  <a:lnTo>
                    <a:pt x="25" y="24"/>
                  </a:lnTo>
                  <a:lnTo>
                    <a:pt x="32" y="18"/>
                  </a:lnTo>
                  <a:lnTo>
                    <a:pt x="38" y="13"/>
                  </a:lnTo>
                  <a:lnTo>
                    <a:pt x="46" y="9"/>
                  </a:lnTo>
                  <a:lnTo>
                    <a:pt x="53" y="6"/>
                  </a:lnTo>
                  <a:lnTo>
                    <a:pt x="60" y="2"/>
                  </a:lnTo>
                  <a:lnTo>
                    <a:pt x="69" y="1"/>
                  </a:lnTo>
                  <a:lnTo>
                    <a:pt x="77" y="0"/>
                  </a:lnTo>
                  <a:lnTo>
                    <a:pt x="85" y="0"/>
                  </a:lnTo>
                  <a:lnTo>
                    <a:pt x="93" y="0"/>
                  </a:lnTo>
                  <a:lnTo>
                    <a:pt x="101" y="1"/>
                  </a:lnTo>
                  <a:lnTo>
                    <a:pt x="109" y="4"/>
                  </a:lnTo>
                  <a:lnTo>
                    <a:pt x="116" y="7"/>
                  </a:lnTo>
                  <a:lnTo>
                    <a:pt x="123" y="10"/>
                  </a:lnTo>
                  <a:lnTo>
                    <a:pt x="130" y="14"/>
                  </a:lnTo>
                  <a:lnTo>
                    <a:pt x="136" y="19"/>
                  </a:lnTo>
                  <a:lnTo>
                    <a:pt x="142" y="25"/>
                  </a:lnTo>
                  <a:lnTo>
                    <a:pt x="147" y="31"/>
                  </a:lnTo>
                  <a:lnTo>
                    <a:pt x="152" y="37"/>
                  </a:lnTo>
                  <a:lnTo>
                    <a:pt x="157" y="45"/>
                  </a:lnTo>
                  <a:lnTo>
                    <a:pt x="160" y="52"/>
                  </a:lnTo>
                  <a:close/>
                </a:path>
              </a:pathLst>
            </a:custGeom>
            <a:solidFill>
              <a:srgbClr val="669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83" name="Freeform 143"/>
            <p:cNvSpPr>
              <a:spLocks/>
            </p:cNvSpPr>
            <p:nvPr/>
          </p:nvSpPr>
          <p:spPr bwMode="auto">
            <a:xfrm>
              <a:off x="2109788" y="1330325"/>
              <a:ext cx="52388" cy="52388"/>
            </a:xfrm>
            <a:custGeom>
              <a:avLst/>
              <a:gdLst>
                <a:gd name="T0" fmla="*/ 162 w 164"/>
                <a:gd name="T1" fmla="*/ 60 h 165"/>
                <a:gd name="T2" fmla="*/ 164 w 164"/>
                <a:gd name="T3" fmla="*/ 77 h 165"/>
                <a:gd name="T4" fmla="*/ 164 w 164"/>
                <a:gd name="T5" fmla="*/ 93 h 165"/>
                <a:gd name="T6" fmla="*/ 161 w 164"/>
                <a:gd name="T7" fmla="*/ 108 h 165"/>
                <a:gd name="T8" fmla="*/ 154 w 164"/>
                <a:gd name="T9" fmla="*/ 122 h 165"/>
                <a:gd name="T10" fmla="*/ 145 w 164"/>
                <a:gd name="T11" fmla="*/ 135 h 165"/>
                <a:gd name="T12" fmla="*/ 133 w 164"/>
                <a:gd name="T13" fmla="*/ 147 h 165"/>
                <a:gd name="T14" fmla="*/ 119 w 164"/>
                <a:gd name="T15" fmla="*/ 155 h 165"/>
                <a:gd name="T16" fmla="*/ 104 w 164"/>
                <a:gd name="T17" fmla="*/ 161 h 165"/>
                <a:gd name="T18" fmla="*/ 88 w 164"/>
                <a:gd name="T19" fmla="*/ 165 h 165"/>
                <a:gd name="T20" fmla="*/ 72 w 164"/>
                <a:gd name="T21" fmla="*/ 164 h 165"/>
                <a:gd name="T22" fmla="*/ 56 w 164"/>
                <a:gd name="T23" fmla="*/ 160 h 165"/>
                <a:gd name="T24" fmla="*/ 42 w 164"/>
                <a:gd name="T25" fmla="*/ 154 h 165"/>
                <a:gd name="T26" fmla="*/ 28 w 164"/>
                <a:gd name="T27" fmla="*/ 146 h 165"/>
                <a:gd name="T28" fmla="*/ 18 w 164"/>
                <a:gd name="T29" fmla="*/ 134 h 165"/>
                <a:gd name="T30" fmla="*/ 8 w 164"/>
                <a:gd name="T31" fmla="*/ 120 h 165"/>
                <a:gd name="T32" fmla="*/ 3 w 164"/>
                <a:gd name="T33" fmla="*/ 104 h 165"/>
                <a:gd name="T34" fmla="*/ 0 w 164"/>
                <a:gd name="T35" fmla="*/ 89 h 165"/>
                <a:gd name="T36" fmla="*/ 0 w 164"/>
                <a:gd name="T37" fmla="*/ 72 h 165"/>
                <a:gd name="T38" fmla="*/ 4 w 164"/>
                <a:gd name="T39" fmla="*/ 57 h 165"/>
                <a:gd name="T40" fmla="*/ 10 w 164"/>
                <a:gd name="T41" fmla="*/ 42 h 165"/>
                <a:gd name="T42" fmla="*/ 19 w 164"/>
                <a:gd name="T43" fmla="*/ 29 h 165"/>
                <a:gd name="T44" fmla="*/ 31 w 164"/>
                <a:gd name="T45" fmla="*/ 18 h 165"/>
                <a:gd name="T46" fmla="*/ 44 w 164"/>
                <a:gd name="T47" fmla="*/ 9 h 165"/>
                <a:gd name="T48" fmla="*/ 60 w 164"/>
                <a:gd name="T49" fmla="*/ 3 h 165"/>
                <a:gd name="T50" fmla="*/ 76 w 164"/>
                <a:gd name="T51" fmla="*/ 0 h 165"/>
                <a:gd name="T52" fmla="*/ 92 w 164"/>
                <a:gd name="T53" fmla="*/ 1 h 165"/>
                <a:gd name="T54" fmla="*/ 108 w 164"/>
                <a:gd name="T55" fmla="*/ 4 h 165"/>
                <a:gd name="T56" fmla="*/ 123 w 164"/>
                <a:gd name="T57" fmla="*/ 10 h 165"/>
                <a:gd name="T58" fmla="*/ 135 w 164"/>
                <a:gd name="T59" fmla="*/ 20 h 165"/>
                <a:gd name="T60" fmla="*/ 146 w 164"/>
                <a:gd name="T61" fmla="*/ 30 h 165"/>
                <a:gd name="T62" fmla="*/ 155 w 164"/>
                <a:gd name="T63" fmla="*/ 4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65">
                  <a:moveTo>
                    <a:pt x="159" y="53"/>
                  </a:moveTo>
                  <a:lnTo>
                    <a:pt x="162" y="60"/>
                  </a:lnTo>
                  <a:lnTo>
                    <a:pt x="163" y="68"/>
                  </a:lnTo>
                  <a:lnTo>
                    <a:pt x="164" y="77"/>
                  </a:lnTo>
                  <a:lnTo>
                    <a:pt x="164" y="84"/>
                  </a:lnTo>
                  <a:lnTo>
                    <a:pt x="164" y="93"/>
                  </a:lnTo>
                  <a:lnTo>
                    <a:pt x="163" y="100"/>
                  </a:lnTo>
                  <a:lnTo>
                    <a:pt x="161" y="108"/>
                  </a:lnTo>
                  <a:lnTo>
                    <a:pt x="157" y="115"/>
                  </a:lnTo>
                  <a:lnTo>
                    <a:pt x="154" y="122"/>
                  </a:lnTo>
                  <a:lnTo>
                    <a:pt x="150" y="129"/>
                  </a:lnTo>
                  <a:lnTo>
                    <a:pt x="145" y="135"/>
                  </a:lnTo>
                  <a:lnTo>
                    <a:pt x="139" y="141"/>
                  </a:lnTo>
                  <a:lnTo>
                    <a:pt x="133" y="147"/>
                  </a:lnTo>
                  <a:lnTo>
                    <a:pt x="127" y="151"/>
                  </a:lnTo>
                  <a:lnTo>
                    <a:pt x="119" y="155"/>
                  </a:lnTo>
                  <a:lnTo>
                    <a:pt x="112" y="159"/>
                  </a:lnTo>
                  <a:lnTo>
                    <a:pt x="104" y="161"/>
                  </a:lnTo>
                  <a:lnTo>
                    <a:pt x="96" y="164"/>
                  </a:lnTo>
                  <a:lnTo>
                    <a:pt x="88" y="165"/>
                  </a:lnTo>
                  <a:lnTo>
                    <a:pt x="79" y="165"/>
                  </a:lnTo>
                  <a:lnTo>
                    <a:pt x="72" y="164"/>
                  </a:lnTo>
                  <a:lnTo>
                    <a:pt x="63" y="163"/>
                  </a:lnTo>
                  <a:lnTo>
                    <a:pt x="56" y="160"/>
                  </a:lnTo>
                  <a:lnTo>
                    <a:pt x="49" y="157"/>
                  </a:lnTo>
                  <a:lnTo>
                    <a:pt x="42" y="154"/>
                  </a:lnTo>
                  <a:lnTo>
                    <a:pt x="35" y="150"/>
                  </a:lnTo>
                  <a:lnTo>
                    <a:pt x="28" y="146"/>
                  </a:lnTo>
                  <a:lnTo>
                    <a:pt x="23" y="139"/>
                  </a:lnTo>
                  <a:lnTo>
                    <a:pt x="18" y="134"/>
                  </a:lnTo>
                  <a:lnTo>
                    <a:pt x="13" y="127"/>
                  </a:lnTo>
                  <a:lnTo>
                    <a:pt x="8" y="120"/>
                  </a:lnTo>
                  <a:lnTo>
                    <a:pt x="5" y="112"/>
                  </a:lnTo>
                  <a:lnTo>
                    <a:pt x="3" y="104"/>
                  </a:lnTo>
                  <a:lnTo>
                    <a:pt x="1" y="96"/>
                  </a:lnTo>
                  <a:lnTo>
                    <a:pt x="0" y="89"/>
                  </a:lnTo>
                  <a:lnTo>
                    <a:pt x="0" y="80"/>
                  </a:lnTo>
                  <a:lnTo>
                    <a:pt x="0" y="72"/>
                  </a:lnTo>
                  <a:lnTo>
                    <a:pt x="2" y="64"/>
                  </a:lnTo>
                  <a:lnTo>
                    <a:pt x="4" y="57"/>
                  </a:lnTo>
                  <a:lnTo>
                    <a:pt x="6" y="49"/>
                  </a:lnTo>
                  <a:lnTo>
                    <a:pt x="10" y="42"/>
                  </a:lnTo>
                  <a:lnTo>
                    <a:pt x="15" y="36"/>
                  </a:lnTo>
                  <a:lnTo>
                    <a:pt x="19" y="29"/>
                  </a:lnTo>
                  <a:lnTo>
                    <a:pt x="24" y="23"/>
                  </a:lnTo>
                  <a:lnTo>
                    <a:pt x="31" y="18"/>
                  </a:lnTo>
                  <a:lnTo>
                    <a:pt x="37" y="13"/>
                  </a:lnTo>
                  <a:lnTo>
                    <a:pt x="44" y="9"/>
                  </a:lnTo>
                  <a:lnTo>
                    <a:pt x="52" y="5"/>
                  </a:lnTo>
                  <a:lnTo>
                    <a:pt x="60" y="3"/>
                  </a:lnTo>
                  <a:lnTo>
                    <a:pt x="68" y="1"/>
                  </a:lnTo>
                  <a:lnTo>
                    <a:pt x="76" y="0"/>
                  </a:lnTo>
                  <a:lnTo>
                    <a:pt x="85" y="0"/>
                  </a:lnTo>
                  <a:lnTo>
                    <a:pt x="92" y="1"/>
                  </a:lnTo>
                  <a:lnTo>
                    <a:pt x="100" y="2"/>
                  </a:lnTo>
                  <a:lnTo>
                    <a:pt x="108" y="4"/>
                  </a:lnTo>
                  <a:lnTo>
                    <a:pt x="115" y="7"/>
                  </a:lnTo>
                  <a:lnTo>
                    <a:pt x="123" y="10"/>
                  </a:lnTo>
                  <a:lnTo>
                    <a:pt x="129" y="15"/>
                  </a:lnTo>
                  <a:lnTo>
                    <a:pt x="135" y="20"/>
                  </a:lnTo>
                  <a:lnTo>
                    <a:pt x="141" y="25"/>
                  </a:lnTo>
                  <a:lnTo>
                    <a:pt x="146" y="30"/>
                  </a:lnTo>
                  <a:lnTo>
                    <a:pt x="151" y="38"/>
                  </a:lnTo>
                  <a:lnTo>
                    <a:pt x="155" y="44"/>
                  </a:lnTo>
                  <a:lnTo>
                    <a:pt x="159" y="53"/>
                  </a:lnTo>
                  <a:close/>
                </a:path>
              </a:pathLst>
            </a:custGeom>
            <a:solidFill>
              <a:srgbClr val="669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84" name="Freeform 144"/>
            <p:cNvSpPr>
              <a:spLocks/>
            </p:cNvSpPr>
            <p:nvPr/>
          </p:nvSpPr>
          <p:spPr bwMode="auto">
            <a:xfrm>
              <a:off x="2165350" y="1470025"/>
              <a:ext cx="52388" cy="52388"/>
            </a:xfrm>
            <a:custGeom>
              <a:avLst/>
              <a:gdLst>
                <a:gd name="T0" fmla="*/ 162 w 165"/>
                <a:gd name="T1" fmla="*/ 61 h 165"/>
                <a:gd name="T2" fmla="*/ 165 w 165"/>
                <a:gd name="T3" fmla="*/ 77 h 165"/>
                <a:gd name="T4" fmla="*/ 164 w 165"/>
                <a:gd name="T5" fmla="*/ 92 h 165"/>
                <a:gd name="T6" fmla="*/ 161 w 165"/>
                <a:gd name="T7" fmla="*/ 108 h 165"/>
                <a:gd name="T8" fmla="*/ 155 w 165"/>
                <a:gd name="T9" fmla="*/ 123 h 165"/>
                <a:gd name="T10" fmla="*/ 145 w 165"/>
                <a:gd name="T11" fmla="*/ 136 h 165"/>
                <a:gd name="T12" fmla="*/ 135 w 165"/>
                <a:gd name="T13" fmla="*/ 147 h 165"/>
                <a:gd name="T14" fmla="*/ 121 w 165"/>
                <a:gd name="T15" fmla="*/ 156 h 165"/>
                <a:gd name="T16" fmla="*/ 105 w 165"/>
                <a:gd name="T17" fmla="*/ 162 h 165"/>
                <a:gd name="T18" fmla="*/ 88 w 165"/>
                <a:gd name="T19" fmla="*/ 164 h 165"/>
                <a:gd name="T20" fmla="*/ 72 w 165"/>
                <a:gd name="T21" fmla="*/ 164 h 165"/>
                <a:gd name="T22" fmla="*/ 57 w 165"/>
                <a:gd name="T23" fmla="*/ 161 h 165"/>
                <a:gd name="T24" fmla="*/ 43 w 165"/>
                <a:gd name="T25" fmla="*/ 155 h 165"/>
                <a:gd name="T26" fmla="*/ 30 w 165"/>
                <a:gd name="T27" fmla="*/ 145 h 165"/>
                <a:gd name="T28" fmla="*/ 18 w 165"/>
                <a:gd name="T29" fmla="*/ 134 h 165"/>
                <a:gd name="T30" fmla="*/ 10 w 165"/>
                <a:gd name="T31" fmla="*/ 120 h 165"/>
                <a:gd name="T32" fmla="*/ 3 w 165"/>
                <a:gd name="T33" fmla="*/ 104 h 165"/>
                <a:gd name="T34" fmla="*/ 0 w 165"/>
                <a:gd name="T35" fmla="*/ 88 h 165"/>
                <a:gd name="T36" fmla="*/ 1 w 165"/>
                <a:gd name="T37" fmla="*/ 72 h 165"/>
                <a:gd name="T38" fmla="*/ 4 w 165"/>
                <a:gd name="T39" fmla="*/ 56 h 165"/>
                <a:gd name="T40" fmla="*/ 11 w 165"/>
                <a:gd name="T41" fmla="*/ 43 h 165"/>
                <a:gd name="T42" fmla="*/ 19 w 165"/>
                <a:gd name="T43" fmla="*/ 29 h 165"/>
                <a:gd name="T44" fmla="*/ 31 w 165"/>
                <a:gd name="T45" fmla="*/ 18 h 165"/>
                <a:gd name="T46" fmla="*/ 45 w 165"/>
                <a:gd name="T47" fmla="*/ 9 h 165"/>
                <a:gd name="T48" fmla="*/ 60 w 165"/>
                <a:gd name="T49" fmla="*/ 4 h 165"/>
                <a:gd name="T50" fmla="*/ 76 w 165"/>
                <a:gd name="T51" fmla="*/ 0 h 165"/>
                <a:gd name="T52" fmla="*/ 93 w 165"/>
                <a:gd name="T53" fmla="*/ 0 h 165"/>
                <a:gd name="T54" fmla="*/ 108 w 165"/>
                <a:gd name="T55" fmla="*/ 5 h 165"/>
                <a:gd name="T56" fmla="*/ 123 w 165"/>
                <a:gd name="T57" fmla="*/ 11 h 165"/>
                <a:gd name="T58" fmla="*/ 136 w 165"/>
                <a:gd name="T59" fmla="*/ 20 h 165"/>
                <a:gd name="T60" fmla="*/ 147 w 165"/>
                <a:gd name="T61" fmla="*/ 31 h 165"/>
                <a:gd name="T62" fmla="*/ 156 w 165"/>
                <a:gd name="T63" fmla="*/ 4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5" h="165">
                  <a:moveTo>
                    <a:pt x="159" y="52"/>
                  </a:moveTo>
                  <a:lnTo>
                    <a:pt x="162" y="61"/>
                  </a:lnTo>
                  <a:lnTo>
                    <a:pt x="164" y="69"/>
                  </a:lnTo>
                  <a:lnTo>
                    <a:pt x="165" y="77"/>
                  </a:lnTo>
                  <a:lnTo>
                    <a:pt x="165" y="85"/>
                  </a:lnTo>
                  <a:lnTo>
                    <a:pt x="164" y="92"/>
                  </a:lnTo>
                  <a:lnTo>
                    <a:pt x="163" y="101"/>
                  </a:lnTo>
                  <a:lnTo>
                    <a:pt x="161" y="108"/>
                  </a:lnTo>
                  <a:lnTo>
                    <a:pt x="158" y="116"/>
                  </a:lnTo>
                  <a:lnTo>
                    <a:pt x="155" y="123"/>
                  </a:lnTo>
                  <a:lnTo>
                    <a:pt x="150" y="129"/>
                  </a:lnTo>
                  <a:lnTo>
                    <a:pt x="145" y="136"/>
                  </a:lnTo>
                  <a:lnTo>
                    <a:pt x="140" y="142"/>
                  </a:lnTo>
                  <a:lnTo>
                    <a:pt x="135" y="147"/>
                  </a:lnTo>
                  <a:lnTo>
                    <a:pt x="127" y="152"/>
                  </a:lnTo>
                  <a:lnTo>
                    <a:pt x="121" y="156"/>
                  </a:lnTo>
                  <a:lnTo>
                    <a:pt x="112" y="159"/>
                  </a:lnTo>
                  <a:lnTo>
                    <a:pt x="105" y="162"/>
                  </a:lnTo>
                  <a:lnTo>
                    <a:pt x="96" y="163"/>
                  </a:lnTo>
                  <a:lnTo>
                    <a:pt x="88" y="164"/>
                  </a:lnTo>
                  <a:lnTo>
                    <a:pt x="81" y="165"/>
                  </a:lnTo>
                  <a:lnTo>
                    <a:pt x="72" y="164"/>
                  </a:lnTo>
                  <a:lnTo>
                    <a:pt x="65" y="163"/>
                  </a:lnTo>
                  <a:lnTo>
                    <a:pt x="57" y="161"/>
                  </a:lnTo>
                  <a:lnTo>
                    <a:pt x="50" y="158"/>
                  </a:lnTo>
                  <a:lnTo>
                    <a:pt x="43" y="155"/>
                  </a:lnTo>
                  <a:lnTo>
                    <a:pt x="36" y="151"/>
                  </a:lnTo>
                  <a:lnTo>
                    <a:pt x="30" y="145"/>
                  </a:lnTo>
                  <a:lnTo>
                    <a:pt x="23" y="140"/>
                  </a:lnTo>
                  <a:lnTo>
                    <a:pt x="18" y="134"/>
                  </a:lnTo>
                  <a:lnTo>
                    <a:pt x="14" y="127"/>
                  </a:lnTo>
                  <a:lnTo>
                    <a:pt x="10" y="120"/>
                  </a:lnTo>
                  <a:lnTo>
                    <a:pt x="6" y="113"/>
                  </a:lnTo>
                  <a:lnTo>
                    <a:pt x="3" y="104"/>
                  </a:lnTo>
                  <a:lnTo>
                    <a:pt x="1" y="97"/>
                  </a:lnTo>
                  <a:lnTo>
                    <a:pt x="0" y="88"/>
                  </a:lnTo>
                  <a:lnTo>
                    <a:pt x="0" y="81"/>
                  </a:lnTo>
                  <a:lnTo>
                    <a:pt x="1" y="72"/>
                  </a:lnTo>
                  <a:lnTo>
                    <a:pt x="2" y="65"/>
                  </a:lnTo>
                  <a:lnTo>
                    <a:pt x="4" y="56"/>
                  </a:lnTo>
                  <a:lnTo>
                    <a:pt x="8" y="49"/>
                  </a:lnTo>
                  <a:lnTo>
                    <a:pt x="11" y="43"/>
                  </a:lnTo>
                  <a:lnTo>
                    <a:pt x="15" y="35"/>
                  </a:lnTo>
                  <a:lnTo>
                    <a:pt x="19" y="29"/>
                  </a:lnTo>
                  <a:lnTo>
                    <a:pt x="26" y="24"/>
                  </a:lnTo>
                  <a:lnTo>
                    <a:pt x="31" y="18"/>
                  </a:lnTo>
                  <a:lnTo>
                    <a:pt x="38" y="13"/>
                  </a:lnTo>
                  <a:lnTo>
                    <a:pt x="45" y="9"/>
                  </a:lnTo>
                  <a:lnTo>
                    <a:pt x="53" y="6"/>
                  </a:lnTo>
                  <a:lnTo>
                    <a:pt x="60" y="4"/>
                  </a:lnTo>
                  <a:lnTo>
                    <a:pt x="69" y="2"/>
                  </a:lnTo>
                  <a:lnTo>
                    <a:pt x="76" y="0"/>
                  </a:lnTo>
                  <a:lnTo>
                    <a:pt x="85" y="0"/>
                  </a:lnTo>
                  <a:lnTo>
                    <a:pt x="93" y="0"/>
                  </a:lnTo>
                  <a:lnTo>
                    <a:pt x="101" y="3"/>
                  </a:lnTo>
                  <a:lnTo>
                    <a:pt x="108" y="5"/>
                  </a:lnTo>
                  <a:lnTo>
                    <a:pt x="115" y="7"/>
                  </a:lnTo>
                  <a:lnTo>
                    <a:pt x="123" y="11"/>
                  </a:lnTo>
                  <a:lnTo>
                    <a:pt x="129" y="15"/>
                  </a:lnTo>
                  <a:lnTo>
                    <a:pt x="136" y="20"/>
                  </a:lnTo>
                  <a:lnTo>
                    <a:pt x="142" y="25"/>
                  </a:lnTo>
                  <a:lnTo>
                    <a:pt x="147" y="31"/>
                  </a:lnTo>
                  <a:lnTo>
                    <a:pt x="151" y="37"/>
                  </a:lnTo>
                  <a:lnTo>
                    <a:pt x="156" y="45"/>
                  </a:lnTo>
                  <a:lnTo>
                    <a:pt x="159" y="52"/>
                  </a:lnTo>
                  <a:close/>
                </a:path>
              </a:pathLst>
            </a:custGeom>
            <a:solidFill>
              <a:srgbClr val="669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85" name="Freeform 145"/>
            <p:cNvSpPr>
              <a:spLocks/>
            </p:cNvSpPr>
            <p:nvPr/>
          </p:nvSpPr>
          <p:spPr bwMode="auto">
            <a:xfrm>
              <a:off x="2132013" y="1112838"/>
              <a:ext cx="215900" cy="101600"/>
            </a:xfrm>
            <a:custGeom>
              <a:avLst/>
              <a:gdLst>
                <a:gd name="T0" fmla="*/ 680 w 680"/>
                <a:gd name="T1" fmla="*/ 65 h 320"/>
                <a:gd name="T2" fmla="*/ 25 w 680"/>
                <a:gd name="T3" fmla="*/ 320 h 320"/>
                <a:gd name="T4" fmla="*/ 0 w 680"/>
                <a:gd name="T5" fmla="*/ 255 h 320"/>
                <a:gd name="T6" fmla="*/ 655 w 680"/>
                <a:gd name="T7" fmla="*/ 0 h 320"/>
                <a:gd name="T8" fmla="*/ 680 w 680"/>
                <a:gd name="T9" fmla="*/ 6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0" h="320">
                  <a:moveTo>
                    <a:pt x="680" y="65"/>
                  </a:moveTo>
                  <a:lnTo>
                    <a:pt x="25" y="320"/>
                  </a:lnTo>
                  <a:lnTo>
                    <a:pt x="0" y="255"/>
                  </a:lnTo>
                  <a:lnTo>
                    <a:pt x="655" y="0"/>
                  </a:lnTo>
                  <a:lnTo>
                    <a:pt x="680" y="65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86" name="Freeform 146"/>
            <p:cNvSpPr>
              <a:spLocks/>
            </p:cNvSpPr>
            <p:nvPr/>
          </p:nvSpPr>
          <p:spPr bwMode="auto">
            <a:xfrm>
              <a:off x="2184400" y="1244600"/>
              <a:ext cx="215900" cy="103188"/>
            </a:xfrm>
            <a:custGeom>
              <a:avLst/>
              <a:gdLst>
                <a:gd name="T0" fmla="*/ 680 w 680"/>
                <a:gd name="T1" fmla="*/ 66 h 322"/>
                <a:gd name="T2" fmla="*/ 24 w 680"/>
                <a:gd name="T3" fmla="*/ 322 h 322"/>
                <a:gd name="T4" fmla="*/ 0 w 680"/>
                <a:gd name="T5" fmla="*/ 256 h 322"/>
                <a:gd name="T6" fmla="*/ 654 w 680"/>
                <a:gd name="T7" fmla="*/ 0 h 322"/>
                <a:gd name="T8" fmla="*/ 680 w 680"/>
                <a:gd name="T9" fmla="*/ 66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0" h="322">
                  <a:moveTo>
                    <a:pt x="680" y="66"/>
                  </a:moveTo>
                  <a:lnTo>
                    <a:pt x="24" y="322"/>
                  </a:lnTo>
                  <a:lnTo>
                    <a:pt x="0" y="256"/>
                  </a:lnTo>
                  <a:lnTo>
                    <a:pt x="654" y="0"/>
                  </a:lnTo>
                  <a:lnTo>
                    <a:pt x="680" y="6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87" name="Freeform 147"/>
            <p:cNvSpPr>
              <a:spLocks/>
            </p:cNvSpPr>
            <p:nvPr/>
          </p:nvSpPr>
          <p:spPr bwMode="auto">
            <a:xfrm>
              <a:off x="2238375" y="1384300"/>
              <a:ext cx="215900" cy="101600"/>
            </a:xfrm>
            <a:custGeom>
              <a:avLst/>
              <a:gdLst>
                <a:gd name="T0" fmla="*/ 680 w 680"/>
                <a:gd name="T1" fmla="*/ 64 h 320"/>
                <a:gd name="T2" fmla="*/ 25 w 680"/>
                <a:gd name="T3" fmla="*/ 320 h 320"/>
                <a:gd name="T4" fmla="*/ 0 w 680"/>
                <a:gd name="T5" fmla="*/ 256 h 320"/>
                <a:gd name="T6" fmla="*/ 656 w 680"/>
                <a:gd name="T7" fmla="*/ 0 h 320"/>
                <a:gd name="T8" fmla="*/ 680 w 680"/>
                <a:gd name="T9" fmla="*/ 6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0" h="320">
                  <a:moveTo>
                    <a:pt x="680" y="64"/>
                  </a:moveTo>
                  <a:lnTo>
                    <a:pt x="25" y="320"/>
                  </a:lnTo>
                  <a:lnTo>
                    <a:pt x="0" y="256"/>
                  </a:lnTo>
                  <a:lnTo>
                    <a:pt x="656" y="0"/>
                  </a:lnTo>
                  <a:lnTo>
                    <a:pt x="680" y="6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</p:grpSp>
    </p:spTree>
    <p:extLst>
      <p:ext uri="{BB962C8B-B14F-4D97-AF65-F5344CB8AC3E}">
        <p14:creationId xmlns:p14="http://schemas.microsoft.com/office/powerpoint/2010/main" val="27254543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227F59D-9C7A-4AE4-AF84-253421F88E06}"/>
              </a:ext>
            </a:extLst>
          </p:cNvPr>
          <p:cNvSpPr txBox="1"/>
          <p:nvPr/>
        </p:nvSpPr>
        <p:spPr>
          <a:xfrm>
            <a:off x="4891315" y="4928169"/>
            <a:ext cx="2326643" cy="452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130000"/>
              </a:lnSpc>
              <a:defRPr/>
            </a:pPr>
            <a:r>
              <a:rPr lang="en-US" sz="899" dirty="0">
                <a:solidFill>
                  <a:prstClr val="white"/>
                </a:solidFill>
                <a:latin typeface="Calibri" panose="020F0502020204030204"/>
              </a:rPr>
              <a:t>A wonderful serenity has taken possession of my entire.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492207-6507-4C77-A433-7E57F2BFCCC3}"/>
              </a:ext>
            </a:extLst>
          </p:cNvPr>
          <p:cNvSpPr txBox="1"/>
          <p:nvPr/>
        </p:nvSpPr>
        <p:spPr>
          <a:xfrm>
            <a:off x="4891317" y="4697694"/>
            <a:ext cx="1555390" cy="253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sz="1049" dirty="0">
                <a:solidFill>
                  <a:prstClr val="white"/>
                </a:solidFill>
                <a:latin typeface="Calibri" panose="020F0502020204030204"/>
              </a:rPr>
              <a:t>Image Subtitle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F8BBFC2-8AE2-48C9-A206-56E78FCB0775}"/>
              </a:ext>
            </a:extLst>
          </p:cNvPr>
          <p:cNvGrpSpPr/>
          <p:nvPr/>
        </p:nvGrpSpPr>
        <p:grpSpPr>
          <a:xfrm>
            <a:off x="4565504" y="4764653"/>
            <a:ext cx="202433" cy="295089"/>
            <a:chOff x="5429367" y="4908078"/>
            <a:chExt cx="319088" cy="465138"/>
          </a:xfrm>
          <a:solidFill>
            <a:schemeClr val="bg1"/>
          </a:solidFill>
        </p:grpSpPr>
        <p:sp>
          <p:nvSpPr>
            <p:cNvPr id="23" name="AutoShape 97">
              <a:extLst>
                <a:ext uri="{FF2B5EF4-FFF2-40B4-BE49-F238E27FC236}">
                  <a16:creationId xmlns:a16="http://schemas.microsoft.com/office/drawing/2014/main" id="{34F4C0BF-F265-43BF-870D-D63E1A093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367" y="4908078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66" tIns="14266" rIns="14266" bIns="14266" anchor="ctr"/>
            <a:lstStyle/>
            <a:p>
              <a:pPr algn="ctr" defTabSz="17118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24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anose="020F0502020204030204"/>
                <a:sym typeface="Gill Sans" charset="0"/>
              </a:endParaRPr>
            </a:p>
          </p:txBody>
        </p:sp>
        <p:sp>
          <p:nvSpPr>
            <p:cNvPr id="24" name="AutoShape 98">
              <a:extLst>
                <a:ext uri="{FF2B5EF4-FFF2-40B4-BE49-F238E27FC236}">
                  <a16:creationId xmlns:a16="http://schemas.microsoft.com/office/drawing/2014/main" id="{83658359-1E61-4CEB-8E5A-19DB525FF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9542" y="4951734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58"/>
                    <a:pt x="20387" y="21599"/>
                    <a:pt x="18899" y="21599"/>
                  </a:cubicBezTo>
                  <a:lnTo>
                    <a:pt x="2699" y="21599"/>
                  </a:lnTo>
                  <a:cubicBezTo>
                    <a:pt x="1202" y="21599"/>
                    <a:pt x="0" y="16758"/>
                    <a:pt x="0" y="10800"/>
                  </a:cubicBezTo>
                  <a:cubicBezTo>
                    <a:pt x="0" y="4841"/>
                    <a:pt x="1202" y="0"/>
                    <a:pt x="2699" y="0"/>
                  </a:cubicBezTo>
                  <a:lnTo>
                    <a:pt x="18899" y="0"/>
                  </a:lnTo>
                  <a:cubicBezTo>
                    <a:pt x="20387" y="0"/>
                    <a:pt x="21600" y="4841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66" tIns="14266" rIns="14266" bIns="14266" anchor="ctr"/>
            <a:lstStyle/>
            <a:p>
              <a:pPr algn="ctr" defTabSz="17118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24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anose="020F0502020204030204"/>
                <a:sym typeface="Gill Sans" charset="0"/>
              </a:endParaRPr>
            </a:p>
          </p:txBody>
        </p:sp>
        <p:sp>
          <p:nvSpPr>
            <p:cNvPr id="25" name="AutoShape 99">
              <a:extLst>
                <a:ext uri="{FF2B5EF4-FFF2-40B4-BE49-F238E27FC236}">
                  <a16:creationId xmlns:a16="http://schemas.microsoft.com/office/drawing/2014/main" id="{E561CDCD-9EFE-4B9B-B74E-2C008BD2C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4623" y="5315272"/>
              <a:ext cx="285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9"/>
                    <a:pt x="19174" y="21599"/>
                    <a:pt x="16199" y="21599"/>
                  </a:cubicBezTo>
                  <a:lnTo>
                    <a:pt x="5399" y="21599"/>
                  </a:lnTo>
                  <a:cubicBezTo>
                    <a:pt x="2404" y="21599"/>
                    <a:pt x="0" y="16769"/>
                    <a:pt x="0" y="10800"/>
                  </a:cubicBezTo>
                  <a:cubicBezTo>
                    <a:pt x="0" y="4830"/>
                    <a:pt x="2404" y="0"/>
                    <a:pt x="5399" y="0"/>
                  </a:cubicBezTo>
                  <a:lnTo>
                    <a:pt x="16199" y="0"/>
                  </a:lnTo>
                  <a:cubicBezTo>
                    <a:pt x="19174" y="0"/>
                    <a:pt x="21600" y="4830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66" tIns="14266" rIns="14266" bIns="14266" anchor="ctr"/>
            <a:lstStyle/>
            <a:p>
              <a:pPr algn="ctr" defTabSz="17118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24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anose="020F0502020204030204"/>
                <a:sym typeface="Gill Sans" charset="0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67A8925-257D-4E11-B059-BA37BFCB78EF}"/>
              </a:ext>
            </a:extLst>
          </p:cNvPr>
          <p:cNvSpPr/>
          <p:nvPr/>
        </p:nvSpPr>
        <p:spPr>
          <a:xfrm>
            <a:off x="1027367" y="1342183"/>
            <a:ext cx="3051876" cy="83935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  <a:effectLst>
            <a:outerShdw blurRad="596900" dist="215900" dir="5400000" sx="95000" sy="95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171182" algn="ctr" defTabSz="685800">
              <a:lnSpc>
                <a:spcPct val="90000"/>
              </a:lnSpc>
              <a:spcBef>
                <a:spcPts val="749"/>
              </a:spcBef>
              <a:buFont typeface="Arial" panose="020B0604020202020204" pitchFamily="34" charset="0"/>
              <a:buChar char="•"/>
              <a:defRPr/>
            </a:pPr>
            <a:endParaRPr lang="en-US" sz="134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27F59D-9C7A-4AE4-AF84-253421F88E06}"/>
              </a:ext>
            </a:extLst>
          </p:cNvPr>
          <p:cNvSpPr txBox="1"/>
          <p:nvPr/>
        </p:nvSpPr>
        <p:spPr>
          <a:xfrm>
            <a:off x="1262302" y="4786238"/>
            <a:ext cx="2326643" cy="452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130000"/>
              </a:lnSpc>
              <a:defRPr/>
            </a:pPr>
            <a:r>
              <a:rPr lang="en-US" sz="899" dirty="0">
                <a:solidFill>
                  <a:prstClr val="white"/>
                </a:solidFill>
                <a:latin typeface="Calibri" panose="020F0502020204030204"/>
              </a:rPr>
              <a:t>A wonderful serenity has taken possession of my entire.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492207-6507-4C77-A433-7E57F2BFCCC3}"/>
              </a:ext>
            </a:extLst>
          </p:cNvPr>
          <p:cNvSpPr txBox="1"/>
          <p:nvPr/>
        </p:nvSpPr>
        <p:spPr>
          <a:xfrm>
            <a:off x="1118043" y="1565653"/>
            <a:ext cx="28705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sz="2100" b="1" dirty="0">
                <a:solidFill>
                  <a:prstClr val="white"/>
                </a:solidFill>
                <a:latin typeface="Calibri" panose="020F0502020204030204"/>
              </a:rPr>
              <a:t>FASE </a:t>
            </a:r>
            <a:r>
              <a:rPr lang="en-US" sz="2100" b="1" dirty="0" smtClean="0">
                <a:solidFill>
                  <a:prstClr val="white"/>
                </a:solidFill>
                <a:latin typeface="Calibri" panose="020F0502020204030204"/>
              </a:rPr>
              <a:t>4: CONTENIDO</a:t>
            </a:r>
            <a:endParaRPr lang="en-US" sz="21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F8BBFC2-8AE2-48C9-A206-56E78FCB0775}"/>
              </a:ext>
            </a:extLst>
          </p:cNvPr>
          <p:cNvGrpSpPr/>
          <p:nvPr/>
        </p:nvGrpSpPr>
        <p:grpSpPr>
          <a:xfrm>
            <a:off x="1242937" y="4224685"/>
            <a:ext cx="202433" cy="295089"/>
            <a:chOff x="5429367" y="4908078"/>
            <a:chExt cx="319088" cy="465138"/>
          </a:xfrm>
          <a:solidFill>
            <a:schemeClr val="bg1"/>
          </a:solidFill>
        </p:grpSpPr>
        <p:sp>
          <p:nvSpPr>
            <p:cNvPr id="30" name="AutoShape 97">
              <a:extLst>
                <a:ext uri="{FF2B5EF4-FFF2-40B4-BE49-F238E27FC236}">
                  <a16:creationId xmlns:a16="http://schemas.microsoft.com/office/drawing/2014/main" id="{34F4C0BF-F265-43BF-870D-D63E1A093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367" y="4908078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66" tIns="14266" rIns="14266" bIns="14266" anchor="ctr"/>
            <a:lstStyle/>
            <a:p>
              <a:pPr algn="ctr" defTabSz="17118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24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anose="020F0502020204030204"/>
                <a:sym typeface="Gill Sans" charset="0"/>
              </a:endParaRPr>
            </a:p>
          </p:txBody>
        </p:sp>
        <p:sp>
          <p:nvSpPr>
            <p:cNvPr id="31" name="AutoShape 98">
              <a:extLst>
                <a:ext uri="{FF2B5EF4-FFF2-40B4-BE49-F238E27FC236}">
                  <a16:creationId xmlns:a16="http://schemas.microsoft.com/office/drawing/2014/main" id="{83658359-1E61-4CEB-8E5A-19DB525FF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9542" y="4951734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58"/>
                    <a:pt x="20387" y="21599"/>
                    <a:pt x="18899" y="21599"/>
                  </a:cubicBezTo>
                  <a:lnTo>
                    <a:pt x="2699" y="21599"/>
                  </a:lnTo>
                  <a:cubicBezTo>
                    <a:pt x="1202" y="21599"/>
                    <a:pt x="0" y="16758"/>
                    <a:pt x="0" y="10800"/>
                  </a:cubicBezTo>
                  <a:cubicBezTo>
                    <a:pt x="0" y="4841"/>
                    <a:pt x="1202" y="0"/>
                    <a:pt x="2699" y="0"/>
                  </a:cubicBezTo>
                  <a:lnTo>
                    <a:pt x="18899" y="0"/>
                  </a:lnTo>
                  <a:cubicBezTo>
                    <a:pt x="20387" y="0"/>
                    <a:pt x="21600" y="4841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66" tIns="14266" rIns="14266" bIns="14266" anchor="ctr"/>
            <a:lstStyle/>
            <a:p>
              <a:pPr algn="ctr" defTabSz="17118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24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anose="020F0502020204030204"/>
                <a:sym typeface="Gill Sans" charset="0"/>
              </a:endParaRPr>
            </a:p>
          </p:txBody>
        </p:sp>
        <p:sp>
          <p:nvSpPr>
            <p:cNvPr id="32" name="AutoShape 99">
              <a:extLst>
                <a:ext uri="{FF2B5EF4-FFF2-40B4-BE49-F238E27FC236}">
                  <a16:creationId xmlns:a16="http://schemas.microsoft.com/office/drawing/2014/main" id="{E561CDCD-9EFE-4B9B-B74E-2C008BD2C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4623" y="5315272"/>
              <a:ext cx="285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9"/>
                    <a:pt x="19174" y="21599"/>
                    <a:pt x="16199" y="21599"/>
                  </a:cubicBezTo>
                  <a:lnTo>
                    <a:pt x="5399" y="21599"/>
                  </a:lnTo>
                  <a:cubicBezTo>
                    <a:pt x="2404" y="21599"/>
                    <a:pt x="0" y="16769"/>
                    <a:pt x="0" y="10800"/>
                  </a:cubicBezTo>
                  <a:cubicBezTo>
                    <a:pt x="0" y="4830"/>
                    <a:pt x="2404" y="0"/>
                    <a:pt x="5399" y="0"/>
                  </a:cubicBezTo>
                  <a:lnTo>
                    <a:pt x="16199" y="0"/>
                  </a:lnTo>
                  <a:cubicBezTo>
                    <a:pt x="19174" y="0"/>
                    <a:pt x="21600" y="4830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66" tIns="14266" rIns="14266" bIns="14266" anchor="ctr"/>
            <a:lstStyle/>
            <a:p>
              <a:pPr algn="ctr" defTabSz="17118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24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anose="020F0502020204030204"/>
                <a:sym typeface="Gill Sans" charset="0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6E2CC2E6-95E9-4903-8A64-7DF371FD26A3}"/>
              </a:ext>
            </a:extLst>
          </p:cNvPr>
          <p:cNvSpPr/>
          <p:nvPr/>
        </p:nvSpPr>
        <p:spPr>
          <a:xfrm flipH="1">
            <a:off x="1023748" y="2534696"/>
            <a:ext cx="41671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b="1" i="1" dirty="0" err="1">
                <a:solidFill>
                  <a:prstClr val="black"/>
                </a:solidFill>
                <a:cs typeface="Segoe UI" panose="020B0502040204020203" pitchFamily="34" charset="0"/>
              </a:rPr>
              <a:t>Redacción</a:t>
            </a:r>
            <a:endParaRPr lang="en-US" b="1" i="1" dirty="0">
              <a:solidFill>
                <a:prstClr val="black"/>
              </a:solidFill>
              <a:cs typeface="Segoe UI" panose="020B0502040204020203" pitchFamily="34" charset="0"/>
            </a:endParaRPr>
          </a:p>
          <a:p>
            <a:pPr lvl="0">
              <a:defRPr/>
            </a:pPr>
            <a:r>
              <a:rPr lang="en-US" b="1" i="1" dirty="0" err="1">
                <a:solidFill>
                  <a:prstClr val="black"/>
                </a:solidFill>
                <a:ea typeface="Lato Heavy" panose="020F0502020204030203" pitchFamily="34" charset="0"/>
                <a:cs typeface="Segoe UI" panose="020B0502040204020203" pitchFamily="34" charset="0"/>
              </a:rPr>
              <a:t>Fotos</a:t>
            </a:r>
            <a:r>
              <a:rPr lang="en-US" b="1" i="1" dirty="0">
                <a:solidFill>
                  <a:prstClr val="black"/>
                </a:solidFill>
                <a:ea typeface="Lato Heavy" panose="020F0502020204030203" pitchFamily="34" charset="0"/>
                <a:cs typeface="Segoe UI" panose="020B0502040204020203" pitchFamily="34" charset="0"/>
              </a:rPr>
              <a:t> y Videos</a:t>
            </a:r>
          </a:p>
          <a:p>
            <a:pPr lvl="0"/>
            <a:r>
              <a:rPr lang="en-US" b="1" i="1" dirty="0">
                <a:solidFill>
                  <a:prstClr val="black"/>
                </a:solidFill>
                <a:ea typeface="Lato Heavy" panose="020F0502020204030203" pitchFamily="34" charset="0"/>
                <a:cs typeface="Segoe UI" panose="020B0502040204020203" pitchFamily="34" charset="0"/>
              </a:rPr>
              <a:t>SEO(</a:t>
            </a:r>
            <a:r>
              <a:rPr lang="en-US" b="1" i="1" dirty="0" err="1">
                <a:solidFill>
                  <a:prstClr val="black"/>
                </a:solidFill>
                <a:ea typeface="Lato Heavy" panose="020F0502020204030203" pitchFamily="34" charset="0"/>
                <a:cs typeface="Segoe UI" panose="020B0502040204020203" pitchFamily="34" charset="0"/>
              </a:rPr>
              <a:t>Optimizado</a:t>
            </a:r>
            <a:r>
              <a:rPr lang="en-US" b="1" i="1" dirty="0">
                <a:solidFill>
                  <a:prstClr val="black"/>
                </a:solidFill>
                <a:ea typeface="Lato Heavy" panose="020F0502020204030203" pitchFamily="34" charset="0"/>
                <a:cs typeface="Segoe UI" panose="020B0502040204020203" pitchFamily="34" charset="0"/>
              </a:rPr>
              <a:t> a </a:t>
            </a:r>
            <a:r>
              <a:rPr lang="en-US" b="1" i="1" dirty="0" err="1">
                <a:solidFill>
                  <a:prstClr val="black"/>
                </a:solidFill>
                <a:ea typeface="Lato Heavy" panose="020F0502020204030203" pitchFamily="34" charset="0"/>
                <a:cs typeface="Segoe UI" panose="020B0502040204020203" pitchFamily="34" charset="0"/>
              </a:rPr>
              <a:t>motores</a:t>
            </a:r>
            <a:r>
              <a:rPr lang="en-US" b="1" i="1" dirty="0">
                <a:solidFill>
                  <a:prstClr val="black"/>
                </a:solidFill>
                <a:ea typeface="Lato Heavy" panose="020F0502020204030203" pitchFamily="34" charset="0"/>
                <a:cs typeface="Segoe UI" panose="020B0502040204020203" pitchFamily="34" charset="0"/>
              </a:rPr>
              <a:t> de </a:t>
            </a:r>
            <a:r>
              <a:rPr lang="en-US" b="1" i="1" dirty="0" err="1">
                <a:solidFill>
                  <a:prstClr val="black"/>
                </a:solidFill>
                <a:ea typeface="Lato Heavy" panose="020F0502020204030203" pitchFamily="34" charset="0"/>
                <a:cs typeface="Segoe UI" panose="020B0502040204020203" pitchFamily="34" charset="0"/>
              </a:rPr>
              <a:t>busqueda</a:t>
            </a:r>
            <a:r>
              <a:rPr lang="en-US" b="1" i="1" dirty="0">
                <a:solidFill>
                  <a:prstClr val="black"/>
                </a:solidFill>
                <a:ea typeface="Lato Heavy" panose="020F0502020204030203" pitchFamily="34" charset="0"/>
                <a:cs typeface="Segoe UI" panose="020B0502040204020203" pitchFamily="34" charset="0"/>
              </a:rPr>
              <a:t>)</a:t>
            </a:r>
            <a:endParaRPr lang="en-US" b="1" i="1" dirty="0">
              <a:solidFill>
                <a:prstClr val="black"/>
              </a:solidFill>
              <a:ea typeface="Lato Heavy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Freeform 42"/>
          <p:cNvSpPr>
            <a:spLocks/>
          </p:cNvSpPr>
          <p:nvPr/>
        </p:nvSpPr>
        <p:spPr bwMode="auto">
          <a:xfrm>
            <a:off x="6132956" y="-121"/>
            <a:ext cx="1151204" cy="4672960"/>
          </a:xfrm>
          <a:custGeom>
            <a:avLst/>
            <a:gdLst>
              <a:gd name="T0" fmla="*/ 3389 w 3854"/>
              <a:gd name="T1" fmla="*/ 12498 h 15636"/>
              <a:gd name="T2" fmla="*/ 3186 w 3854"/>
              <a:gd name="T3" fmla="*/ 12127 h 15636"/>
              <a:gd name="T4" fmla="*/ 3044 w 3854"/>
              <a:gd name="T5" fmla="*/ 11815 h 15636"/>
              <a:gd name="T6" fmla="*/ 2954 w 3854"/>
              <a:gd name="T7" fmla="*/ 11560 h 15636"/>
              <a:gd name="T8" fmla="*/ 2904 w 3854"/>
              <a:gd name="T9" fmla="*/ 11360 h 15636"/>
              <a:gd name="T10" fmla="*/ 2882 w 3854"/>
              <a:gd name="T11" fmla="*/ 11216 h 15636"/>
              <a:gd name="T12" fmla="*/ 2880 w 3854"/>
              <a:gd name="T13" fmla="*/ 11090 h 15636"/>
              <a:gd name="T14" fmla="*/ 3037 w 3854"/>
              <a:gd name="T15" fmla="*/ 9944 h 15636"/>
              <a:gd name="T16" fmla="*/ 3023 w 3854"/>
              <a:gd name="T17" fmla="*/ 9801 h 15636"/>
              <a:gd name="T18" fmla="*/ 2981 w 3854"/>
              <a:gd name="T19" fmla="*/ 9668 h 15636"/>
              <a:gd name="T20" fmla="*/ 2916 w 3854"/>
              <a:gd name="T21" fmla="*/ 9548 h 15636"/>
              <a:gd name="T22" fmla="*/ 2830 w 3854"/>
              <a:gd name="T23" fmla="*/ 9443 h 15636"/>
              <a:gd name="T24" fmla="*/ 2724 w 3854"/>
              <a:gd name="T25" fmla="*/ 9356 h 15636"/>
              <a:gd name="T26" fmla="*/ 2604 w 3854"/>
              <a:gd name="T27" fmla="*/ 9291 h 15636"/>
              <a:gd name="T28" fmla="*/ 2471 w 3854"/>
              <a:gd name="T29" fmla="*/ 9250 h 15636"/>
              <a:gd name="T30" fmla="*/ 2328 w 3854"/>
              <a:gd name="T31" fmla="*/ 9236 h 15636"/>
              <a:gd name="T32" fmla="*/ 1828 w 3854"/>
              <a:gd name="T33" fmla="*/ 9236 h 15636"/>
              <a:gd name="T34" fmla="*/ 1418 w 3854"/>
              <a:gd name="T35" fmla="*/ 9244 h 15636"/>
              <a:gd name="T36" fmla="*/ 1282 w 3854"/>
              <a:gd name="T37" fmla="*/ 9278 h 15636"/>
              <a:gd name="T38" fmla="*/ 1159 w 3854"/>
              <a:gd name="T39" fmla="*/ 9338 h 15636"/>
              <a:gd name="T40" fmla="*/ 1050 w 3854"/>
              <a:gd name="T41" fmla="*/ 9420 h 15636"/>
              <a:gd name="T42" fmla="*/ 958 w 3854"/>
              <a:gd name="T43" fmla="*/ 9520 h 15636"/>
              <a:gd name="T44" fmla="*/ 887 w 3854"/>
              <a:gd name="T45" fmla="*/ 9637 h 15636"/>
              <a:gd name="T46" fmla="*/ 839 w 3854"/>
              <a:gd name="T47" fmla="*/ 9768 h 15636"/>
              <a:gd name="T48" fmla="*/ 818 w 3854"/>
              <a:gd name="T49" fmla="*/ 9908 h 15636"/>
              <a:gd name="T50" fmla="*/ 974 w 3854"/>
              <a:gd name="T51" fmla="*/ 11084 h 15636"/>
              <a:gd name="T52" fmla="*/ 976 w 3854"/>
              <a:gd name="T53" fmla="*/ 11142 h 15636"/>
              <a:gd name="T54" fmla="*/ 964 w 3854"/>
              <a:gd name="T55" fmla="*/ 11281 h 15636"/>
              <a:gd name="T56" fmla="*/ 929 w 3854"/>
              <a:gd name="T57" fmla="*/ 11453 h 15636"/>
              <a:gd name="T58" fmla="*/ 861 w 3854"/>
              <a:gd name="T59" fmla="*/ 11681 h 15636"/>
              <a:gd name="T60" fmla="*/ 746 w 3854"/>
              <a:gd name="T61" fmla="*/ 11964 h 15636"/>
              <a:gd name="T62" fmla="*/ 575 w 3854"/>
              <a:gd name="T63" fmla="*/ 12305 h 15636"/>
              <a:gd name="T64" fmla="*/ 337 w 3854"/>
              <a:gd name="T65" fmla="*/ 12706 h 15636"/>
              <a:gd name="T66" fmla="*/ 212 w 3854"/>
              <a:gd name="T67" fmla="*/ 12921 h 15636"/>
              <a:gd name="T68" fmla="*/ 111 w 3854"/>
              <a:gd name="T69" fmla="*/ 13148 h 15636"/>
              <a:gd name="T70" fmla="*/ 41 w 3854"/>
              <a:gd name="T71" fmla="*/ 13388 h 15636"/>
              <a:gd name="T72" fmla="*/ 5 w 3854"/>
              <a:gd name="T73" fmla="*/ 13638 h 15636"/>
              <a:gd name="T74" fmla="*/ 11 w 3854"/>
              <a:gd name="T75" fmla="*/ 13959 h 15636"/>
              <a:gd name="T76" fmla="*/ 87 w 3854"/>
              <a:gd name="T77" fmla="*/ 14324 h 15636"/>
              <a:gd name="T78" fmla="*/ 233 w 3854"/>
              <a:gd name="T79" fmla="*/ 14659 h 15636"/>
              <a:gd name="T80" fmla="*/ 441 w 3854"/>
              <a:gd name="T81" fmla="*/ 14956 h 15636"/>
              <a:gd name="T82" fmla="*/ 702 w 3854"/>
              <a:gd name="T83" fmla="*/ 15210 h 15636"/>
              <a:gd name="T84" fmla="*/ 1009 w 3854"/>
              <a:gd name="T85" fmla="*/ 15411 h 15636"/>
              <a:gd name="T86" fmla="*/ 1355 w 3854"/>
              <a:gd name="T87" fmla="*/ 15552 h 15636"/>
              <a:gd name="T88" fmla="*/ 1731 w 3854"/>
              <a:gd name="T89" fmla="*/ 15627 h 15636"/>
              <a:gd name="T90" fmla="*/ 2124 w 3854"/>
              <a:gd name="T91" fmla="*/ 15627 h 15636"/>
              <a:gd name="T92" fmla="*/ 2500 w 3854"/>
              <a:gd name="T93" fmla="*/ 15552 h 15636"/>
              <a:gd name="T94" fmla="*/ 2845 w 3854"/>
              <a:gd name="T95" fmla="*/ 15411 h 15636"/>
              <a:gd name="T96" fmla="*/ 3153 w 3854"/>
              <a:gd name="T97" fmla="*/ 15210 h 15636"/>
              <a:gd name="T98" fmla="*/ 3413 w 3854"/>
              <a:gd name="T99" fmla="*/ 14956 h 15636"/>
              <a:gd name="T100" fmla="*/ 3621 w 3854"/>
              <a:gd name="T101" fmla="*/ 14659 h 15636"/>
              <a:gd name="T102" fmla="*/ 3767 w 3854"/>
              <a:gd name="T103" fmla="*/ 14324 h 15636"/>
              <a:gd name="T104" fmla="*/ 3843 w 3854"/>
              <a:gd name="T105" fmla="*/ 13959 h 15636"/>
              <a:gd name="T106" fmla="*/ 3849 w 3854"/>
              <a:gd name="T107" fmla="*/ 13638 h 15636"/>
              <a:gd name="T108" fmla="*/ 3813 w 3854"/>
              <a:gd name="T109" fmla="*/ 13388 h 15636"/>
              <a:gd name="T110" fmla="*/ 3744 w 3854"/>
              <a:gd name="T111" fmla="*/ 13148 h 15636"/>
              <a:gd name="T112" fmla="*/ 3643 w 3854"/>
              <a:gd name="T113" fmla="*/ 12921 h 15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854" h="15636">
                <a:moveTo>
                  <a:pt x="3589" y="12815"/>
                </a:moveTo>
                <a:lnTo>
                  <a:pt x="3518" y="12706"/>
                </a:lnTo>
                <a:lnTo>
                  <a:pt x="3451" y="12600"/>
                </a:lnTo>
                <a:lnTo>
                  <a:pt x="3389" y="12498"/>
                </a:lnTo>
                <a:lnTo>
                  <a:pt x="3331" y="12400"/>
                </a:lnTo>
                <a:lnTo>
                  <a:pt x="3279" y="12305"/>
                </a:lnTo>
                <a:lnTo>
                  <a:pt x="3230" y="12215"/>
                </a:lnTo>
                <a:lnTo>
                  <a:pt x="3186" y="12127"/>
                </a:lnTo>
                <a:lnTo>
                  <a:pt x="3145" y="12044"/>
                </a:lnTo>
                <a:lnTo>
                  <a:pt x="3107" y="11964"/>
                </a:lnTo>
                <a:lnTo>
                  <a:pt x="3075" y="11888"/>
                </a:lnTo>
                <a:lnTo>
                  <a:pt x="3044" y="11815"/>
                </a:lnTo>
                <a:lnTo>
                  <a:pt x="3017" y="11746"/>
                </a:lnTo>
                <a:lnTo>
                  <a:pt x="2994" y="11681"/>
                </a:lnTo>
                <a:lnTo>
                  <a:pt x="2973" y="11619"/>
                </a:lnTo>
                <a:lnTo>
                  <a:pt x="2954" y="11560"/>
                </a:lnTo>
                <a:lnTo>
                  <a:pt x="2939" y="11505"/>
                </a:lnTo>
                <a:lnTo>
                  <a:pt x="2925" y="11453"/>
                </a:lnTo>
                <a:lnTo>
                  <a:pt x="2913" y="11404"/>
                </a:lnTo>
                <a:lnTo>
                  <a:pt x="2904" y="11360"/>
                </a:lnTo>
                <a:lnTo>
                  <a:pt x="2897" y="11319"/>
                </a:lnTo>
                <a:lnTo>
                  <a:pt x="2891" y="11281"/>
                </a:lnTo>
                <a:lnTo>
                  <a:pt x="2886" y="11246"/>
                </a:lnTo>
                <a:lnTo>
                  <a:pt x="2882" y="11216"/>
                </a:lnTo>
                <a:lnTo>
                  <a:pt x="2880" y="11187"/>
                </a:lnTo>
                <a:lnTo>
                  <a:pt x="2878" y="11142"/>
                </a:lnTo>
                <a:lnTo>
                  <a:pt x="2879" y="11110"/>
                </a:lnTo>
                <a:lnTo>
                  <a:pt x="2880" y="11090"/>
                </a:lnTo>
                <a:lnTo>
                  <a:pt x="2880" y="11084"/>
                </a:lnTo>
                <a:lnTo>
                  <a:pt x="2880" y="10936"/>
                </a:lnTo>
                <a:lnTo>
                  <a:pt x="3037" y="10936"/>
                </a:lnTo>
                <a:lnTo>
                  <a:pt x="3037" y="9944"/>
                </a:lnTo>
                <a:lnTo>
                  <a:pt x="3036" y="9908"/>
                </a:lnTo>
                <a:lnTo>
                  <a:pt x="3034" y="9872"/>
                </a:lnTo>
                <a:lnTo>
                  <a:pt x="3029" y="9837"/>
                </a:lnTo>
                <a:lnTo>
                  <a:pt x="3023" y="9801"/>
                </a:lnTo>
                <a:lnTo>
                  <a:pt x="3015" y="9768"/>
                </a:lnTo>
                <a:lnTo>
                  <a:pt x="3005" y="9734"/>
                </a:lnTo>
                <a:lnTo>
                  <a:pt x="2994" y="9701"/>
                </a:lnTo>
                <a:lnTo>
                  <a:pt x="2981" y="9668"/>
                </a:lnTo>
                <a:lnTo>
                  <a:pt x="2967" y="9637"/>
                </a:lnTo>
                <a:lnTo>
                  <a:pt x="2952" y="9606"/>
                </a:lnTo>
                <a:lnTo>
                  <a:pt x="2934" y="9577"/>
                </a:lnTo>
                <a:lnTo>
                  <a:pt x="2916" y="9548"/>
                </a:lnTo>
                <a:lnTo>
                  <a:pt x="2897" y="9520"/>
                </a:lnTo>
                <a:lnTo>
                  <a:pt x="2875" y="9493"/>
                </a:lnTo>
                <a:lnTo>
                  <a:pt x="2853" y="9468"/>
                </a:lnTo>
                <a:lnTo>
                  <a:pt x="2830" y="9443"/>
                </a:lnTo>
                <a:lnTo>
                  <a:pt x="2805" y="9420"/>
                </a:lnTo>
                <a:lnTo>
                  <a:pt x="2779" y="9397"/>
                </a:lnTo>
                <a:lnTo>
                  <a:pt x="2752" y="9376"/>
                </a:lnTo>
                <a:lnTo>
                  <a:pt x="2724" y="9356"/>
                </a:lnTo>
                <a:lnTo>
                  <a:pt x="2696" y="9338"/>
                </a:lnTo>
                <a:lnTo>
                  <a:pt x="2666" y="9321"/>
                </a:lnTo>
                <a:lnTo>
                  <a:pt x="2635" y="9305"/>
                </a:lnTo>
                <a:lnTo>
                  <a:pt x="2604" y="9291"/>
                </a:lnTo>
                <a:lnTo>
                  <a:pt x="2572" y="9278"/>
                </a:lnTo>
                <a:lnTo>
                  <a:pt x="2539" y="9267"/>
                </a:lnTo>
                <a:lnTo>
                  <a:pt x="2505" y="9258"/>
                </a:lnTo>
                <a:lnTo>
                  <a:pt x="2471" y="9250"/>
                </a:lnTo>
                <a:lnTo>
                  <a:pt x="2436" y="9244"/>
                </a:lnTo>
                <a:lnTo>
                  <a:pt x="2401" y="9239"/>
                </a:lnTo>
                <a:lnTo>
                  <a:pt x="2365" y="9236"/>
                </a:lnTo>
                <a:lnTo>
                  <a:pt x="2328" y="9236"/>
                </a:lnTo>
                <a:lnTo>
                  <a:pt x="2026" y="9236"/>
                </a:lnTo>
                <a:lnTo>
                  <a:pt x="2026" y="0"/>
                </a:lnTo>
                <a:lnTo>
                  <a:pt x="1828" y="0"/>
                </a:lnTo>
                <a:lnTo>
                  <a:pt x="1828" y="9236"/>
                </a:lnTo>
                <a:lnTo>
                  <a:pt x="1527" y="9236"/>
                </a:lnTo>
                <a:lnTo>
                  <a:pt x="1489" y="9236"/>
                </a:lnTo>
                <a:lnTo>
                  <a:pt x="1454" y="9239"/>
                </a:lnTo>
                <a:lnTo>
                  <a:pt x="1418" y="9244"/>
                </a:lnTo>
                <a:lnTo>
                  <a:pt x="1384" y="9250"/>
                </a:lnTo>
                <a:lnTo>
                  <a:pt x="1349" y="9258"/>
                </a:lnTo>
                <a:lnTo>
                  <a:pt x="1316" y="9267"/>
                </a:lnTo>
                <a:lnTo>
                  <a:pt x="1282" y="9278"/>
                </a:lnTo>
                <a:lnTo>
                  <a:pt x="1250" y="9291"/>
                </a:lnTo>
                <a:lnTo>
                  <a:pt x="1219" y="9305"/>
                </a:lnTo>
                <a:lnTo>
                  <a:pt x="1188" y="9321"/>
                </a:lnTo>
                <a:lnTo>
                  <a:pt x="1159" y="9338"/>
                </a:lnTo>
                <a:lnTo>
                  <a:pt x="1130" y="9356"/>
                </a:lnTo>
                <a:lnTo>
                  <a:pt x="1101" y="9376"/>
                </a:lnTo>
                <a:lnTo>
                  <a:pt x="1076" y="9397"/>
                </a:lnTo>
                <a:lnTo>
                  <a:pt x="1050" y="9420"/>
                </a:lnTo>
                <a:lnTo>
                  <a:pt x="1025" y="9443"/>
                </a:lnTo>
                <a:lnTo>
                  <a:pt x="1002" y="9468"/>
                </a:lnTo>
                <a:lnTo>
                  <a:pt x="980" y="9493"/>
                </a:lnTo>
                <a:lnTo>
                  <a:pt x="958" y="9520"/>
                </a:lnTo>
                <a:lnTo>
                  <a:pt x="939" y="9548"/>
                </a:lnTo>
                <a:lnTo>
                  <a:pt x="920" y="9577"/>
                </a:lnTo>
                <a:lnTo>
                  <a:pt x="902" y="9606"/>
                </a:lnTo>
                <a:lnTo>
                  <a:pt x="887" y="9637"/>
                </a:lnTo>
                <a:lnTo>
                  <a:pt x="873" y="9668"/>
                </a:lnTo>
                <a:lnTo>
                  <a:pt x="860" y="9701"/>
                </a:lnTo>
                <a:lnTo>
                  <a:pt x="849" y="9734"/>
                </a:lnTo>
                <a:lnTo>
                  <a:pt x="839" y="9768"/>
                </a:lnTo>
                <a:lnTo>
                  <a:pt x="832" y="9801"/>
                </a:lnTo>
                <a:lnTo>
                  <a:pt x="825" y="9837"/>
                </a:lnTo>
                <a:lnTo>
                  <a:pt x="820" y="9872"/>
                </a:lnTo>
                <a:lnTo>
                  <a:pt x="818" y="9908"/>
                </a:lnTo>
                <a:lnTo>
                  <a:pt x="817" y="9944"/>
                </a:lnTo>
                <a:lnTo>
                  <a:pt x="817" y="10936"/>
                </a:lnTo>
                <a:lnTo>
                  <a:pt x="974" y="10936"/>
                </a:lnTo>
                <a:lnTo>
                  <a:pt x="974" y="11084"/>
                </a:lnTo>
                <a:lnTo>
                  <a:pt x="974" y="11084"/>
                </a:lnTo>
                <a:lnTo>
                  <a:pt x="975" y="11090"/>
                </a:lnTo>
                <a:lnTo>
                  <a:pt x="976" y="11110"/>
                </a:lnTo>
                <a:lnTo>
                  <a:pt x="976" y="11142"/>
                </a:lnTo>
                <a:lnTo>
                  <a:pt x="974" y="11187"/>
                </a:lnTo>
                <a:lnTo>
                  <a:pt x="971" y="11216"/>
                </a:lnTo>
                <a:lnTo>
                  <a:pt x="969" y="11246"/>
                </a:lnTo>
                <a:lnTo>
                  <a:pt x="964" y="11281"/>
                </a:lnTo>
                <a:lnTo>
                  <a:pt x="958" y="11319"/>
                </a:lnTo>
                <a:lnTo>
                  <a:pt x="950" y="11360"/>
                </a:lnTo>
                <a:lnTo>
                  <a:pt x="941" y="11404"/>
                </a:lnTo>
                <a:lnTo>
                  <a:pt x="929" y="11453"/>
                </a:lnTo>
                <a:lnTo>
                  <a:pt x="916" y="11505"/>
                </a:lnTo>
                <a:lnTo>
                  <a:pt x="900" y="11560"/>
                </a:lnTo>
                <a:lnTo>
                  <a:pt x="882" y="11619"/>
                </a:lnTo>
                <a:lnTo>
                  <a:pt x="861" y="11681"/>
                </a:lnTo>
                <a:lnTo>
                  <a:pt x="837" y="11746"/>
                </a:lnTo>
                <a:lnTo>
                  <a:pt x="810" y="11815"/>
                </a:lnTo>
                <a:lnTo>
                  <a:pt x="780" y="11888"/>
                </a:lnTo>
                <a:lnTo>
                  <a:pt x="746" y="11964"/>
                </a:lnTo>
                <a:lnTo>
                  <a:pt x="710" y="12044"/>
                </a:lnTo>
                <a:lnTo>
                  <a:pt x="669" y="12127"/>
                </a:lnTo>
                <a:lnTo>
                  <a:pt x="625" y="12215"/>
                </a:lnTo>
                <a:lnTo>
                  <a:pt x="575" y="12305"/>
                </a:lnTo>
                <a:lnTo>
                  <a:pt x="523" y="12400"/>
                </a:lnTo>
                <a:lnTo>
                  <a:pt x="465" y="12498"/>
                </a:lnTo>
                <a:lnTo>
                  <a:pt x="404" y="12600"/>
                </a:lnTo>
                <a:lnTo>
                  <a:pt x="337" y="12706"/>
                </a:lnTo>
                <a:lnTo>
                  <a:pt x="266" y="12815"/>
                </a:lnTo>
                <a:lnTo>
                  <a:pt x="273" y="12815"/>
                </a:lnTo>
                <a:lnTo>
                  <a:pt x="241" y="12868"/>
                </a:lnTo>
                <a:lnTo>
                  <a:pt x="212" y="12921"/>
                </a:lnTo>
                <a:lnTo>
                  <a:pt x="184" y="12976"/>
                </a:lnTo>
                <a:lnTo>
                  <a:pt x="158" y="13033"/>
                </a:lnTo>
                <a:lnTo>
                  <a:pt x="134" y="13090"/>
                </a:lnTo>
                <a:lnTo>
                  <a:pt x="111" y="13148"/>
                </a:lnTo>
                <a:lnTo>
                  <a:pt x="90" y="13206"/>
                </a:lnTo>
                <a:lnTo>
                  <a:pt x="73" y="13266"/>
                </a:lnTo>
                <a:lnTo>
                  <a:pt x="56" y="13326"/>
                </a:lnTo>
                <a:lnTo>
                  <a:pt x="41" y="13388"/>
                </a:lnTo>
                <a:lnTo>
                  <a:pt x="29" y="13449"/>
                </a:lnTo>
                <a:lnTo>
                  <a:pt x="19" y="13512"/>
                </a:lnTo>
                <a:lnTo>
                  <a:pt x="11" y="13575"/>
                </a:lnTo>
                <a:lnTo>
                  <a:pt x="5" y="13638"/>
                </a:lnTo>
                <a:lnTo>
                  <a:pt x="1" y="13703"/>
                </a:lnTo>
                <a:lnTo>
                  <a:pt x="0" y="13768"/>
                </a:lnTo>
                <a:lnTo>
                  <a:pt x="3" y="13865"/>
                </a:lnTo>
                <a:lnTo>
                  <a:pt x="11" y="13959"/>
                </a:lnTo>
                <a:lnTo>
                  <a:pt x="22" y="14053"/>
                </a:lnTo>
                <a:lnTo>
                  <a:pt x="40" y="14145"/>
                </a:lnTo>
                <a:lnTo>
                  <a:pt x="61" y="14235"/>
                </a:lnTo>
                <a:lnTo>
                  <a:pt x="87" y="14324"/>
                </a:lnTo>
                <a:lnTo>
                  <a:pt x="117" y="14411"/>
                </a:lnTo>
                <a:lnTo>
                  <a:pt x="152" y="14495"/>
                </a:lnTo>
                <a:lnTo>
                  <a:pt x="191" y="14578"/>
                </a:lnTo>
                <a:lnTo>
                  <a:pt x="233" y="14659"/>
                </a:lnTo>
                <a:lnTo>
                  <a:pt x="279" y="14737"/>
                </a:lnTo>
                <a:lnTo>
                  <a:pt x="329" y="14812"/>
                </a:lnTo>
                <a:lnTo>
                  <a:pt x="383" y="14886"/>
                </a:lnTo>
                <a:lnTo>
                  <a:pt x="441" y="14956"/>
                </a:lnTo>
                <a:lnTo>
                  <a:pt x="501" y="15024"/>
                </a:lnTo>
                <a:lnTo>
                  <a:pt x="565" y="15089"/>
                </a:lnTo>
                <a:lnTo>
                  <a:pt x="632" y="15151"/>
                </a:lnTo>
                <a:lnTo>
                  <a:pt x="702" y="15210"/>
                </a:lnTo>
                <a:lnTo>
                  <a:pt x="774" y="15265"/>
                </a:lnTo>
                <a:lnTo>
                  <a:pt x="849" y="15317"/>
                </a:lnTo>
                <a:lnTo>
                  <a:pt x="928" y="15365"/>
                </a:lnTo>
                <a:lnTo>
                  <a:pt x="1009" y="15411"/>
                </a:lnTo>
                <a:lnTo>
                  <a:pt x="1092" y="15452"/>
                </a:lnTo>
                <a:lnTo>
                  <a:pt x="1178" y="15490"/>
                </a:lnTo>
                <a:lnTo>
                  <a:pt x="1264" y="15522"/>
                </a:lnTo>
                <a:lnTo>
                  <a:pt x="1355" y="15552"/>
                </a:lnTo>
                <a:lnTo>
                  <a:pt x="1446" y="15577"/>
                </a:lnTo>
                <a:lnTo>
                  <a:pt x="1538" y="15599"/>
                </a:lnTo>
                <a:lnTo>
                  <a:pt x="1633" y="15615"/>
                </a:lnTo>
                <a:lnTo>
                  <a:pt x="1731" y="15627"/>
                </a:lnTo>
                <a:lnTo>
                  <a:pt x="1828" y="15634"/>
                </a:lnTo>
                <a:lnTo>
                  <a:pt x="1927" y="15636"/>
                </a:lnTo>
                <a:lnTo>
                  <a:pt x="2026" y="15634"/>
                </a:lnTo>
                <a:lnTo>
                  <a:pt x="2124" y="15627"/>
                </a:lnTo>
                <a:lnTo>
                  <a:pt x="2220" y="15615"/>
                </a:lnTo>
                <a:lnTo>
                  <a:pt x="2315" y="15599"/>
                </a:lnTo>
                <a:lnTo>
                  <a:pt x="2409" y="15577"/>
                </a:lnTo>
                <a:lnTo>
                  <a:pt x="2500" y="15552"/>
                </a:lnTo>
                <a:lnTo>
                  <a:pt x="2590" y="15522"/>
                </a:lnTo>
                <a:lnTo>
                  <a:pt x="2677" y="15490"/>
                </a:lnTo>
                <a:lnTo>
                  <a:pt x="2763" y="15452"/>
                </a:lnTo>
                <a:lnTo>
                  <a:pt x="2845" y="15411"/>
                </a:lnTo>
                <a:lnTo>
                  <a:pt x="2926" y="15365"/>
                </a:lnTo>
                <a:lnTo>
                  <a:pt x="3004" y="15317"/>
                </a:lnTo>
                <a:lnTo>
                  <a:pt x="3079" y="15265"/>
                </a:lnTo>
                <a:lnTo>
                  <a:pt x="3153" y="15210"/>
                </a:lnTo>
                <a:lnTo>
                  <a:pt x="3222" y="15151"/>
                </a:lnTo>
                <a:lnTo>
                  <a:pt x="3289" y="15089"/>
                </a:lnTo>
                <a:lnTo>
                  <a:pt x="3354" y="15024"/>
                </a:lnTo>
                <a:lnTo>
                  <a:pt x="3413" y="14956"/>
                </a:lnTo>
                <a:lnTo>
                  <a:pt x="3471" y="14886"/>
                </a:lnTo>
                <a:lnTo>
                  <a:pt x="3525" y="14812"/>
                </a:lnTo>
                <a:lnTo>
                  <a:pt x="3575" y="14737"/>
                </a:lnTo>
                <a:lnTo>
                  <a:pt x="3621" y="14659"/>
                </a:lnTo>
                <a:lnTo>
                  <a:pt x="3664" y="14578"/>
                </a:lnTo>
                <a:lnTo>
                  <a:pt x="3703" y="14495"/>
                </a:lnTo>
                <a:lnTo>
                  <a:pt x="3737" y="14411"/>
                </a:lnTo>
                <a:lnTo>
                  <a:pt x="3767" y="14324"/>
                </a:lnTo>
                <a:lnTo>
                  <a:pt x="3793" y="14235"/>
                </a:lnTo>
                <a:lnTo>
                  <a:pt x="3815" y="14145"/>
                </a:lnTo>
                <a:lnTo>
                  <a:pt x="3832" y="14053"/>
                </a:lnTo>
                <a:lnTo>
                  <a:pt x="3843" y="13959"/>
                </a:lnTo>
                <a:lnTo>
                  <a:pt x="3852" y="13865"/>
                </a:lnTo>
                <a:lnTo>
                  <a:pt x="3854" y="13768"/>
                </a:lnTo>
                <a:lnTo>
                  <a:pt x="3853" y="13703"/>
                </a:lnTo>
                <a:lnTo>
                  <a:pt x="3849" y="13638"/>
                </a:lnTo>
                <a:lnTo>
                  <a:pt x="3843" y="13575"/>
                </a:lnTo>
                <a:lnTo>
                  <a:pt x="3835" y="13512"/>
                </a:lnTo>
                <a:lnTo>
                  <a:pt x="3826" y="13449"/>
                </a:lnTo>
                <a:lnTo>
                  <a:pt x="3813" y="13388"/>
                </a:lnTo>
                <a:lnTo>
                  <a:pt x="3799" y="13326"/>
                </a:lnTo>
                <a:lnTo>
                  <a:pt x="3782" y="13266"/>
                </a:lnTo>
                <a:lnTo>
                  <a:pt x="3764" y="13206"/>
                </a:lnTo>
                <a:lnTo>
                  <a:pt x="3744" y="13148"/>
                </a:lnTo>
                <a:lnTo>
                  <a:pt x="3720" y="13090"/>
                </a:lnTo>
                <a:lnTo>
                  <a:pt x="3697" y="13033"/>
                </a:lnTo>
                <a:lnTo>
                  <a:pt x="3671" y="12976"/>
                </a:lnTo>
                <a:lnTo>
                  <a:pt x="3643" y="12921"/>
                </a:lnTo>
                <a:lnTo>
                  <a:pt x="3612" y="12868"/>
                </a:lnTo>
                <a:lnTo>
                  <a:pt x="3582" y="12815"/>
                </a:lnTo>
                <a:lnTo>
                  <a:pt x="3589" y="12815"/>
                </a:lnTo>
                <a:close/>
              </a:path>
            </a:pathLst>
          </a:custGeom>
          <a:solidFill>
            <a:srgbClr val="E6E6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28" name="Rectangle 58"/>
          <p:cNvSpPr>
            <a:spLocks noChangeArrowheads="1"/>
          </p:cNvSpPr>
          <p:nvPr/>
        </p:nvSpPr>
        <p:spPr bwMode="auto">
          <a:xfrm>
            <a:off x="6436598" y="-120"/>
            <a:ext cx="58576" cy="2694512"/>
          </a:xfrm>
          <a:prstGeom prst="rect">
            <a:avLst/>
          </a:prstGeom>
          <a:solidFill>
            <a:srgbClr val="071C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29" name="Freeform 59"/>
          <p:cNvSpPr>
            <a:spLocks/>
          </p:cNvSpPr>
          <p:nvPr/>
        </p:nvSpPr>
        <p:spPr bwMode="auto">
          <a:xfrm>
            <a:off x="5890284" y="3108013"/>
            <a:ext cx="1151204" cy="1360406"/>
          </a:xfrm>
          <a:custGeom>
            <a:avLst/>
            <a:gdLst>
              <a:gd name="T0" fmla="*/ 211 w 3853"/>
              <a:gd name="T1" fmla="*/ 1837 h 4552"/>
              <a:gd name="T2" fmla="*/ 133 w 3853"/>
              <a:gd name="T3" fmla="*/ 2006 h 4552"/>
              <a:gd name="T4" fmla="*/ 72 w 3853"/>
              <a:gd name="T5" fmla="*/ 2182 h 4552"/>
              <a:gd name="T6" fmla="*/ 28 w 3853"/>
              <a:gd name="T7" fmla="*/ 2365 h 4552"/>
              <a:gd name="T8" fmla="*/ 5 w 3853"/>
              <a:gd name="T9" fmla="*/ 2554 h 4552"/>
              <a:gd name="T10" fmla="*/ 2 w 3853"/>
              <a:gd name="T11" fmla="*/ 2781 h 4552"/>
              <a:gd name="T12" fmla="*/ 39 w 3853"/>
              <a:gd name="T13" fmla="*/ 3061 h 4552"/>
              <a:gd name="T14" fmla="*/ 116 w 3853"/>
              <a:gd name="T15" fmla="*/ 3326 h 4552"/>
              <a:gd name="T16" fmla="*/ 232 w 3853"/>
              <a:gd name="T17" fmla="*/ 3575 h 4552"/>
              <a:gd name="T18" fmla="*/ 382 w 3853"/>
              <a:gd name="T19" fmla="*/ 3802 h 4552"/>
              <a:gd name="T20" fmla="*/ 564 w 3853"/>
              <a:gd name="T21" fmla="*/ 4005 h 4552"/>
              <a:gd name="T22" fmla="*/ 773 w 3853"/>
              <a:gd name="T23" fmla="*/ 4181 h 4552"/>
              <a:gd name="T24" fmla="*/ 1008 w 3853"/>
              <a:gd name="T25" fmla="*/ 4327 h 4552"/>
              <a:gd name="T26" fmla="*/ 1264 w 3853"/>
              <a:gd name="T27" fmla="*/ 4438 h 4552"/>
              <a:gd name="T28" fmla="*/ 1539 w 3853"/>
              <a:gd name="T29" fmla="*/ 4514 h 4552"/>
              <a:gd name="T30" fmla="*/ 1827 w 3853"/>
              <a:gd name="T31" fmla="*/ 4550 h 4552"/>
              <a:gd name="T32" fmla="*/ 2123 w 3853"/>
              <a:gd name="T33" fmla="*/ 4543 h 4552"/>
              <a:gd name="T34" fmla="*/ 2408 w 3853"/>
              <a:gd name="T35" fmla="*/ 4493 h 4552"/>
              <a:gd name="T36" fmla="*/ 2676 w 3853"/>
              <a:gd name="T37" fmla="*/ 4406 h 4552"/>
              <a:gd name="T38" fmla="*/ 2926 w 3853"/>
              <a:gd name="T39" fmla="*/ 4281 h 4552"/>
              <a:gd name="T40" fmla="*/ 3152 w 3853"/>
              <a:gd name="T41" fmla="*/ 4126 h 4552"/>
              <a:gd name="T42" fmla="*/ 3352 w 3853"/>
              <a:gd name="T43" fmla="*/ 3940 h 4552"/>
              <a:gd name="T44" fmla="*/ 3524 w 3853"/>
              <a:gd name="T45" fmla="*/ 3728 h 4552"/>
              <a:gd name="T46" fmla="*/ 3663 w 3853"/>
              <a:gd name="T47" fmla="*/ 3494 h 4552"/>
              <a:gd name="T48" fmla="*/ 3766 w 3853"/>
              <a:gd name="T49" fmla="*/ 3240 h 4552"/>
              <a:gd name="T50" fmla="*/ 3831 w 3853"/>
              <a:gd name="T51" fmla="*/ 2969 h 4552"/>
              <a:gd name="T52" fmla="*/ 3853 w 3853"/>
              <a:gd name="T53" fmla="*/ 2684 h 4552"/>
              <a:gd name="T54" fmla="*/ 3842 w 3853"/>
              <a:gd name="T55" fmla="*/ 2491 h 4552"/>
              <a:gd name="T56" fmla="*/ 3812 w 3853"/>
              <a:gd name="T57" fmla="*/ 2303 h 4552"/>
              <a:gd name="T58" fmla="*/ 3763 w 3853"/>
              <a:gd name="T59" fmla="*/ 2122 h 4552"/>
              <a:gd name="T60" fmla="*/ 3696 w 3853"/>
              <a:gd name="T61" fmla="*/ 1949 h 4552"/>
              <a:gd name="T62" fmla="*/ 3613 w 3853"/>
              <a:gd name="T63" fmla="*/ 1784 h 4552"/>
              <a:gd name="T64" fmla="*/ 3517 w 3853"/>
              <a:gd name="T65" fmla="*/ 1622 h 4552"/>
              <a:gd name="T66" fmla="*/ 3331 w 3853"/>
              <a:gd name="T67" fmla="*/ 1316 h 4552"/>
              <a:gd name="T68" fmla="*/ 3185 w 3853"/>
              <a:gd name="T69" fmla="*/ 1043 h 4552"/>
              <a:gd name="T70" fmla="*/ 3074 w 3853"/>
              <a:gd name="T71" fmla="*/ 804 h 4552"/>
              <a:gd name="T72" fmla="*/ 2993 w 3853"/>
              <a:gd name="T73" fmla="*/ 596 h 4552"/>
              <a:gd name="T74" fmla="*/ 2938 w 3853"/>
              <a:gd name="T75" fmla="*/ 421 h 4552"/>
              <a:gd name="T76" fmla="*/ 2904 w 3853"/>
              <a:gd name="T77" fmla="*/ 276 h 4552"/>
              <a:gd name="T78" fmla="*/ 2885 w 3853"/>
              <a:gd name="T79" fmla="*/ 162 h 4552"/>
              <a:gd name="T80" fmla="*/ 2878 w 3853"/>
              <a:gd name="T81" fmla="*/ 58 h 4552"/>
              <a:gd name="T82" fmla="*/ 2880 w 3853"/>
              <a:gd name="T83" fmla="*/ 0 h 4552"/>
              <a:gd name="T84" fmla="*/ 974 w 3853"/>
              <a:gd name="T85" fmla="*/ 6 h 4552"/>
              <a:gd name="T86" fmla="*/ 974 w 3853"/>
              <a:gd name="T87" fmla="*/ 103 h 4552"/>
              <a:gd name="T88" fmla="*/ 963 w 3853"/>
              <a:gd name="T89" fmla="*/ 197 h 4552"/>
              <a:gd name="T90" fmla="*/ 940 w 3853"/>
              <a:gd name="T91" fmla="*/ 320 h 4552"/>
              <a:gd name="T92" fmla="*/ 899 w 3853"/>
              <a:gd name="T93" fmla="*/ 476 h 4552"/>
              <a:gd name="T94" fmla="*/ 837 w 3853"/>
              <a:gd name="T95" fmla="*/ 661 h 4552"/>
              <a:gd name="T96" fmla="*/ 745 w 3853"/>
              <a:gd name="T97" fmla="*/ 880 h 4552"/>
              <a:gd name="T98" fmla="*/ 623 w 3853"/>
              <a:gd name="T99" fmla="*/ 1131 h 4552"/>
              <a:gd name="T100" fmla="*/ 465 w 3853"/>
              <a:gd name="T101" fmla="*/ 1414 h 4552"/>
              <a:gd name="T102" fmla="*/ 265 w 3853"/>
              <a:gd name="T103" fmla="*/ 1731 h 4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853" h="4552">
                <a:moveTo>
                  <a:pt x="272" y="1731"/>
                </a:moveTo>
                <a:lnTo>
                  <a:pt x="240" y="1784"/>
                </a:lnTo>
                <a:lnTo>
                  <a:pt x="211" y="1837"/>
                </a:lnTo>
                <a:lnTo>
                  <a:pt x="183" y="1892"/>
                </a:lnTo>
                <a:lnTo>
                  <a:pt x="157" y="1949"/>
                </a:lnTo>
                <a:lnTo>
                  <a:pt x="133" y="2006"/>
                </a:lnTo>
                <a:lnTo>
                  <a:pt x="110" y="2064"/>
                </a:lnTo>
                <a:lnTo>
                  <a:pt x="90" y="2122"/>
                </a:lnTo>
                <a:lnTo>
                  <a:pt x="72" y="2182"/>
                </a:lnTo>
                <a:lnTo>
                  <a:pt x="55" y="2242"/>
                </a:lnTo>
                <a:lnTo>
                  <a:pt x="41" y="2303"/>
                </a:lnTo>
                <a:lnTo>
                  <a:pt x="28" y="2365"/>
                </a:lnTo>
                <a:lnTo>
                  <a:pt x="18" y="2428"/>
                </a:lnTo>
                <a:lnTo>
                  <a:pt x="11" y="2491"/>
                </a:lnTo>
                <a:lnTo>
                  <a:pt x="5" y="2554"/>
                </a:lnTo>
                <a:lnTo>
                  <a:pt x="1" y="2619"/>
                </a:lnTo>
                <a:lnTo>
                  <a:pt x="0" y="2684"/>
                </a:lnTo>
                <a:lnTo>
                  <a:pt x="2" y="2781"/>
                </a:lnTo>
                <a:lnTo>
                  <a:pt x="9" y="2875"/>
                </a:lnTo>
                <a:lnTo>
                  <a:pt x="22" y="2969"/>
                </a:lnTo>
                <a:lnTo>
                  <a:pt x="39" y="3061"/>
                </a:lnTo>
                <a:lnTo>
                  <a:pt x="60" y="3151"/>
                </a:lnTo>
                <a:lnTo>
                  <a:pt x="87" y="3240"/>
                </a:lnTo>
                <a:lnTo>
                  <a:pt x="116" y="3326"/>
                </a:lnTo>
                <a:lnTo>
                  <a:pt x="151" y="3411"/>
                </a:lnTo>
                <a:lnTo>
                  <a:pt x="190" y="3494"/>
                </a:lnTo>
                <a:lnTo>
                  <a:pt x="232" y="3575"/>
                </a:lnTo>
                <a:lnTo>
                  <a:pt x="279" y="3652"/>
                </a:lnTo>
                <a:lnTo>
                  <a:pt x="328" y="3728"/>
                </a:lnTo>
                <a:lnTo>
                  <a:pt x="382" y="3802"/>
                </a:lnTo>
                <a:lnTo>
                  <a:pt x="440" y="3872"/>
                </a:lnTo>
                <a:lnTo>
                  <a:pt x="500" y="3940"/>
                </a:lnTo>
                <a:lnTo>
                  <a:pt x="564" y="4005"/>
                </a:lnTo>
                <a:lnTo>
                  <a:pt x="631" y="4067"/>
                </a:lnTo>
                <a:lnTo>
                  <a:pt x="701" y="4126"/>
                </a:lnTo>
                <a:lnTo>
                  <a:pt x="773" y="4181"/>
                </a:lnTo>
                <a:lnTo>
                  <a:pt x="850" y="4233"/>
                </a:lnTo>
                <a:lnTo>
                  <a:pt x="927" y="4281"/>
                </a:lnTo>
                <a:lnTo>
                  <a:pt x="1008" y="4327"/>
                </a:lnTo>
                <a:lnTo>
                  <a:pt x="1091" y="4368"/>
                </a:lnTo>
                <a:lnTo>
                  <a:pt x="1177" y="4406"/>
                </a:lnTo>
                <a:lnTo>
                  <a:pt x="1264" y="4438"/>
                </a:lnTo>
                <a:lnTo>
                  <a:pt x="1353" y="4468"/>
                </a:lnTo>
                <a:lnTo>
                  <a:pt x="1445" y="4493"/>
                </a:lnTo>
                <a:lnTo>
                  <a:pt x="1539" y="4514"/>
                </a:lnTo>
                <a:lnTo>
                  <a:pt x="1634" y="4531"/>
                </a:lnTo>
                <a:lnTo>
                  <a:pt x="1730" y="4543"/>
                </a:lnTo>
                <a:lnTo>
                  <a:pt x="1827" y="4550"/>
                </a:lnTo>
                <a:lnTo>
                  <a:pt x="1926" y="4552"/>
                </a:lnTo>
                <a:lnTo>
                  <a:pt x="2026" y="4550"/>
                </a:lnTo>
                <a:lnTo>
                  <a:pt x="2123" y="4543"/>
                </a:lnTo>
                <a:lnTo>
                  <a:pt x="2219" y="4531"/>
                </a:lnTo>
                <a:lnTo>
                  <a:pt x="2314" y="4514"/>
                </a:lnTo>
                <a:lnTo>
                  <a:pt x="2408" y="4493"/>
                </a:lnTo>
                <a:lnTo>
                  <a:pt x="2499" y="4468"/>
                </a:lnTo>
                <a:lnTo>
                  <a:pt x="2589" y="4438"/>
                </a:lnTo>
                <a:lnTo>
                  <a:pt x="2676" y="4406"/>
                </a:lnTo>
                <a:lnTo>
                  <a:pt x="2762" y="4368"/>
                </a:lnTo>
                <a:lnTo>
                  <a:pt x="2845" y="4327"/>
                </a:lnTo>
                <a:lnTo>
                  <a:pt x="2926" y="4281"/>
                </a:lnTo>
                <a:lnTo>
                  <a:pt x="3003" y="4233"/>
                </a:lnTo>
                <a:lnTo>
                  <a:pt x="3079" y="4181"/>
                </a:lnTo>
                <a:lnTo>
                  <a:pt x="3152" y="4126"/>
                </a:lnTo>
                <a:lnTo>
                  <a:pt x="3221" y="4067"/>
                </a:lnTo>
                <a:lnTo>
                  <a:pt x="3289" y="4005"/>
                </a:lnTo>
                <a:lnTo>
                  <a:pt x="3352" y="3940"/>
                </a:lnTo>
                <a:lnTo>
                  <a:pt x="3413" y="3872"/>
                </a:lnTo>
                <a:lnTo>
                  <a:pt x="3471" y="3802"/>
                </a:lnTo>
                <a:lnTo>
                  <a:pt x="3524" y="3728"/>
                </a:lnTo>
                <a:lnTo>
                  <a:pt x="3574" y="3652"/>
                </a:lnTo>
                <a:lnTo>
                  <a:pt x="3621" y="3575"/>
                </a:lnTo>
                <a:lnTo>
                  <a:pt x="3663" y="3494"/>
                </a:lnTo>
                <a:lnTo>
                  <a:pt x="3702" y="3411"/>
                </a:lnTo>
                <a:lnTo>
                  <a:pt x="3736" y="3326"/>
                </a:lnTo>
                <a:lnTo>
                  <a:pt x="3766" y="3240"/>
                </a:lnTo>
                <a:lnTo>
                  <a:pt x="3792" y="3151"/>
                </a:lnTo>
                <a:lnTo>
                  <a:pt x="3814" y="3061"/>
                </a:lnTo>
                <a:lnTo>
                  <a:pt x="3831" y="2969"/>
                </a:lnTo>
                <a:lnTo>
                  <a:pt x="3843" y="2875"/>
                </a:lnTo>
                <a:lnTo>
                  <a:pt x="3850" y="2781"/>
                </a:lnTo>
                <a:lnTo>
                  <a:pt x="3853" y="2684"/>
                </a:lnTo>
                <a:lnTo>
                  <a:pt x="3852" y="2619"/>
                </a:lnTo>
                <a:lnTo>
                  <a:pt x="3848" y="2554"/>
                </a:lnTo>
                <a:lnTo>
                  <a:pt x="3842" y="2491"/>
                </a:lnTo>
                <a:lnTo>
                  <a:pt x="3834" y="2428"/>
                </a:lnTo>
                <a:lnTo>
                  <a:pt x="3825" y="2365"/>
                </a:lnTo>
                <a:lnTo>
                  <a:pt x="3812" y="2303"/>
                </a:lnTo>
                <a:lnTo>
                  <a:pt x="3798" y="2242"/>
                </a:lnTo>
                <a:lnTo>
                  <a:pt x="3781" y="2182"/>
                </a:lnTo>
                <a:lnTo>
                  <a:pt x="3763" y="2122"/>
                </a:lnTo>
                <a:lnTo>
                  <a:pt x="3743" y="2064"/>
                </a:lnTo>
                <a:lnTo>
                  <a:pt x="3720" y="2006"/>
                </a:lnTo>
                <a:lnTo>
                  <a:pt x="3696" y="1949"/>
                </a:lnTo>
                <a:lnTo>
                  <a:pt x="3670" y="1892"/>
                </a:lnTo>
                <a:lnTo>
                  <a:pt x="3642" y="1837"/>
                </a:lnTo>
                <a:lnTo>
                  <a:pt x="3613" y="1784"/>
                </a:lnTo>
                <a:lnTo>
                  <a:pt x="3581" y="1731"/>
                </a:lnTo>
                <a:lnTo>
                  <a:pt x="3588" y="1731"/>
                </a:lnTo>
                <a:lnTo>
                  <a:pt x="3517" y="1622"/>
                </a:lnTo>
                <a:lnTo>
                  <a:pt x="3450" y="1516"/>
                </a:lnTo>
                <a:lnTo>
                  <a:pt x="3388" y="1414"/>
                </a:lnTo>
                <a:lnTo>
                  <a:pt x="3331" y="1316"/>
                </a:lnTo>
                <a:lnTo>
                  <a:pt x="3277" y="1221"/>
                </a:lnTo>
                <a:lnTo>
                  <a:pt x="3229" y="1131"/>
                </a:lnTo>
                <a:lnTo>
                  <a:pt x="3185" y="1043"/>
                </a:lnTo>
                <a:lnTo>
                  <a:pt x="3144" y="960"/>
                </a:lnTo>
                <a:lnTo>
                  <a:pt x="3108" y="880"/>
                </a:lnTo>
                <a:lnTo>
                  <a:pt x="3074" y="804"/>
                </a:lnTo>
                <a:lnTo>
                  <a:pt x="3043" y="731"/>
                </a:lnTo>
                <a:lnTo>
                  <a:pt x="3017" y="661"/>
                </a:lnTo>
                <a:lnTo>
                  <a:pt x="2993" y="596"/>
                </a:lnTo>
                <a:lnTo>
                  <a:pt x="2972" y="535"/>
                </a:lnTo>
                <a:lnTo>
                  <a:pt x="2954" y="476"/>
                </a:lnTo>
                <a:lnTo>
                  <a:pt x="2938" y="421"/>
                </a:lnTo>
                <a:lnTo>
                  <a:pt x="2924" y="368"/>
                </a:lnTo>
                <a:lnTo>
                  <a:pt x="2913" y="320"/>
                </a:lnTo>
                <a:lnTo>
                  <a:pt x="2904" y="276"/>
                </a:lnTo>
                <a:lnTo>
                  <a:pt x="2896" y="235"/>
                </a:lnTo>
                <a:lnTo>
                  <a:pt x="2890" y="197"/>
                </a:lnTo>
                <a:lnTo>
                  <a:pt x="2885" y="162"/>
                </a:lnTo>
                <a:lnTo>
                  <a:pt x="2881" y="132"/>
                </a:lnTo>
                <a:lnTo>
                  <a:pt x="2879" y="103"/>
                </a:lnTo>
                <a:lnTo>
                  <a:pt x="2878" y="58"/>
                </a:lnTo>
                <a:lnTo>
                  <a:pt x="2878" y="26"/>
                </a:lnTo>
                <a:lnTo>
                  <a:pt x="2879" y="6"/>
                </a:lnTo>
                <a:lnTo>
                  <a:pt x="2880" y="0"/>
                </a:lnTo>
                <a:lnTo>
                  <a:pt x="1926" y="0"/>
                </a:lnTo>
                <a:lnTo>
                  <a:pt x="973" y="0"/>
                </a:lnTo>
                <a:lnTo>
                  <a:pt x="974" y="6"/>
                </a:lnTo>
                <a:lnTo>
                  <a:pt x="975" y="26"/>
                </a:lnTo>
                <a:lnTo>
                  <a:pt x="975" y="58"/>
                </a:lnTo>
                <a:lnTo>
                  <a:pt x="974" y="103"/>
                </a:lnTo>
                <a:lnTo>
                  <a:pt x="971" y="132"/>
                </a:lnTo>
                <a:lnTo>
                  <a:pt x="968" y="162"/>
                </a:lnTo>
                <a:lnTo>
                  <a:pt x="963" y="197"/>
                </a:lnTo>
                <a:lnTo>
                  <a:pt x="957" y="235"/>
                </a:lnTo>
                <a:lnTo>
                  <a:pt x="949" y="276"/>
                </a:lnTo>
                <a:lnTo>
                  <a:pt x="940" y="320"/>
                </a:lnTo>
                <a:lnTo>
                  <a:pt x="929" y="368"/>
                </a:lnTo>
                <a:lnTo>
                  <a:pt x="915" y="421"/>
                </a:lnTo>
                <a:lnTo>
                  <a:pt x="899" y="476"/>
                </a:lnTo>
                <a:lnTo>
                  <a:pt x="881" y="535"/>
                </a:lnTo>
                <a:lnTo>
                  <a:pt x="860" y="596"/>
                </a:lnTo>
                <a:lnTo>
                  <a:pt x="837" y="661"/>
                </a:lnTo>
                <a:lnTo>
                  <a:pt x="810" y="731"/>
                </a:lnTo>
                <a:lnTo>
                  <a:pt x="779" y="804"/>
                </a:lnTo>
                <a:lnTo>
                  <a:pt x="745" y="880"/>
                </a:lnTo>
                <a:lnTo>
                  <a:pt x="709" y="960"/>
                </a:lnTo>
                <a:lnTo>
                  <a:pt x="668" y="1043"/>
                </a:lnTo>
                <a:lnTo>
                  <a:pt x="623" y="1131"/>
                </a:lnTo>
                <a:lnTo>
                  <a:pt x="575" y="1221"/>
                </a:lnTo>
                <a:lnTo>
                  <a:pt x="523" y="1316"/>
                </a:lnTo>
                <a:lnTo>
                  <a:pt x="465" y="1414"/>
                </a:lnTo>
                <a:lnTo>
                  <a:pt x="403" y="1516"/>
                </a:lnTo>
                <a:lnTo>
                  <a:pt x="336" y="1622"/>
                </a:lnTo>
                <a:lnTo>
                  <a:pt x="265" y="1731"/>
                </a:lnTo>
                <a:lnTo>
                  <a:pt x="272" y="173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34" name="Freeform 60"/>
          <p:cNvSpPr>
            <a:spLocks/>
          </p:cNvSpPr>
          <p:nvPr/>
        </p:nvSpPr>
        <p:spPr bwMode="auto">
          <a:xfrm>
            <a:off x="6180775" y="2755359"/>
            <a:ext cx="570223" cy="352655"/>
          </a:xfrm>
          <a:custGeom>
            <a:avLst/>
            <a:gdLst>
              <a:gd name="T0" fmla="*/ 953 w 1907"/>
              <a:gd name="T1" fmla="*/ 1182 h 1182"/>
              <a:gd name="T2" fmla="*/ 953 w 1907"/>
              <a:gd name="T3" fmla="*/ 1182 h 1182"/>
              <a:gd name="T4" fmla="*/ 1907 w 1907"/>
              <a:gd name="T5" fmla="*/ 1182 h 1182"/>
              <a:gd name="T6" fmla="*/ 1907 w 1907"/>
              <a:gd name="T7" fmla="*/ 394 h 1182"/>
              <a:gd name="T8" fmla="*/ 1648 w 1907"/>
              <a:gd name="T9" fmla="*/ 0 h 1182"/>
              <a:gd name="T10" fmla="*/ 953 w 1907"/>
              <a:gd name="T11" fmla="*/ 0 h 1182"/>
              <a:gd name="T12" fmla="*/ 953 w 1907"/>
              <a:gd name="T13" fmla="*/ 0 h 1182"/>
              <a:gd name="T14" fmla="*/ 259 w 1907"/>
              <a:gd name="T15" fmla="*/ 0 h 1182"/>
              <a:gd name="T16" fmla="*/ 0 w 1907"/>
              <a:gd name="T17" fmla="*/ 394 h 1182"/>
              <a:gd name="T18" fmla="*/ 0 w 1907"/>
              <a:gd name="T19" fmla="*/ 1182 h 1182"/>
              <a:gd name="T20" fmla="*/ 953 w 1907"/>
              <a:gd name="T21" fmla="*/ 1182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07" h="1182">
                <a:moveTo>
                  <a:pt x="953" y="1182"/>
                </a:moveTo>
                <a:lnTo>
                  <a:pt x="953" y="1182"/>
                </a:lnTo>
                <a:lnTo>
                  <a:pt x="1907" y="1182"/>
                </a:lnTo>
                <a:lnTo>
                  <a:pt x="1907" y="394"/>
                </a:lnTo>
                <a:lnTo>
                  <a:pt x="1648" y="0"/>
                </a:lnTo>
                <a:lnTo>
                  <a:pt x="953" y="0"/>
                </a:lnTo>
                <a:lnTo>
                  <a:pt x="953" y="0"/>
                </a:lnTo>
                <a:lnTo>
                  <a:pt x="259" y="0"/>
                </a:lnTo>
                <a:lnTo>
                  <a:pt x="0" y="394"/>
                </a:lnTo>
                <a:lnTo>
                  <a:pt x="0" y="1182"/>
                </a:lnTo>
                <a:lnTo>
                  <a:pt x="953" y="1182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35" name="Freeform 61"/>
          <p:cNvSpPr>
            <a:spLocks/>
          </p:cNvSpPr>
          <p:nvPr/>
        </p:nvSpPr>
        <p:spPr bwMode="auto">
          <a:xfrm>
            <a:off x="6134152" y="2555721"/>
            <a:ext cx="663467" cy="508061"/>
          </a:xfrm>
          <a:custGeom>
            <a:avLst/>
            <a:gdLst>
              <a:gd name="T0" fmla="*/ 0 w 2219"/>
              <a:gd name="T1" fmla="*/ 1700 h 1700"/>
              <a:gd name="T2" fmla="*/ 0 w 2219"/>
              <a:gd name="T3" fmla="*/ 672 h 1700"/>
              <a:gd name="T4" fmla="*/ 8 w 2219"/>
              <a:gd name="T5" fmla="*/ 601 h 1700"/>
              <a:gd name="T6" fmla="*/ 22 w 2219"/>
              <a:gd name="T7" fmla="*/ 531 h 1700"/>
              <a:gd name="T8" fmla="*/ 42 w 2219"/>
              <a:gd name="T9" fmla="*/ 465 h 1700"/>
              <a:gd name="T10" fmla="*/ 69 w 2219"/>
              <a:gd name="T11" fmla="*/ 400 h 1700"/>
              <a:gd name="T12" fmla="*/ 102 w 2219"/>
              <a:gd name="T13" fmla="*/ 341 h 1700"/>
              <a:gd name="T14" fmla="*/ 140 w 2219"/>
              <a:gd name="T15" fmla="*/ 284 h 1700"/>
              <a:gd name="T16" fmla="*/ 184 w 2219"/>
              <a:gd name="T17" fmla="*/ 232 h 1700"/>
              <a:gd name="T18" fmla="*/ 232 w 2219"/>
              <a:gd name="T19" fmla="*/ 184 h 1700"/>
              <a:gd name="T20" fmla="*/ 285 w 2219"/>
              <a:gd name="T21" fmla="*/ 140 h 1700"/>
              <a:gd name="T22" fmla="*/ 341 w 2219"/>
              <a:gd name="T23" fmla="*/ 102 h 1700"/>
              <a:gd name="T24" fmla="*/ 401 w 2219"/>
              <a:gd name="T25" fmla="*/ 69 h 1700"/>
              <a:gd name="T26" fmla="*/ 465 w 2219"/>
              <a:gd name="T27" fmla="*/ 42 h 1700"/>
              <a:gd name="T28" fmla="*/ 532 w 2219"/>
              <a:gd name="T29" fmla="*/ 22 h 1700"/>
              <a:gd name="T30" fmla="*/ 601 w 2219"/>
              <a:gd name="T31" fmla="*/ 8 h 1700"/>
              <a:gd name="T32" fmla="*/ 672 w 2219"/>
              <a:gd name="T33" fmla="*/ 0 h 1700"/>
              <a:gd name="T34" fmla="*/ 1510 w 2219"/>
              <a:gd name="T35" fmla="*/ 0 h 1700"/>
              <a:gd name="T36" fmla="*/ 1583 w 2219"/>
              <a:gd name="T37" fmla="*/ 3 h 1700"/>
              <a:gd name="T38" fmla="*/ 1653 w 2219"/>
              <a:gd name="T39" fmla="*/ 14 h 1700"/>
              <a:gd name="T40" fmla="*/ 1721 w 2219"/>
              <a:gd name="T41" fmla="*/ 31 h 1700"/>
              <a:gd name="T42" fmla="*/ 1787 w 2219"/>
              <a:gd name="T43" fmla="*/ 55 h 1700"/>
              <a:gd name="T44" fmla="*/ 1849 w 2219"/>
              <a:gd name="T45" fmla="*/ 85 h 1700"/>
              <a:gd name="T46" fmla="*/ 1906 w 2219"/>
              <a:gd name="T47" fmla="*/ 120 h 1700"/>
              <a:gd name="T48" fmla="*/ 1961 w 2219"/>
              <a:gd name="T49" fmla="*/ 161 h 1700"/>
              <a:gd name="T50" fmla="*/ 2012 w 2219"/>
              <a:gd name="T51" fmla="*/ 207 h 1700"/>
              <a:gd name="T52" fmla="*/ 2057 w 2219"/>
              <a:gd name="T53" fmla="*/ 257 h 1700"/>
              <a:gd name="T54" fmla="*/ 2098 w 2219"/>
              <a:gd name="T55" fmla="*/ 311 h 1700"/>
              <a:gd name="T56" fmla="*/ 2134 w 2219"/>
              <a:gd name="T57" fmla="*/ 370 h 1700"/>
              <a:gd name="T58" fmla="*/ 2164 w 2219"/>
              <a:gd name="T59" fmla="*/ 432 h 1700"/>
              <a:gd name="T60" fmla="*/ 2187 w 2219"/>
              <a:gd name="T61" fmla="*/ 498 h 1700"/>
              <a:gd name="T62" fmla="*/ 2205 w 2219"/>
              <a:gd name="T63" fmla="*/ 565 h 1700"/>
              <a:gd name="T64" fmla="*/ 2216 w 2219"/>
              <a:gd name="T65" fmla="*/ 636 h 1700"/>
              <a:gd name="T66" fmla="*/ 2219 w 2219"/>
              <a:gd name="T67" fmla="*/ 708 h 1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219" h="1700">
                <a:moveTo>
                  <a:pt x="2219" y="1700"/>
                </a:moveTo>
                <a:lnTo>
                  <a:pt x="0" y="1700"/>
                </a:lnTo>
                <a:lnTo>
                  <a:pt x="0" y="708"/>
                </a:lnTo>
                <a:lnTo>
                  <a:pt x="0" y="672"/>
                </a:lnTo>
                <a:lnTo>
                  <a:pt x="3" y="636"/>
                </a:lnTo>
                <a:lnTo>
                  <a:pt x="8" y="601"/>
                </a:lnTo>
                <a:lnTo>
                  <a:pt x="14" y="565"/>
                </a:lnTo>
                <a:lnTo>
                  <a:pt x="22" y="531"/>
                </a:lnTo>
                <a:lnTo>
                  <a:pt x="31" y="498"/>
                </a:lnTo>
                <a:lnTo>
                  <a:pt x="42" y="465"/>
                </a:lnTo>
                <a:lnTo>
                  <a:pt x="55" y="432"/>
                </a:lnTo>
                <a:lnTo>
                  <a:pt x="69" y="400"/>
                </a:lnTo>
                <a:lnTo>
                  <a:pt x="85" y="370"/>
                </a:lnTo>
                <a:lnTo>
                  <a:pt x="102" y="341"/>
                </a:lnTo>
                <a:lnTo>
                  <a:pt x="121" y="311"/>
                </a:lnTo>
                <a:lnTo>
                  <a:pt x="140" y="284"/>
                </a:lnTo>
                <a:lnTo>
                  <a:pt x="162" y="257"/>
                </a:lnTo>
                <a:lnTo>
                  <a:pt x="184" y="232"/>
                </a:lnTo>
                <a:lnTo>
                  <a:pt x="207" y="207"/>
                </a:lnTo>
                <a:lnTo>
                  <a:pt x="232" y="184"/>
                </a:lnTo>
                <a:lnTo>
                  <a:pt x="258" y="161"/>
                </a:lnTo>
                <a:lnTo>
                  <a:pt x="285" y="140"/>
                </a:lnTo>
                <a:lnTo>
                  <a:pt x="312" y="120"/>
                </a:lnTo>
                <a:lnTo>
                  <a:pt x="341" y="102"/>
                </a:lnTo>
                <a:lnTo>
                  <a:pt x="370" y="85"/>
                </a:lnTo>
                <a:lnTo>
                  <a:pt x="401" y="69"/>
                </a:lnTo>
                <a:lnTo>
                  <a:pt x="432" y="55"/>
                </a:lnTo>
                <a:lnTo>
                  <a:pt x="465" y="42"/>
                </a:lnTo>
                <a:lnTo>
                  <a:pt x="498" y="31"/>
                </a:lnTo>
                <a:lnTo>
                  <a:pt x="532" y="22"/>
                </a:lnTo>
                <a:lnTo>
                  <a:pt x="566" y="14"/>
                </a:lnTo>
                <a:lnTo>
                  <a:pt x="601" y="8"/>
                </a:lnTo>
                <a:lnTo>
                  <a:pt x="636" y="3"/>
                </a:lnTo>
                <a:lnTo>
                  <a:pt x="672" y="0"/>
                </a:lnTo>
                <a:lnTo>
                  <a:pt x="709" y="0"/>
                </a:lnTo>
                <a:lnTo>
                  <a:pt x="1510" y="0"/>
                </a:lnTo>
                <a:lnTo>
                  <a:pt x="1547" y="0"/>
                </a:lnTo>
                <a:lnTo>
                  <a:pt x="1583" y="3"/>
                </a:lnTo>
                <a:lnTo>
                  <a:pt x="1618" y="8"/>
                </a:lnTo>
                <a:lnTo>
                  <a:pt x="1653" y="14"/>
                </a:lnTo>
                <a:lnTo>
                  <a:pt x="1687" y="22"/>
                </a:lnTo>
                <a:lnTo>
                  <a:pt x="1721" y="31"/>
                </a:lnTo>
                <a:lnTo>
                  <a:pt x="1754" y="42"/>
                </a:lnTo>
                <a:lnTo>
                  <a:pt x="1787" y="55"/>
                </a:lnTo>
                <a:lnTo>
                  <a:pt x="1817" y="69"/>
                </a:lnTo>
                <a:lnTo>
                  <a:pt x="1849" y="85"/>
                </a:lnTo>
                <a:lnTo>
                  <a:pt x="1878" y="102"/>
                </a:lnTo>
                <a:lnTo>
                  <a:pt x="1906" y="120"/>
                </a:lnTo>
                <a:lnTo>
                  <a:pt x="1934" y="140"/>
                </a:lnTo>
                <a:lnTo>
                  <a:pt x="1961" y="161"/>
                </a:lnTo>
                <a:lnTo>
                  <a:pt x="1987" y="184"/>
                </a:lnTo>
                <a:lnTo>
                  <a:pt x="2012" y="207"/>
                </a:lnTo>
                <a:lnTo>
                  <a:pt x="2035" y="232"/>
                </a:lnTo>
                <a:lnTo>
                  <a:pt x="2057" y="257"/>
                </a:lnTo>
                <a:lnTo>
                  <a:pt x="2079" y="284"/>
                </a:lnTo>
                <a:lnTo>
                  <a:pt x="2098" y="311"/>
                </a:lnTo>
                <a:lnTo>
                  <a:pt x="2117" y="341"/>
                </a:lnTo>
                <a:lnTo>
                  <a:pt x="2134" y="370"/>
                </a:lnTo>
                <a:lnTo>
                  <a:pt x="2150" y="400"/>
                </a:lnTo>
                <a:lnTo>
                  <a:pt x="2164" y="432"/>
                </a:lnTo>
                <a:lnTo>
                  <a:pt x="2177" y="465"/>
                </a:lnTo>
                <a:lnTo>
                  <a:pt x="2187" y="498"/>
                </a:lnTo>
                <a:lnTo>
                  <a:pt x="2197" y="531"/>
                </a:lnTo>
                <a:lnTo>
                  <a:pt x="2205" y="565"/>
                </a:lnTo>
                <a:lnTo>
                  <a:pt x="2211" y="601"/>
                </a:lnTo>
                <a:lnTo>
                  <a:pt x="2216" y="636"/>
                </a:lnTo>
                <a:lnTo>
                  <a:pt x="2218" y="672"/>
                </a:lnTo>
                <a:lnTo>
                  <a:pt x="2219" y="708"/>
                </a:lnTo>
                <a:lnTo>
                  <a:pt x="2219" y="1700"/>
                </a:lnTo>
                <a:close/>
              </a:path>
            </a:pathLst>
          </a:custGeom>
          <a:solidFill>
            <a:srgbClr val="071C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36" name="TextBox 89"/>
          <p:cNvSpPr txBox="1"/>
          <p:nvPr/>
        </p:nvSpPr>
        <p:spPr>
          <a:xfrm>
            <a:off x="6058808" y="3601197"/>
            <a:ext cx="814154" cy="55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96" dirty="0" smtClean="0">
                <a:solidFill>
                  <a:schemeClr val="bg1"/>
                </a:solidFill>
              </a:rPr>
              <a:t>04</a:t>
            </a:r>
            <a:endParaRPr lang="en-US" sz="2996" dirty="0">
              <a:solidFill>
                <a:schemeClr val="bg1"/>
              </a:solidFill>
            </a:endParaRPr>
          </a:p>
        </p:txBody>
      </p:sp>
      <p:sp>
        <p:nvSpPr>
          <p:cNvPr id="38" name="Freeform 101"/>
          <p:cNvSpPr>
            <a:spLocks noChangeArrowheads="1"/>
          </p:cNvSpPr>
          <p:nvPr/>
        </p:nvSpPr>
        <p:spPr bwMode="auto">
          <a:xfrm>
            <a:off x="6309448" y="2705092"/>
            <a:ext cx="307967" cy="235891"/>
          </a:xfrm>
          <a:custGeom>
            <a:avLst/>
            <a:gdLst>
              <a:gd name="T0" fmla="*/ 36030 w 497"/>
              <a:gd name="T1" fmla="*/ 111308 h 382"/>
              <a:gd name="T2" fmla="*/ 36030 w 497"/>
              <a:gd name="T3" fmla="*/ 111308 h 382"/>
              <a:gd name="T4" fmla="*/ 71610 w 497"/>
              <a:gd name="T5" fmla="*/ 147214 h 382"/>
              <a:gd name="T6" fmla="*/ 111693 w 497"/>
              <a:gd name="T7" fmla="*/ 171001 h 382"/>
              <a:gd name="T8" fmla="*/ 151777 w 497"/>
              <a:gd name="T9" fmla="*/ 151253 h 382"/>
              <a:gd name="T10" fmla="*/ 175647 w 497"/>
              <a:gd name="T11" fmla="*/ 115796 h 382"/>
              <a:gd name="T12" fmla="*/ 111693 w 497"/>
              <a:gd name="T13" fmla="*/ 147214 h 382"/>
              <a:gd name="T14" fmla="*/ 36030 w 497"/>
              <a:gd name="T15" fmla="*/ 111308 h 382"/>
              <a:gd name="T16" fmla="*/ 219333 w 497"/>
              <a:gd name="T17" fmla="*/ 55654 h 382"/>
              <a:gd name="T18" fmla="*/ 219333 w 497"/>
              <a:gd name="T19" fmla="*/ 55654 h 382"/>
              <a:gd name="T20" fmla="*/ 123403 w 497"/>
              <a:gd name="T21" fmla="*/ 4039 h 382"/>
              <a:gd name="T22" fmla="*/ 99533 w 497"/>
              <a:gd name="T23" fmla="*/ 4039 h 382"/>
              <a:gd name="T24" fmla="*/ 4053 w 497"/>
              <a:gd name="T25" fmla="*/ 55654 h 382"/>
              <a:gd name="T26" fmla="*/ 4053 w 497"/>
              <a:gd name="T27" fmla="*/ 71812 h 382"/>
              <a:gd name="T28" fmla="*/ 99533 w 497"/>
              <a:gd name="T29" fmla="*/ 123426 h 382"/>
              <a:gd name="T30" fmla="*/ 123403 w 497"/>
              <a:gd name="T31" fmla="*/ 123426 h 382"/>
              <a:gd name="T32" fmla="*/ 183754 w 497"/>
              <a:gd name="T33" fmla="*/ 87520 h 382"/>
              <a:gd name="T34" fmla="*/ 119800 w 497"/>
              <a:gd name="T35" fmla="*/ 71812 h 382"/>
              <a:gd name="T36" fmla="*/ 111693 w 497"/>
              <a:gd name="T37" fmla="*/ 75402 h 382"/>
              <a:gd name="T38" fmla="*/ 91426 w 497"/>
              <a:gd name="T39" fmla="*/ 59693 h 382"/>
              <a:gd name="T40" fmla="*/ 111693 w 497"/>
              <a:gd name="T41" fmla="*/ 48024 h 382"/>
              <a:gd name="T42" fmla="*/ 131960 w 497"/>
              <a:gd name="T43" fmla="*/ 55654 h 382"/>
              <a:gd name="T44" fmla="*/ 199517 w 497"/>
              <a:gd name="T45" fmla="*/ 79441 h 382"/>
              <a:gd name="T46" fmla="*/ 219333 w 497"/>
              <a:gd name="T47" fmla="*/ 71812 h 382"/>
              <a:gd name="T48" fmla="*/ 219333 w 497"/>
              <a:gd name="T49" fmla="*/ 55654 h 382"/>
              <a:gd name="T50" fmla="*/ 191410 w 497"/>
              <a:gd name="T51" fmla="*/ 155292 h 382"/>
              <a:gd name="T52" fmla="*/ 191410 w 497"/>
              <a:gd name="T53" fmla="*/ 155292 h 382"/>
              <a:gd name="T54" fmla="*/ 207623 w 497"/>
              <a:gd name="T55" fmla="*/ 151253 h 382"/>
              <a:gd name="T56" fmla="*/ 199517 w 497"/>
              <a:gd name="T57" fmla="*/ 79441 h 382"/>
              <a:gd name="T58" fmla="*/ 183754 w 497"/>
              <a:gd name="T59" fmla="*/ 87520 h 382"/>
              <a:gd name="T60" fmla="*/ 191410 w 497"/>
              <a:gd name="T61" fmla="*/ 155292 h 38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497" h="382">
                <a:moveTo>
                  <a:pt x="80" y="248"/>
                </a:moveTo>
                <a:lnTo>
                  <a:pt x="80" y="248"/>
                </a:lnTo>
                <a:cubicBezTo>
                  <a:pt x="97" y="293"/>
                  <a:pt x="106" y="311"/>
                  <a:pt x="159" y="328"/>
                </a:cubicBezTo>
                <a:cubicBezTo>
                  <a:pt x="203" y="355"/>
                  <a:pt x="230" y="381"/>
                  <a:pt x="248" y="381"/>
                </a:cubicBezTo>
                <a:cubicBezTo>
                  <a:pt x="266" y="381"/>
                  <a:pt x="293" y="355"/>
                  <a:pt x="337" y="337"/>
                </a:cubicBezTo>
                <a:cubicBezTo>
                  <a:pt x="390" y="311"/>
                  <a:pt x="372" y="311"/>
                  <a:pt x="390" y="258"/>
                </a:cubicBezTo>
                <a:cubicBezTo>
                  <a:pt x="248" y="328"/>
                  <a:pt x="248" y="328"/>
                  <a:pt x="248" y="328"/>
                </a:cubicBezTo>
                <a:lnTo>
                  <a:pt x="80" y="248"/>
                </a:lnTo>
                <a:close/>
                <a:moveTo>
                  <a:pt x="487" y="124"/>
                </a:moveTo>
                <a:lnTo>
                  <a:pt x="487" y="124"/>
                </a:lnTo>
                <a:cubicBezTo>
                  <a:pt x="274" y="9"/>
                  <a:pt x="274" y="9"/>
                  <a:pt x="274" y="9"/>
                </a:cubicBezTo>
                <a:cubicBezTo>
                  <a:pt x="266" y="0"/>
                  <a:pt x="239" y="0"/>
                  <a:pt x="221" y="9"/>
                </a:cubicBezTo>
                <a:cubicBezTo>
                  <a:pt x="9" y="124"/>
                  <a:pt x="9" y="124"/>
                  <a:pt x="9" y="124"/>
                </a:cubicBezTo>
                <a:cubicBezTo>
                  <a:pt x="0" y="133"/>
                  <a:pt x="0" y="142"/>
                  <a:pt x="9" y="160"/>
                </a:cubicBezTo>
                <a:cubicBezTo>
                  <a:pt x="221" y="275"/>
                  <a:pt x="221" y="275"/>
                  <a:pt x="221" y="275"/>
                </a:cubicBezTo>
                <a:cubicBezTo>
                  <a:pt x="239" y="284"/>
                  <a:pt x="266" y="284"/>
                  <a:pt x="274" y="275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266" y="160"/>
                  <a:pt x="266" y="160"/>
                  <a:pt x="266" y="160"/>
                </a:cubicBezTo>
                <a:cubicBezTo>
                  <a:pt x="257" y="160"/>
                  <a:pt x="257" y="168"/>
                  <a:pt x="248" y="168"/>
                </a:cubicBezTo>
                <a:cubicBezTo>
                  <a:pt x="221" y="168"/>
                  <a:pt x="203" y="151"/>
                  <a:pt x="203" y="133"/>
                </a:cubicBezTo>
                <a:cubicBezTo>
                  <a:pt x="203" y="124"/>
                  <a:pt x="221" y="107"/>
                  <a:pt x="248" y="107"/>
                </a:cubicBezTo>
                <a:cubicBezTo>
                  <a:pt x="266" y="107"/>
                  <a:pt x="284" y="115"/>
                  <a:pt x="293" y="124"/>
                </a:cubicBezTo>
                <a:cubicBezTo>
                  <a:pt x="443" y="177"/>
                  <a:pt x="443" y="177"/>
                  <a:pt x="443" y="177"/>
                </a:cubicBezTo>
                <a:cubicBezTo>
                  <a:pt x="487" y="160"/>
                  <a:pt x="487" y="160"/>
                  <a:pt x="487" y="160"/>
                </a:cubicBezTo>
                <a:cubicBezTo>
                  <a:pt x="496" y="142"/>
                  <a:pt x="496" y="133"/>
                  <a:pt x="487" y="124"/>
                </a:cubicBezTo>
                <a:close/>
                <a:moveTo>
                  <a:pt x="425" y="346"/>
                </a:moveTo>
                <a:lnTo>
                  <a:pt x="425" y="346"/>
                </a:lnTo>
                <a:cubicBezTo>
                  <a:pt x="416" y="355"/>
                  <a:pt x="452" y="364"/>
                  <a:pt x="461" y="337"/>
                </a:cubicBezTo>
                <a:cubicBezTo>
                  <a:pt x="469" y="213"/>
                  <a:pt x="443" y="177"/>
                  <a:pt x="443" y="177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408" y="195"/>
                  <a:pt x="443" y="222"/>
                  <a:pt x="425" y="3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25678" tIns="12839" rIns="25678" bIns="12839" anchor="ctr"/>
          <a:lstStyle/>
          <a:p>
            <a:endParaRPr lang="en-US" sz="1349" dirty="0"/>
          </a:p>
        </p:txBody>
      </p:sp>
      <p:sp>
        <p:nvSpPr>
          <p:cNvPr id="39" name="Freeform 38"/>
          <p:cNvSpPr>
            <a:spLocks/>
          </p:cNvSpPr>
          <p:nvPr/>
        </p:nvSpPr>
        <p:spPr bwMode="auto">
          <a:xfrm>
            <a:off x="7242355" y="-120"/>
            <a:ext cx="1152401" cy="2925233"/>
          </a:xfrm>
          <a:custGeom>
            <a:avLst/>
            <a:gdLst>
              <a:gd name="T0" fmla="*/ 3451 w 3854"/>
              <a:gd name="T1" fmla="*/ 6752 h 9787"/>
              <a:gd name="T2" fmla="*/ 3229 w 3854"/>
              <a:gd name="T3" fmla="*/ 6366 h 9787"/>
              <a:gd name="T4" fmla="*/ 3075 w 3854"/>
              <a:gd name="T5" fmla="*/ 6040 h 9787"/>
              <a:gd name="T6" fmla="*/ 2973 w 3854"/>
              <a:gd name="T7" fmla="*/ 5769 h 9787"/>
              <a:gd name="T8" fmla="*/ 2913 w 3854"/>
              <a:gd name="T9" fmla="*/ 5556 h 9787"/>
              <a:gd name="T10" fmla="*/ 2886 w 3854"/>
              <a:gd name="T11" fmla="*/ 5398 h 9787"/>
              <a:gd name="T12" fmla="*/ 2878 w 3854"/>
              <a:gd name="T13" fmla="*/ 5262 h 9787"/>
              <a:gd name="T14" fmla="*/ 3037 w 3854"/>
              <a:gd name="T15" fmla="*/ 5087 h 9787"/>
              <a:gd name="T16" fmla="*/ 3029 w 3854"/>
              <a:gd name="T17" fmla="*/ 3988 h 9787"/>
              <a:gd name="T18" fmla="*/ 2994 w 3854"/>
              <a:gd name="T19" fmla="*/ 3852 h 9787"/>
              <a:gd name="T20" fmla="*/ 2934 w 3854"/>
              <a:gd name="T21" fmla="*/ 3728 h 9787"/>
              <a:gd name="T22" fmla="*/ 2852 w 3854"/>
              <a:gd name="T23" fmla="*/ 3619 h 9787"/>
              <a:gd name="T24" fmla="*/ 2753 w 3854"/>
              <a:gd name="T25" fmla="*/ 3528 h 9787"/>
              <a:gd name="T26" fmla="*/ 2635 w 3854"/>
              <a:gd name="T27" fmla="*/ 3456 h 9787"/>
              <a:gd name="T28" fmla="*/ 2505 w 3854"/>
              <a:gd name="T29" fmla="*/ 3409 h 9787"/>
              <a:gd name="T30" fmla="*/ 2365 w 3854"/>
              <a:gd name="T31" fmla="*/ 3387 h 9787"/>
              <a:gd name="T32" fmla="*/ 1828 w 3854"/>
              <a:gd name="T33" fmla="*/ 0 h 9787"/>
              <a:gd name="T34" fmla="*/ 1453 w 3854"/>
              <a:gd name="T35" fmla="*/ 3391 h 9787"/>
              <a:gd name="T36" fmla="*/ 1315 w 3854"/>
              <a:gd name="T37" fmla="*/ 3419 h 9787"/>
              <a:gd name="T38" fmla="*/ 1188 w 3854"/>
              <a:gd name="T39" fmla="*/ 3473 h 9787"/>
              <a:gd name="T40" fmla="*/ 1075 w 3854"/>
              <a:gd name="T41" fmla="*/ 3549 h 9787"/>
              <a:gd name="T42" fmla="*/ 978 w 3854"/>
              <a:gd name="T43" fmla="*/ 3645 h 9787"/>
              <a:gd name="T44" fmla="*/ 902 w 3854"/>
              <a:gd name="T45" fmla="*/ 3757 h 9787"/>
              <a:gd name="T46" fmla="*/ 848 w 3854"/>
              <a:gd name="T47" fmla="*/ 3885 h 9787"/>
              <a:gd name="T48" fmla="*/ 820 w 3854"/>
              <a:gd name="T49" fmla="*/ 4023 h 9787"/>
              <a:gd name="T50" fmla="*/ 974 w 3854"/>
              <a:gd name="T51" fmla="*/ 5087 h 9787"/>
              <a:gd name="T52" fmla="*/ 975 w 3854"/>
              <a:gd name="T53" fmla="*/ 5262 h 9787"/>
              <a:gd name="T54" fmla="*/ 968 w 3854"/>
              <a:gd name="T55" fmla="*/ 5398 h 9787"/>
              <a:gd name="T56" fmla="*/ 941 w 3854"/>
              <a:gd name="T57" fmla="*/ 5556 h 9787"/>
              <a:gd name="T58" fmla="*/ 881 w 3854"/>
              <a:gd name="T59" fmla="*/ 5769 h 9787"/>
              <a:gd name="T60" fmla="*/ 779 w 3854"/>
              <a:gd name="T61" fmla="*/ 6040 h 9787"/>
              <a:gd name="T62" fmla="*/ 625 w 3854"/>
              <a:gd name="T63" fmla="*/ 6366 h 9787"/>
              <a:gd name="T64" fmla="*/ 403 w 3854"/>
              <a:gd name="T65" fmla="*/ 6752 h 9787"/>
              <a:gd name="T66" fmla="*/ 241 w 3854"/>
              <a:gd name="T67" fmla="*/ 7019 h 9787"/>
              <a:gd name="T68" fmla="*/ 134 w 3854"/>
              <a:gd name="T69" fmla="*/ 7240 h 9787"/>
              <a:gd name="T70" fmla="*/ 55 w 3854"/>
              <a:gd name="T71" fmla="*/ 7477 h 9787"/>
              <a:gd name="T72" fmla="*/ 11 w 3854"/>
              <a:gd name="T73" fmla="*/ 7727 h 9787"/>
              <a:gd name="T74" fmla="*/ 2 w 3854"/>
              <a:gd name="T75" fmla="*/ 8016 h 9787"/>
              <a:gd name="T76" fmla="*/ 61 w 3854"/>
              <a:gd name="T77" fmla="*/ 8386 h 9787"/>
              <a:gd name="T78" fmla="*/ 190 w 3854"/>
              <a:gd name="T79" fmla="*/ 8729 h 9787"/>
              <a:gd name="T80" fmla="*/ 383 w 3854"/>
              <a:gd name="T81" fmla="*/ 9038 h 9787"/>
              <a:gd name="T82" fmla="*/ 632 w 3854"/>
              <a:gd name="T83" fmla="*/ 9302 h 9787"/>
              <a:gd name="T84" fmla="*/ 928 w 3854"/>
              <a:gd name="T85" fmla="*/ 9517 h 9787"/>
              <a:gd name="T86" fmla="*/ 1264 w 3854"/>
              <a:gd name="T87" fmla="*/ 9674 h 9787"/>
              <a:gd name="T88" fmla="*/ 1633 w 3854"/>
              <a:gd name="T89" fmla="*/ 9765 h 9787"/>
              <a:gd name="T90" fmla="*/ 2026 w 3854"/>
              <a:gd name="T91" fmla="*/ 9785 h 9787"/>
              <a:gd name="T92" fmla="*/ 2408 w 3854"/>
              <a:gd name="T93" fmla="*/ 9729 h 9787"/>
              <a:gd name="T94" fmla="*/ 2762 w 3854"/>
              <a:gd name="T95" fmla="*/ 9603 h 9787"/>
              <a:gd name="T96" fmla="*/ 3079 w 3854"/>
              <a:gd name="T97" fmla="*/ 9416 h 9787"/>
              <a:gd name="T98" fmla="*/ 3352 w 3854"/>
              <a:gd name="T99" fmla="*/ 9176 h 9787"/>
              <a:gd name="T100" fmla="*/ 3575 w 3854"/>
              <a:gd name="T101" fmla="*/ 8888 h 9787"/>
              <a:gd name="T102" fmla="*/ 3737 w 3854"/>
              <a:gd name="T103" fmla="*/ 8562 h 9787"/>
              <a:gd name="T104" fmla="*/ 3832 w 3854"/>
              <a:gd name="T105" fmla="*/ 8205 h 9787"/>
              <a:gd name="T106" fmla="*/ 3853 w 3854"/>
              <a:gd name="T107" fmla="*/ 7854 h 9787"/>
              <a:gd name="T108" fmla="*/ 3825 w 3854"/>
              <a:gd name="T109" fmla="*/ 7600 h 9787"/>
              <a:gd name="T110" fmla="*/ 3764 w 3854"/>
              <a:gd name="T111" fmla="*/ 7358 h 9787"/>
              <a:gd name="T112" fmla="*/ 3670 w 3854"/>
              <a:gd name="T113" fmla="*/ 7128 h 9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854" h="9787">
                <a:moveTo>
                  <a:pt x="3581" y="6966"/>
                </a:moveTo>
                <a:lnTo>
                  <a:pt x="3589" y="6966"/>
                </a:lnTo>
                <a:lnTo>
                  <a:pt x="3518" y="6857"/>
                </a:lnTo>
                <a:lnTo>
                  <a:pt x="3451" y="6752"/>
                </a:lnTo>
                <a:lnTo>
                  <a:pt x="3389" y="6650"/>
                </a:lnTo>
                <a:lnTo>
                  <a:pt x="3331" y="6552"/>
                </a:lnTo>
                <a:lnTo>
                  <a:pt x="3279" y="6457"/>
                </a:lnTo>
                <a:lnTo>
                  <a:pt x="3229" y="6366"/>
                </a:lnTo>
                <a:lnTo>
                  <a:pt x="3185" y="6279"/>
                </a:lnTo>
                <a:lnTo>
                  <a:pt x="3145" y="6195"/>
                </a:lnTo>
                <a:lnTo>
                  <a:pt x="3108" y="6116"/>
                </a:lnTo>
                <a:lnTo>
                  <a:pt x="3075" y="6040"/>
                </a:lnTo>
                <a:lnTo>
                  <a:pt x="3044" y="5966"/>
                </a:lnTo>
                <a:lnTo>
                  <a:pt x="3017" y="5897"/>
                </a:lnTo>
                <a:lnTo>
                  <a:pt x="2994" y="5831"/>
                </a:lnTo>
                <a:lnTo>
                  <a:pt x="2973" y="5769"/>
                </a:lnTo>
                <a:lnTo>
                  <a:pt x="2954" y="5710"/>
                </a:lnTo>
                <a:lnTo>
                  <a:pt x="2938" y="5655"/>
                </a:lnTo>
                <a:lnTo>
                  <a:pt x="2925" y="5604"/>
                </a:lnTo>
                <a:lnTo>
                  <a:pt x="2913" y="5556"/>
                </a:lnTo>
                <a:lnTo>
                  <a:pt x="2904" y="5511"/>
                </a:lnTo>
                <a:lnTo>
                  <a:pt x="2897" y="5470"/>
                </a:lnTo>
                <a:lnTo>
                  <a:pt x="2890" y="5433"/>
                </a:lnTo>
                <a:lnTo>
                  <a:pt x="2886" y="5398"/>
                </a:lnTo>
                <a:lnTo>
                  <a:pt x="2883" y="5367"/>
                </a:lnTo>
                <a:lnTo>
                  <a:pt x="2880" y="5339"/>
                </a:lnTo>
                <a:lnTo>
                  <a:pt x="2878" y="5293"/>
                </a:lnTo>
                <a:lnTo>
                  <a:pt x="2878" y="5262"/>
                </a:lnTo>
                <a:lnTo>
                  <a:pt x="2880" y="5242"/>
                </a:lnTo>
                <a:lnTo>
                  <a:pt x="2880" y="5236"/>
                </a:lnTo>
                <a:lnTo>
                  <a:pt x="2880" y="5087"/>
                </a:lnTo>
                <a:lnTo>
                  <a:pt x="3037" y="5087"/>
                </a:lnTo>
                <a:lnTo>
                  <a:pt x="3037" y="4096"/>
                </a:lnTo>
                <a:lnTo>
                  <a:pt x="3036" y="4060"/>
                </a:lnTo>
                <a:lnTo>
                  <a:pt x="3034" y="4023"/>
                </a:lnTo>
                <a:lnTo>
                  <a:pt x="3029" y="3988"/>
                </a:lnTo>
                <a:lnTo>
                  <a:pt x="3022" y="3953"/>
                </a:lnTo>
                <a:lnTo>
                  <a:pt x="3015" y="3918"/>
                </a:lnTo>
                <a:lnTo>
                  <a:pt x="3004" y="3885"/>
                </a:lnTo>
                <a:lnTo>
                  <a:pt x="2994" y="3852"/>
                </a:lnTo>
                <a:lnTo>
                  <a:pt x="2981" y="3819"/>
                </a:lnTo>
                <a:lnTo>
                  <a:pt x="2967" y="3788"/>
                </a:lnTo>
                <a:lnTo>
                  <a:pt x="2952" y="3757"/>
                </a:lnTo>
                <a:lnTo>
                  <a:pt x="2934" y="3728"/>
                </a:lnTo>
                <a:lnTo>
                  <a:pt x="2915" y="3699"/>
                </a:lnTo>
                <a:lnTo>
                  <a:pt x="2895" y="3672"/>
                </a:lnTo>
                <a:lnTo>
                  <a:pt x="2876" y="3645"/>
                </a:lnTo>
                <a:lnTo>
                  <a:pt x="2852" y="3619"/>
                </a:lnTo>
                <a:lnTo>
                  <a:pt x="2829" y="3594"/>
                </a:lnTo>
                <a:lnTo>
                  <a:pt x="2804" y="3571"/>
                </a:lnTo>
                <a:lnTo>
                  <a:pt x="2778" y="3549"/>
                </a:lnTo>
                <a:lnTo>
                  <a:pt x="2753" y="3528"/>
                </a:lnTo>
                <a:lnTo>
                  <a:pt x="2724" y="3508"/>
                </a:lnTo>
                <a:lnTo>
                  <a:pt x="2695" y="3489"/>
                </a:lnTo>
                <a:lnTo>
                  <a:pt x="2666" y="3473"/>
                </a:lnTo>
                <a:lnTo>
                  <a:pt x="2635" y="3456"/>
                </a:lnTo>
                <a:lnTo>
                  <a:pt x="2604" y="3442"/>
                </a:lnTo>
                <a:lnTo>
                  <a:pt x="2572" y="3429"/>
                </a:lnTo>
                <a:lnTo>
                  <a:pt x="2538" y="3419"/>
                </a:lnTo>
                <a:lnTo>
                  <a:pt x="2505" y="3409"/>
                </a:lnTo>
                <a:lnTo>
                  <a:pt x="2470" y="3401"/>
                </a:lnTo>
                <a:lnTo>
                  <a:pt x="2436" y="3395"/>
                </a:lnTo>
                <a:lnTo>
                  <a:pt x="2400" y="3391"/>
                </a:lnTo>
                <a:lnTo>
                  <a:pt x="2365" y="3387"/>
                </a:lnTo>
                <a:lnTo>
                  <a:pt x="2328" y="3387"/>
                </a:lnTo>
                <a:lnTo>
                  <a:pt x="2026" y="3387"/>
                </a:lnTo>
                <a:lnTo>
                  <a:pt x="2026" y="0"/>
                </a:lnTo>
                <a:lnTo>
                  <a:pt x="1828" y="0"/>
                </a:lnTo>
                <a:lnTo>
                  <a:pt x="1828" y="3387"/>
                </a:lnTo>
                <a:lnTo>
                  <a:pt x="1526" y="3387"/>
                </a:lnTo>
                <a:lnTo>
                  <a:pt x="1489" y="3387"/>
                </a:lnTo>
                <a:lnTo>
                  <a:pt x="1453" y="3391"/>
                </a:lnTo>
                <a:lnTo>
                  <a:pt x="1418" y="3395"/>
                </a:lnTo>
                <a:lnTo>
                  <a:pt x="1383" y="3401"/>
                </a:lnTo>
                <a:lnTo>
                  <a:pt x="1349" y="3409"/>
                </a:lnTo>
                <a:lnTo>
                  <a:pt x="1315" y="3419"/>
                </a:lnTo>
                <a:lnTo>
                  <a:pt x="1282" y="3429"/>
                </a:lnTo>
                <a:lnTo>
                  <a:pt x="1250" y="3442"/>
                </a:lnTo>
                <a:lnTo>
                  <a:pt x="1219" y="3456"/>
                </a:lnTo>
                <a:lnTo>
                  <a:pt x="1188" y="3473"/>
                </a:lnTo>
                <a:lnTo>
                  <a:pt x="1158" y="3489"/>
                </a:lnTo>
                <a:lnTo>
                  <a:pt x="1130" y="3508"/>
                </a:lnTo>
                <a:lnTo>
                  <a:pt x="1102" y="3528"/>
                </a:lnTo>
                <a:lnTo>
                  <a:pt x="1075" y="3549"/>
                </a:lnTo>
                <a:lnTo>
                  <a:pt x="1049" y="3571"/>
                </a:lnTo>
                <a:lnTo>
                  <a:pt x="1024" y="3594"/>
                </a:lnTo>
                <a:lnTo>
                  <a:pt x="1001" y="3619"/>
                </a:lnTo>
                <a:lnTo>
                  <a:pt x="978" y="3645"/>
                </a:lnTo>
                <a:lnTo>
                  <a:pt x="957" y="3672"/>
                </a:lnTo>
                <a:lnTo>
                  <a:pt x="937" y="3699"/>
                </a:lnTo>
                <a:lnTo>
                  <a:pt x="920" y="3728"/>
                </a:lnTo>
                <a:lnTo>
                  <a:pt x="902" y="3757"/>
                </a:lnTo>
                <a:lnTo>
                  <a:pt x="887" y="3788"/>
                </a:lnTo>
                <a:lnTo>
                  <a:pt x="873" y="3819"/>
                </a:lnTo>
                <a:lnTo>
                  <a:pt x="860" y="3852"/>
                </a:lnTo>
                <a:lnTo>
                  <a:pt x="848" y="3885"/>
                </a:lnTo>
                <a:lnTo>
                  <a:pt x="839" y="3918"/>
                </a:lnTo>
                <a:lnTo>
                  <a:pt x="831" y="3953"/>
                </a:lnTo>
                <a:lnTo>
                  <a:pt x="825" y="3988"/>
                </a:lnTo>
                <a:lnTo>
                  <a:pt x="820" y="4023"/>
                </a:lnTo>
                <a:lnTo>
                  <a:pt x="818" y="4060"/>
                </a:lnTo>
                <a:lnTo>
                  <a:pt x="817" y="4096"/>
                </a:lnTo>
                <a:lnTo>
                  <a:pt x="817" y="5087"/>
                </a:lnTo>
                <a:lnTo>
                  <a:pt x="974" y="5087"/>
                </a:lnTo>
                <a:lnTo>
                  <a:pt x="974" y="5236"/>
                </a:lnTo>
                <a:lnTo>
                  <a:pt x="974" y="5236"/>
                </a:lnTo>
                <a:lnTo>
                  <a:pt x="974" y="5242"/>
                </a:lnTo>
                <a:lnTo>
                  <a:pt x="975" y="5262"/>
                </a:lnTo>
                <a:lnTo>
                  <a:pt x="976" y="5293"/>
                </a:lnTo>
                <a:lnTo>
                  <a:pt x="974" y="5339"/>
                </a:lnTo>
                <a:lnTo>
                  <a:pt x="971" y="5367"/>
                </a:lnTo>
                <a:lnTo>
                  <a:pt x="968" y="5398"/>
                </a:lnTo>
                <a:lnTo>
                  <a:pt x="963" y="5433"/>
                </a:lnTo>
                <a:lnTo>
                  <a:pt x="957" y="5470"/>
                </a:lnTo>
                <a:lnTo>
                  <a:pt x="950" y="5511"/>
                </a:lnTo>
                <a:lnTo>
                  <a:pt x="941" y="5556"/>
                </a:lnTo>
                <a:lnTo>
                  <a:pt x="929" y="5604"/>
                </a:lnTo>
                <a:lnTo>
                  <a:pt x="915" y="5655"/>
                </a:lnTo>
                <a:lnTo>
                  <a:pt x="900" y="5710"/>
                </a:lnTo>
                <a:lnTo>
                  <a:pt x="881" y="5769"/>
                </a:lnTo>
                <a:lnTo>
                  <a:pt x="860" y="5831"/>
                </a:lnTo>
                <a:lnTo>
                  <a:pt x="837" y="5897"/>
                </a:lnTo>
                <a:lnTo>
                  <a:pt x="810" y="5966"/>
                </a:lnTo>
                <a:lnTo>
                  <a:pt x="779" y="6040"/>
                </a:lnTo>
                <a:lnTo>
                  <a:pt x="746" y="6116"/>
                </a:lnTo>
                <a:lnTo>
                  <a:pt x="709" y="6195"/>
                </a:lnTo>
                <a:lnTo>
                  <a:pt x="669" y="6279"/>
                </a:lnTo>
                <a:lnTo>
                  <a:pt x="625" y="6366"/>
                </a:lnTo>
                <a:lnTo>
                  <a:pt x="575" y="6457"/>
                </a:lnTo>
                <a:lnTo>
                  <a:pt x="523" y="6552"/>
                </a:lnTo>
                <a:lnTo>
                  <a:pt x="465" y="6650"/>
                </a:lnTo>
                <a:lnTo>
                  <a:pt x="403" y="6752"/>
                </a:lnTo>
                <a:lnTo>
                  <a:pt x="336" y="6857"/>
                </a:lnTo>
                <a:lnTo>
                  <a:pt x="265" y="6966"/>
                </a:lnTo>
                <a:lnTo>
                  <a:pt x="272" y="6966"/>
                </a:lnTo>
                <a:lnTo>
                  <a:pt x="241" y="7019"/>
                </a:lnTo>
                <a:lnTo>
                  <a:pt x="211" y="7073"/>
                </a:lnTo>
                <a:lnTo>
                  <a:pt x="184" y="7128"/>
                </a:lnTo>
                <a:lnTo>
                  <a:pt x="157" y="7184"/>
                </a:lnTo>
                <a:lnTo>
                  <a:pt x="134" y="7240"/>
                </a:lnTo>
                <a:lnTo>
                  <a:pt x="111" y="7299"/>
                </a:lnTo>
                <a:lnTo>
                  <a:pt x="90" y="7358"/>
                </a:lnTo>
                <a:lnTo>
                  <a:pt x="72" y="7417"/>
                </a:lnTo>
                <a:lnTo>
                  <a:pt x="55" y="7477"/>
                </a:lnTo>
                <a:lnTo>
                  <a:pt x="41" y="7538"/>
                </a:lnTo>
                <a:lnTo>
                  <a:pt x="29" y="7600"/>
                </a:lnTo>
                <a:lnTo>
                  <a:pt x="19" y="7663"/>
                </a:lnTo>
                <a:lnTo>
                  <a:pt x="11" y="7727"/>
                </a:lnTo>
                <a:lnTo>
                  <a:pt x="5" y="7790"/>
                </a:lnTo>
                <a:lnTo>
                  <a:pt x="1" y="7854"/>
                </a:lnTo>
                <a:lnTo>
                  <a:pt x="0" y="7920"/>
                </a:lnTo>
                <a:lnTo>
                  <a:pt x="2" y="8016"/>
                </a:lnTo>
                <a:lnTo>
                  <a:pt x="11" y="8111"/>
                </a:lnTo>
                <a:lnTo>
                  <a:pt x="22" y="8205"/>
                </a:lnTo>
                <a:lnTo>
                  <a:pt x="40" y="8296"/>
                </a:lnTo>
                <a:lnTo>
                  <a:pt x="61" y="8386"/>
                </a:lnTo>
                <a:lnTo>
                  <a:pt x="87" y="8475"/>
                </a:lnTo>
                <a:lnTo>
                  <a:pt x="117" y="8562"/>
                </a:lnTo>
                <a:lnTo>
                  <a:pt x="151" y="8646"/>
                </a:lnTo>
                <a:lnTo>
                  <a:pt x="190" y="8729"/>
                </a:lnTo>
                <a:lnTo>
                  <a:pt x="233" y="8810"/>
                </a:lnTo>
                <a:lnTo>
                  <a:pt x="279" y="8888"/>
                </a:lnTo>
                <a:lnTo>
                  <a:pt x="329" y="8964"/>
                </a:lnTo>
                <a:lnTo>
                  <a:pt x="383" y="9038"/>
                </a:lnTo>
                <a:lnTo>
                  <a:pt x="441" y="9108"/>
                </a:lnTo>
                <a:lnTo>
                  <a:pt x="500" y="9176"/>
                </a:lnTo>
                <a:lnTo>
                  <a:pt x="565" y="9240"/>
                </a:lnTo>
                <a:lnTo>
                  <a:pt x="632" y="9302"/>
                </a:lnTo>
                <a:lnTo>
                  <a:pt x="701" y="9361"/>
                </a:lnTo>
                <a:lnTo>
                  <a:pt x="775" y="9416"/>
                </a:lnTo>
                <a:lnTo>
                  <a:pt x="850" y="9469"/>
                </a:lnTo>
                <a:lnTo>
                  <a:pt x="928" y="9517"/>
                </a:lnTo>
                <a:lnTo>
                  <a:pt x="1009" y="9561"/>
                </a:lnTo>
                <a:lnTo>
                  <a:pt x="1092" y="9603"/>
                </a:lnTo>
                <a:lnTo>
                  <a:pt x="1177" y="9641"/>
                </a:lnTo>
                <a:lnTo>
                  <a:pt x="1264" y="9674"/>
                </a:lnTo>
                <a:lnTo>
                  <a:pt x="1353" y="9703"/>
                </a:lnTo>
                <a:lnTo>
                  <a:pt x="1445" y="9729"/>
                </a:lnTo>
                <a:lnTo>
                  <a:pt x="1539" y="9749"/>
                </a:lnTo>
                <a:lnTo>
                  <a:pt x="1633" y="9765"/>
                </a:lnTo>
                <a:lnTo>
                  <a:pt x="1730" y="9778"/>
                </a:lnTo>
                <a:lnTo>
                  <a:pt x="1828" y="9785"/>
                </a:lnTo>
                <a:lnTo>
                  <a:pt x="1926" y="9787"/>
                </a:lnTo>
                <a:lnTo>
                  <a:pt x="2026" y="9785"/>
                </a:lnTo>
                <a:lnTo>
                  <a:pt x="2124" y="9778"/>
                </a:lnTo>
                <a:lnTo>
                  <a:pt x="2221" y="9765"/>
                </a:lnTo>
                <a:lnTo>
                  <a:pt x="2315" y="9749"/>
                </a:lnTo>
                <a:lnTo>
                  <a:pt x="2408" y="9729"/>
                </a:lnTo>
                <a:lnTo>
                  <a:pt x="2499" y="9703"/>
                </a:lnTo>
                <a:lnTo>
                  <a:pt x="2590" y="9674"/>
                </a:lnTo>
                <a:lnTo>
                  <a:pt x="2676" y="9641"/>
                </a:lnTo>
                <a:lnTo>
                  <a:pt x="2762" y="9603"/>
                </a:lnTo>
                <a:lnTo>
                  <a:pt x="2845" y="9561"/>
                </a:lnTo>
                <a:lnTo>
                  <a:pt x="2926" y="9517"/>
                </a:lnTo>
                <a:lnTo>
                  <a:pt x="3004" y="9469"/>
                </a:lnTo>
                <a:lnTo>
                  <a:pt x="3079" y="9416"/>
                </a:lnTo>
                <a:lnTo>
                  <a:pt x="3152" y="9361"/>
                </a:lnTo>
                <a:lnTo>
                  <a:pt x="3222" y="9302"/>
                </a:lnTo>
                <a:lnTo>
                  <a:pt x="3289" y="9240"/>
                </a:lnTo>
                <a:lnTo>
                  <a:pt x="3352" y="9176"/>
                </a:lnTo>
                <a:lnTo>
                  <a:pt x="3413" y="9108"/>
                </a:lnTo>
                <a:lnTo>
                  <a:pt x="3471" y="9038"/>
                </a:lnTo>
                <a:lnTo>
                  <a:pt x="3525" y="8964"/>
                </a:lnTo>
                <a:lnTo>
                  <a:pt x="3575" y="8888"/>
                </a:lnTo>
                <a:lnTo>
                  <a:pt x="3621" y="8810"/>
                </a:lnTo>
                <a:lnTo>
                  <a:pt x="3663" y="8729"/>
                </a:lnTo>
                <a:lnTo>
                  <a:pt x="3702" y="8646"/>
                </a:lnTo>
                <a:lnTo>
                  <a:pt x="3737" y="8562"/>
                </a:lnTo>
                <a:lnTo>
                  <a:pt x="3767" y="8475"/>
                </a:lnTo>
                <a:lnTo>
                  <a:pt x="3793" y="8386"/>
                </a:lnTo>
                <a:lnTo>
                  <a:pt x="3814" y="8296"/>
                </a:lnTo>
                <a:lnTo>
                  <a:pt x="3832" y="8205"/>
                </a:lnTo>
                <a:lnTo>
                  <a:pt x="3843" y="8111"/>
                </a:lnTo>
                <a:lnTo>
                  <a:pt x="3850" y="8016"/>
                </a:lnTo>
                <a:lnTo>
                  <a:pt x="3854" y="7920"/>
                </a:lnTo>
                <a:lnTo>
                  <a:pt x="3853" y="7854"/>
                </a:lnTo>
                <a:lnTo>
                  <a:pt x="3849" y="7790"/>
                </a:lnTo>
                <a:lnTo>
                  <a:pt x="3843" y="7727"/>
                </a:lnTo>
                <a:lnTo>
                  <a:pt x="3835" y="7663"/>
                </a:lnTo>
                <a:lnTo>
                  <a:pt x="3825" y="7600"/>
                </a:lnTo>
                <a:lnTo>
                  <a:pt x="3813" y="7538"/>
                </a:lnTo>
                <a:lnTo>
                  <a:pt x="3798" y="7477"/>
                </a:lnTo>
                <a:lnTo>
                  <a:pt x="3781" y="7417"/>
                </a:lnTo>
                <a:lnTo>
                  <a:pt x="3764" y="7358"/>
                </a:lnTo>
                <a:lnTo>
                  <a:pt x="3743" y="7299"/>
                </a:lnTo>
                <a:lnTo>
                  <a:pt x="3720" y="7240"/>
                </a:lnTo>
                <a:lnTo>
                  <a:pt x="3697" y="7184"/>
                </a:lnTo>
                <a:lnTo>
                  <a:pt x="3670" y="7128"/>
                </a:lnTo>
                <a:lnTo>
                  <a:pt x="3642" y="7073"/>
                </a:lnTo>
                <a:lnTo>
                  <a:pt x="3613" y="7019"/>
                </a:lnTo>
                <a:lnTo>
                  <a:pt x="3581" y="6966"/>
                </a:lnTo>
                <a:close/>
              </a:path>
            </a:pathLst>
          </a:custGeom>
          <a:solidFill>
            <a:srgbClr val="E6E6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40" name="Rectangle 48"/>
          <p:cNvSpPr>
            <a:spLocks noChangeArrowheads="1"/>
          </p:cNvSpPr>
          <p:nvPr/>
        </p:nvSpPr>
        <p:spPr bwMode="auto">
          <a:xfrm>
            <a:off x="7545998" y="-119"/>
            <a:ext cx="59772" cy="946785"/>
          </a:xfrm>
          <a:prstGeom prst="rect">
            <a:avLst/>
          </a:prstGeom>
          <a:solidFill>
            <a:srgbClr val="071C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41" name="Freeform 49"/>
          <p:cNvSpPr>
            <a:spLocks/>
          </p:cNvSpPr>
          <p:nvPr/>
        </p:nvSpPr>
        <p:spPr bwMode="auto">
          <a:xfrm>
            <a:off x="6999683" y="1360287"/>
            <a:ext cx="1152401" cy="1360406"/>
          </a:xfrm>
          <a:custGeom>
            <a:avLst/>
            <a:gdLst>
              <a:gd name="T0" fmla="*/ 212 w 3854"/>
              <a:gd name="T1" fmla="*/ 1837 h 4551"/>
              <a:gd name="T2" fmla="*/ 134 w 3854"/>
              <a:gd name="T3" fmla="*/ 2004 h 4551"/>
              <a:gd name="T4" fmla="*/ 73 w 3854"/>
              <a:gd name="T5" fmla="*/ 2181 h 4551"/>
              <a:gd name="T6" fmla="*/ 29 w 3854"/>
              <a:gd name="T7" fmla="*/ 2364 h 4551"/>
              <a:gd name="T8" fmla="*/ 5 w 3854"/>
              <a:gd name="T9" fmla="*/ 2554 h 4551"/>
              <a:gd name="T10" fmla="*/ 4 w 3854"/>
              <a:gd name="T11" fmla="*/ 2780 h 4551"/>
              <a:gd name="T12" fmla="*/ 40 w 3854"/>
              <a:gd name="T13" fmla="*/ 3060 h 4551"/>
              <a:gd name="T14" fmla="*/ 117 w 3854"/>
              <a:gd name="T15" fmla="*/ 3326 h 4551"/>
              <a:gd name="T16" fmla="*/ 233 w 3854"/>
              <a:gd name="T17" fmla="*/ 3574 h 4551"/>
              <a:gd name="T18" fmla="*/ 383 w 3854"/>
              <a:gd name="T19" fmla="*/ 3800 h 4551"/>
              <a:gd name="T20" fmla="*/ 565 w 3854"/>
              <a:gd name="T21" fmla="*/ 4004 h 4551"/>
              <a:gd name="T22" fmla="*/ 775 w 3854"/>
              <a:gd name="T23" fmla="*/ 4180 h 4551"/>
              <a:gd name="T24" fmla="*/ 1009 w 3854"/>
              <a:gd name="T25" fmla="*/ 4325 h 4551"/>
              <a:gd name="T26" fmla="*/ 1264 w 3854"/>
              <a:gd name="T27" fmla="*/ 4438 h 4551"/>
              <a:gd name="T28" fmla="*/ 1539 w 3854"/>
              <a:gd name="T29" fmla="*/ 4513 h 4551"/>
              <a:gd name="T30" fmla="*/ 1828 w 3854"/>
              <a:gd name="T31" fmla="*/ 4549 h 4551"/>
              <a:gd name="T32" fmla="*/ 2124 w 3854"/>
              <a:gd name="T33" fmla="*/ 4542 h 4551"/>
              <a:gd name="T34" fmla="*/ 2409 w 3854"/>
              <a:gd name="T35" fmla="*/ 4493 h 4551"/>
              <a:gd name="T36" fmla="*/ 2677 w 3854"/>
              <a:gd name="T37" fmla="*/ 4404 h 4551"/>
              <a:gd name="T38" fmla="*/ 2926 w 3854"/>
              <a:gd name="T39" fmla="*/ 4281 h 4551"/>
              <a:gd name="T40" fmla="*/ 3153 w 3854"/>
              <a:gd name="T41" fmla="*/ 4125 h 4551"/>
              <a:gd name="T42" fmla="*/ 3354 w 3854"/>
              <a:gd name="T43" fmla="*/ 3940 h 4551"/>
              <a:gd name="T44" fmla="*/ 3525 w 3854"/>
              <a:gd name="T45" fmla="*/ 3728 h 4551"/>
              <a:gd name="T46" fmla="*/ 3664 w 3854"/>
              <a:gd name="T47" fmla="*/ 3493 h 4551"/>
              <a:gd name="T48" fmla="*/ 3767 w 3854"/>
              <a:gd name="T49" fmla="*/ 3239 h 4551"/>
              <a:gd name="T50" fmla="*/ 3832 w 3854"/>
              <a:gd name="T51" fmla="*/ 2967 h 4551"/>
              <a:gd name="T52" fmla="*/ 3854 w 3854"/>
              <a:gd name="T53" fmla="*/ 2684 h 4551"/>
              <a:gd name="T54" fmla="*/ 3843 w 3854"/>
              <a:gd name="T55" fmla="*/ 2491 h 4551"/>
              <a:gd name="T56" fmla="*/ 3813 w 3854"/>
              <a:gd name="T57" fmla="*/ 2302 h 4551"/>
              <a:gd name="T58" fmla="*/ 3764 w 3854"/>
              <a:gd name="T59" fmla="*/ 2122 h 4551"/>
              <a:gd name="T60" fmla="*/ 3697 w 3854"/>
              <a:gd name="T61" fmla="*/ 1948 h 4551"/>
              <a:gd name="T62" fmla="*/ 3613 w 3854"/>
              <a:gd name="T63" fmla="*/ 1783 h 4551"/>
              <a:gd name="T64" fmla="*/ 3518 w 3854"/>
              <a:gd name="T65" fmla="*/ 1621 h 4551"/>
              <a:gd name="T66" fmla="*/ 3331 w 3854"/>
              <a:gd name="T67" fmla="*/ 1315 h 4551"/>
              <a:gd name="T68" fmla="*/ 3186 w 3854"/>
              <a:gd name="T69" fmla="*/ 1042 h 4551"/>
              <a:gd name="T70" fmla="*/ 3075 w 3854"/>
              <a:gd name="T71" fmla="*/ 802 h 4551"/>
              <a:gd name="T72" fmla="*/ 2994 w 3854"/>
              <a:gd name="T73" fmla="*/ 595 h 4551"/>
              <a:gd name="T74" fmla="*/ 2939 w 3854"/>
              <a:gd name="T75" fmla="*/ 419 h 4551"/>
              <a:gd name="T76" fmla="*/ 2904 w 3854"/>
              <a:gd name="T77" fmla="*/ 275 h 4551"/>
              <a:gd name="T78" fmla="*/ 2886 w 3854"/>
              <a:gd name="T79" fmla="*/ 161 h 4551"/>
              <a:gd name="T80" fmla="*/ 2878 w 3854"/>
              <a:gd name="T81" fmla="*/ 57 h 4551"/>
              <a:gd name="T82" fmla="*/ 2880 w 3854"/>
              <a:gd name="T83" fmla="*/ 0 h 4551"/>
              <a:gd name="T84" fmla="*/ 974 w 3854"/>
              <a:gd name="T85" fmla="*/ 6 h 4551"/>
              <a:gd name="T86" fmla="*/ 974 w 3854"/>
              <a:gd name="T87" fmla="*/ 103 h 4551"/>
              <a:gd name="T88" fmla="*/ 964 w 3854"/>
              <a:gd name="T89" fmla="*/ 197 h 4551"/>
              <a:gd name="T90" fmla="*/ 941 w 3854"/>
              <a:gd name="T91" fmla="*/ 320 h 4551"/>
              <a:gd name="T92" fmla="*/ 900 w 3854"/>
              <a:gd name="T93" fmla="*/ 474 h 4551"/>
              <a:gd name="T94" fmla="*/ 837 w 3854"/>
              <a:gd name="T95" fmla="*/ 661 h 4551"/>
              <a:gd name="T96" fmla="*/ 746 w 3854"/>
              <a:gd name="T97" fmla="*/ 880 h 4551"/>
              <a:gd name="T98" fmla="*/ 625 w 3854"/>
              <a:gd name="T99" fmla="*/ 1129 h 4551"/>
              <a:gd name="T100" fmla="*/ 465 w 3854"/>
              <a:gd name="T101" fmla="*/ 1413 h 4551"/>
              <a:gd name="T102" fmla="*/ 266 w 3854"/>
              <a:gd name="T103" fmla="*/ 1730 h 4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854" h="4551">
                <a:moveTo>
                  <a:pt x="273" y="1730"/>
                </a:moveTo>
                <a:lnTo>
                  <a:pt x="241" y="1783"/>
                </a:lnTo>
                <a:lnTo>
                  <a:pt x="212" y="1837"/>
                </a:lnTo>
                <a:lnTo>
                  <a:pt x="184" y="1892"/>
                </a:lnTo>
                <a:lnTo>
                  <a:pt x="158" y="1948"/>
                </a:lnTo>
                <a:lnTo>
                  <a:pt x="134" y="2004"/>
                </a:lnTo>
                <a:lnTo>
                  <a:pt x="111" y="2063"/>
                </a:lnTo>
                <a:lnTo>
                  <a:pt x="90" y="2122"/>
                </a:lnTo>
                <a:lnTo>
                  <a:pt x="73" y="2181"/>
                </a:lnTo>
                <a:lnTo>
                  <a:pt x="56" y="2241"/>
                </a:lnTo>
                <a:lnTo>
                  <a:pt x="41" y="2302"/>
                </a:lnTo>
                <a:lnTo>
                  <a:pt x="29" y="2364"/>
                </a:lnTo>
                <a:lnTo>
                  <a:pt x="19" y="2426"/>
                </a:lnTo>
                <a:lnTo>
                  <a:pt x="11" y="2491"/>
                </a:lnTo>
                <a:lnTo>
                  <a:pt x="5" y="2554"/>
                </a:lnTo>
                <a:lnTo>
                  <a:pt x="1" y="2618"/>
                </a:lnTo>
                <a:lnTo>
                  <a:pt x="0" y="2684"/>
                </a:lnTo>
                <a:lnTo>
                  <a:pt x="4" y="2780"/>
                </a:lnTo>
                <a:lnTo>
                  <a:pt x="11" y="2875"/>
                </a:lnTo>
                <a:lnTo>
                  <a:pt x="22" y="2967"/>
                </a:lnTo>
                <a:lnTo>
                  <a:pt x="40" y="3060"/>
                </a:lnTo>
                <a:lnTo>
                  <a:pt x="61" y="3150"/>
                </a:lnTo>
                <a:lnTo>
                  <a:pt x="87" y="3239"/>
                </a:lnTo>
                <a:lnTo>
                  <a:pt x="117" y="3326"/>
                </a:lnTo>
                <a:lnTo>
                  <a:pt x="152" y="3410"/>
                </a:lnTo>
                <a:lnTo>
                  <a:pt x="191" y="3493"/>
                </a:lnTo>
                <a:lnTo>
                  <a:pt x="233" y="3574"/>
                </a:lnTo>
                <a:lnTo>
                  <a:pt x="279" y="3652"/>
                </a:lnTo>
                <a:lnTo>
                  <a:pt x="329" y="3728"/>
                </a:lnTo>
                <a:lnTo>
                  <a:pt x="383" y="3800"/>
                </a:lnTo>
                <a:lnTo>
                  <a:pt x="441" y="3872"/>
                </a:lnTo>
                <a:lnTo>
                  <a:pt x="502" y="3940"/>
                </a:lnTo>
                <a:lnTo>
                  <a:pt x="565" y="4004"/>
                </a:lnTo>
                <a:lnTo>
                  <a:pt x="632" y="4066"/>
                </a:lnTo>
                <a:lnTo>
                  <a:pt x="702" y="4125"/>
                </a:lnTo>
                <a:lnTo>
                  <a:pt x="775" y="4180"/>
                </a:lnTo>
                <a:lnTo>
                  <a:pt x="850" y="4233"/>
                </a:lnTo>
                <a:lnTo>
                  <a:pt x="928" y="4281"/>
                </a:lnTo>
                <a:lnTo>
                  <a:pt x="1009" y="4325"/>
                </a:lnTo>
                <a:lnTo>
                  <a:pt x="1092" y="4367"/>
                </a:lnTo>
                <a:lnTo>
                  <a:pt x="1178" y="4404"/>
                </a:lnTo>
                <a:lnTo>
                  <a:pt x="1264" y="4438"/>
                </a:lnTo>
                <a:lnTo>
                  <a:pt x="1355" y="4467"/>
                </a:lnTo>
                <a:lnTo>
                  <a:pt x="1446" y="4493"/>
                </a:lnTo>
                <a:lnTo>
                  <a:pt x="1539" y="4513"/>
                </a:lnTo>
                <a:lnTo>
                  <a:pt x="1633" y="4529"/>
                </a:lnTo>
                <a:lnTo>
                  <a:pt x="1731" y="4542"/>
                </a:lnTo>
                <a:lnTo>
                  <a:pt x="1828" y="4549"/>
                </a:lnTo>
                <a:lnTo>
                  <a:pt x="1928" y="4551"/>
                </a:lnTo>
                <a:lnTo>
                  <a:pt x="2026" y="4549"/>
                </a:lnTo>
                <a:lnTo>
                  <a:pt x="2124" y="4542"/>
                </a:lnTo>
                <a:lnTo>
                  <a:pt x="2221" y="4529"/>
                </a:lnTo>
                <a:lnTo>
                  <a:pt x="2315" y="4513"/>
                </a:lnTo>
                <a:lnTo>
                  <a:pt x="2409" y="4493"/>
                </a:lnTo>
                <a:lnTo>
                  <a:pt x="2501" y="4467"/>
                </a:lnTo>
                <a:lnTo>
                  <a:pt x="2590" y="4438"/>
                </a:lnTo>
                <a:lnTo>
                  <a:pt x="2677" y="4404"/>
                </a:lnTo>
                <a:lnTo>
                  <a:pt x="2762" y="4367"/>
                </a:lnTo>
                <a:lnTo>
                  <a:pt x="2845" y="4325"/>
                </a:lnTo>
                <a:lnTo>
                  <a:pt x="2926" y="4281"/>
                </a:lnTo>
                <a:lnTo>
                  <a:pt x="3004" y="4233"/>
                </a:lnTo>
                <a:lnTo>
                  <a:pt x="3079" y="4180"/>
                </a:lnTo>
                <a:lnTo>
                  <a:pt x="3153" y="4125"/>
                </a:lnTo>
                <a:lnTo>
                  <a:pt x="3222" y="4066"/>
                </a:lnTo>
                <a:lnTo>
                  <a:pt x="3289" y="4004"/>
                </a:lnTo>
                <a:lnTo>
                  <a:pt x="3354" y="3940"/>
                </a:lnTo>
                <a:lnTo>
                  <a:pt x="3413" y="3872"/>
                </a:lnTo>
                <a:lnTo>
                  <a:pt x="3471" y="3800"/>
                </a:lnTo>
                <a:lnTo>
                  <a:pt x="3525" y="3728"/>
                </a:lnTo>
                <a:lnTo>
                  <a:pt x="3575" y="3652"/>
                </a:lnTo>
                <a:lnTo>
                  <a:pt x="3621" y="3574"/>
                </a:lnTo>
                <a:lnTo>
                  <a:pt x="3664" y="3493"/>
                </a:lnTo>
                <a:lnTo>
                  <a:pt x="3703" y="3410"/>
                </a:lnTo>
                <a:lnTo>
                  <a:pt x="3737" y="3326"/>
                </a:lnTo>
                <a:lnTo>
                  <a:pt x="3767" y="3239"/>
                </a:lnTo>
                <a:lnTo>
                  <a:pt x="3793" y="3150"/>
                </a:lnTo>
                <a:lnTo>
                  <a:pt x="3814" y="3060"/>
                </a:lnTo>
                <a:lnTo>
                  <a:pt x="3832" y="2967"/>
                </a:lnTo>
                <a:lnTo>
                  <a:pt x="3843" y="2875"/>
                </a:lnTo>
                <a:lnTo>
                  <a:pt x="3852" y="2780"/>
                </a:lnTo>
                <a:lnTo>
                  <a:pt x="3854" y="2684"/>
                </a:lnTo>
                <a:lnTo>
                  <a:pt x="3853" y="2618"/>
                </a:lnTo>
                <a:lnTo>
                  <a:pt x="3849" y="2554"/>
                </a:lnTo>
                <a:lnTo>
                  <a:pt x="3843" y="2491"/>
                </a:lnTo>
                <a:lnTo>
                  <a:pt x="3835" y="2426"/>
                </a:lnTo>
                <a:lnTo>
                  <a:pt x="3825" y="2364"/>
                </a:lnTo>
                <a:lnTo>
                  <a:pt x="3813" y="2302"/>
                </a:lnTo>
                <a:lnTo>
                  <a:pt x="3799" y="2241"/>
                </a:lnTo>
                <a:lnTo>
                  <a:pt x="3782" y="2181"/>
                </a:lnTo>
                <a:lnTo>
                  <a:pt x="3764" y="2122"/>
                </a:lnTo>
                <a:lnTo>
                  <a:pt x="3744" y="2063"/>
                </a:lnTo>
                <a:lnTo>
                  <a:pt x="3720" y="2004"/>
                </a:lnTo>
                <a:lnTo>
                  <a:pt x="3697" y="1948"/>
                </a:lnTo>
                <a:lnTo>
                  <a:pt x="3670" y="1892"/>
                </a:lnTo>
                <a:lnTo>
                  <a:pt x="3643" y="1837"/>
                </a:lnTo>
                <a:lnTo>
                  <a:pt x="3613" y="1783"/>
                </a:lnTo>
                <a:lnTo>
                  <a:pt x="3582" y="1730"/>
                </a:lnTo>
                <a:lnTo>
                  <a:pt x="3589" y="1730"/>
                </a:lnTo>
                <a:lnTo>
                  <a:pt x="3518" y="1621"/>
                </a:lnTo>
                <a:lnTo>
                  <a:pt x="3451" y="1515"/>
                </a:lnTo>
                <a:lnTo>
                  <a:pt x="3389" y="1413"/>
                </a:lnTo>
                <a:lnTo>
                  <a:pt x="3331" y="1315"/>
                </a:lnTo>
                <a:lnTo>
                  <a:pt x="3279" y="1221"/>
                </a:lnTo>
                <a:lnTo>
                  <a:pt x="3231" y="1129"/>
                </a:lnTo>
                <a:lnTo>
                  <a:pt x="3186" y="1042"/>
                </a:lnTo>
                <a:lnTo>
                  <a:pt x="3145" y="959"/>
                </a:lnTo>
                <a:lnTo>
                  <a:pt x="3108" y="880"/>
                </a:lnTo>
                <a:lnTo>
                  <a:pt x="3075" y="802"/>
                </a:lnTo>
                <a:lnTo>
                  <a:pt x="3044" y="730"/>
                </a:lnTo>
                <a:lnTo>
                  <a:pt x="3017" y="661"/>
                </a:lnTo>
                <a:lnTo>
                  <a:pt x="2994" y="595"/>
                </a:lnTo>
                <a:lnTo>
                  <a:pt x="2973" y="533"/>
                </a:lnTo>
                <a:lnTo>
                  <a:pt x="2954" y="474"/>
                </a:lnTo>
                <a:lnTo>
                  <a:pt x="2939" y="419"/>
                </a:lnTo>
                <a:lnTo>
                  <a:pt x="2925" y="368"/>
                </a:lnTo>
                <a:lnTo>
                  <a:pt x="2913" y="320"/>
                </a:lnTo>
                <a:lnTo>
                  <a:pt x="2904" y="275"/>
                </a:lnTo>
                <a:lnTo>
                  <a:pt x="2897" y="234"/>
                </a:lnTo>
                <a:lnTo>
                  <a:pt x="2891" y="197"/>
                </a:lnTo>
                <a:lnTo>
                  <a:pt x="2886" y="161"/>
                </a:lnTo>
                <a:lnTo>
                  <a:pt x="2883" y="131"/>
                </a:lnTo>
                <a:lnTo>
                  <a:pt x="2880" y="103"/>
                </a:lnTo>
                <a:lnTo>
                  <a:pt x="2878" y="57"/>
                </a:lnTo>
                <a:lnTo>
                  <a:pt x="2879" y="24"/>
                </a:lnTo>
                <a:lnTo>
                  <a:pt x="2880" y="6"/>
                </a:lnTo>
                <a:lnTo>
                  <a:pt x="2880" y="0"/>
                </a:lnTo>
                <a:lnTo>
                  <a:pt x="1928" y="0"/>
                </a:lnTo>
                <a:lnTo>
                  <a:pt x="974" y="0"/>
                </a:lnTo>
                <a:lnTo>
                  <a:pt x="974" y="6"/>
                </a:lnTo>
                <a:lnTo>
                  <a:pt x="976" y="24"/>
                </a:lnTo>
                <a:lnTo>
                  <a:pt x="976" y="57"/>
                </a:lnTo>
                <a:lnTo>
                  <a:pt x="974" y="103"/>
                </a:lnTo>
                <a:lnTo>
                  <a:pt x="971" y="131"/>
                </a:lnTo>
                <a:lnTo>
                  <a:pt x="969" y="161"/>
                </a:lnTo>
                <a:lnTo>
                  <a:pt x="964" y="197"/>
                </a:lnTo>
                <a:lnTo>
                  <a:pt x="959" y="234"/>
                </a:lnTo>
                <a:lnTo>
                  <a:pt x="950" y="275"/>
                </a:lnTo>
                <a:lnTo>
                  <a:pt x="941" y="320"/>
                </a:lnTo>
                <a:lnTo>
                  <a:pt x="929" y="368"/>
                </a:lnTo>
                <a:lnTo>
                  <a:pt x="916" y="419"/>
                </a:lnTo>
                <a:lnTo>
                  <a:pt x="900" y="474"/>
                </a:lnTo>
                <a:lnTo>
                  <a:pt x="881" y="533"/>
                </a:lnTo>
                <a:lnTo>
                  <a:pt x="861" y="595"/>
                </a:lnTo>
                <a:lnTo>
                  <a:pt x="837" y="661"/>
                </a:lnTo>
                <a:lnTo>
                  <a:pt x="810" y="730"/>
                </a:lnTo>
                <a:lnTo>
                  <a:pt x="780" y="802"/>
                </a:lnTo>
                <a:lnTo>
                  <a:pt x="746" y="880"/>
                </a:lnTo>
                <a:lnTo>
                  <a:pt x="710" y="959"/>
                </a:lnTo>
                <a:lnTo>
                  <a:pt x="669" y="1042"/>
                </a:lnTo>
                <a:lnTo>
                  <a:pt x="625" y="1129"/>
                </a:lnTo>
                <a:lnTo>
                  <a:pt x="575" y="1221"/>
                </a:lnTo>
                <a:lnTo>
                  <a:pt x="523" y="1315"/>
                </a:lnTo>
                <a:lnTo>
                  <a:pt x="465" y="1413"/>
                </a:lnTo>
                <a:lnTo>
                  <a:pt x="404" y="1515"/>
                </a:lnTo>
                <a:lnTo>
                  <a:pt x="338" y="1621"/>
                </a:lnTo>
                <a:lnTo>
                  <a:pt x="266" y="1730"/>
                </a:lnTo>
                <a:lnTo>
                  <a:pt x="273" y="173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42" name="Freeform 50"/>
          <p:cNvSpPr>
            <a:spLocks/>
          </p:cNvSpPr>
          <p:nvPr/>
        </p:nvSpPr>
        <p:spPr bwMode="auto">
          <a:xfrm>
            <a:off x="7291371" y="1007634"/>
            <a:ext cx="569027" cy="352655"/>
          </a:xfrm>
          <a:custGeom>
            <a:avLst/>
            <a:gdLst>
              <a:gd name="T0" fmla="*/ 954 w 1906"/>
              <a:gd name="T1" fmla="*/ 1182 h 1182"/>
              <a:gd name="T2" fmla="*/ 954 w 1906"/>
              <a:gd name="T3" fmla="*/ 1182 h 1182"/>
              <a:gd name="T4" fmla="*/ 1906 w 1906"/>
              <a:gd name="T5" fmla="*/ 1182 h 1182"/>
              <a:gd name="T6" fmla="*/ 1906 w 1906"/>
              <a:gd name="T7" fmla="*/ 393 h 1182"/>
              <a:gd name="T8" fmla="*/ 1648 w 1906"/>
              <a:gd name="T9" fmla="*/ 0 h 1182"/>
              <a:gd name="T10" fmla="*/ 954 w 1906"/>
              <a:gd name="T11" fmla="*/ 0 h 1182"/>
              <a:gd name="T12" fmla="*/ 954 w 1906"/>
              <a:gd name="T13" fmla="*/ 0 h 1182"/>
              <a:gd name="T14" fmla="*/ 259 w 1906"/>
              <a:gd name="T15" fmla="*/ 0 h 1182"/>
              <a:gd name="T16" fmla="*/ 0 w 1906"/>
              <a:gd name="T17" fmla="*/ 393 h 1182"/>
              <a:gd name="T18" fmla="*/ 0 w 1906"/>
              <a:gd name="T19" fmla="*/ 1182 h 1182"/>
              <a:gd name="T20" fmla="*/ 954 w 1906"/>
              <a:gd name="T21" fmla="*/ 1182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06" h="1182">
                <a:moveTo>
                  <a:pt x="954" y="1182"/>
                </a:moveTo>
                <a:lnTo>
                  <a:pt x="954" y="1182"/>
                </a:lnTo>
                <a:lnTo>
                  <a:pt x="1906" y="1182"/>
                </a:lnTo>
                <a:lnTo>
                  <a:pt x="1906" y="393"/>
                </a:lnTo>
                <a:lnTo>
                  <a:pt x="1648" y="0"/>
                </a:lnTo>
                <a:lnTo>
                  <a:pt x="954" y="0"/>
                </a:lnTo>
                <a:lnTo>
                  <a:pt x="954" y="0"/>
                </a:lnTo>
                <a:lnTo>
                  <a:pt x="259" y="0"/>
                </a:lnTo>
                <a:lnTo>
                  <a:pt x="0" y="393"/>
                </a:lnTo>
                <a:lnTo>
                  <a:pt x="0" y="1182"/>
                </a:lnTo>
                <a:lnTo>
                  <a:pt x="954" y="118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43" name="Freeform 51"/>
          <p:cNvSpPr>
            <a:spLocks/>
          </p:cNvSpPr>
          <p:nvPr/>
        </p:nvSpPr>
        <p:spPr bwMode="auto">
          <a:xfrm>
            <a:off x="7243553" y="807996"/>
            <a:ext cx="664663" cy="508061"/>
          </a:xfrm>
          <a:custGeom>
            <a:avLst/>
            <a:gdLst>
              <a:gd name="T0" fmla="*/ 0 w 2220"/>
              <a:gd name="T1" fmla="*/ 1701 h 1701"/>
              <a:gd name="T2" fmla="*/ 1 w 2220"/>
              <a:gd name="T3" fmla="*/ 674 h 1701"/>
              <a:gd name="T4" fmla="*/ 8 w 2220"/>
              <a:gd name="T5" fmla="*/ 601 h 1701"/>
              <a:gd name="T6" fmla="*/ 22 w 2220"/>
              <a:gd name="T7" fmla="*/ 532 h 1701"/>
              <a:gd name="T8" fmla="*/ 43 w 2220"/>
              <a:gd name="T9" fmla="*/ 466 h 1701"/>
              <a:gd name="T10" fmla="*/ 70 w 2220"/>
              <a:gd name="T11" fmla="*/ 402 h 1701"/>
              <a:gd name="T12" fmla="*/ 103 w 2220"/>
              <a:gd name="T13" fmla="*/ 342 h 1701"/>
              <a:gd name="T14" fmla="*/ 142 w 2220"/>
              <a:gd name="T15" fmla="*/ 286 h 1701"/>
              <a:gd name="T16" fmla="*/ 185 w 2220"/>
              <a:gd name="T17" fmla="*/ 233 h 1701"/>
              <a:gd name="T18" fmla="*/ 233 w 2220"/>
              <a:gd name="T19" fmla="*/ 185 h 1701"/>
              <a:gd name="T20" fmla="*/ 284 w 2220"/>
              <a:gd name="T21" fmla="*/ 142 h 1701"/>
              <a:gd name="T22" fmla="*/ 342 w 2220"/>
              <a:gd name="T23" fmla="*/ 103 h 1701"/>
              <a:gd name="T24" fmla="*/ 402 w 2220"/>
              <a:gd name="T25" fmla="*/ 70 h 1701"/>
              <a:gd name="T26" fmla="*/ 465 w 2220"/>
              <a:gd name="T27" fmla="*/ 43 h 1701"/>
              <a:gd name="T28" fmla="*/ 532 w 2220"/>
              <a:gd name="T29" fmla="*/ 23 h 1701"/>
              <a:gd name="T30" fmla="*/ 601 w 2220"/>
              <a:gd name="T31" fmla="*/ 8 h 1701"/>
              <a:gd name="T32" fmla="*/ 672 w 2220"/>
              <a:gd name="T33" fmla="*/ 1 h 1701"/>
              <a:gd name="T34" fmla="*/ 1511 w 2220"/>
              <a:gd name="T35" fmla="*/ 0 h 1701"/>
              <a:gd name="T36" fmla="*/ 1584 w 2220"/>
              <a:gd name="T37" fmla="*/ 5 h 1701"/>
              <a:gd name="T38" fmla="*/ 1654 w 2220"/>
              <a:gd name="T39" fmla="*/ 15 h 1701"/>
              <a:gd name="T40" fmla="*/ 1722 w 2220"/>
              <a:gd name="T41" fmla="*/ 33 h 1701"/>
              <a:gd name="T42" fmla="*/ 1787 w 2220"/>
              <a:gd name="T43" fmla="*/ 56 h 1701"/>
              <a:gd name="T44" fmla="*/ 1849 w 2220"/>
              <a:gd name="T45" fmla="*/ 87 h 1701"/>
              <a:gd name="T46" fmla="*/ 1907 w 2220"/>
              <a:gd name="T47" fmla="*/ 122 h 1701"/>
              <a:gd name="T48" fmla="*/ 1962 w 2220"/>
              <a:gd name="T49" fmla="*/ 163 h 1701"/>
              <a:gd name="T50" fmla="*/ 2013 w 2220"/>
              <a:gd name="T51" fmla="*/ 208 h 1701"/>
              <a:gd name="T52" fmla="*/ 2059 w 2220"/>
              <a:gd name="T53" fmla="*/ 259 h 1701"/>
              <a:gd name="T54" fmla="*/ 2100 w 2220"/>
              <a:gd name="T55" fmla="*/ 313 h 1701"/>
              <a:gd name="T56" fmla="*/ 2135 w 2220"/>
              <a:gd name="T57" fmla="*/ 371 h 1701"/>
              <a:gd name="T58" fmla="*/ 2164 w 2220"/>
              <a:gd name="T59" fmla="*/ 433 h 1701"/>
              <a:gd name="T60" fmla="*/ 2189 w 2220"/>
              <a:gd name="T61" fmla="*/ 499 h 1701"/>
              <a:gd name="T62" fmla="*/ 2206 w 2220"/>
              <a:gd name="T63" fmla="*/ 567 h 1701"/>
              <a:gd name="T64" fmla="*/ 2217 w 2220"/>
              <a:gd name="T65" fmla="*/ 637 h 1701"/>
              <a:gd name="T66" fmla="*/ 2220 w 2220"/>
              <a:gd name="T67" fmla="*/ 710 h 1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220" h="1701">
                <a:moveTo>
                  <a:pt x="2220" y="1701"/>
                </a:moveTo>
                <a:lnTo>
                  <a:pt x="0" y="1701"/>
                </a:lnTo>
                <a:lnTo>
                  <a:pt x="0" y="710"/>
                </a:lnTo>
                <a:lnTo>
                  <a:pt x="1" y="674"/>
                </a:lnTo>
                <a:lnTo>
                  <a:pt x="3" y="637"/>
                </a:lnTo>
                <a:lnTo>
                  <a:pt x="8" y="601"/>
                </a:lnTo>
                <a:lnTo>
                  <a:pt x="15" y="567"/>
                </a:lnTo>
                <a:lnTo>
                  <a:pt x="22" y="532"/>
                </a:lnTo>
                <a:lnTo>
                  <a:pt x="33" y="499"/>
                </a:lnTo>
                <a:lnTo>
                  <a:pt x="43" y="466"/>
                </a:lnTo>
                <a:lnTo>
                  <a:pt x="56" y="433"/>
                </a:lnTo>
                <a:lnTo>
                  <a:pt x="70" y="402"/>
                </a:lnTo>
                <a:lnTo>
                  <a:pt x="85" y="371"/>
                </a:lnTo>
                <a:lnTo>
                  <a:pt x="103" y="342"/>
                </a:lnTo>
                <a:lnTo>
                  <a:pt x="122" y="313"/>
                </a:lnTo>
                <a:lnTo>
                  <a:pt x="142" y="286"/>
                </a:lnTo>
                <a:lnTo>
                  <a:pt x="161" y="259"/>
                </a:lnTo>
                <a:lnTo>
                  <a:pt x="185" y="233"/>
                </a:lnTo>
                <a:lnTo>
                  <a:pt x="208" y="208"/>
                </a:lnTo>
                <a:lnTo>
                  <a:pt x="233" y="185"/>
                </a:lnTo>
                <a:lnTo>
                  <a:pt x="259" y="163"/>
                </a:lnTo>
                <a:lnTo>
                  <a:pt x="284" y="142"/>
                </a:lnTo>
                <a:lnTo>
                  <a:pt x="313" y="122"/>
                </a:lnTo>
                <a:lnTo>
                  <a:pt x="342" y="103"/>
                </a:lnTo>
                <a:lnTo>
                  <a:pt x="371" y="87"/>
                </a:lnTo>
                <a:lnTo>
                  <a:pt x="402" y="70"/>
                </a:lnTo>
                <a:lnTo>
                  <a:pt x="433" y="56"/>
                </a:lnTo>
                <a:lnTo>
                  <a:pt x="465" y="43"/>
                </a:lnTo>
                <a:lnTo>
                  <a:pt x="499" y="33"/>
                </a:lnTo>
                <a:lnTo>
                  <a:pt x="532" y="23"/>
                </a:lnTo>
                <a:lnTo>
                  <a:pt x="567" y="15"/>
                </a:lnTo>
                <a:lnTo>
                  <a:pt x="601" y="8"/>
                </a:lnTo>
                <a:lnTo>
                  <a:pt x="637" y="5"/>
                </a:lnTo>
                <a:lnTo>
                  <a:pt x="672" y="1"/>
                </a:lnTo>
                <a:lnTo>
                  <a:pt x="709" y="0"/>
                </a:lnTo>
                <a:lnTo>
                  <a:pt x="1511" y="0"/>
                </a:lnTo>
                <a:lnTo>
                  <a:pt x="1548" y="1"/>
                </a:lnTo>
                <a:lnTo>
                  <a:pt x="1584" y="5"/>
                </a:lnTo>
                <a:lnTo>
                  <a:pt x="1619" y="8"/>
                </a:lnTo>
                <a:lnTo>
                  <a:pt x="1654" y="15"/>
                </a:lnTo>
                <a:lnTo>
                  <a:pt x="1688" y="23"/>
                </a:lnTo>
                <a:lnTo>
                  <a:pt x="1722" y="33"/>
                </a:lnTo>
                <a:lnTo>
                  <a:pt x="1755" y="43"/>
                </a:lnTo>
                <a:lnTo>
                  <a:pt x="1787" y="56"/>
                </a:lnTo>
                <a:lnTo>
                  <a:pt x="1818" y="70"/>
                </a:lnTo>
                <a:lnTo>
                  <a:pt x="1849" y="87"/>
                </a:lnTo>
                <a:lnTo>
                  <a:pt x="1879" y="103"/>
                </a:lnTo>
                <a:lnTo>
                  <a:pt x="1907" y="122"/>
                </a:lnTo>
                <a:lnTo>
                  <a:pt x="1935" y="142"/>
                </a:lnTo>
                <a:lnTo>
                  <a:pt x="1962" y="163"/>
                </a:lnTo>
                <a:lnTo>
                  <a:pt x="1988" y="185"/>
                </a:lnTo>
                <a:lnTo>
                  <a:pt x="2013" y="208"/>
                </a:lnTo>
                <a:lnTo>
                  <a:pt x="2036" y="233"/>
                </a:lnTo>
                <a:lnTo>
                  <a:pt x="2059" y="259"/>
                </a:lnTo>
                <a:lnTo>
                  <a:pt x="2080" y="286"/>
                </a:lnTo>
                <a:lnTo>
                  <a:pt x="2100" y="313"/>
                </a:lnTo>
                <a:lnTo>
                  <a:pt x="2117" y="342"/>
                </a:lnTo>
                <a:lnTo>
                  <a:pt x="2135" y="371"/>
                </a:lnTo>
                <a:lnTo>
                  <a:pt x="2150" y="402"/>
                </a:lnTo>
                <a:lnTo>
                  <a:pt x="2164" y="433"/>
                </a:lnTo>
                <a:lnTo>
                  <a:pt x="2177" y="466"/>
                </a:lnTo>
                <a:lnTo>
                  <a:pt x="2189" y="499"/>
                </a:lnTo>
                <a:lnTo>
                  <a:pt x="2198" y="532"/>
                </a:lnTo>
                <a:lnTo>
                  <a:pt x="2206" y="567"/>
                </a:lnTo>
                <a:lnTo>
                  <a:pt x="2212" y="601"/>
                </a:lnTo>
                <a:lnTo>
                  <a:pt x="2217" y="637"/>
                </a:lnTo>
                <a:lnTo>
                  <a:pt x="2219" y="674"/>
                </a:lnTo>
                <a:lnTo>
                  <a:pt x="2220" y="710"/>
                </a:lnTo>
                <a:lnTo>
                  <a:pt x="2220" y="1701"/>
                </a:lnTo>
                <a:close/>
              </a:path>
            </a:pathLst>
          </a:custGeom>
          <a:solidFill>
            <a:srgbClr val="071C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45" name="Freeform 110"/>
          <p:cNvSpPr>
            <a:spLocks noChangeArrowheads="1"/>
          </p:cNvSpPr>
          <p:nvPr/>
        </p:nvSpPr>
        <p:spPr bwMode="auto">
          <a:xfrm>
            <a:off x="7421673" y="946264"/>
            <a:ext cx="286125" cy="231522"/>
          </a:xfrm>
          <a:custGeom>
            <a:avLst/>
            <a:gdLst>
              <a:gd name="T0" fmla="*/ 199860 w 462"/>
              <a:gd name="T1" fmla="*/ 4060 h 373"/>
              <a:gd name="T2" fmla="*/ 199860 w 462"/>
              <a:gd name="T3" fmla="*/ 4060 h 373"/>
              <a:gd name="T4" fmla="*/ 4051 w 462"/>
              <a:gd name="T5" fmla="*/ 72182 h 373"/>
              <a:gd name="T6" fmla="*/ 4051 w 462"/>
              <a:gd name="T7" fmla="*/ 76243 h 373"/>
              <a:gd name="T8" fmla="*/ 44113 w 462"/>
              <a:gd name="T9" fmla="*/ 96093 h 373"/>
              <a:gd name="T10" fmla="*/ 44113 w 462"/>
              <a:gd name="T11" fmla="*/ 96093 h 373"/>
              <a:gd name="T12" fmla="*/ 72021 w 462"/>
              <a:gd name="T13" fmla="*/ 103762 h 373"/>
              <a:gd name="T14" fmla="*/ 195358 w 462"/>
              <a:gd name="T15" fmla="*/ 15790 h 373"/>
              <a:gd name="T16" fmla="*/ 195358 w 462"/>
              <a:gd name="T17" fmla="*/ 15790 h 373"/>
              <a:gd name="T18" fmla="*/ 108032 w 462"/>
              <a:gd name="T19" fmla="*/ 111883 h 373"/>
              <a:gd name="T20" fmla="*/ 108032 w 462"/>
              <a:gd name="T21" fmla="*/ 111883 h 373"/>
              <a:gd name="T22" fmla="*/ 103981 w 462"/>
              <a:gd name="T23" fmla="*/ 115943 h 373"/>
              <a:gd name="T24" fmla="*/ 108032 w 462"/>
              <a:gd name="T25" fmla="*/ 120003 h 373"/>
              <a:gd name="T26" fmla="*/ 108032 w 462"/>
              <a:gd name="T27" fmla="*/ 120003 h 373"/>
              <a:gd name="T28" fmla="*/ 163399 w 462"/>
              <a:gd name="T29" fmla="*/ 152034 h 373"/>
              <a:gd name="T30" fmla="*/ 175552 w 462"/>
              <a:gd name="T31" fmla="*/ 147974 h 373"/>
              <a:gd name="T32" fmla="*/ 207512 w 462"/>
              <a:gd name="T33" fmla="*/ 8121 h 373"/>
              <a:gd name="T34" fmla="*/ 199860 w 462"/>
              <a:gd name="T35" fmla="*/ 4060 h 373"/>
              <a:gd name="T36" fmla="*/ 72021 w 462"/>
              <a:gd name="T37" fmla="*/ 163764 h 373"/>
              <a:gd name="T38" fmla="*/ 72021 w 462"/>
              <a:gd name="T39" fmla="*/ 163764 h 373"/>
              <a:gd name="T40" fmla="*/ 76073 w 462"/>
              <a:gd name="T41" fmla="*/ 167824 h 373"/>
              <a:gd name="T42" fmla="*/ 108032 w 462"/>
              <a:gd name="T43" fmla="*/ 139853 h 373"/>
              <a:gd name="T44" fmla="*/ 72021 w 462"/>
              <a:gd name="T45" fmla="*/ 120003 h 373"/>
              <a:gd name="T46" fmla="*/ 72021 w 462"/>
              <a:gd name="T47" fmla="*/ 163764 h 37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462" h="373">
                <a:moveTo>
                  <a:pt x="444" y="9"/>
                </a:moveTo>
                <a:lnTo>
                  <a:pt x="444" y="9"/>
                </a:lnTo>
                <a:cubicBezTo>
                  <a:pt x="434" y="9"/>
                  <a:pt x="18" y="160"/>
                  <a:pt x="9" y="160"/>
                </a:cubicBezTo>
                <a:cubicBezTo>
                  <a:pt x="0" y="160"/>
                  <a:pt x="0" y="169"/>
                  <a:pt x="9" y="169"/>
                </a:cubicBezTo>
                <a:cubicBezTo>
                  <a:pt x="18" y="177"/>
                  <a:pt x="98" y="213"/>
                  <a:pt x="98" y="213"/>
                </a:cubicBezTo>
                <a:cubicBezTo>
                  <a:pt x="160" y="230"/>
                  <a:pt x="160" y="230"/>
                  <a:pt x="160" y="230"/>
                </a:cubicBezTo>
                <a:cubicBezTo>
                  <a:pt x="160" y="230"/>
                  <a:pt x="425" y="35"/>
                  <a:pt x="434" y="35"/>
                </a:cubicBezTo>
                <a:cubicBezTo>
                  <a:pt x="434" y="26"/>
                  <a:pt x="434" y="35"/>
                  <a:pt x="434" y="35"/>
                </a:cubicBezTo>
                <a:lnTo>
                  <a:pt x="240" y="248"/>
                </a:lnTo>
                <a:cubicBezTo>
                  <a:pt x="231" y="257"/>
                  <a:pt x="231" y="257"/>
                  <a:pt x="231" y="257"/>
                </a:cubicBezTo>
                <a:cubicBezTo>
                  <a:pt x="240" y="266"/>
                  <a:pt x="240" y="266"/>
                  <a:pt x="240" y="266"/>
                </a:cubicBezTo>
                <a:cubicBezTo>
                  <a:pt x="240" y="266"/>
                  <a:pt x="363" y="328"/>
                  <a:pt x="363" y="337"/>
                </a:cubicBezTo>
                <a:cubicBezTo>
                  <a:pt x="372" y="337"/>
                  <a:pt x="381" y="337"/>
                  <a:pt x="390" y="328"/>
                </a:cubicBezTo>
                <a:cubicBezTo>
                  <a:pt x="390" y="319"/>
                  <a:pt x="461" y="26"/>
                  <a:pt x="461" y="18"/>
                </a:cubicBezTo>
                <a:cubicBezTo>
                  <a:pt x="461" y="9"/>
                  <a:pt x="453" y="0"/>
                  <a:pt x="444" y="9"/>
                </a:cubicBezTo>
                <a:close/>
                <a:moveTo>
                  <a:pt x="160" y="363"/>
                </a:moveTo>
                <a:lnTo>
                  <a:pt x="160" y="363"/>
                </a:lnTo>
                <a:cubicBezTo>
                  <a:pt x="160" y="372"/>
                  <a:pt x="160" y="372"/>
                  <a:pt x="169" y="372"/>
                </a:cubicBezTo>
                <a:cubicBezTo>
                  <a:pt x="169" y="363"/>
                  <a:pt x="240" y="310"/>
                  <a:pt x="240" y="310"/>
                </a:cubicBezTo>
                <a:cubicBezTo>
                  <a:pt x="160" y="266"/>
                  <a:pt x="160" y="266"/>
                  <a:pt x="160" y="266"/>
                </a:cubicBezTo>
                <a:lnTo>
                  <a:pt x="160" y="3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25678" tIns="12839" rIns="25678" bIns="12839" anchor="ctr"/>
          <a:lstStyle/>
          <a:p>
            <a:endParaRPr lang="en-US" sz="1349" dirty="0"/>
          </a:p>
        </p:txBody>
      </p:sp>
      <p:grpSp>
        <p:nvGrpSpPr>
          <p:cNvPr id="33" name="Group 149"/>
          <p:cNvGrpSpPr/>
          <p:nvPr/>
        </p:nvGrpSpPr>
        <p:grpSpPr>
          <a:xfrm>
            <a:off x="923604" y="3778934"/>
            <a:ext cx="2203801" cy="2038386"/>
            <a:chOff x="400050" y="838200"/>
            <a:chExt cx="5372101" cy="4968876"/>
          </a:xfrm>
        </p:grpSpPr>
        <p:sp>
          <p:nvSpPr>
            <p:cNvPr id="44" name="Freeform 5"/>
            <p:cNvSpPr>
              <a:spLocks/>
            </p:cNvSpPr>
            <p:nvPr/>
          </p:nvSpPr>
          <p:spPr bwMode="auto">
            <a:xfrm>
              <a:off x="1209675" y="5522913"/>
              <a:ext cx="1711325" cy="284163"/>
            </a:xfrm>
            <a:custGeom>
              <a:avLst/>
              <a:gdLst>
                <a:gd name="T0" fmla="*/ 5376 w 5390"/>
                <a:gd name="T1" fmla="*/ 494 h 897"/>
                <a:gd name="T2" fmla="*/ 5305 w 5390"/>
                <a:gd name="T3" fmla="*/ 560 h 897"/>
                <a:gd name="T4" fmla="*/ 5178 w 5390"/>
                <a:gd name="T5" fmla="*/ 623 h 897"/>
                <a:gd name="T6" fmla="*/ 5000 w 5390"/>
                <a:gd name="T7" fmla="*/ 681 h 897"/>
                <a:gd name="T8" fmla="*/ 4774 w 5390"/>
                <a:gd name="T9" fmla="*/ 733 h 897"/>
                <a:gd name="T10" fmla="*/ 4507 w 5390"/>
                <a:gd name="T11" fmla="*/ 781 h 897"/>
                <a:gd name="T12" fmla="*/ 4201 w 5390"/>
                <a:gd name="T13" fmla="*/ 820 h 897"/>
                <a:gd name="T14" fmla="*/ 3863 w 5390"/>
                <a:gd name="T15" fmla="*/ 853 h 897"/>
                <a:gd name="T16" fmla="*/ 3496 w 5390"/>
                <a:gd name="T17" fmla="*/ 877 h 897"/>
                <a:gd name="T18" fmla="*/ 3106 w 5390"/>
                <a:gd name="T19" fmla="*/ 892 h 897"/>
                <a:gd name="T20" fmla="*/ 2694 w 5390"/>
                <a:gd name="T21" fmla="*/ 897 h 897"/>
                <a:gd name="T22" fmla="*/ 2284 w 5390"/>
                <a:gd name="T23" fmla="*/ 892 h 897"/>
                <a:gd name="T24" fmla="*/ 1893 w 5390"/>
                <a:gd name="T25" fmla="*/ 877 h 897"/>
                <a:gd name="T26" fmla="*/ 1526 w 5390"/>
                <a:gd name="T27" fmla="*/ 853 h 897"/>
                <a:gd name="T28" fmla="*/ 1187 w 5390"/>
                <a:gd name="T29" fmla="*/ 820 h 897"/>
                <a:gd name="T30" fmla="*/ 883 w 5390"/>
                <a:gd name="T31" fmla="*/ 781 h 897"/>
                <a:gd name="T32" fmla="*/ 615 w 5390"/>
                <a:gd name="T33" fmla="*/ 733 h 897"/>
                <a:gd name="T34" fmla="*/ 390 w 5390"/>
                <a:gd name="T35" fmla="*/ 681 h 897"/>
                <a:gd name="T36" fmla="*/ 211 w 5390"/>
                <a:gd name="T37" fmla="*/ 623 h 897"/>
                <a:gd name="T38" fmla="*/ 84 w 5390"/>
                <a:gd name="T39" fmla="*/ 560 h 897"/>
                <a:gd name="T40" fmla="*/ 13 w 5390"/>
                <a:gd name="T41" fmla="*/ 494 h 897"/>
                <a:gd name="T42" fmla="*/ 3 w 5390"/>
                <a:gd name="T43" fmla="*/ 424 h 897"/>
                <a:gd name="T44" fmla="*/ 54 w 5390"/>
                <a:gd name="T45" fmla="*/ 358 h 897"/>
                <a:gd name="T46" fmla="*/ 163 w 5390"/>
                <a:gd name="T47" fmla="*/ 293 h 897"/>
                <a:gd name="T48" fmla="*/ 324 w 5390"/>
                <a:gd name="T49" fmla="*/ 234 h 897"/>
                <a:gd name="T50" fmla="*/ 535 w 5390"/>
                <a:gd name="T51" fmla="*/ 179 h 897"/>
                <a:gd name="T52" fmla="*/ 789 w 5390"/>
                <a:gd name="T53" fmla="*/ 131 h 897"/>
                <a:gd name="T54" fmla="*/ 1082 w 5390"/>
                <a:gd name="T55" fmla="*/ 88 h 897"/>
                <a:gd name="T56" fmla="*/ 1410 w 5390"/>
                <a:gd name="T57" fmla="*/ 53 h 897"/>
                <a:gd name="T58" fmla="*/ 1768 w 5390"/>
                <a:gd name="T59" fmla="*/ 26 h 897"/>
                <a:gd name="T60" fmla="*/ 2152 w 5390"/>
                <a:gd name="T61" fmla="*/ 8 h 897"/>
                <a:gd name="T62" fmla="*/ 2556 w 5390"/>
                <a:gd name="T63" fmla="*/ 0 h 897"/>
                <a:gd name="T64" fmla="*/ 2970 w 5390"/>
                <a:gd name="T65" fmla="*/ 2 h 897"/>
                <a:gd name="T66" fmla="*/ 3368 w 5390"/>
                <a:gd name="T67" fmla="*/ 13 h 897"/>
                <a:gd name="T68" fmla="*/ 3743 w 5390"/>
                <a:gd name="T69" fmla="*/ 34 h 897"/>
                <a:gd name="T70" fmla="*/ 4092 w 5390"/>
                <a:gd name="T71" fmla="*/ 64 h 897"/>
                <a:gd name="T72" fmla="*/ 4409 w 5390"/>
                <a:gd name="T73" fmla="*/ 102 h 897"/>
                <a:gd name="T74" fmla="*/ 4690 w 5390"/>
                <a:gd name="T75" fmla="*/ 146 h 897"/>
                <a:gd name="T76" fmla="*/ 4930 w 5390"/>
                <a:gd name="T77" fmla="*/ 197 h 897"/>
                <a:gd name="T78" fmla="*/ 5124 w 5390"/>
                <a:gd name="T79" fmla="*/ 253 h 897"/>
                <a:gd name="T80" fmla="*/ 5269 w 5390"/>
                <a:gd name="T81" fmla="*/ 315 h 897"/>
                <a:gd name="T82" fmla="*/ 5359 w 5390"/>
                <a:gd name="T83" fmla="*/ 380 h 897"/>
                <a:gd name="T84" fmla="*/ 5390 w 5390"/>
                <a:gd name="T85" fmla="*/ 448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390" h="897">
                  <a:moveTo>
                    <a:pt x="5390" y="448"/>
                  </a:moveTo>
                  <a:lnTo>
                    <a:pt x="5387" y="471"/>
                  </a:lnTo>
                  <a:lnTo>
                    <a:pt x="5376" y="494"/>
                  </a:lnTo>
                  <a:lnTo>
                    <a:pt x="5359" y="516"/>
                  </a:lnTo>
                  <a:lnTo>
                    <a:pt x="5335" y="539"/>
                  </a:lnTo>
                  <a:lnTo>
                    <a:pt x="5305" y="560"/>
                  </a:lnTo>
                  <a:lnTo>
                    <a:pt x="5269" y="582"/>
                  </a:lnTo>
                  <a:lnTo>
                    <a:pt x="5226" y="602"/>
                  </a:lnTo>
                  <a:lnTo>
                    <a:pt x="5178" y="623"/>
                  </a:lnTo>
                  <a:lnTo>
                    <a:pt x="5124" y="642"/>
                  </a:lnTo>
                  <a:lnTo>
                    <a:pt x="5065" y="662"/>
                  </a:lnTo>
                  <a:lnTo>
                    <a:pt x="5000" y="681"/>
                  </a:lnTo>
                  <a:lnTo>
                    <a:pt x="4930" y="699"/>
                  </a:lnTo>
                  <a:lnTo>
                    <a:pt x="4855" y="716"/>
                  </a:lnTo>
                  <a:lnTo>
                    <a:pt x="4774" y="733"/>
                  </a:lnTo>
                  <a:lnTo>
                    <a:pt x="4690" y="750"/>
                  </a:lnTo>
                  <a:lnTo>
                    <a:pt x="4601" y="766"/>
                  </a:lnTo>
                  <a:lnTo>
                    <a:pt x="4507" y="781"/>
                  </a:lnTo>
                  <a:lnTo>
                    <a:pt x="4409" y="794"/>
                  </a:lnTo>
                  <a:lnTo>
                    <a:pt x="4307" y="808"/>
                  </a:lnTo>
                  <a:lnTo>
                    <a:pt x="4201" y="820"/>
                  </a:lnTo>
                  <a:lnTo>
                    <a:pt x="4092" y="833"/>
                  </a:lnTo>
                  <a:lnTo>
                    <a:pt x="3979" y="843"/>
                  </a:lnTo>
                  <a:lnTo>
                    <a:pt x="3863" y="853"/>
                  </a:lnTo>
                  <a:lnTo>
                    <a:pt x="3743" y="862"/>
                  </a:lnTo>
                  <a:lnTo>
                    <a:pt x="3622" y="870"/>
                  </a:lnTo>
                  <a:lnTo>
                    <a:pt x="3496" y="877"/>
                  </a:lnTo>
                  <a:lnTo>
                    <a:pt x="3368" y="883"/>
                  </a:lnTo>
                  <a:lnTo>
                    <a:pt x="3238" y="887"/>
                  </a:lnTo>
                  <a:lnTo>
                    <a:pt x="3106" y="892"/>
                  </a:lnTo>
                  <a:lnTo>
                    <a:pt x="2970" y="895"/>
                  </a:lnTo>
                  <a:lnTo>
                    <a:pt x="2834" y="896"/>
                  </a:lnTo>
                  <a:lnTo>
                    <a:pt x="2694" y="897"/>
                  </a:lnTo>
                  <a:lnTo>
                    <a:pt x="2556" y="896"/>
                  </a:lnTo>
                  <a:lnTo>
                    <a:pt x="2419" y="895"/>
                  </a:lnTo>
                  <a:lnTo>
                    <a:pt x="2284" y="892"/>
                  </a:lnTo>
                  <a:lnTo>
                    <a:pt x="2152" y="887"/>
                  </a:lnTo>
                  <a:lnTo>
                    <a:pt x="2021" y="883"/>
                  </a:lnTo>
                  <a:lnTo>
                    <a:pt x="1893" y="877"/>
                  </a:lnTo>
                  <a:lnTo>
                    <a:pt x="1768" y="870"/>
                  </a:lnTo>
                  <a:lnTo>
                    <a:pt x="1645" y="862"/>
                  </a:lnTo>
                  <a:lnTo>
                    <a:pt x="1526" y="853"/>
                  </a:lnTo>
                  <a:lnTo>
                    <a:pt x="1410" y="843"/>
                  </a:lnTo>
                  <a:lnTo>
                    <a:pt x="1297" y="833"/>
                  </a:lnTo>
                  <a:lnTo>
                    <a:pt x="1187" y="820"/>
                  </a:lnTo>
                  <a:lnTo>
                    <a:pt x="1082" y="808"/>
                  </a:lnTo>
                  <a:lnTo>
                    <a:pt x="980" y="794"/>
                  </a:lnTo>
                  <a:lnTo>
                    <a:pt x="883" y="781"/>
                  </a:lnTo>
                  <a:lnTo>
                    <a:pt x="789" y="766"/>
                  </a:lnTo>
                  <a:lnTo>
                    <a:pt x="700" y="750"/>
                  </a:lnTo>
                  <a:lnTo>
                    <a:pt x="615" y="733"/>
                  </a:lnTo>
                  <a:lnTo>
                    <a:pt x="535" y="716"/>
                  </a:lnTo>
                  <a:lnTo>
                    <a:pt x="460" y="699"/>
                  </a:lnTo>
                  <a:lnTo>
                    <a:pt x="390" y="681"/>
                  </a:lnTo>
                  <a:lnTo>
                    <a:pt x="324" y="662"/>
                  </a:lnTo>
                  <a:lnTo>
                    <a:pt x="265" y="642"/>
                  </a:lnTo>
                  <a:lnTo>
                    <a:pt x="211" y="623"/>
                  </a:lnTo>
                  <a:lnTo>
                    <a:pt x="163" y="602"/>
                  </a:lnTo>
                  <a:lnTo>
                    <a:pt x="120" y="582"/>
                  </a:lnTo>
                  <a:lnTo>
                    <a:pt x="84" y="560"/>
                  </a:lnTo>
                  <a:lnTo>
                    <a:pt x="54" y="539"/>
                  </a:lnTo>
                  <a:lnTo>
                    <a:pt x="30" y="516"/>
                  </a:lnTo>
                  <a:lnTo>
                    <a:pt x="13" y="494"/>
                  </a:lnTo>
                  <a:lnTo>
                    <a:pt x="3" y="471"/>
                  </a:lnTo>
                  <a:lnTo>
                    <a:pt x="0" y="448"/>
                  </a:lnTo>
                  <a:lnTo>
                    <a:pt x="3" y="424"/>
                  </a:lnTo>
                  <a:lnTo>
                    <a:pt x="13" y="402"/>
                  </a:lnTo>
                  <a:lnTo>
                    <a:pt x="30" y="380"/>
                  </a:lnTo>
                  <a:lnTo>
                    <a:pt x="54" y="358"/>
                  </a:lnTo>
                  <a:lnTo>
                    <a:pt x="84" y="336"/>
                  </a:lnTo>
                  <a:lnTo>
                    <a:pt x="120" y="315"/>
                  </a:lnTo>
                  <a:lnTo>
                    <a:pt x="163" y="293"/>
                  </a:lnTo>
                  <a:lnTo>
                    <a:pt x="211" y="273"/>
                  </a:lnTo>
                  <a:lnTo>
                    <a:pt x="265" y="253"/>
                  </a:lnTo>
                  <a:lnTo>
                    <a:pt x="324" y="234"/>
                  </a:lnTo>
                  <a:lnTo>
                    <a:pt x="390" y="215"/>
                  </a:lnTo>
                  <a:lnTo>
                    <a:pt x="460" y="197"/>
                  </a:lnTo>
                  <a:lnTo>
                    <a:pt x="535" y="179"/>
                  </a:lnTo>
                  <a:lnTo>
                    <a:pt x="615" y="162"/>
                  </a:lnTo>
                  <a:lnTo>
                    <a:pt x="700" y="146"/>
                  </a:lnTo>
                  <a:lnTo>
                    <a:pt x="789" y="131"/>
                  </a:lnTo>
                  <a:lnTo>
                    <a:pt x="883" y="116"/>
                  </a:lnTo>
                  <a:lnTo>
                    <a:pt x="980" y="102"/>
                  </a:lnTo>
                  <a:lnTo>
                    <a:pt x="1082" y="88"/>
                  </a:lnTo>
                  <a:lnTo>
                    <a:pt x="1187" y="76"/>
                  </a:lnTo>
                  <a:lnTo>
                    <a:pt x="1297" y="64"/>
                  </a:lnTo>
                  <a:lnTo>
                    <a:pt x="1410" y="53"/>
                  </a:lnTo>
                  <a:lnTo>
                    <a:pt x="1526" y="43"/>
                  </a:lnTo>
                  <a:lnTo>
                    <a:pt x="1645" y="34"/>
                  </a:lnTo>
                  <a:lnTo>
                    <a:pt x="1768" y="26"/>
                  </a:lnTo>
                  <a:lnTo>
                    <a:pt x="1893" y="20"/>
                  </a:lnTo>
                  <a:lnTo>
                    <a:pt x="2021" y="13"/>
                  </a:lnTo>
                  <a:lnTo>
                    <a:pt x="2152" y="8"/>
                  </a:lnTo>
                  <a:lnTo>
                    <a:pt x="2284" y="4"/>
                  </a:lnTo>
                  <a:lnTo>
                    <a:pt x="2419" y="2"/>
                  </a:lnTo>
                  <a:lnTo>
                    <a:pt x="2556" y="0"/>
                  </a:lnTo>
                  <a:lnTo>
                    <a:pt x="2694" y="0"/>
                  </a:lnTo>
                  <a:lnTo>
                    <a:pt x="2834" y="0"/>
                  </a:lnTo>
                  <a:lnTo>
                    <a:pt x="2970" y="2"/>
                  </a:lnTo>
                  <a:lnTo>
                    <a:pt x="3106" y="4"/>
                  </a:lnTo>
                  <a:lnTo>
                    <a:pt x="3238" y="8"/>
                  </a:lnTo>
                  <a:lnTo>
                    <a:pt x="3368" y="13"/>
                  </a:lnTo>
                  <a:lnTo>
                    <a:pt x="3496" y="20"/>
                  </a:lnTo>
                  <a:lnTo>
                    <a:pt x="3622" y="26"/>
                  </a:lnTo>
                  <a:lnTo>
                    <a:pt x="3743" y="34"/>
                  </a:lnTo>
                  <a:lnTo>
                    <a:pt x="3863" y="43"/>
                  </a:lnTo>
                  <a:lnTo>
                    <a:pt x="3979" y="53"/>
                  </a:lnTo>
                  <a:lnTo>
                    <a:pt x="4092" y="64"/>
                  </a:lnTo>
                  <a:lnTo>
                    <a:pt x="4201" y="76"/>
                  </a:lnTo>
                  <a:lnTo>
                    <a:pt x="4307" y="88"/>
                  </a:lnTo>
                  <a:lnTo>
                    <a:pt x="4409" y="102"/>
                  </a:lnTo>
                  <a:lnTo>
                    <a:pt x="4507" y="116"/>
                  </a:lnTo>
                  <a:lnTo>
                    <a:pt x="4601" y="131"/>
                  </a:lnTo>
                  <a:lnTo>
                    <a:pt x="4690" y="146"/>
                  </a:lnTo>
                  <a:lnTo>
                    <a:pt x="4774" y="162"/>
                  </a:lnTo>
                  <a:lnTo>
                    <a:pt x="4855" y="179"/>
                  </a:lnTo>
                  <a:lnTo>
                    <a:pt x="4930" y="197"/>
                  </a:lnTo>
                  <a:lnTo>
                    <a:pt x="5000" y="215"/>
                  </a:lnTo>
                  <a:lnTo>
                    <a:pt x="5065" y="234"/>
                  </a:lnTo>
                  <a:lnTo>
                    <a:pt x="5124" y="253"/>
                  </a:lnTo>
                  <a:lnTo>
                    <a:pt x="5178" y="273"/>
                  </a:lnTo>
                  <a:lnTo>
                    <a:pt x="5226" y="293"/>
                  </a:lnTo>
                  <a:lnTo>
                    <a:pt x="5269" y="315"/>
                  </a:lnTo>
                  <a:lnTo>
                    <a:pt x="5305" y="336"/>
                  </a:lnTo>
                  <a:lnTo>
                    <a:pt x="5335" y="358"/>
                  </a:lnTo>
                  <a:lnTo>
                    <a:pt x="5359" y="380"/>
                  </a:lnTo>
                  <a:lnTo>
                    <a:pt x="5376" y="402"/>
                  </a:lnTo>
                  <a:lnTo>
                    <a:pt x="5387" y="424"/>
                  </a:lnTo>
                  <a:lnTo>
                    <a:pt x="5390" y="448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6" name="Freeform 6"/>
            <p:cNvSpPr>
              <a:spLocks/>
            </p:cNvSpPr>
            <p:nvPr/>
          </p:nvSpPr>
          <p:spPr bwMode="auto">
            <a:xfrm>
              <a:off x="3013075" y="5522913"/>
              <a:ext cx="1712913" cy="284163"/>
            </a:xfrm>
            <a:custGeom>
              <a:avLst/>
              <a:gdLst>
                <a:gd name="T0" fmla="*/ 5377 w 5391"/>
                <a:gd name="T1" fmla="*/ 494 h 897"/>
                <a:gd name="T2" fmla="*/ 5306 w 5391"/>
                <a:gd name="T3" fmla="*/ 560 h 897"/>
                <a:gd name="T4" fmla="*/ 5179 w 5391"/>
                <a:gd name="T5" fmla="*/ 623 h 897"/>
                <a:gd name="T6" fmla="*/ 5000 w 5391"/>
                <a:gd name="T7" fmla="*/ 681 h 897"/>
                <a:gd name="T8" fmla="*/ 4775 w 5391"/>
                <a:gd name="T9" fmla="*/ 733 h 897"/>
                <a:gd name="T10" fmla="*/ 4508 w 5391"/>
                <a:gd name="T11" fmla="*/ 781 h 897"/>
                <a:gd name="T12" fmla="*/ 4202 w 5391"/>
                <a:gd name="T13" fmla="*/ 820 h 897"/>
                <a:gd name="T14" fmla="*/ 3864 w 5391"/>
                <a:gd name="T15" fmla="*/ 853 h 897"/>
                <a:gd name="T16" fmla="*/ 3497 w 5391"/>
                <a:gd name="T17" fmla="*/ 877 h 897"/>
                <a:gd name="T18" fmla="*/ 3105 w 5391"/>
                <a:gd name="T19" fmla="*/ 892 h 897"/>
                <a:gd name="T20" fmla="*/ 2695 w 5391"/>
                <a:gd name="T21" fmla="*/ 897 h 897"/>
                <a:gd name="T22" fmla="*/ 2285 w 5391"/>
                <a:gd name="T23" fmla="*/ 892 h 897"/>
                <a:gd name="T24" fmla="*/ 1894 w 5391"/>
                <a:gd name="T25" fmla="*/ 877 h 897"/>
                <a:gd name="T26" fmla="*/ 1527 w 5391"/>
                <a:gd name="T27" fmla="*/ 853 h 897"/>
                <a:gd name="T28" fmla="*/ 1188 w 5391"/>
                <a:gd name="T29" fmla="*/ 820 h 897"/>
                <a:gd name="T30" fmla="*/ 884 w 5391"/>
                <a:gd name="T31" fmla="*/ 781 h 897"/>
                <a:gd name="T32" fmla="*/ 615 w 5391"/>
                <a:gd name="T33" fmla="*/ 733 h 897"/>
                <a:gd name="T34" fmla="*/ 390 w 5391"/>
                <a:gd name="T35" fmla="*/ 681 h 897"/>
                <a:gd name="T36" fmla="*/ 212 w 5391"/>
                <a:gd name="T37" fmla="*/ 623 h 897"/>
                <a:gd name="T38" fmla="*/ 85 w 5391"/>
                <a:gd name="T39" fmla="*/ 560 h 897"/>
                <a:gd name="T40" fmla="*/ 14 w 5391"/>
                <a:gd name="T41" fmla="*/ 494 h 897"/>
                <a:gd name="T42" fmla="*/ 4 w 5391"/>
                <a:gd name="T43" fmla="*/ 424 h 897"/>
                <a:gd name="T44" fmla="*/ 55 w 5391"/>
                <a:gd name="T45" fmla="*/ 358 h 897"/>
                <a:gd name="T46" fmla="*/ 163 w 5391"/>
                <a:gd name="T47" fmla="*/ 293 h 897"/>
                <a:gd name="T48" fmla="*/ 325 w 5391"/>
                <a:gd name="T49" fmla="*/ 234 h 897"/>
                <a:gd name="T50" fmla="*/ 536 w 5391"/>
                <a:gd name="T51" fmla="*/ 179 h 897"/>
                <a:gd name="T52" fmla="*/ 790 w 5391"/>
                <a:gd name="T53" fmla="*/ 131 h 897"/>
                <a:gd name="T54" fmla="*/ 1082 w 5391"/>
                <a:gd name="T55" fmla="*/ 88 h 897"/>
                <a:gd name="T56" fmla="*/ 1410 w 5391"/>
                <a:gd name="T57" fmla="*/ 53 h 897"/>
                <a:gd name="T58" fmla="*/ 1769 w 5391"/>
                <a:gd name="T59" fmla="*/ 26 h 897"/>
                <a:gd name="T60" fmla="*/ 2153 w 5391"/>
                <a:gd name="T61" fmla="*/ 8 h 897"/>
                <a:gd name="T62" fmla="*/ 2557 w 5391"/>
                <a:gd name="T63" fmla="*/ 0 h 897"/>
                <a:gd name="T64" fmla="*/ 2971 w 5391"/>
                <a:gd name="T65" fmla="*/ 2 h 897"/>
                <a:gd name="T66" fmla="*/ 3369 w 5391"/>
                <a:gd name="T67" fmla="*/ 13 h 897"/>
                <a:gd name="T68" fmla="*/ 3744 w 5391"/>
                <a:gd name="T69" fmla="*/ 34 h 897"/>
                <a:gd name="T70" fmla="*/ 4093 w 5391"/>
                <a:gd name="T71" fmla="*/ 64 h 897"/>
                <a:gd name="T72" fmla="*/ 4409 w 5391"/>
                <a:gd name="T73" fmla="*/ 102 h 897"/>
                <a:gd name="T74" fmla="*/ 4691 w 5391"/>
                <a:gd name="T75" fmla="*/ 146 h 897"/>
                <a:gd name="T76" fmla="*/ 4931 w 5391"/>
                <a:gd name="T77" fmla="*/ 197 h 897"/>
                <a:gd name="T78" fmla="*/ 5125 w 5391"/>
                <a:gd name="T79" fmla="*/ 253 h 897"/>
                <a:gd name="T80" fmla="*/ 5269 w 5391"/>
                <a:gd name="T81" fmla="*/ 315 h 897"/>
                <a:gd name="T82" fmla="*/ 5360 w 5391"/>
                <a:gd name="T83" fmla="*/ 380 h 897"/>
                <a:gd name="T84" fmla="*/ 5391 w 5391"/>
                <a:gd name="T85" fmla="*/ 448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391" h="897">
                  <a:moveTo>
                    <a:pt x="5391" y="448"/>
                  </a:moveTo>
                  <a:lnTo>
                    <a:pt x="5388" y="471"/>
                  </a:lnTo>
                  <a:lnTo>
                    <a:pt x="5377" y="494"/>
                  </a:lnTo>
                  <a:lnTo>
                    <a:pt x="5360" y="516"/>
                  </a:lnTo>
                  <a:lnTo>
                    <a:pt x="5336" y="539"/>
                  </a:lnTo>
                  <a:lnTo>
                    <a:pt x="5306" y="560"/>
                  </a:lnTo>
                  <a:lnTo>
                    <a:pt x="5269" y="582"/>
                  </a:lnTo>
                  <a:lnTo>
                    <a:pt x="5227" y="602"/>
                  </a:lnTo>
                  <a:lnTo>
                    <a:pt x="5179" y="623"/>
                  </a:lnTo>
                  <a:lnTo>
                    <a:pt x="5125" y="642"/>
                  </a:lnTo>
                  <a:lnTo>
                    <a:pt x="5065" y="662"/>
                  </a:lnTo>
                  <a:lnTo>
                    <a:pt x="5000" y="681"/>
                  </a:lnTo>
                  <a:lnTo>
                    <a:pt x="4931" y="699"/>
                  </a:lnTo>
                  <a:lnTo>
                    <a:pt x="4856" y="716"/>
                  </a:lnTo>
                  <a:lnTo>
                    <a:pt x="4775" y="733"/>
                  </a:lnTo>
                  <a:lnTo>
                    <a:pt x="4691" y="750"/>
                  </a:lnTo>
                  <a:lnTo>
                    <a:pt x="4601" y="766"/>
                  </a:lnTo>
                  <a:lnTo>
                    <a:pt x="4508" y="781"/>
                  </a:lnTo>
                  <a:lnTo>
                    <a:pt x="4409" y="794"/>
                  </a:lnTo>
                  <a:lnTo>
                    <a:pt x="4308" y="808"/>
                  </a:lnTo>
                  <a:lnTo>
                    <a:pt x="4202" y="820"/>
                  </a:lnTo>
                  <a:lnTo>
                    <a:pt x="4093" y="833"/>
                  </a:lnTo>
                  <a:lnTo>
                    <a:pt x="3980" y="843"/>
                  </a:lnTo>
                  <a:lnTo>
                    <a:pt x="3864" y="853"/>
                  </a:lnTo>
                  <a:lnTo>
                    <a:pt x="3744" y="862"/>
                  </a:lnTo>
                  <a:lnTo>
                    <a:pt x="3623" y="870"/>
                  </a:lnTo>
                  <a:lnTo>
                    <a:pt x="3497" y="877"/>
                  </a:lnTo>
                  <a:lnTo>
                    <a:pt x="3369" y="883"/>
                  </a:lnTo>
                  <a:lnTo>
                    <a:pt x="3239" y="887"/>
                  </a:lnTo>
                  <a:lnTo>
                    <a:pt x="3105" y="892"/>
                  </a:lnTo>
                  <a:lnTo>
                    <a:pt x="2971" y="895"/>
                  </a:lnTo>
                  <a:lnTo>
                    <a:pt x="2834" y="896"/>
                  </a:lnTo>
                  <a:lnTo>
                    <a:pt x="2695" y="897"/>
                  </a:lnTo>
                  <a:lnTo>
                    <a:pt x="2557" y="896"/>
                  </a:lnTo>
                  <a:lnTo>
                    <a:pt x="2420" y="895"/>
                  </a:lnTo>
                  <a:lnTo>
                    <a:pt x="2285" y="892"/>
                  </a:lnTo>
                  <a:lnTo>
                    <a:pt x="2153" y="887"/>
                  </a:lnTo>
                  <a:lnTo>
                    <a:pt x="2022" y="883"/>
                  </a:lnTo>
                  <a:lnTo>
                    <a:pt x="1894" y="877"/>
                  </a:lnTo>
                  <a:lnTo>
                    <a:pt x="1769" y="870"/>
                  </a:lnTo>
                  <a:lnTo>
                    <a:pt x="1646" y="862"/>
                  </a:lnTo>
                  <a:lnTo>
                    <a:pt x="1527" y="853"/>
                  </a:lnTo>
                  <a:lnTo>
                    <a:pt x="1410" y="843"/>
                  </a:lnTo>
                  <a:lnTo>
                    <a:pt x="1298" y="833"/>
                  </a:lnTo>
                  <a:lnTo>
                    <a:pt x="1188" y="820"/>
                  </a:lnTo>
                  <a:lnTo>
                    <a:pt x="1082" y="808"/>
                  </a:lnTo>
                  <a:lnTo>
                    <a:pt x="981" y="794"/>
                  </a:lnTo>
                  <a:lnTo>
                    <a:pt x="884" y="781"/>
                  </a:lnTo>
                  <a:lnTo>
                    <a:pt x="790" y="766"/>
                  </a:lnTo>
                  <a:lnTo>
                    <a:pt x="701" y="750"/>
                  </a:lnTo>
                  <a:lnTo>
                    <a:pt x="615" y="733"/>
                  </a:lnTo>
                  <a:lnTo>
                    <a:pt x="536" y="716"/>
                  </a:lnTo>
                  <a:lnTo>
                    <a:pt x="461" y="699"/>
                  </a:lnTo>
                  <a:lnTo>
                    <a:pt x="390" y="681"/>
                  </a:lnTo>
                  <a:lnTo>
                    <a:pt x="325" y="662"/>
                  </a:lnTo>
                  <a:lnTo>
                    <a:pt x="266" y="642"/>
                  </a:lnTo>
                  <a:lnTo>
                    <a:pt x="212" y="623"/>
                  </a:lnTo>
                  <a:lnTo>
                    <a:pt x="163" y="602"/>
                  </a:lnTo>
                  <a:lnTo>
                    <a:pt x="121" y="582"/>
                  </a:lnTo>
                  <a:lnTo>
                    <a:pt x="85" y="560"/>
                  </a:lnTo>
                  <a:lnTo>
                    <a:pt x="55" y="539"/>
                  </a:lnTo>
                  <a:lnTo>
                    <a:pt x="31" y="516"/>
                  </a:lnTo>
                  <a:lnTo>
                    <a:pt x="14" y="494"/>
                  </a:lnTo>
                  <a:lnTo>
                    <a:pt x="4" y="471"/>
                  </a:lnTo>
                  <a:lnTo>
                    <a:pt x="0" y="448"/>
                  </a:lnTo>
                  <a:lnTo>
                    <a:pt x="4" y="424"/>
                  </a:lnTo>
                  <a:lnTo>
                    <a:pt x="14" y="402"/>
                  </a:lnTo>
                  <a:lnTo>
                    <a:pt x="31" y="380"/>
                  </a:lnTo>
                  <a:lnTo>
                    <a:pt x="55" y="358"/>
                  </a:lnTo>
                  <a:lnTo>
                    <a:pt x="85" y="336"/>
                  </a:lnTo>
                  <a:lnTo>
                    <a:pt x="121" y="315"/>
                  </a:lnTo>
                  <a:lnTo>
                    <a:pt x="163" y="293"/>
                  </a:lnTo>
                  <a:lnTo>
                    <a:pt x="212" y="273"/>
                  </a:lnTo>
                  <a:lnTo>
                    <a:pt x="266" y="253"/>
                  </a:lnTo>
                  <a:lnTo>
                    <a:pt x="325" y="234"/>
                  </a:lnTo>
                  <a:lnTo>
                    <a:pt x="390" y="215"/>
                  </a:lnTo>
                  <a:lnTo>
                    <a:pt x="461" y="197"/>
                  </a:lnTo>
                  <a:lnTo>
                    <a:pt x="536" y="179"/>
                  </a:lnTo>
                  <a:lnTo>
                    <a:pt x="615" y="162"/>
                  </a:lnTo>
                  <a:lnTo>
                    <a:pt x="701" y="146"/>
                  </a:lnTo>
                  <a:lnTo>
                    <a:pt x="790" y="131"/>
                  </a:lnTo>
                  <a:lnTo>
                    <a:pt x="884" y="116"/>
                  </a:lnTo>
                  <a:lnTo>
                    <a:pt x="981" y="102"/>
                  </a:lnTo>
                  <a:lnTo>
                    <a:pt x="1082" y="88"/>
                  </a:lnTo>
                  <a:lnTo>
                    <a:pt x="1188" y="76"/>
                  </a:lnTo>
                  <a:lnTo>
                    <a:pt x="1298" y="64"/>
                  </a:lnTo>
                  <a:lnTo>
                    <a:pt x="1410" y="53"/>
                  </a:lnTo>
                  <a:lnTo>
                    <a:pt x="1527" y="43"/>
                  </a:lnTo>
                  <a:lnTo>
                    <a:pt x="1646" y="34"/>
                  </a:lnTo>
                  <a:lnTo>
                    <a:pt x="1769" y="26"/>
                  </a:lnTo>
                  <a:lnTo>
                    <a:pt x="1894" y="20"/>
                  </a:lnTo>
                  <a:lnTo>
                    <a:pt x="2022" y="13"/>
                  </a:lnTo>
                  <a:lnTo>
                    <a:pt x="2153" y="8"/>
                  </a:lnTo>
                  <a:lnTo>
                    <a:pt x="2285" y="4"/>
                  </a:lnTo>
                  <a:lnTo>
                    <a:pt x="2420" y="2"/>
                  </a:lnTo>
                  <a:lnTo>
                    <a:pt x="2557" y="0"/>
                  </a:lnTo>
                  <a:lnTo>
                    <a:pt x="2695" y="0"/>
                  </a:lnTo>
                  <a:lnTo>
                    <a:pt x="2834" y="0"/>
                  </a:lnTo>
                  <a:lnTo>
                    <a:pt x="2971" y="2"/>
                  </a:lnTo>
                  <a:lnTo>
                    <a:pt x="3105" y="4"/>
                  </a:lnTo>
                  <a:lnTo>
                    <a:pt x="3239" y="8"/>
                  </a:lnTo>
                  <a:lnTo>
                    <a:pt x="3369" y="13"/>
                  </a:lnTo>
                  <a:lnTo>
                    <a:pt x="3497" y="20"/>
                  </a:lnTo>
                  <a:lnTo>
                    <a:pt x="3623" y="26"/>
                  </a:lnTo>
                  <a:lnTo>
                    <a:pt x="3744" y="34"/>
                  </a:lnTo>
                  <a:lnTo>
                    <a:pt x="3864" y="43"/>
                  </a:lnTo>
                  <a:lnTo>
                    <a:pt x="3980" y="53"/>
                  </a:lnTo>
                  <a:lnTo>
                    <a:pt x="4093" y="64"/>
                  </a:lnTo>
                  <a:lnTo>
                    <a:pt x="4202" y="76"/>
                  </a:lnTo>
                  <a:lnTo>
                    <a:pt x="4308" y="88"/>
                  </a:lnTo>
                  <a:lnTo>
                    <a:pt x="4409" y="102"/>
                  </a:lnTo>
                  <a:lnTo>
                    <a:pt x="4508" y="116"/>
                  </a:lnTo>
                  <a:lnTo>
                    <a:pt x="4601" y="131"/>
                  </a:lnTo>
                  <a:lnTo>
                    <a:pt x="4691" y="146"/>
                  </a:lnTo>
                  <a:lnTo>
                    <a:pt x="4775" y="162"/>
                  </a:lnTo>
                  <a:lnTo>
                    <a:pt x="4856" y="179"/>
                  </a:lnTo>
                  <a:lnTo>
                    <a:pt x="4931" y="197"/>
                  </a:lnTo>
                  <a:lnTo>
                    <a:pt x="5000" y="215"/>
                  </a:lnTo>
                  <a:lnTo>
                    <a:pt x="5065" y="234"/>
                  </a:lnTo>
                  <a:lnTo>
                    <a:pt x="5125" y="253"/>
                  </a:lnTo>
                  <a:lnTo>
                    <a:pt x="5179" y="273"/>
                  </a:lnTo>
                  <a:lnTo>
                    <a:pt x="5227" y="293"/>
                  </a:lnTo>
                  <a:lnTo>
                    <a:pt x="5269" y="315"/>
                  </a:lnTo>
                  <a:lnTo>
                    <a:pt x="5306" y="336"/>
                  </a:lnTo>
                  <a:lnTo>
                    <a:pt x="5336" y="358"/>
                  </a:lnTo>
                  <a:lnTo>
                    <a:pt x="5360" y="380"/>
                  </a:lnTo>
                  <a:lnTo>
                    <a:pt x="5377" y="402"/>
                  </a:lnTo>
                  <a:lnTo>
                    <a:pt x="5388" y="424"/>
                  </a:lnTo>
                  <a:lnTo>
                    <a:pt x="5391" y="448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7" name="Freeform 7"/>
            <p:cNvSpPr>
              <a:spLocks/>
            </p:cNvSpPr>
            <p:nvPr/>
          </p:nvSpPr>
          <p:spPr bwMode="auto">
            <a:xfrm>
              <a:off x="2743200" y="3582988"/>
              <a:ext cx="385763" cy="255588"/>
            </a:xfrm>
            <a:custGeom>
              <a:avLst/>
              <a:gdLst>
                <a:gd name="T0" fmla="*/ 65 w 1218"/>
                <a:gd name="T1" fmla="*/ 222 h 803"/>
                <a:gd name="T2" fmla="*/ 62 w 1218"/>
                <a:gd name="T3" fmla="*/ 246 h 803"/>
                <a:gd name="T4" fmla="*/ 66 w 1218"/>
                <a:gd name="T5" fmla="*/ 272 h 803"/>
                <a:gd name="T6" fmla="*/ 76 w 1218"/>
                <a:gd name="T7" fmla="*/ 301 h 803"/>
                <a:gd name="T8" fmla="*/ 91 w 1218"/>
                <a:gd name="T9" fmla="*/ 331 h 803"/>
                <a:gd name="T10" fmla="*/ 111 w 1218"/>
                <a:gd name="T11" fmla="*/ 360 h 803"/>
                <a:gd name="T12" fmla="*/ 135 w 1218"/>
                <a:gd name="T13" fmla="*/ 391 h 803"/>
                <a:gd name="T14" fmla="*/ 162 w 1218"/>
                <a:gd name="T15" fmla="*/ 422 h 803"/>
                <a:gd name="T16" fmla="*/ 205 w 1218"/>
                <a:gd name="T17" fmla="*/ 467 h 803"/>
                <a:gd name="T18" fmla="*/ 267 w 1218"/>
                <a:gd name="T19" fmla="*/ 522 h 803"/>
                <a:gd name="T20" fmla="*/ 327 w 1218"/>
                <a:gd name="T21" fmla="*/ 568 h 803"/>
                <a:gd name="T22" fmla="*/ 379 w 1218"/>
                <a:gd name="T23" fmla="*/ 602 h 803"/>
                <a:gd name="T24" fmla="*/ 910 w 1218"/>
                <a:gd name="T25" fmla="*/ 790 h 803"/>
                <a:gd name="T26" fmla="*/ 929 w 1218"/>
                <a:gd name="T27" fmla="*/ 798 h 803"/>
                <a:gd name="T28" fmla="*/ 949 w 1218"/>
                <a:gd name="T29" fmla="*/ 802 h 803"/>
                <a:gd name="T30" fmla="*/ 969 w 1218"/>
                <a:gd name="T31" fmla="*/ 803 h 803"/>
                <a:gd name="T32" fmla="*/ 989 w 1218"/>
                <a:gd name="T33" fmla="*/ 801 h 803"/>
                <a:gd name="T34" fmla="*/ 1010 w 1218"/>
                <a:gd name="T35" fmla="*/ 796 h 803"/>
                <a:gd name="T36" fmla="*/ 1030 w 1218"/>
                <a:gd name="T37" fmla="*/ 788 h 803"/>
                <a:gd name="T38" fmla="*/ 1069 w 1218"/>
                <a:gd name="T39" fmla="*/ 767 h 803"/>
                <a:gd name="T40" fmla="*/ 1106 w 1218"/>
                <a:gd name="T41" fmla="*/ 738 h 803"/>
                <a:gd name="T42" fmla="*/ 1140 w 1218"/>
                <a:gd name="T43" fmla="*/ 703 h 803"/>
                <a:gd name="T44" fmla="*/ 1170 w 1218"/>
                <a:gd name="T45" fmla="*/ 664 h 803"/>
                <a:gd name="T46" fmla="*/ 1194 w 1218"/>
                <a:gd name="T47" fmla="*/ 621 h 803"/>
                <a:gd name="T48" fmla="*/ 1210 w 1218"/>
                <a:gd name="T49" fmla="*/ 578 h 803"/>
                <a:gd name="T50" fmla="*/ 1217 w 1218"/>
                <a:gd name="T51" fmla="*/ 534 h 803"/>
                <a:gd name="T52" fmla="*/ 1217 w 1218"/>
                <a:gd name="T53" fmla="*/ 490 h 803"/>
                <a:gd name="T54" fmla="*/ 1209 w 1218"/>
                <a:gd name="T55" fmla="*/ 449 h 803"/>
                <a:gd name="T56" fmla="*/ 1194 w 1218"/>
                <a:gd name="T57" fmla="*/ 411 h 803"/>
                <a:gd name="T58" fmla="*/ 1172 w 1218"/>
                <a:gd name="T59" fmla="*/ 377 h 803"/>
                <a:gd name="T60" fmla="*/ 1158 w 1218"/>
                <a:gd name="T61" fmla="*/ 362 h 803"/>
                <a:gd name="T62" fmla="*/ 1143 w 1218"/>
                <a:gd name="T63" fmla="*/ 349 h 803"/>
                <a:gd name="T64" fmla="*/ 1126 w 1218"/>
                <a:gd name="T65" fmla="*/ 337 h 803"/>
                <a:gd name="T66" fmla="*/ 1107 w 1218"/>
                <a:gd name="T67" fmla="*/ 327 h 803"/>
                <a:gd name="T68" fmla="*/ 543 w 1218"/>
                <a:gd name="T69" fmla="*/ 20 h 803"/>
                <a:gd name="T70" fmla="*/ 517 w 1218"/>
                <a:gd name="T71" fmla="*/ 12 h 803"/>
                <a:gd name="T72" fmla="*/ 488 w 1218"/>
                <a:gd name="T73" fmla="*/ 6 h 803"/>
                <a:gd name="T74" fmla="*/ 453 w 1218"/>
                <a:gd name="T75" fmla="*/ 2 h 803"/>
                <a:gd name="T76" fmla="*/ 415 w 1218"/>
                <a:gd name="T77" fmla="*/ 0 h 803"/>
                <a:gd name="T78" fmla="*/ 375 w 1218"/>
                <a:gd name="T79" fmla="*/ 0 h 803"/>
                <a:gd name="T80" fmla="*/ 332 w 1218"/>
                <a:gd name="T81" fmla="*/ 2 h 803"/>
                <a:gd name="T82" fmla="*/ 289 w 1218"/>
                <a:gd name="T83" fmla="*/ 6 h 803"/>
                <a:gd name="T84" fmla="*/ 246 w 1218"/>
                <a:gd name="T85" fmla="*/ 12 h 803"/>
                <a:gd name="T86" fmla="*/ 203 w 1218"/>
                <a:gd name="T87" fmla="*/ 23 h 803"/>
                <a:gd name="T88" fmla="*/ 162 w 1218"/>
                <a:gd name="T89" fmla="*/ 35 h 803"/>
                <a:gd name="T90" fmla="*/ 123 w 1218"/>
                <a:gd name="T91" fmla="*/ 51 h 803"/>
                <a:gd name="T92" fmla="*/ 88 w 1218"/>
                <a:gd name="T93" fmla="*/ 68 h 803"/>
                <a:gd name="T94" fmla="*/ 56 w 1218"/>
                <a:gd name="T95" fmla="*/ 91 h 803"/>
                <a:gd name="T96" fmla="*/ 30 w 1218"/>
                <a:gd name="T97" fmla="*/ 116 h 803"/>
                <a:gd name="T98" fmla="*/ 9 w 1218"/>
                <a:gd name="T99" fmla="*/ 145 h 803"/>
                <a:gd name="T100" fmla="*/ 69 w 1218"/>
                <a:gd name="T101" fmla="*/ 211 h 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18" h="803">
                  <a:moveTo>
                    <a:pt x="69" y="211"/>
                  </a:moveTo>
                  <a:lnTo>
                    <a:pt x="65" y="222"/>
                  </a:lnTo>
                  <a:lnTo>
                    <a:pt x="63" y="233"/>
                  </a:lnTo>
                  <a:lnTo>
                    <a:pt x="62" y="246"/>
                  </a:lnTo>
                  <a:lnTo>
                    <a:pt x="64" y="259"/>
                  </a:lnTo>
                  <a:lnTo>
                    <a:pt x="66" y="272"/>
                  </a:lnTo>
                  <a:lnTo>
                    <a:pt x="70" y="286"/>
                  </a:lnTo>
                  <a:lnTo>
                    <a:pt x="76" y="301"/>
                  </a:lnTo>
                  <a:lnTo>
                    <a:pt x="84" y="316"/>
                  </a:lnTo>
                  <a:lnTo>
                    <a:pt x="91" y="331"/>
                  </a:lnTo>
                  <a:lnTo>
                    <a:pt x="101" y="345"/>
                  </a:lnTo>
                  <a:lnTo>
                    <a:pt x="111" y="360"/>
                  </a:lnTo>
                  <a:lnTo>
                    <a:pt x="123" y="376"/>
                  </a:lnTo>
                  <a:lnTo>
                    <a:pt x="135" y="391"/>
                  </a:lnTo>
                  <a:lnTo>
                    <a:pt x="148" y="407"/>
                  </a:lnTo>
                  <a:lnTo>
                    <a:pt x="162" y="422"/>
                  </a:lnTo>
                  <a:lnTo>
                    <a:pt x="176" y="437"/>
                  </a:lnTo>
                  <a:lnTo>
                    <a:pt x="205" y="467"/>
                  </a:lnTo>
                  <a:lnTo>
                    <a:pt x="236" y="496"/>
                  </a:lnTo>
                  <a:lnTo>
                    <a:pt x="267" y="522"/>
                  </a:lnTo>
                  <a:lnTo>
                    <a:pt x="297" y="546"/>
                  </a:lnTo>
                  <a:lnTo>
                    <a:pt x="327" y="568"/>
                  </a:lnTo>
                  <a:lnTo>
                    <a:pt x="353" y="587"/>
                  </a:lnTo>
                  <a:lnTo>
                    <a:pt x="379" y="602"/>
                  </a:lnTo>
                  <a:lnTo>
                    <a:pt x="400" y="614"/>
                  </a:lnTo>
                  <a:lnTo>
                    <a:pt x="910" y="790"/>
                  </a:lnTo>
                  <a:lnTo>
                    <a:pt x="919" y="795"/>
                  </a:lnTo>
                  <a:lnTo>
                    <a:pt x="929" y="798"/>
                  </a:lnTo>
                  <a:lnTo>
                    <a:pt x="939" y="800"/>
                  </a:lnTo>
                  <a:lnTo>
                    <a:pt x="949" y="802"/>
                  </a:lnTo>
                  <a:lnTo>
                    <a:pt x="959" y="803"/>
                  </a:lnTo>
                  <a:lnTo>
                    <a:pt x="969" y="803"/>
                  </a:lnTo>
                  <a:lnTo>
                    <a:pt x="979" y="802"/>
                  </a:lnTo>
                  <a:lnTo>
                    <a:pt x="989" y="801"/>
                  </a:lnTo>
                  <a:lnTo>
                    <a:pt x="1000" y="799"/>
                  </a:lnTo>
                  <a:lnTo>
                    <a:pt x="1010" y="796"/>
                  </a:lnTo>
                  <a:lnTo>
                    <a:pt x="1020" y="793"/>
                  </a:lnTo>
                  <a:lnTo>
                    <a:pt x="1030" y="788"/>
                  </a:lnTo>
                  <a:lnTo>
                    <a:pt x="1050" y="779"/>
                  </a:lnTo>
                  <a:lnTo>
                    <a:pt x="1069" y="767"/>
                  </a:lnTo>
                  <a:lnTo>
                    <a:pt x="1088" y="753"/>
                  </a:lnTo>
                  <a:lnTo>
                    <a:pt x="1106" y="738"/>
                  </a:lnTo>
                  <a:lnTo>
                    <a:pt x="1124" y="721"/>
                  </a:lnTo>
                  <a:lnTo>
                    <a:pt x="1140" y="703"/>
                  </a:lnTo>
                  <a:lnTo>
                    <a:pt x="1156" y="684"/>
                  </a:lnTo>
                  <a:lnTo>
                    <a:pt x="1170" y="664"/>
                  </a:lnTo>
                  <a:lnTo>
                    <a:pt x="1183" y="642"/>
                  </a:lnTo>
                  <a:lnTo>
                    <a:pt x="1194" y="621"/>
                  </a:lnTo>
                  <a:lnTo>
                    <a:pt x="1203" y="599"/>
                  </a:lnTo>
                  <a:lnTo>
                    <a:pt x="1210" y="578"/>
                  </a:lnTo>
                  <a:lnTo>
                    <a:pt x="1214" y="556"/>
                  </a:lnTo>
                  <a:lnTo>
                    <a:pt x="1217" y="534"/>
                  </a:lnTo>
                  <a:lnTo>
                    <a:pt x="1218" y="512"/>
                  </a:lnTo>
                  <a:lnTo>
                    <a:pt x="1217" y="490"/>
                  </a:lnTo>
                  <a:lnTo>
                    <a:pt x="1214" y="469"/>
                  </a:lnTo>
                  <a:lnTo>
                    <a:pt x="1209" y="449"/>
                  </a:lnTo>
                  <a:lnTo>
                    <a:pt x="1203" y="430"/>
                  </a:lnTo>
                  <a:lnTo>
                    <a:pt x="1194" y="411"/>
                  </a:lnTo>
                  <a:lnTo>
                    <a:pt x="1184" y="394"/>
                  </a:lnTo>
                  <a:lnTo>
                    <a:pt x="1172" y="377"/>
                  </a:lnTo>
                  <a:lnTo>
                    <a:pt x="1166" y="370"/>
                  </a:lnTo>
                  <a:lnTo>
                    <a:pt x="1158" y="362"/>
                  </a:lnTo>
                  <a:lnTo>
                    <a:pt x="1151" y="355"/>
                  </a:lnTo>
                  <a:lnTo>
                    <a:pt x="1143" y="349"/>
                  </a:lnTo>
                  <a:lnTo>
                    <a:pt x="1135" y="342"/>
                  </a:lnTo>
                  <a:lnTo>
                    <a:pt x="1126" y="337"/>
                  </a:lnTo>
                  <a:lnTo>
                    <a:pt x="1117" y="332"/>
                  </a:lnTo>
                  <a:lnTo>
                    <a:pt x="1107" y="327"/>
                  </a:lnTo>
                  <a:lnTo>
                    <a:pt x="552" y="24"/>
                  </a:lnTo>
                  <a:lnTo>
                    <a:pt x="543" y="20"/>
                  </a:lnTo>
                  <a:lnTo>
                    <a:pt x="530" y="16"/>
                  </a:lnTo>
                  <a:lnTo>
                    <a:pt x="517" y="12"/>
                  </a:lnTo>
                  <a:lnTo>
                    <a:pt x="503" y="9"/>
                  </a:lnTo>
                  <a:lnTo>
                    <a:pt x="488" y="6"/>
                  </a:lnTo>
                  <a:lnTo>
                    <a:pt x="471" y="4"/>
                  </a:lnTo>
                  <a:lnTo>
                    <a:pt x="453" y="2"/>
                  </a:lnTo>
                  <a:lnTo>
                    <a:pt x="435" y="1"/>
                  </a:lnTo>
                  <a:lnTo>
                    <a:pt x="415" y="0"/>
                  </a:lnTo>
                  <a:lnTo>
                    <a:pt x="395" y="0"/>
                  </a:lnTo>
                  <a:lnTo>
                    <a:pt x="375" y="0"/>
                  </a:lnTo>
                  <a:lnTo>
                    <a:pt x="353" y="0"/>
                  </a:lnTo>
                  <a:lnTo>
                    <a:pt x="332" y="2"/>
                  </a:lnTo>
                  <a:lnTo>
                    <a:pt x="311" y="4"/>
                  </a:lnTo>
                  <a:lnTo>
                    <a:pt x="289" y="6"/>
                  </a:lnTo>
                  <a:lnTo>
                    <a:pt x="268" y="9"/>
                  </a:lnTo>
                  <a:lnTo>
                    <a:pt x="246" y="12"/>
                  </a:lnTo>
                  <a:lnTo>
                    <a:pt x="224" y="18"/>
                  </a:lnTo>
                  <a:lnTo>
                    <a:pt x="203" y="23"/>
                  </a:lnTo>
                  <a:lnTo>
                    <a:pt x="182" y="28"/>
                  </a:lnTo>
                  <a:lnTo>
                    <a:pt x="162" y="35"/>
                  </a:lnTo>
                  <a:lnTo>
                    <a:pt x="142" y="42"/>
                  </a:lnTo>
                  <a:lnTo>
                    <a:pt x="123" y="51"/>
                  </a:lnTo>
                  <a:lnTo>
                    <a:pt x="105" y="59"/>
                  </a:lnTo>
                  <a:lnTo>
                    <a:pt x="88" y="68"/>
                  </a:lnTo>
                  <a:lnTo>
                    <a:pt x="71" y="79"/>
                  </a:lnTo>
                  <a:lnTo>
                    <a:pt x="56" y="91"/>
                  </a:lnTo>
                  <a:lnTo>
                    <a:pt x="43" y="103"/>
                  </a:lnTo>
                  <a:lnTo>
                    <a:pt x="30" y="116"/>
                  </a:lnTo>
                  <a:lnTo>
                    <a:pt x="18" y="130"/>
                  </a:lnTo>
                  <a:lnTo>
                    <a:pt x="9" y="145"/>
                  </a:lnTo>
                  <a:lnTo>
                    <a:pt x="0" y="160"/>
                  </a:lnTo>
                  <a:lnTo>
                    <a:pt x="69" y="211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8" name="Freeform 8"/>
            <p:cNvSpPr>
              <a:spLocks/>
            </p:cNvSpPr>
            <p:nvPr/>
          </p:nvSpPr>
          <p:spPr bwMode="auto">
            <a:xfrm>
              <a:off x="2976563" y="3013075"/>
              <a:ext cx="1049338" cy="863600"/>
            </a:xfrm>
            <a:custGeom>
              <a:avLst/>
              <a:gdLst>
                <a:gd name="T0" fmla="*/ 473 w 3308"/>
                <a:gd name="T1" fmla="*/ 2018 h 2723"/>
                <a:gd name="T2" fmla="*/ 793 w 3308"/>
                <a:gd name="T3" fmla="*/ 2027 h 2723"/>
                <a:gd name="T4" fmla="*/ 1087 w 3308"/>
                <a:gd name="T5" fmla="*/ 2009 h 2723"/>
                <a:gd name="T6" fmla="*/ 1355 w 3308"/>
                <a:gd name="T7" fmla="*/ 1962 h 2723"/>
                <a:gd name="T8" fmla="*/ 1600 w 3308"/>
                <a:gd name="T9" fmla="*/ 1878 h 2723"/>
                <a:gd name="T10" fmla="*/ 1824 w 3308"/>
                <a:gd name="T11" fmla="*/ 1757 h 2723"/>
                <a:gd name="T12" fmla="*/ 2028 w 3308"/>
                <a:gd name="T13" fmla="*/ 1593 h 2723"/>
                <a:gd name="T14" fmla="*/ 2217 w 3308"/>
                <a:gd name="T15" fmla="*/ 1381 h 2723"/>
                <a:gd name="T16" fmla="*/ 2362 w 3308"/>
                <a:gd name="T17" fmla="*/ 1172 h 2723"/>
                <a:gd name="T18" fmla="*/ 2464 w 3308"/>
                <a:gd name="T19" fmla="*/ 981 h 2723"/>
                <a:gd name="T20" fmla="*/ 2512 w 3308"/>
                <a:gd name="T21" fmla="*/ 861 h 2723"/>
                <a:gd name="T22" fmla="*/ 2539 w 3308"/>
                <a:gd name="T23" fmla="*/ 762 h 2723"/>
                <a:gd name="T24" fmla="*/ 2559 w 3308"/>
                <a:gd name="T25" fmla="*/ 657 h 2723"/>
                <a:gd name="T26" fmla="*/ 2571 w 3308"/>
                <a:gd name="T27" fmla="*/ 546 h 2723"/>
                <a:gd name="T28" fmla="*/ 2572 w 3308"/>
                <a:gd name="T29" fmla="*/ 489 h 2723"/>
                <a:gd name="T30" fmla="*/ 2574 w 3308"/>
                <a:gd name="T31" fmla="*/ 383 h 2723"/>
                <a:gd name="T32" fmla="*/ 2588 w 3308"/>
                <a:gd name="T33" fmla="*/ 308 h 2723"/>
                <a:gd name="T34" fmla="*/ 2615 w 3308"/>
                <a:gd name="T35" fmla="*/ 235 h 2723"/>
                <a:gd name="T36" fmla="*/ 2654 w 3308"/>
                <a:gd name="T37" fmla="*/ 168 h 2723"/>
                <a:gd name="T38" fmla="*/ 2704 w 3308"/>
                <a:gd name="T39" fmla="*/ 109 h 2723"/>
                <a:gd name="T40" fmla="*/ 2762 w 3308"/>
                <a:gd name="T41" fmla="*/ 60 h 2723"/>
                <a:gd name="T42" fmla="*/ 2828 w 3308"/>
                <a:gd name="T43" fmla="*/ 24 h 2723"/>
                <a:gd name="T44" fmla="*/ 2900 w 3308"/>
                <a:gd name="T45" fmla="*/ 3 h 2723"/>
                <a:gd name="T46" fmla="*/ 2973 w 3308"/>
                <a:gd name="T47" fmla="*/ 1 h 2723"/>
                <a:gd name="T48" fmla="*/ 3042 w 3308"/>
                <a:gd name="T49" fmla="*/ 17 h 2723"/>
                <a:gd name="T50" fmla="*/ 3104 w 3308"/>
                <a:gd name="T51" fmla="*/ 47 h 2723"/>
                <a:gd name="T52" fmla="*/ 3161 w 3308"/>
                <a:gd name="T53" fmla="*/ 90 h 2723"/>
                <a:gd name="T54" fmla="*/ 3210 w 3308"/>
                <a:gd name="T55" fmla="*/ 143 h 2723"/>
                <a:gd name="T56" fmla="*/ 3250 w 3308"/>
                <a:gd name="T57" fmla="*/ 205 h 2723"/>
                <a:gd name="T58" fmla="*/ 3281 w 3308"/>
                <a:gd name="T59" fmla="*/ 270 h 2723"/>
                <a:gd name="T60" fmla="*/ 3301 w 3308"/>
                <a:gd name="T61" fmla="*/ 340 h 2723"/>
                <a:gd name="T62" fmla="*/ 3307 w 3308"/>
                <a:gd name="T63" fmla="*/ 393 h 2723"/>
                <a:gd name="T64" fmla="*/ 3307 w 3308"/>
                <a:gd name="T65" fmla="*/ 530 h 2723"/>
                <a:gd name="T66" fmla="*/ 3298 w 3308"/>
                <a:gd name="T67" fmla="*/ 706 h 2723"/>
                <a:gd name="T68" fmla="*/ 3277 w 3308"/>
                <a:gd name="T69" fmla="*/ 873 h 2723"/>
                <a:gd name="T70" fmla="*/ 3245 w 3308"/>
                <a:gd name="T71" fmla="*/ 1036 h 2723"/>
                <a:gd name="T72" fmla="*/ 3197 w 3308"/>
                <a:gd name="T73" fmla="*/ 1195 h 2723"/>
                <a:gd name="T74" fmla="*/ 3135 w 3308"/>
                <a:gd name="T75" fmla="*/ 1354 h 2723"/>
                <a:gd name="T76" fmla="*/ 3055 w 3308"/>
                <a:gd name="T77" fmla="*/ 1515 h 2723"/>
                <a:gd name="T78" fmla="*/ 2958 w 3308"/>
                <a:gd name="T79" fmla="*/ 1679 h 2723"/>
                <a:gd name="T80" fmla="*/ 2750 w 3308"/>
                <a:gd name="T81" fmla="*/ 1966 h 2723"/>
                <a:gd name="T82" fmla="*/ 2475 w 3308"/>
                <a:gd name="T83" fmla="*/ 2239 h 2723"/>
                <a:gd name="T84" fmla="*/ 2166 w 3308"/>
                <a:gd name="T85" fmla="*/ 2451 h 2723"/>
                <a:gd name="T86" fmla="*/ 1821 w 3308"/>
                <a:gd name="T87" fmla="*/ 2603 h 2723"/>
                <a:gd name="T88" fmla="*/ 1445 w 3308"/>
                <a:gd name="T89" fmla="*/ 2693 h 2723"/>
                <a:gd name="T90" fmla="*/ 1034 w 3308"/>
                <a:gd name="T91" fmla="*/ 2723 h 2723"/>
                <a:gd name="T92" fmla="*/ 593 w 3308"/>
                <a:gd name="T93" fmla="*/ 2690 h 2723"/>
                <a:gd name="T94" fmla="*/ 123 w 3308"/>
                <a:gd name="T95" fmla="*/ 2597 h 2723"/>
                <a:gd name="T96" fmla="*/ 77 w 3308"/>
                <a:gd name="T97" fmla="*/ 2363 h 2723"/>
                <a:gd name="T98" fmla="*/ 186 w 3308"/>
                <a:gd name="T99" fmla="*/ 2067 h 2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08" h="2723">
                  <a:moveTo>
                    <a:pt x="214" y="1995"/>
                  </a:moveTo>
                  <a:lnTo>
                    <a:pt x="303" y="2005"/>
                  </a:lnTo>
                  <a:lnTo>
                    <a:pt x="388" y="2012"/>
                  </a:lnTo>
                  <a:lnTo>
                    <a:pt x="473" y="2018"/>
                  </a:lnTo>
                  <a:lnTo>
                    <a:pt x="556" y="2023"/>
                  </a:lnTo>
                  <a:lnTo>
                    <a:pt x="637" y="2026"/>
                  </a:lnTo>
                  <a:lnTo>
                    <a:pt x="716" y="2027"/>
                  </a:lnTo>
                  <a:lnTo>
                    <a:pt x="793" y="2027"/>
                  </a:lnTo>
                  <a:lnTo>
                    <a:pt x="869" y="2025"/>
                  </a:lnTo>
                  <a:lnTo>
                    <a:pt x="943" y="2022"/>
                  </a:lnTo>
                  <a:lnTo>
                    <a:pt x="1016" y="2017"/>
                  </a:lnTo>
                  <a:lnTo>
                    <a:pt x="1087" y="2009"/>
                  </a:lnTo>
                  <a:lnTo>
                    <a:pt x="1156" y="2001"/>
                  </a:lnTo>
                  <a:lnTo>
                    <a:pt x="1224" y="1989"/>
                  </a:lnTo>
                  <a:lnTo>
                    <a:pt x="1290" y="1976"/>
                  </a:lnTo>
                  <a:lnTo>
                    <a:pt x="1355" y="1962"/>
                  </a:lnTo>
                  <a:lnTo>
                    <a:pt x="1418" y="1944"/>
                  </a:lnTo>
                  <a:lnTo>
                    <a:pt x="1481" y="1925"/>
                  </a:lnTo>
                  <a:lnTo>
                    <a:pt x="1541" y="1902"/>
                  </a:lnTo>
                  <a:lnTo>
                    <a:pt x="1600" y="1878"/>
                  </a:lnTo>
                  <a:lnTo>
                    <a:pt x="1658" y="1852"/>
                  </a:lnTo>
                  <a:lnTo>
                    <a:pt x="1714" y="1822"/>
                  </a:lnTo>
                  <a:lnTo>
                    <a:pt x="1769" y="1791"/>
                  </a:lnTo>
                  <a:lnTo>
                    <a:pt x="1824" y="1757"/>
                  </a:lnTo>
                  <a:lnTo>
                    <a:pt x="1877" y="1720"/>
                  </a:lnTo>
                  <a:lnTo>
                    <a:pt x="1929" y="1680"/>
                  </a:lnTo>
                  <a:lnTo>
                    <a:pt x="1980" y="1638"/>
                  </a:lnTo>
                  <a:lnTo>
                    <a:pt x="2028" y="1593"/>
                  </a:lnTo>
                  <a:lnTo>
                    <a:pt x="2077" y="1544"/>
                  </a:lnTo>
                  <a:lnTo>
                    <a:pt x="2125" y="1493"/>
                  </a:lnTo>
                  <a:lnTo>
                    <a:pt x="2171" y="1438"/>
                  </a:lnTo>
                  <a:lnTo>
                    <a:pt x="2217" y="1381"/>
                  </a:lnTo>
                  <a:lnTo>
                    <a:pt x="2261" y="1321"/>
                  </a:lnTo>
                  <a:lnTo>
                    <a:pt x="2297" y="1270"/>
                  </a:lnTo>
                  <a:lnTo>
                    <a:pt x="2330" y="1221"/>
                  </a:lnTo>
                  <a:lnTo>
                    <a:pt x="2362" y="1172"/>
                  </a:lnTo>
                  <a:lnTo>
                    <a:pt x="2390" y="1123"/>
                  </a:lnTo>
                  <a:lnTo>
                    <a:pt x="2418" y="1076"/>
                  </a:lnTo>
                  <a:lnTo>
                    <a:pt x="2442" y="1028"/>
                  </a:lnTo>
                  <a:lnTo>
                    <a:pt x="2464" y="981"/>
                  </a:lnTo>
                  <a:lnTo>
                    <a:pt x="2484" y="933"/>
                  </a:lnTo>
                  <a:lnTo>
                    <a:pt x="2494" y="910"/>
                  </a:lnTo>
                  <a:lnTo>
                    <a:pt x="2503" y="886"/>
                  </a:lnTo>
                  <a:lnTo>
                    <a:pt x="2512" y="861"/>
                  </a:lnTo>
                  <a:lnTo>
                    <a:pt x="2519" y="837"/>
                  </a:lnTo>
                  <a:lnTo>
                    <a:pt x="2527" y="812"/>
                  </a:lnTo>
                  <a:lnTo>
                    <a:pt x="2533" y="787"/>
                  </a:lnTo>
                  <a:lnTo>
                    <a:pt x="2539" y="762"/>
                  </a:lnTo>
                  <a:lnTo>
                    <a:pt x="2546" y="737"/>
                  </a:lnTo>
                  <a:lnTo>
                    <a:pt x="2551" y="710"/>
                  </a:lnTo>
                  <a:lnTo>
                    <a:pt x="2555" y="684"/>
                  </a:lnTo>
                  <a:lnTo>
                    <a:pt x="2559" y="657"/>
                  </a:lnTo>
                  <a:lnTo>
                    <a:pt x="2564" y="630"/>
                  </a:lnTo>
                  <a:lnTo>
                    <a:pt x="2567" y="602"/>
                  </a:lnTo>
                  <a:lnTo>
                    <a:pt x="2569" y="575"/>
                  </a:lnTo>
                  <a:lnTo>
                    <a:pt x="2571" y="546"/>
                  </a:lnTo>
                  <a:lnTo>
                    <a:pt x="2573" y="517"/>
                  </a:lnTo>
                  <a:lnTo>
                    <a:pt x="2573" y="517"/>
                  </a:lnTo>
                  <a:lnTo>
                    <a:pt x="2573" y="517"/>
                  </a:lnTo>
                  <a:lnTo>
                    <a:pt x="2572" y="489"/>
                  </a:lnTo>
                  <a:lnTo>
                    <a:pt x="2572" y="461"/>
                  </a:lnTo>
                  <a:lnTo>
                    <a:pt x="2572" y="432"/>
                  </a:lnTo>
                  <a:lnTo>
                    <a:pt x="2573" y="402"/>
                  </a:lnTo>
                  <a:lnTo>
                    <a:pt x="2574" y="383"/>
                  </a:lnTo>
                  <a:lnTo>
                    <a:pt x="2576" y="364"/>
                  </a:lnTo>
                  <a:lnTo>
                    <a:pt x="2579" y="345"/>
                  </a:lnTo>
                  <a:lnTo>
                    <a:pt x="2584" y="327"/>
                  </a:lnTo>
                  <a:lnTo>
                    <a:pt x="2588" y="308"/>
                  </a:lnTo>
                  <a:lnTo>
                    <a:pt x="2594" y="289"/>
                  </a:lnTo>
                  <a:lnTo>
                    <a:pt x="2601" y="271"/>
                  </a:lnTo>
                  <a:lnTo>
                    <a:pt x="2608" y="253"/>
                  </a:lnTo>
                  <a:lnTo>
                    <a:pt x="2615" y="235"/>
                  </a:lnTo>
                  <a:lnTo>
                    <a:pt x="2625" y="219"/>
                  </a:lnTo>
                  <a:lnTo>
                    <a:pt x="2633" y="201"/>
                  </a:lnTo>
                  <a:lnTo>
                    <a:pt x="2644" y="185"/>
                  </a:lnTo>
                  <a:lnTo>
                    <a:pt x="2654" y="168"/>
                  </a:lnTo>
                  <a:lnTo>
                    <a:pt x="2666" y="152"/>
                  </a:lnTo>
                  <a:lnTo>
                    <a:pt x="2679" y="137"/>
                  </a:lnTo>
                  <a:lnTo>
                    <a:pt x="2691" y="122"/>
                  </a:lnTo>
                  <a:lnTo>
                    <a:pt x="2704" y="109"/>
                  </a:lnTo>
                  <a:lnTo>
                    <a:pt x="2718" y="95"/>
                  </a:lnTo>
                  <a:lnTo>
                    <a:pt x="2733" y="82"/>
                  </a:lnTo>
                  <a:lnTo>
                    <a:pt x="2748" y="71"/>
                  </a:lnTo>
                  <a:lnTo>
                    <a:pt x="2762" y="60"/>
                  </a:lnTo>
                  <a:lnTo>
                    <a:pt x="2778" y="49"/>
                  </a:lnTo>
                  <a:lnTo>
                    <a:pt x="2795" y="40"/>
                  </a:lnTo>
                  <a:lnTo>
                    <a:pt x="2811" y="31"/>
                  </a:lnTo>
                  <a:lnTo>
                    <a:pt x="2828" y="24"/>
                  </a:lnTo>
                  <a:lnTo>
                    <a:pt x="2846" y="17"/>
                  </a:lnTo>
                  <a:lnTo>
                    <a:pt x="2863" y="11"/>
                  </a:lnTo>
                  <a:lnTo>
                    <a:pt x="2881" y="7"/>
                  </a:lnTo>
                  <a:lnTo>
                    <a:pt x="2900" y="3"/>
                  </a:lnTo>
                  <a:lnTo>
                    <a:pt x="2918" y="1"/>
                  </a:lnTo>
                  <a:lnTo>
                    <a:pt x="2937" y="0"/>
                  </a:lnTo>
                  <a:lnTo>
                    <a:pt x="2956" y="0"/>
                  </a:lnTo>
                  <a:lnTo>
                    <a:pt x="2973" y="1"/>
                  </a:lnTo>
                  <a:lnTo>
                    <a:pt x="2991" y="3"/>
                  </a:lnTo>
                  <a:lnTo>
                    <a:pt x="3008" y="7"/>
                  </a:lnTo>
                  <a:lnTo>
                    <a:pt x="3025" y="11"/>
                  </a:lnTo>
                  <a:lnTo>
                    <a:pt x="3042" y="17"/>
                  </a:lnTo>
                  <a:lnTo>
                    <a:pt x="3057" y="23"/>
                  </a:lnTo>
                  <a:lnTo>
                    <a:pt x="3073" y="30"/>
                  </a:lnTo>
                  <a:lnTo>
                    <a:pt x="3089" y="38"/>
                  </a:lnTo>
                  <a:lnTo>
                    <a:pt x="3104" y="47"/>
                  </a:lnTo>
                  <a:lnTo>
                    <a:pt x="3119" y="57"/>
                  </a:lnTo>
                  <a:lnTo>
                    <a:pt x="3134" y="67"/>
                  </a:lnTo>
                  <a:lnTo>
                    <a:pt x="3147" y="78"/>
                  </a:lnTo>
                  <a:lnTo>
                    <a:pt x="3161" y="90"/>
                  </a:lnTo>
                  <a:lnTo>
                    <a:pt x="3174" y="102"/>
                  </a:lnTo>
                  <a:lnTo>
                    <a:pt x="3186" y="116"/>
                  </a:lnTo>
                  <a:lnTo>
                    <a:pt x="3198" y="130"/>
                  </a:lnTo>
                  <a:lnTo>
                    <a:pt x="3210" y="143"/>
                  </a:lnTo>
                  <a:lnTo>
                    <a:pt x="3221" y="158"/>
                  </a:lnTo>
                  <a:lnTo>
                    <a:pt x="3231" y="173"/>
                  </a:lnTo>
                  <a:lnTo>
                    <a:pt x="3241" y="189"/>
                  </a:lnTo>
                  <a:lnTo>
                    <a:pt x="3250" y="205"/>
                  </a:lnTo>
                  <a:lnTo>
                    <a:pt x="3259" y="221"/>
                  </a:lnTo>
                  <a:lnTo>
                    <a:pt x="3267" y="238"/>
                  </a:lnTo>
                  <a:lnTo>
                    <a:pt x="3274" y="253"/>
                  </a:lnTo>
                  <a:lnTo>
                    <a:pt x="3281" y="270"/>
                  </a:lnTo>
                  <a:lnTo>
                    <a:pt x="3287" y="288"/>
                  </a:lnTo>
                  <a:lnTo>
                    <a:pt x="3292" y="305"/>
                  </a:lnTo>
                  <a:lnTo>
                    <a:pt x="3296" y="323"/>
                  </a:lnTo>
                  <a:lnTo>
                    <a:pt x="3301" y="340"/>
                  </a:lnTo>
                  <a:lnTo>
                    <a:pt x="3304" y="358"/>
                  </a:lnTo>
                  <a:lnTo>
                    <a:pt x="3306" y="375"/>
                  </a:lnTo>
                  <a:lnTo>
                    <a:pt x="3307" y="393"/>
                  </a:lnTo>
                  <a:lnTo>
                    <a:pt x="3307" y="393"/>
                  </a:lnTo>
                  <a:lnTo>
                    <a:pt x="3307" y="393"/>
                  </a:lnTo>
                  <a:lnTo>
                    <a:pt x="3308" y="439"/>
                  </a:lnTo>
                  <a:lnTo>
                    <a:pt x="3308" y="485"/>
                  </a:lnTo>
                  <a:lnTo>
                    <a:pt x="3307" y="530"/>
                  </a:lnTo>
                  <a:lnTo>
                    <a:pt x="3306" y="575"/>
                  </a:lnTo>
                  <a:lnTo>
                    <a:pt x="3304" y="619"/>
                  </a:lnTo>
                  <a:lnTo>
                    <a:pt x="3302" y="663"/>
                  </a:lnTo>
                  <a:lnTo>
                    <a:pt x="3298" y="706"/>
                  </a:lnTo>
                  <a:lnTo>
                    <a:pt x="3294" y="748"/>
                  </a:lnTo>
                  <a:lnTo>
                    <a:pt x="3289" y="790"/>
                  </a:lnTo>
                  <a:lnTo>
                    <a:pt x="3284" y="832"/>
                  </a:lnTo>
                  <a:lnTo>
                    <a:pt x="3277" y="873"/>
                  </a:lnTo>
                  <a:lnTo>
                    <a:pt x="3270" y="914"/>
                  </a:lnTo>
                  <a:lnTo>
                    <a:pt x="3263" y="955"/>
                  </a:lnTo>
                  <a:lnTo>
                    <a:pt x="3254" y="995"/>
                  </a:lnTo>
                  <a:lnTo>
                    <a:pt x="3245" y="1036"/>
                  </a:lnTo>
                  <a:lnTo>
                    <a:pt x="3234" y="1076"/>
                  </a:lnTo>
                  <a:lnTo>
                    <a:pt x="3222" y="1115"/>
                  </a:lnTo>
                  <a:lnTo>
                    <a:pt x="3210" y="1155"/>
                  </a:lnTo>
                  <a:lnTo>
                    <a:pt x="3197" y="1195"/>
                  </a:lnTo>
                  <a:lnTo>
                    <a:pt x="3182" y="1234"/>
                  </a:lnTo>
                  <a:lnTo>
                    <a:pt x="3167" y="1275"/>
                  </a:lnTo>
                  <a:lnTo>
                    <a:pt x="3151" y="1314"/>
                  </a:lnTo>
                  <a:lnTo>
                    <a:pt x="3135" y="1354"/>
                  </a:lnTo>
                  <a:lnTo>
                    <a:pt x="3117" y="1394"/>
                  </a:lnTo>
                  <a:lnTo>
                    <a:pt x="3097" y="1433"/>
                  </a:lnTo>
                  <a:lnTo>
                    <a:pt x="3076" y="1474"/>
                  </a:lnTo>
                  <a:lnTo>
                    <a:pt x="3055" y="1515"/>
                  </a:lnTo>
                  <a:lnTo>
                    <a:pt x="3033" y="1555"/>
                  </a:lnTo>
                  <a:lnTo>
                    <a:pt x="3009" y="1596"/>
                  </a:lnTo>
                  <a:lnTo>
                    <a:pt x="2984" y="1637"/>
                  </a:lnTo>
                  <a:lnTo>
                    <a:pt x="2958" y="1679"/>
                  </a:lnTo>
                  <a:lnTo>
                    <a:pt x="2932" y="1721"/>
                  </a:lnTo>
                  <a:lnTo>
                    <a:pt x="2873" y="1806"/>
                  </a:lnTo>
                  <a:lnTo>
                    <a:pt x="2812" y="1888"/>
                  </a:lnTo>
                  <a:lnTo>
                    <a:pt x="2750" y="1966"/>
                  </a:lnTo>
                  <a:lnTo>
                    <a:pt x="2684" y="2040"/>
                  </a:lnTo>
                  <a:lnTo>
                    <a:pt x="2616" y="2110"/>
                  </a:lnTo>
                  <a:lnTo>
                    <a:pt x="2547" y="2176"/>
                  </a:lnTo>
                  <a:lnTo>
                    <a:pt x="2475" y="2239"/>
                  </a:lnTo>
                  <a:lnTo>
                    <a:pt x="2401" y="2298"/>
                  </a:lnTo>
                  <a:lnTo>
                    <a:pt x="2325" y="2353"/>
                  </a:lnTo>
                  <a:lnTo>
                    <a:pt x="2246" y="2404"/>
                  </a:lnTo>
                  <a:lnTo>
                    <a:pt x="2166" y="2451"/>
                  </a:lnTo>
                  <a:lnTo>
                    <a:pt x="2082" y="2495"/>
                  </a:lnTo>
                  <a:lnTo>
                    <a:pt x="1998" y="2535"/>
                  </a:lnTo>
                  <a:lnTo>
                    <a:pt x="1911" y="2571"/>
                  </a:lnTo>
                  <a:lnTo>
                    <a:pt x="1821" y="2603"/>
                  </a:lnTo>
                  <a:lnTo>
                    <a:pt x="1730" y="2631"/>
                  </a:lnTo>
                  <a:lnTo>
                    <a:pt x="1637" y="2656"/>
                  </a:lnTo>
                  <a:lnTo>
                    <a:pt x="1542" y="2676"/>
                  </a:lnTo>
                  <a:lnTo>
                    <a:pt x="1445" y="2693"/>
                  </a:lnTo>
                  <a:lnTo>
                    <a:pt x="1344" y="2706"/>
                  </a:lnTo>
                  <a:lnTo>
                    <a:pt x="1244" y="2715"/>
                  </a:lnTo>
                  <a:lnTo>
                    <a:pt x="1140" y="2721"/>
                  </a:lnTo>
                  <a:lnTo>
                    <a:pt x="1034" y="2723"/>
                  </a:lnTo>
                  <a:lnTo>
                    <a:pt x="928" y="2721"/>
                  </a:lnTo>
                  <a:lnTo>
                    <a:pt x="818" y="2714"/>
                  </a:lnTo>
                  <a:lnTo>
                    <a:pt x="707" y="2704"/>
                  </a:lnTo>
                  <a:lnTo>
                    <a:pt x="593" y="2690"/>
                  </a:lnTo>
                  <a:lnTo>
                    <a:pt x="478" y="2673"/>
                  </a:lnTo>
                  <a:lnTo>
                    <a:pt x="362" y="2651"/>
                  </a:lnTo>
                  <a:lnTo>
                    <a:pt x="243" y="2626"/>
                  </a:lnTo>
                  <a:lnTo>
                    <a:pt x="123" y="2597"/>
                  </a:lnTo>
                  <a:lnTo>
                    <a:pt x="0" y="2563"/>
                  </a:lnTo>
                  <a:lnTo>
                    <a:pt x="26" y="2502"/>
                  </a:lnTo>
                  <a:lnTo>
                    <a:pt x="51" y="2434"/>
                  </a:lnTo>
                  <a:lnTo>
                    <a:pt x="77" y="2363"/>
                  </a:lnTo>
                  <a:lnTo>
                    <a:pt x="104" y="2290"/>
                  </a:lnTo>
                  <a:lnTo>
                    <a:pt x="131" y="2215"/>
                  </a:lnTo>
                  <a:lnTo>
                    <a:pt x="159" y="2141"/>
                  </a:lnTo>
                  <a:lnTo>
                    <a:pt x="186" y="2067"/>
                  </a:lnTo>
                  <a:lnTo>
                    <a:pt x="214" y="1995"/>
                  </a:lnTo>
                  <a:close/>
                </a:path>
              </a:pathLst>
            </a:custGeom>
            <a:solidFill>
              <a:srgbClr val="493B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9" name="Freeform 9"/>
            <p:cNvSpPr>
              <a:spLocks/>
            </p:cNvSpPr>
            <p:nvPr/>
          </p:nvSpPr>
          <p:spPr bwMode="auto">
            <a:xfrm>
              <a:off x="2681288" y="3600450"/>
              <a:ext cx="147638" cy="120650"/>
            </a:xfrm>
            <a:custGeom>
              <a:avLst/>
              <a:gdLst>
                <a:gd name="T0" fmla="*/ 23 w 463"/>
                <a:gd name="T1" fmla="*/ 350 h 381"/>
                <a:gd name="T2" fmla="*/ 37 w 463"/>
                <a:gd name="T3" fmla="*/ 362 h 381"/>
                <a:gd name="T4" fmla="*/ 52 w 463"/>
                <a:gd name="T5" fmla="*/ 372 h 381"/>
                <a:gd name="T6" fmla="*/ 68 w 463"/>
                <a:gd name="T7" fmla="*/ 378 h 381"/>
                <a:gd name="T8" fmla="*/ 85 w 463"/>
                <a:gd name="T9" fmla="*/ 381 h 381"/>
                <a:gd name="T10" fmla="*/ 103 w 463"/>
                <a:gd name="T11" fmla="*/ 381 h 381"/>
                <a:gd name="T12" fmla="*/ 121 w 463"/>
                <a:gd name="T13" fmla="*/ 377 h 381"/>
                <a:gd name="T14" fmla="*/ 138 w 463"/>
                <a:gd name="T15" fmla="*/ 370 h 381"/>
                <a:gd name="T16" fmla="*/ 424 w 463"/>
                <a:gd name="T17" fmla="*/ 168 h 381"/>
                <a:gd name="T18" fmla="*/ 438 w 463"/>
                <a:gd name="T19" fmla="*/ 156 h 381"/>
                <a:gd name="T20" fmla="*/ 449 w 463"/>
                <a:gd name="T21" fmla="*/ 141 h 381"/>
                <a:gd name="T22" fmla="*/ 457 w 463"/>
                <a:gd name="T23" fmla="*/ 126 h 381"/>
                <a:gd name="T24" fmla="*/ 462 w 463"/>
                <a:gd name="T25" fmla="*/ 108 h 381"/>
                <a:gd name="T26" fmla="*/ 463 w 463"/>
                <a:gd name="T27" fmla="*/ 91 h 381"/>
                <a:gd name="T28" fmla="*/ 461 w 463"/>
                <a:gd name="T29" fmla="*/ 73 h 381"/>
                <a:gd name="T30" fmla="*/ 455 w 463"/>
                <a:gd name="T31" fmla="*/ 55 h 381"/>
                <a:gd name="T32" fmla="*/ 446 w 463"/>
                <a:gd name="T33" fmla="*/ 39 h 381"/>
                <a:gd name="T34" fmla="*/ 433 w 463"/>
                <a:gd name="T35" fmla="*/ 25 h 381"/>
                <a:gd name="T36" fmla="*/ 418 w 463"/>
                <a:gd name="T37" fmla="*/ 13 h 381"/>
                <a:gd name="T38" fmla="*/ 403 w 463"/>
                <a:gd name="T39" fmla="*/ 6 h 381"/>
                <a:gd name="T40" fmla="*/ 386 w 463"/>
                <a:gd name="T41" fmla="*/ 1 h 381"/>
                <a:gd name="T42" fmla="*/ 368 w 463"/>
                <a:gd name="T43" fmla="*/ 0 h 381"/>
                <a:gd name="T44" fmla="*/ 350 w 463"/>
                <a:gd name="T45" fmla="*/ 2 h 381"/>
                <a:gd name="T46" fmla="*/ 333 w 463"/>
                <a:gd name="T47" fmla="*/ 7 h 381"/>
                <a:gd name="T48" fmla="*/ 316 w 463"/>
                <a:gd name="T49" fmla="*/ 17 h 381"/>
                <a:gd name="T50" fmla="*/ 31 w 463"/>
                <a:gd name="T51" fmla="*/ 219 h 381"/>
                <a:gd name="T52" fmla="*/ 19 w 463"/>
                <a:gd name="T53" fmla="*/ 232 h 381"/>
                <a:gd name="T54" fmla="*/ 9 w 463"/>
                <a:gd name="T55" fmla="*/ 248 h 381"/>
                <a:gd name="T56" fmla="*/ 3 w 463"/>
                <a:gd name="T57" fmla="*/ 264 h 381"/>
                <a:gd name="T58" fmla="*/ 0 w 463"/>
                <a:gd name="T59" fmla="*/ 282 h 381"/>
                <a:gd name="T60" fmla="*/ 1 w 463"/>
                <a:gd name="T61" fmla="*/ 300 h 381"/>
                <a:gd name="T62" fmla="*/ 4 w 463"/>
                <a:gd name="T63" fmla="*/ 318 h 381"/>
                <a:gd name="T64" fmla="*/ 11 w 463"/>
                <a:gd name="T65" fmla="*/ 335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3" h="381">
                  <a:moveTo>
                    <a:pt x="17" y="342"/>
                  </a:moveTo>
                  <a:lnTo>
                    <a:pt x="23" y="350"/>
                  </a:lnTo>
                  <a:lnTo>
                    <a:pt x="29" y="357"/>
                  </a:lnTo>
                  <a:lnTo>
                    <a:pt x="37" y="362"/>
                  </a:lnTo>
                  <a:lnTo>
                    <a:pt x="44" y="368"/>
                  </a:lnTo>
                  <a:lnTo>
                    <a:pt x="52" y="372"/>
                  </a:lnTo>
                  <a:lnTo>
                    <a:pt x="60" y="376"/>
                  </a:lnTo>
                  <a:lnTo>
                    <a:pt x="68" y="378"/>
                  </a:lnTo>
                  <a:lnTo>
                    <a:pt x="77" y="380"/>
                  </a:lnTo>
                  <a:lnTo>
                    <a:pt x="85" y="381"/>
                  </a:lnTo>
                  <a:lnTo>
                    <a:pt x="95" y="381"/>
                  </a:lnTo>
                  <a:lnTo>
                    <a:pt x="103" y="381"/>
                  </a:lnTo>
                  <a:lnTo>
                    <a:pt x="113" y="379"/>
                  </a:lnTo>
                  <a:lnTo>
                    <a:pt x="121" y="377"/>
                  </a:lnTo>
                  <a:lnTo>
                    <a:pt x="130" y="374"/>
                  </a:lnTo>
                  <a:lnTo>
                    <a:pt x="138" y="370"/>
                  </a:lnTo>
                  <a:lnTo>
                    <a:pt x="147" y="364"/>
                  </a:lnTo>
                  <a:lnTo>
                    <a:pt x="424" y="168"/>
                  </a:lnTo>
                  <a:lnTo>
                    <a:pt x="431" y="163"/>
                  </a:lnTo>
                  <a:lnTo>
                    <a:pt x="438" y="156"/>
                  </a:lnTo>
                  <a:lnTo>
                    <a:pt x="444" y="149"/>
                  </a:lnTo>
                  <a:lnTo>
                    <a:pt x="449" y="141"/>
                  </a:lnTo>
                  <a:lnTo>
                    <a:pt x="453" y="134"/>
                  </a:lnTo>
                  <a:lnTo>
                    <a:pt x="457" y="126"/>
                  </a:lnTo>
                  <a:lnTo>
                    <a:pt x="460" y="117"/>
                  </a:lnTo>
                  <a:lnTo>
                    <a:pt x="462" y="108"/>
                  </a:lnTo>
                  <a:lnTo>
                    <a:pt x="463" y="99"/>
                  </a:lnTo>
                  <a:lnTo>
                    <a:pt x="463" y="91"/>
                  </a:lnTo>
                  <a:lnTo>
                    <a:pt x="462" y="81"/>
                  </a:lnTo>
                  <a:lnTo>
                    <a:pt x="461" y="73"/>
                  </a:lnTo>
                  <a:lnTo>
                    <a:pt x="459" y="64"/>
                  </a:lnTo>
                  <a:lnTo>
                    <a:pt x="455" y="55"/>
                  </a:lnTo>
                  <a:lnTo>
                    <a:pt x="451" y="47"/>
                  </a:lnTo>
                  <a:lnTo>
                    <a:pt x="446" y="39"/>
                  </a:lnTo>
                  <a:lnTo>
                    <a:pt x="440" y="31"/>
                  </a:lnTo>
                  <a:lnTo>
                    <a:pt x="433" y="25"/>
                  </a:lnTo>
                  <a:lnTo>
                    <a:pt x="427" y="19"/>
                  </a:lnTo>
                  <a:lnTo>
                    <a:pt x="418" y="13"/>
                  </a:lnTo>
                  <a:lnTo>
                    <a:pt x="411" y="9"/>
                  </a:lnTo>
                  <a:lnTo>
                    <a:pt x="403" y="6"/>
                  </a:lnTo>
                  <a:lnTo>
                    <a:pt x="394" y="3"/>
                  </a:lnTo>
                  <a:lnTo>
                    <a:pt x="386" y="1"/>
                  </a:lnTo>
                  <a:lnTo>
                    <a:pt x="377" y="0"/>
                  </a:lnTo>
                  <a:lnTo>
                    <a:pt x="368" y="0"/>
                  </a:lnTo>
                  <a:lnTo>
                    <a:pt x="359" y="0"/>
                  </a:lnTo>
                  <a:lnTo>
                    <a:pt x="350" y="2"/>
                  </a:lnTo>
                  <a:lnTo>
                    <a:pt x="341" y="4"/>
                  </a:lnTo>
                  <a:lnTo>
                    <a:pt x="333" y="7"/>
                  </a:lnTo>
                  <a:lnTo>
                    <a:pt x="324" y="11"/>
                  </a:lnTo>
                  <a:lnTo>
                    <a:pt x="316" y="17"/>
                  </a:lnTo>
                  <a:lnTo>
                    <a:pt x="39" y="213"/>
                  </a:lnTo>
                  <a:lnTo>
                    <a:pt x="31" y="219"/>
                  </a:lnTo>
                  <a:lnTo>
                    <a:pt x="25" y="225"/>
                  </a:lnTo>
                  <a:lnTo>
                    <a:pt x="19" y="232"/>
                  </a:lnTo>
                  <a:lnTo>
                    <a:pt x="13" y="240"/>
                  </a:lnTo>
                  <a:lnTo>
                    <a:pt x="9" y="248"/>
                  </a:lnTo>
                  <a:lnTo>
                    <a:pt x="6" y="256"/>
                  </a:lnTo>
                  <a:lnTo>
                    <a:pt x="3" y="264"/>
                  </a:lnTo>
                  <a:lnTo>
                    <a:pt x="1" y="274"/>
                  </a:lnTo>
                  <a:lnTo>
                    <a:pt x="0" y="282"/>
                  </a:lnTo>
                  <a:lnTo>
                    <a:pt x="0" y="290"/>
                  </a:lnTo>
                  <a:lnTo>
                    <a:pt x="1" y="300"/>
                  </a:lnTo>
                  <a:lnTo>
                    <a:pt x="2" y="308"/>
                  </a:lnTo>
                  <a:lnTo>
                    <a:pt x="4" y="318"/>
                  </a:lnTo>
                  <a:lnTo>
                    <a:pt x="7" y="326"/>
                  </a:lnTo>
                  <a:lnTo>
                    <a:pt x="11" y="335"/>
                  </a:lnTo>
                  <a:lnTo>
                    <a:pt x="17" y="342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0" name="Freeform 10"/>
            <p:cNvSpPr>
              <a:spLocks/>
            </p:cNvSpPr>
            <p:nvPr/>
          </p:nvSpPr>
          <p:spPr bwMode="auto">
            <a:xfrm>
              <a:off x="2716213" y="3648075"/>
              <a:ext cx="133350" cy="136525"/>
            </a:xfrm>
            <a:custGeom>
              <a:avLst/>
              <a:gdLst>
                <a:gd name="T0" fmla="*/ 35 w 421"/>
                <a:gd name="T1" fmla="*/ 410 h 430"/>
                <a:gd name="T2" fmla="*/ 51 w 421"/>
                <a:gd name="T3" fmla="*/ 420 h 430"/>
                <a:gd name="T4" fmla="*/ 67 w 421"/>
                <a:gd name="T5" fmla="*/ 426 h 430"/>
                <a:gd name="T6" fmla="*/ 85 w 421"/>
                <a:gd name="T7" fmla="*/ 429 h 430"/>
                <a:gd name="T8" fmla="*/ 103 w 421"/>
                <a:gd name="T9" fmla="*/ 429 h 430"/>
                <a:gd name="T10" fmla="*/ 121 w 421"/>
                <a:gd name="T11" fmla="*/ 426 h 430"/>
                <a:gd name="T12" fmla="*/ 137 w 421"/>
                <a:gd name="T13" fmla="*/ 419 h 430"/>
                <a:gd name="T14" fmla="*/ 153 w 421"/>
                <a:gd name="T15" fmla="*/ 408 h 430"/>
                <a:gd name="T16" fmla="*/ 395 w 421"/>
                <a:gd name="T17" fmla="*/ 156 h 430"/>
                <a:gd name="T18" fmla="*/ 407 w 421"/>
                <a:gd name="T19" fmla="*/ 143 h 430"/>
                <a:gd name="T20" fmla="*/ 415 w 421"/>
                <a:gd name="T21" fmla="*/ 126 h 430"/>
                <a:gd name="T22" fmla="*/ 420 w 421"/>
                <a:gd name="T23" fmla="*/ 109 h 430"/>
                <a:gd name="T24" fmla="*/ 421 w 421"/>
                <a:gd name="T25" fmla="*/ 91 h 430"/>
                <a:gd name="T26" fmla="*/ 419 w 421"/>
                <a:gd name="T27" fmla="*/ 73 h 430"/>
                <a:gd name="T28" fmla="*/ 414 w 421"/>
                <a:gd name="T29" fmla="*/ 56 h 430"/>
                <a:gd name="T30" fmla="*/ 406 w 421"/>
                <a:gd name="T31" fmla="*/ 40 h 430"/>
                <a:gd name="T32" fmla="*/ 393 w 421"/>
                <a:gd name="T33" fmla="*/ 25 h 430"/>
                <a:gd name="T34" fmla="*/ 378 w 421"/>
                <a:gd name="T35" fmla="*/ 14 h 430"/>
                <a:gd name="T36" fmla="*/ 362 w 421"/>
                <a:gd name="T37" fmla="*/ 6 h 430"/>
                <a:gd name="T38" fmla="*/ 344 w 421"/>
                <a:gd name="T39" fmla="*/ 1 h 430"/>
                <a:gd name="T40" fmla="*/ 327 w 421"/>
                <a:gd name="T41" fmla="*/ 0 h 430"/>
                <a:gd name="T42" fmla="*/ 309 w 421"/>
                <a:gd name="T43" fmla="*/ 2 h 430"/>
                <a:gd name="T44" fmla="*/ 292 w 421"/>
                <a:gd name="T45" fmla="*/ 7 h 430"/>
                <a:gd name="T46" fmla="*/ 277 w 421"/>
                <a:gd name="T47" fmla="*/ 16 h 430"/>
                <a:gd name="T48" fmla="*/ 262 w 421"/>
                <a:gd name="T49" fmla="*/ 28 h 430"/>
                <a:gd name="T50" fmla="*/ 20 w 421"/>
                <a:gd name="T51" fmla="*/ 280 h 430"/>
                <a:gd name="T52" fmla="*/ 9 w 421"/>
                <a:gd name="T53" fmla="*/ 295 h 430"/>
                <a:gd name="T54" fmla="*/ 3 w 421"/>
                <a:gd name="T55" fmla="*/ 312 h 430"/>
                <a:gd name="T56" fmla="*/ 0 w 421"/>
                <a:gd name="T57" fmla="*/ 330 h 430"/>
                <a:gd name="T58" fmla="*/ 1 w 421"/>
                <a:gd name="T59" fmla="*/ 348 h 430"/>
                <a:gd name="T60" fmla="*/ 4 w 421"/>
                <a:gd name="T61" fmla="*/ 365 h 430"/>
                <a:gd name="T62" fmla="*/ 11 w 421"/>
                <a:gd name="T63" fmla="*/ 382 h 430"/>
                <a:gd name="T64" fmla="*/ 22 w 421"/>
                <a:gd name="T65" fmla="*/ 396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21" h="430">
                  <a:moveTo>
                    <a:pt x="28" y="404"/>
                  </a:moveTo>
                  <a:lnTo>
                    <a:pt x="35" y="410"/>
                  </a:lnTo>
                  <a:lnTo>
                    <a:pt x="43" y="415"/>
                  </a:lnTo>
                  <a:lnTo>
                    <a:pt x="51" y="420"/>
                  </a:lnTo>
                  <a:lnTo>
                    <a:pt x="59" y="424"/>
                  </a:lnTo>
                  <a:lnTo>
                    <a:pt x="67" y="426"/>
                  </a:lnTo>
                  <a:lnTo>
                    <a:pt x="77" y="428"/>
                  </a:lnTo>
                  <a:lnTo>
                    <a:pt x="85" y="429"/>
                  </a:lnTo>
                  <a:lnTo>
                    <a:pt x="95" y="430"/>
                  </a:lnTo>
                  <a:lnTo>
                    <a:pt x="103" y="429"/>
                  </a:lnTo>
                  <a:lnTo>
                    <a:pt x="112" y="428"/>
                  </a:lnTo>
                  <a:lnTo>
                    <a:pt x="121" y="426"/>
                  </a:lnTo>
                  <a:lnTo>
                    <a:pt x="130" y="423"/>
                  </a:lnTo>
                  <a:lnTo>
                    <a:pt x="137" y="419"/>
                  </a:lnTo>
                  <a:lnTo>
                    <a:pt x="145" y="413"/>
                  </a:lnTo>
                  <a:lnTo>
                    <a:pt x="153" y="408"/>
                  </a:lnTo>
                  <a:lnTo>
                    <a:pt x="159" y="402"/>
                  </a:lnTo>
                  <a:lnTo>
                    <a:pt x="395" y="156"/>
                  </a:lnTo>
                  <a:lnTo>
                    <a:pt x="401" y="150"/>
                  </a:lnTo>
                  <a:lnTo>
                    <a:pt x="407" y="143"/>
                  </a:lnTo>
                  <a:lnTo>
                    <a:pt x="412" y="134"/>
                  </a:lnTo>
                  <a:lnTo>
                    <a:pt x="415" y="126"/>
                  </a:lnTo>
                  <a:lnTo>
                    <a:pt x="418" y="117"/>
                  </a:lnTo>
                  <a:lnTo>
                    <a:pt x="420" y="109"/>
                  </a:lnTo>
                  <a:lnTo>
                    <a:pt x="421" y="99"/>
                  </a:lnTo>
                  <a:lnTo>
                    <a:pt x="421" y="91"/>
                  </a:lnTo>
                  <a:lnTo>
                    <a:pt x="420" y="82"/>
                  </a:lnTo>
                  <a:lnTo>
                    <a:pt x="419" y="73"/>
                  </a:lnTo>
                  <a:lnTo>
                    <a:pt x="417" y="64"/>
                  </a:lnTo>
                  <a:lnTo>
                    <a:pt x="414" y="56"/>
                  </a:lnTo>
                  <a:lnTo>
                    <a:pt x="410" y="48"/>
                  </a:lnTo>
                  <a:lnTo>
                    <a:pt x="406" y="40"/>
                  </a:lnTo>
                  <a:lnTo>
                    <a:pt x="399" y="33"/>
                  </a:lnTo>
                  <a:lnTo>
                    <a:pt x="393" y="25"/>
                  </a:lnTo>
                  <a:lnTo>
                    <a:pt x="386" y="19"/>
                  </a:lnTo>
                  <a:lnTo>
                    <a:pt x="378" y="14"/>
                  </a:lnTo>
                  <a:lnTo>
                    <a:pt x="371" y="9"/>
                  </a:lnTo>
                  <a:lnTo>
                    <a:pt x="362" y="6"/>
                  </a:lnTo>
                  <a:lnTo>
                    <a:pt x="354" y="3"/>
                  </a:lnTo>
                  <a:lnTo>
                    <a:pt x="344" y="1"/>
                  </a:lnTo>
                  <a:lnTo>
                    <a:pt x="336" y="0"/>
                  </a:lnTo>
                  <a:lnTo>
                    <a:pt x="327" y="0"/>
                  </a:lnTo>
                  <a:lnTo>
                    <a:pt x="318" y="0"/>
                  </a:lnTo>
                  <a:lnTo>
                    <a:pt x="309" y="2"/>
                  </a:lnTo>
                  <a:lnTo>
                    <a:pt x="301" y="4"/>
                  </a:lnTo>
                  <a:lnTo>
                    <a:pt x="292" y="7"/>
                  </a:lnTo>
                  <a:lnTo>
                    <a:pt x="284" y="11"/>
                  </a:lnTo>
                  <a:lnTo>
                    <a:pt x="277" y="16"/>
                  </a:lnTo>
                  <a:lnTo>
                    <a:pt x="269" y="21"/>
                  </a:lnTo>
                  <a:lnTo>
                    <a:pt x="262" y="28"/>
                  </a:lnTo>
                  <a:lnTo>
                    <a:pt x="26" y="273"/>
                  </a:lnTo>
                  <a:lnTo>
                    <a:pt x="20" y="280"/>
                  </a:lnTo>
                  <a:lnTo>
                    <a:pt x="14" y="287"/>
                  </a:lnTo>
                  <a:lnTo>
                    <a:pt x="9" y="295"/>
                  </a:lnTo>
                  <a:lnTo>
                    <a:pt x="6" y="303"/>
                  </a:lnTo>
                  <a:lnTo>
                    <a:pt x="3" y="312"/>
                  </a:lnTo>
                  <a:lnTo>
                    <a:pt x="1" y="321"/>
                  </a:lnTo>
                  <a:lnTo>
                    <a:pt x="0" y="330"/>
                  </a:lnTo>
                  <a:lnTo>
                    <a:pt x="0" y="338"/>
                  </a:lnTo>
                  <a:lnTo>
                    <a:pt x="1" y="348"/>
                  </a:lnTo>
                  <a:lnTo>
                    <a:pt x="2" y="356"/>
                  </a:lnTo>
                  <a:lnTo>
                    <a:pt x="4" y="365"/>
                  </a:lnTo>
                  <a:lnTo>
                    <a:pt x="7" y="373"/>
                  </a:lnTo>
                  <a:lnTo>
                    <a:pt x="11" y="382"/>
                  </a:lnTo>
                  <a:lnTo>
                    <a:pt x="15" y="389"/>
                  </a:lnTo>
                  <a:lnTo>
                    <a:pt x="22" y="396"/>
                  </a:lnTo>
                  <a:lnTo>
                    <a:pt x="28" y="404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1" name="Freeform 11"/>
            <p:cNvSpPr>
              <a:spLocks/>
            </p:cNvSpPr>
            <p:nvPr/>
          </p:nvSpPr>
          <p:spPr bwMode="auto">
            <a:xfrm>
              <a:off x="2776538" y="3687763"/>
              <a:ext cx="111125" cy="125413"/>
            </a:xfrm>
            <a:custGeom>
              <a:avLst/>
              <a:gdLst>
                <a:gd name="T0" fmla="*/ 38 w 350"/>
                <a:gd name="T1" fmla="*/ 384 h 397"/>
                <a:gd name="T2" fmla="*/ 52 w 350"/>
                <a:gd name="T3" fmla="*/ 392 h 397"/>
                <a:gd name="T4" fmla="*/ 68 w 350"/>
                <a:gd name="T5" fmla="*/ 396 h 397"/>
                <a:gd name="T6" fmla="*/ 83 w 350"/>
                <a:gd name="T7" fmla="*/ 397 h 397"/>
                <a:gd name="T8" fmla="*/ 98 w 350"/>
                <a:gd name="T9" fmla="*/ 395 h 397"/>
                <a:gd name="T10" fmla="*/ 114 w 350"/>
                <a:gd name="T11" fmla="*/ 391 h 397"/>
                <a:gd name="T12" fmla="*/ 128 w 350"/>
                <a:gd name="T13" fmla="*/ 383 h 397"/>
                <a:gd name="T14" fmla="*/ 141 w 350"/>
                <a:gd name="T15" fmla="*/ 373 h 397"/>
                <a:gd name="T16" fmla="*/ 332 w 350"/>
                <a:gd name="T17" fmla="*/ 132 h 397"/>
                <a:gd name="T18" fmla="*/ 342 w 350"/>
                <a:gd name="T19" fmla="*/ 118 h 397"/>
                <a:gd name="T20" fmla="*/ 347 w 350"/>
                <a:gd name="T21" fmla="*/ 103 h 397"/>
                <a:gd name="T22" fmla="*/ 350 w 350"/>
                <a:gd name="T23" fmla="*/ 87 h 397"/>
                <a:gd name="T24" fmla="*/ 349 w 350"/>
                <a:gd name="T25" fmla="*/ 71 h 397"/>
                <a:gd name="T26" fmla="*/ 346 w 350"/>
                <a:gd name="T27" fmla="*/ 57 h 397"/>
                <a:gd name="T28" fmla="*/ 339 w 350"/>
                <a:gd name="T29" fmla="*/ 42 h 397"/>
                <a:gd name="T30" fmla="*/ 331 w 350"/>
                <a:gd name="T31" fmla="*/ 29 h 397"/>
                <a:gd name="T32" fmla="*/ 319 w 350"/>
                <a:gd name="T33" fmla="*/ 17 h 397"/>
                <a:gd name="T34" fmla="*/ 306 w 350"/>
                <a:gd name="T35" fmla="*/ 8 h 397"/>
                <a:gd name="T36" fmla="*/ 290 w 350"/>
                <a:gd name="T37" fmla="*/ 3 h 397"/>
                <a:gd name="T38" fmla="*/ 275 w 350"/>
                <a:gd name="T39" fmla="*/ 0 h 397"/>
                <a:gd name="T40" fmla="*/ 259 w 350"/>
                <a:gd name="T41" fmla="*/ 0 h 397"/>
                <a:gd name="T42" fmla="*/ 243 w 350"/>
                <a:gd name="T43" fmla="*/ 3 h 397"/>
                <a:gd name="T44" fmla="*/ 229 w 350"/>
                <a:gd name="T45" fmla="*/ 9 h 397"/>
                <a:gd name="T46" fmla="*/ 216 w 350"/>
                <a:gd name="T47" fmla="*/ 19 h 397"/>
                <a:gd name="T48" fmla="*/ 204 w 350"/>
                <a:gd name="T49" fmla="*/ 30 h 397"/>
                <a:gd name="T50" fmla="*/ 13 w 350"/>
                <a:gd name="T51" fmla="*/ 271 h 397"/>
                <a:gd name="T52" fmla="*/ 5 w 350"/>
                <a:gd name="T53" fmla="*/ 286 h 397"/>
                <a:gd name="T54" fmla="*/ 1 w 350"/>
                <a:gd name="T55" fmla="*/ 301 h 397"/>
                <a:gd name="T56" fmla="*/ 0 w 350"/>
                <a:gd name="T57" fmla="*/ 317 h 397"/>
                <a:gd name="T58" fmla="*/ 2 w 350"/>
                <a:gd name="T59" fmla="*/ 332 h 397"/>
                <a:gd name="T60" fmla="*/ 6 w 350"/>
                <a:gd name="T61" fmla="*/ 347 h 397"/>
                <a:gd name="T62" fmla="*/ 14 w 350"/>
                <a:gd name="T63" fmla="*/ 361 h 397"/>
                <a:gd name="T64" fmla="*/ 24 w 350"/>
                <a:gd name="T65" fmla="*/ 374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0" h="397">
                  <a:moveTo>
                    <a:pt x="31" y="379"/>
                  </a:moveTo>
                  <a:lnTo>
                    <a:pt x="38" y="384"/>
                  </a:lnTo>
                  <a:lnTo>
                    <a:pt x="44" y="389"/>
                  </a:lnTo>
                  <a:lnTo>
                    <a:pt x="52" y="392"/>
                  </a:lnTo>
                  <a:lnTo>
                    <a:pt x="60" y="394"/>
                  </a:lnTo>
                  <a:lnTo>
                    <a:pt x="68" y="396"/>
                  </a:lnTo>
                  <a:lnTo>
                    <a:pt x="75" y="397"/>
                  </a:lnTo>
                  <a:lnTo>
                    <a:pt x="83" y="397"/>
                  </a:lnTo>
                  <a:lnTo>
                    <a:pt x="91" y="396"/>
                  </a:lnTo>
                  <a:lnTo>
                    <a:pt x="98" y="395"/>
                  </a:lnTo>
                  <a:lnTo>
                    <a:pt x="107" y="393"/>
                  </a:lnTo>
                  <a:lnTo>
                    <a:pt x="114" y="391"/>
                  </a:lnTo>
                  <a:lnTo>
                    <a:pt x="120" y="386"/>
                  </a:lnTo>
                  <a:lnTo>
                    <a:pt x="128" y="383"/>
                  </a:lnTo>
                  <a:lnTo>
                    <a:pt x="134" y="378"/>
                  </a:lnTo>
                  <a:lnTo>
                    <a:pt x="141" y="373"/>
                  </a:lnTo>
                  <a:lnTo>
                    <a:pt x="146" y="366"/>
                  </a:lnTo>
                  <a:lnTo>
                    <a:pt x="332" y="132"/>
                  </a:lnTo>
                  <a:lnTo>
                    <a:pt x="337" y="125"/>
                  </a:lnTo>
                  <a:lnTo>
                    <a:pt x="342" y="118"/>
                  </a:lnTo>
                  <a:lnTo>
                    <a:pt x="345" y="111"/>
                  </a:lnTo>
                  <a:lnTo>
                    <a:pt x="347" y="103"/>
                  </a:lnTo>
                  <a:lnTo>
                    <a:pt x="349" y="96"/>
                  </a:lnTo>
                  <a:lnTo>
                    <a:pt x="350" y="87"/>
                  </a:lnTo>
                  <a:lnTo>
                    <a:pt x="350" y="80"/>
                  </a:lnTo>
                  <a:lnTo>
                    <a:pt x="349" y="71"/>
                  </a:lnTo>
                  <a:lnTo>
                    <a:pt x="348" y="64"/>
                  </a:lnTo>
                  <a:lnTo>
                    <a:pt x="346" y="57"/>
                  </a:lnTo>
                  <a:lnTo>
                    <a:pt x="344" y="49"/>
                  </a:lnTo>
                  <a:lnTo>
                    <a:pt x="339" y="42"/>
                  </a:lnTo>
                  <a:lnTo>
                    <a:pt x="336" y="35"/>
                  </a:lnTo>
                  <a:lnTo>
                    <a:pt x="331" y="29"/>
                  </a:lnTo>
                  <a:lnTo>
                    <a:pt x="326" y="23"/>
                  </a:lnTo>
                  <a:lnTo>
                    <a:pt x="319" y="17"/>
                  </a:lnTo>
                  <a:lnTo>
                    <a:pt x="312" y="12"/>
                  </a:lnTo>
                  <a:lnTo>
                    <a:pt x="306" y="8"/>
                  </a:lnTo>
                  <a:lnTo>
                    <a:pt x="298" y="5"/>
                  </a:lnTo>
                  <a:lnTo>
                    <a:pt x="290" y="3"/>
                  </a:lnTo>
                  <a:lnTo>
                    <a:pt x="282" y="1"/>
                  </a:lnTo>
                  <a:lnTo>
                    <a:pt x="275" y="0"/>
                  </a:lnTo>
                  <a:lnTo>
                    <a:pt x="266" y="0"/>
                  </a:lnTo>
                  <a:lnTo>
                    <a:pt x="259" y="0"/>
                  </a:lnTo>
                  <a:lnTo>
                    <a:pt x="251" y="2"/>
                  </a:lnTo>
                  <a:lnTo>
                    <a:pt x="243" y="3"/>
                  </a:lnTo>
                  <a:lnTo>
                    <a:pt x="236" y="6"/>
                  </a:lnTo>
                  <a:lnTo>
                    <a:pt x="229" y="9"/>
                  </a:lnTo>
                  <a:lnTo>
                    <a:pt x="222" y="13"/>
                  </a:lnTo>
                  <a:lnTo>
                    <a:pt x="216" y="19"/>
                  </a:lnTo>
                  <a:lnTo>
                    <a:pt x="209" y="24"/>
                  </a:lnTo>
                  <a:lnTo>
                    <a:pt x="204" y="30"/>
                  </a:lnTo>
                  <a:lnTo>
                    <a:pt x="18" y="264"/>
                  </a:lnTo>
                  <a:lnTo>
                    <a:pt x="13" y="271"/>
                  </a:lnTo>
                  <a:lnTo>
                    <a:pt x="8" y="279"/>
                  </a:lnTo>
                  <a:lnTo>
                    <a:pt x="5" y="286"/>
                  </a:lnTo>
                  <a:lnTo>
                    <a:pt x="3" y="293"/>
                  </a:lnTo>
                  <a:lnTo>
                    <a:pt x="1" y="301"/>
                  </a:lnTo>
                  <a:lnTo>
                    <a:pt x="0" y="308"/>
                  </a:lnTo>
                  <a:lnTo>
                    <a:pt x="0" y="317"/>
                  </a:lnTo>
                  <a:lnTo>
                    <a:pt x="1" y="324"/>
                  </a:lnTo>
                  <a:lnTo>
                    <a:pt x="2" y="332"/>
                  </a:lnTo>
                  <a:lnTo>
                    <a:pt x="4" y="340"/>
                  </a:lnTo>
                  <a:lnTo>
                    <a:pt x="6" y="347"/>
                  </a:lnTo>
                  <a:lnTo>
                    <a:pt x="11" y="355"/>
                  </a:lnTo>
                  <a:lnTo>
                    <a:pt x="14" y="361"/>
                  </a:lnTo>
                  <a:lnTo>
                    <a:pt x="19" y="367"/>
                  </a:lnTo>
                  <a:lnTo>
                    <a:pt x="24" y="374"/>
                  </a:lnTo>
                  <a:lnTo>
                    <a:pt x="31" y="379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2" name="Freeform 12"/>
            <p:cNvSpPr>
              <a:spLocks/>
            </p:cNvSpPr>
            <p:nvPr/>
          </p:nvSpPr>
          <p:spPr bwMode="auto">
            <a:xfrm>
              <a:off x="2830513" y="3714750"/>
              <a:ext cx="76200" cy="112713"/>
            </a:xfrm>
            <a:custGeom>
              <a:avLst/>
              <a:gdLst>
                <a:gd name="T0" fmla="*/ 45 w 242"/>
                <a:gd name="T1" fmla="*/ 353 h 357"/>
                <a:gd name="T2" fmla="*/ 57 w 242"/>
                <a:gd name="T3" fmla="*/ 356 h 357"/>
                <a:gd name="T4" fmla="*/ 71 w 242"/>
                <a:gd name="T5" fmla="*/ 357 h 357"/>
                <a:gd name="T6" fmla="*/ 84 w 242"/>
                <a:gd name="T7" fmla="*/ 355 h 357"/>
                <a:gd name="T8" fmla="*/ 95 w 242"/>
                <a:gd name="T9" fmla="*/ 351 h 357"/>
                <a:gd name="T10" fmla="*/ 107 w 242"/>
                <a:gd name="T11" fmla="*/ 345 h 357"/>
                <a:gd name="T12" fmla="*/ 117 w 242"/>
                <a:gd name="T13" fmla="*/ 336 h 357"/>
                <a:gd name="T14" fmla="*/ 125 w 242"/>
                <a:gd name="T15" fmla="*/ 326 h 357"/>
                <a:gd name="T16" fmla="*/ 236 w 242"/>
                <a:gd name="T17" fmla="*/ 97 h 357"/>
                <a:gd name="T18" fmla="*/ 240 w 242"/>
                <a:gd name="T19" fmla="*/ 85 h 357"/>
                <a:gd name="T20" fmla="*/ 242 w 242"/>
                <a:gd name="T21" fmla="*/ 71 h 357"/>
                <a:gd name="T22" fmla="*/ 242 w 242"/>
                <a:gd name="T23" fmla="*/ 58 h 357"/>
                <a:gd name="T24" fmla="*/ 239 w 242"/>
                <a:gd name="T25" fmla="*/ 46 h 357"/>
                <a:gd name="T26" fmla="*/ 234 w 242"/>
                <a:gd name="T27" fmla="*/ 34 h 357"/>
                <a:gd name="T28" fmla="*/ 225 w 242"/>
                <a:gd name="T29" fmla="*/ 23 h 357"/>
                <a:gd name="T30" fmla="*/ 216 w 242"/>
                <a:gd name="T31" fmla="*/ 14 h 357"/>
                <a:gd name="T32" fmla="*/ 204 w 242"/>
                <a:gd name="T33" fmla="*/ 8 h 357"/>
                <a:gd name="T34" fmla="*/ 192 w 242"/>
                <a:gd name="T35" fmla="*/ 2 h 357"/>
                <a:gd name="T36" fmla="*/ 179 w 242"/>
                <a:gd name="T37" fmla="*/ 0 h 357"/>
                <a:gd name="T38" fmla="*/ 165 w 242"/>
                <a:gd name="T39" fmla="*/ 1 h 357"/>
                <a:gd name="T40" fmla="*/ 153 w 242"/>
                <a:gd name="T41" fmla="*/ 4 h 357"/>
                <a:gd name="T42" fmla="*/ 141 w 242"/>
                <a:gd name="T43" fmla="*/ 10 h 357"/>
                <a:gd name="T44" fmla="*/ 130 w 242"/>
                <a:gd name="T45" fmla="*/ 17 h 357"/>
                <a:gd name="T46" fmla="*/ 122 w 242"/>
                <a:gd name="T47" fmla="*/ 27 h 357"/>
                <a:gd name="T48" fmla="*/ 114 w 242"/>
                <a:gd name="T49" fmla="*/ 38 h 357"/>
                <a:gd name="T50" fmla="*/ 4 w 242"/>
                <a:gd name="T51" fmla="*/ 267 h 357"/>
                <a:gd name="T52" fmla="*/ 1 w 242"/>
                <a:gd name="T53" fmla="*/ 280 h 357"/>
                <a:gd name="T54" fmla="*/ 0 w 242"/>
                <a:gd name="T55" fmla="*/ 293 h 357"/>
                <a:gd name="T56" fmla="*/ 2 w 242"/>
                <a:gd name="T57" fmla="*/ 306 h 357"/>
                <a:gd name="T58" fmla="*/ 7 w 242"/>
                <a:gd name="T59" fmla="*/ 318 h 357"/>
                <a:gd name="T60" fmla="*/ 13 w 242"/>
                <a:gd name="T61" fmla="*/ 329 h 357"/>
                <a:gd name="T62" fmla="*/ 21 w 242"/>
                <a:gd name="T63" fmla="*/ 340 h 357"/>
                <a:gd name="T64" fmla="*/ 32 w 242"/>
                <a:gd name="T65" fmla="*/ 347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2" h="357">
                  <a:moveTo>
                    <a:pt x="38" y="351"/>
                  </a:moveTo>
                  <a:lnTo>
                    <a:pt x="45" y="353"/>
                  </a:lnTo>
                  <a:lnTo>
                    <a:pt x="51" y="355"/>
                  </a:lnTo>
                  <a:lnTo>
                    <a:pt x="57" y="356"/>
                  </a:lnTo>
                  <a:lnTo>
                    <a:pt x="64" y="357"/>
                  </a:lnTo>
                  <a:lnTo>
                    <a:pt x="71" y="357"/>
                  </a:lnTo>
                  <a:lnTo>
                    <a:pt x="77" y="356"/>
                  </a:lnTo>
                  <a:lnTo>
                    <a:pt x="84" y="355"/>
                  </a:lnTo>
                  <a:lnTo>
                    <a:pt x="90" y="353"/>
                  </a:lnTo>
                  <a:lnTo>
                    <a:pt x="95" y="351"/>
                  </a:lnTo>
                  <a:lnTo>
                    <a:pt x="102" y="348"/>
                  </a:lnTo>
                  <a:lnTo>
                    <a:pt x="107" y="345"/>
                  </a:lnTo>
                  <a:lnTo>
                    <a:pt x="112" y="341"/>
                  </a:lnTo>
                  <a:lnTo>
                    <a:pt x="117" y="336"/>
                  </a:lnTo>
                  <a:lnTo>
                    <a:pt x="121" y="331"/>
                  </a:lnTo>
                  <a:lnTo>
                    <a:pt x="125" y="326"/>
                  </a:lnTo>
                  <a:lnTo>
                    <a:pt x="128" y="319"/>
                  </a:lnTo>
                  <a:lnTo>
                    <a:pt x="236" y="97"/>
                  </a:lnTo>
                  <a:lnTo>
                    <a:pt x="238" y="91"/>
                  </a:lnTo>
                  <a:lnTo>
                    <a:pt x="240" y="85"/>
                  </a:lnTo>
                  <a:lnTo>
                    <a:pt x="241" y="77"/>
                  </a:lnTo>
                  <a:lnTo>
                    <a:pt x="242" y="71"/>
                  </a:lnTo>
                  <a:lnTo>
                    <a:pt x="242" y="65"/>
                  </a:lnTo>
                  <a:lnTo>
                    <a:pt x="242" y="58"/>
                  </a:lnTo>
                  <a:lnTo>
                    <a:pt x="240" y="52"/>
                  </a:lnTo>
                  <a:lnTo>
                    <a:pt x="239" y="46"/>
                  </a:lnTo>
                  <a:lnTo>
                    <a:pt x="236" y="39"/>
                  </a:lnTo>
                  <a:lnTo>
                    <a:pt x="234" y="34"/>
                  </a:lnTo>
                  <a:lnTo>
                    <a:pt x="230" y="29"/>
                  </a:lnTo>
                  <a:lnTo>
                    <a:pt x="225" y="23"/>
                  </a:lnTo>
                  <a:lnTo>
                    <a:pt x="221" y="18"/>
                  </a:lnTo>
                  <a:lnTo>
                    <a:pt x="216" y="14"/>
                  </a:lnTo>
                  <a:lnTo>
                    <a:pt x="211" y="11"/>
                  </a:lnTo>
                  <a:lnTo>
                    <a:pt x="204" y="8"/>
                  </a:lnTo>
                  <a:lnTo>
                    <a:pt x="198" y="4"/>
                  </a:lnTo>
                  <a:lnTo>
                    <a:pt x="192" y="2"/>
                  </a:lnTo>
                  <a:lnTo>
                    <a:pt x="185" y="1"/>
                  </a:lnTo>
                  <a:lnTo>
                    <a:pt x="179" y="0"/>
                  </a:lnTo>
                  <a:lnTo>
                    <a:pt x="172" y="0"/>
                  </a:lnTo>
                  <a:lnTo>
                    <a:pt x="165" y="1"/>
                  </a:lnTo>
                  <a:lnTo>
                    <a:pt x="159" y="2"/>
                  </a:lnTo>
                  <a:lnTo>
                    <a:pt x="153" y="4"/>
                  </a:lnTo>
                  <a:lnTo>
                    <a:pt x="147" y="7"/>
                  </a:lnTo>
                  <a:lnTo>
                    <a:pt x="141" y="10"/>
                  </a:lnTo>
                  <a:lnTo>
                    <a:pt x="136" y="13"/>
                  </a:lnTo>
                  <a:lnTo>
                    <a:pt x="130" y="17"/>
                  </a:lnTo>
                  <a:lnTo>
                    <a:pt x="126" y="21"/>
                  </a:lnTo>
                  <a:lnTo>
                    <a:pt x="122" y="27"/>
                  </a:lnTo>
                  <a:lnTo>
                    <a:pt x="118" y="32"/>
                  </a:lnTo>
                  <a:lnTo>
                    <a:pt x="114" y="38"/>
                  </a:lnTo>
                  <a:lnTo>
                    <a:pt x="7" y="260"/>
                  </a:lnTo>
                  <a:lnTo>
                    <a:pt x="4" y="267"/>
                  </a:lnTo>
                  <a:lnTo>
                    <a:pt x="2" y="273"/>
                  </a:lnTo>
                  <a:lnTo>
                    <a:pt x="1" y="280"/>
                  </a:lnTo>
                  <a:lnTo>
                    <a:pt x="0" y="287"/>
                  </a:lnTo>
                  <a:lnTo>
                    <a:pt x="0" y="293"/>
                  </a:lnTo>
                  <a:lnTo>
                    <a:pt x="1" y="299"/>
                  </a:lnTo>
                  <a:lnTo>
                    <a:pt x="2" y="306"/>
                  </a:lnTo>
                  <a:lnTo>
                    <a:pt x="3" y="312"/>
                  </a:lnTo>
                  <a:lnTo>
                    <a:pt x="7" y="318"/>
                  </a:lnTo>
                  <a:lnTo>
                    <a:pt x="10" y="324"/>
                  </a:lnTo>
                  <a:lnTo>
                    <a:pt x="13" y="329"/>
                  </a:lnTo>
                  <a:lnTo>
                    <a:pt x="17" y="334"/>
                  </a:lnTo>
                  <a:lnTo>
                    <a:pt x="21" y="340"/>
                  </a:lnTo>
                  <a:lnTo>
                    <a:pt x="27" y="344"/>
                  </a:lnTo>
                  <a:lnTo>
                    <a:pt x="32" y="347"/>
                  </a:lnTo>
                  <a:lnTo>
                    <a:pt x="38" y="351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3" name="Freeform 13"/>
            <p:cNvSpPr>
              <a:spLocks/>
            </p:cNvSpPr>
            <p:nvPr/>
          </p:nvSpPr>
          <p:spPr bwMode="auto">
            <a:xfrm>
              <a:off x="3725863" y="4071938"/>
              <a:ext cx="292100" cy="1452563"/>
            </a:xfrm>
            <a:custGeom>
              <a:avLst/>
              <a:gdLst>
                <a:gd name="T0" fmla="*/ 2 w 923"/>
                <a:gd name="T1" fmla="*/ 644 h 4575"/>
                <a:gd name="T2" fmla="*/ 2 w 923"/>
                <a:gd name="T3" fmla="*/ 579 h 4575"/>
                <a:gd name="T4" fmla="*/ 7 w 923"/>
                <a:gd name="T5" fmla="*/ 516 h 4575"/>
                <a:gd name="T6" fmla="*/ 16 w 923"/>
                <a:gd name="T7" fmla="*/ 455 h 4575"/>
                <a:gd name="T8" fmla="*/ 29 w 923"/>
                <a:gd name="T9" fmla="*/ 395 h 4575"/>
                <a:gd name="T10" fmla="*/ 45 w 923"/>
                <a:gd name="T11" fmla="*/ 339 h 4575"/>
                <a:gd name="T12" fmla="*/ 64 w 923"/>
                <a:gd name="T13" fmla="*/ 287 h 4575"/>
                <a:gd name="T14" fmla="*/ 86 w 923"/>
                <a:gd name="T15" fmla="*/ 237 h 4575"/>
                <a:gd name="T16" fmla="*/ 112 w 923"/>
                <a:gd name="T17" fmla="*/ 190 h 4575"/>
                <a:gd name="T18" fmla="*/ 140 w 923"/>
                <a:gd name="T19" fmla="*/ 149 h 4575"/>
                <a:gd name="T20" fmla="*/ 170 w 923"/>
                <a:gd name="T21" fmla="*/ 111 h 4575"/>
                <a:gd name="T22" fmla="*/ 202 w 923"/>
                <a:gd name="T23" fmla="*/ 79 h 4575"/>
                <a:gd name="T24" fmla="*/ 237 w 923"/>
                <a:gd name="T25" fmla="*/ 52 h 4575"/>
                <a:gd name="T26" fmla="*/ 274 w 923"/>
                <a:gd name="T27" fmla="*/ 30 h 4575"/>
                <a:gd name="T28" fmla="*/ 312 w 923"/>
                <a:gd name="T29" fmla="*/ 14 h 4575"/>
                <a:gd name="T30" fmla="*/ 353 w 923"/>
                <a:gd name="T31" fmla="*/ 3 h 4575"/>
                <a:gd name="T32" fmla="*/ 394 w 923"/>
                <a:gd name="T33" fmla="*/ 0 h 4575"/>
                <a:gd name="T34" fmla="*/ 437 w 923"/>
                <a:gd name="T35" fmla="*/ 3 h 4575"/>
                <a:gd name="T36" fmla="*/ 481 w 923"/>
                <a:gd name="T37" fmla="*/ 14 h 4575"/>
                <a:gd name="T38" fmla="*/ 526 w 923"/>
                <a:gd name="T39" fmla="*/ 30 h 4575"/>
                <a:gd name="T40" fmla="*/ 572 w 923"/>
                <a:gd name="T41" fmla="*/ 52 h 4575"/>
                <a:gd name="T42" fmla="*/ 617 w 923"/>
                <a:gd name="T43" fmla="*/ 79 h 4575"/>
                <a:gd name="T44" fmla="*/ 660 w 923"/>
                <a:gd name="T45" fmla="*/ 111 h 4575"/>
                <a:gd name="T46" fmla="*/ 704 w 923"/>
                <a:gd name="T47" fmla="*/ 149 h 4575"/>
                <a:gd name="T48" fmla="*/ 744 w 923"/>
                <a:gd name="T49" fmla="*/ 190 h 4575"/>
                <a:gd name="T50" fmla="*/ 782 w 923"/>
                <a:gd name="T51" fmla="*/ 237 h 4575"/>
                <a:gd name="T52" fmla="*/ 817 w 923"/>
                <a:gd name="T53" fmla="*/ 287 h 4575"/>
                <a:gd name="T54" fmla="*/ 848 w 923"/>
                <a:gd name="T55" fmla="*/ 339 h 4575"/>
                <a:gd name="T56" fmla="*/ 873 w 923"/>
                <a:gd name="T57" fmla="*/ 395 h 4575"/>
                <a:gd name="T58" fmla="*/ 895 w 923"/>
                <a:gd name="T59" fmla="*/ 455 h 4575"/>
                <a:gd name="T60" fmla="*/ 910 w 923"/>
                <a:gd name="T61" fmla="*/ 516 h 4575"/>
                <a:gd name="T62" fmla="*/ 919 w 923"/>
                <a:gd name="T63" fmla="*/ 579 h 4575"/>
                <a:gd name="T64" fmla="*/ 923 w 923"/>
                <a:gd name="T65" fmla="*/ 644 h 4575"/>
                <a:gd name="T66" fmla="*/ 67 w 923"/>
                <a:gd name="T67" fmla="*/ 4575 h 4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23" h="4575">
                  <a:moveTo>
                    <a:pt x="67" y="4575"/>
                  </a:moveTo>
                  <a:lnTo>
                    <a:pt x="2" y="644"/>
                  </a:lnTo>
                  <a:lnTo>
                    <a:pt x="0" y="612"/>
                  </a:lnTo>
                  <a:lnTo>
                    <a:pt x="2" y="579"/>
                  </a:lnTo>
                  <a:lnTo>
                    <a:pt x="4" y="548"/>
                  </a:lnTo>
                  <a:lnTo>
                    <a:pt x="7" y="516"/>
                  </a:lnTo>
                  <a:lnTo>
                    <a:pt x="11" y="485"/>
                  </a:lnTo>
                  <a:lnTo>
                    <a:pt x="16" y="455"/>
                  </a:lnTo>
                  <a:lnTo>
                    <a:pt x="22" y="425"/>
                  </a:lnTo>
                  <a:lnTo>
                    <a:pt x="29" y="395"/>
                  </a:lnTo>
                  <a:lnTo>
                    <a:pt x="36" y="367"/>
                  </a:lnTo>
                  <a:lnTo>
                    <a:pt x="45" y="339"/>
                  </a:lnTo>
                  <a:lnTo>
                    <a:pt x="54" y="312"/>
                  </a:lnTo>
                  <a:lnTo>
                    <a:pt x="64" y="287"/>
                  </a:lnTo>
                  <a:lnTo>
                    <a:pt x="75" y="261"/>
                  </a:lnTo>
                  <a:lnTo>
                    <a:pt x="86" y="237"/>
                  </a:lnTo>
                  <a:lnTo>
                    <a:pt x="99" y="213"/>
                  </a:lnTo>
                  <a:lnTo>
                    <a:pt x="112" y="190"/>
                  </a:lnTo>
                  <a:lnTo>
                    <a:pt x="125" y="169"/>
                  </a:lnTo>
                  <a:lnTo>
                    <a:pt x="140" y="149"/>
                  </a:lnTo>
                  <a:lnTo>
                    <a:pt x="155" y="129"/>
                  </a:lnTo>
                  <a:lnTo>
                    <a:pt x="170" y="111"/>
                  </a:lnTo>
                  <a:lnTo>
                    <a:pt x="187" y="94"/>
                  </a:lnTo>
                  <a:lnTo>
                    <a:pt x="202" y="79"/>
                  </a:lnTo>
                  <a:lnTo>
                    <a:pt x="220" y="65"/>
                  </a:lnTo>
                  <a:lnTo>
                    <a:pt x="237" y="52"/>
                  </a:lnTo>
                  <a:lnTo>
                    <a:pt x="255" y="40"/>
                  </a:lnTo>
                  <a:lnTo>
                    <a:pt x="274" y="30"/>
                  </a:lnTo>
                  <a:lnTo>
                    <a:pt x="293" y="21"/>
                  </a:lnTo>
                  <a:lnTo>
                    <a:pt x="312" y="14"/>
                  </a:lnTo>
                  <a:lnTo>
                    <a:pt x="333" y="7"/>
                  </a:lnTo>
                  <a:lnTo>
                    <a:pt x="353" y="3"/>
                  </a:lnTo>
                  <a:lnTo>
                    <a:pt x="374" y="1"/>
                  </a:lnTo>
                  <a:lnTo>
                    <a:pt x="394" y="0"/>
                  </a:lnTo>
                  <a:lnTo>
                    <a:pt x="415" y="1"/>
                  </a:lnTo>
                  <a:lnTo>
                    <a:pt x="437" y="3"/>
                  </a:lnTo>
                  <a:lnTo>
                    <a:pt x="458" y="7"/>
                  </a:lnTo>
                  <a:lnTo>
                    <a:pt x="481" y="14"/>
                  </a:lnTo>
                  <a:lnTo>
                    <a:pt x="504" y="21"/>
                  </a:lnTo>
                  <a:lnTo>
                    <a:pt x="526" y="30"/>
                  </a:lnTo>
                  <a:lnTo>
                    <a:pt x="548" y="40"/>
                  </a:lnTo>
                  <a:lnTo>
                    <a:pt x="572" y="52"/>
                  </a:lnTo>
                  <a:lnTo>
                    <a:pt x="594" y="65"/>
                  </a:lnTo>
                  <a:lnTo>
                    <a:pt x="617" y="79"/>
                  </a:lnTo>
                  <a:lnTo>
                    <a:pt x="639" y="94"/>
                  </a:lnTo>
                  <a:lnTo>
                    <a:pt x="660" y="111"/>
                  </a:lnTo>
                  <a:lnTo>
                    <a:pt x="683" y="129"/>
                  </a:lnTo>
                  <a:lnTo>
                    <a:pt x="704" y="149"/>
                  </a:lnTo>
                  <a:lnTo>
                    <a:pt x="724" y="169"/>
                  </a:lnTo>
                  <a:lnTo>
                    <a:pt x="744" y="190"/>
                  </a:lnTo>
                  <a:lnTo>
                    <a:pt x="763" y="213"/>
                  </a:lnTo>
                  <a:lnTo>
                    <a:pt x="782" y="237"/>
                  </a:lnTo>
                  <a:lnTo>
                    <a:pt x="800" y="261"/>
                  </a:lnTo>
                  <a:lnTo>
                    <a:pt x="817" y="287"/>
                  </a:lnTo>
                  <a:lnTo>
                    <a:pt x="833" y="312"/>
                  </a:lnTo>
                  <a:lnTo>
                    <a:pt x="848" y="339"/>
                  </a:lnTo>
                  <a:lnTo>
                    <a:pt x="861" y="367"/>
                  </a:lnTo>
                  <a:lnTo>
                    <a:pt x="873" y="395"/>
                  </a:lnTo>
                  <a:lnTo>
                    <a:pt x="885" y="425"/>
                  </a:lnTo>
                  <a:lnTo>
                    <a:pt x="895" y="455"/>
                  </a:lnTo>
                  <a:lnTo>
                    <a:pt x="904" y="485"/>
                  </a:lnTo>
                  <a:lnTo>
                    <a:pt x="910" y="516"/>
                  </a:lnTo>
                  <a:lnTo>
                    <a:pt x="915" y="548"/>
                  </a:lnTo>
                  <a:lnTo>
                    <a:pt x="919" y="579"/>
                  </a:lnTo>
                  <a:lnTo>
                    <a:pt x="922" y="612"/>
                  </a:lnTo>
                  <a:lnTo>
                    <a:pt x="923" y="644"/>
                  </a:lnTo>
                  <a:lnTo>
                    <a:pt x="726" y="4575"/>
                  </a:lnTo>
                  <a:lnTo>
                    <a:pt x="67" y="4575"/>
                  </a:lnTo>
                  <a:close/>
                </a:path>
              </a:pathLst>
            </a:custGeom>
            <a:solidFill>
              <a:srgbClr val="493B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4" name="Freeform 14"/>
            <p:cNvSpPr>
              <a:spLocks/>
            </p:cNvSpPr>
            <p:nvPr/>
          </p:nvSpPr>
          <p:spPr bwMode="auto">
            <a:xfrm>
              <a:off x="3962400" y="4071938"/>
              <a:ext cx="377825" cy="1452563"/>
            </a:xfrm>
            <a:custGeom>
              <a:avLst/>
              <a:gdLst>
                <a:gd name="T0" fmla="*/ 332 w 1188"/>
                <a:gd name="T1" fmla="*/ 4575 h 4575"/>
                <a:gd name="T2" fmla="*/ 1 w 1188"/>
                <a:gd name="T3" fmla="*/ 612 h 4575"/>
                <a:gd name="T4" fmla="*/ 11 w 1188"/>
                <a:gd name="T5" fmla="*/ 548 h 4575"/>
                <a:gd name="T6" fmla="*/ 30 w 1188"/>
                <a:gd name="T7" fmla="*/ 485 h 4575"/>
                <a:gd name="T8" fmla="*/ 57 w 1188"/>
                <a:gd name="T9" fmla="*/ 425 h 4575"/>
                <a:gd name="T10" fmla="*/ 92 w 1188"/>
                <a:gd name="T11" fmla="*/ 367 h 4575"/>
                <a:gd name="T12" fmla="*/ 133 w 1188"/>
                <a:gd name="T13" fmla="*/ 312 h 4575"/>
                <a:gd name="T14" fmla="*/ 181 w 1188"/>
                <a:gd name="T15" fmla="*/ 261 h 4575"/>
                <a:gd name="T16" fmla="*/ 234 w 1188"/>
                <a:gd name="T17" fmla="*/ 213 h 4575"/>
                <a:gd name="T18" fmla="*/ 289 w 1188"/>
                <a:gd name="T19" fmla="*/ 169 h 4575"/>
                <a:gd name="T20" fmla="*/ 348 w 1188"/>
                <a:gd name="T21" fmla="*/ 129 h 4575"/>
                <a:gd name="T22" fmla="*/ 407 w 1188"/>
                <a:gd name="T23" fmla="*/ 94 h 4575"/>
                <a:gd name="T24" fmla="*/ 469 w 1188"/>
                <a:gd name="T25" fmla="*/ 65 h 4575"/>
                <a:gd name="T26" fmla="*/ 529 w 1188"/>
                <a:gd name="T27" fmla="*/ 40 h 4575"/>
                <a:gd name="T28" fmla="*/ 588 w 1188"/>
                <a:gd name="T29" fmla="*/ 21 h 4575"/>
                <a:gd name="T30" fmla="*/ 645 w 1188"/>
                <a:gd name="T31" fmla="*/ 7 h 4575"/>
                <a:gd name="T32" fmla="*/ 699 w 1188"/>
                <a:gd name="T33" fmla="*/ 1 h 4575"/>
                <a:gd name="T34" fmla="*/ 749 w 1188"/>
                <a:gd name="T35" fmla="*/ 1 h 4575"/>
                <a:gd name="T36" fmla="*/ 796 w 1188"/>
                <a:gd name="T37" fmla="*/ 7 h 4575"/>
                <a:gd name="T38" fmla="*/ 843 w 1188"/>
                <a:gd name="T39" fmla="*/ 21 h 4575"/>
                <a:gd name="T40" fmla="*/ 887 w 1188"/>
                <a:gd name="T41" fmla="*/ 40 h 4575"/>
                <a:gd name="T42" fmla="*/ 930 w 1188"/>
                <a:gd name="T43" fmla="*/ 65 h 4575"/>
                <a:gd name="T44" fmla="*/ 969 w 1188"/>
                <a:gd name="T45" fmla="*/ 94 h 4575"/>
                <a:gd name="T46" fmla="*/ 1007 w 1188"/>
                <a:gd name="T47" fmla="*/ 129 h 4575"/>
                <a:gd name="T48" fmla="*/ 1041 w 1188"/>
                <a:gd name="T49" fmla="*/ 169 h 4575"/>
                <a:gd name="T50" fmla="*/ 1072 w 1188"/>
                <a:gd name="T51" fmla="*/ 213 h 4575"/>
                <a:gd name="T52" fmla="*/ 1101 w 1188"/>
                <a:gd name="T53" fmla="*/ 261 h 4575"/>
                <a:gd name="T54" fmla="*/ 1125 w 1188"/>
                <a:gd name="T55" fmla="*/ 312 h 4575"/>
                <a:gd name="T56" fmla="*/ 1147 w 1188"/>
                <a:gd name="T57" fmla="*/ 367 h 4575"/>
                <a:gd name="T58" fmla="*/ 1163 w 1188"/>
                <a:gd name="T59" fmla="*/ 425 h 4575"/>
                <a:gd name="T60" fmla="*/ 1176 w 1188"/>
                <a:gd name="T61" fmla="*/ 485 h 4575"/>
                <a:gd name="T62" fmla="*/ 1185 w 1188"/>
                <a:gd name="T63" fmla="*/ 548 h 4575"/>
                <a:gd name="T64" fmla="*/ 1188 w 1188"/>
                <a:gd name="T65" fmla="*/ 612 h 4575"/>
                <a:gd name="T66" fmla="*/ 1111 w 1188"/>
                <a:gd name="T67" fmla="*/ 4575 h 4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88" h="4575">
                  <a:moveTo>
                    <a:pt x="1111" y="4575"/>
                  </a:moveTo>
                  <a:lnTo>
                    <a:pt x="332" y="4575"/>
                  </a:lnTo>
                  <a:lnTo>
                    <a:pt x="0" y="644"/>
                  </a:lnTo>
                  <a:lnTo>
                    <a:pt x="1" y="612"/>
                  </a:lnTo>
                  <a:lnTo>
                    <a:pt x="4" y="579"/>
                  </a:lnTo>
                  <a:lnTo>
                    <a:pt x="11" y="548"/>
                  </a:lnTo>
                  <a:lnTo>
                    <a:pt x="19" y="516"/>
                  </a:lnTo>
                  <a:lnTo>
                    <a:pt x="30" y="485"/>
                  </a:lnTo>
                  <a:lnTo>
                    <a:pt x="42" y="455"/>
                  </a:lnTo>
                  <a:lnTo>
                    <a:pt x="57" y="425"/>
                  </a:lnTo>
                  <a:lnTo>
                    <a:pt x="74" y="395"/>
                  </a:lnTo>
                  <a:lnTo>
                    <a:pt x="92" y="367"/>
                  </a:lnTo>
                  <a:lnTo>
                    <a:pt x="112" y="339"/>
                  </a:lnTo>
                  <a:lnTo>
                    <a:pt x="133" y="312"/>
                  </a:lnTo>
                  <a:lnTo>
                    <a:pt x="157" y="287"/>
                  </a:lnTo>
                  <a:lnTo>
                    <a:pt x="181" y="261"/>
                  </a:lnTo>
                  <a:lnTo>
                    <a:pt x="206" y="237"/>
                  </a:lnTo>
                  <a:lnTo>
                    <a:pt x="234" y="213"/>
                  </a:lnTo>
                  <a:lnTo>
                    <a:pt x="261" y="190"/>
                  </a:lnTo>
                  <a:lnTo>
                    <a:pt x="289" y="169"/>
                  </a:lnTo>
                  <a:lnTo>
                    <a:pt x="318" y="149"/>
                  </a:lnTo>
                  <a:lnTo>
                    <a:pt x="348" y="129"/>
                  </a:lnTo>
                  <a:lnTo>
                    <a:pt x="378" y="111"/>
                  </a:lnTo>
                  <a:lnTo>
                    <a:pt x="407" y="94"/>
                  </a:lnTo>
                  <a:lnTo>
                    <a:pt x="438" y="79"/>
                  </a:lnTo>
                  <a:lnTo>
                    <a:pt x="469" y="65"/>
                  </a:lnTo>
                  <a:lnTo>
                    <a:pt x="499" y="52"/>
                  </a:lnTo>
                  <a:lnTo>
                    <a:pt x="529" y="40"/>
                  </a:lnTo>
                  <a:lnTo>
                    <a:pt x="559" y="30"/>
                  </a:lnTo>
                  <a:lnTo>
                    <a:pt x="588" y="21"/>
                  </a:lnTo>
                  <a:lnTo>
                    <a:pt x="617" y="14"/>
                  </a:lnTo>
                  <a:lnTo>
                    <a:pt x="645" y="7"/>
                  </a:lnTo>
                  <a:lnTo>
                    <a:pt x="673" y="3"/>
                  </a:lnTo>
                  <a:lnTo>
                    <a:pt x="699" y="1"/>
                  </a:lnTo>
                  <a:lnTo>
                    <a:pt x="724" y="0"/>
                  </a:lnTo>
                  <a:lnTo>
                    <a:pt x="749" y="1"/>
                  </a:lnTo>
                  <a:lnTo>
                    <a:pt x="772" y="3"/>
                  </a:lnTo>
                  <a:lnTo>
                    <a:pt x="796" y="7"/>
                  </a:lnTo>
                  <a:lnTo>
                    <a:pt x="820" y="14"/>
                  </a:lnTo>
                  <a:lnTo>
                    <a:pt x="843" y="21"/>
                  </a:lnTo>
                  <a:lnTo>
                    <a:pt x="865" y="30"/>
                  </a:lnTo>
                  <a:lnTo>
                    <a:pt x="887" y="40"/>
                  </a:lnTo>
                  <a:lnTo>
                    <a:pt x="909" y="52"/>
                  </a:lnTo>
                  <a:lnTo>
                    <a:pt x="930" y="65"/>
                  </a:lnTo>
                  <a:lnTo>
                    <a:pt x="950" y="79"/>
                  </a:lnTo>
                  <a:lnTo>
                    <a:pt x="969" y="94"/>
                  </a:lnTo>
                  <a:lnTo>
                    <a:pt x="988" y="111"/>
                  </a:lnTo>
                  <a:lnTo>
                    <a:pt x="1007" y="129"/>
                  </a:lnTo>
                  <a:lnTo>
                    <a:pt x="1024" y="149"/>
                  </a:lnTo>
                  <a:lnTo>
                    <a:pt x="1041" y="169"/>
                  </a:lnTo>
                  <a:lnTo>
                    <a:pt x="1058" y="190"/>
                  </a:lnTo>
                  <a:lnTo>
                    <a:pt x="1072" y="213"/>
                  </a:lnTo>
                  <a:lnTo>
                    <a:pt x="1087" y="237"/>
                  </a:lnTo>
                  <a:lnTo>
                    <a:pt x="1101" y="261"/>
                  </a:lnTo>
                  <a:lnTo>
                    <a:pt x="1114" y="287"/>
                  </a:lnTo>
                  <a:lnTo>
                    <a:pt x="1125" y="312"/>
                  </a:lnTo>
                  <a:lnTo>
                    <a:pt x="1137" y="339"/>
                  </a:lnTo>
                  <a:lnTo>
                    <a:pt x="1147" y="367"/>
                  </a:lnTo>
                  <a:lnTo>
                    <a:pt x="1155" y="395"/>
                  </a:lnTo>
                  <a:lnTo>
                    <a:pt x="1163" y="425"/>
                  </a:lnTo>
                  <a:lnTo>
                    <a:pt x="1171" y="455"/>
                  </a:lnTo>
                  <a:lnTo>
                    <a:pt x="1176" y="485"/>
                  </a:lnTo>
                  <a:lnTo>
                    <a:pt x="1180" y="516"/>
                  </a:lnTo>
                  <a:lnTo>
                    <a:pt x="1185" y="548"/>
                  </a:lnTo>
                  <a:lnTo>
                    <a:pt x="1187" y="579"/>
                  </a:lnTo>
                  <a:lnTo>
                    <a:pt x="1188" y="612"/>
                  </a:lnTo>
                  <a:lnTo>
                    <a:pt x="1188" y="644"/>
                  </a:lnTo>
                  <a:lnTo>
                    <a:pt x="1111" y="4575"/>
                  </a:lnTo>
                  <a:close/>
                </a:path>
              </a:pathLst>
            </a:custGeom>
            <a:solidFill>
              <a:srgbClr val="7E6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5" name="Freeform 15"/>
            <p:cNvSpPr>
              <a:spLocks/>
            </p:cNvSpPr>
            <p:nvPr/>
          </p:nvSpPr>
          <p:spPr bwMode="auto">
            <a:xfrm>
              <a:off x="3932238" y="2608263"/>
              <a:ext cx="215900" cy="452438"/>
            </a:xfrm>
            <a:custGeom>
              <a:avLst/>
              <a:gdLst>
                <a:gd name="T0" fmla="*/ 2 w 683"/>
                <a:gd name="T1" fmla="*/ 1122 h 1428"/>
                <a:gd name="T2" fmla="*/ 11 w 683"/>
                <a:gd name="T3" fmla="*/ 1172 h 1428"/>
                <a:gd name="T4" fmla="*/ 27 w 683"/>
                <a:gd name="T5" fmla="*/ 1220 h 1428"/>
                <a:gd name="T6" fmla="*/ 49 w 683"/>
                <a:gd name="T7" fmla="*/ 1264 h 1428"/>
                <a:gd name="T8" fmla="*/ 78 w 683"/>
                <a:gd name="T9" fmla="*/ 1304 h 1428"/>
                <a:gd name="T10" fmla="*/ 112 w 683"/>
                <a:gd name="T11" fmla="*/ 1340 h 1428"/>
                <a:gd name="T12" fmla="*/ 151 w 683"/>
                <a:gd name="T13" fmla="*/ 1370 h 1428"/>
                <a:gd name="T14" fmla="*/ 193 w 683"/>
                <a:gd name="T15" fmla="*/ 1395 h 1428"/>
                <a:gd name="T16" fmla="*/ 240 w 683"/>
                <a:gd name="T17" fmla="*/ 1413 h 1428"/>
                <a:gd name="T18" fmla="*/ 290 w 683"/>
                <a:gd name="T19" fmla="*/ 1425 h 1428"/>
                <a:gd name="T20" fmla="*/ 341 w 683"/>
                <a:gd name="T21" fmla="*/ 1428 h 1428"/>
                <a:gd name="T22" fmla="*/ 394 w 683"/>
                <a:gd name="T23" fmla="*/ 1425 h 1428"/>
                <a:gd name="T24" fmla="*/ 443 w 683"/>
                <a:gd name="T25" fmla="*/ 1413 h 1428"/>
                <a:gd name="T26" fmla="*/ 489 w 683"/>
                <a:gd name="T27" fmla="*/ 1395 h 1428"/>
                <a:gd name="T28" fmla="*/ 533 w 683"/>
                <a:gd name="T29" fmla="*/ 1370 h 1428"/>
                <a:gd name="T30" fmla="*/ 572 w 683"/>
                <a:gd name="T31" fmla="*/ 1340 h 1428"/>
                <a:gd name="T32" fmla="*/ 606 w 683"/>
                <a:gd name="T33" fmla="*/ 1304 h 1428"/>
                <a:gd name="T34" fmla="*/ 634 w 683"/>
                <a:gd name="T35" fmla="*/ 1264 h 1428"/>
                <a:gd name="T36" fmla="*/ 656 w 683"/>
                <a:gd name="T37" fmla="*/ 1220 h 1428"/>
                <a:gd name="T38" fmla="*/ 672 w 683"/>
                <a:gd name="T39" fmla="*/ 1172 h 1428"/>
                <a:gd name="T40" fmla="*/ 682 w 683"/>
                <a:gd name="T41" fmla="*/ 1122 h 1428"/>
                <a:gd name="T42" fmla="*/ 683 w 683"/>
                <a:gd name="T43" fmla="*/ 341 h 1428"/>
                <a:gd name="T44" fmla="*/ 680 w 683"/>
                <a:gd name="T45" fmla="*/ 290 h 1428"/>
                <a:gd name="T46" fmla="*/ 668 w 683"/>
                <a:gd name="T47" fmla="*/ 240 h 1428"/>
                <a:gd name="T48" fmla="*/ 650 w 683"/>
                <a:gd name="T49" fmla="*/ 193 h 1428"/>
                <a:gd name="T50" fmla="*/ 625 w 683"/>
                <a:gd name="T51" fmla="*/ 151 h 1428"/>
                <a:gd name="T52" fmla="*/ 595 w 683"/>
                <a:gd name="T53" fmla="*/ 112 h 1428"/>
                <a:gd name="T54" fmla="*/ 559 w 683"/>
                <a:gd name="T55" fmla="*/ 78 h 1428"/>
                <a:gd name="T56" fmla="*/ 519 w 683"/>
                <a:gd name="T57" fmla="*/ 50 h 1428"/>
                <a:gd name="T58" fmla="*/ 475 w 683"/>
                <a:gd name="T59" fmla="*/ 27 h 1428"/>
                <a:gd name="T60" fmla="*/ 427 w 683"/>
                <a:gd name="T61" fmla="*/ 12 h 1428"/>
                <a:gd name="T62" fmla="*/ 376 w 683"/>
                <a:gd name="T63" fmla="*/ 2 h 1428"/>
                <a:gd name="T64" fmla="*/ 324 w 683"/>
                <a:gd name="T65" fmla="*/ 1 h 1428"/>
                <a:gd name="T66" fmla="*/ 273 w 683"/>
                <a:gd name="T67" fmla="*/ 7 h 1428"/>
                <a:gd name="T68" fmla="*/ 224 w 683"/>
                <a:gd name="T69" fmla="*/ 21 h 1428"/>
                <a:gd name="T70" fmla="*/ 179 w 683"/>
                <a:gd name="T71" fmla="*/ 41 h 1428"/>
                <a:gd name="T72" fmla="*/ 137 w 683"/>
                <a:gd name="T73" fmla="*/ 69 h 1428"/>
                <a:gd name="T74" fmla="*/ 100 w 683"/>
                <a:gd name="T75" fmla="*/ 100 h 1428"/>
                <a:gd name="T76" fmla="*/ 69 w 683"/>
                <a:gd name="T77" fmla="*/ 137 h 1428"/>
                <a:gd name="T78" fmla="*/ 41 w 683"/>
                <a:gd name="T79" fmla="*/ 180 h 1428"/>
                <a:gd name="T80" fmla="*/ 21 w 683"/>
                <a:gd name="T81" fmla="*/ 224 h 1428"/>
                <a:gd name="T82" fmla="*/ 7 w 683"/>
                <a:gd name="T83" fmla="*/ 273 h 1428"/>
                <a:gd name="T84" fmla="*/ 1 w 683"/>
                <a:gd name="T85" fmla="*/ 324 h 1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83" h="1428">
                  <a:moveTo>
                    <a:pt x="0" y="1087"/>
                  </a:moveTo>
                  <a:lnTo>
                    <a:pt x="1" y="1105"/>
                  </a:lnTo>
                  <a:lnTo>
                    <a:pt x="2" y="1122"/>
                  </a:lnTo>
                  <a:lnTo>
                    <a:pt x="4" y="1139"/>
                  </a:lnTo>
                  <a:lnTo>
                    <a:pt x="7" y="1156"/>
                  </a:lnTo>
                  <a:lnTo>
                    <a:pt x="11" y="1172"/>
                  </a:lnTo>
                  <a:lnTo>
                    <a:pt x="16" y="1189"/>
                  </a:lnTo>
                  <a:lnTo>
                    <a:pt x="21" y="1205"/>
                  </a:lnTo>
                  <a:lnTo>
                    <a:pt x="27" y="1220"/>
                  </a:lnTo>
                  <a:lnTo>
                    <a:pt x="34" y="1235"/>
                  </a:lnTo>
                  <a:lnTo>
                    <a:pt x="41" y="1249"/>
                  </a:lnTo>
                  <a:lnTo>
                    <a:pt x="49" y="1264"/>
                  </a:lnTo>
                  <a:lnTo>
                    <a:pt x="59" y="1278"/>
                  </a:lnTo>
                  <a:lnTo>
                    <a:pt x="69" y="1292"/>
                  </a:lnTo>
                  <a:lnTo>
                    <a:pt x="78" y="1304"/>
                  </a:lnTo>
                  <a:lnTo>
                    <a:pt x="89" y="1317"/>
                  </a:lnTo>
                  <a:lnTo>
                    <a:pt x="100" y="1329"/>
                  </a:lnTo>
                  <a:lnTo>
                    <a:pt x="112" y="1340"/>
                  </a:lnTo>
                  <a:lnTo>
                    <a:pt x="125" y="1351"/>
                  </a:lnTo>
                  <a:lnTo>
                    <a:pt x="137" y="1360"/>
                  </a:lnTo>
                  <a:lnTo>
                    <a:pt x="151" y="1370"/>
                  </a:lnTo>
                  <a:lnTo>
                    <a:pt x="165" y="1379"/>
                  </a:lnTo>
                  <a:lnTo>
                    <a:pt x="179" y="1387"/>
                  </a:lnTo>
                  <a:lnTo>
                    <a:pt x="193" y="1395"/>
                  </a:lnTo>
                  <a:lnTo>
                    <a:pt x="209" y="1402"/>
                  </a:lnTo>
                  <a:lnTo>
                    <a:pt x="224" y="1408"/>
                  </a:lnTo>
                  <a:lnTo>
                    <a:pt x="240" y="1413"/>
                  </a:lnTo>
                  <a:lnTo>
                    <a:pt x="257" y="1417"/>
                  </a:lnTo>
                  <a:lnTo>
                    <a:pt x="273" y="1422"/>
                  </a:lnTo>
                  <a:lnTo>
                    <a:pt x="290" y="1425"/>
                  </a:lnTo>
                  <a:lnTo>
                    <a:pt x="306" y="1427"/>
                  </a:lnTo>
                  <a:lnTo>
                    <a:pt x="324" y="1428"/>
                  </a:lnTo>
                  <a:lnTo>
                    <a:pt x="341" y="1428"/>
                  </a:lnTo>
                  <a:lnTo>
                    <a:pt x="359" y="1428"/>
                  </a:lnTo>
                  <a:lnTo>
                    <a:pt x="376" y="1427"/>
                  </a:lnTo>
                  <a:lnTo>
                    <a:pt x="394" y="1425"/>
                  </a:lnTo>
                  <a:lnTo>
                    <a:pt x="411" y="1422"/>
                  </a:lnTo>
                  <a:lnTo>
                    <a:pt x="427" y="1417"/>
                  </a:lnTo>
                  <a:lnTo>
                    <a:pt x="443" y="1413"/>
                  </a:lnTo>
                  <a:lnTo>
                    <a:pt x="459" y="1408"/>
                  </a:lnTo>
                  <a:lnTo>
                    <a:pt x="475" y="1402"/>
                  </a:lnTo>
                  <a:lnTo>
                    <a:pt x="489" y="1395"/>
                  </a:lnTo>
                  <a:lnTo>
                    <a:pt x="504" y="1387"/>
                  </a:lnTo>
                  <a:lnTo>
                    <a:pt x="519" y="1379"/>
                  </a:lnTo>
                  <a:lnTo>
                    <a:pt x="533" y="1370"/>
                  </a:lnTo>
                  <a:lnTo>
                    <a:pt x="547" y="1360"/>
                  </a:lnTo>
                  <a:lnTo>
                    <a:pt x="559" y="1351"/>
                  </a:lnTo>
                  <a:lnTo>
                    <a:pt x="572" y="1340"/>
                  </a:lnTo>
                  <a:lnTo>
                    <a:pt x="584" y="1329"/>
                  </a:lnTo>
                  <a:lnTo>
                    <a:pt x="595" y="1317"/>
                  </a:lnTo>
                  <a:lnTo>
                    <a:pt x="606" y="1304"/>
                  </a:lnTo>
                  <a:lnTo>
                    <a:pt x="615" y="1292"/>
                  </a:lnTo>
                  <a:lnTo>
                    <a:pt x="625" y="1278"/>
                  </a:lnTo>
                  <a:lnTo>
                    <a:pt x="634" y="1264"/>
                  </a:lnTo>
                  <a:lnTo>
                    <a:pt x="642" y="1249"/>
                  </a:lnTo>
                  <a:lnTo>
                    <a:pt x="650" y="1235"/>
                  </a:lnTo>
                  <a:lnTo>
                    <a:pt x="656" y="1220"/>
                  </a:lnTo>
                  <a:lnTo>
                    <a:pt x="663" y="1205"/>
                  </a:lnTo>
                  <a:lnTo>
                    <a:pt x="668" y="1189"/>
                  </a:lnTo>
                  <a:lnTo>
                    <a:pt x="672" y="1172"/>
                  </a:lnTo>
                  <a:lnTo>
                    <a:pt x="677" y="1156"/>
                  </a:lnTo>
                  <a:lnTo>
                    <a:pt x="680" y="1139"/>
                  </a:lnTo>
                  <a:lnTo>
                    <a:pt x="682" y="1122"/>
                  </a:lnTo>
                  <a:lnTo>
                    <a:pt x="683" y="1105"/>
                  </a:lnTo>
                  <a:lnTo>
                    <a:pt x="683" y="1087"/>
                  </a:lnTo>
                  <a:lnTo>
                    <a:pt x="683" y="341"/>
                  </a:lnTo>
                  <a:lnTo>
                    <a:pt x="683" y="324"/>
                  </a:lnTo>
                  <a:lnTo>
                    <a:pt x="682" y="307"/>
                  </a:lnTo>
                  <a:lnTo>
                    <a:pt x="680" y="290"/>
                  </a:lnTo>
                  <a:lnTo>
                    <a:pt x="677" y="273"/>
                  </a:lnTo>
                  <a:lnTo>
                    <a:pt x="672" y="257"/>
                  </a:lnTo>
                  <a:lnTo>
                    <a:pt x="668" y="240"/>
                  </a:lnTo>
                  <a:lnTo>
                    <a:pt x="663" y="224"/>
                  </a:lnTo>
                  <a:lnTo>
                    <a:pt x="656" y="209"/>
                  </a:lnTo>
                  <a:lnTo>
                    <a:pt x="650" y="193"/>
                  </a:lnTo>
                  <a:lnTo>
                    <a:pt x="642" y="180"/>
                  </a:lnTo>
                  <a:lnTo>
                    <a:pt x="634" y="165"/>
                  </a:lnTo>
                  <a:lnTo>
                    <a:pt x="625" y="151"/>
                  </a:lnTo>
                  <a:lnTo>
                    <a:pt x="615" y="137"/>
                  </a:lnTo>
                  <a:lnTo>
                    <a:pt x="606" y="125"/>
                  </a:lnTo>
                  <a:lnTo>
                    <a:pt x="595" y="112"/>
                  </a:lnTo>
                  <a:lnTo>
                    <a:pt x="584" y="100"/>
                  </a:lnTo>
                  <a:lnTo>
                    <a:pt x="572" y="89"/>
                  </a:lnTo>
                  <a:lnTo>
                    <a:pt x="559" y="78"/>
                  </a:lnTo>
                  <a:lnTo>
                    <a:pt x="547" y="69"/>
                  </a:lnTo>
                  <a:lnTo>
                    <a:pt x="533" y="59"/>
                  </a:lnTo>
                  <a:lnTo>
                    <a:pt x="519" y="50"/>
                  </a:lnTo>
                  <a:lnTo>
                    <a:pt x="504" y="41"/>
                  </a:lnTo>
                  <a:lnTo>
                    <a:pt x="489" y="34"/>
                  </a:lnTo>
                  <a:lnTo>
                    <a:pt x="475" y="27"/>
                  </a:lnTo>
                  <a:lnTo>
                    <a:pt x="459" y="21"/>
                  </a:lnTo>
                  <a:lnTo>
                    <a:pt x="443" y="16"/>
                  </a:lnTo>
                  <a:lnTo>
                    <a:pt x="427" y="12"/>
                  </a:lnTo>
                  <a:lnTo>
                    <a:pt x="411" y="7"/>
                  </a:lnTo>
                  <a:lnTo>
                    <a:pt x="394" y="4"/>
                  </a:lnTo>
                  <a:lnTo>
                    <a:pt x="376" y="2"/>
                  </a:lnTo>
                  <a:lnTo>
                    <a:pt x="359" y="1"/>
                  </a:lnTo>
                  <a:lnTo>
                    <a:pt x="341" y="0"/>
                  </a:lnTo>
                  <a:lnTo>
                    <a:pt x="324" y="1"/>
                  </a:lnTo>
                  <a:lnTo>
                    <a:pt x="306" y="2"/>
                  </a:lnTo>
                  <a:lnTo>
                    <a:pt x="290" y="4"/>
                  </a:lnTo>
                  <a:lnTo>
                    <a:pt x="273" y="7"/>
                  </a:lnTo>
                  <a:lnTo>
                    <a:pt x="257" y="12"/>
                  </a:lnTo>
                  <a:lnTo>
                    <a:pt x="240" y="16"/>
                  </a:lnTo>
                  <a:lnTo>
                    <a:pt x="224" y="21"/>
                  </a:lnTo>
                  <a:lnTo>
                    <a:pt x="209" y="27"/>
                  </a:lnTo>
                  <a:lnTo>
                    <a:pt x="193" y="34"/>
                  </a:lnTo>
                  <a:lnTo>
                    <a:pt x="179" y="41"/>
                  </a:lnTo>
                  <a:lnTo>
                    <a:pt x="165" y="50"/>
                  </a:lnTo>
                  <a:lnTo>
                    <a:pt x="151" y="59"/>
                  </a:lnTo>
                  <a:lnTo>
                    <a:pt x="137" y="69"/>
                  </a:lnTo>
                  <a:lnTo>
                    <a:pt x="125" y="78"/>
                  </a:lnTo>
                  <a:lnTo>
                    <a:pt x="112" y="89"/>
                  </a:lnTo>
                  <a:lnTo>
                    <a:pt x="100" y="100"/>
                  </a:lnTo>
                  <a:lnTo>
                    <a:pt x="89" y="112"/>
                  </a:lnTo>
                  <a:lnTo>
                    <a:pt x="78" y="125"/>
                  </a:lnTo>
                  <a:lnTo>
                    <a:pt x="69" y="137"/>
                  </a:lnTo>
                  <a:lnTo>
                    <a:pt x="59" y="151"/>
                  </a:lnTo>
                  <a:lnTo>
                    <a:pt x="49" y="165"/>
                  </a:lnTo>
                  <a:lnTo>
                    <a:pt x="41" y="180"/>
                  </a:lnTo>
                  <a:lnTo>
                    <a:pt x="34" y="193"/>
                  </a:lnTo>
                  <a:lnTo>
                    <a:pt x="27" y="209"/>
                  </a:lnTo>
                  <a:lnTo>
                    <a:pt x="21" y="224"/>
                  </a:lnTo>
                  <a:lnTo>
                    <a:pt x="16" y="240"/>
                  </a:lnTo>
                  <a:lnTo>
                    <a:pt x="11" y="257"/>
                  </a:lnTo>
                  <a:lnTo>
                    <a:pt x="7" y="273"/>
                  </a:lnTo>
                  <a:lnTo>
                    <a:pt x="4" y="290"/>
                  </a:lnTo>
                  <a:lnTo>
                    <a:pt x="2" y="307"/>
                  </a:lnTo>
                  <a:lnTo>
                    <a:pt x="1" y="324"/>
                  </a:lnTo>
                  <a:lnTo>
                    <a:pt x="0" y="341"/>
                  </a:lnTo>
                  <a:lnTo>
                    <a:pt x="0" y="1087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6" name="Freeform 16"/>
            <p:cNvSpPr>
              <a:spLocks/>
            </p:cNvSpPr>
            <p:nvPr/>
          </p:nvSpPr>
          <p:spPr bwMode="auto">
            <a:xfrm>
              <a:off x="3625850" y="1924050"/>
              <a:ext cx="758825" cy="758825"/>
            </a:xfrm>
            <a:custGeom>
              <a:avLst/>
              <a:gdLst>
                <a:gd name="T0" fmla="*/ 2381 w 2387"/>
                <a:gd name="T1" fmla="*/ 1315 h 2387"/>
                <a:gd name="T2" fmla="*/ 2350 w 2387"/>
                <a:gd name="T3" fmla="*/ 1491 h 2387"/>
                <a:gd name="T4" fmla="*/ 2293 w 2387"/>
                <a:gd name="T5" fmla="*/ 1657 h 2387"/>
                <a:gd name="T6" fmla="*/ 2215 w 2387"/>
                <a:gd name="T7" fmla="*/ 1812 h 2387"/>
                <a:gd name="T8" fmla="*/ 2115 w 2387"/>
                <a:gd name="T9" fmla="*/ 1952 h 2387"/>
                <a:gd name="T10" fmla="*/ 1996 w 2387"/>
                <a:gd name="T11" fmla="*/ 2076 h 2387"/>
                <a:gd name="T12" fmla="*/ 1861 w 2387"/>
                <a:gd name="T13" fmla="*/ 2183 h 2387"/>
                <a:gd name="T14" fmla="*/ 1712 w 2387"/>
                <a:gd name="T15" fmla="*/ 2268 h 2387"/>
                <a:gd name="T16" fmla="*/ 1549 w 2387"/>
                <a:gd name="T17" fmla="*/ 2333 h 2387"/>
                <a:gd name="T18" fmla="*/ 1375 w 2387"/>
                <a:gd name="T19" fmla="*/ 2373 h 2387"/>
                <a:gd name="T20" fmla="*/ 1193 w 2387"/>
                <a:gd name="T21" fmla="*/ 2387 h 2387"/>
                <a:gd name="T22" fmla="*/ 1012 w 2387"/>
                <a:gd name="T23" fmla="*/ 2373 h 2387"/>
                <a:gd name="T24" fmla="*/ 839 w 2387"/>
                <a:gd name="T25" fmla="*/ 2333 h 2387"/>
                <a:gd name="T26" fmla="*/ 676 w 2387"/>
                <a:gd name="T27" fmla="*/ 2268 h 2387"/>
                <a:gd name="T28" fmla="*/ 526 w 2387"/>
                <a:gd name="T29" fmla="*/ 2183 h 2387"/>
                <a:gd name="T30" fmla="*/ 391 w 2387"/>
                <a:gd name="T31" fmla="*/ 2076 h 2387"/>
                <a:gd name="T32" fmla="*/ 272 w 2387"/>
                <a:gd name="T33" fmla="*/ 1952 h 2387"/>
                <a:gd name="T34" fmla="*/ 173 w 2387"/>
                <a:gd name="T35" fmla="*/ 1812 h 2387"/>
                <a:gd name="T36" fmla="*/ 94 w 2387"/>
                <a:gd name="T37" fmla="*/ 1657 h 2387"/>
                <a:gd name="T38" fmla="*/ 38 w 2387"/>
                <a:gd name="T39" fmla="*/ 1491 h 2387"/>
                <a:gd name="T40" fmla="*/ 6 w 2387"/>
                <a:gd name="T41" fmla="*/ 1315 h 2387"/>
                <a:gd name="T42" fmla="*/ 2 w 2387"/>
                <a:gd name="T43" fmla="*/ 1132 h 2387"/>
                <a:gd name="T44" fmla="*/ 24 w 2387"/>
                <a:gd name="T45" fmla="*/ 952 h 2387"/>
                <a:gd name="T46" fmla="*/ 72 w 2387"/>
                <a:gd name="T47" fmla="*/ 783 h 2387"/>
                <a:gd name="T48" fmla="*/ 144 w 2387"/>
                <a:gd name="T49" fmla="*/ 624 h 2387"/>
                <a:gd name="T50" fmla="*/ 237 w 2387"/>
                <a:gd name="T51" fmla="*/ 479 h 2387"/>
                <a:gd name="T52" fmla="*/ 350 w 2387"/>
                <a:gd name="T53" fmla="*/ 350 h 2387"/>
                <a:gd name="T54" fmla="*/ 480 w 2387"/>
                <a:gd name="T55" fmla="*/ 236 h 2387"/>
                <a:gd name="T56" fmla="*/ 625 w 2387"/>
                <a:gd name="T57" fmla="*/ 143 h 2387"/>
                <a:gd name="T58" fmla="*/ 783 w 2387"/>
                <a:gd name="T59" fmla="*/ 72 h 2387"/>
                <a:gd name="T60" fmla="*/ 953 w 2387"/>
                <a:gd name="T61" fmla="*/ 24 h 2387"/>
                <a:gd name="T62" fmla="*/ 1132 w 2387"/>
                <a:gd name="T63" fmla="*/ 1 h 2387"/>
                <a:gd name="T64" fmla="*/ 1316 w 2387"/>
                <a:gd name="T65" fmla="*/ 6 h 2387"/>
                <a:gd name="T66" fmla="*/ 1492 w 2387"/>
                <a:gd name="T67" fmla="*/ 38 h 2387"/>
                <a:gd name="T68" fmla="*/ 1659 w 2387"/>
                <a:gd name="T69" fmla="*/ 94 h 2387"/>
                <a:gd name="T70" fmla="*/ 1813 w 2387"/>
                <a:gd name="T71" fmla="*/ 172 h 2387"/>
                <a:gd name="T72" fmla="*/ 1953 w 2387"/>
                <a:gd name="T73" fmla="*/ 272 h 2387"/>
                <a:gd name="T74" fmla="*/ 2078 w 2387"/>
                <a:gd name="T75" fmla="*/ 391 h 2387"/>
                <a:gd name="T76" fmla="*/ 2183 w 2387"/>
                <a:gd name="T77" fmla="*/ 526 h 2387"/>
                <a:gd name="T78" fmla="*/ 2270 w 2387"/>
                <a:gd name="T79" fmla="*/ 675 h 2387"/>
                <a:gd name="T80" fmla="*/ 2333 w 2387"/>
                <a:gd name="T81" fmla="*/ 838 h 2387"/>
                <a:gd name="T82" fmla="*/ 2374 w 2387"/>
                <a:gd name="T83" fmla="*/ 1011 h 2387"/>
                <a:gd name="T84" fmla="*/ 2387 w 2387"/>
                <a:gd name="T85" fmla="*/ 1193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87" h="2387">
                  <a:moveTo>
                    <a:pt x="2387" y="1193"/>
                  </a:moveTo>
                  <a:lnTo>
                    <a:pt x="2386" y="1254"/>
                  </a:lnTo>
                  <a:lnTo>
                    <a:pt x="2381" y="1315"/>
                  </a:lnTo>
                  <a:lnTo>
                    <a:pt x="2374" y="1375"/>
                  </a:lnTo>
                  <a:lnTo>
                    <a:pt x="2363" y="1433"/>
                  </a:lnTo>
                  <a:lnTo>
                    <a:pt x="2350" y="1491"/>
                  </a:lnTo>
                  <a:lnTo>
                    <a:pt x="2333" y="1548"/>
                  </a:lnTo>
                  <a:lnTo>
                    <a:pt x="2315" y="1603"/>
                  </a:lnTo>
                  <a:lnTo>
                    <a:pt x="2293" y="1657"/>
                  </a:lnTo>
                  <a:lnTo>
                    <a:pt x="2270" y="1710"/>
                  </a:lnTo>
                  <a:lnTo>
                    <a:pt x="2244" y="1762"/>
                  </a:lnTo>
                  <a:lnTo>
                    <a:pt x="2215" y="1812"/>
                  </a:lnTo>
                  <a:lnTo>
                    <a:pt x="2183" y="1860"/>
                  </a:lnTo>
                  <a:lnTo>
                    <a:pt x="2150" y="1907"/>
                  </a:lnTo>
                  <a:lnTo>
                    <a:pt x="2115" y="1952"/>
                  </a:lnTo>
                  <a:lnTo>
                    <a:pt x="2078" y="1995"/>
                  </a:lnTo>
                  <a:lnTo>
                    <a:pt x="2038" y="2037"/>
                  </a:lnTo>
                  <a:lnTo>
                    <a:pt x="1996" y="2076"/>
                  </a:lnTo>
                  <a:lnTo>
                    <a:pt x="1953" y="2114"/>
                  </a:lnTo>
                  <a:lnTo>
                    <a:pt x="1908" y="2149"/>
                  </a:lnTo>
                  <a:lnTo>
                    <a:pt x="1861" y="2183"/>
                  </a:lnTo>
                  <a:lnTo>
                    <a:pt x="1813" y="2213"/>
                  </a:lnTo>
                  <a:lnTo>
                    <a:pt x="1762" y="2242"/>
                  </a:lnTo>
                  <a:lnTo>
                    <a:pt x="1712" y="2268"/>
                  </a:lnTo>
                  <a:lnTo>
                    <a:pt x="1659" y="2292"/>
                  </a:lnTo>
                  <a:lnTo>
                    <a:pt x="1604" y="2314"/>
                  </a:lnTo>
                  <a:lnTo>
                    <a:pt x="1549" y="2333"/>
                  </a:lnTo>
                  <a:lnTo>
                    <a:pt x="1492" y="2349"/>
                  </a:lnTo>
                  <a:lnTo>
                    <a:pt x="1435" y="2362"/>
                  </a:lnTo>
                  <a:lnTo>
                    <a:pt x="1375" y="2373"/>
                  </a:lnTo>
                  <a:lnTo>
                    <a:pt x="1316" y="2380"/>
                  </a:lnTo>
                  <a:lnTo>
                    <a:pt x="1255" y="2384"/>
                  </a:lnTo>
                  <a:lnTo>
                    <a:pt x="1193" y="2387"/>
                  </a:lnTo>
                  <a:lnTo>
                    <a:pt x="1132" y="2384"/>
                  </a:lnTo>
                  <a:lnTo>
                    <a:pt x="1072" y="2380"/>
                  </a:lnTo>
                  <a:lnTo>
                    <a:pt x="1012" y="2373"/>
                  </a:lnTo>
                  <a:lnTo>
                    <a:pt x="953" y="2362"/>
                  </a:lnTo>
                  <a:lnTo>
                    <a:pt x="895" y="2349"/>
                  </a:lnTo>
                  <a:lnTo>
                    <a:pt x="839" y="2333"/>
                  </a:lnTo>
                  <a:lnTo>
                    <a:pt x="783" y="2314"/>
                  </a:lnTo>
                  <a:lnTo>
                    <a:pt x="729" y="2292"/>
                  </a:lnTo>
                  <a:lnTo>
                    <a:pt x="676" y="2268"/>
                  </a:lnTo>
                  <a:lnTo>
                    <a:pt x="625" y="2242"/>
                  </a:lnTo>
                  <a:lnTo>
                    <a:pt x="575" y="2213"/>
                  </a:lnTo>
                  <a:lnTo>
                    <a:pt x="526" y="2183"/>
                  </a:lnTo>
                  <a:lnTo>
                    <a:pt x="480" y="2149"/>
                  </a:lnTo>
                  <a:lnTo>
                    <a:pt x="434" y="2114"/>
                  </a:lnTo>
                  <a:lnTo>
                    <a:pt x="391" y="2076"/>
                  </a:lnTo>
                  <a:lnTo>
                    <a:pt x="350" y="2037"/>
                  </a:lnTo>
                  <a:lnTo>
                    <a:pt x="310" y="1995"/>
                  </a:lnTo>
                  <a:lnTo>
                    <a:pt x="272" y="1952"/>
                  </a:lnTo>
                  <a:lnTo>
                    <a:pt x="237" y="1907"/>
                  </a:lnTo>
                  <a:lnTo>
                    <a:pt x="204" y="1860"/>
                  </a:lnTo>
                  <a:lnTo>
                    <a:pt x="173" y="1812"/>
                  </a:lnTo>
                  <a:lnTo>
                    <a:pt x="144" y="1762"/>
                  </a:lnTo>
                  <a:lnTo>
                    <a:pt x="118" y="1710"/>
                  </a:lnTo>
                  <a:lnTo>
                    <a:pt x="94" y="1657"/>
                  </a:lnTo>
                  <a:lnTo>
                    <a:pt x="72" y="1603"/>
                  </a:lnTo>
                  <a:lnTo>
                    <a:pt x="53" y="1548"/>
                  </a:lnTo>
                  <a:lnTo>
                    <a:pt x="38" y="1491"/>
                  </a:lnTo>
                  <a:lnTo>
                    <a:pt x="24" y="1433"/>
                  </a:lnTo>
                  <a:lnTo>
                    <a:pt x="13" y="1375"/>
                  </a:lnTo>
                  <a:lnTo>
                    <a:pt x="6" y="1315"/>
                  </a:lnTo>
                  <a:lnTo>
                    <a:pt x="2" y="1254"/>
                  </a:lnTo>
                  <a:lnTo>
                    <a:pt x="0" y="1193"/>
                  </a:lnTo>
                  <a:lnTo>
                    <a:pt x="2" y="1132"/>
                  </a:lnTo>
                  <a:lnTo>
                    <a:pt x="6" y="1071"/>
                  </a:lnTo>
                  <a:lnTo>
                    <a:pt x="13" y="1011"/>
                  </a:lnTo>
                  <a:lnTo>
                    <a:pt x="24" y="952"/>
                  </a:lnTo>
                  <a:lnTo>
                    <a:pt x="38" y="895"/>
                  </a:lnTo>
                  <a:lnTo>
                    <a:pt x="53" y="838"/>
                  </a:lnTo>
                  <a:lnTo>
                    <a:pt x="72" y="783"/>
                  </a:lnTo>
                  <a:lnTo>
                    <a:pt x="94" y="728"/>
                  </a:lnTo>
                  <a:lnTo>
                    <a:pt x="118" y="675"/>
                  </a:lnTo>
                  <a:lnTo>
                    <a:pt x="144" y="624"/>
                  </a:lnTo>
                  <a:lnTo>
                    <a:pt x="173" y="574"/>
                  </a:lnTo>
                  <a:lnTo>
                    <a:pt x="204" y="526"/>
                  </a:lnTo>
                  <a:lnTo>
                    <a:pt x="237" y="479"/>
                  </a:lnTo>
                  <a:lnTo>
                    <a:pt x="272" y="434"/>
                  </a:lnTo>
                  <a:lnTo>
                    <a:pt x="310" y="391"/>
                  </a:lnTo>
                  <a:lnTo>
                    <a:pt x="350" y="350"/>
                  </a:lnTo>
                  <a:lnTo>
                    <a:pt x="391" y="309"/>
                  </a:lnTo>
                  <a:lnTo>
                    <a:pt x="434" y="272"/>
                  </a:lnTo>
                  <a:lnTo>
                    <a:pt x="480" y="236"/>
                  </a:lnTo>
                  <a:lnTo>
                    <a:pt x="526" y="204"/>
                  </a:lnTo>
                  <a:lnTo>
                    <a:pt x="575" y="172"/>
                  </a:lnTo>
                  <a:lnTo>
                    <a:pt x="625" y="143"/>
                  </a:lnTo>
                  <a:lnTo>
                    <a:pt x="676" y="117"/>
                  </a:lnTo>
                  <a:lnTo>
                    <a:pt x="729" y="94"/>
                  </a:lnTo>
                  <a:lnTo>
                    <a:pt x="783" y="72"/>
                  </a:lnTo>
                  <a:lnTo>
                    <a:pt x="839" y="54"/>
                  </a:lnTo>
                  <a:lnTo>
                    <a:pt x="895" y="38"/>
                  </a:lnTo>
                  <a:lnTo>
                    <a:pt x="953" y="24"/>
                  </a:lnTo>
                  <a:lnTo>
                    <a:pt x="1012" y="13"/>
                  </a:lnTo>
                  <a:lnTo>
                    <a:pt x="1072" y="6"/>
                  </a:lnTo>
                  <a:lnTo>
                    <a:pt x="1132" y="1"/>
                  </a:lnTo>
                  <a:lnTo>
                    <a:pt x="1193" y="0"/>
                  </a:lnTo>
                  <a:lnTo>
                    <a:pt x="1255" y="1"/>
                  </a:lnTo>
                  <a:lnTo>
                    <a:pt x="1316" y="6"/>
                  </a:lnTo>
                  <a:lnTo>
                    <a:pt x="1375" y="13"/>
                  </a:lnTo>
                  <a:lnTo>
                    <a:pt x="1435" y="24"/>
                  </a:lnTo>
                  <a:lnTo>
                    <a:pt x="1492" y="38"/>
                  </a:lnTo>
                  <a:lnTo>
                    <a:pt x="1549" y="54"/>
                  </a:lnTo>
                  <a:lnTo>
                    <a:pt x="1604" y="72"/>
                  </a:lnTo>
                  <a:lnTo>
                    <a:pt x="1659" y="94"/>
                  </a:lnTo>
                  <a:lnTo>
                    <a:pt x="1712" y="117"/>
                  </a:lnTo>
                  <a:lnTo>
                    <a:pt x="1762" y="143"/>
                  </a:lnTo>
                  <a:lnTo>
                    <a:pt x="1813" y="172"/>
                  </a:lnTo>
                  <a:lnTo>
                    <a:pt x="1861" y="204"/>
                  </a:lnTo>
                  <a:lnTo>
                    <a:pt x="1908" y="236"/>
                  </a:lnTo>
                  <a:lnTo>
                    <a:pt x="1953" y="272"/>
                  </a:lnTo>
                  <a:lnTo>
                    <a:pt x="1996" y="309"/>
                  </a:lnTo>
                  <a:lnTo>
                    <a:pt x="2038" y="350"/>
                  </a:lnTo>
                  <a:lnTo>
                    <a:pt x="2078" y="391"/>
                  </a:lnTo>
                  <a:lnTo>
                    <a:pt x="2115" y="434"/>
                  </a:lnTo>
                  <a:lnTo>
                    <a:pt x="2150" y="479"/>
                  </a:lnTo>
                  <a:lnTo>
                    <a:pt x="2183" y="526"/>
                  </a:lnTo>
                  <a:lnTo>
                    <a:pt x="2215" y="574"/>
                  </a:lnTo>
                  <a:lnTo>
                    <a:pt x="2244" y="624"/>
                  </a:lnTo>
                  <a:lnTo>
                    <a:pt x="2270" y="675"/>
                  </a:lnTo>
                  <a:lnTo>
                    <a:pt x="2293" y="728"/>
                  </a:lnTo>
                  <a:lnTo>
                    <a:pt x="2315" y="783"/>
                  </a:lnTo>
                  <a:lnTo>
                    <a:pt x="2333" y="838"/>
                  </a:lnTo>
                  <a:lnTo>
                    <a:pt x="2350" y="895"/>
                  </a:lnTo>
                  <a:lnTo>
                    <a:pt x="2363" y="952"/>
                  </a:lnTo>
                  <a:lnTo>
                    <a:pt x="2374" y="1011"/>
                  </a:lnTo>
                  <a:lnTo>
                    <a:pt x="2381" y="1071"/>
                  </a:lnTo>
                  <a:lnTo>
                    <a:pt x="2386" y="1132"/>
                  </a:lnTo>
                  <a:lnTo>
                    <a:pt x="2387" y="1193"/>
                  </a:lnTo>
                  <a:close/>
                </a:path>
              </a:pathLst>
            </a:custGeom>
            <a:solidFill>
              <a:srgbClr val="8E5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7" name="Freeform 17"/>
            <p:cNvSpPr>
              <a:spLocks/>
            </p:cNvSpPr>
            <p:nvPr/>
          </p:nvSpPr>
          <p:spPr bwMode="auto">
            <a:xfrm>
              <a:off x="3705225" y="2309813"/>
              <a:ext cx="596900" cy="565150"/>
            </a:xfrm>
            <a:custGeom>
              <a:avLst/>
              <a:gdLst>
                <a:gd name="T0" fmla="*/ 1 w 1884"/>
                <a:gd name="T1" fmla="*/ 0 h 1779"/>
                <a:gd name="T2" fmla="*/ 0 w 1884"/>
                <a:gd name="T3" fmla="*/ 8 h 1779"/>
                <a:gd name="T4" fmla="*/ 1 w 1884"/>
                <a:gd name="T5" fmla="*/ 886 h 1779"/>
                <a:gd name="T6" fmla="*/ 12 w 1884"/>
                <a:gd name="T7" fmla="*/ 980 h 1779"/>
                <a:gd name="T8" fmla="*/ 30 w 1884"/>
                <a:gd name="T9" fmla="*/ 1072 h 1779"/>
                <a:gd name="T10" fmla="*/ 57 w 1884"/>
                <a:gd name="T11" fmla="*/ 1161 h 1779"/>
                <a:gd name="T12" fmla="*/ 93 w 1884"/>
                <a:gd name="T13" fmla="*/ 1246 h 1779"/>
                <a:gd name="T14" fmla="*/ 136 w 1884"/>
                <a:gd name="T15" fmla="*/ 1326 h 1779"/>
                <a:gd name="T16" fmla="*/ 187 w 1884"/>
                <a:gd name="T17" fmla="*/ 1401 h 1779"/>
                <a:gd name="T18" fmla="*/ 245 w 1884"/>
                <a:gd name="T19" fmla="*/ 1471 h 1779"/>
                <a:gd name="T20" fmla="*/ 309 w 1884"/>
                <a:gd name="T21" fmla="*/ 1534 h 1779"/>
                <a:gd name="T22" fmla="*/ 379 w 1884"/>
                <a:gd name="T23" fmla="*/ 1592 h 1779"/>
                <a:gd name="T24" fmla="*/ 454 w 1884"/>
                <a:gd name="T25" fmla="*/ 1643 h 1779"/>
                <a:gd name="T26" fmla="*/ 534 w 1884"/>
                <a:gd name="T27" fmla="*/ 1686 h 1779"/>
                <a:gd name="T28" fmla="*/ 619 w 1884"/>
                <a:gd name="T29" fmla="*/ 1722 h 1779"/>
                <a:gd name="T30" fmla="*/ 707 w 1884"/>
                <a:gd name="T31" fmla="*/ 1750 h 1779"/>
                <a:gd name="T32" fmla="*/ 798 w 1884"/>
                <a:gd name="T33" fmla="*/ 1768 h 1779"/>
                <a:gd name="T34" fmla="*/ 894 w 1884"/>
                <a:gd name="T35" fmla="*/ 1777 h 1779"/>
                <a:gd name="T36" fmla="*/ 991 w 1884"/>
                <a:gd name="T37" fmla="*/ 1777 h 1779"/>
                <a:gd name="T38" fmla="*/ 1086 w 1884"/>
                <a:gd name="T39" fmla="*/ 1768 h 1779"/>
                <a:gd name="T40" fmla="*/ 1178 w 1884"/>
                <a:gd name="T41" fmla="*/ 1750 h 1779"/>
                <a:gd name="T42" fmla="*/ 1266 w 1884"/>
                <a:gd name="T43" fmla="*/ 1722 h 1779"/>
                <a:gd name="T44" fmla="*/ 1350 w 1884"/>
                <a:gd name="T45" fmla="*/ 1686 h 1779"/>
                <a:gd name="T46" fmla="*/ 1431 w 1884"/>
                <a:gd name="T47" fmla="*/ 1643 h 1779"/>
                <a:gd name="T48" fmla="*/ 1506 w 1884"/>
                <a:gd name="T49" fmla="*/ 1592 h 1779"/>
                <a:gd name="T50" fmla="*/ 1576 w 1884"/>
                <a:gd name="T51" fmla="*/ 1534 h 1779"/>
                <a:gd name="T52" fmla="*/ 1640 w 1884"/>
                <a:gd name="T53" fmla="*/ 1471 h 1779"/>
                <a:gd name="T54" fmla="*/ 1697 w 1884"/>
                <a:gd name="T55" fmla="*/ 1401 h 1779"/>
                <a:gd name="T56" fmla="*/ 1748 w 1884"/>
                <a:gd name="T57" fmla="*/ 1326 h 1779"/>
                <a:gd name="T58" fmla="*/ 1791 w 1884"/>
                <a:gd name="T59" fmla="*/ 1246 h 1779"/>
                <a:gd name="T60" fmla="*/ 1827 w 1884"/>
                <a:gd name="T61" fmla="*/ 1161 h 1779"/>
                <a:gd name="T62" fmla="*/ 1855 w 1884"/>
                <a:gd name="T63" fmla="*/ 1072 h 1779"/>
                <a:gd name="T64" fmla="*/ 1874 w 1884"/>
                <a:gd name="T65" fmla="*/ 980 h 1779"/>
                <a:gd name="T66" fmla="*/ 1883 w 1884"/>
                <a:gd name="T67" fmla="*/ 886 h 1779"/>
                <a:gd name="T68" fmla="*/ 1884 w 1884"/>
                <a:gd name="T69" fmla="*/ 384 h 1779"/>
                <a:gd name="T70" fmla="*/ 1847 w 1884"/>
                <a:gd name="T71" fmla="*/ 378 h 1779"/>
                <a:gd name="T72" fmla="*/ 1814 w 1884"/>
                <a:gd name="T73" fmla="*/ 368 h 1779"/>
                <a:gd name="T74" fmla="*/ 1782 w 1884"/>
                <a:gd name="T75" fmla="*/ 354 h 1779"/>
                <a:gd name="T76" fmla="*/ 1753 w 1884"/>
                <a:gd name="T77" fmla="*/ 339 h 1779"/>
                <a:gd name="T78" fmla="*/ 1728 w 1884"/>
                <a:gd name="T79" fmla="*/ 318 h 1779"/>
                <a:gd name="T80" fmla="*/ 1706 w 1884"/>
                <a:gd name="T81" fmla="*/ 296 h 1779"/>
                <a:gd name="T82" fmla="*/ 1686 w 1884"/>
                <a:gd name="T83" fmla="*/ 272 h 1779"/>
                <a:gd name="T84" fmla="*/ 1669 w 1884"/>
                <a:gd name="T85" fmla="*/ 246 h 1779"/>
                <a:gd name="T86" fmla="*/ 1655 w 1884"/>
                <a:gd name="T87" fmla="*/ 217 h 1779"/>
                <a:gd name="T88" fmla="*/ 1643 w 1884"/>
                <a:gd name="T89" fmla="*/ 188 h 1779"/>
                <a:gd name="T90" fmla="*/ 1635 w 1884"/>
                <a:gd name="T91" fmla="*/ 158 h 1779"/>
                <a:gd name="T92" fmla="*/ 1630 w 1884"/>
                <a:gd name="T93" fmla="*/ 126 h 1779"/>
                <a:gd name="T94" fmla="*/ 1627 w 1884"/>
                <a:gd name="T95" fmla="*/ 94 h 1779"/>
                <a:gd name="T96" fmla="*/ 1628 w 1884"/>
                <a:gd name="T97" fmla="*/ 63 h 1779"/>
                <a:gd name="T98" fmla="*/ 1632 w 1884"/>
                <a:gd name="T99" fmla="*/ 31 h 1779"/>
                <a:gd name="T100" fmla="*/ 1638 w 1884"/>
                <a:gd name="T101" fmla="*/ 0 h 1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84" h="1779">
                  <a:moveTo>
                    <a:pt x="1638" y="0"/>
                  </a:moveTo>
                  <a:lnTo>
                    <a:pt x="1" y="0"/>
                  </a:lnTo>
                  <a:lnTo>
                    <a:pt x="0" y="3"/>
                  </a:lnTo>
                  <a:lnTo>
                    <a:pt x="0" y="8"/>
                  </a:lnTo>
                  <a:lnTo>
                    <a:pt x="0" y="837"/>
                  </a:lnTo>
                  <a:lnTo>
                    <a:pt x="1" y="886"/>
                  </a:lnTo>
                  <a:lnTo>
                    <a:pt x="5" y="934"/>
                  </a:lnTo>
                  <a:lnTo>
                    <a:pt x="12" y="980"/>
                  </a:lnTo>
                  <a:lnTo>
                    <a:pt x="19" y="1027"/>
                  </a:lnTo>
                  <a:lnTo>
                    <a:pt x="30" y="1072"/>
                  </a:lnTo>
                  <a:lnTo>
                    <a:pt x="42" y="1118"/>
                  </a:lnTo>
                  <a:lnTo>
                    <a:pt x="57" y="1161"/>
                  </a:lnTo>
                  <a:lnTo>
                    <a:pt x="74" y="1204"/>
                  </a:lnTo>
                  <a:lnTo>
                    <a:pt x="93" y="1246"/>
                  </a:lnTo>
                  <a:lnTo>
                    <a:pt x="114" y="1286"/>
                  </a:lnTo>
                  <a:lnTo>
                    <a:pt x="136" y="1326"/>
                  </a:lnTo>
                  <a:lnTo>
                    <a:pt x="161" y="1364"/>
                  </a:lnTo>
                  <a:lnTo>
                    <a:pt x="187" y="1401"/>
                  </a:lnTo>
                  <a:lnTo>
                    <a:pt x="216" y="1436"/>
                  </a:lnTo>
                  <a:lnTo>
                    <a:pt x="245" y="1471"/>
                  </a:lnTo>
                  <a:lnTo>
                    <a:pt x="276" y="1503"/>
                  </a:lnTo>
                  <a:lnTo>
                    <a:pt x="309" y="1534"/>
                  </a:lnTo>
                  <a:lnTo>
                    <a:pt x="344" y="1564"/>
                  </a:lnTo>
                  <a:lnTo>
                    <a:pt x="379" y="1592"/>
                  </a:lnTo>
                  <a:lnTo>
                    <a:pt x="416" y="1618"/>
                  </a:lnTo>
                  <a:lnTo>
                    <a:pt x="454" y="1643"/>
                  </a:lnTo>
                  <a:lnTo>
                    <a:pt x="494" y="1665"/>
                  </a:lnTo>
                  <a:lnTo>
                    <a:pt x="534" y="1686"/>
                  </a:lnTo>
                  <a:lnTo>
                    <a:pt x="575" y="1705"/>
                  </a:lnTo>
                  <a:lnTo>
                    <a:pt x="619" y="1722"/>
                  </a:lnTo>
                  <a:lnTo>
                    <a:pt x="662" y="1737"/>
                  </a:lnTo>
                  <a:lnTo>
                    <a:pt x="707" y="1750"/>
                  </a:lnTo>
                  <a:lnTo>
                    <a:pt x="753" y="1759"/>
                  </a:lnTo>
                  <a:lnTo>
                    <a:pt x="798" y="1768"/>
                  </a:lnTo>
                  <a:lnTo>
                    <a:pt x="846" y="1774"/>
                  </a:lnTo>
                  <a:lnTo>
                    <a:pt x="894" y="1777"/>
                  </a:lnTo>
                  <a:lnTo>
                    <a:pt x="942" y="1779"/>
                  </a:lnTo>
                  <a:lnTo>
                    <a:pt x="991" y="1777"/>
                  </a:lnTo>
                  <a:lnTo>
                    <a:pt x="1038" y="1774"/>
                  </a:lnTo>
                  <a:lnTo>
                    <a:pt x="1086" y="1768"/>
                  </a:lnTo>
                  <a:lnTo>
                    <a:pt x="1132" y="1759"/>
                  </a:lnTo>
                  <a:lnTo>
                    <a:pt x="1178" y="1750"/>
                  </a:lnTo>
                  <a:lnTo>
                    <a:pt x="1222" y="1737"/>
                  </a:lnTo>
                  <a:lnTo>
                    <a:pt x="1266" y="1722"/>
                  </a:lnTo>
                  <a:lnTo>
                    <a:pt x="1309" y="1705"/>
                  </a:lnTo>
                  <a:lnTo>
                    <a:pt x="1350" y="1686"/>
                  </a:lnTo>
                  <a:lnTo>
                    <a:pt x="1392" y="1665"/>
                  </a:lnTo>
                  <a:lnTo>
                    <a:pt x="1431" y="1643"/>
                  </a:lnTo>
                  <a:lnTo>
                    <a:pt x="1469" y="1618"/>
                  </a:lnTo>
                  <a:lnTo>
                    <a:pt x="1506" y="1592"/>
                  </a:lnTo>
                  <a:lnTo>
                    <a:pt x="1542" y="1564"/>
                  </a:lnTo>
                  <a:lnTo>
                    <a:pt x="1576" y="1534"/>
                  </a:lnTo>
                  <a:lnTo>
                    <a:pt x="1608" y="1503"/>
                  </a:lnTo>
                  <a:lnTo>
                    <a:pt x="1640" y="1471"/>
                  </a:lnTo>
                  <a:lnTo>
                    <a:pt x="1670" y="1436"/>
                  </a:lnTo>
                  <a:lnTo>
                    <a:pt x="1697" y="1401"/>
                  </a:lnTo>
                  <a:lnTo>
                    <a:pt x="1724" y="1364"/>
                  </a:lnTo>
                  <a:lnTo>
                    <a:pt x="1748" y="1326"/>
                  </a:lnTo>
                  <a:lnTo>
                    <a:pt x="1770" y="1286"/>
                  </a:lnTo>
                  <a:lnTo>
                    <a:pt x="1791" y="1246"/>
                  </a:lnTo>
                  <a:lnTo>
                    <a:pt x="1810" y="1204"/>
                  </a:lnTo>
                  <a:lnTo>
                    <a:pt x="1827" y="1161"/>
                  </a:lnTo>
                  <a:lnTo>
                    <a:pt x="1842" y="1118"/>
                  </a:lnTo>
                  <a:lnTo>
                    <a:pt x="1855" y="1072"/>
                  </a:lnTo>
                  <a:lnTo>
                    <a:pt x="1865" y="1027"/>
                  </a:lnTo>
                  <a:lnTo>
                    <a:pt x="1874" y="980"/>
                  </a:lnTo>
                  <a:lnTo>
                    <a:pt x="1879" y="934"/>
                  </a:lnTo>
                  <a:lnTo>
                    <a:pt x="1883" y="886"/>
                  </a:lnTo>
                  <a:lnTo>
                    <a:pt x="1884" y="837"/>
                  </a:lnTo>
                  <a:lnTo>
                    <a:pt x="1884" y="384"/>
                  </a:lnTo>
                  <a:lnTo>
                    <a:pt x="1865" y="381"/>
                  </a:lnTo>
                  <a:lnTo>
                    <a:pt x="1847" y="378"/>
                  </a:lnTo>
                  <a:lnTo>
                    <a:pt x="1829" y="373"/>
                  </a:lnTo>
                  <a:lnTo>
                    <a:pt x="1814" y="368"/>
                  </a:lnTo>
                  <a:lnTo>
                    <a:pt x="1797" y="362"/>
                  </a:lnTo>
                  <a:lnTo>
                    <a:pt x="1782" y="354"/>
                  </a:lnTo>
                  <a:lnTo>
                    <a:pt x="1767" y="347"/>
                  </a:lnTo>
                  <a:lnTo>
                    <a:pt x="1753" y="339"/>
                  </a:lnTo>
                  <a:lnTo>
                    <a:pt x="1741" y="329"/>
                  </a:lnTo>
                  <a:lnTo>
                    <a:pt x="1728" y="318"/>
                  </a:lnTo>
                  <a:lnTo>
                    <a:pt x="1716" y="308"/>
                  </a:lnTo>
                  <a:lnTo>
                    <a:pt x="1706" y="296"/>
                  </a:lnTo>
                  <a:lnTo>
                    <a:pt x="1695" y="285"/>
                  </a:lnTo>
                  <a:lnTo>
                    <a:pt x="1686" y="272"/>
                  </a:lnTo>
                  <a:lnTo>
                    <a:pt x="1677" y="259"/>
                  </a:lnTo>
                  <a:lnTo>
                    <a:pt x="1669" y="246"/>
                  </a:lnTo>
                  <a:lnTo>
                    <a:pt x="1661" y="232"/>
                  </a:lnTo>
                  <a:lnTo>
                    <a:pt x="1655" y="217"/>
                  </a:lnTo>
                  <a:lnTo>
                    <a:pt x="1649" y="203"/>
                  </a:lnTo>
                  <a:lnTo>
                    <a:pt x="1643" y="188"/>
                  </a:lnTo>
                  <a:lnTo>
                    <a:pt x="1639" y="173"/>
                  </a:lnTo>
                  <a:lnTo>
                    <a:pt x="1635" y="158"/>
                  </a:lnTo>
                  <a:lnTo>
                    <a:pt x="1633" y="142"/>
                  </a:lnTo>
                  <a:lnTo>
                    <a:pt x="1630" y="126"/>
                  </a:lnTo>
                  <a:lnTo>
                    <a:pt x="1628" y="110"/>
                  </a:lnTo>
                  <a:lnTo>
                    <a:pt x="1627" y="94"/>
                  </a:lnTo>
                  <a:lnTo>
                    <a:pt x="1627" y="78"/>
                  </a:lnTo>
                  <a:lnTo>
                    <a:pt x="1628" y="63"/>
                  </a:lnTo>
                  <a:lnTo>
                    <a:pt x="1630" y="47"/>
                  </a:lnTo>
                  <a:lnTo>
                    <a:pt x="1632" y="31"/>
                  </a:lnTo>
                  <a:lnTo>
                    <a:pt x="1634" y="15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8" name="Freeform 18"/>
            <p:cNvSpPr>
              <a:spLocks/>
            </p:cNvSpPr>
            <p:nvPr/>
          </p:nvSpPr>
          <p:spPr bwMode="auto">
            <a:xfrm>
              <a:off x="3844925" y="2373313"/>
              <a:ext cx="96838" cy="266700"/>
            </a:xfrm>
            <a:custGeom>
              <a:avLst/>
              <a:gdLst>
                <a:gd name="T0" fmla="*/ 197 w 308"/>
                <a:gd name="T1" fmla="*/ 9 h 838"/>
                <a:gd name="T2" fmla="*/ 179 w 308"/>
                <a:gd name="T3" fmla="*/ 60 h 838"/>
                <a:gd name="T4" fmla="*/ 147 w 308"/>
                <a:gd name="T5" fmla="*/ 152 h 838"/>
                <a:gd name="T6" fmla="*/ 109 w 308"/>
                <a:gd name="T7" fmla="*/ 271 h 838"/>
                <a:gd name="T8" fmla="*/ 70 w 308"/>
                <a:gd name="T9" fmla="*/ 401 h 838"/>
                <a:gd name="T10" fmla="*/ 34 w 308"/>
                <a:gd name="T11" fmla="*/ 530 h 838"/>
                <a:gd name="T12" fmla="*/ 14 w 308"/>
                <a:gd name="T13" fmla="*/ 618 h 838"/>
                <a:gd name="T14" fmla="*/ 5 w 308"/>
                <a:gd name="T15" fmla="*/ 669 h 838"/>
                <a:gd name="T16" fmla="*/ 0 w 308"/>
                <a:gd name="T17" fmla="*/ 713 h 838"/>
                <a:gd name="T18" fmla="*/ 0 w 308"/>
                <a:gd name="T19" fmla="*/ 746 h 838"/>
                <a:gd name="T20" fmla="*/ 5 w 308"/>
                <a:gd name="T21" fmla="*/ 769 h 838"/>
                <a:gd name="T22" fmla="*/ 16 w 308"/>
                <a:gd name="T23" fmla="*/ 785 h 838"/>
                <a:gd name="T24" fmla="*/ 29 w 308"/>
                <a:gd name="T25" fmla="*/ 799 h 838"/>
                <a:gd name="T26" fmla="*/ 47 w 308"/>
                <a:gd name="T27" fmla="*/ 811 h 838"/>
                <a:gd name="T28" fmla="*/ 68 w 308"/>
                <a:gd name="T29" fmla="*/ 820 h 838"/>
                <a:gd name="T30" fmla="*/ 90 w 308"/>
                <a:gd name="T31" fmla="*/ 828 h 838"/>
                <a:gd name="T32" fmla="*/ 126 w 308"/>
                <a:gd name="T33" fmla="*/ 835 h 838"/>
                <a:gd name="T34" fmla="*/ 175 w 308"/>
                <a:gd name="T35" fmla="*/ 838 h 838"/>
                <a:gd name="T36" fmla="*/ 222 w 308"/>
                <a:gd name="T37" fmla="*/ 836 h 838"/>
                <a:gd name="T38" fmla="*/ 260 w 308"/>
                <a:gd name="T39" fmla="*/ 828 h 838"/>
                <a:gd name="T40" fmla="*/ 279 w 308"/>
                <a:gd name="T41" fmla="*/ 819 h 838"/>
                <a:gd name="T42" fmla="*/ 286 w 308"/>
                <a:gd name="T43" fmla="*/ 813 h 838"/>
                <a:gd name="T44" fmla="*/ 293 w 308"/>
                <a:gd name="T45" fmla="*/ 790 h 838"/>
                <a:gd name="T46" fmla="*/ 300 w 308"/>
                <a:gd name="T47" fmla="*/ 745 h 838"/>
                <a:gd name="T48" fmla="*/ 305 w 308"/>
                <a:gd name="T49" fmla="*/ 691 h 838"/>
                <a:gd name="T50" fmla="*/ 308 w 308"/>
                <a:gd name="T51" fmla="*/ 631 h 838"/>
                <a:gd name="T52" fmla="*/ 305 w 308"/>
                <a:gd name="T53" fmla="*/ 533 h 838"/>
                <a:gd name="T54" fmla="*/ 296 w 308"/>
                <a:gd name="T55" fmla="*/ 393 h 838"/>
                <a:gd name="T56" fmla="*/ 280 w 308"/>
                <a:gd name="T57" fmla="*/ 258 h 838"/>
                <a:gd name="T58" fmla="*/ 265 w 308"/>
                <a:gd name="T59" fmla="*/ 166 h 838"/>
                <a:gd name="T60" fmla="*/ 254 w 308"/>
                <a:gd name="T61" fmla="*/ 113 h 838"/>
                <a:gd name="T62" fmla="*/ 242 w 308"/>
                <a:gd name="T63" fmla="*/ 68 h 838"/>
                <a:gd name="T64" fmla="*/ 229 w 308"/>
                <a:gd name="T65" fmla="*/ 33 h 838"/>
                <a:gd name="T66" fmla="*/ 218 w 308"/>
                <a:gd name="T67" fmla="*/ 11 h 838"/>
                <a:gd name="T68" fmla="*/ 205 w 308"/>
                <a:gd name="T69" fmla="*/ 0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8" h="838">
                  <a:moveTo>
                    <a:pt x="200" y="1"/>
                  </a:moveTo>
                  <a:lnTo>
                    <a:pt x="197" y="9"/>
                  </a:lnTo>
                  <a:lnTo>
                    <a:pt x="189" y="29"/>
                  </a:lnTo>
                  <a:lnTo>
                    <a:pt x="179" y="60"/>
                  </a:lnTo>
                  <a:lnTo>
                    <a:pt x="164" y="103"/>
                  </a:lnTo>
                  <a:lnTo>
                    <a:pt x="147" y="152"/>
                  </a:lnTo>
                  <a:lnTo>
                    <a:pt x="129" y="209"/>
                  </a:lnTo>
                  <a:lnTo>
                    <a:pt x="109" y="271"/>
                  </a:lnTo>
                  <a:lnTo>
                    <a:pt x="89" y="335"/>
                  </a:lnTo>
                  <a:lnTo>
                    <a:pt x="70" y="401"/>
                  </a:lnTo>
                  <a:lnTo>
                    <a:pt x="51" y="466"/>
                  </a:lnTo>
                  <a:lnTo>
                    <a:pt x="34" y="530"/>
                  </a:lnTo>
                  <a:lnTo>
                    <a:pt x="20" y="590"/>
                  </a:lnTo>
                  <a:lnTo>
                    <a:pt x="14" y="618"/>
                  </a:lnTo>
                  <a:lnTo>
                    <a:pt x="9" y="645"/>
                  </a:lnTo>
                  <a:lnTo>
                    <a:pt x="5" y="669"/>
                  </a:lnTo>
                  <a:lnTo>
                    <a:pt x="2" y="692"/>
                  </a:lnTo>
                  <a:lnTo>
                    <a:pt x="0" y="713"/>
                  </a:lnTo>
                  <a:lnTo>
                    <a:pt x="0" y="731"/>
                  </a:lnTo>
                  <a:lnTo>
                    <a:pt x="0" y="746"/>
                  </a:lnTo>
                  <a:lnTo>
                    <a:pt x="2" y="759"/>
                  </a:lnTo>
                  <a:lnTo>
                    <a:pt x="5" y="769"/>
                  </a:lnTo>
                  <a:lnTo>
                    <a:pt x="10" y="777"/>
                  </a:lnTo>
                  <a:lnTo>
                    <a:pt x="16" y="785"/>
                  </a:lnTo>
                  <a:lnTo>
                    <a:pt x="22" y="793"/>
                  </a:lnTo>
                  <a:lnTo>
                    <a:pt x="29" y="799"/>
                  </a:lnTo>
                  <a:lnTo>
                    <a:pt x="38" y="806"/>
                  </a:lnTo>
                  <a:lnTo>
                    <a:pt x="47" y="811"/>
                  </a:lnTo>
                  <a:lnTo>
                    <a:pt x="57" y="816"/>
                  </a:lnTo>
                  <a:lnTo>
                    <a:pt x="68" y="820"/>
                  </a:lnTo>
                  <a:lnTo>
                    <a:pt x="78" y="825"/>
                  </a:lnTo>
                  <a:lnTo>
                    <a:pt x="90" y="828"/>
                  </a:lnTo>
                  <a:lnTo>
                    <a:pt x="101" y="831"/>
                  </a:lnTo>
                  <a:lnTo>
                    <a:pt x="126" y="835"/>
                  </a:lnTo>
                  <a:lnTo>
                    <a:pt x="151" y="838"/>
                  </a:lnTo>
                  <a:lnTo>
                    <a:pt x="175" y="838"/>
                  </a:lnTo>
                  <a:lnTo>
                    <a:pt x="200" y="838"/>
                  </a:lnTo>
                  <a:lnTo>
                    <a:pt x="222" y="836"/>
                  </a:lnTo>
                  <a:lnTo>
                    <a:pt x="242" y="833"/>
                  </a:lnTo>
                  <a:lnTo>
                    <a:pt x="260" y="828"/>
                  </a:lnTo>
                  <a:lnTo>
                    <a:pt x="274" y="822"/>
                  </a:lnTo>
                  <a:lnTo>
                    <a:pt x="279" y="819"/>
                  </a:lnTo>
                  <a:lnTo>
                    <a:pt x="283" y="816"/>
                  </a:lnTo>
                  <a:lnTo>
                    <a:pt x="286" y="813"/>
                  </a:lnTo>
                  <a:lnTo>
                    <a:pt x="289" y="809"/>
                  </a:lnTo>
                  <a:lnTo>
                    <a:pt x="293" y="790"/>
                  </a:lnTo>
                  <a:lnTo>
                    <a:pt x="297" y="769"/>
                  </a:lnTo>
                  <a:lnTo>
                    <a:pt x="300" y="745"/>
                  </a:lnTo>
                  <a:lnTo>
                    <a:pt x="303" y="719"/>
                  </a:lnTo>
                  <a:lnTo>
                    <a:pt x="305" y="691"/>
                  </a:lnTo>
                  <a:lnTo>
                    <a:pt x="307" y="662"/>
                  </a:lnTo>
                  <a:lnTo>
                    <a:pt x="308" y="631"/>
                  </a:lnTo>
                  <a:lnTo>
                    <a:pt x="308" y="599"/>
                  </a:lnTo>
                  <a:lnTo>
                    <a:pt x="305" y="533"/>
                  </a:lnTo>
                  <a:lnTo>
                    <a:pt x="301" y="463"/>
                  </a:lnTo>
                  <a:lnTo>
                    <a:pt x="296" y="393"/>
                  </a:lnTo>
                  <a:lnTo>
                    <a:pt x="289" y="325"/>
                  </a:lnTo>
                  <a:lnTo>
                    <a:pt x="280" y="258"/>
                  </a:lnTo>
                  <a:lnTo>
                    <a:pt x="271" y="196"/>
                  </a:lnTo>
                  <a:lnTo>
                    <a:pt x="265" y="166"/>
                  </a:lnTo>
                  <a:lnTo>
                    <a:pt x="259" y="139"/>
                  </a:lnTo>
                  <a:lnTo>
                    <a:pt x="254" y="113"/>
                  </a:lnTo>
                  <a:lnTo>
                    <a:pt x="247" y="90"/>
                  </a:lnTo>
                  <a:lnTo>
                    <a:pt x="242" y="68"/>
                  </a:lnTo>
                  <a:lnTo>
                    <a:pt x="236" y="50"/>
                  </a:lnTo>
                  <a:lnTo>
                    <a:pt x="229" y="33"/>
                  </a:lnTo>
                  <a:lnTo>
                    <a:pt x="224" y="20"/>
                  </a:lnTo>
                  <a:lnTo>
                    <a:pt x="218" y="11"/>
                  </a:lnTo>
                  <a:lnTo>
                    <a:pt x="211" y="3"/>
                  </a:lnTo>
                  <a:lnTo>
                    <a:pt x="205" y="0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E6A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9" name="Freeform 19"/>
            <p:cNvSpPr>
              <a:spLocks/>
            </p:cNvSpPr>
            <p:nvPr/>
          </p:nvSpPr>
          <p:spPr bwMode="auto">
            <a:xfrm>
              <a:off x="4229100" y="2420938"/>
              <a:ext cx="169863" cy="171450"/>
            </a:xfrm>
            <a:custGeom>
              <a:avLst/>
              <a:gdLst>
                <a:gd name="T0" fmla="*/ 1 w 537"/>
                <a:gd name="T1" fmla="*/ 296 h 537"/>
                <a:gd name="T2" fmla="*/ 8 w 537"/>
                <a:gd name="T3" fmla="*/ 335 h 537"/>
                <a:gd name="T4" fmla="*/ 21 w 537"/>
                <a:gd name="T5" fmla="*/ 373 h 537"/>
                <a:gd name="T6" fmla="*/ 39 w 537"/>
                <a:gd name="T7" fmla="*/ 408 h 537"/>
                <a:gd name="T8" fmla="*/ 61 w 537"/>
                <a:gd name="T9" fmla="*/ 439 h 537"/>
                <a:gd name="T10" fmla="*/ 87 w 537"/>
                <a:gd name="T11" fmla="*/ 467 h 537"/>
                <a:gd name="T12" fmla="*/ 118 w 537"/>
                <a:gd name="T13" fmla="*/ 491 h 537"/>
                <a:gd name="T14" fmla="*/ 152 w 537"/>
                <a:gd name="T15" fmla="*/ 511 h 537"/>
                <a:gd name="T16" fmla="*/ 188 w 537"/>
                <a:gd name="T17" fmla="*/ 525 h 537"/>
                <a:gd name="T18" fmla="*/ 227 w 537"/>
                <a:gd name="T19" fmla="*/ 534 h 537"/>
                <a:gd name="T20" fmla="*/ 268 w 537"/>
                <a:gd name="T21" fmla="*/ 537 h 537"/>
                <a:gd name="T22" fmla="*/ 310 w 537"/>
                <a:gd name="T23" fmla="*/ 534 h 537"/>
                <a:gd name="T24" fmla="*/ 349 w 537"/>
                <a:gd name="T25" fmla="*/ 525 h 537"/>
                <a:gd name="T26" fmla="*/ 385 w 537"/>
                <a:gd name="T27" fmla="*/ 511 h 537"/>
                <a:gd name="T28" fmla="*/ 418 w 537"/>
                <a:gd name="T29" fmla="*/ 491 h 537"/>
                <a:gd name="T30" fmla="*/ 449 w 537"/>
                <a:gd name="T31" fmla="*/ 467 h 537"/>
                <a:gd name="T32" fmla="*/ 476 w 537"/>
                <a:gd name="T33" fmla="*/ 439 h 537"/>
                <a:gd name="T34" fmla="*/ 498 w 537"/>
                <a:gd name="T35" fmla="*/ 408 h 537"/>
                <a:gd name="T36" fmla="*/ 516 w 537"/>
                <a:gd name="T37" fmla="*/ 373 h 537"/>
                <a:gd name="T38" fmla="*/ 528 w 537"/>
                <a:gd name="T39" fmla="*/ 335 h 537"/>
                <a:gd name="T40" fmla="*/ 536 w 537"/>
                <a:gd name="T41" fmla="*/ 296 h 537"/>
                <a:gd name="T42" fmla="*/ 537 w 537"/>
                <a:gd name="T43" fmla="*/ 255 h 537"/>
                <a:gd name="T44" fmla="*/ 532 w 537"/>
                <a:gd name="T45" fmla="*/ 215 h 537"/>
                <a:gd name="T46" fmla="*/ 521 w 537"/>
                <a:gd name="T47" fmla="*/ 176 h 537"/>
                <a:gd name="T48" fmla="*/ 504 w 537"/>
                <a:gd name="T49" fmla="*/ 141 h 537"/>
                <a:gd name="T50" fmla="*/ 484 w 537"/>
                <a:gd name="T51" fmla="*/ 108 h 537"/>
                <a:gd name="T52" fmla="*/ 459 w 537"/>
                <a:gd name="T53" fmla="*/ 78 h 537"/>
                <a:gd name="T54" fmla="*/ 429 w 537"/>
                <a:gd name="T55" fmla="*/ 53 h 537"/>
                <a:gd name="T56" fmla="*/ 396 w 537"/>
                <a:gd name="T57" fmla="*/ 32 h 537"/>
                <a:gd name="T58" fmla="*/ 360 w 537"/>
                <a:gd name="T59" fmla="*/ 16 h 537"/>
                <a:gd name="T60" fmla="*/ 322 w 537"/>
                <a:gd name="T61" fmla="*/ 6 h 537"/>
                <a:gd name="T62" fmla="*/ 282 w 537"/>
                <a:gd name="T63" fmla="*/ 0 h 537"/>
                <a:gd name="T64" fmla="*/ 241 w 537"/>
                <a:gd name="T65" fmla="*/ 1 h 537"/>
                <a:gd name="T66" fmla="*/ 201 w 537"/>
                <a:gd name="T67" fmla="*/ 9 h 537"/>
                <a:gd name="T68" fmla="*/ 164 w 537"/>
                <a:gd name="T69" fmla="*/ 21 h 537"/>
                <a:gd name="T70" fmla="*/ 129 w 537"/>
                <a:gd name="T71" fmla="*/ 38 h 537"/>
                <a:gd name="T72" fmla="*/ 97 w 537"/>
                <a:gd name="T73" fmla="*/ 62 h 537"/>
                <a:gd name="T74" fmla="*/ 69 w 537"/>
                <a:gd name="T75" fmla="*/ 88 h 537"/>
                <a:gd name="T76" fmla="*/ 45 w 537"/>
                <a:gd name="T77" fmla="*/ 119 h 537"/>
                <a:gd name="T78" fmla="*/ 26 w 537"/>
                <a:gd name="T79" fmla="*/ 152 h 537"/>
                <a:gd name="T80" fmla="*/ 11 w 537"/>
                <a:gd name="T81" fmla="*/ 188 h 537"/>
                <a:gd name="T82" fmla="*/ 3 w 537"/>
                <a:gd name="T83" fmla="*/ 227 h 537"/>
                <a:gd name="T84" fmla="*/ 0 w 537"/>
                <a:gd name="T85" fmla="*/ 269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37" h="537">
                  <a:moveTo>
                    <a:pt x="0" y="269"/>
                  </a:moveTo>
                  <a:lnTo>
                    <a:pt x="0" y="282"/>
                  </a:lnTo>
                  <a:lnTo>
                    <a:pt x="1" y="296"/>
                  </a:lnTo>
                  <a:lnTo>
                    <a:pt x="3" y="309"/>
                  </a:lnTo>
                  <a:lnTo>
                    <a:pt x="5" y="323"/>
                  </a:lnTo>
                  <a:lnTo>
                    <a:pt x="8" y="335"/>
                  </a:lnTo>
                  <a:lnTo>
                    <a:pt x="11" y="348"/>
                  </a:lnTo>
                  <a:lnTo>
                    <a:pt x="16" y="361"/>
                  </a:lnTo>
                  <a:lnTo>
                    <a:pt x="21" y="373"/>
                  </a:lnTo>
                  <a:lnTo>
                    <a:pt x="26" y="385"/>
                  </a:lnTo>
                  <a:lnTo>
                    <a:pt x="32" y="397"/>
                  </a:lnTo>
                  <a:lnTo>
                    <a:pt x="39" y="408"/>
                  </a:lnTo>
                  <a:lnTo>
                    <a:pt x="45" y="419"/>
                  </a:lnTo>
                  <a:lnTo>
                    <a:pt x="53" y="429"/>
                  </a:lnTo>
                  <a:lnTo>
                    <a:pt x="61" y="439"/>
                  </a:lnTo>
                  <a:lnTo>
                    <a:pt x="69" y="449"/>
                  </a:lnTo>
                  <a:lnTo>
                    <a:pt x="78" y="458"/>
                  </a:lnTo>
                  <a:lnTo>
                    <a:pt x="87" y="467"/>
                  </a:lnTo>
                  <a:lnTo>
                    <a:pt x="97" y="476"/>
                  </a:lnTo>
                  <a:lnTo>
                    <a:pt x="108" y="483"/>
                  </a:lnTo>
                  <a:lnTo>
                    <a:pt x="118" y="491"/>
                  </a:lnTo>
                  <a:lnTo>
                    <a:pt x="129" y="498"/>
                  </a:lnTo>
                  <a:lnTo>
                    <a:pt x="140" y="504"/>
                  </a:lnTo>
                  <a:lnTo>
                    <a:pt x="152" y="511"/>
                  </a:lnTo>
                  <a:lnTo>
                    <a:pt x="164" y="516"/>
                  </a:lnTo>
                  <a:lnTo>
                    <a:pt x="176" y="520"/>
                  </a:lnTo>
                  <a:lnTo>
                    <a:pt x="188" y="525"/>
                  </a:lnTo>
                  <a:lnTo>
                    <a:pt x="201" y="529"/>
                  </a:lnTo>
                  <a:lnTo>
                    <a:pt x="214" y="532"/>
                  </a:lnTo>
                  <a:lnTo>
                    <a:pt x="227" y="534"/>
                  </a:lnTo>
                  <a:lnTo>
                    <a:pt x="241" y="536"/>
                  </a:lnTo>
                  <a:lnTo>
                    <a:pt x="255" y="537"/>
                  </a:lnTo>
                  <a:lnTo>
                    <a:pt x="268" y="537"/>
                  </a:lnTo>
                  <a:lnTo>
                    <a:pt x="282" y="537"/>
                  </a:lnTo>
                  <a:lnTo>
                    <a:pt x="296" y="536"/>
                  </a:lnTo>
                  <a:lnTo>
                    <a:pt x="310" y="534"/>
                  </a:lnTo>
                  <a:lnTo>
                    <a:pt x="322" y="532"/>
                  </a:lnTo>
                  <a:lnTo>
                    <a:pt x="336" y="529"/>
                  </a:lnTo>
                  <a:lnTo>
                    <a:pt x="349" y="525"/>
                  </a:lnTo>
                  <a:lnTo>
                    <a:pt x="360" y="520"/>
                  </a:lnTo>
                  <a:lnTo>
                    <a:pt x="373" y="516"/>
                  </a:lnTo>
                  <a:lnTo>
                    <a:pt x="385" y="511"/>
                  </a:lnTo>
                  <a:lnTo>
                    <a:pt x="396" y="504"/>
                  </a:lnTo>
                  <a:lnTo>
                    <a:pt x="408" y="498"/>
                  </a:lnTo>
                  <a:lnTo>
                    <a:pt x="418" y="491"/>
                  </a:lnTo>
                  <a:lnTo>
                    <a:pt x="429" y="483"/>
                  </a:lnTo>
                  <a:lnTo>
                    <a:pt x="440" y="476"/>
                  </a:lnTo>
                  <a:lnTo>
                    <a:pt x="449" y="467"/>
                  </a:lnTo>
                  <a:lnTo>
                    <a:pt x="459" y="458"/>
                  </a:lnTo>
                  <a:lnTo>
                    <a:pt x="467" y="449"/>
                  </a:lnTo>
                  <a:lnTo>
                    <a:pt x="476" y="439"/>
                  </a:lnTo>
                  <a:lnTo>
                    <a:pt x="484" y="429"/>
                  </a:lnTo>
                  <a:lnTo>
                    <a:pt x="491" y="419"/>
                  </a:lnTo>
                  <a:lnTo>
                    <a:pt x="498" y="408"/>
                  </a:lnTo>
                  <a:lnTo>
                    <a:pt x="504" y="397"/>
                  </a:lnTo>
                  <a:lnTo>
                    <a:pt x="510" y="385"/>
                  </a:lnTo>
                  <a:lnTo>
                    <a:pt x="516" y="373"/>
                  </a:lnTo>
                  <a:lnTo>
                    <a:pt x="521" y="361"/>
                  </a:lnTo>
                  <a:lnTo>
                    <a:pt x="525" y="348"/>
                  </a:lnTo>
                  <a:lnTo>
                    <a:pt x="528" y="335"/>
                  </a:lnTo>
                  <a:lnTo>
                    <a:pt x="532" y="323"/>
                  </a:lnTo>
                  <a:lnTo>
                    <a:pt x="534" y="309"/>
                  </a:lnTo>
                  <a:lnTo>
                    <a:pt x="536" y="296"/>
                  </a:lnTo>
                  <a:lnTo>
                    <a:pt x="537" y="282"/>
                  </a:lnTo>
                  <a:lnTo>
                    <a:pt x="537" y="269"/>
                  </a:lnTo>
                  <a:lnTo>
                    <a:pt x="537" y="255"/>
                  </a:lnTo>
                  <a:lnTo>
                    <a:pt x="536" y="241"/>
                  </a:lnTo>
                  <a:lnTo>
                    <a:pt x="534" y="227"/>
                  </a:lnTo>
                  <a:lnTo>
                    <a:pt x="532" y="215"/>
                  </a:lnTo>
                  <a:lnTo>
                    <a:pt x="528" y="201"/>
                  </a:lnTo>
                  <a:lnTo>
                    <a:pt x="525" y="188"/>
                  </a:lnTo>
                  <a:lnTo>
                    <a:pt x="521" y="176"/>
                  </a:lnTo>
                  <a:lnTo>
                    <a:pt x="516" y="164"/>
                  </a:lnTo>
                  <a:lnTo>
                    <a:pt x="510" y="152"/>
                  </a:lnTo>
                  <a:lnTo>
                    <a:pt x="504" y="141"/>
                  </a:lnTo>
                  <a:lnTo>
                    <a:pt x="498" y="129"/>
                  </a:lnTo>
                  <a:lnTo>
                    <a:pt x="491" y="119"/>
                  </a:lnTo>
                  <a:lnTo>
                    <a:pt x="484" y="108"/>
                  </a:lnTo>
                  <a:lnTo>
                    <a:pt x="476" y="97"/>
                  </a:lnTo>
                  <a:lnTo>
                    <a:pt x="467" y="88"/>
                  </a:lnTo>
                  <a:lnTo>
                    <a:pt x="459" y="78"/>
                  </a:lnTo>
                  <a:lnTo>
                    <a:pt x="449" y="70"/>
                  </a:lnTo>
                  <a:lnTo>
                    <a:pt x="440" y="62"/>
                  </a:lnTo>
                  <a:lnTo>
                    <a:pt x="429" y="53"/>
                  </a:lnTo>
                  <a:lnTo>
                    <a:pt x="418" y="46"/>
                  </a:lnTo>
                  <a:lnTo>
                    <a:pt x="408" y="38"/>
                  </a:lnTo>
                  <a:lnTo>
                    <a:pt x="396" y="32"/>
                  </a:lnTo>
                  <a:lnTo>
                    <a:pt x="385" y="27"/>
                  </a:lnTo>
                  <a:lnTo>
                    <a:pt x="373" y="21"/>
                  </a:lnTo>
                  <a:lnTo>
                    <a:pt x="360" y="16"/>
                  </a:lnTo>
                  <a:lnTo>
                    <a:pt x="349" y="12"/>
                  </a:lnTo>
                  <a:lnTo>
                    <a:pt x="336" y="9"/>
                  </a:lnTo>
                  <a:lnTo>
                    <a:pt x="322" y="6"/>
                  </a:lnTo>
                  <a:lnTo>
                    <a:pt x="310" y="3"/>
                  </a:lnTo>
                  <a:lnTo>
                    <a:pt x="296" y="1"/>
                  </a:lnTo>
                  <a:lnTo>
                    <a:pt x="282" y="0"/>
                  </a:lnTo>
                  <a:lnTo>
                    <a:pt x="268" y="0"/>
                  </a:lnTo>
                  <a:lnTo>
                    <a:pt x="255" y="0"/>
                  </a:lnTo>
                  <a:lnTo>
                    <a:pt x="241" y="1"/>
                  </a:lnTo>
                  <a:lnTo>
                    <a:pt x="227" y="3"/>
                  </a:lnTo>
                  <a:lnTo>
                    <a:pt x="214" y="6"/>
                  </a:lnTo>
                  <a:lnTo>
                    <a:pt x="201" y="9"/>
                  </a:lnTo>
                  <a:lnTo>
                    <a:pt x="188" y="12"/>
                  </a:lnTo>
                  <a:lnTo>
                    <a:pt x="176" y="16"/>
                  </a:lnTo>
                  <a:lnTo>
                    <a:pt x="164" y="21"/>
                  </a:lnTo>
                  <a:lnTo>
                    <a:pt x="152" y="27"/>
                  </a:lnTo>
                  <a:lnTo>
                    <a:pt x="140" y="32"/>
                  </a:lnTo>
                  <a:lnTo>
                    <a:pt x="129" y="38"/>
                  </a:lnTo>
                  <a:lnTo>
                    <a:pt x="118" y="46"/>
                  </a:lnTo>
                  <a:lnTo>
                    <a:pt x="108" y="53"/>
                  </a:lnTo>
                  <a:lnTo>
                    <a:pt x="97" y="62"/>
                  </a:lnTo>
                  <a:lnTo>
                    <a:pt x="87" y="70"/>
                  </a:lnTo>
                  <a:lnTo>
                    <a:pt x="78" y="78"/>
                  </a:lnTo>
                  <a:lnTo>
                    <a:pt x="69" y="88"/>
                  </a:lnTo>
                  <a:lnTo>
                    <a:pt x="61" y="97"/>
                  </a:lnTo>
                  <a:lnTo>
                    <a:pt x="53" y="108"/>
                  </a:lnTo>
                  <a:lnTo>
                    <a:pt x="45" y="119"/>
                  </a:lnTo>
                  <a:lnTo>
                    <a:pt x="39" y="129"/>
                  </a:lnTo>
                  <a:lnTo>
                    <a:pt x="32" y="141"/>
                  </a:lnTo>
                  <a:lnTo>
                    <a:pt x="26" y="152"/>
                  </a:lnTo>
                  <a:lnTo>
                    <a:pt x="21" y="164"/>
                  </a:lnTo>
                  <a:lnTo>
                    <a:pt x="16" y="176"/>
                  </a:lnTo>
                  <a:lnTo>
                    <a:pt x="11" y="188"/>
                  </a:lnTo>
                  <a:lnTo>
                    <a:pt x="8" y="201"/>
                  </a:lnTo>
                  <a:lnTo>
                    <a:pt x="5" y="215"/>
                  </a:lnTo>
                  <a:lnTo>
                    <a:pt x="3" y="227"/>
                  </a:lnTo>
                  <a:lnTo>
                    <a:pt x="1" y="241"/>
                  </a:lnTo>
                  <a:lnTo>
                    <a:pt x="0" y="255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60" name="Freeform 20"/>
            <p:cNvSpPr>
              <a:spLocks/>
            </p:cNvSpPr>
            <p:nvPr/>
          </p:nvSpPr>
          <p:spPr bwMode="auto">
            <a:xfrm>
              <a:off x="3954463" y="2652713"/>
              <a:ext cx="190500" cy="133350"/>
            </a:xfrm>
            <a:custGeom>
              <a:avLst/>
              <a:gdLst>
                <a:gd name="T0" fmla="*/ 8 w 599"/>
                <a:gd name="T1" fmla="*/ 254 h 423"/>
                <a:gd name="T2" fmla="*/ 48 w 599"/>
                <a:gd name="T3" fmla="*/ 280 h 423"/>
                <a:gd name="T4" fmla="*/ 91 w 599"/>
                <a:gd name="T5" fmla="*/ 301 h 423"/>
                <a:gd name="T6" fmla="*/ 130 w 599"/>
                <a:gd name="T7" fmla="*/ 316 h 423"/>
                <a:gd name="T8" fmla="*/ 159 w 599"/>
                <a:gd name="T9" fmla="*/ 323 h 423"/>
                <a:gd name="T10" fmla="*/ 190 w 599"/>
                <a:gd name="T11" fmla="*/ 329 h 423"/>
                <a:gd name="T12" fmla="*/ 223 w 599"/>
                <a:gd name="T13" fmla="*/ 332 h 423"/>
                <a:gd name="T14" fmla="*/ 256 w 599"/>
                <a:gd name="T15" fmla="*/ 332 h 423"/>
                <a:gd name="T16" fmla="*/ 291 w 599"/>
                <a:gd name="T17" fmla="*/ 329 h 423"/>
                <a:gd name="T18" fmla="*/ 326 w 599"/>
                <a:gd name="T19" fmla="*/ 324 h 423"/>
                <a:gd name="T20" fmla="*/ 361 w 599"/>
                <a:gd name="T21" fmla="*/ 316 h 423"/>
                <a:gd name="T22" fmla="*/ 388 w 599"/>
                <a:gd name="T23" fmla="*/ 308 h 423"/>
                <a:gd name="T24" fmla="*/ 390 w 599"/>
                <a:gd name="T25" fmla="*/ 307 h 423"/>
                <a:gd name="T26" fmla="*/ 389 w 599"/>
                <a:gd name="T27" fmla="*/ 308 h 423"/>
                <a:gd name="T28" fmla="*/ 390 w 599"/>
                <a:gd name="T29" fmla="*/ 307 h 423"/>
                <a:gd name="T30" fmla="*/ 405 w 599"/>
                <a:gd name="T31" fmla="*/ 302 h 423"/>
                <a:gd name="T32" fmla="*/ 426 w 599"/>
                <a:gd name="T33" fmla="*/ 292 h 423"/>
                <a:gd name="T34" fmla="*/ 452 w 599"/>
                <a:gd name="T35" fmla="*/ 274 h 423"/>
                <a:gd name="T36" fmla="*/ 476 w 599"/>
                <a:gd name="T37" fmla="*/ 253 h 423"/>
                <a:gd name="T38" fmla="*/ 497 w 599"/>
                <a:gd name="T39" fmla="*/ 229 h 423"/>
                <a:gd name="T40" fmla="*/ 514 w 599"/>
                <a:gd name="T41" fmla="*/ 201 h 423"/>
                <a:gd name="T42" fmla="*/ 535 w 599"/>
                <a:gd name="T43" fmla="*/ 159 h 423"/>
                <a:gd name="T44" fmla="*/ 554 w 599"/>
                <a:gd name="T45" fmla="*/ 105 h 423"/>
                <a:gd name="T46" fmla="*/ 567 w 599"/>
                <a:gd name="T47" fmla="*/ 58 h 423"/>
                <a:gd name="T48" fmla="*/ 574 w 599"/>
                <a:gd name="T49" fmla="*/ 23 h 423"/>
                <a:gd name="T50" fmla="*/ 578 w 599"/>
                <a:gd name="T51" fmla="*/ 4 h 423"/>
                <a:gd name="T52" fmla="*/ 579 w 599"/>
                <a:gd name="T53" fmla="*/ 4 h 423"/>
                <a:gd name="T54" fmla="*/ 586 w 599"/>
                <a:gd name="T55" fmla="*/ 22 h 423"/>
                <a:gd name="T56" fmla="*/ 593 w 599"/>
                <a:gd name="T57" fmla="*/ 59 h 423"/>
                <a:gd name="T58" fmla="*/ 598 w 599"/>
                <a:gd name="T59" fmla="*/ 96 h 423"/>
                <a:gd name="T60" fmla="*/ 599 w 599"/>
                <a:gd name="T61" fmla="*/ 125 h 423"/>
                <a:gd name="T62" fmla="*/ 597 w 599"/>
                <a:gd name="T63" fmla="*/ 158 h 423"/>
                <a:gd name="T64" fmla="*/ 592 w 599"/>
                <a:gd name="T65" fmla="*/ 194 h 423"/>
                <a:gd name="T66" fmla="*/ 582 w 599"/>
                <a:gd name="T67" fmla="*/ 231 h 423"/>
                <a:gd name="T68" fmla="*/ 567 w 599"/>
                <a:gd name="T69" fmla="*/ 270 h 423"/>
                <a:gd name="T70" fmla="*/ 550 w 599"/>
                <a:gd name="T71" fmla="*/ 299 h 423"/>
                <a:gd name="T72" fmla="*/ 536 w 599"/>
                <a:gd name="T73" fmla="*/ 318 h 423"/>
                <a:gd name="T74" fmla="*/ 520 w 599"/>
                <a:gd name="T75" fmla="*/ 336 h 423"/>
                <a:gd name="T76" fmla="*/ 503 w 599"/>
                <a:gd name="T77" fmla="*/ 351 h 423"/>
                <a:gd name="T78" fmla="*/ 483 w 599"/>
                <a:gd name="T79" fmla="*/ 366 h 423"/>
                <a:gd name="T80" fmla="*/ 463 w 599"/>
                <a:gd name="T81" fmla="*/ 379 h 423"/>
                <a:gd name="T82" fmla="*/ 440 w 599"/>
                <a:gd name="T83" fmla="*/ 391 h 423"/>
                <a:gd name="T84" fmla="*/ 425 w 599"/>
                <a:gd name="T85" fmla="*/ 397 h 423"/>
                <a:gd name="T86" fmla="*/ 419 w 599"/>
                <a:gd name="T87" fmla="*/ 399 h 423"/>
                <a:gd name="T88" fmla="*/ 387 w 599"/>
                <a:gd name="T89" fmla="*/ 409 h 423"/>
                <a:gd name="T90" fmla="*/ 342 w 599"/>
                <a:gd name="T91" fmla="*/ 418 h 423"/>
                <a:gd name="T92" fmla="*/ 298 w 599"/>
                <a:gd name="T93" fmla="*/ 422 h 423"/>
                <a:gd name="T94" fmla="*/ 254 w 599"/>
                <a:gd name="T95" fmla="*/ 422 h 423"/>
                <a:gd name="T96" fmla="*/ 210 w 599"/>
                <a:gd name="T97" fmla="*/ 416 h 423"/>
                <a:gd name="T98" fmla="*/ 171 w 599"/>
                <a:gd name="T99" fmla="*/ 404 h 423"/>
                <a:gd name="T100" fmla="*/ 134 w 599"/>
                <a:gd name="T101" fmla="*/ 389 h 423"/>
                <a:gd name="T102" fmla="*/ 103 w 599"/>
                <a:gd name="T103" fmla="*/ 370 h 423"/>
                <a:gd name="T104" fmla="*/ 76 w 599"/>
                <a:gd name="T105" fmla="*/ 350 h 423"/>
                <a:gd name="T106" fmla="*/ 54 w 599"/>
                <a:gd name="T107" fmla="*/ 330 h 423"/>
                <a:gd name="T108" fmla="*/ 28 w 599"/>
                <a:gd name="T109" fmla="*/ 301 h 423"/>
                <a:gd name="T110" fmla="*/ 8 w 599"/>
                <a:gd name="T111" fmla="*/ 269 h 423"/>
                <a:gd name="T112" fmla="*/ 1 w 599"/>
                <a:gd name="T113" fmla="*/ 251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9" h="423">
                  <a:moveTo>
                    <a:pt x="0" y="248"/>
                  </a:moveTo>
                  <a:lnTo>
                    <a:pt x="8" y="254"/>
                  </a:lnTo>
                  <a:lnTo>
                    <a:pt x="32" y="269"/>
                  </a:lnTo>
                  <a:lnTo>
                    <a:pt x="48" y="280"/>
                  </a:lnTo>
                  <a:lnTo>
                    <a:pt x="69" y="290"/>
                  </a:lnTo>
                  <a:lnTo>
                    <a:pt x="91" y="301"/>
                  </a:lnTo>
                  <a:lnTo>
                    <a:pt x="116" y="310"/>
                  </a:lnTo>
                  <a:lnTo>
                    <a:pt x="130" y="316"/>
                  </a:lnTo>
                  <a:lnTo>
                    <a:pt x="145" y="320"/>
                  </a:lnTo>
                  <a:lnTo>
                    <a:pt x="159" y="323"/>
                  </a:lnTo>
                  <a:lnTo>
                    <a:pt x="174" y="326"/>
                  </a:lnTo>
                  <a:lnTo>
                    <a:pt x="190" y="329"/>
                  </a:lnTo>
                  <a:lnTo>
                    <a:pt x="206" y="330"/>
                  </a:lnTo>
                  <a:lnTo>
                    <a:pt x="223" y="332"/>
                  </a:lnTo>
                  <a:lnTo>
                    <a:pt x="239" y="332"/>
                  </a:lnTo>
                  <a:lnTo>
                    <a:pt x="256" y="332"/>
                  </a:lnTo>
                  <a:lnTo>
                    <a:pt x="274" y="331"/>
                  </a:lnTo>
                  <a:lnTo>
                    <a:pt x="291" y="329"/>
                  </a:lnTo>
                  <a:lnTo>
                    <a:pt x="309" y="327"/>
                  </a:lnTo>
                  <a:lnTo>
                    <a:pt x="326" y="324"/>
                  </a:lnTo>
                  <a:lnTo>
                    <a:pt x="343" y="321"/>
                  </a:lnTo>
                  <a:lnTo>
                    <a:pt x="361" y="316"/>
                  </a:lnTo>
                  <a:lnTo>
                    <a:pt x="378" y="310"/>
                  </a:lnTo>
                  <a:lnTo>
                    <a:pt x="388" y="308"/>
                  </a:lnTo>
                  <a:lnTo>
                    <a:pt x="390" y="307"/>
                  </a:lnTo>
                  <a:lnTo>
                    <a:pt x="390" y="307"/>
                  </a:lnTo>
                  <a:lnTo>
                    <a:pt x="390" y="307"/>
                  </a:lnTo>
                  <a:lnTo>
                    <a:pt x="389" y="308"/>
                  </a:lnTo>
                  <a:lnTo>
                    <a:pt x="389" y="308"/>
                  </a:lnTo>
                  <a:lnTo>
                    <a:pt x="390" y="307"/>
                  </a:lnTo>
                  <a:lnTo>
                    <a:pt x="395" y="305"/>
                  </a:lnTo>
                  <a:lnTo>
                    <a:pt x="405" y="302"/>
                  </a:lnTo>
                  <a:lnTo>
                    <a:pt x="412" y="299"/>
                  </a:lnTo>
                  <a:lnTo>
                    <a:pt x="426" y="292"/>
                  </a:lnTo>
                  <a:lnTo>
                    <a:pt x="440" y="284"/>
                  </a:lnTo>
                  <a:lnTo>
                    <a:pt x="452" y="274"/>
                  </a:lnTo>
                  <a:lnTo>
                    <a:pt x="465" y="265"/>
                  </a:lnTo>
                  <a:lnTo>
                    <a:pt x="476" y="253"/>
                  </a:lnTo>
                  <a:lnTo>
                    <a:pt x="486" y="242"/>
                  </a:lnTo>
                  <a:lnTo>
                    <a:pt x="497" y="229"/>
                  </a:lnTo>
                  <a:lnTo>
                    <a:pt x="505" y="215"/>
                  </a:lnTo>
                  <a:lnTo>
                    <a:pt x="514" y="201"/>
                  </a:lnTo>
                  <a:lnTo>
                    <a:pt x="521" y="188"/>
                  </a:lnTo>
                  <a:lnTo>
                    <a:pt x="535" y="159"/>
                  </a:lnTo>
                  <a:lnTo>
                    <a:pt x="545" y="132"/>
                  </a:lnTo>
                  <a:lnTo>
                    <a:pt x="554" y="105"/>
                  </a:lnTo>
                  <a:lnTo>
                    <a:pt x="561" y="80"/>
                  </a:lnTo>
                  <a:lnTo>
                    <a:pt x="567" y="58"/>
                  </a:lnTo>
                  <a:lnTo>
                    <a:pt x="571" y="39"/>
                  </a:lnTo>
                  <a:lnTo>
                    <a:pt x="574" y="23"/>
                  </a:lnTo>
                  <a:lnTo>
                    <a:pt x="576" y="11"/>
                  </a:lnTo>
                  <a:lnTo>
                    <a:pt x="578" y="4"/>
                  </a:lnTo>
                  <a:lnTo>
                    <a:pt x="578" y="0"/>
                  </a:lnTo>
                  <a:lnTo>
                    <a:pt x="579" y="4"/>
                  </a:lnTo>
                  <a:lnTo>
                    <a:pt x="581" y="10"/>
                  </a:lnTo>
                  <a:lnTo>
                    <a:pt x="586" y="22"/>
                  </a:lnTo>
                  <a:lnTo>
                    <a:pt x="590" y="39"/>
                  </a:lnTo>
                  <a:lnTo>
                    <a:pt x="593" y="59"/>
                  </a:lnTo>
                  <a:lnTo>
                    <a:pt x="597" y="83"/>
                  </a:lnTo>
                  <a:lnTo>
                    <a:pt x="598" y="96"/>
                  </a:lnTo>
                  <a:lnTo>
                    <a:pt x="598" y="110"/>
                  </a:lnTo>
                  <a:lnTo>
                    <a:pt x="599" y="125"/>
                  </a:lnTo>
                  <a:lnTo>
                    <a:pt x="598" y="141"/>
                  </a:lnTo>
                  <a:lnTo>
                    <a:pt x="597" y="158"/>
                  </a:lnTo>
                  <a:lnTo>
                    <a:pt x="595" y="176"/>
                  </a:lnTo>
                  <a:lnTo>
                    <a:pt x="592" y="194"/>
                  </a:lnTo>
                  <a:lnTo>
                    <a:pt x="588" y="212"/>
                  </a:lnTo>
                  <a:lnTo>
                    <a:pt x="582" y="231"/>
                  </a:lnTo>
                  <a:lnTo>
                    <a:pt x="575" y="251"/>
                  </a:lnTo>
                  <a:lnTo>
                    <a:pt x="567" y="270"/>
                  </a:lnTo>
                  <a:lnTo>
                    <a:pt x="556" y="289"/>
                  </a:lnTo>
                  <a:lnTo>
                    <a:pt x="550" y="299"/>
                  </a:lnTo>
                  <a:lnTo>
                    <a:pt x="543" y="308"/>
                  </a:lnTo>
                  <a:lnTo>
                    <a:pt x="536" y="318"/>
                  </a:lnTo>
                  <a:lnTo>
                    <a:pt x="529" y="326"/>
                  </a:lnTo>
                  <a:lnTo>
                    <a:pt x="520" y="336"/>
                  </a:lnTo>
                  <a:lnTo>
                    <a:pt x="512" y="343"/>
                  </a:lnTo>
                  <a:lnTo>
                    <a:pt x="503" y="351"/>
                  </a:lnTo>
                  <a:lnTo>
                    <a:pt x="494" y="359"/>
                  </a:lnTo>
                  <a:lnTo>
                    <a:pt x="483" y="366"/>
                  </a:lnTo>
                  <a:lnTo>
                    <a:pt x="474" y="373"/>
                  </a:lnTo>
                  <a:lnTo>
                    <a:pt x="463" y="379"/>
                  </a:lnTo>
                  <a:lnTo>
                    <a:pt x="451" y="385"/>
                  </a:lnTo>
                  <a:lnTo>
                    <a:pt x="440" y="391"/>
                  </a:lnTo>
                  <a:lnTo>
                    <a:pt x="430" y="395"/>
                  </a:lnTo>
                  <a:lnTo>
                    <a:pt x="425" y="397"/>
                  </a:lnTo>
                  <a:lnTo>
                    <a:pt x="421" y="398"/>
                  </a:lnTo>
                  <a:lnTo>
                    <a:pt x="419" y="399"/>
                  </a:lnTo>
                  <a:lnTo>
                    <a:pt x="408" y="402"/>
                  </a:lnTo>
                  <a:lnTo>
                    <a:pt x="387" y="409"/>
                  </a:lnTo>
                  <a:lnTo>
                    <a:pt x="365" y="414"/>
                  </a:lnTo>
                  <a:lnTo>
                    <a:pt x="342" y="418"/>
                  </a:lnTo>
                  <a:lnTo>
                    <a:pt x="320" y="421"/>
                  </a:lnTo>
                  <a:lnTo>
                    <a:pt x="298" y="422"/>
                  </a:lnTo>
                  <a:lnTo>
                    <a:pt x="276" y="423"/>
                  </a:lnTo>
                  <a:lnTo>
                    <a:pt x="254" y="422"/>
                  </a:lnTo>
                  <a:lnTo>
                    <a:pt x="231" y="419"/>
                  </a:lnTo>
                  <a:lnTo>
                    <a:pt x="210" y="416"/>
                  </a:lnTo>
                  <a:lnTo>
                    <a:pt x="190" y="411"/>
                  </a:lnTo>
                  <a:lnTo>
                    <a:pt x="171" y="404"/>
                  </a:lnTo>
                  <a:lnTo>
                    <a:pt x="152" y="397"/>
                  </a:lnTo>
                  <a:lnTo>
                    <a:pt x="134" y="389"/>
                  </a:lnTo>
                  <a:lnTo>
                    <a:pt x="118" y="380"/>
                  </a:lnTo>
                  <a:lnTo>
                    <a:pt x="103" y="370"/>
                  </a:lnTo>
                  <a:lnTo>
                    <a:pt x="89" y="361"/>
                  </a:lnTo>
                  <a:lnTo>
                    <a:pt x="76" y="350"/>
                  </a:lnTo>
                  <a:lnTo>
                    <a:pt x="64" y="341"/>
                  </a:lnTo>
                  <a:lnTo>
                    <a:pt x="54" y="330"/>
                  </a:lnTo>
                  <a:lnTo>
                    <a:pt x="44" y="320"/>
                  </a:lnTo>
                  <a:lnTo>
                    <a:pt x="28" y="301"/>
                  </a:lnTo>
                  <a:lnTo>
                    <a:pt x="17" y="284"/>
                  </a:lnTo>
                  <a:lnTo>
                    <a:pt x="8" y="269"/>
                  </a:lnTo>
                  <a:lnTo>
                    <a:pt x="3" y="257"/>
                  </a:lnTo>
                  <a:lnTo>
                    <a:pt x="1" y="251"/>
                  </a:lnTo>
                  <a:lnTo>
                    <a:pt x="0" y="248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61" name="Freeform 21"/>
            <p:cNvSpPr>
              <a:spLocks/>
            </p:cNvSpPr>
            <p:nvPr/>
          </p:nvSpPr>
          <p:spPr bwMode="auto">
            <a:xfrm>
              <a:off x="4013200" y="2406650"/>
              <a:ext cx="84138" cy="90488"/>
            </a:xfrm>
            <a:custGeom>
              <a:avLst/>
              <a:gdLst>
                <a:gd name="T0" fmla="*/ 117 w 263"/>
                <a:gd name="T1" fmla="*/ 0 h 286"/>
                <a:gd name="T2" fmla="*/ 92 w 263"/>
                <a:gd name="T3" fmla="*/ 5 h 286"/>
                <a:gd name="T4" fmla="*/ 69 w 263"/>
                <a:gd name="T5" fmla="*/ 16 h 286"/>
                <a:gd name="T6" fmla="*/ 47 w 263"/>
                <a:gd name="T7" fmla="*/ 29 h 286"/>
                <a:gd name="T8" fmla="*/ 29 w 263"/>
                <a:gd name="T9" fmla="*/ 47 h 286"/>
                <a:gd name="T10" fmla="*/ 16 w 263"/>
                <a:gd name="T11" fmla="*/ 68 h 286"/>
                <a:gd name="T12" fmla="*/ 5 w 263"/>
                <a:gd name="T13" fmla="*/ 92 h 286"/>
                <a:gd name="T14" fmla="*/ 0 w 263"/>
                <a:gd name="T15" fmla="*/ 117 h 286"/>
                <a:gd name="T16" fmla="*/ 0 w 263"/>
                <a:gd name="T17" fmla="*/ 189 h 286"/>
                <a:gd name="T18" fmla="*/ 2 w 263"/>
                <a:gd name="T19" fmla="*/ 218 h 286"/>
                <a:gd name="T20" fmla="*/ 12 w 263"/>
                <a:gd name="T21" fmla="*/ 243 h 286"/>
                <a:gd name="T22" fmla="*/ 24 w 263"/>
                <a:gd name="T23" fmla="*/ 266 h 286"/>
                <a:gd name="T24" fmla="*/ 42 w 263"/>
                <a:gd name="T25" fmla="*/ 286 h 286"/>
                <a:gd name="T26" fmla="*/ 61 w 263"/>
                <a:gd name="T27" fmla="*/ 271 h 286"/>
                <a:gd name="T28" fmla="*/ 82 w 263"/>
                <a:gd name="T29" fmla="*/ 261 h 286"/>
                <a:gd name="T30" fmla="*/ 106 w 263"/>
                <a:gd name="T31" fmla="*/ 255 h 286"/>
                <a:gd name="T32" fmla="*/ 131 w 263"/>
                <a:gd name="T33" fmla="*/ 251 h 286"/>
                <a:gd name="T34" fmla="*/ 156 w 263"/>
                <a:gd name="T35" fmla="*/ 255 h 286"/>
                <a:gd name="T36" fmla="*/ 180 w 263"/>
                <a:gd name="T37" fmla="*/ 261 h 286"/>
                <a:gd name="T38" fmla="*/ 201 w 263"/>
                <a:gd name="T39" fmla="*/ 271 h 286"/>
                <a:gd name="T40" fmla="*/ 220 w 263"/>
                <a:gd name="T41" fmla="*/ 286 h 286"/>
                <a:gd name="T42" fmla="*/ 238 w 263"/>
                <a:gd name="T43" fmla="*/ 266 h 286"/>
                <a:gd name="T44" fmla="*/ 252 w 263"/>
                <a:gd name="T45" fmla="*/ 243 h 286"/>
                <a:gd name="T46" fmla="*/ 260 w 263"/>
                <a:gd name="T47" fmla="*/ 218 h 286"/>
                <a:gd name="T48" fmla="*/ 263 w 263"/>
                <a:gd name="T49" fmla="*/ 189 h 286"/>
                <a:gd name="T50" fmla="*/ 262 w 263"/>
                <a:gd name="T51" fmla="*/ 117 h 286"/>
                <a:gd name="T52" fmla="*/ 257 w 263"/>
                <a:gd name="T53" fmla="*/ 92 h 286"/>
                <a:gd name="T54" fmla="*/ 247 w 263"/>
                <a:gd name="T55" fmla="*/ 68 h 286"/>
                <a:gd name="T56" fmla="*/ 233 w 263"/>
                <a:gd name="T57" fmla="*/ 47 h 286"/>
                <a:gd name="T58" fmla="*/ 215 w 263"/>
                <a:gd name="T59" fmla="*/ 29 h 286"/>
                <a:gd name="T60" fmla="*/ 193 w 263"/>
                <a:gd name="T61" fmla="*/ 16 h 286"/>
                <a:gd name="T62" fmla="*/ 170 w 263"/>
                <a:gd name="T63" fmla="*/ 5 h 286"/>
                <a:gd name="T64" fmla="*/ 145 w 263"/>
                <a:gd name="T65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3" h="286">
                  <a:moveTo>
                    <a:pt x="131" y="0"/>
                  </a:moveTo>
                  <a:lnTo>
                    <a:pt x="117" y="0"/>
                  </a:lnTo>
                  <a:lnTo>
                    <a:pt x="105" y="2"/>
                  </a:lnTo>
                  <a:lnTo>
                    <a:pt x="92" y="5"/>
                  </a:lnTo>
                  <a:lnTo>
                    <a:pt x="80" y="9"/>
                  </a:lnTo>
                  <a:lnTo>
                    <a:pt x="69" y="16"/>
                  </a:lnTo>
                  <a:lnTo>
                    <a:pt x="58" y="22"/>
                  </a:lnTo>
                  <a:lnTo>
                    <a:pt x="47" y="29"/>
                  </a:lnTo>
                  <a:lnTo>
                    <a:pt x="38" y="38"/>
                  </a:lnTo>
                  <a:lnTo>
                    <a:pt x="29" y="47"/>
                  </a:lnTo>
                  <a:lnTo>
                    <a:pt x="22" y="58"/>
                  </a:lnTo>
                  <a:lnTo>
                    <a:pt x="16" y="68"/>
                  </a:lnTo>
                  <a:lnTo>
                    <a:pt x="9" y="80"/>
                  </a:lnTo>
                  <a:lnTo>
                    <a:pt x="5" y="92"/>
                  </a:lnTo>
                  <a:lnTo>
                    <a:pt x="2" y="104"/>
                  </a:lnTo>
                  <a:lnTo>
                    <a:pt x="0" y="117"/>
                  </a:lnTo>
                  <a:lnTo>
                    <a:pt x="0" y="131"/>
                  </a:lnTo>
                  <a:lnTo>
                    <a:pt x="0" y="189"/>
                  </a:lnTo>
                  <a:lnTo>
                    <a:pt x="0" y="204"/>
                  </a:lnTo>
                  <a:lnTo>
                    <a:pt x="2" y="218"/>
                  </a:lnTo>
                  <a:lnTo>
                    <a:pt x="6" y="230"/>
                  </a:lnTo>
                  <a:lnTo>
                    <a:pt x="12" y="243"/>
                  </a:lnTo>
                  <a:lnTo>
                    <a:pt x="17" y="256"/>
                  </a:lnTo>
                  <a:lnTo>
                    <a:pt x="24" y="266"/>
                  </a:lnTo>
                  <a:lnTo>
                    <a:pt x="33" y="277"/>
                  </a:lnTo>
                  <a:lnTo>
                    <a:pt x="42" y="286"/>
                  </a:lnTo>
                  <a:lnTo>
                    <a:pt x="52" y="279"/>
                  </a:lnTo>
                  <a:lnTo>
                    <a:pt x="61" y="271"/>
                  </a:lnTo>
                  <a:lnTo>
                    <a:pt x="72" y="266"/>
                  </a:lnTo>
                  <a:lnTo>
                    <a:pt x="82" y="261"/>
                  </a:lnTo>
                  <a:lnTo>
                    <a:pt x="94" y="257"/>
                  </a:lnTo>
                  <a:lnTo>
                    <a:pt x="106" y="255"/>
                  </a:lnTo>
                  <a:lnTo>
                    <a:pt x="118" y="252"/>
                  </a:lnTo>
                  <a:lnTo>
                    <a:pt x="131" y="251"/>
                  </a:lnTo>
                  <a:lnTo>
                    <a:pt x="144" y="252"/>
                  </a:lnTo>
                  <a:lnTo>
                    <a:pt x="156" y="255"/>
                  </a:lnTo>
                  <a:lnTo>
                    <a:pt x="168" y="257"/>
                  </a:lnTo>
                  <a:lnTo>
                    <a:pt x="180" y="261"/>
                  </a:lnTo>
                  <a:lnTo>
                    <a:pt x="190" y="266"/>
                  </a:lnTo>
                  <a:lnTo>
                    <a:pt x="201" y="271"/>
                  </a:lnTo>
                  <a:lnTo>
                    <a:pt x="210" y="279"/>
                  </a:lnTo>
                  <a:lnTo>
                    <a:pt x="220" y="286"/>
                  </a:lnTo>
                  <a:lnTo>
                    <a:pt x="229" y="277"/>
                  </a:lnTo>
                  <a:lnTo>
                    <a:pt x="238" y="266"/>
                  </a:lnTo>
                  <a:lnTo>
                    <a:pt x="245" y="256"/>
                  </a:lnTo>
                  <a:lnTo>
                    <a:pt x="252" y="243"/>
                  </a:lnTo>
                  <a:lnTo>
                    <a:pt x="256" y="230"/>
                  </a:lnTo>
                  <a:lnTo>
                    <a:pt x="260" y="218"/>
                  </a:lnTo>
                  <a:lnTo>
                    <a:pt x="262" y="204"/>
                  </a:lnTo>
                  <a:lnTo>
                    <a:pt x="263" y="189"/>
                  </a:lnTo>
                  <a:lnTo>
                    <a:pt x="263" y="131"/>
                  </a:lnTo>
                  <a:lnTo>
                    <a:pt x="262" y="117"/>
                  </a:lnTo>
                  <a:lnTo>
                    <a:pt x="260" y="104"/>
                  </a:lnTo>
                  <a:lnTo>
                    <a:pt x="257" y="92"/>
                  </a:lnTo>
                  <a:lnTo>
                    <a:pt x="253" y="80"/>
                  </a:lnTo>
                  <a:lnTo>
                    <a:pt x="247" y="68"/>
                  </a:lnTo>
                  <a:lnTo>
                    <a:pt x="240" y="58"/>
                  </a:lnTo>
                  <a:lnTo>
                    <a:pt x="233" y="47"/>
                  </a:lnTo>
                  <a:lnTo>
                    <a:pt x="224" y="38"/>
                  </a:lnTo>
                  <a:lnTo>
                    <a:pt x="215" y="29"/>
                  </a:lnTo>
                  <a:lnTo>
                    <a:pt x="205" y="22"/>
                  </a:lnTo>
                  <a:lnTo>
                    <a:pt x="193" y="16"/>
                  </a:lnTo>
                  <a:lnTo>
                    <a:pt x="183" y="9"/>
                  </a:lnTo>
                  <a:lnTo>
                    <a:pt x="170" y="5"/>
                  </a:lnTo>
                  <a:lnTo>
                    <a:pt x="157" y="2"/>
                  </a:lnTo>
                  <a:lnTo>
                    <a:pt x="145" y="0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62" name="Freeform 22"/>
            <p:cNvSpPr>
              <a:spLocks/>
            </p:cNvSpPr>
            <p:nvPr/>
          </p:nvSpPr>
          <p:spPr bwMode="auto">
            <a:xfrm>
              <a:off x="3759200" y="2416175"/>
              <a:ext cx="63500" cy="71438"/>
            </a:xfrm>
            <a:custGeom>
              <a:avLst/>
              <a:gdLst>
                <a:gd name="T0" fmla="*/ 92 w 204"/>
                <a:gd name="T1" fmla="*/ 2 h 222"/>
                <a:gd name="T2" fmla="*/ 72 w 204"/>
                <a:gd name="T3" fmla="*/ 6 h 222"/>
                <a:gd name="T4" fmla="*/ 53 w 204"/>
                <a:gd name="T5" fmla="*/ 13 h 222"/>
                <a:gd name="T6" fmla="*/ 37 w 204"/>
                <a:gd name="T7" fmla="*/ 24 h 222"/>
                <a:gd name="T8" fmla="*/ 23 w 204"/>
                <a:gd name="T9" fmla="*/ 39 h 222"/>
                <a:gd name="T10" fmla="*/ 13 w 204"/>
                <a:gd name="T11" fmla="*/ 54 h 222"/>
                <a:gd name="T12" fmla="*/ 4 w 204"/>
                <a:gd name="T13" fmla="*/ 72 h 222"/>
                <a:gd name="T14" fmla="*/ 1 w 204"/>
                <a:gd name="T15" fmla="*/ 92 h 222"/>
                <a:gd name="T16" fmla="*/ 0 w 204"/>
                <a:gd name="T17" fmla="*/ 147 h 222"/>
                <a:gd name="T18" fmla="*/ 2 w 204"/>
                <a:gd name="T19" fmla="*/ 170 h 222"/>
                <a:gd name="T20" fmla="*/ 10 w 204"/>
                <a:gd name="T21" fmla="*/ 190 h 222"/>
                <a:gd name="T22" fmla="*/ 19 w 204"/>
                <a:gd name="T23" fmla="*/ 208 h 222"/>
                <a:gd name="T24" fmla="*/ 33 w 204"/>
                <a:gd name="T25" fmla="*/ 222 h 222"/>
                <a:gd name="T26" fmla="*/ 48 w 204"/>
                <a:gd name="T27" fmla="*/ 212 h 222"/>
                <a:gd name="T28" fmla="*/ 65 w 204"/>
                <a:gd name="T29" fmla="*/ 203 h 222"/>
                <a:gd name="T30" fmla="*/ 83 w 204"/>
                <a:gd name="T31" fmla="*/ 198 h 222"/>
                <a:gd name="T32" fmla="*/ 102 w 204"/>
                <a:gd name="T33" fmla="*/ 196 h 222"/>
                <a:gd name="T34" fmla="*/ 122 w 204"/>
                <a:gd name="T35" fmla="*/ 198 h 222"/>
                <a:gd name="T36" fmla="*/ 140 w 204"/>
                <a:gd name="T37" fmla="*/ 203 h 222"/>
                <a:gd name="T38" fmla="*/ 156 w 204"/>
                <a:gd name="T39" fmla="*/ 212 h 222"/>
                <a:gd name="T40" fmla="*/ 170 w 204"/>
                <a:gd name="T41" fmla="*/ 222 h 222"/>
                <a:gd name="T42" fmla="*/ 184 w 204"/>
                <a:gd name="T43" fmla="*/ 208 h 222"/>
                <a:gd name="T44" fmla="*/ 195 w 204"/>
                <a:gd name="T45" fmla="*/ 190 h 222"/>
                <a:gd name="T46" fmla="*/ 201 w 204"/>
                <a:gd name="T47" fmla="*/ 170 h 222"/>
                <a:gd name="T48" fmla="*/ 204 w 204"/>
                <a:gd name="T49" fmla="*/ 147 h 222"/>
                <a:gd name="T50" fmla="*/ 203 w 204"/>
                <a:gd name="T51" fmla="*/ 92 h 222"/>
                <a:gd name="T52" fmla="*/ 199 w 204"/>
                <a:gd name="T53" fmla="*/ 72 h 222"/>
                <a:gd name="T54" fmla="*/ 192 w 204"/>
                <a:gd name="T55" fmla="*/ 54 h 222"/>
                <a:gd name="T56" fmla="*/ 181 w 204"/>
                <a:gd name="T57" fmla="*/ 39 h 222"/>
                <a:gd name="T58" fmla="*/ 167 w 204"/>
                <a:gd name="T59" fmla="*/ 24 h 222"/>
                <a:gd name="T60" fmla="*/ 150 w 204"/>
                <a:gd name="T61" fmla="*/ 13 h 222"/>
                <a:gd name="T62" fmla="*/ 132 w 204"/>
                <a:gd name="T63" fmla="*/ 6 h 222"/>
                <a:gd name="T64" fmla="*/ 112 w 204"/>
                <a:gd name="T65" fmla="*/ 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4" h="222">
                  <a:moveTo>
                    <a:pt x="102" y="0"/>
                  </a:moveTo>
                  <a:lnTo>
                    <a:pt x="92" y="2"/>
                  </a:lnTo>
                  <a:lnTo>
                    <a:pt x="82" y="3"/>
                  </a:lnTo>
                  <a:lnTo>
                    <a:pt x="72" y="6"/>
                  </a:lnTo>
                  <a:lnTo>
                    <a:pt x="63" y="9"/>
                  </a:lnTo>
                  <a:lnTo>
                    <a:pt x="53" y="13"/>
                  </a:lnTo>
                  <a:lnTo>
                    <a:pt x="46" y="18"/>
                  </a:lnTo>
                  <a:lnTo>
                    <a:pt x="37" y="24"/>
                  </a:lnTo>
                  <a:lnTo>
                    <a:pt x="30" y="31"/>
                  </a:lnTo>
                  <a:lnTo>
                    <a:pt x="23" y="39"/>
                  </a:lnTo>
                  <a:lnTo>
                    <a:pt x="18" y="46"/>
                  </a:lnTo>
                  <a:lnTo>
                    <a:pt x="13" y="54"/>
                  </a:lnTo>
                  <a:lnTo>
                    <a:pt x="9" y="63"/>
                  </a:lnTo>
                  <a:lnTo>
                    <a:pt x="4" y="72"/>
                  </a:lnTo>
                  <a:lnTo>
                    <a:pt x="2" y="82"/>
                  </a:lnTo>
                  <a:lnTo>
                    <a:pt x="1" y="92"/>
                  </a:lnTo>
                  <a:lnTo>
                    <a:pt x="0" y="103"/>
                  </a:lnTo>
                  <a:lnTo>
                    <a:pt x="0" y="147"/>
                  </a:lnTo>
                  <a:lnTo>
                    <a:pt x="1" y="159"/>
                  </a:lnTo>
                  <a:lnTo>
                    <a:pt x="2" y="170"/>
                  </a:lnTo>
                  <a:lnTo>
                    <a:pt x="5" y="179"/>
                  </a:lnTo>
                  <a:lnTo>
                    <a:pt x="10" y="190"/>
                  </a:lnTo>
                  <a:lnTo>
                    <a:pt x="14" y="198"/>
                  </a:lnTo>
                  <a:lnTo>
                    <a:pt x="19" y="208"/>
                  </a:lnTo>
                  <a:lnTo>
                    <a:pt x="27" y="215"/>
                  </a:lnTo>
                  <a:lnTo>
                    <a:pt x="33" y="222"/>
                  </a:lnTo>
                  <a:lnTo>
                    <a:pt x="40" y="217"/>
                  </a:lnTo>
                  <a:lnTo>
                    <a:pt x="48" y="212"/>
                  </a:lnTo>
                  <a:lnTo>
                    <a:pt x="56" y="207"/>
                  </a:lnTo>
                  <a:lnTo>
                    <a:pt x="65" y="203"/>
                  </a:lnTo>
                  <a:lnTo>
                    <a:pt x="73" y="200"/>
                  </a:lnTo>
                  <a:lnTo>
                    <a:pt x="83" y="198"/>
                  </a:lnTo>
                  <a:lnTo>
                    <a:pt x="92" y="196"/>
                  </a:lnTo>
                  <a:lnTo>
                    <a:pt x="102" y="196"/>
                  </a:lnTo>
                  <a:lnTo>
                    <a:pt x="112" y="196"/>
                  </a:lnTo>
                  <a:lnTo>
                    <a:pt x="122" y="198"/>
                  </a:lnTo>
                  <a:lnTo>
                    <a:pt x="130" y="200"/>
                  </a:lnTo>
                  <a:lnTo>
                    <a:pt x="140" y="203"/>
                  </a:lnTo>
                  <a:lnTo>
                    <a:pt x="148" y="207"/>
                  </a:lnTo>
                  <a:lnTo>
                    <a:pt x="156" y="212"/>
                  </a:lnTo>
                  <a:lnTo>
                    <a:pt x="164" y="217"/>
                  </a:lnTo>
                  <a:lnTo>
                    <a:pt x="170" y="222"/>
                  </a:lnTo>
                  <a:lnTo>
                    <a:pt x="178" y="215"/>
                  </a:lnTo>
                  <a:lnTo>
                    <a:pt x="184" y="208"/>
                  </a:lnTo>
                  <a:lnTo>
                    <a:pt x="191" y="198"/>
                  </a:lnTo>
                  <a:lnTo>
                    <a:pt x="195" y="190"/>
                  </a:lnTo>
                  <a:lnTo>
                    <a:pt x="199" y="179"/>
                  </a:lnTo>
                  <a:lnTo>
                    <a:pt x="201" y="170"/>
                  </a:lnTo>
                  <a:lnTo>
                    <a:pt x="203" y="159"/>
                  </a:lnTo>
                  <a:lnTo>
                    <a:pt x="204" y="147"/>
                  </a:lnTo>
                  <a:lnTo>
                    <a:pt x="204" y="103"/>
                  </a:lnTo>
                  <a:lnTo>
                    <a:pt x="203" y="92"/>
                  </a:lnTo>
                  <a:lnTo>
                    <a:pt x="202" y="82"/>
                  </a:lnTo>
                  <a:lnTo>
                    <a:pt x="199" y="72"/>
                  </a:lnTo>
                  <a:lnTo>
                    <a:pt x="196" y="63"/>
                  </a:lnTo>
                  <a:lnTo>
                    <a:pt x="192" y="54"/>
                  </a:lnTo>
                  <a:lnTo>
                    <a:pt x="186" y="46"/>
                  </a:lnTo>
                  <a:lnTo>
                    <a:pt x="181" y="39"/>
                  </a:lnTo>
                  <a:lnTo>
                    <a:pt x="174" y="31"/>
                  </a:lnTo>
                  <a:lnTo>
                    <a:pt x="167" y="24"/>
                  </a:lnTo>
                  <a:lnTo>
                    <a:pt x="159" y="18"/>
                  </a:lnTo>
                  <a:lnTo>
                    <a:pt x="150" y="13"/>
                  </a:lnTo>
                  <a:lnTo>
                    <a:pt x="142" y="9"/>
                  </a:lnTo>
                  <a:lnTo>
                    <a:pt x="132" y="6"/>
                  </a:lnTo>
                  <a:lnTo>
                    <a:pt x="123" y="3"/>
                  </a:lnTo>
                  <a:lnTo>
                    <a:pt x="112" y="2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63" name="Freeform 23"/>
            <p:cNvSpPr>
              <a:spLocks/>
            </p:cNvSpPr>
            <p:nvPr/>
          </p:nvSpPr>
          <p:spPr bwMode="auto">
            <a:xfrm>
              <a:off x="4211638" y="2271713"/>
              <a:ext cx="90488" cy="295275"/>
            </a:xfrm>
            <a:custGeom>
              <a:avLst/>
              <a:gdLst>
                <a:gd name="T0" fmla="*/ 286 w 287"/>
                <a:gd name="T1" fmla="*/ 802 h 931"/>
                <a:gd name="T2" fmla="*/ 281 w 287"/>
                <a:gd name="T3" fmla="*/ 830 h 931"/>
                <a:gd name="T4" fmla="*/ 269 w 287"/>
                <a:gd name="T5" fmla="*/ 856 h 931"/>
                <a:gd name="T6" fmla="*/ 255 w 287"/>
                <a:gd name="T7" fmla="*/ 878 h 931"/>
                <a:gd name="T8" fmla="*/ 234 w 287"/>
                <a:gd name="T9" fmla="*/ 898 h 931"/>
                <a:gd name="T10" fmla="*/ 212 w 287"/>
                <a:gd name="T11" fmla="*/ 914 h 931"/>
                <a:gd name="T12" fmla="*/ 186 w 287"/>
                <a:gd name="T13" fmla="*/ 925 h 931"/>
                <a:gd name="T14" fmla="*/ 158 w 287"/>
                <a:gd name="T15" fmla="*/ 930 h 931"/>
                <a:gd name="T16" fmla="*/ 129 w 287"/>
                <a:gd name="T17" fmla="*/ 930 h 931"/>
                <a:gd name="T18" fmla="*/ 100 w 287"/>
                <a:gd name="T19" fmla="*/ 925 h 931"/>
                <a:gd name="T20" fmla="*/ 75 w 287"/>
                <a:gd name="T21" fmla="*/ 914 h 931"/>
                <a:gd name="T22" fmla="*/ 52 w 287"/>
                <a:gd name="T23" fmla="*/ 898 h 931"/>
                <a:gd name="T24" fmla="*/ 32 w 287"/>
                <a:gd name="T25" fmla="*/ 878 h 931"/>
                <a:gd name="T26" fmla="*/ 17 w 287"/>
                <a:gd name="T27" fmla="*/ 856 h 931"/>
                <a:gd name="T28" fmla="*/ 6 w 287"/>
                <a:gd name="T29" fmla="*/ 830 h 931"/>
                <a:gd name="T30" fmla="*/ 1 w 287"/>
                <a:gd name="T31" fmla="*/ 802 h 931"/>
                <a:gd name="T32" fmla="*/ 0 w 287"/>
                <a:gd name="T33" fmla="*/ 143 h 931"/>
                <a:gd name="T34" fmla="*/ 3 w 287"/>
                <a:gd name="T35" fmla="*/ 114 h 931"/>
                <a:gd name="T36" fmla="*/ 11 w 287"/>
                <a:gd name="T37" fmla="*/ 87 h 931"/>
                <a:gd name="T38" fmla="*/ 24 w 287"/>
                <a:gd name="T39" fmla="*/ 63 h 931"/>
                <a:gd name="T40" fmla="*/ 42 w 287"/>
                <a:gd name="T41" fmla="*/ 42 h 931"/>
                <a:gd name="T42" fmla="*/ 63 w 287"/>
                <a:gd name="T43" fmla="*/ 24 h 931"/>
                <a:gd name="T44" fmla="*/ 87 w 287"/>
                <a:gd name="T45" fmla="*/ 10 h 931"/>
                <a:gd name="T46" fmla="*/ 114 w 287"/>
                <a:gd name="T47" fmla="*/ 3 h 931"/>
                <a:gd name="T48" fmla="*/ 144 w 287"/>
                <a:gd name="T49" fmla="*/ 0 h 931"/>
                <a:gd name="T50" fmla="*/ 172 w 287"/>
                <a:gd name="T51" fmla="*/ 3 h 931"/>
                <a:gd name="T52" fmla="*/ 200 w 287"/>
                <a:gd name="T53" fmla="*/ 10 h 931"/>
                <a:gd name="T54" fmla="*/ 224 w 287"/>
                <a:gd name="T55" fmla="*/ 24 h 931"/>
                <a:gd name="T56" fmla="*/ 245 w 287"/>
                <a:gd name="T57" fmla="*/ 42 h 931"/>
                <a:gd name="T58" fmla="*/ 263 w 287"/>
                <a:gd name="T59" fmla="*/ 63 h 931"/>
                <a:gd name="T60" fmla="*/ 276 w 287"/>
                <a:gd name="T61" fmla="*/ 87 h 931"/>
                <a:gd name="T62" fmla="*/ 284 w 287"/>
                <a:gd name="T63" fmla="*/ 114 h 931"/>
                <a:gd name="T64" fmla="*/ 287 w 287"/>
                <a:gd name="T65" fmla="*/ 143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7" h="931">
                  <a:moveTo>
                    <a:pt x="287" y="787"/>
                  </a:moveTo>
                  <a:lnTo>
                    <a:pt x="286" y="802"/>
                  </a:lnTo>
                  <a:lnTo>
                    <a:pt x="284" y="816"/>
                  </a:lnTo>
                  <a:lnTo>
                    <a:pt x="281" y="830"/>
                  </a:lnTo>
                  <a:lnTo>
                    <a:pt x="276" y="843"/>
                  </a:lnTo>
                  <a:lnTo>
                    <a:pt x="269" y="856"/>
                  </a:lnTo>
                  <a:lnTo>
                    <a:pt x="263" y="868"/>
                  </a:lnTo>
                  <a:lnTo>
                    <a:pt x="255" y="878"/>
                  </a:lnTo>
                  <a:lnTo>
                    <a:pt x="245" y="889"/>
                  </a:lnTo>
                  <a:lnTo>
                    <a:pt x="234" y="898"/>
                  </a:lnTo>
                  <a:lnTo>
                    <a:pt x="224" y="907"/>
                  </a:lnTo>
                  <a:lnTo>
                    <a:pt x="212" y="914"/>
                  </a:lnTo>
                  <a:lnTo>
                    <a:pt x="200" y="919"/>
                  </a:lnTo>
                  <a:lnTo>
                    <a:pt x="186" y="925"/>
                  </a:lnTo>
                  <a:lnTo>
                    <a:pt x="172" y="928"/>
                  </a:lnTo>
                  <a:lnTo>
                    <a:pt x="158" y="930"/>
                  </a:lnTo>
                  <a:lnTo>
                    <a:pt x="144" y="931"/>
                  </a:lnTo>
                  <a:lnTo>
                    <a:pt x="129" y="930"/>
                  </a:lnTo>
                  <a:lnTo>
                    <a:pt x="114" y="928"/>
                  </a:lnTo>
                  <a:lnTo>
                    <a:pt x="100" y="925"/>
                  </a:lnTo>
                  <a:lnTo>
                    <a:pt x="87" y="919"/>
                  </a:lnTo>
                  <a:lnTo>
                    <a:pt x="75" y="914"/>
                  </a:lnTo>
                  <a:lnTo>
                    <a:pt x="63" y="907"/>
                  </a:lnTo>
                  <a:lnTo>
                    <a:pt x="52" y="898"/>
                  </a:lnTo>
                  <a:lnTo>
                    <a:pt x="42" y="889"/>
                  </a:lnTo>
                  <a:lnTo>
                    <a:pt x="32" y="878"/>
                  </a:lnTo>
                  <a:lnTo>
                    <a:pt x="24" y="868"/>
                  </a:lnTo>
                  <a:lnTo>
                    <a:pt x="17" y="856"/>
                  </a:lnTo>
                  <a:lnTo>
                    <a:pt x="11" y="843"/>
                  </a:lnTo>
                  <a:lnTo>
                    <a:pt x="6" y="830"/>
                  </a:lnTo>
                  <a:lnTo>
                    <a:pt x="3" y="816"/>
                  </a:lnTo>
                  <a:lnTo>
                    <a:pt x="1" y="802"/>
                  </a:lnTo>
                  <a:lnTo>
                    <a:pt x="0" y="787"/>
                  </a:lnTo>
                  <a:lnTo>
                    <a:pt x="0" y="143"/>
                  </a:lnTo>
                  <a:lnTo>
                    <a:pt x="1" y="129"/>
                  </a:lnTo>
                  <a:lnTo>
                    <a:pt x="3" y="114"/>
                  </a:lnTo>
                  <a:lnTo>
                    <a:pt x="6" y="100"/>
                  </a:lnTo>
                  <a:lnTo>
                    <a:pt x="11" y="87"/>
                  </a:lnTo>
                  <a:lnTo>
                    <a:pt x="17" y="75"/>
                  </a:lnTo>
                  <a:lnTo>
                    <a:pt x="24" y="63"/>
                  </a:lnTo>
                  <a:lnTo>
                    <a:pt x="32" y="52"/>
                  </a:lnTo>
                  <a:lnTo>
                    <a:pt x="42" y="42"/>
                  </a:lnTo>
                  <a:lnTo>
                    <a:pt x="52" y="32"/>
                  </a:lnTo>
                  <a:lnTo>
                    <a:pt x="63" y="24"/>
                  </a:lnTo>
                  <a:lnTo>
                    <a:pt x="75" y="17"/>
                  </a:lnTo>
                  <a:lnTo>
                    <a:pt x="87" y="10"/>
                  </a:lnTo>
                  <a:lnTo>
                    <a:pt x="100" y="6"/>
                  </a:lnTo>
                  <a:lnTo>
                    <a:pt x="114" y="3"/>
                  </a:lnTo>
                  <a:lnTo>
                    <a:pt x="129" y="0"/>
                  </a:lnTo>
                  <a:lnTo>
                    <a:pt x="144" y="0"/>
                  </a:lnTo>
                  <a:lnTo>
                    <a:pt x="158" y="0"/>
                  </a:lnTo>
                  <a:lnTo>
                    <a:pt x="172" y="3"/>
                  </a:lnTo>
                  <a:lnTo>
                    <a:pt x="186" y="6"/>
                  </a:lnTo>
                  <a:lnTo>
                    <a:pt x="200" y="10"/>
                  </a:lnTo>
                  <a:lnTo>
                    <a:pt x="212" y="17"/>
                  </a:lnTo>
                  <a:lnTo>
                    <a:pt x="224" y="24"/>
                  </a:lnTo>
                  <a:lnTo>
                    <a:pt x="234" y="32"/>
                  </a:lnTo>
                  <a:lnTo>
                    <a:pt x="245" y="42"/>
                  </a:lnTo>
                  <a:lnTo>
                    <a:pt x="255" y="52"/>
                  </a:lnTo>
                  <a:lnTo>
                    <a:pt x="263" y="63"/>
                  </a:lnTo>
                  <a:lnTo>
                    <a:pt x="269" y="75"/>
                  </a:lnTo>
                  <a:lnTo>
                    <a:pt x="276" y="87"/>
                  </a:lnTo>
                  <a:lnTo>
                    <a:pt x="281" y="100"/>
                  </a:lnTo>
                  <a:lnTo>
                    <a:pt x="284" y="114"/>
                  </a:lnTo>
                  <a:lnTo>
                    <a:pt x="286" y="129"/>
                  </a:lnTo>
                  <a:lnTo>
                    <a:pt x="287" y="143"/>
                  </a:lnTo>
                  <a:lnTo>
                    <a:pt x="287" y="787"/>
                  </a:lnTo>
                  <a:close/>
                </a:path>
              </a:pathLst>
            </a:custGeom>
            <a:solidFill>
              <a:srgbClr val="8E5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64" name="Freeform 24"/>
            <p:cNvSpPr>
              <a:spLocks/>
            </p:cNvSpPr>
            <p:nvPr/>
          </p:nvSpPr>
          <p:spPr bwMode="auto">
            <a:xfrm>
              <a:off x="3705225" y="2957513"/>
              <a:ext cx="708025" cy="1420813"/>
            </a:xfrm>
            <a:custGeom>
              <a:avLst/>
              <a:gdLst>
                <a:gd name="T0" fmla="*/ 165 w 2234"/>
                <a:gd name="T1" fmla="*/ 1204 h 4477"/>
                <a:gd name="T2" fmla="*/ 207 w 2234"/>
                <a:gd name="T3" fmla="*/ 881 h 4477"/>
                <a:gd name="T4" fmla="*/ 227 w 2234"/>
                <a:gd name="T5" fmla="*/ 741 h 4477"/>
                <a:gd name="T6" fmla="*/ 247 w 2234"/>
                <a:gd name="T7" fmla="*/ 617 h 4477"/>
                <a:gd name="T8" fmla="*/ 267 w 2234"/>
                <a:gd name="T9" fmla="*/ 506 h 4477"/>
                <a:gd name="T10" fmla="*/ 291 w 2234"/>
                <a:gd name="T11" fmla="*/ 407 h 4477"/>
                <a:gd name="T12" fmla="*/ 316 w 2234"/>
                <a:gd name="T13" fmla="*/ 322 h 4477"/>
                <a:gd name="T14" fmla="*/ 346 w 2234"/>
                <a:gd name="T15" fmla="*/ 248 h 4477"/>
                <a:gd name="T16" fmla="*/ 381 w 2234"/>
                <a:gd name="T17" fmla="*/ 184 h 4477"/>
                <a:gd name="T18" fmla="*/ 421 w 2234"/>
                <a:gd name="T19" fmla="*/ 132 h 4477"/>
                <a:gd name="T20" fmla="*/ 467 w 2234"/>
                <a:gd name="T21" fmla="*/ 89 h 4477"/>
                <a:gd name="T22" fmla="*/ 521 w 2234"/>
                <a:gd name="T23" fmla="*/ 55 h 4477"/>
                <a:gd name="T24" fmla="*/ 584 w 2234"/>
                <a:gd name="T25" fmla="*/ 30 h 4477"/>
                <a:gd name="T26" fmla="*/ 656 w 2234"/>
                <a:gd name="T27" fmla="*/ 13 h 4477"/>
                <a:gd name="T28" fmla="*/ 737 w 2234"/>
                <a:gd name="T29" fmla="*/ 3 h 4477"/>
                <a:gd name="T30" fmla="*/ 830 w 2234"/>
                <a:gd name="T31" fmla="*/ 0 h 4477"/>
                <a:gd name="T32" fmla="*/ 1417 w 2234"/>
                <a:gd name="T33" fmla="*/ 1 h 4477"/>
                <a:gd name="T34" fmla="*/ 1570 w 2234"/>
                <a:gd name="T35" fmla="*/ 13 h 4477"/>
                <a:gd name="T36" fmla="*/ 1704 w 2234"/>
                <a:gd name="T37" fmla="*/ 35 h 4477"/>
                <a:gd name="T38" fmla="*/ 1819 w 2234"/>
                <a:gd name="T39" fmla="*/ 69 h 4477"/>
                <a:gd name="T40" fmla="*/ 1916 w 2234"/>
                <a:gd name="T41" fmla="*/ 111 h 4477"/>
                <a:gd name="T42" fmla="*/ 1998 w 2234"/>
                <a:gd name="T43" fmla="*/ 163 h 4477"/>
                <a:gd name="T44" fmla="*/ 2064 w 2234"/>
                <a:gd name="T45" fmla="*/ 223 h 4477"/>
                <a:gd name="T46" fmla="*/ 2118 w 2234"/>
                <a:gd name="T47" fmla="*/ 292 h 4477"/>
                <a:gd name="T48" fmla="*/ 2159 w 2234"/>
                <a:gd name="T49" fmla="*/ 368 h 4477"/>
                <a:gd name="T50" fmla="*/ 2190 w 2234"/>
                <a:gd name="T51" fmla="*/ 450 h 4477"/>
                <a:gd name="T52" fmla="*/ 2212 w 2234"/>
                <a:gd name="T53" fmla="*/ 538 h 4477"/>
                <a:gd name="T54" fmla="*/ 2226 w 2234"/>
                <a:gd name="T55" fmla="*/ 633 h 4477"/>
                <a:gd name="T56" fmla="*/ 2232 w 2234"/>
                <a:gd name="T57" fmla="*/ 731 h 4477"/>
                <a:gd name="T58" fmla="*/ 2234 w 2234"/>
                <a:gd name="T59" fmla="*/ 833 h 4477"/>
                <a:gd name="T60" fmla="*/ 2229 w 2234"/>
                <a:gd name="T61" fmla="*/ 994 h 4477"/>
                <a:gd name="T62" fmla="*/ 2088 w 2234"/>
                <a:gd name="T63" fmla="*/ 4476 h 4477"/>
                <a:gd name="T64" fmla="*/ 558 w 2234"/>
                <a:gd name="T65" fmla="*/ 4396 h 4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34" h="4477">
                  <a:moveTo>
                    <a:pt x="0" y="4451"/>
                  </a:moveTo>
                  <a:lnTo>
                    <a:pt x="165" y="1204"/>
                  </a:lnTo>
                  <a:lnTo>
                    <a:pt x="187" y="1035"/>
                  </a:lnTo>
                  <a:lnTo>
                    <a:pt x="207" y="881"/>
                  </a:lnTo>
                  <a:lnTo>
                    <a:pt x="217" y="810"/>
                  </a:lnTo>
                  <a:lnTo>
                    <a:pt x="227" y="741"/>
                  </a:lnTo>
                  <a:lnTo>
                    <a:pt x="237" y="678"/>
                  </a:lnTo>
                  <a:lnTo>
                    <a:pt x="247" y="617"/>
                  </a:lnTo>
                  <a:lnTo>
                    <a:pt x="257" y="560"/>
                  </a:lnTo>
                  <a:lnTo>
                    <a:pt x="267" y="506"/>
                  </a:lnTo>
                  <a:lnTo>
                    <a:pt x="279" y="455"/>
                  </a:lnTo>
                  <a:lnTo>
                    <a:pt x="291" y="407"/>
                  </a:lnTo>
                  <a:lnTo>
                    <a:pt x="303" y="363"/>
                  </a:lnTo>
                  <a:lnTo>
                    <a:pt x="316" y="322"/>
                  </a:lnTo>
                  <a:lnTo>
                    <a:pt x="331" y="283"/>
                  </a:lnTo>
                  <a:lnTo>
                    <a:pt x="346" y="248"/>
                  </a:lnTo>
                  <a:lnTo>
                    <a:pt x="363" y="215"/>
                  </a:lnTo>
                  <a:lnTo>
                    <a:pt x="381" y="184"/>
                  </a:lnTo>
                  <a:lnTo>
                    <a:pt x="400" y="157"/>
                  </a:lnTo>
                  <a:lnTo>
                    <a:pt x="421" y="132"/>
                  </a:lnTo>
                  <a:lnTo>
                    <a:pt x="443" y="109"/>
                  </a:lnTo>
                  <a:lnTo>
                    <a:pt x="467" y="89"/>
                  </a:lnTo>
                  <a:lnTo>
                    <a:pt x="493" y="71"/>
                  </a:lnTo>
                  <a:lnTo>
                    <a:pt x="521" y="55"/>
                  </a:lnTo>
                  <a:lnTo>
                    <a:pt x="551" y="42"/>
                  </a:lnTo>
                  <a:lnTo>
                    <a:pt x="584" y="30"/>
                  </a:lnTo>
                  <a:lnTo>
                    <a:pt x="619" y="21"/>
                  </a:lnTo>
                  <a:lnTo>
                    <a:pt x="656" y="13"/>
                  </a:lnTo>
                  <a:lnTo>
                    <a:pt x="695" y="7"/>
                  </a:lnTo>
                  <a:lnTo>
                    <a:pt x="737" y="3"/>
                  </a:lnTo>
                  <a:lnTo>
                    <a:pt x="782" y="0"/>
                  </a:lnTo>
                  <a:lnTo>
                    <a:pt x="830" y="0"/>
                  </a:lnTo>
                  <a:lnTo>
                    <a:pt x="1333" y="0"/>
                  </a:lnTo>
                  <a:lnTo>
                    <a:pt x="1417" y="1"/>
                  </a:lnTo>
                  <a:lnTo>
                    <a:pt x="1496" y="6"/>
                  </a:lnTo>
                  <a:lnTo>
                    <a:pt x="1570" y="13"/>
                  </a:lnTo>
                  <a:lnTo>
                    <a:pt x="1640" y="23"/>
                  </a:lnTo>
                  <a:lnTo>
                    <a:pt x="1704" y="35"/>
                  </a:lnTo>
                  <a:lnTo>
                    <a:pt x="1764" y="51"/>
                  </a:lnTo>
                  <a:lnTo>
                    <a:pt x="1819" y="69"/>
                  </a:lnTo>
                  <a:lnTo>
                    <a:pt x="1870" y="89"/>
                  </a:lnTo>
                  <a:lnTo>
                    <a:pt x="1916" y="111"/>
                  </a:lnTo>
                  <a:lnTo>
                    <a:pt x="1958" y="137"/>
                  </a:lnTo>
                  <a:lnTo>
                    <a:pt x="1998" y="163"/>
                  </a:lnTo>
                  <a:lnTo>
                    <a:pt x="2032" y="193"/>
                  </a:lnTo>
                  <a:lnTo>
                    <a:pt x="2064" y="223"/>
                  </a:lnTo>
                  <a:lnTo>
                    <a:pt x="2093" y="257"/>
                  </a:lnTo>
                  <a:lnTo>
                    <a:pt x="2118" y="292"/>
                  </a:lnTo>
                  <a:lnTo>
                    <a:pt x="2140" y="329"/>
                  </a:lnTo>
                  <a:lnTo>
                    <a:pt x="2159" y="368"/>
                  </a:lnTo>
                  <a:lnTo>
                    <a:pt x="2176" y="408"/>
                  </a:lnTo>
                  <a:lnTo>
                    <a:pt x="2190" y="450"/>
                  </a:lnTo>
                  <a:lnTo>
                    <a:pt x="2203" y="494"/>
                  </a:lnTo>
                  <a:lnTo>
                    <a:pt x="2212" y="538"/>
                  </a:lnTo>
                  <a:lnTo>
                    <a:pt x="2220" y="585"/>
                  </a:lnTo>
                  <a:lnTo>
                    <a:pt x="2226" y="633"/>
                  </a:lnTo>
                  <a:lnTo>
                    <a:pt x="2230" y="681"/>
                  </a:lnTo>
                  <a:lnTo>
                    <a:pt x="2232" y="731"/>
                  </a:lnTo>
                  <a:lnTo>
                    <a:pt x="2234" y="782"/>
                  </a:lnTo>
                  <a:lnTo>
                    <a:pt x="2234" y="833"/>
                  </a:lnTo>
                  <a:lnTo>
                    <a:pt x="2233" y="886"/>
                  </a:lnTo>
                  <a:lnTo>
                    <a:pt x="2229" y="994"/>
                  </a:lnTo>
                  <a:lnTo>
                    <a:pt x="2223" y="1105"/>
                  </a:lnTo>
                  <a:lnTo>
                    <a:pt x="2088" y="4476"/>
                  </a:lnTo>
                  <a:lnTo>
                    <a:pt x="624" y="4477"/>
                  </a:lnTo>
                  <a:lnTo>
                    <a:pt x="558" y="4396"/>
                  </a:lnTo>
                  <a:lnTo>
                    <a:pt x="0" y="4451"/>
                  </a:lnTo>
                  <a:close/>
                </a:path>
              </a:pathLst>
            </a:custGeom>
            <a:solidFill>
              <a:srgbClr val="665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65" name="Freeform 25"/>
            <p:cNvSpPr>
              <a:spLocks/>
            </p:cNvSpPr>
            <p:nvPr/>
          </p:nvSpPr>
          <p:spPr bwMode="auto">
            <a:xfrm>
              <a:off x="3436938" y="5524500"/>
              <a:ext cx="519113" cy="174625"/>
            </a:xfrm>
            <a:custGeom>
              <a:avLst/>
              <a:gdLst>
                <a:gd name="T0" fmla="*/ 967 w 1633"/>
                <a:gd name="T1" fmla="*/ 2 h 546"/>
                <a:gd name="T2" fmla="*/ 916 w 1633"/>
                <a:gd name="T3" fmla="*/ 15 h 546"/>
                <a:gd name="T4" fmla="*/ 824 w 1633"/>
                <a:gd name="T5" fmla="*/ 36 h 546"/>
                <a:gd name="T6" fmla="*/ 700 w 1633"/>
                <a:gd name="T7" fmla="*/ 58 h 546"/>
                <a:gd name="T8" fmla="*/ 578 w 1633"/>
                <a:gd name="T9" fmla="*/ 74 h 546"/>
                <a:gd name="T10" fmla="*/ 479 w 1633"/>
                <a:gd name="T11" fmla="*/ 87 h 546"/>
                <a:gd name="T12" fmla="*/ 390 w 1633"/>
                <a:gd name="T13" fmla="*/ 102 h 546"/>
                <a:gd name="T14" fmla="*/ 311 w 1633"/>
                <a:gd name="T15" fmla="*/ 118 h 546"/>
                <a:gd name="T16" fmla="*/ 256 w 1633"/>
                <a:gd name="T17" fmla="*/ 135 h 546"/>
                <a:gd name="T18" fmla="*/ 223 w 1633"/>
                <a:gd name="T19" fmla="*/ 148 h 546"/>
                <a:gd name="T20" fmla="*/ 192 w 1633"/>
                <a:gd name="T21" fmla="*/ 162 h 546"/>
                <a:gd name="T22" fmla="*/ 162 w 1633"/>
                <a:gd name="T23" fmla="*/ 178 h 546"/>
                <a:gd name="T24" fmla="*/ 134 w 1633"/>
                <a:gd name="T25" fmla="*/ 196 h 546"/>
                <a:gd name="T26" fmla="*/ 108 w 1633"/>
                <a:gd name="T27" fmla="*/ 216 h 546"/>
                <a:gd name="T28" fmla="*/ 85 w 1633"/>
                <a:gd name="T29" fmla="*/ 238 h 546"/>
                <a:gd name="T30" fmla="*/ 61 w 1633"/>
                <a:gd name="T31" fmla="*/ 263 h 546"/>
                <a:gd name="T32" fmla="*/ 42 w 1633"/>
                <a:gd name="T33" fmla="*/ 290 h 546"/>
                <a:gd name="T34" fmla="*/ 27 w 1633"/>
                <a:gd name="T35" fmla="*/ 314 h 546"/>
                <a:gd name="T36" fmla="*/ 15 w 1633"/>
                <a:gd name="T37" fmla="*/ 337 h 546"/>
                <a:gd name="T38" fmla="*/ 8 w 1633"/>
                <a:gd name="T39" fmla="*/ 358 h 546"/>
                <a:gd name="T40" fmla="*/ 2 w 1633"/>
                <a:gd name="T41" fmla="*/ 378 h 546"/>
                <a:gd name="T42" fmla="*/ 0 w 1633"/>
                <a:gd name="T43" fmla="*/ 396 h 546"/>
                <a:gd name="T44" fmla="*/ 0 w 1633"/>
                <a:gd name="T45" fmla="*/ 414 h 546"/>
                <a:gd name="T46" fmla="*/ 3 w 1633"/>
                <a:gd name="T47" fmla="*/ 430 h 546"/>
                <a:gd name="T48" fmla="*/ 11 w 1633"/>
                <a:gd name="T49" fmla="*/ 451 h 546"/>
                <a:gd name="T50" fmla="*/ 26 w 1633"/>
                <a:gd name="T51" fmla="*/ 476 h 546"/>
                <a:gd name="T52" fmla="*/ 46 w 1633"/>
                <a:gd name="T53" fmla="*/ 496 h 546"/>
                <a:gd name="T54" fmla="*/ 66 w 1633"/>
                <a:gd name="T55" fmla="*/ 511 h 546"/>
                <a:gd name="T56" fmla="*/ 94 w 1633"/>
                <a:gd name="T57" fmla="*/ 525 h 546"/>
                <a:gd name="T58" fmla="*/ 151 w 1633"/>
                <a:gd name="T59" fmla="*/ 537 h 546"/>
                <a:gd name="T60" fmla="*/ 230 w 1633"/>
                <a:gd name="T61" fmla="*/ 543 h 546"/>
                <a:gd name="T62" fmla="*/ 328 w 1633"/>
                <a:gd name="T63" fmla="*/ 546 h 546"/>
                <a:gd name="T64" fmla="*/ 440 w 1633"/>
                <a:gd name="T65" fmla="*/ 543 h 546"/>
                <a:gd name="T66" fmla="*/ 565 w 1633"/>
                <a:gd name="T67" fmla="*/ 538 h 546"/>
                <a:gd name="T68" fmla="*/ 764 w 1633"/>
                <a:gd name="T69" fmla="*/ 526 h 546"/>
                <a:gd name="T70" fmla="*/ 1032 w 1633"/>
                <a:gd name="T71" fmla="*/ 504 h 546"/>
                <a:gd name="T72" fmla="*/ 1280 w 1633"/>
                <a:gd name="T73" fmla="*/ 480 h 546"/>
                <a:gd name="T74" fmla="*/ 1473 w 1633"/>
                <a:gd name="T75" fmla="*/ 460 h 546"/>
                <a:gd name="T76" fmla="*/ 1585 w 1633"/>
                <a:gd name="T77" fmla="*/ 446 h 546"/>
                <a:gd name="T78" fmla="*/ 1633 w 1633"/>
                <a:gd name="T79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33" h="546">
                  <a:moveTo>
                    <a:pt x="974" y="0"/>
                  </a:moveTo>
                  <a:lnTo>
                    <a:pt x="967" y="2"/>
                  </a:lnTo>
                  <a:lnTo>
                    <a:pt x="948" y="7"/>
                  </a:lnTo>
                  <a:lnTo>
                    <a:pt x="916" y="15"/>
                  </a:lnTo>
                  <a:lnTo>
                    <a:pt x="875" y="25"/>
                  </a:lnTo>
                  <a:lnTo>
                    <a:pt x="824" y="36"/>
                  </a:lnTo>
                  <a:lnTo>
                    <a:pt x="765" y="48"/>
                  </a:lnTo>
                  <a:lnTo>
                    <a:pt x="700" y="58"/>
                  </a:lnTo>
                  <a:lnTo>
                    <a:pt x="630" y="68"/>
                  </a:lnTo>
                  <a:lnTo>
                    <a:pt x="578" y="74"/>
                  </a:lnTo>
                  <a:lnTo>
                    <a:pt x="528" y="80"/>
                  </a:lnTo>
                  <a:lnTo>
                    <a:pt x="479" y="87"/>
                  </a:lnTo>
                  <a:lnTo>
                    <a:pt x="434" y="93"/>
                  </a:lnTo>
                  <a:lnTo>
                    <a:pt x="390" y="102"/>
                  </a:lnTo>
                  <a:lnTo>
                    <a:pt x="349" y="110"/>
                  </a:lnTo>
                  <a:lnTo>
                    <a:pt x="311" y="118"/>
                  </a:lnTo>
                  <a:lnTo>
                    <a:pt x="274" y="129"/>
                  </a:lnTo>
                  <a:lnTo>
                    <a:pt x="256" y="135"/>
                  </a:lnTo>
                  <a:lnTo>
                    <a:pt x="239" y="142"/>
                  </a:lnTo>
                  <a:lnTo>
                    <a:pt x="223" y="148"/>
                  </a:lnTo>
                  <a:lnTo>
                    <a:pt x="207" y="154"/>
                  </a:lnTo>
                  <a:lnTo>
                    <a:pt x="192" y="162"/>
                  </a:lnTo>
                  <a:lnTo>
                    <a:pt x="177" y="169"/>
                  </a:lnTo>
                  <a:lnTo>
                    <a:pt x="162" y="178"/>
                  </a:lnTo>
                  <a:lnTo>
                    <a:pt x="148" y="186"/>
                  </a:lnTo>
                  <a:lnTo>
                    <a:pt x="134" y="196"/>
                  </a:lnTo>
                  <a:lnTo>
                    <a:pt x="121" y="205"/>
                  </a:lnTo>
                  <a:lnTo>
                    <a:pt x="108" y="216"/>
                  </a:lnTo>
                  <a:lnTo>
                    <a:pt x="96" y="226"/>
                  </a:lnTo>
                  <a:lnTo>
                    <a:pt x="85" y="238"/>
                  </a:lnTo>
                  <a:lnTo>
                    <a:pt x="73" y="251"/>
                  </a:lnTo>
                  <a:lnTo>
                    <a:pt x="61" y="263"/>
                  </a:lnTo>
                  <a:lnTo>
                    <a:pt x="52" y="277"/>
                  </a:lnTo>
                  <a:lnTo>
                    <a:pt x="42" y="290"/>
                  </a:lnTo>
                  <a:lnTo>
                    <a:pt x="34" y="302"/>
                  </a:lnTo>
                  <a:lnTo>
                    <a:pt x="27" y="314"/>
                  </a:lnTo>
                  <a:lnTo>
                    <a:pt x="21" y="326"/>
                  </a:lnTo>
                  <a:lnTo>
                    <a:pt x="15" y="337"/>
                  </a:lnTo>
                  <a:lnTo>
                    <a:pt x="11" y="348"/>
                  </a:lnTo>
                  <a:lnTo>
                    <a:pt x="8" y="358"/>
                  </a:lnTo>
                  <a:lnTo>
                    <a:pt x="4" y="368"/>
                  </a:lnTo>
                  <a:lnTo>
                    <a:pt x="2" y="378"/>
                  </a:lnTo>
                  <a:lnTo>
                    <a:pt x="1" y="388"/>
                  </a:lnTo>
                  <a:lnTo>
                    <a:pt x="0" y="396"/>
                  </a:lnTo>
                  <a:lnTo>
                    <a:pt x="0" y="406"/>
                  </a:lnTo>
                  <a:lnTo>
                    <a:pt x="0" y="414"/>
                  </a:lnTo>
                  <a:lnTo>
                    <a:pt x="1" y="422"/>
                  </a:lnTo>
                  <a:lnTo>
                    <a:pt x="3" y="430"/>
                  </a:lnTo>
                  <a:lnTo>
                    <a:pt x="5" y="438"/>
                  </a:lnTo>
                  <a:lnTo>
                    <a:pt x="11" y="451"/>
                  </a:lnTo>
                  <a:lnTo>
                    <a:pt x="18" y="464"/>
                  </a:lnTo>
                  <a:lnTo>
                    <a:pt x="26" y="476"/>
                  </a:lnTo>
                  <a:lnTo>
                    <a:pt x="35" y="486"/>
                  </a:lnTo>
                  <a:lnTo>
                    <a:pt x="46" y="496"/>
                  </a:lnTo>
                  <a:lnTo>
                    <a:pt x="55" y="504"/>
                  </a:lnTo>
                  <a:lnTo>
                    <a:pt x="66" y="511"/>
                  </a:lnTo>
                  <a:lnTo>
                    <a:pt x="75" y="517"/>
                  </a:lnTo>
                  <a:lnTo>
                    <a:pt x="94" y="525"/>
                  </a:lnTo>
                  <a:lnTo>
                    <a:pt x="120" y="532"/>
                  </a:lnTo>
                  <a:lnTo>
                    <a:pt x="151" y="537"/>
                  </a:lnTo>
                  <a:lnTo>
                    <a:pt x="187" y="540"/>
                  </a:lnTo>
                  <a:lnTo>
                    <a:pt x="230" y="543"/>
                  </a:lnTo>
                  <a:lnTo>
                    <a:pt x="276" y="544"/>
                  </a:lnTo>
                  <a:lnTo>
                    <a:pt x="328" y="546"/>
                  </a:lnTo>
                  <a:lnTo>
                    <a:pt x="382" y="544"/>
                  </a:lnTo>
                  <a:lnTo>
                    <a:pt x="440" y="543"/>
                  </a:lnTo>
                  <a:lnTo>
                    <a:pt x="501" y="541"/>
                  </a:lnTo>
                  <a:lnTo>
                    <a:pt x="565" y="538"/>
                  </a:lnTo>
                  <a:lnTo>
                    <a:pt x="629" y="535"/>
                  </a:lnTo>
                  <a:lnTo>
                    <a:pt x="764" y="526"/>
                  </a:lnTo>
                  <a:lnTo>
                    <a:pt x="899" y="516"/>
                  </a:lnTo>
                  <a:lnTo>
                    <a:pt x="1032" y="504"/>
                  </a:lnTo>
                  <a:lnTo>
                    <a:pt x="1160" y="492"/>
                  </a:lnTo>
                  <a:lnTo>
                    <a:pt x="1280" y="480"/>
                  </a:lnTo>
                  <a:lnTo>
                    <a:pt x="1384" y="469"/>
                  </a:lnTo>
                  <a:lnTo>
                    <a:pt x="1473" y="460"/>
                  </a:lnTo>
                  <a:lnTo>
                    <a:pt x="1541" y="451"/>
                  </a:lnTo>
                  <a:lnTo>
                    <a:pt x="1585" y="446"/>
                  </a:lnTo>
                  <a:lnTo>
                    <a:pt x="1600" y="445"/>
                  </a:lnTo>
                  <a:lnTo>
                    <a:pt x="1633" y="0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rgbClr val="21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66" name="Freeform 26"/>
            <p:cNvSpPr>
              <a:spLocks/>
            </p:cNvSpPr>
            <p:nvPr/>
          </p:nvSpPr>
          <p:spPr bwMode="auto">
            <a:xfrm>
              <a:off x="3787775" y="5524500"/>
              <a:ext cx="533400" cy="212725"/>
            </a:xfrm>
            <a:custGeom>
              <a:avLst/>
              <a:gdLst>
                <a:gd name="T0" fmla="*/ 891 w 1680"/>
                <a:gd name="T1" fmla="*/ 4 h 667"/>
                <a:gd name="T2" fmla="*/ 838 w 1680"/>
                <a:gd name="T3" fmla="*/ 36 h 667"/>
                <a:gd name="T4" fmla="*/ 771 w 1680"/>
                <a:gd name="T5" fmla="*/ 73 h 667"/>
                <a:gd name="T6" fmla="*/ 715 w 1680"/>
                <a:gd name="T7" fmla="*/ 99 h 667"/>
                <a:gd name="T8" fmla="*/ 654 w 1680"/>
                <a:gd name="T9" fmla="*/ 127 h 667"/>
                <a:gd name="T10" fmla="*/ 586 w 1680"/>
                <a:gd name="T11" fmla="*/ 152 h 667"/>
                <a:gd name="T12" fmla="*/ 468 w 1680"/>
                <a:gd name="T13" fmla="*/ 189 h 667"/>
                <a:gd name="T14" fmla="*/ 351 w 1680"/>
                <a:gd name="T15" fmla="*/ 221 h 667"/>
                <a:gd name="T16" fmla="*/ 280 w 1680"/>
                <a:gd name="T17" fmla="*/ 243 h 667"/>
                <a:gd name="T18" fmla="*/ 217 w 1680"/>
                <a:gd name="T19" fmla="*/ 266 h 667"/>
                <a:gd name="T20" fmla="*/ 174 w 1680"/>
                <a:gd name="T21" fmla="*/ 288 h 667"/>
                <a:gd name="T22" fmla="*/ 147 w 1680"/>
                <a:gd name="T23" fmla="*/ 303 h 667"/>
                <a:gd name="T24" fmla="*/ 123 w 1680"/>
                <a:gd name="T25" fmla="*/ 321 h 667"/>
                <a:gd name="T26" fmla="*/ 100 w 1680"/>
                <a:gd name="T27" fmla="*/ 340 h 667"/>
                <a:gd name="T28" fmla="*/ 80 w 1680"/>
                <a:gd name="T29" fmla="*/ 363 h 667"/>
                <a:gd name="T30" fmla="*/ 61 w 1680"/>
                <a:gd name="T31" fmla="*/ 388 h 667"/>
                <a:gd name="T32" fmla="*/ 37 w 1680"/>
                <a:gd name="T33" fmla="*/ 427 h 667"/>
                <a:gd name="T34" fmla="*/ 16 w 1680"/>
                <a:gd name="T35" fmla="*/ 474 h 667"/>
                <a:gd name="T36" fmla="*/ 4 w 1680"/>
                <a:gd name="T37" fmla="*/ 514 h 667"/>
                <a:gd name="T38" fmla="*/ 0 w 1680"/>
                <a:gd name="T39" fmla="*/ 548 h 667"/>
                <a:gd name="T40" fmla="*/ 3 w 1680"/>
                <a:gd name="T41" fmla="*/ 576 h 667"/>
                <a:gd name="T42" fmla="*/ 13 w 1680"/>
                <a:gd name="T43" fmla="*/ 599 h 667"/>
                <a:gd name="T44" fmla="*/ 27 w 1680"/>
                <a:gd name="T45" fmla="*/ 620 h 667"/>
                <a:gd name="T46" fmla="*/ 43 w 1680"/>
                <a:gd name="T47" fmla="*/ 635 h 667"/>
                <a:gd name="T48" fmla="*/ 65 w 1680"/>
                <a:gd name="T49" fmla="*/ 647 h 667"/>
                <a:gd name="T50" fmla="*/ 110 w 1680"/>
                <a:gd name="T51" fmla="*/ 657 h 667"/>
                <a:gd name="T52" fmla="*/ 177 w 1680"/>
                <a:gd name="T53" fmla="*/ 663 h 667"/>
                <a:gd name="T54" fmla="*/ 264 w 1680"/>
                <a:gd name="T55" fmla="*/ 666 h 667"/>
                <a:gd name="T56" fmla="*/ 367 w 1680"/>
                <a:gd name="T57" fmla="*/ 666 h 667"/>
                <a:gd name="T58" fmla="*/ 482 w 1680"/>
                <a:gd name="T59" fmla="*/ 664 h 667"/>
                <a:gd name="T60" fmla="*/ 606 w 1680"/>
                <a:gd name="T61" fmla="*/ 659 h 667"/>
                <a:gd name="T62" fmla="*/ 737 w 1680"/>
                <a:gd name="T63" fmla="*/ 650 h 667"/>
                <a:gd name="T64" fmla="*/ 871 w 1680"/>
                <a:gd name="T65" fmla="*/ 641 h 667"/>
                <a:gd name="T66" fmla="*/ 1004 w 1680"/>
                <a:gd name="T67" fmla="*/ 627 h 667"/>
                <a:gd name="T68" fmla="*/ 1132 w 1680"/>
                <a:gd name="T69" fmla="*/ 612 h 667"/>
                <a:gd name="T70" fmla="*/ 1254 w 1680"/>
                <a:gd name="T71" fmla="*/ 595 h 667"/>
                <a:gd name="T72" fmla="*/ 1365 w 1680"/>
                <a:gd name="T73" fmla="*/ 576 h 667"/>
                <a:gd name="T74" fmla="*/ 1463 w 1680"/>
                <a:gd name="T75" fmla="*/ 555 h 667"/>
                <a:gd name="T76" fmla="*/ 1543 w 1680"/>
                <a:gd name="T77" fmla="*/ 532 h 667"/>
                <a:gd name="T78" fmla="*/ 1603 w 1680"/>
                <a:gd name="T79" fmla="*/ 507 h 667"/>
                <a:gd name="T80" fmla="*/ 1633 w 1680"/>
                <a:gd name="T81" fmla="*/ 486 h 667"/>
                <a:gd name="T82" fmla="*/ 1648 w 1680"/>
                <a:gd name="T83" fmla="*/ 466 h 667"/>
                <a:gd name="T84" fmla="*/ 1661 w 1680"/>
                <a:gd name="T85" fmla="*/ 438 h 667"/>
                <a:gd name="T86" fmla="*/ 1669 w 1680"/>
                <a:gd name="T87" fmla="*/ 405 h 667"/>
                <a:gd name="T88" fmla="*/ 1674 w 1680"/>
                <a:gd name="T89" fmla="*/ 368 h 667"/>
                <a:gd name="T90" fmla="*/ 1678 w 1680"/>
                <a:gd name="T91" fmla="*/ 328 h 667"/>
                <a:gd name="T92" fmla="*/ 1680 w 1680"/>
                <a:gd name="T93" fmla="*/ 263 h 667"/>
                <a:gd name="T94" fmla="*/ 1676 w 1680"/>
                <a:gd name="T95" fmla="*/ 178 h 667"/>
                <a:gd name="T96" fmla="*/ 1670 w 1680"/>
                <a:gd name="T97" fmla="*/ 100 h 667"/>
                <a:gd name="T98" fmla="*/ 1659 w 1680"/>
                <a:gd name="T99" fmla="*/ 18 h 667"/>
                <a:gd name="T100" fmla="*/ 898 w 1680"/>
                <a:gd name="T101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80" h="667">
                  <a:moveTo>
                    <a:pt x="898" y="0"/>
                  </a:moveTo>
                  <a:lnTo>
                    <a:pt x="891" y="4"/>
                  </a:lnTo>
                  <a:lnTo>
                    <a:pt x="871" y="17"/>
                  </a:lnTo>
                  <a:lnTo>
                    <a:pt x="838" y="36"/>
                  </a:lnTo>
                  <a:lnTo>
                    <a:pt x="795" y="59"/>
                  </a:lnTo>
                  <a:lnTo>
                    <a:pt x="771" y="73"/>
                  </a:lnTo>
                  <a:lnTo>
                    <a:pt x="744" y="86"/>
                  </a:lnTo>
                  <a:lnTo>
                    <a:pt x="715" y="99"/>
                  </a:lnTo>
                  <a:lnTo>
                    <a:pt x="685" y="113"/>
                  </a:lnTo>
                  <a:lnTo>
                    <a:pt x="654" y="127"/>
                  </a:lnTo>
                  <a:lnTo>
                    <a:pt x="621" y="140"/>
                  </a:lnTo>
                  <a:lnTo>
                    <a:pt x="586" y="152"/>
                  </a:lnTo>
                  <a:lnTo>
                    <a:pt x="551" y="164"/>
                  </a:lnTo>
                  <a:lnTo>
                    <a:pt x="468" y="189"/>
                  </a:lnTo>
                  <a:lnTo>
                    <a:pt x="388" y="210"/>
                  </a:lnTo>
                  <a:lnTo>
                    <a:pt x="351" y="221"/>
                  </a:lnTo>
                  <a:lnTo>
                    <a:pt x="315" y="232"/>
                  </a:lnTo>
                  <a:lnTo>
                    <a:pt x="280" y="243"/>
                  </a:lnTo>
                  <a:lnTo>
                    <a:pt x="248" y="254"/>
                  </a:lnTo>
                  <a:lnTo>
                    <a:pt x="217" y="266"/>
                  </a:lnTo>
                  <a:lnTo>
                    <a:pt x="187" y="280"/>
                  </a:lnTo>
                  <a:lnTo>
                    <a:pt x="174" y="288"/>
                  </a:lnTo>
                  <a:lnTo>
                    <a:pt x="160" y="295"/>
                  </a:lnTo>
                  <a:lnTo>
                    <a:pt x="147" y="303"/>
                  </a:lnTo>
                  <a:lnTo>
                    <a:pt x="135" y="312"/>
                  </a:lnTo>
                  <a:lnTo>
                    <a:pt x="123" y="321"/>
                  </a:lnTo>
                  <a:lnTo>
                    <a:pt x="111" y="331"/>
                  </a:lnTo>
                  <a:lnTo>
                    <a:pt x="100" y="340"/>
                  </a:lnTo>
                  <a:lnTo>
                    <a:pt x="89" y="351"/>
                  </a:lnTo>
                  <a:lnTo>
                    <a:pt x="80" y="363"/>
                  </a:lnTo>
                  <a:lnTo>
                    <a:pt x="70" y="375"/>
                  </a:lnTo>
                  <a:lnTo>
                    <a:pt x="61" y="388"/>
                  </a:lnTo>
                  <a:lnTo>
                    <a:pt x="52" y="401"/>
                  </a:lnTo>
                  <a:lnTo>
                    <a:pt x="37" y="427"/>
                  </a:lnTo>
                  <a:lnTo>
                    <a:pt x="26" y="451"/>
                  </a:lnTo>
                  <a:lnTo>
                    <a:pt x="16" y="474"/>
                  </a:lnTo>
                  <a:lnTo>
                    <a:pt x="10" y="495"/>
                  </a:lnTo>
                  <a:lnTo>
                    <a:pt x="4" y="514"/>
                  </a:lnTo>
                  <a:lnTo>
                    <a:pt x="1" y="532"/>
                  </a:lnTo>
                  <a:lnTo>
                    <a:pt x="0" y="548"/>
                  </a:lnTo>
                  <a:lnTo>
                    <a:pt x="1" y="562"/>
                  </a:lnTo>
                  <a:lnTo>
                    <a:pt x="3" y="576"/>
                  </a:lnTo>
                  <a:lnTo>
                    <a:pt x="8" y="589"/>
                  </a:lnTo>
                  <a:lnTo>
                    <a:pt x="13" y="599"/>
                  </a:lnTo>
                  <a:lnTo>
                    <a:pt x="19" y="610"/>
                  </a:lnTo>
                  <a:lnTo>
                    <a:pt x="27" y="620"/>
                  </a:lnTo>
                  <a:lnTo>
                    <a:pt x="34" y="628"/>
                  </a:lnTo>
                  <a:lnTo>
                    <a:pt x="43" y="635"/>
                  </a:lnTo>
                  <a:lnTo>
                    <a:pt x="52" y="642"/>
                  </a:lnTo>
                  <a:lnTo>
                    <a:pt x="65" y="647"/>
                  </a:lnTo>
                  <a:lnTo>
                    <a:pt x="85" y="652"/>
                  </a:lnTo>
                  <a:lnTo>
                    <a:pt x="110" y="657"/>
                  </a:lnTo>
                  <a:lnTo>
                    <a:pt x="141" y="661"/>
                  </a:lnTo>
                  <a:lnTo>
                    <a:pt x="177" y="663"/>
                  </a:lnTo>
                  <a:lnTo>
                    <a:pt x="218" y="665"/>
                  </a:lnTo>
                  <a:lnTo>
                    <a:pt x="264" y="666"/>
                  </a:lnTo>
                  <a:lnTo>
                    <a:pt x="313" y="667"/>
                  </a:lnTo>
                  <a:lnTo>
                    <a:pt x="367" y="666"/>
                  </a:lnTo>
                  <a:lnTo>
                    <a:pt x="423" y="666"/>
                  </a:lnTo>
                  <a:lnTo>
                    <a:pt x="482" y="664"/>
                  </a:lnTo>
                  <a:lnTo>
                    <a:pt x="544" y="662"/>
                  </a:lnTo>
                  <a:lnTo>
                    <a:pt x="606" y="659"/>
                  </a:lnTo>
                  <a:lnTo>
                    <a:pt x="672" y="654"/>
                  </a:lnTo>
                  <a:lnTo>
                    <a:pt x="737" y="650"/>
                  </a:lnTo>
                  <a:lnTo>
                    <a:pt x="804" y="646"/>
                  </a:lnTo>
                  <a:lnTo>
                    <a:pt x="871" y="641"/>
                  </a:lnTo>
                  <a:lnTo>
                    <a:pt x="937" y="634"/>
                  </a:lnTo>
                  <a:lnTo>
                    <a:pt x="1004" y="627"/>
                  </a:lnTo>
                  <a:lnTo>
                    <a:pt x="1068" y="621"/>
                  </a:lnTo>
                  <a:lnTo>
                    <a:pt x="1132" y="612"/>
                  </a:lnTo>
                  <a:lnTo>
                    <a:pt x="1194" y="604"/>
                  </a:lnTo>
                  <a:lnTo>
                    <a:pt x="1254" y="595"/>
                  </a:lnTo>
                  <a:lnTo>
                    <a:pt x="1312" y="586"/>
                  </a:lnTo>
                  <a:lnTo>
                    <a:pt x="1365" y="576"/>
                  </a:lnTo>
                  <a:lnTo>
                    <a:pt x="1416" y="566"/>
                  </a:lnTo>
                  <a:lnTo>
                    <a:pt x="1463" y="555"/>
                  </a:lnTo>
                  <a:lnTo>
                    <a:pt x="1505" y="543"/>
                  </a:lnTo>
                  <a:lnTo>
                    <a:pt x="1543" y="532"/>
                  </a:lnTo>
                  <a:lnTo>
                    <a:pt x="1576" y="520"/>
                  </a:lnTo>
                  <a:lnTo>
                    <a:pt x="1603" y="507"/>
                  </a:lnTo>
                  <a:lnTo>
                    <a:pt x="1625" y="495"/>
                  </a:lnTo>
                  <a:lnTo>
                    <a:pt x="1633" y="486"/>
                  </a:lnTo>
                  <a:lnTo>
                    <a:pt x="1641" y="477"/>
                  </a:lnTo>
                  <a:lnTo>
                    <a:pt x="1648" y="466"/>
                  </a:lnTo>
                  <a:lnTo>
                    <a:pt x="1654" y="452"/>
                  </a:lnTo>
                  <a:lnTo>
                    <a:pt x="1661" y="438"/>
                  </a:lnTo>
                  <a:lnTo>
                    <a:pt x="1665" y="422"/>
                  </a:lnTo>
                  <a:lnTo>
                    <a:pt x="1669" y="405"/>
                  </a:lnTo>
                  <a:lnTo>
                    <a:pt x="1672" y="387"/>
                  </a:lnTo>
                  <a:lnTo>
                    <a:pt x="1674" y="368"/>
                  </a:lnTo>
                  <a:lnTo>
                    <a:pt x="1676" y="348"/>
                  </a:lnTo>
                  <a:lnTo>
                    <a:pt x="1678" y="328"/>
                  </a:lnTo>
                  <a:lnTo>
                    <a:pt x="1678" y="307"/>
                  </a:lnTo>
                  <a:lnTo>
                    <a:pt x="1680" y="263"/>
                  </a:lnTo>
                  <a:lnTo>
                    <a:pt x="1678" y="220"/>
                  </a:lnTo>
                  <a:lnTo>
                    <a:pt x="1676" y="178"/>
                  </a:lnTo>
                  <a:lnTo>
                    <a:pt x="1673" y="137"/>
                  </a:lnTo>
                  <a:lnTo>
                    <a:pt x="1670" y="100"/>
                  </a:lnTo>
                  <a:lnTo>
                    <a:pt x="1666" y="67"/>
                  </a:lnTo>
                  <a:lnTo>
                    <a:pt x="1659" y="18"/>
                  </a:lnTo>
                  <a:lnTo>
                    <a:pt x="1657" y="0"/>
                  </a:lnTo>
                  <a:lnTo>
                    <a:pt x="898" y="0"/>
                  </a:lnTo>
                  <a:close/>
                </a:path>
              </a:pathLst>
            </a:custGeom>
            <a:solidFill>
              <a:srgbClr val="3324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67" name="Freeform 27"/>
            <p:cNvSpPr>
              <a:spLocks/>
            </p:cNvSpPr>
            <p:nvPr/>
          </p:nvSpPr>
          <p:spPr bwMode="auto">
            <a:xfrm>
              <a:off x="3875088" y="2949575"/>
              <a:ext cx="241300" cy="652463"/>
            </a:xfrm>
            <a:custGeom>
              <a:avLst/>
              <a:gdLst>
                <a:gd name="T0" fmla="*/ 758 w 758"/>
                <a:gd name="T1" fmla="*/ 19 h 2054"/>
                <a:gd name="T2" fmla="*/ 0 w 758"/>
                <a:gd name="T3" fmla="*/ 2054 h 2054"/>
                <a:gd name="T4" fmla="*/ 48 w 758"/>
                <a:gd name="T5" fmla="*/ 479 h 2054"/>
                <a:gd name="T6" fmla="*/ 110 w 758"/>
                <a:gd name="T7" fmla="*/ 0 h 2054"/>
                <a:gd name="T8" fmla="*/ 758 w 758"/>
                <a:gd name="T9" fmla="*/ 19 h 2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" h="2054">
                  <a:moveTo>
                    <a:pt x="758" y="19"/>
                  </a:moveTo>
                  <a:lnTo>
                    <a:pt x="0" y="2054"/>
                  </a:lnTo>
                  <a:lnTo>
                    <a:pt x="48" y="479"/>
                  </a:lnTo>
                  <a:lnTo>
                    <a:pt x="110" y="0"/>
                  </a:lnTo>
                  <a:lnTo>
                    <a:pt x="758" y="1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68" name="Freeform 28"/>
            <p:cNvSpPr>
              <a:spLocks/>
            </p:cNvSpPr>
            <p:nvPr/>
          </p:nvSpPr>
          <p:spPr bwMode="auto">
            <a:xfrm>
              <a:off x="3927475" y="2978150"/>
              <a:ext cx="88900" cy="107950"/>
            </a:xfrm>
            <a:custGeom>
              <a:avLst/>
              <a:gdLst>
                <a:gd name="T0" fmla="*/ 0 w 278"/>
                <a:gd name="T1" fmla="*/ 205 h 341"/>
                <a:gd name="T2" fmla="*/ 2 w 278"/>
                <a:gd name="T3" fmla="*/ 231 h 341"/>
                <a:gd name="T4" fmla="*/ 10 w 278"/>
                <a:gd name="T5" fmla="*/ 257 h 341"/>
                <a:gd name="T6" fmla="*/ 21 w 278"/>
                <a:gd name="T7" fmla="*/ 280 h 341"/>
                <a:gd name="T8" fmla="*/ 37 w 278"/>
                <a:gd name="T9" fmla="*/ 300 h 341"/>
                <a:gd name="T10" fmla="*/ 57 w 278"/>
                <a:gd name="T11" fmla="*/ 317 h 341"/>
                <a:gd name="T12" fmla="*/ 80 w 278"/>
                <a:gd name="T13" fmla="*/ 330 h 341"/>
                <a:gd name="T14" fmla="*/ 106 w 278"/>
                <a:gd name="T15" fmla="*/ 338 h 341"/>
                <a:gd name="T16" fmla="*/ 133 w 278"/>
                <a:gd name="T17" fmla="*/ 341 h 341"/>
                <a:gd name="T18" fmla="*/ 160 w 278"/>
                <a:gd name="T19" fmla="*/ 339 h 341"/>
                <a:gd name="T20" fmla="*/ 185 w 278"/>
                <a:gd name="T21" fmla="*/ 332 h 341"/>
                <a:gd name="T22" fmla="*/ 207 w 278"/>
                <a:gd name="T23" fmla="*/ 320 h 341"/>
                <a:gd name="T24" fmla="*/ 229 w 278"/>
                <a:gd name="T25" fmla="*/ 304 h 341"/>
                <a:gd name="T26" fmla="*/ 245 w 278"/>
                <a:gd name="T27" fmla="*/ 284 h 341"/>
                <a:gd name="T28" fmla="*/ 258 w 278"/>
                <a:gd name="T29" fmla="*/ 262 h 341"/>
                <a:gd name="T30" fmla="*/ 267 w 278"/>
                <a:gd name="T31" fmla="*/ 237 h 341"/>
                <a:gd name="T32" fmla="*/ 277 w 278"/>
                <a:gd name="T33" fmla="*/ 151 h 341"/>
                <a:gd name="T34" fmla="*/ 277 w 278"/>
                <a:gd name="T35" fmla="*/ 123 h 341"/>
                <a:gd name="T36" fmla="*/ 273 w 278"/>
                <a:gd name="T37" fmla="*/ 97 h 341"/>
                <a:gd name="T38" fmla="*/ 263 w 278"/>
                <a:gd name="T39" fmla="*/ 73 h 341"/>
                <a:gd name="T40" fmla="*/ 249 w 278"/>
                <a:gd name="T41" fmla="*/ 52 h 341"/>
                <a:gd name="T42" fmla="*/ 231 w 278"/>
                <a:gd name="T43" fmla="*/ 33 h 341"/>
                <a:gd name="T44" fmla="*/ 209 w 278"/>
                <a:gd name="T45" fmla="*/ 18 h 341"/>
                <a:gd name="T46" fmla="*/ 185 w 278"/>
                <a:gd name="T47" fmla="*/ 7 h 341"/>
                <a:gd name="T48" fmla="*/ 159 w 278"/>
                <a:gd name="T49" fmla="*/ 1 h 341"/>
                <a:gd name="T50" fmla="*/ 131 w 278"/>
                <a:gd name="T51" fmla="*/ 1 h 341"/>
                <a:gd name="T52" fmla="*/ 106 w 278"/>
                <a:gd name="T53" fmla="*/ 5 h 341"/>
                <a:gd name="T54" fmla="*/ 82 w 278"/>
                <a:gd name="T55" fmla="*/ 16 h 341"/>
                <a:gd name="T56" fmla="*/ 59 w 278"/>
                <a:gd name="T57" fmla="*/ 29 h 341"/>
                <a:gd name="T58" fmla="*/ 41 w 278"/>
                <a:gd name="T59" fmla="*/ 47 h 341"/>
                <a:gd name="T60" fmla="*/ 27 w 278"/>
                <a:gd name="T61" fmla="*/ 69 h 341"/>
                <a:gd name="T62" fmla="*/ 15 w 278"/>
                <a:gd name="T63" fmla="*/ 93 h 341"/>
                <a:gd name="T64" fmla="*/ 10 w 278"/>
                <a:gd name="T65" fmla="*/ 119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8" h="341">
                  <a:moveTo>
                    <a:pt x="1" y="191"/>
                  </a:moveTo>
                  <a:lnTo>
                    <a:pt x="0" y="205"/>
                  </a:lnTo>
                  <a:lnTo>
                    <a:pt x="0" y="219"/>
                  </a:lnTo>
                  <a:lnTo>
                    <a:pt x="2" y="231"/>
                  </a:lnTo>
                  <a:lnTo>
                    <a:pt x="5" y="244"/>
                  </a:lnTo>
                  <a:lnTo>
                    <a:pt x="10" y="257"/>
                  </a:lnTo>
                  <a:lnTo>
                    <a:pt x="15" y="268"/>
                  </a:lnTo>
                  <a:lnTo>
                    <a:pt x="21" y="280"/>
                  </a:lnTo>
                  <a:lnTo>
                    <a:pt x="29" y="290"/>
                  </a:lnTo>
                  <a:lnTo>
                    <a:pt x="37" y="300"/>
                  </a:lnTo>
                  <a:lnTo>
                    <a:pt x="47" y="308"/>
                  </a:lnTo>
                  <a:lnTo>
                    <a:pt x="57" y="317"/>
                  </a:lnTo>
                  <a:lnTo>
                    <a:pt x="68" y="324"/>
                  </a:lnTo>
                  <a:lnTo>
                    <a:pt x="80" y="330"/>
                  </a:lnTo>
                  <a:lnTo>
                    <a:pt x="92" y="335"/>
                  </a:lnTo>
                  <a:lnTo>
                    <a:pt x="106" y="338"/>
                  </a:lnTo>
                  <a:lnTo>
                    <a:pt x="120" y="340"/>
                  </a:lnTo>
                  <a:lnTo>
                    <a:pt x="133" y="341"/>
                  </a:lnTo>
                  <a:lnTo>
                    <a:pt x="146" y="341"/>
                  </a:lnTo>
                  <a:lnTo>
                    <a:pt x="160" y="339"/>
                  </a:lnTo>
                  <a:lnTo>
                    <a:pt x="172" y="336"/>
                  </a:lnTo>
                  <a:lnTo>
                    <a:pt x="185" y="332"/>
                  </a:lnTo>
                  <a:lnTo>
                    <a:pt x="197" y="326"/>
                  </a:lnTo>
                  <a:lnTo>
                    <a:pt x="207" y="320"/>
                  </a:lnTo>
                  <a:lnTo>
                    <a:pt x="218" y="313"/>
                  </a:lnTo>
                  <a:lnTo>
                    <a:pt x="229" y="304"/>
                  </a:lnTo>
                  <a:lnTo>
                    <a:pt x="237" y="295"/>
                  </a:lnTo>
                  <a:lnTo>
                    <a:pt x="245" y="284"/>
                  </a:lnTo>
                  <a:lnTo>
                    <a:pt x="252" y="274"/>
                  </a:lnTo>
                  <a:lnTo>
                    <a:pt x="258" y="262"/>
                  </a:lnTo>
                  <a:lnTo>
                    <a:pt x="262" y="249"/>
                  </a:lnTo>
                  <a:lnTo>
                    <a:pt x="267" y="237"/>
                  </a:lnTo>
                  <a:lnTo>
                    <a:pt x="269" y="223"/>
                  </a:lnTo>
                  <a:lnTo>
                    <a:pt x="277" y="151"/>
                  </a:lnTo>
                  <a:lnTo>
                    <a:pt x="278" y="137"/>
                  </a:lnTo>
                  <a:lnTo>
                    <a:pt x="277" y="123"/>
                  </a:lnTo>
                  <a:lnTo>
                    <a:pt x="276" y="110"/>
                  </a:lnTo>
                  <a:lnTo>
                    <a:pt x="273" y="97"/>
                  </a:lnTo>
                  <a:lnTo>
                    <a:pt x="269" y="84"/>
                  </a:lnTo>
                  <a:lnTo>
                    <a:pt x="263" y="73"/>
                  </a:lnTo>
                  <a:lnTo>
                    <a:pt x="256" y="62"/>
                  </a:lnTo>
                  <a:lnTo>
                    <a:pt x="249" y="52"/>
                  </a:lnTo>
                  <a:lnTo>
                    <a:pt x="240" y="42"/>
                  </a:lnTo>
                  <a:lnTo>
                    <a:pt x="231" y="33"/>
                  </a:lnTo>
                  <a:lnTo>
                    <a:pt x="221" y="25"/>
                  </a:lnTo>
                  <a:lnTo>
                    <a:pt x="209" y="18"/>
                  </a:lnTo>
                  <a:lnTo>
                    <a:pt x="198" y="11"/>
                  </a:lnTo>
                  <a:lnTo>
                    <a:pt x="185" y="7"/>
                  </a:lnTo>
                  <a:lnTo>
                    <a:pt x="172" y="3"/>
                  </a:lnTo>
                  <a:lnTo>
                    <a:pt x="159" y="1"/>
                  </a:lnTo>
                  <a:lnTo>
                    <a:pt x="145" y="0"/>
                  </a:lnTo>
                  <a:lnTo>
                    <a:pt x="131" y="1"/>
                  </a:lnTo>
                  <a:lnTo>
                    <a:pt x="119" y="2"/>
                  </a:lnTo>
                  <a:lnTo>
                    <a:pt x="106" y="5"/>
                  </a:lnTo>
                  <a:lnTo>
                    <a:pt x="93" y="9"/>
                  </a:lnTo>
                  <a:lnTo>
                    <a:pt x="82" y="16"/>
                  </a:lnTo>
                  <a:lnTo>
                    <a:pt x="70" y="22"/>
                  </a:lnTo>
                  <a:lnTo>
                    <a:pt x="59" y="29"/>
                  </a:lnTo>
                  <a:lnTo>
                    <a:pt x="50" y="38"/>
                  </a:lnTo>
                  <a:lnTo>
                    <a:pt x="41" y="47"/>
                  </a:lnTo>
                  <a:lnTo>
                    <a:pt x="33" y="57"/>
                  </a:lnTo>
                  <a:lnTo>
                    <a:pt x="27" y="69"/>
                  </a:lnTo>
                  <a:lnTo>
                    <a:pt x="20" y="80"/>
                  </a:lnTo>
                  <a:lnTo>
                    <a:pt x="15" y="93"/>
                  </a:lnTo>
                  <a:lnTo>
                    <a:pt x="12" y="106"/>
                  </a:lnTo>
                  <a:lnTo>
                    <a:pt x="10" y="119"/>
                  </a:lnTo>
                  <a:lnTo>
                    <a:pt x="1" y="191"/>
                  </a:lnTo>
                  <a:close/>
                </a:path>
              </a:pathLst>
            </a:custGeom>
            <a:solidFill>
              <a:srgbClr val="893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69" name="Freeform 29"/>
            <p:cNvSpPr>
              <a:spLocks/>
            </p:cNvSpPr>
            <p:nvPr/>
          </p:nvSpPr>
          <p:spPr bwMode="auto">
            <a:xfrm>
              <a:off x="3875088" y="3040063"/>
              <a:ext cx="104775" cy="561975"/>
            </a:xfrm>
            <a:custGeom>
              <a:avLst/>
              <a:gdLst>
                <a:gd name="T0" fmla="*/ 328 w 328"/>
                <a:gd name="T1" fmla="*/ 12 h 1771"/>
                <a:gd name="T2" fmla="*/ 264 w 328"/>
                <a:gd name="T3" fmla="*/ 1063 h 1771"/>
                <a:gd name="T4" fmla="*/ 0 w 328"/>
                <a:gd name="T5" fmla="*/ 1771 h 1771"/>
                <a:gd name="T6" fmla="*/ 17 w 328"/>
                <a:gd name="T7" fmla="*/ 1027 h 1771"/>
                <a:gd name="T8" fmla="*/ 246 w 328"/>
                <a:gd name="T9" fmla="*/ 0 h 1771"/>
                <a:gd name="T10" fmla="*/ 328 w 328"/>
                <a:gd name="T11" fmla="*/ 12 h 1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8" h="1771">
                  <a:moveTo>
                    <a:pt x="328" y="12"/>
                  </a:moveTo>
                  <a:lnTo>
                    <a:pt x="264" y="1063"/>
                  </a:lnTo>
                  <a:lnTo>
                    <a:pt x="0" y="1771"/>
                  </a:lnTo>
                  <a:lnTo>
                    <a:pt x="17" y="1027"/>
                  </a:lnTo>
                  <a:lnTo>
                    <a:pt x="246" y="0"/>
                  </a:lnTo>
                  <a:lnTo>
                    <a:pt x="328" y="12"/>
                  </a:lnTo>
                  <a:close/>
                </a:path>
              </a:pathLst>
            </a:custGeom>
            <a:solidFill>
              <a:srgbClr val="893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70" name="Freeform 30"/>
            <p:cNvSpPr>
              <a:spLocks/>
            </p:cNvSpPr>
            <p:nvPr/>
          </p:nvSpPr>
          <p:spPr bwMode="auto">
            <a:xfrm>
              <a:off x="3871913" y="3013075"/>
              <a:ext cx="266700" cy="619125"/>
            </a:xfrm>
            <a:custGeom>
              <a:avLst/>
              <a:gdLst>
                <a:gd name="T0" fmla="*/ 840 w 840"/>
                <a:gd name="T1" fmla="*/ 0 h 1947"/>
                <a:gd name="T2" fmla="*/ 668 w 840"/>
                <a:gd name="T3" fmla="*/ 968 h 1947"/>
                <a:gd name="T4" fmla="*/ 415 w 840"/>
                <a:gd name="T5" fmla="*/ 1065 h 1947"/>
                <a:gd name="T6" fmla="*/ 441 w 840"/>
                <a:gd name="T7" fmla="*/ 1401 h 1947"/>
                <a:gd name="T8" fmla="*/ 0 w 840"/>
                <a:gd name="T9" fmla="*/ 1947 h 1947"/>
                <a:gd name="T10" fmla="*/ 681 w 840"/>
                <a:gd name="T11" fmla="*/ 58 h 1947"/>
                <a:gd name="T12" fmla="*/ 840 w 840"/>
                <a:gd name="T13" fmla="*/ 0 h 1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0" h="1947">
                  <a:moveTo>
                    <a:pt x="840" y="0"/>
                  </a:moveTo>
                  <a:lnTo>
                    <a:pt x="668" y="968"/>
                  </a:lnTo>
                  <a:lnTo>
                    <a:pt x="415" y="1065"/>
                  </a:lnTo>
                  <a:lnTo>
                    <a:pt x="441" y="1401"/>
                  </a:lnTo>
                  <a:lnTo>
                    <a:pt x="0" y="1947"/>
                  </a:lnTo>
                  <a:lnTo>
                    <a:pt x="681" y="58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rgbClr val="514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71" name="Freeform 31"/>
            <p:cNvSpPr>
              <a:spLocks/>
            </p:cNvSpPr>
            <p:nvPr/>
          </p:nvSpPr>
          <p:spPr bwMode="auto">
            <a:xfrm>
              <a:off x="4011613" y="2862263"/>
              <a:ext cx="209550" cy="233363"/>
            </a:xfrm>
            <a:custGeom>
              <a:avLst/>
              <a:gdLst>
                <a:gd name="T0" fmla="*/ 74 w 657"/>
                <a:gd name="T1" fmla="*/ 735 h 735"/>
                <a:gd name="T2" fmla="*/ 657 w 657"/>
                <a:gd name="T3" fmla="*/ 268 h 735"/>
                <a:gd name="T4" fmla="*/ 484 w 657"/>
                <a:gd name="T5" fmla="*/ 0 h 735"/>
                <a:gd name="T6" fmla="*/ 0 w 657"/>
                <a:gd name="T7" fmla="*/ 294 h 735"/>
                <a:gd name="T8" fmla="*/ 74 w 657"/>
                <a:gd name="T9" fmla="*/ 735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7" h="735">
                  <a:moveTo>
                    <a:pt x="74" y="735"/>
                  </a:moveTo>
                  <a:lnTo>
                    <a:pt x="657" y="268"/>
                  </a:lnTo>
                  <a:lnTo>
                    <a:pt x="484" y="0"/>
                  </a:lnTo>
                  <a:lnTo>
                    <a:pt x="0" y="294"/>
                  </a:lnTo>
                  <a:lnTo>
                    <a:pt x="74" y="7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72" name="Freeform 32"/>
            <p:cNvSpPr>
              <a:spLocks/>
            </p:cNvSpPr>
            <p:nvPr/>
          </p:nvSpPr>
          <p:spPr bwMode="auto">
            <a:xfrm>
              <a:off x="3825875" y="2976563"/>
              <a:ext cx="66675" cy="630238"/>
            </a:xfrm>
            <a:custGeom>
              <a:avLst/>
              <a:gdLst>
                <a:gd name="T0" fmla="*/ 174 w 213"/>
                <a:gd name="T1" fmla="*/ 1986 h 1986"/>
                <a:gd name="T2" fmla="*/ 188 w 213"/>
                <a:gd name="T3" fmla="*/ 982 h 1986"/>
                <a:gd name="T4" fmla="*/ 213 w 213"/>
                <a:gd name="T5" fmla="*/ 334 h 1986"/>
                <a:gd name="T6" fmla="*/ 213 w 213"/>
                <a:gd name="T7" fmla="*/ 48 h 1986"/>
                <a:gd name="T8" fmla="*/ 162 w 213"/>
                <a:gd name="T9" fmla="*/ 0 h 1986"/>
                <a:gd name="T10" fmla="*/ 0 w 213"/>
                <a:gd name="T11" fmla="*/ 1009 h 1986"/>
                <a:gd name="T12" fmla="*/ 94 w 213"/>
                <a:gd name="T13" fmla="*/ 1144 h 1986"/>
                <a:gd name="T14" fmla="*/ 0 w 213"/>
                <a:gd name="T15" fmla="*/ 1397 h 1986"/>
                <a:gd name="T16" fmla="*/ 174 w 213"/>
                <a:gd name="T17" fmla="*/ 1986 h 1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3" h="1986">
                  <a:moveTo>
                    <a:pt x="174" y="1986"/>
                  </a:moveTo>
                  <a:lnTo>
                    <a:pt x="188" y="982"/>
                  </a:lnTo>
                  <a:lnTo>
                    <a:pt x="213" y="334"/>
                  </a:lnTo>
                  <a:lnTo>
                    <a:pt x="213" y="48"/>
                  </a:lnTo>
                  <a:lnTo>
                    <a:pt x="162" y="0"/>
                  </a:lnTo>
                  <a:lnTo>
                    <a:pt x="0" y="1009"/>
                  </a:lnTo>
                  <a:lnTo>
                    <a:pt x="94" y="1144"/>
                  </a:lnTo>
                  <a:lnTo>
                    <a:pt x="0" y="1397"/>
                  </a:lnTo>
                  <a:lnTo>
                    <a:pt x="174" y="1986"/>
                  </a:lnTo>
                  <a:close/>
                </a:path>
              </a:pathLst>
            </a:custGeom>
            <a:solidFill>
              <a:srgbClr val="514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73" name="Freeform 33"/>
            <p:cNvSpPr>
              <a:spLocks/>
            </p:cNvSpPr>
            <p:nvPr/>
          </p:nvSpPr>
          <p:spPr bwMode="auto">
            <a:xfrm>
              <a:off x="4095750" y="3033713"/>
              <a:ext cx="358775" cy="1344613"/>
            </a:xfrm>
            <a:custGeom>
              <a:avLst/>
              <a:gdLst>
                <a:gd name="T0" fmla="*/ 1129 w 1129"/>
                <a:gd name="T1" fmla="*/ 1571 h 4237"/>
                <a:gd name="T2" fmla="*/ 1092 w 1129"/>
                <a:gd name="T3" fmla="*/ 1390 h 4237"/>
                <a:gd name="T4" fmla="*/ 1053 w 1129"/>
                <a:gd name="T5" fmla="*/ 1215 h 4237"/>
                <a:gd name="T6" fmla="*/ 1011 w 1129"/>
                <a:gd name="T7" fmla="*/ 1045 h 4237"/>
                <a:gd name="T8" fmla="*/ 967 w 1129"/>
                <a:gd name="T9" fmla="*/ 881 h 4237"/>
                <a:gd name="T10" fmla="*/ 919 w 1129"/>
                <a:gd name="T11" fmla="*/ 724 h 4237"/>
                <a:gd name="T12" fmla="*/ 870 w 1129"/>
                <a:gd name="T13" fmla="*/ 575 h 4237"/>
                <a:gd name="T14" fmla="*/ 820 w 1129"/>
                <a:gd name="T15" fmla="*/ 436 h 4237"/>
                <a:gd name="T16" fmla="*/ 767 w 1129"/>
                <a:gd name="T17" fmla="*/ 307 h 4237"/>
                <a:gd name="T18" fmla="*/ 743 w 1129"/>
                <a:gd name="T19" fmla="*/ 264 h 4237"/>
                <a:gd name="T20" fmla="*/ 705 w 1129"/>
                <a:gd name="T21" fmla="*/ 210 h 4237"/>
                <a:gd name="T22" fmla="*/ 656 w 1129"/>
                <a:gd name="T23" fmla="*/ 153 h 4237"/>
                <a:gd name="T24" fmla="*/ 626 w 1129"/>
                <a:gd name="T25" fmla="*/ 124 h 4237"/>
                <a:gd name="T26" fmla="*/ 593 w 1129"/>
                <a:gd name="T27" fmla="*/ 97 h 4237"/>
                <a:gd name="T28" fmla="*/ 559 w 1129"/>
                <a:gd name="T29" fmla="*/ 72 h 4237"/>
                <a:gd name="T30" fmla="*/ 522 w 1129"/>
                <a:gd name="T31" fmla="*/ 49 h 4237"/>
                <a:gd name="T32" fmla="*/ 483 w 1129"/>
                <a:gd name="T33" fmla="*/ 30 h 4237"/>
                <a:gd name="T34" fmla="*/ 443 w 1129"/>
                <a:gd name="T35" fmla="*/ 15 h 4237"/>
                <a:gd name="T36" fmla="*/ 401 w 1129"/>
                <a:gd name="T37" fmla="*/ 6 h 4237"/>
                <a:gd name="T38" fmla="*/ 357 w 1129"/>
                <a:gd name="T39" fmla="*/ 0 h 4237"/>
                <a:gd name="T40" fmla="*/ 313 w 1129"/>
                <a:gd name="T41" fmla="*/ 2 h 4237"/>
                <a:gd name="T42" fmla="*/ 268 w 1129"/>
                <a:gd name="T43" fmla="*/ 12 h 4237"/>
                <a:gd name="T44" fmla="*/ 204 w 1129"/>
                <a:gd name="T45" fmla="*/ 33 h 4237"/>
                <a:gd name="T46" fmla="*/ 151 w 1129"/>
                <a:gd name="T47" fmla="*/ 58 h 4237"/>
                <a:gd name="T48" fmla="*/ 108 w 1129"/>
                <a:gd name="T49" fmla="*/ 87 h 4237"/>
                <a:gd name="T50" fmla="*/ 74 w 1129"/>
                <a:gd name="T51" fmla="*/ 119 h 4237"/>
                <a:gd name="T52" fmla="*/ 47 w 1129"/>
                <a:gd name="T53" fmla="*/ 151 h 4237"/>
                <a:gd name="T54" fmla="*/ 28 w 1129"/>
                <a:gd name="T55" fmla="*/ 185 h 4237"/>
                <a:gd name="T56" fmla="*/ 14 w 1129"/>
                <a:gd name="T57" fmla="*/ 220 h 4237"/>
                <a:gd name="T58" fmla="*/ 5 w 1129"/>
                <a:gd name="T59" fmla="*/ 254 h 4237"/>
                <a:gd name="T60" fmla="*/ 1 w 1129"/>
                <a:gd name="T61" fmla="*/ 287 h 4237"/>
                <a:gd name="T62" fmla="*/ 0 w 1129"/>
                <a:gd name="T63" fmla="*/ 317 h 4237"/>
                <a:gd name="T64" fmla="*/ 5 w 1129"/>
                <a:gd name="T65" fmla="*/ 370 h 4237"/>
                <a:gd name="T66" fmla="*/ 17 w 1129"/>
                <a:gd name="T67" fmla="*/ 420 h 4237"/>
                <a:gd name="T68" fmla="*/ 32 w 1129"/>
                <a:gd name="T69" fmla="*/ 508 h 4237"/>
                <a:gd name="T70" fmla="*/ 50 w 1129"/>
                <a:gd name="T71" fmla="*/ 594 h 4237"/>
                <a:gd name="T72" fmla="*/ 70 w 1129"/>
                <a:gd name="T73" fmla="*/ 680 h 4237"/>
                <a:gd name="T74" fmla="*/ 93 w 1129"/>
                <a:gd name="T75" fmla="*/ 767 h 4237"/>
                <a:gd name="T76" fmla="*/ 144 w 1129"/>
                <a:gd name="T77" fmla="*/ 939 h 4237"/>
                <a:gd name="T78" fmla="*/ 200 w 1129"/>
                <a:gd name="T79" fmla="*/ 1116 h 4237"/>
                <a:gd name="T80" fmla="*/ 258 w 1129"/>
                <a:gd name="T81" fmla="*/ 1296 h 4237"/>
                <a:gd name="T82" fmla="*/ 316 w 1129"/>
                <a:gd name="T83" fmla="*/ 1487 h 4237"/>
                <a:gd name="T84" fmla="*/ 372 w 1129"/>
                <a:gd name="T85" fmla="*/ 1686 h 4237"/>
                <a:gd name="T86" fmla="*/ 399 w 1129"/>
                <a:gd name="T87" fmla="*/ 1791 h 4237"/>
                <a:gd name="T88" fmla="*/ 423 w 1129"/>
                <a:gd name="T89" fmla="*/ 1899 h 4237"/>
                <a:gd name="T90" fmla="*/ 444 w 1129"/>
                <a:gd name="T91" fmla="*/ 2002 h 4237"/>
                <a:gd name="T92" fmla="*/ 463 w 1129"/>
                <a:gd name="T93" fmla="*/ 2110 h 4237"/>
                <a:gd name="T94" fmla="*/ 480 w 1129"/>
                <a:gd name="T95" fmla="*/ 2221 h 4237"/>
                <a:gd name="T96" fmla="*/ 495 w 1129"/>
                <a:gd name="T97" fmla="*/ 2335 h 4237"/>
                <a:gd name="T98" fmla="*/ 509 w 1129"/>
                <a:gd name="T99" fmla="*/ 2456 h 4237"/>
                <a:gd name="T100" fmla="*/ 519 w 1129"/>
                <a:gd name="T101" fmla="*/ 2581 h 4237"/>
                <a:gd name="T102" fmla="*/ 529 w 1129"/>
                <a:gd name="T103" fmla="*/ 2712 h 4237"/>
                <a:gd name="T104" fmla="*/ 536 w 1129"/>
                <a:gd name="T105" fmla="*/ 2849 h 4237"/>
                <a:gd name="T106" fmla="*/ 545 w 1129"/>
                <a:gd name="T107" fmla="*/ 3144 h 4237"/>
                <a:gd name="T108" fmla="*/ 547 w 1129"/>
                <a:gd name="T109" fmla="*/ 3472 h 4237"/>
                <a:gd name="T110" fmla="*/ 541 w 1129"/>
                <a:gd name="T111" fmla="*/ 3834 h 4237"/>
                <a:gd name="T112" fmla="*/ 529 w 1129"/>
                <a:gd name="T113" fmla="*/ 4237 h 4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29" h="4237">
                  <a:moveTo>
                    <a:pt x="1024" y="4237"/>
                  </a:moveTo>
                  <a:lnTo>
                    <a:pt x="1129" y="1571"/>
                  </a:lnTo>
                  <a:lnTo>
                    <a:pt x="1111" y="1480"/>
                  </a:lnTo>
                  <a:lnTo>
                    <a:pt x="1092" y="1390"/>
                  </a:lnTo>
                  <a:lnTo>
                    <a:pt x="1073" y="1302"/>
                  </a:lnTo>
                  <a:lnTo>
                    <a:pt x="1053" y="1215"/>
                  </a:lnTo>
                  <a:lnTo>
                    <a:pt x="1032" y="1128"/>
                  </a:lnTo>
                  <a:lnTo>
                    <a:pt x="1011" y="1045"/>
                  </a:lnTo>
                  <a:lnTo>
                    <a:pt x="989" y="961"/>
                  </a:lnTo>
                  <a:lnTo>
                    <a:pt x="967" y="881"/>
                  </a:lnTo>
                  <a:lnTo>
                    <a:pt x="943" y="802"/>
                  </a:lnTo>
                  <a:lnTo>
                    <a:pt x="919" y="724"/>
                  </a:lnTo>
                  <a:lnTo>
                    <a:pt x="896" y="648"/>
                  </a:lnTo>
                  <a:lnTo>
                    <a:pt x="870" y="575"/>
                  </a:lnTo>
                  <a:lnTo>
                    <a:pt x="845" y="505"/>
                  </a:lnTo>
                  <a:lnTo>
                    <a:pt x="820" y="436"/>
                  </a:lnTo>
                  <a:lnTo>
                    <a:pt x="793" y="370"/>
                  </a:lnTo>
                  <a:lnTo>
                    <a:pt x="767" y="307"/>
                  </a:lnTo>
                  <a:lnTo>
                    <a:pt x="757" y="287"/>
                  </a:lnTo>
                  <a:lnTo>
                    <a:pt x="743" y="264"/>
                  </a:lnTo>
                  <a:lnTo>
                    <a:pt x="727" y="237"/>
                  </a:lnTo>
                  <a:lnTo>
                    <a:pt x="705" y="210"/>
                  </a:lnTo>
                  <a:lnTo>
                    <a:pt x="682" y="181"/>
                  </a:lnTo>
                  <a:lnTo>
                    <a:pt x="656" y="153"/>
                  </a:lnTo>
                  <a:lnTo>
                    <a:pt x="641" y="138"/>
                  </a:lnTo>
                  <a:lnTo>
                    <a:pt x="626" y="124"/>
                  </a:lnTo>
                  <a:lnTo>
                    <a:pt x="610" y="110"/>
                  </a:lnTo>
                  <a:lnTo>
                    <a:pt x="593" y="97"/>
                  </a:lnTo>
                  <a:lnTo>
                    <a:pt x="576" y="84"/>
                  </a:lnTo>
                  <a:lnTo>
                    <a:pt x="559" y="72"/>
                  </a:lnTo>
                  <a:lnTo>
                    <a:pt x="540" y="61"/>
                  </a:lnTo>
                  <a:lnTo>
                    <a:pt x="522" y="49"/>
                  </a:lnTo>
                  <a:lnTo>
                    <a:pt x="503" y="39"/>
                  </a:lnTo>
                  <a:lnTo>
                    <a:pt x="483" y="30"/>
                  </a:lnTo>
                  <a:lnTo>
                    <a:pt x="463" y="23"/>
                  </a:lnTo>
                  <a:lnTo>
                    <a:pt x="443" y="15"/>
                  </a:lnTo>
                  <a:lnTo>
                    <a:pt x="422" y="10"/>
                  </a:lnTo>
                  <a:lnTo>
                    <a:pt x="401" y="6"/>
                  </a:lnTo>
                  <a:lnTo>
                    <a:pt x="380" y="2"/>
                  </a:lnTo>
                  <a:lnTo>
                    <a:pt x="357" y="0"/>
                  </a:lnTo>
                  <a:lnTo>
                    <a:pt x="335" y="1"/>
                  </a:lnTo>
                  <a:lnTo>
                    <a:pt x="313" y="2"/>
                  </a:lnTo>
                  <a:lnTo>
                    <a:pt x="290" y="7"/>
                  </a:lnTo>
                  <a:lnTo>
                    <a:pt x="268" y="12"/>
                  </a:lnTo>
                  <a:lnTo>
                    <a:pt x="235" y="21"/>
                  </a:lnTo>
                  <a:lnTo>
                    <a:pt x="204" y="33"/>
                  </a:lnTo>
                  <a:lnTo>
                    <a:pt x="177" y="46"/>
                  </a:lnTo>
                  <a:lnTo>
                    <a:pt x="151" y="58"/>
                  </a:lnTo>
                  <a:lnTo>
                    <a:pt x="129" y="72"/>
                  </a:lnTo>
                  <a:lnTo>
                    <a:pt x="108" y="87"/>
                  </a:lnTo>
                  <a:lnTo>
                    <a:pt x="90" y="103"/>
                  </a:lnTo>
                  <a:lnTo>
                    <a:pt x="74" y="119"/>
                  </a:lnTo>
                  <a:lnTo>
                    <a:pt x="59" y="135"/>
                  </a:lnTo>
                  <a:lnTo>
                    <a:pt x="47" y="151"/>
                  </a:lnTo>
                  <a:lnTo>
                    <a:pt x="36" y="168"/>
                  </a:lnTo>
                  <a:lnTo>
                    <a:pt x="28" y="185"/>
                  </a:lnTo>
                  <a:lnTo>
                    <a:pt x="20" y="203"/>
                  </a:lnTo>
                  <a:lnTo>
                    <a:pt x="14" y="220"/>
                  </a:lnTo>
                  <a:lnTo>
                    <a:pt x="8" y="237"/>
                  </a:lnTo>
                  <a:lnTo>
                    <a:pt x="5" y="254"/>
                  </a:lnTo>
                  <a:lnTo>
                    <a:pt x="2" y="271"/>
                  </a:lnTo>
                  <a:lnTo>
                    <a:pt x="1" y="287"/>
                  </a:lnTo>
                  <a:lnTo>
                    <a:pt x="0" y="303"/>
                  </a:lnTo>
                  <a:lnTo>
                    <a:pt x="0" y="317"/>
                  </a:lnTo>
                  <a:lnTo>
                    <a:pt x="1" y="346"/>
                  </a:lnTo>
                  <a:lnTo>
                    <a:pt x="5" y="370"/>
                  </a:lnTo>
                  <a:lnTo>
                    <a:pt x="13" y="406"/>
                  </a:lnTo>
                  <a:lnTo>
                    <a:pt x="17" y="420"/>
                  </a:lnTo>
                  <a:lnTo>
                    <a:pt x="24" y="463"/>
                  </a:lnTo>
                  <a:lnTo>
                    <a:pt x="32" y="508"/>
                  </a:lnTo>
                  <a:lnTo>
                    <a:pt x="40" y="551"/>
                  </a:lnTo>
                  <a:lnTo>
                    <a:pt x="50" y="594"/>
                  </a:lnTo>
                  <a:lnTo>
                    <a:pt x="59" y="638"/>
                  </a:lnTo>
                  <a:lnTo>
                    <a:pt x="70" y="680"/>
                  </a:lnTo>
                  <a:lnTo>
                    <a:pt x="81" y="723"/>
                  </a:lnTo>
                  <a:lnTo>
                    <a:pt x="93" y="767"/>
                  </a:lnTo>
                  <a:lnTo>
                    <a:pt x="117" y="852"/>
                  </a:lnTo>
                  <a:lnTo>
                    <a:pt x="144" y="939"/>
                  </a:lnTo>
                  <a:lnTo>
                    <a:pt x="171" y="1027"/>
                  </a:lnTo>
                  <a:lnTo>
                    <a:pt x="200" y="1116"/>
                  </a:lnTo>
                  <a:lnTo>
                    <a:pt x="228" y="1205"/>
                  </a:lnTo>
                  <a:lnTo>
                    <a:pt x="258" y="1296"/>
                  </a:lnTo>
                  <a:lnTo>
                    <a:pt x="288" y="1390"/>
                  </a:lnTo>
                  <a:lnTo>
                    <a:pt x="316" y="1487"/>
                  </a:lnTo>
                  <a:lnTo>
                    <a:pt x="345" y="1585"/>
                  </a:lnTo>
                  <a:lnTo>
                    <a:pt x="372" y="1686"/>
                  </a:lnTo>
                  <a:lnTo>
                    <a:pt x="386" y="1738"/>
                  </a:lnTo>
                  <a:lnTo>
                    <a:pt x="399" y="1791"/>
                  </a:lnTo>
                  <a:lnTo>
                    <a:pt x="411" y="1844"/>
                  </a:lnTo>
                  <a:lnTo>
                    <a:pt x="423" y="1899"/>
                  </a:lnTo>
                  <a:lnTo>
                    <a:pt x="434" y="1951"/>
                  </a:lnTo>
                  <a:lnTo>
                    <a:pt x="444" y="2002"/>
                  </a:lnTo>
                  <a:lnTo>
                    <a:pt x="454" y="2056"/>
                  </a:lnTo>
                  <a:lnTo>
                    <a:pt x="463" y="2110"/>
                  </a:lnTo>
                  <a:lnTo>
                    <a:pt x="472" y="2165"/>
                  </a:lnTo>
                  <a:lnTo>
                    <a:pt x="480" y="2221"/>
                  </a:lnTo>
                  <a:lnTo>
                    <a:pt x="489" y="2277"/>
                  </a:lnTo>
                  <a:lnTo>
                    <a:pt x="495" y="2335"/>
                  </a:lnTo>
                  <a:lnTo>
                    <a:pt x="502" y="2396"/>
                  </a:lnTo>
                  <a:lnTo>
                    <a:pt x="509" y="2456"/>
                  </a:lnTo>
                  <a:lnTo>
                    <a:pt x="514" y="2517"/>
                  </a:lnTo>
                  <a:lnTo>
                    <a:pt x="519" y="2581"/>
                  </a:lnTo>
                  <a:lnTo>
                    <a:pt x="525" y="2645"/>
                  </a:lnTo>
                  <a:lnTo>
                    <a:pt x="529" y="2712"/>
                  </a:lnTo>
                  <a:lnTo>
                    <a:pt x="533" y="2779"/>
                  </a:lnTo>
                  <a:lnTo>
                    <a:pt x="536" y="2849"/>
                  </a:lnTo>
                  <a:lnTo>
                    <a:pt x="541" y="2993"/>
                  </a:lnTo>
                  <a:lnTo>
                    <a:pt x="545" y="3144"/>
                  </a:lnTo>
                  <a:lnTo>
                    <a:pt x="547" y="3304"/>
                  </a:lnTo>
                  <a:lnTo>
                    <a:pt x="547" y="3472"/>
                  </a:lnTo>
                  <a:lnTo>
                    <a:pt x="545" y="3648"/>
                  </a:lnTo>
                  <a:lnTo>
                    <a:pt x="541" y="3834"/>
                  </a:lnTo>
                  <a:lnTo>
                    <a:pt x="536" y="4031"/>
                  </a:lnTo>
                  <a:lnTo>
                    <a:pt x="529" y="4237"/>
                  </a:lnTo>
                  <a:lnTo>
                    <a:pt x="1024" y="4237"/>
                  </a:lnTo>
                  <a:close/>
                </a:path>
              </a:pathLst>
            </a:custGeom>
            <a:solidFill>
              <a:srgbClr val="514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74" name="Freeform 34"/>
            <p:cNvSpPr>
              <a:spLocks/>
            </p:cNvSpPr>
            <p:nvPr/>
          </p:nvSpPr>
          <p:spPr bwMode="auto">
            <a:xfrm>
              <a:off x="3875088" y="2895600"/>
              <a:ext cx="69850" cy="196850"/>
            </a:xfrm>
            <a:custGeom>
              <a:avLst/>
              <a:gdLst>
                <a:gd name="T0" fmla="*/ 175 w 220"/>
                <a:gd name="T1" fmla="*/ 0 h 624"/>
                <a:gd name="T2" fmla="*/ 0 w 220"/>
                <a:gd name="T3" fmla="*/ 197 h 624"/>
                <a:gd name="T4" fmla="*/ 41 w 220"/>
                <a:gd name="T5" fmla="*/ 624 h 624"/>
                <a:gd name="T6" fmla="*/ 220 w 220"/>
                <a:gd name="T7" fmla="*/ 201 h 624"/>
                <a:gd name="T8" fmla="*/ 175 w 220"/>
                <a:gd name="T9" fmla="*/ 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624">
                  <a:moveTo>
                    <a:pt x="175" y="0"/>
                  </a:moveTo>
                  <a:lnTo>
                    <a:pt x="0" y="197"/>
                  </a:lnTo>
                  <a:lnTo>
                    <a:pt x="41" y="624"/>
                  </a:lnTo>
                  <a:lnTo>
                    <a:pt x="220" y="201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75" name="Freeform 35"/>
            <p:cNvSpPr>
              <a:spLocks/>
            </p:cNvSpPr>
            <p:nvPr/>
          </p:nvSpPr>
          <p:spPr bwMode="auto">
            <a:xfrm>
              <a:off x="4376738" y="4454525"/>
              <a:ext cx="57150" cy="142875"/>
            </a:xfrm>
            <a:custGeom>
              <a:avLst/>
              <a:gdLst>
                <a:gd name="T0" fmla="*/ 57 w 181"/>
                <a:gd name="T1" fmla="*/ 452 h 453"/>
                <a:gd name="T2" fmla="*/ 43 w 181"/>
                <a:gd name="T3" fmla="*/ 447 h 453"/>
                <a:gd name="T4" fmla="*/ 32 w 181"/>
                <a:gd name="T5" fmla="*/ 439 h 453"/>
                <a:gd name="T6" fmla="*/ 21 w 181"/>
                <a:gd name="T7" fmla="*/ 428 h 453"/>
                <a:gd name="T8" fmla="*/ 13 w 181"/>
                <a:gd name="T9" fmla="*/ 416 h 453"/>
                <a:gd name="T10" fmla="*/ 6 w 181"/>
                <a:gd name="T11" fmla="*/ 404 h 453"/>
                <a:gd name="T12" fmla="*/ 2 w 181"/>
                <a:gd name="T13" fmla="*/ 391 h 453"/>
                <a:gd name="T14" fmla="*/ 0 w 181"/>
                <a:gd name="T15" fmla="*/ 378 h 453"/>
                <a:gd name="T16" fmla="*/ 12 w 181"/>
                <a:gd name="T17" fmla="*/ 46 h 453"/>
                <a:gd name="T18" fmla="*/ 16 w 181"/>
                <a:gd name="T19" fmla="*/ 36 h 453"/>
                <a:gd name="T20" fmla="*/ 23 w 181"/>
                <a:gd name="T21" fmla="*/ 26 h 453"/>
                <a:gd name="T22" fmla="*/ 34 w 181"/>
                <a:gd name="T23" fmla="*/ 18 h 453"/>
                <a:gd name="T24" fmla="*/ 46 w 181"/>
                <a:gd name="T25" fmla="*/ 10 h 453"/>
                <a:gd name="T26" fmla="*/ 77 w 181"/>
                <a:gd name="T27" fmla="*/ 2 h 453"/>
                <a:gd name="T28" fmla="*/ 93 w 181"/>
                <a:gd name="T29" fmla="*/ 0 h 453"/>
                <a:gd name="T30" fmla="*/ 108 w 181"/>
                <a:gd name="T31" fmla="*/ 0 h 453"/>
                <a:gd name="T32" fmla="*/ 122 w 181"/>
                <a:gd name="T33" fmla="*/ 3 h 453"/>
                <a:gd name="T34" fmla="*/ 134 w 181"/>
                <a:gd name="T35" fmla="*/ 7 h 453"/>
                <a:gd name="T36" fmla="*/ 154 w 181"/>
                <a:gd name="T37" fmla="*/ 21 h 453"/>
                <a:gd name="T38" fmla="*/ 162 w 181"/>
                <a:gd name="T39" fmla="*/ 29 h 453"/>
                <a:gd name="T40" fmla="*/ 167 w 181"/>
                <a:gd name="T41" fmla="*/ 40 h 453"/>
                <a:gd name="T42" fmla="*/ 170 w 181"/>
                <a:gd name="T43" fmla="*/ 51 h 453"/>
                <a:gd name="T44" fmla="*/ 170 w 181"/>
                <a:gd name="T45" fmla="*/ 61 h 453"/>
                <a:gd name="T46" fmla="*/ 175 w 181"/>
                <a:gd name="T47" fmla="*/ 77 h 453"/>
                <a:gd name="T48" fmla="*/ 180 w 181"/>
                <a:gd name="T49" fmla="*/ 99 h 453"/>
                <a:gd name="T50" fmla="*/ 181 w 181"/>
                <a:gd name="T51" fmla="*/ 132 h 453"/>
                <a:gd name="T52" fmla="*/ 178 w 181"/>
                <a:gd name="T53" fmla="*/ 176 h 453"/>
                <a:gd name="T54" fmla="*/ 168 w 181"/>
                <a:gd name="T55" fmla="*/ 235 h 453"/>
                <a:gd name="T56" fmla="*/ 150 w 181"/>
                <a:gd name="T57" fmla="*/ 306 h 453"/>
                <a:gd name="T58" fmla="*/ 120 w 181"/>
                <a:gd name="T59" fmla="*/ 394 h 453"/>
                <a:gd name="T60" fmla="*/ 112 w 181"/>
                <a:gd name="T61" fmla="*/ 416 h 453"/>
                <a:gd name="T62" fmla="*/ 102 w 181"/>
                <a:gd name="T63" fmla="*/ 435 h 453"/>
                <a:gd name="T64" fmla="*/ 96 w 181"/>
                <a:gd name="T65" fmla="*/ 444 h 453"/>
                <a:gd name="T66" fmla="*/ 88 w 181"/>
                <a:gd name="T67" fmla="*/ 450 h 453"/>
                <a:gd name="T68" fmla="*/ 77 w 181"/>
                <a:gd name="T69" fmla="*/ 453 h 453"/>
                <a:gd name="T70" fmla="*/ 64 w 181"/>
                <a:gd name="T71" fmla="*/ 45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453">
                  <a:moveTo>
                    <a:pt x="64" y="453"/>
                  </a:moveTo>
                  <a:lnTo>
                    <a:pt x="57" y="452"/>
                  </a:lnTo>
                  <a:lnTo>
                    <a:pt x="51" y="450"/>
                  </a:lnTo>
                  <a:lnTo>
                    <a:pt x="43" y="447"/>
                  </a:lnTo>
                  <a:lnTo>
                    <a:pt x="38" y="443"/>
                  </a:lnTo>
                  <a:lnTo>
                    <a:pt x="32" y="439"/>
                  </a:lnTo>
                  <a:lnTo>
                    <a:pt x="26" y="433"/>
                  </a:lnTo>
                  <a:lnTo>
                    <a:pt x="21" y="428"/>
                  </a:lnTo>
                  <a:lnTo>
                    <a:pt x="17" y="423"/>
                  </a:lnTo>
                  <a:lnTo>
                    <a:pt x="13" y="416"/>
                  </a:lnTo>
                  <a:lnTo>
                    <a:pt x="9" y="410"/>
                  </a:lnTo>
                  <a:lnTo>
                    <a:pt x="6" y="404"/>
                  </a:lnTo>
                  <a:lnTo>
                    <a:pt x="3" y="397"/>
                  </a:lnTo>
                  <a:lnTo>
                    <a:pt x="2" y="391"/>
                  </a:lnTo>
                  <a:lnTo>
                    <a:pt x="1" y="385"/>
                  </a:lnTo>
                  <a:lnTo>
                    <a:pt x="0" y="378"/>
                  </a:lnTo>
                  <a:lnTo>
                    <a:pt x="0" y="373"/>
                  </a:lnTo>
                  <a:lnTo>
                    <a:pt x="12" y="46"/>
                  </a:lnTo>
                  <a:lnTo>
                    <a:pt x="13" y="41"/>
                  </a:lnTo>
                  <a:lnTo>
                    <a:pt x="16" y="36"/>
                  </a:lnTo>
                  <a:lnTo>
                    <a:pt x="19" y="32"/>
                  </a:lnTo>
                  <a:lnTo>
                    <a:pt x="23" y="26"/>
                  </a:lnTo>
                  <a:lnTo>
                    <a:pt x="28" y="22"/>
                  </a:lnTo>
                  <a:lnTo>
                    <a:pt x="34" y="18"/>
                  </a:lnTo>
                  <a:lnTo>
                    <a:pt x="40" y="15"/>
                  </a:lnTo>
                  <a:lnTo>
                    <a:pt x="46" y="10"/>
                  </a:lnTo>
                  <a:lnTo>
                    <a:pt x="61" y="5"/>
                  </a:lnTo>
                  <a:lnTo>
                    <a:pt x="77" y="2"/>
                  </a:lnTo>
                  <a:lnTo>
                    <a:pt x="86" y="0"/>
                  </a:lnTo>
                  <a:lnTo>
                    <a:pt x="93" y="0"/>
                  </a:lnTo>
                  <a:lnTo>
                    <a:pt x="100" y="0"/>
                  </a:lnTo>
                  <a:lnTo>
                    <a:pt x="108" y="0"/>
                  </a:lnTo>
                  <a:lnTo>
                    <a:pt x="114" y="1"/>
                  </a:lnTo>
                  <a:lnTo>
                    <a:pt x="122" y="3"/>
                  </a:lnTo>
                  <a:lnTo>
                    <a:pt x="128" y="5"/>
                  </a:lnTo>
                  <a:lnTo>
                    <a:pt x="134" y="7"/>
                  </a:lnTo>
                  <a:lnTo>
                    <a:pt x="145" y="14"/>
                  </a:lnTo>
                  <a:lnTo>
                    <a:pt x="154" y="21"/>
                  </a:lnTo>
                  <a:lnTo>
                    <a:pt x="159" y="25"/>
                  </a:lnTo>
                  <a:lnTo>
                    <a:pt x="162" y="29"/>
                  </a:lnTo>
                  <a:lnTo>
                    <a:pt x="165" y="35"/>
                  </a:lnTo>
                  <a:lnTo>
                    <a:pt x="167" y="40"/>
                  </a:lnTo>
                  <a:lnTo>
                    <a:pt x="169" y="45"/>
                  </a:lnTo>
                  <a:lnTo>
                    <a:pt x="170" y="51"/>
                  </a:lnTo>
                  <a:lnTo>
                    <a:pt x="170" y="56"/>
                  </a:lnTo>
                  <a:lnTo>
                    <a:pt x="170" y="61"/>
                  </a:lnTo>
                  <a:lnTo>
                    <a:pt x="172" y="64"/>
                  </a:lnTo>
                  <a:lnTo>
                    <a:pt x="175" y="77"/>
                  </a:lnTo>
                  <a:lnTo>
                    <a:pt x="178" y="87"/>
                  </a:lnTo>
                  <a:lnTo>
                    <a:pt x="180" y="99"/>
                  </a:lnTo>
                  <a:lnTo>
                    <a:pt x="181" y="114"/>
                  </a:lnTo>
                  <a:lnTo>
                    <a:pt x="181" y="132"/>
                  </a:lnTo>
                  <a:lnTo>
                    <a:pt x="180" y="152"/>
                  </a:lnTo>
                  <a:lnTo>
                    <a:pt x="178" y="176"/>
                  </a:lnTo>
                  <a:lnTo>
                    <a:pt x="174" y="204"/>
                  </a:lnTo>
                  <a:lnTo>
                    <a:pt x="168" y="235"/>
                  </a:lnTo>
                  <a:lnTo>
                    <a:pt x="161" y="268"/>
                  </a:lnTo>
                  <a:lnTo>
                    <a:pt x="150" y="306"/>
                  </a:lnTo>
                  <a:lnTo>
                    <a:pt x="136" y="349"/>
                  </a:lnTo>
                  <a:lnTo>
                    <a:pt x="120" y="394"/>
                  </a:lnTo>
                  <a:lnTo>
                    <a:pt x="116" y="405"/>
                  </a:lnTo>
                  <a:lnTo>
                    <a:pt x="112" y="416"/>
                  </a:lnTo>
                  <a:lnTo>
                    <a:pt x="108" y="426"/>
                  </a:lnTo>
                  <a:lnTo>
                    <a:pt x="102" y="435"/>
                  </a:lnTo>
                  <a:lnTo>
                    <a:pt x="99" y="440"/>
                  </a:lnTo>
                  <a:lnTo>
                    <a:pt x="96" y="444"/>
                  </a:lnTo>
                  <a:lnTo>
                    <a:pt x="92" y="447"/>
                  </a:lnTo>
                  <a:lnTo>
                    <a:pt x="88" y="450"/>
                  </a:lnTo>
                  <a:lnTo>
                    <a:pt x="82" y="452"/>
                  </a:lnTo>
                  <a:lnTo>
                    <a:pt x="77" y="453"/>
                  </a:lnTo>
                  <a:lnTo>
                    <a:pt x="71" y="453"/>
                  </a:lnTo>
                  <a:lnTo>
                    <a:pt x="64" y="453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76" name="Freeform 36"/>
            <p:cNvSpPr>
              <a:spLocks/>
            </p:cNvSpPr>
            <p:nvPr/>
          </p:nvSpPr>
          <p:spPr bwMode="auto">
            <a:xfrm>
              <a:off x="4357688" y="4510088"/>
              <a:ext cx="69850" cy="134938"/>
            </a:xfrm>
            <a:custGeom>
              <a:avLst/>
              <a:gdLst>
                <a:gd name="T0" fmla="*/ 44 w 219"/>
                <a:gd name="T1" fmla="*/ 421 h 425"/>
                <a:gd name="T2" fmla="*/ 31 w 219"/>
                <a:gd name="T3" fmla="*/ 416 h 425"/>
                <a:gd name="T4" fmla="*/ 21 w 219"/>
                <a:gd name="T5" fmla="*/ 408 h 425"/>
                <a:gd name="T6" fmla="*/ 12 w 219"/>
                <a:gd name="T7" fmla="*/ 400 h 425"/>
                <a:gd name="T8" fmla="*/ 6 w 219"/>
                <a:gd name="T9" fmla="*/ 392 h 425"/>
                <a:gd name="T10" fmla="*/ 2 w 219"/>
                <a:gd name="T11" fmla="*/ 381 h 425"/>
                <a:gd name="T12" fmla="*/ 0 w 219"/>
                <a:gd name="T13" fmla="*/ 370 h 425"/>
                <a:gd name="T14" fmla="*/ 0 w 219"/>
                <a:gd name="T15" fmla="*/ 360 h 425"/>
                <a:gd name="T16" fmla="*/ 63 w 219"/>
                <a:gd name="T17" fmla="*/ 38 h 425"/>
                <a:gd name="T18" fmla="*/ 68 w 219"/>
                <a:gd name="T19" fmla="*/ 28 h 425"/>
                <a:gd name="T20" fmla="*/ 78 w 219"/>
                <a:gd name="T21" fmla="*/ 19 h 425"/>
                <a:gd name="T22" fmla="*/ 90 w 219"/>
                <a:gd name="T23" fmla="*/ 12 h 425"/>
                <a:gd name="T24" fmla="*/ 103 w 219"/>
                <a:gd name="T25" fmla="*/ 6 h 425"/>
                <a:gd name="T26" fmla="*/ 135 w 219"/>
                <a:gd name="T27" fmla="*/ 0 h 425"/>
                <a:gd name="T28" fmla="*/ 151 w 219"/>
                <a:gd name="T29" fmla="*/ 0 h 425"/>
                <a:gd name="T30" fmla="*/ 166 w 219"/>
                <a:gd name="T31" fmla="*/ 4 h 425"/>
                <a:gd name="T32" fmla="*/ 178 w 219"/>
                <a:gd name="T33" fmla="*/ 8 h 425"/>
                <a:gd name="T34" fmla="*/ 190 w 219"/>
                <a:gd name="T35" fmla="*/ 14 h 425"/>
                <a:gd name="T36" fmla="*/ 208 w 219"/>
                <a:gd name="T37" fmla="*/ 31 h 425"/>
                <a:gd name="T38" fmla="*/ 214 w 219"/>
                <a:gd name="T39" fmla="*/ 42 h 425"/>
                <a:gd name="T40" fmla="*/ 218 w 219"/>
                <a:gd name="T41" fmla="*/ 52 h 425"/>
                <a:gd name="T42" fmla="*/ 219 w 219"/>
                <a:gd name="T43" fmla="*/ 63 h 425"/>
                <a:gd name="T44" fmla="*/ 218 w 219"/>
                <a:gd name="T45" fmla="*/ 73 h 425"/>
                <a:gd name="T46" fmla="*/ 217 w 219"/>
                <a:gd name="T47" fmla="*/ 90 h 425"/>
                <a:gd name="T48" fmla="*/ 207 w 219"/>
                <a:gd name="T49" fmla="*/ 142 h 425"/>
                <a:gd name="T50" fmla="*/ 182 w 219"/>
                <a:gd name="T51" fmla="*/ 234 h 425"/>
                <a:gd name="T52" fmla="*/ 160 w 219"/>
                <a:gd name="T53" fmla="*/ 296 h 425"/>
                <a:gd name="T54" fmla="*/ 133 w 219"/>
                <a:gd name="T55" fmla="*/ 370 h 425"/>
                <a:gd name="T56" fmla="*/ 120 w 219"/>
                <a:gd name="T57" fmla="*/ 392 h 425"/>
                <a:gd name="T58" fmla="*/ 101 w 219"/>
                <a:gd name="T59" fmla="*/ 411 h 425"/>
                <a:gd name="T60" fmla="*/ 90 w 219"/>
                <a:gd name="T61" fmla="*/ 418 h 425"/>
                <a:gd name="T62" fmla="*/ 77 w 219"/>
                <a:gd name="T63" fmla="*/ 423 h 425"/>
                <a:gd name="T64" fmla="*/ 64 w 219"/>
                <a:gd name="T65" fmla="*/ 425 h 425"/>
                <a:gd name="T66" fmla="*/ 51 w 219"/>
                <a:gd name="T67" fmla="*/ 423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9" h="425">
                  <a:moveTo>
                    <a:pt x="51" y="423"/>
                  </a:moveTo>
                  <a:lnTo>
                    <a:pt x="44" y="421"/>
                  </a:lnTo>
                  <a:lnTo>
                    <a:pt x="38" y="419"/>
                  </a:lnTo>
                  <a:lnTo>
                    <a:pt x="31" y="416"/>
                  </a:lnTo>
                  <a:lnTo>
                    <a:pt x="26" y="413"/>
                  </a:lnTo>
                  <a:lnTo>
                    <a:pt x="21" y="408"/>
                  </a:lnTo>
                  <a:lnTo>
                    <a:pt x="17" y="404"/>
                  </a:lnTo>
                  <a:lnTo>
                    <a:pt x="12" y="400"/>
                  </a:lnTo>
                  <a:lnTo>
                    <a:pt x="9" y="396"/>
                  </a:lnTo>
                  <a:lnTo>
                    <a:pt x="6" y="392"/>
                  </a:lnTo>
                  <a:lnTo>
                    <a:pt x="4" y="386"/>
                  </a:lnTo>
                  <a:lnTo>
                    <a:pt x="2" y="381"/>
                  </a:lnTo>
                  <a:lnTo>
                    <a:pt x="1" y="376"/>
                  </a:lnTo>
                  <a:lnTo>
                    <a:pt x="0" y="370"/>
                  </a:lnTo>
                  <a:lnTo>
                    <a:pt x="0" y="365"/>
                  </a:lnTo>
                  <a:lnTo>
                    <a:pt x="0" y="360"/>
                  </a:lnTo>
                  <a:lnTo>
                    <a:pt x="2" y="355"/>
                  </a:lnTo>
                  <a:lnTo>
                    <a:pt x="63" y="38"/>
                  </a:lnTo>
                  <a:lnTo>
                    <a:pt x="65" y="33"/>
                  </a:lnTo>
                  <a:lnTo>
                    <a:pt x="68" y="28"/>
                  </a:lnTo>
                  <a:lnTo>
                    <a:pt x="73" y="24"/>
                  </a:lnTo>
                  <a:lnTo>
                    <a:pt x="78" y="19"/>
                  </a:lnTo>
                  <a:lnTo>
                    <a:pt x="83" y="15"/>
                  </a:lnTo>
                  <a:lnTo>
                    <a:pt x="90" y="12"/>
                  </a:lnTo>
                  <a:lnTo>
                    <a:pt x="96" y="9"/>
                  </a:lnTo>
                  <a:lnTo>
                    <a:pt x="103" y="6"/>
                  </a:lnTo>
                  <a:lnTo>
                    <a:pt x="119" y="3"/>
                  </a:lnTo>
                  <a:lnTo>
                    <a:pt x="135" y="0"/>
                  </a:lnTo>
                  <a:lnTo>
                    <a:pt x="143" y="0"/>
                  </a:lnTo>
                  <a:lnTo>
                    <a:pt x="151" y="0"/>
                  </a:lnTo>
                  <a:lnTo>
                    <a:pt x="158" y="1"/>
                  </a:lnTo>
                  <a:lnTo>
                    <a:pt x="166" y="4"/>
                  </a:lnTo>
                  <a:lnTo>
                    <a:pt x="172" y="6"/>
                  </a:lnTo>
                  <a:lnTo>
                    <a:pt x="178" y="8"/>
                  </a:lnTo>
                  <a:lnTo>
                    <a:pt x="185" y="11"/>
                  </a:lnTo>
                  <a:lnTo>
                    <a:pt x="190" y="14"/>
                  </a:lnTo>
                  <a:lnTo>
                    <a:pt x="200" y="23"/>
                  </a:lnTo>
                  <a:lnTo>
                    <a:pt x="208" y="31"/>
                  </a:lnTo>
                  <a:lnTo>
                    <a:pt x="211" y="36"/>
                  </a:lnTo>
                  <a:lnTo>
                    <a:pt x="214" y="42"/>
                  </a:lnTo>
                  <a:lnTo>
                    <a:pt x="217" y="47"/>
                  </a:lnTo>
                  <a:lnTo>
                    <a:pt x="218" y="52"/>
                  </a:lnTo>
                  <a:lnTo>
                    <a:pt x="219" y="57"/>
                  </a:lnTo>
                  <a:lnTo>
                    <a:pt x="219" y="63"/>
                  </a:lnTo>
                  <a:lnTo>
                    <a:pt x="219" y="68"/>
                  </a:lnTo>
                  <a:lnTo>
                    <a:pt x="218" y="73"/>
                  </a:lnTo>
                  <a:lnTo>
                    <a:pt x="218" y="78"/>
                  </a:lnTo>
                  <a:lnTo>
                    <a:pt x="217" y="90"/>
                  </a:lnTo>
                  <a:lnTo>
                    <a:pt x="213" y="111"/>
                  </a:lnTo>
                  <a:lnTo>
                    <a:pt x="207" y="142"/>
                  </a:lnTo>
                  <a:lnTo>
                    <a:pt x="196" y="183"/>
                  </a:lnTo>
                  <a:lnTo>
                    <a:pt x="182" y="234"/>
                  </a:lnTo>
                  <a:lnTo>
                    <a:pt x="172" y="264"/>
                  </a:lnTo>
                  <a:lnTo>
                    <a:pt x="160" y="296"/>
                  </a:lnTo>
                  <a:lnTo>
                    <a:pt x="148" y="332"/>
                  </a:lnTo>
                  <a:lnTo>
                    <a:pt x="133" y="370"/>
                  </a:lnTo>
                  <a:lnTo>
                    <a:pt x="128" y="381"/>
                  </a:lnTo>
                  <a:lnTo>
                    <a:pt x="120" y="392"/>
                  </a:lnTo>
                  <a:lnTo>
                    <a:pt x="112" y="402"/>
                  </a:lnTo>
                  <a:lnTo>
                    <a:pt x="101" y="411"/>
                  </a:lnTo>
                  <a:lnTo>
                    <a:pt x="96" y="415"/>
                  </a:lnTo>
                  <a:lnTo>
                    <a:pt x="90" y="418"/>
                  </a:lnTo>
                  <a:lnTo>
                    <a:pt x="83" y="421"/>
                  </a:lnTo>
                  <a:lnTo>
                    <a:pt x="77" y="423"/>
                  </a:lnTo>
                  <a:lnTo>
                    <a:pt x="71" y="424"/>
                  </a:lnTo>
                  <a:lnTo>
                    <a:pt x="64" y="425"/>
                  </a:lnTo>
                  <a:lnTo>
                    <a:pt x="57" y="424"/>
                  </a:lnTo>
                  <a:lnTo>
                    <a:pt x="51" y="423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77" name="Freeform 37"/>
            <p:cNvSpPr>
              <a:spLocks/>
            </p:cNvSpPr>
            <p:nvPr/>
          </p:nvSpPr>
          <p:spPr bwMode="auto">
            <a:xfrm>
              <a:off x="4427538" y="4484688"/>
              <a:ext cx="61913" cy="144463"/>
            </a:xfrm>
            <a:custGeom>
              <a:avLst/>
              <a:gdLst>
                <a:gd name="T0" fmla="*/ 53 w 193"/>
                <a:gd name="T1" fmla="*/ 450 h 453"/>
                <a:gd name="T2" fmla="*/ 40 w 193"/>
                <a:gd name="T3" fmla="*/ 445 h 453"/>
                <a:gd name="T4" fmla="*/ 28 w 193"/>
                <a:gd name="T5" fmla="*/ 436 h 453"/>
                <a:gd name="T6" fmla="*/ 19 w 193"/>
                <a:gd name="T7" fmla="*/ 425 h 453"/>
                <a:gd name="T8" fmla="*/ 10 w 193"/>
                <a:gd name="T9" fmla="*/ 412 h 453"/>
                <a:gd name="T10" fmla="*/ 4 w 193"/>
                <a:gd name="T11" fmla="*/ 400 h 453"/>
                <a:gd name="T12" fmla="*/ 1 w 193"/>
                <a:gd name="T13" fmla="*/ 386 h 453"/>
                <a:gd name="T14" fmla="*/ 0 w 193"/>
                <a:gd name="T15" fmla="*/ 374 h 453"/>
                <a:gd name="T16" fmla="*/ 28 w 193"/>
                <a:gd name="T17" fmla="*/ 43 h 453"/>
                <a:gd name="T18" fmla="*/ 32 w 193"/>
                <a:gd name="T19" fmla="*/ 33 h 453"/>
                <a:gd name="T20" fmla="*/ 40 w 193"/>
                <a:gd name="T21" fmla="*/ 23 h 453"/>
                <a:gd name="T22" fmla="*/ 52 w 193"/>
                <a:gd name="T23" fmla="*/ 16 h 453"/>
                <a:gd name="T24" fmla="*/ 65 w 193"/>
                <a:gd name="T25" fmla="*/ 10 h 453"/>
                <a:gd name="T26" fmla="*/ 96 w 193"/>
                <a:gd name="T27" fmla="*/ 1 h 453"/>
                <a:gd name="T28" fmla="*/ 112 w 193"/>
                <a:gd name="T29" fmla="*/ 0 h 453"/>
                <a:gd name="T30" fmla="*/ 127 w 193"/>
                <a:gd name="T31" fmla="*/ 2 h 453"/>
                <a:gd name="T32" fmla="*/ 140 w 193"/>
                <a:gd name="T33" fmla="*/ 5 h 453"/>
                <a:gd name="T34" fmla="*/ 152 w 193"/>
                <a:gd name="T35" fmla="*/ 11 h 453"/>
                <a:gd name="T36" fmla="*/ 172 w 193"/>
                <a:gd name="T37" fmla="*/ 25 h 453"/>
                <a:gd name="T38" fmla="*/ 178 w 193"/>
                <a:gd name="T39" fmla="*/ 34 h 453"/>
                <a:gd name="T40" fmla="*/ 184 w 193"/>
                <a:gd name="T41" fmla="*/ 45 h 453"/>
                <a:gd name="T42" fmla="*/ 186 w 193"/>
                <a:gd name="T43" fmla="*/ 55 h 453"/>
                <a:gd name="T44" fmla="*/ 186 w 193"/>
                <a:gd name="T45" fmla="*/ 66 h 453"/>
                <a:gd name="T46" fmla="*/ 190 w 193"/>
                <a:gd name="T47" fmla="*/ 82 h 453"/>
                <a:gd name="T48" fmla="*/ 193 w 193"/>
                <a:gd name="T49" fmla="*/ 104 h 453"/>
                <a:gd name="T50" fmla="*/ 193 w 193"/>
                <a:gd name="T51" fmla="*/ 136 h 453"/>
                <a:gd name="T52" fmla="*/ 188 w 193"/>
                <a:gd name="T53" fmla="*/ 181 h 453"/>
                <a:gd name="T54" fmla="*/ 175 w 193"/>
                <a:gd name="T55" fmla="*/ 239 h 453"/>
                <a:gd name="T56" fmla="*/ 153 w 193"/>
                <a:gd name="T57" fmla="*/ 310 h 453"/>
                <a:gd name="T58" fmla="*/ 119 w 193"/>
                <a:gd name="T59" fmla="*/ 397 h 453"/>
                <a:gd name="T60" fmla="*/ 111 w 193"/>
                <a:gd name="T61" fmla="*/ 418 h 453"/>
                <a:gd name="T62" fmla="*/ 99 w 193"/>
                <a:gd name="T63" fmla="*/ 437 h 453"/>
                <a:gd name="T64" fmla="*/ 92 w 193"/>
                <a:gd name="T65" fmla="*/ 444 h 453"/>
                <a:gd name="T66" fmla="*/ 83 w 193"/>
                <a:gd name="T67" fmla="*/ 449 h 453"/>
                <a:gd name="T68" fmla="*/ 73 w 193"/>
                <a:gd name="T69" fmla="*/ 453 h 453"/>
                <a:gd name="T70" fmla="*/ 60 w 193"/>
                <a:gd name="T71" fmla="*/ 45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3" h="453">
                  <a:moveTo>
                    <a:pt x="60" y="453"/>
                  </a:moveTo>
                  <a:lnTo>
                    <a:pt x="53" y="450"/>
                  </a:lnTo>
                  <a:lnTo>
                    <a:pt x="46" y="448"/>
                  </a:lnTo>
                  <a:lnTo>
                    <a:pt x="40" y="445"/>
                  </a:lnTo>
                  <a:lnTo>
                    <a:pt x="35" y="441"/>
                  </a:lnTo>
                  <a:lnTo>
                    <a:pt x="28" y="436"/>
                  </a:lnTo>
                  <a:lnTo>
                    <a:pt x="23" y="430"/>
                  </a:lnTo>
                  <a:lnTo>
                    <a:pt x="19" y="425"/>
                  </a:lnTo>
                  <a:lnTo>
                    <a:pt x="15" y="419"/>
                  </a:lnTo>
                  <a:lnTo>
                    <a:pt x="10" y="412"/>
                  </a:lnTo>
                  <a:lnTo>
                    <a:pt x="7" y="406"/>
                  </a:lnTo>
                  <a:lnTo>
                    <a:pt x="4" y="400"/>
                  </a:lnTo>
                  <a:lnTo>
                    <a:pt x="2" y="392"/>
                  </a:lnTo>
                  <a:lnTo>
                    <a:pt x="1" y="386"/>
                  </a:lnTo>
                  <a:lnTo>
                    <a:pt x="0" y="380"/>
                  </a:lnTo>
                  <a:lnTo>
                    <a:pt x="0" y="374"/>
                  </a:lnTo>
                  <a:lnTo>
                    <a:pt x="1" y="368"/>
                  </a:lnTo>
                  <a:lnTo>
                    <a:pt x="28" y="43"/>
                  </a:lnTo>
                  <a:lnTo>
                    <a:pt x="29" y="38"/>
                  </a:lnTo>
                  <a:lnTo>
                    <a:pt x="32" y="33"/>
                  </a:lnTo>
                  <a:lnTo>
                    <a:pt x="36" y="29"/>
                  </a:lnTo>
                  <a:lnTo>
                    <a:pt x="40" y="23"/>
                  </a:lnTo>
                  <a:lnTo>
                    <a:pt x="45" y="19"/>
                  </a:lnTo>
                  <a:lnTo>
                    <a:pt x="52" y="16"/>
                  </a:lnTo>
                  <a:lnTo>
                    <a:pt x="58" y="13"/>
                  </a:lnTo>
                  <a:lnTo>
                    <a:pt x="65" y="10"/>
                  </a:lnTo>
                  <a:lnTo>
                    <a:pt x="80" y="4"/>
                  </a:lnTo>
                  <a:lnTo>
                    <a:pt x="96" y="1"/>
                  </a:lnTo>
                  <a:lnTo>
                    <a:pt x="103" y="1"/>
                  </a:lnTo>
                  <a:lnTo>
                    <a:pt x="112" y="0"/>
                  </a:lnTo>
                  <a:lnTo>
                    <a:pt x="119" y="1"/>
                  </a:lnTo>
                  <a:lnTo>
                    <a:pt x="127" y="2"/>
                  </a:lnTo>
                  <a:lnTo>
                    <a:pt x="133" y="3"/>
                  </a:lnTo>
                  <a:lnTo>
                    <a:pt x="140" y="5"/>
                  </a:lnTo>
                  <a:lnTo>
                    <a:pt x="146" y="8"/>
                  </a:lnTo>
                  <a:lnTo>
                    <a:pt x="152" y="11"/>
                  </a:lnTo>
                  <a:lnTo>
                    <a:pt x="163" y="17"/>
                  </a:lnTo>
                  <a:lnTo>
                    <a:pt x="172" y="25"/>
                  </a:lnTo>
                  <a:lnTo>
                    <a:pt x="175" y="30"/>
                  </a:lnTo>
                  <a:lnTo>
                    <a:pt x="178" y="34"/>
                  </a:lnTo>
                  <a:lnTo>
                    <a:pt x="182" y="39"/>
                  </a:lnTo>
                  <a:lnTo>
                    <a:pt x="184" y="45"/>
                  </a:lnTo>
                  <a:lnTo>
                    <a:pt x="185" y="50"/>
                  </a:lnTo>
                  <a:lnTo>
                    <a:pt x="186" y="55"/>
                  </a:lnTo>
                  <a:lnTo>
                    <a:pt x="186" y="60"/>
                  </a:lnTo>
                  <a:lnTo>
                    <a:pt x="186" y="66"/>
                  </a:lnTo>
                  <a:lnTo>
                    <a:pt x="187" y="70"/>
                  </a:lnTo>
                  <a:lnTo>
                    <a:pt x="190" y="82"/>
                  </a:lnTo>
                  <a:lnTo>
                    <a:pt x="192" y="92"/>
                  </a:lnTo>
                  <a:lnTo>
                    <a:pt x="193" y="104"/>
                  </a:lnTo>
                  <a:lnTo>
                    <a:pt x="193" y="119"/>
                  </a:lnTo>
                  <a:lnTo>
                    <a:pt x="193" y="136"/>
                  </a:lnTo>
                  <a:lnTo>
                    <a:pt x="191" y="158"/>
                  </a:lnTo>
                  <a:lnTo>
                    <a:pt x="188" y="181"/>
                  </a:lnTo>
                  <a:lnTo>
                    <a:pt x="183" y="208"/>
                  </a:lnTo>
                  <a:lnTo>
                    <a:pt x="175" y="239"/>
                  </a:lnTo>
                  <a:lnTo>
                    <a:pt x="166" y="273"/>
                  </a:lnTo>
                  <a:lnTo>
                    <a:pt x="153" y="310"/>
                  </a:lnTo>
                  <a:lnTo>
                    <a:pt x="138" y="351"/>
                  </a:lnTo>
                  <a:lnTo>
                    <a:pt x="119" y="397"/>
                  </a:lnTo>
                  <a:lnTo>
                    <a:pt x="115" y="406"/>
                  </a:lnTo>
                  <a:lnTo>
                    <a:pt x="111" y="418"/>
                  </a:lnTo>
                  <a:lnTo>
                    <a:pt x="105" y="427"/>
                  </a:lnTo>
                  <a:lnTo>
                    <a:pt x="99" y="437"/>
                  </a:lnTo>
                  <a:lnTo>
                    <a:pt x="96" y="441"/>
                  </a:lnTo>
                  <a:lnTo>
                    <a:pt x="92" y="444"/>
                  </a:lnTo>
                  <a:lnTo>
                    <a:pt x="87" y="447"/>
                  </a:lnTo>
                  <a:lnTo>
                    <a:pt x="83" y="449"/>
                  </a:lnTo>
                  <a:lnTo>
                    <a:pt x="78" y="451"/>
                  </a:lnTo>
                  <a:lnTo>
                    <a:pt x="73" y="453"/>
                  </a:lnTo>
                  <a:lnTo>
                    <a:pt x="66" y="453"/>
                  </a:lnTo>
                  <a:lnTo>
                    <a:pt x="60" y="453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78" name="Freeform 38"/>
            <p:cNvSpPr>
              <a:spLocks/>
            </p:cNvSpPr>
            <p:nvPr/>
          </p:nvSpPr>
          <p:spPr bwMode="auto">
            <a:xfrm>
              <a:off x="4406900" y="4540250"/>
              <a:ext cx="74613" cy="133350"/>
            </a:xfrm>
            <a:custGeom>
              <a:avLst/>
              <a:gdLst>
                <a:gd name="T0" fmla="*/ 41 w 235"/>
                <a:gd name="T1" fmla="*/ 415 h 419"/>
                <a:gd name="T2" fmla="*/ 30 w 235"/>
                <a:gd name="T3" fmla="*/ 409 h 419"/>
                <a:gd name="T4" fmla="*/ 19 w 235"/>
                <a:gd name="T5" fmla="*/ 401 h 419"/>
                <a:gd name="T6" fmla="*/ 12 w 235"/>
                <a:gd name="T7" fmla="*/ 393 h 419"/>
                <a:gd name="T8" fmla="*/ 5 w 235"/>
                <a:gd name="T9" fmla="*/ 383 h 419"/>
                <a:gd name="T10" fmla="*/ 2 w 235"/>
                <a:gd name="T11" fmla="*/ 373 h 419"/>
                <a:gd name="T12" fmla="*/ 0 w 235"/>
                <a:gd name="T13" fmla="*/ 362 h 419"/>
                <a:gd name="T14" fmla="*/ 1 w 235"/>
                <a:gd name="T15" fmla="*/ 352 h 419"/>
                <a:gd name="T16" fmla="*/ 80 w 235"/>
                <a:gd name="T17" fmla="*/ 33 h 419"/>
                <a:gd name="T18" fmla="*/ 86 w 235"/>
                <a:gd name="T19" fmla="*/ 23 h 419"/>
                <a:gd name="T20" fmla="*/ 95 w 235"/>
                <a:gd name="T21" fmla="*/ 16 h 419"/>
                <a:gd name="T22" fmla="*/ 108 w 235"/>
                <a:gd name="T23" fmla="*/ 8 h 419"/>
                <a:gd name="T24" fmla="*/ 122 w 235"/>
                <a:gd name="T25" fmla="*/ 4 h 419"/>
                <a:gd name="T26" fmla="*/ 153 w 235"/>
                <a:gd name="T27" fmla="*/ 0 h 419"/>
                <a:gd name="T28" fmla="*/ 169 w 235"/>
                <a:gd name="T29" fmla="*/ 1 h 419"/>
                <a:gd name="T30" fmla="*/ 184 w 235"/>
                <a:gd name="T31" fmla="*/ 4 h 419"/>
                <a:gd name="T32" fmla="*/ 197 w 235"/>
                <a:gd name="T33" fmla="*/ 9 h 419"/>
                <a:gd name="T34" fmla="*/ 208 w 235"/>
                <a:gd name="T35" fmla="*/ 17 h 419"/>
                <a:gd name="T36" fmla="*/ 225 w 235"/>
                <a:gd name="T37" fmla="*/ 33 h 419"/>
                <a:gd name="T38" fmla="*/ 231 w 235"/>
                <a:gd name="T39" fmla="*/ 44 h 419"/>
                <a:gd name="T40" fmla="*/ 234 w 235"/>
                <a:gd name="T41" fmla="*/ 55 h 419"/>
                <a:gd name="T42" fmla="*/ 235 w 235"/>
                <a:gd name="T43" fmla="*/ 65 h 419"/>
                <a:gd name="T44" fmla="*/ 233 w 235"/>
                <a:gd name="T45" fmla="*/ 76 h 419"/>
                <a:gd name="T46" fmla="*/ 231 w 235"/>
                <a:gd name="T47" fmla="*/ 93 h 419"/>
                <a:gd name="T48" fmla="*/ 218 w 235"/>
                <a:gd name="T49" fmla="*/ 144 h 419"/>
                <a:gd name="T50" fmla="*/ 188 w 235"/>
                <a:gd name="T51" fmla="*/ 235 h 419"/>
                <a:gd name="T52" fmla="*/ 165 w 235"/>
                <a:gd name="T53" fmla="*/ 297 h 419"/>
                <a:gd name="T54" fmla="*/ 133 w 235"/>
                <a:gd name="T55" fmla="*/ 369 h 419"/>
                <a:gd name="T56" fmla="*/ 120 w 235"/>
                <a:gd name="T57" fmla="*/ 389 h 419"/>
                <a:gd name="T58" fmla="*/ 99 w 235"/>
                <a:gd name="T59" fmla="*/ 408 h 419"/>
                <a:gd name="T60" fmla="*/ 88 w 235"/>
                <a:gd name="T61" fmla="*/ 414 h 419"/>
                <a:gd name="T62" fmla="*/ 75 w 235"/>
                <a:gd name="T63" fmla="*/ 418 h 419"/>
                <a:gd name="T64" fmla="*/ 61 w 235"/>
                <a:gd name="T65" fmla="*/ 419 h 419"/>
                <a:gd name="T66" fmla="*/ 48 w 235"/>
                <a:gd name="T67" fmla="*/ 41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5" h="419">
                  <a:moveTo>
                    <a:pt x="48" y="417"/>
                  </a:moveTo>
                  <a:lnTo>
                    <a:pt x="41" y="415"/>
                  </a:lnTo>
                  <a:lnTo>
                    <a:pt x="35" y="412"/>
                  </a:lnTo>
                  <a:lnTo>
                    <a:pt x="30" y="409"/>
                  </a:lnTo>
                  <a:lnTo>
                    <a:pt x="24" y="406"/>
                  </a:lnTo>
                  <a:lnTo>
                    <a:pt x="19" y="401"/>
                  </a:lnTo>
                  <a:lnTo>
                    <a:pt x="15" y="397"/>
                  </a:lnTo>
                  <a:lnTo>
                    <a:pt x="12" y="393"/>
                  </a:lnTo>
                  <a:lnTo>
                    <a:pt x="9" y="388"/>
                  </a:lnTo>
                  <a:lnTo>
                    <a:pt x="5" y="383"/>
                  </a:lnTo>
                  <a:lnTo>
                    <a:pt x="3" y="378"/>
                  </a:lnTo>
                  <a:lnTo>
                    <a:pt x="2" y="373"/>
                  </a:lnTo>
                  <a:lnTo>
                    <a:pt x="1" y="368"/>
                  </a:lnTo>
                  <a:lnTo>
                    <a:pt x="0" y="362"/>
                  </a:lnTo>
                  <a:lnTo>
                    <a:pt x="0" y="357"/>
                  </a:lnTo>
                  <a:lnTo>
                    <a:pt x="1" y="352"/>
                  </a:lnTo>
                  <a:lnTo>
                    <a:pt x="2" y="346"/>
                  </a:lnTo>
                  <a:lnTo>
                    <a:pt x="80" y="33"/>
                  </a:lnTo>
                  <a:lnTo>
                    <a:pt x="83" y="28"/>
                  </a:lnTo>
                  <a:lnTo>
                    <a:pt x="86" y="23"/>
                  </a:lnTo>
                  <a:lnTo>
                    <a:pt x="90" y="19"/>
                  </a:lnTo>
                  <a:lnTo>
                    <a:pt x="95" y="16"/>
                  </a:lnTo>
                  <a:lnTo>
                    <a:pt x="102" y="11"/>
                  </a:lnTo>
                  <a:lnTo>
                    <a:pt x="108" y="8"/>
                  </a:lnTo>
                  <a:lnTo>
                    <a:pt x="114" y="6"/>
                  </a:lnTo>
                  <a:lnTo>
                    <a:pt x="122" y="4"/>
                  </a:lnTo>
                  <a:lnTo>
                    <a:pt x="138" y="1"/>
                  </a:lnTo>
                  <a:lnTo>
                    <a:pt x="153" y="0"/>
                  </a:lnTo>
                  <a:lnTo>
                    <a:pt x="162" y="0"/>
                  </a:lnTo>
                  <a:lnTo>
                    <a:pt x="169" y="1"/>
                  </a:lnTo>
                  <a:lnTo>
                    <a:pt x="177" y="2"/>
                  </a:lnTo>
                  <a:lnTo>
                    <a:pt x="184" y="4"/>
                  </a:lnTo>
                  <a:lnTo>
                    <a:pt x="190" y="6"/>
                  </a:lnTo>
                  <a:lnTo>
                    <a:pt x="197" y="9"/>
                  </a:lnTo>
                  <a:lnTo>
                    <a:pt x="203" y="12"/>
                  </a:lnTo>
                  <a:lnTo>
                    <a:pt x="208" y="17"/>
                  </a:lnTo>
                  <a:lnTo>
                    <a:pt x="218" y="24"/>
                  </a:lnTo>
                  <a:lnTo>
                    <a:pt x="225" y="33"/>
                  </a:lnTo>
                  <a:lnTo>
                    <a:pt x="229" y="39"/>
                  </a:lnTo>
                  <a:lnTo>
                    <a:pt x="231" y="44"/>
                  </a:lnTo>
                  <a:lnTo>
                    <a:pt x="233" y="49"/>
                  </a:lnTo>
                  <a:lnTo>
                    <a:pt x="234" y="55"/>
                  </a:lnTo>
                  <a:lnTo>
                    <a:pt x="235" y="60"/>
                  </a:lnTo>
                  <a:lnTo>
                    <a:pt x="235" y="65"/>
                  </a:lnTo>
                  <a:lnTo>
                    <a:pt x="234" y="70"/>
                  </a:lnTo>
                  <a:lnTo>
                    <a:pt x="233" y="76"/>
                  </a:lnTo>
                  <a:lnTo>
                    <a:pt x="233" y="80"/>
                  </a:lnTo>
                  <a:lnTo>
                    <a:pt x="231" y="93"/>
                  </a:lnTo>
                  <a:lnTo>
                    <a:pt x="226" y="114"/>
                  </a:lnTo>
                  <a:lnTo>
                    <a:pt x="218" y="144"/>
                  </a:lnTo>
                  <a:lnTo>
                    <a:pt x="206" y="185"/>
                  </a:lnTo>
                  <a:lnTo>
                    <a:pt x="188" y="235"/>
                  </a:lnTo>
                  <a:lnTo>
                    <a:pt x="178" y="264"/>
                  </a:lnTo>
                  <a:lnTo>
                    <a:pt x="165" y="297"/>
                  </a:lnTo>
                  <a:lnTo>
                    <a:pt x="150" y="331"/>
                  </a:lnTo>
                  <a:lnTo>
                    <a:pt x="133" y="369"/>
                  </a:lnTo>
                  <a:lnTo>
                    <a:pt x="127" y="378"/>
                  </a:lnTo>
                  <a:lnTo>
                    <a:pt x="120" y="389"/>
                  </a:lnTo>
                  <a:lnTo>
                    <a:pt x="110" y="399"/>
                  </a:lnTo>
                  <a:lnTo>
                    <a:pt x="99" y="408"/>
                  </a:lnTo>
                  <a:lnTo>
                    <a:pt x="93" y="411"/>
                  </a:lnTo>
                  <a:lnTo>
                    <a:pt x="88" y="414"/>
                  </a:lnTo>
                  <a:lnTo>
                    <a:pt x="82" y="416"/>
                  </a:lnTo>
                  <a:lnTo>
                    <a:pt x="75" y="418"/>
                  </a:lnTo>
                  <a:lnTo>
                    <a:pt x="68" y="419"/>
                  </a:lnTo>
                  <a:lnTo>
                    <a:pt x="61" y="419"/>
                  </a:lnTo>
                  <a:lnTo>
                    <a:pt x="55" y="419"/>
                  </a:lnTo>
                  <a:lnTo>
                    <a:pt x="48" y="417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79" name="Freeform 39"/>
            <p:cNvSpPr>
              <a:spLocks/>
            </p:cNvSpPr>
            <p:nvPr/>
          </p:nvSpPr>
          <p:spPr bwMode="auto">
            <a:xfrm>
              <a:off x="4525963" y="4379913"/>
              <a:ext cx="52388" cy="182563"/>
            </a:xfrm>
            <a:custGeom>
              <a:avLst/>
              <a:gdLst>
                <a:gd name="T0" fmla="*/ 93 w 167"/>
                <a:gd name="T1" fmla="*/ 575 h 575"/>
                <a:gd name="T2" fmla="*/ 80 w 167"/>
                <a:gd name="T3" fmla="*/ 572 h 575"/>
                <a:gd name="T4" fmla="*/ 68 w 167"/>
                <a:gd name="T5" fmla="*/ 567 h 575"/>
                <a:gd name="T6" fmla="*/ 57 w 167"/>
                <a:gd name="T7" fmla="*/ 558 h 575"/>
                <a:gd name="T8" fmla="*/ 43 w 167"/>
                <a:gd name="T9" fmla="*/ 544 h 575"/>
                <a:gd name="T10" fmla="*/ 33 w 167"/>
                <a:gd name="T11" fmla="*/ 527 h 575"/>
                <a:gd name="T12" fmla="*/ 30 w 167"/>
                <a:gd name="T13" fmla="*/ 516 h 575"/>
                <a:gd name="T14" fmla="*/ 0 w 167"/>
                <a:gd name="T15" fmla="*/ 56 h 575"/>
                <a:gd name="T16" fmla="*/ 1 w 167"/>
                <a:gd name="T17" fmla="*/ 46 h 575"/>
                <a:gd name="T18" fmla="*/ 7 w 167"/>
                <a:gd name="T19" fmla="*/ 36 h 575"/>
                <a:gd name="T20" fmla="*/ 15 w 167"/>
                <a:gd name="T21" fmla="*/ 27 h 575"/>
                <a:gd name="T22" fmla="*/ 26 w 167"/>
                <a:gd name="T23" fmla="*/ 18 h 575"/>
                <a:gd name="T24" fmla="*/ 52 w 167"/>
                <a:gd name="T25" fmla="*/ 6 h 575"/>
                <a:gd name="T26" fmla="*/ 81 w 167"/>
                <a:gd name="T27" fmla="*/ 0 h 575"/>
                <a:gd name="T28" fmla="*/ 105 w 167"/>
                <a:gd name="T29" fmla="*/ 2 h 575"/>
                <a:gd name="T30" fmla="*/ 126 w 167"/>
                <a:gd name="T31" fmla="*/ 13 h 575"/>
                <a:gd name="T32" fmla="*/ 135 w 167"/>
                <a:gd name="T33" fmla="*/ 19 h 575"/>
                <a:gd name="T34" fmla="*/ 140 w 167"/>
                <a:gd name="T35" fmla="*/ 28 h 575"/>
                <a:gd name="T36" fmla="*/ 144 w 167"/>
                <a:gd name="T37" fmla="*/ 37 h 575"/>
                <a:gd name="T38" fmla="*/ 146 w 167"/>
                <a:gd name="T39" fmla="*/ 47 h 575"/>
                <a:gd name="T40" fmla="*/ 153 w 167"/>
                <a:gd name="T41" fmla="*/ 85 h 575"/>
                <a:gd name="T42" fmla="*/ 159 w 167"/>
                <a:gd name="T43" fmla="*/ 129 h 575"/>
                <a:gd name="T44" fmla="*/ 164 w 167"/>
                <a:gd name="T45" fmla="*/ 187 h 575"/>
                <a:gd name="T46" fmla="*/ 167 w 167"/>
                <a:gd name="T47" fmla="*/ 257 h 575"/>
                <a:gd name="T48" fmla="*/ 166 w 167"/>
                <a:gd name="T49" fmla="*/ 336 h 575"/>
                <a:gd name="T50" fmla="*/ 158 w 167"/>
                <a:gd name="T51" fmla="*/ 422 h 575"/>
                <a:gd name="T52" fmla="*/ 143 w 167"/>
                <a:gd name="T53" fmla="*/ 514 h 575"/>
                <a:gd name="T54" fmla="*/ 139 w 167"/>
                <a:gd name="T55" fmla="*/ 534 h 575"/>
                <a:gd name="T56" fmla="*/ 133 w 167"/>
                <a:gd name="T57" fmla="*/ 554 h 575"/>
                <a:gd name="T58" fmla="*/ 127 w 167"/>
                <a:gd name="T59" fmla="*/ 563 h 575"/>
                <a:gd name="T60" fmla="*/ 120 w 167"/>
                <a:gd name="T61" fmla="*/ 569 h 575"/>
                <a:gd name="T62" fmla="*/ 112 w 167"/>
                <a:gd name="T63" fmla="*/ 573 h 575"/>
                <a:gd name="T64" fmla="*/ 100 w 167"/>
                <a:gd name="T65" fmla="*/ 5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7" h="575">
                  <a:moveTo>
                    <a:pt x="100" y="575"/>
                  </a:moveTo>
                  <a:lnTo>
                    <a:pt x="93" y="575"/>
                  </a:lnTo>
                  <a:lnTo>
                    <a:pt x="86" y="574"/>
                  </a:lnTo>
                  <a:lnTo>
                    <a:pt x="80" y="572"/>
                  </a:lnTo>
                  <a:lnTo>
                    <a:pt x="74" y="570"/>
                  </a:lnTo>
                  <a:lnTo>
                    <a:pt x="68" y="567"/>
                  </a:lnTo>
                  <a:lnTo>
                    <a:pt x="62" y="563"/>
                  </a:lnTo>
                  <a:lnTo>
                    <a:pt x="57" y="558"/>
                  </a:lnTo>
                  <a:lnTo>
                    <a:pt x="51" y="554"/>
                  </a:lnTo>
                  <a:lnTo>
                    <a:pt x="43" y="544"/>
                  </a:lnTo>
                  <a:lnTo>
                    <a:pt x="37" y="532"/>
                  </a:lnTo>
                  <a:lnTo>
                    <a:pt x="33" y="527"/>
                  </a:lnTo>
                  <a:lnTo>
                    <a:pt x="31" y="521"/>
                  </a:lnTo>
                  <a:lnTo>
                    <a:pt x="30" y="516"/>
                  </a:lnTo>
                  <a:lnTo>
                    <a:pt x="30" y="511"/>
                  </a:lnTo>
                  <a:lnTo>
                    <a:pt x="0" y="56"/>
                  </a:lnTo>
                  <a:lnTo>
                    <a:pt x="0" y="51"/>
                  </a:lnTo>
                  <a:lnTo>
                    <a:pt x="1" y="46"/>
                  </a:lnTo>
                  <a:lnTo>
                    <a:pt x="4" y="40"/>
                  </a:lnTo>
                  <a:lnTo>
                    <a:pt x="7" y="36"/>
                  </a:lnTo>
                  <a:lnTo>
                    <a:pt x="11" y="31"/>
                  </a:lnTo>
                  <a:lnTo>
                    <a:pt x="15" y="27"/>
                  </a:lnTo>
                  <a:lnTo>
                    <a:pt x="21" y="22"/>
                  </a:lnTo>
                  <a:lnTo>
                    <a:pt x="26" y="18"/>
                  </a:lnTo>
                  <a:lnTo>
                    <a:pt x="39" y="11"/>
                  </a:lnTo>
                  <a:lnTo>
                    <a:pt x="52" y="6"/>
                  </a:lnTo>
                  <a:lnTo>
                    <a:pt x="67" y="1"/>
                  </a:lnTo>
                  <a:lnTo>
                    <a:pt x="81" y="0"/>
                  </a:lnTo>
                  <a:lnTo>
                    <a:pt x="94" y="0"/>
                  </a:lnTo>
                  <a:lnTo>
                    <a:pt x="105" y="2"/>
                  </a:lnTo>
                  <a:lnTo>
                    <a:pt x="117" y="7"/>
                  </a:lnTo>
                  <a:lnTo>
                    <a:pt x="126" y="13"/>
                  </a:lnTo>
                  <a:lnTo>
                    <a:pt x="131" y="16"/>
                  </a:lnTo>
                  <a:lnTo>
                    <a:pt x="135" y="19"/>
                  </a:lnTo>
                  <a:lnTo>
                    <a:pt x="138" y="24"/>
                  </a:lnTo>
                  <a:lnTo>
                    <a:pt x="140" y="28"/>
                  </a:lnTo>
                  <a:lnTo>
                    <a:pt x="143" y="32"/>
                  </a:lnTo>
                  <a:lnTo>
                    <a:pt x="144" y="37"/>
                  </a:lnTo>
                  <a:lnTo>
                    <a:pt x="145" y="41"/>
                  </a:lnTo>
                  <a:lnTo>
                    <a:pt x="146" y="47"/>
                  </a:lnTo>
                  <a:lnTo>
                    <a:pt x="149" y="56"/>
                  </a:lnTo>
                  <a:lnTo>
                    <a:pt x="153" y="85"/>
                  </a:lnTo>
                  <a:lnTo>
                    <a:pt x="156" y="105"/>
                  </a:lnTo>
                  <a:lnTo>
                    <a:pt x="159" y="129"/>
                  </a:lnTo>
                  <a:lnTo>
                    <a:pt x="161" y="157"/>
                  </a:lnTo>
                  <a:lnTo>
                    <a:pt x="164" y="187"/>
                  </a:lnTo>
                  <a:lnTo>
                    <a:pt x="166" y="221"/>
                  </a:lnTo>
                  <a:lnTo>
                    <a:pt x="167" y="257"/>
                  </a:lnTo>
                  <a:lnTo>
                    <a:pt x="167" y="295"/>
                  </a:lnTo>
                  <a:lnTo>
                    <a:pt x="166" y="336"/>
                  </a:lnTo>
                  <a:lnTo>
                    <a:pt x="162" y="379"/>
                  </a:lnTo>
                  <a:lnTo>
                    <a:pt x="158" y="422"/>
                  </a:lnTo>
                  <a:lnTo>
                    <a:pt x="152" y="467"/>
                  </a:lnTo>
                  <a:lnTo>
                    <a:pt x="143" y="514"/>
                  </a:lnTo>
                  <a:lnTo>
                    <a:pt x="141" y="524"/>
                  </a:lnTo>
                  <a:lnTo>
                    <a:pt x="139" y="534"/>
                  </a:lnTo>
                  <a:lnTo>
                    <a:pt x="136" y="545"/>
                  </a:lnTo>
                  <a:lnTo>
                    <a:pt x="133" y="554"/>
                  </a:lnTo>
                  <a:lnTo>
                    <a:pt x="130" y="558"/>
                  </a:lnTo>
                  <a:lnTo>
                    <a:pt x="127" y="563"/>
                  </a:lnTo>
                  <a:lnTo>
                    <a:pt x="124" y="566"/>
                  </a:lnTo>
                  <a:lnTo>
                    <a:pt x="120" y="569"/>
                  </a:lnTo>
                  <a:lnTo>
                    <a:pt x="116" y="572"/>
                  </a:lnTo>
                  <a:lnTo>
                    <a:pt x="112" y="573"/>
                  </a:lnTo>
                  <a:lnTo>
                    <a:pt x="105" y="575"/>
                  </a:lnTo>
                  <a:lnTo>
                    <a:pt x="100" y="575"/>
                  </a:lnTo>
                  <a:close/>
                </a:path>
              </a:pathLst>
            </a:custGeom>
            <a:solidFill>
              <a:srgbClr val="EBC1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80" name="Freeform 40"/>
            <p:cNvSpPr>
              <a:spLocks/>
            </p:cNvSpPr>
            <p:nvPr/>
          </p:nvSpPr>
          <p:spPr bwMode="auto">
            <a:xfrm>
              <a:off x="4484688" y="4454525"/>
              <a:ext cx="53975" cy="160338"/>
            </a:xfrm>
            <a:custGeom>
              <a:avLst/>
              <a:gdLst>
                <a:gd name="T0" fmla="*/ 50 w 170"/>
                <a:gd name="T1" fmla="*/ 505 h 506"/>
                <a:gd name="T2" fmla="*/ 39 w 170"/>
                <a:gd name="T3" fmla="*/ 500 h 506"/>
                <a:gd name="T4" fmla="*/ 27 w 170"/>
                <a:gd name="T5" fmla="*/ 492 h 506"/>
                <a:gd name="T6" fmla="*/ 18 w 170"/>
                <a:gd name="T7" fmla="*/ 482 h 506"/>
                <a:gd name="T8" fmla="*/ 8 w 170"/>
                <a:gd name="T9" fmla="*/ 465 h 506"/>
                <a:gd name="T10" fmla="*/ 1 w 170"/>
                <a:gd name="T11" fmla="*/ 448 h 506"/>
                <a:gd name="T12" fmla="*/ 0 w 170"/>
                <a:gd name="T13" fmla="*/ 436 h 506"/>
                <a:gd name="T14" fmla="*/ 17 w 170"/>
                <a:gd name="T15" fmla="*/ 40 h 506"/>
                <a:gd name="T16" fmla="*/ 21 w 170"/>
                <a:gd name="T17" fmla="*/ 31 h 506"/>
                <a:gd name="T18" fmla="*/ 28 w 170"/>
                <a:gd name="T19" fmla="*/ 22 h 506"/>
                <a:gd name="T20" fmla="*/ 37 w 170"/>
                <a:gd name="T21" fmla="*/ 15 h 506"/>
                <a:gd name="T22" fmla="*/ 50 w 170"/>
                <a:gd name="T23" fmla="*/ 8 h 506"/>
                <a:gd name="T24" fmla="*/ 78 w 170"/>
                <a:gd name="T25" fmla="*/ 1 h 506"/>
                <a:gd name="T26" fmla="*/ 105 w 170"/>
                <a:gd name="T27" fmla="*/ 0 h 506"/>
                <a:gd name="T28" fmla="*/ 128 w 170"/>
                <a:gd name="T29" fmla="*/ 7 h 506"/>
                <a:gd name="T30" fmla="*/ 147 w 170"/>
                <a:gd name="T31" fmla="*/ 21 h 506"/>
                <a:gd name="T32" fmla="*/ 158 w 170"/>
                <a:gd name="T33" fmla="*/ 38 h 506"/>
                <a:gd name="T34" fmla="*/ 160 w 170"/>
                <a:gd name="T35" fmla="*/ 47 h 506"/>
                <a:gd name="T36" fmla="*/ 160 w 170"/>
                <a:gd name="T37" fmla="*/ 57 h 506"/>
                <a:gd name="T38" fmla="*/ 165 w 170"/>
                <a:gd name="T39" fmla="*/ 87 h 506"/>
                <a:gd name="T40" fmla="*/ 169 w 170"/>
                <a:gd name="T41" fmla="*/ 122 h 506"/>
                <a:gd name="T42" fmla="*/ 170 w 170"/>
                <a:gd name="T43" fmla="*/ 169 h 506"/>
                <a:gd name="T44" fmla="*/ 166 w 170"/>
                <a:gd name="T45" fmla="*/ 227 h 506"/>
                <a:gd name="T46" fmla="*/ 156 w 170"/>
                <a:gd name="T47" fmla="*/ 295 h 506"/>
                <a:gd name="T48" fmla="*/ 138 w 170"/>
                <a:gd name="T49" fmla="*/ 371 h 506"/>
                <a:gd name="T50" fmla="*/ 125 w 170"/>
                <a:gd name="T51" fmla="*/ 412 h 506"/>
                <a:gd name="T52" fmla="*/ 109 w 170"/>
                <a:gd name="T53" fmla="*/ 454 h 506"/>
                <a:gd name="T54" fmla="*/ 101 w 170"/>
                <a:gd name="T55" fmla="*/ 473 h 506"/>
                <a:gd name="T56" fmla="*/ 91 w 170"/>
                <a:gd name="T57" fmla="*/ 491 h 506"/>
                <a:gd name="T58" fmla="*/ 85 w 170"/>
                <a:gd name="T59" fmla="*/ 499 h 506"/>
                <a:gd name="T60" fmla="*/ 78 w 170"/>
                <a:gd name="T61" fmla="*/ 504 h 506"/>
                <a:gd name="T62" fmla="*/ 68 w 170"/>
                <a:gd name="T63" fmla="*/ 506 h 506"/>
                <a:gd name="T64" fmla="*/ 56 w 170"/>
                <a:gd name="T65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506">
                  <a:moveTo>
                    <a:pt x="56" y="506"/>
                  </a:moveTo>
                  <a:lnTo>
                    <a:pt x="50" y="505"/>
                  </a:lnTo>
                  <a:lnTo>
                    <a:pt x="44" y="503"/>
                  </a:lnTo>
                  <a:lnTo>
                    <a:pt x="39" y="500"/>
                  </a:lnTo>
                  <a:lnTo>
                    <a:pt x="32" y="497"/>
                  </a:lnTo>
                  <a:lnTo>
                    <a:pt x="27" y="492"/>
                  </a:lnTo>
                  <a:lnTo>
                    <a:pt x="23" y="487"/>
                  </a:lnTo>
                  <a:lnTo>
                    <a:pt x="18" y="482"/>
                  </a:lnTo>
                  <a:lnTo>
                    <a:pt x="14" y="477"/>
                  </a:lnTo>
                  <a:lnTo>
                    <a:pt x="8" y="465"/>
                  </a:lnTo>
                  <a:lnTo>
                    <a:pt x="3" y="453"/>
                  </a:lnTo>
                  <a:lnTo>
                    <a:pt x="1" y="448"/>
                  </a:lnTo>
                  <a:lnTo>
                    <a:pt x="0" y="442"/>
                  </a:lnTo>
                  <a:lnTo>
                    <a:pt x="0" y="436"/>
                  </a:lnTo>
                  <a:lnTo>
                    <a:pt x="0" y="431"/>
                  </a:lnTo>
                  <a:lnTo>
                    <a:pt x="17" y="40"/>
                  </a:lnTo>
                  <a:lnTo>
                    <a:pt x="18" y="36"/>
                  </a:lnTo>
                  <a:lnTo>
                    <a:pt x="21" y="31"/>
                  </a:lnTo>
                  <a:lnTo>
                    <a:pt x="24" y="26"/>
                  </a:lnTo>
                  <a:lnTo>
                    <a:pt x="28" y="22"/>
                  </a:lnTo>
                  <a:lnTo>
                    <a:pt x="32" y="18"/>
                  </a:lnTo>
                  <a:lnTo>
                    <a:pt x="37" y="15"/>
                  </a:lnTo>
                  <a:lnTo>
                    <a:pt x="44" y="12"/>
                  </a:lnTo>
                  <a:lnTo>
                    <a:pt x="50" y="8"/>
                  </a:lnTo>
                  <a:lnTo>
                    <a:pt x="64" y="4"/>
                  </a:lnTo>
                  <a:lnTo>
                    <a:pt x="78" y="1"/>
                  </a:lnTo>
                  <a:lnTo>
                    <a:pt x="91" y="0"/>
                  </a:lnTo>
                  <a:lnTo>
                    <a:pt x="105" y="0"/>
                  </a:lnTo>
                  <a:lnTo>
                    <a:pt x="118" y="3"/>
                  </a:lnTo>
                  <a:lnTo>
                    <a:pt x="128" y="7"/>
                  </a:lnTo>
                  <a:lnTo>
                    <a:pt x="139" y="14"/>
                  </a:lnTo>
                  <a:lnTo>
                    <a:pt x="147" y="21"/>
                  </a:lnTo>
                  <a:lnTo>
                    <a:pt x="154" y="28"/>
                  </a:lnTo>
                  <a:lnTo>
                    <a:pt x="158" y="38"/>
                  </a:lnTo>
                  <a:lnTo>
                    <a:pt x="159" y="42"/>
                  </a:lnTo>
                  <a:lnTo>
                    <a:pt x="160" y="47"/>
                  </a:lnTo>
                  <a:lnTo>
                    <a:pt x="161" y="53"/>
                  </a:lnTo>
                  <a:lnTo>
                    <a:pt x="160" y="57"/>
                  </a:lnTo>
                  <a:lnTo>
                    <a:pt x="162" y="64"/>
                  </a:lnTo>
                  <a:lnTo>
                    <a:pt x="165" y="87"/>
                  </a:lnTo>
                  <a:lnTo>
                    <a:pt x="168" y="103"/>
                  </a:lnTo>
                  <a:lnTo>
                    <a:pt x="169" y="122"/>
                  </a:lnTo>
                  <a:lnTo>
                    <a:pt x="170" y="145"/>
                  </a:lnTo>
                  <a:lnTo>
                    <a:pt x="170" y="169"/>
                  </a:lnTo>
                  <a:lnTo>
                    <a:pt x="169" y="198"/>
                  </a:lnTo>
                  <a:lnTo>
                    <a:pt x="166" y="227"/>
                  </a:lnTo>
                  <a:lnTo>
                    <a:pt x="162" y="260"/>
                  </a:lnTo>
                  <a:lnTo>
                    <a:pt x="156" y="295"/>
                  </a:lnTo>
                  <a:lnTo>
                    <a:pt x="148" y="332"/>
                  </a:lnTo>
                  <a:lnTo>
                    <a:pt x="138" y="371"/>
                  </a:lnTo>
                  <a:lnTo>
                    <a:pt x="132" y="391"/>
                  </a:lnTo>
                  <a:lnTo>
                    <a:pt x="125" y="412"/>
                  </a:lnTo>
                  <a:lnTo>
                    <a:pt x="117" y="432"/>
                  </a:lnTo>
                  <a:lnTo>
                    <a:pt x="109" y="454"/>
                  </a:lnTo>
                  <a:lnTo>
                    <a:pt x="105" y="464"/>
                  </a:lnTo>
                  <a:lnTo>
                    <a:pt x="101" y="473"/>
                  </a:lnTo>
                  <a:lnTo>
                    <a:pt x="97" y="483"/>
                  </a:lnTo>
                  <a:lnTo>
                    <a:pt x="91" y="491"/>
                  </a:lnTo>
                  <a:lnTo>
                    <a:pt x="88" y="495"/>
                  </a:lnTo>
                  <a:lnTo>
                    <a:pt x="85" y="499"/>
                  </a:lnTo>
                  <a:lnTo>
                    <a:pt x="82" y="501"/>
                  </a:lnTo>
                  <a:lnTo>
                    <a:pt x="78" y="504"/>
                  </a:lnTo>
                  <a:lnTo>
                    <a:pt x="73" y="505"/>
                  </a:lnTo>
                  <a:lnTo>
                    <a:pt x="68" y="506"/>
                  </a:lnTo>
                  <a:lnTo>
                    <a:pt x="63" y="506"/>
                  </a:lnTo>
                  <a:lnTo>
                    <a:pt x="56" y="506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81" name="Freeform 41"/>
            <p:cNvSpPr>
              <a:spLocks/>
            </p:cNvSpPr>
            <p:nvPr/>
          </p:nvSpPr>
          <p:spPr bwMode="auto">
            <a:xfrm>
              <a:off x="4465638" y="4535488"/>
              <a:ext cx="66675" cy="120650"/>
            </a:xfrm>
            <a:custGeom>
              <a:avLst/>
              <a:gdLst>
                <a:gd name="T0" fmla="*/ 33 w 207"/>
                <a:gd name="T1" fmla="*/ 376 h 382"/>
                <a:gd name="T2" fmla="*/ 14 w 207"/>
                <a:gd name="T3" fmla="*/ 363 h 382"/>
                <a:gd name="T4" fmla="*/ 3 w 207"/>
                <a:gd name="T5" fmla="*/ 346 h 382"/>
                <a:gd name="T6" fmla="*/ 0 w 207"/>
                <a:gd name="T7" fmla="*/ 332 h 382"/>
                <a:gd name="T8" fmla="*/ 0 w 207"/>
                <a:gd name="T9" fmla="*/ 322 h 382"/>
                <a:gd name="T10" fmla="*/ 5 w 207"/>
                <a:gd name="T11" fmla="*/ 309 h 382"/>
                <a:gd name="T12" fmla="*/ 20 w 207"/>
                <a:gd name="T13" fmla="*/ 253 h 382"/>
                <a:gd name="T14" fmla="*/ 43 w 207"/>
                <a:gd name="T15" fmla="*/ 166 h 382"/>
                <a:gd name="T16" fmla="*/ 57 w 207"/>
                <a:gd name="T17" fmla="*/ 95 h 382"/>
                <a:gd name="T18" fmla="*/ 64 w 207"/>
                <a:gd name="T19" fmla="*/ 51 h 382"/>
                <a:gd name="T20" fmla="*/ 67 w 207"/>
                <a:gd name="T21" fmla="*/ 27 h 382"/>
                <a:gd name="T22" fmla="*/ 73 w 207"/>
                <a:gd name="T23" fmla="*/ 18 h 382"/>
                <a:gd name="T24" fmla="*/ 83 w 207"/>
                <a:gd name="T25" fmla="*/ 11 h 382"/>
                <a:gd name="T26" fmla="*/ 94 w 207"/>
                <a:gd name="T27" fmla="*/ 5 h 382"/>
                <a:gd name="T28" fmla="*/ 117 w 207"/>
                <a:gd name="T29" fmla="*/ 1 h 382"/>
                <a:gd name="T30" fmla="*/ 139 w 207"/>
                <a:gd name="T31" fmla="*/ 0 h 382"/>
                <a:gd name="T32" fmla="*/ 153 w 207"/>
                <a:gd name="T33" fmla="*/ 1 h 382"/>
                <a:gd name="T34" fmla="*/ 172 w 207"/>
                <a:gd name="T35" fmla="*/ 7 h 382"/>
                <a:gd name="T36" fmla="*/ 191 w 207"/>
                <a:gd name="T37" fmla="*/ 21 h 382"/>
                <a:gd name="T38" fmla="*/ 203 w 207"/>
                <a:gd name="T39" fmla="*/ 39 h 382"/>
                <a:gd name="T40" fmla="*/ 207 w 207"/>
                <a:gd name="T41" fmla="*/ 53 h 382"/>
                <a:gd name="T42" fmla="*/ 207 w 207"/>
                <a:gd name="T43" fmla="*/ 62 h 382"/>
                <a:gd name="T44" fmla="*/ 204 w 207"/>
                <a:gd name="T45" fmla="*/ 72 h 382"/>
                <a:gd name="T46" fmla="*/ 200 w 207"/>
                <a:gd name="T47" fmla="*/ 102 h 382"/>
                <a:gd name="T48" fmla="*/ 183 w 207"/>
                <a:gd name="T49" fmla="*/ 167 h 382"/>
                <a:gd name="T50" fmla="*/ 159 w 207"/>
                <a:gd name="T51" fmla="*/ 240 h 382"/>
                <a:gd name="T52" fmla="*/ 135 w 207"/>
                <a:gd name="T53" fmla="*/ 300 h 382"/>
                <a:gd name="T54" fmla="*/ 116 w 207"/>
                <a:gd name="T55" fmla="*/ 344 h 382"/>
                <a:gd name="T56" fmla="*/ 101 w 207"/>
                <a:gd name="T57" fmla="*/ 362 h 382"/>
                <a:gd name="T58" fmla="*/ 86 w 207"/>
                <a:gd name="T59" fmla="*/ 374 h 382"/>
                <a:gd name="T60" fmla="*/ 74 w 207"/>
                <a:gd name="T61" fmla="*/ 379 h 382"/>
                <a:gd name="T62" fmla="*/ 63 w 207"/>
                <a:gd name="T63" fmla="*/ 382 h 382"/>
                <a:gd name="T64" fmla="*/ 51 w 207"/>
                <a:gd name="T65" fmla="*/ 382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7" h="382">
                  <a:moveTo>
                    <a:pt x="45" y="380"/>
                  </a:moveTo>
                  <a:lnTo>
                    <a:pt x="33" y="376"/>
                  </a:lnTo>
                  <a:lnTo>
                    <a:pt x="23" y="370"/>
                  </a:lnTo>
                  <a:lnTo>
                    <a:pt x="14" y="363"/>
                  </a:lnTo>
                  <a:lnTo>
                    <a:pt x="8" y="355"/>
                  </a:lnTo>
                  <a:lnTo>
                    <a:pt x="3" y="346"/>
                  </a:lnTo>
                  <a:lnTo>
                    <a:pt x="0" y="337"/>
                  </a:lnTo>
                  <a:lnTo>
                    <a:pt x="0" y="332"/>
                  </a:lnTo>
                  <a:lnTo>
                    <a:pt x="0" y="327"/>
                  </a:lnTo>
                  <a:lnTo>
                    <a:pt x="0" y="322"/>
                  </a:lnTo>
                  <a:lnTo>
                    <a:pt x="1" y="317"/>
                  </a:lnTo>
                  <a:lnTo>
                    <a:pt x="5" y="309"/>
                  </a:lnTo>
                  <a:lnTo>
                    <a:pt x="11" y="286"/>
                  </a:lnTo>
                  <a:lnTo>
                    <a:pt x="20" y="253"/>
                  </a:lnTo>
                  <a:lnTo>
                    <a:pt x="31" y="211"/>
                  </a:lnTo>
                  <a:lnTo>
                    <a:pt x="43" y="166"/>
                  </a:lnTo>
                  <a:lnTo>
                    <a:pt x="52" y="118"/>
                  </a:lnTo>
                  <a:lnTo>
                    <a:pt x="57" y="95"/>
                  </a:lnTo>
                  <a:lnTo>
                    <a:pt x="61" y="73"/>
                  </a:lnTo>
                  <a:lnTo>
                    <a:pt x="64" y="51"/>
                  </a:lnTo>
                  <a:lnTo>
                    <a:pt x="66" y="31"/>
                  </a:lnTo>
                  <a:lnTo>
                    <a:pt x="67" y="27"/>
                  </a:lnTo>
                  <a:lnTo>
                    <a:pt x="69" y="22"/>
                  </a:lnTo>
                  <a:lnTo>
                    <a:pt x="73" y="18"/>
                  </a:lnTo>
                  <a:lnTo>
                    <a:pt x="78" y="14"/>
                  </a:lnTo>
                  <a:lnTo>
                    <a:pt x="83" y="11"/>
                  </a:lnTo>
                  <a:lnTo>
                    <a:pt x="88" y="8"/>
                  </a:lnTo>
                  <a:lnTo>
                    <a:pt x="94" y="5"/>
                  </a:lnTo>
                  <a:lnTo>
                    <a:pt x="102" y="3"/>
                  </a:lnTo>
                  <a:lnTo>
                    <a:pt x="117" y="1"/>
                  </a:lnTo>
                  <a:lnTo>
                    <a:pt x="131" y="0"/>
                  </a:lnTo>
                  <a:lnTo>
                    <a:pt x="139" y="0"/>
                  </a:lnTo>
                  <a:lnTo>
                    <a:pt x="146" y="0"/>
                  </a:lnTo>
                  <a:lnTo>
                    <a:pt x="153" y="1"/>
                  </a:lnTo>
                  <a:lnTo>
                    <a:pt x="160" y="3"/>
                  </a:lnTo>
                  <a:lnTo>
                    <a:pt x="172" y="7"/>
                  </a:lnTo>
                  <a:lnTo>
                    <a:pt x="182" y="13"/>
                  </a:lnTo>
                  <a:lnTo>
                    <a:pt x="191" y="21"/>
                  </a:lnTo>
                  <a:lnTo>
                    <a:pt x="198" y="29"/>
                  </a:lnTo>
                  <a:lnTo>
                    <a:pt x="203" y="39"/>
                  </a:lnTo>
                  <a:lnTo>
                    <a:pt x="205" y="48"/>
                  </a:lnTo>
                  <a:lnTo>
                    <a:pt x="207" y="53"/>
                  </a:lnTo>
                  <a:lnTo>
                    <a:pt x="207" y="58"/>
                  </a:lnTo>
                  <a:lnTo>
                    <a:pt x="207" y="62"/>
                  </a:lnTo>
                  <a:lnTo>
                    <a:pt x="205" y="67"/>
                  </a:lnTo>
                  <a:lnTo>
                    <a:pt x="204" y="72"/>
                  </a:lnTo>
                  <a:lnTo>
                    <a:pt x="203" y="82"/>
                  </a:lnTo>
                  <a:lnTo>
                    <a:pt x="200" y="102"/>
                  </a:lnTo>
                  <a:lnTo>
                    <a:pt x="194" y="130"/>
                  </a:lnTo>
                  <a:lnTo>
                    <a:pt x="183" y="167"/>
                  </a:lnTo>
                  <a:lnTo>
                    <a:pt x="168" y="213"/>
                  </a:lnTo>
                  <a:lnTo>
                    <a:pt x="159" y="240"/>
                  </a:lnTo>
                  <a:lnTo>
                    <a:pt x="147" y="268"/>
                  </a:lnTo>
                  <a:lnTo>
                    <a:pt x="135" y="300"/>
                  </a:lnTo>
                  <a:lnTo>
                    <a:pt x="121" y="335"/>
                  </a:lnTo>
                  <a:lnTo>
                    <a:pt x="116" y="344"/>
                  </a:lnTo>
                  <a:lnTo>
                    <a:pt x="109" y="354"/>
                  </a:lnTo>
                  <a:lnTo>
                    <a:pt x="101" y="362"/>
                  </a:lnTo>
                  <a:lnTo>
                    <a:pt x="91" y="371"/>
                  </a:lnTo>
                  <a:lnTo>
                    <a:pt x="86" y="374"/>
                  </a:lnTo>
                  <a:lnTo>
                    <a:pt x="81" y="377"/>
                  </a:lnTo>
                  <a:lnTo>
                    <a:pt x="74" y="379"/>
                  </a:lnTo>
                  <a:lnTo>
                    <a:pt x="69" y="381"/>
                  </a:lnTo>
                  <a:lnTo>
                    <a:pt x="63" y="382"/>
                  </a:lnTo>
                  <a:lnTo>
                    <a:pt x="56" y="382"/>
                  </a:lnTo>
                  <a:lnTo>
                    <a:pt x="51" y="382"/>
                  </a:lnTo>
                  <a:lnTo>
                    <a:pt x="45" y="380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82" name="Freeform 42"/>
            <p:cNvSpPr>
              <a:spLocks/>
            </p:cNvSpPr>
            <p:nvPr/>
          </p:nvSpPr>
          <p:spPr bwMode="auto">
            <a:xfrm>
              <a:off x="4351338" y="4294188"/>
              <a:ext cx="209550" cy="220663"/>
            </a:xfrm>
            <a:custGeom>
              <a:avLst/>
              <a:gdLst>
                <a:gd name="T0" fmla="*/ 463 w 662"/>
                <a:gd name="T1" fmla="*/ 0 h 695"/>
                <a:gd name="T2" fmla="*/ 527 w 662"/>
                <a:gd name="T3" fmla="*/ 16 h 695"/>
                <a:gd name="T4" fmla="*/ 555 w 662"/>
                <a:gd name="T5" fmla="*/ 24 h 695"/>
                <a:gd name="T6" fmla="*/ 579 w 662"/>
                <a:gd name="T7" fmla="*/ 34 h 695"/>
                <a:gd name="T8" fmla="*/ 602 w 662"/>
                <a:gd name="T9" fmla="*/ 47 h 695"/>
                <a:gd name="T10" fmla="*/ 623 w 662"/>
                <a:gd name="T11" fmla="*/ 65 h 695"/>
                <a:gd name="T12" fmla="*/ 643 w 662"/>
                <a:gd name="T13" fmla="*/ 88 h 695"/>
                <a:gd name="T14" fmla="*/ 662 w 662"/>
                <a:gd name="T15" fmla="*/ 120 h 695"/>
                <a:gd name="T16" fmla="*/ 581 w 662"/>
                <a:gd name="T17" fmla="*/ 252 h 695"/>
                <a:gd name="T18" fmla="*/ 571 w 662"/>
                <a:gd name="T19" fmla="*/ 314 h 695"/>
                <a:gd name="T20" fmla="*/ 566 w 662"/>
                <a:gd name="T21" fmla="*/ 353 h 695"/>
                <a:gd name="T22" fmla="*/ 564 w 662"/>
                <a:gd name="T23" fmla="*/ 392 h 695"/>
                <a:gd name="T24" fmla="*/ 565 w 662"/>
                <a:gd name="T25" fmla="*/ 433 h 695"/>
                <a:gd name="T26" fmla="*/ 568 w 662"/>
                <a:gd name="T27" fmla="*/ 480 h 695"/>
                <a:gd name="T28" fmla="*/ 576 w 662"/>
                <a:gd name="T29" fmla="*/ 531 h 695"/>
                <a:gd name="T30" fmla="*/ 582 w 662"/>
                <a:gd name="T31" fmla="*/ 581 h 695"/>
                <a:gd name="T32" fmla="*/ 579 w 662"/>
                <a:gd name="T33" fmla="*/ 618 h 695"/>
                <a:gd name="T34" fmla="*/ 564 w 662"/>
                <a:gd name="T35" fmla="*/ 647 h 695"/>
                <a:gd name="T36" fmla="*/ 541 w 662"/>
                <a:gd name="T37" fmla="*/ 669 h 695"/>
                <a:gd name="T38" fmla="*/ 510 w 662"/>
                <a:gd name="T39" fmla="*/ 684 h 695"/>
                <a:gd name="T40" fmla="*/ 473 w 662"/>
                <a:gd name="T41" fmla="*/ 692 h 695"/>
                <a:gd name="T42" fmla="*/ 431 w 662"/>
                <a:gd name="T43" fmla="*/ 695 h 695"/>
                <a:gd name="T44" fmla="*/ 386 w 662"/>
                <a:gd name="T45" fmla="*/ 693 h 695"/>
                <a:gd name="T46" fmla="*/ 339 w 662"/>
                <a:gd name="T47" fmla="*/ 687 h 695"/>
                <a:gd name="T48" fmla="*/ 291 w 662"/>
                <a:gd name="T49" fmla="*/ 675 h 695"/>
                <a:gd name="T50" fmla="*/ 244 w 662"/>
                <a:gd name="T51" fmla="*/ 660 h 695"/>
                <a:gd name="T52" fmla="*/ 199 w 662"/>
                <a:gd name="T53" fmla="*/ 642 h 695"/>
                <a:gd name="T54" fmla="*/ 158 w 662"/>
                <a:gd name="T55" fmla="*/ 621 h 695"/>
                <a:gd name="T56" fmla="*/ 122 w 662"/>
                <a:gd name="T57" fmla="*/ 598 h 695"/>
                <a:gd name="T58" fmla="*/ 92 w 662"/>
                <a:gd name="T59" fmla="*/ 573 h 695"/>
                <a:gd name="T60" fmla="*/ 69 w 662"/>
                <a:gd name="T61" fmla="*/ 546 h 695"/>
                <a:gd name="T62" fmla="*/ 23 w 662"/>
                <a:gd name="T63" fmla="*/ 458 h 695"/>
                <a:gd name="T64" fmla="*/ 8 w 662"/>
                <a:gd name="T65" fmla="*/ 426 h 695"/>
                <a:gd name="T66" fmla="*/ 1 w 662"/>
                <a:gd name="T67" fmla="*/ 398 h 695"/>
                <a:gd name="T68" fmla="*/ 0 w 662"/>
                <a:gd name="T69" fmla="*/ 374 h 695"/>
                <a:gd name="T70" fmla="*/ 3 w 662"/>
                <a:gd name="T71" fmla="*/ 352 h 695"/>
                <a:gd name="T72" fmla="*/ 21 w 662"/>
                <a:gd name="T73" fmla="*/ 305 h 695"/>
                <a:gd name="T74" fmla="*/ 46 w 662"/>
                <a:gd name="T75" fmla="*/ 246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2" h="695">
                  <a:moveTo>
                    <a:pt x="46" y="246"/>
                  </a:moveTo>
                  <a:lnTo>
                    <a:pt x="463" y="0"/>
                  </a:lnTo>
                  <a:lnTo>
                    <a:pt x="497" y="8"/>
                  </a:lnTo>
                  <a:lnTo>
                    <a:pt x="527" y="16"/>
                  </a:lnTo>
                  <a:lnTo>
                    <a:pt x="541" y="20"/>
                  </a:lnTo>
                  <a:lnTo>
                    <a:pt x="555" y="24"/>
                  </a:lnTo>
                  <a:lnTo>
                    <a:pt x="567" y="28"/>
                  </a:lnTo>
                  <a:lnTo>
                    <a:pt x="579" y="34"/>
                  </a:lnTo>
                  <a:lnTo>
                    <a:pt x="591" y="40"/>
                  </a:lnTo>
                  <a:lnTo>
                    <a:pt x="602" y="47"/>
                  </a:lnTo>
                  <a:lnTo>
                    <a:pt x="613" y="56"/>
                  </a:lnTo>
                  <a:lnTo>
                    <a:pt x="623" y="65"/>
                  </a:lnTo>
                  <a:lnTo>
                    <a:pt x="633" y="76"/>
                  </a:lnTo>
                  <a:lnTo>
                    <a:pt x="643" y="88"/>
                  </a:lnTo>
                  <a:lnTo>
                    <a:pt x="652" y="103"/>
                  </a:lnTo>
                  <a:lnTo>
                    <a:pt x="662" y="120"/>
                  </a:lnTo>
                  <a:lnTo>
                    <a:pt x="590" y="206"/>
                  </a:lnTo>
                  <a:lnTo>
                    <a:pt x="581" y="252"/>
                  </a:lnTo>
                  <a:lnTo>
                    <a:pt x="574" y="295"/>
                  </a:lnTo>
                  <a:lnTo>
                    <a:pt x="571" y="314"/>
                  </a:lnTo>
                  <a:lnTo>
                    <a:pt x="568" y="334"/>
                  </a:lnTo>
                  <a:lnTo>
                    <a:pt x="566" y="353"/>
                  </a:lnTo>
                  <a:lnTo>
                    <a:pt x="565" y="372"/>
                  </a:lnTo>
                  <a:lnTo>
                    <a:pt x="564" y="392"/>
                  </a:lnTo>
                  <a:lnTo>
                    <a:pt x="564" y="412"/>
                  </a:lnTo>
                  <a:lnTo>
                    <a:pt x="565" y="433"/>
                  </a:lnTo>
                  <a:lnTo>
                    <a:pt x="566" y="455"/>
                  </a:lnTo>
                  <a:lnTo>
                    <a:pt x="568" y="480"/>
                  </a:lnTo>
                  <a:lnTo>
                    <a:pt x="572" y="504"/>
                  </a:lnTo>
                  <a:lnTo>
                    <a:pt x="576" y="531"/>
                  </a:lnTo>
                  <a:lnTo>
                    <a:pt x="580" y="560"/>
                  </a:lnTo>
                  <a:lnTo>
                    <a:pt x="582" y="581"/>
                  </a:lnTo>
                  <a:lnTo>
                    <a:pt x="582" y="601"/>
                  </a:lnTo>
                  <a:lnTo>
                    <a:pt x="579" y="618"/>
                  </a:lnTo>
                  <a:lnTo>
                    <a:pt x="573" y="633"/>
                  </a:lnTo>
                  <a:lnTo>
                    <a:pt x="564" y="647"/>
                  </a:lnTo>
                  <a:lnTo>
                    <a:pt x="554" y="658"/>
                  </a:lnTo>
                  <a:lnTo>
                    <a:pt x="541" y="669"/>
                  </a:lnTo>
                  <a:lnTo>
                    <a:pt x="526" y="677"/>
                  </a:lnTo>
                  <a:lnTo>
                    <a:pt x="510" y="684"/>
                  </a:lnTo>
                  <a:lnTo>
                    <a:pt x="492" y="689"/>
                  </a:lnTo>
                  <a:lnTo>
                    <a:pt x="473" y="692"/>
                  </a:lnTo>
                  <a:lnTo>
                    <a:pt x="452" y="694"/>
                  </a:lnTo>
                  <a:lnTo>
                    <a:pt x="431" y="695"/>
                  </a:lnTo>
                  <a:lnTo>
                    <a:pt x="409" y="695"/>
                  </a:lnTo>
                  <a:lnTo>
                    <a:pt x="386" y="693"/>
                  </a:lnTo>
                  <a:lnTo>
                    <a:pt x="362" y="691"/>
                  </a:lnTo>
                  <a:lnTo>
                    <a:pt x="339" y="687"/>
                  </a:lnTo>
                  <a:lnTo>
                    <a:pt x="315" y="682"/>
                  </a:lnTo>
                  <a:lnTo>
                    <a:pt x="291" y="675"/>
                  </a:lnTo>
                  <a:lnTo>
                    <a:pt x="267" y="669"/>
                  </a:lnTo>
                  <a:lnTo>
                    <a:pt x="244" y="660"/>
                  </a:lnTo>
                  <a:lnTo>
                    <a:pt x="222" y="652"/>
                  </a:lnTo>
                  <a:lnTo>
                    <a:pt x="199" y="642"/>
                  </a:lnTo>
                  <a:lnTo>
                    <a:pt x="178" y="632"/>
                  </a:lnTo>
                  <a:lnTo>
                    <a:pt x="158" y="621"/>
                  </a:lnTo>
                  <a:lnTo>
                    <a:pt x="139" y="610"/>
                  </a:lnTo>
                  <a:lnTo>
                    <a:pt x="122" y="598"/>
                  </a:lnTo>
                  <a:lnTo>
                    <a:pt x="106" y="585"/>
                  </a:lnTo>
                  <a:lnTo>
                    <a:pt x="92" y="573"/>
                  </a:lnTo>
                  <a:lnTo>
                    <a:pt x="80" y="560"/>
                  </a:lnTo>
                  <a:lnTo>
                    <a:pt x="69" y="546"/>
                  </a:lnTo>
                  <a:lnTo>
                    <a:pt x="62" y="532"/>
                  </a:lnTo>
                  <a:lnTo>
                    <a:pt x="23" y="458"/>
                  </a:lnTo>
                  <a:lnTo>
                    <a:pt x="14" y="442"/>
                  </a:lnTo>
                  <a:lnTo>
                    <a:pt x="8" y="426"/>
                  </a:lnTo>
                  <a:lnTo>
                    <a:pt x="4" y="412"/>
                  </a:lnTo>
                  <a:lnTo>
                    <a:pt x="1" y="398"/>
                  </a:lnTo>
                  <a:lnTo>
                    <a:pt x="0" y="387"/>
                  </a:lnTo>
                  <a:lnTo>
                    <a:pt x="0" y="374"/>
                  </a:lnTo>
                  <a:lnTo>
                    <a:pt x="1" y="363"/>
                  </a:lnTo>
                  <a:lnTo>
                    <a:pt x="3" y="352"/>
                  </a:lnTo>
                  <a:lnTo>
                    <a:pt x="10" y="330"/>
                  </a:lnTo>
                  <a:lnTo>
                    <a:pt x="21" y="305"/>
                  </a:lnTo>
                  <a:lnTo>
                    <a:pt x="32" y="278"/>
                  </a:lnTo>
                  <a:lnTo>
                    <a:pt x="46" y="246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83" name="Freeform 43"/>
            <p:cNvSpPr>
              <a:spLocks/>
            </p:cNvSpPr>
            <p:nvPr/>
          </p:nvSpPr>
          <p:spPr bwMode="auto">
            <a:xfrm>
              <a:off x="4319588" y="4397375"/>
              <a:ext cx="79375" cy="128588"/>
            </a:xfrm>
            <a:custGeom>
              <a:avLst/>
              <a:gdLst>
                <a:gd name="T0" fmla="*/ 39 w 246"/>
                <a:gd name="T1" fmla="*/ 399 h 404"/>
                <a:gd name="T2" fmla="*/ 28 w 246"/>
                <a:gd name="T3" fmla="*/ 390 h 404"/>
                <a:gd name="T4" fmla="*/ 17 w 246"/>
                <a:gd name="T5" fmla="*/ 379 h 404"/>
                <a:gd name="T6" fmla="*/ 10 w 246"/>
                <a:gd name="T7" fmla="*/ 366 h 404"/>
                <a:gd name="T8" fmla="*/ 5 w 246"/>
                <a:gd name="T9" fmla="*/ 351 h 404"/>
                <a:gd name="T10" fmla="*/ 1 w 246"/>
                <a:gd name="T11" fmla="*/ 336 h 404"/>
                <a:gd name="T12" fmla="*/ 0 w 246"/>
                <a:gd name="T13" fmla="*/ 323 h 404"/>
                <a:gd name="T14" fmla="*/ 2 w 246"/>
                <a:gd name="T15" fmla="*/ 309 h 404"/>
                <a:gd name="T16" fmla="*/ 98 w 246"/>
                <a:gd name="T17" fmla="*/ 38 h 404"/>
                <a:gd name="T18" fmla="*/ 102 w 246"/>
                <a:gd name="T19" fmla="*/ 27 h 404"/>
                <a:gd name="T20" fmla="*/ 110 w 246"/>
                <a:gd name="T21" fmla="*/ 18 h 404"/>
                <a:gd name="T22" fmla="*/ 120 w 246"/>
                <a:gd name="T23" fmla="*/ 10 h 404"/>
                <a:gd name="T24" fmla="*/ 132 w 246"/>
                <a:gd name="T25" fmla="*/ 5 h 404"/>
                <a:gd name="T26" fmla="*/ 144 w 246"/>
                <a:gd name="T27" fmla="*/ 1 h 404"/>
                <a:gd name="T28" fmla="*/ 158 w 246"/>
                <a:gd name="T29" fmla="*/ 0 h 404"/>
                <a:gd name="T30" fmla="*/ 173 w 246"/>
                <a:gd name="T31" fmla="*/ 0 h 404"/>
                <a:gd name="T32" fmla="*/ 189 w 246"/>
                <a:gd name="T33" fmla="*/ 5 h 404"/>
                <a:gd name="T34" fmla="*/ 202 w 246"/>
                <a:gd name="T35" fmla="*/ 10 h 404"/>
                <a:gd name="T36" fmla="*/ 215 w 246"/>
                <a:gd name="T37" fmla="*/ 17 h 404"/>
                <a:gd name="T38" fmla="*/ 226 w 246"/>
                <a:gd name="T39" fmla="*/ 27 h 404"/>
                <a:gd name="T40" fmla="*/ 235 w 246"/>
                <a:gd name="T41" fmla="*/ 37 h 404"/>
                <a:gd name="T42" fmla="*/ 241 w 246"/>
                <a:gd name="T43" fmla="*/ 48 h 404"/>
                <a:gd name="T44" fmla="*/ 245 w 246"/>
                <a:gd name="T45" fmla="*/ 59 h 404"/>
                <a:gd name="T46" fmla="*/ 246 w 246"/>
                <a:gd name="T47" fmla="*/ 72 h 404"/>
                <a:gd name="T48" fmla="*/ 244 w 246"/>
                <a:gd name="T49" fmla="*/ 84 h 404"/>
                <a:gd name="T50" fmla="*/ 148 w 246"/>
                <a:gd name="T51" fmla="*/ 354 h 404"/>
                <a:gd name="T52" fmla="*/ 141 w 246"/>
                <a:gd name="T53" fmla="*/ 366 h 404"/>
                <a:gd name="T54" fmla="*/ 130 w 246"/>
                <a:gd name="T55" fmla="*/ 378 h 404"/>
                <a:gd name="T56" fmla="*/ 118 w 246"/>
                <a:gd name="T57" fmla="*/ 387 h 404"/>
                <a:gd name="T58" fmla="*/ 103 w 246"/>
                <a:gd name="T59" fmla="*/ 396 h 404"/>
                <a:gd name="T60" fmla="*/ 87 w 246"/>
                <a:gd name="T61" fmla="*/ 401 h 404"/>
                <a:gd name="T62" fmla="*/ 71 w 246"/>
                <a:gd name="T63" fmla="*/ 404 h 404"/>
                <a:gd name="T64" fmla="*/ 55 w 246"/>
                <a:gd name="T65" fmla="*/ 403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6" h="404">
                  <a:moveTo>
                    <a:pt x="47" y="401"/>
                  </a:moveTo>
                  <a:lnTo>
                    <a:pt x="39" y="399"/>
                  </a:lnTo>
                  <a:lnTo>
                    <a:pt x="33" y="395"/>
                  </a:lnTo>
                  <a:lnTo>
                    <a:pt x="28" y="390"/>
                  </a:lnTo>
                  <a:lnTo>
                    <a:pt x="22" y="385"/>
                  </a:lnTo>
                  <a:lnTo>
                    <a:pt x="17" y="379"/>
                  </a:lnTo>
                  <a:lnTo>
                    <a:pt x="13" y="372"/>
                  </a:lnTo>
                  <a:lnTo>
                    <a:pt x="10" y="366"/>
                  </a:lnTo>
                  <a:lnTo>
                    <a:pt x="7" y="359"/>
                  </a:lnTo>
                  <a:lnTo>
                    <a:pt x="5" y="351"/>
                  </a:lnTo>
                  <a:lnTo>
                    <a:pt x="2" y="344"/>
                  </a:lnTo>
                  <a:lnTo>
                    <a:pt x="1" y="336"/>
                  </a:lnTo>
                  <a:lnTo>
                    <a:pt x="1" y="329"/>
                  </a:lnTo>
                  <a:lnTo>
                    <a:pt x="0" y="323"/>
                  </a:lnTo>
                  <a:lnTo>
                    <a:pt x="1" y="315"/>
                  </a:lnTo>
                  <a:lnTo>
                    <a:pt x="2" y="309"/>
                  </a:lnTo>
                  <a:lnTo>
                    <a:pt x="4" y="303"/>
                  </a:lnTo>
                  <a:lnTo>
                    <a:pt x="98" y="38"/>
                  </a:lnTo>
                  <a:lnTo>
                    <a:pt x="100" y="32"/>
                  </a:lnTo>
                  <a:lnTo>
                    <a:pt x="102" y="27"/>
                  </a:lnTo>
                  <a:lnTo>
                    <a:pt x="106" y="22"/>
                  </a:lnTo>
                  <a:lnTo>
                    <a:pt x="110" y="18"/>
                  </a:lnTo>
                  <a:lnTo>
                    <a:pt x="115" y="14"/>
                  </a:lnTo>
                  <a:lnTo>
                    <a:pt x="120" y="10"/>
                  </a:lnTo>
                  <a:lnTo>
                    <a:pt x="125" y="8"/>
                  </a:lnTo>
                  <a:lnTo>
                    <a:pt x="132" y="5"/>
                  </a:lnTo>
                  <a:lnTo>
                    <a:pt x="138" y="2"/>
                  </a:lnTo>
                  <a:lnTo>
                    <a:pt x="144" y="1"/>
                  </a:lnTo>
                  <a:lnTo>
                    <a:pt x="152" y="0"/>
                  </a:lnTo>
                  <a:lnTo>
                    <a:pt x="158" y="0"/>
                  </a:lnTo>
                  <a:lnTo>
                    <a:pt x="165" y="0"/>
                  </a:lnTo>
                  <a:lnTo>
                    <a:pt x="173" y="0"/>
                  </a:lnTo>
                  <a:lnTo>
                    <a:pt x="180" y="2"/>
                  </a:lnTo>
                  <a:lnTo>
                    <a:pt x="189" y="5"/>
                  </a:lnTo>
                  <a:lnTo>
                    <a:pt x="196" y="7"/>
                  </a:lnTo>
                  <a:lnTo>
                    <a:pt x="202" y="10"/>
                  </a:lnTo>
                  <a:lnTo>
                    <a:pt x="209" y="14"/>
                  </a:lnTo>
                  <a:lnTo>
                    <a:pt x="215" y="17"/>
                  </a:lnTo>
                  <a:lnTo>
                    <a:pt x="221" y="22"/>
                  </a:lnTo>
                  <a:lnTo>
                    <a:pt x="226" y="27"/>
                  </a:lnTo>
                  <a:lnTo>
                    <a:pt x="231" y="32"/>
                  </a:lnTo>
                  <a:lnTo>
                    <a:pt x="235" y="37"/>
                  </a:lnTo>
                  <a:lnTo>
                    <a:pt x="238" y="43"/>
                  </a:lnTo>
                  <a:lnTo>
                    <a:pt x="241" y="48"/>
                  </a:lnTo>
                  <a:lnTo>
                    <a:pt x="244" y="54"/>
                  </a:lnTo>
                  <a:lnTo>
                    <a:pt x="245" y="59"/>
                  </a:lnTo>
                  <a:lnTo>
                    <a:pt x="246" y="66"/>
                  </a:lnTo>
                  <a:lnTo>
                    <a:pt x="246" y="72"/>
                  </a:lnTo>
                  <a:lnTo>
                    <a:pt x="245" y="77"/>
                  </a:lnTo>
                  <a:lnTo>
                    <a:pt x="244" y="84"/>
                  </a:lnTo>
                  <a:lnTo>
                    <a:pt x="151" y="348"/>
                  </a:lnTo>
                  <a:lnTo>
                    <a:pt x="148" y="354"/>
                  </a:lnTo>
                  <a:lnTo>
                    <a:pt x="144" y="361"/>
                  </a:lnTo>
                  <a:lnTo>
                    <a:pt x="141" y="366"/>
                  </a:lnTo>
                  <a:lnTo>
                    <a:pt x="136" y="371"/>
                  </a:lnTo>
                  <a:lnTo>
                    <a:pt x="130" y="378"/>
                  </a:lnTo>
                  <a:lnTo>
                    <a:pt x="124" y="382"/>
                  </a:lnTo>
                  <a:lnTo>
                    <a:pt x="118" y="387"/>
                  </a:lnTo>
                  <a:lnTo>
                    <a:pt x="110" y="391"/>
                  </a:lnTo>
                  <a:lnTo>
                    <a:pt x="103" y="396"/>
                  </a:lnTo>
                  <a:lnTo>
                    <a:pt x="94" y="399"/>
                  </a:lnTo>
                  <a:lnTo>
                    <a:pt x="87" y="401"/>
                  </a:lnTo>
                  <a:lnTo>
                    <a:pt x="79" y="403"/>
                  </a:lnTo>
                  <a:lnTo>
                    <a:pt x="71" y="404"/>
                  </a:lnTo>
                  <a:lnTo>
                    <a:pt x="63" y="404"/>
                  </a:lnTo>
                  <a:lnTo>
                    <a:pt x="55" y="403"/>
                  </a:lnTo>
                  <a:lnTo>
                    <a:pt x="47" y="401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84" name="Freeform 44"/>
            <p:cNvSpPr>
              <a:spLocks/>
            </p:cNvSpPr>
            <p:nvPr/>
          </p:nvSpPr>
          <p:spPr bwMode="auto">
            <a:xfrm>
              <a:off x="4178300" y="3033713"/>
              <a:ext cx="423863" cy="1368425"/>
            </a:xfrm>
            <a:custGeom>
              <a:avLst/>
              <a:gdLst>
                <a:gd name="T0" fmla="*/ 399 w 1334"/>
                <a:gd name="T1" fmla="*/ 1791 h 4313"/>
                <a:gd name="T2" fmla="*/ 345 w 1334"/>
                <a:gd name="T3" fmla="*/ 1585 h 4313"/>
                <a:gd name="T4" fmla="*/ 258 w 1334"/>
                <a:gd name="T5" fmla="*/ 1296 h 4313"/>
                <a:gd name="T6" fmla="*/ 171 w 1334"/>
                <a:gd name="T7" fmla="*/ 1027 h 4313"/>
                <a:gd name="T8" fmla="*/ 93 w 1334"/>
                <a:gd name="T9" fmla="*/ 767 h 4313"/>
                <a:gd name="T10" fmla="*/ 60 w 1334"/>
                <a:gd name="T11" fmla="*/ 638 h 4313"/>
                <a:gd name="T12" fmla="*/ 32 w 1334"/>
                <a:gd name="T13" fmla="*/ 508 h 4313"/>
                <a:gd name="T14" fmla="*/ 13 w 1334"/>
                <a:gd name="T15" fmla="*/ 406 h 4313"/>
                <a:gd name="T16" fmla="*/ 0 w 1334"/>
                <a:gd name="T17" fmla="*/ 317 h 4313"/>
                <a:gd name="T18" fmla="*/ 2 w 1334"/>
                <a:gd name="T19" fmla="*/ 271 h 4313"/>
                <a:gd name="T20" fmla="*/ 14 w 1334"/>
                <a:gd name="T21" fmla="*/ 220 h 4313"/>
                <a:gd name="T22" fmla="*/ 36 w 1334"/>
                <a:gd name="T23" fmla="*/ 168 h 4313"/>
                <a:gd name="T24" fmla="*/ 74 w 1334"/>
                <a:gd name="T25" fmla="*/ 119 h 4313"/>
                <a:gd name="T26" fmla="*/ 129 w 1334"/>
                <a:gd name="T27" fmla="*/ 72 h 4313"/>
                <a:gd name="T28" fmla="*/ 204 w 1334"/>
                <a:gd name="T29" fmla="*/ 33 h 4313"/>
                <a:gd name="T30" fmla="*/ 291 w 1334"/>
                <a:gd name="T31" fmla="*/ 7 h 4313"/>
                <a:gd name="T32" fmla="*/ 358 w 1334"/>
                <a:gd name="T33" fmla="*/ 0 h 4313"/>
                <a:gd name="T34" fmla="*/ 422 w 1334"/>
                <a:gd name="T35" fmla="*/ 10 h 4313"/>
                <a:gd name="T36" fmla="*/ 483 w 1334"/>
                <a:gd name="T37" fmla="*/ 30 h 4313"/>
                <a:gd name="T38" fmla="*/ 542 w 1334"/>
                <a:gd name="T39" fmla="*/ 61 h 4313"/>
                <a:gd name="T40" fmla="*/ 593 w 1334"/>
                <a:gd name="T41" fmla="*/ 97 h 4313"/>
                <a:gd name="T42" fmla="*/ 641 w 1334"/>
                <a:gd name="T43" fmla="*/ 138 h 4313"/>
                <a:gd name="T44" fmla="*/ 707 w 1334"/>
                <a:gd name="T45" fmla="*/ 210 h 4313"/>
                <a:gd name="T46" fmla="*/ 757 w 1334"/>
                <a:gd name="T47" fmla="*/ 287 h 4313"/>
                <a:gd name="T48" fmla="*/ 845 w 1334"/>
                <a:gd name="T49" fmla="*/ 503 h 4313"/>
                <a:gd name="T50" fmla="*/ 954 w 1334"/>
                <a:gd name="T51" fmla="*/ 832 h 4313"/>
                <a:gd name="T52" fmla="*/ 1050 w 1334"/>
                <a:gd name="T53" fmla="*/ 1194 h 4313"/>
                <a:gd name="T54" fmla="*/ 1134 w 1334"/>
                <a:gd name="T55" fmla="*/ 1582 h 4313"/>
                <a:gd name="T56" fmla="*/ 1205 w 1334"/>
                <a:gd name="T57" fmla="*/ 1987 h 4313"/>
                <a:gd name="T58" fmla="*/ 1261 w 1334"/>
                <a:gd name="T59" fmla="*/ 2400 h 4313"/>
                <a:gd name="T60" fmla="*/ 1302 w 1334"/>
                <a:gd name="T61" fmla="*/ 2813 h 4313"/>
                <a:gd name="T62" fmla="*/ 1326 w 1334"/>
                <a:gd name="T63" fmla="*/ 3220 h 4313"/>
                <a:gd name="T64" fmla="*/ 1334 w 1334"/>
                <a:gd name="T65" fmla="*/ 3611 h 4313"/>
                <a:gd name="T66" fmla="*/ 1323 w 1334"/>
                <a:gd name="T67" fmla="*/ 3978 h 4313"/>
                <a:gd name="T68" fmla="*/ 1293 w 1334"/>
                <a:gd name="T69" fmla="*/ 4313 h 4313"/>
                <a:gd name="T70" fmla="*/ 1097 w 1334"/>
                <a:gd name="T71" fmla="*/ 4303 h 4313"/>
                <a:gd name="T72" fmla="*/ 921 w 1334"/>
                <a:gd name="T73" fmla="*/ 4302 h 4313"/>
                <a:gd name="T74" fmla="*/ 768 w 1334"/>
                <a:gd name="T75" fmla="*/ 4307 h 4313"/>
                <a:gd name="T76" fmla="*/ 639 w 1334"/>
                <a:gd name="T77" fmla="*/ 4312 h 4313"/>
                <a:gd name="T78" fmla="*/ 534 w 1334"/>
                <a:gd name="T79" fmla="*/ 4312 h 4313"/>
                <a:gd name="T80" fmla="*/ 522 w 1334"/>
                <a:gd name="T81" fmla="*/ 3871 h 4313"/>
                <a:gd name="T82" fmla="*/ 534 w 1334"/>
                <a:gd name="T83" fmla="*/ 3312 h 4313"/>
                <a:gd name="T84" fmla="*/ 534 w 1334"/>
                <a:gd name="T85" fmla="*/ 2996 h 4313"/>
                <a:gd name="T86" fmla="*/ 528 w 1334"/>
                <a:gd name="T87" fmla="*/ 2783 h 4313"/>
                <a:gd name="T88" fmla="*/ 517 w 1334"/>
                <a:gd name="T89" fmla="*/ 2586 h 4313"/>
                <a:gd name="T90" fmla="*/ 502 w 1334"/>
                <a:gd name="T91" fmla="*/ 2402 h 4313"/>
                <a:gd name="T92" fmla="*/ 481 w 1334"/>
                <a:gd name="T93" fmla="*/ 2229 h 4313"/>
                <a:gd name="T94" fmla="*/ 456 w 1334"/>
                <a:gd name="T95" fmla="*/ 2062 h 4313"/>
                <a:gd name="T96" fmla="*/ 423 w 1334"/>
                <a:gd name="T97" fmla="*/ 1899 h 4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34" h="4313">
                  <a:moveTo>
                    <a:pt x="423" y="1899"/>
                  </a:moveTo>
                  <a:lnTo>
                    <a:pt x="412" y="1844"/>
                  </a:lnTo>
                  <a:lnTo>
                    <a:pt x="399" y="1791"/>
                  </a:lnTo>
                  <a:lnTo>
                    <a:pt x="386" y="1738"/>
                  </a:lnTo>
                  <a:lnTo>
                    <a:pt x="372" y="1686"/>
                  </a:lnTo>
                  <a:lnTo>
                    <a:pt x="345" y="1585"/>
                  </a:lnTo>
                  <a:lnTo>
                    <a:pt x="316" y="1487"/>
                  </a:lnTo>
                  <a:lnTo>
                    <a:pt x="288" y="1390"/>
                  </a:lnTo>
                  <a:lnTo>
                    <a:pt x="258" y="1296"/>
                  </a:lnTo>
                  <a:lnTo>
                    <a:pt x="229" y="1205"/>
                  </a:lnTo>
                  <a:lnTo>
                    <a:pt x="200" y="1116"/>
                  </a:lnTo>
                  <a:lnTo>
                    <a:pt x="171" y="1027"/>
                  </a:lnTo>
                  <a:lnTo>
                    <a:pt x="144" y="939"/>
                  </a:lnTo>
                  <a:lnTo>
                    <a:pt x="118" y="852"/>
                  </a:lnTo>
                  <a:lnTo>
                    <a:pt x="93" y="767"/>
                  </a:lnTo>
                  <a:lnTo>
                    <a:pt x="82" y="723"/>
                  </a:lnTo>
                  <a:lnTo>
                    <a:pt x="70" y="680"/>
                  </a:lnTo>
                  <a:lnTo>
                    <a:pt x="60" y="638"/>
                  </a:lnTo>
                  <a:lnTo>
                    <a:pt x="50" y="594"/>
                  </a:lnTo>
                  <a:lnTo>
                    <a:pt x="41" y="551"/>
                  </a:lnTo>
                  <a:lnTo>
                    <a:pt x="32" y="508"/>
                  </a:lnTo>
                  <a:lnTo>
                    <a:pt x="24" y="463"/>
                  </a:lnTo>
                  <a:lnTo>
                    <a:pt x="17" y="420"/>
                  </a:lnTo>
                  <a:lnTo>
                    <a:pt x="13" y="406"/>
                  </a:lnTo>
                  <a:lnTo>
                    <a:pt x="5" y="370"/>
                  </a:lnTo>
                  <a:lnTo>
                    <a:pt x="2" y="346"/>
                  </a:lnTo>
                  <a:lnTo>
                    <a:pt x="0" y="317"/>
                  </a:lnTo>
                  <a:lnTo>
                    <a:pt x="0" y="303"/>
                  </a:lnTo>
                  <a:lnTo>
                    <a:pt x="1" y="287"/>
                  </a:lnTo>
                  <a:lnTo>
                    <a:pt x="2" y="271"/>
                  </a:lnTo>
                  <a:lnTo>
                    <a:pt x="5" y="254"/>
                  </a:lnTo>
                  <a:lnTo>
                    <a:pt x="9" y="237"/>
                  </a:lnTo>
                  <a:lnTo>
                    <a:pt x="14" y="220"/>
                  </a:lnTo>
                  <a:lnTo>
                    <a:pt x="20" y="203"/>
                  </a:lnTo>
                  <a:lnTo>
                    <a:pt x="28" y="185"/>
                  </a:lnTo>
                  <a:lnTo>
                    <a:pt x="36" y="168"/>
                  </a:lnTo>
                  <a:lnTo>
                    <a:pt x="48" y="151"/>
                  </a:lnTo>
                  <a:lnTo>
                    <a:pt x="59" y="135"/>
                  </a:lnTo>
                  <a:lnTo>
                    <a:pt x="74" y="119"/>
                  </a:lnTo>
                  <a:lnTo>
                    <a:pt x="90" y="103"/>
                  </a:lnTo>
                  <a:lnTo>
                    <a:pt x="108" y="87"/>
                  </a:lnTo>
                  <a:lnTo>
                    <a:pt x="129" y="72"/>
                  </a:lnTo>
                  <a:lnTo>
                    <a:pt x="151" y="58"/>
                  </a:lnTo>
                  <a:lnTo>
                    <a:pt x="177" y="46"/>
                  </a:lnTo>
                  <a:lnTo>
                    <a:pt x="204" y="33"/>
                  </a:lnTo>
                  <a:lnTo>
                    <a:pt x="235" y="21"/>
                  </a:lnTo>
                  <a:lnTo>
                    <a:pt x="268" y="12"/>
                  </a:lnTo>
                  <a:lnTo>
                    <a:pt x="291" y="7"/>
                  </a:lnTo>
                  <a:lnTo>
                    <a:pt x="313" y="2"/>
                  </a:lnTo>
                  <a:lnTo>
                    <a:pt x="335" y="1"/>
                  </a:lnTo>
                  <a:lnTo>
                    <a:pt x="358" y="0"/>
                  </a:lnTo>
                  <a:lnTo>
                    <a:pt x="380" y="2"/>
                  </a:lnTo>
                  <a:lnTo>
                    <a:pt x="401" y="6"/>
                  </a:lnTo>
                  <a:lnTo>
                    <a:pt x="422" y="10"/>
                  </a:lnTo>
                  <a:lnTo>
                    <a:pt x="443" y="15"/>
                  </a:lnTo>
                  <a:lnTo>
                    <a:pt x="463" y="23"/>
                  </a:lnTo>
                  <a:lnTo>
                    <a:pt x="483" y="30"/>
                  </a:lnTo>
                  <a:lnTo>
                    <a:pt x="504" y="39"/>
                  </a:lnTo>
                  <a:lnTo>
                    <a:pt x="523" y="49"/>
                  </a:lnTo>
                  <a:lnTo>
                    <a:pt x="542" y="61"/>
                  </a:lnTo>
                  <a:lnTo>
                    <a:pt x="560" y="72"/>
                  </a:lnTo>
                  <a:lnTo>
                    <a:pt x="577" y="84"/>
                  </a:lnTo>
                  <a:lnTo>
                    <a:pt x="593" y="97"/>
                  </a:lnTo>
                  <a:lnTo>
                    <a:pt x="610" y="110"/>
                  </a:lnTo>
                  <a:lnTo>
                    <a:pt x="626" y="124"/>
                  </a:lnTo>
                  <a:lnTo>
                    <a:pt x="641" y="138"/>
                  </a:lnTo>
                  <a:lnTo>
                    <a:pt x="656" y="153"/>
                  </a:lnTo>
                  <a:lnTo>
                    <a:pt x="682" y="181"/>
                  </a:lnTo>
                  <a:lnTo>
                    <a:pt x="707" y="210"/>
                  </a:lnTo>
                  <a:lnTo>
                    <a:pt x="727" y="237"/>
                  </a:lnTo>
                  <a:lnTo>
                    <a:pt x="744" y="264"/>
                  </a:lnTo>
                  <a:lnTo>
                    <a:pt x="757" y="287"/>
                  </a:lnTo>
                  <a:lnTo>
                    <a:pt x="767" y="307"/>
                  </a:lnTo>
                  <a:lnTo>
                    <a:pt x="807" y="402"/>
                  </a:lnTo>
                  <a:lnTo>
                    <a:pt x="845" y="503"/>
                  </a:lnTo>
                  <a:lnTo>
                    <a:pt x="883" y="608"/>
                  </a:lnTo>
                  <a:lnTo>
                    <a:pt x="919" y="718"/>
                  </a:lnTo>
                  <a:lnTo>
                    <a:pt x="954" y="832"/>
                  </a:lnTo>
                  <a:lnTo>
                    <a:pt x="987" y="950"/>
                  </a:lnTo>
                  <a:lnTo>
                    <a:pt x="1020" y="1070"/>
                  </a:lnTo>
                  <a:lnTo>
                    <a:pt x="1050" y="1194"/>
                  </a:lnTo>
                  <a:lnTo>
                    <a:pt x="1080" y="1321"/>
                  </a:lnTo>
                  <a:lnTo>
                    <a:pt x="1107" y="1451"/>
                  </a:lnTo>
                  <a:lnTo>
                    <a:pt x="1134" y="1582"/>
                  </a:lnTo>
                  <a:lnTo>
                    <a:pt x="1159" y="1715"/>
                  </a:lnTo>
                  <a:lnTo>
                    <a:pt x="1182" y="1850"/>
                  </a:lnTo>
                  <a:lnTo>
                    <a:pt x="1205" y="1987"/>
                  </a:lnTo>
                  <a:lnTo>
                    <a:pt x="1225" y="2123"/>
                  </a:lnTo>
                  <a:lnTo>
                    <a:pt x="1244" y="2261"/>
                  </a:lnTo>
                  <a:lnTo>
                    <a:pt x="1261" y="2400"/>
                  </a:lnTo>
                  <a:lnTo>
                    <a:pt x="1277" y="2538"/>
                  </a:lnTo>
                  <a:lnTo>
                    <a:pt x="1290" y="2676"/>
                  </a:lnTo>
                  <a:lnTo>
                    <a:pt x="1302" y="2813"/>
                  </a:lnTo>
                  <a:lnTo>
                    <a:pt x="1313" y="2951"/>
                  </a:lnTo>
                  <a:lnTo>
                    <a:pt x="1320" y="3086"/>
                  </a:lnTo>
                  <a:lnTo>
                    <a:pt x="1326" y="3220"/>
                  </a:lnTo>
                  <a:lnTo>
                    <a:pt x="1332" y="3352"/>
                  </a:lnTo>
                  <a:lnTo>
                    <a:pt x="1334" y="3483"/>
                  </a:lnTo>
                  <a:lnTo>
                    <a:pt x="1334" y="3611"/>
                  </a:lnTo>
                  <a:lnTo>
                    <a:pt x="1333" y="3736"/>
                  </a:lnTo>
                  <a:lnTo>
                    <a:pt x="1329" y="3859"/>
                  </a:lnTo>
                  <a:lnTo>
                    <a:pt x="1323" y="3978"/>
                  </a:lnTo>
                  <a:lnTo>
                    <a:pt x="1316" y="4093"/>
                  </a:lnTo>
                  <a:lnTo>
                    <a:pt x="1306" y="4205"/>
                  </a:lnTo>
                  <a:lnTo>
                    <a:pt x="1293" y="4313"/>
                  </a:lnTo>
                  <a:lnTo>
                    <a:pt x="1226" y="4308"/>
                  </a:lnTo>
                  <a:lnTo>
                    <a:pt x="1160" y="4305"/>
                  </a:lnTo>
                  <a:lnTo>
                    <a:pt x="1097" y="4303"/>
                  </a:lnTo>
                  <a:lnTo>
                    <a:pt x="1035" y="4302"/>
                  </a:lnTo>
                  <a:lnTo>
                    <a:pt x="977" y="4302"/>
                  </a:lnTo>
                  <a:lnTo>
                    <a:pt x="921" y="4302"/>
                  </a:lnTo>
                  <a:lnTo>
                    <a:pt x="867" y="4304"/>
                  </a:lnTo>
                  <a:lnTo>
                    <a:pt x="817" y="4305"/>
                  </a:lnTo>
                  <a:lnTo>
                    <a:pt x="768" y="4307"/>
                  </a:lnTo>
                  <a:lnTo>
                    <a:pt x="722" y="4309"/>
                  </a:lnTo>
                  <a:lnTo>
                    <a:pt x="679" y="4310"/>
                  </a:lnTo>
                  <a:lnTo>
                    <a:pt x="639" y="4312"/>
                  </a:lnTo>
                  <a:lnTo>
                    <a:pt x="601" y="4313"/>
                  </a:lnTo>
                  <a:lnTo>
                    <a:pt x="566" y="4313"/>
                  </a:lnTo>
                  <a:lnTo>
                    <a:pt x="534" y="4312"/>
                  </a:lnTo>
                  <a:lnTo>
                    <a:pt x="505" y="4311"/>
                  </a:lnTo>
                  <a:lnTo>
                    <a:pt x="514" y="4084"/>
                  </a:lnTo>
                  <a:lnTo>
                    <a:pt x="522" y="3871"/>
                  </a:lnTo>
                  <a:lnTo>
                    <a:pt x="528" y="3673"/>
                  </a:lnTo>
                  <a:lnTo>
                    <a:pt x="532" y="3487"/>
                  </a:lnTo>
                  <a:lnTo>
                    <a:pt x="534" y="3312"/>
                  </a:lnTo>
                  <a:lnTo>
                    <a:pt x="535" y="3149"/>
                  </a:lnTo>
                  <a:lnTo>
                    <a:pt x="534" y="3071"/>
                  </a:lnTo>
                  <a:lnTo>
                    <a:pt x="534" y="2996"/>
                  </a:lnTo>
                  <a:lnTo>
                    <a:pt x="532" y="2923"/>
                  </a:lnTo>
                  <a:lnTo>
                    <a:pt x="530" y="2851"/>
                  </a:lnTo>
                  <a:lnTo>
                    <a:pt x="528" y="2783"/>
                  </a:lnTo>
                  <a:lnTo>
                    <a:pt x="525" y="2715"/>
                  </a:lnTo>
                  <a:lnTo>
                    <a:pt x="522" y="2649"/>
                  </a:lnTo>
                  <a:lnTo>
                    <a:pt x="517" y="2586"/>
                  </a:lnTo>
                  <a:lnTo>
                    <a:pt x="513" y="2524"/>
                  </a:lnTo>
                  <a:lnTo>
                    <a:pt x="508" y="2462"/>
                  </a:lnTo>
                  <a:lnTo>
                    <a:pt x="502" y="2402"/>
                  </a:lnTo>
                  <a:lnTo>
                    <a:pt x="496" y="2343"/>
                  </a:lnTo>
                  <a:lnTo>
                    <a:pt x="489" y="2286"/>
                  </a:lnTo>
                  <a:lnTo>
                    <a:pt x="481" y="2229"/>
                  </a:lnTo>
                  <a:lnTo>
                    <a:pt x="474" y="2173"/>
                  </a:lnTo>
                  <a:lnTo>
                    <a:pt x="465" y="2117"/>
                  </a:lnTo>
                  <a:lnTo>
                    <a:pt x="456" y="2062"/>
                  </a:lnTo>
                  <a:lnTo>
                    <a:pt x="445" y="2008"/>
                  </a:lnTo>
                  <a:lnTo>
                    <a:pt x="435" y="1953"/>
                  </a:lnTo>
                  <a:lnTo>
                    <a:pt x="423" y="1899"/>
                  </a:lnTo>
                  <a:close/>
                </a:path>
              </a:pathLst>
            </a:custGeom>
            <a:solidFill>
              <a:srgbClr val="7E6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85" name="Freeform 45"/>
            <p:cNvSpPr>
              <a:spLocks/>
            </p:cNvSpPr>
            <p:nvPr/>
          </p:nvSpPr>
          <p:spPr bwMode="auto">
            <a:xfrm>
              <a:off x="2427288" y="4198938"/>
              <a:ext cx="249238" cy="223838"/>
            </a:xfrm>
            <a:custGeom>
              <a:avLst/>
              <a:gdLst>
                <a:gd name="T0" fmla="*/ 87 w 783"/>
                <a:gd name="T1" fmla="*/ 81 h 705"/>
                <a:gd name="T2" fmla="*/ 46 w 783"/>
                <a:gd name="T3" fmla="*/ 138 h 705"/>
                <a:gd name="T4" fmla="*/ 29 w 783"/>
                <a:gd name="T5" fmla="*/ 163 h 705"/>
                <a:gd name="T6" fmla="*/ 15 w 783"/>
                <a:gd name="T7" fmla="*/ 188 h 705"/>
                <a:gd name="T8" fmla="*/ 6 w 783"/>
                <a:gd name="T9" fmla="*/ 214 h 705"/>
                <a:gd name="T10" fmla="*/ 1 w 783"/>
                <a:gd name="T11" fmla="*/ 243 h 705"/>
                <a:gd name="T12" fmla="*/ 1 w 783"/>
                <a:gd name="T13" fmla="*/ 275 h 705"/>
                <a:gd name="T14" fmla="*/ 7 w 783"/>
                <a:gd name="T15" fmla="*/ 314 h 705"/>
                <a:gd name="T16" fmla="*/ 30 w 783"/>
                <a:gd name="T17" fmla="*/ 420 h 705"/>
                <a:gd name="T18" fmla="*/ 41 w 783"/>
                <a:gd name="T19" fmla="*/ 457 h 705"/>
                <a:gd name="T20" fmla="*/ 56 w 783"/>
                <a:gd name="T21" fmla="*/ 492 h 705"/>
                <a:gd name="T22" fmla="*/ 75 w 783"/>
                <a:gd name="T23" fmla="*/ 525 h 705"/>
                <a:gd name="T24" fmla="*/ 96 w 783"/>
                <a:gd name="T25" fmla="*/ 556 h 705"/>
                <a:gd name="T26" fmla="*/ 120 w 783"/>
                <a:gd name="T27" fmla="*/ 584 h 705"/>
                <a:gd name="T28" fmla="*/ 146 w 783"/>
                <a:gd name="T29" fmla="*/ 609 h 705"/>
                <a:gd name="T30" fmla="*/ 176 w 783"/>
                <a:gd name="T31" fmla="*/ 633 h 705"/>
                <a:gd name="T32" fmla="*/ 206 w 783"/>
                <a:gd name="T33" fmla="*/ 653 h 705"/>
                <a:gd name="T34" fmla="*/ 238 w 783"/>
                <a:gd name="T35" fmla="*/ 670 h 705"/>
                <a:gd name="T36" fmla="*/ 273 w 783"/>
                <a:gd name="T37" fmla="*/ 683 h 705"/>
                <a:gd name="T38" fmla="*/ 308 w 783"/>
                <a:gd name="T39" fmla="*/ 694 h 705"/>
                <a:gd name="T40" fmla="*/ 345 w 783"/>
                <a:gd name="T41" fmla="*/ 701 h 705"/>
                <a:gd name="T42" fmla="*/ 382 w 783"/>
                <a:gd name="T43" fmla="*/ 705 h 705"/>
                <a:gd name="T44" fmla="*/ 420 w 783"/>
                <a:gd name="T45" fmla="*/ 705 h 705"/>
                <a:gd name="T46" fmla="*/ 459 w 783"/>
                <a:gd name="T47" fmla="*/ 700 h 705"/>
                <a:gd name="T48" fmla="*/ 497 w 783"/>
                <a:gd name="T49" fmla="*/ 692 h 705"/>
                <a:gd name="T50" fmla="*/ 534 w 783"/>
                <a:gd name="T51" fmla="*/ 680 h 705"/>
                <a:gd name="T52" fmla="*/ 569 w 783"/>
                <a:gd name="T53" fmla="*/ 666 h 705"/>
                <a:gd name="T54" fmla="*/ 602 w 783"/>
                <a:gd name="T55" fmla="*/ 648 h 705"/>
                <a:gd name="T56" fmla="*/ 633 w 783"/>
                <a:gd name="T57" fmla="*/ 625 h 705"/>
                <a:gd name="T58" fmla="*/ 661 w 783"/>
                <a:gd name="T59" fmla="*/ 602 h 705"/>
                <a:gd name="T60" fmla="*/ 687 w 783"/>
                <a:gd name="T61" fmla="*/ 576 h 705"/>
                <a:gd name="T62" fmla="*/ 710 w 783"/>
                <a:gd name="T63" fmla="*/ 547 h 705"/>
                <a:gd name="T64" fmla="*/ 730 w 783"/>
                <a:gd name="T65" fmla="*/ 516 h 705"/>
                <a:gd name="T66" fmla="*/ 747 w 783"/>
                <a:gd name="T67" fmla="*/ 484 h 705"/>
                <a:gd name="T68" fmla="*/ 761 w 783"/>
                <a:gd name="T69" fmla="*/ 450 h 705"/>
                <a:gd name="T70" fmla="*/ 771 w 783"/>
                <a:gd name="T71" fmla="*/ 414 h 705"/>
                <a:gd name="T72" fmla="*/ 779 w 783"/>
                <a:gd name="T73" fmla="*/ 377 h 705"/>
                <a:gd name="T74" fmla="*/ 782 w 783"/>
                <a:gd name="T75" fmla="*/ 340 h 705"/>
                <a:gd name="T76" fmla="*/ 782 w 783"/>
                <a:gd name="T77" fmla="*/ 302 h 705"/>
                <a:gd name="T78" fmla="*/ 778 w 783"/>
                <a:gd name="T79" fmla="*/ 263 h 705"/>
                <a:gd name="T80" fmla="*/ 771 w 783"/>
                <a:gd name="T81" fmla="*/ 234 h 705"/>
                <a:gd name="T82" fmla="*/ 757 w 783"/>
                <a:gd name="T83" fmla="*/ 192 h 705"/>
                <a:gd name="T84" fmla="*/ 740 w 783"/>
                <a:gd name="T85" fmla="*/ 153 h 705"/>
                <a:gd name="T86" fmla="*/ 718 w 783"/>
                <a:gd name="T87" fmla="*/ 109 h 705"/>
                <a:gd name="T88" fmla="*/ 691 w 783"/>
                <a:gd name="T89" fmla="*/ 67 h 705"/>
                <a:gd name="T90" fmla="*/ 665 w 783"/>
                <a:gd name="T91" fmla="*/ 40 h 705"/>
                <a:gd name="T92" fmla="*/ 646 w 783"/>
                <a:gd name="T93" fmla="*/ 24 h 705"/>
                <a:gd name="T94" fmla="*/ 627 w 783"/>
                <a:gd name="T95" fmla="*/ 12 h 705"/>
                <a:gd name="T96" fmla="*/ 605 w 783"/>
                <a:gd name="T97" fmla="*/ 3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83" h="705">
                  <a:moveTo>
                    <a:pt x="595" y="0"/>
                  </a:moveTo>
                  <a:lnTo>
                    <a:pt x="87" y="81"/>
                  </a:lnTo>
                  <a:lnTo>
                    <a:pt x="65" y="112"/>
                  </a:lnTo>
                  <a:lnTo>
                    <a:pt x="46" y="138"/>
                  </a:lnTo>
                  <a:lnTo>
                    <a:pt x="37" y="151"/>
                  </a:lnTo>
                  <a:lnTo>
                    <a:pt x="29" y="163"/>
                  </a:lnTo>
                  <a:lnTo>
                    <a:pt x="21" y="175"/>
                  </a:lnTo>
                  <a:lnTo>
                    <a:pt x="15" y="188"/>
                  </a:lnTo>
                  <a:lnTo>
                    <a:pt x="10" y="200"/>
                  </a:lnTo>
                  <a:lnTo>
                    <a:pt x="6" y="214"/>
                  </a:lnTo>
                  <a:lnTo>
                    <a:pt x="3" y="228"/>
                  </a:lnTo>
                  <a:lnTo>
                    <a:pt x="1" y="243"/>
                  </a:lnTo>
                  <a:lnTo>
                    <a:pt x="0" y="259"/>
                  </a:lnTo>
                  <a:lnTo>
                    <a:pt x="1" y="275"/>
                  </a:lnTo>
                  <a:lnTo>
                    <a:pt x="3" y="294"/>
                  </a:lnTo>
                  <a:lnTo>
                    <a:pt x="7" y="314"/>
                  </a:lnTo>
                  <a:lnTo>
                    <a:pt x="26" y="401"/>
                  </a:lnTo>
                  <a:lnTo>
                    <a:pt x="30" y="420"/>
                  </a:lnTo>
                  <a:lnTo>
                    <a:pt x="35" y="439"/>
                  </a:lnTo>
                  <a:lnTo>
                    <a:pt x="41" y="457"/>
                  </a:lnTo>
                  <a:lnTo>
                    <a:pt x="49" y="475"/>
                  </a:lnTo>
                  <a:lnTo>
                    <a:pt x="56" y="492"/>
                  </a:lnTo>
                  <a:lnTo>
                    <a:pt x="66" y="509"/>
                  </a:lnTo>
                  <a:lnTo>
                    <a:pt x="75" y="525"/>
                  </a:lnTo>
                  <a:lnTo>
                    <a:pt x="85" y="541"/>
                  </a:lnTo>
                  <a:lnTo>
                    <a:pt x="96" y="556"/>
                  </a:lnTo>
                  <a:lnTo>
                    <a:pt x="108" y="570"/>
                  </a:lnTo>
                  <a:lnTo>
                    <a:pt x="120" y="584"/>
                  </a:lnTo>
                  <a:lnTo>
                    <a:pt x="133" y="597"/>
                  </a:lnTo>
                  <a:lnTo>
                    <a:pt x="146" y="609"/>
                  </a:lnTo>
                  <a:lnTo>
                    <a:pt x="161" y="621"/>
                  </a:lnTo>
                  <a:lnTo>
                    <a:pt x="176" y="633"/>
                  </a:lnTo>
                  <a:lnTo>
                    <a:pt x="191" y="642"/>
                  </a:lnTo>
                  <a:lnTo>
                    <a:pt x="206" y="653"/>
                  </a:lnTo>
                  <a:lnTo>
                    <a:pt x="222" y="661"/>
                  </a:lnTo>
                  <a:lnTo>
                    <a:pt x="238" y="670"/>
                  </a:lnTo>
                  <a:lnTo>
                    <a:pt x="255" y="677"/>
                  </a:lnTo>
                  <a:lnTo>
                    <a:pt x="273" y="683"/>
                  </a:lnTo>
                  <a:lnTo>
                    <a:pt x="290" y="689"/>
                  </a:lnTo>
                  <a:lnTo>
                    <a:pt x="308" y="694"/>
                  </a:lnTo>
                  <a:lnTo>
                    <a:pt x="326" y="698"/>
                  </a:lnTo>
                  <a:lnTo>
                    <a:pt x="345" y="701"/>
                  </a:lnTo>
                  <a:lnTo>
                    <a:pt x="363" y="704"/>
                  </a:lnTo>
                  <a:lnTo>
                    <a:pt x="382" y="705"/>
                  </a:lnTo>
                  <a:lnTo>
                    <a:pt x="401" y="705"/>
                  </a:lnTo>
                  <a:lnTo>
                    <a:pt x="420" y="705"/>
                  </a:lnTo>
                  <a:lnTo>
                    <a:pt x="440" y="703"/>
                  </a:lnTo>
                  <a:lnTo>
                    <a:pt x="459" y="700"/>
                  </a:lnTo>
                  <a:lnTo>
                    <a:pt x="478" y="697"/>
                  </a:lnTo>
                  <a:lnTo>
                    <a:pt x="497" y="692"/>
                  </a:lnTo>
                  <a:lnTo>
                    <a:pt x="516" y="687"/>
                  </a:lnTo>
                  <a:lnTo>
                    <a:pt x="534" y="680"/>
                  </a:lnTo>
                  <a:lnTo>
                    <a:pt x="552" y="673"/>
                  </a:lnTo>
                  <a:lnTo>
                    <a:pt x="569" y="666"/>
                  </a:lnTo>
                  <a:lnTo>
                    <a:pt x="586" y="657"/>
                  </a:lnTo>
                  <a:lnTo>
                    <a:pt x="602" y="648"/>
                  </a:lnTo>
                  <a:lnTo>
                    <a:pt x="618" y="637"/>
                  </a:lnTo>
                  <a:lnTo>
                    <a:pt x="633" y="625"/>
                  </a:lnTo>
                  <a:lnTo>
                    <a:pt x="647" y="614"/>
                  </a:lnTo>
                  <a:lnTo>
                    <a:pt x="661" y="602"/>
                  </a:lnTo>
                  <a:lnTo>
                    <a:pt x="674" y="589"/>
                  </a:lnTo>
                  <a:lnTo>
                    <a:pt x="687" y="576"/>
                  </a:lnTo>
                  <a:lnTo>
                    <a:pt x="698" y="561"/>
                  </a:lnTo>
                  <a:lnTo>
                    <a:pt x="710" y="547"/>
                  </a:lnTo>
                  <a:lnTo>
                    <a:pt x="720" y="531"/>
                  </a:lnTo>
                  <a:lnTo>
                    <a:pt x="730" y="516"/>
                  </a:lnTo>
                  <a:lnTo>
                    <a:pt x="738" y="500"/>
                  </a:lnTo>
                  <a:lnTo>
                    <a:pt x="747" y="484"/>
                  </a:lnTo>
                  <a:lnTo>
                    <a:pt x="754" y="467"/>
                  </a:lnTo>
                  <a:lnTo>
                    <a:pt x="761" y="450"/>
                  </a:lnTo>
                  <a:lnTo>
                    <a:pt x="767" y="432"/>
                  </a:lnTo>
                  <a:lnTo>
                    <a:pt x="771" y="414"/>
                  </a:lnTo>
                  <a:lnTo>
                    <a:pt x="775" y="396"/>
                  </a:lnTo>
                  <a:lnTo>
                    <a:pt x="779" y="377"/>
                  </a:lnTo>
                  <a:lnTo>
                    <a:pt x="781" y="359"/>
                  </a:lnTo>
                  <a:lnTo>
                    <a:pt x="782" y="340"/>
                  </a:lnTo>
                  <a:lnTo>
                    <a:pt x="783" y="321"/>
                  </a:lnTo>
                  <a:lnTo>
                    <a:pt x="782" y="302"/>
                  </a:lnTo>
                  <a:lnTo>
                    <a:pt x="781" y="283"/>
                  </a:lnTo>
                  <a:lnTo>
                    <a:pt x="778" y="263"/>
                  </a:lnTo>
                  <a:lnTo>
                    <a:pt x="774" y="244"/>
                  </a:lnTo>
                  <a:lnTo>
                    <a:pt x="771" y="234"/>
                  </a:lnTo>
                  <a:lnTo>
                    <a:pt x="764" y="209"/>
                  </a:lnTo>
                  <a:lnTo>
                    <a:pt x="757" y="192"/>
                  </a:lnTo>
                  <a:lnTo>
                    <a:pt x="750" y="173"/>
                  </a:lnTo>
                  <a:lnTo>
                    <a:pt x="740" y="153"/>
                  </a:lnTo>
                  <a:lnTo>
                    <a:pt x="730" y="132"/>
                  </a:lnTo>
                  <a:lnTo>
                    <a:pt x="718" y="109"/>
                  </a:lnTo>
                  <a:lnTo>
                    <a:pt x="706" y="88"/>
                  </a:lnTo>
                  <a:lnTo>
                    <a:pt x="691" y="67"/>
                  </a:lnTo>
                  <a:lnTo>
                    <a:pt x="674" y="48"/>
                  </a:lnTo>
                  <a:lnTo>
                    <a:pt x="665" y="40"/>
                  </a:lnTo>
                  <a:lnTo>
                    <a:pt x="656" y="31"/>
                  </a:lnTo>
                  <a:lnTo>
                    <a:pt x="646" y="24"/>
                  </a:lnTo>
                  <a:lnTo>
                    <a:pt x="637" y="18"/>
                  </a:lnTo>
                  <a:lnTo>
                    <a:pt x="627" y="12"/>
                  </a:lnTo>
                  <a:lnTo>
                    <a:pt x="617" y="7"/>
                  </a:lnTo>
                  <a:lnTo>
                    <a:pt x="605" y="3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EDC8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86" name="Freeform 46"/>
            <p:cNvSpPr>
              <a:spLocks noEditPoints="1"/>
            </p:cNvSpPr>
            <p:nvPr/>
          </p:nvSpPr>
          <p:spPr bwMode="auto">
            <a:xfrm>
              <a:off x="2427288" y="4289425"/>
              <a:ext cx="306388" cy="225425"/>
            </a:xfrm>
            <a:custGeom>
              <a:avLst/>
              <a:gdLst>
                <a:gd name="T0" fmla="*/ 223 w 964"/>
                <a:gd name="T1" fmla="*/ 82 h 708"/>
                <a:gd name="T2" fmla="*/ 165 w 964"/>
                <a:gd name="T3" fmla="*/ 108 h 708"/>
                <a:gd name="T4" fmla="*/ 113 w 964"/>
                <a:gd name="T5" fmla="*/ 143 h 708"/>
                <a:gd name="T6" fmla="*/ 71 w 964"/>
                <a:gd name="T7" fmla="*/ 187 h 708"/>
                <a:gd name="T8" fmla="*/ 37 w 964"/>
                <a:gd name="T9" fmla="*/ 239 h 708"/>
                <a:gd name="T10" fmla="*/ 14 w 964"/>
                <a:gd name="T11" fmla="*/ 296 h 708"/>
                <a:gd name="T12" fmla="*/ 2 w 964"/>
                <a:gd name="T13" fmla="*/ 357 h 708"/>
                <a:gd name="T14" fmla="*/ 2 w 964"/>
                <a:gd name="T15" fmla="*/ 421 h 708"/>
                <a:gd name="T16" fmla="*/ 16 w 964"/>
                <a:gd name="T17" fmla="*/ 485 h 708"/>
                <a:gd name="T18" fmla="*/ 41 w 964"/>
                <a:gd name="T19" fmla="*/ 543 h 708"/>
                <a:gd name="T20" fmla="*/ 76 w 964"/>
                <a:gd name="T21" fmla="*/ 595 h 708"/>
                <a:gd name="T22" fmla="*/ 121 w 964"/>
                <a:gd name="T23" fmla="*/ 638 h 708"/>
                <a:gd name="T24" fmla="*/ 173 w 964"/>
                <a:gd name="T25" fmla="*/ 671 h 708"/>
                <a:gd name="T26" fmla="*/ 230 w 964"/>
                <a:gd name="T27" fmla="*/ 694 h 708"/>
                <a:gd name="T28" fmla="*/ 291 w 964"/>
                <a:gd name="T29" fmla="*/ 707 h 708"/>
                <a:gd name="T30" fmla="*/ 354 w 964"/>
                <a:gd name="T31" fmla="*/ 706 h 708"/>
                <a:gd name="T32" fmla="*/ 725 w 964"/>
                <a:gd name="T33" fmla="*/ 630 h 708"/>
                <a:gd name="T34" fmla="*/ 785 w 964"/>
                <a:gd name="T35" fmla="*/ 608 h 708"/>
                <a:gd name="T36" fmla="*/ 838 w 964"/>
                <a:gd name="T37" fmla="*/ 575 h 708"/>
                <a:gd name="T38" fmla="*/ 883 w 964"/>
                <a:gd name="T39" fmla="*/ 533 h 708"/>
                <a:gd name="T40" fmla="*/ 919 w 964"/>
                <a:gd name="T41" fmla="*/ 482 h 708"/>
                <a:gd name="T42" fmla="*/ 946 w 964"/>
                <a:gd name="T43" fmla="*/ 427 h 708"/>
                <a:gd name="T44" fmla="*/ 960 w 964"/>
                <a:gd name="T45" fmla="*/ 367 h 708"/>
                <a:gd name="T46" fmla="*/ 962 w 964"/>
                <a:gd name="T47" fmla="*/ 303 h 708"/>
                <a:gd name="T48" fmla="*/ 953 w 964"/>
                <a:gd name="T49" fmla="*/ 238 h 708"/>
                <a:gd name="T50" fmla="*/ 930 w 964"/>
                <a:gd name="T51" fmla="*/ 178 h 708"/>
                <a:gd name="T52" fmla="*/ 897 w 964"/>
                <a:gd name="T53" fmla="*/ 125 h 708"/>
                <a:gd name="T54" fmla="*/ 855 w 964"/>
                <a:gd name="T55" fmla="*/ 79 h 708"/>
                <a:gd name="T56" fmla="*/ 805 w 964"/>
                <a:gd name="T57" fmla="*/ 43 h 708"/>
                <a:gd name="T58" fmla="*/ 749 w 964"/>
                <a:gd name="T59" fmla="*/ 18 h 708"/>
                <a:gd name="T60" fmla="*/ 689 w 964"/>
                <a:gd name="T61" fmla="*/ 3 h 708"/>
                <a:gd name="T62" fmla="*/ 625 w 964"/>
                <a:gd name="T63" fmla="*/ 0 h 708"/>
                <a:gd name="T64" fmla="*/ 642 w 964"/>
                <a:gd name="T65" fmla="*/ 552 h 708"/>
                <a:gd name="T66" fmla="*/ 392 w 964"/>
                <a:gd name="T67" fmla="*/ 604 h 708"/>
                <a:gd name="T68" fmla="*/ 347 w 964"/>
                <a:gd name="T69" fmla="*/ 604 h 708"/>
                <a:gd name="T70" fmla="*/ 304 w 964"/>
                <a:gd name="T71" fmla="*/ 595 h 708"/>
                <a:gd name="T72" fmla="*/ 244 w 964"/>
                <a:gd name="T73" fmla="*/ 568 h 708"/>
                <a:gd name="T74" fmla="*/ 196 w 964"/>
                <a:gd name="T75" fmla="*/ 524 h 708"/>
                <a:gd name="T76" fmla="*/ 170 w 964"/>
                <a:gd name="T77" fmla="*/ 488 h 708"/>
                <a:gd name="T78" fmla="*/ 152 w 964"/>
                <a:gd name="T79" fmla="*/ 447 h 708"/>
                <a:gd name="T80" fmla="*/ 143 w 964"/>
                <a:gd name="T81" fmla="*/ 402 h 708"/>
                <a:gd name="T82" fmla="*/ 143 w 964"/>
                <a:gd name="T83" fmla="*/ 356 h 708"/>
                <a:gd name="T84" fmla="*/ 151 w 964"/>
                <a:gd name="T85" fmla="*/ 313 h 708"/>
                <a:gd name="T86" fmla="*/ 179 w 964"/>
                <a:gd name="T87" fmla="*/ 254 h 708"/>
                <a:gd name="T88" fmla="*/ 221 w 964"/>
                <a:gd name="T89" fmla="*/ 205 h 708"/>
                <a:gd name="T90" fmla="*/ 258 w 964"/>
                <a:gd name="T91" fmla="*/ 180 h 708"/>
                <a:gd name="T92" fmla="*/ 299 w 964"/>
                <a:gd name="T93" fmla="*/ 162 h 708"/>
                <a:gd name="T94" fmla="*/ 561 w 964"/>
                <a:gd name="T95" fmla="*/ 106 h 708"/>
                <a:gd name="T96" fmla="*/ 606 w 964"/>
                <a:gd name="T97" fmla="*/ 104 h 708"/>
                <a:gd name="T98" fmla="*/ 649 w 964"/>
                <a:gd name="T99" fmla="*/ 110 h 708"/>
                <a:gd name="T100" fmla="*/ 700 w 964"/>
                <a:gd name="T101" fmla="*/ 129 h 708"/>
                <a:gd name="T102" fmla="*/ 760 w 964"/>
                <a:gd name="T103" fmla="*/ 175 h 708"/>
                <a:gd name="T104" fmla="*/ 788 w 964"/>
                <a:gd name="T105" fmla="*/ 210 h 708"/>
                <a:gd name="T106" fmla="*/ 808 w 964"/>
                <a:gd name="T107" fmla="*/ 250 h 708"/>
                <a:gd name="T108" fmla="*/ 820 w 964"/>
                <a:gd name="T109" fmla="*/ 295 h 708"/>
                <a:gd name="T110" fmla="*/ 822 w 964"/>
                <a:gd name="T111" fmla="*/ 340 h 708"/>
                <a:gd name="T112" fmla="*/ 815 w 964"/>
                <a:gd name="T113" fmla="*/ 385 h 708"/>
                <a:gd name="T114" fmla="*/ 796 w 964"/>
                <a:gd name="T115" fmla="*/ 435 h 708"/>
                <a:gd name="T116" fmla="*/ 750 w 964"/>
                <a:gd name="T117" fmla="*/ 496 h 708"/>
                <a:gd name="T118" fmla="*/ 715 w 964"/>
                <a:gd name="T119" fmla="*/ 522 h 708"/>
                <a:gd name="T120" fmla="*/ 675 w 964"/>
                <a:gd name="T121" fmla="*/ 542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64" h="708">
                  <a:moveTo>
                    <a:pt x="576" y="6"/>
                  </a:moveTo>
                  <a:lnTo>
                    <a:pt x="255" y="74"/>
                  </a:lnTo>
                  <a:lnTo>
                    <a:pt x="239" y="77"/>
                  </a:lnTo>
                  <a:lnTo>
                    <a:pt x="223" y="82"/>
                  </a:lnTo>
                  <a:lnTo>
                    <a:pt x="208" y="88"/>
                  </a:lnTo>
                  <a:lnTo>
                    <a:pt x="194" y="93"/>
                  </a:lnTo>
                  <a:lnTo>
                    <a:pt x="179" y="100"/>
                  </a:lnTo>
                  <a:lnTo>
                    <a:pt x="165" y="108"/>
                  </a:lnTo>
                  <a:lnTo>
                    <a:pt x="151" y="115"/>
                  </a:lnTo>
                  <a:lnTo>
                    <a:pt x="139" y="124"/>
                  </a:lnTo>
                  <a:lnTo>
                    <a:pt x="126" y="133"/>
                  </a:lnTo>
                  <a:lnTo>
                    <a:pt x="113" y="143"/>
                  </a:lnTo>
                  <a:lnTo>
                    <a:pt x="102" y="153"/>
                  </a:lnTo>
                  <a:lnTo>
                    <a:pt x="91" y="164"/>
                  </a:lnTo>
                  <a:lnTo>
                    <a:pt x="80" y="175"/>
                  </a:lnTo>
                  <a:lnTo>
                    <a:pt x="71" y="187"/>
                  </a:lnTo>
                  <a:lnTo>
                    <a:pt x="61" y="200"/>
                  </a:lnTo>
                  <a:lnTo>
                    <a:pt x="53" y="212"/>
                  </a:lnTo>
                  <a:lnTo>
                    <a:pt x="45" y="225"/>
                  </a:lnTo>
                  <a:lnTo>
                    <a:pt x="37" y="239"/>
                  </a:lnTo>
                  <a:lnTo>
                    <a:pt x="30" y="253"/>
                  </a:lnTo>
                  <a:lnTo>
                    <a:pt x="24" y="266"/>
                  </a:lnTo>
                  <a:lnTo>
                    <a:pt x="18" y="281"/>
                  </a:lnTo>
                  <a:lnTo>
                    <a:pt x="14" y="296"/>
                  </a:lnTo>
                  <a:lnTo>
                    <a:pt x="10" y="311"/>
                  </a:lnTo>
                  <a:lnTo>
                    <a:pt x="6" y="326"/>
                  </a:lnTo>
                  <a:lnTo>
                    <a:pt x="3" y="341"/>
                  </a:lnTo>
                  <a:lnTo>
                    <a:pt x="2" y="357"/>
                  </a:lnTo>
                  <a:lnTo>
                    <a:pt x="1" y="373"/>
                  </a:lnTo>
                  <a:lnTo>
                    <a:pt x="0" y="389"/>
                  </a:lnTo>
                  <a:lnTo>
                    <a:pt x="1" y="405"/>
                  </a:lnTo>
                  <a:lnTo>
                    <a:pt x="2" y="421"/>
                  </a:lnTo>
                  <a:lnTo>
                    <a:pt x="4" y="438"/>
                  </a:lnTo>
                  <a:lnTo>
                    <a:pt x="8" y="453"/>
                  </a:lnTo>
                  <a:lnTo>
                    <a:pt x="11" y="469"/>
                  </a:lnTo>
                  <a:lnTo>
                    <a:pt x="16" y="485"/>
                  </a:lnTo>
                  <a:lnTo>
                    <a:pt x="21" y="500"/>
                  </a:lnTo>
                  <a:lnTo>
                    <a:pt x="27" y="515"/>
                  </a:lnTo>
                  <a:lnTo>
                    <a:pt x="34" y="530"/>
                  </a:lnTo>
                  <a:lnTo>
                    <a:pt x="41" y="543"/>
                  </a:lnTo>
                  <a:lnTo>
                    <a:pt x="49" y="557"/>
                  </a:lnTo>
                  <a:lnTo>
                    <a:pt x="57" y="571"/>
                  </a:lnTo>
                  <a:lnTo>
                    <a:pt x="67" y="582"/>
                  </a:lnTo>
                  <a:lnTo>
                    <a:pt x="76" y="595"/>
                  </a:lnTo>
                  <a:lnTo>
                    <a:pt x="87" y="607"/>
                  </a:lnTo>
                  <a:lnTo>
                    <a:pt x="97" y="617"/>
                  </a:lnTo>
                  <a:lnTo>
                    <a:pt x="109" y="628"/>
                  </a:lnTo>
                  <a:lnTo>
                    <a:pt x="121" y="638"/>
                  </a:lnTo>
                  <a:lnTo>
                    <a:pt x="133" y="647"/>
                  </a:lnTo>
                  <a:lnTo>
                    <a:pt x="146" y="656"/>
                  </a:lnTo>
                  <a:lnTo>
                    <a:pt x="159" y="664"/>
                  </a:lnTo>
                  <a:lnTo>
                    <a:pt x="173" y="671"/>
                  </a:lnTo>
                  <a:lnTo>
                    <a:pt x="186" y="679"/>
                  </a:lnTo>
                  <a:lnTo>
                    <a:pt x="200" y="685"/>
                  </a:lnTo>
                  <a:lnTo>
                    <a:pt x="215" y="690"/>
                  </a:lnTo>
                  <a:lnTo>
                    <a:pt x="230" y="694"/>
                  </a:lnTo>
                  <a:lnTo>
                    <a:pt x="244" y="699"/>
                  </a:lnTo>
                  <a:lnTo>
                    <a:pt x="259" y="702"/>
                  </a:lnTo>
                  <a:lnTo>
                    <a:pt x="275" y="705"/>
                  </a:lnTo>
                  <a:lnTo>
                    <a:pt x="291" y="707"/>
                  </a:lnTo>
                  <a:lnTo>
                    <a:pt x="307" y="708"/>
                  </a:lnTo>
                  <a:lnTo>
                    <a:pt x="323" y="708"/>
                  </a:lnTo>
                  <a:lnTo>
                    <a:pt x="339" y="708"/>
                  </a:lnTo>
                  <a:lnTo>
                    <a:pt x="354" y="706"/>
                  </a:lnTo>
                  <a:lnTo>
                    <a:pt x="371" y="704"/>
                  </a:lnTo>
                  <a:lnTo>
                    <a:pt x="387" y="702"/>
                  </a:lnTo>
                  <a:lnTo>
                    <a:pt x="709" y="634"/>
                  </a:lnTo>
                  <a:lnTo>
                    <a:pt x="725" y="630"/>
                  </a:lnTo>
                  <a:lnTo>
                    <a:pt x="740" y="626"/>
                  </a:lnTo>
                  <a:lnTo>
                    <a:pt x="755" y="620"/>
                  </a:lnTo>
                  <a:lnTo>
                    <a:pt x="770" y="614"/>
                  </a:lnTo>
                  <a:lnTo>
                    <a:pt x="785" y="608"/>
                  </a:lnTo>
                  <a:lnTo>
                    <a:pt x="799" y="600"/>
                  </a:lnTo>
                  <a:lnTo>
                    <a:pt x="812" y="592"/>
                  </a:lnTo>
                  <a:lnTo>
                    <a:pt x="825" y="583"/>
                  </a:lnTo>
                  <a:lnTo>
                    <a:pt x="838" y="575"/>
                  </a:lnTo>
                  <a:lnTo>
                    <a:pt x="850" y="564"/>
                  </a:lnTo>
                  <a:lnTo>
                    <a:pt x="861" y="555"/>
                  </a:lnTo>
                  <a:lnTo>
                    <a:pt x="873" y="543"/>
                  </a:lnTo>
                  <a:lnTo>
                    <a:pt x="883" y="533"/>
                  </a:lnTo>
                  <a:lnTo>
                    <a:pt x="893" y="520"/>
                  </a:lnTo>
                  <a:lnTo>
                    <a:pt x="902" y="508"/>
                  </a:lnTo>
                  <a:lnTo>
                    <a:pt x="911" y="496"/>
                  </a:lnTo>
                  <a:lnTo>
                    <a:pt x="919" y="482"/>
                  </a:lnTo>
                  <a:lnTo>
                    <a:pt x="926" y="469"/>
                  </a:lnTo>
                  <a:lnTo>
                    <a:pt x="933" y="456"/>
                  </a:lnTo>
                  <a:lnTo>
                    <a:pt x="939" y="441"/>
                  </a:lnTo>
                  <a:lnTo>
                    <a:pt x="946" y="427"/>
                  </a:lnTo>
                  <a:lnTo>
                    <a:pt x="950" y="412"/>
                  </a:lnTo>
                  <a:lnTo>
                    <a:pt x="954" y="397"/>
                  </a:lnTo>
                  <a:lnTo>
                    <a:pt x="957" y="382"/>
                  </a:lnTo>
                  <a:lnTo>
                    <a:pt x="960" y="367"/>
                  </a:lnTo>
                  <a:lnTo>
                    <a:pt x="961" y="351"/>
                  </a:lnTo>
                  <a:lnTo>
                    <a:pt x="962" y="335"/>
                  </a:lnTo>
                  <a:lnTo>
                    <a:pt x="964" y="319"/>
                  </a:lnTo>
                  <a:lnTo>
                    <a:pt x="962" y="303"/>
                  </a:lnTo>
                  <a:lnTo>
                    <a:pt x="961" y="286"/>
                  </a:lnTo>
                  <a:lnTo>
                    <a:pt x="959" y="271"/>
                  </a:lnTo>
                  <a:lnTo>
                    <a:pt x="956" y="255"/>
                  </a:lnTo>
                  <a:lnTo>
                    <a:pt x="953" y="238"/>
                  </a:lnTo>
                  <a:lnTo>
                    <a:pt x="948" y="223"/>
                  </a:lnTo>
                  <a:lnTo>
                    <a:pt x="942" y="207"/>
                  </a:lnTo>
                  <a:lnTo>
                    <a:pt x="937" y="192"/>
                  </a:lnTo>
                  <a:lnTo>
                    <a:pt x="930" y="178"/>
                  </a:lnTo>
                  <a:lnTo>
                    <a:pt x="922" y="164"/>
                  </a:lnTo>
                  <a:lnTo>
                    <a:pt x="915" y="150"/>
                  </a:lnTo>
                  <a:lnTo>
                    <a:pt x="906" y="137"/>
                  </a:lnTo>
                  <a:lnTo>
                    <a:pt x="897" y="125"/>
                  </a:lnTo>
                  <a:lnTo>
                    <a:pt x="887" y="113"/>
                  </a:lnTo>
                  <a:lnTo>
                    <a:pt x="877" y="101"/>
                  </a:lnTo>
                  <a:lnTo>
                    <a:pt x="866" y="90"/>
                  </a:lnTo>
                  <a:lnTo>
                    <a:pt x="855" y="79"/>
                  </a:lnTo>
                  <a:lnTo>
                    <a:pt x="843" y="70"/>
                  </a:lnTo>
                  <a:lnTo>
                    <a:pt x="830" y="60"/>
                  </a:lnTo>
                  <a:lnTo>
                    <a:pt x="818" y="52"/>
                  </a:lnTo>
                  <a:lnTo>
                    <a:pt x="805" y="43"/>
                  </a:lnTo>
                  <a:lnTo>
                    <a:pt x="791" y="36"/>
                  </a:lnTo>
                  <a:lnTo>
                    <a:pt x="777" y="30"/>
                  </a:lnTo>
                  <a:lnTo>
                    <a:pt x="764" y="23"/>
                  </a:lnTo>
                  <a:lnTo>
                    <a:pt x="749" y="18"/>
                  </a:lnTo>
                  <a:lnTo>
                    <a:pt x="734" y="13"/>
                  </a:lnTo>
                  <a:lnTo>
                    <a:pt x="719" y="8"/>
                  </a:lnTo>
                  <a:lnTo>
                    <a:pt x="703" y="5"/>
                  </a:lnTo>
                  <a:lnTo>
                    <a:pt x="689" y="3"/>
                  </a:lnTo>
                  <a:lnTo>
                    <a:pt x="673" y="1"/>
                  </a:lnTo>
                  <a:lnTo>
                    <a:pt x="657" y="0"/>
                  </a:lnTo>
                  <a:lnTo>
                    <a:pt x="641" y="0"/>
                  </a:lnTo>
                  <a:lnTo>
                    <a:pt x="625" y="0"/>
                  </a:lnTo>
                  <a:lnTo>
                    <a:pt x="609" y="1"/>
                  </a:lnTo>
                  <a:lnTo>
                    <a:pt x="592" y="3"/>
                  </a:lnTo>
                  <a:lnTo>
                    <a:pt x="576" y="6"/>
                  </a:lnTo>
                  <a:close/>
                  <a:moveTo>
                    <a:pt x="642" y="552"/>
                  </a:moveTo>
                  <a:lnTo>
                    <a:pt x="642" y="552"/>
                  </a:lnTo>
                  <a:lnTo>
                    <a:pt x="415" y="599"/>
                  </a:lnTo>
                  <a:lnTo>
                    <a:pt x="403" y="601"/>
                  </a:lnTo>
                  <a:lnTo>
                    <a:pt x="392" y="604"/>
                  </a:lnTo>
                  <a:lnTo>
                    <a:pt x="381" y="604"/>
                  </a:lnTo>
                  <a:lnTo>
                    <a:pt x="369" y="605"/>
                  </a:lnTo>
                  <a:lnTo>
                    <a:pt x="358" y="605"/>
                  </a:lnTo>
                  <a:lnTo>
                    <a:pt x="347" y="604"/>
                  </a:lnTo>
                  <a:lnTo>
                    <a:pt x="335" y="602"/>
                  </a:lnTo>
                  <a:lnTo>
                    <a:pt x="325" y="600"/>
                  </a:lnTo>
                  <a:lnTo>
                    <a:pt x="314" y="598"/>
                  </a:lnTo>
                  <a:lnTo>
                    <a:pt x="304" y="595"/>
                  </a:lnTo>
                  <a:lnTo>
                    <a:pt x="293" y="592"/>
                  </a:lnTo>
                  <a:lnTo>
                    <a:pt x="282" y="588"/>
                  </a:lnTo>
                  <a:lnTo>
                    <a:pt x="263" y="578"/>
                  </a:lnTo>
                  <a:lnTo>
                    <a:pt x="244" y="568"/>
                  </a:lnTo>
                  <a:lnTo>
                    <a:pt x="226" y="555"/>
                  </a:lnTo>
                  <a:lnTo>
                    <a:pt x="211" y="540"/>
                  </a:lnTo>
                  <a:lnTo>
                    <a:pt x="202" y="533"/>
                  </a:lnTo>
                  <a:lnTo>
                    <a:pt x="196" y="524"/>
                  </a:lnTo>
                  <a:lnTo>
                    <a:pt x="188" y="516"/>
                  </a:lnTo>
                  <a:lnTo>
                    <a:pt x="182" y="507"/>
                  </a:lnTo>
                  <a:lnTo>
                    <a:pt x="176" y="498"/>
                  </a:lnTo>
                  <a:lnTo>
                    <a:pt x="170" y="488"/>
                  </a:lnTo>
                  <a:lnTo>
                    <a:pt x="165" y="478"/>
                  </a:lnTo>
                  <a:lnTo>
                    <a:pt x="160" y="468"/>
                  </a:lnTo>
                  <a:lnTo>
                    <a:pt x="156" y="458"/>
                  </a:lnTo>
                  <a:lnTo>
                    <a:pt x="152" y="447"/>
                  </a:lnTo>
                  <a:lnTo>
                    <a:pt x="149" y="435"/>
                  </a:lnTo>
                  <a:lnTo>
                    <a:pt x="146" y="424"/>
                  </a:lnTo>
                  <a:lnTo>
                    <a:pt x="144" y="412"/>
                  </a:lnTo>
                  <a:lnTo>
                    <a:pt x="143" y="402"/>
                  </a:lnTo>
                  <a:lnTo>
                    <a:pt x="142" y="390"/>
                  </a:lnTo>
                  <a:lnTo>
                    <a:pt x="142" y="378"/>
                  </a:lnTo>
                  <a:lnTo>
                    <a:pt x="142" y="367"/>
                  </a:lnTo>
                  <a:lnTo>
                    <a:pt x="143" y="356"/>
                  </a:lnTo>
                  <a:lnTo>
                    <a:pt x="144" y="346"/>
                  </a:lnTo>
                  <a:lnTo>
                    <a:pt x="146" y="334"/>
                  </a:lnTo>
                  <a:lnTo>
                    <a:pt x="148" y="323"/>
                  </a:lnTo>
                  <a:lnTo>
                    <a:pt x="151" y="313"/>
                  </a:lnTo>
                  <a:lnTo>
                    <a:pt x="155" y="302"/>
                  </a:lnTo>
                  <a:lnTo>
                    <a:pt x="159" y="292"/>
                  </a:lnTo>
                  <a:lnTo>
                    <a:pt x="167" y="273"/>
                  </a:lnTo>
                  <a:lnTo>
                    <a:pt x="179" y="254"/>
                  </a:lnTo>
                  <a:lnTo>
                    <a:pt x="192" y="236"/>
                  </a:lnTo>
                  <a:lnTo>
                    <a:pt x="205" y="220"/>
                  </a:lnTo>
                  <a:lnTo>
                    <a:pt x="214" y="212"/>
                  </a:lnTo>
                  <a:lnTo>
                    <a:pt x="221" y="205"/>
                  </a:lnTo>
                  <a:lnTo>
                    <a:pt x="230" y="198"/>
                  </a:lnTo>
                  <a:lnTo>
                    <a:pt x="239" y="191"/>
                  </a:lnTo>
                  <a:lnTo>
                    <a:pt x="249" y="185"/>
                  </a:lnTo>
                  <a:lnTo>
                    <a:pt x="258" y="180"/>
                  </a:lnTo>
                  <a:lnTo>
                    <a:pt x="268" y="174"/>
                  </a:lnTo>
                  <a:lnTo>
                    <a:pt x="278" y="170"/>
                  </a:lnTo>
                  <a:lnTo>
                    <a:pt x="289" y="166"/>
                  </a:lnTo>
                  <a:lnTo>
                    <a:pt x="299" y="162"/>
                  </a:lnTo>
                  <a:lnTo>
                    <a:pt x="310" y="159"/>
                  </a:lnTo>
                  <a:lnTo>
                    <a:pt x="322" y="155"/>
                  </a:lnTo>
                  <a:lnTo>
                    <a:pt x="549" y="108"/>
                  </a:lnTo>
                  <a:lnTo>
                    <a:pt x="561" y="106"/>
                  </a:lnTo>
                  <a:lnTo>
                    <a:pt x="571" y="105"/>
                  </a:lnTo>
                  <a:lnTo>
                    <a:pt x="583" y="104"/>
                  </a:lnTo>
                  <a:lnTo>
                    <a:pt x="594" y="104"/>
                  </a:lnTo>
                  <a:lnTo>
                    <a:pt x="606" y="104"/>
                  </a:lnTo>
                  <a:lnTo>
                    <a:pt x="617" y="105"/>
                  </a:lnTo>
                  <a:lnTo>
                    <a:pt x="628" y="106"/>
                  </a:lnTo>
                  <a:lnTo>
                    <a:pt x="639" y="108"/>
                  </a:lnTo>
                  <a:lnTo>
                    <a:pt x="649" y="110"/>
                  </a:lnTo>
                  <a:lnTo>
                    <a:pt x="660" y="113"/>
                  </a:lnTo>
                  <a:lnTo>
                    <a:pt x="671" y="116"/>
                  </a:lnTo>
                  <a:lnTo>
                    <a:pt x="681" y="120"/>
                  </a:lnTo>
                  <a:lnTo>
                    <a:pt x="700" y="129"/>
                  </a:lnTo>
                  <a:lnTo>
                    <a:pt x="719" y="141"/>
                  </a:lnTo>
                  <a:lnTo>
                    <a:pt x="737" y="153"/>
                  </a:lnTo>
                  <a:lnTo>
                    <a:pt x="753" y="167"/>
                  </a:lnTo>
                  <a:lnTo>
                    <a:pt x="760" y="175"/>
                  </a:lnTo>
                  <a:lnTo>
                    <a:pt x="768" y="184"/>
                  </a:lnTo>
                  <a:lnTo>
                    <a:pt x="775" y="192"/>
                  </a:lnTo>
                  <a:lnTo>
                    <a:pt x="782" y="201"/>
                  </a:lnTo>
                  <a:lnTo>
                    <a:pt x="788" y="210"/>
                  </a:lnTo>
                  <a:lnTo>
                    <a:pt x="793" y="220"/>
                  </a:lnTo>
                  <a:lnTo>
                    <a:pt x="799" y="229"/>
                  </a:lnTo>
                  <a:lnTo>
                    <a:pt x="804" y="240"/>
                  </a:lnTo>
                  <a:lnTo>
                    <a:pt x="808" y="250"/>
                  </a:lnTo>
                  <a:lnTo>
                    <a:pt x="811" y="261"/>
                  </a:lnTo>
                  <a:lnTo>
                    <a:pt x="814" y="273"/>
                  </a:lnTo>
                  <a:lnTo>
                    <a:pt x="818" y="283"/>
                  </a:lnTo>
                  <a:lnTo>
                    <a:pt x="820" y="295"/>
                  </a:lnTo>
                  <a:lnTo>
                    <a:pt x="821" y="307"/>
                  </a:lnTo>
                  <a:lnTo>
                    <a:pt x="822" y="318"/>
                  </a:lnTo>
                  <a:lnTo>
                    <a:pt x="822" y="329"/>
                  </a:lnTo>
                  <a:lnTo>
                    <a:pt x="822" y="340"/>
                  </a:lnTo>
                  <a:lnTo>
                    <a:pt x="821" y="352"/>
                  </a:lnTo>
                  <a:lnTo>
                    <a:pt x="820" y="363"/>
                  </a:lnTo>
                  <a:lnTo>
                    <a:pt x="818" y="373"/>
                  </a:lnTo>
                  <a:lnTo>
                    <a:pt x="815" y="385"/>
                  </a:lnTo>
                  <a:lnTo>
                    <a:pt x="812" y="395"/>
                  </a:lnTo>
                  <a:lnTo>
                    <a:pt x="809" y="405"/>
                  </a:lnTo>
                  <a:lnTo>
                    <a:pt x="805" y="415"/>
                  </a:lnTo>
                  <a:lnTo>
                    <a:pt x="796" y="435"/>
                  </a:lnTo>
                  <a:lnTo>
                    <a:pt x="785" y="455"/>
                  </a:lnTo>
                  <a:lnTo>
                    <a:pt x="772" y="471"/>
                  </a:lnTo>
                  <a:lnTo>
                    <a:pt x="758" y="488"/>
                  </a:lnTo>
                  <a:lnTo>
                    <a:pt x="750" y="496"/>
                  </a:lnTo>
                  <a:lnTo>
                    <a:pt x="742" y="503"/>
                  </a:lnTo>
                  <a:lnTo>
                    <a:pt x="733" y="509"/>
                  </a:lnTo>
                  <a:lnTo>
                    <a:pt x="725" y="517"/>
                  </a:lnTo>
                  <a:lnTo>
                    <a:pt x="715" y="522"/>
                  </a:lnTo>
                  <a:lnTo>
                    <a:pt x="705" y="529"/>
                  </a:lnTo>
                  <a:lnTo>
                    <a:pt x="696" y="534"/>
                  </a:lnTo>
                  <a:lnTo>
                    <a:pt x="685" y="538"/>
                  </a:lnTo>
                  <a:lnTo>
                    <a:pt x="675" y="542"/>
                  </a:lnTo>
                  <a:lnTo>
                    <a:pt x="664" y="546"/>
                  </a:lnTo>
                  <a:lnTo>
                    <a:pt x="654" y="550"/>
                  </a:lnTo>
                  <a:lnTo>
                    <a:pt x="642" y="552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87" name="Freeform 47"/>
            <p:cNvSpPr>
              <a:spLocks/>
            </p:cNvSpPr>
            <p:nvPr/>
          </p:nvSpPr>
          <p:spPr bwMode="auto">
            <a:xfrm>
              <a:off x="2079625" y="4332288"/>
              <a:ext cx="1163638" cy="896938"/>
            </a:xfrm>
            <a:custGeom>
              <a:avLst/>
              <a:gdLst>
                <a:gd name="T0" fmla="*/ 3664 w 3666"/>
                <a:gd name="T1" fmla="*/ 2038 h 2823"/>
                <a:gd name="T2" fmla="*/ 3666 w 3666"/>
                <a:gd name="T3" fmla="*/ 2062 h 2823"/>
                <a:gd name="T4" fmla="*/ 3665 w 3666"/>
                <a:gd name="T5" fmla="*/ 2082 h 2823"/>
                <a:gd name="T6" fmla="*/ 3662 w 3666"/>
                <a:gd name="T7" fmla="*/ 2100 h 2823"/>
                <a:gd name="T8" fmla="*/ 3655 w 3666"/>
                <a:gd name="T9" fmla="*/ 2115 h 2823"/>
                <a:gd name="T10" fmla="*/ 3648 w 3666"/>
                <a:gd name="T11" fmla="*/ 2130 h 2823"/>
                <a:gd name="T12" fmla="*/ 3637 w 3666"/>
                <a:gd name="T13" fmla="*/ 2144 h 2823"/>
                <a:gd name="T14" fmla="*/ 3625 w 3666"/>
                <a:gd name="T15" fmla="*/ 2156 h 2823"/>
                <a:gd name="T16" fmla="*/ 3602 w 3666"/>
                <a:gd name="T17" fmla="*/ 2171 h 2823"/>
                <a:gd name="T18" fmla="*/ 3567 w 3666"/>
                <a:gd name="T19" fmla="*/ 2188 h 2823"/>
                <a:gd name="T20" fmla="*/ 3524 w 3666"/>
                <a:gd name="T21" fmla="*/ 2201 h 2823"/>
                <a:gd name="T22" fmla="*/ 3479 w 3666"/>
                <a:gd name="T23" fmla="*/ 2213 h 2823"/>
                <a:gd name="T24" fmla="*/ 656 w 3666"/>
                <a:gd name="T25" fmla="*/ 2805 h 2823"/>
                <a:gd name="T26" fmla="*/ 609 w 3666"/>
                <a:gd name="T27" fmla="*/ 2814 h 2823"/>
                <a:gd name="T28" fmla="*/ 563 w 3666"/>
                <a:gd name="T29" fmla="*/ 2820 h 2823"/>
                <a:gd name="T30" fmla="*/ 522 w 3666"/>
                <a:gd name="T31" fmla="*/ 2823 h 2823"/>
                <a:gd name="T32" fmla="*/ 485 w 3666"/>
                <a:gd name="T33" fmla="*/ 2818 h 2823"/>
                <a:gd name="T34" fmla="*/ 468 w 3666"/>
                <a:gd name="T35" fmla="*/ 2813 h 2823"/>
                <a:gd name="T36" fmla="*/ 452 w 3666"/>
                <a:gd name="T37" fmla="*/ 2807 h 2823"/>
                <a:gd name="T38" fmla="*/ 439 w 3666"/>
                <a:gd name="T39" fmla="*/ 2797 h 2823"/>
                <a:gd name="T40" fmla="*/ 425 w 3666"/>
                <a:gd name="T41" fmla="*/ 2786 h 2823"/>
                <a:gd name="T42" fmla="*/ 414 w 3666"/>
                <a:gd name="T43" fmla="*/ 2772 h 2823"/>
                <a:gd name="T44" fmla="*/ 405 w 3666"/>
                <a:gd name="T45" fmla="*/ 2755 h 2823"/>
                <a:gd name="T46" fmla="*/ 396 w 3666"/>
                <a:gd name="T47" fmla="*/ 2736 h 2823"/>
                <a:gd name="T48" fmla="*/ 391 w 3666"/>
                <a:gd name="T49" fmla="*/ 2713 h 2823"/>
                <a:gd name="T50" fmla="*/ 3 w 3666"/>
                <a:gd name="T51" fmla="*/ 865 h 2823"/>
                <a:gd name="T52" fmla="*/ 1 w 3666"/>
                <a:gd name="T53" fmla="*/ 841 h 2823"/>
                <a:gd name="T54" fmla="*/ 1 w 3666"/>
                <a:gd name="T55" fmla="*/ 817 h 2823"/>
                <a:gd name="T56" fmla="*/ 3 w 3666"/>
                <a:gd name="T57" fmla="*/ 793 h 2823"/>
                <a:gd name="T58" fmla="*/ 7 w 3666"/>
                <a:gd name="T59" fmla="*/ 770 h 2823"/>
                <a:gd name="T60" fmla="*/ 13 w 3666"/>
                <a:gd name="T61" fmla="*/ 748 h 2823"/>
                <a:gd name="T62" fmla="*/ 23 w 3666"/>
                <a:gd name="T63" fmla="*/ 726 h 2823"/>
                <a:gd name="T64" fmla="*/ 34 w 3666"/>
                <a:gd name="T65" fmla="*/ 706 h 2823"/>
                <a:gd name="T66" fmla="*/ 46 w 3666"/>
                <a:gd name="T67" fmla="*/ 686 h 2823"/>
                <a:gd name="T68" fmla="*/ 61 w 3666"/>
                <a:gd name="T69" fmla="*/ 668 h 2823"/>
                <a:gd name="T70" fmla="*/ 77 w 3666"/>
                <a:gd name="T71" fmla="*/ 651 h 2823"/>
                <a:gd name="T72" fmla="*/ 95 w 3666"/>
                <a:gd name="T73" fmla="*/ 637 h 2823"/>
                <a:gd name="T74" fmla="*/ 114 w 3666"/>
                <a:gd name="T75" fmla="*/ 623 h 2823"/>
                <a:gd name="T76" fmla="*/ 135 w 3666"/>
                <a:gd name="T77" fmla="*/ 611 h 2823"/>
                <a:gd name="T78" fmla="*/ 157 w 3666"/>
                <a:gd name="T79" fmla="*/ 602 h 2823"/>
                <a:gd name="T80" fmla="*/ 181 w 3666"/>
                <a:gd name="T81" fmla="*/ 594 h 2823"/>
                <a:gd name="T82" fmla="*/ 2990 w 3666"/>
                <a:gd name="T83" fmla="*/ 5 h 2823"/>
                <a:gd name="T84" fmla="*/ 3015 w 3666"/>
                <a:gd name="T85" fmla="*/ 1 h 2823"/>
                <a:gd name="T86" fmla="*/ 3039 w 3666"/>
                <a:gd name="T87" fmla="*/ 0 h 2823"/>
                <a:gd name="T88" fmla="*/ 3063 w 3666"/>
                <a:gd name="T89" fmla="*/ 1 h 2823"/>
                <a:gd name="T90" fmla="*/ 3087 w 3666"/>
                <a:gd name="T91" fmla="*/ 4 h 2823"/>
                <a:gd name="T92" fmla="*/ 3109 w 3666"/>
                <a:gd name="T93" fmla="*/ 10 h 2823"/>
                <a:gd name="T94" fmla="*/ 3131 w 3666"/>
                <a:gd name="T95" fmla="*/ 17 h 2823"/>
                <a:gd name="T96" fmla="*/ 3152 w 3666"/>
                <a:gd name="T97" fmla="*/ 28 h 2823"/>
                <a:gd name="T98" fmla="*/ 3172 w 3666"/>
                <a:gd name="T99" fmla="*/ 39 h 2823"/>
                <a:gd name="T100" fmla="*/ 3191 w 3666"/>
                <a:gd name="T101" fmla="*/ 53 h 2823"/>
                <a:gd name="T102" fmla="*/ 3208 w 3666"/>
                <a:gd name="T103" fmla="*/ 68 h 2823"/>
                <a:gd name="T104" fmla="*/ 3224 w 3666"/>
                <a:gd name="T105" fmla="*/ 85 h 2823"/>
                <a:gd name="T106" fmla="*/ 3239 w 3666"/>
                <a:gd name="T107" fmla="*/ 104 h 2823"/>
                <a:gd name="T108" fmla="*/ 3251 w 3666"/>
                <a:gd name="T109" fmla="*/ 124 h 2823"/>
                <a:gd name="T110" fmla="*/ 3262 w 3666"/>
                <a:gd name="T111" fmla="*/ 145 h 2823"/>
                <a:gd name="T112" fmla="*/ 3271 w 3666"/>
                <a:gd name="T113" fmla="*/ 168 h 2823"/>
                <a:gd name="T114" fmla="*/ 3277 w 3666"/>
                <a:gd name="T115" fmla="*/ 192 h 2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666" h="2823">
                  <a:moveTo>
                    <a:pt x="3662" y="2027"/>
                  </a:moveTo>
                  <a:lnTo>
                    <a:pt x="3664" y="2038"/>
                  </a:lnTo>
                  <a:lnTo>
                    <a:pt x="3665" y="2050"/>
                  </a:lnTo>
                  <a:lnTo>
                    <a:pt x="3666" y="2062"/>
                  </a:lnTo>
                  <a:lnTo>
                    <a:pt x="3666" y="2071"/>
                  </a:lnTo>
                  <a:lnTo>
                    <a:pt x="3665" y="2082"/>
                  </a:lnTo>
                  <a:lnTo>
                    <a:pt x="3664" y="2091"/>
                  </a:lnTo>
                  <a:lnTo>
                    <a:pt x="3662" y="2100"/>
                  </a:lnTo>
                  <a:lnTo>
                    <a:pt x="3659" y="2108"/>
                  </a:lnTo>
                  <a:lnTo>
                    <a:pt x="3655" y="2115"/>
                  </a:lnTo>
                  <a:lnTo>
                    <a:pt x="3652" y="2124"/>
                  </a:lnTo>
                  <a:lnTo>
                    <a:pt x="3648" y="2130"/>
                  </a:lnTo>
                  <a:lnTo>
                    <a:pt x="3643" y="2138"/>
                  </a:lnTo>
                  <a:lnTo>
                    <a:pt x="3637" y="2144"/>
                  </a:lnTo>
                  <a:lnTo>
                    <a:pt x="3631" y="2150"/>
                  </a:lnTo>
                  <a:lnTo>
                    <a:pt x="3625" y="2156"/>
                  </a:lnTo>
                  <a:lnTo>
                    <a:pt x="3617" y="2161"/>
                  </a:lnTo>
                  <a:lnTo>
                    <a:pt x="3602" y="2171"/>
                  </a:lnTo>
                  <a:lnTo>
                    <a:pt x="3585" y="2180"/>
                  </a:lnTo>
                  <a:lnTo>
                    <a:pt x="3567" y="2188"/>
                  </a:lnTo>
                  <a:lnTo>
                    <a:pt x="3547" y="2195"/>
                  </a:lnTo>
                  <a:lnTo>
                    <a:pt x="3524" y="2201"/>
                  </a:lnTo>
                  <a:lnTo>
                    <a:pt x="3502" y="2207"/>
                  </a:lnTo>
                  <a:lnTo>
                    <a:pt x="3479" y="2213"/>
                  </a:lnTo>
                  <a:lnTo>
                    <a:pt x="3455" y="2218"/>
                  </a:lnTo>
                  <a:lnTo>
                    <a:pt x="656" y="2805"/>
                  </a:lnTo>
                  <a:lnTo>
                    <a:pt x="632" y="2810"/>
                  </a:lnTo>
                  <a:lnTo>
                    <a:pt x="609" y="2814"/>
                  </a:lnTo>
                  <a:lnTo>
                    <a:pt x="586" y="2817"/>
                  </a:lnTo>
                  <a:lnTo>
                    <a:pt x="563" y="2820"/>
                  </a:lnTo>
                  <a:lnTo>
                    <a:pt x="542" y="2822"/>
                  </a:lnTo>
                  <a:lnTo>
                    <a:pt x="522" y="2823"/>
                  </a:lnTo>
                  <a:lnTo>
                    <a:pt x="503" y="2820"/>
                  </a:lnTo>
                  <a:lnTo>
                    <a:pt x="485" y="2818"/>
                  </a:lnTo>
                  <a:lnTo>
                    <a:pt x="477" y="2816"/>
                  </a:lnTo>
                  <a:lnTo>
                    <a:pt x="468" y="2813"/>
                  </a:lnTo>
                  <a:lnTo>
                    <a:pt x="460" y="2810"/>
                  </a:lnTo>
                  <a:lnTo>
                    <a:pt x="452" y="2807"/>
                  </a:lnTo>
                  <a:lnTo>
                    <a:pt x="445" y="2803"/>
                  </a:lnTo>
                  <a:lnTo>
                    <a:pt x="439" y="2797"/>
                  </a:lnTo>
                  <a:lnTo>
                    <a:pt x="431" y="2792"/>
                  </a:lnTo>
                  <a:lnTo>
                    <a:pt x="425" y="2786"/>
                  </a:lnTo>
                  <a:lnTo>
                    <a:pt x="420" y="2779"/>
                  </a:lnTo>
                  <a:lnTo>
                    <a:pt x="414" y="2772"/>
                  </a:lnTo>
                  <a:lnTo>
                    <a:pt x="409" y="2764"/>
                  </a:lnTo>
                  <a:lnTo>
                    <a:pt x="405" y="2755"/>
                  </a:lnTo>
                  <a:lnTo>
                    <a:pt x="400" y="2745"/>
                  </a:lnTo>
                  <a:lnTo>
                    <a:pt x="396" y="2736"/>
                  </a:lnTo>
                  <a:lnTo>
                    <a:pt x="393" y="2724"/>
                  </a:lnTo>
                  <a:lnTo>
                    <a:pt x="391" y="2713"/>
                  </a:lnTo>
                  <a:lnTo>
                    <a:pt x="5" y="878"/>
                  </a:lnTo>
                  <a:lnTo>
                    <a:pt x="3" y="865"/>
                  </a:lnTo>
                  <a:lnTo>
                    <a:pt x="2" y="853"/>
                  </a:lnTo>
                  <a:lnTo>
                    <a:pt x="1" y="841"/>
                  </a:lnTo>
                  <a:lnTo>
                    <a:pt x="0" y="829"/>
                  </a:lnTo>
                  <a:lnTo>
                    <a:pt x="1" y="817"/>
                  </a:lnTo>
                  <a:lnTo>
                    <a:pt x="1" y="805"/>
                  </a:lnTo>
                  <a:lnTo>
                    <a:pt x="3" y="793"/>
                  </a:lnTo>
                  <a:lnTo>
                    <a:pt x="5" y="781"/>
                  </a:lnTo>
                  <a:lnTo>
                    <a:pt x="7" y="770"/>
                  </a:lnTo>
                  <a:lnTo>
                    <a:pt x="10" y="759"/>
                  </a:lnTo>
                  <a:lnTo>
                    <a:pt x="13" y="748"/>
                  </a:lnTo>
                  <a:lnTo>
                    <a:pt x="18" y="737"/>
                  </a:lnTo>
                  <a:lnTo>
                    <a:pt x="23" y="726"/>
                  </a:lnTo>
                  <a:lnTo>
                    <a:pt x="28" y="716"/>
                  </a:lnTo>
                  <a:lnTo>
                    <a:pt x="34" y="706"/>
                  </a:lnTo>
                  <a:lnTo>
                    <a:pt x="40" y="696"/>
                  </a:lnTo>
                  <a:lnTo>
                    <a:pt x="46" y="686"/>
                  </a:lnTo>
                  <a:lnTo>
                    <a:pt x="54" y="677"/>
                  </a:lnTo>
                  <a:lnTo>
                    <a:pt x="61" y="668"/>
                  </a:lnTo>
                  <a:lnTo>
                    <a:pt x="68" y="660"/>
                  </a:lnTo>
                  <a:lnTo>
                    <a:pt x="77" y="651"/>
                  </a:lnTo>
                  <a:lnTo>
                    <a:pt x="85" y="644"/>
                  </a:lnTo>
                  <a:lnTo>
                    <a:pt x="95" y="637"/>
                  </a:lnTo>
                  <a:lnTo>
                    <a:pt x="104" y="629"/>
                  </a:lnTo>
                  <a:lnTo>
                    <a:pt x="114" y="623"/>
                  </a:lnTo>
                  <a:lnTo>
                    <a:pt x="124" y="618"/>
                  </a:lnTo>
                  <a:lnTo>
                    <a:pt x="135" y="611"/>
                  </a:lnTo>
                  <a:lnTo>
                    <a:pt x="146" y="607"/>
                  </a:lnTo>
                  <a:lnTo>
                    <a:pt x="157" y="602"/>
                  </a:lnTo>
                  <a:lnTo>
                    <a:pt x="168" y="597"/>
                  </a:lnTo>
                  <a:lnTo>
                    <a:pt x="181" y="594"/>
                  </a:lnTo>
                  <a:lnTo>
                    <a:pt x="192" y="592"/>
                  </a:lnTo>
                  <a:lnTo>
                    <a:pt x="2990" y="5"/>
                  </a:lnTo>
                  <a:lnTo>
                    <a:pt x="3003" y="2"/>
                  </a:lnTo>
                  <a:lnTo>
                    <a:pt x="3015" y="1"/>
                  </a:lnTo>
                  <a:lnTo>
                    <a:pt x="3027" y="0"/>
                  </a:lnTo>
                  <a:lnTo>
                    <a:pt x="3039" y="0"/>
                  </a:lnTo>
                  <a:lnTo>
                    <a:pt x="3051" y="0"/>
                  </a:lnTo>
                  <a:lnTo>
                    <a:pt x="3063" y="1"/>
                  </a:lnTo>
                  <a:lnTo>
                    <a:pt x="3075" y="2"/>
                  </a:lnTo>
                  <a:lnTo>
                    <a:pt x="3087" y="4"/>
                  </a:lnTo>
                  <a:lnTo>
                    <a:pt x="3098" y="7"/>
                  </a:lnTo>
                  <a:lnTo>
                    <a:pt x="3109" y="10"/>
                  </a:lnTo>
                  <a:lnTo>
                    <a:pt x="3120" y="14"/>
                  </a:lnTo>
                  <a:lnTo>
                    <a:pt x="3131" y="17"/>
                  </a:lnTo>
                  <a:lnTo>
                    <a:pt x="3142" y="22"/>
                  </a:lnTo>
                  <a:lnTo>
                    <a:pt x="3152" y="28"/>
                  </a:lnTo>
                  <a:lnTo>
                    <a:pt x="3163" y="33"/>
                  </a:lnTo>
                  <a:lnTo>
                    <a:pt x="3172" y="39"/>
                  </a:lnTo>
                  <a:lnTo>
                    <a:pt x="3182" y="46"/>
                  </a:lnTo>
                  <a:lnTo>
                    <a:pt x="3191" y="53"/>
                  </a:lnTo>
                  <a:lnTo>
                    <a:pt x="3200" y="60"/>
                  </a:lnTo>
                  <a:lnTo>
                    <a:pt x="3208" y="68"/>
                  </a:lnTo>
                  <a:lnTo>
                    <a:pt x="3217" y="76"/>
                  </a:lnTo>
                  <a:lnTo>
                    <a:pt x="3224" y="85"/>
                  </a:lnTo>
                  <a:lnTo>
                    <a:pt x="3231" y="94"/>
                  </a:lnTo>
                  <a:lnTo>
                    <a:pt x="3239" y="104"/>
                  </a:lnTo>
                  <a:lnTo>
                    <a:pt x="3245" y="113"/>
                  </a:lnTo>
                  <a:lnTo>
                    <a:pt x="3251" y="124"/>
                  </a:lnTo>
                  <a:lnTo>
                    <a:pt x="3257" y="134"/>
                  </a:lnTo>
                  <a:lnTo>
                    <a:pt x="3262" y="145"/>
                  </a:lnTo>
                  <a:lnTo>
                    <a:pt x="3266" y="157"/>
                  </a:lnTo>
                  <a:lnTo>
                    <a:pt x="3271" y="168"/>
                  </a:lnTo>
                  <a:lnTo>
                    <a:pt x="3274" y="180"/>
                  </a:lnTo>
                  <a:lnTo>
                    <a:pt x="3277" y="192"/>
                  </a:lnTo>
                  <a:lnTo>
                    <a:pt x="3662" y="2027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88" name="Freeform 48"/>
            <p:cNvSpPr>
              <a:spLocks/>
            </p:cNvSpPr>
            <p:nvPr/>
          </p:nvSpPr>
          <p:spPr bwMode="auto">
            <a:xfrm>
              <a:off x="2554288" y="4492625"/>
              <a:ext cx="125413" cy="173038"/>
            </a:xfrm>
            <a:custGeom>
              <a:avLst/>
              <a:gdLst>
                <a:gd name="T0" fmla="*/ 397 w 398"/>
                <a:gd name="T1" fmla="*/ 345 h 544"/>
                <a:gd name="T2" fmla="*/ 398 w 398"/>
                <a:gd name="T3" fmla="*/ 381 h 544"/>
                <a:gd name="T4" fmla="*/ 391 w 398"/>
                <a:gd name="T5" fmla="*/ 415 h 544"/>
                <a:gd name="T6" fmla="*/ 378 w 398"/>
                <a:gd name="T7" fmla="*/ 448 h 544"/>
                <a:gd name="T8" fmla="*/ 359 w 398"/>
                <a:gd name="T9" fmla="*/ 476 h 544"/>
                <a:gd name="T10" fmla="*/ 335 w 398"/>
                <a:gd name="T11" fmla="*/ 501 h 544"/>
                <a:gd name="T12" fmla="*/ 306 w 398"/>
                <a:gd name="T13" fmla="*/ 522 h 544"/>
                <a:gd name="T14" fmla="*/ 274 w 398"/>
                <a:gd name="T15" fmla="*/ 535 h 544"/>
                <a:gd name="T16" fmla="*/ 238 w 398"/>
                <a:gd name="T17" fmla="*/ 543 h 544"/>
                <a:gd name="T18" fmla="*/ 202 w 398"/>
                <a:gd name="T19" fmla="*/ 543 h 544"/>
                <a:gd name="T20" fmla="*/ 167 w 398"/>
                <a:gd name="T21" fmla="*/ 536 h 544"/>
                <a:gd name="T22" fmla="*/ 135 w 398"/>
                <a:gd name="T23" fmla="*/ 524 h 544"/>
                <a:gd name="T24" fmla="*/ 107 w 398"/>
                <a:gd name="T25" fmla="*/ 505 h 544"/>
                <a:gd name="T26" fmla="*/ 81 w 398"/>
                <a:gd name="T27" fmla="*/ 480 h 544"/>
                <a:gd name="T28" fmla="*/ 61 w 398"/>
                <a:gd name="T29" fmla="*/ 452 h 544"/>
                <a:gd name="T30" fmla="*/ 47 w 398"/>
                <a:gd name="T31" fmla="*/ 419 h 544"/>
                <a:gd name="T32" fmla="*/ 4 w 398"/>
                <a:gd name="T33" fmla="*/ 218 h 544"/>
                <a:gd name="T34" fmla="*/ 0 w 398"/>
                <a:gd name="T35" fmla="*/ 181 h 544"/>
                <a:gd name="T36" fmla="*/ 4 w 398"/>
                <a:gd name="T37" fmla="*/ 146 h 544"/>
                <a:gd name="T38" fmla="*/ 14 w 398"/>
                <a:gd name="T39" fmla="*/ 114 h 544"/>
                <a:gd name="T40" fmla="*/ 29 w 398"/>
                <a:gd name="T41" fmla="*/ 83 h 544"/>
                <a:gd name="T42" fmla="*/ 52 w 398"/>
                <a:gd name="T43" fmla="*/ 55 h 544"/>
                <a:gd name="T44" fmla="*/ 78 w 398"/>
                <a:gd name="T45" fmla="*/ 33 h 544"/>
                <a:gd name="T46" fmla="*/ 109 w 398"/>
                <a:gd name="T47" fmla="*/ 15 h 544"/>
                <a:gd name="T48" fmla="*/ 144 w 398"/>
                <a:gd name="T49" fmla="*/ 5 h 544"/>
                <a:gd name="T50" fmla="*/ 180 w 398"/>
                <a:gd name="T51" fmla="*/ 0 h 544"/>
                <a:gd name="T52" fmla="*/ 214 w 398"/>
                <a:gd name="T53" fmla="*/ 5 h 544"/>
                <a:gd name="T54" fmla="*/ 248 w 398"/>
                <a:gd name="T55" fmla="*/ 14 h 544"/>
                <a:gd name="T56" fmla="*/ 279 w 398"/>
                <a:gd name="T57" fmla="*/ 30 h 544"/>
                <a:gd name="T58" fmla="*/ 305 w 398"/>
                <a:gd name="T59" fmla="*/ 52 h 544"/>
                <a:gd name="T60" fmla="*/ 329 w 398"/>
                <a:gd name="T61" fmla="*/ 79 h 544"/>
                <a:gd name="T62" fmla="*/ 346 w 398"/>
                <a:gd name="T63" fmla="*/ 109 h 544"/>
                <a:gd name="T64" fmla="*/ 356 w 398"/>
                <a:gd name="T65" fmla="*/ 1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8" h="544">
                  <a:moveTo>
                    <a:pt x="395" y="327"/>
                  </a:moveTo>
                  <a:lnTo>
                    <a:pt x="397" y="345"/>
                  </a:lnTo>
                  <a:lnTo>
                    <a:pt x="398" y="363"/>
                  </a:lnTo>
                  <a:lnTo>
                    <a:pt x="398" y="381"/>
                  </a:lnTo>
                  <a:lnTo>
                    <a:pt x="395" y="398"/>
                  </a:lnTo>
                  <a:lnTo>
                    <a:pt x="391" y="415"/>
                  </a:lnTo>
                  <a:lnTo>
                    <a:pt x="386" y="432"/>
                  </a:lnTo>
                  <a:lnTo>
                    <a:pt x="378" y="448"/>
                  </a:lnTo>
                  <a:lnTo>
                    <a:pt x="370" y="462"/>
                  </a:lnTo>
                  <a:lnTo>
                    <a:pt x="359" y="476"/>
                  </a:lnTo>
                  <a:lnTo>
                    <a:pt x="348" y="489"/>
                  </a:lnTo>
                  <a:lnTo>
                    <a:pt x="335" y="501"/>
                  </a:lnTo>
                  <a:lnTo>
                    <a:pt x="321" y="512"/>
                  </a:lnTo>
                  <a:lnTo>
                    <a:pt x="306" y="522"/>
                  </a:lnTo>
                  <a:lnTo>
                    <a:pt x="291" y="529"/>
                  </a:lnTo>
                  <a:lnTo>
                    <a:pt x="274" y="535"/>
                  </a:lnTo>
                  <a:lnTo>
                    <a:pt x="256" y="540"/>
                  </a:lnTo>
                  <a:lnTo>
                    <a:pt x="238" y="543"/>
                  </a:lnTo>
                  <a:lnTo>
                    <a:pt x="220" y="544"/>
                  </a:lnTo>
                  <a:lnTo>
                    <a:pt x="202" y="543"/>
                  </a:lnTo>
                  <a:lnTo>
                    <a:pt x="184" y="541"/>
                  </a:lnTo>
                  <a:lnTo>
                    <a:pt x="167" y="536"/>
                  </a:lnTo>
                  <a:lnTo>
                    <a:pt x="151" y="531"/>
                  </a:lnTo>
                  <a:lnTo>
                    <a:pt x="135" y="524"/>
                  </a:lnTo>
                  <a:lnTo>
                    <a:pt x="120" y="514"/>
                  </a:lnTo>
                  <a:lnTo>
                    <a:pt x="107" y="505"/>
                  </a:lnTo>
                  <a:lnTo>
                    <a:pt x="93" y="493"/>
                  </a:lnTo>
                  <a:lnTo>
                    <a:pt x="81" y="480"/>
                  </a:lnTo>
                  <a:lnTo>
                    <a:pt x="71" y="467"/>
                  </a:lnTo>
                  <a:lnTo>
                    <a:pt x="61" y="452"/>
                  </a:lnTo>
                  <a:lnTo>
                    <a:pt x="54" y="436"/>
                  </a:lnTo>
                  <a:lnTo>
                    <a:pt x="47" y="419"/>
                  </a:lnTo>
                  <a:lnTo>
                    <a:pt x="42" y="401"/>
                  </a:lnTo>
                  <a:lnTo>
                    <a:pt x="4" y="218"/>
                  </a:lnTo>
                  <a:lnTo>
                    <a:pt x="1" y="199"/>
                  </a:lnTo>
                  <a:lnTo>
                    <a:pt x="0" y="181"/>
                  </a:lnTo>
                  <a:lnTo>
                    <a:pt x="1" y="164"/>
                  </a:lnTo>
                  <a:lnTo>
                    <a:pt x="4" y="146"/>
                  </a:lnTo>
                  <a:lnTo>
                    <a:pt x="8" y="129"/>
                  </a:lnTo>
                  <a:lnTo>
                    <a:pt x="14" y="114"/>
                  </a:lnTo>
                  <a:lnTo>
                    <a:pt x="21" y="98"/>
                  </a:lnTo>
                  <a:lnTo>
                    <a:pt x="29" y="83"/>
                  </a:lnTo>
                  <a:lnTo>
                    <a:pt x="40" y="68"/>
                  </a:lnTo>
                  <a:lnTo>
                    <a:pt x="52" y="55"/>
                  </a:lnTo>
                  <a:lnTo>
                    <a:pt x="64" y="44"/>
                  </a:lnTo>
                  <a:lnTo>
                    <a:pt x="78" y="33"/>
                  </a:lnTo>
                  <a:lnTo>
                    <a:pt x="93" y="24"/>
                  </a:lnTo>
                  <a:lnTo>
                    <a:pt x="109" y="15"/>
                  </a:lnTo>
                  <a:lnTo>
                    <a:pt x="126" y="9"/>
                  </a:lnTo>
                  <a:lnTo>
                    <a:pt x="144" y="5"/>
                  </a:lnTo>
                  <a:lnTo>
                    <a:pt x="162" y="1"/>
                  </a:lnTo>
                  <a:lnTo>
                    <a:pt x="180" y="0"/>
                  </a:lnTo>
                  <a:lnTo>
                    <a:pt x="198" y="1"/>
                  </a:lnTo>
                  <a:lnTo>
                    <a:pt x="214" y="5"/>
                  </a:lnTo>
                  <a:lnTo>
                    <a:pt x="231" y="8"/>
                  </a:lnTo>
                  <a:lnTo>
                    <a:pt x="248" y="14"/>
                  </a:lnTo>
                  <a:lnTo>
                    <a:pt x="264" y="22"/>
                  </a:lnTo>
                  <a:lnTo>
                    <a:pt x="279" y="30"/>
                  </a:lnTo>
                  <a:lnTo>
                    <a:pt x="293" y="41"/>
                  </a:lnTo>
                  <a:lnTo>
                    <a:pt x="305" y="52"/>
                  </a:lnTo>
                  <a:lnTo>
                    <a:pt x="318" y="65"/>
                  </a:lnTo>
                  <a:lnTo>
                    <a:pt x="329" y="79"/>
                  </a:lnTo>
                  <a:lnTo>
                    <a:pt x="338" y="93"/>
                  </a:lnTo>
                  <a:lnTo>
                    <a:pt x="346" y="109"/>
                  </a:lnTo>
                  <a:lnTo>
                    <a:pt x="352" y="126"/>
                  </a:lnTo>
                  <a:lnTo>
                    <a:pt x="356" y="144"/>
                  </a:lnTo>
                  <a:lnTo>
                    <a:pt x="395" y="327"/>
                  </a:lnTo>
                  <a:close/>
                </a:path>
              </a:pathLst>
            </a:custGeom>
            <a:solidFill>
              <a:srgbClr val="BF97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89" name="Freeform 49"/>
            <p:cNvSpPr>
              <a:spLocks/>
            </p:cNvSpPr>
            <p:nvPr/>
          </p:nvSpPr>
          <p:spPr bwMode="auto">
            <a:xfrm>
              <a:off x="2052638" y="3465513"/>
              <a:ext cx="588963" cy="884238"/>
            </a:xfrm>
            <a:custGeom>
              <a:avLst/>
              <a:gdLst>
                <a:gd name="T0" fmla="*/ 640 w 1856"/>
                <a:gd name="T1" fmla="*/ 166 h 2788"/>
                <a:gd name="T2" fmla="*/ 622 w 1856"/>
                <a:gd name="T3" fmla="*/ 120 h 2788"/>
                <a:gd name="T4" fmla="*/ 606 w 1856"/>
                <a:gd name="T5" fmla="*/ 73 h 2788"/>
                <a:gd name="T6" fmla="*/ 594 w 1856"/>
                <a:gd name="T7" fmla="*/ 24 h 2788"/>
                <a:gd name="T8" fmla="*/ 0 w 1856"/>
                <a:gd name="T9" fmla="*/ 0 h 2788"/>
                <a:gd name="T10" fmla="*/ 15 w 1856"/>
                <a:gd name="T11" fmla="*/ 195 h 2788"/>
                <a:gd name="T12" fmla="*/ 38 w 1856"/>
                <a:gd name="T13" fmla="*/ 388 h 2788"/>
                <a:gd name="T14" fmla="*/ 70 w 1856"/>
                <a:gd name="T15" fmla="*/ 578 h 2788"/>
                <a:gd name="T16" fmla="*/ 111 w 1856"/>
                <a:gd name="T17" fmla="*/ 765 h 2788"/>
                <a:gd name="T18" fmla="*/ 160 w 1856"/>
                <a:gd name="T19" fmla="*/ 950 h 2788"/>
                <a:gd name="T20" fmla="*/ 218 w 1856"/>
                <a:gd name="T21" fmla="*/ 1132 h 2788"/>
                <a:gd name="T22" fmla="*/ 283 w 1856"/>
                <a:gd name="T23" fmla="*/ 1310 h 2788"/>
                <a:gd name="T24" fmla="*/ 357 w 1856"/>
                <a:gd name="T25" fmla="*/ 1487 h 2788"/>
                <a:gd name="T26" fmla="*/ 440 w 1856"/>
                <a:gd name="T27" fmla="*/ 1659 h 2788"/>
                <a:gd name="T28" fmla="*/ 531 w 1856"/>
                <a:gd name="T29" fmla="*/ 1829 h 2788"/>
                <a:gd name="T30" fmla="*/ 629 w 1856"/>
                <a:gd name="T31" fmla="*/ 1998 h 2788"/>
                <a:gd name="T32" fmla="*/ 735 w 1856"/>
                <a:gd name="T33" fmla="*/ 2161 h 2788"/>
                <a:gd name="T34" fmla="*/ 849 w 1856"/>
                <a:gd name="T35" fmla="*/ 2323 h 2788"/>
                <a:gd name="T36" fmla="*/ 971 w 1856"/>
                <a:gd name="T37" fmla="*/ 2482 h 2788"/>
                <a:gd name="T38" fmla="*/ 1100 w 1856"/>
                <a:gd name="T39" fmla="*/ 2636 h 2788"/>
                <a:gd name="T40" fmla="*/ 1237 w 1856"/>
                <a:gd name="T41" fmla="*/ 2788 h 2788"/>
                <a:gd name="T42" fmla="*/ 1338 w 1856"/>
                <a:gd name="T43" fmla="*/ 2706 h 2788"/>
                <a:gd name="T44" fmla="*/ 1434 w 1856"/>
                <a:gd name="T45" fmla="*/ 2633 h 2788"/>
                <a:gd name="T46" fmla="*/ 1524 w 1856"/>
                <a:gd name="T47" fmla="*/ 2568 h 2788"/>
                <a:gd name="T48" fmla="*/ 1608 w 1856"/>
                <a:gd name="T49" fmla="*/ 2511 h 2788"/>
                <a:gd name="T50" fmla="*/ 1751 w 1856"/>
                <a:gd name="T51" fmla="*/ 2415 h 2788"/>
                <a:gd name="T52" fmla="*/ 1809 w 1856"/>
                <a:gd name="T53" fmla="*/ 2375 h 2788"/>
                <a:gd name="T54" fmla="*/ 1856 w 1856"/>
                <a:gd name="T55" fmla="*/ 2339 h 2788"/>
                <a:gd name="T56" fmla="*/ 1720 w 1856"/>
                <a:gd name="T57" fmla="*/ 2162 h 2788"/>
                <a:gd name="T58" fmla="*/ 1598 w 1856"/>
                <a:gd name="T59" fmla="*/ 1993 h 2788"/>
                <a:gd name="T60" fmla="*/ 1487 w 1856"/>
                <a:gd name="T61" fmla="*/ 1829 h 2788"/>
                <a:gd name="T62" fmla="*/ 1385 w 1856"/>
                <a:gd name="T63" fmla="*/ 1672 h 2788"/>
                <a:gd name="T64" fmla="*/ 1294 w 1856"/>
                <a:gd name="T65" fmla="*/ 1520 h 2788"/>
                <a:gd name="T66" fmla="*/ 1211 w 1856"/>
                <a:gd name="T67" fmla="*/ 1374 h 2788"/>
                <a:gd name="T68" fmla="*/ 1136 w 1856"/>
                <a:gd name="T69" fmla="*/ 1233 h 2788"/>
                <a:gd name="T70" fmla="*/ 1067 w 1856"/>
                <a:gd name="T71" fmla="*/ 1098 h 2788"/>
                <a:gd name="T72" fmla="*/ 1005 w 1856"/>
                <a:gd name="T73" fmla="*/ 968 h 2788"/>
                <a:gd name="T74" fmla="*/ 946 w 1856"/>
                <a:gd name="T75" fmla="*/ 842 h 2788"/>
                <a:gd name="T76" fmla="*/ 842 w 1856"/>
                <a:gd name="T77" fmla="*/ 606 h 2788"/>
                <a:gd name="T78" fmla="*/ 745 w 1856"/>
                <a:gd name="T79" fmla="*/ 389 h 2788"/>
                <a:gd name="T80" fmla="*/ 699 w 1856"/>
                <a:gd name="T81" fmla="*/ 287 h 2788"/>
                <a:gd name="T82" fmla="*/ 651 w 1856"/>
                <a:gd name="T83" fmla="*/ 189 h 2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788">
                  <a:moveTo>
                    <a:pt x="651" y="189"/>
                  </a:moveTo>
                  <a:lnTo>
                    <a:pt x="640" y="166"/>
                  </a:lnTo>
                  <a:lnTo>
                    <a:pt x="630" y="143"/>
                  </a:lnTo>
                  <a:lnTo>
                    <a:pt x="622" y="120"/>
                  </a:lnTo>
                  <a:lnTo>
                    <a:pt x="613" y="96"/>
                  </a:lnTo>
                  <a:lnTo>
                    <a:pt x="606" y="73"/>
                  </a:lnTo>
                  <a:lnTo>
                    <a:pt x="600" y="48"/>
                  </a:lnTo>
                  <a:lnTo>
                    <a:pt x="594" y="24"/>
                  </a:lnTo>
                  <a:lnTo>
                    <a:pt x="590" y="0"/>
                  </a:lnTo>
                  <a:lnTo>
                    <a:pt x="0" y="0"/>
                  </a:lnTo>
                  <a:lnTo>
                    <a:pt x="6" y="98"/>
                  </a:lnTo>
                  <a:lnTo>
                    <a:pt x="15" y="195"/>
                  </a:lnTo>
                  <a:lnTo>
                    <a:pt x="25" y="291"/>
                  </a:lnTo>
                  <a:lnTo>
                    <a:pt x="38" y="388"/>
                  </a:lnTo>
                  <a:lnTo>
                    <a:pt x="53" y="483"/>
                  </a:lnTo>
                  <a:lnTo>
                    <a:pt x="70" y="578"/>
                  </a:lnTo>
                  <a:lnTo>
                    <a:pt x="89" y="672"/>
                  </a:lnTo>
                  <a:lnTo>
                    <a:pt x="111" y="765"/>
                  </a:lnTo>
                  <a:lnTo>
                    <a:pt x="134" y="858"/>
                  </a:lnTo>
                  <a:lnTo>
                    <a:pt x="160" y="950"/>
                  </a:lnTo>
                  <a:lnTo>
                    <a:pt x="187" y="1041"/>
                  </a:lnTo>
                  <a:lnTo>
                    <a:pt x="218" y="1132"/>
                  </a:lnTo>
                  <a:lnTo>
                    <a:pt x="249" y="1222"/>
                  </a:lnTo>
                  <a:lnTo>
                    <a:pt x="283" y="1310"/>
                  </a:lnTo>
                  <a:lnTo>
                    <a:pt x="319" y="1399"/>
                  </a:lnTo>
                  <a:lnTo>
                    <a:pt x="357" y="1487"/>
                  </a:lnTo>
                  <a:lnTo>
                    <a:pt x="398" y="1574"/>
                  </a:lnTo>
                  <a:lnTo>
                    <a:pt x="440" y="1659"/>
                  </a:lnTo>
                  <a:lnTo>
                    <a:pt x="484" y="1745"/>
                  </a:lnTo>
                  <a:lnTo>
                    <a:pt x="531" y="1829"/>
                  </a:lnTo>
                  <a:lnTo>
                    <a:pt x="578" y="1914"/>
                  </a:lnTo>
                  <a:lnTo>
                    <a:pt x="629" y="1998"/>
                  </a:lnTo>
                  <a:lnTo>
                    <a:pt x="681" y="2080"/>
                  </a:lnTo>
                  <a:lnTo>
                    <a:pt x="735" y="2161"/>
                  </a:lnTo>
                  <a:lnTo>
                    <a:pt x="791" y="2243"/>
                  </a:lnTo>
                  <a:lnTo>
                    <a:pt x="849" y="2323"/>
                  </a:lnTo>
                  <a:lnTo>
                    <a:pt x="909" y="2402"/>
                  </a:lnTo>
                  <a:lnTo>
                    <a:pt x="971" y="2482"/>
                  </a:lnTo>
                  <a:lnTo>
                    <a:pt x="1034" y="2559"/>
                  </a:lnTo>
                  <a:lnTo>
                    <a:pt x="1100" y="2636"/>
                  </a:lnTo>
                  <a:lnTo>
                    <a:pt x="1167" y="2713"/>
                  </a:lnTo>
                  <a:lnTo>
                    <a:pt x="1237" y="2788"/>
                  </a:lnTo>
                  <a:lnTo>
                    <a:pt x="1288" y="2746"/>
                  </a:lnTo>
                  <a:lnTo>
                    <a:pt x="1338" y="2706"/>
                  </a:lnTo>
                  <a:lnTo>
                    <a:pt x="1386" y="2669"/>
                  </a:lnTo>
                  <a:lnTo>
                    <a:pt x="1434" y="2633"/>
                  </a:lnTo>
                  <a:lnTo>
                    <a:pt x="1479" y="2599"/>
                  </a:lnTo>
                  <a:lnTo>
                    <a:pt x="1524" y="2568"/>
                  </a:lnTo>
                  <a:lnTo>
                    <a:pt x="1567" y="2539"/>
                  </a:lnTo>
                  <a:lnTo>
                    <a:pt x="1608" y="2511"/>
                  </a:lnTo>
                  <a:lnTo>
                    <a:pt x="1684" y="2461"/>
                  </a:lnTo>
                  <a:lnTo>
                    <a:pt x="1751" y="2415"/>
                  </a:lnTo>
                  <a:lnTo>
                    <a:pt x="1782" y="2395"/>
                  </a:lnTo>
                  <a:lnTo>
                    <a:pt x="1809" y="2375"/>
                  </a:lnTo>
                  <a:lnTo>
                    <a:pt x="1834" y="2357"/>
                  </a:lnTo>
                  <a:lnTo>
                    <a:pt x="1856" y="2339"/>
                  </a:lnTo>
                  <a:lnTo>
                    <a:pt x="1787" y="2250"/>
                  </a:lnTo>
                  <a:lnTo>
                    <a:pt x="1720" y="2162"/>
                  </a:lnTo>
                  <a:lnTo>
                    <a:pt x="1658" y="2077"/>
                  </a:lnTo>
                  <a:lnTo>
                    <a:pt x="1598" y="1993"/>
                  </a:lnTo>
                  <a:lnTo>
                    <a:pt x="1541" y="1911"/>
                  </a:lnTo>
                  <a:lnTo>
                    <a:pt x="1487" y="1829"/>
                  </a:lnTo>
                  <a:lnTo>
                    <a:pt x="1435" y="1750"/>
                  </a:lnTo>
                  <a:lnTo>
                    <a:pt x="1385" y="1672"/>
                  </a:lnTo>
                  <a:lnTo>
                    <a:pt x="1339" y="1595"/>
                  </a:lnTo>
                  <a:lnTo>
                    <a:pt x="1294" y="1520"/>
                  </a:lnTo>
                  <a:lnTo>
                    <a:pt x="1252" y="1446"/>
                  </a:lnTo>
                  <a:lnTo>
                    <a:pt x="1211" y="1374"/>
                  </a:lnTo>
                  <a:lnTo>
                    <a:pt x="1173" y="1303"/>
                  </a:lnTo>
                  <a:lnTo>
                    <a:pt x="1136" y="1233"/>
                  </a:lnTo>
                  <a:lnTo>
                    <a:pt x="1101" y="1165"/>
                  </a:lnTo>
                  <a:lnTo>
                    <a:pt x="1067" y="1098"/>
                  </a:lnTo>
                  <a:lnTo>
                    <a:pt x="1035" y="1032"/>
                  </a:lnTo>
                  <a:lnTo>
                    <a:pt x="1005" y="968"/>
                  </a:lnTo>
                  <a:lnTo>
                    <a:pt x="975" y="905"/>
                  </a:lnTo>
                  <a:lnTo>
                    <a:pt x="946" y="842"/>
                  </a:lnTo>
                  <a:lnTo>
                    <a:pt x="892" y="722"/>
                  </a:lnTo>
                  <a:lnTo>
                    <a:pt x="842" y="606"/>
                  </a:lnTo>
                  <a:lnTo>
                    <a:pt x="793" y="495"/>
                  </a:lnTo>
                  <a:lnTo>
                    <a:pt x="745" y="389"/>
                  </a:lnTo>
                  <a:lnTo>
                    <a:pt x="722" y="337"/>
                  </a:lnTo>
                  <a:lnTo>
                    <a:pt x="699" y="287"/>
                  </a:lnTo>
                  <a:lnTo>
                    <a:pt x="675" y="238"/>
                  </a:lnTo>
                  <a:lnTo>
                    <a:pt x="651" y="189"/>
                  </a:lnTo>
                  <a:close/>
                </a:path>
              </a:pathLst>
            </a:custGeom>
            <a:solidFill>
              <a:srgbClr val="4D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90" name="Freeform 50"/>
            <p:cNvSpPr>
              <a:spLocks/>
            </p:cNvSpPr>
            <p:nvPr/>
          </p:nvSpPr>
          <p:spPr bwMode="auto">
            <a:xfrm>
              <a:off x="2593975" y="4265613"/>
              <a:ext cx="88900" cy="119063"/>
            </a:xfrm>
            <a:custGeom>
              <a:avLst/>
              <a:gdLst>
                <a:gd name="T0" fmla="*/ 236 w 278"/>
                <a:gd name="T1" fmla="*/ 369 h 375"/>
                <a:gd name="T2" fmla="*/ 222 w 278"/>
                <a:gd name="T3" fmla="*/ 374 h 375"/>
                <a:gd name="T4" fmla="*/ 207 w 278"/>
                <a:gd name="T5" fmla="*/ 375 h 375"/>
                <a:gd name="T6" fmla="*/ 193 w 278"/>
                <a:gd name="T7" fmla="*/ 374 h 375"/>
                <a:gd name="T8" fmla="*/ 180 w 278"/>
                <a:gd name="T9" fmla="*/ 371 h 375"/>
                <a:gd name="T10" fmla="*/ 167 w 278"/>
                <a:gd name="T11" fmla="*/ 364 h 375"/>
                <a:gd name="T12" fmla="*/ 156 w 278"/>
                <a:gd name="T13" fmla="*/ 356 h 375"/>
                <a:gd name="T14" fmla="*/ 147 w 278"/>
                <a:gd name="T15" fmla="*/ 345 h 375"/>
                <a:gd name="T16" fmla="*/ 9 w 278"/>
                <a:gd name="T17" fmla="*/ 109 h 375"/>
                <a:gd name="T18" fmla="*/ 3 w 278"/>
                <a:gd name="T19" fmla="*/ 95 h 375"/>
                <a:gd name="T20" fmla="*/ 0 w 278"/>
                <a:gd name="T21" fmla="*/ 81 h 375"/>
                <a:gd name="T22" fmla="*/ 0 w 278"/>
                <a:gd name="T23" fmla="*/ 67 h 375"/>
                <a:gd name="T24" fmla="*/ 2 w 278"/>
                <a:gd name="T25" fmla="*/ 54 h 375"/>
                <a:gd name="T26" fmla="*/ 7 w 278"/>
                <a:gd name="T27" fmla="*/ 40 h 375"/>
                <a:gd name="T28" fmla="*/ 14 w 278"/>
                <a:gd name="T29" fmla="*/ 28 h 375"/>
                <a:gd name="T30" fmla="*/ 24 w 278"/>
                <a:gd name="T31" fmla="*/ 18 h 375"/>
                <a:gd name="T32" fmla="*/ 36 w 278"/>
                <a:gd name="T33" fmla="*/ 9 h 375"/>
                <a:gd name="T34" fmla="*/ 50 w 278"/>
                <a:gd name="T35" fmla="*/ 3 h 375"/>
                <a:gd name="T36" fmla="*/ 63 w 278"/>
                <a:gd name="T37" fmla="*/ 0 h 375"/>
                <a:gd name="T38" fmla="*/ 77 w 278"/>
                <a:gd name="T39" fmla="*/ 0 h 375"/>
                <a:gd name="T40" fmla="*/ 91 w 278"/>
                <a:gd name="T41" fmla="*/ 2 h 375"/>
                <a:gd name="T42" fmla="*/ 105 w 278"/>
                <a:gd name="T43" fmla="*/ 7 h 375"/>
                <a:gd name="T44" fmla="*/ 116 w 278"/>
                <a:gd name="T45" fmla="*/ 15 h 375"/>
                <a:gd name="T46" fmla="*/ 127 w 278"/>
                <a:gd name="T47" fmla="*/ 24 h 375"/>
                <a:gd name="T48" fmla="*/ 135 w 278"/>
                <a:gd name="T49" fmla="*/ 36 h 375"/>
                <a:gd name="T50" fmla="*/ 272 w 278"/>
                <a:gd name="T51" fmla="*/ 273 h 375"/>
                <a:gd name="T52" fmla="*/ 277 w 278"/>
                <a:gd name="T53" fmla="*/ 286 h 375"/>
                <a:gd name="T54" fmla="*/ 278 w 278"/>
                <a:gd name="T55" fmla="*/ 301 h 375"/>
                <a:gd name="T56" fmla="*/ 277 w 278"/>
                <a:gd name="T57" fmla="*/ 315 h 375"/>
                <a:gd name="T58" fmla="*/ 274 w 278"/>
                <a:gd name="T59" fmla="*/ 329 h 375"/>
                <a:gd name="T60" fmla="*/ 267 w 278"/>
                <a:gd name="T61" fmla="*/ 340 h 375"/>
                <a:gd name="T62" fmla="*/ 259 w 278"/>
                <a:gd name="T63" fmla="*/ 352 h 375"/>
                <a:gd name="T64" fmla="*/ 248 w 278"/>
                <a:gd name="T65" fmla="*/ 36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8" h="375">
                  <a:moveTo>
                    <a:pt x="242" y="366"/>
                  </a:moveTo>
                  <a:lnTo>
                    <a:pt x="236" y="369"/>
                  </a:lnTo>
                  <a:lnTo>
                    <a:pt x="228" y="372"/>
                  </a:lnTo>
                  <a:lnTo>
                    <a:pt x="222" y="374"/>
                  </a:lnTo>
                  <a:lnTo>
                    <a:pt x="214" y="375"/>
                  </a:lnTo>
                  <a:lnTo>
                    <a:pt x="207" y="375"/>
                  </a:lnTo>
                  <a:lnTo>
                    <a:pt x="201" y="375"/>
                  </a:lnTo>
                  <a:lnTo>
                    <a:pt x="193" y="374"/>
                  </a:lnTo>
                  <a:lnTo>
                    <a:pt x="187" y="373"/>
                  </a:lnTo>
                  <a:lnTo>
                    <a:pt x="180" y="371"/>
                  </a:lnTo>
                  <a:lnTo>
                    <a:pt x="173" y="368"/>
                  </a:lnTo>
                  <a:lnTo>
                    <a:pt x="167" y="364"/>
                  </a:lnTo>
                  <a:lnTo>
                    <a:pt x="162" y="360"/>
                  </a:lnTo>
                  <a:lnTo>
                    <a:pt x="156" y="356"/>
                  </a:lnTo>
                  <a:lnTo>
                    <a:pt x="151" y="351"/>
                  </a:lnTo>
                  <a:lnTo>
                    <a:pt x="147" y="345"/>
                  </a:lnTo>
                  <a:lnTo>
                    <a:pt x="143" y="339"/>
                  </a:lnTo>
                  <a:lnTo>
                    <a:pt x="9" y="109"/>
                  </a:lnTo>
                  <a:lnTo>
                    <a:pt x="6" y="102"/>
                  </a:lnTo>
                  <a:lnTo>
                    <a:pt x="3" y="95"/>
                  </a:lnTo>
                  <a:lnTo>
                    <a:pt x="1" y="89"/>
                  </a:lnTo>
                  <a:lnTo>
                    <a:pt x="0" y="81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1" y="60"/>
                  </a:lnTo>
                  <a:lnTo>
                    <a:pt x="2" y="54"/>
                  </a:lnTo>
                  <a:lnTo>
                    <a:pt x="4" y="46"/>
                  </a:lnTo>
                  <a:lnTo>
                    <a:pt x="7" y="40"/>
                  </a:lnTo>
                  <a:lnTo>
                    <a:pt x="10" y="34"/>
                  </a:lnTo>
                  <a:lnTo>
                    <a:pt x="14" y="28"/>
                  </a:lnTo>
                  <a:lnTo>
                    <a:pt x="19" y="23"/>
                  </a:lnTo>
                  <a:lnTo>
                    <a:pt x="24" y="18"/>
                  </a:lnTo>
                  <a:lnTo>
                    <a:pt x="29" y="14"/>
                  </a:lnTo>
                  <a:lnTo>
                    <a:pt x="36" y="9"/>
                  </a:lnTo>
                  <a:lnTo>
                    <a:pt x="42" y="6"/>
                  </a:lnTo>
                  <a:lnTo>
                    <a:pt x="50" y="3"/>
                  </a:lnTo>
                  <a:lnTo>
                    <a:pt x="56" y="1"/>
                  </a:lnTo>
                  <a:lnTo>
                    <a:pt x="63" y="0"/>
                  </a:lnTo>
                  <a:lnTo>
                    <a:pt x="71" y="0"/>
                  </a:lnTo>
                  <a:lnTo>
                    <a:pt x="77" y="0"/>
                  </a:lnTo>
                  <a:lnTo>
                    <a:pt x="84" y="1"/>
                  </a:lnTo>
                  <a:lnTo>
                    <a:pt x="91" y="2"/>
                  </a:lnTo>
                  <a:lnTo>
                    <a:pt x="97" y="4"/>
                  </a:lnTo>
                  <a:lnTo>
                    <a:pt x="105" y="7"/>
                  </a:lnTo>
                  <a:lnTo>
                    <a:pt x="110" y="10"/>
                  </a:lnTo>
                  <a:lnTo>
                    <a:pt x="116" y="15"/>
                  </a:lnTo>
                  <a:lnTo>
                    <a:pt x="121" y="19"/>
                  </a:lnTo>
                  <a:lnTo>
                    <a:pt x="127" y="24"/>
                  </a:lnTo>
                  <a:lnTo>
                    <a:pt x="131" y="29"/>
                  </a:lnTo>
                  <a:lnTo>
                    <a:pt x="135" y="36"/>
                  </a:lnTo>
                  <a:lnTo>
                    <a:pt x="268" y="266"/>
                  </a:lnTo>
                  <a:lnTo>
                    <a:pt x="272" y="273"/>
                  </a:lnTo>
                  <a:lnTo>
                    <a:pt x="275" y="280"/>
                  </a:lnTo>
                  <a:lnTo>
                    <a:pt x="277" y="286"/>
                  </a:lnTo>
                  <a:lnTo>
                    <a:pt x="278" y="294"/>
                  </a:lnTo>
                  <a:lnTo>
                    <a:pt x="278" y="301"/>
                  </a:lnTo>
                  <a:lnTo>
                    <a:pt x="278" y="307"/>
                  </a:lnTo>
                  <a:lnTo>
                    <a:pt x="277" y="315"/>
                  </a:lnTo>
                  <a:lnTo>
                    <a:pt x="276" y="321"/>
                  </a:lnTo>
                  <a:lnTo>
                    <a:pt x="274" y="329"/>
                  </a:lnTo>
                  <a:lnTo>
                    <a:pt x="271" y="335"/>
                  </a:lnTo>
                  <a:lnTo>
                    <a:pt x="267" y="340"/>
                  </a:lnTo>
                  <a:lnTo>
                    <a:pt x="263" y="347"/>
                  </a:lnTo>
                  <a:lnTo>
                    <a:pt x="259" y="352"/>
                  </a:lnTo>
                  <a:lnTo>
                    <a:pt x="254" y="357"/>
                  </a:lnTo>
                  <a:lnTo>
                    <a:pt x="248" y="361"/>
                  </a:lnTo>
                  <a:lnTo>
                    <a:pt x="242" y="366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91" name="Freeform 51"/>
            <p:cNvSpPr>
              <a:spLocks/>
            </p:cNvSpPr>
            <p:nvPr/>
          </p:nvSpPr>
          <p:spPr bwMode="auto">
            <a:xfrm>
              <a:off x="2563813" y="4287838"/>
              <a:ext cx="74613" cy="125413"/>
            </a:xfrm>
            <a:custGeom>
              <a:avLst/>
              <a:gdLst>
                <a:gd name="T0" fmla="*/ 177 w 233"/>
                <a:gd name="T1" fmla="*/ 394 h 396"/>
                <a:gd name="T2" fmla="*/ 163 w 233"/>
                <a:gd name="T3" fmla="*/ 396 h 396"/>
                <a:gd name="T4" fmla="*/ 150 w 233"/>
                <a:gd name="T5" fmla="*/ 395 h 396"/>
                <a:gd name="T6" fmla="*/ 136 w 233"/>
                <a:gd name="T7" fmla="*/ 392 h 396"/>
                <a:gd name="T8" fmla="*/ 123 w 233"/>
                <a:gd name="T9" fmla="*/ 385 h 396"/>
                <a:gd name="T10" fmla="*/ 112 w 233"/>
                <a:gd name="T11" fmla="*/ 377 h 396"/>
                <a:gd name="T12" fmla="*/ 102 w 233"/>
                <a:gd name="T13" fmla="*/ 366 h 396"/>
                <a:gd name="T14" fmla="*/ 95 w 233"/>
                <a:gd name="T15" fmla="*/ 355 h 396"/>
                <a:gd name="T16" fmla="*/ 4 w 233"/>
                <a:gd name="T17" fmla="*/ 96 h 396"/>
                <a:gd name="T18" fmla="*/ 1 w 233"/>
                <a:gd name="T19" fmla="*/ 82 h 396"/>
                <a:gd name="T20" fmla="*/ 1 w 233"/>
                <a:gd name="T21" fmla="*/ 67 h 396"/>
                <a:gd name="T22" fmla="*/ 3 w 233"/>
                <a:gd name="T23" fmla="*/ 53 h 396"/>
                <a:gd name="T24" fmla="*/ 7 w 233"/>
                <a:gd name="T25" fmla="*/ 41 h 396"/>
                <a:gd name="T26" fmla="*/ 14 w 233"/>
                <a:gd name="T27" fmla="*/ 29 h 396"/>
                <a:gd name="T28" fmla="*/ 24 w 233"/>
                <a:gd name="T29" fmla="*/ 19 h 396"/>
                <a:gd name="T30" fmla="*/ 35 w 233"/>
                <a:gd name="T31" fmla="*/ 10 h 396"/>
                <a:gd name="T32" fmla="*/ 49 w 233"/>
                <a:gd name="T33" fmla="*/ 4 h 396"/>
                <a:gd name="T34" fmla="*/ 63 w 233"/>
                <a:gd name="T35" fmla="*/ 0 h 396"/>
                <a:gd name="T36" fmla="*/ 78 w 233"/>
                <a:gd name="T37" fmla="*/ 0 h 396"/>
                <a:gd name="T38" fmla="*/ 92 w 233"/>
                <a:gd name="T39" fmla="*/ 2 h 396"/>
                <a:gd name="T40" fmla="*/ 104 w 233"/>
                <a:gd name="T41" fmla="*/ 7 h 396"/>
                <a:gd name="T42" fmla="*/ 116 w 233"/>
                <a:gd name="T43" fmla="*/ 13 h 396"/>
                <a:gd name="T44" fmla="*/ 126 w 233"/>
                <a:gd name="T45" fmla="*/ 23 h 396"/>
                <a:gd name="T46" fmla="*/ 135 w 233"/>
                <a:gd name="T47" fmla="*/ 34 h 396"/>
                <a:gd name="T48" fmla="*/ 141 w 233"/>
                <a:gd name="T49" fmla="*/ 48 h 396"/>
                <a:gd name="T50" fmla="*/ 231 w 233"/>
                <a:gd name="T51" fmla="*/ 306 h 396"/>
                <a:gd name="T52" fmla="*/ 233 w 233"/>
                <a:gd name="T53" fmla="*/ 321 h 396"/>
                <a:gd name="T54" fmla="*/ 232 w 233"/>
                <a:gd name="T55" fmla="*/ 335 h 396"/>
                <a:gd name="T56" fmla="*/ 229 w 233"/>
                <a:gd name="T57" fmla="*/ 348 h 396"/>
                <a:gd name="T58" fmla="*/ 223 w 233"/>
                <a:gd name="T59" fmla="*/ 361 h 396"/>
                <a:gd name="T60" fmla="*/ 214 w 233"/>
                <a:gd name="T61" fmla="*/ 373 h 396"/>
                <a:gd name="T62" fmla="*/ 205 w 233"/>
                <a:gd name="T63" fmla="*/ 382 h 396"/>
                <a:gd name="T64" fmla="*/ 192 w 233"/>
                <a:gd name="T65" fmla="*/ 39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3" h="396">
                  <a:moveTo>
                    <a:pt x="185" y="392"/>
                  </a:moveTo>
                  <a:lnTo>
                    <a:pt x="177" y="394"/>
                  </a:lnTo>
                  <a:lnTo>
                    <a:pt x="171" y="396"/>
                  </a:lnTo>
                  <a:lnTo>
                    <a:pt x="163" y="396"/>
                  </a:lnTo>
                  <a:lnTo>
                    <a:pt x="156" y="396"/>
                  </a:lnTo>
                  <a:lnTo>
                    <a:pt x="150" y="395"/>
                  </a:lnTo>
                  <a:lnTo>
                    <a:pt x="142" y="394"/>
                  </a:lnTo>
                  <a:lnTo>
                    <a:pt x="136" y="392"/>
                  </a:lnTo>
                  <a:lnTo>
                    <a:pt x="130" y="389"/>
                  </a:lnTo>
                  <a:lnTo>
                    <a:pt x="123" y="385"/>
                  </a:lnTo>
                  <a:lnTo>
                    <a:pt x="117" y="382"/>
                  </a:lnTo>
                  <a:lnTo>
                    <a:pt x="112" y="377"/>
                  </a:lnTo>
                  <a:lnTo>
                    <a:pt x="106" y="373"/>
                  </a:lnTo>
                  <a:lnTo>
                    <a:pt x="102" y="366"/>
                  </a:lnTo>
                  <a:lnTo>
                    <a:pt x="98" y="361"/>
                  </a:lnTo>
                  <a:lnTo>
                    <a:pt x="95" y="355"/>
                  </a:lnTo>
                  <a:lnTo>
                    <a:pt x="93" y="347"/>
                  </a:lnTo>
                  <a:lnTo>
                    <a:pt x="4" y="96"/>
                  </a:lnTo>
                  <a:lnTo>
                    <a:pt x="2" y="89"/>
                  </a:lnTo>
                  <a:lnTo>
                    <a:pt x="1" y="82"/>
                  </a:lnTo>
                  <a:lnTo>
                    <a:pt x="0" y="75"/>
                  </a:lnTo>
                  <a:lnTo>
                    <a:pt x="1" y="67"/>
                  </a:lnTo>
                  <a:lnTo>
                    <a:pt x="1" y="61"/>
                  </a:lnTo>
                  <a:lnTo>
                    <a:pt x="3" y="53"/>
                  </a:lnTo>
                  <a:lnTo>
                    <a:pt x="5" y="47"/>
                  </a:lnTo>
                  <a:lnTo>
                    <a:pt x="7" y="41"/>
                  </a:lnTo>
                  <a:lnTo>
                    <a:pt x="10" y="34"/>
                  </a:lnTo>
                  <a:lnTo>
                    <a:pt x="14" y="29"/>
                  </a:lnTo>
                  <a:lnTo>
                    <a:pt x="19" y="23"/>
                  </a:lnTo>
                  <a:lnTo>
                    <a:pt x="24" y="19"/>
                  </a:lnTo>
                  <a:lnTo>
                    <a:pt x="29" y="13"/>
                  </a:lnTo>
                  <a:lnTo>
                    <a:pt x="35" y="10"/>
                  </a:lnTo>
                  <a:lnTo>
                    <a:pt x="42" y="6"/>
                  </a:lnTo>
                  <a:lnTo>
                    <a:pt x="49" y="4"/>
                  </a:lnTo>
                  <a:lnTo>
                    <a:pt x="56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8" y="0"/>
                  </a:lnTo>
                  <a:lnTo>
                    <a:pt x="84" y="1"/>
                  </a:lnTo>
                  <a:lnTo>
                    <a:pt x="92" y="2"/>
                  </a:lnTo>
                  <a:lnTo>
                    <a:pt x="98" y="4"/>
                  </a:lnTo>
                  <a:lnTo>
                    <a:pt x="104" y="7"/>
                  </a:lnTo>
                  <a:lnTo>
                    <a:pt x="111" y="10"/>
                  </a:lnTo>
                  <a:lnTo>
                    <a:pt x="116" y="13"/>
                  </a:lnTo>
                  <a:lnTo>
                    <a:pt x="122" y="19"/>
                  </a:lnTo>
                  <a:lnTo>
                    <a:pt x="126" y="23"/>
                  </a:lnTo>
                  <a:lnTo>
                    <a:pt x="132" y="29"/>
                  </a:lnTo>
                  <a:lnTo>
                    <a:pt x="135" y="34"/>
                  </a:lnTo>
                  <a:lnTo>
                    <a:pt x="139" y="41"/>
                  </a:lnTo>
                  <a:lnTo>
                    <a:pt x="141" y="48"/>
                  </a:lnTo>
                  <a:lnTo>
                    <a:pt x="229" y="300"/>
                  </a:lnTo>
                  <a:lnTo>
                    <a:pt x="231" y="306"/>
                  </a:lnTo>
                  <a:lnTo>
                    <a:pt x="233" y="314"/>
                  </a:lnTo>
                  <a:lnTo>
                    <a:pt x="233" y="321"/>
                  </a:lnTo>
                  <a:lnTo>
                    <a:pt x="233" y="328"/>
                  </a:lnTo>
                  <a:lnTo>
                    <a:pt x="232" y="335"/>
                  </a:lnTo>
                  <a:lnTo>
                    <a:pt x="231" y="342"/>
                  </a:lnTo>
                  <a:lnTo>
                    <a:pt x="229" y="348"/>
                  </a:lnTo>
                  <a:lnTo>
                    <a:pt x="226" y="355"/>
                  </a:lnTo>
                  <a:lnTo>
                    <a:pt x="223" y="361"/>
                  </a:lnTo>
                  <a:lnTo>
                    <a:pt x="219" y="366"/>
                  </a:lnTo>
                  <a:lnTo>
                    <a:pt x="214" y="373"/>
                  </a:lnTo>
                  <a:lnTo>
                    <a:pt x="210" y="377"/>
                  </a:lnTo>
                  <a:lnTo>
                    <a:pt x="205" y="382"/>
                  </a:lnTo>
                  <a:lnTo>
                    <a:pt x="198" y="385"/>
                  </a:lnTo>
                  <a:lnTo>
                    <a:pt x="192" y="390"/>
                  </a:lnTo>
                  <a:lnTo>
                    <a:pt x="185" y="392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92" name="Freeform 52"/>
            <p:cNvSpPr>
              <a:spLocks/>
            </p:cNvSpPr>
            <p:nvPr/>
          </p:nvSpPr>
          <p:spPr bwMode="auto">
            <a:xfrm>
              <a:off x="2524125" y="4300538"/>
              <a:ext cx="58738" cy="130175"/>
            </a:xfrm>
            <a:custGeom>
              <a:avLst/>
              <a:gdLst>
                <a:gd name="T0" fmla="*/ 118 w 187"/>
                <a:gd name="T1" fmla="*/ 408 h 408"/>
                <a:gd name="T2" fmla="*/ 104 w 187"/>
                <a:gd name="T3" fmla="*/ 407 h 408"/>
                <a:gd name="T4" fmla="*/ 91 w 187"/>
                <a:gd name="T5" fmla="*/ 404 h 408"/>
                <a:gd name="T6" fmla="*/ 78 w 187"/>
                <a:gd name="T7" fmla="*/ 398 h 408"/>
                <a:gd name="T8" fmla="*/ 66 w 187"/>
                <a:gd name="T9" fmla="*/ 390 h 408"/>
                <a:gd name="T10" fmla="*/ 57 w 187"/>
                <a:gd name="T11" fmla="*/ 379 h 408"/>
                <a:gd name="T12" fmla="*/ 49 w 187"/>
                <a:gd name="T13" fmla="*/ 368 h 408"/>
                <a:gd name="T14" fmla="*/ 44 w 187"/>
                <a:gd name="T15" fmla="*/ 354 h 408"/>
                <a:gd name="T16" fmla="*/ 1 w 187"/>
                <a:gd name="T17" fmla="*/ 83 h 408"/>
                <a:gd name="T18" fmla="*/ 0 w 187"/>
                <a:gd name="T19" fmla="*/ 69 h 408"/>
                <a:gd name="T20" fmla="*/ 2 w 187"/>
                <a:gd name="T21" fmla="*/ 55 h 408"/>
                <a:gd name="T22" fmla="*/ 6 w 187"/>
                <a:gd name="T23" fmla="*/ 42 h 408"/>
                <a:gd name="T24" fmla="*/ 13 w 187"/>
                <a:gd name="T25" fmla="*/ 30 h 408"/>
                <a:gd name="T26" fmla="*/ 22 w 187"/>
                <a:gd name="T27" fmla="*/ 19 h 408"/>
                <a:gd name="T28" fmla="*/ 34 w 187"/>
                <a:gd name="T29" fmla="*/ 10 h 408"/>
                <a:gd name="T30" fmla="*/ 46 w 187"/>
                <a:gd name="T31" fmla="*/ 4 h 408"/>
                <a:gd name="T32" fmla="*/ 61 w 187"/>
                <a:gd name="T33" fmla="*/ 1 h 408"/>
                <a:gd name="T34" fmla="*/ 76 w 187"/>
                <a:gd name="T35" fmla="*/ 0 h 408"/>
                <a:gd name="T36" fmla="*/ 90 w 187"/>
                <a:gd name="T37" fmla="*/ 2 h 408"/>
                <a:gd name="T38" fmla="*/ 102 w 187"/>
                <a:gd name="T39" fmla="*/ 6 h 408"/>
                <a:gd name="T40" fmla="*/ 115 w 187"/>
                <a:gd name="T41" fmla="*/ 14 h 408"/>
                <a:gd name="T42" fmla="*/ 126 w 187"/>
                <a:gd name="T43" fmla="*/ 22 h 408"/>
                <a:gd name="T44" fmla="*/ 134 w 187"/>
                <a:gd name="T45" fmla="*/ 34 h 408"/>
                <a:gd name="T46" fmla="*/ 140 w 187"/>
                <a:gd name="T47" fmla="*/ 46 h 408"/>
                <a:gd name="T48" fmla="*/ 144 w 187"/>
                <a:gd name="T49" fmla="*/ 61 h 408"/>
                <a:gd name="T50" fmla="*/ 187 w 187"/>
                <a:gd name="T51" fmla="*/ 331 h 408"/>
                <a:gd name="T52" fmla="*/ 187 w 187"/>
                <a:gd name="T53" fmla="*/ 346 h 408"/>
                <a:gd name="T54" fmla="*/ 183 w 187"/>
                <a:gd name="T55" fmla="*/ 359 h 408"/>
                <a:gd name="T56" fmla="*/ 177 w 187"/>
                <a:gd name="T57" fmla="*/ 372 h 408"/>
                <a:gd name="T58" fmla="*/ 169 w 187"/>
                <a:gd name="T59" fmla="*/ 384 h 408"/>
                <a:gd name="T60" fmla="*/ 158 w 187"/>
                <a:gd name="T61" fmla="*/ 393 h 408"/>
                <a:gd name="T62" fmla="*/ 147 w 187"/>
                <a:gd name="T63" fmla="*/ 401 h 408"/>
                <a:gd name="T64" fmla="*/ 133 w 187"/>
                <a:gd name="T65" fmla="*/ 406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7" h="408">
                  <a:moveTo>
                    <a:pt x="126" y="407"/>
                  </a:moveTo>
                  <a:lnTo>
                    <a:pt x="118" y="408"/>
                  </a:lnTo>
                  <a:lnTo>
                    <a:pt x="111" y="408"/>
                  </a:lnTo>
                  <a:lnTo>
                    <a:pt x="104" y="407"/>
                  </a:lnTo>
                  <a:lnTo>
                    <a:pt x="97" y="406"/>
                  </a:lnTo>
                  <a:lnTo>
                    <a:pt x="91" y="404"/>
                  </a:lnTo>
                  <a:lnTo>
                    <a:pt x="83" y="402"/>
                  </a:lnTo>
                  <a:lnTo>
                    <a:pt x="78" y="398"/>
                  </a:lnTo>
                  <a:lnTo>
                    <a:pt x="72" y="394"/>
                  </a:lnTo>
                  <a:lnTo>
                    <a:pt x="66" y="390"/>
                  </a:lnTo>
                  <a:lnTo>
                    <a:pt x="61" y="385"/>
                  </a:lnTo>
                  <a:lnTo>
                    <a:pt x="57" y="379"/>
                  </a:lnTo>
                  <a:lnTo>
                    <a:pt x="53" y="374"/>
                  </a:lnTo>
                  <a:lnTo>
                    <a:pt x="49" y="368"/>
                  </a:lnTo>
                  <a:lnTo>
                    <a:pt x="46" y="361"/>
                  </a:lnTo>
                  <a:lnTo>
                    <a:pt x="44" y="354"/>
                  </a:lnTo>
                  <a:lnTo>
                    <a:pt x="42" y="347"/>
                  </a:lnTo>
                  <a:lnTo>
                    <a:pt x="1" y="83"/>
                  </a:lnTo>
                  <a:lnTo>
                    <a:pt x="0" y="76"/>
                  </a:lnTo>
                  <a:lnTo>
                    <a:pt x="0" y="69"/>
                  </a:lnTo>
                  <a:lnTo>
                    <a:pt x="0" y="62"/>
                  </a:lnTo>
                  <a:lnTo>
                    <a:pt x="2" y="55"/>
                  </a:lnTo>
                  <a:lnTo>
                    <a:pt x="4" y="49"/>
                  </a:lnTo>
                  <a:lnTo>
                    <a:pt x="6" y="42"/>
                  </a:lnTo>
                  <a:lnTo>
                    <a:pt x="9" y="36"/>
                  </a:lnTo>
                  <a:lnTo>
                    <a:pt x="13" y="30"/>
                  </a:lnTo>
                  <a:lnTo>
                    <a:pt x="18" y="24"/>
                  </a:lnTo>
                  <a:lnTo>
                    <a:pt x="22" y="19"/>
                  </a:lnTo>
                  <a:lnTo>
                    <a:pt x="28" y="15"/>
                  </a:lnTo>
                  <a:lnTo>
                    <a:pt x="34" y="10"/>
                  </a:lnTo>
                  <a:lnTo>
                    <a:pt x="40" y="7"/>
                  </a:lnTo>
                  <a:lnTo>
                    <a:pt x="46" y="4"/>
                  </a:lnTo>
                  <a:lnTo>
                    <a:pt x="54" y="2"/>
                  </a:lnTo>
                  <a:lnTo>
                    <a:pt x="61" y="1"/>
                  </a:lnTo>
                  <a:lnTo>
                    <a:pt x="68" y="0"/>
                  </a:lnTo>
                  <a:lnTo>
                    <a:pt x="76" y="0"/>
                  </a:lnTo>
                  <a:lnTo>
                    <a:pt x="82" y="0"/>
                  </a:lnTo>
                  <a:lnTo>
                    <a:pt x="90" y="2"/>
                  </a:lnTo>
                  <a:lnTo>
                    <a:pt x="96" y="4"/>
                  </a:lnTo>
                  <a:lnTo>
                    <a:pt x="102" y="6"/>
                  </a:lnTo>
                  <a:lnTo>
                    <a:pt x="109" y="9"/>
                  </a:lnTo>
                  <a:lnTo>
                    <a:pt x="115" y="14"/>
                  </a:lnTo>
                  <a:lnTo>
                    <a:pt x="120" y="18"/>
                  </a:lnTo>
                  <a:lnTo>
                    <a:pt x="126" y="22"/>
                  </a:lnTo>
                  <a:lnTo>
                    <a:pt x="130" y="28"/>
                  </a:lnTo>
                  <a:lnTo>
                    <a:pt x="134" y="34"/>
                  </a:lnTo>
                  <a:lnTo>
                    <a:pt x="137" y="40"/>
                  </a:lnTo>
                  <a:lnTo>
                    <a:pt x="140" y="46"/>
                  </a:lnTo>
                  <a:lnTo>
                    <a:pt x="143" y="54"/>
                  </a:lnTo>
                  <a:lnTo>
                    <a:pt x="144" y="61"/>
                  </a:lnTo>
                  <a:lnTo>
                    <a:pt x="186" y="323"/>
                  </a:lnTo>
                  <a:lnTo>
                    <a:pt x="187" y="331"/>
                  </a:lnTo>
                  <a:lnTo>
                    <a:pt x="187" y="338"/>
                  </a:lnTo>
                  <a:lnTo>
                    <a:pt x="187" y="346"/>
                  </a:lnTo>
                  <a:lnTo>
                    <a:pt x="185" y="353"/>
                  </a:lnTo>
                  <a:lnTo>
                    <a:pt x="183" y="359"/>
                  </a:lnTo>
                  <a:lnTo>
                    <a:pt x="181" y="366"/>
                  </a:lnTo>
                  <a:lnTo>
                    <a:pt x="177" y="372"/>
                  </a:lnTo>
                  <a:lnTo>
                    <a:pt x="173" y="378"/>
                  </a:lnTo>
                  <a:lnTo>
                    <a:pt x="169" y="384"/>
                  </a:lnTo>
                  <a:lnTo>
                    <a:pt x="164" y="388"/>
                  </a:lnTo>
                  <a:lnTo>
                    <a:pt x="158" y="393"/>
                  </a:lnTo>
                  <a:lnTo>
                    <a:pt x="153" y="397"/>
                  </a:lnTo>
                  <a:lnTo>
                    <a:pt x="147" y="401"/>
                  </a:lnTo>
                  <a:lnTo>
                    <a:pt x="140" y="404"/>
                  </a:lnTo>
                  <a:lnTo>
                    <a:pt x="133" y="406"/>
                  </a:lnTo>
                  <a:lnTo>
                    <a:pt x="126" y="407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93" name="Freeform 53"/>
            <p:cNvSpPr>
              <a:spLocks/>
            </p:cNvSpPr>
            <p:nvPr/>
          </p:nvSpPr>
          <p:spPr bwMode="auto">
            <a:xfrm>
              <a:off x="2474913" y="4313238"/>
              <a:ext cx="50800" cy="107950"/>
            </a:xfrm>
            <a:custGeom>
              <a:avLst/>
              <a:gdLst>
                <a:gd name="T0" fmla="*/ 70 w 156"/>
                <a:gd name="T1" fmla="*/ 342 h 343"/>
                <a:gd name="T2" fmla="*/ 55 w 156"/>
                <a:gd name="T3" fmla="*/ 340 h 343"/>
                <a:gd name="T4" fmla="*/ 41 w 156"/>
                <a:gd name="T5" fmla="*/ 336 h 343"/>
                <a:gd name="T6" fmla="*/ 28 w 156"/>
                <a:gd name="T7" fmla="*/ 329 h 343"/>
                <a:gd name="T8" fmla="*/ 17 w 156"/>
                <a:gd name="T9" fmla="*/ 321 h 343"/>
                <a:gd name="T10" fmla="*/ 10 w 156"/>
                <a:gd name="T11" fmla="*/ 312 h 343"/>
                <a:gd name="T12" fmla="*/ 4 w 156"/>
                <a:gd name="T13" fmla="*/ 300 h 343"/>
                <a:gd name="T14" fmla="*/ 0 w 156"/>
                <a:gd name="T15" fmla="*/ 288 h 343"/>
                <a:gd name="T16" fmla="*/ 0 w 156"/>
                <a:gd name="T17" fmla="*/ 61 h 343"/>
                <a:gd name="T18" fmla="*/ 2 w 156"/>
                <a:gd name="T19" fmla="*/ 48 h 343"/>
                <a:gd name="T20" fmla="*/ 6 w 156"/>
                <a:gd name="T21" fmla="*/ 37 h 343"/>
                <a:gd name="T22" fmla="*/ 13 w 156"/>
                <a:gd name="T23" fmla="*/ 26 h 343"/>
                <a:gd name="T24" fmla="*/ 23 w 156"/>
                <a:gd name="T25" fmla="*/ 18 h 343"/>
                <a:gd name="T26" fmla="*/ 34 w 156"/>
                <a:gd name="T27" fmla="*/ 10 h 343"/>
                <a:gd name="T28" fmla="*/ 48 w 156"/>
                <a:gd name="T29" fmla="*/ 5 h 343"/>
                <a:gd name="T30" fmla="*/ 63 w 156"/>
                <a:gd name="T31" fmla="*/ 1 h 343"/>
                <a:gd name="T32" fmla="*/ 79 w 156"/>
                <a:gd name="T33" fmla="*/ 0 h 343"/>
                <a:gd name="T34" fmla="*/ 94 w 156"/>
                <a:gd name="T35" fmla="*/ 1 h 343"/>
                <a:gd name="T36" fmla="*/ 108 w 156"/>
                <a:gd name="T37" fmla="*/ 5 h 343"/>
                <a:gd name="T38" fmla="*/ 122 w 156"/>
                <a:gd name="T39" fmla="*/ 10 h 343"/>
                <a:gd name="T40" fmla="*/ 134 w 156"/>
                <a:gd name="T41" fmla="*/ 18 h 343"/>
                <a:gd name="T42" fmla="*/ 143 w 156"/>
                <a:gd name="T43" fmla="*/ 27 h 343"/>
                <a:gd name="T44" fmla="*/ 151 w 156"/>
                <a:gd name="T45" fmla="*/ 37 h 343"/>
                <a:gd name="T46" fmla="*/ 155 w 156"/>
                <a:gd name="T47" fmla="*/ 48 h 343"/>
                <a:gd name="T48" fmla="*/ 156 w 156"/>
                <a:gd name="T49" fmla="*/ 61 h 343"/>
                <a:gd name="T50" fmla="*/ 156 w 156"/>
                <a:gd name="T51" fmla="*/ 288 h 343"/>
                <a:gd name="T52" fmla="*/ 153 w 156"/>
                <a:gd name="T53" fmla="*/ 300 h 343"/>
                <a:gd name="T54" fmla="*/ 146 w 156"/>
                <a:gd name="T55" fmla="*/ 312 h 343"/>
                <a:gd name="T56" fmla="*/ 139 w 156"/>
                <a:gd name="T57" fmla="*/ 321 h 343"/>
                <a:gd name="T58" fmla="*/ 128 w 156"/>
                <a:gd name="T59" fmla="*/ 329 h 343"/>
                <a:gd name="T60" fmla="*/ 116 w 156"/>
                <a:gd name="T61" fmla="*/ 336 h 343"/>
                <a:gd name="T62" fmla="*/ 101 w 156"/>
                <a:gd name="T63" fmla="*/ 340 h 343"/>
                <a:gd name="T64" fmla="*/ 86 w 156"/>
                <a:gd name="T65" fmla="*/ 342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6" h="343">
                  <a:moveTo>
                    <a:pt x="79" y="343"/>
                  </a:moveTo>
                  <a:lnTo>
                    <a:pt x="70" y="342"/>
                  </a:lnTo>
                  <a:lnTo>
                    <a:pt x="63" y="341"/>
                  </a:lnTo>
                  <a:lnTo>
                    <a:pt x="55" y="340"/>
                  </a:lnTo>
                  <a:lnTo>
                    <a:pt x="48" y="338"/>
                  </a:lnTo>
                  <a:lnTo>
                    <a:pt x="41" y="336"/>
                  </a:lnTo>
                  <a:lnTo>
                    <a:pt x="34" y="333"/>
                  </a:lnTo>
                  <a:lnTo>
                    <a:pt x="28" y="329"/>
                  </a:lnTo>
                  <a:lnTo>
                    <a:pt x="23" y="325"/>
                  </a:lnTo>
                  <a:lnTo>
                    <a:pt x="17" y="321"/>
                  </a:lnTo>
                  <a:lnTo>
                    <a:pt x="13" y="316"/>
                  </a:lnTo>
                  <a:lnTo>
                    <a:pt x="10" y="312"/>
                  </a:lnTo>
                  <a:lnTo>
                    <a:pt x="6" y="306"/>
                  </a:lnTo>
                  <a:lnTo>
                    <a:pt x="4" y="300"/>
                  </a:lnTo>
                  <a:lnTo>
                    <a:pt x="2" y="295"/>
                  </a:lnTo>
                  <a:lnTo>
                    <a:pt x="0" y="288"/>
                  </a:lnTo>
                  <a:lnTo>
                    <a:pt x="0" y="282"/>
                  </a:lnTo>
                  <a:lnTo>
                    <a:pt x="0" y="61"/>
                  </a:lnTo>
                  <a:lnTo>
                    <a:pt x="0" y="55"/>
                  </a:lnTo>
                  <a:lnTo>
                    <a:pt x="2" y="48"/>
                  </a:lnTo>
                  <a:lnTo>
                    <a:pt x="4" y="42"/>
                  </a:lnTo>
                  <a:lnTo>
                    <a:pt x="6" y="37"/>
                  </a:lnTo>
                  <a:lnTo>
                    <a:pt x="9" y="32"/>
                  </a:lnTo>
                  <a:lnTo>
                    <a:pt x="13" y="26"/>
                  </a:lnTo>
                  <a:lnTo>
                    <a:pt x="17" y="22"/>
                  </a:lnTo>
                  <a:lnTo>
                    <a:pt x="23" y="18"/>
                  </a:lnTo>
                  <a:lnTo>
                    <a:pt x="28" y="14"/>
                  </a:lnTo>
                  <a:lnTo>
                    <a:pt x="34" y="10"/>
                  </a:lnTo>
                  <a:lnTo>
                    <a:pt x="41" y="7"/>
                  </a:lnTo>
                  <a:lnTo>
                    <a:pt x="48" y="5"/>
                  </a:lnTo>
                  <a:lnTo>
                    <a:pt x="55" y="3"/>
                  </a:lnTo>
                  <a:lnTo>
                    <a:pt x="63" y="1"/>
                  </a:lnTo>
                  <a:lnTo>
                    <a:pt x="70" y="1"/>
                  </a:lnTo>
                  <a:lnTo>
                    <a:pt x="79" y="0"/>
                  </a:lnTo>
                  <a:lnTo>
                    <a:pt x="86" y="1"/>
                  </a:lnTo>
                  <a:lnTo>
                    <a:pt x="94" y="1"/>
                  </a:lnTo>
                  <a:lnTo>
                    <a:pt x="101" y="3"/>
                  </a:lnTo>
                  <a:lnTo>
                    <a:pt x="108" y="5"/>
                  </a:lnTo>
                  <a:lnTo>
                    <a:pt x="116" y="7"/>
                  </a:lnTo>
                  <a:lnTo>
                    <a:pt x="122" y="10"/>
                  </a:lnTo>
                  <a:lnTo>
                    <a:pt x="128" y="14"/>
                  </a:lnTo>
                  <a:lnTo>
                    <a:pt x="134" y="18"/>
                  </a:lnTo>
                  <a:lnTo>
                    <a:pt x="139" y="22"/>
                  </a:lnTo>
                  <a:lnTo>
                    <a:pt x="143" y="27"/>
                  </a:lnTo>
                  <a:lnTo>
                    <a:pt x="146" y="32"/>
                  </a:lnTo>
                  <a:lnTo>
                    <a:pt x="151" y="37"/>
                  </a:lnTo>
                  <a:lnTo>
                    <a:pt x="153" y="42"/>
                  </a:lnTo>
                  <a:lnTo>
                    <a:pt x="155" y="48"/>
                  </a:lnTo>
                  <a:lnTo>
                    <a:pt x="156" y="55"/>
                  </a:lnTo>
                  <a:lnTo>
                    <a:pt x="156" y="61"/>
                  </a:lnTo>
                  <a:lnTo>
                    <a:pt x="156" y="282"/>
                  </a:lnTo>
                  <a:lnTo>
                    <a:pt x="156" y="288"/>
                  </a:lnTo>
                  <a:lnTo>
                    <a:pt x="155" y="295"/>
                  </a:lnTo>
                  <a:lnTo>
                    <a:pt x="153" y="300"/>
                  </a:lnTo>
                  <a:lnTo>
                    <a:pt x="151" y="306"/>
                  </a:lnTo>
                  <a:lnTo>
                    <a:pt x="146" y="312"/>
                  </a:lnTo>
                  <a:lnTo>
                    <a:pt x="143" y="316"/>
                  </a:lnTo>
                  <a:lnTo>
                    <a:pt x="139" y="321"/>
                  </a:lnTo>
                  <a:lnTo>
                    <a:pt x="134" y="325"/>
                  </a:lnTo>
                  <a:lnTo>
                    <a:pt x="128" y="329"/>
                  </a:lnTo>
                  <a:lnTo>
                    <a:pt x="122" y="333"/>
                  </a:lnTo>
                  <a:lnTo>
                    <a:pt x="116" y="336"/>
                  </a:lnTo>
                  <a:lnTo>
                    <a:pt x="108" y="338"/>
                  </a:lnTo>
                  <a:lnTo>
                    <a:pt x="101" y="340"/>
                  </a:lnTo>
                  <a:lnTo>
                    <a:pt x="94" y="341"/>
                  </a:lnTo>
                  <a:lnTo>
                    <a:pt x="86" y="342"/>
                  </a:lnTo>
                  <a:lnTo>
                    <a:pt x="79" y="343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94" name="Freeform 54"/>
            <p:cNvSpPr>
              <a:spLocks/>
            </p:cNvSpPr>
            <p:nvPr/>
          </p:nvSpPr>
          <p:spPr bwMode="auto">
            <a:xfrm>
              <a:off x="2560638" y="4237038"/>
              <a:ext cx="96838" cy="107950"/>
            </a:xfrm>
            <a:custGeom>
              <a:avLst/>
              <a:gdLst>
                <a:gd name="T0" fmla="*/ 38 w 307"/>
                <a:gd name="T1" fmla="*/ 319 h 341"/>
                <a:gd name="T2" fmla="*/ 21 w 307"/>
                <a:gd name="T3" fmla="*/ 301 h 341"/>
                <a:gd name="T4" fmla="*/ 12 w 307"/>
                <a:gd name="T5" fmla="*/ 287 h 341"/>
                <a:gd name="T6" fmla="*/ 4 w 307"/>
                <a:gd name="T7" fmla="*/ 272 h 341"/>
                <a:gd name="T8" fmla="*/ 1 w 307"/>
                <a:gd name="T9" fmla="*/ 255 h 341"/>
                <a:gd name="T10" fmla="*/ 1 w 307"/>
                <a:gd name="T11" fmla="*/ 236 h 341"/>
                <a:gd name="T12" fmla="*/ 5 w 307"/>
                <a:gd name="T13" fmla="*/ 216 h 341"/>
                <a:gd name="T14" fmla="*/ 17 w 307"/>
                <a:gd name="T15" fmla="*/ 191 h 341"/>
                <a:gd name="T16" fmla="*/ 33 w 307"/>
                <a:gd name="T17" fmla="*/ 164 h 341"/>
                <a:gd name="T18" fmla="*/ 69 w 307"/>
                <a:gd name="T19" fmla="*/ 113 h 341"/>
                <a:gd name="T20" fmla="*/ 121 w 307"/>
                <a:gd name="T21" fmla="*/ 47 h 341"/>
                <a:gd name="T22" fmla="*/ 146 w 307"/>
                <a:gd name="T23" fmla="*/ 26 h 341"/>
                <a:gd name="T24" fmla="*/ 172 w 307"/>
                <a:gd name="T25" fmla="*/ 12 h 341"/>
                <a:gd name="T26" fmla="*/ 199 w 307"/>
                <a:gd name="T27" fmla="*/ 3 h 341"/>
                <a:gd name="T28" fmla="*/ 225 w 307"/>
                <a:gd name="T29" fmla="*/ 0 h 341"/>
                <a:gd name="T30" fmla="*/ 248 w 307"/>
                <a:gd name="T31" fmla="*/ 1 h 341"/>
                <a:gd name="T32" fmla="*/ 270 w 307"/>
                <a:gd name="T33" fmla="*/ 5 h 341"/>
                <a:gd name="T34" fmla="*/ 288 w 307"/>
                <a:gd name="T35" fmla="*/ 13 h 341"/>
                <a:gd name="T36" fmla="*/ 299 w 307"/>
                <a:gd name="T37" fmla="*/ 21 h 341"/>
                <a:gd name="T38" fmla="*/ 306 w 307"/>
                <a:gd name="T39" fmla="*/ 31 h 341"/>
                <a:gd name="T40" fmla="*/ 307 w 307"/>
                <a:gd name="T41" fmla="*/ 42 h 341"/>
                <a:gd name="T42" fmla="*/ 302 w 307"/>
                <a:gd name="T43" fmla="*/ 54 h 341"/>
                <a:gd name="T44" fmla="*/ 284 w 307"/>
                <a:gd name="T45" fmla="*/ 88 h 341"/>
                <a:gd name="T46" fmla="*/ 264 w 307"/>
                <a:gd name="T47" fmla="*/ 133 h 341"/>
                <a:gd name="T48" fmla="*/ 248 w 307"/>
                <a:gd name="T49" fmla="*/ 168 h 341"/>
                <a:gd name="T50" fmla="*/ 220 w 307"/>
                <a:gd name="T51" fmla="*/ 218 h 341"/>
                <a:gd name="T52" fmla="*/ 182 w 307"/>
                <a:gd name="T53" fmla="*/ 273 h 341"/>
                <a:gd name="T54" fmla="*/ 155 w 307"/>
                <a:gd name="T55" fmla="*/ 305 h 341"/>
                <a:gd name="T56" fmla="*/ 147 w 307"/>
                <a:gd name="T57" fmla="*/ 316 h 341"/>
                <a:gd name="T58" fmla="*/ 137 w 307"/>
                <a:gd name="T59" fmla="*/ 325 h 341"/>
                <a:gd name="T60" fmla="*/ 125 w 307"/>
                <a:gd name="T61" fmla="*/ 333 h 341"/>
                <a:gd name="T62" fmla="*/ 112 w 307"/>
                <a:gd name="T63" fmla="*/ 338 h 341"/>
                <a:gd name="T64" fmla="*/ 98 w 307"/>
                <a:gd name="T65" fmla="*/ 341 h 341"/>
                <a:gd name="T66" fmla="*/ 85 w 307"/>
                <a:gd name="T67" fmla="*/ 341 h 341"/>
                <a:gd name="T68" fmla="*/ 71 w 307"/>
                <a:gd name="T69" fmla="*/ 338 h 341"/>
                <a:gd name="T70" fmla="*/ 57 w 307"/>
                <a:gd name="T71" fmla="*/ 333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7" h="341">
                  <a:moveTo>
                    <a:pt x="51" y="329"/>
                  </a:moveTo>
                  <a:lnTo>
                    <a:pt x="38" y="319"/>
                  </a:lnTo>
                  <a:lnTo>
                    <a:pt x="26" y="309"/>
                  </a:lnTo>
                  <a:lnTo>
                    <a:pt x="21" y="301"/>
                  </a:lnTo>
                  <a:lnTo>
                    <a:pt x="16" y="295"/>
                  </a:lnTo>
                  <a:lnTo>
                    <a:pt x="12" y="287"/>
                  </a:lnTo>
                  <a:lnTo>
                    <a:pt x="7" y="280"/>
                  </a:lnTo>
                  <a:lnTo>
                    <a:pt x="4" y="272"/>
                  </a:lnTo>
                  <a:lnTo>
                    <a:pt x="2" y="263"/>
                  </a:lnTo>
                  <a:lnTo>
                    <a:pt x="1" y="255"/>
                  </a:lnTo>
                  <a:lnTo>
                    <a:pt x="0" y="245"/>
                  </a:lnTo>
                  <a:lnTo>
                    <a:pt x="1" y="236"/>
                  </a:lnTo>
                  <a:lnTo>
                    <a:pt x="2" y="226"/>
                  </a:lnTo>
                  <a:lnTo>
                    <a:pt x="5" y="216"/>
                  </a:lnTo>
                  <a:lnTo>
                    <a:pt x="9" y="205"/>
                  </a:lnTo>
                  <a:lnTo>
                    <a:pt x="17" y="191"/>
                  </a:lnTo>
                  <a:lnTo>
                    <a:pt x="24" y="177"/>
                  </a:lnTo>
                  <a:lnTo>
                    <a:pt x="33" y="164"/>
                  </a:lnTo>
                  <a:lnTo>
                    <a:pt x="42" y="149"/>
                  </a:lnTo>
                  <a:lnTo>
                    <a:pt x="69" y="113"/>
                  </a:lnTo>
                  <a:lnTo>
                    <a:pt x="109" y="61"/>
                  </a:lnTo>
                  <a:lnTo>
                    <a:pt x="121" y="47"/>
                  </a:lnTo>
                  <a:lnTo>
                    <a:pt x="133" y="36"/>
                  </a:lnTo>
                  <a:lnTo>
                    <a:pt x="146" y="26"/>
                  </a:lnTo>
                  <a:lnTo>
                    <a:pt x="159" y="18"/>
                  </a:lnTo>
                  <a:lnTo>
                    <a:pt x="172" y="12"/>
                  </a:lnTo>
                  <a:lnTo>
                    <a:pt x="185" y="6"/>
                  </a:lnTo>
                  <a:lnTo>
                    <a:pt x="199" y="3"/>
                  </a:lnTo>
                  <a:lnTo>
                    <a:pt x="211" y="1"/>
                  </a:lnTo>
                  <a:lnTo>
                    <a:pt x="225" y="0"/>
                  </a:lnTo>
                  <a:lnTo>
                    <a:pt x="237" y="0"/>
                  </a:lnTo>
                  <a:lnTo>
                    <a:pt x="248" y="1"/>
                  </a:lnTo>
                  <a:lnTo>
                    <a:pt x="260" y="3"/>
                  </a:lnTo>
                  <a:lnTo>
                    <a:pt x="270" y="5"/>
                  </a:lnTo>
                  <a:lnTo>
                    <a:pt x="279" y="9"/>
                  </a:lnTo>
                  <a:lnTo>
                    <a:pt x="288" y="13"/>
                  </a:lnTo>
                  <a:lnTo>
                    <a:pt x="294" y="17"/>
                  </a:lnTo>
                  <a:lnTo>
                    <a:pt x="299" y="21"/>
                  </a:lnTo>
                  <a:lnTo>
                    <a:pt x="303" y="26"/>
                  </a:lnTo>
                  <a:lnTo>
                    <a:pt x="306" y="31"/>
                  </a:lnTo>
                  <a:lnTo>
                    <a:pt x="307" y="36"/>
                  </a:lnTo>
                  <a:lnTo>
                    <a:pt x="307" y="42"/>
                  </a:lnTo>
                  <a:lnTo>
                    <a:pt x="305" y="47"/>
                  </a:lnTo>
                  <a:lnTo>
                    <a:pt x="302" y="54"/>
                  </a:lnTo>
                  <a:lnTo>
                    <a:pt x="300" y="60"/>
                  </a:lnTo>
                  <a:lnTo>
                    <a:pt x="284" y="88"/>
                  </a:lnTo>
                  <a:lnTo>
                    <a:pt x="271" y="115"/>
                  </a:lnTo>
                  <a:lnTo>
                    <a:pt x="264" y="133"/>
                  </a:lnTo>
                  <a:lnTo>
                    <a:pt x="257" y="151"/>
                  </a:lnTo>
                  <a:lnTo>
                    <a:pt x="248" y="168"/>
                  </a:lnTo>
                  <a:lnTo>
                    <a:pt x="239" y="185"/>
                  </a:lnTo>
                  <a:lnTo>
                    <a:pt x="220" y="218"/>
                  </a:lnTo>
                  <a:lnTo>
                    <a:pt x="200" y="247"/>
                  </a:lnTo>
                  <a:lnTo>
                    <a:pt x="182" y="273"/>
                  </a:lnTo>
                  <a:lnTo>
                    <a:pt x="166" y="293"/>
                  </a:lnTo>
                  <a:lnTo>
                    <a:pt x="155" y="305"/>
                  </a:lnTo>
                  <a:lnTo>
                    <a:pt x="152" y="310"/>
                  </a:lnTo>
                  <a:lnTo>
                    <a:pt x="147" y="316"/>
                  </a:lnTo>
                  <a:lnTo>
                    <a:pt x="143" y="321"/>
                  </a:lnTo>
                  <a:lnTo>
                    <a:pt x="137" y="325"/>
                  </a:lnTo>
                  <a:lnTo>
                    <a:pt x="131" y="330"/>
                  </a:lnTo>
                  <a:lnTo>
                    <a:pt x="125" y="333"/>
                  </a:lnTo>
                  <a:lnTo>
                    <a:pt x="118" y="336"/>
                  </a:lnTo>
                  <a:lnTo>
                    <a:pt x="112" y="338"/>
                  </a:lnTo>
                  <a:lnTo>
                    <a:pt x="106" y="340"/>
                  </a:lnTo>
                  <a:lnTo>
                    <a:pt x="98" y="341"/>
                  </a:lnTo>
                  <a:lnTo>
                    <a:pt x="92" y="341"/>
                  </a:lnTo>
                  <a:lnTo>
                    <a:pt x="85" y="341"/>
                  </a:lnTo>
                  <a:lnTo>
                    <a:pt x="77" y="340"/>
                  </a:lnTo>
                  <a:lnTo>
                    <a:pt x="71" y="338"/>
                  </a:lnTo>
                  <a:lnTo>
                    <a:pt x="63" y="336"/>
                  </a:lnTo>
                  <a:lnTo>
                    <a:pt x="57" y="333"/>
                  </a:lnTo>
                  <a:lnTo>
                    <a:pt x="51" y="329"/>
                  </a:lnTo>
                  <a:close/>
                </a:path>
              </a:pathLst>
            </a:custGeom>
            <a:solidFill>
              <a:srgbClr val="EDC8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95" name="Freeform 55"/>
            <p:cNvSpPr>
              <a:spLocks/>
            </p:cNvSpPr>
            <p:nvPr/>
          </p:nvSpPr>
          <p:spPr bwMode="auto">
            <a:xfrm>
              <a:off x="2570163" y="4214813"/>
              <a:ext cx="92075" cy="115888"/>
            </a:xfrm>
            <a:custGeom>
              <a:avLst/>
              <a:gdLst>
                <a:gd name="T0" fmla="*/ 26 w 290"/>
                <a:gd name="T1" fmla="*/ 346 h 363"/>
                <a:gd name="T2" fmla="*/ 15 w 290"/>
                <a:gd name="T3" fmla="*/ 335 h 363"/>
                <a:gd name="T4" fmla="*/ 8 w 290"/>
                <a:gd name="T5" fmla="*/ 324 h 363"/>
                <a:gd name="T6" fmla="*/ 3 w 290"/>
                <a:gd name="T7" fmla="*/ 311 h 363"/>
                <a:gd name="T8" fmla="*/ 1 w 290"/>
                <a:gd name="T9" fmla="*/ 297 h 363"/>
                <a:gd name="T10" fmla="*/ 1 w 290"/>
                <a:gd name="T11" fmla="*/ 284 h 363"/>
                <a:gd name="T12" fmla="*/ 3 w 290"/>
                <a:gd name="T13" fmla="*/ 270 h 363"/>
                <a:gd name="T14" fmla="*/ 9 w 290"/>
                <a:gd name="T15" fmla="*/ 256 h 363"/>
                <a:gd name="T16" fmla="*/ 14 w 290"/>
                <a:gd name="T17" fmla="*/ 246 h 363"/>
                <a:gd name="T18" fmla="*/ 26 w 290"/>
                <a:gd name="T19" fmla="*/ 217 h 363"/>
                <a:gd name="T20" fmla="*/ 50 w 290"/>
                <a:gd name="T21" fmla="*/ 167 h 363"/>
                <a:gd name="T22" fmla="*/ 76 w 290"/>
                <a:gd name="T23" fmla="*/ 123 h 363"/>
                <a:gd name="T24" fmla="*/ 96 w 290"/>
                <a:gd name="T25" fmla="*/ 92 h 363"/>
                <a:gd name="T26" fmla="*/ 119 w 290"/>
                <a:gd name="T27" fmla="*/ 63 h 363"/>
                <a:gd name="T28" fmla="*/ 142 w 290"/>
                <a:gd name="T29" fmla="*/ 39 h 363"/>
                <a:gd name="T30" fmla="*/ 165 w 290"/>
                <a:gd name="T31" fmla="*/ 21 h 363"/>
                <a:gd name="T32" fmla="*/ 186 w 290"/>
                <a:gd name="T33" fmla="*/ 10 h 363"/>
                <a:gd name="T34" fmla="*/ 206 w 290"/>
                <a:gd name="T35" fmla="*/ 2 h 363"/>
                <a:gd name="T36" fmla="*/ 225 w 290"/>
                <a:gd name="T37" fmla="*/ 0 h 363"/>
                <a:gd name="T38" fmla="*/ 242 w 290"/>
                <a:gd name="T39" fmla="*/ 1 h 363"/>
                <a:gd name="T40" fmla="*/ 257 w 290"/>
                <a:gd name="T41" fmla="*/ 7 h 363"/>
                <a:gd name="T42" fmla="*/ 269 w 290"/>
                <a:gd name="T43" fmla="*/ 15 h 363"/>
                <a:gd name="T44" fmla="*/ 279 w 290"/>
                <a:gd name="T45" fmla="*/ 25 h 363"/>
                <a:gd name="T46" fmla="*/ 285 w 290"/>
                <a:gd name="T47" fmla="*/ 36 h 363"/>
                <a:gd name="T48" fmla="*/ 289 w 290"/>
                <a:gd name="T49" fmla="*/ 48 h 363"/>
                <a:gd name="T50" fmla="*/ 290 w 290"/>
                <a:gd name="T51" fmla="*/ 68 h 363"/>
                <a:gd name="T52" fmla="*/ 287 w 290"/>
                <a:gd name="T53" fmla="*/ 97 h 363"/>
                <a:gd name="T54" fmla="*/ 276 w 290"/>
                <a:gd name="T55" fmla="*/ 129 h 363"/>
                <a:gd name="T56" fmla="*/ 258 w 290"/>
                <a:gd name="T57" fmla="*/ 166 h 363"/>
                <a:gd name="T58" fmla="*/ 234 w 290"/>
                <a:gd name="T59" fmla="*/ 203 h 363"/>
                <a:gd name="T60" fmla="*/ 209 w 290"/>
                <a:gd name="T61" fmla="*/ 239 h 363"/>
                <a:gd name="T62" fmla="*/ 172 w 290"/>
                <a:gd name="T63" fmla="*/ 287 h 363"/>
                <a:gd name="T64" fmla="*/ 138 w 290"/>
                <a:gd name="T65" fmla="*/ 326 h 363"/>
                <a:gd name="T66" fmla="*/ 129 w 290"/>
                <a:gd name="T67" fmla="*/ 338 h 363"/>
                <a:gd name="T68" fmla="*/ 118 w 290"/>
                <a:gd name="T69" fmla="*/ 347 h 363"/>
                <a:gd name="T70" fmla="*/ 106 w 290"/>
                <a:gd name="T71" fmla="*/ 356 h 363"/>
                <a:gd name="T72" fmla="*/ 93 w 290"/>
                <a:gd name="T73" fmla="*/ 361 h 363"/>
                <a:gd name="T74" fmla="*/ 80 w 290"/>
                <a:gd name="T75" fmla="*/ 363 h 363"/>
                <a:gd name="T76" fmla="*/ 65 w 290"/>
                <a:gd name="T77" fmla="*/ 363 h 363"/>
                <a:gd name="T78" fmla="*/ 51 w 290"/>
                <a:gd name="T79" fmla="*/ 360 h 363"/>
                <a:gd name="T80" fmla="*/ 38 w 290"/>
                <a:gd name="T81" fmla="*/ 354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90" h="363">
                  <a:moveTo>
                    <a:pt x="31" y="351"/>
                  </a:moveTo>
                  <a:lnTo>
                    <a:pt x="26" y="346"/>
                  </a:lnTo>
                  <a:lnTo>
                    <a:pt x="21" y="342"/>
                  </a:lnTo>
                  <a:lnTo>
                    <a:pt x="15" y="335"/>
                  </a:lnTo>
                  <a:lnTo>
                    <a:pt x="11" y="330"/>
                  </a:lnTo>
                  <a:lnTo>
                    <a:pt x="8" y="324"/>
                  </a:lnTo>
                  <a:lnTo>
                    <a:pt x="5" y="317"/>
                  </a:lnTo>
                  <a:lnTo>
                    <a:pt x="3" y="311"/>
                  </a:lnTo>
                  <a:lnTo>
                    <a:pt x="2" y="305"/>
                  </a:lnTo>
                  <a:lnTo>
                    <a:pt x="1" y="297"/>
                  </a:lnTo>
                  <a:lnTo>
                    <a:pt x="0" y="290"/>
                  </a:lnTo>
                  <a:lnTo>
                    <a:pt x="1" y="284"/>
                  </a:lnTo>
                  <a:lnTo>
                    <a:pt x="2" y="276"/>
                  </a:lnTo>
                  <a:lnTo>
                    <a:pt x="3" y="270"/>
                  </a:lnTo>
                  <a:lnTo>
                    <a:pt x="6" y="263"/>
                  </a:lnTo>
                  <a:lnTo>
                    <a:pt x="9" y="256"/>
                  </a:lnTo>
                  <a:lnTo>
                    <a:pt x="12" y="250"/>
                  </a:lnTo>
                  <a:lnTo>
                    <a:pt x="14" y="246"/>
                  </a:lnTo>
                  <a:lnTo>
                    <a:pt x="19" y="234"/>
                  </a:lnTo>
                  <a:lnTo>
                    <a:pt x="26" y="217"/>
                  </a:lnTo>
                  <a:lnTo>
                    <a:pt x="37" y="194"/>
                  </a:lnTo>
                  <a:lnTo>
                    <a:pt x="50" y="167"/>
                  </a:lnTo>
                  <a:lnTo>
                    <a:pt x="66" y="139"/>
                  </a:lnTo>
                  <a:lnTo>
                    <a:pt x="76" y="123"/>
                  </a:lnTo>
                  <a:lnTo>
                    <a:pt x="85" y="108"/>
                  </a:lnTo>
                  <a:lnTo>
                    <a:pt x="96" y="92"/>
                  </a:lnTo>
                  <a:lnTo>
                    <a:pt x="107" y="78"/>
                  </a:lnTo>
                  <a:lnTo>
                    <a:pt x="119" y="63"/>
                  </a:lnTo>
                  <a:lnTo>
                    <a:pt x="131" y="51"/>
                  </a:lnTo>
                  <a:lnTo>
                    <a:pt x="142" y="39"/>
                  </a:lnTo>
                  <a:lnTo>
                    <a:pt x="153" y="30"/>
                  </a:lnTo>
                  <a:lnTo>
                    <a:pt x="165" y="21"/>
                  </a:lnTo>
                  <a:lnTo>
                    <a:pt x="175" y="15"/>
                  </a:lnTo>
                  <a:lnTo>
                    <a:pt x="186" y="10"/>
                  </a:lnTo>
                  <a:lnTo>
                    <a:pt x="196" y="6"/>
                  </a:lnTo>
                  <a:lnTo>
                    <a:pt x="206" y="2"/>
                  </a:lnTo>
                  <a:lnTo>
                    <a:pt x="215" y="0"/>
                  </a:lnTo>
                  <a:lnTo>
                    <a:pt x="225" y="0"/>
                  </a:lnTo>
                  <a:lnTo>
                    <a:pt x="233" y="0"/>
                  </a:lnTo>
                  <a:lnTo>
                    <a:pt x="242" y="1"/>
                  </a:lnTo>
                  <a:lnTo>
                    <a:pt x="249" y="4"/>
                  </a:lnTo>
                  <a:lnTo>
                    <a:pt x="257" y="7"/>
                  </a:lnTo>
                  <a:lnTo>
                    <a:pt x="263" y="10"/>
                  </a:lnTo>
                  <a:lnTo>
                    <a:pt x="269" y="15"/>
                  </a:lnTo>
                  <a:lnTo>
                    <a:pt x="275" y="19"/>
                  </a:lnTo>
                  <a:lnTo>
                    <a:pt x="279" y="25"/>
                  </a:lnTo>
                  <a:lnTo>
                    <a:pt x="282" y="30"/>
                  </a:lnTo>
                  <a:lnTo>
                    <a:pt x="285" y="36"/>
                  </a:lnTo>
                  <a:lnTo>
                    <a:pt x="287" y="42"/>
                  </a:lnTo>
                  <a:lnTo>
                    <a:pt x="289" y="48"/>
                  </a:lnTo>
                  <a:lnTo>
                    <a:pt x="290" y="55"/>
                  </a:lnTo>
                  <a:lnTo>
                    <a:pt x="290" y="68"/>
                  </a:lnTo>
                  <a:lnTo>
                    <a:pt x="289" y="83"/>
                  </a:lnTo>
                  <a:lnTo>
                    <a:pt x="287" y="97"/>
                  </a:lnTo>
                  <a:lnTo>
                    <a:pt x="283" y="111"/>
                  </a:lnTo>
                  <a:lnTo>
                    <a:pt x="276" y="129"/>
                  </a:lnTo>
                  <a:lnTo>
                    <a:pt x="267" y="147"/>
                  </a:lnTo>
                  <a:lnTo>
                    <a:pt x="258" y="166"/>
                  </a:lnTo>
                  <a:lnTo>
                    <a:pt x="246" y="185"/>
                  </a:lnTo>
                  <a:lnTo>
                    <a:pt x="234" y="203"/>
                  </a:lnTo>
                  <a:lnTo>
                    <a:pt x="222" y="222"/>
                  </a:lnTo>
                  <a:lnTo>
                    <a:pt x="209" y="239"/>
                  </a:lnTo>
                  <a:lnTo>
                    <a:pt x="196" y="256"/>
                  </a:lnTo>
                  <a:lnTo>
                    <a:pt x="172" y="287"/>
                  </a:lnTo>
                  <a:lnTo>
                    <a:pt x="152" y="310"/>
                  </a:lnTo>
                  <a:lnTo>
                    <a:pt x="138" y="326"/>
                  </a:lnTo>
                  <a:lnTo>
                    <a:pt x="133" y="331"/>
                  </a:lnTo>
                  <a:lnTo>
                    <a:pt x="129" y="338"/>
                  </a:lnTo>
                  <a:lnTo>
                    <a:pt x="123" y="343"/>
                  </a:lnTo>
                  <a:lnTo>
                    <a:pt x="118" y="347"/>
                  </a:lnTo>
                  <a:lnTo>
                    <a:pt x="113" y="351"/>
                  </a:lnTo>
                  <a:lnTo>
                    <a:pt x="106" y="356"/>
                  </a:lnTo>
                  <a:lnTo>
                    <a:pt x="100" y="358"/>
                  </a:lnTo>
                  <a:lnTo>
                    <a:pt x="93" y="361"/>
                  </a:lnTo>
                  <a:lnTo>
                    <a:pt x="86" y="362"/>
                  </a:lnTo>
                  <a:lnTo>
                    <a:pt x="80" y="363"/>
                  </a:lnTo>
                  <a:lnTo>
                    <a:pt x="73" y="363"/>
                  </a:lnTo>
                  <a:lnTo>
                    <a:pt x="65" y="363"/>
                  </a:lnTo>
                  <a:lnTo>
                    <a:pt x="59" y="362"/>
                  </a:lnTo>
                  <a:lnTo>
                    <a:pt x="51" y="360"/>
                  </a:lnTo>
                  <a:lnTo>
                    <a:pt x="45" y="358"/>
                  </a:lnTo>
                  <a:lnTo>
                    <a:pt x="38" y="354"/>
                  </a:lnTo>
                  <a:lnTo>
                    <a:pt x="31" y="351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96" name="Freeform 56"/>
            <p:cNvSpPr>
              <a:spLocks/>
            </p:cNvSpPr>
            <p:nvPr/>
          </p:nvSpPr>
          <p:spPr bwMode="auto">
            <a:xfrm>
              <a:off x="2516188" y="3630613"/>
              <a:ext cx="358775" cy="241300"/>
            </a:xfrm>
            <a:custGeom>
              <a:avLst/>
              <a:gdLst>
                <a:gd name="T0" fmla="*/ 1130 w 1131"/>
                <a:gd name="T1" fmla="*/ 228 h 759"/>
                <a:gd name="T2" fmla="*/ 1131 w 1131"/>
                <a:gd name="T3" fmla="*/ 252 h 759"/>
                <a:gd name="T4" fmla="*/ 1127 w 1131"/>
                <a:gd name="T5" fmla="*/ 277 h 759"/>
                <a:gd name="T6" fmla="*/ 1115 w 1131"/>
                <a:gd name="T7" fmla="*/ 303 h 759"/>
                <a:gd name="T8" fmla="*/ 1099 w 1131"/>
                <a:gd name="T9" fmla="*/ 332 h 759"/>
                <a:gd name="T10" fmla="*/ 1079 w 1131"/>
                <a:gd name="T11" fmla="*/ 360 h 759"/>
                <a:gd name="T12" fmla="*/ 1042 w 1131"/>
                <a:gd name="T13" fmla="*/ 404 h 759"/>
                <a:gd name="T14" fmla="*/ 984 w 1131"/>
                <a:gd name="T15" fmla="*/ 460 h 759"/>
                <a:gd name="T16" fmla="*/ 922 w 1131"/>
                <a:gd name="T17" fmla="*/ 512 h 759"/>
                <a:gd name="T18" fmla="*/ 863 w 1131"/>
                <a:gd name="T19" fmla="*/ 554 h 759"/>
                <a:gd name="T20" fmla="*/ 811 w 1131"/>
                <a:gd name="T21" fmla="*/ 586 h 759"/>
                <a:gd name="T22" fmla="*/ 290 w 1131"/>
                <a:gd name="T23" fmla="*/ 748 h 759"/>
                <a:gd name="T24" fmla="*/ 271 w 1131"/>
                <a:gd name="T25" fmla="*/ 755 h 759"/>
                <a:gd name="T26" fmla="*/ 251 w 1131"/>
                <a:gd name="T27" fmla="*/ 758 h 759"/>
                <a:gd name="T28" fmla="*/ 232 w 1131"/>
                <a:gd name="T29" fmla="*/ 758 h 759"/>
                <a:gd name="T30" fmla="*/ 212 w 1131"/>
                <a:gd name="T31" fmla="*/ 756 h 759"/>
                <a:gd name="T32" fmla="*/ 193 w 1131"/>
                <a:gd name="T33" fmla="*/ 750 h 759"/>
                <a:gd name="T34" fmla="*/ 174 w 1131"/>
                <a:gd name="T35" fmla="*/ 742 h 759"/>
                <a:gd name="T36" fmla="*/ 136 w 1131"/>
                <a:gd name="T37" fmla="*/ 720 h 759"/>
                <a:gd name="T38" fmla="*/ 101 w 1131"/>
                <a:gd name="T39" fmla="*/ 690 h 759"/>
                <a:gd name="T40" fmla="*/ 69 w 1131"/>
                <a:gd name="T41" fmla="*/ 655 h 759"/>
                <a:gd name="T42" fmla="*/ 42 w 1131"/>
                <a:gd name="T43" fmla="*/ 616 h 759"/>
                <a:gd name="T44" fmla="*/ 20 w 1131"/>
                <a:gd name="T45" fmla="*/ 574 h 759"/>
                <a:gd name="T46" fmla="*/ 7 w 1131"/>
                <a:gd name="T47" fmla="*/ 532 h 759"/>
                <a:gd name="T48" fmla="*/ 0 w 1131"/>
                <a:gd name="T49" fmla="*/ 488 h 759"/>
                <a:gd name="T50" fmla="*/ 2 w 1131"/>
                <a:gd name="T51" fmla="*/ 447 h 759"/>
                <a:gd name="T52" fmla="*/ 12 w 1131"/>
                <a:gd name="T53" fmla="*/ 407 h 759"/>
                <a:gd name="T54" fmla="*/ 28 w 1131"/>
                <a:gd name="T55" fmla="*/ 371 h 759"/>
                <a:gd name="T56" fmla="*/ 51 w 1131"/>
                <a:gd name="T57" fmla="*/ 338 h 759"/>
                <a:gd name="T58" fmla="*/ 64 w 1131"/>
                <a:gd name="T59" fmla="*/ 324 h 759"/>
                <a:gd name="T60" fmla="*/ 80 w 1131"/>
                <a:gd name="T61" fmla="*/ 312 h 759"/>
                <a:gd name="T62" fmla="*/ 97 w 1131"/>
                <a:gd name="T63" fmla="*/ 301 h 759"/>
                <a:gd name="T64" fmla="*/ 115 w 1131"/>
                <a:gd name="T65" fmla="*/ 292 h 759"/>
                <a:gd name="T66" fmla="*/ 674 w 1131"/>
                <a:gd name="T67" fmla="*/ 15 h 759"/>
                <a:gd name="T68" fmla="*/ 696 w 1131"/>
                <a:gd name="T69" fmla="*/ 8 h 759"/>
                <a:gd name="T70" fmla="*/ 737 w 1131"/>
                <a:gd name="T71" fmla="*/ 2 h 759"/>
                <a:gd name="T72" fmla="*/ 800 w 1131"/>
                <a:gd name="T73" fmla="*/ 0 h 759"/>
                <a:gd name="T74" fmla="*/ 867 w 1131"/>
                <a:gd name="T75" fmla="*/ 5 h 759"/>
                <a:gd name="T76" fmla="*/ 936 w 1131"/>
                <a:gd name="T77" fmla="*/ 18 h 759"/>
                <a:gd name="T78" fmla="*/ 984 w 1131"/>
                <a:gd name="T79" fmla="*/ 33 h 759"/>
                <a:gd name="T80" fmla="*/ 1013 w 1131"/>
                <a:gd name="T81" fmla="*/ 44 h 759"/>
                <a:gd name="T82" fmla="*/ 1040 w 1131"/>
                <a:gd name="T83" fmla="*/ 58 h 759"/>
                <a:gd name="T84" fmla="*/ 1063 w 1131"/>
                <a:gd name="T85" fmla="*/ 74 h 759"/>
                <a:gd name="T86" fmla="*/ 1082 w 1131"/>
                <a:gd name="T87" fmla="*/ 91 h 759"/>
                <a:gd name="T88" fmla="*/ 1097 w 1131"/>
                <a:gd name="T89" fmla="*/ 110 h 759"/>
                <a:gd name="T90" fmla="*/ 1125 w 1131"/>
                <a:gd name="T91" fmla="*/ 217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31" h="759">
                  <a:moveTo>
                    <a:pt x="1125" y="217"/>
                  </a:moveTo>
                  <a:lnTo>
                    <a:pt x="1130" y="228"/>
                  </a:lnTo>
                  <a:lnTo>
                    <a:pt x="1131" y="239"/>
                  </a:lnTo>
                  <a:lnTo>
                    <a:pt x="1131" y="252"/>
                  </a:lnTo>
                  <a:lnTo>
                    <a:pt x="1130" y="264"/>
                  </a:lnTo>
                  <a:lnTo>
                    <a:pt x="1127" y="277"/>
                  </a:lnTo>
                  <a:lnTo>
                    <a:pt x="1121" y="290"/>
                  </a:lnTo>
                  <a:lnTo>
                    <a:pt x="1115" y="303"/>
                  </a:lnTo>
                  <a:lnTo>
                    <a:pt x="1108" y="318"/>
                  </a:lnTo>
                  <a:lnTo>
                    <a:pt x="1099" y="332"/>
                  </a:lnTo>
                  <a:lnTo>
                    <a:pt x="1090" y="346"/>
                  </a:lnTo>
                  <a:lnTo>
                    <a:pt x="1079" y="360"/>
                  </a:lnTo>
                  <a:lnTo>
                    <a:pt x="1067" y="375"/>
                  </a:lnTo>
                  <a:lnTo>
                    <a:pt x="1042" y="404"/>
                  </a:lnTo>
                  <a:lnTo>
                    <a:pt x="1014" y="432"/>
                  </a:lnTo>
                  <a:lnTo>
                    <a:pt x="984" y="460"/>
                  </a:lnTo>
                  <a:lnTo>
                    <a:pt x="953" y="486"/>
                  </a:lnTo>
                  <a:lnTo>
                    <a:pt x="922" y="512"/>
                  </a:lnTo>
                  <a:lnTo>
                    <a:pt x="892" y="534"/>
                  </a:lnTo>
                  <a:lnTo>
                    <a:pt x="863" y="554"/>
                  </a:lnTo>
                  <a:lnTo>
                    <a:pt x="836" y="572"/>
                  </a:lnTo>
                  <a:lnTo>
                    <a:pt x="811" y="586"/>
                  </a:lnTo>
                  <a:lnTo>
                    <a:pt x="790" y="595"/>
                  </a:lnTo>
                  <a:lnTo>
                    <a:pt x="290" y="748"/>
                  </a:lnTo>
                  <a:lnTo>
                    <a:pt x="281" y="753"/>
                  </a:lnTo>
                  <a:lnTo>
                    <a:pt x="271" y="755"/>
                  </a:lnTo>
                  <a:lnTo>
                    <a:pt x="262" y="757"/>
                  </a:lnTo>
                  <a:lnTo>
                    <a:pt x="251" y="758"/>
                  </a:lnTo>
                  <a:lnTo>
                    <a:pt x="241" y="759"/>
                  </a:lnTo>
                  <a:lnTo>
                    <a:pt x="232" y="758"/>
                  </a:lnTo>
                  <a:lnTo>
                    <a:pt x="222" y="757"/>
                  </a:lnTo>
                  <a:lnTo>
                    <a:pt x="212" y="756"/>
                  </a:lnTo>
                  <a:lnTo>
                    <a:pt x="202" y="753"/>
                  </a:lnTo>
                  <a:lnTo>
                    <a:pt x="193" y="750"/>
                  </a:lnTo>
                  <a:lnTo>
                    <a:pt x="183" y="746"/>
                  </a:lnTo>
                  <a:lnTo>
                    <a:pt x="174" y="742"/>
                  </a:lnTo>
                  <a:lnTo>
                    <a:pt x="155" y="732"/>
                  </a:lnTo>
                  <a:lnTo>
                    <a:pt x="136" y="720"/>
                  </a:lnTo>
                  <a:lnTo>
                    <a:pt x="118" y="706"/>
                  </a:lnTo>
                  <a:lnTo>
                    <a:pt x="101" y="690"/>
                  </a:lnTo>
                  <a:lnTo>
                    <a:pt x="84" y="673"/>
                  </a:lnTo>
                  <a:lnTo>
                    <a:pt x="69" y="655"/>
                  </a:lnTo>
                  <a:lnTo>
                    <a:pt x="55" y="636"/>
                  </a:lnTo>
                  <a:lnTo>
                    <a:pt x="42" y="616"/>
                  </a:lnTo>
                  <a:lnTo>
                    <a:pt x="31" y="595"/>
                  </a:lnTo>
                  <a:lnTo>
                    <a:pt x="20" y="574"/>
                  </a:lnTo>
                  <a:lnTo>
                    <a:pt x="13" y="553"/>
                  </a:lnTo>
                  <a:lnTo>
                    <a:pt x="7" y="532"/>
                  </a:lnTo>
                  <a:lnTo>
                    <a:pt x="2" y="510"/>
                  </a:lnTo>
                  <a:lnTo>
                    <a:pt x="0" y="488"/>
                  </a:lnTo>
                  <a:lnTo>
                    <a:pt x="0" y="467"/>
                  </a:lnTo>
                  <a:lnTo>
                    <a:pt x="2" y="447"/>
                  </a:lnTo>
                  <a:lnTo>
                    <a:pt x="7" y="427"/>
                  </a:lnTo>
                  <a:lnTo>
                    <a:pt x="12" y="407"/>
                  </a:lnTo>
                  <a:lnTo>
                    <a:pt x="19" y="388"/>
                  </a:lnTo>
                  <a:lnTo>
                    <a:pt x="28" y="371"/>
                  </a:lnTo>
                  <a:lnTo>
                    <a:pt x="38" y="354"/>
                  </a:lnTo>
                  <a:lnTo>
                    <a:pt x="51" y="338"/>
                  </a:lnTo>
                  <a:lnTo>
                    <a:pt x="57" y="332"/>
                  </a:lnTo>
                  <a:lnTo>
                    <a:pt x="64" y="324"/>
                  </a:lnTo>
                  <a:lnTo>
                    <a:pt x="71" y="318"/>
                  </a:lnTo>
                  <a:lnTo>
                    <a:pt x="80" y="312"/>
                  </a:lnTo>
                  <a:lnTo>
                    <a:pt x="88" y="306"/>
                  </a:lnTo>
                  <a:lnTo>
                    <a:pt x="97" y="301"/>
                  </a:lnTo>
                  <a:lnTo>
                    <a:pt x="105" y="297"/>
                  </a:lnTo>
                  <a:lnTo>
                    <a:pt x="115" y="292"/>
                  </a:lnTo>
                  <a:lnTo>
                    <a:pt x="663" y="18"/>
                  </a:lnTo>
                  <a:lnTo>
                    <a:pt x="674" y="15"/>
                  </a:lnTo>
                  <a:lnTo>
                    <a:pt x="685" y="12"/>
                  </a:lnTo>
                  <a:lnTo>
                    <a:pt x="696" y="8"/>
                  </a:lnTo>
                  <a:lnTo>
                    <a:pt x="709" y="5"/>
                  </a:lnTo>
                  <a:lnTo>
                    <a:pt x="737" y="2"/>
                  </a:lnTo>
                  <a:lnTo>
                    <a:pt x="767" y="0"/>
                  </a:lnTo>
                  <a:lnTo>
                    <a:pt x="800" y="0"/>
                  </a:lnTo>
                  <a:lnTo>
                    <a:pt x="834" y="2"/>
                  </a:lnTo>
                  <a:lnTo>
                    <a:pt x="867" y="5"/>
                  </a:lnTo>
                  <a:lnTo>
                    <a:pt x="902" y="10"/>
                  </a:lnTo>
                  <a:lnTo>
                    <a:pt x="936" y="18"/>
                  </a:lnTo>
                  <a:lnTo>
                    <a:pt x="968" y="27"/>
                  </a:lnTo>
                  <a:lnTo>
                    <a:pt x="984" y="33"/>
                  </a:lnTo>
                  <a:lnTo>
                    <a:pt x="999" y="38"/>
                  </a:lnTo>
                  <a:lnTo>
                    <a:pt x="1013" y="44"/>
                  </a:lnTo>
                  <a:lnTo>
                    <a:pt x="1027" y="51"/>
                  </a:lnTo>
                  <a:lnTo>
                    <a:pt x="1040" y="58"/>
                  </a:lnTo>
                  <a:lnTo>
                    <a:pt x="1051" y="65"/>
                  </a:lnTo>
                  <a:lnTo>
                    <a:pt x="1063" y="74"/>
                  </a:lnTo>
                  <a:lnTo>
                    <a:pt x="1073" y="82"/>
                  </a:lnTo>
                  <a:lnTo>
                    <a:pt x="1082" y="91"/>
                  </a:lnTo>
                  <a:lnTo>
                    <a:pt x="1090" y="100"/>
                  </a:lnTo>
                  <a:lnTo>
                    <a:pt x="1097" y="110"/>
                  </a:lnTo>
                  <a:lnTo>
                    <a:pt x="1102" y="120"/>
                  </a:lnTo>
                  <a:lnTo>
                    <a:pt x="1125" y="217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97" name="Freeform 57"/>
            <p:cNvSpPr>
              <a:spLocks/>
            </p:cNvSpPr>
            <p:nvPr/>
          </p:nvSpPr>
          <p:spPr bwMode="auto">
            <a:xfrm>
              <a:off x="2032000" y="4089400"/>
              <a:ext cx="282575" cy="1408113"/>
            </a:xfrm>
            <a:custGeom>
              <a:avLst/>
              <a:gdLst>
                <a:gd name="T0" fmla="*/ 894 w 894"/>
                <a:gd name="T1" fmla="*/ 626 h 4438"/>
                <a:gd name="T2" fmla="*/ 893 w 894"/>
                <a:gd name="T3" fmla="*/ 562 h 4438"/>
                <a:gd name="T4" fmla="*/ 888 w 894"/>
                <a:gd name="T5" fmla="*/ 501 h 4438"/>
                <a:gd name="T6" fmla="*/ 879 w 894"/>
                <a:gd name="T7" fmla="*/ 441 h 4438"/>
                <a:gd name="T8" fmla="*/ 866 w 894"/>
                <a:gd name="T9" fmla="*/ 383 h 4438"/>
                <a:gd name="T10" fmla="*/ 852 w 894"/>
                <a:gd name="T11" fmla="*/ 330 h 4438"/>
                <a:gd name="T12" fmla="*/ 833 w 894"/>
                <a:gd name="T13" fmla="*/ 278 h 4438"/>
                <a:gd name="T14" fmla="*/ 810 w 894"/>
                <a:gd name="T15" fmla="*/ 229 h 4438"/>
                <a:gd name="T16" fmla="*/ 786 w 894"/>
                <a:gd name="T17" fmla="*/ 185 h 4438"/>
                <a:gd name="T18" fmla="*/ 760 w 894"/>
                <a:gd name="T19" fmla="*/ 145 h 4438"/>
                <a:gd name="T20" fmla="*/ 730 w 894"/>
                <a:gd name="T21" fmla="*/ 108 h 4438"/>
                <a:gd name="T22" fmla="*/ 698 w 894"/>
                <a:gd name="T23" fmla="*/ 77 h 4438"/>
                <a:gd name="T24" fmla="*/ 665 w 894"/>
                <a:gd name="T25" fmla="*/ 51 h 4438"/>
                <a:gd name="T26" fmla="*/ 629 w 894"/>
                <a:gd name="T27" fmla="*/ 28 h 4438"/>
                <a:gd name="T28" fmla="*/ 592 w 894"/>
                <a:gd name="T29" fmla="*/ 14 h 4438"/>
                <a:gd name="T30" fmla="*/ 552 w 894"/>
                <a:gd name="T31" fmla="*/ 4 h 4438"/>
                <a:gd name="T32" fmla="*/ 512 w 894"/>
                <a:gd name="T33" fmla="*/ 0 h 4438"/>
                <a:gd name="T34" fmla="*/ 471 w 894"/>
                <a:gd name="T35" fmla="*/ 4 h 4438"/>
                <a:gd name="T36" fmla="*/ 428 w 894"/>
                <a:gd name="T37" fmla="*/ 14 h 4438"/>
                <a:gd name="T38" fmla="*/ 384 w 894"/>
                <a:gd name="T39" fmla="*/ 28 h 4438"/>
                <a:gd name="T40" fmla="*/ 341 w 894"/>
                <a:gd name="T41" fmla="*/ 51 h 4438"/>
                <a:gd name="T42" fmla="*/ 296 w 894"/>
                <a:gd name="T43" fmla="*/ 77 h 4438"/>
                <a:gd name="T44" fmla="*/ 254 w 894"/>
                <a:gd name="T45" fmla="*/ 108 h 4438"/>
                <a:gd name="T46" fmla="*/ 213 w 894"/>
                <a:gd name="T47" fmla="*/ 145 h 4438"/>
                <a:gd name="T48" fmla="*/ 173 w 894"/>
                <a:gd name="T49" fmla="*/ 185 h 4438"/>
                <a:gd name="T50" fmla="*/ 137 w 894"/>
                <a:gd name="T51" fmla="*/ 229 h 4438"/>
                <a:gd name="T52" fmla="*/ 103 w 894"/>
                <a:gd name="T53" fmla="*/ 278 h 4438"/>
                <a:gd name="T54" fmla="*/ 73 w 894"/>
                <a:gd name="T55" fmla="*/ 330 h 4438"/>
                <a:gd name="T56" fmla="*/ 47 w 894"/>
                <a:gd name="T57" fmla="*/ 383 h 4438"/>
                <a:gd name="T58" fmla="*/ 27 w 894"/>
                <a:gd name="T59" fmla="*/ 441 h 4438"/>
                <a:gd name="T60" fmla="*/ 12 w 894"/>
                <a:gd name="T61" fmla="*/ 501 h 4438"/>
                <a:gd name="T62" fmla="*/ 3 w 894"/>
                <a:gd name="T63" fmla="*/ 562 h 4438"/>
                <a:gd name="T64" fmla="*/ 0 w 894"/>
                <a:gd name="T65" fmla="*/ 626 h 4438"/>
                <a:gd name="T66" fmla="*/ 829 w 894"/>
                <a:gd name="T67" fmla="*/ 4438 h 4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4" h="4438">
                  <a:moveTo>
                    <a:pt x="829" y="4438"/>
                  </a:moveTo>
                  <a:lnTo>
                    <a:pt x="894" y="626"/>
                  </a:lnTo>
                  <a:lnTo>
                    <a:pt x="894" y="594"/>
                  </a:lnTo>
                  <a:lnTo>
                    <a:pt x="893" y="562"/>
                  </a:lnTo>
                  <a:lnTo>
                    <a:pt x="891" y="530"/>
                  </a:lnTo>
                  <a:lnTo>
                    <a:pt x="888" y="501"/>
                  </a:lnTo>
                  <a:lnTo>
                    <a:pt x="884" y="470"/>
                  </a:lnTo>
                  <a:lnTo>
                    <a:pt x="879" y="441"/>
                  </a:lnTo>
                  <a:lnTo>
                    <a:pt x="874" y="412"/>
                  </a:lnTo>
                  <a:lnTo>
                    <a:pt x="866" y="383"/>
                  </a:lnTo>
                  <a:lnTo>
                    <a:pt x="859" y="356"/>
                  </a:lnTo>
                  <a:lnTo>
                    <a:pt x="852" y="330"/>
                  </a:lnTo>
                  <a:lnTo>
                    <a:pt x="842" y="303"/>
                  </a:lnTo>
                  <a:lnTo>
                    <a:pt x="833" y="278"/>
                  </a:lnTo>
                  <a:lnTo>
                    <a:pt x="822" y="253"/>
                  </a:lnTo>
                  <a:lnTo>
                    <a:pt x="810" y="229"/>
                  </a:lnTo>
                  <a:lnTo>
                    <a:pt x="799" y="207"/>
                  </a:lnTo>
                  <a:lnTo>
                    <a:pt x="786" y="185"/>
                  </a:lnTo>
                  <a:lnTo>
                    <a:pt x="773" y="164"/>
                  </a:lnTo>
                  <a:lnTo>
                    <a:pt x="760" y="145"/>
                  </a:lnTo>
                  <a:lnTo>
                    <a:pt x="745" y="126"/>
                  </a:lnTo>
                  <a:lnTo>
                    <a:pt x="730" y="108"/>
                  </a:lnTo>
                  <a:lnTo>
                    <a:pt x="714" y="92"/>
                  </a:lnTo>
                  <a:lnTo>
                    <a:pt x="698" y="77"/>
                  </a:lnTo>
                  <a:lnTo>
                    <a:pt x="681" y="62"/>
                  </a:lnTo>
                  <a:lnTo>
                    <a:pt x="665" y="51"/>
                  </a:lnTo>
                  <a:lnTo>
                    <a:pt x="647" y="39"/>
                  </a:lnTo>
                  <a:lnTo>
                    <a:pt x="629" y="28"/>
                  </a:lnTo>
                  <a:lnTo>
                    <a:pt x="611" y="20"/>
                  </a:lnTo>
                  <a:lnTo>
                    <a:pt x="592" y="14"/>
                  </a:lnTo>
                  <a:lnTo>
                    <a:pt x="573" y="7"/>
                  </a:lnTo>
                  <a:lnTo>
                    <a:pt x="552" y="4"/>
                  </a:lnTo>
                  <a:lnTo>
                    <a:pt x="532" y="1"/>
                  </a:lnTo>
                  <a:lnTo>
                    <a:pt x="512" y="0"/>
                  </a:lnTo>
                  <a:lnTo>
                    <a:pt x="492" y="1"/>
                  </a:lnTo>
                  <a:lnTo>
                    <a:pt x="471" y="4"/>
                  </a:lnTo>
                  <a:lnTo>
                    <a:pt x="450" y="7"/>
                  </a:lnTo>
                  <a:lnTo>
                    <a:pt x="428" y="14"/>
                  </a:lnTo>
                  <a:lnTo>
                    <a:pt x="406" y="20"/>
                  </a:lnTo>
                  <a:lnTo>
                    <a:pt x="384" y="28"/>
                  </a:lnTo>
                  <a:lnTo>
                    <a:pt x="362" y="39"/>
                  </a:lnTo>
                  <a:lnTo>
                    <a:pt x="341" y="51"/>
                  </a:lnTo>
                  <a:lnTo>
                    <a:pt x="319" y="62"/>
                  </a:lnTo>
                  <a:lnTo>
                    <a:pt x="296" y="77"/>
                  </a:lnTo>
                  <a:lnTo>
                    <a:pt x="275" y="92"/>
                  </a:lnTo>
                  <a:lnTo>
                    <a:pt x="254" y="108"/>
                  </a:lnTo>
                  <a:lnTo>
                    <a:pt x="233" y="126"/>
                  </a:lnTo>
                  <a:lnTo>
                    <a:pt x="213" y="145"/>
                  </a:lnTo>
                  <a:lnTo>
                    <a:pt x="193" y="164"/>
                  </a:lnTo>
                  <a:lnTo>
                    <a:pt x="173" y="185"/>
                  </a:lnTo>
                  <a:lnTo>
                    <a:pt x="155" y="207"/>
                  </a:lnTo>
                  <a:lnTo>
                    <a:pt x="137" y="229"/>
                  </a:lnTo>
                  <a:lnTo>
                    <a:pt x="119" y="253"/>
                  </a:lnTo>
                  <a:lnTo>
                    <a:pt x="103" y="278"/>
                  </a:lnTo>
                  <a:lnTo>
                    <a:pt x="87" y="303"/>
                  </a:lnTo>
                  <a:lnTo>
                    <a:pt x="73" y="330"/>
                  </a:lnTo>
                  <a:lnTo>
                    <a:pt x="60" y="356"/>
                  </a:lnTo>
                  <a:lnTo>
                    <a:pt x="47" y="383"/>
                  </a:lnTo>
                  <a:lnTo>
                    <a:pt x="36" y="412"/>
                  </a:lnTo>
                  <a:lnTo>
                    <a:pt x="27" y="441"/>
                  </a:lnTo>
                  <a:lnTo>
                    <a:pt x="18" y="470"/>
                  </a:lnTo>
                  <a:lnTo>
                    <a:pt x="12" y="501"/>
                  </a:lnTo>
                  <a:lnTo>
                    <a:pt x="7" y="530"/>
                  </a:lnTo>
                  <a:lnTo>
                    <a:pt x="3" y="562"/>
                  </a:lnTo>
                  <a:lnTo>
                    <a:pt x="0" y="594"/>
                  </a:lnTo>
                  <a:lnTo>
                    <a:pt x="0" y="626"/>
                  </a:lnTo>
                  <a:lnTo>
                    <a:pt x="191" y="4438"/>
                  </a:lnTo>
                  <a:lnTo>
                    <a:pt x="829" y="4438"/>
                  </a:lnTo>
                  <a:close/>
                </a:path>
              </a:pathLst>
            </a:custGeom>
            <a:solidFill>
              <a:srgbClr val="4D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98" name="Freeform 58"/>
            <p:cNvSpPr>
              <a:spLocks/>
            </p:cNvSpPr>
            <p:nvPr/>
          </p:nvSpPr>
          <p:spPr bwMode="auto">
            <a:xfrm>
              <a:off x="1719263" y="4089400"/>
              <a:ext cx="365125" cy="1408113"/>
            </a:xfrm>
            <a:custGeom>
              <a:avLst/>
              <a:gdLst>
                <a:gd name="T0" fmla="*/ 830 w 1151"/>
                <a:gd name="T1" fmla="*/ 4438 h 4438"/>
                <a:gd name="T2" fmla="*/ 1150 w 1151"/>
                <a:gd name="T3" fmla="*/ 594 h 4438"/>
                <a:gd name="T4" fmla="*/ 1142 w 1151"/>
                <a:gd name="T5" fmla="*/ 530 h 4438"/>
                <a:gd name="T6" fmla="*/ 1124 w 1151"/>
                <a:gd name="T7" fmla="*/ 470 h 4438"/>
                <a:gd name="T8" fmla="*/ 1096 w 1151"/>
                <a:gd name="T9" fmla="*/ 412 h 4438"/>
                <a:gd name="T10" fmla="*/ 1063 w 1151"/>
                <a:gd name="T11" fmla="*/ 356 h 4438"/>
                <a:gd name="T12" fmla="*/ 1022 w 1151"/>
                <a:gd name="T13" fmla="*/ 303 h 4438"/>
                <a:gd name="T14" fmla="*/ 976 w 1151"/>
                <a:gd name="T15" fmla="*/ 253 h 4438"/>
                <a:gd name="T16" fmla="*/ 925 w 1151"/>
                <a:gd name="T17" fmla="*/ 207 h 4438"/>
                <a:gd name="T18" fmla="*/ 871 w 1151"/>
                <a:gd name="T19" fmla="*/ 164 h 4438"/>
                <a:gd name="T20" fmla="*/ 815 w 1151"/>
                <a:gd name="T21" fmla="*/ 126 h 4438"/>
                <a:gd name="T22" fmla="*/ 757 w 1151"/>
                <a:gd name="T23" fmla="*/ 92 h 4438"/>
                <a:gd name="T24" fmla="*/ 698 w 1151"/>
                <a:gd name="T25" fmla="*/ 62 h 4438"/>
                <a:gd name="T26" fmla="*/ 639 w 1151"/>
                <a:gd name="T27" fmla="*/ 39 h 4438"/>
                <a:gd name="T28" fmla="*/ 581 w 1151"/>
                <a:gd name="T29" fmla="*/ 20 h 4438"/>
                <a:gd name="T30" fmla="*/ 526 w 1151"/>
                <a:gd name="T31" fmla="*/ 7 h 4438"/>
                <a:gd name="T32" fmla="*/ 475 w 1151"/>
                <a:gd name="T33" fmla="*/ 1 h 4438"/>
                <a:gd name="T34" fmla="*/ 426 w 1151"/>
                <a:gd name="T35" fmla="*/ 1 h 4438"/>
                <a:gd name="T36" fmla="*/ 380 w 1151"/>
                <a:gd name="T37" fmla="*/ 7 h 4438"/>
                <a:gd name="T38" fmla="*/ 335 w 1151"/>
                <a:gd name="T39" fmla="*/ 20 h 4438"/>
                <a:gd name="T40" fmla="*/ 292 w 1151"/>
                <a:gd name="T41" fmla="*/ 39 h 4438"/>
                <a:gd name="T42" fmla="*/ 250 w 1151"/>
                <a:gd name="T43" fmla="*/ 62 h 4438"/>
                <a:gd name="T44" fmla="*/ 211 w 1151"/>
                <a:gd name="T45" fmla="*/ 92 h 4438"/>
                <a:gd name="T46" fmla="*/ 175 w 1151"/>
                <a:gd name="T47" fmla="*/ 126 h 4438"/>
                <a:gd name="T48" fmla="*/ 143 w 1151"/>
                <a:gd name="T49" fmla="*/ 164 h 4438"/>
                <a:gd name="T50" fmla="*/ 112 w 1151"/>
                <a:gd name="T51" fmla="*/ 207 h 4438"/>
                <a:gd name="T52" fmla="*/ 84 w 1151"/>
                <a:gd name="T53" fmla="*/ 253 h 4438"/>
                <a:gd name="T54" fmla="*/ 60 w 1151"/>
                <a:gd name="T55" fmla="*/ 303 h 4438"/>
                <a:gd name="T56" fmla="*/ 40 w 1151"/>
                <a:gd name="T57" fmla="*/ 356 h 4438"/>
                <a:gd name="T58" fmla="*/ 23 w 1151"/>
                <a:gd name="T59" fmla="*/ 412 h 4438"/>
                <a:gd name="T60" fmla="*/ 11 w 1151"/>
                <a:gd name="T61" fmla="*/ 470 h 4438"/>
                <a:gd name="T62" fmla="*/ 3 w 1151"/>
                <a:gd name="T63" fmla="*/ 530 h 4438"/>
                <a:gd name="T64" fmla="*/ 0 w 1151"/>
                <a:gd name="T65" fmla="*/ 594 h 4438"/>
                <a:gd name="T66" fmla="*/ 75 w 1151"/>
                <a:gd name="T67" fmla="*/ 4438 h 4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51" h="4438">
                  <a:moveTo>
                    <a:pt x="75" y="4438"/>
                  </a:moveTo>
                  <a:lnTo>
                    <a:pt x="830" y="4438"/>
                  </a:lnTo>
                  <a:lnTo>
                    <a:pt x="1151" y="626"/>
                  </a:lnTo>
                  <a:lnTo>
                    <a:pt x="1150" y="594"/>
                  </a:lnTo>
                  <a:lnTo>
                    <a:pt x="1147" y="562"/>
                  </a:lnTo>
                  <a:lnTo>
                    <a:pt x="1142" y="530"/>
                  </a:lnTo>
                  <a:lnTo>
                    <a:pt x="1134" y="501"/>
                  </a:lnTo>
                  <a:lnTo>
                    <a:pt x="1124" y="470"/>
                  </a:lnTo>
                  <a:lnTo>
                    <a:pt x="1111" y="441"/>
                  </a:lnTo>
                  <a:lnTo>
                    <a:pt x="1096" y="412"/>
                  </a:lnTo>
                  <a:lnTo>
                    <a:pt x="1081" y="383"/>
                  </a:lnTo>
                  <a:lnTo>
                    <a:pt x="1063" y="356"/>
                  </a:lnTo>
                  <a:lnTo>
                    <a:pt x="1044" y="330"/>
                  </a:lnTo>
                  <a:lnTo>
                    <a:pt x="1022" y="303"/>
                  </a:lnTo>
                  <a:lnTo>
                    <a:pt x="1000" y="278"/>
                  </a:lnTo>
                  <a:lnTo>
                    <a:pt x="976" y="253"/>
                  </a:lnTo>
                  <a:lnTo>
                    <a:pt x="952" y="229"/>
                  </a:lnTo>
                  <a:lnTo>
                    <a:pt x="925" y="207"/>
                  </a:lnTo>
                  <a:lnTo>
                    <a:pt x="899" y="185"/>
                  </a:lnTo>
                  <a:lnTo>
                    <a:pt x="871" y="164"/>
                  </a:lnTo>
                  <a:lnTo>
                    <a:pt x="844" y="145"/>
                  </a:lnTo>
                  <a:lnTo>
                    <a:pt x="815" y="126"/>
                  </a:lnTo>
                  <a:lnTo>
                    <a:pt x="786" y="108"/>
                  </a:lnTo>
                  <a:lnTo>
                    <a:pt x="757" y="92"/>
                  </a:lnTo>
                  <a:lnTo>
                    <a:pt x="727" y="77"/>
                  </a:lnTo>
                  <a:lnTo>
                    <a:pt x="698" y="62"/>
                  </a:lnTo>
                  <a:lnTo>
                    <a:pt x="668" y="51"/>
                  </a:lnTo>
                  <a:lnTo>
                    <a:pt x="639" y="39"/>
                  </a:lnTo>
                  <a:lnTo>
                    <a:pt x="610" y="28"/>
                  </a:lnTo>
                  <a:lnTo>
                    <a:pt x="581" y="20"/>
                  </a:lnTo>
                  <a:lnTo>
                    <a:pt x="554" y="14"/>
                  </a:lnTo>
                  <a:lnTo>
                    <a:pt x="526" y="7"/>
                  </a:lnTo>
                  <a:lnTo>
                    <a:pt x="500" y="4"/>
                  </a:lnTo>
                  <a:lnTo>
                    <a:pt x="475" y="1"/>
                  </a:lnTo>
                  <a:lnTo>
                    <a:pt x="450" y="0"/>
                  </a:lnTo>
                  <a:lnTo>
                    <a:pt x="426" y="1"/>
                  </a:lnTo>
                  <a:lnTo>
                    <a:pt x="403" y="4"/>
                  </a:lnTo>
                  <a:lnTo>
                    <a:pt x="380" y="7"/>
                  </a:lnTo>
                  <a:lnTo>
                    <a:pt x="357" y="14"/>
                  </a:lnTo>
                  <a:lnTo>
                    <a:pt x="335" y="20"/>
                  </a:lnTo>
                  <a:lnTo>
                    <a:pt x="313" y="28"/>
                  </a:lnTo>
                  <a:lnTo>
                    <a:pt x="292" y="39"/>
                  </a:lnTo>
                  <a:lnTo>
                    <a:pt x="271" y="51"/>
                  </a:lnTo>
                  <a:lnTo>
                    <a:pt x="250" y="62"/>
                  </a:lnTo>
                  <a:lnTo>
                    <a:pt x="231" y="77"/>
                  </a:lnTo>
                  <a:lnTo>
                    <a:pt x="211" y="92"/>
                  </a:lnTo>
                  <a:lnTo>
                    <a:pt x="193" y="108"/>
                  </a:lnTo>
                  <a:lnTo>
                    <a:pt x="175" y="126"/>
                  </a:lnTo>
                  <a:lnTo>
                    <a:pt x="158" y="145"/>
                  </a:lnTo>
                  <a:lnTo>
                    <a:pt x="143" y="164"/>
                  </a:lnTo>
                  <a:lnTo>
                    <a:pt x="127" y="185"/>
                  </a:lnTo>
                  <a:lnTo>
                    <a:pt x="112" y="207"/>
                  </a:lnTo>
                  <a:lnTo>
                    <a:pt x="97" y="229"/>
                  </a:lnTo>
                  <a:lnTo>
                    <a:pt x="84" y="253"/>
                  </a:lnTo>
                  <a:lnTo>
                    <a:pt x="72" y="278"/>
                  </a:lnTo>
                  <a:lnTo>
                    <a:pt x="60" y="303"/>
                  </a:lnTo>
                  <a:lnTo>
                    <a:pt x="50" y="330"/>
                  </a:lnTo>
                  <a:lnTo>
                    <a:pt x="40" y="356"/>
                  </a:lnTo>
                  <a:lnTo>
                    <a:pt x="32" y="383"/>
                  </a:lnTo>
                  <a:lnTo>
                    <a:pt x="23" y="412"/>
                  </a:lnTo>
                  <a:lnTo>
                    <a:pt x="17" y="441"/>
                  </a:lnTo>
                  <a:lnTo>
                    <a:pt x="11" y="470"/>
                  </a:lnTo>
                  <a:lnTo>
                    <a:pt x="6" y="501"/>
                  </a:lnTo>
                  <a:lnTo>
                    <a:pt x="3" y="530"/>
                  </a:lnTo>
                  <a:lnTo>
                    <a:pt x="1" y="562"/>
                  </a:lnTo>
                  <a:lnTo>
                    <a:pt x="0" y="594"/>
                  </a:lnTo>
                  <a:lnTo>
                    <a:pt x="0" y="626"/>
                  </a:lnTo>
                  <a:lnTo>
                    <a:pt x="75" y="4438"/>
                  </a:lnTo>
                  <a:close/>
                </a:path>
              </a:pathLst>
            </a:custGeom>
            <a:solidFill>
              <a:srgbClr val="7289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99" name="Freeform 59"/>
            <p:cNvSpPr>
              <a:spLocks/>
            </p:cNvSpPr>
            <p:nvPr/>
          </p:nvSpPr>
          <p:spPr bwMode="auto">
            <a:xfrm>
              <a:off x="1755775" y="2090738"/>
              <a:ext cx="579438" cy="836613"/>
            </a:xfrm>
            <a:custGeom>
              <a:avLst/>
              <a:gdLst>
                <a:gd name="T0" fmla="*/ 1823 w 1827"/>
                <a:gd name="T1" fmla="*/ 1812 h 2632"/>
                <a:gd name="T2" fmla="*/ 1799 w 1827"/>
                <a:gd name="T3" fmla="*/ 1947 h 2632"/>
                <a:gd name="T4" fmla="*/ 1756 w 1827"/>
                <a:gd name="T5" fmla="*/ 2074 h 2632"/>
                <a:gd name="T6" fmla="*/ 1695 w 1827"/>
                <a:gd name="T7" fmla="*/ 2192 h 2632"/>
                <a:gd name="T8" fmla="*/ 1619 w 1827"/>
                <a:gd name="T9" fmla="*/ 2299 h 2632"/>
                <a:gd name="T10" fmla="*/ 1528 w 1827"/>
                <a:gd name="T11" fmla="*/ 2394 h 2632"/>
                <a:gd name="T12" fmla="*/ 1425 w 1827"/>
                <a:gd name="T13" fmla="*/ 2476 h 2632"/>
                <a:gd name="T14" fmla="*/ 1310 w 1827"/>
                <a:gd name="T15" fmla="*/ 2542 h 2632"/>
                <a:gd name="T16" fmla="*/ 1186 w 1827"/>
                <a:gd name="T17" fmla="*/ 2591 h 2632"/>
                <a:gd name="T18" fmla="*/ 1053 w 1827"/>
                <a:gd name="T19" fmla="*/ 2622 h 2632"/>
                <a:gd name="T20" fmla="*/ 914 w 1827"/>
                <a:gd name="T21" fmla="*/ 2632 h 2632"/>
                <a:gd name="T22" fmla="*/ 774 w 1827"/>
                <a:gd name="T23" fmla="*/ 2622 h 2632"/>
                <a:gd name="T24" fmla="*/ 642 w 1827"/>
                <a:gd name="T25" fmla="*/ 2591 h 2632"/>
                <a:gd name="T26" fmla="*/ 517 w 1827"/>
                <a:gd name="T27" fmla="*/ 2542 h 2632"/>
                <a:gd name="T28" fmla="*/ 403 w 1827"/>
                <a:gd name="T29" fmla="*/ 2476 h 2632"/>
                <a:gd name="T30" fmla="*/ 299 w 1827"/>
                <a:gd name="T31" fmla="*/ 2394 h 2632"/>
                <a:gd name="T32" fmla="*/ 208 w 1827"/>
                <a:gd name="T33" fmla="*/ 2299 h 2632"/>
                <a:gd name="T34" fmla="*/ 132 w 1827"/>
                <a:gd name="T35" fmla="*/ 2192 h 2632"/>
                <a:gd name="T36" fmla="*/ 72 w 1827"/>
                <a:gd name="T37" fmla="*/ 2074 h 2632"/>
                <a:gd name="T38" fmla="*/ 29 w 1827"/>
                <a:gd name="T39" fmla="*/ 1947 h 2632"/>
                <a:gd name="T40" fmla="*/ 4 w 1827"/>
                <a:gd name="T41" fmla="*/ 1812 h 2632"/>
                <a:gd name="T42" fmla="*/ 0 w 1827"/>
                <a:gd name="T43" fmla="*/ 913 h 2632"/>
                <a:gd name="T44" fmla="*/ 11 w 1827"/>
                <a:gd name="T45" fmla="*/ 774 h 2632"/>
                <a:gd name="T46" fmla="*/ 41 w 1827"/>
                <a:gd name="T47" fmla="*/ 642 h 2632"/>
                <a:gd name="T48" fmla="*/ 90 w 1827"/>
                <a:gd name="T49" fmla="*/ 517 h 2632"/>
                <a:gd name="T50" fmla="*/ 156 w 1827"/>
                <a:gd name="T51" fmla="*/ 403 h 2632"/>
                <a:gd name="T52" fmla="*/ 237 w 1827"/>
                <a:gd name="T53" fmla="*/ 299 h 2632"/>
                <a:gd name="T54" fmla="*/ 332 w 1827"/>
                <a:gd name="T55" fmla="*/ 208 h 2632"/>
                <a:gd name="T56" fmla="*/ 440 w 1827"/>
                <a:gd name="T57" fmla="*/ 132 h 2632"/>
                <a:gd name="T58" fmla="*/ 558 w 1827"/>
                <a:gd name="T59" fmla="*/ 72 h 2632"/>
                <a:gd name="T60" fmla="*/ 685 w 1827"/>
                <a:gd name="T61" fmla="*/ 29 h 2632"/>
                <a:gd name="T62" fmla="*/ 821 w 1827"/>
                <a:gd name="T63" fmla="*/ 4 h 2632"/>
                <a:gd name="T64" fmla="*/ 960 w 1827"/>
                <a:gd name="T65" fmla="*/ 1 h 2632"/>
                <a:gd name="T66" fmla="*/ 1098 w 1827"/>
                <a:gd name="T67" fmla="*/ 18 h 2632"/>
                <a:gd name="T68" fmla="*/ 1228 w 1827"/>
                <a:gd name="T69" fmla="*/ 55 h 2632"/>
                <a:gd name="T70" fmla="*/ 1349 w 1827"/>
                <a:gd name="T71" fmla="*/ 110 h 2632"/>
                <a:gd name="T72" fmla="*/ 1460 w 1827"/>
                <a:gd name="T73" fmla="*/ 182 h 2632"/>
                <a:gd name="T74" fmla="*/ 1560 w 1827"/>
                <a:gd name="T75" fmla="*/ 268 h 2632"/>
                <a:gd name="T76" fmla="*/ 1646 w 1827"/>
                <a:gd name="T77" fmla="*/ 367 h 2632"/>
                <a:gd name="T78" fmla="*/ 1717 w 1827"/>
                <a:gd name="T79" fmla="*/ 478 h 2632"/>
                <a:gd name="T80" fmla="*/ 1772 w 1827"/>
                <a:gd name="T81" fmla="*/ 599 h 2632"/>
                <a:gd name="T82" fmla="*/ 1809 w 1827"/>
                <a:gd name="T83" fmla="*/ 729 h 2632"/>
                <a:gd name="T84" fmla="*/ 1826 w 1827"/>
                <a:gd name="T85" fmla="*/ 867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27" h="2632">
                  <a:moveTo>
                    <a:pt x="1827" y="1719"/>
                  </a:moveTo>
                  <a:lnTo>
                    <a:pt x="1826" y="1765"/>
                  </a:lnTo>
                  <a:lnTo>
                    <a:pt x="1823" y="1812"/>
                  </a:lnTo>
                  <a:lnTo>
                    <a:pt x="1817" y="1857"/>
                  </a:lnTo>
                  <a:lnTo>
                    <a:pt x="1809" y="1903"/>
                  </a:lnTo>
                  <a:lnTo>
                    <a:pt x="1799" y="1947"/>
                  </a:lnTo>
                  <a:lnTo>
                    <a:pt x="1786" y="1991"/>
                  </a:lnTo>
                  <a:lnTo>
                    <a:pt x="1772" y="2033"/>
                  </a:lnTo>
                  <a:lnTo>
                    <a:pt x="1756" y="2074"/>
                  </a:lnTo>
                  <a:lnTo>
                    <a:pt x="1738" y="2114"/>
                  </a:lnTo>
                  <a:lnTo>
                    <a:pt x="1717" y="2154"/>
                  </a:lnTo>
                  <a:lnTo>
                    <a:pt x="1695" y="2192"/>
                  </a:lnTo>
                  <a:lnTo>
                    <a:pt x="1671" y="2229"/>
                  </a:lnTo>
                  <a:lnTo>
                    <a:pt x="1646" y="2265"/>
                  </a:lnTo>
                  <a:lnTo>
                    <a:pt x="1619" y="2299"/>
                  </a:lnTo>
                  <a:lnTo>
                    <a:pt x="1591" y="2333"/>
                  </a:lnTo>
                  <a:lnTo>
                    <a:pt x="1560" y="2365"/>
                  </a:lnTo>
                  <a:lnTo>
                    <a:pt x="1528" y="2394"/>
                  </a:lnTo>
                  <a:lnTo>
                    <a:pt x="1495" y="2424"/>
                  </a:lnTo>
                  <a:lnTo>
                    <a:pt x="1460" y="2450"/>
                  </a:lnTo>
                  <a:lnTo>
                    <a:pt x="1425" y="2476"/>
                  </a:lnTo>
                  <a:lnTo>
                    <a:pt x="1388" y="2500"/>
                  </a:lnTo>
                  <a:lnTo>
                    <a:pt x="1349" y="2522"/>
                  </a:lnTo>
                  <a:lnTo>
                    <a:pt x="1310" y="2542"/>
                  </a:lnTo>
                  <a:lnTo>
                    <a:pt x="1269" y="2560"/>
                  </a:lnTo>
                  <a:lnTo>
                    <a:pt x="1228" y="2576"/>
                  </a:lnTo>
                  <a:lnTo>
                    <a:pt x="1186" y="2591"/>
                  </a:lnTo>
                  <a:lnTo>
                    <a:pt x="1142" y="2604"/>
                  </a:lnTo>
                  <a:lnTo>
                    <a:pt x="1098" y="2613"/>
                  </a:lnTo>
                  <a:lnTo>
                    <a:pt x="1053" y="2622"/>
                  </a:lnTo>
                  <a:lnTo>
                    <a:pt x="1007" y="2627"/>
                  </a:lnTo>
                  <a:lnTo>
                    <a:pt x="960" y="2631"/>
                  </a:lnTo>
                  <a:lnTo>
                    <a:pt x="914" y="2632"/>
                  </a:lnTo>
                  <a:lnTo>
                    <a:pt x="866" y="2631"/>
                  </a:lnTo>
                  <a:lnTo>
                    <a:pt x="821" y="2627"/>
                  </a:lnTo>
                  <a:lnTo>
                    <a:pt x="774" y="2622"/>
                  </a:lnTo>
                  <a:lnTo>
                    <a:pt x="730" y="2613"/>
                  </a:lnTo>
                  <a:lnTo>
                    <a:pt x="685" y="2604"/>
                  </a:lnTo>
                  <a:lnTo>
                    <a:pt x="642" y="2591"/>
                  </a:lnTo>
                  <a:lnTo>
                    <a:pt x="600" y="2576"/>
                  </a:lnTo>
                  <a:lnTo>
                    <a:pt x="558" y="2560"/>
                  </a:lnTo>
                  <a:lnTo>
                    <a:pt x="517" y="2542"/>
                  </a:lnTo>
                  <a:lnTo>
                    <a:pt x="478" y="2522"/>
                  </a:lnTo>
                  <a:lnTo>
                    <a:pt x="440" y="2500"/>
                  </a:lnTo>
                  <a:lnTo>
                    <a:pt x="403" y="2476"/>
                  </a:lnTo>
                  <a:lnTo>
                    <a:pt x="367" y="2450"/>
                  </a:lnTo>
                  <a:lnTo>
                    <a:pt x="332" y="2424"/>
                  </a:lnTo>
                  <a:lnTo>
                    <a:pt x="299" y="2394"/>
                  </a:lnTo>
                  <a:lnTo>
                    <a:pt x="268" y="2365"/>
                  </a:lnTo>
                  <a:lnTo>
                    <a:pt x="237" y="2333"/>
                  </a:lnTo>
                  <a:lnTo>
                    <a:pt x="208" y="2299"/>
                  </a:lnTo>
                  <a:lnTo>
                    <a:pt x="181" y="2265"/>
                  </a:lnTo>
                  <a:lnTo>
                    <a:pt x="156" y="2229"/>
                  </a:lnTo>
                  <a:lnTo>
                    <a:pt x="132" y="2192"/>
                  </a:lnTo>
                  <a:lnTo>
                    <a:pt x="110" y="2154"/>
                  </a:lnTo>
                  <a:lnTo>
                    <a:pt x="90" y="2114"/>
                  </a:lnTo>
                  <a:lnTo>
                    <a:pt x="72" y="2074"/>
                  </a:lnTo>
                  <a:lnTo>
                    <a:pt x="55" y="2033"/>
                  </a:lnTo>
                  <a:lnTo>
                    <a:pt x="41" y="1991"/>
                  </a:lnTo>
                  <a:lnTo>
                    <a:pt x="29" y="1947"/>
                  </a:lnTo>
                  <a:lnTo>
                    <a:pt x="18" y="1903"/>
                  </a:lnTo>
                  <a:lnTo>
                    <a:pt x="11" y="1857"/>
                  </a:lnTo>
                  <a:lnTo>
                    <a:pt x="4" y="1812"/>
                  </a:lnTo>
                  <a:lnTo>
                    <a:pt x="1" y="1765"/>
                  </a:lnTo>
                  <a:lnTo>
                    <a:pt x="0" y="1719"/>
                  </a:lnTo>
                  <a:lnTo>
                    <a:pt x="0" y="913"/>
                  </a:lnTo>
                  <a:lnTo>
                    <a:pt x="1" y="867"/>
                  </a:lnTo>
                  <a:lnTo>
                    <a:pt x="4" y="820"/>
                  </a:lnTo>
                  <a:lnTo>
                    <a:pt x="11" y="774"/>
                  </a:lnTo>
                  <a:lnTo>
                    <a:pt x="18" y="729"/>
                  </a:lnTo>
                  <a:lnTo>
                    <a:pt x="29" y="685"/>
                  </a:lnTo>
                  <a:lnTo>
                    <a:pt x="41" y="642"/>
                  </a:lnTo>
                  <a:lnTo>
                    <a:pt x="55" y="599"/>
                  </a:lnTo>
                  <a:lnTo>
                    <a:pt x="72" y="558"/>
                  </a:lnTo>
                  <a:lnTo>
                    <a:pt x="90" y="517"/>
                  </a:lnTo>
                  <a:lnTo>
                    <a:pt x="110" y="478"/>
                  </a:lnTo>
                  <a:lnTo>
                    <a:pt x="132" y="440"/>
                  </a:lnTo>
                  <a:lnTo>
                    <a:pt x="156" y="403"/>
                  </a:lnTo>
                  <a:lnTo>
                    <a:pt x="181" y="367"/>
                  </a:lnTo>
                  <a:lnTo>
                    <a:pt x="208" y="332"/>
                  </a:lnTo>
                  <a:lnTo>
                    <a:pt x="237" y="299"/>
                  </a:lnTo>
                  <a:lnTo>
                    <a:pt x="268" y="268"/>
                  </a:lnTo>
                  <a:lnTo>
                    <a:pt x="299" y="237"/>
                  </a:lnTo>
                  <a:lnTo>
                    <a:pt x="332" y="208"/>
                  </a:lnTo>
                  <a:lnTo>
                    <a:pt x="367" y="182"/>
                  </a:lnTo>
                  <a:lnTo>
                    <a:pt x="403" y="155"/>
                  </a:lnTo>
                  <a:lnTo>
                    <a:pt x="440" y="132"/>
                  </a:lnTo>
                  <a:lnTo>
                    <a:pt x="478" y="110"/>
                  </a:lnTo>
                  <a:lnTo>
                    <a:pt x="517" y="90"/>
                  </a:lnTo>
                  <a:lnTo>
                    <a:pt x="558" y="72"/>
                  </a:lnTo>
                  <a:lnTo>
                    <a:pt x="600" y="55"/>
                  </a:lnTo>
                  <a:lnTo>
                    <a:pt x="642" y="41"/>
                  </a:lnTo>
                  <a:lnTo>
                    <a:pt x="685" y="29"/>
                  </a:lnTo>
                  <a:lnTo>
                    <a:pt x="730" y="18"/>
                  </a:lnTo>
                  <a:lnTo>
                    <a:pt x="774" y="11"/>
                  </a:lnTo>
                  <a:lnTo>
                    <a:pt x="821" y="4"/>
                  </a:lnTo>
                  <a:lnTo>
                    <a:pt x="866" y="1"/>
                  </a:lnTo>
                  <a:lnTo>
                    <a:pt x="914" y="0"/>
                  </a:lnTo>
                  <a:lnTo>
                    <a:pt x="960" y="1"/>
                  </a:lnTo>
                  <a:lnTo>
                    <a:pt x="1007" y="4"/>
                  </a:lnTo>
                  <a:lnTo>
                    <a:pt x="1053" y="11"/>
                  </a:lnTo>
                  <a:lnTo>
                    <a:pt x="1098" y="18"/>
                  </a:lnTo>
                  <a:lnTo>
                    <a:pt x="1142" y="29"/>
                  </a:lnTo>
                  <a:lnTo>
                    <a:pt x="1186" y="41"/>
                  </a:lnTo>
                  <a:lnTo>
                    <a:pt x="1228" y="55"/>
                  </a:lnTo>
                  <a:lnTo>
                    <a:pt x="1269" y="72"/>
                  </a:lnTo>
                  <a:lnTo>
                    <a:pt x="1310" y="90"/>
                  </a:lnTo>
                  <a:lnTo>
                    <a:pt x="1349" y="110"/>
                  </a:lnTo>
                  <a:lnTo>
                    <a:pt x="1388" y="132"/>
                  </a:lnTo>
                  <a:lnTo>
                    <a:pt x="1425" y="155"/>
                  </a:lnTo>
                  <a:lnTo>
                    <a:pt x="1460" y="182"/>
                  </a:lnTo>
                  <a:lnTo>
                    <a:pt x="1495" y="208"/>
                  </a:lnTo>
                  <a:lnTo>
                    <a:pt x="1528" y="237"/>
                  </a:lnTo>
                  <a:lnTo>
                    <a:pt x="1560" y="268"/>
                  </a:lnTo>
                  <a:lnTo>
                    <a:pt x="1591" y="299"/>
                  </a:lnTo>
                  <a:lnTo>
                    <a:pt x="1619" y="332"/>
                  </a:lnTo>
                  <a:lnTo>
                    <a:pt x="1646" y="367"/>
                  </a:lnTo>
                  <a:lnTo>
                    <a:pt x="1671" y="403"/>
                  </a:lnTo>
                  <a:lnTo>
                    <a:pt x="1695" y="440"/>
                  </a:lnTo>
                  <a:lnTo>
                    <a:pt x="1717" y="478"/>
                  </a:lnTo>
                  <a:lnTo>
                    <a:pt x="1738" y="517"/>
                  </a:lnTo>
                  <a:lnTo>
                    <a:pt x="1756" y="558"/>
                  </a:lnTo>
                  <a:lnTo>
                    <a:pt x="1772" y="599"/>
                  </a:lnTo>
                  <a:lnTo>
                    <a:pt x="1786" y="642"/>
                  </a:lnTo>
                  <a:lnTo>
                    <a:pt x="1799" y="685"/>
                  </a:lnTo>
                  <a:lnTo>
                    <a:pt x="1809" y="729"/>
                  </a:lnTo>
                  <a:lnTo>
                    <a:pt x="1817" y="774"/>
                  </a:lnTo>
                  <a:lnTo>
                    <a:pt x="1823" y="820"/>
                  </a:lnTo>
                  <a:lnTo>
                    <a:pt x="1826" y="867"/>
                  </a:lnTo>
                  <a:lnTo>
                    <a:pt x="1827" y="913"/>
                  </a:lnTo>
                  <a:lnTo>
                    <a:pt x="1827" y="1719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00" name="Freeform 60"/>
            <p:cNvSpPr>
              <a:spLocks/>
            </p:cNvSpPr>
            <p:nvPr/>
          </p:nvSpPr>
          <p:spPr bwMode="auto">
            <a:xfrm>
              <a:off x="1905000" y="2668588"/>
              <a:ext cx="209550" cy="439738"/>
            </a:xfrm>
            <a:custGeom>
              <a:avLst/>
              <a:gdLst>
                <a:gd name="T0" fmla="*/ 661 w 662"/>
                <a:gd name="T1" fmla="*/ 1089 h 1386"/>
                <a:gd name="T2" fmla="*/ 651 w 662"/>
                <a:gd name="T3" fmla="*/ 1138 h 1386"/>
                <a:gd name="T4" fmla="*/ 636 w 662"/>
                <a:gd name="T5" fmla="*/ 1184 h 1386"/>
                <a:gd name="T6" fmla="*/ 614 w 662"/>
                <a:gd name="T7" fmla="*/ 1226 h 1386"/>
                <a:gd name="T8" fmla="*/ 587 w 662"/>
                <a:gd name="T9" fmla="*/ 1265 h 1386"/>
                <a:gd name="T10" fmla="*/ 554 w 662"/>
                <a:gd name="T11" fmla="*/ 1300 h 1386"/>
                <a:gd name="T12" fmla="*/ 516 w 662"/>
                <a:gd name="T13" fmla="*/ 1329 h 1386"/>
                <a:gd name="T14" fmla="*/ 475 w 662"/>
                <a:gd name="T15" fmla="*/ 1353 h 1386"/>
                <a:gd name="T16" fmla="*/ 429 w 662"/>
                <a:gd name="T17" fmla="*/ 1371 h 1386"/>
                <a:gd name="T18" fmla="*/ 381 w 662"/>
                <a:gd name="T19" fmla="*/ 1382 h 1386"/>
                <a:gd name="T20" fmla="*/ 331 w 662"/>
                <a:gd name="T21" fmla="*/ 1386 h 1386"/>
                <a:gd name="T22" fmla="*/ 280 w 662"/>
                <a:gd name="T23" fmla="*/ 1382 h 1386"/>
                <a:gd name="T24" fmla="*/ 232 w 662"/>
                <a:gd name="T25" fmla="*/ 1371 h 1386"/>
                <a:gd name="T26" fmla="*/ 187 w 662"/>
                <a:gd name="T27" fmla="*/ 1353 h 1386"/>
                <a:gd name="T28" fmla="*/ 146 w 662"/>
                <a:gd name="T29" fmla="*/ 1329 h 1386"/>
                <a:gd name="T30" fmla="*/ 108 w 662"/>
                <a:gd name="T31" fmla="*/ 1300 h 1386"/>
                <a:gd name="T32" fmla="*/ 75 w 662"/>
                <a:gd name="T33" fmla="*/ 1265 h 1386"/>
                <a:gd name="T34" fmla="*/ 47 w 662"/>
                <a:gd name="T35" fmla="*/ 1226 h 1386"/>
                <a:gd name="T36" fmla="*/ 25 w 662"/>
                <a:gd name="T37" fmla="*/ 1184 h 1386"/>
                <a:gd name="T38" fmla="*/ 9 w 662"/>
                <a:gd name="T39" fmla="*/ 1138 h 1386"/>
                <a:gd name="T40" fmla="*/ 1 w 662"/>
                <a:gd name="T41" fmla="*/ 1089 h 1386"/>
                <a:gd name="T42" fmla="*/ 0 w 662"/>
                <a:gd name="T43" fmla="*/ 332 h 1386"/>
                <a:gd name="T44" fmla="*/ 3 w 662"/>
                <a:gd name="T45" fmla="*/ 281 h 1386"/>
                <a:gd name="T46" fmla="*/ 15 w 662"/>
                <a:gd name="T47" fmla="*/ 234 h 1386"/>
                <a:gd name="T48" fmla="*/ 31 w 662"/>
                <a:gd name="T49" fmla="*/ 188 h 1386"/>
                <a:gd name="T50" fmla="*/ 56 w 662"/>
                <a:gd name="T51" fmla="*/ 147 h 1386"/>
                <a:gd name="T52" fmla="*/ 85 w 662"/>
                <a:gd name="T53" fmla="*/ 109 h 1386"/>
                <a:gd name="T54" fmla="*/ 120 w 662"/>
                <a:gd name="T55" fmla="*/ 76 h 1386"/>
                <a:gd name="T56" fmla="*/ 158 w 662"/>
                <a:gd name="T57" fmla="*/ 49 h 1386"/>
                <a:gd name="T58" fmla="*/ 202 w 662"/>
                <a:gd name="T59" fmla="*/ 27 h 1386"/>
                <a:gd name="T60" fmla="*/ 248 w 662"/>
                <a:gd name="T61" fmla="*/ 11 h 1386"/>
                <a:gd name="T62" fmla="*/ 297 w 662"/>
                <a:gd name="T63" fmla="*/ 2 h 1386"/>
                <a:gd name="T64" fmla="*/ 348 w 662"/>
                <a:gd name="T65" fmla="*/ 1 h 1386"/>
                <a:gd name="T66" fmla="*/ 397 w 662"/>
                <a:gd name="T67" fmla="*/ 8 h 1386"/>
                <a:gd name="T68" fmla="*/ 445 w 662"/>
                <a:gd name="T69" fmla="*/ 21 h 1386"/>
                <a:gd name="T70" fmla="*/ 488 w 662"/>
                <a:gd name="T71" fmla="*/ 40 h 1386"/>
                <a:gd name="T72" fmla="*/ 528 w 662"/>
                <a:gd name="T73" fmla="*/ 67 h 1386"/>
                <a:gd name="T74" fmla="*/ 564 w 662"/>
                <a:gd name="T75" fmla="*/ 97 h 1386"/>
                <a:gd name="T76" fmla="*/ 596 w 662"/>
                <a:gd name="T77" fmla="*/ 133 h 1386"/>
                <a:gd name="T78" fmla="*/ 622 w 662"/>
                <a:gd name="T79" fmla="*/ 174 h 1386"/>
                <a:gd name="T80" fmla="*/ 642 w 662"/>
                <a:gd name="T81" fmla="*/ 218 h 1386"/>
                <a:gd name="T82" fmla="*/ 655 w 662"/>
                <a:gd name="T83" fmla="*/ 266 h 1386"/>
                <a:gd name="T84" fmla="*/ 662 w 662"/>
                <a:gd name="T85" fmla="*/ 315 h 1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62" h="1386">
                  <a:moveTo>
                    <a:pt x="662" y="1055"/>
                  </a:moveTo>
                  <a:lnTo>
                    <a:pt x="662" y="1072"/>
                  </a:lnTo>
                  <a:lnTo>
                    <a:pt x="661" y="1089"/>
                  </a:lnTo>
                  <a:lnTo>
                    <a:pt x="659" y="1105"/>
                  </a:lnTo>
                  <a:lnTo>
                    <a:pt x="655" y="1122"/>
                  </a:lnTo>
                  <a:lnTo>
                    <a:pt x="651" y="1138"/>
                  </a:lnTo>
                  <a:lnTo>
                    <a:pt x="647" y="1153"/>
                  </a:lnTo>
                  <a:lnTo>
                    <a:pt x="642" y="1168"/>
                  </a:lnTo>
                  <a:lnTo>
                    <a:pt x="636" y="1184"/>
                  </a:lnTo>
                  <a:lnTo>
                    <a:pt x="629" y="1199"/>
                  </a:lnTo>
                  <a:lnTo>
                    <a:pt x="622" y="1213"/>
                  </a:lnTo>
                  <a:lnTo>
                    <a:pt x="614" y="1226"/>
                  </a:lnTo>
                  <a:lnTo>
                    <a:pt x="606" y="1240"/>
                  </a:lnTo>
                  <a:lnTo>
                    <a:pt x="596" y="1253"/>
                  </a:lnTo>
                  <a:lnTo>
                    <a:pt x="587" y="1265"/>
                  </a:lnTo>
                  <a:lnTo>
                    <a:pt x="576" y="1277"/>
                  </a:lnTo>
                  <a:lnTo>
                    <a:pt x="564" y="1289"/>
                  </a:lnTo>
                  <a:lnTo>
                    <a:pt x="554" y="1300"/>
                  </a:lnTo>
                  <a:lnTo>
                    <a:pt x="541" y="1310"/>
                  </a:lnTo>
                  <a:lnTo>
                    <a:pt x="528" y="1320"/>
                  </a:lnTo>
                  <a:lnTo>
                    <a:pt x="516" y="1329"/>
                  </a:lnTo>
                  <a:lnTo>
                    <a:pt x="502" y="1338"/>
                  </a:lnTo>
                  <a:lnTo>
                    <a:pt x="488" y="1346"/>
                  </a:lnTo>
                  <a:lnTo>
                    <a:pt x="475" y="1353"/>
                  </a:lnTo>
                  <a:lnTo>
                    <a:pt x="460" y="1360"/>
                  </a:lnTo>
                  <a:lnTo>
                    <a:pt x="445" y="1366"/>
                  </a:lnTo>
                  <a:lnTo>
                    <a:pt x="429" y="1371"/>
                  </a:lnTo>
                  <a:lnTo>
                    <a:pt x="413" y="1375"/>
                  </a:lnTo>
                  <a:lnTo>
                    <a:pt x="397" y="1380"/>
                  </a:lnTo>
                  <a:lnTo>
                    <a:pt x="381" y="1382"/>
                  </a:lnTo>
                  <a:lnTo>
                    <a:pt x="365" y="1384"/>
                  </a:lnTo>
                  <a:lnTo>
                    <a:pt x="348" y="1386"/>
                  </a:lnTo>
                  <a:lnTo>
                    <a:pt x="331" y="1386"/>
                  </a:lnTo>
                  <a:lnTo>
                    <a:pt x="314" y="1386"/>
                  </a:lnTo>
                  <a:lnTo>
                    <a:pt x="297" y="1384"/>
                  </a:lnTo>
                  <a:lnTo>
                    <a:pt x="280" y="1382"/>
                  </a:lnTo>
                  <a:lnTo>
                    <a:pt x="264" y="1380"/>
                  </a:lnTo>
                  <a:lnTo>
                    <a:pt x="248" y="1375"/>
                  </a:lnTo>
                  <a:lnTo>
                    <a:pt x="232" y="1371"/>
                  </a:lnTo>
                  <a:lnTo>
                    <a:pt x="217" y="1366"/>
                  </a:lnTo>
                  <a:lnTo>
                    <a:pt x="202" y="1360"/>
                  </a:lnTo>
                  <a:lnTo>
                    <a:pt x="187" y="1353"/>
                  </a:lnTo>
                  <a:lnTo>
                    <a:pt x="173" y="1346"/>
                  </a:lnTo>
                  <a:lnTo>
                    <a:pt x="158" y="1338"/>
                  </a:lnTo>
                  <a:lnTo>
                    <a:pt x="146" y="1329"/>
                  </a:lnTo>
                  <a:lnTo>
                    <a:pt x="132" y="1320"/>
                  </a:lnTo>
                  <a:lnTo>
                    <a:pt x="120" y="1310"/>
                  </a:lnTo>
                  <a:lnTo>
                    <a:pt x="108" y="1300"/>
                  </a:lnTo>
                  <a:lnTo>
                    <a:pt x="96" y="1289"/>
                  </a:lnTo>
                  <a:lnTo>
                    <a:pt x="85" y="1277"/>
                  </a:lnTo>
                  <a:lnTo>
                    <a:pt x="75" y="1265"/>
                  </a:lnTo>
                  <a:lnTo>
                    <a:pt x="65" y="1253"/>
                  </a:lnTo>
                  <a:lnTo>
                    <a:pt x="56" y="1240"/>
                  </a:lnTo>
                  <a:lnTo>
                    <a:pt x="47" y="1226"/>
                  </a:lnTo>
                  <a:lnTo>
                    <a:pt x="39" y="1213"/>
                  </a:lnTo>
                  <a:lnTo>
                    <a:pt x="31" y="1199"/>
                  </a:lnTo>
                  <a:lnTo>
                    <a:pt x="25" y="1184"/>
                  </a:lnTo>
                  <a:lnTo>
                    <a:pt x="20" y="1168"/>
                  </a:lnTo>
                  <a:lnTo>
                    <a:pt x="15" y="1153"/>
                  </a:lnTo>
                  <a:lnTo>
                    <a:pt x="9" y="1138"/>
                  </a:lnTo>
                  <a:lnTo>
                    <a:pt x="6" y="1122"/>
                  </a:lnTo>
                  <a:lnTo>
                    <a:pt x="3" y="1105"/>
                  </a:lnTo>
                  <a:lnTo>
                    <a:pt x="1" y="1089"/>
                  </a:lnTo>
                  <a:lnTo>
                    <a:pt x="0" y="1072"/>
                  </a:lnTo>
                  <a:lnTo>
                    <a:pt x="0" y="1055"/>
                  </a:lnTo>
                  <a:lnTo>
                    <a:pt x="0" y="332"/>
                  </a:lnTo>
                  <a:lnTo>
                    <a:pt x="0" y="315"/>
                  </a:lnTo>
                  <a:lnTo>
                    <a:pt x="1" y="298"/>
                  </a:lnTo>
                  <a:lnTo>
                    <a:pt x="3" y="281"/>
                  </a:lnTo>
                  <a:lnTo>
                    <a:pt x="6" y="266"/>
                  </a:lnTo>
                  <a:lnTo>
                    <a:pt x="9" y="250"/>
                  </a:lnTo>
                  <a:lnTo>
                    <a:pt x="15" y="234"/>
                  </a:lnTo>
                  <a:lnTo>
                    <a:pt x="20" y="218"/>
                  </a:lnTo>
                  <a:lnTo>
                    <a:pt x="25" y="203"/>
                  </a:lnTo>
                  <a:lnTo>
                    <a:pt x="31" y="188"/>
                  </a:lnTo>
                  <a:lnTo>
                    <a:pt x="39" y="174"/>
                  </a:lnTo>
                  <a:lnTo>
                    <a:pt x="47" y="160"/>
                  </a:lnTo>
                  <a:lnTo>
                    <a:pt x="56" y="147"/>
                  </a:lnTo>
                  <a:lnTo>
                    <a:pt x="65" y="133"/>
                  </a:lnTo>
                  <a:lnTo>
                    <a:pt x="75" y="122"/>
                  </a:lnTo>
                  <a:lnTo>
                    <a:pt x="85" y="109"/>
                  </a:lnTo>
                  <a:lnTo>
                    <a:pt x="96" y="97"/>
                  </a:lnTo>
                  <a:lnTo>
                    <a:pt x="108" y="87"/>
                  </a:lnTo>
                  <a:lnTo>
                    <a:pt x="120" y="76"/>
                  </a:lnTo>
                  <a:lnTo>
                    <a:pt x="132" y="67"/>
                  </a:lnTo>
                  <a:lnTo>
                    <a:pt x="146" y="57"/>
                  </a:lnTo>
                  <a:lnTo>
                    <a:pt x="158" y="49"/>
                  </a:lnTo>
                  <a:lnTo>
                    <a:pt x="173" y="40"/>
                  </a:lnTo>
                  <a:lnTo>
                    <a:pt x="187" y="33"/>
                  </a:lnTo>
                  <a:lnTo>
                    <a:pt x="202" y="27"/>
                  </a:lnTo>
                  <a:lnTo>
                    <a:pt x="217" y="21"/>
                  </a:lnTo>
                  <a:lnTo>
                    <a:pt x="232" y="16"/>
                  </a:lnTo>
                  <a:lnTo>
                    <a:pt x="248" y="11"/>
                  </a:lnTo>
                  <a:lnTo>
                    <a:pt x="264" y="8"/>
                  </a:lnTo>
                  <a:lnTo>
                    <a:pt x="280" y="4"/>
                  </a:lnTo>
                  <a:lnTo>
                    <a:pt x="297" y="2"/>
                  </a:lnTo>
                  <a:lnTo>
                    <a:pt x="314" y="1"/>
                  </a:lnTo>
                  <a:lnTo>
                    <a:pt x="331" y="0"/>
                  </a:lnTo>
                  <a:lnTo>
                    <a:pt x="348" y="1"/>
                  </a:lnTo>
                  <a:lnTo>
                    <a:pt x="365" y="2"/>
                  </a:lnTo>
                  <a:lnTo>
                    <a:pt x="381" y="4"/>
                  </a:lnTo>
                  <a:lnTo>
                    <a:pt x="397" y="8"/>
                  </a:lnTo>
                  <a:lnTo>
                    <a:pt x="413" y="11"/>
                  </a:lnTo>
                  <a:lnTo>
                    <a:pt x="429" y="16"/>
                  </a:lnTo>
                  <a:lnTo>
                    <a:pt x="445" y="21"/>
                  </a:lnTo>
                  <a:lnTo>
                    <a:pt x="460" y="27"/>
                  </a:lnTo>
                  <a:lnTo>
                    <a:pt x="475" y="33"/>
                  </a:lnTo>
                  <a:lnTo>
                    <a:pt x="488" y="40"/>
                  </a:lnTo>
                  <a:lnTo>
                    <a:pt x="502" y="49"/>
                  </a:lnTo>
                  <a:lnTo>
                    <a:pt x="516" y="57"/>
                  </a:lnTo>
                  <a:lnTo>
                    <a:pt x="528" y="67"/>
                  </a:lnTo>
                  <a:lnTo>
                    <a:pt x="541" y="76"/>
                  </a:lnTo>
                  <a:lnTo>
                    <a:pt x="554" y="87"/>
                  </a:lnTo>
                  <a:lnTo>
                    <a:pt x="564" y="97"/>
                  </a:lnTo>
                  <a:lnTo>
                    <a:pt x="576" y="109"/>
                  </a:lnTo>
                  <a:lnTo>
                    <a:pt x="587" y="122"/>
                  </a:lnTo>
                  <a:lnTo>
                    <a:pt x="596" y="133"/>
                  </a:lnTo>
                  <a:lnTo>
                    <a:pt x="606" y="147"/>
                  </a:lnTo>
                  <a:lnTo>
                    <a:pt x="614" y="160"/>
                  </a:lnTo>
                  <a:lnTo>
                    <a:pt x="622" y="174"/>
                  </a:lnTo>
                  <a:lnTo>
                    <a:pt x="629" y="188"/>
                  </a:lnTo>
                  <a:lnTo>
                    <a:pt x="636" y="203"/>
                  </a:lnTo>
                  <a:lnTo>
                    <a:pt x="642" y="218"/>
                  </a:lnTo>
                  <a:lnTo>
                    <a:pt x="647" y="234"/>
                  </a:lnTo>
                  <a:lnTo>
                    <a:pt x="651" y="250"/>
                  </a:lnTo>
                  <a:lnTo>
                    <a:pt x="655" y="266"/>
                  </a:lnTo>
                  <a:lnTo>
                    <a:pt x="659" y="281"/>
                  </a:lnTo>
                  <a:lnTo>
                    <a:pt x="661" y="298"/>
                  </a:lnTo>
                  <a:lnTo>
                    <a:pt x="662" y="315"/>
                  </a:lnTo>
                  <a:lnTo>
                    <a:pt x="662" y="332"/>
                  </a:lnTo>
                  <a:lnTo>
                    <a:pt x="662" y="1055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01" name="Freeform 61"/>
            <p:cNvSpPr>
              <a:spLocks/>
            </p:cNvSpPr>
            <p:nvPr/>
          </p:nvSpPr>
          <p:spPr bwMode="auto">
            <a:xfrm>
              <a:off x="2068513" y="2416175"/>
              <a:ext cx="95250" cy="258763"/>
            </a:xfrm>
            <a:custGeom>
              <a:avLst/>
              <a:gdLst>
                <a:gd name="T0" fmla="*/ 114 w 298"/>
                <a:gd name="T1" fmla="*/ 28 h 814"/>
                <a:gd name="T2" fmla="*/ 172 w 298"/>
                <a:gd name="T3" fmla="*/ 203 h 814"/>
                <a:gd name="T4" fmla="*/ 230 w 298"/>
                <a:gd name="T5" fmla="*/ 389 h 814"/>
                <a:gd name="T6" fmla="*/ 264 w 298"/>
                <a:gd name="T7" fmla="*/ 515 h 814"/>
                <a:gd name="T8" fmla="*/ 284 w 298"/>
                <a:gd name="T9" fmla="*/ 600 h 814"/>
                <a:gd name="T10" fmla="*/ 293 w 298"/>
                <a:gd name="T11" fmla="*/ 649 h 814"/>
                <a:gd name="T12" fmla="*/ 297 w 298"/>
                <a:gd name="T13" fmla="*/ 692 h 814"/>
                <a:gd name="T14" fmla="*/ 297 w 298"/>
                <a:gd name="T15" fmla="*/ 724 h 814"/>
                <a:gd name="T16" fmla="*/ 292 w 298"/>
                <a:gd name="T17" fmla="*/ 746 h 814"/>
                <a:gd name="T18" fmla="*/ 282 w 298"/>
                <a:gd name="T19" fmla="*/ 763 h 814"/>
                <a:gd name="T20" fmla="*/ 268 w 298"/>
                <a:gd name="T21" fmla="*/ 776 h 814"/>
                <a:gd name="T22" fmla="*/ 251 w 298"/>
                <a:gd name="T23" fmla="*/ 788 h 814"/>
                <a:gd name="T24" fmla="*/ 232 w 298"/>
                <a:gd name="T25" fmla="*/ 796 h 814"/>
                <a:gd name="T26" fmla="*/ 210 w 298"/>
                <a:gd name="T27" fmla="*/ 804 h 814"/>
                <a:gd name="T28" fmla="*/ 175 w 298"/>
                <a:gd name="T29" fmla="*/ 811 h 814"/>
                <a:gd name="T30" fmla="*/ 127 w 298"/>
                <a:gd name="T31" fmla="*/ 814 h 814"/>
                <a:gd name="T32" fmla="*/ 82 w 298"/>
                <a:gd name="T33" fmla="*/ 812 h 814"/>
                <a:gd name="T34" fmla="*/ 45 w 298"/>
                <a:gd name="T35" fmla="*/ 804 h 814"/>
                <a:gd name="T36" fmla="*/ 27 w 298"/>
                <a:gd name="T37" fmla="*/ 795 h 814"/>
                <a:gd name="T38" fmla="*/ 20 w 298"/>
                <a:gd name="T39" fmla="*/ 789 h 814"/>
                <a:gd name="T40" fmla="*/ 14 w 298"/>
                <a:gd name="T41" fmla="*/ 767 h 814"/>
                <a:gd name="T42" fmla="*/ 6 w 298"/>
                <a:gd name="T43" fmla="*/ 723 h 814"/>
                <a:gd name="T44" fmla="*/ 2 w 298"/>
                <a:gd name="T45" fmla="*/ 672 h 814"/>
                <a:gd name="T46" fmla="*/ 0 w 298"/>
                <a:gd name="T47" fmla="*/ 613 h 814"/>
                <a:gd name="T48" fmla="*/ 1 w 298"/>
                <a:gd name="T49" fmla="*/ 517 h 814"/>
                <a:gd name="T50" fmla="*/ 10 w 298"/>
                <a:gd name="T51" fmla="*/ 382 h 814"/>
                <a:gd name="T52" fmla="*/ 26 w 298"/>
                <a:gd name="T53" fmla="*/ 251 h 814"/>
                <a:gd name="T54" fmla="*/ 41 w 298"/>
                <a:gd name="T55" fmla="*/ 162 h 814"/>
                <a:gd name="T56" fmla="*/ 52 w 298"/>
                <a:gd name="T57" fmla="*/ 110 h 814"/>
                <a:gd name="T58" fmla="*/ 63 w 298"/>
                <a:gd name="T59" fmla="*/ 67 h 814"/>
                <a:gd name="T60" fmla="*/ 75 w 298"/>
                <a:gd name="T61" fmla="*/ 33 h 814"/>
                <a:gd name="T62" fmla="*/ 86 w 298"/>
                <a:gd name="T63" fmla="*/ 11 h 814"/>
                <a:gd name="T64" fmla="*/ 98 w 298"/>
                <a:gd name="T65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8" h="814">
                  <a:moveTo>
                    <a:pt x="104" y="1"/>
                  </a:moveTo>
                  <a:lnTo>
                    <a:pt x="114" y="28"/>
                  </a:lnTo>
                  <a:lnTo>
                    <a:pt x="138" y="100"/>
                  </a:lnTo>
                  <a:lnTo>
                    <a:pt x="172" y="203"/>
                  </a:lnTo>
                  <a:lnTo>
                    <a:pt x="211" y="326"/>
                  </a:lnTo>
                  <a:lnTo>
                    <a:pt x="230" y="389"/>
                  </a:lnTo>
                  <a:lnTo>
                    <a:pt x="248" y="453"/>
                  </a:lnTo>
                  <a:lnTo>
                    <a:pt x="264" y="515"/>
                  </a:lnTo>
                  <a:lnTo>
                    <a:pt x="278" y="573"/>
                  </a:lnTo>
                  <a:lnTo>
                    <a:pt x="284" y="600"/>
                  </a:lnTo>
                  <a:lnTo>
                    <a:pt x="288" y="626"/>
                  </a:lnTo>
                  <a:lnTo>
                    <a:pt x="293" y="649"/>
                  </a:lnTo>
                  <a:lnTo>
                    <a:pt x="296" y="672"/>
                  </a:lnTo>
                  <a:lnTo>
                    <a:pt x="297" y="692"/>
                  </a:lnTo>
                  <a:lnTo>
                    <a:pt x="298" y="710"/>
                  </a:lnTo>
                  <a:lnTo>
                    <a:pt x="297" y="724"/>
                  </a:lnTo>
                  <a:lnTo>
                    <a:pt x="295" y="737"/>
                  </a:lnTo>
                  <a:lnTo>
                    <a:pt x="292" y="746"/>
                  </a:lnTo>
                  <a:lnTo>
                    <a:pt x="287" y="754"/>
                  </a:lnTo>
                  <a:lnTo>
                    <a:pt x="282" y="763"/>
                  </a:lnTo>
                  <a:lnTo>
                    <a:pt x="276" y="769"/>
                  </a:lnTo>
                  <a:lnTo>
                    <a:pt x="268" y="776"/>
                  </a:lnTo>
                  <a:lnTo>
                    <a:pt x="261" y="782"/>
                  </a:lnTo>
                  <a:lnTo>
                    <a:pt x="251" y="788"/>
                  </a:lnTo>
                  <a:lnTo>
                    <a:pt x="242" y="792"/>
                  </a:lnTo>
                  <a:lnTo>
                    <a:pt x="232" y="796"/>
                  </a:lnTo>
                  <a:lnTo>
                    <a:pt x="222" y="801"/>
                  </a:lnTo>
                  <a:lnTo>
                    <a:pt x="210" y="804"/>
                  </a:lnTo>
                  <a:lnTo>
                    <a:pt x="199" y="807"/>
                  </a:lnTo>
                  <a:lnTo>
                    <a:pt x="175" y="811"/>
                  </a:lnTo>
                  <a:lnTo>
                    <a:pt x="151" y="813"/>
                  </a:lnTo>
                  <a:lnTo>
                    <a:pt x="127" y="814"/>
                  </a:lnTo>
                  <a:lnTo>
                    <a:pt x="104" y="813"/>
                  </a:lnTo>
                  <a:lnTo>
                    <a:pt x="82" y="812"/>
                  </a:lnTo>
                  <a:lnTo>
                    <a:pt x="62" y="808"/>
                  </a:lnTo>
                  <a:lnTo>
                    <a:pt x="45" y="804"/>
                  </a:lnTo>
                  <a:lnTo>
                    <a:pt x="33" y="798"/>
                  </a:lnTo>
                  <a:lnTo>
                    <a:pt x="27" y="795"/>
                  </a:lnTo>
                  <a:lnTo>
                    <a:pt x="23" y="792"/>
                  </a:lnTo>
                  <a:lnTo>
                    <a:pt x="20" y="789"/>
                  </a:lnTo>
                  <a:lnTo>
                    <a:pt x="18" y="785"/>
                  </a:lnTo>
                  <a:lnTo>
                    <a:pt x="14" y="767"/>
                  </a:lnTo>
                  <a:lnTo>
                    <a:pt x="9" y="746"/>
                  </a:lnTo>
                  <a:lnTo>
                    <a:pt x="6" y="723"/>
                  </a:lnTo>
                  <a:lnTo>
                    <a:pt x="3" y="698"/>
                  </a:lnTo>
                  <a:lnTo>
                    <a:pt x="2" y="672"/>
                  </a:lnTo>
                  <a:lnTo>
                    <a:pt x="0" y="643"/>
                  </a:lnTo>
                  <a:lnTo>
                    <a:pt x="0" y="613"/>
                  </a:lnTo>
                  <a:lnTo>
                    <a:pt x="0" y="582"/>
                  </a:lnTo>
                  <a:lnTo>
                    <a:pt x="1" y="517"/>
                  </a:lnTo>
                  <a:lnTo>
                    <a:pt x="5" y="451"/>
                  </a:lnTo>
                  <a:lnTo>
                    <a:pt x="10" y="382"/>
                  </a:lnTo>
                  <a:lnTo>
                    <a:pt x="18" y="315"/>
                  </a:lnTo>
                  <a:lnTo>
                    <a:pt x="26" y="251"/>
                  </a:lnTo>
                  <a:lnTo>
                    <a:pt x="36" y="190"/>
                  </a:lnTo>
                  <a:lnTo>
                    <a:pt x="41" y="162"/>
                  </a:lnTo>
                  <a:lnTo>
                    <a:pt x="46" y="135"/>
                  </a:lnTo>
                  <a:lnTo>
                    <a:pt x="52" y="110"/>
                  </a:lnTo>
                  <a:lnTo>
                    <a:pt x="57" y="87"/>
                  </a:lnTo>
                  <a:lnTo>
                    <a:pt x="63" y="67"/>
                  </a:lnTo>
                  <a:lnTo>
                    <a:pt x="69" y="49"/>
                  </a:lnTo>
                  <a:lnTo>
                    <a:pt x="75" y="33"/>
                  </a:lnTo>
                  <a:lnTo>
                    <a:pt x="80" y="20"/>
                  </a:lnTo>
                  <a:lnTo>
                    <a:pt x="86" y="11"/>
                  </a:lnTo>
                  <a:lnTo>
                    <a:pt x="93" y="4"/>
                  </a:lnTo>
                  <a:lnTo>
                    <a:pt x="98" y="0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E6A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02" name="Freeform 62"/>
            <p:cNvSpPr>
              <a:spLocks/>
            </p:cNvSpPr>
            <p:nvPr/>
          </p:nvSpPr>
          <p:spPr bwMode="auto">
            <a:xfrm>
              <a:off x="1941513" y="2689225"/>
              <a:ext cx="320675" cy="149225"/>
            </a:xfrm>
            <a:custGeom>
              <a:avLst/>
              <a:gdLst>
                <a:gd name="T0" fmla="*/ 953 w 1007"/>
                <a:gd name="T1" fmla="*/ 36 h 471"/>
                <a:gd name="T2" fmla="*/ 847 w 1007"/>
                <a:gd name="T3" fmla="*/ 93 h 471"/>
                <a:gd name="T4" fmla="*/ 747 w 1007"/>
                <a:gd name="T5" fmla="*/ 135 h 471"/>
                <a:gd name="T6" fmla="*/ 650 w 1007"/>
                <a:gd name="T7" fmla="*/ 162 h 471"/>
                <a:gd name="T8" fmla="*/ 560 w 1007"/>
                <a:gd name="T9" fmla="*/ 176 h 471"/>
                <a:gd name="T10" fmla="*/ 474 w 1007"/>
                <a:gd name="T11" fmla="*/ 179 h 471"/>
                <a:gd name="T12" fmla="*/ 393 w 1007"/>
                <a:gd name="T13" fmla="*/ 173 h 471"/>
                <a:gd name="T14" fmla="*/ 319 w 1007"/>
                <a:gd name="T15" fmla="*/ 160 h 471"/>
                <a:gd name="T16" fmla="*/ 253 w 1007"/>
                <a:gd name="T17" fmla="*/ 141 h 471"/>
                <a:gd name="T18" fmla="*/ 193 w 1007"/>
                <a:gd name="T19" fmla="*/ 119 h 471"/>
                <a:gd name="T20" fmla="*/ 140 w 1007"/>
                <a:gd name="T21" fmla="*/ 94 h 471"/>
                <a:gd name="T22" fmla="*/ 95 w 1007"/>
                <a:gd name="T23" fmla="*/ 68 h 471"/>
                <a:gd name="T24" fmla="*/ 43 w 1007"/>
                <a:gd name="T25" fmla="*/ 35 h 471"/>
                <a:gd name="T26" fmla="*/ 5 w 1007"/>
                <a:gd name="T27" fmla="*/ 4 h 471"/>
                <a:gd name="T28" fmla="*/ 0 w 1007"/>
                <a:gd name="T29" fmla="*/ 5 h 471"/>
                <a:gd name="T30" fmla="*/ 4 w 1007"/>
                <a:gd name="T31" fmla="*/ 43 h 471"/>
                <a:gd name="T32" fmla="*/ 14 w 1007"/>
                <a:gd name="T33" fmla="*/ 91 h 471"/>
                <a:gd name="T34" fmla="*/ 25 w 1007"/>
                <a:gd name="T35" fmla="*/ 129 h 471"/>
                <a:gd name="T36" fmla="*/ 40 w 1007"/>
                <a:gd name="T37" fmla="*/ 170 h 471"/>
                <a:gd name="T38" fmla="*/ 61 w 1007"/>
                <a:gd name="T39" fmla="*/ 213 h 471"/>
                <a:gd name="T40" fmla="*/ 88 w 1007"/>
                <a:gd name="T41" fmla="*/ 258 h 471"/>
                <a:gd name="T42" fmla="*/ 122 w 1007"/>
                <a:gd name="T43" fmla="*/ 301 h 471"/>
                <a:gd name="T44" fmla="*/ 162 w 1007"/>
                <a:gd name="T45" fmla="*/ 342 h 471"/>
                <a:gd name="T46" fmla="*/ 212 w 1007"/>
                <a:gd name="T47" fmla="*/ 380 h 471"/>
                <a:gd name="T48" fmla="*/ 270 w 1007"/>
                <a:gd name="T49" fmla="*/ 413 h 471"/>
                <a:gd name="T50" fmla="*/ 338 w 1007"/>
                <a:gd name="T51" fmla="*/ 440 h 471"/>
                <a:gd name="T52" fmla="*/ 418 w 1007"/>
                <a:gd name="T53" fmla="*/ 460 h 471"/>
                <a:gd name="T54" fmla="*/ 508 w 1007"/>
                <a:gd name="T55" fmla="*/ 469 h 471"/>
                <a:gd name="T56" fmla="*/ 591 w 1007"/>
                <a:gd name="T57" fmla="*/ 469 h 471"/>
                <a:gd name="T58" fmla="*/ 653 w 1007"/>
                <a:gd name="T59" fmla="*/ 460 h 471"/>
                <a:gd name="T60" fmla="*/ 709 w 1007"/>
                <a:gd name="T61" fmla="*/ 440 h 471"/>
                <a:gd name="T62" fmla="*/ 758 w 1007"/>
                <a:gd name="T63" fmla="*/ 413 h 471"/>
                <a:gd name="T64" fmla="*/ 803 w 1007"/>
                <a:gd name="T65" fmla="*/ 380 h 471"/>
                <a:gd name="T66" fmla="*/ 842 w 1007"/>
                <a:gd name="T67" fmla="*/ 342 h 471"/>
                <a:gd name="T68" fmla="*/ 876 w 1007"/>
                <a:gd name="T69" fmla="*/ 301 h 471"/>
                <a:gd name="T70" fmla="*/ 905 w 1007"/>
                <a:gd name="T71" fmla="*/ 258 h 471"/>
                <a:gd name="T72" fmla="*/ 930 w 1007"/>
                <a:gd name="T73" fmla="*/ 213 h 471"/>
                <a:gd name="T74" fmla="*/ 951 w 1007"/>
                <a:gd name="T75" fmla="*/ 170 h 471"/>
                <a:gd name="T76" fmla="*/ 975 w 1007"/>
                <a:gd name="T77" fmla="*/ 110 h 471"/>
                <a:gd name="T78" fmla="*/ 1003 w 1007"/>
                <a:gd name="T79" fmla="*/ 2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07" h="471">
                  <a:moveTo>
                    <a:pt x="1007" y="0"/>
                  </a:moveTo>
                  <a:lnTo>
                    <a:pt x="953" y="36"/>
                  </a:lnTo>
                  <a:lnTo>
                    <a:pt x="900" y="66"/>
                  </a:lnTo>
                  <a:lnTo>
                    <a:pt x="847" y="93"/>
                  </a:lnTo>
                  <a:lnTo>
                    <a:pt x="796" y="116"/>
                  </a:lnTo>
                  <a:lnTo>
                    <a:pt x="747" y="135"/>
                  </a:lnTo>
                  <a:lnTo>
                    <a:pt x="698" y="150"/>
                  </a:lnTo>
                  <a:lnTo>
                    <a:pt x="650" y="162"/>
                  </a:lnTo>
                  <a:lnTo>
                    <a:pt x="604" y="170"/>
                  </a:lnTo>
                  <a:lnTo>
                    <a:pt x="560" y="176"/>
                  </a:lnTo>
                  <a:lnTo>
                    <a:pt x="516" y="179"/>
                  </a:lnTo>
                  <a:lnTo>
                    <a:pt x="474" y="179"/>
                  </a:lnTo>
                  <a:lnTo>
                    <a:pt x="433" y="177"/>
                  </a:lnTo>
                  <a:lnTo>
                    <a:pt x="393" y="173"/>
                  </a:lnTo>
                  <a:lnTo>
                    <a:pt x="356" y="168"/>
                  </a:lnTo>
                  <a:lnTo>
                    <a:pt x="319" y="160"/>
                  </a:lnTo>
                  <a:lnTo>
                    <a:pt x="286" y="151"/>
                  </a:lnTo>
                  <a:lnTo>
                    <a:pt x="253" y="141"/>
                  </a:lnTo>
                  <a:lnTo>
                    <a:pt x="222" y="131"/>
                  </a:lnTo>
                  <a:lnTo>
                    <a:pt x="193" y="119"/>
                  </a:lnTo>
                  <a:lnTo>
                    <a:pt x="165" y="107"/>
                  </a:lnTo>
                  <a:lnTo>
                    <a:pt x="140" y="94"/>
                  </a:lnTo>
                  <a:lnTo>
                    <a:pt x="116" y="81"/>
                  </a:lnTo>
                  <a:lnTo>
                    <a:pt x="95" y="68"/>
                  </a:lnTo>
                  <a:lnTo>
                    <a:pt x="75" y="57"/>
                  </a:lnTo>
                  <a:lnTo>
                    <a:pt x="43" y="35"/>
                  </a:lnTo>
                  <a:lnTo>
                    <a:pt x="19" y="17"/>
                  </a:lnTo>
                  <a:lnTo>
                    <a:pt x="5" y="4"/>
                  </a:lnTo>
                  <a:lnTo>
                    <a:pt x="0" y="0"/>
                  </a:lnTo>
                  <a:lnTo>
                    <a:pt x="0" y="5"/>
                  </a:lnTo>
                  <a:lnTo>
                    <a:pt x="1" y="20"/>
                  </a:lnTo>
                  <a:lnTo>
                    <a:pt x="4" y="43"/>
                  </a:lnTo>
                  <a:lnTo>
                    <a:pt x="11" y="74"/>
                  </a:lnTo>
                  <a:lnTo>
                    <a:pt x="14" y="91"/>
                  </a:lnTo>
                  <a:lnTo>
                    <a:pt x="19" y="110"/>
                  </a:lnTo>
                  <a:lnTo>
                    <a:pt x="25" y="129"/>
                  </a:lnTo>
                  <a:lnTo>
                    <a:pt x="32" y="149"/>
                  </a:lnTo>
                  <a:lnTo>
                    <a:pt x="40" y="170"/>
                  </a:lnTo>
                  <a:lnTo>
                    <a:pt x="50" y="191"/>
                  </a:lnTo>
                  <a:lnTo>
                    <a:pt x="61" y="213"/>
                  </a:lnTo>
                  <a:lnTo>
                    <a:pt x="74" y="235"/>
                  </a:lnTo>
                  <a:lnTo>
                    <a:pt x="88" y="258"/>
                  </a:lnTo>
                  <a:lnTo>
                    <a:pt x="104" y="280"/>
                  </a:lnTo>
                  <a:lnTo>
                    <a:pt x="122" y="301"/>
                  </a:lnTo>
                  <a:lnTo>
                    <a:pt x="141" y="322"/>
                  </a:lnTo>
                  <a:lnTo>
                    <a:pt x="162" y="342"/>
                  </a:lnTo>
                  <a:lnTo>
                    <a:pt x="186" y="361"/>
                  </a:lnTo>
                  <a:lnTo>
                    <a:pt x="212" y="380"/>
                  </a:lnTo>
                  <a:lnTo>
                    <a:pt x="240" y="397"/>
                  </a:lnTo>
                  <a:lnTo>
                    <a:pt x="270" y="413"/>
                  </a:lnTo>
                  <a:lnTo>
                    <a:pt x="304" y="428"/>
                  </a:lnTo>
                  <a:lnTo>
                    <a:pt x="338" y="440"/>
                  </a:lnTo>
                  <a:lnTo>
                    <a:pt x="377" y="451"/>
                  </a:lnTo>
                  <a:lnTo>
                    <a:pt x="418" y="460"/>
                  </a:lnTo>
                  <a:lnTo>
                    <a:pt x="461" y="466"/>
                  </a:lnTo>
                  <a:lnTo>
                    <a:pt x="508" y="469"/>
                  </a:lnTo>
                  <a:lnTo>
                    <a:pt x="557" y="471"/>
                  </a:lnTo>
                  <a:lnTo>
                    <a:pt x="591" y="469"/>
                  </a:lnTo>
                  <a:lnTo>
                    <a:pt x="623" y="466"/>
                  </a:lnTo>
                  <a:lnTo>
                    <a:pt x="653" y="460"/>
                  </a:lnTo>
                  <a:lnTo>
                    <a:pt x="681" y="451"/>
                  </a:lnTo>
                  <a:lnTo>
                    <a:pt x="709" y="440"/>
                  </a:lnTo>
                  <a:lnTo>
                    <a:pt x="734" y="428"/>
                  </a:lnTo>
                  <a:lnTo>
                    <a:pt x="758" y="413"/>
                  </a:lnTo>
                  <a:lnTo>
                    <a:pt x="781" y="397"/>
                  </a:lnTo>
                  <a:lnTo>
                    <a:pt x="803" y="380"/>
                  </a:lnTo>
                  <a:lnTo>
                    <a:pt x="823" y="361"/>
                  </a:lnTo>
                  <a:lnTo>
                    <a:pt x="842" y="342"/>
                  </a:lnTo>
                  <a:lnTo>
                    <a:pt x="859" y="322"/>
                  </a:lnTo>
                  <a:lnTo>
                    <a:pt x="876" y="301"/>
                  </a:lnTo>
                  <a:lnTo>
                    <a:pt x="891" y="280"/>
                  </a:lnTo>
                  <a:lnTo>
                    <a:pt x="905" y="258"/>
                  </a:lnTo>
                  <a:lnTo>
                    <a:pt x="918" y="235"/>
                  </a:lnTo>
                  <a:lnTo>
                    <a:pt x="930" y="213"/>
                  </a:lnTo>
                  <a:lnTo>
                    <a:pt x="941" y="191"/>
                  </a:lnTo>
                  <a:lnTo>
                    <a:pt x="951" y="170"/>
                  </a:lnTo>
                  <a:lnTo>
                    <a:pt x="960" y="149"/>
                  </a:lnTo>
                  <a:lnTo>
                    <a:pt x="975" y="110"/>
                  </a:lnTo>
                  <a:lnTo>
                    <a:pt x="988" y="74"/>
                  </a:lnTo>
                  <a:lnTo>
                    <a:pt x="1003" y="20"/>
                  </a:lnTo>
                  <a:lnTo>
                    <a:pt x="10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03" name="Freeform 63"/>
            <p:cNvSpPr>
              <a:spLocks/>
            </p:cNvSpPr>
            <p:nvPr/>
          </p:nvSpPr>
          <p:spPr bwMode="auto">
            <a:xfrm>
              <a:off x="1905000" y="2430463"/>
              <a:ext cx="123825" cy="79375"/>
            </a:xfrm>
            <a:custGeom>
              <a:avLst/>
              <a:gdLst>
                <a:gd name="T0" fmla="*/ 202 w 389"/>
                <a:gd name="T1" fmla="*/ 83 h 253"/>
                <a:gd name="T2" fmla="*/ 236 w 389"/>
                <a:gd name="T3" fmla="*/ 86 h 253"/>
                <a:gd name="T4" fmla="*/ 267 w 389"/>
                <a:gd name="T5" fmla="*/ 95 h 253"/>
                <a:gd name="T6" fmla="*/ 297 w 389"/>
                <a:gd name="T7" fmla="*/ 107 h 253"/>
                <a:gd name="T8" fmla="*/ 323 w 389"/>
                <a:gd name="T9" fmla="*/ 127 h 253"/>
                <a:gd name="T10" fmla="*/ 347 w 389"/>
                <a:gd name="T11" fmla="*/ 149 h 253"/>
                <a:gd name="T12" fmla="*/ 367 w 389"/>
                <a:gd name="T13" fmla="*/ 174 h 253"/>
                <a:gd name="T14" fmla="*/ 382 w 389"/>
                <a:gd name="T15" fmla="*/ 204 h 253"/>
                <a:gd name="T16" fmla="*/ 389 w 389"/>
                <a:gd name="T17" fmla="*/ 209 h 253"/>
                <a:gd name="T18" fmla="*/ 389 w 389"/>
                <a:gd name="T19" fmla="*/ 188 h 253"/>
                <a:gd name="T20" fmla="*/ 386 w 389"/>
                <a:gd name="T21" fmla="*/ 157 h 253"/>
                <a:gd name="T22" fmla="*/ 374 w 389"/>
                <a:gd name="T23" fmla="*/ 120 h 253"/>
                <a:gd name="T24" fmla="*/ 356 w 389"/>
                <a:gd name="T25" fmla="*/ 86 h 253"/>
                <a:gd name="T26" fmla="*/ 333 w 389"/>
                <a:gd name="T27" fmla="*/ 58 h 253"/>
                <a:gd name="T28" fmla="*/ 304 w 389"/>
                <a:gd name="T29" fmla="*/ 33 h 253"/>
                <a:gd name="T30" fmla="*/ 272 w 389"/>
                <a:gd name="T31" fmla="*/ 16 h 253"/>
                <a:gd name="T32" fmla="*/ 236 w 389"/>
                <a:gd name="T33" fmla="*/ 4 h 253"/>
                <a:gd name="T34" fmla="*/ 197 w 389"/>
                <a:gd name="T35" fmla="*/ 0 h 253"/>
                <a:gd name="T36" fmla="*/ 157 w 389"/>
                <a:gd name="T37" fmla="*/ 4 h 253"/>
                <a:gd name="T38" fmla="*/ 120 w 389"/>
                <a:gd name="T39" fmla="*/ 14 h 253"/>
                <a:gd name="T40" fmla="*/ 87 w 389"/>
                <a:gd name="T41" fmla="*/ 32 h 253"/>
                <a:gd name="T42" fmla="*/ 58 w 389"/>
                <a:gd name="T43" fmla="*/ 56 h 253"/>
                <a:gd name="T44" fmla="*/ 34 w 389"/>
                <a:gd name="T45" fmla="*/ 84 h 253"/>
                <a:gd name="T46" fmla="*/ 16 w 389"/>
                <a:gd name="T47" fmla="*/ 117 h 253"/>
                <a:gd name="T48" fmla="*/ 4 w 389"/>
                <a:gd name="T49" fmla="*/ 154 h 253"/>
                <a:gd name="T50" fmla="*/ 0 w 389"/>
                <a:gd name="T51" fmla="*/ 192 h 253"/>
                <a:gd name="T52" fmla="*/ 2 w 389"/>
                <a:gd name="T53" fmla="*/ 223 h 253"/>
                <a:gd name="T54" fmla="*/ 6 w 389"/>
                <a:gd name="T55" fmla="*/ 243 h 253"/>
                <a:gd name="T56" fmla="*/ 11 w 389"/>
                <a:gd name="T57" fmla="*/ 236 h 253"/>
                <a:gd name="T58" fmla="*/ 21 w 389"/>
                <a:gd name="T59" fmla="*/ 206 h 253"/>
                <a:gd name="T60" fmla="*/ 36 w 389"/>
                <a:gd name="T61" fmla="*/ 176 h 253"/>
                <a:gd name="T62" fmla="*/ 55 w 389"/>
                <a:gd name="T63" fmla="*/ 150 h 253"/>
                <a:gd name="T64" fmla="*/ 78 w 389"/>
                <a:gd name="T65" fmla="*/ 128 h 253"/>
                <a:gd name="T66" fmla="*/ 105 w 389"/>
                <a:gd name="T67" fmla="*/ 109 h 253"/>
                <a:gd name="T68" fmla="*/ 135 w 389"/>
                <a:gd name="T69" fmla="*/ 95 h 253"/>
                <a:gd name="T70" fmla="*/ 167 w 389"/>
                <a:gd name="T71" fmla="*/ 86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89" h="253">
                  <a:moveTo>
                    <a:pt x="185" y="84"/>
                  </a:moveTo>
                  <a:lnTo>
                    <a:pt x="202" y="83"/>
                  </a:lnTo>
                  <a:lnTo>
                    <a:pt x="219" y="84"/>
                  </a:lnTo>
                  <a:lnTo>
                    <a:pt x="236" y="86"/>
                  </a:lnTo>
                  <a:lnTo>
                    <a:pt x="252" y="90"/>
                  </a:lnTo>
                  <a:lnTo>
                    <a:pt x="267" y="95"/>
                  </a:lnTo>
                  <a:lnTo>
                    <a:pt x="282" y="100"/>
                  </a:lnTo>
                  <a:lnTo>
                    <a:pt x="297" y="107"/>
                  </a:lnTo>
                  <a:lnTo>
                    <a:pt x="311" y="116"/>
                  </a:lnTo>
                  <a:lnTo>
                    <a:pt x="323" y="127"/>
                  </a:lnTo>
                  <a:lnTo>
                    <a:pt x="336" y="137"/>
                  </a:lnTo>
                  <a:lnTo>
                    <a:pt x="347" y="149"/>
                  </a:lnTo>
                  <a:lnTo>
                    <a:pt x="357" y="160"/>
                  </a:lnTo>
                  <a:lnTo>
                    <a:pt x="367" y="174"/>
                  </a:lnTo>
                  <a:lnTo>
                    <a:pt x="375" y="189"/>
                  </a:lnTo>
                  <a:lnTo>
                    <a:pt x="382" y="204"/>
                  </a:lnTo>
                  <a:lnTo>
                    <a:pt x="388" y="220"/>
                  </a:lnTo>
                  <a:lnTo>
                    <a:pt x="389" y="209"/>
                  </a:lnTo>
                  <a:lnTo>
                    <a:pt x="389" y="198"/>
                  </a:lnTo>
                  <a:lnTo>
                    <a:pt x="389" y="188"/>
                  </a:lnTo>
                  <a:lnTo>
                    <a:pt x="388" y="177"/>
                  </a:lnTo>
                  <a:lnTo>
                    <a:pt x="386" y="157"/>
                  </a:lnTo>
                  <a:lnTo>
                    <a:pt x="381" y="138"/>
                  </a:lnTo>
                  <a:lnTo>
                    <a:pt x="374" y="120"/>
                  </a:lnTo>
                  <a:lnTo>
                    <a:pt x="367" y="103"/>
                  </a:lnTo>
                  <a:lnTo>
                    <a:pt x="356" y="86"/>
                  </a:lnTo>
                  <a:lnTo>
                    <a:pt x="346" y="72"/>
                  </a:lnTo>
                  <a:lnTo>
                    <a:pt x="333" y="58"/>
                  </a:lnTo>
                  <a:lnTo>
                    <a:pt x="319" y="45"/>
                  </a:lnTo>
                  <a:lnTo>
                    <a:pt x="304" y="33"/>
                  </a:lnTo>
                  <a:lnTo>
                    <a:pt x="289" y="24"/>
                  </a:lnTo>
                  <a:lnTo>
                    <a:pt x="272" y="16"/>
                  </a:lnTo>
                  <a:lnTo>
                    <a:pt x="254" y="9"/>
                  </a:lnTo>
                  <a:lnTo>
                    <a:pt x="236" y="4"/>
                  </a:lnTo>
                  <a:lnTo>
                    <a:pt x="217" y="1"/>
                  </a:lnTo>
                  <a:lnTo>
                    <a:pt x="197" y="0"/>
                  </a:lnTo>
                  <a:lnTo>
                    <a:pt x="177" y="1"/>
                  </a:lnTo>
                  <a:lnTo>
                    <a:pt x="157" y="4"/>
                  </a:lnTo>
                  <a:lnTo>
                    <a:pt x="138" y="8"/>
                  </a:lnTo>
                  <a:lnTo>
                    <a:pt x="120" y="14"/>
                  </a:lnTo>
                  <a:lnTo>
                    <a:pt x="103" y="23"/>
                  </a:lnTo>
                  <a:lnTo>
                    <a:pt x="87" y="32"/>
                  </a:lnTo>
                  <a:lnTo>
                    <a:pt x="72" y="44"/>
                  </a:lnTo>
                  <a:lnTo>
                    <a:pt x="58" y="56"/>
                  </a:lnTo>
                  <a:lnTo>
                    <a:pt x="45" y="69"/>
                  </a:lnTo>
                  <a:lnTo>
                    <a:pt x="34" y="84"/>
                  </a:lnTo>
                  <a:lnTo>
                    <a:pt x="24" y="101"/>
                  </a:lnTo>
                  <a:lnTo>
                    <a:pt x="16" y="117"/>
                  </a:lnTo>
                  <a:lnTo>
                    <a:pt x="9" y="135"/>
                  </a:lnTo>
                  <a:lnTo>
                    <a:pt x="4" y="154"/>
                  </a:lnTo>
                  <a:lnTo>
                    <a:pt x="1" y="173"/>
                  </a:lnTo>
                  <a:lnTo>
                    <a:pt x="0" y="192"/>
                  </a:lnTo>
                  <a:lnTo>
                    <a:pt x="1" y="212"/>
                  </a:lnTo>
                  <a:lnTo>
                    <a:pt x="2" y="223"/>
                  </a:lnTo>
                  <a:lnTo>
                    <a:pt x="4" y="233"/>
                  </a:lnTo>
                  <a:lnTo>
                    <a:pt x="6" y="243"/>
                  </a:lnTo>
                  <a:lnTo>
                    <a:pt x="9" y="253"/>
                  </a:lnTo>
                  <a:lnTo>
                    <a:pt x="11" y="236"/>
                  </a:lnTo>
                  <a:lnTo>
                    <a:pt x="16" y="221"/>
                  </a:lnTo>
                  <a:lnTo>
                    <a:pt x="21" y="206"/>
                  </a:lnTo>
                  <a:lnTo>
                    <a:pt x="28" y="191"/>
                  </a:lnTo>
                  <a:lnTo>
                    <a:pt x="36" y="176"/>
                  </a:lnTo>
                  <a:lnTo>
                    <a:pt x="45" y="162"/>
                  </a:lnTo>
                  <a:lnTo>
                    <a:pt x="55" y="150"/>
                  </a:lnTo>
                  <a:lnTo>
                    <a:pt x="66" y="138"/>
                  </a:lnTo>
                  <a:lnTo>
                    <a:pt x="78" y="128"/>
                  </a:lnTo>
                  <a:lnTo>
                    <a:pt x="91" y="118"/>
                  </a:lnTo>
                  <a:lnTo>
                    <a:pt x="105" y="109"/>
                  </a:lnTo>
                  <a:lnTo>
                    <a:pt x="119" y="101"/>
                  </a:lnTo>
                  <a:lnTo>
                    <a:pt x="135" y="95"/>
                  </a:lnTo>
                  <a:lnTo>
                    <a:pt x="151" y="90"/>
                  </a:lnTo>
                  <a:lnTo>
                    <a:pt x="167" y="86"/>
                  </a:lnTo>
                  <a:lnTo>
                    <a:pt x="185" y="84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04" name="Freeform 64"/>
            <p:cNvSpPr>
              <a:spLocks/>
            </p:cNvSpPr>
            <p:nvPr/>
          </p:nvSpPr>
          <p:spPr bwMode="auto">
            <a:xfrm>
              <a:off x="2163763" y="2433638"/>
              <a:ext cx="111125" cy="68263"/>
            </a:xfrm>
            <a:custGeom>
              <a:avLst/>
              <a:gdLst>
                <a:gd name="T0" fmla="*/ 191 w 349"/>
                <a:gd name="T1" fmla="*/ 76 h 213"/>
                <a:gd name="T2" fmla="*/ 220 w 349"/>
                <a:gd name="T3" fmla="*/ 82 h 213"/>
                <a:gd name="T4" fmla="*/ 248 w 349"/>
                <a:gd name="T5" fmla="*/ 91 h 213"/>
                <a:gd name="T6" fmla="*/ 273 w 349"/>
                <a:gd name="T7" fmla="*/ 106 h 213"/>
                <a:gd name="T8" fmla="*/ 296 w 349"/>
                <a:gd name="T9" fmla="*/ 124 h 213"/>
                <a:gd name="T10" fmla="*/ 315 w 349"/>
                <a:gd name="T11" fmla="*/ 146 h 213"/>
                <a:gd name="T12" fmla="*/ 330 w 349"/>
                <a:gd name="T13" fmla="*/ 171 h 213"/>
                <a:gd name="T14" fmla="*/ 342 w 349"/>
                <a:gd name="T15" fmla="*/ 198 h 213"/>
                <a:gd name="T16" fmla="*/ 347 w 349"/>
                <a:gd name="T17" fmla="*/ 203 h 213"/>
                <a:gd name="T18" fmla="*/ 349 w 349"/>
                <a:gd name="T19" fmla="*/ 184 h 213"/>
                <a:gd name="T20" fmla="*/ 349 w 349"/>
                <a:gd name="T21" fmla="*/ 157 h 213"/>
                <a:gd name="T22" fmla="*/ 342 w 349"/>
                <a:gd name="T23" fmla="*/ 123 h 213"/>
                <a:gd name="T24" fmla="*/ 328 w 349"/>
                <a:gd name="T25" fmla="*/ 92 h 213"/>
                <a:gd name="T26" fmla="*/ 310 w 349"/>
                <a:gd name="T27" fmla="*/ 64 h 213"/>
                <a:gd name="T28" fmla="*/ 286 w 349"/>
                <a:gd name="T29" fmla="*/ 41 h 213"/>
                <a:gd name="T30" fmla="*/ 258 w 349"/>
                <a:gd name="T31" fmla="*/ 21 h 213"/>
                <a:gd name="T32" fmla="*/ 226 w 349"/>
                <a:gd name="T33" fmla="*/ 9 h 213"/>
                <a:gd name="T34" fmla="*/ 193 w 349"/>
                <a:gd name="T35" fmla="*/ 1 h 213"/>
                <a:gd name="T36" fmla="*/ 157 w 349"/>
                <a:gd name="T37" fmla="*/ 1 h 213"/>
                <a:gd name="T38" fmla="*/ 123 w 349"/>
                <a:gd name="T39" fmla="*/ 9 h 213"/>
                <a:gd name="T40" fmla="*/ 92 w 349"/>
                <a:gd name="T41" fmla="*/ 21 h 213"/>
                <a:gd name="T42" fmla="*/ 64 w 349"/>
                <a:gd name="T43" fmla="*/ 41 h 213"/>
                <a:gd name="T44" fmla="*/ 40 w 349"/>
                <a:gd name="T45" fmla="*/ 64 h 213"/>
                <a:gd name="T46" fmla="*/ 21 w 349"/>
                <a:gd name="T47" fmla="*/ 92 h 213"/>
                <a:gd name="T48" fmla="*/ 9 w 349"/>
                <a:gd name="T49" fmla="*/ 123 h 213"/>
                <a:gd name="T50" fmla="*/ 1 w 349"/>
                <a:gd name="T51" fmla="*/ 157 h 213"/>
                <a:gd name="T52" fmla="*/ 0 w 349"/>
                <a:gd name="T53" fmla="*/ 184 h 213"/>
                <a:gd name="T54" fmla="*/ 2 w 349"/>
                <a:gd name="T55" fmla="*/ 203 h 213"/>
                <a:gd name="T56" fmla="*/ 9 w 349"/>
                <a:gd name="T57" fmla="*/ 198 h 213"/>
                <a:gd name="T58" fmla="*/ 19 w 349"/>
                <a:gd name="T59" fmla="*/ 171 h 213"/>
                <a:gd name="T60" fmla="*/ 35 w 349"/>
                <a:gd name="T61" fmla="*/ 146 h 213"/>
                <a:gd name="T62" fmla="*/ 54 w 349"/>
                <a:gd name="T63" fmla="*/ 124 h 213"/>
                <a:gd name="T64" fmla="*/ 76 w 349"/>
                <a:gd name="T65" fmla="*/ 106 h 213"/>
                <a:gd name="T66" fmla="*/ 102 w 349"/>
                <a:gd name="T67" fmla="*/ 91 h 213"/>
                <a:gd name="T68" fmla="*/ 129 w 349"/>
                <a:gd name="T69" fmla="*/ 82 h 213"/>
                <a:gd name="T70" fmla="*/ 160 w 349"/>
                <a:gd name="T71" fmla="*/ 7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9" h="213">
                  <a:moveTo>
                    <a:pt x="175" y="75"/>
                  </a:moveTo>
                  <a:lnTo>
                    <a:pt x="191" y="76"/>
                  </a:lnTo>
                  <a:lnTo>
                    <a:pt x="205" y="79"/>
                  </a:lnTo>
                  <a:lnTo>
                    <a:pt x="220" y="82"/>
                  </a:lnTo>
                  <a:lnTo>
                    <a:pt x="235" y="86"/>
                  </a:lnTo>
                  <a:lnTo>
                    <a:pt x="248" y="91"/>
                  </a:lnTo>
                  <a:lnTo>
                    <a:pt x="261" y="98"/>
                  </a:lnTo>
                  <a:lnTo>
                    <a:pt x="273" y="106"/>
                  </a:lnTo>
                  <a:lnTo>
                    <a:pt x="285" y="115"/>
                  </a:lnTo>
                  <a:lnTo>
                    <a:pt x="296" y="124"/>
                  </a:lnTo>
                  <a:lnTo>
                    <a:pt x="306" y="135"/>
                  </a:lnTo>
                  <a:lnTo>
                    <a:pt x="315" y="146"/>
                  </a:lnTo>
                  <a:lnTo>
                    <a:pt x="324" y="158"/>
                  </a:lnTo>
                  <a:lnTo>
                    <a:pt x="330" y="171"/>
                  </a:lnTo>
                  <a:lnTo>
                    <a:pt x="336" y="184"/>
                  </a:lnTo>
                  <a:lnTo>
                    <a:pt x="342" y="198"/>
                  </a:lnTo>
                  <a:lnTo>
                    <a:pt x="345" y="213"/>
                  </a:lnTo>
                  <a:lnTo>
                    <a:pt x="347" y="203"/>
                  </a:lnTo>
                  <a:lnTo>
                    <a:pt x="348" y="194"/>
                  </a:lnTo>
                  <a:lnTo>
                    <a:pt x="349" y="184"/>
                  </a:lnTo>
                  <a:lnTo>
                    <a:pt x="349" y="175"/>
                  </a:lnTo>
                  <a:lnTo>
                    <a:pt x="349" y="157"/>
                  </a:lnTo>
                  <a:lnTo>
                    <a:pt x="346" y="140"/>
                  </a:lnTo>
                  <a:lnTo>
                    <a:pt x="342" y="123"/>
                  </a:lnTo>
                  <a:lnTo>
                    <a:pt x="335" y="107"/>
                  </a:lnTo>
                  <a:lnTo>
                    <a:pt x="328" y="92"/>
                  </a:lnTo>
                  <a:lnTo>
                    <a:pt x="320" y="78"/>
                  </a:lnTo>
                  <a:lnTo>
                    <a:pt x="310" y="64"/>
                  </a:lnTo>
                  <a:lnTo>
                    <a:pt x="298" y="51"/>
                  </a:lnTo>
                  <a:lnTo>
                    <a:pt x="286" y="41"/>
                  </a:lnTo>
                  <a:lnTo>
                    <a:pt x="273" y="30"/>
                  </a:lnTo>
                  <a:lnTo>
                    <a:pt x="258" y="21"/>
                  </a:lnTo>
                  <a:lnTo>
                    <a:pt x="243" y="14"/>
                  </a:lnTo>
                  <a:lnTo>
                    <a:pt x="226" y="9"/>
                  </a:lnTo>
                  <a:lnTo>
                    <a:pt x="211" y="4"/>
                  </a:lnTo>
                  <a:lnTo>
                    <a:pt x="193" y="1"/>
                  </a:lnTo>
                  <a:lnTo>
                    <a:pt x="175" y="0"/>
                  </a:lnTo>
                  <a:lnTo>
                    <a:pt x="157" y="1"/>
                  </a:lnTo>
                  <a:lnTo>
                    <a:pt x="140" y="4"/>
                  </a:lnTo>
                  <a:lnTo>
                    <a:pt x="123" y="9"/>
                  </a:lnTo>
                  <a:lnTo>
                    <a:pt x="107" y="14"/>
                  </a:lnTo>
                  <a:lnTo>
                    <a:pt x="92" y="21"/>
                  </a:lnTo>
                  <a:lnTo>
                    <a:pt x="77" y="30"/>
                  </a:lnTo>
                  <a:lnTo>
                    <a:pt x="64" y="41"/>
                  </a:lnTo>
                  <a:lnTo>
                    <a:pt x="52" y="51"/>
                  </a:lnTo>
                  <a:lnTo>
                    <a:pt x="40" y="64"/>
                  </a:lnTo>
                  <a:lnTo>
                    <a:pt x="30" y="78"/>
                  </a:lnTo>
                  <a:lnTo>
                    <a:pt x="21" y="92"/>
                  </a:lnTo>
                  <a:lnTo>
                    <a:pt x="14" y="107"/>
                  </a:lnTo>
                  <a:lnTo>
                    <a:pt x="9" y="123"/>
                  </a:lnTo>
                  <a:lnTo>
                    <a:pt x="4" y="140"/>
                  </a:lnTo>
                  <a:lnTo>
                    <a:pt x="1" y="157"/>
                  </a:lnTo>
                  <a:lnTo>
                    <a:pt x="0" y="175"/>
                  </a:lnTo>
                  <a:lnTo>
                    <a:pt x="0" y="184"/>
                  </a:lnTo>
                  <a:lnTo>
                    <a:pt x="1" y="194"/>
                  </a:lnTo>
                  <a:lnTo>
                    <a:pt x="2" y="203"/>
                  </a:lnTo>
                  <a:lnTo>
                    <a:pt x="4" y="213"/>
                  </a:lnTo>
                  <a:lnTo>
                    <a:pt x="9" y="198"/>
                  </a:lnTo>
                  <a:lnTo>
                    <a:pt x="13" y="184"/>
                  </a:lnTo>
                  <a:lnTo>
                    <a:pt x="19" y="171"/>
                  </a:lnTo>
                  <a:lnTo>
                    <a:pt x="27" y="158"/>
                  </a:lnTo>
                  <a:lnTo>
                    <a:pt x="35" y="146"/>
                  </a:lnTo>
                  <a:lnTo>
                    <a:pt x="44" y="135"/>
                  </a:lnTo>
                  <a:lnTo>
                    <a:pt x="54" y="124"/>
                  </a:lnTo>
                  <a:lnTo>
                    <a:pt x="65" y="115"/>
                  </a:lnTo>
                  <a:lnTo>
                    <a:pt x="76" y="106"/>
                  </a:lnTo>
                  <a:lnTo>
                    <a:pt x="89" y="98"/>
                  </a:lnTo>
                  <a:lnTo>
                    <a:pt x="102" y="91"/>
                  </a:lnTo>
                  <a:lnTo>
                    <a:pt x="115" y="86"/>
                  </a:lnTo>
                  <a:lnTo>
                    <a:pt x="129" y="82"/>
                  </a:lnTo>
                  <a:lnTo>
                    <a:pt x="144" y="79"/>
                  </a:lnTo>
                  <a:lnTo>
                    <a:pt x="160" y="76"/>
                  </a:lnTo>
                  <a:lnTo>
                    <a:pt x="175" y="75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05" name="Freeform 65"/>
            <p:cNvSpPr>
              <a:spLocks/>
            </p:cNvSpPr>
            <p:nvPr/>
          </p:nvSpPr>
          <p:spPr bwMode="auto">
            <a:xfrm>
              <a:off x="1662113" y="2486025"/>
              <a:ext cx="165100" cy="166688"/>
            </a:xfrm>
            <a:custGeom>
              <a:avLst/>
              <a:gdLst>
                <a:gd name="T0" fmla="*/ 520 w 521"/>
                <a:gd name="T1" fmla="*/ 288 h 521"/>
                <a:gd name="T2" fmla="*/ 513 w 521"/>
                <a:gd name="T3" fmla="*/ 326 h 521"/>
                <a:gd name="T4" fmla="*/ 501 w 521"/>
                <a:gd name="T5" fmla="*/ 363 h 521"/>
                <a:gd name="T6" fmla="*/ 484 w 521"/>
                <a:gd name="T7" fmla="*/ 397 h 521"/>
                <a:gd name="T8" fmla="*/ 462 w 521"/>
                <a:gd name="T9" fmla="*/ 427 h 521"/>
                <a:gd name="T10" fmla="*/ 436 w 521"/>
                <a:gd name="T11" fmla="*/ 454 h 521"/>
                <a:gd name="T12" fmla="*/ 407 w 521"/>
                <a:gd name="T13" fmla="*/ 477 h 521"/>
                <a:gd name="T14" fmla="*/ 374 w 521"/>
                <a:gd name="T15" fmla="*/ 496 h 521"/>
                <a:gd name="T16" fmla="*/ 338 w 521"/>
                <a:gd name="T17" fmla="*/ 510 h 521"/>
                <a:gd name="T18" fmla="*/ 300 w 521"/>
                <a:gd name="T19" fmla="*/ 518 h 521"/>
                <a:gd name="T20" fmla="*/ 261 w 521"/>
                <a:gd name="T21" fmla="*/ 521 h 521"/>
                <a:gd name="T22" fmla="*/ 221 w 521"/>
                <a:gd name="T23" fmla="*/ 518 h 521"/>
                <a:gd name="T24" fmla="*/ 183 w 521"/>
                <a:gd name="T25" fmla="*/ 510 h 521"/>
                <a:gd name="T26" fmla="*/ 148 w 521"/>
                <a:gd name="T27" fmla="*/ 496 h 521"/>
                <a:gd name="T28" fmla="*/ 115 w 521"/>
                <a:gd name="T29" fmla="*/ 477 h 521"/>
                <a:gd name="T30" fmla="*/ 86 w 521"/>
                <a:gd name="T31" fmla="*/ 454 h 521"/>
                <a:gd name="T32" fmla="*/ 60 w 521"/>
                <a:gd name="T33" fmla="*/ 427 h 521"/>
                <a:gd name="T34" fmla="*/ 38 w 521"/>
                <a:gd name="T35" fmla="*/ 397 h 521"/>
                <a:gd name="T36" fmla="*/ 21 w 521"/>
                <a:gd name="T37" fmla="*/ 363 h 521"/>
                <a:gd name="T38" fmla="*/ 8 w 521"/>
                <a:gd name="T39" fmla="*/ 326 h 521"/>
                <a:gd name="T40" fmla="*/ 2 w 521"/>
                <a:gd name="T41" fmla="*/ 288 h 521"/>
                <a:gd name="T42" fmla="*/ 1 w 521"/>
                <a:gd name="T43" fmla="*/ 248 h 521"/>
                <a:gd name="T44" fmla="*/ 5 w 521"/>
                <a:gd name="T45" fmla="*/ 209 h 521"/>
                <a:gd name="T46" fmla="*/ 16 w 521"/>
                <a:gd name="T47" fmla="*/ 172 h 521"/>
                <a:gd name="T48" fmla="*/ 32 w 521"/>
                <a:gd name="T49" fmla="*/ 137 h 521"/>
                <a:gd name="T50" fmla="*/ 52 w 521"/>
                <a:gd name="T51" fmla="*/ 105 h 521"/>
                <a:gd name="T52" fmla="*/ 76 w 521"/>
                <a:gd name="T53" fmla="*/ 78 h 521"/>
                <a:gd name="T54" fmla="*/ 105 w 521"/>
                <a:gd name="T55" fmla="*/ 52 h 521"/>
                <a:gd name="T56" fmla="*/ 136 w 521"/>
                <a:gd name="T57" fmla="*/ 32 h 521"/>
                <a:gd name="T58" fmla="*/ 171 w 521"/>
                <a:gd name="T59" fmla="*/ 16 h 521"/>
                <a:gd name="T60" fmla="*/ 208 w 521"/>
                <a:gd name="T61" fmla="*/ 6 h 521"/>
                <a:gd name="T62" fmla="*/ 247 w 521"/>
                <a:gd name="T63" fmla="*/ 1 h 521"/>
                <a:gd name="T64" fmla="*/ 288 w 521"/>
                <a:gd name="T65" fmla="*/ 2 h 521"/>
                <a:gd name="T66" fmla="*/ 326 w 521"/>
                <a:gd name="T67" fmla="*/ 9 h 521"/>
                <a:gd name="T68" fmla="*/ 363 w 521"/>
                <a:gd name="T69" fmla="*/ 21 h 521"/>
                <a:gd name="T70" fmla="*/ 397 w 521"/>
                <a:gd name="T71" fmla="*/ 38 h 521"/>
                <a:gd name="T72" fmla="*/ 427 w 521"/>
                <a:gd name="T73" fmla="*/ 61 h 521"/>
                <a:gd name="T74" fmla="*/ 454 w 521"/>
                <a:gd name="T75" fmla="*/ 86 h 521"/>
                <a:gd name="T76" fmla="*/ 477 w 521"/>
                <a:gd name="T77" fmla="*/ 116 h 521"/>
                <a:gd name="T78" fmla="*/ 496 w 521"/>
                <a:gd name="T79" fmla="*/ 148 h 521"/>
                <a:gd name="T80" fmla="*/ 510 w 521"/>
                <a:gd name="T81" fmla="*/ 184 h 521"/>
                <a:gd name="T82" fmla="*/ 518 w 521"/>
                <a:gd name="T83" fmla="*/ 221 h 521"/>
                <a:gd name="T84" fmla="*/ 521 w 521"/>
                <a:gd name="T85" fmla="*/ 261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1" h="521">
                  <a:moveTo>
                    <a:pt x="521" y="261"/>
                  </a:moveTo>
                  <a:lnTo>
                    <a:pt x="521" y="275"/>
                  </a:lnTo>
                  <a:lnTo>
                    <a:pt x="520" y="288"/>
                  </a:lnTo>
                  <a:lnTo>
                    <a:pt x="518" y="301"/>
                  </a:lnTo>
                  <a:lnTo>
                    <a:pt x="516" y="314"/>
                  </a:lnTo>
                  <a:lnTo>
                    <a:pt x="513" y="326"/>
                  </a:lnTo>
                  <a:lnTo>
                    <a:pt x="510" y="339"/>
                  </a:lnTo>
                  <a:lnTo>
                    <a:pt x="506" y="351"/>
                  </a:lnTo>
                  <a:lnTo>
                    <a:pt x="501" y="363"/>
                  </a:lnTo>
                  <a:lnTo>
                    <a:pt x="496" y="375"/>
                  </a:lnTo>
                  <a:lnTo>
                    <a:pt x="490" y="385"/>
                  </a:lnTo>
                  <a:lnTo>
                    <a:pt x="484" y="397"/>
                  </a:lnTo>
                  <a:lnTo>
                    <a:pt x="477" y="407"/>
                  </a:lnTo>
                  <a:lnTo>
                    <a:pt x="470" y="417"/>
                  </a:lnTo>
                  <a:lnTo>
                    <a:pt x="462" y="427"/>
                  </a:lnTo>
                  <a:lnTo>
                    <a:pt x="454" y="437"/>
                  </a:lnTo>
                  <a:lnTo>
                    <a:pt x="445" y="445"/>
                  </a:lnTo>
                  <a:lnTo>
                    <a:pt x="436" y="454"/>
                  </a:lnTo>
                  <a:lnTo>
                    <a:pt x="427" y="462"/>
                  </a:lnTo>
                  <a:lnTo>
                    <a:pt x="417" y="470"/>
                  </a:lnTo>
                  <a:lnTo>
                    <a:pt x="407" y="477"/>
                  </a:lnTo>
                  <a:lnTo>
                    <a:pt x="397" y="484"/>
                  </a:lnTo>
                  <a:lnTo>
                    <a:pt x="385" y="491"/>
                  </a:lnTo>
                  <a:lnTo>
                    <a:pt x="374" y="496"/>
                  </a:lnTo>
                  <a:lnTo>
                    <a:pt x="363" y="501"/>
                  </a:lnTo>
                  <a:lnTo>
                    <a:pt x="351" y="506"/>
                  </a:lnTo>
                  <a:lnTo>
                    <a:pt x="338" y="510"/>
                  </a:lnTo>
                  <a:lnTo>
                    <a:pt x="326" y="514"/>
                  </a:lnTo>
                  <a:lnTo>
                    <a:pt x="313" y="516"/>
                  </a:lnTo>
                  <a:lnTo>
                    <a:pt x="300" y="518"/>
                  </a:lnTo>
                  <a:lnTo>
                    <a:pt x="288" y="520"/>
                  </a:lnTo>
                  <a:lnTo>
                    <a:pt x="274" y="521"/>
                  </a:lnTo>
                  <a:lnTo>
                    <a:pt x="261" y="521"/>
                  </a:lnTo>
                  <a:lnTo>
                    <a:pt x="247" y="521"/>
                  </a:lnTo>
                  <a:lnTo>
                    <a:pt x="235" y="520"/>
                  </a:lnTo>
                  <a:lnTo>
                    <a:pt x="221" y="518"/>
                  </a:lnTo>
                  <a:lnTo>
                    <a:pt x="208" y="516"/>
                  </a:lnTo>
                  <a:lnTo>
                    <a:pt x="196" y="514"/>
                  </a:lnTo>
                  <a:lnTo>
                    <a:pt x="183" y="510"/>
                  </a:lnTo>
                  <a:lnTo>
                    <a:pt x="171" y="506"/>
                  </a:lnTo>
                  <a:lnTo>
                    <a:pt x="160" y="501"/>
                  </a:lnTo>
                  <a:lnTo>
                    <a:pt x="148" y="496"/>
                  </a:lnTo>
                  <a:lnTo>
                    <a:pt x="136" y="491"/>
                  </a:lnTo>
                  <a:lnTo>
                    <a:pt x="126" y="484"/>
                  </a:lnTo>
                  <a:lnTo>
                    <a:pt x="115" y="477"/>
                  </a:lnTo>
                  <a:lnTo>
                    <a:pt x="105" y="470"/>
                  </a:lnTo>
                  <a:lnTo>
                    <a:pt x="95" y="462"/>
                  </a:lnTo>
                  <a:lnTo>
                    <a:pt x="86" y="454"/>
                  </a:lnTo>
                  <a:lnTo>
                    <a:pt x="76" y="445"/>
                  </a:lnTo>
                  <a:lnTo>
                    <a:pt x="68" y="437"/>
                  </a:lnTo>
                  <a:lnTo>
                    <a:pt x="60" y="427"/>
                  </a:lnTo>
                  <a:lnTo>
                    <a:pt x="52" y="417"/>
                  </a:lnTo>
                  <a:lnTo>
                    <a:pt x="44" y="407"/>
                  </a:lnTo>
                  <a:lnTo>
                    <a:pt x="38" y="397"/>
                  </a:lnTo>
                  <a:lnTo>
                    <a:pt x="32" y="385"/>
                  </a:lnTo>
                  <a:lnTo>
                    <a:pt x="26" y="375"/>
                  </a:lnTo>
                  <a:lnTo>
                    <a:pt x="21" y="363"/>
                  </a:lnTo>
                  <a:lnTo>
                    <a:pt x="16" y="351"/>
                  </a:lnTo>
                  <a:lnTo>
                    <a:pt x="12" y="339"/>
                  </a:lnTo>
                  <a:lnTo>
                    <a:pt x="8" y="326"/>
                  </a:lnTo>
                  <a:lnTo>
                    <a:pt x="5" y="314"/>
                  </a:lnTo>
                  <a:lnTo>
                    <a:pt x="3" y="301"/>
                  </a:lnTo>
                  <a:lnTo>
                    <a:pt x="2" y="288"/>
                  </a:lnTo>
                  <a:lnTo>
                    <a:pt x="1" y="275"/>
                  </a:lnTo>
                  <a:lnTo>
                    <a:pt x="0" y="261"/>
                  </a:lnTo>
                  <a:lnTo>
                    <a:pt x="1" y="248"/>
                  </a:lnTo>
                  <a:lnTo>
                    <a:pt x="2" y="235"/>
                  </a:lnTo>
                  <a:lnTo>
                    <a:pt x="3" y="221"/>
                  </a:lnTo>
                  <a:lnTo>
                    <a:pt x="5" y="209"/>
                  </a:lnTo>
                  <a:lnTo>
                    <a:pt x="8" y="196"/>
                  </a:lnTo>
                  <a:lnTo>
                    <a:pt x="12" y="184"/>
                  </a:lnTo>
                  <a:lnTo>
                    <a:pt x="16" y="172"/>
                  </a:lnTo>
                  <a:lnTo>
                    <a:pt x="21" y="160"/>
                  </a:lnTo>
                  <a:lnTo>
                    <a:pt x="26" y="148"/>
                  </a:lnTo>
                  <a:lnTo>
                    <a:pt x="32" y="137"/>
                  </a:lnTo>
                  <a:lnTo>
                    <a:pt x="38" y="126"/>
                  </a:lnTo>
                  <a:lnTo>
                    <a:pt x="44" y="116"/>
                  </a:lnTo>
                  <a:lnTo>
                    <a:pt x="52" y="105"/>
                  </a:lnTo>
                  <a:lnTo>
                    <a:pt x="60" y="95"/>
                  </a:lnTo>
                  <a:lnTo>
                    <a:pt x="68" y="86"/>
                  </a:lnTo>
                  <a:lnTo>
                    <a:pt x="76" y="78"/>
                  </a:lnTo>
                  <a:lnTo>
                    <a:pt x="86" y="68"/>
                  </a:lnTo>
                  <a:lnTo>
                    <a:pt x="95" y="61"/>
                  </a:lnTo>
                  <a:lnTo>
                    <a:pt x="105" y="52"/>
                  </a:lnTo>
                  <a:lnTo>
                    <a:pt x="115" y="45"/>
                  </a:lnTo>
                  <a:lnTo>
                    <a:pt x="126" y="38"/>
                  </a:lnTo>
                  <a:lnTo>
                    <a:pt x="136" y="32"/>
                  </a:lnTo>
                  <a:lnTo>
                    <a:pt x="148" y="27"/>
                  </a:lnTo>
                  <a:lnTo>
                    <a:pt x="160" y="21"/>
                  </a:lnTo>
                  <a:lnTo>
                    <a:pt x="171" y="16"/>
                  </a:lnTo>
                  <a:lnTo>
                    <a:pt x="183" y="12"/>
                  </a:lnTo>
                  <a:lnTo>
                    <a:pt x="196" y="9"/>
                  </a:lnTo>
                  <a:lnTo>
                    <a:pt x="208" y="6"/>
                  </a:lnTo>
                  <a:lnTo>
                    <a:pt x="221" y="4"/>
                  </a:lnTo>
                  <a:lnTo>
                    <a:pt x="235" y="2"/>
                  </a:lnTo>
                  <a:lnTo>
                    <a:pt x="247" y="1"/>
                  </a:lnTo>
                  <a:lnTo>
                    <a:pt x="261" y="0"/>
                  </a:lnTo>
                  <a:lnTo>
                    <a:pt x="274" y="1"/>
                  </a:lnTo>
                  <a:lnTo>
                    <a:pt x="288" y="2"/>
                  </a:lnTo>
                  <a:lnTo>
                    <a:pt x="300" y="4"/>
                  </a:lnTo>
                  <a:lnTo>
                    <a:pt x="313" y="6"/>
                  </a:lnTo>
                  <a:lnTo>
                    <a:pt x="326" y="9"/>
                  </a:lnTo>
                  <a:lnTo>
                    <a:pt x="338" y="12"/>
                  </a:lnTo>
                  <a:lnTo>
                    <a:pt x="351" y="16"/>
                  </a:lnTo>
                  <a:lnTo>
                    <a:pt x="363" y="21"/>
                  </a:lnTo>
                  <a:lnTo>
                    <a:pt x="374" y="27"/>
                  </a:lnTo>
                  <a:lnTo>
                    <a:pt x="385" y="32"/>
                  </a:lnTo>
                  <a:lnTo>
                    <a:pt x="397" y="38"/>
                  </a:lnTo>
                  <a:lnTo>
                    <a:pt x="407" y="45"/>
                  </a:lnTo>
                  <a:lnTo>
                    <a:pt x="417" y="52"/>
                  </a:lnTo>
                  <a:lnTo>
                    <a:pt x="427" y="61"/>
                  </a:lnTo>
                  <a:lnTo>
                    <a:pt x="436" y="68"/>
                  </a:lnTo>
                  <a:lnTo>
                    <a:pt x="445" y="78"/>
                  </a:lnTo>
                  <a:lnTo>
                    <a:pt x="454" y="86"/>
                  </a:lnTo>
                  <a:lnTo>
                    <a:pt x="462" y="95"/>
                  </a:lnTo>
                  <a:lnTo>
                    <a:pt x="470" y="105"/>
                  </a:lnTo>
                  <a:lnTo>
                    <a:pt x="477" y="116"/>
                  </a:lnTo>
                  <a:lnTo>
                    <a:pt x="484" y="126"/>
                  </a:lnTo>
                  <a:lnTo>
                    <a:pt x="490" y="137"/>
                  </a:lnTo>
                  <a:lnTo>
                    <a:pt x="496" y="148"/>
                  </a:lnTo>
                  <a:lnTo>
                    <a:pt x="501" y="160"/>
                  </a:lnTo>
                  <a:lnTo>
                    <a:pt x="506" y="172"/>
                  </a:lnTo>
                  <a:lnTo>
                    <a:pt x="510" y="184"/>
                  </a:lnTo>
                  <a:lnTo>
                    <a:pt x="513" y="196"/>
                  </a:lnTo>
                  <a:lnTo>
                    <a:pt x="516" y="209"/>
                  </a:lnTo>
                  <a:lnTo>
                    <a:pt x="518" y="221"/>
                  </a:lnTo>
                  <a:lnTo>
                    <a:pt x="520" y="235"/>
                  </a:lnTo>
                  <a:lnTo>
                    <a:pt x="521" y="248"/>
                  </a:lnTo>
                  <a:lnTo>
                    <a:pt x="521" y="261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06" name="Freeform 66"/>
            <p:cNvSpPr>
              <a:spLocks/>
            </p:cNvSpPr>
            <p:nvPr/>
          </p:nvSpPr>
          <p:spPr bwMode="auto">
            <a:xfrm>
              <a:off x="1711325" y="2008188"/>
              <a:ext cx="803275" cy="608013"/>
            </a:xfrm>
            <a:custGeom>
              <a:avLst/>
              <a:gdLst>
                <a:gd name="T0" fmla="*/ 2503 w 2528"/>
                <a:gd name="T1" fmla="*/ 221 h 1919"/>
                <a:gd name="T2" fmla="*/ 2523 w 2528"/>
                <a:gd name="T3" fmla="*/ 342 h 1919"/>
                <a:gd name="T4" fmla="*/ 2528 w 2528"/>
                <a:gd name="T5" fmla="*/ 462 h 1919"/>
                <a:gd name="T6" fmla="*/ 2516 w 2528"/>
                <a:gd name="T7" fmla="*/ 576 h 1919"/>
                <a:gd name="T8" fmla="*/ 2489 w 2528"/>
                <a:gd name="T9" fmla="*/ 682 h 1919"/>
                <a:gd name="T10" fmla="*/ 2444 w 2528"/>
                <a:gd name="T11" fmla="*/ 778 h 1919"/>
                <a:gd name="T12" fmla="*/ 2383 w 2528"/>
                <a:gd name="T13" fmla="*/ 860 h 1919"/>
                <a:gd name="T14" fmla="*/ 2305 w 2528"/>
                <a:gd name="T15" fmla="*/ 926 h 1919"/>
                <a:gd name="T16" fmla="*/ 2210 w 2528"/>
                <a:gd name="T17" fmla="*/ 974 h 1919"/>
                <a:gd name="T18" fmla="*/ 2097 w 2528"/>
                <a:gd name="T19" fmla="*/ 1000 h 1919"/>
                <a:gd name="T20" fmla="*/ 1965 w 2528"/>
                <a:gd name="T21" fmla="*/ 1002 h 1919"/>
                <a:gd name="T22" fmla="*/ 1839 w 2528"/>
                <a:gd name="T23" fmla="*/ 982 h 1919"/>
                <a:gd name="T24" fmla="*/ 1726 w 2528"/>
                <a:gd name="T25" fmla="*/ 949 h 1919"/>
                <a:gd name="T26" fmla="*/ 1590 w 2528"/>
                <a:gd name="T27" fmla="*/ 892 h 1919"/>
                <a:gd name="T28" fmla="*/ 1461 w 2528"/>
                <a:gd name="T29" fmla="*/ 832 h 1919"/>
                <a:gd name="T30" fmla="*/ 1364 w 2528"/>
                <a:gd name="T31" fmla="*/ 793 h 1919"/>
                <a:gd name="T32" fmla="*/ 1260 w 2528"/>
                <a:gd name="T33" fmla="*/ 765 h 1919"/>
                <a:gd name="T34" fmla="*/ 1146 w 2528"/>
                <a:gd name="T35" fmla="*/ 752 h 1919"/>
                <a:gd name="T36" fmla="*/ 1018 w 2528"/>
                <a:gd name="T37" fmla="*/ 763 h 1919"/>
                <a:gd name="T38" fmla="*/ 872 w 2528"/>
                <a:gd name="T39" fmla="*/ 800 h 1919"/>
                <a:gd name="T40" fmla="*/ 703 w 2528"/>
                <a:gd name="T41" fmla="*/ 870 h 1919"/>
                <a:gd name="T42" fmla="*/ 568 w 2528"/>
                <a:gd name="T43" fmla="*/ 955 h 1919"/>
                <a:gd name="T44" fmla="*/ 468 w 2528"/>
                <a:gd name="T45" fmla="*/ 1063 h 1919"/>
                <a:gd name="T46" fmla="*/ 395 w 2528"/>
                <a:gd name="T47" fmla="*/ 1185 h 1919"/>
                <a:gd name="T48" fmla="*/ 346 w 2528"/>
                <a:gd name="T49" fmla="*/ 1316 h 1919"/>
                <a:gd name="T50" fmla="*/ 317 w 2528"/>
                <a:gd name="T51" fmla="*/ 1449 h 1919"/>
                <a:gd name="T52" fmla="*/ 304 w 2528"/>
                <a:gd name="T53" fmla="*/ 1577 h 1919"/>
                <a:gd name="T54" fmla="*/ 302 w 2528"/>
                <a:gd name="T55" fmla="*/ 1693 h 1919"/>
                <a:gd name="T56" fmla="*/ 307 w 2528"/>
                <a:gd name="T57" fmla="*/ 1793 h 1919"/>
                <a:gd name="T58" fmla="*/ 323 w 2528"/>
                <a:gd name="T59" fmla="*/ 1911 h 1919"/>
                <a:gd name="T60" fmla="*/ 56 w 2528"/>
                <a:gd name="T61" fmla="*/ 1509 h 1919"/>
                <a:gd name="T62" fmla="*/ 37 w 2528"/>
                <a:gd name="T63" fmla="*/ 1434 h 1919"/>
                <a:gd name="T64" fmla="*/ 16 w 2528"/>
                <a:gd name="T65" fmla="*/ 1328 h 1919"/>
                <a:gd name="T66" fmla="*/ 2 w 2528"/>
                <a:gd name="T67" fmla="*/ 1188 h 1919"/>
                <a:gd name="T68" fmla="*/ 2 w 2528"/>
                <a:gd name="T69" fmla="*/ 1022 h 1919"/>
                <a:gd name="T70" fmla="*/ 24 w 2528"/>
                <a:gd name="T71" fmla="*/ 842 h 1919"/>
                <a:gd name="T72" fmla="*/ 78 w 2528"/>
                <a:gd name="T73" fmla="*/ 656 h 1919"/>
                <a:gd name="T74" fmla="*/ 173 w 2528"/>
                <a:gd name="T75" fmla="*/ 474 h 1919"/>
                <a:gd name="T76" fmla="*/ 318 w 2528"/>
                <a:gd name="T77" fmla="*/ 306 h 1919"/>
                <a:gd name="T78" fmla="*/ 522 w 2528"/>
                <a:gd name="T79" fmla="*/ 161 h 1919"/>
                <a:gd name="T80" fmla="*/ 793 w 2528"/>
                <a:gd name="T81" fmla="*/ 47 h 1919"/>
                <a:gd name="T82" fmla="*/ 1012 w 2528"/>
                <a:gd name="T83" fmla="*/ 4 h 1919"/>
                <a:gd name="T84" fmla="*/ 1214 w 2528"/>
                <a:gd name="T85" fmla="*/ 3 h 1919"/>
                <a:gd name="T86" fmla="*/ 1400 w 2528"/>
                <a:gd name="T87" fmla="*/ 36 h 1919"/>
                <a:gd name="T88" fmla="*/ 1572 w 2528"/>
                <a:gd name="T89" fmla="*/ 88 h 1919"/>
                <a:gd name="T90" fmla="*/ 1733 w 2528"/>
                <a:gd name="T91" fmla="*/ 150 h 1919"/>
                <a:gd name="T92" fmla="*/ 1882 w 2528"/>
                <a:gd name="T93" fmla="*/ 210 h 1919"/>
                <a:gd name="T94" fmla="*/ 2021 w 2528"/>
                <a:gd name="T95" fmla="*/ 258 h 1919"/>
                <a:gd name="T96" fmla="*/ 2154 w 2528"/>
                <a:gd name="T97" fmla="*/ 281 h 1919"/>
                <a:gd name="T98" fmla="*/ 2280 w 2528"/>
                <a:gd name="T99" fmla="*/ 269 h 1919"/>
                <a:gd name="T100" fmla="*/ 2401 w 2528"/>
                <a:gd name="T101" fmla="*/ 210 h 1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28" h="1919">
                  <a:moveTo>
                    <a:pt x="2479" y="140"/>
                  </a:moveTo>
                  <a:lnTo>
                    <a:pt x="2492" y="181"/>
                  </a:lnTo>
                  <a:lnTo>
                    <a:pt x="2503" y="221"/>
                  </a:lnTo>
                  <a:lnTo>
                    <a:pt x="2511" y="261"/>
                  </a:lnTo>
                  <a:lnTo>
                    <a:pt x="2517" y="302"/>
                  </a:lnTo>
                  <a:lnTo>
                    <a:pt x="2523" y="342"/>
                  </a:lnTo>
                  <a:lnTo>
                    <a:pt x="2527" y="383"/>
                  </a:lnTo>
                  <a:lnTo>
                    <a:pt x="2528" y="422"/>
                  </a:lnTo>
                  <a:lnTo>
                    <a:pt x="2528" y="462"/>
                  </a:lnTo>
                  <a:lnTo>
                    <a:pt x="2526" y="500"/>
                  </a:lnTo>
                  <a:lnTo>
                    <a:pt x="2523" y="538"/>
                  </a:lnTo>
                  <a:lnTo>
                    <a:pt x="2516" y="576"/>
                  </a:lnTo>
                  <a:lnTo>
                    <a:pt x="2509" y="612"/>
                  </a:lnTo>
                  <a:lnTo>
                    <a:pt x="2501" y="648"/>
                  </a:lnTo>
                  <a:lnTo>
                    <a:pt x="2489" y="682"/>
                  </a:lnTo>
                  <a:lnTo>
                    <a:pt x="2476" y="714"/>
                  </a:lnTo>
                  <a:lnTo>
                    <a:pt x="2461" y="747"/>
                  </a:lnTo>
                  <a:lnTo>
                    <a:pt x="2444" y="778"/>
                  </a:lnTo>
                  <a:lnTo>
                    <a:pt x="2427" y="806"/>
                  </a:lnTo>
                  <a:lnTo>
                    <a:pt x="2406" y="834"/>
                  </a:lnTo>
                  <a:lnTo>
                    <a:pt x="2383" y="860"/>
                  </a:lnTo>
                  <a:lnTo>
                    <a:pt x="2360" y="884"/>
                  </a:lnTo>
                  <a:lnTo>
                    <a:pt x="2333" y="906"/>
                  </a:lnTo>
                  <a:lnTo>
                    <a:pt x="2305" y="926"/>
                  </a:lnTo>
                  <a:lnTo>
                    <a:pt x="2275" y="945"/>
                  </a:lnTo>
                  <a:lnTo>
                    <a:pt x="2244" y="961"/>
                  </a:lnTo>
                  <a:lnTo>
                    <a:pt x="2210" y="974"/>
                  </a:lnTo>
                  <a:lnTo>
                    <a:pt x="2174" y="985"/>
                  </a:lnTo>
                  <a:lnTo>
                    <a:pt x="2137" y="994"/>
                  </a:lnTo>
                  <a:lnTo>
                    <a:pt x="2097" y="1000"/>
                  </a:lnTo>
                  <a:lnTo>
                    <a:pt x="2055" y="1003"/>
                  </a:lnTo>
                  <a:lnTo>
                    <a:pt x="2011" y="1004"/>
                  </a:lnTo>
                  <a:lnTo>
                    <a:pt x="1965" y="1002"/>
                  </a:lnTo>
                  <a:lnTo>
                    <a:pt x="1921" y="998"/>
                  </a:lnTo>
                  <a:lnTo>
                    <a:pt x="1880" y="990"/>
                  </a:lnTo>
                  <a:lnTo>
                    <a:pt x="1839" y="982"/>
                  </a:lnTo>
                  <a:lnTo>
                    <a:pt x="1800" y="972"/>
                  </a:lnTo>
                  <a:lnTo>
                    <a:pt x="1762" y="961"/>
                  </a:lnTo>
                  <a:lnTo>
                    <a:pt x="1726" y="949"/>
                  </a:lnTo>
                  <a:lnTo>
                    <a:pt x="1690" y="935"/>
                  </a:lnTo>
                  <a:lnTo>
                    <a:pt x="1657" y="922"/>
                  </a:lnTo>
                  <a:lnTo>
                    <a:pt x="1590" y="892"/>
                  </a:lnTo>
                  <a:lnTo>
                    <a:pt x="1526" y="861"/>
                  </a:lnTo>
                  <a:lnTo>
                    <a:pt x="1494" y="847"/>
                  </a:lnTo>
                  <a:lnTo>
                    <a:pt x="1461" y="832"/>
                  </a:lnTo>
                  <a:lnTo>
                    <a:pt x="1429" y="818"/>
                  </a:lnTo>
                  <a:lnTo>
                    <a:pt x="1396" y="804"/>
                  </a:lnTo>
                  <a:lnTo>
                    <a:pt x="1364" y="793"/>
                  </a:lnTo>
                  <a:lnTo>
                    <a:pt x="1330" y="782"/>
                  </a:lnTo>
                  <a:lnTo>
                    <a:pt x="1295" y="773"/>
                  </a:lnTo>
                  <a:lnTo>
                    <a:pt x="1260" y="765"/>
                  </a:lnTo>
                  <a:lnTo>
                    <a:pt x="1223" y="759"/>
                  </a:lnTo>
                  <a:lnTo>
                    <a:pt x="1185" y="755"/>
                  </a:lnTo>
                  <a:lnTo>
                    <a:pt x="1146" y="752"/>
                  </a:lnTo>
                  <a:lnTo>
                    <a:pt x="1106" y="754"/>
                  </a:lnTo>
                  <a:lnTo>
                    <a:pt x="1062" y="757"/>
                  </a:lnTo>
                  <a:lnTo>
                    <a:pt x="1018" y="763"/>
                  </a:lnTo>
                  <a:lnTo>
                    <a:pt x="971" y="773"/>
                  </a:lnTo>
                  <a:lnTo>
                    <a:pt x="923" y="784"/>
                  </a:lnTo>
                  <a:lnTo>
                    <a:pt x="872" y="800"/>
                  </a:lnTo>
                  <a:lnTo>
                    <a:pt x="818" y="819"/>
                  </a:lnTo>
                  <a:lnTo>
                    <a:pt x="762" y="842"/>
                  </a:lnTo>
                  <a:lnTo>
                    <a:pt x="703" y="870"/>
                  </a:lnTo>
                  <a:lnTo>
                    <a:pt x="654" y="895"/>
                  </a:lnTo>
                  <a:lnTo>
                    <a:pt x="610" y="924"/>
                  </a:lnTo>
                  <a:lnTo>
                    <a:pt x="568" y="955"/>
                  </a:lnTo>
                  <a:lnTo>
                    <a:pt x="531" y="989"/>
                  </a:lnTo>
                  <a:lnTo>
                    <a:pt x="498" y="1025"/>
                  </a:lnTo>
                  <a:lnTo>
                    <a:pt x="468" y="1063"/>
                  </a:lnTo>
                  <a:lnTo>
                    <a:pt x="441" y="1102"/>
                  </a:lnTo>
                  <a:lnTo>
                    <a:pt x="416" y="1144"/>
                  </a:lnTo>
                  <a:lnTo>
                    <a:pt x="395" y="1185"/>
                  </a:lnTo>
                  <a:lnTo>
                    <a:pt x="376" y="1228"/>
                  </a:lnTo>
                  <a:lnTo>
                    <a:pt x="360" y="1272"/>
                  </a:lnTo>
                  <a:lnTo>
                    <a:pt x="346" y="1316"/>
                  </a:lnTo>
                  <a:lnTo>
                    <a:pt x="335" y="1360"/>
                  </a:lnTo>
                  <a:lnTo>
                    <a:pt x="325" y="1405"/>
                  </a:lnTo>
                  <a:lnTo>
                    <a:pt x="317" y="1449"/>
                  </a:lnTo>
                  <a:lnTo>
                    <a:pt x="312" y="1492"/>
                  </a:lnTo>
                  <a:lnTo>
                    <a:pt x="307" y="1535"/>
                  </a:lnTo>
                  <a:lnTo>
                    <a:pt x="304" y="1577"/>
                  </a:lnTo>
                  <a:lnTo>
                    <a:pt x="302" y="1617"/>
                  </a:lnTo>
                  <a:lnTo>
                    <a:pt x="302" y="1656"/>
                  </a:lnTo>
                  <a:lnTo>
                    <a:pt x="302" y="1693"/>
                  </a:lnTo>
                  <a:lnTo>
                    <a:pt x="303" y="1728"/>
                  </a:lnTo>
                  <a:lnTo>
                    <a:pt x="305" y="1762"/>
                  </a:lnTo>
                  <a:lnTo>
                    <a:pt x="307" y="1793"/>
                  </a:lnTo>
                  <a:lnTo>
                    <a:pt x="314" y="1846"/>
                  </a:lnTo>
                  <a:lnTo>
                    <a:pt x="319" y="1886"/>
                  </a:lnTo>
                  <a:lnTo>
                    <a:pt x="323" y="1911"/>
                  </a:lnTo>
                  <a:lnTo>
                    <a:pt x="324" y="1919"/>
                  </a:lnTo>
                  <a:lnTo>
                    <a:pt x="216" y="1919"/>
                  </a:lnTo>
                  <a:lnTo>
                    <a:pt x="56" y="1509"/>
                  </a:lnTo>
                  <a:lnTo>
                    <a:pt x="52" y="1497"/>
                  </a:lnTo>
                  <a:lnTo>
                    <a:pt x="42" y="1461"/>
                  </a:lnTo>
                  <a:lnTo>
                    <a:pt x="37" y="1434"/>
                  </a:lnTo>
                  <a:lnTo>
                    <a:pt x="30" y="1404"/>
                  </a:lnTo>
                  <a:lnTo>
                    <a:pt x="23" y="1368"/>
                  </a:lnTo>
                  <a:lnTo>
                    <a:pt x="16" y="1328"/>
                  </a:lnTo>
                  <a:lnTo>
                    <a:pt x="11" y="1284"/>
                  </a:lnTo>
                  <a:lnTo>
                    <a:pt x="6" y="1238"/>
                  </a:lnTo>
                  <a:lnTo>
                    <a:pt x="2" y="1188"/>
                  </a:lnTo>
                  <a:lnTo>
                    <a:pt x="0" y="1135"/>
                  </a:lnTo>
                  <a:lnTo>
                    <a:pt x="0" y="1079"/>
                  </a:lnTo>
                  <a:lnTo>
                    <a:pt x="2" y="1022"/>
                  </a:lnTo>
                  <a:lnTo>
                    <a:pt x="6" y="964"/>
                  </a:lnTo>
                  <a:lnTo>
                    <a:pt x="13" y="904"/>
                  </a:lnTo>
                  <a:lnTo>
                    <a:pt x="24" y="842"/>
                  </a:lnTo>
                  <a:lnTo>
                    <a:pt x="38" y="780"/>
                  </a:lnTo>
                  <a:lnTo>
                    <a:pt x="56" y="719"/>
                  </a:lnTo>
                  <a:lnTo>
                    <a:pt x="78" y="656"/>
                  </a:lnTo>
                  <a:lnTo>
                    <a:pt x="104" y="595"/>
                  </a:lnTo>
                  <a:lnTo>
                    <a:pt x="136" y="534"/>
                  </a:lnTo>
                  <a:lnTo>
                    <a:pt x="173" y="474"/>
                  </a:lnTo>
                  <a:lnTo>
                    <a:pt x="215" y="416"/>
                  </a:lnTo>
                  <a:lnTo>
                    <a:pt x="264" y="360"/>
                  </a:lnTo>
                  <a:lnTo>
                    <a:pt x="318" y="306"/>
                  </a:lnTo>
                  <a:lnTo>
                    <a:pt x="379" y="255"/>
                  </a:lnTo>
                  <a:lnTo>
                    <a:pt x="447" y="206"/>
                  </a:lnTo>
                  <a:lnTo>
                    <a:pt x="522" y="161"/>
                  </a:lnTo>
                  <a:lnTo>
                    <a:pt x="604" y="118"/>
                  </a:lnTo>
                  <a:lnTo>
                    <a:pt x="694" y="81"/>
                  </a:lnTo>
                  <a:lnTo>
                    <a:pt x="793" y="47"/>
                  </a:lnTo>
                  <a:lnTo>
                    <a:pt x="868" y="27"/>
                  </a:lnTo>
                  <a:lnTo>
                    <a:pt x="941" y="13"/>
                  </a:lnTo>
                  <a:lnTo>
                    <a:pt x="1012" y="4"/>
                  </a:lnTo>
                  <a:lnTo>
                    <a:pt x="1080" y="0"/>
                  </a:lnTo>
                  <a:lnTo>
                    <a:pt x="1148" y="0"/>
                  </a:lnTo>
                  <a:lnTo>
                    <a:pt x="1214" y="3"/>
                  </a:lnTo>
                  <a:lnTo>
                    <a:pt x="1277" y="11"/>
                  </a:lnTo>
                  <a:lnTo>
                    <a:pt x="1339" y="22"/>
                  </a:lnTo>
                  <a:lnTo>
                    <a:pt x="1400" y="36"/>
                  </a:lnTo>
                  <a:lnTo>
                    <a:pt x="1459" y="51"/>
                  </a:lnTo>
                  <a:lnTo>
                    <a:pt x="1516" y="69"/>
                  </a:lnTo>
                  <a:lnTo>
                    <a:pt x="1572" y="88"/>
                  </a:lnTo>
                  <a:lnTo>
                    <a:pt x="1627" y="108"/>
                  </a:lnTo>
                  <a:lnTo>
                    <a:pt x="1680" y="129"/>
                  </a:lnTo>
                  <a:lnTo>
                    <a:pt x="1733" y="150"/>
                  </a:lnTo>
                  <a:lnTo>
                    <a:pt x="1784" y="171"/>
                  </a:lnTo>
                  <a:lnTo>
                    <a:pt x="1833" y="191"/>
                  </a:lnTo>
                  <a:lnTo>
                    <a:pt x="1882" y="210"/>
                  </a:lnTo>
                  <a:lnTo>
                    <a:pt x="1929" y="228"/>
                  </a:lnTo>
                  <a:lnTo>
                    <a:pt x="1976" y="244"/>
                  </a:lnTo>
                  <a:lnTo>
                    <a:pt x="2021" y="258"/>
                  </a:lnTo>
                  <a:lnTo>
                    <a:pt x="2067" y="269"/>
                  </a:lnTo>
                  <a:lnTo>
                    <a:pt x="2110" y="277"/>
                  </a:lnTo>
                  <a:lnTo>
                    <a:pt x="2154" y="281"/>
                  </a:lnTo>
                  <a:lnTo>
                    <a:pt x="2197" y="282"/>
                  </a:lnTo>
                  <a:lnTo>
                    <a:pt x="2238" y="278"/>
                  </a:lnTo>
                  <a:lnTo>
                    <a:pt x="2280" y="269"/>
                  </a:lnTo>
                  <a:lnTo>
                    <a:pt x="2321" y="256"/>
                  </a:lnTo>
                  <a:lnTo>
                    <a:pt x="2361" y="236"/>
                  </a:lnTo>
                  <a:lnTo>
                    <a:pt x="2401" y="210"/>
                  </a:lnTo>
                  <a:lnTo>
                    <a:pt x="2440" y="178"/>
                  </a:lnTo>
                  <a:lnTo>
                    <a:pt x="2479" y="140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07" name="Freeform 67"/>
            <p:cNvSpPr>
              <a:spLocks/>
            </p:cNvSpPr>
            <p:nvPr/>
          </p:nvSpPr>
          <p:spPr bwMode="auto">
            <a:xfrm>
              <a:off x="1647825" y="3006725"/>
              <a:ext cx="687388" cy="1379538"/>
            </a:xfrm>
            <a:custGeom>
              <a:avLst/>
              <a:gdLst>
                <a:gd name="T0" fmla="*/ 2007 w 2166"/>
                <a:gd name="T1" fmla="*/ 1169 h 4343"/>
                <a:gd name="T2" fmla="*/ 1966 w 2166"/>
                <a:gd name="T3" fmla="*/ 855 h 4343"/>
                <a:gd name="T4" fmla="*/ 1946 w 2166"/>
                <a:gd name="T5" fmla="*/ 720 h 4343"/>
                <a:gd name="T6" fmla="*/ 1927 w 2166"/>
                <a:gd name="T7" fmla="*/ 599 h 4343"/>
                <a:gd name="T8" fmla="*/ 1907 w 2166"/>
                <a:gd name="T9" fmla="*/ 491 h 4343"/>
                <a:gd name="T10" fmla="*/ 1885 w 2166"/>
                <a:gd name="T11" fmla="*/ 396 h 4343"/>
                <a:gd name="T12" fmla="*/ 1860 w 2166"/>
                <a:gd name="T13" fmla="*/ 313 h 4343"/>
                <a:gd name="T14" fmla="*/ 1831 w 2166"/>
                <a:gd name="T15" fmla="*/ 241 h 4343"/>
                <a:gd name="T16" fmla="*/ 1797 w 2166"/>
                <a:gd name="T17" fmla="*/ 180 h 4343"/>
                <a:gd name="T18" fmla="*/ 1759 w 2166"/>
                <a:gd name="T19" fmla="*/ 128 h 4343"/>
                <a:gd name="T20" fmla="*/ 1714 w 2166"/>
                <a:gd name="T21" fmla="*/ 87 h 4343"/>
                <a:gd name="T22" fmla="*/ 1661 w 2166"/>
                <a:gd name="T23" fmla="*/ 54 h 4343"/>
                <a:gd name="T24" fmla="*/ 1601 w 2166"/>
                <a:gd name="T25" fmla="*/ 29 h 4343"/>
                <a:gd name="T26" fmla="*/ 1531 w 2166"/>
                <a:gd name="T27" fmla="*/ 13 h 4343"/>
                <a:gd name="T28" fmla="*/ 1452 w 2166"/>
                <a:gd name="T29" fmla="*/ 3 h 4343"/>
                <a:gd name="T30" fmla="*/ 1362 w 2166"/>
                <a:gd name="T31" fmla="*/ 0 h 4343"/>
                <a:gd name="T32" fmla="*/ 792 w 2166"/>
                <a:gd name="T33" fmla="*/ 2 h 4343"/>
                <a:gd name="T34" fmla="*/ 644 w 2166"/>
                <a:gd name="T35" fmla="*/ 13 h 4343"/>
                <a:gd name="T36" fmla="*/ 514 w 2166"/>
                <a:gd name="T37" fmla="*/ 35 h 4343"/>
                <a:gd name="T38" fmla="*/ 403 w 2166"/>
                <a:gd name="T39" fmla="*/ 66 h 4343"/>
                <a:gd name="T40" fmla="*/ 308 w 2166"/>
                <a:gd name="T41" fmla="*/ 109 h 4343"/>
                <a:gd name="T42" fmla="*/ 229 w 2166"/>
                <a:gd name="T43" fmla="*/ 158 h 4343"/>
                <a:gd name="T44" fmla="*/ 165 w 2166"/>
                <a:gd name="T45" fmla="*/ 218 h 4343"/>
                <a:gd name="T46" fmla="*/ 112 w 2166"/>
                <a:gd name="T47" fmla="*/ 284 h 4343"/>
                <a:gd name="T48" fmla="*/ 72 w 2166"/>
                <a:gd name="T49" fmla="*/ 357 h 4343"/>
                <a:gd name="T50" fmla="*/ 42 w 2166"/>
                <a:gd name="T51" fmla="*/ 437 h 4343"/>
                <a:gd name="T52" fmla="*/ 21 w 2166"/>
                <a:gd name="T53" fmla="*/ 523 h 4343"/>
                <a:gd name="T54" fmla="*/ 8 w 2166"/>
                <a:gd name="T55" fmla="*/ 614 h 4343"/>
                <a:gd name="T56" fmla="*/ 1 w 2166"/>
                <a:gd name="T57" fmla="*/ 709 h 4343"/>
                <a:gd name="T58" fmla="*/ 0 w 2166"/>
                <a:gd name="T59" fmla="*/ 808 h 4343"/>
                <a:gd name="T60" fmla="*/ 5 w 2166"/>
                <a:gd name="T61" fmla="*/ 965 h 4343"/>
                <a:gd name="T62" fmla="*/ 141 w 2166"/>
                <a:gd name="T63" fmla="*/ 4342 h 4343"/>
                <a:gd name="T64" fmla="*/ 1625 w 2166"/>
                <a:gd name="T65" fmla="*/ 4265 h 4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66" h="4343">
                  <a:moveTo>
                    <a:pt x="2166" y="4318"/>
                  </a:moveTo>
                  <a:lnTo>
                    <a:pt x="2007" y="1169"/>
                  </a:lnTo>
                  <a:lnTo>
                    <a:pt x="1986" y="1004"/>
                  </a:lnTo>
                  <a:lnTo>
                    <a:pt x="1966" y="855"/>
                  </a:lnTo>
                  <a:lnTo>
                    <a:pt x="1956" y="785"/>
                  </a:lnTo>
                  <a:lnTo>
                    <a:pt x="1946" y="720"/>
                  </a:lnTo>
                  <a:lnTo>
                    <a:pt x="1937" y="657"/>
                  </a:lnTo>
                  <a:lnTo>
                    <a:pt x="1927" y="599"/>
                  </a:lnTo>
                  <a:lnTo>
                    <a:pt x="1917" y="543"/>
                  </a:lnTo>
                  <a:lnTo>
                    <a:pt x="1907" y="491"/>
                  </a:lnTo>
                  <a:lnTo>
                    <a:pt x="1896" y="442"/>
                  </a:lnTo>
                  <a:lnTo>
                    <a:pt x="1885" y="396"/>
                  </a:lnTo>
                  <a:lnTo>
                    <a:pt x="1872" y="353"/>
                  </a:lnTo>
                  <a:lnTo>
                    <a:pt x="1860" y="313"/>
                  </a:lnTo>
                  <a:lnTo>
                    <a:pt x="1846" y="275"/>
                  </a:lnTo>
                  <a:lnTo>
                    <a:pt x="1831" y="241"/>
                  </a:lnTo>
                  <a:lnTo>
                    <a:pt x="1815" y="208"/>
                  </a:lnTo>
                  <a:lnTo>
                    <a:pt x="1797" y="180"/>
                  </a:lnTo>
                  <a:lnTo>
                    <a:pt x="1779" y="152"/>
                  </a:lnTo>
                  <a:lnTo>
                    <a:pt x="1759" y="128"/>
                  </a:lnTo>
                  <a:lnTo>
                    <a:pt x="1737" y="106"/>
                  </a:lnTo>
                  <a:lnTo>
                    <a:pt x="1714" y="87"/>
                  </a:lnTo>
                  <a:lnTo>
                    <a:pt x="1688" y="69"/>
                  </a:lnTo>
                  <a:lnTo>
                    <a:pt x="1661" y="54"/>
                  </a:lnTo>
                  <a:lnTo>
                    <a:pt x="1632" y="41"/>
                  </a:lnTo>
                  <a:lnTo>
                    <a:pt x="1601" y="29"/>
                  </a:lnTo>
                  <a:lnTo>
                    <a:pt x="1567" y="20"/>
                  </a:lnTo>
                  <a:lnTo>
                    <a:pt x="1531" y="13"/>
                  </a:lnTo>
                  <a:lnTo>
                    <a:pt x="1493" y="7"/>
                  </a:lnTo>
                  <a:lnTo>
                    <a:pt x="1452" y="3"/>
                  </a:lnTo>
                  <a:lnTo>
                    <a:pt x="1408" y="1"/>
                  </a:lnTo>
                  <a:lnTo>
                    <a:pt x="1362" y="0"/>
                  </a:lnTo>
                  <a:lnTo>
                    <a:pt x="874" y="0"/>
                  </a:lnTo>
                  <a:lnTo>
                    <a:pt x="792" y="2"/>
                  </a:lnTo>
                  <a:lnTo>
                    <a:pt x="716" y="6"/>
                  </a:lnTo>
                  <a:lnTo>
                    <a:pt x="644" y="13"/>
                  </a:lnTo>
                  <a:lnTo>
                    <a:pt x="576" y="23"/>
                  </a:lnTo>
                  <a:lnTo>
                    <a:pt x="514" y="35"/>
                  </a:lnTo>
                  <a:lnTo>
                    <a:pt x="456" y="50"/>
                  </a:lnTo>
                  <a:lnTo>
                    <a:pt x="403" y="66"/>
                  </a:lnTo>
                  <a:lnTo>
                    <a:pt x="354" y="87"/>
                  </a:lnTo>
                  <a:lnTo>
                    <a:pt x="308" y="109"/>
                  </a:lnTo>
                  <a:lnTo>
                    <a:pt x="267" y="133"/>
                  </a:lnTo>
                  <a:lnTo>
                    <a:pt x="229" y="158"/>
                  </a:lnTo>
                  <a:lnTo>
                    <a:pt x="195" y="187"/>
                  </a:lnTo>
                  <a:lnTo>
                    <a:pt x="165" y="218"/>
                  </a:lnTo>
                  <a:lnTo>
                    <a:pt x="137" y="249"/>
                  </a:lnTo>
                  <a:lnTo>
                    <a:pt x="112" y="284"/>
                  </a:lnTo>
                  <a:lnTo>
                    <a:pt x="91" y="319"/>
                  </a:lnTo>
                  <a:lnTo>
                    <a:pt x="72" y="357"/>
                  </a:lnTo>
                  <a:lnTo>
                    <a:pt x="56" y="396"/>
                  </a:lnTo>
                  <a:lnTo>
                    <a:pt x="42" y="437"/>
                  </a:lnTo>
                  <a:lnTo>
                    <a:pt x="30" y="479"/>
                  </a:lnTo>
                  <a:lnTo>
                    <a:pt x="21" y="523"/>
                  </a:lnTo>
                  <a:lnTo>
                    <a:pt x="13" y="567"/>
                  </a:lnTo>
                  <a:lnTo>
                    <a:pt x="8" y="614"/>
                  </a:lnTo>
                  <a:lnTo>
                    <a:pt x="4" y="660"/>
                  </a:lnTo>
                  <a:lnTo>
                    <a:pt x="1" y="709"/>
                  </a:lnTo>
                  <a:lnTo>
                    <a:pt x="0" y="759"/>
                  </a:lnTo>
                  <a:lnTo>
                    <a:pt x="0" y="808"/>
                  </a:lnTo>
                  <a:lnTo>
                    <a:pt x="1" y="860"/>
                  </a:lnTo>
                  <a:lnTo>
                    <a:pt x="5" y="965"/>
                  </a:lnTo>
                  <a:lnTo>
                    <a:pt x="10" y="1072"/>
                  </a:lnTo>
                  <a:lnTo>
                    <a:pt x="141" y="4342"/>
                  </a:lnTo>
                  <a:lnTo>
                    <a:pt x="1562" y="4343"/>
                  </a:lnTo>
                  <a:lnTo>
                    <a:pt x="1625" y="4265"/>
                  </a:lnTo>
                  <a:lnTo>
                    <a:pt x="2166" y="4318"/>
                  </a:lnTo>
                  <a:close/>
                </a:path>
              </a:pathLst>
            </a:custGeom>
            <a:solidFill>
              <a:srgbClr val="607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08" name="Freeform 68"/>
            <p:cNvSpPr>
              <a:spLocks/>
            </p:cNvSpPr>
            <p:nvPr/>
          </p:nvSpPr>
          <p:spPr bwMode="auto">
            <a:xfrm>
              <a:off x="1666875" y="3040063"/>
              <a:ext cx="995363" cy="904875"/>
            </a:xfrm>
            <a:custGeom>
              <a:avLst/>
              <a:gdLst>
                <a:gd name="T0" fmla="*/ 2743 w 3132"/>
                <a:gd name="T1" fmla="*/ 2096 h 2847"/>
                <a:gd name="T2" fmla="*/ 2469 w 3132"/>
                <a:gd name="T3" fmla="*/ 2137 h 2847"/>
                <a:gd name="T4" fmla="*/ 2195 w 3132"/>
                <a:gd name="T5" fmla="*/ 2133 h 2847"/>
                <a:gd name="T6" fmla="*/ 1926 w 3132"/>
                <a:gd name="T7" fmla="*/ 2084 h 2847"/>
                <a:gd name="T8" fmla="*/ 1668 w 3132"/>
                <a:gd name="T9" fmla="*/ 1990 h 2847"/>
                <a:gd name="T10" fmla="*/ 1428 w 3132"/>
                <a:gd name="T11" fmla="*/ 1855 h 2847"/>
                <a:gd name="T12" fmla="*/ 1211 w 3132"/>
                <a:gd name="T13" fmla="*/ 1677 h 2847"/>
                <a:gd name="T14" fmla="*/ 1023 w 3132"/>
                <a:gd name="T15" fmla="*/ 1459 h 2847"/>
                <a:gd name="T16" fmla="*/ 933 w 3132"/>
                <a:gd name="T17" fmla="*/ 1321 h 2847"/>
                <a:gd name="T18" fmla="*/ 877 w 3132"/>
                <a:gd name="T19" fmla="*/ 1215 h 2847"/>
                <a:gd name="T20" fmla="*/ 828 w 3132"/>
                <a:gd name="T21" fmla="*/ 1106 h 2847"/>
                <a:gd name="T22" fmla="*/ 765 w 3132"/>
                <a:gd name="T23" fmla="*/ 912 h 2847"/>
                <a:gd name="T24" fmla="*/ 722 w 3132"/>
                <a:gd name="T25" fmla="*/ 686 h 2847"/>
                <a:gd name="T26" fmla="*/ 712 w 3132"/>
                <a:gd name="T27" fmla="*/ 514 h 2847"/>
                <a:gd name="T28" fmla="*/ 715 w 3132"/>
                <a:gd name="T29" fmla="*/ 432 h 2847"/>
                <a:gd name="T30" fmla="*/ 711 w 3132"/>
                <a:gd name="T31" fmla="*/ 348 h 2847"/>
                <a:gd name="T32" fmla="*/ 694 w 3132"/>
                <a:gd name="T33" fmla="*/ 275 h 2847"/>
                <a:gd name="T34" fmla="*/ 663 w 3132"/>
                <a:gd name="T35" fmla="*/ 206 h 2847"/>
                <a:gd name="T36" fmla="*/ 623 w 3132"/>
                <a:gd name="T37" fmla="*/ 142 h 2847"/>
                <a:gd name="T38" fmla="*/ 572 w 3132"/>
                <a:gd name="T39" fmla="*/ 87 h 2847"/>
                <a:gd name="T40" fmla="*/ 513 w 3132"/>
                <a:gd name="T41" fmla="*/ 44 h 2847"/>
                <a:gd name="T42" fmla="*/ 448 w 3132"/>
                <a:gd name="T43" fmla="*/ 14 h 2847"/>
                <a:gd name="T44" fmla="*/ 378 w 3132"/>
                <a:gd name="T45" fmla="*/ 0 h 2847"/>
                <a:gd name="T46" fmla="*/ 308 w 3132"/>
                <a:gd name="T47" fmla="*/ 4 h 2847"/>
                <a:gd name="T48" fmla="*/ 243 w 3132"/>
                <a:gd name="T49" fmla="*/ 25 h 2847"/>
                <a:gd name="T50" fmla="*/ 184 w 3132"/>
                <a:gd name="T51" fmla="*/ 59 h 2847"/>
                <a:gd name="T52" fmla="*/ 131 w 3132"/>
                <a:gd name="T53" fmla="*/ 103 h 2847"/>
                <a:gd name="T54" fmla="*/ 86 w 3132"/>
                <a:gd name="T55" fmla="*/ 157 h 2847"/>
                <a:gd name="T56" fmla="*/ 49 w 3132"/>
                <a:gd name="T57" fmla="*/ 218 h 2847"/>
                <a:gd name="T58" fmla="*/ 21 w 3132"/>
                <a:gd name="T59" fmla="*/ 284 h 2847"/>
                <a:gd name="T60" fmla="*/ 5 w 3132"/>
                <a:gd name="T61" fmla="*/ 350 h 2847"/>
                <a:gd name="T62" fmla="*/ 2 w 3132"/>
                <a:gd name="T63" fmla="*/ 413 h 2847"/>
                <a:gd name="T64" fmla="*/ 3 w 3132"/>
                <a:gd name="T65" fmla="*/ 595 h 2847"/>
                <a:gd name="T66" fmla="*/ 20 w 3132"/>
                <a:gd name="T67" fmla="*/ 776 h 2847"/>
                <a:gd name="T68" fmla="*/ 51 w 3132"/>
                <a:gd name="T69" fmla="*/ 957 h 2847"/>
                <a:gd name="T70" fmla="*/ 96 w 3132"/>
                <a:gd name="T71" fmla="*/ 1137 h 2847"/>
                <a:gd name="T72" fmla="*/ 156 w 3132"/>
                <a:gd name="T73" fmla="*/ 1315 h 2847"/>
                <a:gd name="T74" fmla="*/ 228 w 3132"/>
                <a:gd name="T75" fmla="*/ 1489 h 2847"/>
                <a:gd name="T76" fmla="*/ 314 w 3132"/>
                <a:gd name="T77" fmla="*/ 1661 h 2847"/>
                <a:gd name="T78" fmla="*/ 441 w 3132"/>
                <a:gd name="T79" fmla="*/ 1874 h 2847"/>
                <a:gd name="T80" fmla="*/ 687 w 3132"/>
                <a:gd name="T81" fmla="*/ 2186 h 2847"/>
                <a:gd name="T82" fmla="*/ 977 w 3132"/>
                <a:gd name="T83" fmla="*/ 2445 h 2847"/>
                <a:gd name="T84" fmla="*/ 1304 w 3132"/>
                <a:gd name="T85" fmla="*/ 2645 h 2847"/>
                <a:gd name="T86" fmla="*/ 1660 w 3132"/>
                <a:gd name="T87" fmla="*/ 2781 h 2847"/>
                <a:gd name="T88" fmla="*/ 2038 w 3132"/>
                <a:gd name="T89" fmla="*/ 2844 h 2847"/>
                <a:gd name="T90" fmla="*/ 2431 w 3132"/>
                <a:gd name="T91" fmla="*/ 2828 h 2847"/>
                <a:gd name="T92" fmla="*/ 2831 w 3132"/>
                <a:gd name="T93" fmla="*/ 2727 h 2847"/>
                <a:gd name="T94" fmla="*/ 3120 w 3132"/>
                <a:gd name="T95" fmla="*/ 2574 h 2847"/>
                <a:gd name="T96" fmla="*/ 3080 w 3132"/>
                <a:gd name="T97" fmla="*/ 2503 h 2847"/>
                <a:gd name="T98" fmla="*/ 3044 w 3132"/>
                <a:gd name="T99" fmla="*/ 2415 h 2847"/>
                <a:gd name="T100" fmla="*/ 2998 w 3132"/>
                <a:gd name="T101" fmla="*/ 2241 h 2847"/>
                <a:gd name="T102" fmla="*/ 2957 w 3132"/>
                <a:gd name="T103" fmla="*/ 2067 h 2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32" h="2847">
                  <a:moveTo>
                    <a:pt x="2945" y="2032"/>
                  </a:moveTo>
                  <a:lnTo>
                    <a:pt x="2879" y="2057"/>
                  </a:lnTo>
                  <a:lnTo>
                    <a:pt x="2811" y="2078"/>
                  </a:lnTo>
                  <a:lnTo>
                    <a:pt x="2743" y="2096"/>
                  </a:lnTo>
                  <a:lnTo>
                    <a:pt x="2676" y="2111"/>
                  </a:lnTo>
                  <a:lnTo>
                    <a:pt x="2607" y="2122"/>
                  </a:lnTo>
                  <a:lnTo>
                    <a:pt x="2538" y="2132"/>
                  </a:lnTo>
                  <a:lnTo>
                    <a:pt x="2469" y="2137"/>
                  </a:lnTo>
                  <a:lnTo>
                    <a:pt x="2401" y="2141"/>
                  </a:lnTo>
                  <a:lnTo>
                    <a:pt x="2332" y="2141"/>
                  </a:lnTo>
                  <a:lnTo>
                    <a:pt x="2263" y="2138"/>
                  </a:lnTo>
                  <a:lnTo>
                    <a:pt x="2195" y="2133"/>
                  </a:lnTo>
                  <a:lnTo>
                    <a:pt x="2127" y="2125"/>
                  </a:lnTo>
                  <a:lnTo>
                    <a:pt x="2059" y="2114"/>
                  </a:lnTo>
                  <a:lnTo>
                    <a:pt x="1992" y="2100"/>
                  </a:lnTo>
                  <a:lnTo>
                    <a:pt x="1926" y="2084"/>
                  </a:lnTo>
                  <a:lnTo>
                    <a:pt x="1860" y="2064"/>
                  </a:lnTo>
                  <a:lnTo>
                    <a:pt x="1795" y="2043"/>
                  </a:lnTo>
                  <a:lnTo>
                    <a:pt x="1731" y="2017"/>
                  </a:lnTo>
                  <a:lnTo>
                    <a:pt x="1668" y="1990"/>
                  </a:lnTo>
                  <a:lnTo>
                    <a:pt x="1606" y="1960"/>
                  </a:lnTo>
                  <a:lnTo>
                    <a:pt x="1545" y="1928"/>
                  </a:lnTo>
                  <a:lnTo>
                    <a:pt x="1486" y="1893"/>
                  </a:lnTo>
                  <a:lnTo>
                    <a:pt x="1428" y="1855"/>
                  </a:lnTo>
                  <a:lnTo>
                    <a:pt x="1371" y="1813"/>
                  </a:lnTo>
                  <a:lnTo>
                    <a:pt x="1316" y="1771"/>
                  </a:lnTo>
                  <a:lnTo>
                    <a:pt x="1263" y="1725"/>
                  </a:lnTo>
                  <a:lnTo>
                    <a:pt x="1211" y="1677"/>
                  </a:lnTo>
                  <a:lnTo>
                    <a:pt x="1160" y="1626"/>
                  </a:lnTo>
                  <a:lnTo>
                    <a:pt x="1113" y="1574"/>
                  </a:lnTo>
                  <a:lnTo>
                    <a:pt x="1066" y="1517"/>
                  </a:lnTo>
                  <a:lnTo>
                    <a:pt x="1023" y="1459"/>
                  </a:lnTo>
                  <a:lnTo>
                    <a:pt x="981" y="1399"/>
                  </a:lnTo>
                  <a:lnTo>
                    <a:pt x="965" y="1373"/>
                  </a:lnTo>
                  <a:lnTo>
                    <a:pt x="949" y="1347"/>
                  </a:lnTo>
                  <a:lnTo>
                    <a:pt x="933" y="1321"/>
                  </a:lnTo>
                  <a:lnTo>
                    <a:pt x="918" y="1294"/>
                  </a:lnTo>
                  <a:lnTo>
                    <a:pt x="903" y="1268"/>
                  </a:lnTo>
                  <a:lnTo>
                    <a:pt x="889" y="1242"/>
                  </a:lnTo>
                  <a:lnTo>
                    <a:pt x="877" y="1215"/>
                  </a:lnTo>
                  <a:lnTo>
                    <a:pt x="864" y="1188"/>
                  </a:lnTo>
                  <a:lnTo>
                    <a:pt x="851" y="1161"/>
                  </a:lnTo>
                  <a:lnTo>
                    <a:pt x="840" y="1134"/>
                  </a:lnTo>
                  <a:lnTo>
                    <a:pt x="828" y="1106"/>
                  </a:lnTo>
                  <a:lnTo>
                    <a:pt x="818" y="1079"/>
                  </a:lnTo>
                  <a:lnTo>
                    <a:pt x="797" y="1024"/>
                  </a:lnTo>
                  <a:lnTo>
                    <a:pt x="780" y="968"/>
                  </a:lnTo>
                  <a:lnTo>
                    <a:pt x="765" y="912"/>
                  </a:lnTo>
                  <a:lnTo>
                    <a:pt x="751" y="856"/>
                  </a:lnTo>
                  <a:lnTo>
                    <a:pt x="739" y="800"/>
                  </a:lnTo>
                  <a:lnTo>
                    <a:pt x="730" y="743"/>
                  </a:lnTo>
                  <a:lnTo>
                    <a:pt x="722" y="686"/>
                  </a:lnTo>
                  <a:lnTo>
                    <a:pt x="717" y="628"/>
                  </a:lnTo>
                  <a:lnTo>
                    <a:pt x="713" y="571"/>
                  </a:lnTo>
                  <a:lnTo>
                    <a:pt x="712" y="514"/>
                  </a:lnTo>
                  <a:lnTo>
                    <a:pt x="712" y="514"/>
                  </a:lnTo>
                  <a:lnTo>
                    <a:pt x="712" y="514"/>
                  </a:lnTo>
                  <a:lnTo>
                    <a:pt x="714" y="488"/>
                  </a:lnTo>
                  <a:lnTo>
                    <a:pt x="715" y="460"/>
                  </a:lnTo>
                  <a:lnTo>
                    <a:pt x="715" y="432"/>
                  </a:lnTo>
                  <a:lnTo>
                    <a:pt x="715" y="403"/>
                  </a:lnTo>
                  <a:lnTo>
                    <a:pt x="715" y="385"/>
                  </a:lnTo>
                  <a:lnTo>
                    <a:pt x="713" y="366"/>
                  </a:lnTo>
                  <a:lnTo>
                    <a:pt x="711" y="348"/>
                  </a:lnTo>
                  <a:lnTo>
                    <a:pt x="708" y="330"/>
                  </a:lnTo>
                  <a:lnTo>
                    <a:pt x="704" y="311"/>
                  </a:lnTo>
                  <a:lnTo>
                    <a:pt x="699" y="293"/>
                  </a:lnTo>
                  <a:lnTo>
                    <a:pt x="694" y="275"/>
                  </a:lnTo>
                  <a:lnTo>
                    <a:pt x="687" y="257"/>
                  </a:lnTo>
                  <a:lnTo>
                    <a:pt x="680" y="241"/>
                  </a:lnTo>
                  <a:lnTo>
                    <a:pt x="673" y="223"/>
                  </a:lnTo>
                  <a:lnTo>
                    <a:pt x="663" y="206"/>
                  </a:lnTo>
                  <a:lnTo>
                    <a:pt x="655" y="190"/>
                  </a:lnTo>
                  <a:lnTo>
                    <a:pt x="644" y="173"/>
                  </a:lnTo>
                  <a:lnTo>
                    <a:pt x="634" y="158"/>
                  </a:lnTo>
                  <a:lnTo>
                    <a:pt x="623" y="142"/>
                  </a:lnTo>
                  <a:lnTo>
                    <a:pt x="611" y="127"/>
                  </a:lnTo>
                  <a:lnTo>
                    <a:pt x="599" y="114"/>
                  </a:lnTo>
                  <a:lnTo>
                    <a:pt x="586" y="100"/>
                  </a:lnTo>
                  <a:lnTo>
                    <a:pt x="572" y="87"/>
                  </a:lnTo>
                  <a:lnTo>
                    <a:pt x="558" y="76"/>
                  </a:lnTo>
                  <a:lnTo>
                    <a:pt x="544" y="64"/>
                  </a:lnTo>
                  <a:lnTo>
                    <a:pt x="529" y="53"/>
                  </a:lnTo>
                  <a:lnTo>
                    <a:pt x="513" y="44"/>
                  </a:lnTo>
                  <a:lnTo>
                    <a:pt x="498" y="35"/>
                  </a:lnTo>
                  <a:lnTo>
                    <a:pt x="481" y="27"/>
                  </a:lnTo>
                  <a:lnTo>
                    <a:pt x="465" y="20"/>
                  </a:lnTo>
                  <a:lnTo>
                    <a:pt x="448" y="14"/>
                  </a:lnTo>
                  <a:lnTo>
                    <a:pt x="430" y="9"/>
                  </a:lnTo>
                  <a:lnTo>
                    <a:pt x="414" y="5"/>
                  </a:lnTo>
                  <a:lnTo>
                    <a:pt x="396" y="2"/>
                  </a:lnTo>
                  <a:lnTo>
                    <a:pt x="378" y="0"/>
                  </a:lnTo>
                  <a:lnTo>
                    <a:pt x="359" y="0"/>
                  </a:lnTo>
                  <a:lnTo>
                    <a:pt x="342" y="0"/>
                  </a:lnTo>
                  <a:lnTo>
                    <a:pt x="325" y="2"/>
                  </a:lnTo>
                  <a:lnTo>
                    <a:pt x="308" y="4"/>
                  </a:lnTo>
                  <a:lnTo>
                    <a:pt x="292" y="8"/>
                  </a:lnTo>
                  <a:lnTo>
                    <a:pt x="275" y="12"/>
                  </a:lnTo>
                  <a:lnTo>
                    <a:pt x="259" y="17"/>
                  </a:lnTo>
                  <a:lnTo>
                    <a:pt x="243" y="25"/>
                  </a:lnTo>
                  <a:lnTo>
                    <a:pt x="228" y="31"/>
                  </a:lnTo>
                  <a:lnTo>
                    <a:pt x="214" y="40"/>
                  </a:lnTo>
                  <a:lnTo>
                    <a:pt x="199" y="48"/>
                  </a:lnTo>
                  <a:lnTo>
                    <a:pt x="184" y="59"/>
                  </a:lnTo>
                  <a:lnTo>
                    <a:pt x="170" y="68"/>
                  </a:lnTo>
                  <a:lnTo>
                    <a:pt x="157" y="80"/>
                  </a:lnTo>
                  <a:lnTo>
                    <a:pt x="144" y="91"/>
                  </a:lnTo>
                  <a:lnTo>
                    <a:pt x="131" y="103"/>
                  </a:lnTo>
                  <a:lnTo>
                    <a:pt x="119" y="116"/>
                  </a:lnTo>
                  <a:lnTo>
                    <a:pt x="107" y="130"/>
                  </a:lnTo>
                  <a:lnTo>
                    <a:pt x="96" y="143"/>
                  </a:lnTo>
                  <a:lnTo>
                    <a:pt x="86" y="157"/>
                  </a:lnTo>
                  <a:lnTo>
                    <a:pt x="75" y="172"/>
                  </a:lnTo>
                  <a:lnTo>
                    <a:pt x="66" y="188"/>
                  </a:lnTo>
                  <a:lnTo>
                    <a:pt x="57" y="202"/>
                  </a:lnTo>
                  <a:lnTo>
                    <a:pt x="49" y="218"/>
                  </a:lnTo>
                  <a:lnTo>
                    <a:pt x="41" y="234"/>
                  </a:lnTo>
                  <a:lnTo>
                    <a:pt x="34" y="250"/>
                  </a:lnTo>
                  <a:lnTo>
                    <a:pt x="28" y="267"/>
                  </a:lnTo>
                  <a:lnTo>
                    <a:pt x="21" y="284"/>
                  </a:lnTo>
                  <a:lnTo>
                    <a:pt x="17" y="300"/>
                  </a:lnTo>
                  <a:lnTo>
                    <a:pt x="13" y="317"/>
                  </a:lnTo>
                  <a:lnTo>
                    <a:pt x="9" y="334"/>
                  </a:lnTo>
                  <a:lnTo>
                    <a:pt x="5" y="350"/>
                  </a:lnTo>
                  <a:lnTo>
                    <a:pt x="4" y="367"/>
                  </a:lnTo>
                  <a:lnTo>
                    <a:pt x="4" y="367"/>
                  </a:lnTo>
                  <a:lnTo>
                    <a:pt x="4" y="367"/>
                  </a:lnTo>
                  <a:lnTo>
                    <a:pt x="2" y="413"/>
                  </a:lnTo>
                  <a:lnTo>
                    <a:pt x="1" y="458"/>
                  </a:lnTo>
                  <a:lnTo>
                    <a:pt x="0" y="504"/>
                  </a:lnTo>
                  <a:lnTo>
                    <a:pt x="1" y="549"/>
                  </a:lnTo>
                  <a:lnTo>
                    <a:pt x="3" y="595"/>
                  </a:lnTo>
                  <a:lnTo>
                    <a:pt x="6" y="640"/>
                  </a:lnTo>
                  <a:lnTo>
                    <a:pt x="10" y="686"/>
                  </a:lnTo>
                  <a:lnTo>
                    <a:pt x="14" y="731"/>
                  </a:lnTo>
                  <a:lnTo>
                    <a:pt x="20" y="776"/>
                  </a:lnTo>
                  <a:lnTo>
                    <a:pt x="27" y="822"/>
                  </a:lnTo>
                  <a:lnTo>
                    <a:pt x="34" y="867"/>
                  </a:lnTo>
                  <a:lnTo>
                    <a:pt x="41" y="912"/>
                  </a:lnTo>
                  <a:lnTo>
                    <a:pt x="51" y="957"/>
                  </a:lnTo>
                  <a:lnTo>
                    <a:pt x="61" y="1003"/>
                  </a:lnTo>
                  <a:lnTo>
                    <a:pt x="72" y="1047"/>
                  </a:lnTo>
                  <a:lnTo>
                    <a:pt x="84" y="1091"/>
                  </a:lnTo>
                  <a:lnTo>
                    <a:pt x="96" y="1137"/>
                  </a:lnTo>
                  <a:lnTo>
                    <a:pt x="110" y="1181"/>
                  </a:lnTo>
                  <a:lnTo>
                    <a:pt x="124" y="1226"/>
                  </a:lnTo>
                  <a:lnTo>
                    <a:pt x="140" y="1270"/>
                  </a:lnTo>
                  <a:lnTo>
                    <a:pt x="156" y="1315"/>
                  </a:lnTo>
                  <a:lnTo>
                    <a:pt x="172" y="1358"/>
                  </a:lnTo>
                  <a:lnTo>
                    <a:pt x="190" y="1402"/>
                  </a:lnTo>
                  <a:lnTo>
                    <a:pt x="208" y="1446"/>
                  </a:lnTo>
                  <a:lnTo>
                    <a:pt x="228" y="1489"/>
                  </a:lnTo>
                  <a:lnTo>
                    <a:pt x="249" y="1532"/>
                  </a:lnTo>
                  <a:lnTo>
                    <a:pt x="270" y="1576"/>
                  </a:lnTo>
                  <a:lnTo>
                    <a:pt x="291" y="1619"/>
                  </a:lnTo>
                  <a:lnTo>
                    <a:pt x="314" y="1661"/>
                  </a:lnTo>
                  <a:lnTo>
                    <a:pt x="337" y="1704"/>
                  </a:lnTo>
                  <a:lnTo>
                    <a:pt x="362" y="1747"/>
                  </a:lnTo>
                  <a:lnTo>
                    <a:pt x="387" y="1788"/>
                  </a:lnTo>
                  <a:lnTo>
                    <a:pt x="441" y="1874"/>
                  </a:lnTo>
                  <a:lnTo>
                    <a:pt x="498" y="1956"/>
                  </a:lnTo>
                  <a:lnTo>
                    <a:pt x="557" y="2035"/>
                  </a:lnTo>
                  <a:lnTo>
                    <a:pt x="621" y="2112"/>
                  </a:lnTo>
                  <a:lnTo>
                    <a:pt x="687" y="2186"/>
                  </a:lnTo>
                  <a:lnTo>
                    <a:pt x="756" y="2255"/>
                  </a:lnTo>
                  <a:lnTo>
                    <a:pt x="827" y="2322"/>
                  </a:lnTo>
                  <a:lnTo>
                    <a:pt x="901" y="2385"/>
                  </a:lnTo>
                  <a:lnTo>
                    <a:pt x="977" y="2445"/>
                  </a:lnTo>
                  <a:lnTo>
                    <a:pt x="1055" y="2501"/>
                  </a:lnTo>
                  <a:lnTo>
                    <a:pt x="1137" y="2552"/>
                  </a:lnTo>
                  <a:lnTo>
                    <a:pt x="1219" y="2601"/>
                  </a:lnTo>
                  <a:lnTo>
                    <a:pt x="1304" y="2645"/>
                  </a:lnTo>
                  <a:lnTo>
                    <a:pt x="1391" y="2686"/>
                  </a:lnTo>
                  <a:lnTo>
                    <a:pt x="1478" y="2721"/>
                  </a:lnTo>
                  <a:lnTo>
                    <a:pt x="1568" y="2753"/>
                  </a:lnTo>
                  <a:lnTo>
                    <a:pt x="1660" y="2781"/>
                  </a:lnTo>
                  <a:lnTo>
                    <a:pt x="1753" y="2803"/>
                  </a:lnTo>
                  <a:lnTo>
                    <a:pt x="1846" y="2822"/>
                  </a:lnTo>
                  <a:lnTo>
                    <a:pt x="1942" y="2835"/>
                  </a:lnTo>
                  <a:lnTo>
                    <a:pt x="2038" y="2844"/>
                  </a:lnTo>
                  <a:lnTo>
                    <a:pt x="2135" y="2847"/>
                  </a:lnTo>
                  <a:lnTo>
                    <a:pt x="2234" y="2846"/>
                  </a:lnTo>
                  <a:lnTo>
                    <a:pt x="2332" y="2840"/>
                  </a:lnTo>
                  <a:lnTo>
                    <a:pt x="2431" y="2828"/>
                  </a:lnTo>
                  <a:lnTo>
                    <a:pt x="2531" y="2811"/>
                  </a:lnTo>
                  <a:lnTo>
                    <a:pt x="2631" y="2788"/>
                  </a:lnTo>
                  <a:lnTo>
                    <a:pt x="2731" y="2761"/>
                  </a:lnTo>
                  <a:lnTo>
                    <a:pt x="2831" y="2727"/>
                  </a:lnTo>
                  <a:lnTo>
                    <a:pt x="2931" y="2688"/>
                  </a:lnTo>
                  <a:lnTo>
                    <a:pt x="3032" y="2642"/>
                  </a:lnTo>
                  <a:lnTo>
                    <a:pt x="3132" y="2590"/>
                  </a:lnTo>
                  <a:lnTo>
                    <a:pt x="3120" y="2574"/>
                  </a:lnTo>
                  <a:lnTo>
                    <a:pt x="3109" y="2556"/>
                  </a:lnTo>
                  <a:lnTo>
                    <a:pt x="3099" y="2538"/>
                  </a:lnTo>
                  <a:lnTo>
                    <a:pt x="3089" y="2521"/>
                  </a:lnTo>
                  <a:lnTo>
                    <a:pt x="3080" y="2503"/>
                  </a:lnTo>
                  <a:lnTo>
                    <a:pt x="3071" y="2485"/>
                  </a:lnTo>
                  <a:lnTo>
                    <a:pt x="3064" y="2468"/>
                  </a:lnTo>
                  <a:lnTo>
                    <a:pt x="3056" y="2450"/>
                  </a:lnTo>
                  <a:lnTo>
                    <a:pt x="3044" y="2415"/>
                  </a:lnTo>
                  <a:lnTo>
                    <a:pt x="3032" y="2380"/>
                  </a:lnTo>
                  <a:lnTo>
                    <a:pt x="3022" y="2345"/>
                  </a:lnTo>
                  <a:lnTo>
                    <a:pt x="3014" y="2310"/>
                  </a:lnTo>
                  <a:lnTo>
                    <a:pt x="2998" y="2241"/>
                  </a:lnTo>
                  <a:lnTo>
                    <a:pt x="2983" y="2171"/>
                  </a:lnTo>
                  <a:lnTo>
                    <a:pt x="2975" y="2136"/>
                  </a:lnTo>
                  <a:lnTo>
                    <a:pt x="2966" y="2102"/>
                  </a:lnTo>
                  <a:lnTo>
                    <a:pt x="2957" y="2067"/>
                  </a:lnTo>
                  <a:lnTo>
                    <a:pt x="2945" y="2032"/>
                  </a:lnTo>
                  <a:close/>
                </a:path>
              </a:pathLst>
            </a:custGeom>
            <a:solidFill>
              <a:srgbClr val="7289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09" name="Freeform 69"/>
            <p:cNvSpPr>
              <a:spLocks/>
            </p:cNvSpPr>
            <p:nvPr/>
          </p:nvSpPr>
          <p:spPr bwMode="auto">
            <a:xfrm>
              <a:off x="2092325" y="5497513"/>
              <a:ext cx="539750" cy="174625"/>
            </a:xfrm>
            <a:custGeom>
              <a:avLst/>
              <a:gdLst>
                <a:gd name="T0" fmla="*/ 648 w 1703"/>
                <a:gd name="T1" fmla="*/ 1 h 549"/>
                <a:gd name="T2" fmla="*/ 710 w 1703"/>
                <a:gd name="T3" fmla="*/ 9 h 549"/>
                <a:gd name="T4" fmla="*/ 816 w 1703"/>
                <a:gd name="T5" fmla="*/ 25 h 549"/>
                <a:gd name="T6" fmla="*/ 944 w 1703"/>
                <a:gd name="T7" fmla="*/ 45 h 549"/>
                <a:gd name="T8" fmla="*/ 1060 w 1703"/>
                <a:gd name="T9" fmla="*/ 66 h 549"/>
                <a:gd name="T10" fmla="*/ 1163 w 1703"/>
                <a:gd name="T11" fmla="*/ 82 h 549"/>
                <a:gd name="T12" fmla="*/ 1265 w 1703"/>
                <a:gd name="T13" fmla="*/ 96 h 549"/>
                <a:gd name="T14" fmla="*/ 1362 w 1703"/>
                <a:gd name="T15" fmla="*/ 112 h 549"/>
                <a:gd name="T16" fmla="*/ 1431 w 1703"/>
                <a:gd name="T17" fmla="*/ 128 h 549"/>
                <a:gd name="T18" fmla="*/ 1474 w 1703"/>
                <a:gd name="T19" fmla="*/ 140 h 549"/>
                <a:gd name="T20" fmla="*/ 1514 w 1703"/>
                <a:gd name="T21" fmla="*/ 155 h 549"/>
                <a:gd name="T22" fmla="*/ 1552 w 1703"/>
                <a:gd name="T23" fmla="*/ 173 h 549"/>
                <a:gd name="T24" fmla="*/ 1586 w 1703"/>
                <a:gd name="T25" fmla="*/ 193 h 549"/>
                <a:gd name="T26" fmla="*/ 1617 w 1703"/>
                <a:gd name="T27" fmla="*/ 216 h 549"/>
                <a:gd name="T28" fmla="*/ 1643 w 1703"/>
                <a:gd name="T29" fmla="*/ 244 h 549"/>
                <a:gd name="T30" fmla="*/ 1665 w 1703"/>
                <a:gd name="T31" fmla="*/ 274 h 549"/>
                <a:gd name="T32" fmla="*/ 1684 w 1703"/>
                <a:gd name="T33" fmla="*/ 314 h 549"/>
                <a:gd name="T34" fmla="*/ 1698 w 1703"/>
                <a:gd name="T35" fmla="*/ 357 h 549"/>
                <a:gd name="T36" fmla="*/ 1703 w 1703"/>
                <a:gd name="T37" fmla="*/ 396 h 549"/>
                <a:gd name="T38" fmla="*/ 1702 w 1703"/>
                <a:gd name="T39" fmla="*/ 430 h 549"/>
                <a:gd name="T40" fmla="*/ 1695 w 1703"/>
                <a:gd name="T41" fmla="*/ 459 h 549"/>
                <a:gd name="T42" fmla="*/ 1683 w 1703"/>
                <a:gd name="T43" fmla="*/ 485 h 549"/>
                <a:gd name="T44" fmla="*/ 1667 w 1703"/>
                <a:gd name="T45" fmla="*/ 505 h 549"/>
                <a:gd name="T46" fmla="*/ 1649 w 1703"/>
                <a:gd name="T47" fmla="*/ 519 h 549"/>
                <a:gd name="T48" fmla="*/ 1619 w 1703"/>
                <a:gd name="T49" fmla="*/ 532 h 549"/>
                <a:gd name="T50" fmla="*/ 1557 w 1703"/>
                <a:gd name="T51" fmla="*/ 543 h 549"/>
                <a:gd name="T52" fmla="*/ 1473 w 1703"/>
                <a:gd name="T53" fmla="*/ 548 h 549"/>
                <a:gd name="T54" fmla="*/ 1369 w 1703"/>
                <a:gd name="T55" fmla="*/ 549 h 549"/>
                <a:gd name="T56" fmla="*/ 1250 w 1703"/>
                <a:gd name="T57" fmla="*/ 545 h 549"/>
                <a:gd name="T58" fmla="*/ 1120 w 1703"/>
                <a:gd name="T59" fmla="*/ 538 h 549"/>
                <a:gd name="T60" fmla="*/ 910 w 1703"/>
                <a:gd name="T61" fmla="*/ 524 h 549"/>
                <a:gd name="T62" fmla="*/ 627 w 1703"/>
                <a:gd name="T63" fmla="*/ 498 h 549"/>
                <a:gd name="T64" fmla="*/ 368 w 1703"/>
                <a:gd name="T65" fmla="*/ 471 h 549"/>
                <a:gd name="T66" fmla="*/ 164 w 1703"/>
                <a:gd name="T67" fmla="*/ 448 h 549"/>
                <a:gd name="T68" fmla="*/ 47 w 1703"/>
                <a:gd name="T69" fmla="*/ 434 h 549"/>
                <a:gd name="T70" fmla="*/ 0 w 1703"/>
                <a:gd name="T71" fmla="*/ 0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03" h="549">
                  <a:moveTo>
                    <a:pt x="638" y="0"/>
                  </a:moveTo>
                  <a:lnTo>
                    <a:pt x="648" y="1"/>
                  </a:lnTo>
                  <a:lnTo>
                    <a:pt x="672" y="5"/>
                  </a:lnTo>
                  <a:lnTo>
                    <a:pt x="710" y="9"/>
                  </a:lnTo>
                  <a:lnTo>
                    <a:pt x="760" y="16"/>
                  </a:lnTo>
                  <a:lnTo>
                    <a:pt x="816" y="25"/>
                  </a:lnTo>
                  <a:lnTo>
                    <a:pt x="879" y="34"/>
                  </a:lnTo>
                  <a:lnTo>
                    <a:pt x="944" y="45"/>
                  </a:lnTo>
                  <a:lnTo>
                    <a:pt x="1009" y="56"/>
                  </a:lnTo>
                  <a:lnTo>
                    <a:pt x="1060" y="66"/>
                  </a:lnTo>
                  <a:lnTo>
                    <a:pt x="1111" y="74"/>
                  </a:lnTo>
                  <a:lnTo>
                    <a:pt x="1163" y="82"/>
                  </a:lnTo>
                  <a:lnTo>
                    <a:pt x="1214" y="89"/>
                  </a:lnTo>
                  <a:lnTo>
                    <a:pt x="1265" y="96"/>
                  </a:lnTo>
                  <a:lnTo>
                    <a:pt x="1314" y="104"/>
                  </a:lnTo>
                  <a:lnTo>
                    <a:pt x="1362" y="112"/>
                  </a:lnTo>
                  <a:lnTo>
                    <a:pt x="1408" y="122"/>
                  </a:lnTo>
                  <a:lnTo>
                    <a:pt x="1431" y="128"/>
                  </a:lnTo>
                  <a:lnTo>
                    <a:pt x="1453" y="134"/>
                  </a:lnTo>
                  <a:lnTo>
                    <a:pt x="1474" y="140"/>
                  </a:lnTo>
                  <a:lnTo>
                    <a:pt x="1495" y="147"/>
                  </a:lnTo>
                  <a:lnTo>
                    <a:pt x="1514" y="155"/>
                  </a:lnTo>
                  <a:lnTo>
                    <a:pt x="1533" y="163"/>
                  </a:lnTo>
                  <a:lnTo>
                    <a:pt x="1552" y="173"/>
                  </a:lnTo>
                  <a:lnTo>
                    <a:pt x="1569" y="182"/>
                  </a:lnTo>
                  <a:lnTo>
                    <a:pt x="1586" y="193"/>
                  </a:lnTo>
                  <a:lnTo>
                    <a:pt x="1602" y="203"/>
                  </a:lnTo>
                  <a:lnTo>
                    <a:pt x="1617" y="216"/>
                  </a:lnTo>
                  <a:lnTo>
                    <a:pt x="1630" y="229"/>
                  </a:lnTo>
                  <a:lnTo>
                    <a:pt x="1643" y="244"/>
                  </a:lnTo>
                  <a:lnTo>
                    <a:pt x="1655" y="258"/>
                  </a:lnTo>
                  <a:lnTo>
                    <a:pt x="1665" y="274"/>
                  </a:lnTo>
                  <a:lnTo>
                    <a:pt x="1674" y="292"/>
                  </a:lnTo>
                  <a:lnTo>
                    <a:pt x="1684" y="314"/>
                  </a:lnTo>
                  <a:lnTo>
                    <a:pt x="1692" y="337"/>
                  </a:lnTo>
                  <a:lnTo>
                    <a:pt x="1698" y="357"/>
                  </a:lnTo>
                  <a:lnTo>
                    <a:pt x="1701" y="377"/>
                  </a:lnTo>
                  <a:lnTo>
                    <a:pt x="1703" y="396"/>
                  </a:lnTo>
                  <a:lnTo>
                    <a:pt x="1703" y="414"/>
                  </a:lnTo>
                  <a:lnTo>
                    <a:pt x="1702" y="430"/>
                  </a:lnTo>
                  <a:lnTo>
                    <a:pt x="1699" y="445"/>
                  </a:lnTo>
                  <a:lnTo>
                    <a:pt x="1695" y="459"/>
                  </a:lnTo>
                  <a:lnTo>
                    <a:pt x="1690" y="473"/>
                  </a:lnTo>
                  <a:lnTo>
                    <a:pt x="1683" y="485"/>
                  </a:lnTo>
                  <a:lnTo>
                    <a:pt x="1676" y="495"/>
                  </a:lnTo>
                  <a:lnTo>
                    <a:pt x="1667" y="505"/>
                  </a:lnTo>
                  <a:lnTo>
                    <a:pt x="1659" y="513"/>
                  </a:lnTo>
                  <a:lnTo>
                    <a:pt x="1649" y="519"/>
                  </a:lnTo>
                  <a:lnTo>
                    <a:pt x="1640" y="525"/>
                  </a:lnTo>
                  <a:lnTo>
                    <a:pt x="1619" y="532"/>
                  </a:lnTo>
                  <a:lnTo>
                    <a:pt x="1591" y="538"/>
                  </a:lnTo>
                  <a:lnTo>
                    <a:pt x="1557" y="543"/>
                  </a:lnTo>
                  <a:lnTo>
                    <a:pt x="1518" y="546"/>
                  </a:lnTo>
                  <a:lnTo>
                    <a:pt x="1473" y="548"/>
                  </a:lnTo>
                  <a:lnTo>
                    <a:pt x="1423" y="549"/>
                  </a:lnTo>
                  <a:lnTo>
                    <a:pt x="1369" y="549"/>
                  </a:lnTo>
                  <a:lnTo>
                    <a:pt x="1311" y="547"/>
                  </a:lnTo>
                  <a:lnTo>
                    <a:pt x="1250" y="545"/>
                  </a:lnTo>
                  <a:lnTo>
                    <a:pt x="1186" y="542"/>
                  </a:lnTo>
                  <a:lnTo>
                    <a:pt x="1120" y="538"/>
                  </a:lnTo>
                  <a:lnTo>
                    <a:pt x="1051" y="534"/>
                  </a:lnTo>
                  <a:lnTo>
                    <a:pt x="910" y="524"/>
                  </a:lnTo>
                  <a:lnTo>
                    <a:pt x="767" y="511"/>
                  </a:lnTo>
                  <a:lnTo>
                    <a:pt x="627" y="498"/>
                  </a:lnTo>
                  <a:lnTo>
                    <a:pt x="493" y="485"/>
                  </a:lnTo>
                  <a:lnTo>
                    <a:pt x="368" y="471"/>
                  </a:lnTo>
                  <a:lnTo>
                    <a:pt x="257" y="458"/>
                  </a:lnTo>
                  <a:lnTo>
                    <a:pt x="164" y="448"/>
                  </a:lnTo>
                  <a:lnTo>
                    <a:pt x="93" y="439"/>
                  </a:lnTo>
                  <a:lnTo>
                    <a:pt x="47" y="434"/>
                  </a:lnTo>
                  <a:lnTo>
                    <a:pt x="31" y="432"/>
                  </a:lnTo>
                  <a:lnTo>
                    <a:pt x="0" y="0"/>
                  </a:lnTo>
                  <a:lnTo>
                    <a:pt x="638" y="0"/>
                  </a:lnTo>
                  <a:close/>
                </a:path>
              </a:pathLst>
            </a:custGeom>
            <a:solidFill>
              <a:srgbClr val="2D2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10" name="Freeform 70"/>
            <p:cNvSpPr>
              <a:spLocks/>
            </p:cNvSpPr>
            <p:nvPr/>
          </p:nvSpPr>
          <p:spPr bwMode="auto">
            <a:xfrm>
              <a:off x="1736725" y="5497513"/>
              <a:ext cx="593725" cy="209550"/>
            </a:xfrm>
            <a:custGeom>
              <a:avLst/>
              <a:gdLst>
                <a:gd name="T0" fmla="*/ 771 w 1869"/>
                <a:gd name="T1" fmla="*/ 4 h 659"/>
                <a:gd name="T2" fmla="*/ 848 w 1869"/>
                <a:gd name="T3" fmla="*/ 27 h 659"/>
                <a:gd name="T4" fmla="*/ 970 w 1869"/>
                <a:gd name="T5" fmla="*/ 62 h 659"/>
                <a:gd name="T6" fmla="*/ 1100 w 1869"/>
                <a:gd name="T7" fmla="*/ 97 h 659"/>
                <a:gd name="T8" fmla="*/ 1270 w 1869"/>
                <a:gd name="T9" fmla="*/ 135 h 659"/>
                <a:gd name="T10" fmla="*/ 1436 w 1869"/>
                <a:gd name="T11" fmla="*/ 172 h 659"/>
                <a:gd name="T12" fmla="*/ 1541 w 1869"/>
                <a:gd name="T13" fmla="*/ 200 h 659"/>
                <a:gd name="T14" fmla="*/ 1614 w 1869"/>
                <a:gd name="T15" fmla="*/ 225 h 659"/>
                <a:gd name="T16" fmla="*/ 1658 w 1869"/>
                <a:gd name="T17" fmla="*/ 244 h 659"/>
                <a:gd name="T18" fmla="*/ 1700 w 1869"/>
                <a:gd name="T19" fmla="*/ 264 h 659"/>
                <a:gd name="T20" fmla="*/ 1738 w 1869"/>
                <a:gd name="T21" fmla="*/ 286 h 659"/>
                <a:gd name="T22" fmla="*/ 1772 w 1869"/>
                <a:gd name="T23" fmla="*/ 311 h 659"/>
                <a:gd name="T24" fmla="*/ 1802 w 1869"/>
                <a:gd name="T25" fmla="*/ 339 h 659"/>
                <a:gd name="T26" fmla="*/ 1826 w 1869"/>
                <a:gd name="T27" fmla="*/ 368 h 659"/>
                <a:gd name="T28" fmla="*/ 1846 w 1869"/>
                <a:gd name="T29" fmla="*/ 402 h 659"/>
                <a:gd name="T30" fmla="*/ 1858 w 1869"/>
                <a:gd name="T31" fmla="*/ 433 h 659"/>
                <a:gd name="T32" fmla="*/ 1864 w 1869"/>
                <a:gd name="T33" fmla="*/ 457 h 659"/>
                <a:gd name="T34" fmla="*/ 1867 w 1869"/>
                <a:gd name="T35" fmla="*/ 479 h 659"/>
                <a:gd name="T36" fmla="*/ 1869 w 1869"/>
                <a:gd name="T37" fmla="*/ 499 h 659"/>
                <a:gd name="T38" fmla="*/ 1866 w 1869"/>
                <a:gd name="T39" fmla="*/ 518 h 659"/>
                <a:gd name="T40" fmla="*/ 1862 w 1869"/>
                <a:gd name="T41" fmla="*/ 535 h 659"/>
                <a:gd name="T42" fmla="*/ 1853 w 1869"/>
                <a:gd name="T43" fmla="*/ 559 h 659"/>
                <a:gd name="T44" fmla="*/ 1836 w 1869"/>
                <a:gd name="T45" fmla="*/ 584 h 659"/>
                <a:gd name="T46" fmla="*/ 1815 w 1869"/>
                <a:gd name="T47" fmla="*/ 605 h 659"/>
                <a:gd name="T48" fmla="*/ 1791 w 1869"/>
                <a:gd name="T49" fmla="*/ 622 h 659"/>
                <a:gd name="T50" fmla="*/ 1768 w 1869"/>
                <a:gd name="T51" fmla="*/ 635 h 659"/>
                <a:gd name="T52" fmla="*/ 1741 w 1869"/>
                <a:gd name="T53" fmla="*/ 645 h 659"/>
                <a:gd name="T54" fmla="*/ 1687 w 1869"/>
                <a:gd name="T55" fmla="*/ 654 h 659"/>
                <a:gd name="T56" fmla="*/ 1609 w 1869"/>
                <a:gd name="T57" fmla="*/ 658 h 659"/>
                <a:gd name="T58" fmla="*/ 1512 w 1869"/>
                <a:gd name="T59" fmla="*/ 659 h 659"/>
                <a:gd name="T60" fmla="*/ 1399 w 1869"/>
                <a:gd name="T61" fmla="*/ 657 h 659"/>
                <a:gd name="T62" fmla="*/ 1272 w 1869"/>
                <a:gd name="T63" fmla="*/ 652 h 659"/>
                <a:gd name="T64" fmla="*/ 1066 w 1869"/>
                <a:gd name="T65" fmla="*/ 639 h 659"/>
                <a:gd name="T66" fmla="*/ 851 w 1869"/>
                <a:gd name="T67" fmla="*/ 621 h 659"/>
                <a:gd name="T68" fmla="*/ 708 w 1869"/>
                <a:gd name="T69" fmla="*/ 606 h 659"/>
                <a:gd name="T70" fmla="*/ 570 w 1869"/>
                <a:gd name="T71" fmla="*/ 590 h 659"/>
                <a:gd name="T72" fmla="*/ 441 w 1869"/>
                <a:gd name="T73" fmla="*/ 572 h 659"/>
                <a:gd name="T74" fmla="*/ 324 w 1869"/>
                <a:gd name="T75" fmla="*/ 553 h 659"/>
                <a:gd name="T76" fmla="*/ 221 w 1869"/>
                <a:gd name="T77" fmla="*/ 533 h 659"/>
                <a:gd name="T78" fmla="*/ 137 w 1869"/>
                <a:gd name="T79" fmla="*/ 512 h 659"/>
                <a:gd name="T80" fmla="*/ 76 w 1869"/>
                <a:gd name="T81" fmla="*/ 491 h 659"/>
                <a:gd name="T82" fmla="*/ 46 w 1869"/>
                <a:gd name="T83" fmla="*/ 473 h 659"/>
                <a:gd name="T84" fmla="*/ 31 w 1869"/>
                <a:gd name="T85" fmla="*/ 454 h 659"/>
                <a:gd name="T86" fmla="*/ 19 w 1869"/>
                <a:gd name="T87" fmla="*/ 427 h 659"/>
                <a:gd name="T88" fmla="*/ 10 w 1869"/>
                <a:gd name="T89" fmla="*/ 396 h 659"/>
                <a:gd name="T90" fmla="*/ 4 w 1869"/>
                <a:gd name="T91" fmla="*/ 360 h 659"/>
                <a:gd name="T92" fmla="*/ 1 w 1869"/>
                <a:gd name="T93" fmla="*/ 321 h 659"/>
                <a:gd name="T94" fmla="*/ 0 w 1869"/>
                <a:gd name="T95" fmla="*/ 258 h 659"/>
                <a:gd name="T96" fmla="*/ 3 w 1869"/>
                <a:gd name="T97" fmla="*/ 175 h 659"/>
                <a:gd name="T98" fmla="*/ 9 w 1869"/>
                <a:gd name="T99" fmla="*/ 99 h 659"/>
                <a:gd name="T100" fmla="*/ 20 w 1869"/>
                <a:gd name="T101" fmla="*/ 18 h 659"/>
                <a:gd name="T102" fmla="*/ 759 w 1869"/>
                <a:gd name="T103" fmla="*/ 0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69" h="659">
                  <a:moveTo>
                    <a:pt x="759" y="0"/>
                  </a:moveTo>
                  <a:lnTo>
                    <a:pt x="771" y="4"/>
                  </a:lnTo>
                  <a:lnTo>
                    <a:pt x="801" y="13"/>
                  </a:lnTo>
                  <a:lnTo>
                    <a:pt x="848" y="27"/>
                  </a:lnTo>
                  <a:lnTo>
                    <a:pt x="905" y="43"/>
                  </a:lnTo>
                  <a:lnTo>
                    <a:pt x="970" y="62"/>
                  </a:lnTo>
                  <a:lnTo>
                    <a:pt x="1035" y="80"/>
                  </a:lnTo>
                  <a:lnTo>
                    <a:pt x="1100" y="97"/>
                  </a:lnTo>
                  <a:lnTo>
                    <a:pt x="1158" y="110"/>
                  </a:lnTo>
                  <a:lnTo>
                    <a:pt x="1270" y="135"/>
                  </a:lnTo>
                  <a:lnTo>
                    <a:pt x="1382" y="159"/>
                  </a:lnTo>
                  <a:lnTo>
                    <a:pt x="1436" y="172"/>
                  </a:lnTo>
                  <a:lnTo>
                    <a:pt x="1489" y="185"/>
                  </a:lnTo>
                  <a:lnTo>
                    <a:pt x="1541" y="200"/>
                  </a:lnTo>
                  <a:lnTo>
                    <a:pt x="1590" y="216"/>
                  </a:lnTo>
                  <a:lnTo>
                    <a:pt x="1614" y="225"/>
                  </a:lnTo>
                  <a:lnTo>
                    <a:pt x="1637" y="234"/>
                  </a:lnTo>
                  <a:lnTo>
                    <a:pt x="1658" y="244"/>
                  </a:lnTo>
                  <a:lnTo>
                    <a:pt x="1680" y="253"/>
                  </a:lnTo>
                  <a:lnTo>
                    <a:pt x="1700" y="264"/>
                  </a:lnTo>
                  <a:lnTo>
                    <a:pt x="1719" y="274"/>
                  </a:lnTo>
                  <a:lnTo>
                    <a:pt x="1738" y="286"/>
                  </a:lnTo>
                  <a:lnTo>
                    <a:pt x="1756" y="299"/>
                  </a:lnTo>
                  <a:lnTo>
                    <a:pt x="1772" y="311"/>
                  </a:lnTo>
                  <a:lnTo>
                    <a:pt x="1788" y="324"/>
                  </a:lnTo>
                  <a:lnTo>
                    <a:pt x="1802" y="339"/>
                  </a:lnTo>
                  <a:lnTo>
                    <a:pt x="1815" y="353"/>
                  </a:lnTo>
                  <a:lnTo>
                    <a:pt x="1826" y="368"/>
                  </a:lnTo>
                  <a:lnTo>
                    <a:pt x="1837" y="385"/>
                  </a:lnTo>
                  <a:lnTo>
                    <a:pt x="1846" y="402"/>
                  </a:lnTo>
                  <a:lnTo>
                    <a:pt x="1854" y="420"/>
                  </a:lnTo>
                  <a:lnTo>
                    <a:pt x="1858" y="433"/>
                  </a:lnTo>
                  <a:lnTo>
                    <a:pt x="1861" y="445"/>
                  </a:lnTo>
                  <a:lnTo>
                    <a:pt x="1864" y="457"/>
                  </a:lnTo>
                  <a:lnTo>
                    <a:pt x="1866" y="468"/>
                  </a:lnTo>
                  <a:lnTo>
                    <a:pt x="1867" y="479"/>
                  </a:lnTo>
                  <a:lnTo>
                    <a:pt x="1869" y="490"/>
                  </a:lnTo>
                  <a:lnTo>
                    <a:pt x="1869" y="499"/>
                  </a:lnTo>
                  <a:lnTo>
                    <a:pt x="1867" y="509"/>
                  </a:lnTo>
                  <a:lnTo>
                    <a:pt x="1866" y="518"/>
                  </a:lnTo>
                  <a:lnTo>
                    <a:pt x="1864" y="527"/>
                  </a:lnTo>
                  <a:lnTo>
                    <a:pt x="1862" y="535"/>
                  </a:lnTo>
                  <a:lnTo>
                    <a:pt x="1860" y="544"/>
                  </a:lnTo>
                  <a:lnTo>
                    <a:pt x="1853" y="559"/>
                  </a:lnTo>
                  <a:lnTo>
                    <a:pt x="1845" y="572"/>
                  </a:lnTo>
                  <a:lnTo>
                    <a:pt x="1836" y="584"/>
                  </a:lnTo>
                  <a:lnTo>
                    <a:pt x="1825" y="596"/>
                  </a:lnTo>
                  <a:lnTo>
                    <a:pt x="1815" y="605"/>
                  </a:lnTo>
                  <a:lnTo>
                    <a:pt x="1803" y="614"/>
                  </a:lnTo>
                  <a:lnTo>
                    <a:pt x="1791" y="622"/>
                  </a:lnTo>
                  <a:lnTo>
                    <a:pt x="1780" y="628"/>
                  </a:lnTo>
                  <a:lnTo>
                    <a:pt x="1768" y="635"/>
                  </a:lnTo>
                  <a:lnTo>
                    <a:pt x="1759" y="639"/>
                  </a:lnTo>
                  <a:lnTo>
                    <a:pt x="1741" y="645"/>
                  </a:lnTo>
                  <a:lnTo>
                    <a:pt x="1717" y="649"/>
                  </a:lnTo>
                  <a:lnTo>
                    <a:pt x="1687" y="654"/>
                  </a:lnTo>
                  <a:lnTo>
                    <a:pt x="1651" y="656"/>
                  </a:lnTo>
                  <a:lnTo>
                    <a:pt x="1609" y="658"/>
                  </a:lnTo>
                  <a:lnTo>
                    <a:pt x="1563" y="659"/>
                  </a:lnTo>
                  <a:lnTo>
                    <a:pt x="1512" y="659"/>
                  </a:lnTo>
                  <a:lnTo>
                    <a:pt x="1457" y="659"/>
                  </a:lnTo>
                  <a:lnTo>
                    <a:pt x="1399" y="657"/>
                  </a:lnTo>
                  <a:lnTo>
                    <a:pt x="1337" y="655"/>
                  </a:lnTo>
                  <a:lnTo>
                    <a:pt x="1272" y="652"/>
                  </a:lnTo>
                  <a:lnTo>
                    <a:pt x="1205" y="648"/>
                  </a:lnTo>
                  <a:lnTo>
                    <a:pt x="1066" y="639"/>
                  </a:lnTo>
                  <a:lnTo>
                    <a:pt x="923" y="627"/>
                  </a:lnTo>
                  <a:lnTo>
                    <a:pt x="851" y="621"/>
                  </a:lnTo>
                  <a:lnTo>
                    <a:pt x="779" y="614"/>
                  </a:lnTo>
                  <a:lnTo>
                    <a:pt x="708" y="606"/>
                  </a:lnTo>
                  <a:lnTo>
                    <a:pt x="639" y="599"/>
                  </a:lnTo>
                  <a:lnTo>
                    <a:pt x="570" y="590"/>
                  </a:lnTo>
                  <a:lnTo>
                    <a:pt x="504" y="581"/>
                  </a:lnTo>
                  <a:lnTo>
                    <a:pt x="441" y="572"/>
                  </a:lnTo>
                  <a:lnTo>
                    <a:pt x="381" y="563"/>
                  </a:lnTo>
                  <a:lnTo>
                    <a:pt x="324" y="553"/>
                  </a:lnTo>
                  <a:lnTo>
                    <a:pt x="270" y="543"/>
                  </a:lnTo>
                  <a:lnTo>
                    <a:pt x="221" y="533"/>
                  </a:lnTo>
                  <a:lnTo>
                    <a:pt x="177" y="523"/>
                  </a:lnTo>
                  <a:lnTo>
                    <a:pt x="137" y="512"/>
                  </a:lnTo>
                  <a:lnTo>
                    <a:pt x="104" y="501"/>
                  </a:lnTo>
                  <a:lnTo>
                    <a:pt x="76" y="491"/>
                  </a:lnTo>
                  <a:lnTo>
                    <a:pt x="55" y="480"/>
                  </a:lnTo>
                  <a:lnTo>
                    <a:pt x="46" y="473"/>
                  </a:lnTo>
                  <a:lnTo>
                    <a:pt x="38" y="464"/>
                  </a:lnTo>
                  <a:lnTo>
                    <a:pt x="31" y="454"/>
                  </a:lnTo>
                  <a:lnTo>
                    <a:pt x="24" y="441"/>
                  </a:lnTo>
                  <a:lnTo>
                    <a:pt x="19" y="427"/>
                  </a:lnTo>
                  <a:lnTo>
                    <a:pt x="14" y="413"/>
                  </a:lnTo>
                  <a:lnTo>
                    <a:pt x="10" y="396"/>
                  </a:lnTo>
                  <a:lnTo>
                    <a:pt x="7" y="379"/>
                  </a:lnTo>
                  <a:lnTo>
                    <a:pt x="4" y="360"/>
                  </a:lnTo>
                  <a:lnTo>
                    <a:pt x="2" y="341"/>
                  </a:lnTo>
                  <a:lnTo>
                    <a:pt x="1" y="321"/>
                  </a:lnTo>
                  <a:lnTo>
                    <a:pt x="0" y="301"/>
                  </a:lnTo>
                  <a:lnTo>
                    <a:pt x="0" y="258"/>
                  </a:lnTo>
                  <a:lnTo>
                    <a:pt x="1" y="216"/>
                  </a:lnTo>
                  <a:lnTo>
                    <a:pt x="3" y="175"/>
                  </a:lnTo>
                  <a:lnTo>
                    <a:pt x="6" y="136"/>
                  </a:lnTo>
                  <a:lnTo>
                    <a:pt x="9" y="99"/>
                  </a:lnTo>
                  <a:lnTo>
                    <a:pt x="14" y="66"/>
                  </a:lnTo>
                  <a:lnTo>
                    <a:pt x="20" y="18"/>
                  </a:lnTo>
                  <a:lnTo>
                    <a:pt x="23" y="0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11" name="Freeform 71"/>
            <p:cNvSpPr>
              <a:spLocks/>
            </p:cNvSpPr>
            <p:nvPr/>
          </p:nvSpPr>
          <p:spPr bwMode="auto">
            <a:xfrm>
              <a:off x="1936750" y="3000375"/>
              <a:ext cx="233363" cy="631825"/>
            </a:xfrm>
            <a:custGeom>
              <a:avLst/>
              <a:gdLst>
                <a:gd name="T0" fmla="*/ 0 w 736"/>
                <a:gd name="T1" fmla="*/ 18 h 1991"/>
                <a:gd name="T2" fmla="*/ 736 w 736"/>
                <a:gd name="T3" fmla="*/ 1991 h 1991"/>
                <a:gd name="T4" fmla="*/ 690 w 736"/>
                <a:gd name="T5" fmla="*/ 464 h 1991"/>
                <a:gd name="T6" fmla="*/ 629 w 736"/>
                <a:gd name="T7" fmla="*/ 0 h 1991"/>
                <a:gd name="T8" fmla="*/ 0 w 736"/>
                <a:gd name="T9" fmla="*/ 18 h 1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6" h="1991">
                  <a:moveTo>
                    <a:pt x="0" y="18"/>
                  </a:moveTo>
                  <a:lnTo>
                    <a:pt x="736" y="1991"/>
                  </a:lnTo>
                  <a:lnTo>
                    <a:pt x="690" y="464"/>
                  </a:lnTo>
                  <a:lnTo>
                    <a:pt x="629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12" name="Freeform 72"/>
            <p:cNvSpPr>
              <a:spLocks/>
            </p:cNvSpPr>
            <p:nvPr/>
          </p:nvSpPr>
          <p:spPr bwMode="auto">
            <a:xfrm>
              <a:off x="2033588" y="3025775"/>
              <a:ext cx="85725" cy="106363"/>
            </a:xfrm>
            <a:custGeom>
              <a:avLst/>
              <a:gdLst>
                <a:gd name="T0" fmla="*/ 269 w 269"/>
                <a:gd name="T1" fmla="*/ 199 h 332"/>
                <a:gd name="T2" fmla="*/ 267 w 269"/>
                <a:gd name="T3" fmla="*/ 225 h 332"/>
                <a:gd name="T4" fmla="*/ 261 w 269"/>
                <a:gd name="T5" fmla="*/ 250 h 332"/>
                <a:gd name="T6" fmla="*/ 249 w 269"/>
                <a:gd name="T7" fmla="*/ 272 h 332"/>
                <a:gd name="T8" fmla="*/ 233 w 269"/>
                <a:gd name="T9" fmla="*/ 292 h 332"/>
                <a:gd name="T10" fmla="*/ 214 w 269"/>
                <a:gd name="T11" fmla="*/ 308 h 332"/>
                <a:gd name="T12" fmla="*/ 192 w 269"/>
                <a:gd name="T13" fmla="*/ 320 h 332"/>
                <a:gd name="T14" fmla="*/ 168 w 269"/>
                <a:gd name="T15" fmla="*/ 329 h 332"/>
                <a:gd name="T16" fmla="*/ 140 w 269"/>
                <a:gd name="T17" fmla="*/ 332 h 332"/>
                <a:gd name="T18" fmla="*/ 115 w 269"/>
                <a:gd name="T19" fmla="*/ 329 h 332"/>
                <a:gd name="T20" fmla="*/ 91 w 269"/>
                <a:gd name="T21" fmla="*/ 323 h 332"/>
                <a:gd name="T22" fmla="*/ 68 w 269"/>
                <a:gd name="T23" fmla="*/ 311 h 332"/>
                <a:gd name="T24" fmla="*/ 48 w 269"/>
                <a:gd name="T25" fmla="*/ 295 h 332"/>
                <a:gd name="T26" fmla="*/ 33 w 269"/>
                <a:gd name="T27" fmla="*/ 276 h 332"/>
                <a:gd name="T28" fmla="*/ 20 w 269"/>
                <a:gd name="T29" fmla="*/ 254 h 332"/>
                <a:gd name="T30" fmla="*/ 11 w 269"/>
                <a:gd name="T31" fmla="*/ 230 h 332"/>
                <a:gd name="T32" fmla="*/ 1 w 269"/>
                <a:gd name="T33" fmla="*/ 146 h 332"/>
                <a:gd name="T34" fmla="*/ 1 w 269"/>
                <a:gd name="T35" fmla="*/ 120 h 332"/>
                <a:gd name="T36" fmla="*/ 5 w 269"/>
                <a:gd name="T37" fmla="*/ 94 h 332"/>
                <a:gd name="T38" fmla="*/ 15 w 269"/>
                <a:gd name="T39" fmla="*/ 71 h 332"/>
                <a:gd name="T40" fmla="*/ 28 w 269"/>
                <a:gd name="T41" fmla="*/ 50 h 332"/>
                <a:gd name="T42" fmla="*/ 45 w 269"/>
                <a:gd name="T43" fmla="*/ 32 h 332"/>
                <a:gd name="T44" fmla="*/ 66 w 269"/>
                <a:gd name="T45" fmla="*/ 17 h 332"/>
                <a:gd name="T46" fmla="*/ 90 w 269"/>
                <a:gd name="T47" fmla="*/ 8 h 332"/>
                <a:gd name="T48" fmla="*/ 116 w 269"/>
                <a:gd name="T49" fmla="*/ 1 h 332"/>
                <a:gd name="T50" fmla="*/ 143 w 269"/>
                <a:gd name="T51" fmla="*/ 1 h 332"/>
                <a:gd name="T52" fmla="*/ 167 w 269"/>
                <a:gd name="T53" fmla="*/ 5 h 332"/>
                <a:gd name="T54" fmla="*/ 191 w 269"/>
                <a:gd name="T55" fmla="*/ 15 h 332"/>
                <a:gd name="T56" fmla="*/ 212 w 269"/>
                <a:gd name="T57" fmla="*/ 29 h 332"/>
                <a:gd name="T58" fmla="*/ 230 w 269"/>
                <a:gd name="T59" fmla="*/ 46 h 332"/>
                <a:gd name="T60" fmla="*/ 244 w 269"/>
                <a:gd name="T61" fmla="*/ 67 h 332"/>
                <a:gd name="T62" fmla="*/ 255 w 269"/>
                <a:gd name="T63" fmla="*/ 90 h 332"/>
                <a:gd name="T64" fmla="*/ 261 w 269"/>
                <a:gd name="T65" fmla="*/ 11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9" h="332">
                  <a:moveTo>
                    <a:pt x="268" y="186"/>
                  </a:moveTo>
                  <a:lnTo>
                    <a:pt x="269" y="199"/>
                  </a:lnTo>
                  <a:lnTo>
                    <a:pt x="269" y="213"/>
                  </a:lnTo>
                  <a:lnTo>
                    <a:pt x="267" y="225"/>
                  </a:lnTo>
                  <a:lnTo>
                    <a:pt x="264" y="237"/>
                  </a:lnTo>
                  <a:lnTo>
                    <a:pt x="261" y="250"/>
                  </a:lnTo>
                  <a:lnTo>
                    <a:pt x="256" y="261"/>
                  </a:lnTo>
                  <a:lnTo>
                    <a:pt x="249" y="272"/>
                  </a:lnTo>
                  <a:lnTo>
                    <a:pt x="242" y="282"/>
                  </a:lnTo>
                  <a:lnTo>
                    <a:pt x="233" y="292"/>
                  </a:lnTo>
                  <a:lnTo>
                    <a:pt x="224" y="300"/>
                  </a:lnTo>
                  <a:lnTo>
                    <a:pt x="214" y="308"/>
                  </a:lnTo>
                  <a:lnTo>
                    <a:pt x="204" y="314"/>
                  </a:lnTo>
                  <a:lnTo>
                    <a:pt x="192" y="320"/>
                  </a:lnTo>
                  <a:lnTo>
                    <a:pt x="181" y="325"/>
                  </a:lnTo>
                  <a:lnTo>
                    <a:pt x="168" y="329"/>
                  </a:lnTo>
                  <a:lnTo>
                    <a:pt x="154" y="331"/>
                  </a:lnTo>
                  <a:lnTo>
                    <a:pt x="140" y="332"/>
                  </a:lnTo>
                  <a:lnTo>
                    <a:pt x="128" y="331"/>
                  </a:lnTo>
                  <a:lnTo>
                    <a:pt x="115" y="329"/>
                  </a:lnTo>
                  <a:lnTo>
                    <a:pt x="102" y="327"/>
                  </a:lnTo>
                  <a:lnTo>
                    <a:pt x="91" y="323"/>
                  </a:lnTo>
                  <a:lnTo>
                    <a:pt x="79" y="317"/>
                  </a:lnTo>
                  <a:lnTo>
                    <a:pt x="68" y="311"/>
                  </a:lnTo>
                  <a:lnTo>
                    <a:pt x="58" y="304"/>
                  </a:lnTo>
                  <a:lnTo>
                    <a:pt x="48" y="295"/>
                  </a:lnTo>
                  <a:lnTo>
                    <a:pt x="40" y="287"/>
                  </a:lnTo>
                  <a:lnTo>
                    <a:pt x="33" y="276"/>
                  </a:lnTo>
                  <a:lnTo>
                    <a:pt x="25" y="265"/>
                  </a:lnTo>
                  <a:lnTo>
                    <a:pt x="20" y="254"/>
                  </a:lnTo>
                  <a:lnTo>
                    <a:pt x="15" y="242"/>
                  </a:lnTo>
                  <a:lnTo>
                    <a:pt x="11" y="230"/>
                  </a:lnTo>
                  <a:lnTo>
                    <a:pt x="9" y="216"/>
                  </a:lnTo>
                  <a:lnTo>
                    <a:pt x="1" y="146"/>
                  </a:lnTo>
                  <a:lnTo>
                    <a:pt x="0" y="133"/>
                  </a:lnTo>
                  <a:lnTo>
                    <a:pt x="1" y="120"/>
                  </a:lnTo>
                  <a:lnTo>
                    <a:pt x="2" y="107"/>
                  </a:lnTo>
                  <a:lnTo>
                    <a:pt x="5" y="94"/>
                  </a:lnTo>
                  <a:lnTo>
                    <a:pt x="9" y="83"/>
                  </a:lnTo>
                  <a:lnTo>
                    <a:pt x="15" y="71"/>
                  </a:lnTo>
                  <a:lnTo>
                    <a:pt x="21" y="60"/>
                  </a:lnTo>
                  <a:lnTo>
                    <a:pt x="28" y="50"/>
                  </a:lnTo>
                  <a:lnTo>
                    <a:pt x="37" y="40"/>
                  </a:lnTo>
                  <a:lnTo>
                    <a:pt x="45" y="32"/>
                  </a:lnTo>
                  <a:lnTo>
                    <a:pt x="56" y="24"/>
                  </a:lnTo>
                  <a:lnTo>
                    <a:pt x="66" y="17"/>
                  </a:lnTo>
                  <a:lnTo>
                    <a:pt x="78" y="12"/>
                  </a:lnTo>
                  <a:lnTo>
                    <a:pt x="90" y="8"/>
                  </a:lnTo>
                  <a:lnTo>
                    <a:pt x="102" y="3"/>
                  </a:lnTo>
                  <a:lnTo>
                    <a:pt x="116" y="1"/>
                  </a:lnTo>
                  <a:lnTo>
                    <a:pt x="129" y="0"/>
                  </a:lnTo>
                  <a:lnTo>
                    <a:pt x="143" y="1"/>
                  </a:lnTo>
                  <a:lnTo>
                    <a:pt x="155" y="2"/>
                  </a:lnTo>
                  <a:lnTo>
                    <a:pt x="167" y="5"/>
                  </a:lnTo>
                  <a:lnTo>
                    <a:pt x="180" y="10"/>
                  </a:lnTo>
                  <a:lnTo>
                    <a:pt x="191" y="15"/>
                  </a:lnTo>
                  <a:lnTo>
                    <a:pt x="202" y="21"/>
                  </a:lnTo>
                  <a:lnTo>
                    <a:pt x="212" y="29"/>
                  </a:lnTo>
                  <a:lnTo>
                    <a:pt x="221" y="37"/>
                  </a:lnTo>
                  <a:lnTo>
                    <a:pt x="230" y="46"/>
                  </a:lnTo>
                  <a:lnTo>
                    <a:pt x="238" y="56"/>
                  </a:lnTo>
                  <a:lnTo>
                    <a:pt x="244" y="67"/>
                  </a:lnTo>
                  <a:lnTo>
                    <a:pt x="250" y="78"/>
                  </a:lnTo>
                  <a:lnTo>
                    <a:pt x="255" y="90"/>
                  </a:lnTo>
                  <a:lnTo>
                    <a:pt x="259" y="103"/>
                  </a:lnTo>
                  <a:lnTo>
                    <a:pt x="261" y="116"/>
                  </a:lnTo>
                  <a:lnTo>
                    <a:pt x="268" y="186"/>
                  </a:lnTo>
                  <a:close/>
                </a:path>
              </a:pathLst>
            </a:custGeom>
            <a:solidFill>
              <a:srgbClr val="036B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13" name="Freeform 73"/>
            <p:cNvSpPr>
              <a:spLocks/>
            </p:cNvSpPr>
            <p:nvPr/>
          </p:nvSpPr>
          <p:spPr bwMode="auto">
            <a:xfrm>
              <a:off x="2068513" y="3086100"/>
              <a:ext cx="101600" cy="546100"/>
            </a:xfrm>
            <a:custGeom>
              <a:avLst/>
              <a:gdLst>
                <a:gd name="T0" fmla="*/ 0 w 318"/>
                <a:gd name="T1" fmla="*/ 11 h 1717"/>
                <a:gd name="T2" fmla="*/ 62 w 318"/>
                <a:gd name="T3" fmla="*/ 1031 h 1717"/>
                <a:gd name="T4" fmla="*/ 318 w 318"/>
                <a:gd name="T5" fmla="*/ 1717 h 1717"/>
                <a:gd name="T6" fmla="*/ 301 w 318"/>
                <a:gd name="T7" fmla="*/ 995 h 1717"/>
                <a:gd name="T8" fmla="*/ 80 w 318"/>
                <a:gd name="T9" fmla="*/ 0 h 1717"/>
                <a:gd name="T10" fmla="*/ 0 w 318"/>
                <a:gd name="T11" fmla="*/ 11 h 1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8" h="1717">
                  <a:moveTo>
                    <a:pt x="0" y="11"/>
                  </a:moveTo>
                  <a:lnTo>
                    <a:pt x="62" y="1031"/>
                  </a:lnTo>
                  <a:lnTo>
                    <a:pt x="318" y="1717"/>
                  </a:lnTo>
                  <a:lnTo>
                    <a:pt x="301" y="995"/>
                  </a:lnTo>
                  <a:lnTo>
                    <a:pt x="80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036B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14" name="Freeform 74"/>
            <p:cNvSpPr>
              <a:spLocks/>
            </p:cNvSpPr>
            <p:nvPr/>
          </p:nvSpPr>
          <p:spPr bwMode="auto">
            <a:xfrm>
              <a:off x="1914525" y="3060700"/>
              <a:ext cx="258763" cy="600075"/>
            </a:xfrm>
            <a:custGeom>
              <a:avLst/>
              <a:gdLst>
                <a:gd name="T0" fmla="*/ 0 w 816"/>
                <a:gd name="T1" fmla="*/ 0 h 1888"/>
                <a:gd name="T2" fmla="*/ 167 w 816"/>
                <a:gd name="T3" fmla="*/ 939 h 1888"/>
                <a:gd name="T4" fmla="*/ 413 w 816"/>
                <a:gd name="T5" fmla="*/ 1033 h 1888"/>
                <a:gd name="T6" fmla="*/ 388 w 816"/>
                <a:gd name="T7" fmla="*/ 1358 h 1888"/>
                <a:gd name="T8" fmla="*/ 816 w 816"/>
                <a:gd name="T9" fmla="*/ 1888 h 1888"/>
                <a:gd name="T10" fmla="*/ 156 w 816"/>
                <a:gd name="T11" fmla="*/ 56 h 1888"/>
                <a:gd name="T12" fmla="*/ 0 w 816"/>
                <a:gd name="T13" fmla="*/ 0 h 1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888">
                  <a:moveTo>
                    <a:pt x="0" y="0"/>
                  </a:moveTo>
                  <a:lnTo>
                    <a:pt x="167" y="939"/>
                  </a:lnTo>
                  <a:lnTo>
                    <a:pt x="413" y="1033"/>
                  </a:lnTo>
                  <a:lnTo>
                    <a:pt x="388" y="1358"/>
                  </a:lnTo>
                  <a:lnTo>
                    <a:pt x="816" y="1888"/>
                  </a:lnTo>
                  <a:lnTo>
                    <a:pt x="156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5D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15" name="Freeform 75"/>
            <p:cNvSpPr>
              <a:spLocks/>
            </p:cNvSpPr>
            <p:nvPr/>
          </p:nvSpPr>
          <p:spPr bwMode="auto">
            <a:xfrm>
              <a:off x="1835150" y="2914650"/>
              <a:ext cx="201613" cy="227013"/>
            </a:xfrm>
            <a:custGeom>
              <a:avLst/>
              <a:gdLst>
                <a:gd name="T0" fmla="*/ 567 w 638"/>
                <a:gd name="T1" fmla="*/ 713 h 713"/>
                <a:gd name="T2" fmla="*/ 0 w 638"/>
                <a:gd name="T3" fmla="*/ 259 h 713"/>
                <a:gd name="T4" fmla="*/ 169 w 638"/>
                <a:gd name="T5" fmla="*/ 0 h 713"/>
                <a:gd name="T6" fmla="*/ 638 w 638"/>
                <a:gd name="T7" fmla="*/ 285 h 713"/>
                <a:gd name="T8" fmla="*/ 567 w 638"/>
                <a:gd name="T9" fmla="*/ 71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8" h="713">
                  <a:moveTo>
                    <a:pt x="567" y="713"/>
                  </a:moveTo>
                  <a:lnTo>
                    <a:pt x="0" y="259"/>
                  </a:lnTo>
                  <a:lnTo>
                    <a:pt x="169" y="0"/>
                  </a:lnTo>
                  <a:lnTo>
                    <a:pt x="638" y="285"/>
                  </a:lnTo>
                  <a:lnTo>
                    <a:pt x="567" y="7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16" name="Freeform 76"/>
            <p:cNvSpPr>
              <a:spLocks/>
            </p:cNvSpPr>
            <p:nvPr/>
          </p:nvSpPr>
          <p:spPr bwMode="auto">
            <a:xfrm>
              <a:off x="2152650" y="3025775"/>
              <a:ext cx="65088" cy="611188"/>
            </a:xfrm>
            <a:custGeom>
              <a:avLst/>
              <a:gdLst>
                <a:gd name="T0" fmla="*/ 38 w 207"/>
                <a:gd name="T1" fmla="*/ 1927 h 1927"/>
                <a:gd name="T2" fmla="*/ 26 w 207"/>
                <a:gd name="T3" fmla="*/ 953 h 1927"/>
                <a:gd name="T4" fmla="*/ 0 w 207"/>
                <a:gd name="T5" fmla="*/ 323 h 1927"/>
                <a:gd name="T6" fmla="*/ 0 w 207"/>
                <a:gd name="T7" fmla="*/ 48 h 1927"/>
                <a:gd name="T8" fmla="*/ 50 w 207"/>
                <a:gd name="T9" fmla="*/ 0 h 1927"/>
                <a:gd name="T10" fmla="*/ 207 w 207"/>
                <a:gd name="T11" fmla="*/ 979 h 1927"/>
                <a:gd name="T12" fmla="*/ 115 w 207"/>
                <a:gd name="T13" fmla="*/ 1111 h 1927"/>
                <a:gd name="T14" fmla="*/ 207 w 207"/>
                <a:gd name="T15" fmla="*/ 1356 h 1927"/>
                <a:gd name="T16" fmla="*/ 38 w 207"/>
                <a:gd name="T17" fmla="*/ 1927 h 1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1927">
                  <a:moveTo>
                    <a:pt x="38" y="1927"/>
                  </a:moveTo>
                  <a:lnTo>
                    <a:pt x="26" y="953"/>
                  </a:lnTo>
                  <a:lnTo>
                    <a:pt x="0" y="323"/>
                  </a:lnTo>
                  <a:lnTo>
                    <a:pt x="0" y="48"/>
                  </a:lnTo>
                  <a:lnTo>
                    <a:pt x="50" y="0"/>
                  </a:lnTo>
                  <a:lnTo>
                    <a:pt x="207" y="979"/>
                  </a:lnTo>
                  <a:lnTo>
                    <a:pt x="115" y="1111"/>
                  </a:lnTo>
                  <a:lnTo>
                    <a:pt x="207" y="1356"/>
                  </a:lnTo>
                  <a:lnTo>
                    <a:pt x="38" y="1927"/>
                  </a:lnTo>
                  <a:close/>
                </a:path>
              </a:pathLst>
            </a:custGeom>
            <a:solidFill>
              <a:srgbClr val="4D5D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17" name="Freeform 77"/>
            <p:cNvSpPr>
              <a:spLocks/>
            </p:cNvSpPr>
            <p:nvPr/>
          </p:nvSpPr>
          <p:spPr bwMode="auto">
            <a:xfrm>
              <a:off x="2101850" y="2946400"/>
              <a:ext cx="68263" cy="192088"/>
            </a:xfrm>
            <a:custGeom>
              <a:avLst/>
              <a:gdLst>
                <a:gd name="T0" fmla="*/ 45 w 214"/>
                <a:gd name="T1" fmla="*/ 0 h 606"/>
                <a:gd name="T2" fmla="*/ 214 w 214"/>
                <a:gd name="T3" fmla="*/ 192 h 606"/>
                <a:gd name="T4" fmla="*/ 174 w 214"/>
                <a:gd name="T5" fmla="*/ 606 h 606"/>
                <a:gd name="T6" fmla="*/ 0 w 214"/>
                <a:gd name="T7" fmla="*/ 196 h 606"/>
                <a:gd name="T8" fmla="*/ 45 w 214"/>
                <a:gd name="T9" fmla="*/ 0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606">
                  <a:moveTo>
                    <a:pt x="45" y="0"/>
                  </a:moveTo>
                  <a:lnTo>
                    <a:pt x="214" y="192"/>
                  </a:lnTo>
                  <a:lnTo>
                    <a:pt x="174" y="606"/>
                  </a:lnTo>
                  <a:lnTo>
                    <a:pt x="0" y="196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18" name="Freeform 78"/>
            <p:cNvSpPr>
              <a:spLocks/>
            </p:cNvSpPr>
            <p:nvPr/>
          </p:nvSpPr>
          <p:spPr bwMode="auto">
            <a:xfrm>
              <a:off x="2811463" y="3649663"/>
              <a:ext cx="141288" cy="122238"/>
            </a:xfrm>
            <a:custGeom>
              <a:avLst/>
              <a:gdLst>
                <a:gd name="T0" fmla="*/ 418 w 442"/>
                <a:gd name="T1" fmla="*/ 352 h 381"/>
                <a:gd name="T2" fmla="*/ 404 w 442"/>
                <a:gd name="T3" fmla="*/ 364 h 381"/>
                <a:gd name="T4" fmla="*/ 389 w 442"/>
                <a:gd name="T5" fmla="*/ 373 h 381"/>
                <a:gd name="T6" fmla="*/ 372 w 442"/>
                <a:gd name="T7" fmla="*/ 379 h 381"/>
                <a:gd name="T8" fmla="*/ 355 w 442"/>
                <a:gd name="T9" fmla="*/ 381 h 381"/>
                <a:gd name="T10" fmla="*/ 338 w 442"/>
                <a:gd name="T11" fmla="*/ 380 h 381"/>
                <a:gd name="T12" fmla="*/ 320 w 442"/>
                <a:gd name="T13" fmla="*/ 375 h 381"/>
                <a:gd name="T14" fmla="*/ 305 w 442"/>
                <a:gd name="T15" fmla="*/ 367 h 381"/>
                <a:gd name="T16" fmla="*/ 35 w 442"/>
                <a:gd name="T17" fmla="*/ 162 h 381"/>
                <a:gd name="T18" fmla="*/ 22 w 442"/>
                <a:gd name="T19" fmla="*/ 149 h 381"/>
                <a:gd name="T20" fmla="*/ 12 w 442"/>
                <a:gd name="T21" fmla="*/ 136 h 381"/>
                <a:gd name="T22" fmla="*/ 4 w 442"/>
                <a:gd name="T23" fmla="*/ 120 h 381"/>
                <a:gd name="T24" fmla="*/ 1 w 442"/>
                <a:gd name="T25" fmla="*/ 103 h 381"/>
                <a:gd name="T26" fmla="*/ 0 w 442"/>
                <a:gd name="T27" fmla="*/ 85 h 381"/>
                <a:gd name="T28" fmla="*/ 3 w 442"/>
                <a:gd name="T29" fmla="*/ 68 h 381"/>
                <a:gd name="T30" fmla="*/ 8 w 442"/>
                <a:gd name="T31" fmla="*/ 51 h 381"/>
                <a:gd name="T32" fmla="*/ 19 w 442"/>
                <a:gd name="T33" fmla="*/ 36 h 381"/>
                <a:gd name="T34" fmla="*/ 31 w 442"/>
                <a:gd name="T35" fmla="*/ 22 h 381"/>
                <a:gd name="T36" fmla="*/ 45 w 442"/>
                <a:gd name="T37" fmla="*/ 12 h 381"/>
                <a:gd name="T38" fmla="*/ 61 w 442"/>
                <a:gd name="T39" fmla="*/ 6 h 381"/>
                <a:gd name="T40" fmla="*/ 78 w 442"/>
                <a:gd name="T41" fmla="*/ 1 h 381"/>
                <a:gd name="T42" fmla="*/ 95 w 442"/>
                <a:gd name="T43" fmla="*/ 0 h 381"/>
                <a:gd name="T44" fmla="*/ 113 w 442"/>
                <a:gd name="T45" fmla="*/ 3 h 381"/>
                <a:gd name="T46" fmla="*/ 129 w 442"/>
                <a:gd name="T47" fmla="*/ 10 h 381"/>
                <a:gd name="T48" fmla="*/ 145 w 442"/>
                <a:gd name="T49" fmla="*/ 19 h 381"/>
                <a:gd name="T50" fmla="*/ 414 w 442"/>
                <a:gd name="T51" fmla="*/ 225 h 381"/>
                <a:gd name="T52" fmla="*/ 425 w 442"/>
                <a:gd name="T53" fmla="*/ 239 h 381"/>
                <a:gd name="T54" fmla="*/ 435 w 442"/>
                <a:gd name="T55" fmla="*/ 254 h 381"/>
                <a:gd name="T56" fmla="*/ 440 w 442"/>
                <a:gd name="T57" fmla="*/ 271 h 381"/>
                <a:gd name="T58" fmla="*/ 442 w 442"/>
                <a:gd name="T59" fmla="*/ 288 h 381"/>
                <a:gd name="T60" fmla="*/ 441 w 442"/>
                <a:gd name="T61" fmla="*/ 305 h 381"/>
                <a:gd name="T62" fmla="*/ 437 w 442"/>
                <a:gd name="T63" fmla="*/ 322 h 381"/>
                <a:gd name="T64" fmla="*/ 428 w 442"/>
                <a:gd name="T65" fmla="*/ 337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42" h="381">
                  <a:moveTo>
                    <a:pt x="423" y="346"/>
                  </a:moveTo>
                  <a:lnTo>
                    <a:pt x="418" y="352"/>
                  </a:lnTo>
                  <a:lnTo>
                    <a:pt x="411" y="359"/>
                  </a:lnTo>
                  <a:lnTo>
                    <a:pt x="404" y="364"/>
                  </a:lnTo>
                  <a:lnTo>
                    <a:pt x="397" y="369"/>
                  </a:lnTo>
                  <a:lnTo>
                    <a:pt x="389" y="373"/>
                  </a:lnTo>
                  <a:lnTo>
                    <a:pt x="381" y="377"/>
                  </a:lnTo>
                  <a:lnTo>
                    <a:pt x="372" y="379"/>
                  </a:lnTo>
                  <a:lnTo>
                    <a:pt x="364" y="380"/>
                  </a:lnTo>
                  <a:lnTo>
                    <a:pt x="355" y="381"/>
                  </a:lnTo>
                  <a:lnTo>
                    <a:pt x="347" y="381"/>
                  </a:lnTo>
                  <a:lnTo>
                    <a:pt x="338" y="380"/>
                  </a:lnTo>
                  <a:lnTo>
                    <a:pt x="329" y="378"/>
                  </a:lnTo>
                  <a:lnTo>
                    <a:pt x="320" y="375"/>
                  </a:lnTo>
                  <a:lnTo>
                    <a:pt x="313" y="372"/>
                  </a:lnTo>
                  <a:lnTo>
                    <a:pt x="305" y="367"/>
                  </a:lnTo>
                  <a:lnTo>
                    <a:pt x="297" y="363"/>
                  </a:lnTo>
                  <a:lnTo>
                    <a:pt x="35" y="162"/>
                  </a:lnTo>
                  <a:lnTo>
                    <a:pt x="29" y="156"/>
                  </a:lnTo>
                  <a:lnTo>
                    <a:pt x="22" y="149"/>
                  </a:lnTo>
                  <a:lnTo>
                    <a:pt x="17" y="143"/>
                  </a:lnTo>
                  <a:lnTo>
                    <a:pt x="12" y="136"/>
                  </a:lnTo>
                  <a:lnTo>
                    <a:pt x="7" y="127"/>
                  </a:lnTo>
                  <a:lnTo>
                    <a:pt x="4" y="120"/>
                  </a:lnTo>
                  <a:lnTo>
                    <a:pt x="2" y="111"/>
                  </a:lnTo>
                  <a:lnTo>
                    <a:pt x="1" y="103"/>
                  </a:lnTo>
                  <a:lnTo>
                    <a:pt x="0" y="93"/>
                  </a:lnTo>
                  <a:lnTo>
                    <a:pt x="0" y="85"/>
                  </a:lnTo>
                  <a:lnTo>
                    <a:pt x="1" y="76"/>
                  </a:lnTo>
                  <a:lnTo>
                    <a:pt x="3" y="68"/>
                  </a:lnTo>
                  <a:lnTo>
                    <a:pt x="5" y="59"/>
                  </a:lnTo>
                  <a:lnTo>
                    <a:pt x="8" y="51"/>
                  </a:lnTo>
                  <a:lnTo>
                    <a:pt x="14" y="44"/>
                  </a:lnTo>
                  <a:lnTo>
                    <a:pt x="19" y="36"/>
                  </a:lnTo>
                  <a:lnTo>
                    <a:pt x="24" y="29"/>
                  </a:lnTo>
                  <a:lnTo>
                    <a:pt x="31" y="22"/>
                  </a:lnTo>
                  <a:lnTo>
                    <a:pt x="38" y="17"/>
                  </a:lnTo>
                  <a:lnTo>
                    <a:pt x="45" y="12"/>
                  </a:lnTo>
                  <a:lnTo>
                    <a:pt x="53" y="9"/>
                  </a:lnTo>
                  <a:lnTo>
                    <a:pt x="61" y="6"/>
                  </a:lnTo>
                  <a:lnTo>
                    <a:pt x="70" y="2"/>
                  </a:lnTo>
                  <a:lnTo>
                    <a:pt x="78" y="1"/>
                  </a:lnTo>
                  <a:lnTo>
                    <a:pt x="87" y="0"/>
                  </a:lnTo>
                  <a:lnTo>
                    <a:pt x="95" y="0"/>
                  </a:lnTo>
                  <a:lnTo>
                    <a:pt x="104" y="1"/>
                  </a:lnTo>
                  <a:lnTo>
                    <a:pt x="113" y="3"/>
                  </a:lnTo>
                  <a:lnTo>
                    <a:pt x="122" y="6"/>
                  </a:lnTo>
                  <a:lnTo>
                    <a:pt x="129" y="10"/>
                  </a:lnTo>
                  <a:lnTo>
                    <a:pt x="137" y="14"/>
                  </a:lnTo>
                  <a:lnTo>
                    <a:pt x="145" y="19"/>
                  </a:lnTo>
                  <a:lnTo>
                    <a:pt x="407" y="219"/>
                  </a:lnTo>
                  <a:lnTo>
                    <a:pt x="414" y="225"/>
                  </a:lnTo>
                  <a:lnTo>
                    <a:pt x="420" y="232"/>
                  </a:lnTo>
                  <a:lnTo>
                    <a:pt x="425" y="239"/>
                  </a:lnTo>
                  <a:lnTo>
                    <a:pt x="430" y="247"/>
                  </a:lnTo>
                  <a:lnTo>
                    <a:pt x="435" y="254"/>
                  </a:lnTo>
                  <a:lnTo>
                    <a:pt x="438" y="262"/>
                  </a:lnTo>
                  <a:lnTo>
                    <a:pt x="440" y="271"/>
                  </a:lnTo>
                  <a:lnTo>
                    <a:pt x="441" y="279"/>
                  </a:lnTo>
                  <a:lnTo>
                    <a:pt x="442" y="288"/>
                  </a:lnTo>
                  <a:lnTo>
                    <a:pt x="442" y="296"/>
                  </a:lnTo>
                  <a:lnTo>
                    <a:pt x="441" y="305"/>
                  </a:lnTo>
                  <a:lnTo>
                    <a:pt x="439" y="313"/>
                  </a:lnTo>
                  <a:lnTo>
                    <a:pt x="437" y="322"/>
                  </a:lnTo>
                  <a:lnTo>
                    <a:pt x="434" y="330"/>
                  </a:lnTo>
                  <a:lnTo>
                    <a:pt x="428" y="337"/>
                  </a:lnTo>
                  <a:lnTo>
                    <a:pt x="423" y="346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19" name="Freeform 79"/>
            <p:cNvSpPr>
              <a:spLocks/>
            </p:cNvSpPr>
            <p:nvPr/>
          </p:nvSpPr>
          <p:spPr bwMode="auto">
            <a:xfrm>
              <a:off x="2789238" y="3695700"/>
              <a:ext cx="127000" cy="136525"/>
            </a:xfrm>
            <a:custGeom>
              <a:avLst/>
              <a:gdLst>
                <a:gd name="T0" fmla="*/ 363 w 400"/>
                <a:gd name="T1" fmla="*/ 409 h 426"/>
                <a:gd name="T2" fmla="*/ 347 w 400"/>
                <a:gd name="T3" fmla="*/ 418 h 426"/>
                <a:gd name="T4" fmla="*/ 331 w 400"/>
                <a:gd name="T5" fmla="*/ 424 h 426"/>
                <a:gd name="T6" fmla="*/ 314 w 400"/>
                <a:gd name="T7" fmla="*/ 426 h 426"/>
                <a:gd name="T8" fmla="*/ 296 w 400"/>
                <a:gd name="T9" fmla="*/ 425 h 426"/>
                <a:gd name="T10" fmla="*/ 279 w 400"/>
                <a:gd name="T11" fmla="*/ 421 h 426"/>
                <a:gd name="T12" fmla="*/ 264 w 400"/>
                <a:gd name="T13" fmla="*/ 413 h 426"/>
                <a:gd name="T14" fmla="*/ 250 w 400"/>
                <a:gd name="T15" fmla="*/ 403 h 426"/>
                <a:gd name="T16" fmla="*/ 24 w 400"/>
                <a:gd name="T17" fmla="*/ 150 h 426"/>
                <a:gd name="T18" fmla="*/ 12 w 400"/>
                <a:gd name="T19" fmla="*/ 135 h 426"/>
                <a:gd name="T20" fmla="*/ 5 w 400"/>
                <a:gd name="T21" fmla="*/ 120 h 426"/>
                <a:gd name="T22" fmla="*/ 1 w 400"/>
                <a:gd name="T23" fmla="*/ 103 h 426"/>
                <a:gd name="T24" fmla="*/ 0 w 400"/>
                <a:gd name="T25" fmla="*/ 86 h 426"/>
                <a:gd name="T26" fmla="*/ 2 w 400"/>
                <a:gd name="T27" fmla="*/ 69 h 426"/>
                <a:gd name="T28" fmla="*/ 9 w 400"/>
                <a:gd name="T29" fmla="*/ 52 h 426"/>
                <a:gd name="T30" fmla="*/ 17 w 400"/>
                <a:gd name="T31" fmla="*/ 37 h 426"/>
                <a:gd name="T32" fmla="*/ 30 w 400"/>
                <a:gd name="T33" fmla="*/ 23 h 426"/>
                <a:gd name="T34" fmla="*/ 45 w 400"/>
                <a:gd name="T35" fmla="*/ 13 h 426"/>
                <a:gd name="T36" fmla="*/ 61 w 400"/>
                <a:gd name="T37" fmla="*/ 5 h 426"/>
                <a:gd name="T38" fmla="*/ 77 w 400"/>
                <a:gd name="T39" fmla="*/ 1 h 426"/>
                <a:gd name="T40" fmla="*/ 95 w 400"/>
                <a:gd name="T41" fmla="*/ 0 h 426"/>
                <a:gd name="T42" fmla="*/ 112 w 400"/>
                <a:gd name="T43" fmla="*/ 3 h 426"/>
                <a:gd name="T44" fmla="*/ 128 w 400"/>
                <a:gd name="T45" fmla="*/ 9 h 426"/>
                <a:gd name="T46" fmla="*/ 144 w 400"/>
                <a:gd name="T47" fmla="*/ 18 h 426"/>
                <a:gd name="T48" fmla="*/ 157 w 400"/>
                <a:gd name="T49" fmla="*/ 31 h 426"/>
                <a:gd name="T50" fmla="*/ 383 w 400"/>
                <a:gd name="T51" fmla="*/ 283 h 426"/>
                <a:gd name="T52" fmla="*/ 393 w 400"/>
                <a:gd name="T53" fmla="*/ 298 h 426"/>
                <a:gd name="T54" fmla="*/ 398 w 400"/>
                <a:gd name="T55" fmla="*/ 315 h 426"/>
                <a:gd name="T56" fmla="*/ 400 w 400"/>
                <a:gd name="T57" fmla="*/ 332 h 426"/>
                <a:gd name="T58" fmla="*/ 399 w 400"/>
                <a:gd name="T59" fmla="*/ 350 h 426"/>
                <a:gd name="T60" fmla="*/ 395 w 400"/>
                <a:gd name="T61" fmla="*/ 367 h 426"/>
                <a:gd name="T62" fmla="*/ 387 w 400"/>
                <a:gd name="T63" fmla="*/ 383 h 426"/>
                <a:gd name="T64" fmla="*/ 377 w 400"/>
                <a:gd name="T65" fmla="*/ 396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0" h="426">
                  <a:moveTo>
                    <a:pt x="370" y="403"/>
                  </a:moveTo>
                  <a:lnTo>
                    <a:pt x="363" y="409"/>
                  </a:lnTo>
                  <a:lnTo>
                    <a:pt x="356" y="413"/>
                  </a:lnTo>
                  <a:lnTo>
                    <a:pt x="347" y="418"/>
                  </a:lnTo>
                  <a:lnTo>
                    <a:pt x="340" y="421"/>
                  </a:lnTo>
                  <a:lnTo>
                    <a:pt x="331" y="424"/>
                  </a:lnTo>
                  <a:lnTo>
                    <a:pt x="323" y="425"/>
                  </a:lnTo>
                  <a:lnTo>
                    <a:pt x="314" y="426"/>
                  </a:lnTo>
                  <a:lnTo>
                    <a:pt x="305" y="426"/>
                  </a:lnTo>
                  <a:lnTo>
                    <a:pt x="296" y="425"/>
                  </a:lnTo>
                  <a:lnTo>
                    <a:pt x="288" y="423"/>
                  </a:lnTo>
                  <a:lnTo>
                    <a:pt x="279" y="421"/>
                  </a:lnTo>
                  <a:lnTo>
                    <a:pt x="272" y="418"/>
                  </a:lnTo>
                  <a:lnTo>
                    <a:pt x="264" y="413"/>
                  </a:lnTo>
                  <a:lnTo>
                    <a:pt x="256" y="408"/>
                  </a:lnTo>
                  <a:lnTo>
                    <a:pt x="250" y="403"/>
                  </a:lnTo>
                  <a:lnTo>
                    <a:pt x="244" y="396"/>
                  </a:lnTo>
                  <a:lnTo>
                    <a:pt x="24" y="150"/>
                  </a:lnTo>
                  <a:lnTo>
                    <a:pt x="17" y="144"/>
                  </a:lnTo>
                  <a:lnTo>
                    <a:pt x="12" y="135"/>
                  </a:lnTo>
                  <a:lnTo>
                    <a:pt x="8" y="128"/>
                  </a:lnTo>
                  <a:lnTo>
                    <a:pt x="5" y="120"/>
                  </a:lnTo>
                  <a:lnTo>
                    <a:pt x="2" y="111"/>
                  </a:lnTo>
                  <a:lnTo>
                    <a:pt x="1" y="103"/>
                  </a:lnTo>
                  <a:lnTo>
                    <a:pt x="0" y="94"/>
                  </a:lnTo>
                  <a:lnTo>
                    <a:pt x="0" y="86"/>
                  </a:lnTo>
                  <a:lnTo>
                    <a:pt x="1" y="77"/>
                  </a:lnTo>
                  <a:lnTo>
                    <a:pt x="2" y="69"/>
                  </a:lnTo>
                  <a:lnTo>
                    <a:pt x="6" y="60"/>
                  </a:lnTo>
                  <a:lnTo>
                    <a:pt x="9" y="52"/>
                  </a:lnTo>
                  <a:lnTo>
                    <a:pt x="13" y="44"/>
                  </a:lnTo>
                  <a:lnTo>
                    <a:pt x="17" y="37"/>
                  </a:lnTo>
                  <a:lnTo>
                    <a:pt x="24" y="30"/>
                  </a:lnTo>
                  <a:lnTo>
                    <a:pt x="30" y="23"/>
                  </a:lnTo>
                  <a:lnTo>
                    <a:pt x="37" y="18"/>
                  </a:lnTo>
                  <a:lnTo>
                    <a:pt x="45" y="13"/>
                  </a:lnTo>
                  <a:lnTo>
                    <a:pt x="53" y="9"/>
                  </a:lnTo>
                  <a:lnTo>
                    <a:pt x="61" y="5"/>
                  </a:lnTo>
                  <a:lnTo>
                    <a:pt x="69" y="3"/>
                  </a:lnTo>
                  <a:lnTo>
                    <a:pt x="77" y="1"/>
                  </a:lnTo>
                  <a:lnTo>
                    <a:pt x="86" y="0"/>
                  </a:lnTo>
                  <a:lnTo>
                    <a:pt x="95" y="0"/>
                  </a:lnTo>
                  <a:lnTo>
                    <a:pt x="104" y="1"/>
                  </a:lnTo>
                  <a:lnTo>
                    <a:pt x="112" y="3"/>
                  </a:lnTo>
                  <a:lnTo>
                    <a:pt x="121" y="5"/>
                  </a:lnTo>
                  <a:lnTo>
                    <a:pt x="128" y="9"/>
                  </a:lnTo>
                  <a:lnTo>
                    <a:pt x="137" y="13"/>
                  </a:lnTo>
                  <a:lnTo>
                    <a:pt x="144" y="18"/>
                  </a:lnTo>
                  <a:lnTo>
                    <a:pt x="150" y="24"/>
                  </a:lnTo>
                  <a:lnTo>
                    <a:pt x="157" y="31"/>
                  </a:lnTo>
                  <a:lnTo>
                    <a:pt x="377" y="276"/>
                  </a:lnTo>
                  <a:lnTo>
                    <a:pt x="383" y="283"/>
                  </a:lnTo>
                  <a:lnTo>
                    <a:pt x="388" y="291"/>
                  </a:lnTo>
                  <a:lnTo>
                    <a:pt x="393" y="298"/>
                  </a:lnTo>
                  <a:lnTo>
                    <a:pt x="396" y="307"/>
                  </a:lnTo>
                  <a:lnTo>
                    <a:pt x="398" y="315"/>
                  </a:lnTo>
                  <a:lnTo>
                    <a:pt x="399" y="324"/>
                  </a:lnTo>
                  <a:lnTo>
                    <a:pt x="400" y="332"/>
                  </a:lnTo>
                  <a:lnTo>
                    <a:pt x="400" y="340"/>
                  </a:lnTo>
                  <a:lnTo>
                    <a:pt x="399" y="350"/>
                  </a:lnTo>
                  <a:lnTo>
                    <a:pt x="398" y="358"/>
                  </a:lnTo>
                  <a:lnTo>
                    <a:pt x="395" y="367"/>
                  </a:lnTo>
                  <a:lnTo>
                    <a:pt x="392" y="374"/>
                  </a:lnTo>
                  <a:lnTo>
                    <a:pt x="387" y="383"/>
                  </a:lnTo>
                  <a:lnTo>
                    <a:pt x="383" y="390"/>
                  </a:lnTo>
                  <a:lnTo>
                    <a:pt x="377" y="396"/>
                  </a:lnTo>
                  <a:lnTo>
                    <a:pt x="370" y="403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20" name="Freeform 80"/>
            <p:cNvSpPr>
              <a:spLocks/>
            </p:cNvSpPr>
            <p:nvPr/>
          </p:nvSpPr>
          <p:spPr bwMode="auto">
            <a:xfrm>
              <a:off x="2752725" y="3732213"/>
              <a:ext cx="104775" cy="123825"/>
            </a:xfrm>
            <a:custGeom>
              <a:avLst/>
              <a:gdLst>
                <a:gd name="T0" fmla="*/ 291 w 330"/>
                <a:gd name="T1" fmla="*/ 381 h 391"/>
                <a:gd name="T2" fmla="*/ 277 w 330"/>
                <a:gd name="T3" fmla="*/ 387 h 391"/>
                <a:gd name="T4" fmla="*/ 262 w 330"/>
                <a:gd name="T5" fmla="*/ 391 h 391"/>
                <a:gd name="T6" fmla="*/ 246 w 330"/>
                <a:gd name="T7" fmla="*/ 391 h 391"/>
                <a:gd name="T8" fmla="*/ 231 w 330"/>
                <a:gd name="T9" fmla="*/ 389 h 391"/>
                <a:gd name="T10" fmla="*/ 218 w 330"/>
                <a:gd name="T11" fmla="*/ 384 h 391"/>
                <a:gd name="T12" fmla="*/ 204 w 330"/>
                <a:gd name="T13" fmla="*/ 377 h 391"/>
                <a:gd name="T14" fmla="*/ 192 w 330"/>
                <a:gd name="T15" fmla="*/ 366 h 391"/>
                <a:gd name="T16" fmla="*/ 15 w 330"/>
                <a:gd name="T17" fmla="*/ 126 h 391"/>
                <a:gd name="T18" fmla="*/ 6 w 330"/>
                <a:gd name="T19" fmla="*/ 112 h 391"/>
                <a:gd name="T20" fmla="*/ 2 w 330"/>
                <a:gd name="T21" fmla="*/ 97 h 391"/>
                <a:gd name="T22" fmla="*/ 0 w 330"/>
                <a:gd name="T23" fmla="*/ 83 h 391"/>
                <a:gd name="T24" fmla="*/ 0 w 330"/>
                <a:gd name="T25" fmla="*/ 67 h 391"/>
                <a:gd name="T26" fmla="*/ 4 w 330"/>
                <a:gd name="T27" fmla="*/ 52 h 391"/>
                <a:gd name="T28" fmla="*/ 10 w 330"/>
                <a:gd name="T29" fmla="*/ 38 h 391"/>
                <a:gd name="T30" fmla="*/ 20 w 330"/>
                <a:gd name="T31" fmla="*/ 26 h 391"/>
                <a:gd name="T32" fmla="*/ 32 w 330"/>
                <a:gd name="T33" fmla="*/ 15 h 391"/>
                <a:gd name="T34" fmla="*/ 45 w 330"/>
                <a:gd name="T35" fmla="*/ 7 h 391"/>
                <a:gd name="T36" fmla="*/ 60 w 330"/>
                <a:gd name="T37" fmla="*/ 2 h 391"/>
                <a:gd name="T38" fmla="*/ 75 w 330"/>
                <a:gd name="T39" fmla="*/ 0 h 391"/>
                <a:gd name="T40" fmla="*/ 91 w 330"/>
                <a:gd name="T41" fmla="*/ 0 h 391"/>
                <a:gd name="T42" fmla="*/ 106 w 330"/>
                <a:gd name="T43" fmla="*/ 4 h 391"/>
                <a:gd name="T44" fmla="*/ 119 w 330"/>
                <a:gd name="T45" fmla="*/ 11 h 391"/>
                <a:gd name="T46" fmla="*/ 132 w 330"/>
                <a:gd name="T47" fmla="*/ 20 h 391"/>
                <a:gd name="T48" fmla="*/ 143 w 330"/>
                <a:gd name="T49" fmla="*/ 32 h 391"/>
                <a:gd name="T50" fmla="*/ 319 w 330"/>
                <a:gd name="T51" fmla="*/ 272 h 391"/>
                <a:gd name="T52" fmla="*/ 325 w 330"/>
                <a:gd name="T53" fmla="*/ 287 h 391"/>
                <a:gd name="T54" fmla="*/ 330 w 330"/>
                <a:gd name="T55" fmla="*/ 301 h 391"/>
                <a:gd name="T56" fmla="*/ 330 w 330"/>
                <a:gd name="T57" fmla="*/ 317 h 391"/>
                <a:gd name="T58" fmla="*/ 328 w 330"/>
                <a:gd name="T59" fmla="*/ 332 h 391"/>
                <a:gd name="T60" fmla="*/ 322 w 330"/>
                <a:gd name="T61" fmla="*/ 346 h 391"/>
                <a:gd name="T62" fmla="*/ 315 w 330"/>
                <a:gd name="T63" fmla="*/ 360 h 391"/>
                <a:gd name="T64" fmla="*/ 304 w 330"/>
                <a:gd name="T65" fmla="*/ 3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0" h="391">
                  <a:moveTo>
                    <a:pt x="298" y="377"/>
                  </a:moveTo>
                  <a:lnTo>
                    <a:pt x="291" y="381"/>
                  </a:lnTo>
                  <a:lnTo>
                    <a:pt x="284" y="385"/>
                  </a:lnTo>
                  <a:lnTo>
                    <a:pt x="277" y="387"/>
                  </a:lnTo>
                  <a:lnTo>
                    <a:pt x="269" y="389"/>
                  </a:lnTo>
                  <a:lnTo>
                    <a:pt x="262" y="391"/>
                  </a:lnTo>
                  <a:lnTo>
                    <a:pt x="255" y="391"/>
                  </a:lnTo>
                  <a:lnTo>
                    <a:pt x="246" y="391"/>
                  </a:lnTo>
                  <a:lnTo>
                    <a:pt x="239" y="391"/>
                  </a:lnTo>
                  <a:lnTo>
                    <a:pt x="231" y="389"/>
                  </a:lnTo>
                  <a:lnTo>
                    <a:pt x="224" y="387"/>
                  </a:lnTo>
                  <a:lnTo>
                    <a:pt x="218" y="384"/>
                  </a:lnTo>
                  <a:lnTo>
                    <a:pt x="210" y="381"/>
                  </a:lnTo>
                  <a:lnTo>
                    <a:pt x="204" y="377"/>
                  </a:lnTo>
                  <a:lnTo>
                    <a:pt x="198" y="371"/>
                  </a:lnTo>
                  <a:lnTo>
                    <a:pt x="192" y="366"/>
                  </a:lnTo>
                  <a:lnTo>
                    <a:pt x="187" y="360"/>
                  </a:lnTo>
                  <a:lnTo>
                    <a:pt x="15" y="126"/>
                  </a:lnTo>
                  <a:lnTo>
                    <a:pt x="10" y="120"/>
                  </a:lnTo>
                  <a:lnTo>
                    <a:pt x="6" y="112"/>
                  </a:lnTo>
                  <a:lnTo>
                    <a:pt x="4" y="105"/>
                  </a:lnTo>
                  <a:lnTo>
                    <a:pt x="2" y="97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0" y="75"/>
                  </a:lnTo>
                  <a:lnTo>
                    <a:pt x="0" y="67"/>
                  </a:lnTo>
                  <a:lnTo>
                    <a:pt x="2" y="59"/>
                  </a:lnTo>
                  <a:lnTo>
                    <a:pt x="4" y="52"/>
                  </a:lnTo>
                  <a:lnTo>
                    <a:pt x="7" y="46"/>
                  </a:lnTo>
                  <a:lnTo>
                    <a:pt x="10" y="38"/>
                  </a:lnTo>
                  <a:lnTo>
                    <a:pt x="15" y="32"/>
                  </a:lnTo>
                  <a:lnTo>
                    <a:pt x="20" y="26"/>
                  </a:lnTo>
                  <a:lnTo>
                    <a:pt x="25" y="20"/>
                  </a:lnTo>
                  <a:lnTo>
                    <a:pt x="32" y="15"/>
                  </a:lnTo>
                  <a:lnTo>
                    <a:pt x="39" y="11"/>
                  </a:lnTo>
                  <a:lnTo>
                    <a:pt x="45" y="7"/>
                  </a:lnTo>
                  <a:lnTo>
                    <a:pt x="53" y="4"/>
                  </a:lnTo>
                  <a:lnTo>
                    <a:pt x="60" y="2"/>
                  </a:lnTo>
                  <a:lnTo>
                    <a:pt x="67" y="0"/>
                  </a:lnTo>
                  <a:lnTo>
                    <a:pt x="75" y="0"/>
                  </a:lnTo>
                  <a:lnTo>
                    <a:pt x="83" y="0"/>
                  </a:lnTo>
                  <a:lnTo>
                    <a:pt x="91" y="0"/>
                  </a:lnTo>
                  <a:lnTo>
                    <a:pt x="98" y="2"/>
                  </a:lnTo>
                  <a:lnTo>
                    <a:pt x="106" y="4"/>
                  </a:lnTo>
                  <a:lnTo>
                    <a:pt x="112" y="8"/>
                  </a:lnTo>
                  <a:lnTo>
                    <a:pt x="119" y="11"/>
                  </a:lnTo>
                  <a:lnTo>
                    <a:pt x="126" y="15"/>
                  </a:lnTo>
                  <a:lnTo>
                    <a:pt x="132" y="20"/>
                  </a:lnTo>
                  <a:lnTo>
                    <a:pt x="137" y="26"/>
                  </a:lnTo>
                  <a:lnTo>
                    <a:pt x="143" y="32"/>
                  </a:lnTo>
                  <a:lnTo>
                    <a:pt x="315" y="266"/>
                  </a:lnTo>
                  <a:lnTo>
                    <a:pt x="319" y="272"/>
                  </a:lnTo>
                  <a:lnTo>
                    <a:pt x="323" y="279"/>
                  </a:lnTo>
                  <a:lnTo>
                    <a:pt x="325" y="287"/>
                  </a:lnTo>
                  <a:lnTo>
                    <a:pt x="328" y="294"/>
                  </a:lnTo>
                  <a:lnTo>
                    <a:pt x="330" y="301"/>
                  </a:lnTo>
                  <a:lnTo>
                    <a:pt x="330" y="309"/>
                  </a:lnTo>
                  <a:lnTo>
                    <a:pt x="330" y="317"/>
                  </a:lnTo>
                  <a:lnTo>
                    <a:pt x="330" y="325"/>
                  </a:lnTo>
                  <a:lnTo>
                    <a:pt x="328" y="332"/>
                  </a:lnTo>
                  <a:lnTo>
                    <a:pt x="325" y="340"/>
                  </a:lnTo>
                  <a:lnTo>
                    <a:pt x="322" y="346"/>
                  </a:lnTo>
                  <a:lnTo>
                    <a:pt x="319" y="353"/>
                  </a:lnTo>
                  <a:lnTo>
                    <a:pt x="315" y="360"/>
                  </a:lnTo>
                  <a:lnTo>
                    <a:pt x="310" y="366"/>
                  </a:lnTo>
                  <a:lnTo>
                    <a:pt x="304" y="371"/>
                  </a:lnTo>
                  <a:lnTo>
                    <a:pt x="298" y="377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21" name="Freeform 81"/>
            <p:cNvSpPr>
              <a:spLocks/>
            </p:cNvSpPr>
            <p:nvPr/>
          </p:nvSpPr>
          <p:spPr bwMode="auto">
            <a:xfrm>
              <a:off x="2732088" y="3759200"/>
              <a:ext cx="71438" cy="111125"/>
            </a:xfrm>
            <a:custGeom>
              <a:avLst/>
              <a:gdLst>
                <a:gd name="T0" fmla="*/ 182 w 228"/>
                <a:gd name="T1" fmla="*/ 346 h 350"/>
                <a:gd name="T2" fmla="*/ 169 w 228"/>
                <a:gd name="T3" fmla="*/ 348 h 350"/>
                <a:gd name="T4" fmla="*/ 157 w 228"/>
                <a:gd name="T5" fmla="*/ 350 h 350"/>
                <a:gd name="T6" fmla="*/ 144 w 228"/>
                <a:gd name="T7" fmla="*/ 347 h 350"/>
                <a:gd name="T8" fmla="*/ 132 w 228"/>
                <a:gd name="T9" fmla="*/ 342 h 350"/>
                <a:gd name="T10" fmla="*/ 122 w 228"/>
                <a:gd name="T11" fmla="*/ 336 h 350"/>
                <a:gd name="T12" fmla="*/ 112 w 228"/>
                <a:gd name="T13" fmla="*/ 327 h 350"/>
                <a:gd name="T14" fmla="*/ 105 w 228"/>
                <a:gd name="T15" fmla="*/ 317 h 350"/>
                <a:gd name="T16" fmla="*/ 6 w 228"/>
                <a:gd name="T17" fmla="*/ 91 h 350"/>
                <a:gd name="T18" fmla="*/ 1 w 228"/>
                <a:gd name="T19" fmla="*/ 79 h 350"/>
                <a:gd name="T20" fmla="*/ 0 w 228"/>
                <a:gd name="T21" fmla="*/ 65 h 350"/>
                <a:gd name="T22" fmla="*/ 1 w 228"/>
                <a:gd name="T23" fmla="*/ 54 h 350"/>
                <a:gd name="T24" fmla="*/ 5 w 228"/>
                <a:gd name="T25" fmla="*/ 41 h 350"/>
                <a:gd name="T26" fmla="*/ 10 w 228"/>
                <a:gd name="T27" fmla="*/ 30 h 350"/>
                <a:gd name="T28" fmla="*/ 18 w 228"/>
                <a:gd name="T29" fmla="*/ 20 h 350"/>
                <a:gd name="T30" fmla="*/ 28 w 228"/>
                <a:gd name="T31" fmla="*/ 11 h 350"/>
                <a:gd name="T32" fmla="*/ 39 w 228"/>
                <a:gd name="T33" fmla="*/ 5 h 350"/>
                <a:gd name="T34" fmla="*/ 52 w 228"/>
                <a:gd name="T35" fmla="*/ 1 h 350"/>
                <a:gd name="T36" fmla="*/ 65 w 228"/>
                <a:gd name="T37" fmla="*/ 0 h 350"/>
                <a:gd name="T38" fmla="*/ 77 w 228"/>
                <a:gd name="T39" fmla="*/ 1 h 350"/>
                <a:gd name="T40" fmla="*/ 89 w 228"/>
                <a:gd name="T41" fmla="*/ 4 h 350"/>
                <a:gd name="T42" fmla="*/ 101 w 228"/>
                <a:gd name="T43" fmla="*/ 9 h 350"/>
                <a:gd name="T44" fmla="*/ 110 w 228"/>
                <a:gd name="T45" fmla="*/ 18 h 350"/>
                <a:gd name="T46" fmla="*/ 119 w 228"/>
                <a:gd name="T47" fmla="*/ 27 h 350"/>
                <a:gd name="T48" fmla="*/ 125 w 228"/>
                <a:gd name="T49" fmla="*/ 39 h 350"/>
                <a:gd name="T50" fmla="*/ 224 w 228"/>
                <a:gd name="T51" fmla="*/ 264 h 350"/>
                <a:gd name="T52" fmla="*/ 227 w 228"/>
                <a:gd name="T53" fmla="*/ 277 h 350"/>
                <a:gd name="T54" fmla="*/ 227 w 228"/>
                <a:gd name="T55" fmla="*/ 289 h 350"/>
                <a:gd name="T56" fmla="*/ 224 w 228"/>
                <a:gd name="T57" fmla="*/ 302 h 350"/>
                <a:gd name="T58" fmla="*/ 220 w 228"/>
                <a:gd name="T59" fmla="*/ 314 h 350"/>
                <a:gd name="T60" fmla="*/ 214 w 228"/>
                <a:gd name="T61" fmla="*/ 324 h 350"/>
                <a:gd name="T62" fmla="*/ 204 w 228"/>
                <a:gd name="T63" fmla="*/ 334 h 350"/>
                <a:gd name="T64" fmla="*/ 194 w 228"/>
                <a:gd name="T65" fmla="*/ 341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8" h="350">
                  <a:moveTo>
                    <a:pt x="189" y="344"/>
                  </a:moveTo>
                  <a:lnTo>
                    <a:pt x="182" y="346"/>
                  </a:lnTo>
                  <a:lnTo>
                    <a:pt x="176" y="347"/>
                  </a:lnTo>
                  <a:lnTo>
                    <a:pt x="169" y="348"/>
                  </a:lnTo>
                  <a:lnTo>
                    <a:pt x="163" y="350"/>
                  </a:lnTo>
                  <a:lnTo>
                    <a:pt x="157" y="350"/>
                  </a:lnTo>
                  <a:lnTo>
                    <a:pt x="150" y="348"/>
                  </a:lnTo>
                  <a:lnTo>
                    <a:pt x="144" y="347"/>
                  </a:lnTo>
                  <a:lnTo>
                    <a:pt x="138" y="345"/>
                  </a:lnTo>
                  <a:lnTo>
                    <a:pt x="132" y="342"/>
                  </a:lnTo>
                  <a:lnTo>
                    <a:pt x="127" y="339"/>
                  </a:lnTo>
                  <a:lnTo>
                    <a:pt x="122" y="336"/>
                  </a:lnTo>
                  <a:lnTo>
                    <a:pt x="117" y="332"/>
                  </a:lnTo>
                  <a:lnTo>
                    <a:pt x="112" y="327"/>
                  </a:lnTo>
                  <a:lnTo>
                    <a:pt x="108" y="322"/>
                  </a:lnTo>
                  <a:lnTo>
                    <a:pt x="105" y="317"/>
                  </a:lnTo>
                  <a:lnTo>
                    <a:pt x="102" y="310"/>
                  </a:lnTo>
                  <a:lnTo>
                    <a:pt x="6" y="91"/>
                  </a:lnTo>
                  <a:lnTo>
                    <a:pt x="3" y="85"/>
                  </a:lnTo>
                  <a:lnTo>
                    <a:pt x="1" y="79"/>
                  </a:lnTo>
                  <a:lnTo>
                    <a:pt x="0" y="73"/>
                  </a:lnTo>
                  <a:lnTo>
                    <a:pt x="0" y="65"/>
                  </a:lnTo>
                  <a:lnTo>
                    <a:pt x="0" y="60"/>
                  </a:lnTo>
                  <a:lnTo>
                    <a:pt x="1" y="54"/>
                  </a:lnTo>
                  <a:lnTo>
                    <a:pt x="2" y="47"/>
                  </a:lnTo>
                  <a:lnTo>
                    <a:pt x="5" y="41"/>
                  </a:lnTo>
                  <a:lnTo>
                    <a:pt x="7" y="36"/>
                  </a:lnTo>
                  <a:lnTo>
                    <a:pt x="10" y="30"/>
                  </a:lnTo>
                  <a:lnTo>
                    <a:pt x="14" y="25"/>
                  </a:lnTo>
                  <a:lnTo>
                    <a:pt x="18" y="20"/>
                  </a:lnTo>
                  <a:lnTo>
                    <a:pt x="22" y="15"/>
                  </a:lnTo>
                  <a:lnTo>
                    <a:pt x="28" y="11"/>
                  </a:lnTo>
                  <a:lnTo>
                    <a:pt x="33" y="8"/>
                  </a:lnTo>
                  <a:lnTo>
                    <a:pt x="39" y="5"/>
                  </a:lnTo>
                  <a:lnTo>
                    <a:pt x="46" y="3"/>
                  </a:lnTo>
                  <a:lnTo>
                    <a:pt x="52" y="1"/>
                  </a:lnTo>
                  <a:lnTo>
                    <a:pt x="58" y="0"/>
                  </a:lnTo>
                  <a:lnTo>
                    <a:pt x="65" y="0"/>
                  </a:lnTo>
                  <a:lnTo>
                    <a:pt x="71" y="0"/>
                  </a:lnTo>
                  <a:lnTo>
                    <a:pt x="77" y="1"/>
                  </a:lnTo>
                  <a:lnTo>
                    <a:pt x="83" y="2"/>
                  </a:lnTo>
                  <a:lnTo>
                    <a:pt x="89" y="4"/>
                  </a:lnTo>
                  <a:lnTo>
                    <a:pt x="94" y="6"/>
                  </a:lnTo>
                  <a:lnTo>
                    <a:pt x="101" y="9"/>
                  </a:lnTo>
                  <a:lnTo>
                    <a:pt x="106" y="13"/>
                  </a:lnTo>
                  <a:lnTo>
                    <a:pt x="110" y="18"/>
                  </a:lnTo>
                  <a:lnTo>
                    <a:pt x="114" y="22"/>
                  </a:lnTo>
                  <a:lnTo>
                    <a:pt x="119" y="27"/>
                  </a:lnTo>
                  <a:lnTo>
                    <a:pt x="122" y="32"/>
                  </a:lnTo>
                  <a:lnTo>
                    <a:pt x="125" y="39"/>
                  </a:lnTo>
                  <a:lnTo>
                    <a:pt x="221" y="258"/>
                  </a:lnTo>
                  <a:lnTo>
                    <a:pt x="224" y="264"/>
                  </a:lnTo>
                  <a:lnTo>
                    <a:pt x="226" y="270"/>
                  </a:lnTo>
                  <a:lnTo>
                    <a:pt x="227" y="277"/>
                  </a:lnTo>
                  <a:lnTo>
                    <a:pt x="228" y="283"/>
                  </a:lnTo>
                  <a:lnTo>
                    <a:pt x="227" y="289"/>
                  </a:lnTo>
                  <a:lnTo>
                    <a:pt x="227" y="296"/>
                  </a:lnTo>
                  <a:lnTo>
                    <a:pt x="224" y="302"/>
                  </a:lnTo>
                  <a:lnTo>
                    <a:pt x="222" y="307"/>
                  </a:lnTo>
                  <a:lnTo>
                    <a:pt x="220" y="314"/>
                  </a:lnTo>
                  <a:lnTo>
                    <a:pt x="217" y="319"/>
                  </a:lnTo>
                  <a:lnTo>
                    <a:pt x="214" y="324"/>
                  </a:lnTo>
                  <a:lnTo>
                    <a:pt x="210" y="329"/>
                  </a:lnTo>
                  <a:lnTo>
                    <a:pt x="204" y="334"/>
                  </a:lnTo>
                  <a:lnTo>
                    <a:pt x="199" y="337"/>
                  </a:lnTo>
                  <a:lnTo>
                    <a:pt x="194" y="341"/>
                  </a:lnTo>
                  <a:lnTo>
                    <a:pt x="189" y="344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22" name="Freeform 82"/>
            <p:cNvSpPr>
              <a:spLocks/>
            </p:cNvSpPr>
            <p:nvPr/>
          </p:nvSpPr>
          <p:spPr bwMode="auto">
            <a:xfrm>
              <a:off x="2649538" y="3803650"/>
              <a:ext cx="46038" cy="61913"/>
            </a:xfrm>
            <a:custGeom>
              <a:avLst/>
              <a:gdLst>
                <a:gd name="T0" fmla="*/ 118 w 145"/>
                <a:gd name="T1" fmla="*/ 157 h 194"/>
                <a:gd name="T2" fmla="*/ 112 w 145"/>
                <a:gd name="T3" fmla="*/ 167 h 194"/>
                <a:gd name="T4" fmla="*/ 105 w 145"/>
                <a:gd name="T5" fmla="*/ 177 h 194"/>
                <a:gd name="T6" fmla="*/ 95 w 145"/>
                <a:gd name="T7" fmla="*/ 184 h 194"/>
                <a:gd name="T8" fmla="*/ 85 w 145"/>
                <a:gd name="T9" fmla="*/ 189 h 194"/>
                <a:gd name="T10" fmla="*/ 73 w 145"/>
                <a:gd name="T11" fmla="*/ 193 h 194"/>
                <a:gd name="T12" fmla="*/ 62 w 145"/>
                <a:gd name="T13" fmla="*/ 194 h 194"/>
                <a:gd name="T14" fmla="*/ 50 w 145"/>
                <a:gd name="T15" fmla="*/ 193 h 194"/>
                <a:gd name="T16" fmla="*/ 37 w 145"/>
                <a:gd name="T17" fmla="*/ 189 h 194"/>
                <a:gd name="T18" fmla="*/ 27 w 145"/>
                <a:gd name="T19" fmla="*/ 183 h 194"/>
                <a:gd name="T20" fmla="*/ 18 w 145"/>
                <a:gd name="T21" fmla="*/ 176 h 194"/>
                <a:gd name="T22" fmla="*/ 11 w 145"/>
                <a:gd name="T23" fmla="*/ 166 h 194"/>
                <a:gd name="T24" fmla="*/ 4 w 145"/>
                <a:gd name="T25" fmla="*/ 156 h 194"/>
                <a:gd name="T26" fmla="*/ 1 w 145"/>
                <a:gd name="T27" fmla="*/ 145 h 194"/>
                <a:gd name="T28" fmla="*/ 0 w 145"/>
                <a:gd name="T29" fmla="*/ 132 h 194"/>
                <a:gd name="T30" fmla="*/ 1 w 145"/>
                <a:gd name="T31" fmla="*/ 121 h 194"/>
                <a:gd name="T32" fmla="*/ 25 w 145"/>
                <a:gd name="T33" fmla="*/ 44 h 194"/>
                <a:gd name="T34" fmla="*/ 30 w 145"/>
                <a:gd name="T35" fmla="*/ 32 h 194"/>
                <a:gd name="T36" fmla="*/ 36 w 145"/>
                <a:gd name="T37" fmla="*/ 22 h 194"/>
                <a:gd name="T38" fmla="*/ 45 w 145"/>
                <a:gd name="T39" fmla="*/ 14 h 194"/>
                <a:gd name="T40" fmla="*/ 55 w 145"/>
                <a:gd name="T41" fmla="*/ 8 h 194"/>
                <a:gd name="T42" fmla="*/ 66 w 145"/>
                <a:gd name="T43" fmla="*/ 2 h 194"/>
                <a:gd name="T44" fmla="*/ 77 w 145"/>
                <a:gd name="T45" fmla="*/ 0 h 194"/>
                <a:gd name="T46" fmla="*/ 89 w 145"/>
                <a:gd name="T47" fmla="*/ 0 h 194"/>
                <a:gd name="T48" fmla="*/ 102 w 145"/>
                <a:gd name="T49" fmla="*/ 2 h 194"/>
                <a:gd name="T50" fmla="*/ 113 w 145"/>
                <a:gd name="T51" fmla="*/ 8 h 194"/>
                <a:gd name="T52" fmla="*/ 123 w 145"/>
                <a:gd name="T53" fmla="*/ 14 h 194"/>
                <a:gd name="T54" fmla="*/ 131 w 145"/>
                <a:gd name="T55" fmla="*/ 24 h 194"/>
                <a:gd name="T56" fmla="*/ 138 w 145"/>
                <a:gd name="T57" fmla="*/ 33 h 194"/>
                <a:gd name="T58" fmla="*/ 142 w 145"/>
                <a:gd name="T59" fmla="*/ 44 h 194"/>
                <a:gd name="T60" fmla="*/ 145 w 145"/>
                <a:gd name="T61" fmla="*/ 55 h 194"/>
                <a:gd name="T62" fmla="*/ 145 w 145"/>
                <a:gd name="T63" fmla="*/ 67 h 194"/>
                <a:gd name="T64" fmla="*/ 142 w 145"/>
                <a:gd name="T65" fmla="*/ 8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5" h="194">
                  <a:moveTo>
                    <a:pt x="120" y="150"/>
                  </a:moveTo>
                  <a:lnTo>
                    <a:pt x="118" y="157"/>
                  </a:lnTo>
                  <a:lnTo>
                    <a:pt x="115" y="162"/>
                  </a:lnTo>
                  <a:lnTo>
                    <a:pt x="112" y="167"/>
                  </a:lnTo>
                  <a:lnTo>
                    <a:pt x="108" y="173"/>
                  </a:lnTo>
                  <a:lnTo>
                    <a:pt x="105" y="177"/>
                  </a:lnTo>
                  <a:lnTo>
                    <a:pt x="100" y="180"/>
                  </a:lnTo>
                  <a:lnTo>
                    <a:pt x="95" y="184"/>
                  </a:lnTo>
                  <a:lnTo>
                    <a:pt x="90" y="186"/>
                  </a:lnTo>
                  <a:lnTo>
                    <a:pt x="85" y="189"/>
                  </a:lnTo>
                  <a:lnTo>
                    <a:pt x="80" y="192"/>
                  </a:lnTo>
                  <a:lnTo>
                    <a:pt x="73" y="193"/>
                  </a:lnTo>
                  <a:lnTo>
                    <a:pt x="68" y="194"/>
                  </a:lnTo>
                  <a:lnTo>
                    <a:pt x="62" y="194"/>
                  </a:lnTo>
                  <a:lnTo>
                    <a:pt x="55" y="194"/>
                  </a:lnTo>
                  <a:lnTo>
                    <a:pt x="50" y="193"/>
                  </a:lnTo>
                  <a:lnTo>
                    <a:pt x="44" y="192"/>
                  </a:lnTo>
                  <a:lnTo>
                    <a:pt x="37" y="189"/>
                  </a:lnTo>
                  <a:lnTo>
                    <a:pt x="32" y="186"/>
                  </a:lnTo>
                  <a:lnTo>
                    <a:pt x="27" y="183"/>
                  </a:lnTo>
                  <a:lnTo>
                    <a:pt x="22" y="180"/>
                  </a:lnTo>
                  <a:lnTo>
                    <a:pt x="18" y="176"/>
                  </a:lnTo>
                  <a:lnTo>
                    <a:pt x="14" y="172"/>
                  </a:lnTo>
                  <a:lnTo>
                    <a:pt x="11" y="166"/>
                  </a:lnTo>
                  <a:lnTo>
                    <a:pt x="8" y="161"/>
                  </a:lnTo>
                  <a:lnTo>
                    <a:pt x="4" y="156"/>
                  </a:lnTo>
                  <a:lnTo>
                    <a:pt x="3" y="150"/>
                  </a:lnTo>
                  <a:lnTo>
                    <a:pt x="1" y="145"/>
                  </a:lnTo>
                  <a:lnTo>
                    <a:pt x="0" y="139"/>
                  </a:lnTo>
                  <a:lnTo>
                    <a:pt x="0" y="132"/>
                  </a:lnTo>
                  <a:lnTo>
                    <a:pt x="0" y="127"/>
                  </a:lnTo>
                  <a:lnTo>
                    <a:pt x="1" y="121"/>
                  </a:lnTo>
                  <a:lnTo>
                    <a:pt x="3" y="114"/>
                  </a:lnTo>
                  <a:lnTo>
                    <a:pt x="25" y="44"/>
                  </a:lnTo>
                  <a:lnTo>
                    <a:pt x="27" y="37"/>
                  </a:lnTo>
                  <a:lnTo>
                    <a:pt x="30" y="32"/>
                  </a:lnTo>
                  <a:lnTo>
                    <a:pt x="33" y="27"/>
                  </a:lnTo>
                  <a:lnTo>
                    <a:pt x="36" y="22"/>
                  </a:lnTo>
                  <a:lnTo>
                    <a:pt x="40" y="17"/>
                  </a:lnTo>
                  <a:lnTo>
                    <a:pt x="45" y="14"/>
                  </a:lnTo>
                  <a:lnTo>
                    <a:pt x="50" y="10"/>
                  </a:lnTo>
                  <a:lnTo>
                    <a:pt x="55" y="8"/>
                  </a:lnTo>
                  <a:lnTo>
                    <a:pt x="60" y="4"/>
                  </a:lnTo>
                  <a:lnTo>
                    <a:pt x="66" y="2"/>
                  </a:lnTo>
                  <a:lnTo>
                    <a:pt x="72" y="1"/>
                  </a:lnTo>
                  <a:lnTo>
                    <a:pt x="77" y="0"/>
                  </a:lnTo>
                  <a:lnTo>
                    <a:pt x="84" y="0"/>
                  </a:lnTo>
                  <a:lnTo>
                    <a:pt x="89" y="0"/>
                  </a:lnTo>
                  <a:lnTo>
                    <a:pt x="95" y="1"/>
                  </a:lnTo>
                  <a:lnTo>
                    <a:pt x="102" y="2"/>
                  </a:lnTo>
                  <a:lnTo>
                    <a:pt x="108" y="4"/>
                  </a:lnTo>
                  <a:lnTo>
                    <a:pt x="113" y="8"/>
                  </a:lnTo>
                  <a:lnTo>
                    <a:pt x="119" y="11"/>
                  </a:lnTo>
                  <a:lnTo>
                    <a:pt x="123" y="14"/>
                  </a:lnTo>
                  <a:lnTo>
                    <a:pt x="127" y="18"/>
                  </a:lnTo>
                  <a:lnTo>
                    <a:pt x="131" y="24"/>
                  </a:lnTo>
                  <a:lnTo>
                    <a:pt x="134" y="28"/>
                  </a:lnTo>
                  <a:lnTo>
                    <a:pt x="138" y="33"/>
                  </a:lnTo>
                  <a:lnTo>
                    <a:pt x="141" y="38"/>
                  </a:lnTo>
                  <a:lnTo>
                    <a:pt x="142" y="44"/>
                  </a:lnTo>
                  <a:lnTo>
                    <a:pt x="144" y="50"/>
                  </a:lnTo>
                  <a:lnTo>
                    <a:pt x="145" y="55"/>
                  </a:lnTo>
                  <a:lnTo>
                    <a:pt x="145" y="62"/>
                  </a:lnTo>
                  <a:lnTo>
                    <a:pt x="145" y="67"/>
                  </a:lnTo>
                  <a:lnTo>
                    <a:pt x="144" y="73"/>
                  </a:lnTo>
                  <a:lnTo>
                    <a:pt x="142" y="80"/>
                  </a:lnTo>
                  <a:lnTo>
                    <a:pt x="120" y="150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23" name="Freeform 83"/>
            <p:cNvSpPr>
              <a:spLocks/>
            </p:cNvSpPr>
            <p:nvPr/>
          </p:nvSpPr>
          <p:spPr bwMode="auto">
            <a:xfrm>
              <a:off x="2695575" y="3803650"/>
              <a:ext cx="50800" cy="68263"/>
            </a:xfrm>
            <a:custGeom>
              <a:avLst/>
              <a:gdLst>
                <a:gd name="T0" fmla="*/ 132 w 162"/>
                <a:gd name="T1" fmla="*/ 176 h 217"/>
                <a:gd name="T2" fmla="*/ 126 w 162"/>
                <a:gd name="T3" fmla="*/ 187 h 217"/>
                <a:gd name="T4" fmla="*/ 116 w 162"/>
                <a:gd name="T5" fmla="*/ 198 h 217"/>
                <a:gd name="T6" fmla="*/ 107 w 162"/>
                <a:gd name="T7" fmla="*/ 206 h 217"/>
                <a:gd name="T8" fmla="*/ 95 w 162"/>
                <a:gd name="T9" fmla="*/ 213 h 217"/>
                <a:gd name="T10" fmla="*/ 83 w 162"/>
                <a:gd name="T11" fmla="*/ 216 h 217"/>
                <a:gd name="T12" fmla="*/ 69 w 162"/>
                <a:gd name="T13" fmla="*/ 217 h 217"/>
                <a:gd name="T14" fmla="*/ 55 w 162"/>
                <a:gd name="T15" fmla="*/ 216 h 217"/>
                <a:gd name="T16" fmla="*/ 41 w 162"/>
                <a:gd name="T17" fmla="*/ 212 h 217"/>
                <a:gd name="T18" fmla="*/ 30 w 162"/>
                <a:gd name="T19" fmla="*/ 205 h 217"/>
                <a:gd name="T20" fmla="*/ 19 w 162"/>
                <a:gd name="T21" fmla="*/ 197 h 217"/>
                <a:gd name="T22" fmla="*/ 12 w 162"/>
                <a:gd name="T23" fmla="*/ 186 h 217"/>
                <a:gd name="T24" fmla="*/ 5 w 162"/>
                <a:gd name="T25" fmla="*/ 175 h 217"/>
                <a:gd name="T26" fmla="*/ 1 w 162"/>
                <a:gd name="T27" fmla="*/ 162 h 217"/>
                <a:gd name="T28" fmla="*/ 0 w 162"/>
                <a:gd name="T29" fmla="*/ 148 h 217"/>
                <a:gd name="T30" fmla="*/ 1 w 162"/>
                <a:gd name="T31" fmla="*/ 136 h 217"/>
                <a:gd name="T32" fmla="*/ 28 w 162"/>
                <a:gd name="T33" fmla="*/ 49 h 217"/>
                <a:gd name="T34" fmla="*/ 33 w 162"/>
                <a:gd name="T35" fmla="*/ 36 h 217"/>
                <a:gd name="T36" fmla="*/ 40 w 162"/>
                <a:gd name="T37" fmla="*/ 25 h 217"/>
                <a:gd name="T38" fmla="*/ 50 w 162"/>
                <a:gd name="T39" fmla="*/ 15 h 217"/>
                <a:gd name="T40" fmla="*/ 61 w 162"/>
                <a:gd name="T41" fmla="*/ 8 h 217"/>
                <a:gd name="T42" fmla="*/ 73 w 162"/>
                <a:gd name="T43" fmla="*/ 3 h 217"/>
                <a:gd name="T44" fmla="*/ 87 w 162"/>
                <a:gd name="T45" fmla="*/ 0 h 217"/>
                <a:gd name="T46" fmla="*/ 101 w 162"/>
                <a:gd name="T47" fmla="*/ 0 h 217"/>
                <a:gd name="T48" fmla="*/ 113 w 162"/>
                <a:gd name="T49" fmla="*/ 3 h 217"/>
                <a:gd name="T50" fmla="*/ 127 w 162"/>
                <a:gd name="T51" fmla="*/ 9 h 217"/>
                <a:gd name="T52" fmla="*/ 138 w 162"/>
                <a:gd name="T53" fmla="*/ 16 h 217"/>
                <a:gd name="T54" fmla="*/ 147 w 162"/>
                <a:gd name="T55" fmla="*/ 26 h 217"/>
                <a:gd name="T56" fmla="*/ 154 w 162"/>
                <a:gd name="T57" fmla="*/ 37 h 217"/>
                <a:gd name="T58" fmla="*/ 160 w 162"/>
                <a:gd name="T59" fmla="*/ 49 h 217"/>
                <a:gd name="T60" fmla="*/ 162 w 162"/>
                <a:gd name="T61" fmla="*/ 62 h 217"/>
                <a:gd name="T62" fmla="*/ 162 w 162"/>
                <a:gd name="T63" fmla="*/ 75 h 217"/>
                <a:gd name="T64" fmla="*/ 159 w 162"/>
                <a:gd name="T65" fmla="*/ 89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" h="217">
                  <a:moveTo>
                    <a:pt x="134" y="169"/>
                  </a:moveTo>
                  <a:lnTo>
                    <a:pt x="132" y="176"/>
                  </a:lnTo>
                  <a:lnTo>
                    <a:pt x="129" y="182"/>
                  </a:lnTo>
                  <a:lnTo>
                    <a:pt x="126" y="187"/>
                  </a:lnTo>
                  <a:lnTo>
                    <a:pt x="122" y="193"/>
                  </a:lnTo>
                  <a:lnTo>
                    <a:pt x="116" y="198"/>
                  </a:lnTo>
                  <a:lnTo>
                    <a:pt x="112" y="202"/>
                  </a:lnTo>
                  <a:lnTo>
                    <a:pt x="107" y="206"/>
                  </a:lnTo>
                  <a:lnTo>
                    <a:pt x="101" y="210"/>
                  </a:lnTo>
                  <a:lnTo>
                    <a:pt x="95" y="213"/>
                  </a:lnTo>
                  <a:lnTo>
                    <a:pt x="89" y="215"/>
                  </a:lnTo>
                  <a:lnTo>
                    <a:pt x="83" y="216"/>
                  </a:lnTo>
                  <a:lnTo>
                    <a:pt x="75" y="217"/>
                  </a:lnTo>
                  <a:lnTo>
                    <a:pt x="69" y="217"/>
                  </a:lnTo>
                  <a:lnTo>
                    <a:pt x="62" y="217"/>
                  </a:lnTo>
                  <a:lnTo>
                    <a:pt x="55" y="216"/>
                  </a:lnTo>
                  <a:lnTo>
                    <a:pt x="49" y="214"/>
                  </a:lnTo>
                  <a:lnTo>
                    <a:pt x="41" y="212"/>
                  </a:lnTo>
                  <a:lnTo>
                    <a:pt x="36" y="209"/>
                  </a:lnTo>
                  <a:lnTo>
                    <a:pt x="30" y="205"/>
                  </a:lnTo>
                  <a:lnTo>
                    <a:pt x="24" y="201"/>
                  </a:lnTo>
                  <a:lnTo>
                    <a:pt x="19" y="197"/>
                  </a:lnTo>
                  <a:lnTo>
                    <a:pt x="15" y="192"/>
                  </a:lnTo>
                  <a:lnTo>
                    <a:pt x="12" y="186"/>
                  </a:lnTo>
                  <a:lnTo>
                    <a:pt x="7" y="181"/>
                  </a:lnTo>
                  <a:lnTo>
                    <a:pt x="5" y="175"/>
                  </a:lnTo>
                  <a:lnTo>
                    <a:pt x="3" y="168"/>
                  </a:lnTo>
                  <a:lnTo>
                    <a:pt x="1" y="162"/>
                  </a:lnTo>
                  <a:lnTo>
                    <a:pt x="0" y="156"/>
                  </a:lnTo>
                  <a:lnTo>
                    <a:pt x="0" y="148"/>
                  </a:lnTo>
                  <a:lnTo>
                    <a:pt x="0" y="142"/>
                  </a:lnTo>
                  <a:lnTo>
                    <a:pt x="1" y="136"/>
                  </a:lnTo>
                  <a:lnTo>
                    <a:pt x="3" y="128"/>
                  </a:lnTo>
                  <a:lnTo>
                    <a:pt x="28" y="49"/>
                  </a:lnTo>
                  <a:lnTo>
                    <a:pt x="30" y="41"/>
                  </a:lnTo>
                  <a:lnTo>
                    <a:pt x="33" y="36"/>
                  </a:lnTo>
                  <a:lnTo>
                    <a:pt x="37" y="30"/>
                  </a:lnTo>
                  <a:lnTo>
                    <a:pt x="40" y="25"/>
                  </a:lnTo>
                  <a:lnTo>
                    <a:pt x="46" y="19"/>
                  </a:lnTo>
                  <a:lnTo>
                    <a:pt x="50" y="15"/>
                  </a:lnTo>
                  <a:lnTo>
                    <a:pt x="56" y="12"/>
                  </a:lnTo>
                  <a:lnTo>
                    <a:pt x="61" y="8"/>
                  </a:lnTo>
                  <a:lnTo>
                    <a:pt x="68" y="6"/>
                  </a:lnTo>
                  <a:lnTo>
                    <a:pt x="73" y="3"/>
                  </a:lnTo>
                  <a:lnTo>
                    <a:pt x="80" y="1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101" y="0"/>
                  </a:lnTo>
                  <a:lnTo>
                    <a:pt x="107" y="1"/>
                  </a:lnTo>
                  <a:lnTo>
                    <a:pt x="113" y="3"/>
                  </a:lnTo>
                  <a:lnTo>
                    <a:pt x="121" y="6"/>
                  </a:lnTo>
                  <a:lnTo>
                    <a:pt x="127" y="9"/>
                  </a:lnTo>
                  <a:lnTo>
                    <a:pt x="132" y="12"/>
                  </a:lnTo>
                  <a:lnTo>
                    <a:pt x="138" y="16"/>
                  </a:lnTo>
                  <a:lnTo>
                    <a:pt x="143" y="20"/>
                  </a:lnTo>
                  <a:lnTo>
                    <a:pt x="147" y="26"/>
                  </a:lnTo>
                  <a:lnTo>
                    <a:pt x="151" y="31"/>
                  </a:lnTo>
                  <a:lnTo>
                    <a:pt x="154" y="37"/>
                  </a:lnTo>
                  <a:lnTo>
                    <a:pt x="157" y="43"/>
                  </a:lnTo>
                  <a:lnTo>
                    <a:pt x="160" y="49"/>
                  </a:lnTo>
                  <a:lnTo>
                    <a:pt x="161" y="55"/>
                  </a:lnTo>
                  <a:lnTo>
                    <a:pt x="162" y="62"/>
                  </a:lnTo>
                  <a:lnTo>
                    <a:pt x="162" y="69"/>
                  </a:lnTo>
                  <a:lnTo>
                    <a:pt x="162" y="75"/>
                  </a:lnTo>
                  <a:lnTo>
                    <a:pt x="161" y="83"/>
                  </a:lnTo>
                  <a:lnTo>
                    <a:pt x="159" y="89"/>
                  </a:lnTo>
                  <a:lnTo>
                    <a:pt x="134" y="169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24" name="Freeform 84"/>
            <p:cNvSpPr>
              <a:spLocks/>
            </p:cNvSpPr>
            <p:nvPr/>
          </p:nvSpPr>
          <p:spPr bwMode="auto">
            <a:xfrm>
              <a:off x="2736850" y="3797300"/>
              <a:ext cx="50800" cy="68263"/>
            </a:xfrm>
            <a:custGeom>
              <a:avLst/>
              <a:gdLst>
                <a:gd name="T0" fmla="*/ 131 w 162"/>
                <a:gd name="T1" fmla="*/ 176 h 218"/>
                <a:gd name="T2" fmla="*/ 125 w 162"/>
                <a:gd name="T3" fmla="*/ 188 h 218"/>
                <a:gd name="T4" fmla="*/ 117 w 162"/>
                <a:gd name="T5" fmla="*/ 198 h 218"/>
                <a:gd name="T6" fmla="*/ 106 w 162"/>
                <a:gd name="T7" fmla="*/ 206 h 218"/>
                <a:gd name="T8" fmla="*/ 94 w 162"/>
                <a:gd name="T9" fmla="*/ 213 h 218"/>
                <a:gd name="T10" fmla="*/ 82 w 162"/>
                <a:gd name="T11" fmla="*/ 217 h 218"/>
                <a:gd name="T12" fmla="*/ 69 w 162"/>
                <a:gd name="T13" fmla="*/ 218 h 218"/>
                <a:gd name="T14" fmla="*/ 55 w 162"/>
                <a:gd name="T15" fmla="*/ 217 h 218"/>
                <a:gd name="T16" fmla="*/ 41 w 162"/>
                <a:gd name="T17" fmla="*/ 213 h 218"/>
                <a:gd name="T18" fmla="*/ 30 w 162"/>
                <a:gd name="T19" fmla="*/ 205 h 218"/>
                <a:gd name="T20" fmla="*/ 19 w 162"/>
                <a:gd name="T21" fmla="*/ 197 h 218"/>
                <a:gd name="T22" fmla="*/ 11 w 162"/>
                <a:gd name="T23" fmla="*/ 186 h 218"/>
                <a:gd name="T24" fmla="*/ 4 w 162"/>
                <a:gd name="T25" fmla="*/ 175 h 218"/>
                <a:gd name="T26" fmla="*/ 1 w 162"/>
                <a:gd name="T27" fmla="*/ 162 h 218"/>
                <a:gd name="T28" fmla="*/ 0 w 162"/>
                <a:gd name="T29" fmla="*/ 149 h 218"/>
                <a:gd name="T30" fmla="*/ 1 w 162"/>
                <a:gd name="T31" fmla="*/ 135 h 218"/>
                <a:gd name="T32" fmla="*/ 28 w 162"/>
                <a:gd name="T33" fmla="*/ 49 h 218"/>
                <a:gd name="T34" fmla="*/ 33 w 162"/>
                <a:gd name="T35" fmla="*/ 36 h 218"/>
                <a:gd name="T36" fmla="*/ 40 w 162"/>
                <a:gd name="T37" fmla="*/ 24 h 218"/>
                <a:gd name="T38" fmla="*/ 50 w 162"/>
                <a:gd name="T39" fmla="*/ 16 h 218"/>
                <a:gd name="T40" fmla="*/ 62 w 162"/>
                <a:gd name="T41" fmla="*/ 9 h 218"/>
                <a:gd name="T42" fmla="*/ 73 w 162"/>
                <a:gd name="T43" fmla="*/ 3 h 218"/>
                <a:gd name="T44" fmla="*/ 86 w 162"/>
                <a:gd name="T45" fmla="*/ 1 h 218"/>
                <a:gd name="T46" fmla="*/ 100 w 162"/>
                <a:gd name="T47" fmla="*/ 1 h 218"/>
                <a:gd name="T48" fmla="*/ 113 w 162"/>
                <a:gd name="T49" fmla="*/ 3 h 218"/>
                <a:gd name="T50" fmla="*/ 126 w 162"/>
                <a:gd name="T51" fmla="*/ 9 h 218"/>
                <a:gd name="T52" fmla="*/ 138 w 162"/>
                <a:gd name="T53" fmla="*/ 17 h 218"/>
                <a:gd name="T54" fmla="*/ 147 w 162"/>
                <a:gd name="T55" fmla="*/ 26 h 218"/>
                <a:gd name="T56" fmla="*/ 154 w 162"/>
                <a:gd name="T57" fmla="*/ 37 h 218"/>
                <a:gd name="T58" fmla="*/ 159 w 162"/>
                <a:gd name="T59" fmla="*/ 49 h 218"/>
                <a:gd name="T60" fmla="*/ 162 w 162"/>
                <a:gd name="T61" fmla="*/ 63 h 218"/>
                <a:gd name="T62" fmla="*/ 162 w 162"/>
                <a:gd name="T63" fmla="*/ 76 h 218"/>
                <a:gd name="T64" fmla="*/ 159 w 162"/>
                <a:gd name="T65" fmla="*/ 8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" h="218">
                  <a:moveTo>
                    <a:pt x="135" y="169"/>
                  </a:moveTo>
                  <a:lnTo>
                    <a:pt x="131" y="176"/>
                  </a:lnTo>
                  <a:lnTo>
                    <a:pt x="129" y="182"/>
                  </a:lnTo>
                  <a:lnTo>
                    <a:pt x="125" y="188"/>
                  </a:lnTo>
                  <a:lnTo>
                    <a:pt x="121" y="194"/>
                  </a:lnTo>
                  <a:lnTo>
                    <a:pt x="117" y="198"/>
                  </a:lnTo>
                  <a:lnTo>
                    <a:pt x="111" y="202"/>
                  </a:lnTo>
                  <a:lnTo>
                    <a:pt x="106" y="206"/>
                  </a:lnTo>
                  <a:lnTo>
                    <a:pt x="101" y="209"/>
                  </a:lnTo>
                  <a:lnTo>
                    <a:pt x="94" y="213"/>
                  </a:lnTo>
                  <a:lnTo>
                    <a:pt x="88" y="215"/>
                  </a:lnTo>
                  <a:lnTo>
                    <a:pt x="82" y="217"/>
                  </a:lnTo>
                  <a:lnTo>
                    <a:pt x="75" y="217"/>
                  </a:lnTo>
                  <a:lnTo>
                    <a:pt x="69" y="218"/>
                  </a:lnTo>
                  <a:lnTo>
                    <a:pt x="62" y="217"/>
                  </a:lnTo>
                  <a:lnTo>
                    <a:pt x="55" y="217"/>
                  </a:lnTo>
                  <a:lnTo>
                    <a:pt x="48" y="215"/>
                  </a:lnTo>
                  <a:lnTo>
                    <a:pt x="41" y="213"/>
                  </a:lnTo>
                  <a:lnTo>
                    <a:pt x="35" y="209"/>
                  </a:lnTo>
                  <a:lnTo>
                    <a:pt x="30" y="205"/>
                  </a:lnTo>
                  <a:lnTo>
                    <a:pt x="25" y="202"/>
                  </a:lnTo>
                  <a:lnTo>
                    <a:pt x="19" y="197"/>
                  </a:lnTo>
                  <a:lnTo>
                    <a:pt x="15" y="193"/>
                  </a:lnTo>
                  <a:lnTo>
                    <a:pt x="11" y="186"/>
                  </a:lnTo>
                  <a:lnTo>
                    <a:pt x="8" y="181"/>
                  </a:lnTo>
                  <a:lnTo>
                    <a:pt x="4" y="175"/>
                  </a:lnTo>
                  <a:lnTo>
                    <a:pt x="2" y="169"/>
                  </a:lnTo>
                  <a:lnTo>
                    <a:pt x="1" y="162"/>
                  </a:lnTo>
                  <a:lnTo>
                    <a:pt x="0" y="156"/>
                  </a:lnTo>
                  <a:lnTo>
                    <a:pt x="0" y="149"/>
                  </a:lnTo>
                  <a:lnTo>
                    <a:pt x="0" y="142"/>
                  </a:lnTo>
                  <a:lnTo>
                    <a:pt x="1" y="135"/>
                  </a:lnTo>
                  <a:lnTo>
                    <a:pt x="3" y="129"/>
                  </a:lnTo>
                  <a:lnTo>
                    <a:pt x="28" y="49"/>
                  </a:lnTo>
                  <a:lnTo>
                    <a:pt x="30" y="42"/>
                  </a:lnTo>
                  <a:lnTo>
                    <a:pt x="33" y="36"/>
                  </a:lnTo>
                  <a:lnTo>
                    <a:pt x="36" y="30"/>
                  </a:lnTo>
                  <a:lnTo>
                    <a:pt x="40" y="24"/>
                  </a:lnTo>
                  <a:lnTo>
                    <a:pt x="45" y="20"/>
                  </a:lnTo>
                  <a:lnTo>
                    <a:pt x="50" y="16"/>
                  </a:lnTo>
                  <a:lnTo>
                    <a:pt x="55" y="12"/>
                  </a:lnTo>
                  <a:lnTo>
                    <a:pt x="62" y="9"/>
                  </a:lnTo>
                  <a:lnTo>
                    <a:pt x="67" y="5"/>
                  </a:lnTo>
                  <a:lnTo>
                    <a:pt x="73" y="3"/>
                  </a:lnTo>
                  <a:lnTo>
                    <a:pt x="80" y="2"/>
                  </a:lnTo>
                  <a:lnTo>
                    <a:pt x="86" y="1"/>
                  </a:lnTo>
                  <a:lnTo>
                    <a:pt x="93" y="0"/>
                  </a:lnTo>
                  <a:lnTo>
                    <a:pt x="100" y="1"/>
                  </a:lnTo>
                  <a:lnTo>
                    <a:pt x="107" y="2"/>
                  </a:lnTo>
                  <a:lnTo>
                    <a:pt x="113" y="3"/>
                  </a:lnTo>
                  <a:lnTo>
                    <a:pt x="120" y="5"/>
                  </a:lnTo>
                  <a:lnTo>
                    <a:pt x="126" y="9"/>
                  </a:lnTo>
                  <a:lnTo>
                    <a:pt x="132" y="13"/>
                  </a:lnTo>
                  <a:lnTo>
                    <a:pt x="138" y="17"/>
                  </a:lnTo>
                  <a:lnTo>
                    <a:pt x="142" y="21"/>
                  </a:lnTo>
                  <a:lnTo>
                    <a:pt x="147" y="26"/>
                  </a:lnTo>
                  <a:lnTo>
                    <a:pt x="150" y="32"/>
                  </a:lnTo>
                  <a:lnTo>
                    <a:pt x="154" y="37"/>
                  </a:lnTo>
                  <a:lnTo>
                    <a:pt x="157" y="44"/>
                  </a:lnTo>
                  <a:lnTo>
                    <a:pt x="159" y="49"/>
                  </a:lnTo>
                  <a:lnTo>
                    <a:pt x="161" y="56"/>
                  </a:lnTo>
                  <a:lnTo>
                    <a:pt x="162" y="63"/>
                  </a:lnTo>
                  <a:lnTo>
                    <a:pt x="162" y="69"/>
                  </a:lnTo>
                  <a:lnTo>
                    <a:pt x="162" y="76"/>
                  </a:lnTo>
                  <a:lnTo>
                    <a:pt x="161" y="83"/>
                  </a:lnTo>
                  <a:lnTo>
                    <a:pt x="159" y="89"/>
                  </a:lnTo>
                  <a:lnTo>
                    <a:pt x="135" y="169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25" name="Freeform 85"/>
            <p:cNvSpPr>
              <a:spLocks/>
            </p:cNvSpPr>
            <p:nvPr/>
          </p:nvSpPr>
          <p:spPr bwMode="auto">
            <a:xfrm>
              <a:off x="2714625" y="3622675"/>
              <a:ext cx="106363" cy="76200"/>
            </a:xfrm>
            <a:custGeom>
              <a:avLst/>
              <a:gdLst>
                <a:gd name="T0" fmla="*/ 138 w 337"/>
                <a:gd name="T1" fmla="*/ 219 h 238"/>
                <a:gd name="T2" fmla="*/ 124 w 337"/>
                <a:gd name="T3" fmla="*/ 229 h 238"/>
                <a:gd name="T4" fmla="*/ 109 w 337"/>
                <a:gd name="T5" fmla="*/ 235 h 238"/>
                <a:gd name="T6" fmla="*/ 93 w 337"/>
                <a:gd name="T7" fmla="*/ 238 h 238"/>
                <a:gd name="T8" fmla="*/ 77 w 337"/>
                <a:gd name="T9" fmla="*/ 238 h 238"/>
                <a:gd name="T10" fmla="*/ 62 w 337"/>
                <a:gd name="T11" fmla="*/ 235 h 238"/>
                <a:gd name="T12" fmla="*/ 46 w 337"/>
                <a:gd name="T13" fmla="*/ 230 h 238"/>
                <a:gd name="T14" fmla="*/ 32 w 337"/>
                <a:gd name="T15" fmla="*/ 220 h 238"/>
                <a:gd name="T16" fmla="*/ 20 w 337"/>
                <a:gd name="T17" fmla="*/ 209 h 238"/>
                <a:gd name="T18" fmla="*/ 11 w 337"/>
                <a:gd name="T19" fmla="*/ 195 h 238"/>
                <a:gd name="T20" fmla="*/ 5 w 337"/>
                <a:gd name="T21" fmla="*/ 180 h 238"/>
                <a:gd name="T22" fmla="*/ 1 w 337"/>
                <a:gd name="T23" fmla="*/ 164 h 238"/>
                <a:gd name="T24" fmla="*/ 1 w 337"/>
                <a:gd name="T25" fmla="*/ 149 h 238"/>
                <a:gd name="T26" fmla="*/ 3 w 337"/>
                <a:gd name="T27" fmla="*/ 133 h 238"/>
                <a:gd name="T28" fmla="*/ 10 w 337"/>
                <a:gd name="T29" fmla="*/ 118 h 238"/>
                <a:gd name="T30" fmla="*/ 18 w 337"/>
                <a:gd name="T31" fmla="*/ 104 h 238"/>
                <a:gd name="T32" fmla="*/ 94 w 337"/>
                <a:gd name="T33" fmla="*/ 25 h 238"/>
                <a:gd name="T34" fmla="*/ 108 w 337"/>
                <a:gd name="T35" fmla="*/ 14 h 238"/>
                <a:gd name="T36" fmla="*/ 122 w 337"/>
                <a:gd name="T37" fmla="*/ 7 h 238"/>
                <a:gd name="T38" fmla="*/ 138 w 337"/>
                <a:gd name="T39" fmla="*/ 2 h 238"/>
                <a:gd name="T40" fmla="*/ 154 w 337"/>
                <a:gd name="T41" fmla="*/ 0 h 238"/>
                <a:gd name="T42" fmla="*/ 169 w 337"/>
                <a:gd name="T43" fmla="*/ 2 h 238"/>
                <a:gd name="T44" fmla="*/ 185 w 337"/>
                <a:gd name="T45" fmla="*/ 6 h 238"/>
                <a:gd name="T46" fmla="*/ 199 w 337"/>
                <a:gd name="T47" fmla="*/ 13 h 238"/>
                <a:gd name="T48" fmla="*/ 213 w 337"/>
                <a:gd name="T49" fmla="*/ 24 h 238"/>
                <a:gd name="T50" fmla="*/ 221 w 337"/>
                <a:gd name="T51" fmla="*/ 28 h 238"/>
                <a:gd name="T52" fmla="*/ 233 w 337"/>
                <a:gd name="T53" fmla="*/ 28 h 238"/>
                <a:gd name="T54" fmla="*/ 264 w 337"/>
                <a:gd name="T55" fmla="*/ 24 h 238"/>
                <a:gd name="T56" fmla="*/ 323 w 337"/>
                <a:gd name="T57" fmla="*/ 9 h 238"/>
                <a:gd name="T58" fmla="*/ 331 w 337"/>
                <a:gd name="T59" fmla="*/ 9 h 238"/>
                <a:gd name="T60" fmla="*/ 336 w 337"/>
                <a:gd name="T61" fmla="*/ 12 h 238"/>
                <a:gd name="T62" fmla="*/ 336 w 337"/>
                <a:gd name="T63" fmla="*/ 20 h 238"/>
                <a:gd name="T64" fmla="*/ 328 w 337"/>
                <a:gd name="T65" fmla="*/ 31 h 238"/>
                <a:gd name="T66" fmla="*/ 290 w 337"/>
                <a:gd name="T67" fmla="*/ 71 h 238"/>
                <a:gd name="T68" fmla="*/ 214 w 337"/>
                <a:gd name="T69" fmla="*/ 1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37" h="238">
                  <a:moveTo>
                    <a:pt x="144" y="214"/>
                  </a:moveTo>
                  <a:lnTo>
                    <a:pt x="138" y="219"/>
                  </a:lnTo>
                  <a:lnTo>
                    <a:pt x="130" y="225"/>
                  </a:lnTo>
                  <a:lnTo>
                    <a:pt x="124" y="229"/>
                  </a:lnTo>
                  <a:lnTo>
                    <a:pt x="117" y="232"/>
                  </a:lnTo>
                  <a:lnTo>
                    <a:pt x="109" y="235"/>
                  </a:lnTo>
                  <a:lnTo>
                    <a:pt x="101" y="237"/>
                  </a:lnTo>
                  <a:lnTo>
                    <a:pt x="93" y="238"/>
                  </a:lnTo>
                  <a:lnTo>
                    <a:pt x="85" y="238"/>
                  </a:lnTo>
                  <a:lnTo>
                    <a:pt x="77" y="238"/>
                  </a:lnTo>
                  <a:lnTo>
                    <a:pt x="69" y="237"/>
                  </a:lnTo>
                  <a:lnTo>
                    <a:pt x="62" y="235"/>
                  </a:lnTo>
                  <a:lnTo>
                    <a:pt x="54" y="233"/>
                  </a:lnTo>
                  <a:lnTo>
                    <a:pt x="46" y="230"/>
                  </a:lnTo>
                  <a:lnTo>
                    <a:pt x="39" y="226"/>
                  </a:lnTo>
                  <a:lnTo>
                    <a:pt x="32" y="220"/>
                  </a:lnTo>
                  <a:lnTo>
                    <a:pt x="26" y="215"/>
                  </a:lnTo>
                  <a:lnTo>
                    <a:pt x="20" y="209"/>
                  </a:lnTo>
                  <a:lnTo>
                    <a:pt x="15" y="203"/>
                  </a:lnTo>
                  <a:lnTo>
                    <a:pt x="11" y="195"/>
                  </a:lnTo>
                  <a:lnTo>
                    <a:pt x="8" y="188"/>
                  </a:lnTo>
                  <a:lnTo>
                    <a:pt x="5" y="180"/>
                  </a:lnTo>
                  <a:lnTo>
                    <a:pt x="2" y="173"/>
                  </a:lnTo>
                  <a:lnTo>
                    <a:pt x="1" y="164"/>
                  </a:lnTo>
                  <a:lnTo>
                    <a:pt x="0" y="157"/>
                  </a:lnTo>
                  <a:lnTo>
                    <a:pt x="1" y="149"/>
                  </a:lnTo>
                  <a:lnTo>
                    <a:pt x="2" y="141"/>
                  </a:lnTo>
                  <a:lnTo>
                    <a:pt x="3" y="133"/>
                  </a:lnTo>
                  <a:lnTo>
                    <a:pt x="7" y="125"/>
                  </a:lnTo>
                  <a:lnTo>
                    <a:pt x="10" y="118"/>
                  </a:lnTo>
                  <a:lnTo>
                    <a:pt x="14" y="111"/>
                  </a:lnTo>
                  <a:lnTo>
                    <a:pt x="18" y="104"/>
                  </a:lnTo>
                  <a:lnTo>
                    <a:pt x="25" y="98"/>
                  </a:lnTo>
                  <a:lnTo>
                    <a:pt x="94" y="25"/>
                  </a:lnTo>
                  <a:lnTo>
                    <a:pt x="101" y="20"/>
                  </a:lnTo>
                  <a:lnTo>
                    <a:pt x="108" y="14"/>
                  </a:lnTo>
                  <a:lnTo>
                    <a:pt x="115" y="10"/>
                  </a:lnTo>
                  <a:lnTo>
                    <a:pt x="122" y="7"/>
                  </a:lnTo>
                  <a:lnTo>
                    <a:pt x="129" y="4"/>
                  </a:lnTo>
                  <a:lnTo>
                    <a:pt x="138" y="2"/>
                  </a:lnTo>
                  <a:lnTo>
                    <a:pt x="145" y="1"/>
                  </a:lnTo>
                  <a:lnTo>
                    <a:pt x="154" y="0"/>
                  </a:lnTo>
                  <a:lnTo>
                    <a:pt x="161" y="1"/>
                  </a:lnTo>
                  <a:lnTo>
                    <a:pt x="169" y="2"/>
                  </a:lnTo>
                  <a:lnTo>
                    <a:pt x="177" y="3"/>
                  </a:lnTo>
                  <a:lnTo>
                    <a:pt x="185" y="6"/>
                  </a:lnTo>
                  <a:lnTo>
                    <a:pt x="193" y="9"/>
                  </a:lnTo>
                  <a:lnTo>
                    <a:pt x="199" y="13"/>
                  </a:lnTo>
                  <a:lnTo>
                    <a:pt x="207" y="18"/>
                  </a:lnTo>
                  <a:lnTo>
                    <a:pt x="213" y="24"/>
                  </a:lnTo>
                  <a:lnTo>
                    <a:pt x="216" y="26"/>
                  </a:lnTo>
                  <a:lnTo>
                    <a:pt x="221" y="28"/>
                  </a:lnTo>
                  <a:lnTo>
                    <a:pt x="227" y="28"/>
                  </a:lnTo>
                  <a:lnTo>
                    <a:pt x="233" y="28"/>
                  </a:lnTo>
                  <a:lnTo>
                    <a:pt x="247" y="27"/>
                  </a:lnTo>
                  <a:lnTo>
                    <a:pt x="264" y="24"/>
                  </a:lnTo>
                  <a:lnTo>
                    <a:pt x="295" y="14"/>
                  </a:lnTo>
                  <a:lnTo>
                    <a:pt x="323" y="9"/>
                  </a:lnTo>
                  <a:lnTo>
                    <a:pt x="328" y="8"/>
                  </a:lnTo>
                  <a:lnTo>
                    <a:pt x="331" y="9"/>
                  </a:lnTo>
                  <a:lnTo>
                    <a:pt x="334" y="10"/>
                  </a:lnTo>
                  <a:lnTo>
                    <a:pt x="336" y="12"/>
                  </a:lnTo>
                  <a:lnTo>
                    <a:pt x="337" y="15"/>
                  </a:lnTo>
                  <a:lnTo>
                    <a:pt x="336" y="20"/>
                  </a:lnTo>
                  <a:lnTo>
                    <a:pt x="332" y="25"/>
                  </a:lnTo>
                  <a:lnTo>
                    <a:pt x="328" y="31"/>
                  </a:lnTo>
                  <a:lnTo>
                    <a:pt x="313" y="48"/>
                  </a:lnTo>
                  <a:lnTo>
                    <a:pt x="290" y="71"/>
                  </a:lnTo>
                  <a:lnTo>
                    <a:pt x="257" y="103"/>
                  </a:lnTo>
                  <a:lnTo>
                    <a:pt x="214" y="141"/>
                  </a:lnTo>
                  <a:lnTo>
                    <a:pt x="144" y="214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26" name="Freeform 86"/>
            <p:cNvSpPr>
              <a:spLocks/>
            </p:cNvSpPr>
            <p:nvPr/>
          </p:nvSpPr>
          <p:spPr bwMode="auto">
            <a:xfrm>
              <a:off x="693738" y="2003425"/>
              <a:ext cx="796925" cy="663575"/>
            </a:xfrm>
            <a:custGeom>
              <a:avLst/>
              <a:gdLst>
                <a:gd name="T0" fmla="*/ 2058 w 2513"/>
                <a:gd name="T1" fmla="*/ 1402 h 2090"/>
                <a:gd name="T2" fmla="*/ 2123 w 2513"/>
                <a:gd name="T3" fmla="*/ 1361 h 2090"/>
                <a:gd name="T4" fmla="*/ 2182 w 2513"/>
                <a:gd name="T5" fmla="*/ 1314 h 2090"/>
                <a:gd name="T6" fmla="*/ 2237 w 2513"/>
                <a:gd name="T7" fmla="*/ 1262 h 2090"/>
                <a:gd name="T8" fmla="*/ 2285 w 2513"/>
                <a:gd name="T9" fmla="*/ 1205 h 2090"/>
                <a:gd name="T10" fmla="*/ 2329 w 2513"/>
                <a:gd name="T11" fmla="*/ 1143 h 2090"/>
                <a:gd name="T12" fmla="*/ 2365 w 2513"/>
                <a:gd name="T13" fmla="*/ 1076 h 2090"/>
                <a:gd name="T14" fmla="*/ 2395 w 2513"/>
                <a:gd name="T15" fmla="*/ 1007 h 2090"/>
                <a:gd name="T16" fmla="*/ 2418 w 2513"/>
                <a:gd name="T17" fmla="*/ 933 h 2090"/>
                <a:gd name="T18" fmla="*/ 2434 w 2513"/>
                <a:gd name="T19" fmla="*/ 855 h 2090"/>
                <a:gd name="T20" fmla="*/ 2440 w 2513"/>
                <a:gd name="T21" fmla="*/ 776 h 2090"/>
                <a:gd name="T22" fmla="*/ 2437 w 2513"/>
                <a:gd name="T23" fmla="*/ 672 h 2090"/>
                <a:gd name="T24" fmla="*/ 2417 w 2513"/>
                <a:gd name="T25" fmla="*/ 561 h 2090"/>
                <a:gd name="T26" fmla="*/ 2382 w 2513"/>
                <a:gd name="T27" fmla="*/ 457 h 2090"/>
                <a:gd name="T28" fmla="*/ 2332 w 2513"/>
                <a:gd name="T29" fmla="*/ 361 h 2090"/>
                <a:gd name="T30" fmla="*/ 2270 w 2513"/>
                <a:gd name="T31" fmla="*/ 272 h 2090"/>
                <a:gd name="T32" fmla="*/ 2195 w 2513"/>
                <a:gd name="T33" fmla="*/ 195 h 2090"/>
                <a:gd name="T34" fmla="*/ 2110 w 2513"/>
                <a:gd name="T35" fmla="*/ 128 h 2090"/>
                <a:gd name="T36" fmla="*/ 2016 w 2513"/>
                <a:gd name="T37" fmla="*/ 74 h 2090"/>
                <a:gd name="T38" fmla="*/ 1914 w 2513"/>
                <a:gd name="T39" fmla="*/ 33 h 2090"/>
                <a:gd name="T40" fmla="*/ 1805 w 2513"/>
                <a:gd name="T41" fmla="*/ 9 h 2090"/>
                <a:gd name="T42" fmla="*/ 1691 w 2513"/>
                <a:gd name="T43" fmla="*/ 0 h 2090"/>
                <a:gd name="T44" fmla="*/ 674 w 2513"/>
                <a:gd name="T45" fmla="*/ 3 h 2090"/>
                <a:gd name="T46" fmla="*/ 563 w 2513"/>
                <a:gd name="T47" fmla="*/ 23 h 2090"/>
                <a:gd name="T48" fmla="*/ 458 w 2513"/>
                <a:gd name="T49" fmla="*/ 58 h 2090"/>
                <a:gd name="T50" fmla="*/ 362 w 2513"/>
                <a:gd name="T51" fmla="*/ 108 h 2090"/>
                <a:gd name="T52" fmla="*/ 273 w 2513"/>
                <a:gd name="T53" fmla="*/ 170 h 2090"/>
                <a:gd name="T54" fmla="*/ 196 w 2513"/>
                <a:gd name="T55" fmla="*/ 245 h 2090"/>
                <a:gd name="T56" fmla="*/ 128 w 2513"/>
                <a:gd name="T57" fmla="*/ 330 h 2090"/>
                <a:gd name="T58" fmla="*/ 74 w 2513"/>
                <a:gd name="T59" fmla="*/ 424 h 2090"/>
                <a:gd name="T60" fmla="*/ 34 w 2513"/>
                <a:gd name="T61" fmla="*/ 527 h 2090"/>
                <a:gd name="T62" fmla="*/ 10 w 2513"/>
                <a:gd name="T63" fmla="*/ 634 h 2090"/>
                <a:gd name="T64" fmla="*/ 0 w 2513"/>
                <a:gd name="T65" fmla="*/ 749 h 2090"/>
                <a:gd name="T66" fmla="*/ 10 w 2513"/>
                <a:gd name="T67" fmla="*/ 863 h 2090"/>
                <a:gd name="T68" fmla="*/ 34 w 2513"/>
                <a:gd name="T69" fmla="*/ 972 h 2090"/>
                <a:gd name="T70" fmla="*/ 74 w 2513"/>
                <a:gd name="T71" fmla="*/ 1073 h 2090"/>
                <a:gd name="T72" fmla="*/ 128 w 2513"/>
                <a:gd name="T73" fmla="*/ 1167 h 2090"/>
                <a:gd name="T74" fmla="*/ 196 w 2513"/>
                <a:gd name="T75" fmla="*/ 1253 h 2090"/>
                <a:gd name="T76" fmla="*/ 273 w 2513"/>
                <a:gd name="T77" fmla="*/ 1327 h 2090"/>
                <a:gd name="T78" fmla="*/ 362 w 2513"/>
                <a:gd name="T79" fmla="*/ 1389 h 2090"/>
                <a:gd name="T80" fmla="*/ 458 w 2513"/>
                <a:gd name="T81" fmla="*/ 1439 h 2090"/>
                <a:gd name="T82" fmla="*/ 563 w 2513"/>
                <a:gd name="T83" fmla="*/ 1475 h 2090"/>
                <a:gd name="T84" fmla="*/ 674 w 2513"/>
                <a:gd name="T85" fmla="*/ 1494 h 2090"/>
                <a:gd name="T86" fmla="*/ 1258 w 2513"/>
                <a:gd name="T87" fmla="*/ 1498 h 2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13" h="2090">
                  <a:moveTo>
                    <a:pt x="2513" y="2090"/>
                  </a:moveTo>
                  <a:lnTo>
                    <a:pt x="2036" y="1413"/>
                  </a:lnTo>
                  <a:lnTo>
                    <a:pt x="2058" y="1402"/>
                  </a:lnTo>
                  <a:lnTo>
                    <a:pt x="2080" y="1389"/>
                  </a:lnTo>
                  <a:lnTo>
                    <a:pt x="2101" y="1375"/>
                  </a:lnTo>
                  <a:lnTo>
                    <a:pt x="2123" y="1361"/>
                  </a:lnTo>
                  <a:lnTo>
                    <a:pt x="2143" y="1346"/>
                  </a:lnTo>
                  <a:lnTo>
                    <a:pt x="2163" y="1331"/>
                  </a:lnTo>
                  <a:lnTo>
                    <a:pt x="2182" y="1314"/>
                  </a:lnTo>
                  <a:lnTo>
                    <a:pt x="2201" y="1298"/>
                  </a:lnTo>
                  <a:lnTo>
                    <a:pt x="2219" y="1280"/>
                  </a:lnTo>
                  <a:lnTo>
                    <a:pt x="2237" y="1262"/>
                  </a:lnTo>
                  <a:lnTo>
                    <a:pt x="2254" y="1244"/>
                  </a:lnTo>
                  <a:lnTo>
                    <a:pt x="2270" y="1224"/>
                  </a:lnTo>
                  <a:lnTo>
                    <a:pt x="2285" y="1205"/>
                  </a:lnTo>
                  <a:lnTo>
                    <a:pt x="2300" y="1185"/>
                  </a:lnTo>
                  <a:lnTo>
                    <a:pt x="2315" y="1164"/>
                  </a:lnTo>
                  <a:lnTo>
                    <a:pt x="2329" y="1143"/>
                  </a:lnTo>
                  <a:lnTo>
                    <a:pt x="2342" y="1122"/>
                  </a:lnTo>
                  <a:lnTo>
                    <a:pt x="2354" y="1100"/>
                  </a:lnTo>
                  <a:lnTo>
                    <a:pt x="2365" y="1076"/>
                  </a:lnTo>
                  <a:lnTo>
                    <a:pt x="2376" y="1053"/>
                  </a:lnTo>
                  <a:lnTo>
                    <a:pt x="2386" y="1030"/>
                  </a:lnTo>
                  <a:lnTo>
                    <a:pt x="2395" y="1007"/>
                  </a:lnTo>
                  <a:lnTo>
                    <a:pt x="2404" y="982"/>
                  </a:lnTo>
                  <a:lnTo>
                    <a:pt x="2411" y="957"/>
                  </a:lnTo>
                  <a:lnTo>
                    <a:pt x="2418" y="933"/>
                  </a:lnTo>
                  <a:lnTo>
                    <a:pt x="2424" y="907"/>
                  </a:lnTo>
                  <a:lnTo>
                    <a:pt x="2429" y="882"/>
                  </a:lnTo>
                  <a:lnTo>
                    <a:pt x="2434" y="855"/>
                  </a:lnTo>
                  <a:lnTo>
                    <a:pt x="2437" y="829"/>
                  </a:lnTo>
                  <a:lnTo>
                    <a:pt x="2439" y="802"/>
                  </a:lnTo>
                  <a:lnTo>
                    <a:pt x="2440" y="776"/>
                  </a:lnTo>
                  <a:lnTo>
                    <a:pt x="2441" y="749"/>
                  </a:lnTo>
                  <a:lnTo>
                    <a:pt x="2440" y="711"/>
                  </a:lnTo>
                  <a:lnTo>
                    <a:pt x="2437" y="672"/>
                  </a:lnTo>
                  <a:lnTo>
                    <a:pt x="2431" y="634"/>
                  </a:lnTo>
                  <a:lnTo>
                    <a:pt x="2425" y="597"/>
                  </a:lnTo>
                  <a:lnTo>
                    <a:pt x="2417" y="561"/>
                  </a:lnTo>
                  <a:lnTo>
                    <a:pt x="2407" y="527"/>
                  </a:lnTo>
                  <a:lnTo>
                    <a:pt x="2395" y="492"/>
                  </a:lnTo>
                  <a:lnTo>
                    <a:pt x="2382" y="457"/>
                  </a:lnTo>
                  <a:lnTo>
                    <a:pt x="2367" y="424"/>
                  </a:lnTo>
                  <a:lnTo>
                    <a:pt x="2350" y="391"/>
                  </a:lnTo>
                  <a:lnTo>
                    <a:pt x="2332" y="361"/>
                  </a:lnTo>
                  <a:lnTo>
                    <a:pt x="2313" y="330"/>
                  </a:lnTo>
                  <a:lnTo>
                    <a:pt x="2292" y="300"/>
                  </a:lnTo>
                  <a:lnTo>
                    <a:pt x="2270" y="272"/>
                  </a:lnTo>
                  <a:lnTo>
                    <a:pt x="2246" y="245"/>
                  </a:lnTo>
                  <a:lnTo>
                    <a:pt x="2221" y="219"/>
                  </a:lnTo>
                  <a:lnTo>
                    <a:pt x="2195" y="195"/>
                  </a:lnTo>
                  <a:lnTo>
                    <a:pt x="2168" y="170"/>
                  </a:lnTo>
                  <a:lnTo>
                    <a:pt x="2140" y="148"/>
                  </a:lnTo>
                  <a:lnTo>
                    <a:pt x="2110" y="128"/>
                  </a:lnTo>
                  <a:lnTo>
                    <a:pt x="2079" y="108"/>
                  </a:lnTo>
                  <a:lnTo>
                    <a:pt x="2049" y="90"/>
                  </a:lnTo>
                  <a:lnTo>
                    <a:pt x="2016" y="74"/>
                  </a:lnTo>
                  <a:lnTo>
                    <a:pt x="1983" y="58"/>
                  </a:lnTo>
                  <a:lnTo>
                    <a:pt x="1949" y="46"/>
                  </a:lnTo>
                  <a:lnTo>
                    <a:pt x="1914" y="33"/>
                  </a:lnTo>
                  <a:lnTo>
                    <a:pt x="1878" y="23"/>
                  </a:lnTo>
                  <a:lnTo>
                    <a:pt x="1842" y="15"/>
                  </a:lnTo>
                  <a:lnTo>
                    <a:pt x="1805" y="9"/>
                  </a:lnTo>
                  <a:lnTo>
                    <a:pt x="1768" y="3"/>
                  </a:lnTo>
                  <a:lnTo>
                    <a:pt x="1730" y="1"/>
                  </a:lnTo>
                  <a:lnTo>
                    <a:pt x="1691" y="0"/>
                  </a:lnTo>
                  <a:lnTo>
                    <a:pt x="750" y="0"/>
                  </a:lnTo>
                  <a:lnTo>
                    <a:pt x="712" y="1"/>
                  </a:lnTo>
                  <a:lnTo>
                    <a:pt x="674" y="3"/>
                  </a:lnTo>
                  <a:lnTo>
                    <a:pt x="636" y="9"/>
                  </a:lnTo>
                  <a:lnTo>
                    <a:pt x="599" y="15"/>
                  </a:lnTo>
                  <a:lnTo>
                    <a:pt x="563" y="23"/>
                  </a:lnTo>
                  <a:lnTo>
                    <a:pt x="527" y="33"/>
                  </a:lnTo>
                  <a:lnTo>
                    <a:pt x="492" y="46"/>
                  </a:lnTo>
                  <a:lnTo>
                    <a:pt x="458" y="58"/>
                  </a:lnTo>
                  <a:lnTo>
                    <a:pt x="425" y="74"/>
                  </a:lnTo>
                  <a:lnTo>
                    <a:pt x="393" y="90"/>
                  </a:lnTo>
                  <a:lnTo>
                    <a:pt x="362" y="108"/>
                  </a:lnTo>
                  <a:lnTo>
                    <a:pt x="331" y="128"/>
                  </a:lnTo>
                  <a:lnTo>
                    <a:pt x="302" y="148"/>
                  </a:lnTo>
                  <a:lnTo>
                    <a:pt x="273" y="170"/>
                  </a:lnTo>
                  <a:lnTo>
                    <a:pt x="247" y="195"/>
                  </a:lnTo>
                  <a:lnTo>
                    <a:pt x="220" y="219"/>
                  </a:lnTo>
                  <a:lnTo>
                    <a:pt x="196" y="245"/>
                  </a:lnTo>
                  <a:lnTo>
                    <a:pt x="172" y="272"/>
                  </a:lnTo>
                  <a:lnTo>
                    <a:pt x="149" y="300"/>
                  </a:lnTo>
                  <a:lnTo>
                    <a:pt x="128" y="330"/>
                  </a:lnTo>
                  <a:lnTo>
                    <a:pt x="109" y="361"/>
                  </a:lnTo>
                  <a:lnTo>
                    <a:pt x="91" y="391"/>
                  </a:lnTo>
                  <a:lnTo>
                    <a:pt x="74" y="424"/>
                  </a:lnTo>
                  <a:lnTo>
                    <a:pt x="59" y="457"/>
                  </a:lnTo>
                  <a:lnTo>
                    <a:pt x="46" y="492"/>
                  </a:lnTo>
                  <a:lnTo>
                    <a:pt x="34" y="527"/>
                  </a:lnTo>
                  <a:lnTo>
                    <a:pt x="25" y="561"/>
                  </a:lnTo>
                  <a:lnTo>
                    <a:pt x="16" y="597"/>
                  </a:lnTo>
                  <a:lnTo>
                    <a:pt x="10" y="634"/>
                  </a:lnTo>
                  <a:lnTo>
                    <a:pt x="4" y="672"/>
                  </a:lnTo>
                  <a:lnTo>
                    <a:pt x="1" y="711"/>
                  </a:lnTo>
                  <a:lnTo>
                    <a:pt x="0" y="749"/>
                  </a:lnTo>
                  <a:lnTo>
                    <a:pt x="1" y="788"/>
                  </a:lnTo>
                  <a:lnTo>
                    <a:pt x="4" y="826"/>
                  </a:lnTo>
                  <a:lnTo>
                    <a:pt x="10" y="863"/>
                  </a:lnTo>
                  <a:lnTo>
                    <a:pt x="16" y="900"/>
                  </a:lnTo>
                  <a:lnTo>
                    <a:pt x="25" y="936"/>
                  </a:lnTo>
                  <a:lnTo>
                    <a:pt x="34" y="972"/>
                  </a:lnTo>
                  <a:lnTo>
                    <a:pt x="46" y="1007"/>
                  </a:lnTo>
                  <a:lnTo>
                    <a:pt x="59" y="1040"/>
                  </a:lnTo>
                  <a:lnTo>
                    <a:pt x="74" y="1073"/>
                  </a:lnTo>
                  <a:lnTo>
                    <a:pt x="91" y="1106"/>
                  </a:lnTo>
                  <a:lnTo>
                    <a:pt x="109" y="1138"/>
                  </a:lnTo>
                  <a:lnTo>
                    <a:pt x="128" y="1167"/>
                  </a:lnTo>
                  <a:lnTo>
                    <a:pt x="149" y="1197"/>
                  </a:lnTo>
                  <a:lnTo>
                    <a:pt x="172" y="1225"/>
                  </a:lnTo>
                  <a:lnTo>
                    <a:pt x="196" y="1253"/>
                  </a:lnTo>
                  <a:lnTo>
                    <a:pt x="220" y="1278"/>
                  </a:lnTo>
                  <a:lnTo>
                    <a:pt x="247" y="1304"/>
                  </a:lnTo>
                  <a:lnTo>
                    <a:pt x="273" y="1327"/>
                  </a:lnTo>
                  <a:lnTo>
                    <a:pt x="302" y="1349"/>
                  </a:lnTo>
                  <a:lnTo>
                    <a:pt x="331" y="1370"/>
                  </a:lnTo>
                  <a:lnTo>
                    <a:pt x="362" y="1389"/>
                  </a:lnTo>
                  <a:lnTo>
                    <a:pt x="393" y="1407"/>
                  </a:lnTo>
                  <a:lnTo>
                    <a:pt x="425" y="1424"/>
                  </a:lnTo>
                  <a:lnTo>
                    <a:pt x="458" y="1439"/>
                  </a:lnTo>
                  <a:lnTo>
                    <a:pt x="492" y="1453"/>
                  </a:lnTo>
                  <a:lnTo>
                    <a:pt x="527" y="1464"/>
                  </a:lnTo>
                  <a:lnTo>
                    <a:pt x="563" y="1475"/>
                  </a:lnTo>
                  <a:lnTo>
                    <a:pt x="599" y="1482"/>
                  </a:lnTo>
                  <a:lnTo>
                    <a:pt x="636" y="1490"/>
                  </a:lnTo>
                  <a:lnTo>
                    <a:pt x="674" y="1494"/>
                  </a:lnTo>
                  <a:lnTo>
                    <a:pt x="712" y="1497"/>
                  </a:lnTo>
                  <a:lnTo>
                    <a:pt x="750" y="1498"/>
                  </a:lnTo>
                  <a:lnTo>
                    <a:pt x="1258" y="1498"/>
                  </a:lnTo>
                  <a:lnTo>
                    <a:pt x="1221" y="1505"/>
                  </a:lnTo>
                  <a:lnTo>
                    <a:pt x="2513" y="20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27" name="Freeform 87"/>
            <p:cNvSpPr>
              <a:spLocks/>
            </p:cNvSpPr>
            <p:nvPr/>
          </p:nvSpPr>
          <p:spPr bwMode="auto">
            <a:xfrm>
              <a:off x="4632325" y="1979613"/>
              <a:ext cx="774700" cy="647700"/>
            </a:xfrm>
            <a:custGeom>
              <a:avLst/>
              <a:gdLst>
                <a:gd name="T0" fmla="*/ 712 w 2441"/>
                <a:gd name="T1" fmla="*/ 1 h 2040"/>
                <a:gd name="T2" fmla="*/ 598 w 2441"/>
                <a:gd name="T3" fmla="*/ 15 h 2040"/>
                <a:gd name="T4" fmla="*/ 492 w 2441"/>
                <a:gd name="T5" fmla="*/ 46 h 2040"/>
                <a:gd name="T6" fmla="*/ 392 w 2441"/>
                <a:gd name="T7" fmla="*/ 90 h 2040"/>
                <a:gd name="T8" fmla="*/ 301 w 2441"/>
                <a:gd name="T9" fmla="*/ 149 h 2040"/>
                <a:gd name="T10" fmla="*/ 220 w 2441"/>
                <a:gd name="T11" fmla="*/ 219 h 2040"/>
                <a:gd name="T12" fmla="*/ 149 w 2441"/>
                <a:gd name="T13" fmla="*/ 300 h 2040"/>
                <a:gd name="T14" fmla="*/ 91 w 2441"/>
                <a:gd name="T15" fmla="*/ 392 h 2040"/>
                <a:gd name="T16" fmla="*/ 45 w 2441"/>
                <a:gd name="T17" fmla="*/ 492 h 2040"/>
                <a:gd name="T18" fmla="*/ 16 w 2441"/>
                <a:gd name="T19" fmla="*/ 598 h 2040"/>
                <a:gd name="T20" fmla="*/ 1 w 2441"/>
                <a:gd name="T21" fmla="*/ 710 h 2040"/>
                <a:gd name="T22" fmla="*/ 3 w 2441"/>
                <a:gd name="T23" fmla="*/ 810 h 2040"/>
                <a:gd name="T24" fmla="*/ 16 w 2441"/>
                <a:gd name="T25" fmla="*/ 900 h 2040"/>
                <a:gd name="T26" fmla="*/ 38 w 2441"/>
                <a:gd name="T27" fmla="*/ 985 h 2040"/>
                <a:gd name="T28" fmla="*/ 71 w 2441"/>
                <a:gd name="T29" fmla="*/ 1066 h 2040"/>
                <a:gd name="T30" fmla="*/ 112 w 2441"/>
                <a:gd name="T31" fmla="*/ 1142 h 2040"/>
                <a:gd name="T32" fmla="*/ 162 w 2441"/>
                <a:gd name="T33" fmla="*/ 1213 h 2040"/>
                <a:gd name="T34" fmla="*/ 219 w 2441"/>
                <a:gd name="T35" fmla="*/ 1277 h 2040"/>
                <a:gd name="T36" fmla="*/ 282 w 2441"/>
                <a:gd name="T37" fmla="*/ 1334 h 2040"/>
                <a:gd name="T38" fmla="*/ 353 w 2441"/>
                <a:gd name="T39" fmla="*/ 1384 h 2040"/>
                <a:gd name="T40" fmla="*/ 429 w 2441"/>
                <a:gd name="T41" fmla="*/ 1426 h 2040"/>
                <a:gd name="T42" fmla="*/ 510 w 2441"/>
                <a:gd name="T43" fmla="*/ 1459 h 2040"/>
                <a:gd name="T44" fmla="*/ 1190 w 2441"/>
                <a:gd name="T45" fmla="*/ 1498 h 2040"/>
                <a:gd name="T46" fmla="*/ 1768 w 2441"/>
                <a:gd name="T47" fmla="*/ 1494 h 2040"/>
                <a:gd name="T48" fmla="*/ 1878 w 2441"/>
                <a:gd name="T49" fmla="*/ 1475 h 2040"/>
                <a:gd name="T50" fmla="*/ 1983 w 2441"/>
                <a:gd name="T51" fmla="*/ 1439 h 2040"/>
                <a:gd name="T52" fmla="*/ 2080 w 2441"/>
                <a:gd name="T53" fmla="*/ 1389 h 2040"/>
                <a:gd name="T54" fmla="*/ 2168 w 2441"/>
                <a:gd name="T55" fmla="*/ 1327 h 2040"/>
                <a:gd name="T56" fmla="*/ 2246 w 2441"/>
                <a:gd name="T57" fmla="*/ 1253 h 2040"/>
                <a:gd name="T58" fmla="*/ 2313 w 2441"/>
                <a:gd name="T59" fmla="*/ 1168 h 2040"/>
                <a:gd name="T60" fmla="*/ 2367 w 2441"/>
                <a:gd name="T61" fmla="*/ 1074 h 2040"/>
                <a:gd name="T62" fmla="*/ 2407 w 2441"/>
                <a:gd name="T63" fmla="*/ 972 h 2040"/>
                <a:gd name="T64" fmla="*/ 2432 w 2441"/>
                <a:gd name="T65" fmla="*/ 863 h 2040"/>
                <a:gd name="T66" fmla="*/ 2441 w 2441"/>
                <a:gd name="T67" fmla="*/ 748 h 2040"/>
                <a:gd name="T68" fmla="*/ 2432 w 2441"/>
                <a:gd name="T69" fmla="*/ 635 h 2040"/>
                <a:gd name="T70" fmla="*/ 2407 w 2441"/>
                <a:gd name="T71" fmla="*/ 526 h 2040"/>
                <a:gd name="T72" fmla="*/ 2367 w 2441"/>
                <a:gd name="T73" fmla="*/ 424 h 2040"/>
                <a:gd name="T74" fmla="*/ 2313 w 2441"/>
                <a:gd name="T75" fmla="*/ 330 h 2040"/>
                <a:gd name="T76" fmla="*/ 2246 w 2441"/>
                <a:gd name="T77" fmla="*/ 245 h 2040"/>
                <a:gd name="T78" fmla="*/ 2168 w 2441"/>
                <a:gd name="T79" fmla="*/ 171 h 2040"/>
                <a:gd name="T80" fmla="*/ 2080 w 2441"/>
                <a:gd name="T81" fmla="*/ 108 h 2040"/>
                <a:gd name="T82" fmla="*/ 1983 w 2441"/>
                <a:gd name="T83" fmla="*/ 59 h 2040"/>
                <a:gd name="T84" fmla="*/ 1878 w 2441"/>
                <a:gd name="T85" fmla="*/ 23 h 2040"/>
                <a:gd name="T86" fmla="*/ 1768 w 2441"/>
                <a:gd name="T87" fmla="*/ 3 h 2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41" h="2040">
                  <a:moveTo>
                    <a:pt x="1691" y="0"/>
                  </a:moveTo>
                  <a:lnTo>
                    <a:pt x="750" y="0"/>
                  </a:lnTo>
                  <a:lnTo>
                    <a:pt x="712" y="1"/>
                  </a:lnTo>
                  <a:lnTo>
                    <a:pt x="673" y="3"/>
                  </a:lnTo>
                  <a:lnTo>
                    <a:pt x="635" y="9"/>
                  </a:lnTo>
                  <a:lnTo>
                    <a:pt x="598" y="15"/>
                  </a:lnTo>
                  <a:lnTo>
                    <a:pt x="562" y="23"/>
                  </a:lnTo>
                  <a:lnTo>
                    <a:pt x="526" y="34"/>
                  </a:lnTo>
                  <a:lnTo>
                    <a:pt x="492" y="46"/>
                  </a:lnTo>
                  <a:lnTo>
                    <a:pt x="458" y="59"/>
                  </a:lnTo>
                  <a:lnTo>
                    <a:pt x="425" y="74"/>
                  </a:lnTo>
                  <a:lnTo>
                    <a:pt x="392" y="90"/>
                  </a:lnTo>
                  <a:lnTo>
                    <a:pt x="362" y="108"/>
                  </a:lnTo>
                  <a:lnTo>
                    <a:pt x="331" y="128"/>
                  </a:lnTo>
                  <a:lnTo>
                    <a:pt x="301" y="149"/>
                  </a:lnTo>
                  <a:lnTo>
                    <a:pt x="273" y="171"/>
                  </a:lnTo>
                  <a:lnTo>
                    <a:pt x="246" y="195"/>
                  </a:lnTo>
                  <a:lnTo>
                    <a:pt x="220" y="219"/>
                  </a:lnTo>
                  <a:lnTo>
                    <a:pt x="195" y="245"/>
                  </a:lnTo>
                  <a:lnTo>
                    <a:pt x="171" y="273"/>
                  </a:lnTo>
                  <a:lnTo>
                    <a:pt x="149" y="300"/>
                  </a:lnTo>
                  <a:lnTo>
                    <a:pt x="128" y="330"/>
                  </a:lnTo>
                  <a:lnTo>
                    <a:pt x="109" y="361"/>
                  </a:lnTo>
                  <a:lnTo>
                    <a:pt x="91" y="392"/>
                  </a:lnTo>
                  <a:lnTo>
                    <a:pt x="74" y="424"/>
                  </a:lnTo>
                  <a:lnTo>
                    <a:pt x="59" y="458"/>
                  </a:lnTo>
                  <a:lnTo>
                    <a:pt x="45" y="492"/>
                  </a:lnTo>
                  <a:lnTo>
                    <a:pt x="34" y="526"/>
                  </a:lnTo>
                  <a:lnTo>
                    <a:pt x="24" y="561"/>
                  </a:lnTo>
                  <a:lnTo>
                    <a:pt x="16" y="598"/>
                  </a:lnTo>
                  <a:lnTo>
                    <a:pt x="9" y="635"/>
                  </a:lnTo>
                  <a:lnTo>
                    <a:pt x="4" y="672"/>
                  </a:lnTo>
                  <a:lnTo>
                    <a:pt x="1" y="710"/>
                  </a:lnTo>
                  <a:lnTo>
                    <a:pt x="0" y="748"/>
                  </a:lnTo>
                  <a:lnTo>
                    <a:pt x="1" y="780"/>
                  </a:lnTo>
                  <a:lnTo>
                    <a:pt x="3" y="810"/>
                  </a:lnTo>
                  <a:lnTo>
                    <a:pt x="6" y="840"/>
                  </a:lnTo>
                  <a:lnTo>
                    <a:pt x="10" y="870"/>
                  </a:lnTo>
                  <a:lnTo>
                    <a:pt x="16" y="900"/>
                  </a:lnTo>
                  <a:lnTo>
                    <a:pt x="22" y="928"/>
                  </a:lnTo>
                  <a:lnTo>
                    <a:pt x="29" y="957"/>
                  </a:lnTo>
                  <a:lnTo>
                    <a:pt x="38" y="985"/>
                  </a:lnTo>
                  <a:lnTo>
                    <a:pt x="48" y="1013"/>
                  </a:lnTo>
                  <a:lnTo>
                    <a:pt x="59" y="1039"/>
                  </a:lnTo>
                  <a:lnTo>
                    <a:pt x="71" y="1066"/>
                  </a:lnTo>
                  <a:lnTo>
                    <a:pt x="83" y="1092"/>
                  </a:lnTo>
                  <a:lnTo>
                    <a:pt x="97" y="1117"/>
                  </a:lnTo>
                  <a:lnTo>
                    <a:pt x="112" y="1142"/>
                  </a:lnTo>
                  <a:lnTo>
                    <a:pt x="128" y="1166"/>
                  </a:lnTo>
                  <a:lnTo>
                    <a:pt x="144" y="1190"/>
                  </a:lnTo>
                  <a:lnTo>
                    <a:pt x="162" y="1213"/>
                  </a:lnTo>
                  <a:lnTo>
                    <a:pt x="180" y="1235"/>
                  </a:lnTo>
                  <a:lnTo>
                    <a:pt x="199" y="1256"/>
                  </a:lnTo>
                  <a:lnTo>
                    <a:pt x="219" y="1277"/>
                  </a:lnTo>
                  <a:lnTo>
                    <a:pt x="239" y="1297"/>
                  </a:lnTo>
                  <a:lnTo>
                    <a:pt x="260" y="1316"/>
                  </a:lnTo>
                  <a:lnTo>
                    <a:pt x="282" y="1334"/>
                  </a:lnTo>
                  <a:lnTo>
                    <a:pt x="305" y="1352"/>
                  </a:lnTo>
                  <a:lnTo>
                    <a:pt x="329" y="1369"/>
                  </a:lnTo>
                  <a:lnTo>
                    <a:pt x="353" y="1384"/>
                  </a:lnTo>
                  <a:lnTo>
                    <a:pt x="377" y="1399"/>
                  </a:lnTo>
                  <a:lnTo>
                    <a:pt x="403" y="1413"/>
                  </a:lnTo>
                  <a:lnTo>
                    <a:pt x="429" y="1426"/>
                  </a:lnTo>
                  <a:lnTo>
                    <a:pt x="456" y="1438"/>
                  </a:lnTo>
                  <a:lnTo>
                    <a:pt x="482" y="1448"/>
                  </a:lnTo>
                  <a:lnTo>
                    <a:pt x="510" y="1459"/>
                  </a:lnTo>
                  <a:lnTo>
                    <a:pt x="0" y="2040"/>
                  </a:lnTo>
                  <a:lnTo>
                    <a:pt x="1220" y="1505"/>
                  </a:lnTo>
                  <a:lnTo>
                    <a:pt x="1190" y="1498"/>
                  </a:lnTo>
                  <a:lnTo>
                    <a:pt x="1691" y="1498"/>
                  </a:lnTo>
                  <a:lnTo>
                    <a:pt x="1730" y="1497"/>
                  </a:lnTo>
                  <a:lnTo>
                    <a:pt x="1768" y="1494"/>
                  </a:lnTo>
                  <a:lnTo>
                    <a:pt x="1805" y="1489"/>
                  </a:lnTo>
                  <a:lnTo>
                    <a:pt x="1842" y="1483"/>
                  </a:lnTo>
                  <a:lnTo>
                    <a:pt x="1878" y="1475"/>
                  </a:lnTo>
                  <a:lnTo>
                    <a:pt x="1914" y="1464"/>
                  </a:lnTo>
                  <a:lnTo>
                    <a:pt x="1949" y="1452"/>
                  </a:lnTo>
                  <a:lnTo>
                    <a:pt x="1983" y="1439"/>
                  </a:lnTo>
                  <a:lnTo>
                    <a:pt x="2015" y="1424"/>
                  </a:lnTo>
                  <a:lnTo>
                    <a:pt x="2048" y="1408"/>
                  </a:lnTo>
                  <a:lnTo>
                    <a:pt x="2080" y="1389"/>
                  </a:lnTo>
                  <a:lnTo>
                    <a:pt x="2110" y="1370"/>
                  </a:lnTo>
                  <a:lnTo>
                    <a:pt x="2139" y="1349"/>
                  </a:lnTo>
                  <a:lnTo>
                    <a:pt x="2168" y="1327"/>
                  </a:lnTo>
                  <a:lnTo>
                    <a:pt x="2195" y="1303"/>
                  </a:lnTo>
                  <a:lnTo>
                    <a:pt x="2221" y="1279"/>
                  </a:lnTo>
                  <a:lnTo>
                    <a:pt x="2246" y="1253"/>
                  </a:lnTo>
                  <a:lnTo>
                    <a:pt x="2269" y="1225"/>
                  </a:lnTo>
                  <a:lnTo>
                    <a:pt x="2291" y="1197"/>
                  </a:lnTo>
                  <a:lnTo>
                    <a:pt x="2313" y="1168"/>
                  </a:lnTo>
                  <a:lnTo>
                    <a:pt x="2332" y="1137"/>
                  </a:lnTo>
                  <a:lnTo>
                    <a:pt x="2350" y="1106"/>
                  </a:lnTo>
                  <a:lnTo>
                    <a:pt x="2367" y="1074"/>
                  </a:lnTo>
                  <a:lnTo>
                    <a:pt x="2381" y="1040"/>
                  </a:lnTo>
                  <a:lnTo>
                    <a:pt x="2395" y="1006"/>
                  </a:lnTo>
                  <a:lnTo>
                    <a:pt x="2407" y="972"/>
                  </a:lnTo>
                  <a:lnTo>
                    <a:pt x="2416" y="937"/>
                  </a:lnTo>
                  <a:lnTo>
                    <a:pt x="2425" y="900"/>
                  </a:lnTo>
                  <a:lnTo>
                    <a:pt x="2432" y="863"/>
                  </a:lnTo>
                  <a:lnTo>
                    <a:pt x="2436" y="826"/>
                  </a:lnTo>
                  <a:lnTo>
                    <a:pt x="2439" y="788"/>
                  </a:lnTo>
                  <a:lnTo>
                    <a:pt x="2441" y="748"/>
                  </a:lnTo>
                  <a:lnTo>
                    <a:pt x="2439" y="710"/>
                  </a:lnTo>
                  <a:lnTo>
                    <a:pt x="2436" y="672"/>
                  </a:lnTo>
                  <a:lnTo>
                    <a:pt x="2432" y="635"/>
                  </a:lnTo>
                  <a:lnTo>
                    <a:pt x="2425" y="598"/>
                  </a:lnTo>
                  <a:lnTo>
                    <a:pt x="2416" y="561"/>
                  </a:lnTo>
                  <a:lnTo>
                    <a:pt x="2407" y="526"/>
                  </a:lnTo>
                  <a:lnTo>
                    <a:pt x="2395" y="492"/>
                  </a:lnTo>
                  <a:lnTo>
                    <a:pt x="2381" y="458"/>
                  </a:lnTo>
                  <a:lnTo>
                    <a:pt x="2367" y="424"/>
                  </a:lnTo>
                  <a:lnTo>
                    <a:pt x="2350" y="392"/>
                  </a:lnTo>
                  <a:lnTo>
                    <a:pt x="2332" y="361"/>
                  </a:lnTo>
                  <a:lnTo>
                    <a:pt x="2313" y="330"/>
                  </a:lnTo>
                  <a:lnTo>
                    <a:pt x="2291" y="300"/>
                  </a:lnTo>
                  <a:lnTo>
                    <a:pt x="2269" y="273"/>
                  </a:lnTo>
                  <a:lnTo>
                    <a:pt x="2246" y="245"/>
                  </a:lnTo>
                  <a:lnTo>
                    <a:pt x="2221" y="219"/>
                  </a:lnTo>
                  <a:lnTo>
                    <a:pt x="2195" y="195"/>
                  </a:lnTo>
                  <a:lnTo>
                    <a:pt x="2168" y="171"/>
                  </a:lnTo>
                  <a:lnTo>
                    <a:pt x="2139" y="149"/>
                  </a:lnTo>
                  <a:lnTo>
                    <a:pt x="2110" y="128"/>
                  </a:lnTo>
                  <a:lnTo>
                    <a:pt x="2080" y="108"/>
                  </a:lnTo>
                  <a:lnTo>
                    <a:pt x="2048" y="90"/>
                  </a:lnTo>
                  <a:lnTo>
                    <a:pt x="2015" y="74"/>
                  </a:lnTo>
                  <a:lnTo>
                    <a:pt x="1983" y="59"/>
                  </a:lnTo>
                  <a:lnTo>
                    <a:pt x="1949" y="46"/>
                  </a:lnTo>
                  <a:lnTo>
                    <a:pt x="1914" y="34"/>
                  </a:lnTo>
                  <a:lnTo>
                    <a:pt x="1878" y="23"/>
                  </a:lnTo>
                  <a:lnTo>
                    <a:pt x="1842" y="15"/>
                  </a:lnTo>
                  <a:lnTo>
                    <a:pt x="1805" y="9"/>
                  </a:lnTo>
                  <a:lnTo>
                    <a:pt x="1768" y="3"/>
                  </a:lnTo>
                  <a:lnTo>
                    <a:pt x="1730" y="1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28" name="Freeform 88"/>
            <p:cNvSpPr>
              <a:spLocks/>
            </p:cNvSpPr>
            <p:nvPr/>
          </p:nvSpPr>
          <p:spPr bwMode="auto">
            <a:xfrm>
              <a:off x="446088" y="3638550"/>
              <a:ext cx="495300" cy="495300"/>
            </a:xfrm>
            <a:custGeom>
              <a:avLst/>
              <a:gdLst>
                <a:gd name="T0" fmla="*/ 1555 w 1560"/>
                <a:gd name="T1" fmla="*/ 858 h 1560"/>
                <a:gd name="T2" fmla="*/ 1535 w 1560"/>
                <a:gd name="T3" fmla="*/ 973 h 1560"/>
                <a:gd name="T4" fmla="*/ 1498 w 1560"/>
                <a:gd name="T5" fmla="*/ 1082 h 1560"/>
                <a:gd name="T6" fmla="*/ 1448 w 1560"/>
                <a:gd name="T7" fmla="*/ 1182 h 1560"/>
                <a:gd name="T8" fmla="*/ 1382 w 1560"/>
                <a:gd name="T9" fmla="*/ 1274 h 1560"/>
                <a:gd name="T10" fmla="*/ 1305 w 1560"/>
                <a:gd name="T11" fmla="*/ 1356 h 1560"/>
                <a:gd name="T12" fmla="*/ 1217 w 1560"/>
                <a:gd name="T13" fmla="*/ 1425 h 1560"/>
                <a:gd name="T14" fmla="*/ 1119 w 1560"/>
                <a:gd name="T15" fmla="*/ 1481 h 1560"/>
                <a:gd name="T16" fmla="*/ 1013 w 1560"/>
                <a:gd name="T17" fmla="*/ 1524 h 1560"/>
                <a:gd name="T18" fmla="*/ 900 w 1560"/>
                <a:gd name="T19" fmla="*/ 1550 h 1560"/>
                <a:gd name="T20" fmla="*/ 781 w 1560"/>
                <a:gd name="T21" fmla="*/ 1560 h 1560"/>
                <a:gd name="T22" fmla="*/ 663 w 1560"/>
                <a:gd name="T23" fmla="*/ 1550 h 1560"/>
                <a:gd name="T24" fmla="*/ 550 w 1560"/>
                <a:gd name="T25" fmla="*/ 1525 h 1560"/>
                <a:gd name="T26" fmla="*/ 443 w 1560"/>
                <a:gd name="T27" fmla="*/ 1482 h 1560"/>
                <a:gd name="T28" fmla="*/ 345 w 1560"/>
                <a:gd name="T29" fmla="*/ 1426 h 1560"/>
                <a:gd name="T30" fmla="*/ 257 w 1560"/>
                <a:gd name="T31" fmla="*/ 1358 h 1560"/>
                <a:gd name="T32" fmla="*/ 179 w 1560"/>
                <a:gd name="T33" fmla="*/ 1276 h 1560"/>
                <a:gd name="T34" fmla="*/ 114 w 1560"/>
                <a:gd name="T35" fmla="*/ 1185 h 1560"/>
                <a:gd name="T36" fmla="*/ 62 w 1560"/>
                <a:gd name="T37" fmla="*/ 1085 h 1560"/>
                <a:gd name="T38" fmla="*/ 25 w 1560"/>
                <a:gd name="T39" fmla="*/ 976 h 1560"/>
                <a:gd name="T40" fmla="*/ 4 w 1560"/>
                <a:gd name="T41" fmla="*/ 861 h 1560"/>
                <a:gd name="T42" fmla="*/ 1 w 1560"/>
                <a:gd name="T43" fmla="*/ 741 h 1560"/>
                <a:gd name="T44" fmla="*/ 16 w 1560"/>
                <a:gd name="T45" fmla="*/ 624 h 1560"/>
                <a:gd name="T46" fmla="*/ 46 w 1560"/>
                <a:gd name="T47" fmla="*/ 513 h 1560"/>
                <a:gd name="T48" fmla="*/ 93 w 1560"/>
                <a:gd name="T49" fmla="*/ 409 h 1560"/>
                <a:gd name="T50" fmla="*/ 154 w 1560"/>
                <a:gd name="T51" fmla="*/ 314 h 1560"/>
                <a:gd name="T52" fmla="*/ 227 w 1560"/>
                <a:gd name="T53" fmla="*/ 230 h 1560"/>
                <a:gd name="T54" fmla="*/ 312 w 1560"/>
                <a:gd name="T55" fmla="*/ 156 h 1560"/>
                <a:gd name="T56" fmla="*/ 407 w 1560"/>
                <a:gd name="T57" fmla="*/ 94 h 1560"/>
                <a:gd name="T58" fmla="*/ 511 w 1560"/>
                <a:gd name="T59" fmla="*/ 48 h 1560"/>
                <a:gd name="T60" fmla="*/ 621 w 1560"/>
                <a:gd name="T61" fmla="*/ 16 h 1560"/>
                <a:gd name="T62" fmla="*/ 738 w 1560"/>
                <a:gd name="T63" fmla="*/ 1 h 1560"/>
                <a:gd name="T64" fmla="*/ 857 w 1560"/>
                <a:gd name="T65" fmla="*/ 4 h 1560"/>
                <a:gd name="T66" fmla="*/ 973 w 1560"/>
                <a:gd name="T67" fmla="*/ 25 h 1560"/>
                <a:gd name="T68" fmla="*/ 1082 w 1560"/>
                <a:gd name="T69" fmla="*/ 61 h 1560"/>
                <a:gd name="T70" fmla="*/ 1183 w 1560"/>
                <a:gd name="T71" fmla="*/ 112 h 1560"/>
                <a:gd name="T72" fmla="*/ 1274 w 1560"/>
                <a:gd name="T73" fmla="*/ 177 h 1560"/>
                <a:gd name="T74" fmla="*/ 1356 w 1560"/>
                <a:gd name="T75" fmla="*/ 254 h 1560"/>
                <a:gd name="T76" fmla="*/ 1425 w 1560"/>
                <a:gd name="T77" fmla="*/ 343 h 1560"/>
                <a:gd name="T78" fmla="*/ 1481 w 1560"/>
                <a:gd name="T79" fmla="*/ 440 h 1560"/>
                <a:gd name="T80" fmla="*/ 1524 w 1560"/>
                <a:gd name="T81" fmla="*/ 547 h 1560"/>
                <a:gd name="T82" fmla="*/ 1550 w 1560"/>
                <a:gd name="T83" fmla="*/ 659 h 1560"/>
                <a:gd name="T84" fmla="*/ 1560 w 1560"/>
                <a:gd name="T85" fmla="*/ 778 h 1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60" h="1560">
                  <a:moveTo>
                    <a:pt x="1560" y="778"/>
                  </a:moveTo>
                  <a:lnTo>
                    <a:pt x="1559" y="819"/>
                  </a:lnTo>
                  <a:lnTo>
                    <a:pt x="1555" y="858"/>
                  </a:lnTo>
                  <a:lnTo>
                    <a:pt x="1551" y="897"/>
                  </a:lnTo>
                  <a:lnTo>
                    <a:pt x="1544" y="935"/>
                  </a:lnTo>
                  <a:lnTo>
                    <a:pt x="1535" y="973"/>
                  </a:lnTo>
                  <a:lnTo>
                    <a:pt x="1525" y="1010"/>
                  </a:lnTo>
                  <a:lnTo>
                    <a:pt x="1513" y="1046"/>
                  </a:lnTo>
                  <a:lnTo>
                    <a:pt x="1498" y="1082"/>
                  </a:lnTo>
                  <a:lnTo>
                    <a:pt x="1483" y="1117"/>
                  </a:lnTo>
                  <a:lnTo>
                    <a:pt x="1466" y="1149"/>
                  </a:lnTo>
                  <a:lnTo>
                    <a:pt x="1448" y="1182"/>
                  </a:lnTo>
                  <a:lnTo>
                    <a:pt x="1427" y="1214"/>
                  </a:lnTo>
                  <a:lnTo>
                    <a:pt x="1405" y="1245"/>
                  </a:lnTo>
                  <a:lnTo>
                    <a:pt x="1382" y="1274"/>
                  </a:lnTo>
                  <a:lnTo>
                    <a:pt x="1358" y="1303"/>
                  </a:lnTo>
                  <a:lnTo>
                    <a:pt x="1332" y="1330"/>
                  </a:lnTo>
                  <a:lnTo>
                    <a:pt x="1305" y="1356"/>
                  </a:lnTo>
                  <a:lnTo>
                    <a:pt x="1277" y="1380"/>
                  </a:lnTo>
                  <a:lnTo>
                    <a:pt x="1248" y="1403"/>
                  </a:lnTo>
                  <a:lnTo>
                    <a:pt x="1217" y="1425"/>
                  </a:lnTo>
                  <a:lnTo>
                    <a:pt x="1185" y="1445"/>
                  </a:lnTo>
                  <a:lnTo>
                    <a:pt x="1152" y="1464"/>
                  </a:lnTo>
                  <a:lnTo>
                    <a:pt x="1119" y="1481"/>
                  </a:lnTo>
                  <a:lnTo>
                    <a:pt x="1085" y="1497"/>
                  </a:lnTo>
                  <a:lnTo>
                    <a:pt x="1049" y="1511"/>
                  </a:lnTo>
                  <a:lnTo>
                    <a:pt x="1013" y="1524"/>
                  </a:lnTo>
                  <a:lnTo>
                    <a:pt x="976" y="1534"/>
                  </a:lnTo>
                  <a:lnTo>
                    <a:pt x="938" y="1543"/>
                  </a:lnTo>
                  <a:lnTo>
                    <a:pt x="900" y="1550"/>
                  </a:lnTo>
                  <a:lnTo>
                    <a:pt x="861" y="1555"/>
                  </a:lnTo>
                  <a:lnTo>
                    <a:pt x="821" y="1558"/>
                  </a:lnTo>
                  <a:lnTo>
                    <a:pt x="781" y="1560"/>
                  </a:lnTo>
                  <a:lnTo>
                    <a:pt x="741" y="1558"/>
                  </a:lnTo>
                  <a:lnTo>
                    <a:pt x="701" y="1555"/>
                  </a:lnTo>
                  <a:lnTo>
                    <a:pt x="663" y="1550"/>
                  </a:lnTo>
                  <a:lnTo>
                    <a:pt x="624" y="1544"/>
                  </a:lnTo>
                  <a:lnTo>
                    <a:pt x="587" y="1535"/>
                  </a:lnTo>
                  <a:lnTo>
                    <a:pt x="550" y="1525"/>
                  </a:lnTo>
                  <a:lnTo>
                    <a:pt x="513" y="1512"/>
                  </a:lnTo>
                  <a:lnTo>
                    <a:pt x="478" y="1498"/>
                  </a:lnTo>
                  <a:lnTo>
                    <a:pt x="443" y="1482"/>
                  </a:lnTo>
                  <a:lnTo>
                    <a:pt x="409" y="1465"/>
                  </a:lnTo>
                  <a:lnTo>
                    <a:pt x="376" y="1447"/>
                  </a:lnTo>
                  <a:lnTo>
                    <a:pt x="345" y="1426"/>
                  </a:lnTo>
                  <a:lnTo>
                    <a:pt x="314" y="1405"/>
                  </a:lnTo>
                  <a:lnTo>
                    <a:pt x="284" y="1382"/>
                  </a:lnTo>
                  <a:lnTo>
                    <a:pt x="257" y="1358"/>
                  </a:lnTo>
                  <a:lnTo>
                    <a:pt x="229" y="1332"/>
                  </a:lnTo>
                  <a:lnTo>
                    <a:pt x="204" y="1305"/>
                  </a:lnTo>
                  <a:lnTo>
                    <a:pt x="179" y="1276"/>
                  </a:lnTo>
                  <a:lnTo>
                    <a:pt x="155" y="1248"/>
                  </a:lnTo>
                  <a:lnTo>
                    <a:pt x="134" y="1217"/>
                  </a:lnTo>
                  <a:lnTo>
                    <a:pt x="114" y="1185"/>
                  </a:lnTo>
                  <a:lnTo>
                    <a:pt x="95" y="1153"/>
                  </a:lnTo>
                  <a:lnTo>
                    <a:pt x="77" y="1119"/>
                  </a:lnTo>
                  <a:lnTo>
                    <a:pt x="62" y="1085"/>
                  </a:lnTo>
                  <a:lnTo>
                    <a:pt x="47" y="1049"/>
                  </a:lnTo>
                  <a:lnTo>
                    <a:pt x="36" y="1013"/>
                  </a:lnTo>
                  <a:lnTo>
                    <a:pt x="25" y="976"/>
                  </a:lnTo>
                  <a:lnTo>
                    <a:pt x="16" y="938"/>
                  </a:lnTo>
                  <a:lnTo>
                    <a:pt x="9" y="900"/>
                  </a:lnTo>
                  <a:lnTo>
                    <a:pt x="4" y="861"/>
                  </a:lnTo>
                  <a:lnTo>
                    <a:pt x="1" y="822"/>
                  </a:lnTo>
                  <a:lnTo>
                    <a:pt x="0" y="782"/>
                  </a:lnTo>
                  <a:lnTo>
                    <a:pt x="1" y="741"/>
                  </a:lnTo>
                  <a:lnTo>
                    <a:pt x="4" y="701"/>
                  </a:lnTo>
                  <a:lnTo>
                    <a:pt x="8" y="662"/>
                  </a:lnTo>
                  <a:lnTo>
                    <a:pt x="16" y="624"/>
                  </a:lnTo>
                  <a:lnTo>
                    <a:pt x="24" y="586"/>
                  </a:lnTo>
                  <a:lnTo>
                    <a:pt x="35" y="549"/>
                  </a:lnTo>
                  <a:lnTo>
                    <a:pt x="46" y="513"/>
                  </a:lnTo>
                  <a:lnTo>
                    <a:pt x="60" y="477"/>
                  </a:lnTo>
                  <a:lnTo>
                    <a:pt x="76" y="443"/>
                  </a:lnTo>
                  <a:lnTo>
                    <a:pt x="93" y="409"/>
                  </a:lnTo>
                  <a:lnTo>
                    <a:pt x="112" y="377"/>
                  </a:lnTo>
                  <a:lnTo>
                    <a:pt x="132" y="345"/>
                  </a:lnTo>
                  <a:lnTo>
                    <a:pt x="154" y="314"/>
                  </a:lnTo>
                  <a:lnTo>
                    <a:pt x="177" y="285"/>
                  </a:lnTo>
                  <a:lnTo>
                    <a:pt x="202" y="256"/>
                  </a:lnTo>
                  <a:lnTo>
                    <a:pt x="227" y="230"/>
                  </a:lnTo>
                  <a:lnTo>
                    <a:pt x="255" y="203"/>
                  </a:lnTo>
                  <a:lnTo>
                    <a:pt x="282" y="179"/>
                  </a:lnTo>
                  <a:lnTo>
                    <a:pt x="312" y="156"/>
                  </a:lnTo>
                  <a:lnTo>
                    <a:pt x="342" y="135"/>
                  </a:lnTo>
                  <a:lnTo>
                    <a:pt x="374" y="113"/>
                  </a:lnTo>
                  <a:lnTo>
                    <a:pt x="407" y="94"/>
                  </a:lnTo>
                  <a:lnTo>
                    <a:pt x="440" y="78"/>
                  </a:lnTo>
                  <a:lnTo>
                    <a:pt x="475" y="62"/>
                  </a:lnTo>
                  <a:lnTo>
                    <a:pt x="511" y="48"/>
                  </a:lnTo>
                  <a:lnTo>
                    <a:pt x="547" y="35"/>
                  </a:lnTo>
                  <a:lnTo>
                    <a:pt x="584" y="25"/>
                  </a:lnTo>
                  <a:lnTo>
                    <a:pt x="621" y="16"/>
                  </a:lnTo>
                  <a:lnTo>
                    <a:pt x="660" y="10"/>
                  </a:lnTo>
                  <a:lnTo>
                    <a:pt x="699" y="5"/>
                  </a:lnTo>
                  <a:lnTo>
                    <a:pt x="738" y="1"/>
                  </a:lnTo>
                  <a:lnTo>
                    <a:pt x="778" y="0"/>
                  </a:lnTo>
                  <a:lnTo>
                    <a:pt x="818" y="1"/>
                  </a:lnTo>
                  <a:lnTo>
                    <a:pt x="857" y="4"/>
                  </a:lnTo>
                  <a:lnTo>
                    <a:pt x="897" y="9"/>
                  </a:lnTo>
                  <a:lnTo>
                    <a:pt x="936" y="15"/>
                  </a:lnTo>
                  <a:lnTo>
                    <a:pt x="973" y="25"/>
                  </a:lnTo>
                  <a:lnTo>
                    <a:pt x="1010" y="35"/>
                  </a:lnTo>
                  <a:lnTo>
                    <a:pt x="1047" y="47"/>
                  </a:lnTo>
                  <a:lnTo>
                    <a:pt x="1082" y="61"/>
                  </a:lnTo>
                  <a:lnTo>
                    <a:pt x="1117" y="76"/>
                  </a:lnTo>
                  <a:lnTo>
                    <a:pt x="1150" y="93"/>
                  </a:lnTo>
                  <a:lnTo>
                    <a:pt x="1183" y="112"/>
                  </a:lnTo>
                  <a:lnTo>
                    <a:pt x="1215" y="132"/>
                  </a:lnTo>
                  <a:lnTo>
                    <a:pt x="1244" y="154"/>
                  </a:lnTo>
                  <a:lnTo>
                    <a:pt x="1274" y="177"/>
                  </a:lnTo>
                  <a:lnTo>
                    <a:pt x="1303" y="201"/>
                  </a:lnTo>
                  <a:lnTo>
                    <a:pt x="1330" y="228"/>
                  </a:lnTo>
                  <a:lnTo>
                    <a:pt x="1356" y="254"/>
                  </a:lnTo>
                  <a:lnTo>
                    <a:pt x="1381" y="283"/>
                  </a:lnTo>
                  <a:lnTo>
                    <a:pt x="1403" y="312"/>
                  </a:lnTo>
                  <a:lnTo>
                    <a:pt x="1425" y="343"/>
                  </a:lnTo>
                  <a:lnTo>
                    <a:pt x="1445" y="375"/>
                  </a:lnTo>
                  <a:lnTo>
                    <a:pt x="1464" y="406"/>
                  </a:lnTo>
                  <a:lnTo>
                    <a:pt x="1481" y="440"/>
                  </a:lnTo>
                  <a:lnTo>
                    <a:pt x="1497" y="475"/>
                  </a:lnTo>
                  <a:lnTo>
                    <a:pt x="1512" y="510"/>
                  </a:lnTo>
                  <a:lnTo>
                    <a:pt x="1524" y="547"/>
                  </a:lnTo>
                  <a:lnTo>
                    <a:pt x="1534" y="584"/>
                  </a:lnTo>
                  <a:lnTo>
                    <a:pt x="1544" y="621"/>
                  </a:lnTo>
                  <a:lnTo>
                    <a:pt x="1550" y="659"/>
                  </a:lnTo>
                  <a:lnTo>
                    <a:pt x="1555" y="698"/>
                  </a:lnTo>
                  <a:lnTo>
                    <a:pt x="1559" y="738"/>
                  </a:lnTo>
                  <a:lnTo>
                    <a:pt x="1560" y="77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29" name="Freeform 89"/>
            <p:cNvSpPr>
              <a:spLocks/>
            </p:cNvSpPr>
            <p:nvPr/>
          </p:nvSpPr>
          <p:spPr bwMode="auto">
            <a:xfrm>
              <a:off x="544513" y="3736975"/>
              <a:ext cx="298450" cy="300038"/>
            </a:xfrm>
            <a:custGeom>
              <a:avLst/>
              <a:gdLst>
                <a:gd name="T0" fmla="*/ 940 w 942"/>
                <a:gd name="T1" fmla="*/ 519 h 943"/>
                <a:gd name="T2" fmla="*/ 927 w 942"/>
                <a:gd name="T3" fmla="*/ 589 h 943"/>
                <a:gd name="T4" fmla="*/ 906 w 942"/>
                <a:gd name="T5" fmla="*/ 654 h 943"/>
                <a:gd name="T6" fmla="*/ 874 w 942"/>
                <a:gd name="T7" fmla="*/ 716 h 943"/>
                <a:gd name="T8" fmla="*/ 835 w 942"/>
                <a:gd name="T9" fmla="*/ 771 h 943"/>
                <a:gd name="T10" fmla="*/ 789 w 942"/>
                <a:gd name="T11" fmla="*/ 820 h 943"/>
                <a:gd name="T12" fmla="*/ 735 w 942"/>
                <a:gd name="T13" fmla="*/ 861 h 943"/>
                <a:gd name="T14" fmla="*/ 675 w 942"/>
                <a:gd name="T15" fmla="*/ 896 h 943"/>
                <a:gd name="T16" fmla="*/ 612 w 942"/>
                <a:gd name="T17" fmla="*/ 922 h 943"/>
                <a:gd name="T18" fmla="*/ 543 w 942"/>
                <a:gd name="T19" fmla="*/ 938 h 943"/>
                <a:gd name="T20" fmla="*/ 471 w 942"/>
                <a:gd name="T21" fmla="*/ 943 h 943"/>
                <a:gd name="T22" fmla="*/ 399 w 942"/>
                <a:gd name="T23" fmla="*/ 938 h 943"/>
                <a:gd name="T24" fmla="*/ 332 w 942"/>
                <a:gd name="T25" fmla="*/ 922 h 943"/>
                <a:gd name="T26" fmla="*/ 267 w 942"/>
                <a:gd name="T27" fmla="*/ 896 h 943"/>
                <a:gd name="T28" fmla="*/ 208 w 942"/>
                <a:gd name="T29" fmla="*/ 863 h 943"/>
                <a:gd name="T30" fmla="*/ 154 w 942"/>
                <a:gd name="T31" fmla="*/ 821 h 943"/>
                <a:gd name="T32" fmla="*/ 107 w 942"/>
                <a:gd name="T33" fmla="*/ 772 h 943"/>
                <a:gd name="T34" fmla="*/ 68 w 942"/>
                <a:gd name="T35" fmla="*/ 717 h 943"/>
                <a:gd name="T36" fmla="*/ 37 w 942"/>
                <a:gd name="T37" fmla="*/ 656 h 943"/>
                <a:gd name="T38" fmla="*/ 14 w 942"/>
                <a:gd name="T39" fmla="*/ 590 h 943"/>
                <a:gd name="T40" fmla="*/ 2 w 942"/>
                <a:gd name="T41" fmla="*/ 521 h 943"/>
                <a:gd name="T42" fmla="*/ 0 w 942"/>
                <a:gd name="T43" fmla="*/ 448 h 943"/>
                <a:gd name="T44" fmla="*/ 8 w 942"/>
                <a:gd name="T45" fmla="*/ 377 h 943"/>
                <a:gd name="T46" fmla="*/ 27 w 942"/>
                <a:gd name="T47" fmla="*/ 311 h 943"/>
                <a:gd name="T48" fmla="*/ 56 w 942"/>
                <a:gd name="T49" fmla="*/ 247 h 943"/>
                <a:gd name="T50" fmla="*/ 93 w 942"/>
                <a:gd name="T51" fmla="*/ 190 h 943"/>
                <a:gd name="T52" fmla="*/ 137 w 942"/>
                <a:gd name="T53" fmla="*/ 139 h 943"/>
                <a:gd name="T54" fmla="*/ 188 w 942"/>
                <a:gd name="T55" fmla="*/ 94 h 943"/>
                <a:gd name="T56" fmla="*/ 245 w 942"/>
                <a:gd name="T57" fmla="*/ 58 h 943"/>
                <a:gd name="T58" fmla="*/ 307 w 942"/>
                <a:gd name="T59" fmla="*/ 30 h 943"/>
                <a:gd name="T60" fmla="*/ 375 w 942"/>
                <a:gd name="T61" fmla="*/ 11 h 943"/>
                <a:gd name="T62" fmla="*/ 446 w 942"/>
                <a:gd name="T63" fmla="*/ 1 h 943"/>
                <a:gd name="T64" fmla="*/ 518 w 942"/>
                <a:gd name="T65" fmla="*/ 3 h 943"/>
                <a:gd name="T66" fmla="*/ 588 w 942"/>
                <a:gd name="T67" fmla="*/ 15 h 943"/>
                <a:gd name="T68" fmla="*/ 653 w 942"/>
                <a:gd name="T69" fmla="*/ 37 h 943"/>
                <a:gd name="T70" fmla="*/ 714 w 942"/>
                <a:gd name="T71" fmla="*/ 68 h 943"/>
                <a:gd name="T72" fmla="*/ 769 w 942"/>
                <a:gd name="T73" fmla="*/ 108 h 943"/>
                <a:gd name="T74" fmla="*/ 819 w 942"/>
                <a:gd name="T75" fmla="*/ 154 h 943"/>
                <a:gd name="T76" fmla="*/ 861 w 942"/>
                <a:gd name="T77" fmla="*/ 207 h 943"/>
                <a:gd name="T78" fmla="*/ 895 w 942"/>
                <a:gd name="T79" fmla="*/ 266 h 943"/>
                <a:gd name="T80" fmla="*/ 921 w 942"/>
                <a:gd name="T81" fmla="*/ 331 h 943"/>
                <a:gd name="T82" fmla="*/ 937 w 942"/>
                <a:gd name="T83" fmla="*/ 398 h 943"/>
                <a:gd name="T84" fmla="*/ 942 w 942"/>
                <a:gd name="T85" fmla="*/ 470 h 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2" h="943">
                  <a:moveTo>
                    <a:pt x="942" y="470"/>
                  </a:moveTo>
                  <a:lnTo>
                    <a:pt x="942" y="495"/>
                  </a:lnTo>
                  <a:lnTo>
                    <a:pt x="940" y="519"/>
                  </a:lnTo>
                  <a:lnTo>
                    <a:pt x="937" y="542"/>
                  </a:lnTo>
                  <a:lnTo>
                    <a:pt x="932" y="565"/>
                  </a:lnTo>
                  <a:lnTo>
                    <a:pt x="927" y="589"/>
                  </a:lnTo>
                  <a:lnTo>
                    <a:pt x="921" y="611"/>
                  </a:lnTo>
                  <a:lnTo>
                    <a:pt x="914" y="633"/>
                  </a:lnTo>
                  <a:lnTo>
                    <a:pt x="906" y="654"/>
                  </a:lnTo>
                  <a:lnTo>
                    <a:pt x="896" y="675"/>
                  </a:lnTo>
                  <a:lnTo>
                    <a:pt x="886" y="696"/>
                  </a:lnTo>
                  <a:lnTo>
                    <a:pt x="874" y="716"/>
                  </a:lnTo>
                  <a:lnTo>
                    <a:pt x="863" y="735"/>
                  </a:lnTo>
                  <a:lnTo>
                    <a:pt x="849" y="753"/>
                  </a:lnTo>
                  <a:lnTo>
                    <a:pt x="835" y="771"/>
                  </a:lnTo>
                  <a:lnTo>
                    <a:pt x="820" y="787"/>
                  </a:lnTo>
                  <a:lnTo>
                    <a:pt x="804" y="804"/>
                  </a:lnTo>
                  <a:lnTo>
                    <a:pt x="789" y="820"/>
                  </a:lnTo>
                  <a:lnTo>
                    <a:pt x="772" y="835"/>
                  </a:lnTo>
                  <a:lnTo>
                    <a:pt x="754" y="849"/>
                  </a:lnTo>
                  <a:lnTo>
                    <a:pt x="735" y="861"/>
                  </a:lnTo>
                  <a:lnTo>
                    <a:pt x="716" y="874"/>
                  </a:lnTo>
                  <a:lnTo>
                    <a:pt x="697" y="886"/>
                  </a:lnTo>
                  <a:lnTo>
                    <a:pt x="675" y="896"/>
                  </a:lnTo>
                  <a:lnTo>
                    <a:pt x="655" y="906"/>
                  </a:lnTo>
                  <a:lnTo>
                    <a:pt x="634" y="914"/>
                  </a:lnTo>
                  <a:lnTo>
                    <a:pt x="612" y="922"/>
                  </a:lnTo>
                  <a:lnTo>
                    <a:pt x="590" y="928"/>
                  </a:lnTo>
                  <a:lnTo>
                    <a:pt x="566" y="933"/>
                  </a:lnTo>
                  <a:lnTo>
                    <a:pt x="543" y="938"/>
                  </a:lnTo>
                  <a:lnTo>
                    <a:pt x="520" y="941"/>
                  </a:lnTo>
                  <a:lnTo>
                    <a:pt x="496" y="942"/>
                  </a:lnTo>
                  <a:lnTo>
                    <a:pt x="471" y="943"/>
                  </a:lnTo>
                  <a:lnTo>
                    <a:pt x="447" y="942"/>
                  </a:lnTo>
                  <a:lnTo>
                    <a:pt x="424" y="941"/>
                  </a:lnTo>
                  <a:lnTo>
                    <a:pt x="399" y="938"/>
                  </a:lnTo>
                  <a:lnTo>
                    <a:pt x="376" y="933"/>
                  </a:lnTo>
                  <a:lnTo>
                    <a:pt x="354" y="928"/>
                  </a:lnTo>
                  <a:lnTo>
                    <a:pt x="332" y="922"/>
                  </a:lnTo>
                  <a:lnTo>
                    <a:pt x="309" y="914"/>
                  </a:lnTo>
                  <a:lnTo>
                    <a:pt x="288" y="906"/>
                  </a:lnTo>
                  <a:lnTo>
                    <a:pt x="267" y="896"/>
                  </a:lnTo>
                  <a:lnTo>
                    <a:pt x="247" y="887"/>
                  </a:lnTo>
                  <a:lnTo>
                    <a:pt x="227" y="875"/>
                  </a:lnTo>
                  <a:lnTo>
                    <a:pt x="208" y="863"/>
                  </a:lnTo>
                  <a:lnTo>
                    <a:pt x="189" y="850"/>
                  </a:lnTo>
                  <a:lnTo>
                    <a:pt x="171" y="836"/>
                  </a:lnTo>
                  <a:lnTo>
                    <a:pt x="154" y="821"/>
                  </a:lnTo>
                  <a:lnTo>
                    <a:pt x="138" y="805"/>
                  </a:lnTo>
                  <a:lnTo>
                    <a:pt x="122" y="790"/>
                  </a:lnTo>
                  <a:lnTo>
                    <a:pt x="107" y="772"/>
                  </a:lnTo>
                  <a:lnTo>
                    <a:pt x="94" y="755"/>
                  </a:lnTo>
                  <a:lnTo>
                    <a:pt x="80" y="736"/>
                  </a:lnTo>
                  <a:lnTo>
                    <a:pt x="68" y="717"/>
                  </a:lnTo>
                  <a:lnTo>
                    <a:pt x="57" y="697"/>
                  </a:lnTo>
                  <a:lnTo>
                    <a:pt x="46" y="676"/>
                  </a:lnTo>
                  <a:lnTo>
                    <a:pt x="37" y="656"/>
                  </a:lnTo>
                  <a:lnTo>
                    <a:pt x="28" y="634"/>
                  </a:lnTo>
                  <a:lnTo>
                    <a:pt x="21" y="613"/>
                  </a:lnTo>
                  <a:lnTo>
                    <a:pt x="14" y="590"/>
                  </a:lnTo>
                  <a:lnTo>
                    <a:pt x="9" y="568"/>
                  </a:lnTo>
                  <a:lnTo>
                    <a:pt x="5" y="544"/>
                  </a:lnTo>
                  <a:lnTo>
                    <a:pt x="2" y="521"/>
                  </a:lnTo>
                  <a:lnTo>
                    <a:pt x="0" y="497"/>
                  </a:lnTo>
                  <a:lnTo>
                    <a:pt x="0" y="472"/>
                  </a:lnTo>
                  <a:lnTo>
                    <a:pt x="0" y="448"/>
                  </a:lnTo>
                  <a:lnTo>
                    <a:pt x="2" y="424"/>
                  </a:lnTo>
                  <a:lnTo>
                    <a:pt x="5" y="401"/>
                  </a:lnTo>
                  <a:lnTo>
                    <a:pt x="8" y="377"/>
                  </a:lnTo>
                  <a:lnTo>
                    <a:pt x="13" y="355"/>
                  </a:lnTo>
                  <a:lnTo>
                    <a:pt x="20" y="332"/>
                  </a:lnTo>
                  <a:lnTo>
                    <a:pt x="27" y="311"/>
                  </a:lnTo>
                  <a:lnTo>
                    <a:pt x="36" y="289"/>
                  </a:lnTo>
                  <a:lnTo>
                    <a:pt x="45" y="268"/>
                  </a:lnTo>
                  <a:lnTo>
                    <a:pt x="56" y="247"/>
                  </a:lnTo>
                  <a:lnTo>
                    <a:pt x="67" y="228"/>
                  </a:lnTo>
                  <a:lnTo>
                    <a:pt x="79" y="209"/>
                  </a:lnTo>
                  <a:lnTo>
                    <a:pt x="93" y="190"/>
                  </a:lnTo>
                  <a:lnTo>
                    <a:pt x="106" y="172"/>
                  </a:lnTo>
                  <a:lnTo>
                    <a:pt x="121" y="155"/>
                  </a:lnTo>
                  <a:lnTo>
                    <a:pt x="137" y="139"/>
                  </a:lnTo>
                  <a:lnTo>
                    <a:pt x="153" y="124"/>
                  </a:lnTo>
                  <a:lnTo>
                    <a:pt x="170" y="109"/>
                  </a:lnTo>
                  <a:lnTo>
                    <a:pt x="188" y="94"/>
                  </a:lnTo>
                  <a:lnTo>
                    <a:pt x="206" y="81"/>
                  </a:lnTo>
                  <a:lnTo>
                    <a:pt x="225" y="69"/>
                  </a:lnTo>
                  <a:lnTo>
                    <a:pt x="245" y="58"/>
                  </a:lnTo>
                  <a:lnTo>
                    <a:pt x="265" y="48"/>
                  </a:lnTo>
                  <a:lnTo>
                    <a:pt x="286" y="38"/>
                  </a:lnTo>
                  <a:lnTo>
                    <a:pt x="307" y="30"/>
                  </a:lnTo>
                  <a:lnTo>
                    <a:pt x="330" y="22"/>
                  </a:lnTo>
                  <a:lnTo>
                    <a:pt x="352" y="16"/>
                  </a:lnTo>
                  <a:lnTo>
                    <a:pt x="375" y="11"/>
                  </a:lnTo>
                  <a:lnTo>
                    <a:pt x="398" y="6"/>
                  </a:lnTo>
                  <a:lnTo>
                    <a:pt x="422" y="3"/>
                  </a:lnTo>
                  <a:lnTo>
                    <a:pt x="446" y="1"/>
                  </a:lnTo>
                  <a:lnTo>
                    <a:pt x="470" y="0"/>
                  </a:lnTo>
                  <a:lnTo>
                    <a:pt x="495" y="1"/>
                  </a:lnTo>
                  <a:lnTo>
                    <a:pt x="518" y="3"/>
                  </a:lnTo>
                  <a:lnTo>
                    <a:pt x="541" y="5"/>
                  </a:lnTo>
                  <a:lnTo>
                    <a:pt x="564" y="9"/>
                  </a:lnTo>
                  <a:lnTo>
                    <a:pt x="588" y="15"/>
                  </a:lnTo>
                  <a:lnTo>
                    <a:pt x="610" y="21"/>
                  </a:lnTo>
                  <a:lnTo>
                    <a:pt x="632" y="29"/>
                  </a:lnTo>
                  <a:lnTo>
                    <a:pt x="653" y="37"/>
                  </a:lnTo>
                  <a:lnTo>
                    <a:pt x="674" y="46"/>
                  </a:lnTo>
                  <a:lnTo>
                    <a:pt x="694" y="57"/>
                  </a:lnTo>
                  <a:lnTo>
                    <a:pt x="714" y="68"/>
                  </a:lnTo>
                  <a:lnTo>
                    <a:pt x="734" y="80"/>
                  </a:lnTo>
                  <a:lnTo>
                    <a:pt x="751" y="93"/>
                  </a:lnTo>
                  <a:lnTo>
                    <a:pt x="769" y="108"/>
                  </a:lnTo>
                  <a:lnTo>
                    <a:pt x="787" y="123"/>
                  </a:lnTo>
                  <a:lnTo>
                    <a:pt x="803" y="137"/>
                  </a:lnTo>
                  <a:lnTo>
                    <a:pt x="819" y="154"/>
                  </a:lnTo>
                  <a:lnTo>
                    <a:pt x="834" y="171"/>
                  </a:lnTo>
                  <a:lnTo>
                    <a:pt x="848" y="189"/>
                  </a:lnTo>
                  <a:lnTo>
                    <a:pt x="861" y="207"/>
                  </a:lnTo>
                  <a:lnTo>
                    <a:pt x="873" y="226"/>
                  </a:lnTo>
                  <a:lnTo>
                    <a:pt x="885" y="246"/>
                  </a:lnTo>
                  <a:lnTo>
                    <a:pt x="895" y="266"/>
                  </a:lnTo>
                  <a:lnTo>
                    <a:pt x="905" y="287"/>
                  </a:lnTo>
                  <a:lnTo>
                    <a:pt x="913" y="309"/>
                  </a:lnTo>
                  <a:lnTo>
                    <a:pt x="921" y="331"/>
                  </a:lnTo>
                  <a:lnTo>
                    <a:pt x="927" y="353"/>
                  </a:lnTo>
                  <a:lnTo>
                    <a:pt x="932" y="375"/>
                  </a:lnTo>
                  <a:lnTo>
                    <a:pt x="937" y="398"/>
                  </a:lnTo>
                  <a:lnTo>
                    <a:pt x="940" y="423"/>
                  </a:lnTo>
                  <a:lnTo>
                    <a:pt x="942" y="446"/>
                  </a:lnTo>
                  <a:lnTo>
                    <a:pt x="942" y="47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30" name="Freeform 90"/>
            <p:cNvSpPr>
              <a:spLocks noEditPoints="1"/>
            </p:cNvSpPr>
            <p:nvPr/>
          </p:nvSpPr>
          <p:spPr bwMode="auto">
            <a:xfrm>
              <a:off x="400050" y="3592513"/>
              <a:ext cx="587375" cy="587375"/>
            </a:xfrm>
            <a:custGeom>
              <a:avLst/>
              <a:gdLst>
                <a:gd name="T0" fmla="*/ 1374 w 1850"/>
                <a:gd name="T1" fmla="*/ 1089 h 1847"/>
                <a:gd name="T2" fmla="*/ 1386 w 1850"/>
                <a:gd name="T3" fmla="*/ 1050 h 1847"/>
                <a:gd name="T4" fmla="*/ 1396 w 1850"/>
                <a:gd name="T5" fmla="*/ 1010 h 1847"/>
                <a:gd name="T6" fmla="*/ 1401 w 1850"/>
                <a:gd name="T7" fmla="*/ 968 h 1847"/>
                <a:gd name="T8" fmla="*/ 1403 w 1850"/>
                <a:gd name="T9" fmla="*/ 924 h 1847"/>
                <a:gd name="T10" fmla="*/ 1847 w 1850"/>
                <a:gd name="T11" fmla="*/ 995 h 1847"/>
                <a:gd name="T12" fmla="*/ 1838 w 1850"/>
                <a:gd name="T13" fmla="*/ 1076 h 1847"/>
                <a:gd name="T14" fmla="*/ 1821 w 1850"/>
                <a:gd name="T15" fmla="*/ 1155 h 1847"/>
                <a:gd name="T16" fmla="*/ 1798 w 1850"/>
                <a:gd name="T17" fmla="*/ 1232 h 1847"/>
                <a:gd name="T18" fmla="*/ 1729 w 1850"/>
                <a:gd name="T19" fmla="*/ 468 h 1847"/>
                <a:gd name="T20" fmla="*/ 1324 w 1850"/>
                <a:gd name="T21" fmla="*/ 662 h 1847"/>
                <a:gd name="T22" fmla="*/ 1301 w 1850"/>
                <a:gd name="T23" fmla="*/ 629 h 1847"/>
                <a:gd name="T24" fmla="*/ 1274 w 1850"/>
                <a:gd name="T25" fmla="*/ 599 h 1847"/>
                <a:gd name="T26" fmla="*/ 1245 w 1850"/>
                <a:gd name="T27" fmla="*/ 570 h 1847"/>
                <a:gd name="T28" fmla="*/ 1215 w 1850"/>
                <a:gd name="T29" fmla="*/ 545 h 1847"/>
                <a:gd name="T30" fmla="*/ 1537 w 1850"/>
                <a:gd name="T31" fmla="*/ 232 h 1847"/>
                <a:gd name="T32" fmla="*/ 1593 w 1850"/>
                <a:gd name="T33" fmla="*/ 286 h 1847"/>
                <a:gd name="T34" fmla="*/ 1644 w 1850"/>
                <a:gd name="T35" fmla="*/ 344 h 1847"/>
                <a:gd name="T36" fmla="*/ 1691 w 1850"/>
                <a:gd name="T37" fmla="*/ 406 h 1847"/>
                <a:gd name="T38" fmla="*/ 1729 w 1850"/>
                <a:gd name="T39" fmla="*/ 468 h 1847"/>
                <a:gd name="T40" fmla="*/ 885 w 1850"/>
                <a:gd name="T41" fmla="*/ 448 h 1847"/>
                <a:gd name="T42" fmla="*/ 844 w 1850"/>
                <a:gd name="T43" fmla="*/ 453 h 1847"/>
                <a:gd name="T44" fmla="*/ 803 w 1850"/>
                <a:gd name="T45" fmla="*/ 461 h 1847"/>
                <a:gd name="T46" fmla="*/ 764 w 1850"/>
                <a:gd name="T47" fmla="*/ 474 h 1847"/>
                <a:gd name="T48" fmla="*/ 730 w 1850"/>
                <a:gd name="T49" fmla="*/ 488 h 1847"/>
                <a:gd name="T50" fmla="*/ 604 w 1850"/>
                <a:gd name="T51" fmla="*/ 56 h 1847"/>
                <a:gd name="T52" fmla="*/ 680 w 1850"/>
                <a:gd name="T53" fmla="*/ 32 h 1847"/>
                <a:gd name="T54" fmla="*/ 758 w 1850"/>
                <a:gd name="T55" fmla="*/ 14 h 1847"/>
                <a:gd name="T56" fmla="*/ 839 w 1850"/>
                <a:gd name="T57" fmla="*/ 4 h 1847"/>
                <a:gd name="T58" fmla="*/ 100 w 1850"/>
                <a:gd name="T59" fmla="*/ 500 h 1847"/>
                <a:gd name="T60" fmla="*/ 484 w 1850"/>
                <a:gd name="T61" fmla="*/ 735 h 1847"/>
                <a:gd name="T62" fmla="*/ 470 w 1850"/>
                <a:gd name="T63" fmla="*/ 773 h 1847"/>
                <a:gd name="T64" fmla="*/ 458 w 1850"/>
                <a:gd name="T65" fmla="*/ 812 h 1847"/>
                <a:gd name="T66" fmla="*/ 449 w 1850"/>
                <a:gd name="T67" fmla="*/ 854 h 1847"/>
                <a:gd name="T68" fmla="*/ 0 w 1850"/>
                <a:gd name="T69" fmla="*/ 855 h 1847"/>
                <a:gd name="T70" fmla="*/ 10 w 1850"/>
                <a:gd name="T71" fmla="*/ 775 h 1847"/>
                <a:gd name="T72" fmla="*/ 26 w 1850"/>
                <a:gd name="T73" fmla="*/ 696 h 1847"/>
                <a:gd name="T74" fmla="*/ 50 w 1850"/>
                <a:gd name="T75" fmla="*/ 620 h 1847"/>
                <a:gd name="T76" fmla="*/ 78 w 1850"/>
                <a:gd name="T77" fmla="*/ 546 h 1847"/>
                <a:gd name="T78" fmla="*/ 527 w 1850"/>
                <a:gd name="T79" fmla="*/ 1193 h 1847"/>
                <a:gd name="T80" fmla="*/ 547 w 1850"/>
                <a:gd name="T81" fmla="*/ 1221 h 1847"/>
                <a:gd name="T82" fmla="*/ 573 w 1850"/>
                <a:gd name="T83" fmla="*/ 1252 h 1847"/>
                <a:gd name="T84" fmla="*/ 602 w 1850"/>
                <a:gd name="T85" fmla="*/ 1281 h 1847"/>
                <a:gd name="T86" fmla="*/ 633 w 1850"/>
                <a:gd name="T87" fmla="*/ 1307 h 1847"/>
                <a:gd name="T88" fmla="*/ 662 w 1850"/>
                <a:gd name="T89" fmla="*/ 1327 h 1847"/>
                <a:gd name="T90" fmla="*/ 371 w 1850"/>
                <a:gd name="T91" fmla="*/ 1669 h 1847"/>
                <a:gd name="T92" fmla="*/ 311 w 1850"/>
                <a:gd name="T93" fmla="*/ 1620 h 1847"/>
                <a:gd name="T94" fmla="*/ 255 w 1850"/>
                <a:gd name="T95" fmla="*/ 1566 h 1847"/>
                <a:gd name="T96" fmla="*/ 203 w 1850"/>
                <a:gd name="T97" fmla="*/ 1508 h 1847"/>
                <a:gd name="T98" fmla="*/ 157 w 1850"/>
                <a:gd name="T99" fmla="*/ 1444 h 1847"/>
                <a:gd name="T100" fmla="*/ 992 w 1850"/>
                <a:gd name="T101" fmla="*/ 1400 h 1847"/>
                <a:gd name="T102" fmla="*/ 1033 w 1850"/>
                <a:gd name="T103" fmla="*/ 1393 h 1847"/>
                <a:gd name="T104" fmla="*/ 1072 w 1850"/>
                <a:gd name="T105" fmla="*/ 1381 h 1847"/>
                <a:gd name="T106" fmla="*/ 1111 w 1850"/>
                <a:gd name="T107" fmla="*/ 1366 h 1847"/>
                <a:gd name="T108" fmla="*/ 1147 w 1850"/>
                <a:gd name="T109" fmla="*/ 1349 h 1847"/>
                <a:gd name="T110" fmla="*/ 1337 w 1850"/>
                <a:gd name="T111" fmla="*/ 1754 h 1847"/>
                <a:gd name="T112" fmla="*/ 1265 w 1850"/>
                <a:gd name="T113" fmla="*/ 1787 h 1847"/>
                <a:gd name="T114" fmla="*/ 1190 w 1850"/>
                <a:gd name="T115" fmla="*/ 1812 h 1847"/>
                <a:gd name="T116" fmla="*/ 1111 w 1850"/>
                <a:gd name="T117" fmla="*/ 1832 h 1847"/>
                <a:gd name="T118" fmla="*/ 1032 w 1850"/>
                <a:gd name="T119" fmla="*/ 1845 h 1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50" h="1847">
                  <a:moveTo>
                    <a:pt x="1777" y="1286"/>
                  </a:moveTo>
                  <a:lnTo>
                    <a:pt x="1365" y="1113"/>
                  </a:lnTo>
                  <a:lnTo>
                    <a:pt x="1365" y="1111"/>
                  </a:lnTo>
                  <a:lnTo>
                    <a:pt x="1368" y="1106"/>
                  </a:lnTo>
                  <a:lnTo>
                    <a:pt x="1371" y="1100"/>
                  </a:lnTo>
                  <a:lnTo>
                    <a:pt x="1373" y="1095"/>
                  </a:lnTo>
                  <a:lnTo>
                    <a:pt x="1374" y="1089"/>
                  </a:lnTo>
                  <a:lnTo>
                    <a:pt x="1376" y="1084"/>
                  </a:lnTo>
                  <a:lnTo>
                    <a:pt x="1378" y="1079"/>
                  </a:lnTo>
                  <a:lnTo>
                    <a:pt x="1380" y="1072"/>
                  </a:lnTo>
                  <a:lnTo>
                    <a:pt x="1382" y="1067"/>
                  </a:lnTo>
                  <a:lnTo>
                    <a:pt x="1383" y="1062"/>
                  </a:lnTo>
                  <a:lnTo>
                    <a:pt x="1385" y="1056"/>
                  </a:lnTo>
                  <a:lnTo>
                    <a:pt x="1386" y="1050"/>
                  </a:lnTo>
                  <a:lnTo>
                    <a:pt x="1388" y="1045"/>
                  </a:lnTo>
                  <a:lnTo>
                    <a:pt x="1390" y="1039"/>
                  </a:lnTo>
                  <a:lnTo>
                    <a:pt x="1391" y="1033"/>
                  </a:lnTo>
                  <a:lnTo>
                    <a:pt x="1392" y="1027"/>
                  </a:lnTo>
                  <a:lnTo>
                    <a:pt x="1394" y="1022"/>
                  </a:lnTo>
                  <a:lnTo>
                    <a:pt x="1395" y="1015"/>
                  </a:lnTo>
                  <a:lnTo>
                    <a:pt x="1396" y="1010"/>
                  </a:lnTo>
                  <a:lnTo>
                    <a:pt x="1397" y="1004"/>
                  </a:lnTo>
                  <a:lnTo>
                    <a:pt x="1398" y="998"/>
                  </a:lnTo>
                  <a:lnTo>
                    <a:pt x="1398" y="992"/>
                  </a:lnTo>
                  <a:lnTo>
                    <a:pt x="1399" y="986"/>
                  </a:lnTo>
                  <a:lnTo>
                    <a:pt x="1400" y="980"/>
                  </a:lnTo>
                  <a:lnTo>
                    <a:pt x="1400" y="974"/>
                  </a:lnTo>
                  <a:lnTo>
                    <a:pt x="1401" y="968"/>
                  </a:lnTo>
                  <a:lnTo>
                    <a:pt x="1401" y="961"/>
                  </a:lnTo>
                  <a:lnTo>
                    <a:pt x="1402" y="956"/>
                  </a:lnTo>
                  <a:lnTo>
                    <a:pt x="1402" y="950"/>
                  </a:lnTo>
                  <a:lnTo>
                    <a:pt x="1402" y="943"/>
                  </a:lnTo>
                  <a:lnTo>
                    <a:pt x="1402" y="937"/>
                  </a:lnTo>
                  <a:lnTo>
                    <a:pt x="1403" y="931"/>
                  </a:lnTo>
                  <a:lnTo>
                    <a:pt x="1403" y="924"/>
                  </a:lnTo>
                  <a:lnTo>
                    <a:pt x="1850" y="923"/>
                  </a:lnTo>
                  <a:lnTo>
                    <a:pt x="1850" y="936"/>
                  </a:lnTo>
                  <a:lnTo>
                    <a:pt x="1850" y="948"/>
                  </a:lnTo>
                  <a:lnTo>
                    <a:pt x="1850" y="959"/>
                  </a:lnTo>
                  <a:lnTo>
                    <a:pt x="1849" y="971"/>
                  </a:lnTo>
                  <a:lnTo>
                    <a:pt x="1849" y="984"/>
                  </a:lnTo>
                  <a:lnTo>
                    <a:pt x="1847" y="995"/>
                  </a:lnTo>
                  <a:lnTo>
                    <a:pt x="1846" y="1007"/>
                  </a:lnTo>
                  <a:lnTo>
                    <a:pt x="1845" y="1018"/>
                  </a:lnTo>
                  <a:lnTo>
                    <a:pt x="1844" y="1030"/>
                  </a:lnTo>
                  <a:lnTo>
                    <a:pt x="1842" y="1042"/>
                  </a:lnTo>
                  <a:lnTo>
                    <a:pt x="1841" y="1053"/>
                  </a:lnTo>
                  <a:lnTo>
                    <a:pt x="1839" y="1065"/>
                  </a:lnTo>
                  <a:lnTo>
                    <a:pt x="1838" y="1076"/>
                  </a:lnTo>
                  <a:lnTo>
                    <a:pt x="1836" y="1087"/>
                  </a:lnTo>
                  <a:lnTo>
                    <a:pt x="1834" y="1099"/>
                  </a:lnTo>
                  <a:lnTo>
                    <a:pt x="1832" y="1110"/>
                  </a:lnTo>
                  <a:lnTo>
                    <a:pt x="1829" y="1121"/>
                  </a:lnTo>
                  <a:lnTo>
                    <a:pt x="1826" y="1133"/>
                  </a:lnTo>
                  <a:lnTo>
                    <a:pt x="1824" y="1144"/>
                  </a:lnTo>
                  <a:lnTo>
                    <a:pt x="1821" y="1155"/>
                  </a:lnTo>
                  <a:lnTo>
                    <a:pt x="1818" y="1166"/>
                  </a:lnTo>
                  <a:lnTo>
                    <a:pt x="1815" y="1177"/>
                  </a:lnTo>
                  <a:lnTo>
                    <a:pt x="1811" y="1189"/>
                  </a:lnTo>
                  <a:lnTo>
                    <a:pt x="1808" y="1199"/>
                  </a:lnTo>
                  <a:lnTo>
                    <a:pt x="1805" y="1210"/>
                  </a:lnTo>
                  <a:lnTo>
                    <a:pt x="1802" y="1220"/>
                  </a:lnTo>
                  <a:lnTo>
                    <a:pt x="1798" y="1232"/>
                  </a:lnTo>
                  <a:lnTo>
                    <a:pt x="1795" y="1243"/>
                  </a:lnTo>
                  <a:lnTo>
                    <a:pt x="1790" y="1253"/>
                  </a:lnTo>
                  <a:lnTo>
                    <a:pt x="1786" y="1264"/>
                  </a:lnTo>
                  <a:lnTo>
                    <a:pt x="1782" y="1274"/>
                  </a:lnTo>
                  <a:lnTo>
                    <a:pt x="1778" y="1285"/>
                  </a:lnTo>
                  <a:lnTo>
                    <a:pt x="1777" y="1286"/>
                  </a:lnTo>
                  <a:close/>
                  <a:moveTo>
                    <a:pt x="1729" y="468"/>
                  </a:moveTo>
                  <a:lnTo>
                    <a:pt x="1342" y="691"/>
                  </a:lnTo>
                  <a:lnTo>
                    <a:pt x="1339" y="687"/>
                  </a:lnTo>
                  <a:lnTo>
                    <a:pt x="1337" y="681"/>
                  </a:lnTo>
                  <a:lnTo>
                    <a:pt x="1334" y="677"/>
                  </a:lnTo>
                  <a:lnTo>
                    <a:pt x="1330" y="672"/>
                  </a:lnTo>
                  <a:lnTo>
                    <a:pt x="1327" y="666"/>
                  </a:lnTo>
                  <a:lnTo>
                    <a:pt x="1324" y="662"/>
                  </a:lnTo>
                  <a:lnTo>
                    <a:pt x="1321" y="657"/>
                  </a:lnTo>
                  <a:lnTo>
                    <a:pt x="1318" y="653"/>
                  </a:lnTo>
                  <a:lnTo>
                    <a:pt x="1314" y="647"/>
                  </a:lnTo>
                  <a:lnTo>
                    <a:pt x="1310" y="643"/>
                  </a:lnTo>
                  <a:lnTo>
                    <a:pt x="1307" y="638"/>
                  </a:lnTo>
                  <a:lnTo>
                    <a:pt x="1304" y="634"/>
                  </a:lnTo>
                  <a:lnTo>
                    <a:pt x="1301" y="629"/>
                  </a:lnTo>
                  <a:lnTo>
                    <a:pt x="1296" y="625"/>
                  </a:lnTo>
                  <a:lnTo>
                    <a:pt x="1293" y="620"/>
                  </a:lnTo>
                  <a:lnTo>
                    <a:pt x="1289" y="616"/>
                  </a:lnTo>
                  <a:lnTo>
                    <a:pt x="1286" y="611"/>
                  </a:lnTo>
                  <a:lnTo>
                    <a:pt x="1282" y="607"/>
                  </a:lnTo>
                  <a:lnTo>
                    <a:pt x="1277" y="603"/>
                  </a:lnTo>
                  <a:lnTo>
                    <a:pt x="1274" y="599"/>
                  </a:lnTo>
                  <a:lnTo>
                    <a:pt x="1270" y="595"/>
                  </a:lnTo>
                  <a:lnTo>
                    <a:pt x="1266" y="590"/>
                  </a:lnTo>
                  <a:lnTo>
                    <a:pt x="1262" y="586"/>
                  </a:lnTo>
                  <a:lnTo>
                    <a:pt x="1257" y="582"/>
                  </a:lnTo>
                  <a:lnTo>
                    <a:pt x="1253" y="578"/>
                  </a:lnTo>
                  <a:lnTo>
                    <a:pt x="1249" y="574"/>
                  </a:lnTo>
                  <a:lnTo>
                    <a:pt x="1245" y="570"/>
                  </a:lnTo>
                  <a:lnTo>
                    <a:pt x="1240" y="566"/>
                  </a:lnTo>
                  <a:lnTo>
                    <a:pt x="1236" y="563"/>
                  </a:lnTo>
                  <a:lnTo>
                    <a:pt x="1232" y="559"/>
                  </a:lnTo>
                  <a:lnTo>
                    <a:pt x="1228" y="555"/>
                  </a:lnTo>
                  <a:lnTo>
                    <a:pt x="1224" y="551"/>
                  </a:lnTo>
                  <a:lnTo>
                    <a:pt x="1218" y="548"/>
                  </a:lnTo>
                  <a:lnTo>
                    <a:pt x="1215" y="545"/>
                  </a:lnTo>
                  <a:lnTo>
                    <a:pt x="1487" y="191"/>
                  </a:lnTo>
                  <a:lnTo>
                    <a:pt x="1494" y="196"/>
                  </a:lnTo>
                  <a:lnTo>
                    <a:pt x="1503" y="203"/>
                  </a:lnTo>
                  <a:lnTo>
                    <a:pt x="1511" y="210"/>
                  </a:lnTo>
                  <a:lnTo>
                    <a:pt x="1520" y="217"/>
                  </a:lnTo>
                  <a:lnTo>
                    <a:pt x="1528" y="225"/>
                  </a:lnTo>
                  <a:lnTo>
                    <a:pt x="1537" y="232"/>
                  </a:lnTo>
                  <a:lnTo>
                    <a:pt x="1545" y="239"/>
                  </a:lnTo>
                  <a:lnTo>
                    <a:pt x="1553" y="247"/>
                  </a:lnTo>
                  <a:lnTo>
                    <a:pt x="1562" y="254"/>
                  </a:lnTo>
                  <a:lnTo>
                    <a:pt x="1569" y="262"/>
                  </a:lnTo>
                  <a:lnTo>
                    <a:pt x="1577" y="270"/>
                  </a:lnTo>
                  <a:lnTo>
                    <a:pt x="1585" y="277"/>
                  </a:lnTo>
                  <a:lnTo>
                    <a:pt x="1593" y="286"/>
                  </a:lnTo>
                  <a:lnTo>
                    <a:pt x="1600" y="293"/>
                  </a:lnTo>
                  <a:lnTo>
                    <a:pt x="1608" y="302"/>
                  </a:lnTo>
                  <a:lnTo>
                    <a:pt x="1616" y="310"/>
                  </a:lnTo>
                  <a:lnTo>
                    <a:pt x="1623" y="319"/>
                  </a:lnTo>
                  <a:lnTo>
                    <a:pt x="1630" y="327"/>
                  </a:lnTo>
                  <a:lnTo>
                    <a:pt x="1637" y="336"/>
                  </a:lnTo>
                  <a:lnTo>
                    <a:pt x="1644" y="344"/>
                  </a:lnTo>
                  <a:lnTo>
                    <a:pt x="1651" y="352"/>
                  </a:lnTo>
                  <a:lnTo>
                    <a:pt x="1658" y="361"/>
                  </a:lnTo>
                  <a:lnTo>
                    <a:pt x="1665" y="370"/>
                  </a:lnTo>
                  <a:lnTo>
                    <a:pt x="1671" y="379"/>
                  </a:lnTo>
                  <a:lnTo>
                    <a:pt x="1678" y="388"/>
                  </a:lnTo>
                  <a:lnTo>
                    <a:pt x="1685" y="397"/>
                  </a:lnTo>
                  <a:lnTo>
                    <a:pt x="1691" y="406"/>
                  </a:lnTo>
                  <a:lnTo>
                    <a:pt x="1696" y="416"/>
                  </a:lnTo>
                  <a:lnTo>
                    <a:pt x="1703" y="425"/>
                  </a:lnTo>
                  <a:lnTo>
                    <a:pt x="1709" y="434"/>
                  </a:lnTo>
                  <a:lnTo>
                    <a:pt x="1714" y="443"/>
                  </a:lnTo>
                  <a:lnTo>
                    <a:pt x="1721" y="453"/>
                  </a:lnTo>
                  <a:lnTo>
                    <a:pt x="1726" y="463"/>
                  </a:lnTo>
                  <a:lnTo>
                    <a:pt x="1729" y="468"/>
                  </a:lnTo>
                  <a:close/>
                  <a:moveTo>
                    <a:pt x="905" y="0"/>
                  </a:moveTo>
                  <a:lnTo>
                    <a:pt x="917" y="447"/>
                  </a:lnTo>
                  <a:lnTo>
                    <a:pt x="911" y="447"/>
                  </a:lnTo>
                  <a:lnTo>
                    <a:pt x="904" y="447"/>
                  </a:lnTo>
                  <a:lnTo>
                    <a:pt x="898" y="448"/>
                  </a:lnTo>
                  <a:lnTo>
                    <a:pt x="891" y="448"/>
                  </a:lnTo>
                  <a:lnTo>
                    <a:pt x="885" y="448"/>
                  </a:lnTo>
                  <a:lnTo>
                    <a:pt x="880" y="449"/>
                  </a:lnTo>
                  <a:lnTo>
                    <a:pt x="873" y="449"/>
                  </a:lnTo>
                  <a:lnTo>
                    <a:pt x="867" y="450"/>
                  </a:lnTo>
                  <a:lnTo>
                    <a:pt x="862" y="451"/>
                  </a:lnTo>
                  <a:lnTo>
                    <a:pt x="856" y="452"/>
                  </a:lnTo>
                  <a:lnTo>
                    <a:pt x="849" y="452"/>
                  </a:lnTo>
                  <a:lnTo>
                    <a:pt x="844" y="453"/>
                  </a:lnTo>
                  <a:lnTo>
                    <a:pt x="838" y="454"/>
                  </a:lnTo>
                  <a:lnTo>
                    <a:pt x="832" y="455"/>
                  </a:lnTo>
                  <a:lnTo>
                    <a:pt x="826" y="456"/>
                  </a:lnTo>
                  <a:lnTo>
                    <a:pt x="820" y="458"/>
                  </a:lnTo>
                  <a:lnTo>
                    <a:pt x="814" y="459"/>
                  </a:lnTo>
                  <a:lnTo>
                    <a:pt x="809" y="460"/>
                  </a:lnTo>
                  <a:lnTo>
                    <a:pt x="803" y="461"/>
                  </a:lnTo>
                  <a:lnTo>
                    <a:pt x="797" y="463"/>
                  </a:lnTo>
                  <a:lnTo>
                    <a:pt x="791" y="465"/>
                  </a:lnTo>
                  <a:lnTo>
                    <a:pt x="786" y="467"/>
                  </a:lnTo>
                  <a:lnTo>
                    <a:pt x="780" y="469"/>
                  </a:lnTo>
                  <a:lnTo>
                    <a:pt x="775" y="470"/>
                  </a:lnTo>
                  <a:lnTo>
                    <a:pt x="769" y="472"/>
                  </a:lnTo>
                  <a:lnTo>
                    <a:pt x="764" y="474"/>
                  </a:lnTo>
                  <a:lnTo>
                    <a:pt x="758" y="476"/>
                  </a:lnTo>
                  <a:lnTo>
                    <a:pt x="753" y="478"/>
                  </a:lnTo>
                  <a:lnTo>
                    <a:pt x="747" y="480"/>
                  </a:lnTo>
                  <a:lnTo>
                    <a:pt x="741" y="483"/>
                  </a:lnTo>
                  <a:lnTo>
                    <a:pt x="736" y="485"/>
                  </a:lnTo>
                  <a:lnTo>
                    <a:pt x="731" y="487"/>
                  </a:lnTo>
                  <a:lnTo>
                    <a:pt x="730" y="488"/>
                  </a:lnTo>
                  <a:lnTo>
                    <a:pt x="545" y="81"/>
                  </a:lnTo>
                  <a:lnTo>
                    <a:pt x="551" y="78"/>
                  </a:lnTo>
                  <a:lnTo>
                    <a:pt x="562" y="73"/>
                  </a:lnTo>
                  <a:lnTo>
                    <a:pt x="572" y="69"/>
                  </a:lnTo>
                  <a:lnTo>
                    <a:pt x="583" y="65"/>
                  </a:lnTo>
                  <a:lnTo>
                    <a:pt x="593" y="61"/>
                  </a:lnTo>
                  <a:lnTo>
                    <a:pt x="604" y="56"/>
                  </a:lnTo>
                  <a:lnTo>
                    <a:pt x="614" y="52"/>
                  </a:lnTo>
                  <a:lnTo>
                    <a:pt x="625" y="49"/>
                  </a:lnTo>
                  <a:lnTo>
                    <a:pt x="636" y="46"/>
                  </a:lnTo>
                  <a:lnTo>
                    <a:pt x="646" y="42"/>
                  </a:lnTo>
                  <a:lnTo>
                    <a:pt x="658" y="39"/>
                  </a:lnTo>
                  <a:lnTo>
                    <a:pt x="668" y="35"/>
                  </a:lnTo>
                  <a:lnTo>
                    <a:pt x="680" y="32"/>
                  </a:lnTo>
                  <a:lnTo>
                    <a:pt x="691" y="29"/>
                  </a:lnTo>
                  <a:lnTo>
                    <a:pt x="702" y="27"/>
                  </a:lnTo>
                  <a:lnTo>
                    <a:pt x="713" y="24"/>
                  </a:lnTo>
                  <a:lnTo>
                    <a:pt x="724" y="22"/>
                  </a:lnTo>
                  <a:lnTo>
                    <a:pt x="736" y="18"/>
                  </a:lnTo>
                  <a:lnTo>
                    <a:pt x="747" y="16"/>
                  </a:lnTo>
                  <a:lnTo>
                    <a:pt x="758" y="14"/>
                  </a:lnTo>
                  <a:lnTo>
                    <a:pt x="770" y="12"/>
                  </a:lnTo>
                  <a:lnTo>
                    <a:pt x="781" y="11"/>
                  </a:lnTo>
                  <a:lnTo>
                    <a:pt x="793" y="9"/>
                  </a:lnTo>
                  <a:lnTo>
                    <a:pt x="805" y="8"/>
                  </a:lnTo>
                  <a:lnTo>
                    <a:pt x="815" y="6"/>
                  </a:lnTo>
                  <a:lnTo>
                    <a:pt x="828" y="5"/>
                  </a:lnTo>
                  <a:lnTo>
                    <a:pt x="839" y="4"/>
                  </a:lnTo>
                  <a:lnTo>
                    <a:pt x="851" y="3"/>
                  </a:lnTo>
                  <a:lnTo>
                    <a:pt x="863" y="2"/>
                  </a:lnTo>
                  <a:lnTo>
                    <a:pt x="875" y="2"/>
                  </a:lnTo>
                  <a:lnTo>
                    <a:pt x="886" y="0"/>
                  </a:lnTo>
                  <a:lnTo>
                    <a:pt x="898" y="0"/>
                  </a:lnTo>
                  <a:lnTo>
                    <a:pt x="905" y="0"/>
                  </a:lnTo>
                  <a:close/>
                  <a:moveTo>
                    <a:pt x="100" y="500"/>
                  </a:moveTo>
                  <a:lnTo>
                    <a:pt x="499" y="702"/>
                  </a:lnTo>
                  <a:lnTo>
                    <a:pt x="496" y="709"/>
                  </a:lnTo>
                  <a:lnTo>
                    <a:pt x="494" y="714"/>
                  </a:lnTo>
                  <a:lnTo>
                    <a:pt x="491" y="719"/>
                  </a:lnTo>
                  <a:lnTo>
                    <a:pt x="489" y="725"/>
                  </a:lnTo>
                  <a:lnTo>
                    <a:pt x="486" y="730"/>
                  </a:lnTo>
                  <a:lnTo>
                    <a:pt x="484" y="735"/>
                  </a:lnTo>
                  <a:lnTo>
                    <a:pt x="481" y="740"/>
                  </a:lnTo>
                  <a:lnTo>
                    <a:pt x="479" y="746"/>
                  </a:lnTo>
                  <a:lnTo>
                    <a:pt x="477" y="751"/>
                  </a:lnTo>
                  <a:lnTo>
                    <a:pt x="475" y="756"/>
                  </a:lnTo>
                  <a:lnTo>
                    <a:pt x="473" y="762"/>
                  </a:lnTo>
                  <a:lnTo>
                    <a:pt x="472" y="767"/>
                  </a:lnTo>
                  <a:lnTo>
                    <a:pt x="470" y="773"/>
                  </a:lnTo>
                  <a:lnTo>
                    <a:pt x="467" y="778"/>
                  </a:lnTo>
                  <a:lnTo>
                    <a:pt x="465" y="784"/>
                  </a:lnTo>
                  <a:lnTo>
                    <a:pt x="464" y="789"/>
                  </a:lnTo>
                  <a:lnTo>
                    <a:pt x="462" y="795"/>
                  </a:lnTo>
                  <a:lnTo>
                    <a:pt x="461" y="801"/>
                  </a:lnTo>
                  <a:lnTo>
                    <a:pt x="459" y="807"/>
                  </a:lnTo>
                  <a:lnTo>
                    <a:pt x="458" y="812"/>
                  </a:lnTo>
                  <a:lnTo>
                    <a:pt x="457" y="819"/>
                  </a:lnTo>
                  <a:lnTo>
                    <a:pt x="455" y="824"/>
                  </a:lnTo>
                  <a:lnTo>
                    <a:pt x="454" y="829"/>
                  </a:lnTo>
                  <a:lnTo>
                    <a:pt x="453" y="836"/>
                  </a:lnTo>
                  <a:lnTo>
                    <a:pt x="452" y="842"/>
                  </a:lnTo>
                  <a:lnTo>
                    <a:pt x="450" y="847"/>
                  </a:lnTo>
                  <a:lnTo>
                    <a:pt x="449" y="854"/>
                  </a:lnTo>
                  <a:lnTo>
                    <a:pt x="449" y="859"/>
                  </a:lnTo>
                  <a:lnTo>
                    <a:pt x="448" y="865"/>
                  </a:lnTo>
                  <a:lnTo>
                    <a:pt x="447" y="872"/>
                  </a:lnTo>
                  <a:lnTo>
                    <a:pt x="447" y="878"/>
                  </a:lnTo>
                  <a:lnTo>
                    <a:pt x="446" y="883"/>
                  </a:lnTo>
                  <a:lnTo>
                    <a:pt x="446" y="888"/>
                  </a:lnTo>
                  <a:lnTo>
                    <a:pt x="0" y="855"/>
                  </a:lnTo>
                  <a:lnTo>
                    <a:pt x="1" y="845"/>
                  </a:lnTo>
                  <a:lnTo>
                    <a:pt x="2" y="833"/>
                  </a:lnTo>
                  <a:lnTo>
                    <a:pt x="3" y="822"/>
                  </a:lnTo>
                  <a:lnTo>
                    <a:pt x="4" y="810"/>
                  </a:lnTo>
                  <a:lnTo>
                    <a:pt x="6" y="799"/>
                  </a:lnTo>
                  <a:lnTo>
                    <a:pt x="7" y="787"/>
                  </a:lnTo>
                  <a:lnTo>
                    <a:pt x="10" y="775"/>
                  </a:lnTo>
                  <a:lnTo>
                    <a:pt x="12" y="764"/>
                  </a:lnTo>
                  <a:lnTo>
                    <a:pt x="14" y="752"/>
                  </a:lnTo>
                  <a:lnTo>
                    <a:pt x="16" y="741"/>
                  </a:lnTo>
                  <a:lnTo>
                    <a:pt x="18" y="730"/>
                  </a:lnTo>
                  <a:lnTo>
                    <a:pt x="21" y="718"/>
                  </a:lnTo>
                  <a:lnTo>
                    <a:pt x="23" y="708"/>
                  </a:lnTo>
                  <a:lnTo>
                    <a:pt x="26" y="696"/>
                  </a:lnTo>
                  <a:lnTo>
                    <a:pt x="30" y="685"/>
                  </a:lnTo>
                  <a:lnTo>
                    <a:pt x="32" y="674"/>
                  </a:lnTo>
                  <a:lnTo>
                    <a:pt x="35" y="663"/>
                  </a:lnTo>
                  <a:lnTo>
                    <a:pt x="39" y="652"/>
                  </a:lnTo>
                  <a:lnTo>
                    <a:pt x="42" y="641"/>
                  </a:lnTo>
                  <a:lnTo>
                    <a:pt x="45" y="630"/>
                  </a:lnTo>
                  <a:lnTo>
                    <a:pt x="50" y="620"/>
                  </a:lnTo>
                  <a:lnTo>
                    <a:pt x="53" y="609"/>
                  </a:lnTo>
                  <a:lnTo>
                    <a:pt x="57" y="599"/>
                  </a:lnTo>
                  <a:lnTo>
                    <a:pt x="61" y="588"/>
                  </a:lnTo>
                  <a:lnTo>
                    <a:pt x="66" y="578"/>
                  </a:lnTo>
                  <a:lnTo>
                    <a:pt x="70" y="567"/>
                  </a:lnTo>
                  <a:lnTo>
                    <a:pt x="74" y="556"/>
                  </a:lnTo>
                  <a:lnTo>
                    <a:pt x="78" y="546"/>
                  </a:lnTo>
                  <a:lnTo>
                    <a:pt x="84" y="536"/>
                  </a:lnTo>
                  <a:lnTo>
                    <a:pt x="88" y="526"/>
                  </a:lnTo>
                  <a:lnTo>
                    <a:pt x="93" y="515"/>
                  </a:lnTo>
                  <a:lnTo>
                    <a:pt x="98" y="506"/>
                  </a:lnTo>
                  <a:lnTo>
                    <a:pt x="100" y="500"/>
                  </a:lnTo>
                  <a:close/>
                  <a:moveTo>
                    <a:pt x="157" y="1444"/>
                  </a:moveTo>
                  <a:lnTo>
                    <a:pt x="527" y="1193"/>
                  </a:lnTo>
                  <a:lnTo>
                    <a:pt x="527" y="1194"/>
                  </a:lnTo>
                  <a:lnTo>
                    <a:pt x="530" y="1199"/>
                  </a:lnTo>
                  <a:lnTo>
                    <a:pt x="533" y="1203"/>
                  </a:lnTo>
                  <a:lnTo>
                    <a:pt x="536" y="1209"/>
                  </a:lnTo>
                  <a:lnTo>
                    <a:pt x="540" y="1213"/>
                  </a:lnTo>
                  <a:lnTo>
                    <a:pt x="544" y="1217"/>
                  </a:lnTo>
                  <a:lnTo>
                    <a:pt x="547" y="1221"/>
                  </a:lnTo>
                  <a:lnTo>
                    <a:pt x="551" y="1227"/>
                  </a:lnTo>
                  <a:lnTo>
                    <a:pt x="554" y="1231"/>
                  </a:lnTo>
                  <a:lnTo>
                    <a:pt x="558" y="1235"/>
                  </a:lnTo>
                  <a:lnTo>
                    <a:pt x="562" y="1239"/>
                  </a:lnTo>
                  <a:lnTo>
                    <a:pt x="566" y="1244"/>
                  </a:lnTo>
                  <a:lnTo>
                    <a:pt x="570" y="1249"/>
                  </a:lnTo>
                  <a:lnTo>
                    <a:pt x="573" y="1252"/>
                  </a:lnTo>
                  <a:lnTo>
                    <a:pt x="577" y="1256"/>
                  </a:lnTo>
                  <a:lnTo>
                    <a:pt x="582" y="1261"/>
                  </a:lnTo>
                  <a:lnTo>
                    <a:pt x="586" y="1265"/>
                  </a:lnTo>
                  <a:lnTo>
                    <a:pt x="589" y="1269"/>
                  </a:lnTo>
                  <a:lnTo>
                    <a:pt x="593" y="1273"/>
                  </a:lnTo>
                  <a:lnTo>
                    <a:pt x="597" y="1277"/>
                  </a:lnTo>
                  <a:lnTo>
                    <a:pt x="602" y="1281"/>
                  </a:lnTo>
                  <a:lnTo>
                    <a:pt x="606" y="1285"/>
                  </a:lnTo>
                  <a:lnTo>
                    <a:pt x="611" y="1288"/>
                  </a:lnTo>
                  <a:lnTo>
                    <a:pt x="615" y="1292"/>
                  </a:lnTo>
                  <a:lnTo>
                    <a:pt x="620" y="1295"/>
                  </a:lnTo>
                  <a:lnTo>
                    <a:pt x="624" y="1300"/>
                  </a:lnTo>
                  <a:lnTo>
                    <a:pt x="628" y="1303"/>
                  </a:lnTo>
                  <a:lnTo>
                    <a:pt x="633" y="1307"/>
                  </a:lnTo>
                  <a:lnTo>
                    <a:pt x="638" y="1310"/>
                  </a:lnTo>
                  <a:lnTo>
                    <a:pt x="643" y="1313"/>
                  </a:lnTo>
                  <a:lnTo>
                    <a:pt x="647" y="1317"/>
                  </a:lnTo>
                  <a:lnTo>
                    <a:pt x="651" y="1320"/>
                  </a:lnTo>
                  <a:lnTo>
                    <a:pt x="657" y="1324"/>
                  </a:lnTo>
                  <a:lnTo>
                    <a:pt x="661" y="1327"/>
                  </a:lnTo>
                  <a:lnTo>
                    <a:pt x="662" y="1327"/>
                  </a:lnTo>
                  <a:lnTo>
                    <a:pt x="422" y="1703"/>
                  </a:lnTo>
                  <a:lnTo>
                    <a:pt x="417" y="1700"/>
                  </a:lnTo>
                  <a:lnTo>
                    <a:pt x="407" y="1694"/>
                  </a:lnTo>
                  <a:lnTo>
                    <a:pt x="398" y="1688"/>
                  </a:lnTo>
                  <a:lnTo>
                    <a:pt x="389" y="1681"/>
                  </a:lnTo>
                  <a:lnTo>
                    <a:pt x="380" y="1675"/>
                  </a:lnTo>
                  <a:lnTo>
                    <a:pt x="371" y="1669"/>
                  </a:lnTo>
                  <a:lnTo>
                    <a:pt x="362" y="1662"/>
                  </a:lnTo>
                  <a:lnTo>
                    <a:pt x="353" y="1655"/>
                  </a:lnTo>
                  <a:lnTo>
                    <a:pt x="345" y="1648"/>
                  </a:lnTo>
                  <a:lnTo>
                    <a:pt x="336" y="1641"/>
                  </a:lnTo>
                  <a:lnTo>
                    <a:pt x="327" y="1634"/>
                  </a:lnTo>
                  <a:lnTo>
                    <a:pt x="318" y="1626"/>
                  </a:lnTo>
                  <a:lnTo>
                    <a:pt x="311" y="1620"/>
                  </a:lnTo>
                  <a:lnTo>
                    <a:pt x="302" y="1613"/>
                  </a:lnTo>
                  <a:lnTo>
                    <a:pt x="294" y="1604"/>
                  </a:lnTo>
                  <a:lnTo>
                    <a:pt x="286" y="1597"/>
                  </a:lnTo>
                  <a:lnTo>
                    <a:pt x="278" y="1589"/>
                  </a:lnTo>
                  <a:lnTo>
                    <a:pt x="270" y="1582"/>
                  </a:lnTo>
                  <a:lnTo>
                    <a:pt x="262" y="1573"/>
                  </a:lnTo>
                  <a:lnTo>
                    <a:pt x="255" y="1566"/>
                  </a:lnTo>
                  <a:lnTo>
                    <a:pt x="246" y="1558"/>
                  </a:lnTo>
                  <a:lnTo>
                    <a:pt x="239" y="1549"/>
                  </a:lnTo>
                  <a:lnTo>
                    <a:pt x="232" y="1542"/>
                  </a:lnTo>
                  <a:lnTo>
                    <a:pt x="224" y="1533"/>
                  </a:lnTo>
                  <a:lnTo>
                    <a:pt x="217" y="1525"/>
                  </a:lnTo>
                  <a:lnTo>
                    <a:pt x="210" y="1516"/>
                  </a:lnTo>
                  <a:lnTo>
                    <a:pt x="203" y="1508"/>
                  </a:lnTo>
                  <a:lnTo>
                    <a:pt x="197" y="1498"/>
                  </a:lnTo>
                  <a:lnTo>
                    <a:pt x="189" y="1490"/>
                  </a:lnTo>
                  <a:lnTo>
                    <a:pt x="183" y="1481"/>
                  </a:lnTo>
                  <a:lnTo>
                    <a:pt x="176" y="1472"/>
                  </a:lnTo>
                  <a:lnTo>
                    <a:pt x="169" y="1463"/>
                  </a:lnTo>
                  <a:lnTo>
                    <a:pt x="163" y="1454"/>
                  </a:lnTo>
                  <a:lnTo>
                    <a:pt x="157" y="1444"/>
                  </a:lnTo>
                  <a:lnTo>
                    <a:pt x="157" y="1444"/>
                  </a:lnTo>
                  <a:close/>
                  <a:moveTo>
                    <a:pt x="1014" y="1847"/>
                  </a:moveTo>
                  <a:lnTo>
                    <a:pt x="969" y="1402"/>
                  </a:lnTo>
                  <a:lnTo>
                    <a:pt x="974" y="1402"/>
                  </a:lnTo>
                  <a:lnTo>
                    <a:pt x="979" y="1401"/>
                  </a:lnTo>
                  <a:lnTo>
                    <a:pt x="986" y="1401"/>
                  </a:lnTo>
                  <a:lnTo>
                    <a:pt x="992" y="1400"/>
                  </a:lnTo>
                  <a:lnTo>
                    <a:pt x="998" y="1399"/>
                  </a:lnTo>
                  <a:lnTo>
                    <a:pt x="1004" y="1398"/>
                  </a:lnTo>
                  <a:lnTo>
                    <a:pt x="1010" y="1397"/>
                  </a:lnTo>
                  <a:lnTo>
                    <a:pt x="1015" y="1396"/>
                  </a:lnTo>
                  <a:lnTo>
                    <a:pt x="1022" y="1395"/>
                  </a:lnTo>
                  <a:lnTo>
                    <a:pt x="1027" y="1394"/>
                  </a:lnTo>
                  <a:lnTo>
                    <a:pt x="1033" y="1393"/>
                  </a:lnTo>
                  <a:lnTo>
                    <a:pt x="1038" y="1391"/>
                  </a:lnTo>
                  <a:lnTo>
                    <a:pt x="1045" y="1389"/>
                  </a:lnTo>
                  <a:lnTo>
                    <a:pt x="1050" y="1387"/>
                  </a:lnTo>
                  <a:lnTo>
                    <a:pt x="1055" y="1386"/>
                  </a:lnTo>
                  <a:lnTo>
                    <a:pt x="1062" y="1384"/>
                  </a:lnTo>
                  <a:lnTo>
                    <a:pt x="1067" y="1383"/>
                  </a:lnTo>
                  <a:lnTo>
                    <a:pt x="1072" y="1381"/>
                  </a:lnTo>
                  <a:lnTo>
                    <a:pt x="1079" y="1379"/>
                  </a:lnTo>
                  <a:lnTo>
                    <a:pt x="1084" y="1378"/>
                  </a:lnTo>
                  <a:lnTo>
                    <a:pt x="1089" y="1376"/>
                  </a:lnTo>
                  <a:lnTo>
                    <a:pt x="1095" y="1374"/>
                  </a:lnTo>
                  <a:lnTo>
                    <a:pt x="1100" y="1372"/>
                  </a:lnTo>
                  <a:lnTo>
                    <a:pt x="1105" y="1369"/>
                  </a:lnTo>
                  <a:lnTo>
                    <a:pt x="1111" y="1366"/>
                  </a:lnTo>
                  <a:lnTo>
                    <a:pt x="1117" y="1364"/>
                  </a:lnTo>
                  <a:lnTo>
                    <a:pt x="1122" y="1362"/>
                  </a:lnTo>
                  <a:lnTo>
                    <a:pt x="1127" y="1360"/>
                  </a:lnTo>
                  <a:lnTo>
                    <a:pt x="1133" y="1357"/>
                  </a:lnTo>
                  <a:lnTo>
                    <a:pt x="1137" y="1355"/>
                  </a:lnTo>
                  <a:lnTo>
                    <a:pt x="1142" y="1352"/>
                  </a:lnTo>
                  <a:lnTo>
                    <a:pt x="1147" y="1349"/>
                  </a:lnTo>
                  <a:lnTo>
                    <a:pt x="1153" y="1346"/>
                  </a:lnTo>
                  <a:lnTo>
                    <a:pt x="1151" y="1347"/>
                  </a:lnTo>
                  <a:lnTo>
                    <a:pt x="1369" y="1737"/>
                  </a:lnTo>
                  <a:lnTo>
                    <a:pt x="1366" y="1738"/>
                  </a:lnTo>
                  <a:lnTo>
                    <a:pt x="1357" y="1744"/>
                  </a:lnTo>
                  <a:lnTo>
                    <a:pt x="1347" y="1749"/>
                  </a:lnTo>
                  <a:lnTo>
                    <a:pt x="1337" y="1754"/>
                  </a:lnTo>
                  <a:lnTo>
                    <a:pt x="1327" y="1759"/>
                  </a:lnTo>
                  <a:lnTo>
                    <a:pt x="1317" y="1764"/>
                  </a:lnTo>
                  <a:lnTo>
                    <a:pt x="1307" y="1769"/>
                  </a:lnTo>
                  <a:lnTo>
                    <a:pt x="1296" y="1773"/>
                  </a:lnTo>
                  <a:lnTo>
                    <a:pt x="1286" y="1777"/>
                  </a:lnTo>
                  <a:lnTo>
                    <a:pt x="1275" y="1783"/>
                  </a:lnTo>
                  <a:lnTo>
                    <a:pt x="1265" y="1787"/>
                  </a:lnTo>
                  <a:lnTo>
                    <a:pt x="1254" y="1790"/>
                  </a:lnTo>
                  <a:lnTo>
                    <a:pt x="1244" y="1794"/>
                  </a:lnTo>
                  <a:lnTo>
                    <a:pt x="1233" y="1799"/>
                  </a:lnTo>
                  <a:lnTo>
                    <a:pt x="1222" y="1802"/>
                  </a:lnTo>
                  <a:lnTo>
                    <a:pt x="1212" y="1806"/>
                  </a:lnTo>
                  <a:lnTo>
                    <a:pt x="1200" y="1809"/>
                  </a:lnTo>
                  <a:lnTo>
                    <a:pt x="1190" y="1812"/>
                  </a:lnTo>
                  <a:lnTo>
                    <a:pt x="1179" y="1815"/>
                  </a:lnTo>
                  <a:lnTo>
                    <a:pt x="1167" y="1819"/>
                  </a:lnTo>
                  <a:lnTo>
                    <a:pt x="1157" y="1822"/>
                  </a:lnTo>
                  <a:lnTo>
                    <a:pt x="1145" y="1825"/>
                  </a:lnTo>
                  <a:lnTo>
                    <a:pt x="1135" y="1827"/>
                  </a:lnTo>
                  <a:lnTo>
                    <a:pt x="1123" y="1830"/>
                  </a:lnTo>
                  <a:lnTo>
                    <a:pt x="1111" y="1832"/>
                  </a:lnTo>
                  <a:lnTo>
                    <a:pt x="1101" y="1834"/>
                  </a:lnTo>
                  <a:lnTo>
                    <a:pt x="1089" y="1837"/>
                  </a:lnTo>
                  <a:lnTo>
                    <a:pt x="1078" y="1839"/>
                  </a:lnTo>
                  <a:lnTo>
                    <a:pt x="1066" y="1841"/>
                  </a:lnTo>
                  <a:lnTo>
                    <a:pt x="1054" y="1842"/>
                  </a:lnTo>
                  <a:lnTo>
                    <a:pt x="1043" y="1844"/>
                  </a:lnTo>
                  <a:lnTo>
                    <a:pt x="1032" y="1845"/>
                  </a:lnTo>
                  <a:lnTo>
                    <a:pt x="1019" y="1846"/>
                  </a:lnTo>
                  <a:lnTo>
                    <a:pt x="1014" y="184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31" name="Freeform 91"/>
            <p:cNvSpPr>
              <a:spLocks/>
            </p:cNvSpPr>
            <p:nvPr/>
          </p:nvSpPr>
          <p:spPr bwMode="auto">
            <a:xfrm>
              <a:off x="4635500" y="4927600"/>
              <a:ext cx="355600" cy="357188"/>
            </a:xfrm>
            <a:custGeom>
              <a:avLst/>
              <a:gdLst>
                <a:gd name="T0" fmla="*/ 1120 w 1123"/>
                <a:gd name="T1" fmla="*/ 618 h 1123"/>
                <a:gd name="T2" fmla="*/ 1105 w 1123"/>
                <a:gd name="T3" fmla="*/ 701 h 1123"/>
                <a:gd name="T4" fmla="*/ 1080 w 1123"/>
                <a:gd name="T5" fmla="*/ 780 h 1123"/>
                <a:gd name="T6" fmla="*/ 1042 w 1123"/>
                <a:gd name="T7" fmla="*/ 851 h 1123"/>
                <a:gd name="T8" fmla="*/ 995 w 1123"/>
                <a:gd name="T9" fmla="*/ 918 h 1123"/>
                <a:gd name="T10" fmla="*/ 940 w 1123"/>
                <a:gd name="T11" fmla="*/ 976 h 1123"/>
                <a:gd name="T12" fmla="*/ 877 w 1123"/>
                <a:gd name="T13" fmla="*/ 1027 h 1123"/>
                <a:gd name="T14" fmla="*/ 806 w 1123"/>
                <a:gd name="T15" fmla="*/ 1067 h 1123"/>
                <a:gd name="T16" fmla="*/ 730 w 1123"/>
                <a:gd name="T17" fmla="*/ 1098 h 1123"/>
                <a:gd name="T18" fmla="*/ 649 w 1123"/>
                <a:gd name="T19" fmla="*/ 1117 h 1123"/>
                <a:gd name="T20" fmla="*/ 563 w 1123"/>
                <a:gd name="T21" fmla="*/ 1123 h 1123"/>
                <a:gd name="T22" fmla="*/ 477 w 1123"/>
                <a:gd name="T23" fmla="*/ 1117 h 1123"/>
                <a:gd name="T24" fmla="*/ 396 w 1123"/>
                <a:gd name="T25" fmla="*/ 1098 h 1123"/>
                <a:gd name="T26" fmla="*/ 319 w 1123"/>
                <a:gd name="T27" fmla="*/ 1068 h 1123"/>
                <a:gd name="T28" fmla="*/ 249 w 1123"/>
                <a:gd name="T29" fmla="*/ 1028 h 1123"/>
                <a:gd name="T30" fmla="*/ 184 w 1123"/>
                <a:gd name="T31" fmla="*/ 978 h 1123"/>
                <a:gd name="T32" fmla="*/ 129 w 1123"/>
                <a:gd name="T33" fmla="*/ 919 h 1123"/>
                <a:gd name="T34" fmla="*/ 82 w 1123"/>
                <a:gd name="T35" fmla="*/ 854 h 1123"/>
                <a:gd name="T36" fmla="*/ 45 w 1123"/>
                <a:gd name="T37" fmla="*/ 781 h 1123"/>
                <a:gd name="T38" fmla="*/ 18 w 1123"/>
                <a:gd name="T39" fmla="*/ 703 h 1123"/>
                <a:gd name="T40" fmla="*/ 3 w 1123"/>
                <a:gd name="T41" fmla="*/ 620 h 1123"/>
                <a:gd name="T42" fmla="*/ 0 w 1123"/>
                <a:gd name="T43" fmla="*/ 534 h 1123"/>
                <a:gd name="T44" fmla="*/ 11 w 1123"/>
                <a:gd name="T45" fmla="*/ 450 h 1123"/>
                <a:gd name="T46" fmla="*/ 34 w 1123"/>
                <a:gd name="T47" fmla="*/ 369 h 1123"/>
                <a:gd name="T48" fmla="*/ 67 w 1123"/>
                <a:gd name="T49" fmla="*/ 295 h 1123"/>
                <a:gd name="T50" fmla="*/ 111 w 1123"/>
                <a:gd name="T51" fmla="*/ 227 h 1123"/>
                <a:gd name="T52" fmla="*/ 164 w 1123"/>
                <a:gd name="T53" fmla="*/ 165 h 1123"/>
                <a:gd name="T54" fmla="*/ 224 w 1123"/>
                <a:gd name="T55" fmla="*/ 113 h 1123"/>
                <a:gd name="T56" fmla="*/ 293 w 1123"/>
                <a:gd name="T57" fmla="*/ 68 h 1123"/>
                <a:gd name="T58" fmla="*/ 367 w 1123"/>
                <a:gd name="T59" fmla="*/ 34 h 1123"/>
                <a:gd name="T60" fmla="*/ 448 w 1123"/>
                <a:gd name="T61" fmla="*/ 12 h 1123"/>
                <a:gd name="T62" fmla="*/ 531 w 1123"/>
                <a:gd name="T63" fmla="*/ 2 h 1123"/>
                <a:gd name="T64" fmla="*/ 618 w 1123"/>
                <a:gd name="T65" fmla="*/ 3 h 1123"/>
                <a:gd name="T66" fmla="*/ 700 w 1123"/>
                <a:gd name="T67" fmla="*/ 17 h 1123"/>
                <a:gd name="T68" fmla="*/ 780 w 1123"/>
                <a:gd name="T69" fmla="*/ 44 h 1123"/>
                <a:gd name="T70" fmla="*/ 852 w 1123"/>
                <a:gd name="T71" fmla="*/ 81 h 1123"/>
                <a:gd name="T72" fmla="*/ 918 w 1123"/>
                <a:gd name="T73" fmla="*/ 127 h 1123"/>
                <a:gd name="T74" fmla="*/ 976 w 1123"/>
                <a:gd name="T75" fmla="*/ 183 h 1123"/>
                <a:gd name="T76" fmla="*/ 1027 w 1123"/>
                <a:gd name="T77" fmla="*/ 247 h 1123"/>
                <a:gd name="T78" fmla="*/ 1067 w 1123"/>
                <a:gd name="T79" fmla="*/ 318 h 1123"/>
                <a:gd name="T80" fmla="*/ 1098 w 1123"/>
                <a:gd name="T81" fmla="*/ 394 h 1123"/>
                <a:gd name="T82" fmla="*/ 1117 w 1123"/>
                <a:gd name="T83" fmla="*/ 475 h 1123"/>
                <a:gd name="T84" fmla="*/ 1123 w 1123"/>
                <a:gd name="T85" fmla="*/ 561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23" h="1123">
                  <a:moveTo>
                    <a:pt x="1123" y="561"/>
                  </a:moveTo>
                  <a:lnTo>
                    <a:pt x="1122" y="589"/>
                  </a:lnTo>
                  <a:lnTo>
                    <a:pt x="1120" y="618"/>
                  </a:lnTo>
                  <a:lnTo>
                    <a:pt x="1117" y="646"/>
                  </a:lnTo>
                  <a:lnTo>
                    <a:pt x="1112" y="674"/>
                  </a:lnTo>
                  <a:lnTo>
                    <a:pt x="1105" y="701"/>
                  </a:lnTo>
                  <a:lnTo>
                    <a:pt x="1098" y="728"/>
                  </a:lnTo>
                  <a:lnTo>
                    <a:pt x="1090" y="753"/>
                  </a:lnTo>
                  <a:lnTo>
                    <a:pt x="1080" y="780"/>
                  </a:lnTo>
                  <a:lnTo>
                    <a:pt x="1068" y="804"/>
                  </a:lnTo>
                  <a:lnTo>
                    <a:pt x="1056" y="828"/>
                  </a:lnTo>
                  <a:lnTo>
                    <a:pt x="1042" y="851"/>
                  </a:lnTo>
                  <a:lnTo>
                    <a:pt x="1028" y="875"/>
                  </a:lnTo>
                  <a:lnTo>
                    <a:pt x="1012" y="897"/>
                  </a:lnTo>
                  <a:lnTo>
                    <a:pt x="995" y="918"/>
                  </a:lnTo>
                  <a:lnTo>
                    <a:pt x="978" y="938"/>
                  </a:lnTo>
                  <a:lnTo>
                    <a:pt x="959" y="958"/>
                  </a:lnTo>
                  <a:lnTo>
                    <a:pt x="940" y="976"/>
                  </a:lnTo>
                  <a:lnTo>
                    <a:pt x="919" y="994"/>
                  </a:lnTo>
                  <a:lnTo>
                    <a:pt x="898" y="1011"/>
                  </a:lnTo>
                  <a:lnTo>
                    <a:pt x="877" y="1027"/>
                  </a:lnTo>
                  <a:lnTo>
                    <a:pt x="854" y="1041"/>
                  </a:lnTo>
                  <a:lnTo>
                    <a:pt x="830" y="1054"/>
                  </a:lnTo>
                  <a:lnTo>
                    <a:pt x="806" y="1067"/>
                  </a:lnTo>
                  <a:lnTo>
                    <a:pt x="781" y="1079"/>
                  </a:lnTo>
                  <a:lnTo>
                    <a:pt x="755" y="1088"/>
                  </a:lnTo>
                  <a:lnTo>
                    <a:pt x="730" y="1098"/>
                  </a:lnTo>
                  <a:lnTo>
                    <a:pt x="702" y="1105"/>
                  </a:lnTo>
                  <a:lnTo>
                    <a:pt x="676" y="1111"/>
                  </a:lnTo>
                  <a:lnTo>
                    <a:pt x="649" y="1117"/>
                  </a:lnTo>
                  <a:lnTo>
                    <a:pt x="620" y="1120"/>
                  </a:lnTo>
                  <a:lnTo>
                    <a:pt x="591" y="1122"/>
                  </a:lnTo>
                  <a:lnTo>
                    <a:pt x="563" y="1123"/>
                  </a:lnTo>
                  <a:lnTo>
                    <a:pt x="533" y="1122"/>
                  </a:lnTo>
                  <a:lnTo>
                    <a:pt x="505" y="1120"/>
                  </a:lnTo>
                  <a:lnTo>
                    <a:pt x="477" y="1117"/>
                  </a:lnTo>
                  <a:lnTo>
                    <a:pt x="450" y="1111"/>
                  </a:lnTo>
                  <a:lnTo>
                    <a:pt x="422" y="1105"/>
                  </a:lnTo>
                  <a:lnTo>
                    <a:pt x="396" y="1098"/>
                  </a:lnTo>
                  <a:lnTo>
                    <a:pt x="369" y="1089"/>
                  </a:lnTo>
                  <a:lnTo>
                    <a:pt x="344" y="1080"/>
                  </a:lnTo>
                  <a:lnTo>
                    <a:pt x="319" y="1068"/>
                  </a:lnTo>
                  <a:lnTo>
                    <a:pt x="295" y="1055"/>
                  </a:lnTo>
                  <a:lnTo>
                    <a:pt x="271" y="1043"/>
                  </a:lnTo>
                  <a:lnTo>
                    <a:pt x="249" y="1028"/>
                  </a:lnTo>
                  <a:lnTo>
                    <a:pt x="227" y="1012"/>
                  </a:lnTo>
                  <a:lnTo>
                    <a:pt x="205" y="995"/>
                  </a:lnTo>
                  <a:lnTo>
                    <a:pt x="184" y="978"/>
                  </a:lnTo>
                  <a:lnTo>
                    <a:pt x="165" y="959"/>
                  </a:lnTo>
                  <a:lnTo>
                    <a:pt x="146" y="940"/>
                  </a:lnTo>
                  <a:lnTo>
                    <a:pt x="129" y="919"/>
                  </a:lnTo>
                  <a:lnTo>
                    <a:pt x="112" y="898"/>
                  </a:lnTo>
                  <a:lnTo>
                    <a:pt x="97" y="877"/>
                  </a:lnTo>
                  <a:lnTo>
                    <a:pt x="82" y="854"/>
                  </a:lnTo>
                  <a:lnTo>
                    <a:pt x="68" y="830"/>
                  </a:lnTo>
                  <a:lnTo>
                    <a:pt x="56" y="806"/>
                  </a:lnTo>
                  <a:lnTo>
                    <a:pt x="45" y="781"/>
                  </a:lnTo>
                  <a:lnTo>
                    <a:pt x="34" y="755"/>
                  </a:lnTo>
                  <a:lnTo>
                    <a:pt x="26" y="730"/>
                  </a:lnTo>
                  <a:lnTo>
                    <a:pt x="18" y="703"/>
                  </a:lnTo>
                  <a:lnTo>
                    <a:pt x="12" y="676"/>
                  </a:lnTo>
                  <a:lnTo>
                    <a:pt x="7" y="648"/>
                  </a:lnTo>
                  <a:lnTo>
                    <a:pt x="3" y="620"/>
                  </a:lnTo>
                  <a:lnTo>
                    <a:pt x="0" y="591"/>
                  </a:lnTo>
                  <a:lnTo>
                    <a:pt x="0" y="563"/>
                  </a:lnTo>
                  <a:lnTo>
                    <a:pt x="0" y="534"/>
                  </a:lnTo>
                  <a:lnTo>
                    <a:pt x="2" y="506"/>
                  </a:lnTo>
                  <a:lnTo>
                    <a:pt x="7" y="477"/>
                  </a:lnTo>
                  <a:lnTo>
                    <a:pt x="11" y="450"/>
                  </a:lnTo>
                  <a:lnTo>
                    <a:pt x="17" y="422"/>
                  </a:lnTo>
                  <a:lnTo>
                    <a:pt x="25" y="396"/>
                  </a:lnTo>
                  <a:lnTo>
                    <a:pt x="34" y="369"/>
                  </a:lnTo>
                  <a:lnTo>
                    <a:pt x="44" y="344"/>
                  </a:lnTo>
                  <a:lnTo>
                    <a:pt x="55" y="320"/>
                  </a:lnTo>
                  <a:lnTo>
                    <a:pt x="67" y="295"/>
                  </a:lnTo>
                  <a:lnTo>
                    <a:pt x="81" y="271"/>
                  </a:lnTo>
                  <a:lnTo>
                    <a:pt x="95" y="249"/>
                  </a:lnTo>
                  <a:lnTo>
                    <a:pt x="111" y="227"/>
                  </a:lnTo>
                  <a:lnTo>
                    <a:pt x="127" y="206"/>
                  </a:lnTo>
                  <a:lnTo>
                    <a:pt x="145" y="185"/>
                  </a:lnTo>
                  <a:lnTo>
                    <a:pt x="164" y="165"/>
                  </a:lnTo>
                  <a:lnTo>
                    <a:pt x="183" y="146"/>
                  </a:lnTo>
                  <a:lnTo>
                    <a:pt x="203" y="129"/>
                  </a:lnTo>
                  <a:lnTo>
                    <a:pt x="224" y="113"/>
                  </a:lnTo>
                  <a:lnTo>
                    <a:pt x="247" y="97"/>
                  </a:lnTo>
                  <a:lnTo>
                    <a:pt x="270" y="82"/>
                  </a:lnTo>
                  <a:lnTo>
                    <a:pt x="293" y="68"/>
                  </a:lnTo>
                  <a:lnTo>
                    <a:pt x="318" y="56"/>
                  </a:lnTo>
                  <a:lnTo>
                    <a:pt x="342" y="45"/>
                  </a:lnTo>
                  <a:lnTo>
                    <a:pt x="367" y="34"/>
                  </a:lnTo>
                  <a:lnTo>
                    <a:pt x="394" y="26"/>
                  </a:lnTo>
                  <a:lnTo>
                    <a:pt x="420" y="18"/>
                  </a:lnTo>
                  <a:lnTo>
                    <a:pt x="448" y="12"/>
                  </a:lnTo>
                  <a:lnTo>
                    <a:pt x="475" y="7"/>
                  </a:lnTo>
                  <a:lnTo>
                    <a:pt x="503" y="4"/>
                  </a:lnTo>
                  <a:lnTo>
                    <a:pt x="531" y="2"/>
                  </a:lnTo>
                  <a:lnTo>
                    <a:pt x="561" y="0"/>
                  </a:lnTo>
                  <a:lnTo>
                    <a:pt x="589" y="0"/>
                  </a:lnTo>
                  <a:lnTo>
                    <a:pt x="618" y="3"/>
                  </a:lnTo>
                  <a:lnTo>
                    <a:pt x="646" y="7"/>
                  </a:lnTo>
                  <a:lnTo>
                    <a:pt x="674" y="11"/>
                  </a:lnTo>
                  <a:lnTo>
                    <a:pt x="700" y="17"/>
                  </a:lnTo>
                  <a:lnTo>
                    <a:pt x="728" y="25"/>
                  </a:lnTo>
                  <a:lnTo>
                    <a:pt x="753" y="34"/>
                  </a:lnTo>
                  <a:lnTo>
                    <a:pt x="780" y="44"/>
                  </a:lnTo>
                  <a:lnTo>
                    <a:pt x="804" y="55"/>
                  </a:lnTo>
                  <a:lnTo>
                    <a:pt x="828" y="67"/>
                  </a:lnTo>
                  <a:lnTo>
                    <a:pt x="852" y="81"/>
                  </a:lnTo>
                  <a:lnTo>
                    <a:pt x="875" y="96"/>
                  </a:lnTo>
                  <a:lnTo>
                    <a:pt x="897" y="111"/>
                  </a:lnTo>
                  <a:lnTo>
                    <a:pt x="918" y="127"/>
                  </a:lnTo>
                  <a:lnTo>
                    <a:pt x="938" y="145"/>
                  </a:lnTo>
                  <a:lnTo>
                    <a:pt x="958" y="164"/>
                  </a:lnTo>
                  <a:lnTo>
                    <a:pt x="976" y="183"/>
                  </a:lnTo>
                  <a:lnTo>
                    <a:pt x="994" y="203"/>
                  </a:lnTo>
                  <a:lnTo>
                    <a:pt x="1011" y="225"/>
                  </a:lnTo>
                  <a:lnTo>
                    <a:pt x="1027" y="247"/>
                  </a:lnTo>
                  <a:lnTo>
                    <a:pt x="1041" y="270"/>
                  </a:lnTo>
                  <a:lnTo>
                    <a:pt x="1055" y="293"/>
                  </a:lnTo>
                  <a:lnTo>
                    <a:pt x="1067" y="318"/>
                  </a:lnTo>
                  <a:lnTo>
                    <a:pt x="1079" y="342"/>
                  </a:lnTo>
                  <a:lnTo>
                    <a:pt x="1088" y="367"/>
                  </a:lnTo>
                  <a:lnTo>
                    <a:pt x="1098" y="394"/>
                  </a:lnTo>
                  <a:lnTo>
                    <a:pt x="1105" y="420"/>
                  </a:lnTo>
                  <a:lnTo>
                    <a:pt x="1112" y="448"/>
                  </a:lnTo>
                  <a:lnTo>
                    <a:pt x="1117" y="475"/>
                  </a:lnTo>
                  <a:lnTo>
                    <a:pt x="1120" y="504"/>
                  </a:lnTo>
                  <a:lnTo>
                    <a:pt x="1122" y="531"/>
                  </a:lnTo>
                  <a:lnTo>
                    <a:pt x="1123" y="561"/>
                  </a:lnTo>
                  <a:close/>
                </a:path>
              </a:pathLst>
            </a:custGeom>
            <a:solidFill>
              <a:srgbClr val="90B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32" name="Freeform 92"/>
            <p:cNvSpPr>
              <a:spLocks noEditPoints="1"/>
            </p:cNvSpPr>
            <p:nvPr/>
          </p:nvSpPr>
          <p:spPr bwMode="auto">
            <a:xfrm>
              <a:off x="4578350" y="4870450"/>
              <a:ext cx="471488" cy="468313"/>
            </a:xfrm>
            <a:custGeom>
              <a:avLst/>
              <a:gdLst>
                <a:gd name="T0" fmla="*/ 999 w 1486"/>
                <a:gd name="T1" fmla="*/ 820 h 1473"/>
                <a:gd name="T2" fmla="*/ 1005 w 1486"/>
                <a:gd name="T3" fmla="*/ 795 h 1473"/>
                <a:gd name="T4" fmla="*/ 1009 w 1486"/>
                <a:gd name="T5" fmla="*/ 768 h 1473"/>
                <a:gd name="T6" fmla="*/ 1010 w 1486"/>
                <a:gd name="T7" fmla="*/ 740 h 1473"/>
                <a:gd name="T8" fmla="*/ 1484 w 1486"/>
                <a:gd name="T9" fmla="*/ 796 h 1473"/>
                <a:gd name="T10" fmla="*/ 1476 w 1486"/>
                <a:gd name="T11" fmla="*/ 871 h 1473"/>
                <a:gd name="T12" fmla="*/ 1459 w 1486"/>
                <a:gd name="T13" fmla="*/ 943 h 1473"/>
                <a:gd name="T14" fmla="*/ 1360 w 1486"/>
                <a:gd name="T15" fmla="*/ 325 h 1473"/>
                <a:gd name="T16" fmla="*/ 958 w 1486"/>
                <a:gd name="T17" fmla="*/ 580 h 1473"/>
                <a:gd name="T18" fmla="*/ 941 w 1486"/>
                <a:gd name="T19" fmla="*/ 560 h 1473"/>
                <a:gd name="T20" fmla="*/ 923 w 1486"/>
                <a:gd name="T21" fmla="*/ 542 h 1473"/>
                <a:gd name="T22" fmla="*/ 904 w 1486"/>
                <a:gd name="T23" fmla="*/ 526 h 1473"/>
                <a:gd name="T24" fmla="*/ 1228 w 1486"/>
                <a:gd name="T25" fmla="*/ 177 h 1473"/>
                <a:gd name="T26" fmla="*/ 1280 w 1486"/>
                <a:gd name="T27" fmla="*/ 226 h 1473"/>
                <a:gd name="T28" fmla="*/ 1327 w 1486"/>
                <a:gd name="T29" fmla="*/ 280 h 1473"/>
                <a:gd name="T30" fmla="*/ 1360 w 1486"/>
                <a:gd name="T31" fmla="*/ 325 h 1473"/>
                <a:gd name="T32" fmla="*/ 708 w 1486"/>
                <a:gd name="T33" fmla="*/ 474 h 1473"/>
                <a:gd name="T34" fmla="*/ 682 w 1486"/>
                <a:gd name="T35" fmla="*/ 480 h 1473"/>
                <a:gd name="T36" fmla="*/ 656 w 1486"/>
                <a:gd name="T37" fmla="*/ 487 h 1473"/>
                <a:gd name="T38" fmla="*/ 632 w 1486"/>
                <a:gd name="T39" fmla="*/ 497 h 1473"/>
                <a:gd name="T40" fmla="*/ 452 w 1486"/>
                <a:gd name="T41" fmla="*/ 56 h 1473"/>
                <a:gd name="T42" fmla="*/ 520 w 1486"/>
                <a:gd name="T43" fmla="*/ 30 h 1473"/>
                <a:gd name="T44" fmla="*/ 592 w 1486"/>
                <a:gd name="T45" fmla="*/ 12 h 1473"/>
                <a:gd name="T46" fmla="*/ 666 w 1486"/>
                <a:gd name="T47" fmla="*/ 1 h 1473"/>
                <a:gd name="T48" fmla="*/ 495 w 1486"/>
                <a:gd name="T49" fmla="*/ 637 h 1473"/>
                <a:gd name="T50" fmla="*/ 486 w 1486"/>
                <a:gd name="T51" fmla="*/ 661 h 1473"/>
                <a:gd name="T52" fmla="*/ 480 w 1486"/>
                <a:gd name="T53" fmla="*/ 687 h 1473"/>
                <a:gd name="T54" fmla="*/ 475 w 1486"/>
                <a:gd name="T55" fmla="*/ 713 h 1473"/>
                <a:gd name="T56" fmla="*/ 0 w 1486"/>
                <a:gd name="T57" fmla="*/ 685 h 1473"/>
                <a:gd name="T58" fmla="*/ 10 w 1486"/>
                <a:gd name="T59" fmla="*/ 611 h 1473"/>
                <a:gd name="T60" fmla="*/ 27 w 1486"/>
                <a:gd name="T61" fmla="*/ 539 h 1473"/>
                <a:gd name="T62" fmla="*/ 50 w 1486"/>
                <a:gd name="T63" fmla="*/ 469 h 1473"/>
                <a:gd name="T64" fmla="*/ 530 w 1486"/>
                <a:gd name="T65" fmla="*/ 905 h 1473"/>
                <a:gd name="T66" fmla="*/ 544 w 1486"/>
                <a:gd name="T67" fmla="*/ 922 h 1473"/>
                <a:gd name="T68" fmla="*/ 563 w 1486"/>
                <a:gd name="T69" fmla="*/ 939 h 1473"/>
                <a:gd name="T70" fmla="*/ 583 w 1486"/>
                <a:gd name="T71" fmla="*/ 955 h 1473"/>
                <a:gd name="T72" fmla="*/ 341 w 1486"/>
                <a:gd name="T73" fmla="*/ 1367 h 1473"/>
                <a:gd name="T74" fmla="*/ 284 w 1486"/>
                <a:gd name="T75" fmla="*/ 1326 h 1473"/>
                <a:gd name="T76" fmla="*/ 230 w 1486"/>
                <a:gd name="T77" fmla="*/ 1280 h 1473"/>
                <a:gd name="T78" fmla="*/ 181 w 1486"/>
                <a:gd name="T79" fmla="*/ 1228 h 1473"/>
                <a:gd name="T80" fmla="*/ 867 w 1486"/>
                <a:gd name="T81" fmla="*/ 1473 h 1473"/>
                <a:gd name="T82" fmla="*/ 804 w 1486"/>
                <a:gd name="T83" fmla="*/ 1002 h 1473"/>
                <a:gd name="T84" fmla="*/ 830 w 1486"/>
                <a:gd name="T85" fmla="*/ 994 h 1473"/>
                <a:gd name="T86" fmla="*/ 853 w 1486"/>
                <a:gd name="T87" fmla="*/ 985 h 1473"/>
                <a:gd name="T88" fmla="*/ 867 w 1486"/>
                <a:gd name="T89" fmla="*/ 979 h 1473"/>
                <a:gd name="T90" fmla="*/ 1066 w 1486"/>
                <a:gd name="T91" fmla="*/ 1410 h 1473"/>
                <a:gd name="T92" fmla="*/ 1000 w 1486"/>
                <a:gd name="T93" fmla="*/ 1438 h 1473"/>
                <a:gd name="T94" fmla="*/ 930 w 1486"/>
                <a:gd name="T95" fmla="*/ 1461 h 1473"/>
                <a:gd name="T96" fmla="*/ 867 w 1486"/>
                <a:gd name="T97" fmla="*/ 1473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86" h="1473">
                  <a:moveTo>
                    <a:pt x="1446" y="983"/>
                  </a:moveTo>
                  <a:lnTo>
                    <a:pt x="995" y="832"/>
                  </a:lnTo>
                  <a:lnTo>
                    <a:pt x="997" y="826"/>
                  </a:lnTo>
                  <a:lnTo>
                    <a:pt x="999" y="820"/>
                  </a:lnTo>
                  <a:lnTo>
                    <a:pt x="1001" y="814"/>
                  </a:lnTo>
                  <a:lnTo>
                    <a:pt x="1003" y="807"/>
                  </a:lnTo>
                  <a:lnTo>
                    <a:pt x="1004" y="801"/>
                  </a:lnTo>
                  <a:lnTo>
                    <a:pt x="1005" y="795"/>
                  </a:lnTo>
                  <a:lnTo>
                    <a:pt x="1006" y="787"/>
                  </a:lnTo>
                  <a:lnTo>
                    <a:pt x="1008" y="781"/>
                  </a:lnTo>
                  <a:lnTo>
                    <a:pt x="1008" y="775"/>
                  </a:lnTo>
                  <a:lnTo>
                    <a:pt x="1009" y="768"/>
                  </a:lnTo>
                  <a:lnTo>
                    <a:pt x="1010" y="761"/>
                  </a:lnTo>
                  <a:lnTo>
                    <a:pt x="1010" y="755"/>
                  </a:lnTo>
                  <a:lnTo>
                    <a:pt x="1010" y="747"/>
                  </a:lnTo>
                  <a:lnTo>
                    <a:pt x="1010" y="740"/>
                  </a:lnTo>
                  <a:lnTo>
                    <a:pt x="1486" y="739"/>
                  </a:lnTo>
                  <a:lnTo>
                    <a:pt x="1486" y="759"/>
                  </a:lnTo>
                  <a:lnTo>
                    <a:pt x="1486" y="777"/>
                  </a:lnTo>
                  <a:lnTo>
                    <a:pt x="1484" y="796"/>
                  </a:lnTo>
                  <a:lnTo>
                    <a:pt x="1483" y="815"/>
                  </a:lnTo>
                  <a:lnTo>
                    <a:pt x="1481" y="834"/>
                  </a:lnTo>
                  <a:lnTo>
                    <a:pt x="1478" y="852"/>
                  </a:lnTo>
                  <a:lnTo>
                    <a:pt x="1476" y="871"/>
                  </a:lnTo>
                  <a:lnTo>
                    <a:pt x="1471" y="889"/>
                  </a:lnTo>
                  <a:lnTo>
                    <a:pt x="1468" y="907"/>
                  </a:lnTo>
                  <a:lnTo>
                    <a:pt x="1464" y="925"/>
                  </a:lnTo>
                  <a:lnTo>
                    <a:pt x="1459" y="943"/>
                  </a:lnTo>
                  <a:lnTo>
                    <a:pt x="1453" y="961"/>
                  </a:lnTo>
                  <a:lnTo>
                    <a:pt x="1448" y="978"/>
                  </a:lnTo>
                  <a:lnTo>
                    <a:pt x="1446" y="983"/>
                  </a:lnTo>
                  <a:close/>
                  <a:moveTo>
                    <a:pt x="1360" y="325"/>
                  </a:moveTo>
                  <a:lnTo>
                    <a:pt x="966" y="593"/>
                  </a:lnTo>
                  <a:lnTo>
                    <a:pt x="965" y="591"/>
                  </a:lnTo>
                  <a:lnTo>
                    <a:pt x="961" y="585"/>
                  </a:lnTo>
                  <a:lnTo>
                    <a:pt x="958" y="580"/>
                  </a:lnTo>
                  <a:lnTo>
                    <a:pt x="953" y="575"/>
                  </a:lnTo>
                  <a:lnTo>
                    <a:pt x="949" y="570"/>
                  </a:lnTo>
                  <a:lnTo>
                    <a:pt x="945" y="565"/>
                  </a:lnTo>
                  <a:lnTo>
                    <a:pt x="941" y="560"/>
                  </a:lnTo>
                  <a:lnTo>
                    <a:pt x="936" y="556"/>
                  </a:lnTo>
                  <a:lnTo>
                    <a:pt x="932" y="550"/>
                  </a:lnTo>
                  <a:lnTo>
                    <a:pt x="927" y="546"/>
                  </a:lnTo>
                  <a:lnTo>
                    <a:pt x="923" y="542"/>
                  </a:lnTo>
                  <a:lnTo>
                    <a:pt x="917" y="538"/>
                  </a:lnTo>
                  <a:lnTo>
                    <a:pt x="913" y="534"/>
                  </a:lnTo>
                  <a:lnTo>
                    <a:pt x="908" y="529"/>
                  </a:lnTo>
                  <a:lnTo>
                    <a:pt x="904" y="526"/>
                  </a:lnTo>
                  <a:lnTo>
                    <a:pt x="1188" y="145"/>
                  </a:lnTo>
                  <a:lnTo>
                    <a:pt x="1201" y="155"/>
                  </a:lnTo>
                  <a:lnTo>
                    <a:pt x="1214" y="166"/>
                  </a:lnTo>
                  <a:lnTo>
                    <a:pt x="1228" y="177"/>
                  </a:lnTo>
                  <a:lnTo>
                    <a:pt x="1242" y="189"/>
                  </a:lnTo>
                  <a:lnTo>
                    <a:pt x="1255" y="202"/>
                  </a:lnTo>
                  <a:lnTo>
                    <a:pt x="1267" y="213"/>
                  </a:lnTo>
                  <a:lnTo>
                    <a:pt x="1280" y="226"/>
                  </a:lnTo>
                  <a:lnTo>
                    <a:pt x="1293" y="240"/>
                  </a:lnTo>
                  <a:lnTo>
                    <a:pt x="1304" y="252"/>
                  </a:lnTo>
                  <a:lnTo>
                    <a:pt x="1316" y="266"/>
                  </a:lnTo>
                  <a:lnTo>
                    <a:pt x="1327" y="280"/>
                  </a:lnTo>
                  <a:lnTo>
                    <a:pt x="1338" y="295"/>
                  </a:lnTo>
                  <a:lnTo>
                    <a:pt x="1349" y="308"/>
                  </a:lnTo>
                  <a:lnTo>
                    <a:pt x="1358" y="323"/>
                  </a:lnTo>
                  <a:lnTo>
                    <a:pt x="1360" y="325"/>
                  </a:lnTo>
                  <a:close/>
                  <a:moveTo>
                    <a:pt x="672" y="0"/>
                  </a:moveTo>
                  <a:lnTo>
                    <a:pt x="722" y="473"/>
                  </a:lnTo>
                  <a:lnTo>
                    <a:pt x="714" y="474"/>
                  </a:lnTo>
                  <a:lnTo>
                    <a:pt x="708" y="474"/>
                  </a:lnTo>
                  <a:lnTo>
                    <a:pt x="701" y="475"/>
                  </a:lnTo>
                  <a:lnTo>
                    <a:pt x="694" y="477"/>
                  </a:lnTo>
                  <a:lnTo>
                    <a:pt x="688" y="478"/>
                  </a:lnTo>
                  <a:lnTo>
                    <a:pt x="682" y="480"/>
                  </a:lnTo>
                  <a:lnTo>
                    <a:pt x="675" y="481"/>
                  </a:lnTo>
                  <a:lnTo>
                    <a:pt x="669" y="483"/>
                  </a:lnTo>
                  <a:lnTo>
                    <a:pt x="662" y="485"/>
                  </a:lnTo>
                  <a:lnTo>
                    <a:pt x="656" y="487"/>
                  </a:lnTo>
                  <a:lnTo>
                    <a:pt x="650" y="489"/>
                  </a:lnTo>
                  <a:lnTo>
                    <a:pt x="643" y="491"/>
                  </a:lnTo>
                  <a:lnTo>
                    <a:pt x="638" y="493"/>
                  </a:lnTo>
                  <a:lnTo>
                    <a:pt x="632" y="497"/>
                  </a:lnTo>
                  <a:lnTo>
                    <a:pt x="636" y="494"/>
                  </a:lnTo>
                  <a:lnTo>
                    <a:pt x="429" y="66"/>
                  </a:lnTo>
                  <a:lnTo>
                    <a:pt x="435" y="63"/>
                  </a:lnTo>
                  <a:lnTo>
                    <a:pt x="452" y="56"/>
                  </a:lnTo>
                  <a:lnTo>
                    <a:pt x="468" y="49"/>
                  </a:lnTo>
                  <a:lnTo>
                    <a:pt x="486" y="42"/>
                  </a:lnTo>
                  <a:lnTo>
                    <a:pt x="503" y="37"/>
                  </a:lnTo>
                  <a:lnTo>
                    <a:pt x="520" y="30"/>
                  </a:lnTo>
                  <a:lnTo>
                    <a:pt x="538" y="25"/>
                  </a:lnTo>
                  <a:lnTo>
                    <a:pt x="556" y="21"/>
                  </a:lnTo>
                  <a:lnTo>
                    <a:pt x="574" y="17"/>
                  </a:lnTo>
                  <a:lnTo>
                    <a:pt x="592" y="12"/>
                  </a:lnTo>
                  <a:lnTo>
                    <a:pt x="610" y="8"/>
                  </a:lnTo>
                  <a:lnTo>
                    <a:pt x="629" y="6"/>
                  </a:lnTo>
                  <a:lnTo>
                    <a:pt x="647" y="3"/>
                  </a:lnTo>
                  <a:lnTo>
                    <a:pt x="666" y="1"/>
                  </a:lnTo>
                  <a:lnTo>
                    <a:pt x="672" y="0"/>
                  </a:lnTo>
                  <a:close/>
                  <a:moveTo>
                    <a:pt x="59" y="447"/>
                  </a:moveTo>
                  <a:lnTo>
                    <a:pt x="497" y="632"/>
                  </a:lnTo>
                  <a:lnTo>
                    <a:pt x="495" y="637"/>
                  </a:lnTo>
                  <a:lnTo>
                    <a:pt x="492" y="642"/>
                  </a:lnTo>
                  <a:lnTo>
                    <a:pt x="490" y="649"/>
                  </a:lnTo>
                  <a:lnTo>
                    <a:pt x="488" y="655"/>
                  </a:lnTo>
                  <a:lnTo>
                    <a:pt x="486" y="661"/>
                  </a:lnTo>
                  <a:lnTo>
                    <a:pt x="485" y="668"/>
                  </a:lnTo>
                  <a:lnTo>
                    <a:pt x="483" y="674"/>
                  </a:lnTo>
                  <a:lnTo>
                    <a:pt x="482" y="681"/>
                  </a:lnTo>
                  <a:lnTo>
                    <a:pt x="480" y="687"/>
                  </a:lnTo>
                  <a:lnTo>
                    <a:pt x="478" y="693"/>
                  </a:lnTo>
                  <a:lnTo>
                    <a:pt x="477" y="700"/>
                  </a:lnTo>
                  <a:lnTo>
                    <a:pt x="476" y="707"/>
                  </a:lnTo>
                  <a:lnTo>
                    <a:pt x="475" y="713"/>
                  </a:lnTo>
                  <a:lnTo>
                    <a:pt x="475" y="721"/>
                  </a:lnTo>
                  <a:lnTo>
                    <a:pt x="475" y="716"/>
                  </a:lnTo>
                  <a:lnTo>
                    <a:pt x="0" y="693"/>
                  </a:lnTo>
                  <a:lnTo>
                    <a:pt x="0" y="685"/>
                  </a:lnTo>
                  <a:lnTo>
                    <a:pt x="3" y="667"/>
                  </a:lnTo>
                  <a:lnTo>
                    <a:pt x="5" y="648"/>
                  </a:lnTo>
                  <a:lnTo>
                    <a:pt x="7" y="629"/>
                  </a:lnTo>
                  <a:lnTo>
                    <a:pt x="10" y="611"/>
                  </a:lnTo>
                  <a:lnTo>
                    <a:pt x="13" y="593"/>
                  </a:lnTo>
                  <a:lnTo>
                    <a:pt x="17" y="574"/>
                  </a:lnTo>
                  <a:lnTo>
                    <a:pt x="22" y="556"/>
                  </a:lnTo>
                  <a:lnTo>
                    <a:pt x="27" y="539"/>
                  </a:lnTo>
                  <a:lnTo>
                    <a:pt x="31" y="521"/>
                  </a:lnTo>
                  <a:lnTo>
                    <a:pt x="37" y="504"/>
                  </a:lnTo>
                  <a:lnTo>
                    <a:pt x="43" y="486"/>
                  </a:lnTo>
                  <a:lnTo>
                    <a:pt x="50" y="469"/>
                  </a:lnTo>
                  <a:lnTo>
                    <a:pt x="57" y="452"/>
                  </a:lnTo>
                  <a:lnTo>
                    <a:pt x="59" y="447"/>
                  </a:lnTo>
                  <a:close/>
                  <a:moveTo>
                    <a:pt x="157" y="1200"/>
                  </a:moveTo>
                  <a:lnTo>
                    <a:pt x="530" y="905"/>
                  </a:lnTo>
                  <a:lnTo>
                    <a:pt x="531" y="907"/>
                  </a:lnTo>
                  <a:lnTo>
                    <a:pt x="536" y="911"/>
                  </a:lnTo>
                  <a:lnTo>
                    <a:pt x="540" y="916"/>
                  </a:lnTo>
                  <a:lnTo>
                    <a:pt x="544" y="922"/>
                  </a:lnTo>
                  <a:lnTo>
                    <a:pt x="548" y="926"/>
                  </a:lnTo>
                  <a:lnTo>
                    <a:pt x="554" y="930"/>
                  </a:lnTo>
                  <a:lnTo>
                    <a:pt x="558" y="935"/>
                  </a:lnTo>
                  <a:lnTo>
                    <a:pt x="563" y="939"/>
                  </a:lnTo>
                  <a:lnTo>
                    <a:pt x="567" y="944"/>
                  </a:lnTo>
                  <a:lnTo>
                    <a:pt x="573" y="948"/>
                  </a:lnTo>
                  <a:lnTo>
                    <a:pt x="578" y="952"/>
                  </a:lnTo>
                  <a:lnTo>
                    <a:pt x="583" y="955"/>
                  </a:lnTo>
                  <a:lnTo>
                    <a:pt x="588" y="960"/>
                  </a:lnTo>
                  <a:lnTo>
                    <a:pt x="594" y="963"/>
                  </a:lnTo>
                  <a:lnTo>
                    <a:pt x="598" y="966"/>
                  </a:lnTo>
                  <a:lnTo>
                    <a:pt x="341" y="1367"/>
                  </a:lnTo>
                  <a:lnTo>
                    <a:pt x="327" y="1358"/>
                  </a:lnTo>
                  <a:lnTo>
                    <a:pt x="312" y="1348"/>
                  </a:lnTo>
                  <a:lnTo>
                    <a:pt x="299" y="1337"/>
                  </a:lnTo>
                  <a:lnTo>
                    <a:pt x="284" y="1326"/>
                  </a:lnTo>
                  <a:lnTo>
                    <a:pt x="270" y="1315"/>
                  </a:lnTo>
                  <a:lnTo>
                    <a:pt x="256" y="1304"/>
                  </a:lnTo>
                  <a:lnTo>
                    <a:pt x="244" y="1292"/>
                  </a:lnTo>
                  <a:lnTo>
                    <a:pt x="230" y="1280"/>
                  </a:lnTo>
                  <a:lnTo>
                    <a:pt x="217" y="1267"/>
                  </a:lnTo>
                  <a:lnTo>
                    <a:pt x="205" y="1255"/>
                  </a:lnTo>
                  <a:lnTo>
                    <a:pt x="193" y="1242"/>
                  </a:lnTo>
                  <a:lnTo>
                    <a:pt x="181" y="1228"/>
                  </a:lnTo>
                  <a:lnTo>
                    <a:pt x="170" y="1215"/>
                  </a:lnTo>
                  <a:lnTo>
                    <a:pt x="158" y="1201"/>
                  </a:lnTo>
                  <a:lnTo>
                    <a:pt x="157" y="1200"/>
                  </a:lnTo>
                  <a:close/>
                  <a:moveTo>
                    <a:pt x="867" y="1473"/>
                  </a:moveTo>
                  <a:lnTo>
                    <a:pt x="782" y="1006"/>
                  </a:lnTo>
                  <a:lnTo>
                    <a:pt x="790" y="1004"/>
                  </a:lnTo>
                  <a:lnTo>
                    <a:pt x="798" y="1003"/>
                  </a:lnTo>
                  <a:lnTo>
                    <a:pt x="804" y="1002"/>
                  </a:lnTo>
                  <a:lnTo>
                    <a:pt x="811" y="1000"/>
                  </a:lnTo>
                  <a:lnTo>
                    <a:pt x="817" y="999"/>
                  </a:lnTo>
                  <a:lnTo>
                    <a:pt x="823" y="997"/>
                  </a:lnTo>
                  <a:lnTo>
                    <a:pt x="830" y="994"/>
                  </a:lnTo>
                  <a:lnTo>
                    <a:pt x="835" y="992"/>
                  </a:lnTo>
                  <a:lnTo>
                    <a:pt x="841" y="990"/>
                  </a:lnTo>
                  <a:lnTo>
                    <a:pt x="848" y="987"/>
                  </a:lnTo>
                  <a:lnTo>
                    <a:pt x="853" y="985"/>
                  </a:lnTo>
                  <a:lnTo>
                    <a:pt x="859" y="982"/>
                  </a:lnTo>
                  <a:lnTo>
                    <a:pt x="866" y="980"/>
                  </a:lnTo>
                  <a:lnTo>
                    <a:pt x="871" y="976"/>
                  </a:lnTo>
                  <a:lnTo>
                    <a:pt x="867" y="979"/>
                  </a:lnTo>
                  <a:lnTo>
                    <a:pt x="1105" y="1390"/>
                  </a:lnTo>
                  <a:lnTo>
                    <a:pt x="1099" y="1394"/>
                  </a:lnTo>
                  <a:lnTo>
                    <a:pt x="1082" y="1402"/>
                  </a:lnTo>
                  <a:lnTo>
                    <a:pt x="1066" y="1410"/>
                  </a:lnTo>
                  <a:lnTo>
                    <a:pt x="1051" y="1418"/>
                  </a:lnTo>
                  <a:lnTo>
                    <a:pt x="1034" y="1425"/>
                  </a:lnTo>
                  <a:lnTo>
                    <a:pt x="1017" y="1432"/>
                  </a:lnTo>
                  <a:lnTo>
                    <a:pt x="1000" y="1438"/>
                  </a:lnTo>
                  <a:lnTo>
                    <a:pt x="983" y="1445"/>
                  </a:lnTo>
                  <a:lnTo>
                    <a:pt x="965" y="1450"/>
                  </a:lnTo>
                  <a:lnTo>
                    <a:pt x="948" y="1455"/>
                  </a:lnTo>
                  <a:lnTo>
                    <a:pt x="930" y="1461"/>
                  </a:lnTo>
                  <a:lnTo>
                    <a:pt x="912" y="1465"/>
                  </a:lnTo>
                  <a:lnTo>
                    <a:pt x="894" y="1469"/>
                  </a:lnTo>
                  <a:lnTo>
                    <a:pt x="875" y="1472"/>
                  </a:lnTo>
                  <a:lnTo>
                    <a:pt x="867" y="1473"/>
                  </a:lnTo>
                  <a:close/>
                </a:path>
              </a:pathLst>
            </a:custGeom>
            <a:solidFill>
              <a:srgbClr val="90B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33" name="Freeform 93"/>
            <p:cNvSpPr>
              <a:spLocks/>
            </p:cNvSpPr>
            <p:nvPr/>
          </p:nvSpPr>
          <p:spPr bwMode="auto">
            <a:xfrm>
              <a:off x="4665663" y="4959350"/>
              <a:ext cx="295275" cy="293688"/>
            </a:xfrm>
            <a:custGeom>
              <a:avLst/>
              <a:gdLst>
                <a:gd name="T0" fmla="*/ 926 w 928"/>
                <a:gd name="T1" fmla="*/ 510 h 928"/>
                <a:gd name="T2" fmla="*/ 913 w 928"/>
                <a:gd name="T3" fmla="*/ 579 h 928"/>
                <a:gd name="T4" fmla="*/ 892 w 928"/>
                <a:gd name="T5" fmla="*/ 643 h 928"/>
                <a:gd name="T6" fmla="*/ 861 w 928"/>
                <a:gd name="T7" fmla="*/ 704 h 928"/>
                <a:gd name="T8" fmla="*/ 822 w 928"/>
                <a:gd name="T9" fmla="*/ 758 h 928"/>
                <a:gd name="T10" fmla="*/ 777 w 928"/>
                <a:gd name="T11" fmla="*/ 806 h 928"/>
                <a:gd name="T12" fmla="*/ 724 w 928"/>
                <a:gd name="T13" fmla="*/ 847 h 928"/>
                <a:gd name="T14" fmla="*/ 666 w 928"/>
                <a:gd name="T15" fmla="*/ 881 h 928"/>
                <a:gd name="T16" fmla="*/ 602 w 928"/>
                <a:gd name="T17" fmla="*/ 907 h 928"/>
                <a:gd name="T18" fmla="*/ 535 w 928"/>
                <a:gd name="T19" fmla="*/ 923 h 928"/>
                <a:gd name="T20" fmla="*/ 465 w 928"/>
                <a:gd name="T21" fmla="*/ 928 h 928"/>
                <a:gd name="T22" fmla="*/ 394 w 928"/>
                <a:gd name="T23" fmla="*/ 923 h 928"/>
                <a:gd name="T24" fmla="*/ 326 w 928"/>
                <a:gd name="T25" fmla="*/ 907 h 928"/>
                <a:gd name="T26" fmla="*/ 263 w 928"/>
                <a:gd name="T27" fmla="*/ 882 h 928"/>
                <a:gd name="T28" fmla="*/ 205 w 928"/>
                <a:gd name="T29" fmla="*/ 849 h 928"/>
                <a:gd name="T30" fmla="*/ 152 w 928"/>
                <a:gd name="T31" fmla="*/ 807 h 928"/>
                <a:gd name="T32" fmla="*/ 105 w 928"/>
                <a:gd name="T33" fmla="*/ 760 h 928"/>
                <a:gd name="T34" fmla="*/ 67 w 928"/>
                <a:gd name="T35" fmla="*/ 705 h 928"/>
                <a:gd name="T36" fmla="*/ 36 w 928"/>
                <a:gd name="T37" fmla="*/ 646 h 928"/>
                <a:gd name="T38" fmla="*/ 14 w 928"/>
                <a:gd name="T39" fmla="*/ 580 h 928"/>
                <a:gd name="T40" fmla="*/ 2 w 928"/>
                <a:gd name="T41" fmla="*/ 512 h 928"/>
                <a:gd name="T42" fmla="*/ 0 w 928"/>
                <a:gd name="T43" fmla="*/ 441 h 928"/>
                <a:gd name="T44" fmla="*/ 8 w 928"/>
                <a:gd name="T45" fmla="*/ 371 h 928"/>
                <a:gd name="T46" fmla="*/ 27 w 928"/>
                <a:gd name="T47" fmla="*/ 305 h 928"/>
                <a:gd name="T48" fmla="*/ 55 w 928"/>
                <a:gd name="T49" fmla="*/ 243 h 928"/>
                <a:gd name="T50" fmla="*/ 91 w 928"/>
                <a:gd name="T51" fmla="*/ 187 h 928"/>
                <a:gd name="T52" fmla="*/ 135 w 928"/>
                <a:gd name="T53" fmla="*/ 136 h 928"/>
                <a:gd name="T54" fmla="*/ 185 w 928"/>
                <a:gd name="T55" fmla="*/ 92 h 928"/>
                <a:gd name="T56" fmla="*/ 242 w 928"/>
                <a:gd name="T57" fmla="*/ 56 h 928"/>
                <a:gd name="T58" fmla="*/ 303 w 928"/>
                <a:gd name="T59" fmla="*/ 28 h 928"/>
                <a:gd name="T60" fmla="*/ 369 w 928"/>
                <a:gd name="T61" fmla="*/ 9 h 928"/>
                <a:gd name="T62" fmla="*/ 438 w 928"/>
                <a:gd name="T63" fmla="*/ 0 h 928"/>
                <a:gd name="T64" fmla="*/ 510 w 928"/>
                <a:gd name="T65" fmla="*/ 2 h 928"/>
                <a:gd name="T66" fmla="*/ 579 w 928"/>
                <a:gd name="T67" fmla="*/ 13 h 928"/>
                <a:gd name="T68" fmla="*/ 644 w 928"/>
                <a:gd name="T69" fmla="*/ 36 h 928"/>
                <a:gd name="T70" fmla="*/ 704 w 928"/>
                <a:gd name="T71" fmla="*/ 66 h 928"/>
                <a:gd name="T72" fmla="*/ 758 w 928"/>
                <a:gd name="T73" fmla="*/ 104 h 928"/>
                <a:gd name="T74" fmla="*/ 806 w 928"/>
                <a:gd name="T75" fmla="*/ 151 h 928"/>
                <a:gd name="T76" fmla="*/ 848 w 928"/>
                <a:gd name="T77" fmla="*/ 204 h 928"/>
                <a:gd name="T78" fmla="*/ 882 w 928"/>
                <a:gd name="T79" fmla="*/ 262 h 928"/>
                <a:gd name="T80" fmla="*/ 907 w 928"/>
                <a:gd name="T81" fmla="*/ 324 h 928"/>
                <a:gd name="T82" fmla="*/ 923 w 928"/>
                <a:gd name="T83" fmla="*/ 392 h 928"/>
                <a:gd name="T84" fmla="*/ 928 w 928"/>
                <a:gd name="T85" fmla="*/ 463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28" h="928">
                  <a:moveTo>
                    <a:pt x="928" y="463"/>
                  </a:moveTo>
                  <a:lnTo>
                    <a:pt x="927" y="487"/>
                  </a:lnTo>
                  <a:lnTo>
                    <a:pt x="926" y="510"/>
                  </a:lnTo>
                  <a:lnTo>
                    <a:pt x="923" y="534"/>
                  </a:lnTo>
                  <a:lnTo>
                    <a:pt x="919" y="557"/>
                  </a:lnTo>
                  <a:lnTo>
                    <a:pt x="913" y="579"/>
                  </a:lnTo>
                  <a:lnTo>
                    <a:pt x="907" y="601"/>
                  </a:lnTo>
                  <a:lnTo>
                    <a:pt x="901" y="622"/>
                  </a:lnTo>
                  <a:lnTo>
                    <a:pt x="892" y="643"/>
                  </a:lnTo>
                  <a:lnTo>
                    <a:pt x="883" y="664"/>
                  </a:lnTo>
                  <a:lnTo>
                    <a:pt x="872" y="684"/>
                  </a:lnTo>
                  <a:lnTo>
                    <a:pt x="861" y="704"/>
                  </a:lnTo>
                  <a:lnTo>
                    <a:pt x="849" y="723"/>
                  </a:lnTo>
                  <a:lnTo>
                    <a:pt x="836" y="741"/>
                  </a:lnTo>
                  <a:lnTo>
                    <a:pt x="822" y="758"/>
                  </a:lnTo>
                  <a:lnTo>
                    <a:pt x="808" y="775"/>
                  </a:lnTo>
                  <a:lnTo>
                    <a:pt x="793" y="791"/>
                  </a:lnTo>
                  <a:lnTo>
                    <a:pt x="777" y="806"/>
                  </a:lnTo>
                  <a:lnTo>
                    <a:pt x="760" y="821"/>
                  </a:lnTo>
                  <a:lnTo>
                    <a:pt x="742" y="835"/>
                  </a:lnTo>
                  <a:lnTo>
                    <a:pt x="724" y="847"/>
                  </a:lnTo>
                  <a:lnTo>
                    <a:pt x="705" y="860"/>
                  </a:lnTo>
                  <a:lnTo>
                    <a:pt x="686" y="872"/>
                  </a:lnTo>
                  <a:lnTo>
                    <a:pt x="666" y="881"/>
                  </a:lnTo>
                  <a:lnTo>
                    <a:pt x="645" y="891"/>
                  </a:lnTo>
                  <a:lnTo>
                    <a:pt x="625" y="899"/>
                  </a:lnTo>
                  <a:lnTo>
                    <a:pt x="602" y="907"/>
                  </a:lnTo>
                  <a:lnTo>
                    <a:pt x="580" y="913"/>
                  </a:lnTo>
                  <a:lnTo>
                    <a:pt x="558" y="918"/>
                  </a:lnTo>
                  <a:lnTo>
                    <a:pt x="535" y="923"/>
                  </a:lnTo>
                  <a:lnTo>
                    <a:pt x="512" y="926"/>
                  </a:lnTo>
                  <a:lnTo>
                    <a:pt x="488" y="927"/>
                  </a:lnTo>
                  <a:lnTo>
                    <a:pt x="465" y="928"/>
                  </a:lnTo>
                  <a:lnTo>
                    <a:pt x="441" y="927"/>
                  </a:lnTo>
                  <a:lnTo>
                    <a:pt x="417" y="926"/>
                  </a:lnTo>
                  <a:lnTo>
                    <a:pt x="394" y="923"/>
                  </a:lnTo>
                  <a:lnTo>
                    <a:pt x="371" y="918"/>
                  </a:lnTo>
                  <a:lnTo>
                    <a:pt x="349" y="913"/>
                  </a:lnTo>
                  <a:lnTo>
                    <a:pt x="326" y="907"/>
                  </a:lnTo>
                  <a:lnTo>
                    <a:pt x="305" y="900"/>
                  </a:lnTo>
                  <a:lnTo>
                    <a:pt x="284" y="892"/>
                  </a:lnTo>
                  <a:lnTo>
                    <a:pt x="263" y="882"/>
                  </a:lnTo>
                  <a:lnTo>
                    <a:pt x="243" y="872"/>
                  </a:lnTo>
                  <a:lnTo>
                    <a:pt x="224" y="861"/>
                  </a:lnTo>
                  <a:lnTo>
                    <a:pt x="205" y="849"/>
                  </a:lnTo>
                  <a:lnTo>
                    <a:pt x="187" y="836"/>
                  </a:lnTo>
                  <a:lnTo>
                    <a:pt x="169" y="822"/>
                  </a:lnTo>
                  <a:lnTo>
                    <a:pt x="152" y="807"/>
                  </a:lnTo>
                  <a:lnTo>
                    <a:pt x="136" y="793"/>
                  </a:lnTo>
                  <a:lnTo>
                    <a:pt x="120" y="777"/>
                  </a:lnTo>
                  <a:lnTo>
                    <a:pt x="105" y="760"/>
                  </a:lnTo>
                  <a:lnTo>
                    <a:pt x="92" y="742"/>
                  </a:lnTo>
                  <a:lnTo>
                    <a:pt x="79" y="724"/>
                  </a:lnTo>
                  <a:lnTo>
                    <a:pt x="67" y="705"/>
                  </a:lnTo>
                  <a:lnTo>
                    <a:pt x="56" y="686"/>
                  </a:lnTo>
                  <a:lnTo>
                    <a:pt x="45" y="666"/>
                  </a:lnTo>
                  <a:lnTo>
                    <a:pt x="36" y="646"/>
                  </a:lnTo>
                  <a:lnTo>
                    <a:pt x="28" y="624"/>
                  </a:lnTo>
                  <a:lnTo>
                    <a:pt x="21" y="602"/>
                  </a:lnTo>
                  <a:lnTo>
                    <a:pt x="14" y="580"/>
                  </a:lnTo>
                  <a:lnTo>
                    <a:pt x="9" y="558"/>
                  </a:lnTo>
                  <a:lnTo>
                    <a:pt x="5" y="536"/>
                  </a:lnTo>
                  <a:lnTo>
                    <a:pt x="2" y="512"/>
                  </a:lnTo>
                  <a:lnTo>
                    <a:pt x="0" y="488"/>
                  </a:lnTo>
                  <a:lnTo>
                    <a:pt x="0" y="465"/>
                  </a:lnTo>
                  <a:lnTo>
                    <a:pt x="0" y="441"/>
                  </a:lnTo>
                  <a:lnTo>
                    <a:pt x="2" y="417"/>
                  </a:lnTo>
                  <a:lnTo>
                    <a:pt x="5" y="394"/>
                  </a:lnTo>
                  <a:lnTo>
                    <a:pt x="8" y="371"/>
                  </a:lnTo>
                  <a:lnTo>
                    <a:pt x="13" y="349"/>
                  </a:lnTo>
                  <a:lnTo>
                    <a:pt x="20" y="326"/>
                  </a:lnTo>
                  <a:lnTo>
                    <a:pt x="27" y="305"/>
                  </a:lnTo>
                  <a:lnTo>
                    <a:pt x="36" y="284"/>
                  </a:lnTo>
                  <a:lnTo>
                    <a:pt x="45" y="263"/>
                  </a:lnTo>
                  <a:lnTo>
                    <a:pt x="55" y="243"/>
                  </a:lnTo>
                  <a:lnTo>
                    <a:pt x="66" y="224"/>
                  </a:lnTo>
                  <a:lnTo>
                    <a:pt x="78" y="205"/>
                  </a:lnTo>
                  <a:lnTo>
                    <a:pt x="91" y="187"/>
                  </a:lnTo>
                  <a:lnTo>
                    <a:pt x="104" y="169"/>
                  </a:lnTo>
                  <a:lnTo>
                    <a:pt x="119" y="152"/>
                  </a:lnTo>
                  <a:lnTo>
                    <a:pt x="135" y="136"/>
                  </a:lnTo>
                  <a:lnTo>
                    <a:pt x="151" y="120"/>
                  </a:lnTo>
                  <a:lnTo>
                    <a:pt x="168" y="106"/>
                  </a:lnTo>
                  <a:lnTo>
                    <a:pt x="185" y="92"/>
                  </a:lnTo>
                  <a:lnTo>
                    <a:pt x="204" y="79"/>
                  </a:lnTo>
                  <a:lnTo>
                    <a:pt x="222" y="67"/>
                  </a:lnTo>
                  <a:lnTo>
                    <a:pt x="242" y="56"/>
                  </a:lnTo>
                  <a:lnTo>
                    <a:pt x="262" y="45"/>
                  </a:lnTo>
                  <a:lnTo>
                    <a:pt x="282" y="37"/>
                  </a:lnTo>
                  <a:lnTo>
                    <a:pt x="303" y="28"/>
                  </a:lnTo>
                  <a:lnTo>
                    <a:pt x="324" y="21"/>
                  </a:lnTo>
                  <a:lnTo>
                    <a:pt x="346" y="15"/>
                  </a:lnTo>
                  <a:lnTo>
                    <a:pt x="369" y="9"/>
                  </a:lnTo>
                  <a:lnTo>
                    <a:pt x="392" y="5"/>
                  </a:lnTo>
                  <a:lnTo>
                    <a:pt x="415" y="2"/>
                  </a:lnTo>
                  <a:lnTo>
                    <a:pt x="438" y="0"/>
                  </a:lnTo>
                  <a:lnTo>
                    <a:pt x="463" y="0"/>
                  </a:lnTo>
                  <a:lnTo>
                    <a:pt x="487" y="0"/>
                  </a:lnTo>
                  <a:lnTo>
                    <a:pt x="510" y="2"/>
                  </a:lnTo>
                  <a:lnTo>
                    <a:pt x="534" y="5"/>
                  </a:lnTo>
                  <a:lnTo>
                    <a:pt x="556" y="8"/>
                  </a:lnTo>
                  <a:lnTo>
                    <a:pt x="579" y="13"/>
                  </a:lnTo>
                  <a:lnTo>
                    <a:pt x="601" y="20"/>
                  </a:lnTo>
                  <a:lnTo>
                    <a:pt x="622" y="27"/>
                  </a:lnTo>
                  <a:lnTo>
                    <a:pt x="644" y="36"/>
                  </a:lnTo>
                  <a:lnTo>
                    <a:pt x="664" y="45"/>
                  </a:lnTo>
                  <a:lnTo>
                    <a:pt x="684" y="55"/>
                  </a:lnTo>
                  <a:lnTo>
                    <a:pt x="704" y="66"/>
                  </a:lnTo>
                  <a:lnTo>
                    <a:pt x="723" y="78"/>
                  </a:lnTo>
                  <a:lnTo>
                    <a:pt x="741" y="91"/>
                  </a:lnTo>
                  <a:lnTo>
                    <a:pt x="758" y="104"/>
                  </a:lnTo>
                  <a:lnTo>
                    <a:pt x="775" y="119"/>
                  </a:lnTo>
                  <a:lnTo>
                    <a:pt x="792" y="135"/>
                  </a:lnTo>
                  <a:lnTo>
                    <a:pt x="806" y="151"/>
                  </a:lnTo>
                  <a:lnTo>
                    <a:pt x="821" y="168"/>
                  </a:lnTo>
                  <a:lnTo>
                    <a:pt x="835" y="185"/>
                  </a:lnTo>
                  <a:lnTo>
                    <a:pt x="848" y="204"/>
                  </a:lnTo>
                  <a:lnTo>
                    <a:pt x="860" y="222"/>
                  </a:lnTo>
                  <a:lnTo>
                    <a:pt x="872" y="242"/>
                  </a:lnTo>
                  <a:lnTo>
                    <a:pt x="882" y="262"/>
                  </a:lnTo>
                  <a:lnTo>
                    <a:pt x="891" y="282"/>
                  </a:lnTo>
                  <a:lnTo>
                    <a:pt x="900" y="303"/>
                  </a:lnTo>
                  <a:lnTo>
                    <a:pt x="907" y="324"/>
                  </a:lnTo>
                  <a:lnTo>
                    <a:pt x="913" y="346"/>
                  </a:lnTo>
                  <a:lnTo>
                    <a:pt x="919" y="369"/>
                  </a:lnTo>
                  <a:lnTo>
                    <a:pt x="923" y="392"/>
                  </a:lnTo>
                  <a:lnTo>
                    <a:pt x="926" y="415"/>
                  </a:lnTo>
                  <a:lnTo>
                    <a:pt x="927" y="438"/>
                  </a:lnTo>
                  <a:lnTo>
                    <a:pt x="928" y="463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34" name="Freeform 94"/>
            <p:cNvSpPr>
              <a:spLocks/>
            </p:cNvSpPr>
            <p:nvPr/>
          </p:nvSpPr>
          <p:spPr bwMode="auto">
            <a:xfrm>
              <a:off x="4259263" y="1165225"/>
              <a:ext cx="392113" cy="390525"/>
            </a:xfrm>
            <a:custGeom>
              <a:avLst/>
              <a:gdLst>
                <a:gd name="T0" fmla="*/ 1229 w 1232"/>
                <a:gd name="T1" fmla="*/ 678 h 1231"/>
                <a:gd name="T2" fmla="*/ 1213 w 1232"/>
                <a:gd name="T3" fmla="*/ 769 h 1231"/>
                <a:gd name="T4" fmla="*/ 1184 w 1232"/>
                <a:gd name="T5" fmla="*/ 855 h 1231"/>
                <a:gd name="T6" fmla="*/ 1143 w 1232"/>
                <a:gd name="T7" fmla="*/ 935 h 1231"/>
                <a:gd name="T8" fmla="*/ 1091 w 1232"/>
                <a:gd name="T9" fmla="*/ 1007 h 1231"/>
                <a:gd name="T10" fmla="*/ 1030 w 1232"/>
                <a:gd name="T11" fmla="*/ 1071 h 1231"/>
                <a:gd name="T12" fmla="*/ 960 w 1232"/>
                <a:gd name="T13" fmla="*/ 1126 h 1231"/>
                <a:gd name="T14" fmla="*/ 883 w 1232"/>
                <a:gd name="T15" fmla="*/ 1171 h 1231"/>
                <a:gd name="T16" fmla="*/ 799 w 1232"/>
                <a:gd name="T17" fmla="*/ 1204 h 1231"/>
                <a:gd name="T18" fmla="*/ 710 w 1232"/>
                <a:gd name="T19" fmla="*/ 1225 h 1231"/>
                <a:gd name="T20" fmla="*/ 615 w 1232"/>
                <a:gd name="T21" fmla="*/ 1231 h 1231"/>
                <a:gd name="T22" fmla="*/ 522 w 1232"/>
                <a:gd name="T23" fmla="*/ 1225 h 1231"/>
                <a:gd name="T24" fmla="*/ 432 w 1232"/>
                <a:gd name="T25" fmla="*/ 1204 h 1231"/>
                <a:gd name="T26" fmla="*/ 349 w 1232"/>
                <a:gd name="T27" fmla="*/ 1171 h 1231"/>
                <a:gd name="T28" fmla="*/ 272 w 1232"/>
                <a:gd name="T29" fmla="*/ 1126 h 1231"/>
                <a:gd name="T30" fmla="*/ 202 w 1232"/>
                <a:gd name="T31" fmla="*/ 1071 h 1231"/>
                <a:gd name="T32" fmla="*/ 141 w 1232"/>
                <a:gd name="T33" fmla="*/ 1007 h 1231"/>
                <a:gd name="T34" fmla="*/ 89 w 1232"/>
                <a:gd name="T35" fmla="*/ 935 h 1231"/>
                <a:gd name="T36" fmla="*/ 48 w 1232"/>
                <a:gd name="T37" fmla="*/ 855 h 1231"/>
                <a:gd name="T38" fmla="*/ 19 w 1232"/>
                <a:gd name="T39" fmla="*/ 769 h 1231"/>
                <a:gd name="T40" fmla="*/ 3 w 1232"/>
                <a:gd name="T41" fmla="*/ 678 h 1231"/>
                <a:gd name="T42" fmla="*/ 0 w 1232"/>
                <a:gd name="T43" fmla="*/ 583 h 1231"/>
                <a:gd name="T44" fmla="*/ 12 w 1232"/>
                <a:gd name="T45" fmla="*/ 491 h 1231"/>
                <a:gd name="T46" fmla="*/ 37 w 1232"/>
                <a:gd name="T47" fmla="*/ 403 h 1231"/>
                <a:gd name="T48" fmla="*/ 74 w 1232"/>
                <a:gd name="T49" fmla="*/ 322 h 1231"/>
                <a:gd name="T50" fmla="*/ 122 w 1232"/>
                <a:gd name="T51" fmla="*/ 247 h 1231"/>
                <a:gd name="T52" fmla="*/ 180 w 1232"/>
                <a:gd name="T53" fmla="*/ 179 h 1231"/>
                <a:gd name="T54" fmla="*/ 247 w 1232"/>
                <a:gd name="T55" fmla="*/ 121 h 1231"/>
                <a:gd name="T56" fmla="*/ 323 w 1232"/>
                <a:gd name="T57" fmla="*/ 74 h 1231"/>
                <a:gd name="T58" fmla="*/ 404 w 1232"/>
                <a:gd name="T59" fmla="*/ 37 h 1231"/>
                <a:gd name="T60" fmla="*/ 492 w 1232"/>
                <a:gd name="T61" fmla="*/ 11 h 1231"/>
                <a:gd name="T62" fmla="*/ 584 w 1232"/>
                <a:gd name="T63" fmla="*/ 0 h 1231"/>
                <a:gd name="T64" fmla="*/ 679 w 1232"/>
                <a:gd name="T65" fmla="*/ 3 h 1231"/>
                <a:gd name="T66" fmla="*/ 770 w 1232"/>
                <a:gd name="T67" fmla="*/ 19 h 1231"/>
                <a:gd name="T68" fmla="*/ 855 w 1232"/>
                <a:gd name="T69" fmla="*/ 47 h 1231"/>
                <a:gd name="T70" fmla="*/ 936 w 1232"/>
                <a:gd name="T71" fmla="*/ 88 h 1231"/>
                <a:gd name="T72" fmla="*/ 1008 w 1232"/>
                <a:gd name="T73" fmla="*/ 140 h 1231"/>
                <a:gd name="T74" fmla="*/ 1072 w 1232"/>
                <a:gd name="T75" fmla="*/ 201 h 1231"/>
                <a:gd name="T76" fmla="*/ 1127 w 1232"/>
                <a:gd name="T77" fmla="*/ 271 h 1231"/>
                <a:gd name="T78" fmla="*/ 1172 w 1232"/>
                <a:gd name="T79" fmla="*/ 348 h 1231"/>
                <a:gd name="T80" fmla="*/ 1204 w 1232"/>
                <a:gd name="T81" fmla="*/ 432 h 1231"/>
                <a:gd name="T82" fmla="*/ 1226 w 1232"/>
                <a:gd name="T83" fmla="*/ 522 h 1231"/>
                <a:gd name="T84" fmla="*/ 1232 w 1232"/>
                <a:gd name="T85" fmla="*/ 615 h 1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32" h="1231">
                  <a:moveTo>
                    <a:pt x="1232" y="615"/>
                  </a:moveTo>
                  <a:lnTo>
                    <a:pt x="1232" y="647"/>
                  </a:lnTo>
                  <a:lnTo>
                    <a:pt x="1229" y="678"/>
                  </a:lnTo>
                  <a:lnTo>
                    <a:pt x="1226" y="709"/>
                  </a:lnTo>
                  <a:lnTo>
                    <a:pt x="1220" y="740"/>
                  </a:lnTo>
                  <a:lnTo>
                    <a:pt x="1213" y="769"/>
                  </a:lnTo>
                  <a:lnTo>
                    <a:pt x="1204" y="799"/>
                  </a:lnTo>
                  <a:lnTo>
                    <a:pt x="1195" y="827"/>
                  </a:lnTo>
                  <a:lnTo>
                    <a:pt x="1184" y="855"/>
                  </a:lnTo>
                  <a:lnTo>
                    <a:pt x="1172" y="882"/>
                  </a:lnTo>
                  <a:lnTo>
                    <a:pt x="1158" y="909"/>
                  </a:lnTo>
                  <a:lnTo>
                    <a:pt x="1143" y="935"/>
                  </a:lnTo>
                  <a:lnTo>
                    <a:pt x="1127" y="959"/>
                  </a:lnTo>
                  <a:lnTo>
                    <a:pt x="1110" y="984"/>
                  </a:lnTo>
                  <a:lnTo>
                    <a:pt x="1091" y="1007"/>
                  </a:lnTo>
                  <a:lnTo>
                    <a:pt x="1072" y="1029"/>
                  </a:lnTo>
                  <a:lnTo>
                    <a:pt x="1052" y="1051"/>
                  </a:lnTo>
                  <a:lnTo>
                    <a:pt x="1030" y="1071"/>
                  </a:lnTo>
                  <a:lnTo>
                    <a:pt x="1008" y="1090"/>
                  </a:lnTo>
                  <a:lnTo>
                    <a:pt x="984" y="1110"/>
                  </a:lnTo>
                  <a:lnTo>
                    <a:pt x="960" y="1126"/>
                  </a:lnTo>
                  <a:lnTo>
                    <a:pt x="936" y="1142"/>
                  </a:lnTo>
                  <a:lnTo>
                    <a:pt x="909" y="1157"/>
                  </a:lnTo>
                  <a:lnTo>
                    <a:pt x="883" y="1171"/>
                  </a:lnTo>
                  <a:lnTo>
                    <a:pt x="855" y="1184"/>
                  </a:lnTo>
                  <a:lnTo>
                    <a:pt x="828" y="1194"/>
                  </a:lnTo>
                  <a:lnTo>
                    <a:pt x="799" y="1204"/>
                  </a:lnTo>
                  <a:lnTo>
                    <a:pt x="770" y="1212"/>
                  </a:lnTo>
                  <a:lnTo>
                    <a:pt x="740" y="1219"/>
                  </a:lnTo>
                  <a:lnTo>
                    <a:pt x="710" y="1225"/>
                  </a:lnTo>
                  <a:lnTo>
                    <a:pt x="679" y="1228"/>
                  </a:lnTo>
                  <a:lnTo>
                    <a:pt x="647" y="1231"/>
                  </a:lnTo>
                  <a:lnTo>
                    <a:pt x="615" y="1231"/>
                  </a:lnTo>
                  <a:lnTo>
                    <a:pt x="584" y="1231"/>
                  </a:lnTo>
                  <a:lnTo>
                    <a:pt x="553" y="1228"/>
                  </a:lnTo>
                  <a:lnTo>
                    <a:pt x="522" y="1225"/>
                  </a:lnTo>
                  <a:lnTo>
                    <a:pt x="492" y="1219"/>
                  </a:lnTo>
                  <a:lnTo>
                    <a:pt x="462" y="1212"/>
                  </a:lnTo>
                  <a:lnTo>
                    <a:pt x="432" y="1204"/>
                  </a:lnTo>
                  <a:lnTo>
                    <a:pt x="404" y="1194"/>
                  </a:lnTo>
                  <a:lnTo>
                    <a:pt x="376" y="1184"/>
                  </a:lnTo>
                  <a:lnTo>
                    <a:pt x="349" y="1171"/>
                  </a:lnTo>
                  <a:lnTo>
                    <a:pt x="323" y="1157"/>
                  </a:lnTo>
                  <a:lnTo>
                    <a:pt x="296" y="1142"/>
                  </a:lnTo>
                  <a:lnTo>
                    <a:pt x="272" y="1126"/>
                  </a:lnTo>
                  <a:lnTo>
                    <a:pt x="247" y="1110"/>
                  </a:lnTo>
                  <a:lnTo>
                    <a:pt x="224" y="1090"/>
                  </a:lnTo>
                  <a:lnTo>
                    <a:pt x="202" y="1071"/>
                  </a:lnTo>
                  <a:lnTo>
                    <a:pt x="180" y="1051"/>
                  </a:lnTo>
                  <a:lnTo>
                    <a:pt x="160" y="1029"/>
                  </a:lnTo>
                  <a:lnTo>
                    <a:pt x="141" y="1007"/>
                  </a:lnTo>
                  <a:lnTo>
                    <a:pt x="122" y="984"/>
                  </a:lnTo>
                  <a:lnTo>
                    <a:pt x="105" y="959"/>
                  </a:lnTo>
                  <a:lnTo>
                    <a:pt x="89" y="935"/>
                  </a:lnTo>
                  <a:lnTo>
                    <a:pt x="74" y="909"/>
                  </a:lnTo>
                  <a:lnTo>
                    <a:pt x="60" y="882"/>
                  </a:lnTo>
                  <a:lnTo>
                    <a:pt x="48" y="855"/>
                  </a:lnTo>
                  <a:lnTo>
                    <a:pt x="37" y="827"/>
                  </a:lnTo>
                  <a:lnTo>
                    <a:pt x="27" y="799"/>
                  </a:lnTo>
                  <a:lnTo>
                    <a:pt x="19" y="769"/>
                  </a:lnTo>
                  <a:lnTo>
                    <a:pt x="12" y="740"/>
                  </a:lnTo>
                  <a:lnTo>
                    <a:pt x="6" y="709"/>
                  </a:lnTo>
                  <a:lnTo>
                    <a:pt x="3" y="678"/>
                  </a:lnTo>
                  <a:lnTo>
                    <a:pt x="0" y="647"/>
                  </a:lnTo>
                  <a:lnTo>
                    <a:pt x="0" y="615"/>
                  </a:lnTo>
                  <a:lnTo>
                    <a:pt x="0" y="583"/>
                  </a:lnTo>
                  <a:lnTo>
                    <a:pt x="3" y="552"/>
                  </a:lnTo>
                  <a:lnTo>
                    <a:pt x="6" y="522"/>
                  </a:lnTo>
                  <a:lnTo>
                    <a:pt x="12" y="491"/>
                  </a:lnTo>
                  <a:lnTo>
                    <a:pt x="19" y="462"/>
                  </a:lnTo>
                  <a:lnTo>
                    <a:pt x="27" y="432"/>
                  </a:lnTo>
                  <a:lnTo>
                    <a:pt x="37" y="403"/>
                  </a:lnTo>
                  <a:lnTo>
                    <a:pt x="48" y="376"/>
                  </a:lnTo>
                  <a:lnTo>
                    <a:pt x="60" y="348"/>
                  </a:lnTo>
                  <a:lnTo>
                    <a:pt x="74" y="322"/>
                  </a:lnTo>
                  <a:lnTo>
                    <a:pt x="89" y="296"/>
                  </a:lnTo>
                  <a:lnTo>
                    <a:pt x="105" y="271"/>
                  </a:lnTo>
                  <a:lnTo>
                    <a:pt x="122" y="247"/>
                  </a:lnTo>
                  <a:lnTo>
                    <a:pt x="141" y="224"/>
                  </a:lnTo>
                  <a:lnTo>
                    <a:pt x="160" y="201"/>
                  </a:lnTo>
                  <a:lnTo>
                    <a:pt x="180" y="179"/>
                  </a:lnTo>
                  <a:lnTo>
                    <a:pt x="202" y="159"/>
                  </a:lnTo>
                  <a:lnTo>
                    <a:pt x="224" y="140"/>
                  </a:lnTo>
                  <a:lnTo>
                    <a:pt x="247" y="121"/>
                  </a:lnTo>
                  <a:lnTo>
                    <a:pt x="272" y="104"/>
                  </a:lnTo>
                  <a:lnTo>
                    <a:pt x="296" y="88"/>
                  </a:lnTo>
                  <a:lnTo>
                    <a:pt x="323" y="74"/>
                  </a:lnTo>
                  <a:lnTo>
                    <a:pt x="349" y="60"/>
                  </a:lnTo>
                  <a:lnTo>
                    <a:pt x="376" y="47"/>
                  </a:lnTo>
                  <a:lnTo>
                    <a:pt x="404" y="37"/>
                  </a:lnTo>
                  <a:lnTo>
                    <a:pt x="432" y="27"/>
                  </a:lnTo>
                  <a:lnTo>
                    <a:pt x="462" y="19"/>
                  </a:lnTo>
                  <a:lnTo>
                    <a:pt x="492" y="11"/>
                  </a:lnTo>
                  <a:lnTo>
                    <a:pt x="522" y="6"/>
                  </a:lnTo>
                  <a:lnTo>
                    <a:pt x="553" y="3"/>
                  </a:lnTo>
                  <a:lnTo>
                    <a:pt x="584" y="0"/>
                  </a:lnTo>
                  <a:lnTo>
                    <a:pt x="615" y="0"/>
                  </a:lnTo>
                  <a:lnTo>
                    <a:pt x="647" y="0"/>
                  </a:lnTo>
                  <a:lnTo>
                    <a:pt x="679" y="3"/>
                  </a:lnTo>
                  <a:lnTo>
                    <a:pt x="710" y="6"/>
                  </a:lnTo>
                  <a:lnTo>
                    <a:pt x="740" y="11"/>
                  </a:lnTo>
                  <a:lnTo>
                    <a:pt x="770" y="19"/>
                  </a:lnTo>
                  <a:lnTo>
                    <a:pt x="799" y="27"/>
                  </a:lnTo>
                  <a:lnTo>
                    <a:pt x="828" y="37"/>
                  </a:lnTo>
                  <a:lnTo>
                    <a:pt x="855" y="47"/>
                  </a:lnTo>
                  <a:lnTo>
                    <a:pt x="883" y="60"/>
                  </a:lnTo>
                  <a:lnTo>
                    <a:pt x="909" y="74"/>
                  </a:lnTo>
                  <a:lnTo>
                    <a:pt x="936" y="88"/>
                  </a:lnTo>
                  <a:lnTo>
                    <a:pt x="960" y="104"/>
                  </a:lnTo>
                  <a:lnTo>
                    <a:pt x="984" y="121"/>
                  </a:lnTo>
                  <a:lnTo>
                    <a:pt x="1008" y="140"/>
                  </a:lnTo>
                  <a:lnTo>
                    <a:pt x="1030" y="159"/>
                  </a:lnTo>
                  <a:lnTo>
                    <a:pt x="1052" y="179"/>
                  </a:lnTo>
                  <a:lnTo>
                    <a:pt x="1072" y="201"/>
                  </a:lnTo>
                  <a:lnTo>
                    <a:pt x="1091" y="224"/>
                  </a:lnTo>
                  <a:lnTo>
                    <a:pt x="1110" y="247"/>
                  </a:lnTo>
                  <a:lnTo>
                    <a:pt x="1127" y="271"/>
                  </a:lnTo>
                  <a:lnTo>
                    <a:pt x="1143" y="296"/>
                  </a:lnTo>
                  <a:lnTo>
                    <a:pt x="1158" y="322"/>
                  </a:lnTo>
                  <a:lnTo>
                    <a:pt x="1172" y="348"/>
                  </a:lnTo>
                  <a:lnTo>
                    <a:pt x="1184" y="376"/>
                  </a:lnTo>
                  <a:lnTo>
                    <a:pt x="1195" y="403"/>
                  </a:lnTo>
                  <a:lnTo>
                    <a:pt x="1204" y="432"/>
                  </a:lnTo>
                  <a:lnTo>
                    <a:pt x="1213" y="462"/>
                  </a:lnTo>
                  <a:lnTo>
                    <a:pt x="1220" y="491"/>
                  </a:lnTo>
                  <a:lnTo>
                    <a:pt x="1226" y="522"/>
                  </a:lnTo>
                  <a:lnTo>
                    <a:pt x="1229" y="552"/>
                  </a:lnTo>
                  <a:lnTo>
                    <a:pt x="1232" y="583"/>
                  </a:lnTo>
                  <a:lnTo>
                    <a:pt x="1232" y="615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35" name="Freeform 95"/>
            <p:cNvSpPr>
              <a:spLocks/>
            </p:cNvSpPr>
            <p:nvPr/>
          </p:nvSpPr>
          <p:spPr bwMode="auto">
            <a:xfrm>
              <a:off x="4362450" y="1328738"/>
              <a:ext cx="185738" cy="327025"/>
            </a:xfrm>
            <a:custGeom>
              <a:avLst/>
              <a:gdLst>
                <a:gd name="T0" fmla="*/ 582 w 582"/>
                <a:gd name="T1" fmla="*/ 893 h 1026"/>
                <a:gd name="T2" fmla="*/ 579 w 582"/>
                <a:gd name="T3" fmla="*/ 919 h 1026"/>
                <a:gd name="T4" fmla="*/ 573 w 582"/>
                <a:gd name="T5" fmla="*/ 941 h 1026"/>
                <a:gd name="T6" fmla="*/ 564 w 582"/>
                <a:gd name="T7" fmla="*/ 960 h 1026"/>
                <a:gd name="T8" fmla="*/ 554 w 582"/>
                <a:gd name="T9" fmla="*/ 976 h 1026"/>
                <a:gd name="T10" fmla="*/ 540 w 582"/>
                <a:gd name="T11" fmla="*/ 990 h 1026"/>
                <a:gd name="T12" fmla="*/ 524 w 582"/>
                <a:gd name="T13" fmla="*/ 1001 h 1026"/>
                <a:gd name="T14" fmla="*/ 507 w 582"/>
                <a:gd name="T15" fmla="*/ 1009 h 1026"/>
                <a:gd name="T16" fmla="*/ 477 w 582"/>
                <a:gd name="T17" fmla="*/ 1017 h 1026"/>
                <a:gd name="T18" fmla="*/ 430 w 582"/>
                <a:gd name="T19" fmla="*/ 1024 h 1026"/>
                <a:gd name="T20" fmla="*/ 350 w 582"/>
                <a:gd name="T21" fmla="*/ 1026 h 1026"/>
                <a:gd name="T22" fmla="*/ 232 w 582"/>
                <a:gd name="T23" fmla="*/ 1026 h 1026"/>
                <a:gd name="T24" fmla="*/ 152 w 582"/>
                <a:gd name="T25" fmla="*/ 1024 h 1026"/>
                <a:gd name="T26" fmla="*/ 105 w 582"/>
                <a:gd name="T27" fmla="*/ 1017 h 1026"/>
                <a:gd name="T28" fmla="*/ 75 w 582"/>
                <a:gd name="T29" fmla="*/ 1009 h 1026"/>
                <a:gd name="T30" fmla="*/ 58 w 582"/>
                <a:gd name="T31" fmla="*/ 1001 h 1026"/>
                <a:gd name="T32" fmla="*/ 42 w 582"/>
                <a:gd name="T33" fmla="*/ 990 h 1026"/>
                <a:gd name="T34" fmla="*/ 28 w 582"/>
                <a:gd name="T35" fmla="*/ 976 h 1026"/>
                <a:gd name="T36" fmla="*/ 18 w 582"/>
                <a:gd name="T37" fmla="*/ 960 h 1026"/>
                <a:gd name="T38" fmla="*/ 9 w 582"/>
                <a:gd name="T39" fmla="*/ 941 h 1026"/>
                <a:gd name="T40" fmla="*/ 3 w 582"/>
                <a:gd name="T41" fmla="*/ 919 h 1026"/>
                <a:gd name="T42" fmla="*/ 0 w 582"/>
                <a:gd name="T43" fmla="*/ 893 h 1026"/>
                <a:gd name="T44" fmla="*/ 0 w 582"/>
                <a:gd name="T45" fmla="*/ 291 h 1026"/>
                <a:gd name="T46" fmla="*/ 1 w 582"/>
                <a:gd name="T47" fmla="*/ 262 h 1026"/>
                <a:gd name="T48" fmla="*/ 5 w 582"/>
                <a:gd name="T49" fmla="*/ 232 h 1026"/>
                <a:gd name="T50" fmla="*/ 12 w 582"/>
                <a:gd name="T51" fmla="*/ 205 h 1026"/>
                <a:gd name="T52" fmla="*/ 22 w 582"/>
                <a:gd name="T53" fmla="*/ 178 h 1026"/>
                <a:gd name="T54" fmla="*/ 35 w 582"/>
                <a:gd name="T55" fmla="*/ 153 h 1026"/>
                <a:gd name="T56" fmla="*/ 49 w 582"/>
                <a:gd name="T57" fmla="*/ 128 h 1026"/>
                <a:gd name="T58" fmla="*/ 66 w 582"/>
                <a:gd name="T59" fmla="*/ 106 h 1026"/>
                <a:gd name="T60" fmla="*/ 85 w 582"/>
                <a:gd name="T61" fmla="*/ 85 h 1026"/>
                <a:gd name="T62" fmla="*/ 105 w 582"/>
                <a:gd name="T63" fmla="*/ 66 h 1026"/>
                <a:gd name="T64" fmla="*/ 128 w 582"/>
                <a:gd name="T65" fmla="*/ 49 h 1026"/>
                <a:gd name="T66" fmla="*/ 152 w 582"/>
                <a:gd name="T67" fmla="*/ 35 h 1026"/>
                <a:gd name="T68" fmla="*/ 177 w 582"/>
                <a:gd name="T69" fmla="*/ 23 h 1026"/>
                <a:gd name="T70" fmla="*/ 204 w 582"/>
                <a:gd name="T71" fmla="*/ 13 h 1026"/>
                <a:gd name="T72" fmla="*/ 232 w 582"/>
                <a:gd name="T73" fmla="*/ 6 h 1026"/>
                <a:gd name="T74" fmla="*/ 261 w 582"/>
                <a:gd name="T75" fmla="*/ 2 h 1026"/>
                <a:gd name="T76" fmla="*/ 290 w 582"/>
                <a:gd name="T77" fmla="*/ 0 h 1026"/>
                <a:gd name="T78" fmla="*/ 321 w 582"/>
                <a:gd name="T79" fmla="*/ 2 h 1026"/>
                <a:gd name="T80" fmla="*/ 350 w 582"/>
                <a:gd name="T81" fmla="*/ 6 h 1026"/>
                <a:gd name="T82" fmla="*/ 377 w 582"/>
                <a:gd name="T83" fmla="*/ 13 h 1026"/>
                <a:gd name="T84" fmla="*/ 405 w 582"/>
                <a:gd name="T85" fmla="*/ 23 h 1026"/>
                <a:gd name="T86" fmla="*/ 430 w 582"/>
                <a:gd name="T87" fmla="*/ 35 h 1026"/>
                <a:gd name="T88" fmla="*/ 454 w 582"/>
                <a:gd name="T89" fmla="*/ 49 h 1026"/>
                <a:gd name="T90" fmla="*/ 477 w 582"/>
                <a:gd name="T91" fmla="*/ 66 h 1026"/>
                <a:gd name="T92" fmla="*/ 497 w 582"/>
                <a:gd name="T93" fmla="*/ 85 h 1026"/>
                <a:gd name="T94" fmla="*/ 516 w 582"/>
                <a:gd name="T95" fmla="*/ 106 h 1026"/>
                <a:gd name="T96" fmla="*/ 533 w 582"/>
                <a:gd name="T97" fmla="*/ 128 h 1026"/>
                <a:gd name="T98" fmla="*/ 547 w 582"/>
                <a:gd name="T99" fmla="*/ 153 h 1026"/>
                <a:gd name="T100" fmla="*/ 559 w 582"/>
                <a:gd name="T101" fmla="*/ 178 h 1026"/>
                <a:gd name="T102" fmla="*/ 570 w 582"/>
                <a:gd name="T103" fmla="*/ 205 h 1026"/>
                <a:gd name="T104" fmla="*/ 577 w 582"/>
                <a:gd name="T105" fmla="*/ 232 h 1026"/>
                <a:gd name="T106" fmla="*/ 581 w 582"/>
                <a:gd name="T107" fmla="*/ 262 h 1026"/>
                <a:gd name="T108" fmla="*/ 582 w 582"/>
                <a:gd name="T109" fmla="*/ 291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82" h="1026">
                  <a:moveTo>
                    <a:pt x="582" y="878"/>
                  </a:moveTo>
                  <a:lnTo>
                    <a:pt x="582" y="893"/>
                  </a:lnTo>
                  <a:lnTo>
                    <a:pt x="581" y="906"/>
                  </a:lnTo>
                  <a:lnTo>
                    <a:pt x="579" y="919"/>
                  </a:lnTo>
                  <a:lnTo>
                    <a:pt x="577" y="931"/>
                  </a:lnTo>
                  <a:lnTo>
                    <a:pt x="573" y="941"/>
                  </a:lnTo>
                  <a:lnTo>
                    <a:pt x="570" y="951"/>
                  </a:lnTo>
                  <a:lnTo>
                    <a:pt x="564" y="960"/>
                  </a:lnTo>
                  <a:lnTo>
                    <a:pt x="559" y="969"/>
                  </a:lnTo>
                  <a:lnTo>
                    <a:pt x="554" y="976"/>
                  </a:lnTo>
                  <a:lnTo>
                    <a:pt x="547" y="984"/>
                  </a:lnTo>
                  <a:lnTo>
                    <a:pt x="540" y="990"/>
                  </a:lnTo>
                  <a:lnTo>
                    <a:pt x="533" y="995"/>
                  </a:lnTo>
                  <a:lnTo>
                    <a:pt x="524" y="1001"/>
                  </a:lnTo>
                  <a:lnTo>
                    <a:pt x="516" y="1005"/>
                  </a:lnTo>
                  <a:lnTo>
                    <a:pt x="507" y="1009"/>
                  </a:lnTo>
                  <a:lnTo>
                    <a:pt x="497" y="1012"/>
                  </a:lnTo>
                  <a:lnTo>
                    <a:pt x="477" y="1017"/>
                  </a:lnTo>
                  <a:lnTo>
                    <a:pt x="454" y="1022"/>
                  </a:lnTo>
                  <a:lnTo>
                    <a:pt x="430" y="1024"/>
                  </a:lnTo>
                  <a:lnTo>
                    <a:pt x="405" y="1025"/>
                  </a:lnTo>
                  <a:lnTo>
                    <a:pt x="350" y="1026"/>
                  </a:lnTo>
                  <a:lnTo>
                    <a:pt x="290" y="1026"/>
                  </a:lnTo>
                  <a:lnTo>
                    <a:pt x="232" y="1026"/>
                  </a:lnTo>
                  <a:lnTo>
                    <a:pt x="177" y="1025"/>
                  </a:lnTo>
                  <a:lnTo>
                    <a:pt x="152" y="1024"/>
                  </a:lnTo>
                  <a:lnTo>
                    <a:pt x="128" y="1022"/>
                  </a:lnTo>
                  <a:lnTo>
                    <a:pt x="105" y="1017"/>
                  </a:lnTo>
                  <a:lnTo>
                    <a:pt x="85" y="1012"/>
                  </a:lnTo>
                  <a:lnTo>
                    <a:pt x="75" y="1009"/>
                  </a:lnTo>
                  <a:lnTo>
                    <a:pt x="66" y="1005"/>
                  </a:lnTo>
                  <a:lnTo>
                    <a:pt x="58" y="1001"/>
                  </a:lnTo>
                  <a:lnTo>
                    <a:pt x="49" y="995"/>
                  </a:lnTo>
                  <a:lnTo>
                    <a:pt x="42" y="990"/>
                  </a:lnTo>
                  <a:lnTo>
                    <a:pt x="35" y="984"/>
                  </a:lnTo>
                  <a:lnTo>
                    <a:pt x="28" y="976"/>
                  </a:lnTo>
                  <a:lnTo>
                    <a:pt x="22" y="969"/>
                  </a:lnTo>
                  <a:lnTo>
                    <a:pt x="18" y="960"/>
                  </a:lnTo>
                  <a:lnTo>
                    <a:pt x="12" y="951"/>
                  </a:lnTo>
                  <a:lnTo>
                    <a:pt x="9" y="941"/>
                  </a:lnTo>
                  <a:lnTo>
                    <a:pt x="5" y="931"/>
                  </a:lnTo>
                  <a:lnTo>
                    <a:pt x="3" y="919"/>
                  </a:lnTo>
                  <a:lnTo>
                    <a:pt x="1" y="906"/>
                  </a:lnTo>
                  <a:lnTo>
                    <a:pt x="0" y="893"/>
                  </a:lnTo>
                  <a:lnTo>
                    <a:pt x="0" y="878"/>
                  </a:lnTo>
                  <a:lnTo>
                    <a:pt x="0" y="291"/>
                  </a:lnTo>
                  <a:lnTo>
                    <a:pt x="0" y="276"/>
                  </a:lnTo>
                  <a:lnTo>
                    <a:pt x="1" y="262"/>
                  </a:lnTo>
                  <a:lnTo>
                    <a:pt x="3" y="247"/>
                  </a:lnTo>
                  <a:lnTo>
                    <a:pt x="5" y="232"/>
                  </a:lnTo>
                  <a:lnTo>
                    <a:pt x="9" y="218"/>
                  </a:lnTo>
                  <a:lnTo>
                    <a:pt x="12" y="205"/>
                  </a:lnTo>
                  <a:lnTo>
                    <a:pt x="18" y="191"/>
                  </a:lnTo>
                  <a:lnTo>
                    <a:pt x="22" y="178"/>
                  </a:lnTo>
                  <a:lnTo>
                    <a:pt x="28" y="164"/>
                  </a:lnTo>
                  <a:lnTo>
                    <a:pt x="35" y="153"/>
                  </a:lnTo>
                  <a:lnTo>
                    <a:pt x="42" y="140"/>
                  </a:lnTo>
                  <a:lnTo>
                    <a:pt x="49" y="128"/>
                  </a:lnTo>
                  <a:lnTo>
                    <a:pt x="58" y="117"/>
                  </a:lnTo>
                  <a:lnTo>
                    <a:pt x="66" y="106"/>
                  </a:lnTo>
                  <a:lnTo>
                    <a:pt x="75" y="96"/>
                  </a:lnTo>
                  <a:lnTo>
                    <a:pt x="85" y="85"/>
                  </a:lnTo>
                  <a:lnTo>
                    <a:pt x="95" y="76"/>
                  </a:lnTo>
                  <a:lnTo>
                    <a:pt x="105" y="66"/>
                  </a:lnTo>
                  <a:lnTo>
                    <a:pt x="117" y="58"/>
                  </a:lnTo>
                  <a:lnTo>
                    <a:pt x="128" y="49"/>
                  </a:lnTo>
                  <a:lnTo>
                    <a:pt x="140" y="42"/>
                  </a:lnTo>
                  <a:lnTo>
                    <a:pt x="152" y="35"/>
                  </a:lnTo>
                  <a:lnTo>
                    <a:pt x="165" y="28"/>
                  </a:lnTo>
                  <a:lnTo>
                    <a:pt x="177" y="23"/>
                  </a:lnTo>
                  <a:lnTo>
                    <a:pt x="191" y="17"/>
                  </a:lnTo>
                  <a:lnTo>
                    <a:pt x="204" y="13"/>
                  </a:lnTo>
                  <a:lnTo>
                    <a:pt x="219" y="9"/>
                  </a:lnTo>
                  <a:lnTo>
                    <a:pt x="232" y="6"/>
                  </a:lnTo>
                  <a:lnTo>
                    <a:pt x="246" y="3"/>
                  </a:lnTo>
                  <a:lnTo>
                    <a:pt x="261" y="2"/>
                  </a:lnTo>
                  <a:lnTo>
                    <a:pt x="276" y="1"/>
                  </a:lnTo>
                  <a:lnTo>
                    <a:pt x="290" y="0"/>
                  </a:lnTo>
                  <a:lnTo>
                    <a:pt x="306" y="1"/>
                  </a:lnTo>
                  <a:lnTo>
                    <a:pt x="321" y="2"/>
                  </a:lnTo>
                  <a:lnTo>
                    <a:pt x="335" y="3"/>
                  </a:lnTo>
                  <a:lnTo>
                    <a:pt x="350" y="6"/>
                  </a:lnTo>
                  <a:lnTo>
                    <a:pt x="363" y="9"/>
                  </a:lnTo>
                  <a:lnTo>
                    <a:pt x="377" y="13"/>
                  </a:lnTo>
                  <a:lnTo>
                    <a:pt x="391" y="17"/>
                  </a:lnTo>
                  <a:lnTo>
                    <a:pt x="405" y="23"/>
                  </a:lnTo>
                  <a:lnTo>
                    <a:pt x="417" y="28"/>
                  </a:lnTo>
                  <a:lnTo>
                    <a:pt x="430" y="35"/>
                  </a:lnTo>
                  <a:lnTo>
                    <a:pt x="442" y="42"/>
                  </a:lnTo>
                  <a:lnTo>
                    <a:pt x="454" y="49"/>
                  </a:lnTo>
                  <a:lnTo>
                    <a:pt x="465" y="58"/>
                  </a:lnTo>
                  <a:lnTo>
                    <a:pt x="477" y="66"/>
                  </a:lnTo>
                  <a:lnTo>
                    <a:pt x="487" y="76"/>
                  </a:lnTo>
                  <a:lnTo>
                    <a:pt x="497" y="85"/>
                  </a:lnTo>
                  <a:lnTo>
                    <a:pt x="507" y="96"/>
                  </a:lnTo>
                  <a:lnTo>
                    <a:pt x="516" y="106"/>
                  </a:lnTo>
                  <a:lnTo>
                    <a:pt x="524" y="117"/>
                  </a:lnTo>
                  <a:lnTo>
                    <a:pt x="533" y="128"/>
                  </a:lnTo>
                  <a:lnTo>
                    <a:pt x="540" y="140"/>
                  </a:lnTo>
                  <a:lnTo>
                    <a:pt x="547" y="153"/>
                  </a:lnTo>
                  <a:lnTo>
                    <a:pt x="554" y="164"/>
                  </a:lnTo>
                  <a:lnTo>
                    <a:pt x="559" y="178"/>
                  </a:lnTo>
                  <a:lnTo>
                    <a:pt x="564" y="191"/>
                  </a:lnTo>
                  <a:lnTo>
                    <a:pt x="570" y="205"/>
                  </a:lnTo>
                  <a:lnTo>
                    <a:pt x="573" y="218"/>
                  </a:lnTo>
                  <a:lnTo>
                    <a:pt x="577" y="232"/>
                  </a:lnTo>
                  <a:lnTo>
                    <a:pt x="579" y="247"/>
                  </a:lnTo>
                  <a:lnTo>
                    <a:pt x="581" y="262"/>
                  </a:lnTo>
                  <a:lnTo>
                    <a:pt x="582" y="276"/>
                  </a:lnTo>
                  <a:lnTo>
                    <a:pt x="582" y="291"/>
                  </a:lnTo>
                  <a:lnTo>
                    <a:pt x="582" y="878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36" name="Rectangle 96"/>
            <p:cNvSpPr>
              <a:spLocks noChangeArrowheads="1"/>
            </p:cNvSpPr>
            <p:nvPr/>
          </p:nvSpPr>
          <p:spPr bwMode="auto">
            <a:xfrm>
              <a:off x="4362450" y="1608138"/>
              <a:ext cx="185738" cy="98425"/>
            </a:xfrm>
            <a:prstGeom prst="rect">
              <a:avLst/>
            </a:prstGeom>
            <a:solidFill>
              <a:srgbClr val="7289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37" name="Freeform 97"/>
            <p:cNvSpPr>
              <a:spLocks/>
            </p:cNvSpPr>
            <p:nvPr/>
          </p:nvSpPr>
          <p:spPr bwMode="auto">
            <a:xfrm>
              <a:off x="4395788" y="1638300"/>
              <a:ext cx="119063" cy="117475"/>
            </a:xfrm>
            <a:custGeom>
              <a:avLst/>
              <a:gdLst>
                <a:gd name="T0" fmla="*/ 370 w 372"/>
                <a:gd name="T1" fmla="*/ 205 h 372"/>
                <a:gd name="T2" fmla="*/ 363 w 372"/>
                <a:gd name="T3" fmla="*/ 241 h 372"/>
                <a:gd name="T4" fmla="*/ 349 w 372"/>
                <a:gd name="T5" fmla="*/ 275 h 372"/>
                <a:gd name="T6" fmla="*/ 329 w 372"/>
                <a:gd name="T7" fmla="*/ 305 h 372"/>
                <a:gd name="T8" fmla="*/ 304 w 372"/>
                <a:gd name="T9" fmla="*/ 330 h 372"/>
                <a:gd name="T10" fmla="*/ 274 w 372"/>
                <a:gd name="T11" fmla="*/ 350 h 372"/>
                <a:gd name="T12" fmla="*/ 241 w 372"/>
                <a:gd name="T13" fmla="*/ 364 h 372"/>
                <a:gd name="T14" fmla="*/ 204 w 372"/>
                <a:gd name="T15" fmla="*/ 371 h 372"/>
                <a:gd name="T16" fmla="*/ 167 w 372"/>
                <a:gd name="T17" fmla="*/ 371 h 372"/>
                <a:gd name="T18" fmla="*/ 130 w 372"/>
                <a:gd name="T19" fmla="*/ 364 h 372"/>
                <a:gd name="T20" fmla="*/ 98 w 372"/>
                <a:gd name="T21" fmla="*/ 350 h 372"/>
                <a:gd name="T22" fmla="*/ 68 w 372"/>
                <a:gd name="T23" fmla="*/ 330 h 372"/>
                <a:gd name="T24" fmla="*/ 43 w 372"/>
                <a:gd name="T25" fmla="*/ 305 h 372"/>
                <a:gd name="T26" fmla="*/ 23 w 372"/>
                <a:gd name="T27" fmla="*/ 275 h 372"/>
                <a:gd name="T28" fmla="*/ 9 w 372"/>
                <a:gd name="T29" fmla="*/ 241 h 372"/>
                <a:gd name="T30" fmla="*/ 1 w 372"/>
                <a:gd name="T31" fmla="*/ 205 h 372"/>
                <a:gd name="T32" fmla="*/ 1 w 372"/>
                <a:gd name="T33" fmla="*/ 167 h 372"/>
                <a:gd name="T34" fmla="*/ 9 w 372"/>
                <a:gd name="T35" fmla="*/ 131 h 372"/>
                <a:gd name="T36" fmla="*/ 23 w 372"/>
                <a:gd name="T37" fmla="*/ 97 h 372"/>
                <a:gd name="T38" fmla="*/ 43 w 372"/>
                <a:gd name="T39" fmla="*/ 68 h 372"/>
                <a:gd name="T40" fmla="*/ 68 w 372"/>
                <a:gd name="T41" fmla="*/ 42 h 372"/>
                <a:gd name="T42" fmla="*/ 98 w 372"/>
                <a:gd name="T43" fmla="*/ 23 h 372"/>
                <a:gd name="T44" fmla="*/ 130 w 372"/>
                <a:gd name="T45" fmla="*/ 9 h 372"/>
                <a:gd name="T46" fmla="*/ 167 w 372"/>
                <a:gd name="T47" fmla="*/ 1 h 372"/>
                <a:gd name="T48" fmla="*/ 204 w 372"/>
                <a:gd name="T49" fmla="*/ 1 h 372"/>
                <a:gd name="T50" fmla="*/ 241 w 372"/>
                <a:gd name="T51" fmla="*/ 9 h 372"/>
                <a:gd name="T52" fmla="*/ 274 w 372"/>
                <a:gd name="T53" fmla="*/ 23 h 372"/>
                <a:gd name="T54" fmla="*/ 304 w 372"/>
                <a:gd name="T55" fmla="*/ 42 h 372"/>
                <a:gd name="T56" fmla="*/ 329 w 372"/>
                <a:gd name="T57" fmla="*/ 68 h 372"/>
                <a:gd name="T58" fmla="*/ 349 w 372"/>
                <a:gd name="T59" fmla="*/ 97 h 372"/>
                <a:gd name="T60" fmla="*/ 363 w 372"/>
                <a:gd name="T61" fmla="*/ 131 h 372"/>
                <a:gd name="T62" fmla="*/ 370 w 372"/>
                <a:gd name="T63" fmla="*/ 167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2" h="372">
                  <a:moveTo>
                    <a:pt x="372" y="186"/>
                  </a:moveTo>
                  <a:lnTo>
                    <a:pt x="370" y="205"/>
                  </a:lnTo>
                  <a:lnTo>
                    <a:pt x="368" y="223"/>
                  </a:lnTo>
                  <a:lnTo>
                    <a:pt x="363" y="241"/>
                  </a:lnTo>
                  <a:lnTo>
                    <a:pt x="357" y="258"/>
                  </a:lnTo>
                  <a:lnTo>
                    <a:pt x="349" y="275"/>
                  </a:lnTo>
                  <a:lnTo>
                    <a:pt x="340" y="290"/>
                  </a:lnTo>
                  <a:lnTo>
                    <a:pt x="329" y="305"/>
                  </a:lnTo>
                  <a:lnTo>
                    <a:pt x="318" y="317"/>
                  </a:lnTo>
                  <a:lnTo>
                    <a:pt x="304" y="330"/>
                  </a:lnTo>
                  <a:lnTo>
                    <a:pt x="290" y="340"/>
                  </a:lnTo>
                  <a:lnTo>
                    <a:pt x="274" y="350"/>
                  </a:lnTo>
                  <a:lnTo>
                    <a:pt x="258" y="357"/>
                  </a:lnTo>
                  <a:lnTo>
                    <a:pt x="241" y="364"/>
                  </a:lnTo>
                  <a:lnTo>
                    <a:pt x="223" y="368"/>
                  </a:lnTo>
                  <a:lnTo>
                    <a:pt x="204" y="371"/>
                  </a:lnTo>
                  <a:lnTo>
                    <a:pt x="185" y="372"/>
                  </a:lnTo>
                  <a:lnTo>
                    <a:pt x="167" y="371"/>
                  </a:lnTo>
                  <a:lnTo>
                    <a:pt x="148" y="368"/>
                  </a:lnTo>
                  <a:lnTo>
                    <a:pt x="130" y="364"/>
                  </a:lnTo>
                  <a:lnTo>
                    <a:pt x="114" y="357"/>
                  </a:lnTo>
                  <a:lnTo>
                    <a:pt x="98" y="350"/>
                  </a:lnTo>
                  <a:lnTo>
                    <a:pt x="82" y="340"/>
                  </a:lnTo>
                  <a:lnTo>
                    <a:pt x="68" y="330"/>
                  </a:lnTo>
                  <a:lnTo>
                    <a:pt x="54" y="317"/>
                  </a:lnTo>
                  <a:lnTo>
                    <a:pt x="43" y="305"/>
                  </a:lnTo>
                  <a:lnTo>
                    <a:pt x="32" y="290"/>
                  </a:lnTo>
                  <a:lnTo>
                    <a:pt x="23" y="275"/>
                  </a:lnTo>
                  <a:lnTo>
                    <a:pt x="15" y="258"/>
                  </a:lnTo>
                  <a:lnTo>
                    <a:pt x="9" y="241"/>
                  </a:lnTo>
                  <a:lnTo>
                    <a:pt x="4" y="223"/>
                  </a:lnTo>
                  <a:lnTo>
                    <a:pt x="1" y="205"/>
                  </a:lnTo>
                  <a:lnTo>
                    <a:pt x="0" y="186"/>
                  </a:lnTo>
                  <a:lnTo>
                    <a:pt x="1" y="167"/>
                  </a:lnTo>
                  <a:lnTo>
                    <a:pt x="4" y="149"/>
                  </a:lnTo>
                  <a:lnTo>
                    <a:pt x="9" y="131"/>
                  </a:lnTo>
                  <a:lnTo>
                    <a:pt x="15" y="114"/>
                  </a:lnTo>
                  <a:lnTo>
                    <a:pt x="23" y="97"/>
                  </a:lnTo>
                  <a:lnTo>
                    <a:pt x="32" y="83"/>
                  </a:lnTo>
                  <a:lnTo>
                    <a:pt x="43" y="68"/>
                  </a:lnTo>
                  <a:lnTo>
                    <a:pt x="54" y="55"/>
                  </a:lnTo>
                  <a:lnTo>
                    <a:pt x="68" y="42"/>
                  </a:lnTo>
                  <a:lnTo>
                    <a:pt x="82" y="32"/>
                  </a:lnTo>
                  <a:lnTo>
                    <a:pt x="98" y="23"/>
                  </a:lnTo>
                  <a:lnTo>
                    <a:pt x="114" y="15"/>
                  </a:lnTo>
                  <a:lnTo>
                    <a:pt x="130" y="9"/>
                  </a:lnTo>
                  <a:lnTo>
                    <a:pt x="148" y="4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4" y="1"/>
                  </a:lnTo>
                  <a:lnTo>
                    <a:pt x="223" y="4"/>
                  </a:lnTo>
                  <a:lnTo>
                    <a:pt x="241" y="9"/>
                  </a:lnTo>
                  <a:lnTo>
                    <a:pt x="258" y="15"/>
                  </a:lnTo>
                  <a:lnTo>
                    <a:pt x="274" y="23"/>
                  </a:lnTo>
                  <a:lnTo>
                    <a:pt x="290" y="32"/>
                  </a:lnTo>
                  <a:lnTo>
                    <a:pt x="304" y="42"/>
                  </a:lnTo>
                  <a:lnTo>
                    <a:pt x="318" y="55"/>
                  </a:lnTo>
                  <a:lnTo>
                    <a:pt x="329" y="68"/>
                  </a:lnTo>
                  <a:lnTo>
                    <a:pt x="340" y="83"/>
                  </a:lnTo>
                  <a:lnTo>
                    <a:pt x="349" y="97"/>
                  </a:lnTo>
                  <a:lnTo>
                    <a:pt x="357" y="114"/>
                  </a:lnTo>
                  <a:lnTo>
                    <a:pt x="363" y="131"/>
                  </a:lnTo>
                  <a:lnTo>
                    <a:pt x="368" y="149"/>
                  </a:lnTo>
                  <a:lnTo>
                    <a:pt x="370" y="167"/>
                  </a:lnTo>
                  <a:lnTo>
                    <a:pt x="372" y="186"/>
                  </a:lnTo>
                  <a:close/>
                </a:path>
              </a:pathLst>
            </a:custGeom>
            <a:solidFill>
              <a:srgbClr val="7289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38" name="Freeform 98"/>
            <p:cNvSpPr>
              <a:spLocks/>
            </p:cNvSpPr>
            <p:nvPr/>
          </p:nvSpPr>
          <p:spPr bwMode="auto">
            <a:xfrm>
              <a:off x="4030663" y="1347788"/>
              <a:ext cx="138113" cy="14288"/>
            </a:xfrm>
            <a:custGeom>
              <a:avLst/>
              <a:gdLst>
                <a:gd name="T0" fmla="*/ 433 w 434"/>
                <a:gd name="T1" fmla="*/ 46 h 48"/>
                <a:gd name="T2" fmla="*/ 433 w 434"/>
                <a:gd name="T3" fmla="*/ 39 h 48"/>
                <a:gd name="T4" fmla="*/ 433 w 434"/>
                <a:gd name="T5" fmla="*/ 30 h 48"/>
                <a:gd name="T6" fmla="*/ 433 w 434"/>
                <a:gd name="T7" fmla="*/ 23 h 48"/>
                <a:gd name="T8" fmla="*/ 434 w 434"/>
                <a:gd name="T9" fmla="*/ 14 h 48"/>
                <a:gd name="T10" fmla="*/ 0 w 434"/>
                <a:gd name="T11" fmla="*/ 0 h 48"/>
                <a:gd name="T12" fmla="*/ 0 w 434"/>
                <a:gd name="T13" fmla="*/ 11 h 48"/>
                <a:gd name="T14" fmla="*/ 0 w 434"/>
                <a:gd name="T15" fmla="*/ 23 h 48"/>
                <a:gd name="T16" fmla="*/ 0 w 434"/>
                <a:gd name="T17" fmla="*/ 34 h 48"/>
                <a:gd name="T18" fmla="*/ 0 w 434"/>
                <a:gd name="T19" fmla="*/ 46 h 48"/>
                <a:gd name="T20" fmla="*/ 0 w 434"/>
                <a:gd name="T21" fmla="*/ 48 h 48"/>
                <a:gd name="T22" fmla="*/ 433 w 434"/>
                <a:gd name="T23" fmla="*/ 48 h 48"/>
                <a:gd name="T24" fmla="*/ 433 w 434"/>
                <a:gd name="T25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4" h="48">
                  <a:moveTo>
                    <a:pt x="433" y="46"/>
                  </a:moveTo>
                  <a:lnTo>
                    <a:pt x="433" y="39"/>
                  </a:lnTo>
                  <a:lnTo>
                    <a:pt x="433" y="30"/>
                  </a:lnTo>
                  <a:lnTo>
                    <a:pt x="433" y="23"/>
                  </a:lnTo>
                  <a:lnTo>
                    <a:pt x="434" y="14"/>
                  </a:lnTo>
                  <a:lnTo>
                    <a:pt x="0" y="0"/>
                  </a:lnTo>
                  <a:lnTo>
                    <a:pt x="0" y="11"/>
                  </a:lnTo>
                  <a:lnTo>
                    <a:pt x="0" y="23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0" y="48"/>
                  </a:lnTo>
                  <a:lnTo>
                    <a:pt x="433" y="48"/>
                  </a:lnTo>
                  <a:lnTo>
                    <a:pt x="433" y="46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39" name="Freeform 99"/>
            <p:cNvSpPr>
              <a:spLocks noEditPoints="1"/>
            </p:cNvSpPr>
            <p:nvPr/>
          </p:nvSpPr>
          <p:spPr bwMode="auto">
            <a:xfrm>
              <a:off x="4025900" y="1341438"/>
              <a:ext cx="147638" cy="26988"/>
            </a:xfrm>
            <a:custGeom>
              <a:avLst/>
              <a:gdLst>
                <a:gd name="T0" fmla="*/ 433 w 468"/>
                <a:gd name="T1" fmla="*/ 64 h 83"/>
                <a:gd name="T2" fmla="*/ 434 w 468"/>
                <a:gd name="T3" fmla="*/ 57 h 83"/>
                <a:gd name="T4" fmla="*/ 434 w 468"/>
                <a:gd name="T5" fmla="*/ 49 h 83"/>
                <a:gd name="T6" fmla="*/ 434 w 468"/>
                <a:gd name="T7" fmla="*/ 41 h 83"/>
                <a:gd name="T8" fmla="*/ 434 w 468"/>
                <a:gd name="T9" fmla="*/ 32 h 83"/>
                <a:gd name="T10" fmla="*/ 467 w 468"/>
                <a:gd name="T11" fmla="*/ 33 h 83"/>
                <a:gd name="T12" fmla="*/ 467 w 468"/>
                <a:gd name="T13" fmla="*/ 48 h 83"/>
                <a:gd name="T14" fmla="*/ 467 w 468"/>
                <a:gd name="T15" fmla="*/ 64 h 83"/>
                <a:gd name="T16" fmla="*/ 433 w 468"/>
                <a:gd name="T17" fmla="*/ 64 h 83"/>
                <a:gd name="T18" fmla="*/ 451 w 468"/>
                <a:gd name="T19" fmla="*/ 16 h 83"/>
                <a:gd name="T20" fmla="*/ 468 w 468"/>
                <a:gd name="T21" fmla="*/ 16 h 83"/>
                <a:gd name="T22" fmla="*/ 467 w 468"/>
                <a:gd name="T23" fmla="*/ 33 h 83"/>
                <a:gd name="T24" fmla="*/ 451 w 468"/>
                <a:gd name="T25" fmla="*/ 32 h 83"/>
                <a:gd name="T26" fmla="*/ 451 w 468"/>
                <a:gd name="T27" fmla="*/ 16 h 83"/>
                <a:gd name="T28" fmla="*/ 450 w 468"/>
                <a:gd name="T29" fmla="*/ 49 h 83"/>
                <a:gd name="T30" fmla="*/ 17 w 468"/>
                <a:gd name="T31" fmla="*/ 33 h 83"/>
                <a:gd name="T32" fmla="*/ 18 w 468"/>
                <a:gd name="T33" fmla="*/ 1 h 83"/>
                <a:gd name="T34" fmla="*/ 451 w 468"/>
                <a:gd name="T35" fmla="*/ 16 h 83"/>
                <a:gd name="T36" fmla="*/ 450 w 468"/>
                <a:gd name="T37" fmla="*/ 49 h 83"/>
                <a:gd name="T38" fmla="*/ 1 w 468"/>
                <a:gd name="T39" fmla="*/ 16 h 83"/>
                <a:gd name="T40" fmla="*/ 1 w 468"/>
                <a:gd name="T41" fmla="*/ 0 h 83"/>
                <a:gd name="T42" fmla="*/ 18 w 468"/>
                <a:gd name="T43" fmla="*/ 1 h 83"/>
                <a:gd name="T44" fmla="*/ 17 w 468"/>
                <a:gd name="T45" fmla="*/ 18 h 83"/>
                <a:gd name="T46" fmla="*/ 1 w 468"/>
                <a:gd name="T47" fmla="*/ 16 h 83"/>
                <a:gd name="T48" fmla="*/ 34 w 468"/>
                <a:gd name="T49" fmla="*/ 18 h 83"/>
                <a:gd name="T50" fmla="*/ 34 w 468"/>
                <a:gd name="T51" fmla="*/ 29 h 83"/>
                <a:gd name="T52" fmla="*/ 33 w 468"/>
                <a:gd name="T53" fmla="*/ 41 h 83"/>
                <a:gd name="T54" fmla="*/ 0 w 468"/>
                <a:gd name="T55" fmla="*/ 41 h 83"/>
                <a:gd name="T56" fmla="*/ 0 w 468"/>
                <a:gd name="T57" fmla="*/ 28 h 83"/>
                <a:gd name="T58" fmla="*/ 1 w 468"/>
                <a:gd name="T59" fmla="*/ 16 h 83"/>
                <a:gd name="T60" fmla="*/ 34 w 468"/>
                <a:gd name="T61" fmla="*/ 18 h 83"/>
                <a:gd name="T62" fmla="*/ 33 w 468"/>
                <a:gd name="T63" fmla="*/ 41 h 83"/>
                <a:gd name="T64" fmla="*/ 33 w 468"/>
                <a:gd name="T65" fmla="*/ 50 h 83"/>
                <a:gd name="T66" fmla="*/ 33 w 468"/>
                <a:gd name="T67" fmla="*/ 64 h 83"/>
                <a:gd name="T68" fmla="*/ 0 w 468"/>
                <a:gd name="T69" fmla="*/ 64 h 83"/>
                <a:gd name="T70" fmla="*/ 0 w 468"/>
                <a:gd name="T71" fmla="*/ 55 h 83"/>
                <a:gd name="T72" fmla="*/ 0 w 468"/>
                <a:gd name="T73" fmla="*/ 41 h 83"/>
                <a:gd name="T74" fmla="*/ 33 w 468"/>
                <a:gd name="T75" fmla="*/ 41 h 83"/>
                <a:gd name="T76" fmla="*/ 33 w 468"/>
                <a:gd name="T77" fmla="*/ 64 h 83"/>
                <a:gd name="T78" fmla="*/ 33 w 468"/>
                <a:gd name="T79" fmla="*/ 66 h 83"/>
                <a:gd name="T80" fmla="*/ 0 w 468"/>
                <a:gd name="T81" fmla="*/ 66 h 83"/>
                <a:gd name="T82" fmla="*/ 0 w 468"/>
                <a:gd name="T83" fmla="*/ 64 h 83"/>
                <a:gd name="T84" fmla="*/ 33 w 468"/>
                <a:gd name="T85" fmla="*/ 64 h 83"/>
                <a:gd name="T86" fmla="*/ 17 w 468"/>
                <a:gd name="T87" fmla="*/ 83 h 83"/>
                <a:gd name="T88" fmla="*/ 0 w 468"/>
                <a:gd name="T89" fmla="*/ 83 h 83"/>
                <a:gd name="T90" fmla="*/ 0 w 468"/>
                <a:gd name="T91" fmla="*/ 66 h 83"/>
                <a:gd name="T92" fmla="*/ 17 w 468"/>
                <a:gd name="T93" fmla="*/ 66 h 83"/>
                <a:gd name="T94" fmla="*/ 17 w 468"/>
                <a:gd name="T95" fmla="*/ 83 h 83"/>
                <a:gd name="T96" fmla="*/ 17 w 468"/>
                <a:gd name="T97" fmla="*/ 50 h 83"/>
                <a:gd name="T98" fmla="*/ 450 w 468"/>
                <a:gd name="T99" fmla="*/ 50 h 83"/>
                <a:gd name="T100" fmla="*/ 450 w 468"/>
                <a:gd name="T101" fmla="*/ 83 h 83"/>
                <a:gd name="T102" fmla="*/ 17 w 468"/>
                <a:gd name="T103" fmla="*/ 83 h 83"/>
                <a:gd name="T104" fmla="*/ 17 w 468"/>
                <a:gd name="T105" fmla="*/ 50 h 83"/>
                <a:gd name="T106" fmla="*/ 467 w 468"/>
                <a:gd name="T107" fmla="*/ 66 h 83"/>
                <a:gd name="T108" fmla="*/ 467 w 468"/>
                <a:gd name="T109" fmla="*/ 83 h 83"/>
                <a:gd name="T110" fmla="*/ 450 w 468"/>
                <a:gd name="T111" fmla="*/ 83 h 83"/>
                <a:gd name="T112" fmla="*/ 450 w 468"/>
                <a:gd name="T113" fmla="*/ 66 h 83"/>
                <a:gd name="T114" fmla="*/ 467 w 468"/>
                <a:gd name="T115" fmla="*/ 66 h 83"/>
                <a:gd name="T116" fmla="*/ 433 w 468"/>
                <a:gd name="T117" fmla="*/ 66 h 83"/>
                <a:gd name="T118" fmla="*/ 433 w 468"/>
                <a:gd name="T119" fmla="*/ 64 h 83"/>
                <a:gd name="T120" fmla="*/ 467 w 468"/>
                <a:gd name="T121" fmla="*/ 64 h 83"/>
                <a:gd name="T122" fmla="*/ 467 w 468"/>
                <a:gd name="T123" fmla="*/ 66 h 83"/>
                <a:gd name="T124" fmla="*/ 433 w 468"/>
                <a:gd name="T1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68" h="83">
                  <a:moveTo>
                    <a:pt x="433" y="64"/>
                  </a:moveTo>
                  <a:lnTo>
                    <a:pt x="434" y="57"/>
                  </a:lnTo>
                  <a:lnTo>
                    <a:pt x="434" y="49"/>
                  </a:lnTo>
                  <a:lnTo>
                    <a:pt x="434" y="41"/>
                  </a:lnTo>
                  <a:lnTo>
                    <a:pt x="434" y="32"/>
                  </a:lnTo>
                  <a:lnTo>
                    <a:pt x="467" y="33"/>
                  </a:lnTo>
                  <a:lnTo>
                    <a:pt x="467" y="48"/>
                  </a:lnTo>
                  <a:lnTo>
                    <a:pt x="467" y="64"/>
                  </a:lnTo>
                  <a:lnTo>
                    <a:pt x="433" y="64"/>
                  </a:lnTo>
                  <a:close/>
                  <a:moveTo>
                    <a:pt x="451" y="16"/>
                  </a:moveTo>
                  <a:lnTo>
                    <a:pt x="468" y="16"/>
                  </a:lnTo>
                  <a:lnTo>
                    <a:pt x="467" y="33"/>
                  </a:lnTo>
                  <a:lnTo>
                    <a:pt x="451" y="32"/>
                  </a:lnTo>
                  <a:lnTo>
                    <a:pt x="451" y="16"/>
                  </a:lnTo>
                  <a:close/>
                  <a:moveTo>
                    <a:pt x="450" y="49"/>
                  </a:moveTo>
                  <a:lnTo>
                    <a:pt x="17" y="33"/>
                  </a:lnTo>
                  <a:lnTo>
                    <a:pt x="18" y="1"/>
                  </a:lnTo>
                  <a:lnTo>
                    <a:pt x="451" y="16"/>
                  </a:lnTo>
                  <a:lnTo>
                    <a:pt x="450" y="49"/>
                  </a:lnTo>
                  <a:close/>
                  <a:moveTo>
                    <a:pt x="1" y="16"/>
                  </a:moveTo>
                  <a:lnTo>
                    <a:pt x="1" y="0"/>
                  </a:lnTo>
                  <a:lnTo>
                    <a:pt x="18" y="1"/>
                  </a:lnTo>
                  <a:lnTo>
                    <a:pt x="17" y="18"/>
                  </a:lnTo>
                  <a:lnTo>
                    <a:pt x="1" y="16"/>
                  </a:lnTo>
                  <a:close/>
                  <a:moveTo>
                    <a:pt x="34" y="18"/>
                  </a:moveTo>
                  <a:lnTo>
                    <a:pt x="34" y="29"/>
                  </a:lnTo>
                  <a:lnTo>
                    <a:pt x="33" y="41"/>
                  </a:lnTo>
                  <a:lnTo>
                    <a:pt x="0" y="41"/>
                  </a:lnTo>
                  <a:lnTo>
                    <a:pt x="0" y="28"/>
                  </a:lnTo>
                  <a:lnTo>
                    <a:pt x="1" y="16"/>
                  </a:lnTo>
                  <a:lnTo>
                    <a:pt x="34" y="18"/>
                  </a:lnTo>
                  <a:close/>
                  <a:moveTo>
                    <a:pt x="33" y="41"/>
                  </a:moveTo>
                  <a:lnTo>
                    <a:pt x="33" y="50"/>
                  </a:lnTo>
                  <a:lnTo>
                    <a:pt x="33" y="64"/>
                  </a:lnTo>
                  <a:lnTo>
                    <a:pt x="0" y="64"/>
                  </a:lnTo>
                  <a:lnTo>
                    <a:pt x="0" y="55"/>
                  </a:lnTo>
                  <a:lnTo>
                    <a:pt x="0" y="41"/>
                  </a:lnTo>
                  <a:lnTo>
                    <a:pt x="33" y="41"/>
                  </a:lnTo>
                  <a:close/>
                  <a:moveTo>
                    <a:pt x="33" y="64"/>
                  </a:moveTo>
                  <a:lnTo>
                    <a:pt x="33" y="66"/>
                  </a:lnTo>
                  <a:lnTo>
                    <a:pt x="0" y="66"/>
                  </a:lnTo>
                  <a:lnTo>
                    <a:pt x="0" y="64"/>
                  </a:lnTo>
                  <a:lnTo>
                    <a:pt x="33" y="64"/>
                  </a:lnTo>
                  <a:close/>
                  <a:moveTo>
                    <a:pt x="17" y="83"/>
                  </a:moveTo>
                  <a:lnTo>
                    <a:pt x="0" y="83"/>
                  </a:lnTo>
                  <a:lnTo>
                    <a:pt x="0" y="66"/>
                  </a:lnTo>
                  <a:lnTo>
                    <a:pt x="17" y="66"/>
                  </a:lnTo>
                  <a:lnTo>
                    <a:pt x="17" y="83"/>
                  </a:lnTo>
                  <a:close/>
                  <a:moveTo>
                    <a:pt x="17" y="50"/>
                  </a:moveTo>
                  <a:lnTo>
                    <a:pt x="450" y="50"/>
                  </a:lnTo>
                  <a:lnTo>
                    <a:pt x="450" y="83"/>
                  </a:lnTo>
                  <a:lnTo>
                    <a:pt x="17" y="83"/>
                  </a:lnTo>
                  <a:lnTo>
                    <a:pt x="17" y="50"/>
                  </a:lnTo>
                  <a:close/>
                  <a:moveTo>
                    <a:pt x="467" y="66"/>
                  </a:moveTo>
                  <a:lnTo>
                    <a:pt x="467" y="83"/>
                  </a:lnTo>
                  <a:lnTo>
                    <a:pt x="450" y="83"/>
                  </a:lnTo>
                  <a:lnTo>
                    <a:pt x="450" y="66"/>
                  </a:lnTo>
                  <a:lnTo>
                    <a:pt x="467" y="66"/>
                  </a:lnTo>
                  <a:close/>
                  <a:moveTo>
                    <a:pt x="433" y="66"/>
                  </a:moveTo>
                  <a:lnTo>
                    <a:pt x="433" y="64"/>
                  </a:lnTo>
                  <a:lnTo>
                    <a:pt x="467" y="64"/>
                  </a:lnTo>
                  <a:lnTo>
                    <a:pt x="467" y="66"/>
                  </a:lnTo>
                  <a:lnTo>
                    <a:pt x="433" y="66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40" name="Freeform 100"/>
            <p:cNvSpPr>
              <a:spLocks/>
            </p:cNvSpPr>
            <p:nvPr/>
          </p:nvSpPr>
          <p:spPr bwMode="auto">
            <a:xfrm>
              <a:off x="4657725" y="1060450"/>
              <a:ext cx="107950" cy="106363"/>
            </a:xfrm>
            <a:custGeom>
              <a:avLst/>
              <a:gdLst>
                <a:gd name="T0" fmla="*/ 342 w 342"/>
                <a:gd name="T1" fmla="*/ 35 h 332"/>
                <a:gd name="T2" fmla="*/ 332 w 342"/>
                <a:gd name="T3" fmla="*/ 26 h 332"/>
                <a:gd name="T4" fmla="*/ 324 w 342"/>
                <a:gd name="T5" fmla="*/ 17 h 332"/>
                <a:gd name="T6" fmla="*/ 315 w 342"/>
                <a:gd name="T7" fmla="*/ 8 h 332"/>
                <a:gd name="T8" fmla="*/ 307 w 342"/>
                <a:gd name="T9" fmla="*/ 0 h 332"/>
                <a:gd name="T10" fmla="*/ 0 w 342"/>
                <a:gd name="T11" fmla="*/ 307 h 332"/>
                <a:gd name="T12" fmla="*/ 13 w 342"/>
                <a:gd name="T13" fmla="*/ 319 h 332"/>
                <a:gd name="T14" fmla="*/ 24 w 342"/>
                <a:gd name="T15" fmla="*/ 332 h 332"/>
                <a:gd name="T16" fmla="*/ 342 w 342"/>
                <a:gd name="T17" fmla="*/ 35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2" h="332">
                  <a:moveTo>
                    <a:pt x="342" y="35"/>
                  </a:moveTo>
                  <a:lnTo>
                    <a:pt x="332" y="26"/>
                  </a:lnTo>
                  <a:lnTo>
                    <a:pt x="324" y="17"/>
                  </a:lnTo>
                  <a:lnTo>
                    <a:pt x="315" y="8"/>
                  </a:lnTo>
                  <a:lnTo>
                    <a:pt x="307" y="0"/>
                  </a:lnTo>
                  <a:lnTo>
                    <a:pt x="0" y="307"/>
                  </a:lnTo>
                  <a:lnTo>
                    <a:pt x="13" y="319"/>
                  </a:lnTo>
                  <a:lnTo>
                    <a:pt x="24" y="332"/>
                  </a:lnTo>
                  <a:lnTo>
                    <a:pt x="342" y="35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41" name="Freeform 101"/>
            <p:cNvSpPr>
              <a:spLocks noEditPoints="1"/>
            </p:cNvSpPr>
            <p:nvPr/>
          </p:nvSpPr>
          <p:spPr bwMode="auto">
            <a:xfrm>
              <a:off x="4649788" y="1054100"/>
              <a:ext cx="122238" cy="119063"/>
            </a:xfrm>
            <a:custGeom>
              <a:avLst/>
              <a:gdLst>
                <a:gd name="T0" fmla="*/ 352 w 387"/>
                <a:gd name="T1" fmla="*/ 69 h 378"/>
                <a:gd name="T2" fmla="*/ 345 w 387"/>
                <a:gd name="T3" fmla="*/ 61 h 378"/>
                <a:gd name="T4" fmla="*/ 335 w 387"/>
                <a:gd name="T5" fmla="*/ 51 h 378"/>
                <a:gd name="T6" fmla="*/ 358 w 387"/>
                <a:gd name="T7" fmla="*/ 29 h 378"/>
                <a:gd name="T8" fmla="*/ 367 w 387"/>
                <a:gd name="T9" fmla="*/ 37 h 378"/>
                <a:gd name="T10" fmla="*/ 376 w 387"/>
                <a:gd name="T11" fmla="*/ 47 h 378"/>
                <a:gd name="T12" fmla="*/ 352 w 387"/>
                <a:gd name="T13" fmla="*/ 69 h 378"/>
                <a:gd name="T14" fmla="*/ 335 w 387"/>
                <a:gd name="T15" fmla="*/ 51 h 378"/>
                <a:gd name="T16" fmla="*/ 327 w 387"/>
                <a:gd name="T17" fmla="*/ 43 h 378"/>
                <a:gd name="T18" fmla="*/ 318 w 387"/>
                <a:gd name="T19" fmla="*/ 34 h 378"/>
                <a:gd name="T20" fmla="*/ 341 w 387"/>
                <a:gd name="T21" fmla="*/ 11 h 378"/>
                <a:gd name="T22" fmla="*/ 350 w 387"/>
                <a:gd name="T23" fmla="*/ 20 h 378"/>
                <a:gd name="T24" fmla="*/ 358 w 387"/>
                <a:gd name="T25" fmla="*/ 29 h 378"/>
                <a:gd name="T26" fmla="*/ 335 w 387"/>
                <a:gd name="T27" fmla="*/ 51 h 378"/>
                <a:gd name="T28" fmla="*/ 318 w 387"/>
                <a:gd name="T29" fmla="*/ 11 h 378"/>
                <a:gd name="T30" fmla="*/ 330 w 387"/>
                <a:gd name="T31" fmla="*/ 0 h 378"/>
                <a:gd name="T32" fmla="*/ 341 w 387"/>
                <a:gd name="T33" fmla="*/ 11 h 378"/>
                <a:gd name="T34" fmla="*/ 330 w 387"/>
                <a:gd name="T35" fmla="*/ 23 h 378"/>
                <a:gd name="T36" fmla="*/ 318 w 387"/>
                <a:gd name="T37" fmla="*/ 11 h 378"/>
                <a:gd name="T38" fmla="*/ 341 w 387"/>
                <a:gd name="T39" fmla="*/ 34 h 378"/>
                <a:gd name="T40" fmla="*/ 35 w 387"/>
                <a:gd name="T41" fmla="*/ 342 h 378"/>
                <a:gd name="T42" fmla="*/ 11 w 387"/>
                <a:gd name="T43" fmla="*/ 319 h 378"/>
                <a:gd name="T44" fmla="*/ 318 w 387"/>
                <a:gd name="T45" fmla="*/ 11 h 378"/>
                <a:gd name="T46" fmla="*/ 341 w 387"/>
                <a:gd name="T47" fmla="*/ 34 h 378"/>
                <a:gd name="T48" fmla="*/ 11 w 387"/>
                <a:gd name="T49" fmla="*/ 342 h 378"/>
                <a:gd name="T50" fmla="*/ 0 w 387"/>
                <a:gd name="T51" fmla="*/ 330 h 378"/>
                <a:gd name="T52" fmla="*/ 11 w 387"/>
                <a:gd name="T53" fmla="*/ 319 h 378"/>
                <a:gd name="T54" fmla="*/ 23 w 387"/>
                <a:gd name="T55" fmla="*/ 330 h 378"/>
                <a:gd name="T56" fmla="*/ 11 w 387"/>
                <a:gd name="T57" fmla="*/ 342 h 378"/>
                <a:gd name="T58" fmla="*/ 35 w 387"/>
                <a:gd name="T59" fmla="*/ 319 h 378"/>
                <a:gd name="T60" fmla="*/ 41 w 387"/>
                <a:gd name="T61" fmla="*/ 325 h 378"/>
                <a:gd name="T62" fmla="*/ 47 w 387"/>
                <a:gd name="T63" fmla="*/ 330 h 378"/>
                <a:gd name="T64" fmla="*/ 23 w 387"/>
                <a:gd name="T65" fmla="*/ 354 h 378"/>
                <a:gd name="T66" fmla="*/ 18 w 387"/>
                <a:gd name="T67" fmla="*/ 347 h 378"/>
                <a:gd name="T68" fmla="*/ 11 w 387"/>
                <a:gd name="T69" fmla="*/ 342 h 378"/>
                <a:gd name="T70" fmla="*/ 35 w 387"/>
                <a:gd name="T71" fmla="*/ 319 h 378"/>
                <a:gd name="T72" fmla="*/ 47 w 387"/>
                <a:gd name="T73" fmla="*/ 330 h 378"/>
                <a:gd name="T74" fmla="*/ 53 w 387"/>
                <a:gd name="T75" fmla="*/ 337 h 378"/>
                <a:gd name="T76" fmla="*/ 59 w 387"/>
                <a:gd name="T77" fmla="*/ 343 h 378"/>
                <a:gd name="T78" fmla="*/ 35 w 387"/>
                <a:gd name="T79" fmla="*/ 366 h 378"/>
                <a:gd name="T80" fmla="*/ 30 w 387"/>
                <a:gd name="T81" fmla="*/ 361 h 378"/>
                <a:gd name="T82" fmla="*/ 23 w 387"/>
                <a:gd name="T83" fmla="*/ 354 h 378"/>
                <a:gd name="T84" fmla="*/ 47 w 387"/>
                <a:gd name="T85" fmla="*/ 330 h 378"/>
                <a:gd name="T86" fmla="*/ 58 w 387"/>
                <a:gd name="T87" fmla="*/ 366 h 378"/>
                <a:gd name="T88" fmla="*/ 46 w 387"/>
                <a:gd name="T89" fmla="*/ 378 h 378"/>
                <a:gd name="T90" fmla="*/ 35 w 387"/>
                <a:gd name="T91" fmla="*/ 366 h 378"/>
                <a:gd name="T92" fmla="*/ 47 w 387"/>
                <a:gd name="T93" fmla="*/ 355 h 378"/>
                <a:gd name="T94" fmla="*/ 58 w 387"/>
                <a:gd name="T95" fmla="*/ 366 h 378"/>
                <a:gd name="T96" fmla="*/ 36 w 387"/>
                <a:gd name="T97" fmla="*/ 343 h 378"/>
                <a:gd name="T98" fmla="*/ 353 w 387"/>
                <a:gd name="T99" fmla="*/ 46 h 378"/>
                <a:gd name="T100" fmla="*/ 375 w 387"/>
                <a:gd name="T101" fmla="*/ 70 h 378"/>
                <a:gd name="T102" fmla="*/ 58 w 387"/>
                <a:gd name="T103" fmla="*/ 366 h 378"/>
                <a:gd name="T104" fmla="*/ 36 w 387"/>
                <a:gd name="T105" fmla="*/ 343 h 378"/>
                <a:gd name="T106" fmla="*/ 376 w 387"/>
                <a:gd name="T107" fmla="*/ 47 h 378"/>
                <a:gd name="T108" fmla="*/ 387 w 387"/>
                <a:gd name="T109" fmla="*/ 59 h 378"/>
                <a:gd name="T110" fmla="*/ 375 w 387"/>
                <a:gd name="T111" fmla="*/ 70 h 378"/>
                <a:gd name="T112" fmla="*/ 365 w 387"/>
                <a:gd name="T113" fmla="*/ 58 h 378"/>
                <a:gd name="T114" fmla="*/ 376 w 387"/>
                <a:gd name="T115" fmla="*/ 47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87" h="378">
                  <a:moveTo>
                    <a:pt x="352" y="69"/>
                  </a:moveTo>
                  <a:lnTo>
                    <a:pt x="345" y="61"/>
                  </a:lnTo>
                  <a:lnTo>
                    <a:pt x="335" y="51"/>
                  </a:lnTo>
                  <a:lnTo>
                    <a:pt x="358" y="29"/>
                  </a:lnTo>
                  <a:lnTo>
                    <a:pt x="367" y="37"/>
                  </a:lnTo>
                  <a:lnTo>
                    <a:pt x="376" y="47"/>
                  </a:lnTo>
                  <a:lnTo>
                    <a:pt x="352" y="69"/>
                  </a:lnTo>
                  <a:close/>
                  <a:moveTo>
                    <a:pt x="335" y="51"/>
                  </a:moveTo>
                  <a:lnTo>
                    <a:pt x="327" y="43"/>
                  </a:lnTo>
                  <a:lnTo>
                    <a:pt x="318" y="34"/>
                  </a:lnTo>
                  <a:lnTo>
                    <a:pt x="341" y="11"/>
                  </a:lnTo>
                  <a:lnTo>
                    <a:pt x="350" y="20"/>
                  </a:lnTo>
                  <a:lnTo>
                    <a:pt x="358" y="29"/>
                  </a:lnTo>
                  <a:lnTo>
                    <a:pt x="335" y="51"/>
                  </a:lnTo>
                  <a:close/>
                  <a:moveTo>
                    <a:pt x="318" y="11"/>
                  </a:moveTo>
                  <a:lnTo>
                    <a:pt x="330" y="0"/>
                  </a:lnTo>
                  <a:lnTo>
                    <a:pt x="341" y="11"/>
                  </a:lnTo>
                  <a:lnTo>
                    <a:pt x="330" y="23"/>
                  </a:lnTo>
                  <a:lnTo>
                    <a:pt x="318" y="11"/>
                  </a:lnTo>
                  <a:close/>
                  <a:moveTo>
                    <a:pt x="341" y="34"/>
                  </a:moveTo>
                  <a:lnTo>
                    <a:pt x="35" y="342"/>
                  </a:lnTo>
                  <a:lnTo>
                    <a:pt x="11" y="319"/>
                  </a:lnTo>
                  <a:lnTo>
                    <a:pt x="318" y="11"/>
                  </a:lnTo>
                  <a:lnTo>
                    <a:pt x="341" y="34"/>
                  </a:lnTo>
                  <a:close/>
                  <a:moveTo>
                    <a:pt x="11" y="342"/>
                  </a:moveTo>
                  <a:lnTo>
                    <a:pt x="0" y="330"/>
                  </a:lnTo>
                  <a:lnTo>
                    <a:pt x="11" y="319"/>
                  </a:lnTo>
                  <a:lnTo>
                    <a:pt x="23" y="330"/>
                  </a:lnTo>
                  <a:lnTo>
                    <a:pt x="11" y="342"/>
                  </a:lnTo>
                  <a:close/>
                  <a:moveTo>
                    <a:pt x="35" y="319"/>
                  </a:moveTo>
                  <a:lnTo>
                    <a:pt x="41" y="325"/>
                  </a:lnTo>
                  <a:lnTo>
                    <a:pt x="47" y="330"/>
                  </a:lnTo>
                  <a:lnTo>
                    <a:pt x="23" y="354"/>
                  </a:lnTo>
                  <a:lnTo>
                    <a:pt x="18" y="347"/>
                  </a:lnTo>
                  <a:lnTo>
                    <a:pt x="11" y="342"/>
                  </a:lnTo>
                  <a:lnTo>
                    <a:pt x="35" y="319"/>
                  </a:lnTo>
                  <a:close/>
                  <a:moveTo>
                    <a:pt x="47" y="330"/>
                  </a:moveTo>
                  <a:lnTo>
                    <a:pt x="53" y="337"/>
                  </a:lnTo>
                  <a:lnTo>
                    <a:pt x="59" y="343"/>
                  </a:lnTo>
                  <a:lnTo>
                    <a:pt x="35" y="366"/>
                  </a:lnTo>
                  <a:lnTo>
                    <a:pt x="30" y="361"/>
                  </a:lnTo>
                  <a:lnTo>
                    <a:pt x="23" y="354"/>
                  </a:lnTo>
                  <a:lnTo>
                    <a:pt x="47" y="330"/>
                  </a:lnTo>
                  <a:close/>
                  <a:moveTo>
                    <a:pt x="58" y="366"/>
                  </a:moveTo>
                  <a:lnTo>
                    <a:pt x="46" y="378"/>
                  </a:lnTo>
                  <a:lnTo>
                    <a:pt x="35" y="366"/>
                  </a:lnTo>
                  <a:lnTo>
                    <a:pt x="47" y="355"/>
                  </a:lnTo>
                  <a:lnTo>
                    <a:pt x="58" y="366"/>
                  </a:lnTo>
                  <a:close/>
                  <a:moveTo>
                    <a:pt x="36" y="343"/>
                  </a:moveTo>
                  <a:lnTo>
                    <a:pt x="353" y="46"/>
                  </a:lnTo>
                  <a:lnTo>
                    <a:pt x="375" y="70"/>
                  </a:lnTo>
                  <a:lnTo>
                    <a:pt x="58" y="366"/>
                  </a:lnTo>
                  <a:lnTo>
                    <a:pt x="36" y="343"/>
                  </a:lnTo>
                  <a:close/>
                  <a:moveTo>
                    <a:pt x="376" y="47"/>
                  </a:moveTo>
                  <a:lnTo>
                    <a:pt x="387" y="59"/>
                  </a:lnTo>
                  <a:lnTo>
                    <a:pt x="375" y="70"/>
                  </a:lnTo>
                  <a:lnTo>
                    <a:pt x="365" y="58"/>
                  </a:lnTo>
                  <a:lnTo>
                    <a:pt x="376" y="47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42" name="Freeform 102"/>
            <p:cNvSpPr>
              <a:spLocks/>
            </p:cNvSpPr>
            <p:nvPr/>
          </p:nvSpPr>
          <p:spPr bwMode="auto">
            <a:xfrm>
              <a:off x="4454525" y="936625"/>
              <a:ext cx="15875" cy="138113"/>
            </a:xfrm>
            <a:custGeom>
              <a:avLst/>
              <a:gdLst>
                <a:gd name="T0" fmla="*/ 35 w 50"/>
                <a:gd name="T1" fmla="*/ 434 h 434"/>
                <a:gd name="T2" fmla="*/ 50 w 50"/>
                <a:gd name="T3" fmla="*/ 1 h 434"/>
                <a:gd name="T4" fmla="*/ 38 w 50"/>
                <a:gd name="T5" fmla="*/ 1 h 434"/>
                <a:gd name="T6" fmla="*/ 27 w 50"/>
                <a:gd name="T7" fmla="*/ 1 h 434"/>
                <a:gd name="T8" fmla="*/ 15 w 50"/>
                <a:gd name="T9" fmla="*/ 0 h 434"/>
                <a:gd name="T10" fmla="*/ 3 w 50"/>
                <a:gd name="T11" fmla="*/ 0 h 434"/>
                <a:gd name="T12" fmla="*/ 0 w 50"/>
                <a:gd name="T13" fmla="*/ 0 h 434"/>
                <a:gd name="T14" fmla="*/ 0 w 50"/>
                <a:gd name="T15" fmla="*/ 434 h 434"/>
                <a:gd name="T16" fmla="*/ 3 w 50"/>
                <a:gd name="T17" fmla="*/ 434 h 434"/>
                <a:gd name="T18" fmla="*/ 19 w 50"/>
                <a:gd name="T19" fmla="*/ 434 h 434"/>
                <a:gd name="T20" fmla="*/ 35 w 50"/>
                <a:gd name="T21" fmla="*/ 43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34">
                  <a:moveTo>
                    <a:pt x="35" y="434"/>
                  </a:moveTo>
                  <a:lnTo>
                    <a:pt x="50" y="1"/>
                  </a:lnTo>
                  <a:lnTo>
                    <a:pt x="38" y="1"/>
                  </a:lnTo>
                  <a:lnTo>
                    <a:pt x="27" y="1"/>
                  </a:lnTo>
                  <a:lnTo>
                    <a:pt x="15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434"/>
                  </a:lnTo>
                  <a:lnTo>
                    <a:pt x="3" y="434"/>
                  </a:lnTo>
                  <a:lnTo>
                    <a:pt x="19" y="434"/>
                  </a:lnTo>
                  <a:lnTo>
                    <a:pt x="35" y="434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43" name="Freeform 103"/>
            <p:cNvSpPr>
              <a:spLocks noEditPoints="1"/>
            </p:cNvSpPr>
            <p:nvPr/>
          </p:nvSpPr>
          <p:spPr bwMode="auto">
            <a:xfrm>
              <a:off x="4448175" y="931863"/>
              <a:ext cx="26988" cy="149225"/>
            </a:xfrm>
            <a:custGeom>
              <a:avLst/>
              <a:gdLst>
                <a:gd name="T0" fmla="*/ 49 w 83"/>
                <a:gd name="T1" fmla="*/ 17 h 467"/>
                <a:gd name="T2" fmla="*/ 67 w 83"/>
                <a:gd name="T3" fmla="*/ 451 h 467"/>
                <a:gd name="T4" fmla="*/ 66 w 83"/>
                <a:gd name="T5" fmla="*/ 1 h 467"/>
                <a:gd name="T6" fmla="*/ 82 w 83"/>
                <a:gd name="T7" fmla="*/ 18 h 467"/>
                <a:gd name="T8" fmla="*/ 66 w 83"/>
                <a:gd name="T9" fmla="*/ 1 h 467"/>
                <a:gd name="T10" fmla="*/ 53 w 83"/>
                <a:gd name="T11" fmla="*/ 33 h 467"/>
                <a:gd name="T12" fmla="*/ 43 w 83"/>
                <a:gd name="T13" fmla="*/ 0 h 467"/>
                <a:gd name="T14" fmla="*/ 66 w 83"/>
                <a:gd name="T15" fmla="*/ 1 h 467"/>
                <a:gd name="T16" fmla="*/ 43 w 83"/>
                <a:gd name="T17" fmla="*/ 33 h 467"/>
                <a:gd name="T18" fmla="*/ 19 w 83"/>
                <a:gd name="T19" fmla="*/ 33 h 467"/>
                <a:gd name="T20" fmla="*/ 30 w 83"/>
                <a:gd name="T21" fmla="*/ 0 h 467"/>
                <a:gd name="T22" fmla="*/ 43 w 83"/>
                <a:gd name="T23" fmla="*/ 33 h 467"/>
                <a:gd name="T24" fmla="*/ 16 w 83"/>
                <a:gd name="T25" fmla="*/ 33 h 467"/>
                <a:gd name="T26" fmla="*/ 19 w 83"/>
                <a:gd name="T27" fmla="*/ 0 h 467"/>
                <a:gd name="T28" fmla="*/ 0 w 83"/>
                <a:gd name="T29" fmla="*/ 16 h 467"/>
                <a:gd name="T30" fmla="*/ 16 w 83"/>
                <a:gd name="T31" fmla="*/ 0 h 467"/>
                <a:gd name="T32" fmla="*/ 0 w 83"/>
                <a:gd name="T33" fmla="*/ 16 h 467"/>
                <a:gd name="T34" fmla="*/ 33 w 83"/>
                <a:gd name="T35" fmla="*/ 450 h 467"/>
                <a:gd name="T36" fmla="*/ 0 w 83"/>
                <a:gd name="T37" fmla="*/ 16 h 467"/>
                <a:gd name="T38" fmla="*/ 16 w 83"/>
                <a:gd name="T39" fmla="*/ 467 h 467"/>
                <a:gd name="T40" fmla="*/ 0 w 83"/>
                <a:gd name="T41" fmla="*/ 450 h 467"/>
                <a:gd name="T42" fmla="*/ 16 w 83"/>
                <a:gd name="T43" fmla="*/ 467 h 467"/>
                <a:gd name="T44" fmla="*/ 19 w 83"/>
                <a:gd name="T45" fmla="*/ 433 h 467"/>
                <a:gd name="T46" fmla="*/ 16 w 83"/>
                <a:gd name="T47" fmla="*/ 467 h 467"/>
                <a:gd name="T48" fmla="*/ 19 w 83"/>
                <a:gd name="T49" fmla="*/ 433 h 467"/>
                <a:gd name="T50" fmla="*/ 35 w 83"/>
                <a:gd name="T51" fmla="*/ 433 h 467"/>
                <a:gd name="T52" fmla="*/ 30 w 83"/>
                <a:gd name="T53" fmla="*/ 467 h 467"/>
                <a:gd name="T54" fmla="*/ 19 w 83"/>
                <a:gd name="T55" fmla="*/ 433 h 467"/>
                <a:gd name="T56" fmla="*/ 44 w 83"/>
                <a:gd name="T57" fmla="*/ 434 h 467"/>
                <a:gd name="T58" fmla="*/ 50 w 83"/>
                <a:gd name="T59" fmla="*/ 467 h 467"/>
                <a:gd name="T60" fmla="*/ 35 w 83"/>
                <a:gd name="T61" fmla="*/ 467 h 467"/>
                <a:gd name="T62" fmla="*/ 67 w 83"/>
                <a:gd name="T63" fmla="*/ 451 h 467"/>
                <a:gd name="T64" fmla="*/ 50 w 83"/>
                <a:gd name="T65" fmla="*/ 467 h 467"/>
                <a:gd name="T66" fmla="*/ 67 w 83"/>
                <a:gd name="T67" fmla="*/ 451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3" h="467">
                  <a:moveTo>
                    <a:pt x="34" y="450"/>
                  </a:moveTo>
                  <a:lnTo>
                    <a:pt x="49" y="17"/>
                  </a:lnTo>
                  <a:lnTo>
                    <a:pt x="82" y="18"/>
                  </a:lnTo>
                  <a:lnTo>
                    <a:pt x="67" y="451"/>
                  </a:lnTo>
                  <a:lnTo>
                    <a:pt x="34" y="450"/>
                  </a:lnTo>
                  <a:close/>
                  <a:moveTo>
                    <a:pt x="66" y="1"/>
                  </a:moveTo>
                  <a:lnTo>
                    <a:pt x="83" y="1"/>
                  </a:lnTo>
                  <a:lnTo>
                    <a:pt x="82" y="18"/>
                  </a:lnTo>
                  <a:lnTo>
                    <a:pt x="66" y="17"/>
                  </a:lnTo>
                  <a:lnTo>
                    <a:pt x="66" y="1"/>
                  </a:lnTo>
                  <a:close/>
                  <a:moveTo>
                    <a:pt x="65" y="34"/>
                  </a:moveTo>
                  <a:lnTo>
                    <a:pt x="53" y="33"/>
                  </a:lnTo>
                  <a:lnTo>
                    <a:pt x="43" y="33"/>
                  </a:lnTo>
                  <a:lnTo>
                    <a:pt x="43" y="0"/>
                  </a:lnTo>
                  <a:lnTo>
                    <a:pt x="55" y="0"/>
                  </a:lnTo>
                  <a:lnTo>
                    <a:pt x="66" y="1"/>
                  </a:lnTo>
                  <a:lnTo>
                    <a:pt x="65" y="34"/>
                  </a:lnTo>
                  <a:close/>
                  <a:moveTo>
                    <a:pt x="43" y="33"/>
                  </a:moveTo>
                  <a:lnTo>
                    <a:pt x="33" y="33"/>
                  </a:lnTo>
                  <a:lnTo>
                    <a:pt x="19" y="33"/>
                  </a:lnTo>
                  <a:lnTo>
                    <a:pt x="19" y="0"/>
                  </a:lnTo>
                  <a:lnTo>
                    <a:pt x="30" y="0"/>
                  </a:lnTo>
                  <a:lnTo>
                    <a:pt x="43" y="0"/>
                  </a:lnTo>
                  <a:lnTo>
                    <a:pt x="43" y="33"/>
                  </a:lnTo>
                  <a:close/>
                  <a:moveTo>
                    <a:pt x="19" y="33"/>
                  </a:moveTo>
                  <a:lnTo>
                    <a:pt x="16" y="33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19" y="33"/>
                  </a:lnTo>
                  <a:close/>
                  <a:moveTo>
                    <a:pt x="0" y="16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  <a:moveTo>
                    <a:pt x="33" y="16"/>
                  </a:moveTo>
                  <a:lnTo>
                    <a:pt x="33" y="450"/>
                  </a:lnTo>
                  <a:lnTo>
                    <a:pt x="0" y="450"/>
                  </a:lnTo>
                  <a:lnTo>
                    <a:pt x="0" y="16"/>
                  </a:lnTo>
                  <a:lnTo>
                    <a:pt x="33" y="16"/>
                  </a:lnTo>
                  <a:close/>
                  <a:moveTo>
                    <a:pt x="16" y="467"/>
                  </a:moveTo>
                  <a:lnTo>
                    <a:pt x="0" y="467"/>
                  </a:lnTo>
                  <a:lnTo>
                    <a:pt x="0" y="450"/>
                  </a:lnTo>
                  <a:lnTo>
                    <a:pt x="16" y="450"/>
                  </a:lnTo>
                  <a:lnTo>
                    <a:pt x="16" y="467"/>
                  </a:lnTo>
                  <a:close/>
                  <a:moveTo>
                    <a:pt x="16" y="433"/>
                  </a:moveTo>
                  <a:lnTo>
                    <a:pt x="19" y="433"/>
                  </a:lnTo>
                  <a:lnTo>
                    <a:pt x="19" y="467"/>
                  </a:lnTo>
                  <a:lnTo>
                    <a:pt x="16" y="467"/>
                  </a:lnTo>
                  <a:lnTo>
                    <a:pt x="16" y="433"/>
                  </a:lnTo>
                  <a:close/>
                  <a:moveTo>
                    <a:pt x="19" y="433"/>
                  </a:moveTo>
                  <a:lnTo>
                    <a:pt x="26" y="433"/>
                  </a:lnTo>
                  <a:lnTo>
                    <a:pt x="35" y="433"/>
                  </a:lnTo>
                  <a:lnTo>
                    <a:pt x="35" y="467"/>
                  </a:lnTo>
                  <a:lnTo>
                    <a:pt x="30" y="467"/>
                  </a:lnTo>
                  <a:lnTo>
                    <a:pt x="19" y="467"/>
                  </a:lnTo>
                  <a:lnTo>
                    <a:pt x="19" y="433"/>
                  </a:lnTo>
                  <a:close/>
                  <a:moveTo>
                    <a:pt x="35" y="433"/>
                  </a:moveTo>
                  <a:lnTo>
                    <a:pt x="44" y="434"/>
                  </a:lnTo>
                  <a:lnTo>
                    <a:pt x="51" y="434"/>
                  </a:lnTo>
                  <a:lnTo>
                    <a:pt x="50" y="467"/>
                  </a:lnTo>
                  <a:lnTo>
                    <a:pt x="43" y="467"/>
                  </a:lnTo>
                  <a:lnTo>
                    <a:pt x="35" y="467"/>
                  </a:lnTo>
                  <a:lnTo>
                    <a:pt x="35" y="433"/>
                  </a:lnTo>
                  <a:close/>
                  <a:moveTo>
                    <a:pt x="67" y="451"/>
                  </a:moveTo>
                  <a:lnTo>
                    <a:pt x="67" y="467"/>
                  </a:lnTo>
                  <a:lnTo>
                    <a:pt x="50" y="467"/>
                  </a:lnTo>
                  <a:lnTo>
                    <a:pt x="51" y="450"/>
                  </a:lnTo>
                  <a:lnTo>
                    <a:pt x="67" y="451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44" name="Freeform 104"/>
            <p:cNvSpPr>
              <a:spLocks/>
            </p:cNvSpPr>
            <p:nvPr/>
          </p:nvSpPr>
          <p:spPr bwMode="auto">
            <a:xfrm>
              <a:off x="4144963" y="1557338"/>
              <a:ext cx="107950" cy="104775"/>
            </a:xfrm>
            <a:custGeom>
              <a:avLst/>
              <a:gdLst>
                <a:gd name="T0" fmla="*/ 0 w 341"/>
                <a:gd name="T1" fmla="*/ 296 h 332"/>
                <a:gd name="T2" fmla="*/ 9 w 341"/>
                <a:gd name="T3" fmla="*/ 306 h 332"/>
                <a:gd name="T4" fmla="*/ 17 w 341"/>
                <a:gd name="T5" fmla="*/ 314 h 332"/>
                <a:gd name="T6" fmla="*/ 26 w 341"/>
                <a:gd name="T7" fmla="*/ 324 h 332"/>
                <a:gd name="T8" fmla="*/ 34 w 341"/>
                <a:gd name="T9" fmla="*/ 332 h 332"/>
                <a:gd name="T10" fmla="*/ 341 w 341"/>
                <a:gd name="T11" fmla="*/ 25 h 332"/>
                <a:gd name="T12" fmla="*/ 329 w 341"/>
                <a:gd name="T13" fmla="*/ 13 h 332"/>
                <a:gd name="T14" fmla="*/ 317 w 341"/>
                <a:gd name="T15" fmla="*/ 0 h 332"/>
                <a:gd name="T16" fmla="*/ 0 w 341"/>
                <a:gd name="T17" fmla="*/ 29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1" h="332">
                  <a:moveTo>
                    <a:pt x="0" y="296"/>
                  </a:moveTo>
                  <a:lnTo>
                    <a:pt x="9" y="306"/>
                  </a:lnTo>
                  <a:lnTo>
                    <a:pt x="17" y="314"/>
                  </a:lnTo>
                  <a:lnTo>
                    <a:pt x="26" y="324"/>
                  </a:lnTo>
                  <a:lnTo>
                    <a:pt x="34" y="332"/>
                  </a:lnTo>
                  <a:lnTo>
                    <a:pt x="341" y="25"/>
                  </a:lnTo>
                  <a:lnTo>
                    <a:pt x="329" y="13"/>
                  </a:lnTo>
                  <a:lnTo>
                    <a:pt x="317" y="0"/>
                  </a:lnTo>
                  <a:lnTo>
                    <a:pt x="0" y="296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45" name="Freeform 105"/>
            <p:cNvSpPr>
              <a:spLocks noEditPoints="1"/>
            </p:cNvSpPr>
            <p:nvPr/>
          </p:nvSpPr>
          <p:spPr bwMode="auto">
            <a:xfrm>
              <a:off x="4137025" y="1549400"/>
              <a:ext cx="122238" cy="120650"/>
            </a:xfrm>
            <a:custGeom>
              <a:avLst/>
              <a:gdLst>
                <a:gd name="T0" fmla="*/ 43 w 387"/>
                <a:gd name="T1" fmla="*/ 317 h 378"/>
                <a:gd name="T2" fmla="*/ 29 w 387"/>
                <a:gd name="T3" fmla="*/ 349 h 378"/>
                <a:gd name="T4" fmla="*/ 11 w 387"/>
                <a:gd name="T5" fmla="*/ 331 h 378"/>
                <a:gd name="T6" fmla="*/ 29 w 387"/>
                <a:gd name="T7" fmla="*/ 349 h 378"/>
                <a:gd name="T8" fmla="*/ 40 w 387"/>
                <a:gd name="T9" fmla="*/ 337 h 378"/>
                <a:gd name="T10" fmla="*/ 52 w 387"/>
                <a:gd name="T11" fmla="*/ 326 h 378"/>
                <a:gd name="T12" fmla="*/ 69 w 387"/>
                <a:gd name="T13" fmla="*/ 344 h 378"/>
                <a:gd name="T14" fmla="*/ 37 w 387"/>
                <a:gd name="T15" fmla="*/ 357 h 378"/>
                <a:gd name="T16" fmla="*/ 52 w 387"/>
                <a:gd name="T17" fmla="*/ 326 h 378"/>
                <a:gd name="T18" fmla="*/ 57 w 387"/>
                <a:gd name="T19" fmla="*/ 378 h 378"/>
                <a:gd name="T20" fmla="*/ 57 w 387"/>
                <a:gd name="T21" fmla="*/ 355 h 378"/>
                <a:gd name="T22" fmla="*/ 45 w 387"/>
                <a:gd name="T23" fmla="*/ 344 h 378"/>
                <a:gd name="T24" fmla="*/ 375 w 387"/>
                <a:gd name="T25" fmla="*/ 59 h 378"/>
                <a:gd name="T26" fmla="*/ 45 w 387"/>
                <a:gd name="T27" fmla="*/ 344 h 378"/>
                <a:gd name="T28" fmla="*/ 387 w 387"/>
                <a:gd name="T29" fmla="*/ 48 h 378"/>
                <a:gd name="T30" fmla="*/ 364 w 387"/>
                <a:gd name="T31" fmla="*/ 48 h 378"/>
                <a:gd name="T32" fmla="*/ 352 w 387"/>
                <a:gd name="T33" fmla="*/ 59 h 378"/>
                <a:gd name="T34" fmla="*/ 340 w 387"/>
                <a:gd name="T35" fmla="*/ 48 h 378"/>
                <a:gd name="T36" fmla="*/ 370 w 387"/>
                <a:gd name="T37" fmla="*/ 31 h 378"/>
                <a:gd name="T38" fmla="*/ 352 w 387"/>
                <a:gd name="T39" fmla="*/ 59 h 378"/>
                <a:gd name="T40" fmla="*/ 340 w 387"/>
                <a:gd name="T41" fmla="*/ 48 h 378"/>
                <a:gd name="T42" fmla="*/ 340 w 387"/>
                <a:gd name="T43" fmla="*/ 48 h 378"/>
                <a:gd name="T44" fmla="*/ 334 w 387"/>
                <a:gd name="T45" fmla="*/ 41 h 378"/>
                <a:gd name="T46" fmla="*/ 352 w 387"/>
                <a:gd name="T47" fmla="*/ 13 h 378"/>
                <a:gd name="T48" fmla="*/ 364 w 387"/>
                <a:gd name="T49" fmla="*/ 24 h 378"/>
                <a:gd name="T50" fmla="*/ 329 w 387"/>
                <a:gd name="T51" fmla="*/ 12 h 378"/>
                <a:gd name="T52" fmla="*/ 352 w 387"/>
                <a:gd name="T53" fmla="*/ 13 h 378"/>
                <a:gd name="T54" fmla="*/ 329 w 387"/>
                <a:gd name="T55" fmla="*/ 12 h 378"/>
                <a:gd name="T56" fmla="*/ 34 w 387"/>
                <a:gd name="T57" fmla="*/ 331 h 378"/>
                <a:gd name="T58" fmla="*/ 329 w 387"/>
                <a:gd name="T59" fmla="*/ 12 h 378"/>
                <a:gd name="T60" fmla="*/ 11 w 387"/>
                <a:gd name="T61" fmla="*/ 331 h 378"/>
                <a:gd name="T62" fmla="*/ 12 w 387"/>
                <a:gd name="T63" fmla="*/ 308 h 378"/>
                <a:gd name="T64" fmla="*/ 11 w 387"/>
                <a:gd name="T65" fmla="*/ 331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7" h="378">
                  <a:moveTo>
                    <a:pt x="35" y="308"/>
                  </a:moveTo>
                  <a:lnTo>
                    <a:pt x="43" y="317"/>
                  </a:lnTo>
                  <a:lnTo>
                    <a:pt x="52" y="326"/>
                  </a:lnTo>
                  <a:lnTo>
                    <a:pt x="29" y="349"/>
                  </a:lnTo>
                  <a:lnTo>
                    <a:pt x="19" y="339"/>
                  </a:lnTo>
                  <a:lnTo>
                    <a:pt x="11" y="331"/>
                  </a:lnTo>
                  <a:lnTo>
                    <a:pt x="35" y="308"/>
                  </a:lnTo>
                  <a:close/>
                  <a:moveTo>
                    <a:pt x="29" y="349"/>
                  </a:moveTo>
                  <a:lnTo>
                    <a:pt x="29" y="349"/>
                  </a:lnTo>
                  <a:lnTo>
                    <a:pt x="40" y="337"/>
                  </a:lnTo>
                  <a:lnTo>
                    <a:pt x="29" y="349"/>
                  </a:lnTo>
                  <a:close/>
                  <a:moveTo>
                    <a:pt x="52" y="326"/>
                  </a:moveTo>
                  <a:lnTo>
                    <a:pt x="60" y="335"/>
                  </a:lnTo>
                  <a:lnTo>
                    <a:pt x="69" y="344"/>
                  </a:lnTo>
                  <a:lnTo>
                    <a:pt x="45" y="367"/>
                  </a:lnTo>
                  <a:lnTo>
                    <a:pt x="37" y="357"/>
                  </a:lnTo>
                  <a:lnTo>
                    <a:pt x="29" y="349"/>
                  </a:lnTo>
                  <a:lnTo>
                    <a:pt x="52" y="326"/>
                  </a:lnTo>
                  <a:close/>
                  <a:moveTo>
                    <a:pt x="69" y="367"/>
                  </a:moveTo>
                  <a:lnTo>
                    <a:pt x="57" y="378"/>
                  </a:lnTo>
                  <a:lnTo>
                    <a:pt x="45" y="367"/>
                  </a:lnTo>
                  <a:lnTo>
                    <a:pt x="57" y="355"/>
                  </a:lnTo>
                  <a:lnTo>
                    <a:pt x="69" y="367"/>
                  </a:lnTo>
                  <a:close/>
                  <a:moveTo>
                    <a:pt x="45" y="344"/>
                  </a:moveTo>
                  <a:lnTo>
                    <a:pt x="352" y="36"/>
                  </a:lnTo>
                  <a:lnTo>
                    <a:pt x="375" y="59"/>
                  </a:lnTo>
                  <a:lnTo>
                    <a:pt x="69" y="367"/>
                  </a:lnTo>
                  <a:lnTo>
                    <a:pt x="45" y="344"/>
                  </a:lnTo>
                  <a:close/>
                  <a:moveTo>
                    <a:pt x="375" y="36"/>
                  </a:moveTo>
                  <a:lnTo>
                    <a:pt x="387" y="48"/>
                  </a:lnTo>
                  <a:lnTo>
                    <a:pt x="375" y="59"/>
                  </a:lnTo>
                  <a:lnTo>
                    <a:pt x="364" y="48"/>
                  </a:lnTo>
                  <a:lnTo>
                    <a:pt x="375" y="36"/>
                  </a:lnTo>
                  <a:close/>
                  <a:moveTo>
                    <a:pt x="352" y="59"/>
                  </a:moveTo>
                  <a:lnTo>
                    <a:pt x="346" y="53"/>
                  </a:lnTo>
                  <a:lnTo>
                    <a:pt x="340" y="48"/>
                  </a:lnTo>
                  <a:lnTo>
                    <a:pt x="364" y="24"/>
                  </a:lnTo>
                  <a:lnTo>
                    <a:pt x="370" y="31"/>
                  </a:lnTo>
                  <a:lnTo>
                    <a:pt x="375" y="36"/>
                  </a:lnTo>
                  <a:lnTo>
                    <a:pt x="352" y="59"/>
                  </a:lnTo>
                  <a:close/>
                  <a:moveTo>
                    <a:pt x="340" y="48"/>
                  </a:moveTo>
                  <a:lnTo>
                    <a:pt x="340" y="48"/>
                  </a:lnTo>
                  <a:lnTo>
                    <a:pt x="352" y="36"/>
                  </a:lnTo>
                  <a:lnTo>
                    <a:pt x="340" y="48"/>
                  </a:lnTo>
                  <a:close/>
                  <a:moveTo>
                    <a:pt x="340" y="48"/>
                  </a:moveTo>
                  <a:lnTo>
                    <a:pt x="334" y="41"/>
                  </a:lnTo>
                  <a:lnTo>
                    <a:pt x="329" y="35"/>
                  </a:lnTo>
                  <a:lnTo>
                    <a:pt x="352" y="13"/>
                  </a:lnTo>
                  <a:lnTo>
                    <a:pt x="358" y="19"/>
                  </a:lnTo>
                  <a:lnTo>
                    <a:pt x="364" y="24"/>
                  </a:lnTo>
                  <a:lnTo>
                    <a:pt x="340" y="48"/>
                  </a:lnTo>
                  <a:close/>
                  <a:moveTo>
                    <a:pt x="329" y="12"/>
                  </a:moveTo>
                  <a:lnTo>
                    <a:pt x="342" y="0"/>
                  </a:lnTo>
                  <a:lnTo>
                    <a:pt x="352" y="13"/>
                  </a:lnTo>
                  <a:lnTo>
                    <a:pt x="340" y="23"/>
                  </a:lnTo>
                  <a:lnTo>
                    <a:pt x="329" y="12"/>
                  </a:lnTo>
                  <a:close/>
                  <a:moveTo>
                    <a:pt x="352" y="36"/>
                  </a:moveTo>
                  <a:lnTo>
                    <a:pt x="34" y="331"/>
                  </a:lnTo>
                  <a:lnTo>
                    <a:pt x="12" y="308"/>
                  </a:lnTo>
                  <a:lnTo>
                    <a:pt x="329" y="12"/>
                  </a:lnTo>
                  <a:lnTo>
                    <a:pt x="352" y="36"/>
                  </a:lnTo>
                  <a:close/>
                  <a:moveTo>
                    <a:pt x="11" y="331"/>
                  </a:moveTo>
                  <a:lnTo>
                    <a:pt x="0" y="318"/>
                  </a:lnTo>
                  <a:lnTo>
                    <a:pt x="12" y="308"/>
                  </a:lnTo>
                  <a:lnTo>
                    <a:pt x="23" y="319"/>
                  </a:lnTo>
                  <a:lnTo>
                    <a:pt x="11" y="331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46" name="Freeform 106"/>
            <p:cNvSpPr>
              <a:spLocks/>
            </p:cNvSpPr>
            <p:nvPr/>
          </p:nvSpPr>
          <p:spPr bwMode="auto">
            <a:xfrm>
              <a:off x="4741863" y="1360488"/>
              <a:ext cx="138113" cy="17463"/>
            </a:xfrm>
            <a:custGeom>
              <a:avLst/>
              <a:gdLst>
                <a:gd name="T0" fmla="*/ 434 w 434"/>
                <a:gd name="T1" fmla="*/ 0 h 54"/>
                <a:gd name="T2" fmla="*/ 1 w 434"/>
                <a:gd name="T3" fmla="*/ 0 h 54"/>
                <a:gd name="T4" fmla="*/ 1 w 434"/>
                <a:gd name="T5" fmla="*/ 4 h 54"/>
                <a:gd name="T6" fmla="*/ 1 w 434"/>
                <a:gd name="T7" fmla="*/ 12 h 54"/>
                <a:gd name="T8" fmla="*/ 1 w 434"/>
                <a:gd name="T9" fmla="*/ 21 h 54"/>
                <a:gd name="T10" fmla="*/ 0 w 434"/>
                <a:gd name="T11" fmla="*/ 29 h 54"/>
                <a:gd name="T12" fmla="*/ 0 w 434"/>
                <a:gd name="T13" fmla="*/ 38 h 54"/>
                <a:gd name="T14" fmla="*/ 433 w 434"/>
                <a:gd name="T15" fmla="*/ 54 h 54"/>
                <a:gd name="T16" fmla="*/ 434 w 434"/>
                <a:gd name="T17" fmla="*/ 42 h 54"/>
                <a:gd name="T18" fmla="*/ 434 w 434"/>
                <a:gd name="T19" fmla="*/ 29 h 54"/>
                <a:gd name="T20" fmla="*/ 434 w 434"/>
                <a:gd name="T21" fmla="*/ 17 h 54"/>
                <a:gd name="T22" fmla="*/ 434 w 434"/>
                <a:gd name="T23" fmla="*/ 4 h 54"/>
                <a:gd name="T24" fmla="*/ 434 w 434"/>
                <a:gd name="T2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4" h="54">
                  <a:moveTo>
                    <a:pt x="434" y="0"/>
                  </a:moveTo>
                  <a:lnTo>
                    <a:pt x="1" y="0"/>
                  </a:lnTo>
                  <a:lnTo>
                    <a:pt x="1" y="4"/>
                  </a:lnTo>
                  <a:lnTo>
                    <a:pt x="1" y="12"/>
                  </a:lnTo>
                  <a:lnTo>
                    <a:pt x="1" y="21"/>
                  </a:lnTo>
                  <a:lnTo>
                    <a:pt x="0" y="29"/>
                  </a:lnTo>
                  <a:lnTo>
                    <a:pt x="0" y="38"/>
                  </a:lnTo>
                  <a:lnTo>
                    <a:pt x="433" y="54"/>
                  </a:lnTo>
                  <a:lnTo>
                    <a:pt x="434" y="42"/>
                  </a:lnTo>
                  <a:lnTo>
                    <a:pt x="434" y="29"/>
                  </a:lnTo>
                  <a:lnTo>
                    <a:pt x="434" y="17"/>
                  </a:lnTo>
                  <a:lnTo>
                    <a:pt x="434" y="4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47" name="Freeform 107"/>
            <p:cNvSpPr>
              <a:spLocks noEditPoints="1"/>
            </p:cNvSpPr>
            <p:nvPr/>
          </p:nvSpPr>
          <p:spPr bwMode="auto">
            <a:xfrm>
              <a:off x="4737100" y="1355725"/>
              <a:ext cx="147638" cy="26988"/>
            </a:xfrm>
            <a:custGeom>
              <a:avLst/>
              <a:gdLst>
                <a:gd name="T0" fmla="*/ 18 w 468"/>
                <a:gd name="T1" fmla="*/ 34 h 88"/>
                <a:gd name="T2" fmla="*/ 451 w 468"/>
                <a:gd name="T3" fmla="*/ 0 h 88"/>
                <a:gd name="T4" fmla="*/ 1 w 468"/>
                <a:gd name="T5" fmla="*/ 17 h 88"/>
                <a:gd name="T6" fmla="*/ 18 w 468"/>
                <a:gd name="T7" fmla="*/ 0 h 88"/>
                <a:gd name="T8" fmla="*/ 1 w 468"/>
                <a:gd name="T9" fmla="*/ 17 h 88"/>
                <a:gd name="T10" fmla="*/ 33 w 468"/>
                <a:gd name="T11" fmla="*/ 21 h 88"/>
                <a:gd name="T12" fmla="*/ 1 w 468"/>
                <a:gd name="T13" fmla="*/ 17 h 88"/>
                <a:gd name="T14" fmla="*/ 33 w 468"/>
                <a:gd name="T15" fmla="*/ 21 h 88"/>
                <a:gd name="T16" fmla="*/ 33 w 468"/>
                <a:gd name="T17" fmla="*/ 39 h 88"/>
                <a:gd name="T18" fmla="*/ 1 w 468"/>
                <a:gd name="T19" fmla="*/ 32 h 88"/>
                <a:gd name="T20" fmla="*/ 33 w 468"/>
                <a:gd name="T21" fmla="*/ 21 h 88"/>
                <a:gd name="T22" fmla="*/ 33 w 468"/>
                <a:gd name="T23" fmla="*/ 47 h 88"/>
                <a:gd name="T24" fmla="*/ 1 w 468"/>
                <a:gd name="T25" fmla="*/ 55 h 88"/>
                <a:gd name="T26" fmla="*/ 1 w 468"/>
                <a:gd name="T27" fmla="*/ 38 h 88"/>
                <a:gd name="T28" fmla="*/ 17 w 468"/>
                <a:gd name="T29" fmla="*/ 72 h 88"/>
                <a:gd name="T30" fmla="*/ 1 w 468"/>
                <a:gd name="T31" fmla="*/ 55 h 88"/>
                <a:gd name="T32" fmla="*/ 17 w 468"/>
                <a:gd name="T33" fmla="*/ 72 h 88"/>
                <a:gd name="T34" fmla="*/ 451 w 468"/>
                <a:gd name="T35" fmla="*/ 55 h 88"/>
                <a:gd name="T36" fmla="*/ 17 w 468"/>
                <a:gd name="T37" fmla="*/ 72 h 88"/>
                <a:gd name="T38" fmla="*/ 467 w 468"/>
                <a:gd name="T39" fmla="*/ 72 h 88"/>
                <a:gd name="T40" fmla="*/ 450 w 468"/>
                <a:gd name="T41" fmla="*/ 88 h 88"/>
                <a:gd name="T42" fmla="*/ 467 w 468"/>
                <a:gd name="T43" fmla="*/ 72 h 88"/>
                <a:gd name="T44" fmla="*/ 434 w 468"/>
                <a:gd name="T45" fmla="*/ 58 h 88"/>
                <a:gd name="T46" fmla="*/ 468 w 468"/>
                <a:gd name="T47" fmla="*/ 46 h 88"/>
                <a:gd name="T48" fmla="*/ 467 w 468"/>
                <a:gd name="T49" fmla="*/ 72 h 88"/>
                <a:gd name="T50" fmla="*/ 435 w 468"/>
                <a:gd name="T51" fmla="*/ 46 h 88"/>
                <a:gd name="T52" fmla="*/ 435 w 468"/>
                <a:gd name="T53" fmla="*/ 21 h 88"/>
                <a:gd name="T54" fmla="*/ 468 w 468"/>
                <a:gd name="T55" fmla="*/ 33 h 88"/>
                <a:gd name="T56" fmla="*/ 435 w 468"/>
                <a:gd name="T57" fmla="*/ 46 h 88"/>
                <a:gd name="T58" fmla="*/ 435 w 468"/>
                <a:gd name="T59" fmla="*/ 17 h 88"/>
                <a:gd name="T60" fmla="*/ 468 w 468"/>
                <a:gd name="T61" fmla="*/ 21 h 88"/>
                <a:gd name="T62" fmla="*/ 451 w 468"/>
                <a:gd name="T63" fmla="*/ 0 h 88"/>
                <a:gd name="T64" fmla="*/ 468 w 468"/>
                <a:gd name="T65" fmla="*/ 17 h 88"/>
                <a:gd name="T66" fmla="*/ 451 w 468"/>
                <a:gd name="T6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68" h="88">
                  <a:moveTo>
                    <a:pt x="451" y="34"/>
                  </a:moveTo>
                  <a:lnTo>
                    <a:pt x="18" y="34"/>
                  </a:lnTo>
                  <a:lnTo>
                    <a:pt x="18" y="0"/>
                  </a:lnTo>
                  <a:lnTo>
                    <a:pt x="451" y="0"/>
                  </a:lnTo>
                  <a:lnTo>
                    <a:pt x="451" y="34"/>
                  </a:lnTo>
                  <a:close/>
                  <a:moveTo>
                    <a:pt x="1" y="17"/>
                  </a:moveTo>
                  <a:lnTo>
                    <a:pt x="1" y="0"/>
                  </a:lnTo>
                  <a:lnTo>
                    <a:pt x="18" y="0"/>
                  </a:lnTo>
                  <a:lnTo>
                    <a:pt x="18" y="17"/>
                  </a:lnTo>
                  <a:lnTo>
                    <a:pt x="1" y="17"/>
                  </a:lnTo>
                  <a:close/>
                  <a:moveTo>
                    <a:pt x="33" y="17"/>
                  </a:moveTo>
                  <a:lnTo>
                    <a:pt x="33" y="21"/>
                  </a:lnTo>
                  <a:lnTo>
                    <a:pt x="1" y="21"/>
                  </a:lnTo>
                  <a:lnTo>
                    <a:pt x="1" y="17"/>
                  </a:lnTo>
                  <a:lnTo>
                    <a:pt x="33" y="17"/>
                  </a:lnTo>
                  <a:close/>
                  <a:moveTo>
                    <a:pt x="33" y="21"/>
                  </a:moveTo>
                  <a:lnTo>
                    <a:pt x="33" y="28"/>
                  </a:lnTo>
                  <a:lnTo>
                    <a:pt x="33" y="39"/>
                  </a:lnTo>
                  <a:lnTo>
                    <a:pt x="1" y="38"/>
                  </a:lnTo>
                  <a:lnTo>
                    <a:pt x="1" y="32"/>
                  </a:lnTo>
                  <a:lnTo>
                    <a:pt x="1" y="21"/>
                  </a:lnTo>
                  <a:lnTo>
                    <a:pt x="33" y="21"/>
                  </a:lnTo>
                  <a:close/>
                  <a:moveTo>
                    <a:pt x="33" y="39"/>
                  </a:moveTo>
                  <a:lnTo>
                    <a:pt x="33" y="47"/>
                  </a:lnTo>
                  <a:lnTo>
                    <a:pt x="33" y="56"/>
                  </a:lnTo>
                  <a:lnTo>
                    <a:pt x="1" y="55"/>
                  </a:lnTo>
                  <a:lnTo>
                    <a:pt x="1" y="46"/>
                  </a:lnTo>
                  <a:lnTo>
                    <a:pt x="1" y="38"/>
                  </a:lnTo>
                  <a:lnTo>
                    <a:pt x="33" y="39"/>
                  </a:lnTo>
                  <a:close/>
                  <a:moveTo>
                    <a:pt x="17" y="72"/>
                  </a:moveTo>
                  <a:lnTo>
                    <a:pt x="0" y="71"/>
                  </a:lnTo>
                  <a:lnTo>
                    <a:pt x="1" y="55"/>
                  </a:lnTo>
                  <a:lnTo>
                    <a:pt x="17" y="55"/>
                  </a:lnTo>
                  <a:lnTo>
                    <a:pt x="17" y="72"/>
                  </a:lnTo>
                  <a:close/>
                  <a:moveTo>
                    <a:pt x="18" y="39"/>
                  </a:moveTo>
                  <a:lnTo>
                    <a:pt x="451" y="55"/>
                  </a:lnTo>
                  <a:lnTo>
                    <a:pt x="450" y="88"/>
                  </a:lnTo>
                  <a:lnTo>
                    <a:pt x="17" y="72"/>
                  </a:lnTo>
                  <a:lnTo>
                    <a:pt x="18" y="39"/>
                  </a:lnTo>
                  <a:close/>
                  <a:moveTo>
                    <a:pt x="467" y="72"/>
                  </a:moveTo>
                  <a:lnTo>
                    <a:pt x="466" y="88"/>
                  </a:lnTo>
                  <a:lnTo>
                    <a:pt x="450" y="88"/>
                  </a:lnTo>
                  <a:lnTo>
                    <a:pt x="450" y="71"/>
                  </a:lnTo>
                  <a:lnTo>
                    <a:pt x="467" y="72"/>
                  </a:lnTo>
                  <a:close/>
                  <a:moveTo>
                    <a:pt x="434" y="71"/>
                  </a:moveTo>
                  <a:lnTo>
                    <a:pt x="434" y="58"/>
                  </a:lnTo>
                  <a:lnTo>
                    <a:pt x="435" y="46"/>
                  </a:lnTo>
                  <a:lnTo>
                    <a:pt x="468" y="46"/>
                  </a:lnTo>
                  <a:lnTo>
                    <a:pt x="467" y="59"/>
                  </a:lnTo>
                  <a:lnTo>
                    <a:pt x="467" y="72"/>
                  </a:lnTo>
                  <a:lnTo>
                    <a:pt x="434" y="71"/>
                  </a:lnTo>
                  <a:close/>
                  <a:moveTo>
                    <a:pt x="435" y="46"/>
                  </a:moveTo>
                  <a:lnTo>
                    <a:pt x="435" y="36"/>
                  </a:lnTo>
                  <a:lnTo>
                    <a:pt x="435" y="21"/>
                  </a:lnTo>
                  <a:lnTo>
                    <a:pt x="468" y="21"/>
                  </a:lnTo>
                  <a:lnTo>
                    <a:pt x="468" y="33"/>
                  </a:lnTo>
                  <a:lnTo>
                    <a:pt x="468" y="46"/>
                  </a:lnTo>
                  <a:lnTo>
                    <a:pt x="435" y="46"/>
                  </a:lnTo>
                  <a:close/>
                  <a:moveTo>
                    <a:pt x="435" y="21"/>
                  </a:moveTo>
                  <a:lnTo>
                    <a:pt x="435" y="17"/>
                  </a:lnTo>
                  <a:lnTo>
                    <a:pt x="468" y="17"/>
                  </a:lnTo>
                  <a:lnTo>
                    <a:pt x="468" y="21"/>
                  </a:lnTo>
                  <a:lnTo>
                    <a:pt x="435" y="21"/>
                  </a:lnTo>
                  <a:close/>
                  <a:moveTo>
                    <a:pt x="451" y="0"/>
                  </a:moveTo>
                  <a:lnTo>
                    <a:pt x="468" y="0"/>
                  </a:lnTo>
                  <a:lnTo>
                    <a:pt x="468" y="17"/>
                  </a:lnTo>
                  <a:lnTo>
                    <a:pt x="451" y="17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48" name="Freeform 108"/>
            <p:cNvSpPr>
              <a:spLocks/>
            </p:cNvSpPr>
            <p:nvPr/>
          </p:nvSpPr>
          <p:spPr bwMode="auto">
            <a:xfrm>
              <a:off x="4154488" y="1050925"/>
              <a:ext cx="104775" cy="109538"/>
            </a:xfrm>
            <a:custGeom>
              <a:avLst/>
              <a:gdLst>
                <a:gd name="T0" fmla="*/ 0 w 332"/>
                <a:gd name="T1" fmla="*/ 35 h 342"/>
                <a:gd name="T2" fmla="*/ 308 w 332"/>
                <a:gd name="T3" fmla="*/ 342 h 342"/>
                <a:gd name="T4" fmla="*/ 319 w 332"/>
                <a:gd name="T5" fmla="*/ 329 h 342"/>
                <a:gd name="T6" fmla="*/ 332 w 332"/>
                <a:gd name="T7" fmla="*/ 318 h 342"/>
                <a:gd name="T8" fmla="*/ 36 w 332"/>
                <a:gd name="T9" fmla="*/ 0 h 342"/>
                <a:gd name="T10" fmla="*/ 26 w 332"/>
                <a:gd name="T11" fmla="*/ 9 h 342"/>
                <a:gd name="T12" fmla="*/ 18 w 332"/>
                <a:gd name="T13" fmla="*/ 18 h 342"/>
                <a:gd name="T14" fmla="*/ 8 w 332"/>
                <a:gd name="T15" fmla="*/ 27 h 342"/>
                <a:gd name="T16" fmla="*/ 0 w 332"/>
                <a:gd name="T17" fmla="*/ 35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342">
                  <a:moveTo>
                    <a:pt x="0" y="35"/>
                  </a:moveTo>
                  <a:lnTo>
                    <a:pt x="308" y="342"/>
                  </a:lnTo>
                  <a:lnTo>
                    <a:pt x="319" y="329"/>
                  </a:lnTo>
                  <a:lnTo>
                    <a:pt x="332" y="318"/>
                  </a:lnTo>
                  <a:lnTo>
                    <a:pt x="36" y="0"/>
                  </a:lnTo>
                  <a:lnTo>
                    <a:pt x="26" y="9"/>
                  </a:lnTo>
                  <a:lnTo>
                    <a:pt x="18" y="18"/>
                  </a:lnTo>
                  <a:lnTo>
                    <a:pt x="8" y="27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49" name="Freeform 109"/>
            <p:cNvSpPr>
              <a:spLocks noEditPoints="1"/>
            </p:cNvSpPr>
            <p:nvPr/>
          </p:nvSpPr>
          <p:spPr bwMode="auto">
            <a:xfrm>
              <a:off x="4146550" y="1044575"/>
              <a:ext cx="120650" cy="122238"/>
            </a:xfrm>
            <a:custGeom>
              <a:avLst/>
              <a:gdLst>
                <a:gd name="T0" fmla="*/ 342 w 378"/>
                <a:gd name="T1" fmla="*/ 353 h 388"/>
                <a:gd name="T2" fmla="*/ 11 w 378"/>
                <a:gd name="T3" fmla="*/ 70 h 388"/>
                <a:gd name="T4" fmla="*/ 342 w 378"/>
                <a:gd name="T5" fmla="*/ 376 h 388"/>
                <a:gd name="T6" fmla="*/ 319 w 378"/>
                <a:gd name="T7" fmla="*/ 376 h 388"/>
                <a:gd name="T8" fmla="*/ 342 w 378"/>
                <a:gd name="T9" fmla="*/ 376 h 388"/>
                <a:gd name="T10" fmla="*/ 325 w 378"/>
                <a:gd name="T11" fmla="*/ 347 h 388"/>
                <a:gd name="T12" fmla="*/ 354 w 378"/>
                <a:gd name="T13" fmla="*/ 365 h 388"/>
                <a:gd name="T14" fmla="*/ 342 w 378"/>
                <a:gd name="T15" fmla="*/ 376 h 388"/>
                <a:gd name="T16" fmla="*/ 331 w 378"/>
                <a:gd name="T17" fmla="*/ 340 h 388"/>
                <a:gd name="T18" fmla="*/ 342 w 378"/>
                <a:gd name="T19" fmla="*/ 352 h 388"/>
                <a:gd name="T20" fmla="*/ 331 w 378"/>
                <a:gd name="T21" fmla="*/ 340 h 388"/>
                <a:gd name="T22" fmla="*/ 343 w 378"/>
                <a:gd name="T23" fmla="*/ 329 h 388"/>
                <a:gd name="T24" fmla="*/ 359 w 378"/>
                <a:gd name="T25" fmla="*/ 358 h 388"/>
                <a:gd name="T26" fmla="*/ 331 w 378"/>
                <a:gd name="T27" fmla="*/ 340 h 388"/>
                <a:gd name="T28" fmla="*/ 378 w 378"/>
                <a:gd name="T29" fmla="*/ 341 h 388"/>
                <a:gd name="T30" fmla="*/ 355 w 378"/>
                <a:gd name="T31" fmla="*/ 341 h 388"/>
                <a:gd name="T32" fmla="*/ 342 w 378"/>
                <a:gd name="T33" fmla="*/ 352 h 388"/>
                <a:gd name="T34" fmla="*/ 70 w 378"/>
                <a:gd name="T35" fmla="*/ 13 h 388"/>
                <a:gd name="T36" fmla="*/ 342 w 378"/>
                <a:gd name="T37" fmla="*/ 352 h 388"/>
                <a:gd name="T38" fmla="*/ 60 w 378"/>
                <a:gd name="T39" fmla="*/ 0 h 388"/>
                <a:gd name="T40" fmla="*/ 59 w 378"/>
                <a:gd name="T41" fmla="*/ 23 h 388"/>
                <a:gd name="T42" fmla="*/ 69 w 378"/>
                <a:gd name="T43" fmla="*/ 36 h 388"/>
                <a:gd name="T44" fmla="*/ 51 w 378"/>
                <a:gd name="T45" fmla="*/ 53 h 388"/>
                <a:gd name="T46" fmla="*/ 39 w 378"/>
                <a:gd name="T47" fmla="*/ 20 h 388"/>
                <a:gd name="T48" fmla="*/ 69 w 378"/>
                <a:gd name="T49" fmla="*/ 36 h 388"/>
                <a:gd name="T50" fmla="*/ 51 w 378"/>
                <a:gd name="T51" fmla="*/ 53 h 388"/>
                <a:gd name="T52" fmla="*/ 51 w 378"/>
                <a:gd name="T53" fmla="*/ 53 h 388"/>
                <a:gd name="T54" fmla="*/ 44 w 378"/>
                <a:gd name="T55" fmla="*/ 60 h 388"/>
                <a:gd name="T56" fmla="*/ 11 w 378"/>
                <a:gd name="T57" fmla="*/ 46 h 388"/>
                <a:gd name="T58" fmla="*/ 29 w 378"/>
                <a:gd name="T59" fmla="*/ 29 h 388"/>
                <a:gd name="T60" fmla="*/ 11 w 378"/>
                <a:gd name="T61" fmla="*/ 70 h 388"/>
                <a:gd name="T62" fmla="*/ 11 w 378"/>
                <a:gd name="T63" fmla="*/ 46 h 388"/>
                <a:gd name="T64" fmla="*/ 11 w 378"/>
                <a:gd name="T65" fmla="*/ 7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8" h="388">
                  <a:moveTo>
                    <a:pt x="35" y="46"/>
                  </a:moveTo>
                  <a:lnTo>
                    <a:pt x="342" y="353"/>
                  </a:lnTo>
                  <a:lnTo>
                    <a:pt x="319" y="376"/>
                  </a:lnTo>
                  <a:lnTo>
                    <a:pt x="11" y="70"/>
                  </a:lnTo>
                  <a:lnTo>
                    <a:pt x="35" y="46"/>
                  </a:lnTo>
                  <a:close/>
                  <a:moveTo>
                    <a:pt x="342" y="376"/>
                  </a:moveTo>
                  <a:lnTo>
                    <a:pt x="331" y="388"/>
                  </a:lnTo>
                  <a:lnTo>
                    <a:pt x="319" y="376"/>
                  </a:lnTo>
                  <a:lnTo>
                    <a:pt x="331" y="365"/>
                  </a:lnTo>
                  <a:lnTo>
                    <a:pt x="342" y="376"/>
                  </a:lnTo>
                  <a:close/>
                  <a:moveTo>
                    <a:pt x="319" y="353"/>
                  </a:moveTo>
                  <a:lnTo>
                    <a:pt x="325" y="347"/>
                  </a:lnTo>
                  <a:lnTo>
                    <a:pt x="331" y="340"/>
                  </a:lnTo>
                  <a:lnTo>
                    <a:pt x="354" y="365"/>
                  </a:lnTo>
                  <a:lnTo>
                    <a:pt x="348" y="370"/>
                  </a:lnTo>
                  <a:lnTo>
                    <a:pt x="342" y="376"/>
                  </a:lnTo>
                  <a:lnTo>
                    <a:pt x="319" y="353"/>
                  </a:lnTo>
                  <a:close/>
                  <a:moveTo>
                    <a:pt x="331" y="340"/>
                  </a:moveTo>
                  <a:lnTo>
                    <a:pt x="331" y="340"/>
                  </a:lnTo>
                  <a:lnTo>
                    <a:pt x="342" y="352"/>
                  </a:lnTo>
                  <a:lnTo>
                    <a:pt x="331" y="340"/>
                  </a:lnTo>
                  <a:close/>
                  <a:moveTo>
                    <a:pt x="331" y="340"/>
                  </a:moveTo>
                  <a:lnTo>
                    <a:pt x="337" y="335"/>
                  </a:lnTo>
                  <a:lnTo>
                    <a:pt x="343" y="329"/>
                  </a:lnTo>
                  <a:lnTo>
                    <a:pt x="366" y="353"/>
                  </a:lnTo>
                  <a:lnTo>
                    <a:pt x="359" y="358"/>
                  </a:lnTo>
                  <a:lnTo>
                    <a:pt x="354" y="365"/>
                  </a:lnTo>
                  <a:lnTo>
                    <a:pt x="331" y="340"/>
                  </a:lnTo>
                  <a:close/>
                  <a:moveTo>
                    <a:pt x="367" y="330"/>
                  </a:moveTo>
                  <a:lnTo>
                    <a:pt x="378" y="341"/>
                  </a:lnTo>
                  <a:lnTo>
                    <a:pt x="366" y="353"/>
                  </a:lnTo>
                  <a:lnTo>
                    <a:pt x="355" y="341"/>
                  </a:lnTo>
                  <a:lnTo>
                    <a:pt x="367" y="330"/>
                  </a:lnTo>
                  <a:close/>
                  <a:moveTo>
                    <a:pt x="342" y="352"/>
                  </a:moveTo>
                  <a:lnTo>
                    <a:pt x="46" y="35"/>
                  </a:lnTo>
                  <a:lnTo>
                    <a:pt x="70" y="13"/>
                  </a:lnTo>
                  <a:lnTo>
                    <a:pt x="367" y="330"/>
                  </a:lnTo>
                  <a:lnTo>
                    <a:pt x="342" y="352"/>
                  </a:lnTo>
                  <a:close/>
                  <a:moveTo>
                    <a:pt x="47" y="12"/>
                  </a:moveTo>
                  <a:lnTo>
                    <a:pt x="60" y="0"/>
                  </a:lnTo>
                  <a:lnTo>
                    <a:pt x="70" y="13"/>
                  </a:lnTo>
                  <a:lnTo>
                    <a:pt x="59" y="23"/>
                  </a:lnTo>
                  <a:lnTo>
                    <a:pt x="47" y="12"/>
                  </a:lnTo>
                  <a:close/>
                  <a:moveTo>
                    <a:pt x="69" y="36"/>
                  </a:moveTo>
                  <a:lnTo>
                    <a:pt x="61" y="44"/>
                  </a:lnTo>
                  <a:lnTo>
                    <a:pt x="51" y="53"/>
                  </a:lnTo>
                  <a:lnTo>
                    <a:pt x="29" y="29"/>
                  </a:lnTo>
                  <a:lnTo>
                    <a:pt x="39" y="20"/>
                  </a:lnTo>
                  <a:lnTo>
                    <a:pt x="47" y="12"/>
                  </a:lnTo>
                  <a:lnTo>
                    <a:pt x="69" y="36"/>
                  </a:lnTo>
                  <a:close/>
                  <a:moveTo>
                    <a:pt x="51" y="53"/>
                  </a:moveTo>
                  <a:lnTo>
                    <a:pt x="51" y="53"/>
                  </a:lnTo>
                  <a:lnTo>
                    <a:pt x="41" y="41"/>
                  </a:lnTo>
                  <a:lnTo>
                    <a:pt x="51" y="53"/>
                  </a:lnTo>
                  <a:close/>
                  <a:moveTo>
                    <a:pt x="51" y="53"/>
                  </a:moveTo>
                  <a:lnTo>
                    <a:pt x="44" y="60"/>
                  </a:lnTo>
                  <a:lnTo>
                    <a:pt x="35" y="70"/>
                  </a:lnTo>
                  <a:lnTo>
                    <a:pt x="11" y="46"/>
                  </a:lnTo>
                  <a:lnTo>
                    <a:pt x="20" y="38"/>
                  </a:lnTo>
                  <a:lnTo>
                    <a:pt x="29" y="29"/>
                  </a:lnTo>
                  <a:lnTo>
                    <a:pt x="51" y="53"/>
                  </a:lnTo>
                  <a:close/>
                  <a:moveTo>
                    <a:pt x="11" y="70"/>
                  </a:moveTo>
                  <a:lnTo>
                    <a:pt x="0" y="58"/>
                  </a:lnTo>
                  <a:lnTo>
                    <a:pt x="11" y="46"/>
                  </a:lnTo>
                  <a:lnTo>
                    <a:pt x="23" y="58"/>
                  </a:lnTo>
                  <a:lnTo>
                    <a:pt x="11" y="70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50" name="Freeform 110"/>
            <p:cNvSpPr>
              <a:spLocks/>
            </p:cNvSpPr>
            <p:nvPr/>
          </p:nvSpPr>
          <p:spPr bwMode="auto">
            <a:xfrm>
              <a:off x="4649788" y="1565275"/>
              <a:ext cx="106363" cy="107950"/>
            </a:xfrm>
            <a:custGeom>
              <a:avLst/>
              <a:gdLst>
                <a:gd name="T0" fmla="*/ 0 w 331"/>
                <a:gd name="T1" fmla="*/ 23 h 341"/>
                <a:gd name="T2" fmla="*/ 295 w 331"/>
                <a:gd name="T3" fmla="*/ 341 h 341"/>
                <a:gd name="T4" fmla="*/ 304 w 331"/>
                <a:gd name="T5" fmla="*/ 332 h 341"/>
                <a:gd name="T6" fmla="*/ 313 w 331"/>
                <a:gd name="T7" fmla="*/ 324 h 341"/>
                <a:gd name="T8" fmla="*/ 322 w 331"/>
                <a:gd name="T9" fmla="*/ 315 h 341"/>
                <a:gd name="T10" fmla="*/ 331 w 331"/>
                <a:gd name="T11" fmla="*/ 306 h 341"/>
                <a:gd name="T12" fmla="*/ 24 w 331"/>
                <a:gd name="T13" fmla="*/ 0 h 341"/>
                <a:gd name="T14" fmla="*/ 13 w 331"/>
                <a:gd name="T15" fmla="*/ 11 h 341"/>
                <a:gd name="T16" fmla="*/ 0 w 331"/>
                <a:gd name="T17" fmla="*/ 23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1" h="341">
                  <a:moveTo>
                    <a:pt x="0" y="23"/>
                  </a:moveTo>
                  <a:lnTo>
                    <a:pt x="295" y="341"/>
                  </a:lnTo>
                  <a:lnTo>
                    <a:pt x="304" y="332"/>
                  </a:lnTo>
                  <a:lnTo>
                    <a:pt x="313" y="324"/>
                  </a:lnTo>
                  <a:lnTo>
                    <a:pt x="322" y="315"/>
                  </a:lnTo>
                  <a:lnTo>
                    <a:pt x="331" y="306"/>
                  </a:lnTo>
                  <a:lnTo>
                    <a:pt x="24" y="0"/>
                  </a:lnTo>
                  <a:lnTo>
                    <a:pt x="13" y="11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51" name="Freeform 111"/>
            <p:cNvSpPr>
              <a:spLocks noEditPoints="1"/>
            </p:cNvSpPr>
            <p:nvPr/>
          </p:nvSpPr>
          <p:spPr bwMode="auto">
            <a:xfrm>
              <a:off x="4643438" y="1557338"/>
              <a:ext cx="119063" cy="122238"/>
            </a:xfrm>
            <a:custGeom>
              <a:avLst/>
              <a:gdLst>
                <a:gd name="T0" fmla="*/ 36 w 377"/>
                <a:gd name="T1" fmla="*/ 35 h 388"/>
                <a:gd name="T2" fmla="*/ 331 w 377"/>
                <a:gd name="T3" fmla="*/ 354 h 388"/>
                <a:gd name="T4" fmla="*/ 306 w 377"/>
                <a:gd name="T5" fmla="*/ 377 h 388"/>
                <a:gd name="T6" fmla="*/ 11 w 377"/>
                <a:gd name="T7" fmla="*/ 58 h 388"/>
                <a:gd name="T8" fmla="*/ 36 w 377"/>
                <a:gd name="T9" fmla="*/ 35 h 388"/>
                <a:gd name="T10" fmla="*/ 330 w 377"/>
                <a:gd name="T11" fmla="*/ 378 h 388"/>
                <a:gd name="T12" fmla="*/ 317 w 377"/>
                <a:gd name="T13" fmla="*/ 388 h 388"/>
                <a:gd name="T14" fmla="*/ 306 w 377"/>
                <a:gd name="T15" fmla="*/ 377 h 388"/>
                <a:gd name="T16" fmla="*/ 318 w 377"/>
                <a:gd name="T17" fmla="*/ 365 h 388"/>
                <a:gd name="T18" fmla="*/ 330 w 377"/>
                <a:gd name="T19" fmla="*/ 378 h 388"/>
                <a:gd name="T20" fmla="*/ 307 w 377"/>
                <a:gd name="T21" fmla="*/ 353 h 388"/>
                <a:gd name="T22" fmla="*/ 316 w 377"/>
                <a:gd name="T23" fmla="*/ 345 h 388"/>
                <a:gd name="T24" fmla="*/ 325 w 377"/>
                <a:gd name="T25" fmla="*/ 336 h 388"/>
                <a:gd name="T26" fmla="*/ 348 w 377"/>
                <a:gd name="T27" fmla="*/ 360 h 388"/>
                <a:gd name="T28" fmla="*/ 338 w 377"/>
                <a:gd name="T29" fmla="*/ 368 h 388"/>
                <a:gd name="T30" fmla="*/ 330 w 377"/>
                <a:gd name="T31" fmla="*/ 378 h 388"/>
                <a:gd name="T32" fmla="*/ 307 w 377"/>
                <a:gd name="T33" fmla="*/ 353 h 388"/>
                <a:gd name="T34" fmla="*/ 325 w 377"/>
                <a:gd name="T35" fmla="*/ 336 h 388"/>
                <a:gd name="T36" fmla="*/ 334 w 377"/>
                <a:gd name="T37" fmla="*/ 327 h 388"/>
                <a:gd name="T38" fmla="*/ 342 w 377"/>
                <a:gd name="T39" fmla="*/ 318 h 388"/>
                <a:gd name="T40" fmla="*/ 366 w 377"/>
                <a:gd name="T41" fmla="*/ 342 h 388"/>
                <a:gd name="T42" fmla="*/ 357 w 377"/>
                <a:gd name="T43" fmla="*/ 351 h 388"/>
                <a:gd name="T44" fmla="*/ 348 w 377"/>
                <a:gd name="T45" fmla="*/ 360 h 388"/>
                <a:gd name="T46" fmla="*/ 325 w 377"/>
                <a:gd name="T47" fmla="*/ 336 h 388"/>
                <a:gd name="T48" fmla="*/ 366 w 377"/>
                <a:gd name="T49" fmla="*/ 318 h 388"/>
                <a:gd name="T50" fmla="*/ 377 w 377"/>
                <a:gd name="T51" fmla="*/ 330 h 388"/>
                <a:gd name="T52" fmla="*/ 366 w 377"/>
                <a:gd name="T53" fmla="*/ 342 h 388"/>
                <a:gd name="T54" fmla="*/ 354 w 377"/>
                <a:gd name="T55" fmla="*/ 330 h 388"/>
                <a:gd name="T56" fmla="*/ 366 w 377"/>
                <a:gd name="T57" fmla="*/ 318 h 388"/>
                <a:gd name="T58" fmla="*/ 342 w 377"/>
                <a:gd name="T59" fmla="*/ 342 h 388"/>
                <a:gd name="T60" fmla="*/ 36 w 377"/>
                <a:gd name="T61" fmla="*/ 35 h 388"/>
                <a:gd name="T62" fmla="*/ 59 w 377"/>
                <a:gd name="T63" fmla="*/ 12 h 388"/>
                <a:gd name="T64" fmla="*/ 366 w 377"/>
                <a:gd name="T65" fmla="*/ 318 h 388"/>
                <a:gd name="T66" fmla="*/ 342 w 377"/>
                <a:gd name="T67" fmla="*/ 342 h 388"/>
                <a:gd name="T68" fmla="*/ 36 w 377"/>
                <a:gd name="T69" fmla="*/ 12 h 388"/>
                <a:gd name="T70" fmla="*/ 47 w 377"/>
                <a:gd name="T71" fmla="*/ 0 h 388"/>
                <a:gd name="T72" fmla="*/ 59 w 377"/>
                <a:gd name="T73" fmla="*/ 12 h 388"/>
                <a:gd name="T74" fmla="*/ 47 w 377"/>
                <a:gd name="T75" fmla="*/ 24 h 388"/>
                <a:gd name="T76" fmla="*/ 36 w 377"/>
                <a:gd name="T77" fmla="*/ 12 h 388"/>
                <a:gd name="T78" fmla="*/ 59 w 377"/>
                <a:gd name="T79" fmla="*/ 35 h 388"/>
                <a:gd name="T80" fmla="*/ 53 w 377"/>
                <a:gd name="T81" fmla="*/ 41 h 388"/>
                <a:gd name="T82" fmla="*/ 46 w 377"/>
                <a:gd name="T83" fmla="*/ 47 h 388"/>
                <a:gd name="T84" fmla="*/ 24 w 377"/>
                <a:gd name="T85" fmla="*/ 24 h 388"/>
                <a:gd name="T86" fmla="*/ 29 w 377"/>
                <a:gd name="T87" fmla="*/ 17 h 388"/>
                <a:gd name="T88" fmla="*/ 36 w 377"/>
                <a:gd name="T89" fmla="*/ 12 h 388"/>
                <a:gd name="T90" fmla="*/ 59 w 377"/>
                <a:gd name="T91" fmla="*/ 35 h 388"/>
                <a:gd name="T92" fmla="*/ 46 w 377"/>
                <a:gd name="T93" fmla="*/ 47 h 388"/>
                <a:gd name="T94" fmla="*/ 40 w 377"/>
                <a:gd name="T95" fmla="*/ 53 h 388"/>
                <a:gd name="T96" fmla="*/ 35 w 377"/>
                <a:gd name="T97" fmla="*/ 58 h 388"/>
                <a:gd name="T98" fmla="*/ 12 w 377"/>
                <a:gd name="T99" fmla="*/ 35 h 388"/>
                <a:gd name="T100" fmla="*/ 18 w 377"/>
                <a:gd name="T101" fmla="*/ 29 h 388"/>
                <a:gd name="T102" fmla="*/ 24 w 377"/>
                <a:gd name="T103" fmla="*/ 24 h 388"/>
                <a:gd name="T104" fmla="*/ 46 w 377"/>
                <a:gd name="T105" fmla="*/ 47 h 388"/>
                <a:gd name="T106" fmla="*/ 11 w 377"/>
                <a:gd name="T107" fmla="*/ 58 h 388"/>
                <a:gd name="T108" fmla="*/ 0 w 377"/>
                <a:gd name="T109" fmla="*/ 46 h 388"/>
                <a:gd name="T110" fmla="*/ 12 w 377"/>
                <a:gd name="T111" fmla="*/ 35 h 388"/>
                <a:gd name="T112" fmla="*/ 23 w 377"/>
                <a:gd name="T113" fmla="*/ 47 h 388"/>
                <a:gd name="T114" fmla="*/ 11 w 377"/>
                <a:gd name="T115" fmla="*/ 58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77" h="388">
                  <a:moveTo>
                    <a:pt x="36" y="35"/>
                  </a:moveTo>
                  <a:lnTo>
                    <a:pt x="331" y="354"/>
                  </a:lnTo>
                  <a:lnTo>
                    <a:pt x="306" y="377"/>
                  </a:lnTo>
                  <a:lnTo>
                    <a:pt x="11" y="58"/>
                  </a:lnTo>
                  <a:lnTo>
                    <a:pt x="36" y="35"/>
                  </a:lnTo>
                  <a:close/>
                  <a:moveTo>
                    <a:pt x="330" y="378"/>
                  </a:moveTo>
                  <a:lnTo>
                    <a:pt x="317" y="388"/>
                  </a:lnTo>
                  <a:lnTo>
                    <a:pt x="306" y="377"/>
                  </a:lnTo>
                  <a:lnTo>
                    <a:pt x="318" y="365"/>
                  </a:lnTo>
                  <a:lnTo>
                    <a:pt x="330" y="378"/>
                  </a:lnTo>
                  <a:close/>
                  <a:moveTo>
                    <a:pt x="307" y="353"/>
                  </a:moveTo>
                  <a:lnTo>
                    <a:pt x="316" y="345"/>
                  </a:lnTo>
                  <a:lnTo>
                    <a:pt x="325" y="336"/>
                  </a:lnTo>
                  <a:lnTo>
                    <a:pt x="348" y="360"/>
                  </a:lnTo>
                  <a:lnTo>
                    <a:pt x="338" y="368"/>
                  </a:lnTo>
                  <a:lnTo>
                    <a:pt x="330" y="378"/>
                  </a:lnTo>
                  <a:lnTo>
                    <a:pt x="307" y="353"/>
                  </a:lnTo>
                  <a:close/>
                  <a:moveTo>
                    <a:pt x="325" y="336"/>
                  </a:moveTo>
                  <a:lnTo>
                    <a:pt x="334" y="327"/>
                  </a:lnTo>
                  <a:lnTo>
                    <a:pt x="342" y="318"/>
                  </a:lnTo>
                  <a:lnTo>
                    <a:pt x="366" y="342"/>
                  </a:lnTo>
                  <a:lnTo>
                    <a:pt x="357" y="351"/>
                  </a:lnTo>
                  <a:lnTo>
                    <a:pt x="348" y="360"/>
                  </a:lnTo>
                  <a:lnTo>
                    <a:pt x="325" y="336"/>
                  </a:lnTo>
                  <a:close/>
                  <a:moveTo>
                    <a:pt x="366" y="318"/>
                  </a:moveTo>
                  <a:lnTo>
                    <a:pt x="377" y="330"/>
                  </a:lnTo>
                  <a:lnTo>
                    <a:pt x="366" y="342"/>
                  </a:lnTo>
                  <a:lnTo>
                    <a:pt x="354" y="330"/>
                  </a:lnTo>
                  <a:lnTo>
                    <a:pt x="366" y="318"/>
                  </a:lnTo>
                  <a:close/>
                  <a:moveTo>
                    <a:pt x="342" y="342"/>
                  </a:moveTo>
                  <a:lnTo>
                    <a:pt x="36" y="35"/>
                  </a:lnTo>
                  <a:lnTo>
                    <a:pt x="59" y="12"/>
                  </a:lnTo>
                  <a:lnTo>
                    <a:pt x="366" y="318"/>
                  </a:lnTo>
                  <a:lnTo>
                    <a:pt x="342" y="342"/>
                  </a:lnTo>
                  <a:close/>
                  <a:moveTo>
                    <a:pt x="36" y="12"/>
                  </a:moveTo>
                  <a:lnTo>
                    <a:pt x="47" y="0"/>
                  </a:lnTo>
                  <a:lnTo>
                    <a:pt x="59" y="12"/>
                  </a:lnTo>
                  <a:lnTo>
                    <a:pt x="47" y="24"/>
                  </a:lnTo>
                  <a:lnTo>
                    <a:pt x="36" y="12"/>
                  </a:lnTo>
                  <a:close/>
                  <a:moveTo>
                    <a:pt x="59" y="35"/>
                  </a:moveTo>
                  <a:lnTo>
                    <a:pt x="53" y="41"/>
                  </a:lnTo>
                  <a:lnTo>
                    <a:pt x="46" y="47"/>
                  </a:lnTo>
                  <a:lnTo>
                    <a:pt x="24" y="24"/>
                  </a:lnTo>
                  <a:lnTo>
                    <a:pt x="29" y="17"/>
                  </a:lnTo>
                  <a:lnTo>
                    <a:pt x="36" y="12"/>
                  </a:lnTo>
                  <a:lnTo>
                    <a:pt x="59" y="35"/>
                  </a:lnTo>
                  <a:close/>
                  <a:moveTo>
                    <a:pt x="46" y="47"/>
                  </a:moveTo>
                  <a:lnTo>
                    <a:pt x="40" y="53"/>
                  </a:lnTo>
                  <a:lnTo>
                    <a:pt x="35" y="58"/>
                  </a:lnTo>
                  <a:lnTo>
                    <a:pt x="12" y="35"/>
                  </a:lnTo>
                  <a:lnTo>
                    <a:pt x="18" y="29"/>
                  </a:lnTo>
                  <a:lnTo>
                    <a:pt x="24" y="24"/>
                  </a:lnTo>
                  <a:lnTo>
                    <a:pt x="46" y="47"/>
                  </a:lnTo>
                  <a:close/>
                  <a:moveTo>
                    <a:pt x="11" y="58"/>
                  </a:moveTo>
                  <a:lnTo>
                    <a:pt x="0" y="46"/>
                  </a:lnTo>
                  <a:lnTo>
                    <a:pt x="12" y="35"/>
                  </a:lnTo>
                  <a:lnTo>
                    <a:pt x="23" y="47"/>
                  </a:lnTo>
                  <a:lnTo>
                    <a:pt x="11" y="58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52" name="Freeform 112"/>
            <p:cNvSpPr>
              <a:spLocks/>
            </p:cNvSpPr>
            <p:nvPr/>
          </p:nvSpPr>
          <p:spPr bwMode="auto">
            <a:xfrm>
              <a:off x="4714875" y="3055938"/>
              <a:ext cx="554038" cy="633413"/>
            </a:xfrm>
            <a:custGeom>
              <a:avLst/>
              <a:gdLst>
                <a:gd name="T0" fmla="*/ 1275 w 1741"/>
                <a:gd name="T1" fmla="*/ 1933 h 1992"/>
                <a:gd name="T2" fmla="*/ 1273 w 1741"/>
                <a:gd name="T3" fmla="*/ 1940 h 1992"/>
                <a:gd name="T4" fmla="*/ 1270 w 1741"/>
                <a:gd name="T5" fmla="*/ 1947 h 1992"/>
                <a:gd name="T6" fmla="*/ 1266 w 1741"/>
                <a:gd name="T7" fmla="*/ 1955 h 1992"/>
                <a:gd name="T8" fmla="*/ 1261 w 1741"/>
                <a:gd name="T9" fmla="*/ 1961 h 1992"/>
                <a:gd name="T10" fmla="*/ 1255 w 1741"/>
                <a:gd name="T11" fmla="*/ 1967 h 1992"/>
                <a:gd name="T12" fmla="*/ 1250 w 1741"/>
                <a:gd name="T13" fmla="*/ 1973 h 1992"/>
                <a:gd name="T14" fmla="*/ 1244 w 1741"/>
                <a:gd name="T15" fmla="*/ 1977 h 1992"/>
                <a:gd name="T16" fmla="*/ 1236 w 1741"/>
                <a:gd name="T17" fmla="*/ 1981 h 1992"/>
                <a:gd name="T18" fmla="*/ 1230 w 1741"/>
                <a:gd name="T19" fmla="*/ 1985 h 1992"/>
                <a:gd name="T20" fmla="*/ 1223 w 1741"/>
                <a:gd name="T21" fmla="*/ 1988 h 1992"/>
                <a:gd name="T22" fmla="*/ 1214 w 1741"/>
                <a:gd name="T23" fmla="*/ 1990 h 1992"/>
                <a:gd name="T24" fmla="*/ 1207 w 1741"/>
                <a:gd name="T25" fmla="*/ 1992 h 1992"/>
                <a:gd name="T26" fmla="*/ 1198 w 1741"/>
                <a:gd name="T27" fmla="*/ 1992 h 1992"/>
                <a:gd name="T28" fmla="*/ 1190 w 1741"/>
                <a:gd name="T29" fmla="*/ 1992 h 1992"/>
                <a:gd name="T30" fmla="*/ 1181 w 1741"/>
                <a:gd name="T31" fmla="*/ 1991 h 1992"/>
                <a:gd name="T32" fmla="*/ 1174 w 1741"/>
                <a:gd name="T33" fmla="*/ 1990 h 1992"/>
                <a:gd name="T34" fmla="*/ 61 w 1741"/>
                <a:gd name="T35" fmla="*/ 1688 h 1992"/>
                <a:gd name="T36" fmla="*/ 53 w 1741"/>
                <a:gd name="T37" fmla="*/ 1685 h 1992"/>
                <a:gd name="T38" fmla="*/ 46 w 1741"/>
                <a:gd name="T39" fmla="*/ 1682 h 1992"/>
                <a:gd name="T40" fmla="*/ 38 w 1741"/>
                <a:gd name="T41" fmla="*/ 1678 h 1992"/>
                <a:gd name="T42" fmla="*/ 32 w 1741"/>
                <a:gd name="T43" fmla="*/ 1674 h 1992"/>
                <a:gd name="T44" fmla="*/ 25 w 1741"/>
                <a:gd name="T45" fmla="*/ 1668 h 1992"/>
                <a:gd name="T46" fmla="*/ 20 w 1741"/>
                <a:gd name="T47" fmla="*/ 1663 h 1992"/>
                <a:gd name="T48" fmla="*/ 15 w 1741"/>
                <a:gd name="T49" fmla="*/ 1657 h 1992"/>
                <a:gd name="T50" fmla="*/ 11 w 1741"/>
                <a:gd name="T51" fmla="*/ 1650 h 1992"/>
                <a:gd name="T52" fmla="*/ 7 w 1741"/>
                <a:gd name="T53" fmla="*/ 1643 h 1992"/>
                <a:gd name="T54" fmla="*/ 4 w 1741"/>
                <a:gd name="T55" fmla="*/ 1636 h 1992"/>
                <a:gd name="T56" fmla="*/ 2 w 1741"/>
                <a:gd name="T57" fmla="*/ 1628 h 1992"/>
                <a:gd name="T58" fmla="*/ 1 w 1741"/>
                <a:gd name="T59" fmla="*/ 1621 h 1992"/>
                <a:gd name="T60" fmla="*/ 0 w 1741"/>
                <a:gd name="T61" fmla="*/ 1612 h 1992"/>
                <a:gd name="T62" fmla="*/ 0 w 1741"/>
                <a:gd name="T63" fmla="*/ 1605 h 1992"/>
                <a:gd name="T64" fmla="*/ 1 w 1741"/>
                <a:gd name="T65" fmla="*/ 1596 h 1992"/>
                <a:gd name="T66" fmla="*/ 3 w 1741"/>
                <a:gd name="T67" fmla="*/ 1588 h 1992"/>
                <a:gd name="T68" fmla="*/ 356 w 1741"/>
                <a:gd name="T69" fmla="*/ 335 h 1992"/>
                <a:gd name="T70" fmla="*/ 959 w 1741"/>
                <a:gd name="T71" fmla="*/ 0 h 1992"/>
                <a:gd name="T72" fmla="*/ 1679 w 1741"/>
                <a:gd name="T73" fmla="*/ 195 h 1992"/>
                <a:gd name="T74" fmla="*/ 1688 w 1741"/>
                <a:gd name="T75" fmla="*/ 198 h 1992"/>
                <a:gd name="T76" fmla="*/ 1695 w 1741"/>
                <a:gd name="T77" fmla="*/ 201 h 1992"/>
                <a:gd name="T78" fmla="*/ 1703 w 1741"/>
                <a:gd name="T79" fmla="*/ 205 h 1992"/>
                <a:gd name="T80" fmla="*/ 1709 w 1741"/>
                <a:gd name="T81" fmla="*/ 210 h 1992"/>
                <a:gd name="T82" fmla="*/ 1715 w 1741"/>
                <a:gd name="T83" fmla="*/ 215 h 1992"/>
                <a:gd name="T84" fmla="*/ 1721 w 1741"/>
                <a:gd name="T85" fmla="*/ 220 h 1992"/>
                <a:gd name="T86" fmla="*/ 1725 w 1741"/>
                <a:gd name="T87" fmla="*/ 226 h 1992"/>
                <a:gd name="T88" fmla="*/ 1729 w 1741"/>
                <a:gd name="T89" fmla="*/ 233 h 1992"/>
                <a:gd name="T90" fmla="*/ 1733 w 1741"/>
                <a:gd name="T91" fmla="*/ 240 h 1992"/>
                <a:gd name="T92" fmla="*/ 1736 w 1741"/>
                <a:gd name="T93" fmla="*/ 248 h 1992"/>
                <a:gd name="T94" fmla="*/ 1739 w 1741"/>
                <a:gd name="T95" fmla="*/ 255 h 1992"/>
                <a:gd name="T96" fmla="*/ 1740 w 1741"/>
                <a:gd name="T97" fmla="*/ 262 h 1992"/>
                <a:gd name="T98" fmla="*/ 1741 w 1741"/>
                <a:gd name="T99" fmla="*/ 271 h 1992"/>
                <a:gd name="T100" fmla="*/ 1741 w 1741"/>
                <a:gd name="T101" fmla="*/ 279 h 1992"/>
                <a:gd name="T102" fmla="*/ 1740 w 1741"/>
                <a:gd name="T103" fmla="*/ 287 h 1992"/>
                <a:gd name="T104" fmla="*/ 1738 w 1741"/>
                <a:gd name="T105" fmla="*/ 295 h 1992"/>
                <a:gd name="T106" fmla="*/ 1275 w 1741"/>
                <a:gd name="T107" fmla="*/ 1933 h 1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41" h="1992">
                  <a:moveTo>
                    <a:pt x="1275" y="1933"/>
                  </a:moveTo>
                  <a:lnTo>
                    <a:pt x="1273" y="1940"/>
                  </a:lnTo>
                  <a:lnTo>
                    <a:pt x="1270" y="1947"/>
                  </a:lnTo>
                  <a:lnTo>
                    <a:pt x="1266" y="1955"/>
                  </a:lnTo>
                  <a:lnTo>
                    <a:pt x="1261" y="1961"/>
                  </a:lnTo>
                  <a:lnTo>
                    <a:pt x="1255" y="1967"/>
                  </a:lnTo>
                  <a:lnTo>
                    <a:pt x="1250" y="1973"/>
                  </a:lnTo>
                  <a:lnTo>
                    <a:pt x="1244" y="1977"/>
                  </a:lnTo>
                  <a:lnTo>
                    <a:pt x="1236" y="1981"/>
                  </a:lnTo>
                  <a:lnTo>
                    <a:pt x="1230" y="1985"/>
                  </a:lnTo>
                  <a:lnTo>
                    <a:pt x="1223" y="1988"/>
                  </a:lnTo>
                  <a:lnTo>
                    <a:pt x="1214" y="1990"/>
                  </a:lnTo>
                  <a:lnTo>
                    <a:pt x="1207" y="1992"/>
                  </a:lnTo>
                  <a:lnTo>
                    <a:pt x="1198" y="1992"/>
                  </a:lnTo>
                  <a:lnTo>
                    <a:pt x="1190" y="1992"/>
                  </a:lnTo>
                  <a:lnTo>
                    <a:pt x="1181" y="1991"/>
                  </a:lnTo>
                  <a:lnTo>
                    <a:pt x="1174" y="1990"/>
                  </a:lnTo>
                  <a:lnTo>
                    <a:pt x="61" y="1688"/>
                  </a:lnTo>
                  <a:lnTo>
                    <a:pt x="53" y="1685"/>
                  </a:lnTo>
                  <a:lnTo>
                    <a:pt x="46" y="1682"/>
                  </a:lnTo>
                  <a:lnTo>
                    <a:pt x="38" y="1678"/>
                  </a:lnTo>
                  <a:lnTo>
                    <a:pt x="32" y="1674"/>
                  </a:lnTo>
                  <a:lnTo>
                    <a:pt x="25" y="1668"/>
                  </a:lnTo>
                  <a:lnTo>
                    <a:pt x="20" y="1663"/>
                  </a:lnTo>
                  <a:lnTo>
                    <a:pt x="15" y="1657"/>
                  </a:lnTo>
                  <a:lnTo>
                    <a:pt x="11" y="1650"/>
                  </a:lnTo>
                  <a:lnTo>
                    <a:pt x="7" y="1643"/>
                  </a:lnTo>
                  <a:lnTo>
                    <a:pt x="4" y="1636"/>
                  </a:lnTo>
                  <a:lnTo>
                    <a:pt x="2" y="1628"/>
                  </a:lnTo>
                  <a:lnTo>
                    <a:pt x="1" y="1621"/>
                  </a:lnTo>
                  <a:lnTo>
                    <a:pt x="0" y="1612"/>
                  </a:lnTo>
                  <a:lnTo>
                    <a:pt x="0" y="1605"/>
                  </a:lnTo>
                  <a:lnTo>
                    <a:pt x="1" y="1596"/>
                  </a:lnTo>
                  <a:lnTo>
                    <a:pt x="3" y="1588"/>
                  </a:lnTo>
                  <a:lnTo>
                    <a:pt x="356" y="335"/>
                  </a:lnTo>
                  <a:lnTo>
                    <a:pt x="959" y="0"/>
                  </a:lnTo>
                  <a:lnTo>
                    <a:pt x="1679" y="195"/>
                  </a:lnTo>
                  <a:lnTo>
                    <a:pt x="1688" y="198"/>
                  </a:lnTo>
                  <a:lnTo>
                    <a:pt x="1695" y="201"/>
                  </a:lnTo>
                  <a:lnTo>
                    <a:pt x="1703" y="205"/>
                  </a:lnTo>
                  <a:lnTo>
                    <a:pt x="1709" y="210"/>
                  </a:lnTo>
                  <a:lnTo>
                    <a:pt x="1715" y="215"/>
                  </a:lnTo>
                  <a:lnTo>
                    <a:pt x="1721" y="220"/>
                  </a:lnTo>
                  <a:lnTo>
                    <a:pt x="1725" y="226"/>
                  </a:lnTo>
                  <a:lnTo>
                    <a:pt x="1729" y="233"/>
                  </a:lnTo>
                  <a:lnTo>
                    <a:pt x="1733" y="240"/>
                  </a:lnTo>
                  <a:lnTo>
                    <a:pt x="1736" y="248"/>
                  </a:lnTo>
                  <a:lnTo>
                    <a:pt x="1739" y="255"/>
                  </a:lnTo>
                  <a:lnTo>
                    <a:pt x="1740" y="262"/>
                  </a:lnTo>
                  <a:lnTo>
                    <a:pt x="1741" y="271"/>
                  </a:lnTo>
                  <a:lnTo>
                    <a:pt x="1741" y="279"/>
                  </a:lnTo>
                  <a:lnTo>
                    <a:pt x="1740" y="287"/>
                  </a:lnTo>
                  <a:lnTo>
                    <a:pt x="1738" y="295"/>
                  </a:lnTo>
                  <a:lnTo>
                    <a:pt x="1275" y="193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53" name="Freeform 113"/>
            <p:cNvSpPr>
              <a:spLocks/>
            </p:cNvSpPr>
            <p:nvPr/>
          </p:nvSpPr>
          <p:spPr bwMode="auto">
            <a:xfrm>
              <a:off x="4829175" y="3055938"/>
              <a:ext cx="190500" cy="141288"/>
            </a:xfrm>
            <a:custGeom>
              <a:avLst/>
              <a:gdLst>
                <a:gd name="T0" fmla="*/ 0 w 603"/>
                <a:gd name="T1" fmla="*/ 335 h 444"/>
                <a:gd name="T2" fmla="*/ 393 w 603"/>
                <a:gd name="T3" fmla="*/ 441 h 444"/>
                <a:gd name="T4" fmla="*/ 401 w 603"/>
                <a:gd name="T5" fmla="*/ 443 h 444"/>
                <a:gd name="T6" fmla="*/ 410 w 603"/>
                <a:gd name="T7" fmla="*/ 444 h 444"/>
                <a:gd name="T8" fmla="*/ 417 w 603"/>
                <a:gd name="T9" fmla="*/ 444 h 444"/>
                <a:gd name="T10" fmla="*/ 426 w 603"/>
                <a:gd name="T11" fmla="*/ 443 h 444"/>
                <a:gd name="T12" fmla="*/ 434 w 603"/>
                <a:gd name="T13" fmla="*/ 442 h 444"/>
                <a:gd name="T14" fmla="*/ 441 w 603"/>
                <a:gd name="T15" fmla="*/ 440 h 444"/>
                <a:gd name="T16" fmla="*/ 449 w 603"/>
                <a:gd name="T17" fmla="*/ 437 h 444"/>
                <a:gd name="T18" fmla="*/ 456 w 603"/>
                <a:gd name="T19" fmla="*/ 434 h 444"/>
                <a:gd name="T20" fmla="*/ 463 w 603"/>
                <a:gd name="T21" fmla="*/ 429 h 444"/>
                <a:gd name="T22" fmla="*/ 469 w 603"/>
                <a:gd name="T23" fmla="*/ 424 h 444"/>
                <a:gd name="T24" fmla="*/ 474 w 603"/>
                <a:gd name="T25" fmla="*/ 419 h 444"/>
                <a:gd name="T26" fmla="*/ 481 w 603"/>
                <a:gd name="T27" fmla="*/ 414 h 444"/>
                <a:gd name="T28" fmla="*/ 485 w 603"/>
                <a:gd name="T29" fmla="*/ 407 h 444"/>
                <a:gd name="T30" fmla="*/ 489 w 603"/>
                <a:gd name="T31" fmla="*/ 400 h 444"/>
                <a:gd name="T32" fmla="*/ 492 w 603"/>
                <a:gd name="T33" fmla="*/ 392 h 444"/>
                <a:gd name="T34" fmla="*/ 495 w 603"/>
                <a:gd name="T35" fmla="*/ 384 h 444"/>
                <a:gd name="T36" fmla="*/ 603 w 603"/>
                <a:gd name="T37" fmla="*/ 0 h 444"/>
                <a:gd name="T38" fmla="*/ 0 w 603"/>
                <a:gd name="T39" fmla="*/ 335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3" h="444">
                  <a:moveTo>
                    <a:pt x="0" y="335"/>
                  </a:moveTo>
                  <a:lnTo>
                    <a:pt x="393" y="441"/>
                  </a:lnTo>
                  <a:lnTo>
                    <a:pt x="401" y="443"/>
                  </a:lnTo>
                  <a:lnTo>
                    <a:pt x="410" y="444"/>
                  </a:lnTo>
                  <a:lnTo>
                    <a:pt x="417" y="444"/>
                  </a:lnTo>
                  <a:lnTo>
                    <a:pt x="426" y="443"/>
                  </a:lnTo>
                  <a:lnTo>
                    <a:pt x="434" y="442"/>
                  </a:lnTo>
                  <a:lnTo>
                    <a:pt x="441" y="440"/>
                  </a:lnTo>
                  <a:lnTo>
                    <a:pt x="449" y="437"/>
                  </a:lnTo>
                  <a:lnTo>
                    <a:pt x="456" y="434"/>
                  </a:lnTo>
                  <a:lnTo>
                    <a:pt x="463" y="429"/>
                  </a:lnTo>
                  <a:lnTo>
                    <a:pt x="469" y="424"/>
                  </a:lnTo>
                  <a:lnTo>
                    <a:pt x="474" y="419"/>
                  </a:lnTo>
                  <a:lnTo>
                    <a:pt x="481" y="414"/>
                  </a:lnTo>
                  <a:lnTo>
                    <a:pt x="485" y="407"/>
                  </a:lnTo>
                  <a:lnTo>
                    <a:pt x="489" y="400"/>
                  </a:lnTo>
                  <a:lnTo>
                    <a:pt x="492" y="392"/>
                  </a:lnTo>
                  <a:lnTo>
                    <a:pt x="495" y="384"/>
                  </a:lnTo>
                  <a:lnTo>
                    <a:pt x="603" y="0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54" name="Freeform 114"/>
            <p:cNvSpPr>
              <a:spLocks/>
            </p:cNvSpPr>
            <p:nvPr/>
          </p:nvSpPr>
          <p:spPr bwMode="auto">
            <a:xfrm>
              <a:off x="5011738" y="3138488"/>
              <a:ext cx="193675" cy="69850"/>
            </a:xfrm>
            <a:custGeom>
              <a:avLst/>
              <a:gdLst>
                <a:gd name="T0" fmla="*/ 0 w 607"/>
                <a:gd name="T1" fmla="*/ 65 h 223"/>
                <a:gd name="T2" fmla="*/ 588 w 607"/>
                <a:gd name="T3" fmla="*/ 223 h 223"/>
                <a:gd name="T4" fmla="*/ 607 w 607"/>
                <a:gd name="T5" fmla="*/ 159 h 223"/>
                <a:gd name="T6" fmla="*/ 19 w 607"/>
                <a:gd name="T7" fmla="*/ 0 h 223"/>
                <a:gd name="T8" fmla="*/ 0 w 607"/>
                <a:gd name="T9" fmla="*/ 6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7" h="223">
                  <a:moveTo>
                    <a:pt x="0" y="65"/>
                  </a:moveTo>
                  <a:lnTo>
                    <a:pt x="588" y="223"/>
                  </a:lnTo>
                  <a:lnTo>
                    <a:pt x="607" y="159"/>
                  </a:lnTo>
                  <a:lnTo>
                    <a:pt x="19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55" name="Freeform 115"/>
            <p:cNvSpPr>
              <a:spLocks/>
            </p:cNvSpPr>
            <p:nvPr/>
          </p:nvSpPr>
          <p:spPr bwMode="auto">
            <a:xfrm>
              <a:off x="4757738" y="3522663"/>
              <a:ext cx="192088" cy="71438"/>
            </a:xfrm>
            <a:custGeom>
              <a:avLst/>
              <a:gdLst>
                <a:gd name="T0" fmla="*/ 0 w 606"/>
                <a:gd name="T1" fmla="*/ 65 h 225"/>
                <a:gd name="T2" fmla="*/ 588 w 606"/>
                <a:gd name="T3" fmla="*/ 225 h 225"/>
                <a:gd name="T4" fmla="*/ 606 w 606"/>
                <a:gd name="T5" fmla="*/ 159 h 225"/>
                <a:gd name="T6" fmla="*/ 18 w 606"/>
                <a:gd name="T7" fmla="*/ 0 h 225"/>
                <a:gd name="T8" fmla="*/ 0 w 606"/>
                <a:gd name="T9" fmla="*/ 65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6" h="225">
                  <a:moveTo>
                    <a:pt x="0" y="65"/>
                  </a:moveTo>
                  <a:lnTo>
                    <a:pt x="588" y="225"/>
                  </a:lnTo>
                  <a:lnTo>
                    <a:pt x="606" y="159"/>
                  </a:lnTo>
                  <a:lnTo>
                    <a:pt x="18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56" name="Freeform 116"/>
            <p:cNvSpPr>
              <a:spLocks/>
            </p:cNvSpPr>
            <p:nvPr/>
          </p:nvSpPr>
          <p:spPr bwMode="auto">
            <a:xfrm>
              <a:off x="4848225" y="3201988"/>
              <a:ext cx="328613" cy="107950"/>
            </a:xfrm>
            <a:custGeom>
              <a:avLst/>
              <a:gdLst>
                <a:gd name="T0" fmla="*/ 0 w 1034"/>
                <a:gd name="T1" fmla="*/ 65 h 339"/>
                <a:gd name="T2" fmla="*/ 1016 w 1034"/>
                <a:gd name="T3" fmla="*/ 339 h 339"/>
                <a:gd name="T4" fmla="*/ 1034 w 1034"/>
                <a:gd name="T5" fmla="*/ 275 h 339"/>
                <a:gd name="T6" fmla="*/ 18 w 1034"/>
                <a:gd name="T7" fmla="*/ 0 h 339"/>
                <a:gd name="T8" fmla="*/ 0 w 1034"/>
                <a:gd name="T9" fmla="*/ 65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4" h="339">
                  <a:moveTo>
                    <a:pt x="0" y="65"/>
                  </a:moveTo>
                  <a:lnTo>
                    <a:pt x="1016" y="339"/>
                  </a:lnTo>
                  <a:lnTo>
                    <a:pt x="1034" y="275"/>
                  </a:lnTo>
                  <a:lnTo>
                    <a:pt x="18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57" name="Freeform 117"/>
            <p:cNvSpPr>
              <a:spLocks/>
            </p:cNvSpPr>
            <p:nvPr/>
          </p:nvSpPr>
          <p:spPr bwMode="auto">
            <a:xfrm>
              <a:off x="4822825" y="3289300"/>
              <a:ext cx="328613" cy="107950"/>
            </a:xfrm>
            <a:custGeom>
              <a:avLst/>
              <a:gdLst>
                <a:gd name="T0" fmla="*/ 0 w 1034"/>
                <a:gd name="T1" fmla="*/ 65 h 340"/>
                <a:gd name="T2" fmla="*/ 1015 w 1034"/>
                <a:gd name="T3" fmla="*/ 340 h 340"/>
                <a:gd name="T4" fmla="*/ 1034 w 1034"/>
                <a:gd name="T5" fmla="*/ 275 h 340"/>
                <a:gd name="T6" fmla="*/ 17 w 1034"/>
                <a:gd name="T7" fmla="*/ 0 h 340"/>
                <a:gd name="T8" fmla="*/ 0 w 1034"/>
                <a:gd name="T9" fmla="*/ 65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4" h="340">
                  <a:moveTo>
                    <a:pt x="0" y="65"/>
                  </a:moveTo>
                  <a:lnTo>
                    <a:pt x="1015" y="340"/>
                  </a:lnTo>
                  <a:lnTo>
                    <a:pt x="1034" y="275"/>
                  </a:lnTo>
                  <a:lnTo>
                    <a:pt x="17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58" name="Freeform 118"/>
            <p:cNvSpPr>
              <a:spLocks/>
            </p:cNvSpPr>
            <p:nvPr/>
          </p:nvSpPr>
          <p:spPr bwMode="auto">
            <a:xfrm>
              <a:off x="4800600" y="3367088"/>
              <a:ext cx="328613" cy="107950"/>
            </a:xfrm>
            <a:custGeom>
              <a:avLst/>
              <a:gdLst>
                <a:gd name="T0" fmla="*/ 0 w 1035"/>
                <a:gd name="T1" fmla="*/ 66 h 340"/>
                <a:gd name="T2" fmla="*/ 1016 w 1035"/>
                <a:gd name="T3" fmla="*/ 340 h 340"/>
                <a:gd name="T4" fmla="*/ 1035 w 1035"/>
                <a:gd name="T5" fmla="*/ 275 h 340"/>
                <a:gd name="T6" fmla="*/ 19 w 1035"/>
                <a:gd name="T7" fmla="*/ 0 h 340"/>
                <a:gd name="T8" fmla="*/ 0 w 1035"/>
                <a:gd name="T9" fmla="*/ 66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5" h="340">
                  <a:moveTo>
                    <a:pt x="0" y="66"/>
                  </a:moveTo>
                  <a:lnTo>
                    <a:pt x="1016" y="340"/>
                  </a:lnTo>
                  <a:lnTo>
                    <a:pt x="1035" y="275"/>
                  </a:lnTo>
                  <a:lnTo>
                    <a:pt x="19" y="0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59" name="Freeform 119"/>
            <p:cNvSpPr>
              <a:spLocks/>
            </p:cNvSpPr>
            <p:nvPr/>
          </p:nvSpPr>
          <p:spPr bwMode="auto">
            <a:xfrm>
              <a:off x="4776788" y="3454400"/>
              <a:ext cx="328613" cy="107950"/>
            </a:xfrm>
            <a:custGeom>
              <a:avLst/>
              <a:gdLst>
                <a:gd name="T0" fmla="*/ 0 w 1035"/>
                <a:gd name="T1" fmla="*/ 64 h 339"/>
                <a:gd name="T2" fmla="*/ 1016 w 1035"/>
                <a:gd name="T3" fmla="*/ 339 h 339"/>
                <a:gd name="T4" fmla="*/ 1035 w 1035"/>
                <a:gd name="T5" fmla="*/ 275 h 339"/>
                <a:gd name="T6" fmla="*/ 19 w 1035"/>
                <a:gd name="T7" fmla="*/ 0 h 339"/>
                <a:gd name="T8" fmla="*/ 0 w 1035"/>
                <a:gd name="T9" fmla="*/ 64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5" h="339">
                  <a:moveTo>
                    <a:pt x="0" y="64"/>
                  </a:moveTo>
                  <a:lnTo>
                    <a:pt x="1016" y="339"/>
                  </a:lnTo>
                  <a:lnTo>
                    <a:pt x="1035" y="275"/>
                  </a:lnTo>
                  <a:lnTo>
                    <a:pt x="19" y="0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60" name="Freeform 120"/>
            <p:cNvSpPr>
              <a:spLocks/>
            </p:cNvSpPr>
            <p:nvPr/>
          </p:nvSpPr>
          <p:spPr bwMode="auto">
            <a:xfrm>
              <a:off x="1012825" y="4519613"/>
              <a:ext cx="422275" cy="422275"/>
            </a:xfrm>
            <a:custGeom>
              <a:avLst/>
              <a:gdLst>
                <a:gd name="T0" fmla="*/ 1326 w 1330"/>
                <a:gd name="T1" fmla="*/ 733 h 1330"/>
                <a:gd name="T2" fmla="*/ 1309 w 1330"/>
                <a:gd name="T3" fmla="*/ 831 h 1330"/>
                <a:gd name="T4" fmla="*/ 1277 w 1330"/>
                <a:gd name="T5" fmla="*/ 924 h 1330"/>
                <a:gd name="T6" fmla="*/ 1234 w 1330"/>
                <a:gd name="T7" fmla="*/ 1010 h 1330"/>
                <a:gd name="T8" fmla="*/ 1178 w 1330"/>
                <a:gd name="T9" fmla="*/ 1088 h 1330"/>
                <a:gd name="T10" fmla="*/ 1112 w 1330"/>
                <a:gd name="T11" fmla="*/ 1157 h 1330"/>
                <a:gd name="T12" fmla="*/ 1036 w 1330"/>
                <a:gd name="T13" fmla="*/ 1217 h 1330"/>
                <a:gd name="T14" fmla="*/ 954 w 1330"/>
                <a:gd name="T15" fmla="*/ 1264 h 1330"/>
                <a:gd name="T16" fmla="*/ 863 w 1330"/>
                <a:gd name="T17" fmla="*/ 1300 h 1330"/>
                <a:gd name="T18" fmla="*/ 767 w 1330"/>
                <a:gd name="T19" fmla="*/ 1322 h 1330"/>
                <a:gd name="T20" fmla="*/ 665 w 1330"/>
                <a:gd name="T21" fmla="*/ 1330 h 1330"/>
                <a:gd name="T22" fmla="*/ 563 w 1330"/>
                <a:gd name="T23" fmla="*/ 1322 h 1330"/>
                <a:gd name="T24" fmla="*/ 467 w 1330"/>
                <a:gd name="T25" fmla="*/ 1300 h 1330"/>
                <a:gd name="T26" fmla="*/ 376 w 1330"/>
                <a:gd name="T27" fmla="*/ 1264 h 1330"/>
                <a:gd name="T28" fmla="*/ 293 w 1330"/>
                <a:gd name="T29" fmla="*/ 1217 h 1330"/>
                <a:gd name="T30" fmla="*/ 218 w 1330"/>
                <a:gd name="T31" fmla="*/ 1157 h 1330"/>
                <a:gd name="T32" fmla="*/ 152 w 1330"/>
                <a:gd name="T33" fmla="*/ 1088 h 1330"/>
                <a:gd name="T34" fmla="*/ 96 w 1330"/>
                <a:gd name="T35" fmla="*/ 1010 h 1330"/>
                <a:gd name="T36" fmla="*/ 52 w 1330"/>
                <a:gd name="T37" fmla="*/ 924 h 1330"/>
                <a:gd name="T38" fmla="*/ 21 w 1330"/>
                <a:gd name="T39" fmla="*/ 831 h 1330"/>
                <a:gd name="T40" fmla="*/ 3 w 1330"/>
                <a:gd name="T41" fmla="*/ 733 h 1330"/>
                <a:gd name="T42" fmla="*/ 1 w 1330"/>
                <a:gd name="T43" fmla="*/ 631 h 1330"/>
                <a:gd name="T44" fmla="*/ 14 w 1330"/>
                <a:gd name="T45" fmla="*/ 531 h 1330"/>
                <a:gd name="T46" fmla="*/ 40 w 1330"/>
                <a:gd name="T47" fmla="*/ 437 h 1330"/>
                <a:gd name="T48" fmla="*/ 80 w 1330"/>
                <a:gd name="T49" fmla="*/ 348 h 1330"/>
                <a:gd name="T50" fmla="*/ 132 w 1330"/>
                <a:gd name="T51" fmla="*/ 267 h 1330"/>
                <a:gd name="T52" fmla="*/ 194 w 1330"/>
                <a:gd name="T53" fmla="*/ 195 h 1330"/>
                <a:gd name="T54" fmla="*/ 267 w 1330"/>
                <a:gd name="T55" fmla="*/ 132 h 1330"/>
                <a:gd name="T56" fmla="*/ 348 w 1330"/>
                <a:gd name="T57" fmla="*/ 80 h 1330"/>
                <a:gd name="T58" fmla="*/ 437 w 1330"/>
                <a:gd name="T59" fmla="*/ 40 h 1330"/>
                <a:gd name="T60" fmla="*/ 531 w 1330"/>
                <a:gd name="T61" fmla="*/ 14 h 1330"/>
                <a:gd name="T62" fmla="*/ 631 w 1330"/>
                <a:gd name="T63" fmla="*/ 1 h 1330"/>
                <a:gd name="T64" fmla="*/ 733 w 1330"/>
                <a:gd name="T65" fmla="*/ 4 h 1330"/>
                <a:gd name="T66" fmla="*/ 831 w 1330"/>
                <a:gd name="T67" fmla="*/ 21 h 1330"/>
                <a:gd name="T68" fmla="*/ 924 w 1330"/>
                <a:gd name="T69" fmla="*/ 53 h 1330"/>
                <a:gd name="T70" fmla="*/ 1010 w 1330"/>
                <a:gd name="T71" fmla="*/ 96 h 1330"/>
                <a:gd name="T72" fmla="*/ 1088 w 1330"/>
                <a:gd name="T73" fmla="*/ 152 h 1330"/>
                <a:gd name="T74" fmla="*/ 1157 w 1330"/>
                <a:gd name="T75" fmla="*/ 218 h 1330"/>
                <a:gd name="T76" fmla="*/ 1216 w 1330"/>
                <a:gd name="T77" fmla="*/ 294 h 1330"/>
                <a:gd name="T78" fmla="*/ 1265 w 1330"/>
                <a:gd name="T79" fmla="*/ 376 h 1330"/>
                <a:gd name="T80" fmla="*/ 1299 w 1330"/>
                <a:gd name="T81" fmla="*/ 467 h 1330"/>
                <a:gd name="T82" fmla="*/ 1322 w 1330"/>
                <a:gd name="T83" fmla="*/ 563 h 1330"/>
                <a:gd name="T84" fmla="*/ 1330 w 1330"/>
                <a:gd name="T85" fmla="*/ 665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30" h="1330">
                  <a:moveTo>
                    <a:pt x="1330" y="665"/>
                  </a:moveTo>
                  <a:lnTo>
                    <a:pt x="1329" y="699"/>
                  </a:lnTo>
                  <a:lnTo>
                    <a:pt x="1326" y="733"/>
                  </a:lnTo>
                  <a:lnTo>
                    <a:pt x="1322" y="766"/>
                  </a:lnTo>
                  <a:lnTo>
                    <a:pt x="1316" y="799"/>
                  </a:lnTo>
                  <a:lnTo>
                    <a:pt x="1309" y="831"/>
                  </a:lnTo>
                  <a:lnTo>
                    <a:pt x="1299" y="863"/>
                  </a:lnTo>
                  <a:lnTo>
                    <a:pt x="1290" y="893"/>
                  </a:lnTo>
                  <a:lnTo>
                    <a:pt x="1277" y="924"/>
                  </a:lnTo>
                  <a:lnTo>
                    <a:pt x="1265" y="953"/>
                  </a:lnTo>
                  <a:lnTo>
                    <a:pt x="1250" y="982"/>
                  </a:lnTo>
                  <a:lnTo>
                    <a:pt x="1234" y="1010"/>
                  </a:lnTo>
                  <a:lnTo>
                    <a:pt x="1216" y="1037"/>
                  </a:lnTo>
                  <a:lnTo>
                    <a:pt x="1198" y="1062"/>
                  </a:lnTo>
                  <a:lnTo>
                    <a:pt x="1178" y="1088"/>
                  </a:lnTo>
                  <a:lnTo>
                    <a:pt x="1157" y="1112"/>
                  </a:lnTo>
                  <a:lnTo>
                    <a:pt x="1136" y="1135"/>
                  </a:lnTo>
                  <a:lnTo>
                    <a:pt x="1112" y="1157"/>
                  </a:lnTo>
                  <a:lnTo>
                    <a:pt x="1088" y="1178"/>
                  </a:lnTo>
                  <a:lnTo>
                    <a:pt x="1063" y="1198"/>
                  </a:lnTo>
                  <a:lnTo>
                    <a:pt x="1036" y="1217"/>
                  </a:lnTo>
                  <a:lnTo>
                    <a:pt x="1010" y="1234"/>
                  </a:lnTo>
                  <a:lnTo>
                    <a:pt x="982" y="1249"/>
                  </a:lnTo>
                  <a:lnTo>
                    <a:pt x="954" y="1264"/>
                  </a:lnTo>
                  <a:lnTo>
                    <a:pt x="924" y="1277"/>
                  </a:lnTo>
                  <a:lnTo>
                    <a:pt x="893" y="1290"/>
                  </a:lnTo>
                  <a:lnTo>
                    <a:pt x="863" y="1300"/>
                  </a:lnTo>
                  <a:lnTo>
                    <a:pt x="831" y="1309"/>
                  </a:lnTo>
                  <a:lnTo>
                    <a:pt x="799" y="1316"/>
                  </a:lnTo>
                  <a:lnTo>
                    <a:pt x="767" y="1322"/>
                  </a:lnTo>
                  <a:lnTo>
                    <a:pt x="733" y="1327"/>
                  </a:lnTo>
                  <a:lnTo>
                    <a:pt x="699" y="1329"/>
                  </a:lnTo>
                  <a:lnTo>
                    <a:pt x="665" y="1330"/>
                  </a:lnTo>
                  <a:lnTo>
                    <a:pt x="631" y="1329"/>
                  </a:lnTo>
                  <a:lnTo>
                    <a:pt x="597" y="1327"/>
                  </a:lnTo>
                  <a:lnTo>
                    <a:pt x="563" y="1322"/>
                  </a:lnTo>
                  <a:lnTo>
                    <a:pt x="531" y="1316"/>
                  </a:lnTo>
                  <a:lnTo>
                    <a:pt x="499" y="1309"/>
                  </a:lnTo>
                  <a:lnTo>
                    <a:pt x="467" y="1300"/>
                  </a:lnTo>
                  <a:lnTo>
                    <a:pt x="437" y="1290"/>
                  </a:lnTo>
                  <a:lnTo>
                    <a:pt x="406" y="1277"/>
                  </a:lnTo>
                  <a:lnTo>
                    <a:pt x="376" y="1264"/>
                  </a:lnTo>
                  <a:lnTo>
                    <a:pt x="348" y="1249"/>
                  </a:lnTo>
                  <a:lnTo>
                    <a:pt x="320" y="1234"/>
                  </a:lnTo>
                  <a:lnTo>
                    <a:pt x="293" y="1217"/>
                  </a:lnTo>
                  <a:lnTo>
                    <a:pt x="267" y="1198"/>
                  </a:lnTo>
                  <a:lnTo>
                    <a:pt x="242" y="1178"/>
                  </a:lnTo>
                  <a:lnTo>
                    <a:pt x="218" y="1157"/>
                  </a:lnTo>
                  <a:lnTo>
                    <a:pt x="194" y="1135"/>
                  </a:lnTo>
                  <a:lnTo>
                    <a:pt x="172" y="1112"/>
                  </a:lnTo>
                  <a:lnTo>
                    <a:pt x="152" y="1088"/>
                  </a:lnTo>
                  <a:lnTo>
                    <a:pt x="132" y="1062"/>
                  </a:lnTo>
                  <a:lnTo>
                    <a:pt x="113" y="1037"/>
                  </a:lnTo>
                  <a:lnTo>
                    <a:pt x="96" y="1010"/>
                  </a:lnTo>
                  <a:lnTo>
                    <a:pt x="80" y="982"/>
                  </a:lnTo>
                  <a:lnTo>
                    <a:pt x="65" y="953"/>
                  </a:lnTo>
                  <a:lnTo>
                    <a:pt x="52" y="924"/>
                  </a:lnTo>
                  <a:lnTo>
                    <a:pt x="40" y="893"/>
                  </a:lnTo>
                  <a:lnTo>
                    <a:pt x="29" y="863"/>
                  </a:lnTo>
                  <a:lnTo>
                    <a:pt x="21" y="831"/>
                  </a:lnTo>
                  <a:lnTo>
                    <a:pt x="14" y="799"/>
                  </a:lnTo>
                  <a:lnTo>
                    <a:pt x="7" y="766"/>
                  </a:lnTo>
                  <a:lnTo>
                    <a:pt x="3" y="733"/>
                  </a:lnTo>
                  <a:lnTo>
                    <a:pt x="1" y="699"/>
                  </a:lnTo>
                  <a:lnTo>
                    <a:pt x="0" y="665"/>
                  </a:lnTo>
                  <a:lnTo>
                    <a:pt x="1" y="631"/>
                  </a:lnTo>
                  <a:lnTo>
                    <a:pt x="3" y="597"/>
                  </a:lnTo>
                  <a:lnTo>
                    <a:pt x="7" y="563"/>
                  </a:lnTo>
                  <a:lnTo>
                    <a:pt x="14" y="531"/>
                  </a:lnTo>
                  <a:lnTo>
                    <a:pt x="21" y="499"/>
                  </a:lnTo>
                  <a:lnTo>
                    <a:pt x="29" y="467"/>
                  </a:lnTo>
                  <a:lnTo>
                    <a:pt x="40" y="437"/>
                  </a:lnTo>
                  <a:lnTo>
                    <a:pt x="52" y="406"/>
                  </a:lnTo>
                  <a:lnTo>
                    <a:pt x="65" y="376"/>
                  </a:lnTo>
                  <a:lnTo>
                    <a:pt x="80" y="348"/>
                  </a:lnTo>
                  <a:lnTo>
                    <a:pt x="96" y="320"/>
                  </a:lnTo>
                  <a:lnTo>
                    <a:pt x="113" y="294"/>
                  </a:lnTo>
                  <a:lnTo>
                    <a:pt x="132" y="267"/>
                  </a:lnTo>
                  <a:lnTo>
                    <a:pt x="152" y="242"/>
                  </a:lnTo>
                  <a:lnTo>
                    <a:pt x="172" y="218"/>
                  </a:lnTo>
                  <a:lnTo>
                    <a:pt x="194" y="195"/>
                  </a:lnTo>
                  <a:lnTo>
                    <a:pt x="218" y="173"/>
                  </a:lnTo>
                  <a:lnTo>
                    <a:pt x="242" y="152"/>
                  </a:lnTo>
                  <a:lnTo>
                    <a:pt x="267" y="132"/>
                  </a:lnTo>
                  <a:lnTo>
                    <a:pt x="293" y="114"/>
                  </a:lnTo>
                  <a:lnTo>
                    <a:pt x="320" y="96"/>
                  </a:lnTo>
                  <a:lnTo>
                    <a:pt x="348" y="80"/>
                  </a:lnTo>
                  <a:lnTo>
                    <a:pt x="376" y="66"/>
                  </a:lnTo>
                  <a:lnTo>
                    <a:pt x="406" y="53"/>
                  </a:lnTo>
                  <a:lnTo>
                    <a:pt x="437" y="40"/>
                  </a:lnTo>
                  <a:lnTo>
                    <a:pt x="467" y="31"/>
                  </a:lnTo>
                  <a:lnTo>
                    <a:pt x="499" y="21"/>
                  </a:lnTo>
                  <a:lnTo>
                    <a:pt x="531" y="14"/>
                  </a:lnTo>
                  <a:lnTo>
                    <a:pt x="563" y="8"/>
                  </a:lnTo>
                  <a:lnTo>
                    <a:pt x="597" y="4"/>
                  </a:lnTo>
                  <a:lnTo>
                    <a:pt x="631" y="1"/>
                  </a:lnTo>
                  <a:lnTo>
                    <a:pt x="665" y="0"/>
                  </a:lnTo>
                  <a:lnTo>
                    <a:pt x="699" y="1"/>
                  </a:lnTo>
                  <a:lnTo>
                    <a:pt x="733" y="4"/>
                  </a:lnTo>
                  <a:lnTo>
                    <a:pt x="767" y="8"/>
                  </a:lnTo>
                  <a:lnTo>
                    <a:pt x="799" y="14"/>
                  </a:lnTo>
                  <a:lnTo>
                    <a:pt x="831" y="21"/>
                  </a:lnTo>
                  <a:lnTo>
                    <a:pt x="863" y="31"/>
                  </a:lnTo>
                  <a:lnTo>
                    <a:pt x="893" y="40"/>
                  </a:lnTo>
                  <a:lnTo>
                    <a:pt x="924" y="53"/>
                  </a:lnTo>
                  <a:lnTo>
                    <a:pt x="954" y="66"/>
                  </a:lnTo>
                  <a:lnTo>
                    <a:pt x="982" y="80"/>
                  </a:lnTo>
                  <a:lnTo>
                    <a:pt x="1010" y="96"/>
                  </a:lnTo>
                  <a:lnTo>
                    <a:pt x="1036" y="114"/>
                  </a:lnTo>
                  <a:lnTo>
                    <a:pt x="1063" y="132"/>
                  </a:lnTo>
                  <a:lnTo>
                    <a:pt x="1088" y="152"/>
                  </a:lnTo>
                  <a:lnTo>
                    <a:pt x="1112" y="173"/>
                  </a:lnTo>
                  <a:lnTo>
                    <a:pt x="1136" y="195"/>
                  </a:lnTo>
                  <a:lnTo>
                    <a:pt x="1157" y="218"/>
                  </a:lnTo>
                  <a:lnTo>
                    <a:pt x="1178" y="242"/>
                  </a:lnTo>
                  <a:lnTo>
                    <a:pt x="1198" y="267"/>
                  </a:lnTo>
                  <a:lnTo>
                    <a:pt x="1216" y="294"/>
                  </a:lnTo>
                  <a:lnTo>
                    <a:pt x="1234" y="320"/>
                  </a:lnTo>
                  <a:lnTo>
                    <a:pt x="1250" y="348"/>
                  </a:lnTo>
                  <a:lnTo>
                    <a:pt x="1265" y="376"/>
                  </a:lnTo>
                  <a:lnTo>
                    <a:pt x="1277" y="406"/>
                  </a:lnTo>
                  <a:lnTo>
                    <a:pt x="1290" y="437"/>
                  </a:lnTo>
                  <a:lnTo>
                    <a:pt x="1299" y="467"/>
                  </a:lnTo>
                  <a:lnTo>
                    <a:pt x="1309" y="499"/>
                  </a:lnTo>
                  <a:lnTo>
                    <a:pt x="1316" y="531"/>
                  </a:lnTo>
                  <a:lnTo>
                    <a:pt x="1322" y="563"/>
                  </a:lnTo>
                  <a:lnTo>
                    <a:pt x="1326" y="597"/>
                  </a:lnTo>
                  <a:lnTo>
                    <a:pt x="1329" y="631"/>
                  </a:lnTo>
                  <a:lnTo>
                    <a:pt x="1330" y="66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61" name="Freeform 121"/>
            <p:cNvSpPr>
              <a:spLocks/>
            </p:cNvSpPr>
            <p:nvPr/>
          </p:nvSpPr>
          <p:spPr bwMode="auto">
            <a:xfrm>
              <a:off x="1112838" y="4570413"/>
              <a:ext cx="220663" cy="328613"/>
            </a:xfrm>
            <a:custGeom>
              <a:avLst/>
              <a:gdLst>
                <a:gd name="T0" fmla="*/ 693 w 694"/>
                <a:gd name="T1" fmla="*/ 365 h 1036"/>
                <a:gd name="T2" fmla="*/ 685 w 694"/>
                <a:gd name="T3" fmla="*/ 408 h 1036"/>
                <a:gd name="T4" fmla="*/ 671 w 694"/>
                <a:gd name="T5" fmla="*/ 455 h 1036"/>
                <a:gd name="T6" fmla="*/ 652 w 694"/>
                <a:gd name="T7" fmla="*/ 507 h 1036"/>
                <a:gd name="T8" fmla="*/ 627 w 694"/>
                <a:gd name="T9" fmla="*/ 563 h 1036"/>
                <a:gd name="T10" fmla="*/ 599 w 694"/>
                <a:gd name="T11" fmla="*/ 620 h 1036"/>
                <a:gd name="T12" fmla="*/ 552 w 694"/>
                <a:gd name="T13" fmla="*/ 706 h 1036"/>
                <a:gd name="T14" fmla="*/ 488 w 694"/>
                <a:gd name="T15" fmla="*/ 817 h 1036"/>
                <a:gd name="T16" fmla="*/ 427 w 694"/>
                <a:gd name="T17" fmla="*/ 914 h 1036"/>
                <a:gd name="T18" fmla="*/ 362 w 694"/>
                <a:gd name="T19" fmla="*/ 1014 h 1036"/>
                <a:gd name="T20" fmla="*/ 332 w 694"/>
                <a:gd name="T21" fmla="*/ 1014 h 1036"/>
                <a:gd name="T22" fmla="*/ 267 w 694"/>
                <a:gd name="T23" fmla="*/ 914 h 1036"/>
                <a:gd name="T24" fmla="*/ 206 w 694"/>
                <a:gd name="T25" fmla="*/ 817 h 1036"/>
                <a:gd name="T26" fmla="*/ 141 w 694"/>
                <a:gd name="T27" fmla="*/ 706 h 1036"/>
                <a:gd name="T28" fmla="*/ 95 w 694"/>
                <a:gd name="T29" fmla="*/ 620 h 1036"/>
                <a:gd name="T30" fmla="*/ 67 w 694"/>
                <a:gd name="T31" fmla="*/ 563 h 1036"/>
                <a:gd name="T32" fmla="*/ 42 w 694"/>
                <a:gd name="T33" fmla="*/ 507 h 1036"/>
                <a:gd name="T34" fmla="*/ 22 w 694"/>
                <a:gd name="T35" fmla="*/ 455 h 1036"/>
                <a:gd name="T36" fmla="*/ 9 w 694"/>
                <a:gd name="T37" fmla="*/ 408 h 1036"/>
                <a:gd name="T38" fmla="*/ 1 w 694"/>
                <a:gd name="T39" fmla="*/ 365 h 1036"/>
                <a:gd name="T40" fmla="*/ 0 w 694"/>
                <a:gd name="T41" fmla="*/ 328 h 1036"/>
                <a:gd name="T42" fmla="*/ 4 w 694"/>
                <a:gd name="T43" fmla="*/ 294 h 1036"/>
                <a:gd name="T44" fmla="*/ 11 w 694"/>
                <a:gd name="T45" fmla="*/ 260 h 1036"/>
                <a:gd name="T46" fmla="*/ 21 w 694"/>
                <a:gd name="T47" fmla="*/ 227 h 1036"/>
                <a:gd name="T48" fmla="*/ 34 w 694"/>
                <a:gd name="T49" fmla="*/ 196 h 1036"/>
                <a:gd name="T50" fmla="*/ 50 w 694"/>
                <a:gd name="T51" fmla="*/ 167 h 1036"/>
                <a:gd name="T52" fmla="*/ 69 w 694"/>
                <a:gd name="T53" fmla="*/ 139 h 1036"/>
                <a:gd name="T54" fmla="*/ 90 w 694"/>
                <a:gd name="T55" fmla="*/ 113 h 1036"/>
                <a:gd name="T56" fmla="*/ 113 w 694"/>
                <a:gd name="T57" fmla="*/ 90 h 1036"/>
                <a:gd name="T58" fmla="*/ 140 w 694"/>
                <a:gd name="T59" fmla="*/ 68 h 1036"/>
                <a:gd name="T60" fmla="*/ 167 w 694"/>
                <a:gd name="T61" fmla="*/ 49 h 1036"/>
                <a:gd name="T62" fmla="*/ 197 w 694"/>
                <a:gd name="T63" fmla="*/ 34 h 1036"/>
                <a:gd name="T64" fmla="*/ 227 w 694"/>
                <a:gd name="T65" fmla="*/ 21 h 1036"/>
                <a:gd name="T66" fmla="*/ 260 w 694"/>
                <a:gd name="T67" fmla="*/ 10 h 1036"/>
                <a:gd name="T68" fmla="*/ 294 w 694"/>
                <a:gd name="T69" fmla="*/ 4 h 1036"/>
                <a:gd name="T70" fmla="*/ 329 w 694"/>
                <a:gd name="T71" fmla="*/ 0 h 1036"/>
                <a:gd name="T72" fmla="*/ 365 w 694"/>
                <a:gd name="T73" fmla="*/ 0 h 1036"/>
                <a:gd name="T74" fmla="*/ 400 w 694"/>
                <a:gd name="T75" fmla="*/ 4 h 1036"/>
                <a:gd name="T76" fmla="*/ 434 w 694"/>
                <a:gd name="T77" fmla="*/ 10 h 1036"/>
                <a:gd name="T78" fmla="*/ 466 w 694"/>
                <a:gd name="T79" fmla="*/ 21 h 1036"/>
                <a:gd name="T80" fmla="*/ 497 w 694"/>
                <a:gd name="T81" fmla="*/ 34 h 1036"/>
                <a:gd name="T82" fmla="*/ 527 w 694"/>
                <a:gd name="T83" fmla="*/ 49 h 1036"/>
                <a:gd name="T84" fmla="*/ 554 w 694"/>
                <a:gd name="T85" fmla="*/ 68 h 1036"/>
                <a:gd name="T86" fmla="*/ 580 w 694"/>
                <a:gd name="T87" fmla="*/ 90 h 1036"/>
                <a:gd name="T88" fmla="*/ 604 w 694"/>
                <a:gd name="T89" fmla="*/ 113 h 1036"/>
                <a:gd name="T90" fmla="*/ 625 w 694"/>
                <a:gd name="T91" fmla="*/ 139 h 1036"/>
                <a:gd name="T92" fmla="*/ 643 w 694"/>
                <a:gd name="T93" fmla="*/ 167 h 1036"/>
                <a:gd name="T94" fmla="*/ 660 w 694"/>
                <a:gd name="T95" fmla="*/ 196 h 1036"/>
                <a:gd name="T96" fmla="*/ 673 w 694"/>
                <a:gd name="T97" fmla="*/ 227 h 1036"/>
                <a:gd name="T98" fmla="*/ 683 w 694"/>
                <a:gd name="T99" fmla="*/ 260 h 1036"/>
                <a:gd name="T100" fmla="*/ 690 w 694"/>
                <a:gd name="T101" fmla="*/ 294 h 1036"/>
                <a:gd name="T102" fmla="*/ 693 w 694"/>
                <a:gd name="T103" fmla="*/ 328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94" h="1036">
                  <a:moveTo>
                    <a:pt x="694" y="346"/>
                  </a:moveTo>
                  <a:lnTo>
                    <a:pt x="693" y="365"/>
                  </a:lnTo>
                  <a:lnTo>
                    <a:pt x="690" y="386"/>
                  </a:lnTo>
                  <a:lnTo>
                    <a:pt x="685" y="408"/>
                  </a:lnTo>
                  <a:lnTo>
                    <a:pt x="679" y="431"/>
                  </a:lnTo>
                  <a:lnTo>
                    <a:pt x="671" y="455"/>
                  </a:lnTo>
                  <a:lnTo>
                    <a:pt x="662" y="481"/>
                  </a:lnTo>
                  <a:lnTo>
                    <a:pt x="652" y="507"/>
                  </a:lnTo>
                  <a:lnTo>
                    <a:pt x="640" y="535"/>
                  </a:lnTo>
                  <a:lnTo>
                    <a:pt x="627" y="563"/>
                  </a:lnTo>
                  <a:lnTo>
                    <a:pt x="613" y="591"/>
                  </a:lnTo>
                  <a:lnTo>
                    <a:pt x="599" y="620"/>
                  </a:lnTo>
                  <a:lnTo>
                    <a:pt x="584" y="649"/>
                  </a:lnTo>
                  <a:lnTo>
                    <a:pt x="552" y="706"/>
                  </a:lnTo>
                  <a:lnTo>
                    <a:pt x="520" y="763"/>
                  </a:lnTo>
                  <a:lnTo>
                    <a:pt x="488" y="817"/>
                  </a:lnTo>
                  <a:lnTo>
                    <a:pt x="457" y="869"/>
                  </a:lnTo>
                  <a:lnTo>
                    <a:pt x="427" y="914"/>
                  </a:lnTo>
                  <a:lnTo>
                    <a:pt x="401" y="955"/>
                  </a:lnTo>
                  <a:lnTo>
                    <a:pt x="362" y="1014"/>
                  </a:lnTo>
                  <a:lnTo>
                    <a:pt x="347" y="1036"/>
                  </a:lnTo>
                  <a:lnTo>
                    <a:pt x="332" y="1014"/>
                  </a:lnTo>
                  <a:lnTo>
                    <a:pt x="293" y="955"/>
                  </a:lnTo>
                  <a:lnTo>
                    <a:pt x="267" y="914"/>
                  </a:lnTo>
                  <a:lnTo>
                    <a:pt x="237" y="869"/>
                  </a:lnTo>
                  <a:lnTo>
                    <a:pt x="206" y="817"/>
                  </a:lnTo>
                  <a:lnTo>
                    <a:pt x="174" y="763"/>
                  </a:lnTo>
                  <a:lnTo>
                    <a:pt x="141" y="706"/>
                  </a:lnTo>
                  <a:lnTo>
                    <a:pt x="110" y="649"/>
                  </a:lnTo>
                  <a:lnTo>
                    <a:pt x="95" y="620"/>
                  </a:lnTo>
                  <a:lnTo>
                    <a:pt x="81" y="591"/>
                  </a:lnTo>
                  <a:lnTo>
                    <a:pt x="67" y="563"/>
                  </a:lnTo>
                  <a:lnTo>
                    <a:pt x="54" y="535"/>
                  </a:lnTo>
                  <a:lnTo>
                    <a:pt x="42" y="507"/>
                  </a:lnTo>
                  <a:lnTo>
                    <a:pt x="32" y="481"/>
                  </a:lnTo>
                  <a:lnTo>
                    <a:pt x="22" y="455"/>
                  </a:lnTo>
                  <a:lnTo>
                    <a:pt x="15" y="431"/>
                  </a:lnTo>
                  <a:lnTo>
                    <a:pt x="9" y="408"/>
                  </a:lnTo>
                  <a:lnTo>
                    <a:pt x="4" y="386"/>
                  </a:lnTo>
                  <a:lnTo>
                    <a:pt x="1" y="365"/>
                  </a:lnTo>
                  <a:lnTo>
                    <a:pt x="0" y="346"/>
                  </a:lnTo>
                  <a:lnTo>
                    <a:pt x="0" y="328"/>
                  </a:lnTo>
                  <a:lnTo>
                    <a:pt x="2" y="310"/>
                  </a:lnTo>
                  <a:lnTo>
                    <a:pt x="4" y="294"/>
                  </a:lnTo>
                  <a:lnTo>
                    <a:pt x="8" y="277"/>
                  </a:lnTo>
                  <a:lnTo>
                    <a:pt x="11" y="260"/>
                  </a:lnTo>
                  <a:lnTo>
                    <a:pt x="16" y="243"/>
                  </a:lnTo>
                  <a:lnTo>
                    <a:pt x="21" y="227"/>
                  </a:lnTo>
                  <a:lnTo>
                    <a:pt x="28" y="211"/>
                  </a:lnTo>
                  <a:lnTo>
                    <a:pt x="34" y="196"/>
                  </a:lnTo>
                  <a:lnTo>
                    <a:pt x="42" y="181"/>
                  </a:lnTo>
                  <a:lnTo>
                    <a:pt x="50" y="167"/>
                  </a:lnTo>
                  <a:lnTo>
                    <a:pt x="59" y="152"/>
                  </a:lnTo>
                  <a:lnTo>
                    <a:pt x="69" y="139"/>
                  </a:lnTo>
                  <a:lnTo>
                    <a:pt x="79" y="125"/>
                  </a:lnTo>
                  <a:lnTo>
                    <a:pt x="90" y="113"/>
                  </a:lnTo>
                  <a:lnTo>
                    <a:pt x="102" y="101"/>
                  </a:lnTo>
                  <a:lnTo>
                    <a:pt x="113" y="90"/>
                  </a:lnTo>
                  <a:lnTo>
                    <a:pt x="126" y="79"/>
                  </a:lnTo>
                  <a:lnTo>
                    <a:pt x="140" y="68"/>
                  </a:lnTo>
                  <a:lnTo>
                    <a:pt x="153" y="59"/>
                  </a:lnTo>
                  <a:lnTo>
                    <a:pt x="167" y="49"/>
                  </a:lnTo>
                  <a:lnTo>
                    <a:pt x="182" y="41"/>
                  </a:lnTo>
                  <a:lnTo>
                    <a:pt x="197" y="34"/>
                  </a:lnTo>
                  <a:lnTo>
                    <a:pt x="212" y="27"/>
                  </a:lnTo>
                  <a:lnTo>
                    <a:pt x="227" y="21"/>
                  </a:lnTo>
                  <a:lnTo>
                    <a:pt x="243" y="16"/>
                  </a:lnTo>
                  <a:lnTo>
                    <a:pt x="260" y="10"/>
                  </a:lnTo>
                  <a:lnTo>
                    <a:pt x="277" y="7"/>
                  </a:lnTo>
                  <a:lnTo>
                    <a:pt x="294" y="4"/>
                  </a:lnTo>
                  <a:lnTo>
                    <a:pt x="311" y="2"/>
                  </a:lnTo>
                  <a:lnTo>
                    <a:pt x="329" y="0"/>
                  </a:lnTo>
                  <a:lnTo>
                    <a:pt x="347" y="0"/>
                  </a:lnTo>
                  <a:lnTo>
                    <a:pt x="365" y="0"/>
                  </a:lnTo>
                  <a:lnTo>
                    <a:pt x="382" y="2"/>
                  </a:lnTo>
                  <a:lnTo>
                    <a:pt x="400" y="4"/>
                  </a:lnTo>
                  <a:lnTo>
                    <a:pt x="417" y="7"/>
                  </a:lnTo>
                  <a:lnTo>
                    <a:pt x="434" y="10"/>
                  </a:lnTo>
                  <a:lnTo>
                    <a:pt x="450" y="16"/>
                  </a:lnTo>
                  <a:lnTo>
                    <a:pt x="466" y="21"/>
                  </a:lnTo>
                  <a:lnTo>
                    <a:pt x="482" y="27"/>
                  </a:lnTo>
                  <a:lnTo>
                    <a:pt x="497" y="34"/>
                  </a:lnTo>
                  <a:lnTo>
                    <a:pt x="512" y="41"/>
                  </a:lnTo>
                  <a:lnTo>
                    <a:pt x="527" y="49"/>
                  </a:lnTo>
                  <a:lnTo>
                    <a:pt x="541" y="59"/>
                  </a:lnTo>
                  <a:lnTo>
                    <a:pt x="554" y="68"/>
                  </a:lnTo>
                  <a:lnTo>
                    <a:pt x="568" y="79"/>
                  </a:lnTo>
                  <a:lnTo>
                    <a:pt x="580" y="90"/>
                  </a:lnTo>
                  <a:lnTo>
                    <a:pt x="592" y="101"/>
                  </a:lnTo>
                  <a:lnTo>
                    <a:pt x="604" y="113"/>
                  </a:lnTo>
                  <a:lnTo>
                    <a:pt x="615" y="125"/>
                  </a:lnTo>
                  <a:lnTo>
                    <a:pt x="625" y="139"/>
                  </a:lnTo>
                  <a:lnTo>
                    <a:pt x="635" y="152"/>
                  </a:lnTo>
                  <a:lnTo>
                    <a:pt x="643" y="167"/>
                  </a:lnTo>
                  <a:lnTo>
                    <a:pt x="652" y="181"/>
                  </a:lnTo>
                  <a:lnTo>
                    <a:pt x="660" y="196"/>
                  </a:lnTo>
                  <a:lnTo>
                    <a:pt x="666" y="211"/>
                  </a:lnTo>
                  <a:lnTo>
                    <a:pt x="673" y="227"/>
                  </a:lnTo>
                  <a:lnTo>
                    <a:pt x="678" y="243"/>
                  </a:lnTo>
                  <a:lnTo>
                    <a:pt x="683" y="260"/>
                  </a:lnTo>
                  <a:lnTo>
                    <a:pt x="686" y="277"/>
                  </a:lnTo>
                  <a:lnTo>
                    <a:pt x="690" y="294"/>
                  </a:lnTo>
                  <a:lnTo>
                    <a:pt x="692" y="310"/>
                  </a:lnTo>
                  <a:lnTo>
                    <a:pt x="693" y="328"/>
                  </a:lnTo>
                  <a:lnTo>
                    <a:pt x="694" y="346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62" name="Freeform 122"/>
            <p:cNvSpPr>
              <a:spLocks/>
            </p:cNvSpPr>
            <p:nvPr/>
          </p:nvSpPr>
          <p:spPr bwMode="auto">
            <a:xfrm>
              <a:off x="1171575" y="4640263"/>
              <a:ext cx="103188" cy="104775"/>
            </a:xfrm>
            <a:custGeom>
              <a:avLst/>
              <a:gdLst>
                <a:gd name="T0" fmla="*/ 327 w 328"/>
                <a:gd name="T1" fmla="*/ 180 h 327"/>
                <a:gd name="T2" fmla="*/ 321 w 328"/>
                <a:gd name="T3" fmla="*/ 212 h 327"/>
                <a:gd name="T4" fmla="*/ 308 w 328"/>
                <a:gd name="T5" fmla="*/ 242 h 327"/>
                <a:gd name="T6" fmla="*/ 291 w 328"/>
                <a:gd name="T7" fmla="*/ 268 h 327"/>
                <a:gd name="T8" fmla="*/ 269 w 328"/>
                <a:gd name="T9" fmla="*/ 290 h 327"/>
                <a:gd name="T10" fmla="*/ 242 w 328"/>
                <a:gd name="T11" fmla="*/ 307 h 327"/>
                <a:gd name="T12" fmla="*/ 213 w 328"/>
                <a:gd name="T13" fmla="*/ 320 h 327"/>
                <a:gd name="T14" fmla="*/ 181 w 328"/>
                <a:gd name="T15" fmla="*/ 326 h 327"/>
                <a:gd name="T16" fmla="*/ 147 w 328"/>
                <a:gd name="T17" fmla="*/ 326 h 327"/>
                <a:gd name="T18" fmla="*/ 115 w 328"/>
                <a:gd name="T19" fmla="*/ 320 h 327"/>
                <a:gd name="T20" fmla="*/ 86 w 328"/>
                <a:gd name="T21" fmla="*/ 307 h 327"/>
                <a:gd name="T22" fmla="*/ 59 w 328"/>
                <a:gd name="T23" fmla="*/ 290 h 327"/>
                <a:gd name="T24" fmla="*/ 37 w 328"/>
                <a:gd name="T25" fmla="*/ 268 h 327"/>
                <a:gd name="T26" fmla="*/ 20 w 328"/>
                <a:gd name="T27" fmla="*/ 242 h 327"/>
                <a:gd name="T28" fmla="*/ 7 w 328"/>
                <a:gd name="T29" fmla="*/ 212 h 327"/>
                <a:gd name="T30" fmla="*/ 1 w 328"/>
                <a:gd name="T31" fmla="*/ 180 h 327"/>
                <a:gd name="T32" fmla="*/ 1 w 328"/>
                <a:gd name="T33" fmla="*/ 147 h 327"/>
                <a:gd name="T34" fmla="*/ 7 w 328"/>
                <a:gd name="T35" fmla="*/ 115 h 327"/>
                <a:gd name="T36" fmla="*/ 20 w 328"/>
                <a:gd name="T37" fmla="*/ 85 h 327"/>
                <a:gd name="T38" fmla="*/ 37 w 328"/>
                <a:gd name="T39" fmla="*/ 59 h 327"/>
                <a:gd name="T40" fmla="*/ 59 w 328"/>
                <a:gd name="T41" fmla="*/ 37 h 327"/>
                <a:gd name="T42" fmla="*/ 86 w 328"/>
                <a:gd name="T43" fmla="*/ 20 h 327"/>
                <a:gd name="T44" fmla="*/ 115 w 328"/>
                <a:gd name="T45" fmla="*/ 7 h 327"/>
                <a:gd name="T46" fmla="*/ 147 w 328"/>
                <a:gd name="T47" fmla="*/ 1 h 327"/>
                <a:gd name="T48" fmla="*/ 181 w 328"/>
                <a:gd name="T49" fmla="*/ 1 h 327"/>
                <a:gd name="T50" fmla="*/ 213 w 328"/>
                <a:gd name="T51" fmla="*/ 7 h 327"/>
                <a:gd name="T52" fmla="*/ 242 w 328"/>
                <a:gd name="T53" fmla="*/ 20 h 327"/>
                <a:gd name="T54" fmla="*/ 269 w 328"/>
                <a:gd name="T55" fmla="*/ 37 h 327"/>
                <a:gd name="T56" fmla="*/ 291 w 328"/>
                <a:gd name="T57" fmla="*/ 59 h 327"/>
                <a:gd name="T58" fmla="*/ 308 w 328"/>
                <a:gd name="T59" fmla="*/ 85 h 327"/>
                <a:gd name="T60" fmla="*/ 321 w 328"/>
                <a:gd name="T61" fmla="*/ 115 h 327"/>
                <a:gd name="T62" fmla="*/ 327 w 328"/>
                <a:gd name="T63" fmla="*/ 14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8" h="327">
                  <a:moveTo>
                    <a:pt x="328" y="164"/>
                  </a:moveTo>
                  <a:lnTo>
                    <a:pt x="327" y="180"/>
                  </a:lnTo>
                  <a:lnTo>
                    <a:pt x="325" y="196"/>
                  </a:lnTo>
                  <a:lnTo>
                    <a:pt x="321" y="212"/>
                  </a:lnTo>
                  <a:lnTo>
                    <a:pt x="315" y="227"/>
                  </a:lnTo>
                  <a:lnTo>
                    <a:pt x="308" y="242"/>
                  </a:lnTo>
                  <a:lnTo>
                    <a:pt x="299" y="255"/>
                  </a:lnTo>
                  <a:lnTo>
                    <a:pt x="291" y="268"/>
                  </a:lnTo>
                  <a:lnTo>
                    <a:pt x="280" y="280"/>
                  </a:lnTo>
                  <a:lnTo>
                    <a:pt x="269" y="290"/>
                  </a:lnTo>
                  <a:lnTo>
                    <a:pt x="256" y="300"/>
                  </a:lnTo>
                  <a:lnTo>
                    <a:pt x="242" y="307"/>
                  </a:lnTo>
                  <a:lnTo>
                    <a:pt x="227" y="315"/>
                  </a:lnTo>
                  <a:lnTo>
                    <a:pt x="213" y="320"/>
                  </a:lnTo>
                  <a:lnTo>
                    <a:pt x="197" y="324"/>
                  </a:lnTo>
                  <a:lnTo>
                    <a:pt x="181" y="326"/>
                  </a:lnTo>
                  <a:lnTo>
                    <a:pt x="164" y="327"/>
                  </a:lnTo>
                  <a:lnTo>
                    <a:pt x="147" y="326"/>
                  </a:lnTo>
                  <a:lnTo>
                    <a:pt x="131" y="324"/>
                  </a:lnTo>
                  <a:lnTo>
                    <a:pt x="115" y="320"/>
                  </a:lnTo>
                  <a:lnTo>
                    <a:pt x="101" y="315"/>
                  </a:lnTo>
                  <a:lnTo>
                    <a:pt x="86" y="307"/>
                  </a:lnTo>
                  <a:lnTo>
                    <a:pt x="72" y="300"/>
                  </a:lnTo>
                  <a:lnTo>
                    <a:pt x="59" y="290"/>
                  </a:lnTo>
                  <a:lnTo>
                    <a:pt x="48" y="280"/>
                  </a:lnTo>
                  <a:lnTo>
                    <a:pt x="37" y="268"/>
                  </a:lnTo>
                  <a:lnTo>
                    <a:pt x="28" y="255"/>
                  </a:lnTo>
                  <a:lnTo>
                    <a:pt x="20" y="242"/>
                  </a:lnTo>
                  <a:lnTo>
                    <a:pt x="13" y="227"/>
                  </a:lnTo>
                  <a:lnTo>
                    <a:pt x="7" y="212"/>
                  </a:lnTo>
                  <a:lnTo>
                    <a:pt x="3" y="196"/>
                  </a:lnTo>
                  <a:lnTo>
                    <a:pt x="1" y="180"/>
                  </a:lnTo>
                  <a:lnTo>
                    <a:pt x="0" y="164"/>
                  </a:lnTo>
                  <a:lnTo>
                    <a:pt x="1" y="147"/>
                  </a:lnTo>
                  <a:lnTo>
                    <a:pt x="3" y="131"/>
                  </a:lnTo>
                  <a:lnTo>
                    <a:pt x="7" y="115"/>
                  </a:lnTo>
                  <a:lnTo>
                    <a:pt x="13" y="100"/>
                  </a:lnTo>
                  <a:lnTo>
                    <a:pt x="20" y="85"/>
                  </a:lnTo>
                  <a:lnTo>
                    <a:pt x="28" y="72"/>
                  </a:lnTo>
                  <a:lnTo>
                    <a:pt x="37" y="59"/>
                  </a:lnTo>
                  <a:lnTo>
                    <a:pt x="48" y="47"/>
                  </a:lnTo>
                  <a:lnTo>
                    <a:pt x="59" y="37"/>
                  </a:lnTo>
                  <a:lnTo>
                    <a:pt x="72" y="27"/>
                  </a:lnTo>
                  <a:lnTo>
                    <a:pt x="86" y="20"/>
                  </a:lnTo>
                  <a:lnTo>
                    <a:pt x="101" y="12"/>
                  </a:lnTo>
                  <a:lnTo>
                    <a:pt x="115" y="7"/>
                  </a:lnTo>
                  <a:lnTo>
                    <a:pt x="131" y="3"/>
                  </a:lnTo>
                  <a:lnTo>
                    <a:pt x="147" y="1"/>
                  </a:lnTo>
                  <a:lnTo>
                    <a:pt x="164" y="0"/>
                  </a:lnTo>
                  <a:lnTo>
                    <a:pt x="181" y="1"/>
                  </a:lnTo>
                  <a:lnTo>
                    <a:pt x="197" y="3"/>
                  </a:lnTo>
                  <a:lnTo>
                    <a:pt x="213" y="7"/>
                  </a:lnTo>
                  <a:lnTo>
                    <a:pt x="227" y="12"/>
                  </a:lnTo>
                  <a:lnTo>
                    <a:pt x="242" y="20"/>
                  </a:lnTo>
                  <a:lnTo>
                    <a:pt x="256" y="27"/>
                  </a:lnTo>
                  <a:lnTo>
                    <a:pt x="269" y="37"/>
                  </a:lnTo>
                  <a:lnTo>
                    <a:pt x="280" y="47"/>
                  </a:lnTo>
                  <a:lnTo>
                    <a:pt x="291" y="59"/>
                  </a:lnTo>
                  <a:lnTo>
                    <a:pt x="299" y="72"/>
                  </a:lnTo>
                  <a:lnTo>
                    <a:pt x="308" y="85"/>
                  </a:lnTo>
                  <a:lnTo>
                    <a:pt x="315" y="100"/>
                  </a:lnTo>
                  <a:lnTo>
                    <a:pt x="321" y="115"/>
                  </a:lnTo>
                  <a:lnTo>
                    <a:pt x="325" y="131"/>
                  </a:lnTo>
                  <a:lnTo>
                    <a:pt x="327" y="147"/>
                  </a:lnTo>
                  <a:lnTo>
                    <a:pt x="328" y="164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63" name="Freeform 123"/>
            <p:cNvSpPr>
              <a:spLocks/>
            </p:cNvSpPr>
            <p:nvPr/>
          </p:nvSpPr>
          <p:spPr bwMode="auto">
            <a:xfrm>
              <a:off x="971550" y="3014663"/>
              <a:ext cx="293688" cy="293688"/>
            </a:xfrm>
            <a:custGeom>
              <a:avLst/>
              <a:gdLst>
                <a:gd name="T0" fmla="*/ 924 w 926"/>
                <a:gd name="T1" fmla="*/ 511 h 926"/>
                <a:gd name="T2" fmla="*/ 912 w 926"/>
                <a:gd name="T3" fmla="*/ 578 h 926"/>
                <a:gd name="T4" fmla="*/ 890 w 926"/>
                <a:gd name="T5" fmla="*/ 643 h 926"/>
                <a:gd name="T6" fmla="*/ 860 w 926"/>
                <a:gd name="T7" fmla="*/ 703 h 926"/>
                <a:gd name="T8" fmla="*/ 820 w 926"/>
                <a:gd name="T9" fmla="*/ 758 h 926"/>
                <a:gd name="T10" fmla="*/ 775 w 926"/>
                <a:gd name="T11" fmla="*/ 806 h 926"/>
                <a:gd name="T12" fmla="*/ 722 w 926"/>
                <a:gd name="T13" fmla="*/ 847 h 926"/>
                <a:gd name="T14" fmla="*/ 664 w 926"/>
                <a:gd name="T15" fmla="*/ 881 h 926"/>
                <a:gd name="T16" fmla="*/ 602 w 926"/>
                <a:gd name="T17" fmla="*/ 905 h 926"/>
                <a:gd name="T18" fmla="*/ 534 w 926"/>
                <a:gd name="T19" fmla="*/ 921 h 926"/>
                <a:gd name="T20" fmla="*/ 463 w 926"/>
                <a:gd name="T21" fmla="*/ 926 h 926"/>
                <a:gd name="T22" fmla="*/ 392 w 926"/>
                <a:gd name="T23" fmla="*/ 921 h 926"/>
                <a:gd name="T24" fmla="*/ 326 w 926"/>
                <a:gd name="T25" fmla="*/ 905 h 926"/>
                <a:gd name="T26" fmla="*/ 262 w 926"/>
                <a:gd name="T27" fmla="*/ 881 h 926"/>
                <a:gd name="T28" fmla="*/ 204 w 926"/>
                <a:gd name="T29" fmla="*/ 847 h 926"/>
                <a:gd name="T30" fmla="*/ 152 w 926"/>
                <a:gd name="T31" fmla="*/ 806 h 926"/>
                <a:gd name="T32" fmla="*/ 106 w 926"/>
                <a:gd name="T33" fmla="*/ 758 h 926"/>
                <a:gd name="T34" fmla="*/ 66 w 926"/>
                <a:gd name="T35" fmla="*/ 703 h 926"/>
                <a:gd name="T36" fmla="*/ 36 w 926"/>
                <a:gd name="T37" fmla="*/ 643 h 926"/>
                <a:gd name="T38" fmla="*/ 15 w 926"/>
                <a:gd name="T39" fmla="*/ 578 h 926"/>
                <a:gd name="T40" fmla="*/ 2 w 926"/>
                <a:gd name="T41" fmla="*/ 511 h 926"/>
                <a:gd name="T42" fmla="*/ 1 w 926"/>
                <a:gd name="T43" fmla="*/ 439 h 926"/>
                <a:gd name="T44" fmla="*/ 9 w 926"/>
                <a:gd name="T45" fmla="*/ 370 h 926"/>
                <a:gd name="T46" fmla="*/ 28 w 926"/>
                <a:gd name="T47" fmla="*/ 304 h 926"/>
                <a:gd name="T48" fmla="*/ 56 w 926"/>
                <a:gd name="T49" fmla="*/ 242 h 926"/>
                <a:gd name="T50" fmla="*/ 92 w 926"/>
                <a:gd name="T51" fmla="*/ 186 h 926"/>
                <a:gd name="T52" fmla="*/ 135 w 926"/>
                <a:gd name="T53" fmla="*/ 135 h 926"/>
                <a:gd name="T54" fmla="*/ 186 w 926"/>
                <a:gd name="T55" fmla="*/ 92 h 926"/>
                <a:gd name="T56" fmla="*/ 242 w 926"/>
                <a:gd name="T57" fmla="*/ 56 h 926"/>
                <a:gd name="T58" fmla="*/ 304 w 926"/>
                <a:gd name="T59" fmla="*/ 28 h 926"/>
                <a:gd name="T60" fmla="*/ 370 w 926"/>
                <a:gd name="T61" fmla="*/ 10 h 926"/>
                <a:gd name="T62" fmla="*/ 440 w 926"/>
                <a:gd name="T63" fmla="*/ 0 h 926"/>
                <a:gd name="T64" fmla="*/ 511 w 926"/>
                <a:gd name="T65" fmla="*/ 2 h 926"/>
                <a:gd name="T66" fmla="*/ 579 w 926"/>
                <a:gd name="T67" fmla="*/ 14 h 926"/>
                <a:gd name="T68" fmla="*/ 644 w 926"/>
                <a:gd name="T69" fmla="*/ 36 h 926"/>
                <a:gd name="T70" fmla="*/ 703 w 926"/>
                <a:gd name="T71" fmla="*/ 67 h 926"/>
                <a:gd name="T72" fmla="*/ 758 w 926"/>
                <a:gd name="T73" fmla="*/ 106 h 926"/>
                <a:gd name="T74" fmla="*/ 807 w 926"/>
                <a:gd name="T75" fmla="*/ 151 h 926"/>
                <a:gd name="T76" fmla="*/ 848 w 926"/>
                <a:gd name="T77" fmla="*/ 204 h 926"/>
                <a:gd name="T78" fmla="*/ 881 w 926"/>
                <a:gd name="T79" fmla="*/ 262 h 926"/>
                <a:gd name="T80" fmla="*/ 906 w 926"/>
                <a:gd name="T81" fmla="*/ 326 h 926"/>
                <a:gd name="T82" fmla="*/ 921 w 926"/>
                <a:gd name="T83" fmla="*/ 392 h 926"/>
                <a:gd name="T84" fmla="*/ 926 w 926"/>
                <a:gd name="T85" fmla="*/ 463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26" h="926">
                  <a:moveTo>
                    <a:pt x="926" y="463"/>
                  </a:moveTo>
                  <a:lnTo>
                    <a:pt x="926" y="486"/>
                  </a:lnTo>
                  <a:lnTo>
                    <a:pt x="924" y="511"/>
                  </a:lnTo>
                  <a:lnTo>
                    <a:pt x="921" y="534"/>
                  </a:lnTo>
                  <a:lnTo>
                    <a:pt x="918" y="556"/>
                  </a:lnTo>
                  <a:lnTo>
                    <a:pt x="912" y="578"/>
                  </a:lnTo>
                  <a:lnTo>
                    <a:pt x="906" y="601"/>
                  </a:lnTo>
                  <a:lnTo>
                    <a:pt x="899" y="623"/>
                  </a:lnTo>
                  <a:lnTo>
                    <a:pt x="890" y="643"/>
                  </a:lnTo>
                  <a:lnTo>
                    <a:pt x="881" y="664"/>
                  </a:lnTo>
                  <a:lnTo>
                    <a:pt x="871" y="684"/>
                  </a:lnTo>
                  <a:lnTo>
                    <a:pt x="860" y="703"/>
                  </a:lnTo>
                  <a:lnTo>
                    <a:pt x="848" y="722"/>
                  </a:lnTo>
                  <a:lnTo>
                    <a:pt x="834" y="740"/>
                  </a:lnTo>
                  <a:lnTo>
                    <a:pt x="820" y="758"/>
                  </a:lnTo>
                  <a:lnTo>
                    <a:pt x="807" y="775"/>
                  </a:lnTo>
                  <a:lnTo>
                    <a:pt x="791" y="791"/>
                  </a:lnTo>
                  <a:lnTo>
                    <a:pt x="775" y="806"/>
                  </a:lnTo>
                  <a:lnTo>
                    <a:pt x="758" y="820"/>
                  </a:lnTo>
                  <a:lnTo>
                    <a:pt x="740" y="834"/>
                  </a:lnTo>
                  <a:lnTo>
                    <a:pt x="722" y="847"/>
                  </a:lnTo>
                  <a:lnTo>
                    <a:pt x="703" y="860"/>
                  </a:lnTo>
                  <a:lnTo>
                    <a:pt x="684" y="870"/>
                  </a:lnTo>
                  <a:lnTo>
                    <a:pt x="664" y="881"/>
                  </a:lnTo>
                  <a:lnTo>
                    <a:pt x="644" y="890"/>
                  </a:lnTo>
                  <a:lnTo>
                    <a:pt x="623" y="899"/>
                  </a:lnTo>
                  <a:lnTo>
                    <a:pt x="602" y="905"/>
                  </a:lnTo>
                  <a:lnTo>
                    <a:pt x="579" y="911"/>
                  </a:lnTo>
                  <a:lnTo>
                    <a:pt x="557" y="917"/>
                  </a:lnTo>
                  <a:lnTo>
                    <a:pt x="534" y="921"/>
                  </a:lnTo>
                  <a:lnTo>
                    <a:pt x="511" y="924"/>
                  </a:lnTo>
                  <a:lnTo>
                    <a:pt x="487" y="926"/>
                  </a:lnTo>
                  <a:lnTo>
                    <a:pt x="463" y="926"/>
                  </a:lnTo>
                  <a:lnTo>
                    <a:pt x="440" y="926"/>
                  </a:lnTo>
                  <a:lnTo>
                    <a:pt x="415" y="924"/>
                  </a:lnTo>
                  <a:lnTo>
                    <a:pt x="392" y="921"/>
                  </a:lnTo>
                  <a:lnTo>
                    <a:pt x="370" y="917"/>
                  </a:lnTo>
                  <a:lnTo>
                    <a:pt x="348" y="911"/>
                  </a:lnTo>
                  <a:lnTo>
                    <a:pt x="326" y="905"/>
                  </a:lnTo>
                  <a:lnTo>
                    <a:pt x="304" y="899"/>
                  </a:lnTo>
                  <a:lnTo>
                    <a:pt x="283" y="890"/>
                  </a:lnTo>
                  <a:lnTo>
                    <a:pt x="262" y="881"/>
                  </a:lnTo>
                  <a:lnTo>
                    <a:pt x="242" y="870"/>
                  </a:lnTo>
                  <a:lnTo>
                    <a:pt x="223" y="860"/>
                  </a:lnTo>
                  <a:lnTo>
                    <a:pt x="204" y="847"/>
                  </a:lnTo>
                  <a:lnTo>
                    <a:pt x="186" y="834"/>
                  </a:lnTo>
                  <a:lnTo>
                    <a:pt x="168" y="820"/>
                  </a:lnTo>
                  <a:lnTo>
                    <a:pt x="152" y="806"/>
                  </a:lnTo>
                  <a:lnTo>
                    <a:pt x="135" y="791"/>
                  </a:lnTo>
                  <a:lnTo>
                    <a:pt x="120" y="775"/>
                  </a:lnTo>
                  <a:lnTo>
                    <a:pt x="106" y="758"/>
                  </a:lnTo>
                  <a:lnTo>
                    <a:pt x="92" y="740"/>
                  </a:lnTo>
                  <a:lnTo>
                    <a:pt x="79" y="722"/>
                  </a:lnTo>
                  <a:lnTo>
                    <a:pt x="66" y="703"/>
                  </a:lnTo>
                  <a:lnTo>
                    <a:pt x="56" y="684"/>
                  </a:lnTo>
                  <a:lnTo>
                    <a:pt x="45" y="664"/>
                  </a:lnTo>
                  <a:lnTo>
                    <a:pt x="36" y="643"/>
                  </a:lnTo>
                  <a:lnTo>
                    <a:pt x="28" y="623"/>
                  </a:lnTo>
                  <a:lnTo>
                    <a:pt x="21" y="601"/>
                  </a:lnTo>
                  <a:lnTo>
                    <a:pt x="15" y="578"/>
                  </a:lnTo>
                  <a:lnTo>
                    <a:pt x="9" y="556"/>
                  </a:lnTo>
                  <a:lnTo>
                    <a:pt x="5" y="534"/>
                  </a:lnTo>
                  <a:lnTo>
                    <a:pt x="2" y="511"/>
                  </a:lnTo>
                  <a:lnTo>
                    <a:pt x="1" y="486"/>
                  </a:lnTo>
                  <a:lnTo>
                    <a:pt x="0" y="463"/>
                  </a:lnTo>
                  <a:lnTo>
                    <a:pt x="1" y="439"/>
                  </a:lnTo>
                  <a:lnTo>
                    <a:pt x="2" y="416"/>
                  </a:lnTo>
                  <a:lnTo>
                    <a:pt x="5" y="392"/>
                  </a:lnTo>
                  <a:lnTo>
                    <a:pt x="9" y="370"/>
                  </a:lnTo>
                  <a:lnTo>
                    <a:pt x="15" y="347"/>
                  </a:lnTo>
                  <a:lnTo>
                    <a:pt x="21" y="326"/>
                  </a:lnTo>
                  <a:lnTo>
                    <a:pt x="28" y="304"/>
                  </a:lnTo>
                  <a:lnTo>
                    <a:pt x="36" y="282"/>
                  </a:lnTo>
                  <a:lnTo>
                    <a:pt x="45" y="262"/>
                  </a:lnTo>
                  <a:lnTo>
                    <a:pt x="56" y="242"/>
                  </a:lnTo>
                  <a:lnTo>
                    <a:pt x="66" y="223"/>
                  </a:lnTo>
                  <a:lnTo>
                    <a:pt x="79" y="204"/>
                  </a:lnTo>
                  <a:lnTo>
                    <a:pt x="92" y="186"/>
                  </a:lnTo>
                  <a:lnTo>
                    <a:pt x="106" y="168"/>
                  </a:lnTo>
                  <a:lnTo>
                    <a:pt x="120" y="151"/>
                  </a:lnTo>
                  <a:lnTo>
                    <a:pt x="135" y="135"/>
                  </a:lnTo>
                  <a:lnTo>
                    <a:pt x="152" y="121"/>
                  </a:lnTo>
                  <a:lnTo>
                    <a:pt x="168" y="106"/>
                  </a:lnTo>
                  <a:lnTo>
                    <a:pt x="186" y="92"/>
                  </a:lnTo>
                  <a:lnTo>
                    <a:pt x="204" y="79"/>
                  </a:lnTo>
                  <a:lnTo>
                    <a:pt x="223" y="67"/>
                  </a:lnTo>
                  <a:lnTo>
                    <a:pt x="242" y="56"/>
                  </a:lnTo>
                  <a:lnTo>
                    <a:pt x="262" y="46"/>
                  </a:lnTo>
                  <a:lnTo>
                    <a:pt x="283" y="36"/>
                  </a:lnTo>
                  <a:lnTo>
                    <a:pt x="304" y="28"/>
                  </a:lnTo>
                  <a:lnTo>
                    <a:pt x="326" y="20"/>
                  </a:lnTo>
                  <a:lnTo>
                    <a:pt x="348" y="14"/>
                  </a:lnTo>
                  <a:lnTo>
                    <a:pt x="370" y="10"/>
                  </a:lnTo>
                  <a:lnTo>
                    <a:pt x="392" y="5"/>
                  </a:lnTo>
                  <a:lnTo>
                    <a:pt x="415" y="2"/>
                  </a:lnTo>
                  <a:lnTo>
                    <a:pt x="440" y="0"/>
                  </a:lnTo>
                  <a:lnTo>
                    <a:pt x="463" y="0"/>
                  </a:lnTo>
                  <a:lnTo>
                    <a:pt x="487" y="0"/>
                  </a:lnTo>
                  <a:lnTo>
                    <a:pt x="511" y="2"/>
                  </a:lnTo>
                  <a:lnTo>
                    <a:pt x="534" y="5"/>
                  </a:lnTo>
                  <a:lnTo>
                    <a:pt x="557" y="10"/>
                  </a:lnTo>
                  <a:lnTo>
                    <a:pt x="579" y="14"/>
                  </a:lnTo>
                  <a:lnTo>
                    <a:pt x="602" y="20"/>
                  </a:lnTo>
                  <a:lnTo>
                    <a:pt x="623" y="28"/>
                  </a:lnTo>
                  <a:lnTo>
                    <a:pt x="644" y="36"/>
                  </a:lnTo>
                  <a:lnTo>
                    <a:pt x="664" y="46"/>
                  </a:lnTo>
                  <a:lnTo>
                    <a:pt x="684" y="56"/>
                  </a:lnTo>
                  <a:lnTo>
                    <a:pt x="703" y="67"/>
                  </a:lnTo>
                  <a:lnTo>
                    <a:pt x="722" y="79"/>
                  </a:lnTo>
                  <a:lnTo>
                    <a:pt x="740" y="92"/>
                  </a:lnTo>
                  <a:lnTo>
                    <a:pt x="758" y="106"/>
                  </a:lnTo>
                  <a:lnTo>
                    <a:pt x="775" y="121"/>
                  </a:lnTo>
                  <a:lnTo>
                    <a:pt x="791" y="135"/>
                  </a:lnTo>
                  <a:lnTo>
                    <a:pt x="807" y="151"/>
                  </a:lnTo>
                  <a:lnTo>
                    <a:pt x="820" y="168"/>
                  </a:lnTo>
                  <a:lnTo>
                    <a:pt x="834" y="186"/>
                  </a:lnTo>
                  <a:lnTo>
                    <a:pt x="848" y="204"/>
                  </a:lnTo>
                  <a:lnTo>
                    <a:pt x="860" y="223"/>
                  </a:lnTo>
                  <a:lnTo>
                    <a:pt x="871" y="242"/>
                  </a:lnTo>
                  <a:lnTo>
                    <a:pt x="881" y="262"/>
                  </a:lnTo>
                  <a:lnTo>
                    <a:pt x="890" y="282"/>
                  </a:lnTo>
                  <a:lnTo>
                    <a:pt x="899" y="304"/>
                  </a:lnTo>
                  <a:lnTo>
                    <a:pt x="906" y="326"/>
                  </a:lnTo>
                  <a:lnTo>
                    <a:pt x="912" y="347"/>
                  </a:lnTo>
                  <a:lnTo>
                    <a:pt x="918" y="370"/>
                  </a:lnTo>
                  <a:lnTo>
                    <a:pt x="921" y="392"/>
                  </a:lnTo>
                  <a:lnTo>
                    <a:pt x="924" y="416"/>
                  </a:lnTo>
                  <a:lnTo>
                    <a:pt x="926" y="439"/>
                  </a:lnTo>
                  <a:lnTo>
                    <a:pt x="926" y="463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64" name="Freeform 124"/>
            <p:cNvSpPr>
              <a:spLocks/>
            </p:cNvSpPr>
            <p:nvPr/>
          </p:nvSpPr>
          <p:spPr bwMode="auto">
            <a:xfrm>
              <a:off x="938213" y="2981325"/>
              <a:ext cx="360363" cy="360363"/>
            </a:xfrm>
            <a:custGeom>
              <a:avLst/>
              <a:gdLst>
                <a:gd name="T0" fmla="*/ 1130 w 1133"/>
                <a:gd name="T1" fmla="*/ 624 h 1132"/>
                <a:gd name="T2" fmla="*/ 1115 w 1133"/>
                <a:gd name="T3" fmla="*/ 708 h 1132"/>
                <a:gd name="T4" fmla="*/ 1088 w 1133"/>
                <a:gd name="T5" fmla="*/ 786 h 1132"/>
                <a:gd name="T6" fmla="*/ 1050 w 1133"/>
                <a:gd name="T7" fmla="*/ 860 h 1132"/>
                <a:gd name="T8" fmla="*/ 1003 w 1133"/>
                <a:gd name="T9" fmla="*/ 927 h 1132"/>
                <a:gd name="T10" fmla="*/ 947 w 1133"/>
                <a:gd name="T11" fmla="*/ 985 h 1132"/>
                <a:gd name="T12" fmla="*/ 883 w 1133"/>
                <a:gd name="T13" fmla="*/ 1035 h 1132"/>
                <a:gd name="T14" fmla="*/ 811 w 1133"/>
                <a:gd name="T15" fmla="*/ 1077 h 1132"/>
                <a:gd name="T16" fmla="*/ 734 w 1133"/>
                <a:gd name="T17" fmla="*/ 1106 h 1132"/>
                <a:gd name="T18" fmla="*/ 653 w 1133"/>
                <a:gd name="T19" fmla="*/ 1125 h 1132"/>
                <a:gd name="T20" fmla="*/ 566 w 1133"/>
                <a:gd name="T21" fmla="*/ 1132 h 1132"/>
                <a:gd name="T22" fmla="*/ 480 w 1133"/>
                <a:gd name="T23" fmla="*/ 1125 h 1132"/>
                <a:gd name="T24" fmla="*/ 398 w 1133"/>
                <a:gd name="T25" fmla="*/ 1106 h 1132"/>
                <a:gd name="T26" fmla="*/ 321 w 1133"/>
                <a:gd name="T27" fmla="*/ 1077 h 1132"/>
                <a:gd name="T28" fmla="*/ 250 w 1133"/>
                <a:gd name="T29" fmla="*/ 1035 h 1132"/>
                <a:gd name="T30" fmla="*/ 185 w 1133"/>
                <a:gd name="T31" fmla="*/ 985 h 1132"/>
                <a:gd name="T32" fmla="*/ 129 w 1133"/>
                <a:gd name="T33" fmla="*/ 927 h 1132"/>
                <a:gd name="T34" fmla="*/ 82 w 1133"/>
                <a:gd name="T35" fmla="*/ 860 h 1132"/>
                <a:gd name="T36" fmla="*/ 45 w 1133"/>
                <a:gd name="T37" fmla="*/ 786 h 1132"/>
                <a:gd name="T38" fmla="*/ 17 w 1133"/>
                <a:gd name="T39" fmla="*/ 708 h 1132"/>
                <a:gd name="T40" fmla="*/ 2 w 1133"/>
                <a:gd name="T41" fmla="*/ 624 h 1132"/>
                <a:gd name="T42" fmla="*/ 0 w 1133"/>
                <a:gd name="T43" fmla="*/ 537 h 1132"/>
                <a:gd name="T44" fmla="*/ 12 w 1133"/>
                <a:gd name="T45" fmla="*/ 452 h 1132"/>
                <a:gd name="T46" fmla="*/ 34 w 1133"/>
                <a:gd name="T47" fmla="*/ 372 h 1132"/>
                <a:gd name="T48" fmla="*/ 68 w 1133"/>
                <a:gd name="T49" fmla="*/ 297 h 1132"/>
                <a:gd name="T50" fmla="*/ 112 w 1133"/>
                <a:gd name="T51" fmla="*/ 227 h 1132"/>
                <a:gd name="T52" fmla="*/ 165 w 1133"/>
                <a:gd name="T53" fmla="*/ 166 h 1132"/>
                <a:gd name="T54" fmla="*/ 228 w 1133"/>
                <a:gd name="T55" fmla="*/ 113 h 1132"/>
                <a:gd name="T56" fmla="*/ 296 w 1133"/>
                <a:gd name="T57" fmla="*/ 68 h 1132"/>
                <a:gd name="T58" fmla="*/ 371 w 1133"/>
                <a:gd name="T59" fmla="*/ 34 h 1132"/>
                <a:gd name="T60" fmla="*/ 452 w 1133"/>
                <a:gd name="T61" fmla="*/ 11 h 1132"/>
                <a:gd name="T62" fmla="*/ 537 w 1133"/>
                <a:gd name="T63" fmla="*/ 1 h 1132"/>
                <a:gd name="T64" fmla="*/ 624 w 1133"/>
                <a:gd name="T65" fmla="*/ 3 h 1132"/>
                <a:gd name="T66" fmla="*/ 708 w 1133"/>
                <a:gd name="T67" fmla="*/ 18 h 1132"/>
                <a:gd name="T68" fmla="*/ 787 w 1133"/>
                <a:gd name="T69" fmla="*/ 44 h 1132"/>
                <a:gd name="T70" fmla="*/ 860 w 1133"/>
                <a:gd name="T71" fmla="*/ 82 h 1132"/>
                <a:gd name="T72" fmla="*/ 927 w 1133"/>
                <a:gd name="T73" fmla="*/ 130 h 1132"/>
                <a:gd name="T74" fmla="*/ 986 w 1133"/>
                <a:gd name="T75" fmla="*/ 186 h 1132"/>
                <a:gd name="T76" fmla="*/ 1036 w 1133"/>
                <a:gd name="T77" fmla="*/ 249 h 1132"/>
                <a:gd name="T78" fmla="*/ 1077 w 1133"/>
                <a:gd name="T79" fmla="*/ 321 h 1132"/>
                <a:gd name="T80" fmla="*/ 1107 w 1133"/>
                <a:gd name="T81" fmla="*/ 398 h 1132"/>
                <a:gd name="T82" fmla="*/ 1127 w 1133"/>
                <a:gd name="T83" fmla="*/ 479 h 1132"/>
                <a:gd name="T84" fmla="*/ 1133 w 1133"/>
                <a:gd name="T85" fmla="*/ 566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33" h="1132">
                  <a:moveTo>
                    <a:pt x="1133" y="566"/>
                  </a:moveTo>
                  <a:lnTo>
                    <a:pt x="1132" y="595"/>
                  </a:lnTo>
                  <a:lnTo>
                    <a:pt x="1130" y="624"/>
                  </a:lnTo>
                  <a:lnTo>
                    <a:pt x="1127" y="652"/>
                  </a:lnTo>
                  <a:lnTo>
                    <a:pt x="1121" y="680"/>
                  </a:lnTo>
                  <a:lnTo>
                    <a:pt x="1115" y="708"/>
                  </a:lnTo>
                  <a:lnTo>
                    <a:pt x="1107" y="734"/>
                  </a:lnTo>
                  <a:lnTo>
                    <a:pt x="1098" y="761"/>
                  </a:lnTo>
                  <a:lnTo>
                    <a:pt x="1088" y="786"/>
                  </a:lnTo>
                  <a:lnTo>
                    <a:pt x="1077" y="811"/>
                  </a:lnTo>
                  <a:lnTo>
                    <a:pt x="1064" y="836"/>
                  </a:lnTo>
                  <a:lnTo>
                    <a:pt x="1050" y="860"/>
                  </a:lnTo>
                  <a:lnTo>
                    <a:pt x="1036" y="882"/>
                  </a:lnTo>
                  <a:lnTo>
                    <a:pt x="1020" y="904"/>
                  </a:lnTo>
                  <a:lnTo>
                    <a:pt x="1003" y="927"/>
                  </a:lnTo>
                  <a:lnTo>
                    <a:pt x="986" y="947"/>
                  </a:lnTo>
                  <a:lnTo>
                    <a:pt x="967" y="967"/>
                  </a:lnTo>
                  <a:lnTo>
                    <a:pt x="947" y="985"/>
                  </a:lnTo>
                  <a:lnTo>
                    <a:pt x="927" y="1003"/>
                  </a:lnTo>
                  <a:lnTo>
                    <a:pt x="906" y="1020"/>
                  </a:lnTo>
                  <a:lnTo>
                    <a:pt x="883" y="1035"/>
                  </a:lnTo>
                  <a:lnTo>
                    <a:pt x="860" y="1050"/>
                  </a:lnTo>
                  <a:lnTo>
                    <a:pt x="836" y="1064"/>
                  </a:lnTo>
                  <a:lnTo>
                    <a:pt x="811" y="1077"/>
                  </a:lnTo>
                  <a:lnTo>
                    <a:pt x="787" y="1087"/>
                  </a:lnTo>
                  <a:lnTo>
                    <a:pt x="761" y="1098"/>
                  </a:lnTo>
                  <a:lnTo>
                    <a:pt x="734" y="1106"/>
                  </a:lnTo>
                  <a:lnTo>
                    <a:pt x="708" y="1115"/>
                  </a:lnTo>
                  <a:lnTo>
                    <a:pt x="680" y="1121"/>
                  </a:lnTo>
                  <a:lnTo>
                    <a:pt x="653" y="1125"/>
                  </a:lnTo>
                  <a:lnTo>
                    <a:pt x="624" y="1130"/>
                  </a:lnTo>
                  <a:lnTo>
                    <a:pt x="596" y="1132"/>
                  </a:lnTo>
                  <a:lnTo>
                    <a:pt x="566" y="1132"/>
                  </a:lnTo>
                  <a:lnTo>
                    <a:pt x="537" y="1132"/>
                  </a:lnTo>
                  <a:lnTo>
                    <a:pt x="508" y="1130"/>
                  </a:lnTo>
                  <a:lnTo>
                    <a:pt x="480" y="1125"/>
                  </a:lnTo>
                  <a:lnTo>
                    <a:pt x="452" y="1121"/>
                  </a:lnTo>
                  <a:lnTo>
                    <a:pt x="424" y="1115"/>
                  </a:lnTo>
                  <a:lnTo>
                    <a:pt x="398" y="1106"/>
                  </a:lnTo>
                  <a:lnTo>
                    <a:pt x="371" y="1098"/>
                  </a:lnTo>
                  <a:lnTo>
                    <a:pt x="346" y="1087"/>
                  </a:lnTo>
                  <a:lnTo>
                    <a:pt x="321" y="1077"/>
                  </a:lnTo>
                  <a:lnTo>
                    <a:pt x="296" y="1064"/>
                  </a:lnTo>
                  <a:lnTo>
                    <a:pt x="272" y="1050"/>
                  </a:lnTo>
                  <a:lnTo>
                    <a:pt x="250" y="1035"/>
                  </a:lnTo>
                  <a:lnTo>
                    <a:pt x="228" y="1020"/>
                  </a:lnTo>
                  <a:lnTo>
                    <a:pt x="207" y="1003"/>
                  </a:lnTo>
                  <a:lnTo>
                    <a:pt x="185" y="985"/>
                  </a:lnTo>
                  <a:lnTo>
                    <a:pt x="165" y="967"/>
                  </a:lnTo>
                  <a:lnTo>
                    <a:pt x="147" y="947"/>
                  </a:lnTo>
                  <a:lnTo>
                    <a:pt x="129" y="927"/>
                  </a:lnTo>
                  <a:lnTo>
                    <a:pt x="112" y="904"/>
                  </a:lnTo>
                  <a:lnTo>
                    <a:pt x="97" y="882"/>
                  </a:lnTo>
                  <a:lnTo>
                    <a:pt x="82" y="860"/>
                  </a:lnTo>
                  <a:lnTo>
                    <a:pt x="68" y="836"/>
                  </a:lnTo>
                  <a:lnTo>
                    <a:pt x="55" y="811"/>
                  </a:lnTo>
                  <a:lnTo>
                    <a:pt x="45" y="786"/>
                  </a:lnTo>
                  <a:lnTo>
                    <a:pt x="34" y="761"/>
                  </a:lnTo>
                  <a:lnTo>
                    <a:pt x="26" y="734"/>
                  </a:lnTo>
                  <a:lnTo>
                    <a:pt x="17" y="708"/>
                  </a:lnTo>
                  <a:lnTo>
                    <a:pt x="12" y="680"/>
                  </a:lnTo>
                  <a:lnTo>
                    <a:pt x="7" y="652"/>
                  </a:lnTo>
                  <a:lnTo>
                    <a:pt x="2" y="624"/>
                  </a:lnTo>
                  <a:lnTo>
                    <a:pt x="0" y="595"/>
                  </a:lnTo>
                  <a:lnTo>
                    <a:pt x="0" y="566"/>
                  </a:lnTo>
                  <a:lnTo>
                    <a:pt x="0" y="537"/>
                  </a:lnTo>
                  <a:lnTo>
                    <a:pt x="2" y="508"/>
                  </a:lnTo>
                  <a:lnTo>
                    <a:pt x="7" y="479"/>
                  </a:lnTo>
                  <a:lnTo>
                    <a:pt x="12" y="452"/>
                  </a:lnTo>
                  <a:lnTo>
                    <a:pt x="17" y="424"/>
                  </a:lnTo>
                  <a:lnTo>
                    <a:pt x="26" y="398"/>
                  </a:lnTo>
                  <a:lnTo>
                    <a:pt x="34" y="372"/>
                  </a:lnTo>
                  <a:lnTo>
                    <a:pt x="45" y="345"/>
                  </a:lnTo>
                  <a:lnTo>
                    <a:pt x="55" y="321"/>
                  </a:lnTo>
                  <a:lnTo>
                    <a:pt x="68" y="297"/>
                  </a:lnTo>
                  <a:lnTo>
                    <a:pt x="82" y="272"/>
                  </a:lnTo>
                  <a:lnTo>
                    <a:pt x="97" y="249"/>
                  </a:lnTo>
                  <a:lnTo>
                    <a:pt x="112" y="227"/>
                  </a:lnTo>
                  <a:lnTo>
                    <a:pt x="129" y="206"/>
                  </a:lnTo>
                  <a:lnTo>
                    <a:pt x="147" y="186"/>
                  </a:lnTo>
                  <a:lnTo>
                    <a:pt x="165" y="166"/>
                  </a:lnTo>
                  <a:lnTo>
                    <a:pt x="185" y="146"/>
                  </a:lnTo>
                  <a:lnTo>
                    <a:pt x="207" y="130"/>
                  </a:lnTo>
                  <a:lnTo>
                    <a:pt x="228" y="113"/>
                  </a:lnTo>
                  <a:lnTo>
                    <a:pt x="250" y="97"/>
                  </a:lnTo>
                  <a:lnTo>
                    <a:pt x="272" y="82"/>
                  </a:lnTo>
                  <a:lnTo>
                    <a:pt x="296" y="68"/>
                  </a:lnTo>
                  <a:lnTo>
                    <a:pt x="321" y="56"/>
                  </a:lnTo>
                  <a:lnTo>
                    <a:pt x="346" y="44"/>
                  </a:lnTo>
                  <a:lnTo>
                    <a:pt x="371" y="34"/>
                  </a:lnTo>
                  <a:lnTo>
                    <a:pt x="398" y="25"/>
                  </a:lnTo>
                  <a:lnTo>
                    <a:pt x="424" y="18"/>
                  </a:lnTo>
                  <a:lnTo>
                    <a:pt x="452" y="11"/>
                  </a:lnTo>
                  <a:lnTo>
                    <a:pt x="480" y="6"/>
                  </a:lnTo>
                  <a:lnTo>
                    <a:pt x="508" y="3"/>
                  </a:lnTo>
                  <a:lnTo>
                    <a:pt x="537" y="1"/>
                  </a:lnTo>
                  <a:lnTo>
                    <a:pt x="566" y="0"/>
                  </a:lnTo>
                  <a:lnTo>
                    <a:pt x="596" y="1"/>
                  </a:lnTo>
                  <a:lnTo>
                    <a:pt x="624" y="3"/>
                  </a:lnTo>
                  <a:lnTo>
                    <a:pt x="653" y="6"/>
                  </a:lnTo>
                  <a:lnTo>
                    <a:pt x="680" y="11"/>
                  </a:lnTo>
                  <a:lnTo>
                    <a:pt x="708" y="18"/>
                  </a:lnTo>
                  <a:lnTo>
                    <a:pt x="734" y="25"/>
                  </a:lnTo>
                  <a:lnTo>
                    <a:pt x="761" y="34"/>
                  </a:lnTo>
                  <a:lnTo>
                    <a:pt x="787" y="44"/>
                  </a:lnTo>
                  <a:lnTo>
                    <a:pt x="811" y="56"/>
                  </a:lnTo>
                  <a:lnTo>
                    <a:pt x="836" y="68"/>
                  </a:lnTo>
                  <a:lnTo>
                    <a:pt x="860" y="82"/>
                  </a:lnTo>
                  <a:lnTo>
                    <a:pt x="883" y="97"/>
                  </a:lnTo>
                  <a:lnTo>
                    <a:pt x="906" y="113"/>
                  </a:lnTo>
                  <a:lnTo>
                    <a:pt x="927" y="130"/>
                  </a:lnTo>
                  <a:lnTo>
                    <a:pt x="947" y="146"/>
                  </a:lnTo>
                  <a:lnTo>
                    <a:pt x="967" y="166"/>
                  </a:lnTo>
                  <a:lnTo>
                    <a:pt x="986" y="186"/>
                  </a:lnTo>
                  <a:lnTo>
                    <a:pt x="1003" y="206"/>
                  </a:lnTo>
                  <a:lnTo>
                    <a:pt x="1020" y="227"/>
                  </a:lnTo>
                  <a:lnTo>
                    <a:pt x="1036" y="249"/>
                  </a:lnTo>
                  <a:lnTo>
                    <a:pt x="1050" y="272"/>
                  </a:lnTo>
                  <a:lnTo>
                    <a:pt x="1064" y="297"/>
                  </a:lnTo>
                  <a:lnTo>
                    <a:pt x="1077" y="321"/>
                  </a:lnTo>
                  <a:lnTo>
                    <a:pt x="1088" y="345"/>
                  </a:lnTo>
                  <a:lnTo>
                    <a:pt x="1098" y="372"/>
                  </a:lnTo>
                  <a:lnTo>
                    <a:pt x="1107" y="398"/>
                  </a:lnTo>
                  <a:lnTo>
                    <a:pt x="1115" y="424"/>
                  </a:lnTo>
                  <a:lnTo>
                    <a:pt x="1121" y="452"/>
                  </a:lnTo>
                  <a:lnTo>
                    <a:pt x="1127" y="479"/>
                  </a:lnTo>
                  <a:lnTo>
                    <a:pt x="1130" y="508"/>
                  </a:lnTo>
                  <a:lnTo>
                    <a:pt x="1132" y="537"/>
                  </a:lnTo>
                  <a:lnTo>
                    <a:pt x="1133" y="566"/>
                  </a:lnTo>
                  <a:close/>
                </a:path>
              </a:pathLst>
            </a:custGeom>
            <a:noFill/>
            <a:ln w="7938">
              <a:solidFill>
                <a:srgbClr val="F9D43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65" name="Freeform 125"/>
            <p:cNvSpPr>
              <a:spLocks/>
            </p:cNvSpPr>
            <p:nvPr/>
          </p:nvSpPr>
          <p:spPr bwMode="auto">
            <a:xfrm>
              <a:off x="1084263" y="3068638"/>
              <a:ext cx="80963" cy="187325"/>
            </a:xfrm>
            <a:custGeom>
              <a:avLst/>
              <a:gdLst>
                <a:gd name="T0" fmla="*/ 254 w 255"/>
                <a:gd name="T1" fmla="*/ 451 h 586"/>
                <a:gd name="T2" fmla="*/ 241 w 255"/>
                <a:gd name="T3" fmla="*/ 491 h 586"/>
                <a:gd name="T4" fmla="*/ 218 w 255"/>
                <a:gd name="T5" fmla="*/ 522 h 586"/>
                <a:gd name="T6" fmla="*/ 199 w 255"/>
                <a:gd name="T7" fmla="*/ 536 h 586"/>
                <a:gd name="T8" fmla="*/ 177 w 255"/>
                <a:gd name="T9" fmla="*/ 546 h 586"/>
                <a:gd name="T10" fmla="*/ 161 w 255"/>
                <a:gd name="T11" fmla="*/ 586 h 586"/>
                <a:gd name="T12" fmla="*/ 84 w 255"/>
                <a:gd name="T13" fmla="*/ 545 h 586"/>
                <a:gd name="T14" fmla="*/ 55 w 255"/>
                <a:gd name="T15" fmla="*/ 529 h 586"/>
                <a:gd name="T16" fmla="*/ 31 w 255"/>
                <a:gd name="T17" fmla="*/ 504 h 586"/>
                <a:gd name="T18" fmla="*/ 15 w 255"/>
                <a:gd name="T19" fmla="*/ 474 h 586"/>
                <a:gd name="T20" fmla="*/ 6 w 255"/>
                <a:gd name="T21" fmla="*/ 443 h 586"/>
                <a:gd name="T22" fmla="*/ 0 w 255"/>
                <a:gd name="T23" fmla="*/ 407 h 586"/>
                <a:gd name="T24" fmla="*/ 77 w 255"/>
                <a:gd name="T25" fmla="*/ 423 h 586"/>
                <a:gd name="T26" fmla="*/ 86 w 255"/>
                <a:gd name="T27" fmla="*/ 449 h 586"/>
                <a:gd name="T28" fmla="*/ 98 w 255"/>
                <a:gd name="T29" fmla="*/ 467 h 586"/>
                <a:gd name="T30" fmla="*/ 121 w 255"/>
                <a:gd name="T31" fmla="*/ 480 h 586"/>
                <a:gd name="T32" fmla="*/ 142 w 255"/>
                <a:gd name="T33" fmla="*/ 479 h 586"/>
                <a:gd name="T34" fmla="*/ 157 w 255"/>
                <a:gd name="T35" fmla="*/ 471 h 586"/>
                <a:gd name="T36" fmla="*/ 170 w 255"/>
                <a:gd name="T37" fmla="*/ 456 h 586"/>
                <a:gd name="T38" fmla="*/ 177 w 255"/>
                <a:gd name="T39" fmla="*/ 433 h 586"/>
                <a:gd name="T40" fmla="*/ 176 w 255"/>
                <a:gd name="T41" fmla="*/ 406 h 586"/>
                <a:gd name="T42" fmla="*/ 166 w 255"/>
                <a:gd name="T43" fmla="*/ 383 h 586"/>
                <a:gd name="T44" fmla="*/ 149 w 255"/>
                <a:gd name="T45" fmla="*/ 360 h 586"/>
                <a:gd name="T46" fmla="*/ 102 w 255"/>
                <a:gd name="T47" fmla="*/ 314 h 586"/>
                <a:gd name="T48" fmla="*/ 50 w 255"/>
                <a:gd name="T49" fmla="*/ 263 h 586"/>
                <a:gd name="T50" fmla="*/ 25 w 255"/>
                <a:gd name="T51" fmla="*/ 223 h 586"/>
                <a:gd name="T52" fmla="*/ 14 w 255"/>
                <a:gd name="T53" fmla="*/ 196 h 586"/>
                <a:gd name="T54" fmla="*/ 9 w 255"/>
                <a:gd name="T55" fmla="*/ 166 h 586"/>
                <a:gd name="T56" fmla="*/ 10 w 255"/>
                <a:gd name="T57" fmla="*/ 137 h 586"/>
                <a:gd name="T58" fmla="*/ 16 w 255"/>
                <a:gd name="T59" fmla="*/ 109 h 586"/>
                <a:gd name="T60" fmla="*/ 28 w 255"/>
                <a:gd name="T61" fmla="*/ 84 h 586"/>
                <a:gd name="T62" fmla="*/ 48 w 255"/>
                <a:gd name="T63" fmla="*/ 59 h 586"/>
                <a:gd name="T64" fmla="*/ 74 w 255"/>
                <a:gd name="T65" fmla="*/ 41 h 586"/>
                <a:gd name="T66" fmla="*/ 95 w 255"/>
                <a:gd name="T67" fmla="*/ 0 h 586"/>
                <a:gd name="T68" fmla="*/ 176 w 255"/>
                <a:gd name="T69" fmla="*/ 37 h 586"/>
                <a:gd name="T70" fmla="*/ 212 w 255"/>
                <a:gd name="T71" fmla="*/ 59 h 586"/>
                <a:gd name="T72" fmla="*/ 235 w 255"/>
                <a:gd name="T73" fmla="*/ 87 h 586"/>
                <a:gd name="T74" fmla="*/ 248 w 255"/>
                <a:gd name="T75" fmla="*/ 121 h 586"/>
                <a:gd name="T76" fmla="*/ 178 w 255"/>
                <a:gd name="T77" fmla="*/ 160 h 586"/>
                <a:gd name="T78" fmla="*/ 166 w 255"/>
                <a:gd name="T79" fmla="*/ 121 h 586"/>
                <a:gd name="T80" fmla="*/ 147 w 255"/>
                <a:gd name="T81" fmla="*/ 102 h 586"/>
                <a:gd name="T82" fmla="*/ 125 w 255"/>
                <a:gd name="T83" fmla="*/ 99 h 586"/>
                <a:gd name="T84" fmla="*/ 111 w 255"/>
                <a:gd name="T85" fmla="*/ 103 h 586"/>
                <a:gd name="T86" fmla="*/ 101 w 255"/>
                <a:gd name="T87" fmla="*/ 112 h 586"/>
                <a:gd name="T88" fmla="*/ 91 w 255"/>
                <a:gd name="T89" fmla="*/ 135 h 586"/>
                <a:gd name="T90" fmla="*/ 89 w 255"/>
                <a:gd name="T91" fmla="*/ 163 h 586"/>
                <a:gd name="T92" fmla="*/ 97 w 255"/>
                <a:gd name="T93" fmla="*/ 191 h 586"/>
                <a:gd name="T94" fmla="*/ 111 w 255"/>
                <a:gd name="T95" fmla="*/ 217 h 586"/>
                <a:gd name="T96" fmla="*/ 132 w 255"/>
                <a:gd name="T97" fmla="*/ 241 h 586"/>
                <a:gd name="T98" fmla="*/ 165 w 255"/>
                <a:gd name="T99" fmla="*/ 269 h 586"/>
                <a:gd name="T100" fmla="*/ 189 w 255"/>
                <a:gd name="T101" fmla="*/ 290 h 586"/>
                <a:gd name="T102" fmla="*/ 223 w 255"/>
                <a:gd name="T103" fmla="*/ 332 h 586"/>
                <a:gd name="T104" fmla="*/ 242 w 255"/>
                <a:gd name="T105" fmla="*/ 366 h 586"/>
                <a:gd name="T106" fmla="*/ 252 w 255"/>
                <a:gd name="T107" fmla="*/ 394 h 586"/>
                <a:gd name="T108" fmla="*/ 255 w 255"/>
                <a:gd name="T109" fmla="*/ 419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5" h="586">
                  <a:moveTo>
                    <a:pt x="255" y="419"/>
                  </a:moveTo>
                  <a:lnTo>
                    <a:pt x="255" y="435"/>
                  </a:lnTo>
                  <a:lnTo>
                    <a:pt x="254" y="451"/>
                  </a:lnTo>
                  <a:lnTo>
                    <a:pt x="251" y="464"/>
                  </a:lnTo>
                  <a:lnTo>
                    <a:pt x="247" y="478"/>
                  </a:lnTo>
                  <a:lnTo>
                    <a:pt x="241" y="491"/>
                  </a:lnTo>
                  <a:lnTo>
                    <a:pt x="235" y="501"/>
                  </a:lnTo>
                  <a:lnTo>
                    <a:pt x="228" y="512"/>
                  </a:lnTo>
                  <a:lnTo>
                    <a:pt x="218" y="522"/>
                  </a:lnTo>
                  <a:lnTo>
                    <a:pt x="213" y="527"/>
                  </a:lnTo>
                  <a:lnTo>
                    <a:pt x="207" y="532"/>
                  </a:lnTo>
                  <a:lnTo>
                    <a:pt x="199" y="536"/>
                  </a:lnTo>
                  <a:lnTo>
                    <a:pt x="193" y="540"/>
                  </a:lnTo>
                  <a:lnTo>
                    <a:pt x="185" y="543"/>
                  </a:lnTo>
                  <a:lnTo>
                    <a:pt x="177" y="546"/>
                  </a:lnTo>
                  <a:lnTo>
                    <a:pt x="170" y="548"/>
                  </a:lnTo>
                  <a:lnTo>
                    <a:pt x="161" y="550"/>
                  </a:lnTo>
                  <a:lnTo>
                    <a:pt x="161" y="586"/>
                  </a:lnTo>
                  <a:lnTo>
                    <a:pt x="95" y="586"/>
                  </a:lnTo>
                  <a:lnTo>
                    <a:pt x="95" y="548"/>
                  </a:lnTo>
                  <a:lnTo>
                    <a:pt x="84" y="545"/>
                  </a:lnTo>
                  <a:lnTo>
                    <a:pt x="74" y="541"/>
                  </a:lnTo>
                  <a:lnTo>
                    <a:pt x="64" y="535"/>
                  </a:lnTo>
                  <a:lnTo>
                    <a:pt x="55" y="529"/>
                  </a:lnTo>
                  <a:lnTo>
                    <a:pt x="47" y="522"/>
                  </a:lnTo>
                  <a:lnTo>
                    <a:pt x="38" y="513"/>
                  </a:lnTo>
                  <a:lnTo>
                    <a:pt x="31" y="504"/>
                  </a:lnTo>
                  <a:lnTo>
                    <a:pt x="25" y="493"/>
                  </a:lnTo>
                  <a:lnTo>
                    <a:pt x="19" y="485"/>
                  </a:lnTo>
                  <a:lnTo>
                    <a:pt x="15" y="474"/>
                  </a:lnTo>
                  <a:lnTo>
                    <a:pt x="12" y="464"/>
                  </a:lnTo>
                  <a:lnTo>
                    <a:pt x="8" y="454"/>
                  </a:lnTo>
                  <a:lnTo>
                    <a:pt x="6" y="443"/>
                  </a:lnTo>
                  <a:lnTo>
                    <a:pt x="3" y="432"/>
                  </a:lnTo>
                  <a:lnTo>
                    <a:pt x="1" y="420"/>
                  </a:lnTo>
                  <a:lnTo>
                    <a:pt x="0" y="407"/>
                  </a:lnTo>
                  <a:lnTo>
                    <a:pt x="74" y="402"/>
                  </a:lnTo>
                  <a:lnTo>
                    <a:pt x="76" y="414"/>
                  </a:lnTo>
                  <a:lnTo>
                    <a:pt x="77" y="423"/>
                  </a:lnTo>
                  <a:lnTo>
                    <a:pt x="80" y="433"/>
                  </a:lnTo>
                  <a:lnTo>
                    <a:pt x="83" y="441"/>
                  </a:lnTo>
                  <a:lnTo>
                    <a:pt x="86" y="449"/>
                  </a:lnTo>
                  <a:lnTo>
                    <a:pt x="89" y="456"/>
                  </a:lnTo>
                  <a:lnTo>
                    <a:pt x="93" y="461"/>
                  </a:lnTo>
                  <a:lnTo>
                    <a:pt x="98" y="467"/>
                  </a:lnTo>
                  <a:lnTo>
                    <a:pt x="105" y="474"/>
                  </a:lnTo>
                  <a:lnTo>
                    <a:pt x="112" y="478"/>
                  </a:lnTo>
                  <a:lnTo>
                    <a:pt x="121" y="480"/>
                  </a:lnTo>
                  <a:lnTo>
                    <a:pt x="129" y="481"/>
                  </a:lnTo>
                  <a:lnTo>
                    <a:pt x="136" y="480"/>
                  </a:lnTo>
                  <a:lnTo>
                    <a:pt x="142" y="479"/>
                  </a:lnTo>
                  <a:lnTo>
                    <a:pt x="147" y="477"/>
                  </a:lnTo>
                  <a:lnTo>
                    <a:pt x="153" y="475"/>
                  </a:lnTo>
                  <a:lnTo>
                    <a:pt x="157" y="471"/>
                  </a:lnTo>
                  <a:lnTo>
                    <a:pt x="162" y="467"/>
                  </a:lnTo>
                  <a:lnTo>
                    <a:pt x="166" y="462"/>
                  </a:lnTo>
                  <a:lnTo>
                    <a:pt x="170" y="456"/>
                  </a:lnTo>
                  <a:lnTo>
                    <a:pt x="173" y="450"/>
                  </a:lnTo>
                  <a:lnTo>
                    <a:pt x="176" y="442"/>
                  </a:lnTo>
                  <a:lnTo>
                    <a:pt x="177" y="433"/>
                  </a:lnTo>
                  <a:lnTo>
                    <a:pt x="178" y="422"/>
                  </a:lnTo>
                  <a:lnTo>
                    <a:pt x="177" y="415"/>
                  </a:lnTo>
                  <a:lnTo>
                    <a:pt x="176" y="406"/>
                  </a:lnTo>
                  <a:lnTo>
                    <a:pt x="174" y="399"/>
                  </a:lnTo>
                  <a:lnTo>
                    <a:pt x="171" y="392"/>
                  </a:lnTo>
                  <a:lnTo>
                    <a:pt x="166" y="383"/>
                  </a:lnTo>
                  <a:lnTo>
                    <a:pt x="161" y="376"/>
                  </a:lnTo>
                  <a:lnTo>
                    <a:pt x="156" y="367"/>
                  </a:lnTo>
                  <a:lnTo>
                    <a:pt x="149" y="360"/>
                  </a:lnTo>
                  <a:lnTo>
                    <a:pt x="136" y="347"/>
                  </a:lnTo>
                  <a:lnTo>
                    <a:pt x="120" y="332"/>
                  </a:lnTo>
                  <a:lnTo>
                    <a:pt x="102" y="314"/>
                  </a:lnTo>
                  <a:lnTo>
                    <a:pt x="81" y="294"/>
                  </a:lnTo>
                  <a:lnTo>
                    <a:pt x="64" y="278"/>
                  </a:lnTo>
                  <a:lnTo>
                    <a:pt x="50" y="263"/>
                  </a:lnTo>
                  <a:lnTo>
                    <a:pt x="38" y="247"/>
                  </a:lnTo>
                  <a:lnTo>
                    <a:pt x="29" y="233"/>
                  </a:lnTo>
                  <a:lnTo>
                    <a:pt x="25" y="223"/>
                  </a:lnTo>
                  <a:lnTo>
                    <a:pt x="20" y="215"/>
                  </a:lnTo>
                  <a:lnTo>
                    <a:pt x="16" y="206"/>
                  </a:lnTo>
                  <a:lnTo>
                    <a:pt x="14" y="196"/>
                  </a:lnTo>
                  <a:lnTo>
                    <a:pt x="12" y="186"/>
                  </a:lnTo>
                  <a:lnTo>
                    <a:pt x="10" y="177"/>
                  </a:lnTo>
                  <a:lnTo>
                    <a:pt x="9" y="166"/>
                  </a:lnTo>
                  <a:lnTo>
                    <a:pt x="9" y="157"/>
                  </a:lnTo>
                  <a:lnTo>
                    <a:pt x="9" y="146"/>
                  </a:lnTo>
                  <a:lnTo>
                    <a:pt x="10" y="137"/>
                  </a:lnTo>
                  <a:lnTo>
                    <a:pt x="12" y="127"/>
                  </a:lnTo>
                  <a:lnTo>
                    <a:pt x="13" y="119"/>
                  </a:lnTo>
                  <a:lnTo>
                    <a:pt x="16" y="109"/>
                  </a:lnTo>
                  <a:lnTo>
                    <a:pt x="19" y="101"/>
                  </a:lnTo>
                  <a:lnTo>
                    <a:pt x="24" y="92"/>
                  </a:lnTo>
                  <a:lnTo>
                    <a:pt x="28" y="84"/>
                  </a:lnTo>
                  <a:lnTo>
                    <a:pt x="33" y="74"/>
                  </a:lnTo>
                  <a:lnTo>
                    <a:pt x="40" y="66"/>
                  </a:lnTo>
                  <a:lnTo>
                    <a:pt x="48" y="59"/>
                  </a:lnTo>
                  <a:lnTo>
                    <a:pt x="56" y="51"/>
                  </a:lnTo>
                  <a:lnTo>
                    <a:pt x="65" y="45"/>
                  </a:lnTo>
                  <a:lnTo>
                    <a:pt x="74" y="41"/>
                  </a:lnTo>
                  <a:lnTo>
                    <a:pt x="85" y="36"/>
                  </a:lnTo>
                  <a:lnTo>
                    <a:pt x="95" y="33"/>
                  </a:lnTo>
                  <a:lnTo>
                    <a:pt x="95" y="0"/>
                  </a:lnTo>
                  <a:lnTo>
                    <a:pt x="161" y="0"/>
                  </a:lnTo>
                  <a:lnTo>
                    <a:pt x="161" y="33"/>
                  </a:lnTo>
                  <a:lnTo>
                    <a:pt x="176" y="37"/>
                  </a:lnTo>
                  <a:lnTo>
                    <a:pt x="190" y="43"/>
                  </a:lnTo>
                  <a:lnTo>
                    <a:pt x="201" y="50"/>
                  </a:lnTo>
                  <a:lnTo>
                    <a:pt x="212" y="59"/>
                  </a:lnTo>
                  <a:lnTo>
                    <a:pt x="220" y="68"/>
                  </a:lnTo>
                  <a:lnTo>
                    <a:pt x="229" y="77"/>
                  </a:lnTo>
                  <a:lnTo>
                    <a:pt x="235" y="87"/>
                  </a:lnTo>
                  <a:lnTo>
                    <a:pt x="240" y="98"/>
                  </a:lnTo>
                  <a:lnTo>
                    <a:pt x="245" y="109"/>
                  </a:lnTo>
                  <a:lnTo>
                    <a:pt x="248" y="121"/>
                  </a:lnTo>
                  <a:lnTo>
                    <a:pt x="251" y="134"/>
                  </a:lnTo>
                  <a:lnTo>
                    <a:pt x="252" y="146"/>
                  </a:lnTo>
                  <a:lnTo>
                    <a:pt x="178" y="160"/>
                  </a:lnTo>
                  <a:lnTo>
                    <a:pt x="176" y="145"/>
                  </a:lnTo>
                  <a:lnTo>
                    <a:pt x="172" y="133"/>
                  </a:lnTo>
                  <a:lnTo>
                    <a:pt x="166" y="121"/>
                  </a:lnTo>
                  <a:lnTo>
                    <a:pt x="160" y="110"/>
                  </a:lnTo>
                  <a:lnTo>
                    <a:pt x="155" y="105"/>
                  </a:lnTo>
                  <a:lnTo>
                    <a:pt x="147" y="102"/>
                  </a:lnTo>
                  <a:lnTo>
                    <a:pt x="139" y="100"/>
                  </a:lnTo>
                  <a:lnTo>
                    <a:pt x="129" y="99"/>
                  </a:lnTo>
                  <a:lnTo>
                    <a:pt x="125" y="99"/>
                  </a:lnTo>
                  <a:lnTo>
                    <a:pt x="120" y="100"/>
                  </a:lnTo>
                  <a:lnTo>
                    <a:pt x="116" y="101"/>
                  </a:lnTo>
                  <a:lnTo>
                    <a:pt x="111" y="103"/>
                  </a:lnTo>
                  <a:lnTo>
                    <a:pt x="107" y="106"/>
                  </a:lnTo>
                  <a:lnTo>
                    <a:pt x="104" y="109"/>
                  </a:lnTo>
                  <a:lnTo>
                    <a:pt x="101" y="112"/>
                  </a:lnTo>
                  <a:lnTo>
                    <a:pt x="98" y="118"/>
                  </a:lnTo>
                  <a:lnTo>
                    <a:pt x="93" y="125"/>
                  </a:lnTo>
                  <a:lnTo>
                    <a:pt x="91" y="135"/>
                  </a:lnTo>
                  <a:lnTo>
                    <a:pt x="89" y="144"/>
                  </a:lnTo>
                  <a:lnTo>
                    <a:pt x="88" y="155"/>
                  </a:lnTo>
                  <a:lnTo>
                    <a:pt x="89" y="163"/>
                  </a:lnTo>
                  <a:lnTo>
                    <a:pt x="90" y="173"/>
                  </a:lnTo>
                  <a:lnTo>
                    <a:pt x="93" y="181"/>
                  </a:lnTo>
                  <a:lnTo>
                    <a:pt x="97" y="191"/>
                  </a:lnTo>
                  <a:lnTo>
                    <a:pt x="101" y="199"/>
                  </a:lnTo>
                  <a:lnTo>
                    <a:pt x="106" y="209"/>
                  </a:lnTo>
                  <a:lnTo>
                    <a:pt x="111" y="217"/>
                  </a:lnTo>
                  <a:lnTo>
                    <a:pt x="119" y="227"/>
                  </a:lnTo>
                  <a:lnTo>
                    <a:pt x="125" y="233"/>
                  </a:lnTo>
                  <a:lnTo>
                    <a:pt x="132" y="241"/>
                  </a:lnTo>
                  <a:lnTo>
                    <a:pt x="142" y="250"/>
                  </a:lnTo>
                  <a:lnTo>
                    <a:pt x="153" y="258"/>
                  </a:lnTo>
                  <a:lnTo>
                    <a:pt x="165" y="269"/>
                  </a:lnTo>
                  <a:lnTo>
                    <a:pt x="175" y="277"/>
                  </a:lnTo>
                  <a:lnTo>
                    <a:pt x="183" y="285"/>
                  </a:lnTo>
                  <a:lnTo>
                    <a:pt x="189" y="290"/>
                  </a:lnTo>
                  <a:lnTo>
                    <a:pt x="202" y="305"/>
                  </a:lnTo>
                  <a:lnTo>
                    <a:pt x="214" y="319"/>
                  </a:lnTo>
                  <a:lnTo>
                    <a:pt x="223" y="332"/>
                  </a:lnTo>
                  <a:lnTo>
                    <a:pt x="232" y="346"/>
                  </a:lnTo>
                  <a:lnTo>
                    <a:pt x="237" y="357"/>
                  </a:lnTo>
                  <a:lnTo>
                    <a:pt x="242" y="366"/>
                  </a:lnTo>
                  <a:lnTo>
                    <a:pt x="246" y="376"/>
                  </a:lnTo>
                  <a:lnTo>
                    <a:pt x="250" y="384"/>
                  </a:lnTo>
                  <a:lnTo>
                    <a:pt x="252" y="394"/>
                  </a:lnTo>
                  <a:lnTo>
                    <a:pt x="254" y="402"/>
                  </a:lnTo>
                  <a:lnTo>
                    <a:pt x="255" y="411"/>
                  </a:lnTo>
                  <a:lnTo>
                    <a:pt x="255" y="419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66" name="Freeform 126"/>
            <p:cNvSpPr>
              <a:spLocks/>
            </p:cNvSpPr>
            <p:nvPr/>
          </p:nvSpPr>
          <p:spPr bwMode="auto">
            <a:xfrm>
              <a:off x="5167313" y="3965575"/>
              <a:ext cx="604838" cy="604838"/>
            </a:xfrm>
            <a:custGeom>
              <a:avLst/>
              <a:gdLst>
                <a:gd name="T0" fmla="*/ 1901 w 1906"/>
                <a:gd name="T1" fmla="*/ 1050 h 1905"/>
                <a:gd name="T2" fmla="*/ 1876 w 1906"/>
                <a:gd name="T3" fmla="*/ 1190 h 1905"/>
                <a:gd name="T4" fmla="*/ 1831 w 1906"/>
                <a:gd name="T5" fmla="*/ 1323 h 1905"/>
                <a:gd name="T6" fmla="*/ 1769 w 1906"/>
                <a:gd name="T7" fmla="*/ 1446 h 1905"/>
                <a:gd name="T8" fmla="*/ 1688 w 1906"/>
                <a:gd name="T9" fmla="*/ 1558 h 1905"/>
                <a:gd name="T10" fmla="*/ 1594 w 1906"/>
                <a:gd name="T11" fmla="*/ 1657 h 1905"/>
                <a:gd name="T12" fmla="*/ 1486 w 1906"/>
                <a:gd name="T13" fmla="*/ 1742 h 1905"/>
                <a:gd name="T14" fmla="*/ 1367 w 1906"/>
                <a:gd name="T15" fmla="*/ 1811 h 1905"/>
                <a:gd name="T16" fmla="*/ 1237 w 1906"/>
                <a:gd name="T17" fmla="*/ 1861 h 1905"/>
                <a:gd name="T18" fmla="*/ 1098 w 1906"/>
                <a:gd name="T19" fmla="*/ 1894 h 1905"/>
                <a:gd name="T20" fmla="*/ 953 w 1906"/>
                <a:gd name="T21" fmla="*/ 1905 h 1905"/>
                <a:gd name="T22" fmla="*/ 808 w 1906"/>
                <a:gd name="T23" fmla="*/ 1894 h 1905"/>
                <a:gd name="T24" fmla="*/ 670 w 1906"/>
                <a:gd name="T25" fmla="*/ 1861 h 1905"/>
                <a:gd name="T26" fmla="*/ 540 w 1906"/>
                <a:gd name="T27" fmla="*/ 1811 h 1905"/>
                <a:gd name="T28" fmla="*/ 420 w 1906"/>
                <a:gd name="T29" fmla="*/ 1742 h 1905"/>
                <a:gd name="T30" fmla="*/ 312 w 1906"/>
                <a:gd name="T31" fmla="*/ 1657 h 1905"/>
                <a:gd name="T32" fmla="*/ 218 w 1906"/>
                <a:gd name="T33" fmla="*/ 1558 h 1905"/>
                <a:gd name="T34" fmla="*/ 139 w 1906"/>
                <a:gd name="T35" fmla="*/ 1446 h 1905"/>
                <a:gd name="T36" fmla="*/ 75 w 1906"/>
                <a:gd name="T37" fmla="*/ 1323 h 1905"/>
                <a:gd name="T38" fmla="*/ 30 w 1906"/>
                <a:gd name="T39" fmla="*/ 1190 h 1905"/>
                <a:gd name="T40" fmla="*/ 6 w 1906"/>
                <a:gd name="T41" fmla="*/ 1050 h 1905"/>
                <a:gd name="T42" fmla="*/ 1 w 1906"/>
                <a:gd name="T43" fmla="*/ 904 h 1905"/>
                <a:gd name="T44" fmla="*/ 19 w 1906"/>
                <a:gd name="T45" fmla="*/ 760 h 1905"/>
                <a:gd name="T46" fmla="*/ 59 w 1906"/>
                <a:gd name="T47" fmla="*/ 625 h 1905"/>
                <a:gd name="T48" fmla="*/ 116 w 1906"/>
                <a:gd name="T49" fmla="*/ 499 h 1905"/>
                <a:gd name="T50" fmla="*/ 190 w 1906"/>
                <a:gd name="T51" fmla="*/ 383 h 1905"/>
                <a:gd name="T52" fmla="*/ 280 w 1906"/>
                <a:gd name="T53" fmla="*/ 279 h 1905"/>
                <a:gd name="T54" fmla="*/ 383 w 1906"/>
                <a:gd name="T55" fmla="*/ 189 h 1905"/>
                <a:gd name="T56" fmla="*/ 500 w 1906"/>
                <a:gd name="T57" fmla="*/ 115 h 1905"/>
                <a:gd name="T58" fmla="*/ 625 w 1906"/>
                <a:gd name="T59" fmla="*/ 58 h 1905"/>
                <a:gd name="T60" fmla="*/ 761 w 1906"/>
                <a:gd name="T61" fmla="*/ 19 h 1905"/>
                <a:gd name="T62" fmla="*/ 905 w 1906"/>
                <a:gd name="T63" fmla="*/ 1 h 1905"/>
                <a:gd name="T64" fmla="*/ 1050 w 1906"/>
                <a:gd name="T65" fmla="*/ 5 h 1905"/>
                <a:gd name="T66" fmla="*/ 1191 w 1906"/>
                <a:gd name="T67" fmla="*/ 29 h 1905"/>
                <a:gd name="T68" fmla="*/ 1324 w 1906"/>
                <a:gd name="T69" fmla="*/ 75 h 1905"/>
                <a:gd name="T70" fmla="*/ 1447 w 1906"/>
                <a:gd name="T71" fmla="*/ 138 h 1905"/>
                <a:gd name="T72" fmla="*/ 1559 w 1906"/>
                <a:gd name="T73" fmla="*/ 218 h 1905"/>
                <a:gd name="T74" fmla="*/ 1659 w 1906"/>
                <a:gd name="T75" fmla="*/ 312 h 1905"/>
                <a:gd name="T76" fmla="*/ 1743 w 1906"/>
                <a:gd name="T77" fmla="*/ 420 h 1905"/>
                <a:gd name="T78" fmla="*/ 1812 w 1906"/>
                <a:gd name="T79" fmla="*/ 539 h 1905"/>
                <a:gd name="T80" fmla="*/ 1864 w 1906"/>
                <a:gd name="T81" fmla="*/ 669 h 1905"/>
                <a:gd name="T82" fmla="*/ 1895 w 1906"/>
                <a:gd name="T83" fmla="*/ 807 h 1905"/>
                <a:gd name="T84" fmla="*/ 1906 w 1906"/>
                <a:gd name="T85" fmla="*/ 952 h 1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06" h="1905">
                  <a:moveTo>
                    <a:pt x="1906" y="952"/>
                  </a:moveTo>
                  <a:lnTo>
                    <a:pt x="1905" y="1001"/>
                  </a:lnTo>
                  <a:lnTo>
                    <a:pt x="1901" y="1050"/>
                  </a:lnTo>
                  <a:lnTo>
                    <a:pt x="1895" y="1097"/>
                  </a:lnTo>
                  <a:lnTo>
                    <a:pt x="1887" y="1145"/>
                  </a:lnTo>
                  <a:lnTo>
                    <a:pt x="1876" y="1190"/>
                  </a:lnTo>
                  <a:lnTo>
                    <a:pt x="1864" y="1236"/>
                  </a:lnTo>
                  <a:lnTo>
                    <a:pt x="1848" y="1280"/>
                  </a:lnTo>
                  <a:lnTo>
                    <a:pt x="1831" y="1323"/>
                  </a:lnTo>
                  <a:lnTo>
                    <a:pt x="1812" y="1366"/>
                  </a:lnTo>
                  <a:lnTo>
                    <a:pt x="1791" y="1406"/>
                  </a:lnTo>
                  <a:lnTo>
                    <a:pt x="1769" y="1446"/>
                  </a:lnTo>
                  <a:lnTo>
                    <a:pt x="1743" y="1485"/>
                  </a:lnTo>
                  <a:lnTo>
                    <a:pt x="1717" y="1522"/>
                  </a:lnTo>
                  <a:lnTo>
                    <a:pt x="1688" y="1558"/>
                  </a:lnTo>
                  <a:lnTo>
                    <a:pt x="1659" y="1593"/>
                  </a:lnTo>
                  <a:lnTo>
                    <a:pt x="1627" y="1626"/>
                  </a:lnTo>
                  <a:lnTo>
                    <a:pt x="1594" y="1657"/>
                  </a:lnTo>
                  <a:lnTo>
                    <a:pt x="1559" y="1687"/>
                  </a:lnTo>
                  <a:lnTo>
                    <a:pt x="1523" y="1716"/>
                  </a:lnTo>
                  <a:lnTo>
                    <a:pt x="1486" y="1742"/>
                  </a:lnTo>
                  <a:lnTo>
                    <a:pt x="1447" y="1767"/>
                  </a:lnTo>
                  <a:lnTo>
                    <a:pt x="1408" y="1790"/>
                  </a:lnTo>
                  <a:lnTo>
                    <a:pt x="1367" y="1811"/>
                  </a:lnTo>
                  <a:lnTo>
                    <a:pt x="1324" y="1830"/>
                  </a:lnTo>
                  <a:lnTo>
                    <a:pt x="1281" y="1847"/>
                  </a:lnTo>
                  <a:lnTo>
                    <a:pt x="1237" y="1861"/>
                  </a:lnTo>
                  <a:lnTo>
                    <a:pt x="1191" y="1875"/>
                  </a:lnTo>
                  <a:lnTo>
                    <a:pt x="1146" y="1886"/>
                  </a:lnTo>
                  <a:lnTo>
                    <a:pt x="1098" y="1894"/>
                  </a:lnTo>
                  <a:lnTo>
                    <a:pt x="1050" y="1899"/>
                  </a:lnTo>
                  <a:lnTo>
                    <a:pt x="1002" y="1904"/>
                  </a:lnTo>
                  <a:lnTo>
                    <a:pt x="953" y="1905"/>
                  </a:lnTo>
                  <a:lnTo>
                    <a:pt x="905" y="1904"/>
                  </a:lnTo>
                  <a:lnTo>
                    <a:pt x="856" y="1899"/>
                  </a:lnTo>
                  <a:lnTo>
                    <a:pt x="808" y="1894"/>
                  </a:lnTo>
                  <a:lnTo>
                    <a:pt x="761" y="1886"/>
                  </a:lnTo>
                  <a:lnTo>
                    <a:pt x="715" y="1875"/>
                  </a:lnTo>
                  <a:lnTo>
                    <a:pt x="670" y="1861"/>
                  </a:lnTo>
                  <a:lnTo>
                    <a:pt x="625" y="1847"/>
                  </a:lnTo>
                  <a:lnTo>
                    <a:pt x="582" y="1830"/>
                  </a:lnTo>
                  <a:lnTo>
                    <a:pt x="540" y="1811"/>
                  </a:lnTo>
                  <a:lnTo>
                    <a:pt x="500" y="1790"/>
                  </a:lnTo>
                  <a:lnTo>
                    <a:pt x="459" y="1767"/>
                  </a:lnTo>
                  <a:lnTo>
                    <a:pt x="420" y="1742"/>
                  </a:lnTo>
                  <a:lnTo>
                    <a:pt x="383" y="1716"/>
                  </a:lnTo>
                  <a:lnTo>
                    <a:pt x="347" y="1687"/>
                  </a:lnTo>
                  <a:lnTo>
                    <a:pt x="312" y="1657"/>
                  </a:lnTo>
                  <a:lnTo>
                    <a:pt x="280" y="1626"/>
                  </a:lnTo>
                  <a:lnTo>
                    <a:pt x="248" y="1593"/>
                  </a:lnTo>
                  <a:lnTo>
                    <a:pt x="218" y="1558"/>
                  </a:lnTo>
                  <a:lnTo>
                    <a:pt x="190" y="1522"/>
                  </a:lnTo>
                  <a:lnTo>
                    <a:pt x="163" y="1485"/>
                  </a:lnTo>
                  <a:lnTo>
                    <a:pt x="139" y="1446"/>
                  </a:lnTo>
                  <a:lnTo>
                    <a:pt x="116" y="1406"/>
                  </a:lnTo>
                  <a:lnTo>
                    <a:pt x="95" y="1366"/>
                  </a:lnTo>
                  <a:lnTo>
                    <a:pt x="75" y="1323"/>
                  </a:lnTo>
                  <a:lnTo>
                    <a:pt x="59" y="1280"/>
                  </a:lnTo>
                  <a:lnTo>
                    <a:pt x="44" y="1236"/>
                  </a:lnTo>
                  <a:lnTo>
                    <a:pt x="30" y="1190"/>
                  </a:lnTo>
                  <a:lnTo>
                    <a:pt x="19" y="1145"/>
                  </a:lnTo>
                  <a:lnTo>
                    <a:pt x="11" y="1097"/>
                  </a:lnTo>
                  <a:lnTo>
                    <a:pt x="6" y="1050"/>
                  </a:lnTo>
                  <a:lnTo>
                    <a:pt x="1" y="1001"/>
                  </a:lnTo>
                  <a:lnTo>
                    <a:pt x="0" y="952"/>
                  </a:lnTo>
                  <a:lnTo>
                    <a:pt x="1" y="904"/>
                  </a:lnTo>
                  <a:lnTo>
                    <a:pt x="6" y="855"/>
                  </a:lnTo>
                  <a:lnTo>
                    <a:pt x="11" y="807"/>
                  </a:lnTo>
                  <a:lnTo>
                    <a:pt x="19" y="760"/>
                  </a:lnTo>
                  <a:lnTo>
                    <a:pt x="30" y="714"/>
                  </a:lnTo>
                  <a:lnTo>
                    <a:pt x="44" y="669"/>
                  </a:lnTo>
                  <a:lnTo>
                    <a:pt x="59" y="625"/>
                  </a:lnTo>
                  <a:lnTo>
                    <a:pt x="75" y="581"/>
                  </a:lnTo>
                  <a:lnTo>
                    <a:pt x="95" y="539"/>
                  </a:lnTo>
                  <a:lnTo>
                    <a:pt x="116" y="499"/>
                  </a:lnTo>
                  <a:lnTo>
                    <a:pt x="139" y="459"/>
                  </a:lnTo>
                  <a:lnTo>
                    <a:pt x="163" y="420"/>
                  </a:lnTo>
                  <a:lnTo>
                    <a:pt x="190" y="383"/>
                  </a:lnTo>
                  <a:lnTo>
                    <a:pt x="218" y="347"/>
                  </a:lnTo>
                  <a:lnTo>
                    <a:pt x="248" y="312"/>
                  </a:lnTo>
                  <a:lnTo>
                    <a:pt x="280" y="279"/>
                  </a:lnTo>
                  <a:lnTo>
                    <a:pt x="312" y="247"/>
                  </a:lnTo>
                  <a:lnTo>
                    <a:pt x="347" y="218"/>
                  </a:lnTo>
                  <a:lnTo>
                    <a:pt x="383" y="189"/>
                  </a:lnTo>
                  <a:lnTo>
                    <a:pt x="420" y="163"/>
                  </a:lnTo>
                  <a:lnTo>
                    <a:pt x="459" y="138"/>
                  </a:lnTo>
                  <a:lnTo>
                    <a:pt x="500" y="115"/>
                  </a:lnTo>
                  <a:lnTo>
                    <a:pt x="540" y="94"/>
                  </a:lnTo>
                  <a:lnTo>
                    <a:pt x="582" y="75"/>
                  </a:lnTo>
                  <a:lnTo>
                    <a:pt x="625" y="58"/>
                  </a:lnTo>
                  <a:lnTo>
                    <a:pt x="670" y="43"/>
                  </a:lnTo>
                  <a:lnTo>
                    <a:pt x="715" y="29"/>
                  </a:lnTo>
                  <a:lnTo>
                    <a:pt x="761" y="19"/>
                  </a:lnTo>
                  <a:lnTo>
                    <a:pt x="808" y="10"/>
                  </a:lnTo>
                  <a:lnTo>
                    <a:pt x="856" y="5"/>
                  </a:lnTo>
                  <a:lnTo>
                    <a:pt x="905" y="1"/>
                  </a:lnTo>
                  <a:lnTo>
                    <a:pt x="953" y="0"/>
                  </a:lnTo>
                  <a:lnTo>
                    <a:pt x="1002" y="1"/>
                  </a:lnTo>
                  <a:lnTo>
                    <a:pt x="1050" y="5"/>
                  </a:lnTo>
                  <a:lnTo>
                    <a:pt x="1098" y="10"/>
                  </a:lnTo>
                  <a:lnTo>
                    <a:pt x="1146" y="19"/>
                  </a:lnTo>
                  <a:lnTo>
                    <a:pt x="1191" y="29"/>
                  </a:lnTo>
                  <a:lnTo>
                    <a:pt x="1237" y="43"/>
                  </a:lnTo>
                  <a:lnTo>
                    <a:pt x="1281" y="58"/>
                  </a:lnTo>
                  <a:lnTo>
                    <a:pt x="1324" y="75"/>
                  </a:lnTo>
                  <a:lnTo>
                    <a:pt x="1367" y="94"/>
                  </a:lnTo>
                  <a:lnTo>
                    <a:pt x="1408" y="115"/>
                  </a:lnTo>
                  <a:lnTo>
                    <a:pt x="1447" y="138"/>
                  </a:lnTo>
                  <a:lnTo>
                    <a:pt x="1486" y="163"/>
                  </a:lnTo>
                  <a:lnTo>
                    <a:pt x="1523" y="189"/>
                  </a:lnTo>
                  <a:lnTo>
                    <a:pt x="1559" y="218"/>
                  </a:lnTo>
                  <a:lnTo>
                    <a:pt x="1594" y="247"/>
                  </a:lnTo>
                  <a:lnTo>
                    <a:pt x="1627" y="279"/>
                  </a:lnTo>
                  <a:lnTo>
                    <a:pt x="1659" y="312"/>
                  </a:lnTo>
                  <a:lnTo>
                    <a:pt x="1688" y="347"/>
                  </a:lnTo>
                  <a:lnTo>
                    <a:pt x="1717" y="383"/>
                  </a:lnTo>
                  <a:lnTo>
                    <a:pt x="1743" y="420"/>
                  </a:lnTo>
                  <a:lnTo>
                    <a:pt x="1769" y="459"/>
                  </a:lnTo>
                  <a:lnTo>
                    <a:pt x="1791" y="499"/>
                  </a:lnTo>
                  <a:lnTo>
                    <a:pt x="1812" y="539"/>
                  </a:lnTo>
                  <a:lnTo>
                    <a:pt x="1831" y="581"/>
                  </a:lnTo>
                  <a:lnTo>
                    <a:pt x="1848" y="625"/>
                  </a:lnTo>
                  <a:lnTo>
                    <a:pt x="1864" y="669"/>
                  </a:lnTo>
                  <a:lnTo>
                    <a:pt x="1876" y="714"/>
                  </a:lnTo>
                  <a:lnTo>
                    <a:pt x="1887" y="760"/>
                  </a:lnTo>
                  <a:lnTo>
                    <a:pt x="1895" y="807"/>
                  </a:lnTo>
                  <a:lnTo>
                    <a:pt x="1901" y="855"/>
                  </a:lnTo>
                  <a:lnTo>
                    <a:pt x="1905" y="904"/>
                  </a:lnTo>
                  <a:lnTo>
                    <a:pt x="1906" y="95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67" name="Freeform 127"/>
            <p:cNvSpPr>
              <a:spLocks/>
            </p:cNvSpPr>
            <p:nvPr/>
          </p:nvSpPr>
          <p:spPr bwMode="auto">
            <a:xfrm>
              <a:off x="5264150" y="4121150"/>
              <a:ext cx="411163" cy="295275"/>
            </a:xfrm>
            <a:custGeom>
              <a:avLst/>
              <a:gdLst>
                <a:gd name="T0" fmla="*/ 1294 w 1295"/>
                <a:gd name="T1" fmla="*/ 854 h 930"/>
                <a:gd name="T2" fmla="*/ 1291 w 1295"/>
                <a:gd name="T3" fmla="*/ 871 h 930"/>
                <a:gd name="T4" fmla="*/ 1285 w 1295"/>
                <a:gd name="T5" fmla="*/ 886 h 930"/>
                <a:gd name="T6" fmla="*/ 1275 w 1295"/>
                <a:gd name="T7" fmla="*/ 900 h 930"/>
                <a:gd name="T8" fmla="*/ 1264 w 1295"/>
                <a:gd name="T9" fmla="*/ 911 h 930"/>
                <a:gd name="T10" fmla="*/ 1250 w 1295"/>
                <a:gd name="T11" fmla="*/ 920 h 930"/>
                <a:gd name="T12" fmla="*/ 1235 w 1295"/>
                <a:gd name="T13" fmla="*/ 927 h 930"/>
                <a:gd name="T14" fmla="*/ 1218 w 1295"/>
                <a:gd name="T15" fmla="*/ 930 h 930"/>
                <a:gd name="T16" fmla="*/ 85 w 1295"/>
                <a:gd name="T17" fmla="*/ 930 h 930"/>
                <a:gd name="T18" fmla="*/ 68 w 1295"/>
                <a:gd name="T19" fmla="*/ 929 h 930"/>
                <a:gd name="T20" fmla="*/ 52 w 1295"/>
                <a:gd name="T21" fmla="*/ 924 h 930"/>
                <a:gd name="T22" fmla="*/ 37 w 1295"/>
                <a:gd name="T23" fmla="*/ 916 h 930"/>
                <a:gd name="T24" fmla="*/ 24 w 1295"/>
                <a:gd name="T25" fmla="*/ 906 h 930"/>
                <a:gd name="T26" fmla="*/ 14 w 1295"/>
                <a:gd name="T27" fmla="*/ 893 h 930"/>
                <a:gd name="T28" fmla="*/ 6 w 1295"/>
                <a:gd name="T29" fmla="*/ 879 h 930"/>
                <a:gd name="T30" fmla="*/ 1 w 1295"/>
                <a:gd name="T31" fmla="*/ 863 h 930"/>
                <a:gd name="T32" fmla="*/ 0 w 1295"/>
                <a:gd name="T33" fmla="*/ 846 h 930"/>
                <a:gd name="T34" fmla="*/ 0 w 1295"/>
                <a:gd name="T35" fmla="*/ 76 h 930"/>
                <a:gd name="T36" fmla="*/ 3 w 1295"/>
                <a:gd name="T37" fmla="*/ 60 h 930"/>
                <a:gd name="T38" fmla="*/ 10 w 1295"/>
                <a:gd name="T39" fmla="*/ 45 h 930"/>
                <a:gd name="T40" fmla="*/ 19 w 1295"/>
                <a:gd name="T41" fmla="*/ 31 h 930"/>
                <a:gd name="T42" fmla="*/ 31 w 1295"/>
                <a:gd name="T43" fmla="*/ 19 h 930"/>
                <a:gd name="T44" fmla="*/ 44 w 1295"/>
                <a:gd name="T45" fmla="*/ 11 h 930"/>
                <a:gd name="T46" fmla="*/ 59 w 1295"/>
                <a:gd name="T47" fmla="*/ 3 h 930"/>
                <a:gd name="T48" fmla="*/ 76 w 1295"/>
                <a:gd name="T49" fmla="*/ 0 h 930"/>
                <a:gd name="T50" fmla="*/ 1210 w 1295"/>
                <a:gd name="T51" fmla="*/ 0 h 930"/>
                <a:gd name="T52" fmla="*/ 1227 w 1295"/>
                <a:gd name="T53" fmla="*/ 1 h 930"/>
                <a:gd name="T54" fmla="*/ 1243 w 1295"/>
                <a:gd name="T55" fmla="*/ 7 h 930"/>
                <a:gd name="T56" fmla="*/ 1257 w 1295"/>
                <a:gd name="T57" fmla="*/ 15 h 930"/>
                <a:gd name="T58" fmla="*/ 1270 w 1295"/>
                <a:gd name="T59" fmla="*/ 25 h 930"/>
                <a:gd name="T60" fmla="*/ 1281 w 1295"/>
                <a:gd name="T61" fmla="*/ 37 h 930"/>
                <a:gd name="T62" fmla="*/ 1288 w 1295"/>
                <a:gd name="T63" fmla="*/ 52 h 930"/>
                <a:gd name="T64" fmla="*/ 1293 w 1295"/>
                <a:gd name="T65" fmla="*/ 68 h 930"/>
                <a:gd name="T66" fmla="*/ 1295 w 1295"/>
                <a:gd name="T67" fmla="*/ 85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95" h="930">
                  <a:moveTo>
                    <a:pt x="1295" y="846"/>
                  </a:moveTo>
                  <a:lnTo>
                    <a:pt x="1294" y="854"/>
                  </a:lnTo>
                  <a:lnTo>
                    <a:pt x="1293" y="863"/>
                  </a:lnTo>
                  <a:lnTo>
                    <a:pt x="1291" y="871"/>
                  </a:lnTo>
                  <a:lnTo>
                    <a:pt x="1288" y="879"/>
                  </a:lnTo>
                  <a:lnTo>
                    <a:pt x="1285" y="886"/>
                  </a:lnTo>
                  <a:lnTo>
                    <a:pt x="1281" y="893"/>
                  </a:lnTo>
                  <a:lnTo>
                    <a:pt x="1275" y="900"/>
                  </a:lnTo>
                  <a:lnTo>
                    <a:pt x="1270" y="906"/>
                  </a:lnTo>
                  <a:lnTo>
                    <a:pt x="1264" y="911"/>
                  </a:lnTo>
                  <a:lnTo>
                    <a:pt x="1257" y="916"/>
                  </a:lnTo>
                  <a:lnTo>
                    <a:pt x="1250" y="920"/>
                  </a:lnTo>
                  <a:lnTo>
                    <a:pt x="1243" y="924"/>
                  </a:lnTo>
                  <a:lnTo>
                    <a:pt x="1235" y="927"/>
                  </a:lnTo>
                  <a:lnTo>
                    <a:pt x="1227" y="929"/>
                  </a:lnTo>
                  <a:lnTo>
                    <a:pt x="1218" y="930"/>
                  </a:lnTo>
                  <a:lnTo>
                    <a:pt x="1210" y="930"/>
                  </a:lnTo>
                  <a:lnTo>
                    <a:pt x="85" y="930"/>
                  </a:lnTo>
                  <a:lnTo>
                    <a:pt x="76" y="930"/>
                  </a:lnTo>
                  <a:lnTo>
                    <a:pt x="68" y="929"/>
                  </a:lnTo>
                  <a:lnTo>
                    <a:pt x="59" y="927"/>
                  </a:lnTo>
                  <a:lnTo>
                    <a:pt x="52" y="924"/>
                  </a:lnTo>
                  <a:lnTo>
                    <a:pt x="44" y="920"/>
                  </a:lnTo>
                  <a:lnTo>
                    <a:pt x="37" y="916"/>
                  </a:lnTo>
                  <a:lnTo>
                    <a:pt x="31" y="911"/>
                  </a:lnTo>
                  <a:lnTo>
                    <a:pt x="24" y="906"/>
                  </a:lnTo>
                  <a:lnTo>
                    <a:pt x="19" y="900"/>
                  </a:lnTo>
                  <a:lnTo>
                    <a:pt x="14" y="893"/>
                  </a:lnTo>
                  <a:lnTo>
                    <a:pt x="10" y="886"/>
                  </a:lnTo>
                  <a:lnTo>
                    <a:pt x="6" y="879"/>
                  </a:lnTo>
                  <a:lnTo>
                    <a:pt x="3" y="871"/>
                  </a:lnTo>
                  <a:lnTo>
                    <a:pt x="1" y="863"/>
                  </a:lnTo>
                  <a:lnTo>
                    <a:pt x="0" y="854"/>
                  </a:lnTo>
                  <a:lnTo>
                    <a:pt x="0" y="846"/>
                  </a:lnTo>
                  <a:lnTo>
                    <a:pt x="0" y="85"/>
                  </a:lnTo>
                  <a:lnTo>
                    <a:pt x="0" y="76"/>
                  </a:lnTo>
                  <a:lnTo>
                    <a:pt x="1" y="68"/>
                  </a:lnTo>
                  <a:lnTo>
                    <a:pt x="3" y="60"/>
                  </a:lnTo>
                  <a:lnTo>
                    <a:pt x="6" y="52"/>
                  </a:lnTo>
                  <a:lnTo>
                    <a:pt x="10" y="45"/>
                  </a:lnTo>
                  <a:lnTo>
                    <a:pt x="14" y="37"/>
                  </a:lnTo>
                  <a:lnTo>
                    <a:pt x="19" y="31"/>
                  </a:lnTo>
                  <a:lnTo>
                    <a:pt x="24" y="25"/>
                  </a:lnTo>
                  <a:lnTo>
                    <a:pt x="31" y="19"/>
                  </a:lnTo>
                  <a:lnTo>
                    <a:pt x="37" y="15"/>
                  </a:lnTo>
                  <a:lnTo>
                    <a:pt x="44" y="11"/>
                  </a:lnTo>
                  <a:lnTo>
                    <a:pt x="52" y="7"/>
                  </a:lnTo>
                  <a:lnTo>
                    <a:pt x="59" y="3"/>
                  </a:lnTo>
                  <a:lnTo>
                    <a:pt x="68" y="1"/>
                  </a:lnTo>
                  <a:lnTo>
                    <a:pt x="76" y="0"/>
                  </a:lnTo>
                  <a:lnTo>
                    <a:pt x="85" y="0"/>
                  </a:lnTo>
                  <a:lnTo>
                    <a:pt x="1210" y="0"/>
                  </a:lnTo>
                  <a:lnTo>
                    <a:pt x="1218" y="0"/>
                  </a:lnTo>
                  <a:lnTo>
                    <a:pt x="1227" y="1"/>
                  </a:lnTo>
                  <a:lnTo>
                    <a:pt x="1235" y="3"/>
                  </a:lnTo>
                  <a:lnTo>
                    <a:pt x="1243" y="7"/>
                  </a:lnTo>
                  <a:lnTo>
                    <a:pt x="1250" y="11"/>
                  </a:lnTo>
                  <a:lnTo>
                    <a:pt x="1257" y="15"/>
                  </a:lnTo>
                  <a:lnTo>
                    <a:pt x="1264" y="19"/>
                  </a:lnTo>
                  <a:lnTo>
                    <a:pt x="1270" y="25"/>
                  </a:lnTo>
                  <a:lnTo>
                    <a:pt x="1275" y="31"/>
                  </a:lnTo>
                  <a:lnTo>
                    <a:pt x="1281" y="37"/>
                  </a:lnTo>
                  <a:lnTo>
                    <a:pt x="1285" y="45"/>
                  </a:lnTo>
                  <a:lnTo>
                    <a:pt x="1288" y="52"/>
                  </a:lnTo>
                  <a:lnTo>
                    <a:pt x="1291" y="60"/>
                  </a:lnTo>
                  <a:lnTo>
                    <a:pt x="1293" y="68"/>
                  </a:lnTo>
                  <a:lnTo>
                    <a:pt x="1294" y="76"/>
                  </a:lnTo>
                  <a:lnTo>
                    <a:pt x="1295" y="85"/>
                  </a:lnTo>
                  <a:lnTo>
                    <a:pt x="1295" y="846"/>
                  </a:lnTo>
                  <a:close/>
                </a:path>
              </a:pathLst>
            </a:custGeom>
            <a:solidFill>
              <a:srgbClr val="90B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68" name="Freeform 128"/>
            <p:cNvSpPr>
              <a:spLocks/>
            </p:cNvSpPr>
            <p:nvPr/>
          </p:nvSpPr>
          <p:spPr bwMode="auto">
            <a:xfrm>
              <a:off x="5287963" y="4287838"/>
              <a:ext cx="171450" cy="128588"/>
            </a:xfrm>
            <a:custGeom>
              <a:avLst/>
              <a:gdLst>
                <a:gd name="T0" fmla="*/ 539 w 539"/>
                <a:gd name="T1" fmla="*/ 10 h 401"/>
                <a:gd name="T2" fmla="*/ 520 w 539"/>
                <a:gd name="T3" fmla="*/ 9 h 401"/>
                <a:gd name="T4" fmla="*/ 503 w 539"/>
                <a:gd name="T5" fmla="*/ 7 h 401"/>
                <a:gd name="T6" fmla="*/ 487 w 539"/>
                <a:gd name="T7" fmla="*/ 4 h 401"/>
                <a:gd name="T8" fmla="*/ 471 w 539"/>
                <a:gd name="T9" fmla="*/ 0 h 401"/>
                <a:gd name="T10" fmla="*/ 0 w 539"/>
                <a:gd name="T11" fmla="*/ 401 h 401"/>
                <a:gd name="T12" fmla="*/ 82 w 539"/>
                <a:gd name="T13" fmla="*/ 401 h 401"/>
                <a:gd name="T14" fmla="*/ 539 w 539"/>
                <a:gd name="T15" fmla="*/ 9 h 401"/>
                <a:gd name="T16" fmla="*/ 539 w 539"/>
                <a:gd name="T17" fmla="*/ 9 h 401"/>
                <a:gd name="T18" fmla="*/ 539 w 539"/>
                <a:gd name="T19" fmla="*/ 1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9" h="401">
                  <a:moveTo>
                    <a:pt x="539" y="10"/>
                  </a:moveTo>
                  <a:lnTo>
                    <a:pt x="520" y="9"/>
                  </a:lnTo>
                  <a:lnTo>
                    <a:pt x="503" y="7"/>
                  </a:lnTo>
                  <a:lnTo>
                    <a:pt x="487" y="4"/>
                  </a:lnTo>
                  <a:lnTo>
                    <a:pt x="471" y="0"/>
                  </a:lnTo>
                  <a:lnTo>
                    <a:pt x="0" y="401"/>
                  </a:lnTo>
                  <a:lnTo>
                    <a:pt x="82" y="401"/>
                  </a:lnTo>
                  <a:lnTo>
                    <a:pt x="539" y="9"/>
                  </a:lnTo>
                  <a:lnTo>
                    <a:pt x="539" y="9"/>
                  </a:lnTo>
                  <a:lnTo>
                    <a:pt x="539" y="10"/>
                  </a:lnTo>
                  <a:close/>
                </a:path>
              </a:pathLst>
            </a:custGeom>
            <a:solidFill>
              <a:srgbClr val="7CA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69" name="Freeform 129"/>
            <p:cNvSpPr>
              <a:spLocks/>
            </p:cNvSpPr>
            <p:nvPr/>
          </p:nvSpPr>
          <p:spPr bwMode="auto">
            <a:xfrm>
              <a:off x="5472113" y="4284663"/>
              <a:ext cx="173038" cy="131763"/>
            </a:xfrm>
            <a:custGeom>
              <a:avLst/>
              <a:gdLst>
                <a:gd name="T0" fmla="*/ 57 w 543"/>
                <a:gd name="T1" fmla="*/ 0 h 415"/>
                <a:gd name="T2" fmla="*/ 44 w 543"/>
                <a:gd name="T3" fmla="*/ 6 h 415"/>
                <a:gd name="T4" fmla="*/ 29 w 543"/>
                <a:gd name="T5" fmla="*/ 12 h 415"/>
                <a:gd name="T6" fmla="*/ 16 w 543"/>
                <a:gd name="T7" fmla="*/ 17 h 415"/>
                <a:gd name="T8" fmla="*/ 0 w 543"/>
                <a:gd name="T9" fmla="*/ 20 h 415"/>
                <a:gd name="T10" fmla="*/ 463 w 543"/>
                <a:gd name="T11" fmla="*/ 415 h 415"/>
                <a:gd name="T12" fmla="*/ 543 w 543"/>
                <a:gd name="T13" fmla="*/ 415 h 415"/>
                <a:gd name="T14" fmla="*/ 57 w 543"/>
                <a:gd name="T15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3" h="415">
                  <a:moveTo>
                    <a:pt x="57" y="0"/>
                  </a:moveTo>
                  <a:lnTo>
                    <a:pt x="44" y="6"/>
                  </a:lnTo>
                  <a:lnTo>
                    <a:pt x="29" y="12"/>
                  </a:lnTo>
                  <a:lnTo>
                    <a:pt x="16" y="17"/>
                  </a:lnTo>
                  <a:lnTo>
                    <a:pt x="0" y="20"/>
                  </a:lnTo>
                  <a:lnTo>
                    <a:pt x="463" y="415"/>
                  </a:lnTo>
                  <a:lnTo>
                    <a:pt x="543" y="41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7CA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70" name="Freeform 130"/>
            <p:cNvSpPr>
              <a:spLocks/>
            </p:cNvSpPr>
            <p:nvPr/>
          </p:nvSpPr>
          <p:spPr bwMode="auto">
            <a:xfrm>
              <a:off x="5264150" y="4122738"/>
              <a:ext cx="411163" cy="200025"/>
            </a:xfrm>
            <a:custGeom>
              <a:avLst/>
              <a:gdLst>
                <a:gd name="T0" fmla="*/ 647 w 1295"/>
                <a:gd name="T1" fmla="*/ 632 h 632"/>
                <a:gd name="T2" fmla="*/ 1295 w 1295"/>
                <a:gd name="T3" fmla="*/ 96 h 632"/>
                <a:gd name="T4" fmla="*/ 1295 w 1295"/>
                <a:gd name="T5" fmla="*/ 76 h 632"/>
                <a:gd name="T6" fmla="*/ 1294 w 1295"/>
                <a:gd name="T7" fmla="*/ 64 h 632"/>
                <a:gd name="T8" fmla="*/ 1291 w 1295"/>
                <a:gd name="T9" fmla="*/ 51 h 632"/>
                <a:gd name="T10" fmla="*/ 1287 w 1295"/>
                <a:gd name="T11" fmla="*/ 41 h 632"/>
                <a:gd name="T12" fmla="*/ 1282 w 1295"/>
                <a:gd name="T13" fmla="*/ 30 h 632"/>
                <a:gd name="T14" fmla="*/ 1275 w 1295"/>
                <a:gd name="T15" fmla="*/ 22 h 632"/>
                <a:gd name="T16" fmla="*/ 1267 w 1295"/>
                <a:gd name="T17" fmla="*/ 13 h 632"/>
                <a:gd name="T18" fmla="*/ 1258 w 1295"/>
                <a:gd name="T19" fmla="*/ 6 h 632"/>
                <a:gd name="T20" fmla="*/ 1248 w 1295"/>
                <a:gd name="T21" fmla="*/ 0 h 632"/>
                <a:gd name="T22" fmla="*/ 647 w 1295"/>
                <a:gd name="T23" fmla="*/ 496 h 632"/>
                <a:gd name="T24" fmla="*/ 47 w 1295"/>
                <a:gd name="T25" fmla="*/ 0 h 632"/>
                <a:gd name="T26" fmla="*/ 37 w 1295"/>
                <a:gd name="T27" fmla="*/ 6 h 632"/>
                <a:gd name="T28" fmla="*/ 27 w 1295"/>
                <a:gd name="T29" fmla="*/ 13 h 632"/>
                <a:gd name="T30" fmla="*/ 19 w 1295"/>
                <a:gd name="T31" fmla="*/ 22 h 632"/>
                <a:gd name="T32" fmla="*/ 13 w 1295"/>
                <a:gd name="T33" fmla="*/ 30 h 632"/>
                <a:gd name="T34" fmla="*/ 7 w 1295"/>
                <a:gd name="T35" fmla="*/ 41 h 632"/>
                <a:gd name="T36" fmla="*/ 3 w 1295"/>
                <a:gd name="T37" fmla="*/ 51 h 632"/>
                <a:gd name="T38" fmla="*/ 0 w 1295"/>
                <a:gd name="T39" fmla="*/ 64 h 632"/>
                <a:gd name="T40" fmla="*/ 0 w 1295"/>
                <a:gd name="T41" fmla="*/ 76 h 632"/>
                <a:gd name="T42" fmla="*/ 0 w 1295"/>
                <a:gd name="T43" fmla="*/ 96 h 632"/>
                <a:gd name="T44" fmla="*/ 647 w 1295"/>
                <a:gd name="T45" fmla="*/ 632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5" h="632">
                  <a:moveTo>
                    <a:pt x="647" y="632"/>
                  </a:moveTo>
                  <a:lnTo>
                    <a:pt x="1295" y="96"/>
                  </a:lnTo>
                  <a:lnTo>
                    <a:pt x="1295" y="76"/>
                  </a:lnTo>
                  <a:lnTo>
                    <a:pt x="1294" y="64"/>
                  </a:lnTo>
                  <a:lnTo>
                    <a:pt x="1291" y="51"/>
                  </a:lnTo>
                  <a:lnTo>
                    <a:pt x="1287" y="41"/>
                  </a:lnTo>
                  <a:lnTo>
                    <a:pt x="1282" y="30"/>
                  </a:lnTo>
                  <a:lnTo>
                    <a:pt x="1275" y="22"/>
                  </a:lnTo>
                  <a:lnTo>
                    <a:pt x="1267" y="13"/>
                  </a:lnTo>
                  <a:lnTo>
                    <a:pt x="1258" y="6"/>
                  </a:lnTo>
                  <a:lnTo>
                    <a:pt x="1248" y="0"/>
                  </a:lnTo>
                  <a:lnTo>
                    <a:pt x="647" y="496"/>
                  </a:lnTo>
                  <a:lnTo>
                    <a:pt x="47" y="0"/>
                  </a:lnTo>
                  <a:lnTo>
                    <a:pt x="37" y="6"/>
                  </a:lnTo>
                  <a:lnTo>
                    <a:pt x="27" y="13"/>
                  </a:lnTo>
                  <a:lnTo>
                    <a:pt x="19" y="22"/>
                  </a:lnTo>
                  <a:lnTo>
                    <a:pt x="13" y="30"/>
                  </a:lnTo>
                  <a:lnTo>
                    <a:pt x="7" y="41"/>
                  </a:lnTo>
                  <a:lnTo>
                    <a:pt x="3" y="51"/>
                  </a:lnTo>
                  <a:lnTo>
                    <a:pt x="0" y="64"/>
                  </a:lnTo>
                  <a:lnTo>
                    <a:pt x="0" y="76"/>
                  </a:lnTo>
                  <a:lnTo>
                    <a:pt x="0" y="96"/>
                  </a:lnTo>
                  <a:lnTo>
                    <a:pt x="647" y="632"/>
                  </a:lnTo>
                  <a:close/>
                </a:path>
              </a:pathLst>
            </a:custGeom>
            <a:solidFill>
              <a:srgbClr val="6B99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71" name="Freeform 131"/>
            <p:cNvSpPr>
              <a:spLocks/>
            </p:cNvSpPr>
            <p:nvPr/>
          </p:nvSpPr>
          <p:spPr bwMode="auto">
            <a:xfrm>
              <a:off x="3086100" y="838200"/>
              <a:ext cx="630238" cy="630238"/>
            </a:xfrm>
            <a:custGeom>
              <a:avLst/>
              <a:gdLst>
                <a:gd name="T0" fmla="*/ 1980 w 1984"/>
                <a:gd name="T1" fmla="*/ 1093 h 1983"/>
                <a:gd name="T2" fmla="*/ 1953 w 1984"/>
                <a:gd name="T3" fmla="*/ 1240 h 1983"/>
                <a:gd name="T4" fmla="*/ 1907 w 1984"/>
                <a:gd name="T5" fmla="*/ 1377 h 1983"/>
                <a:gd name="T6" fmla="*/ 1841 w 1984"/>
                <a:gd name="T7" fmla="*/ 1506 h 1983"/>
                <a:gd name="T8" fmla="*/ 1758 w 1984"/>
                <a:gd name="T9" fmla="*/ 1623 h 1983"/>
                <a:gd name="T10" fmla="*/ 1659 w 1984"/>
                <a:gd name="T11" fmla="*/ 1726 h 1983"/>
                <a:gd name="T12" fmla="*/ 1547 w 1984"/>
                <a:gd name="T13" fmla="*/ 1814 h 1983"/>
                <a:gd name="T14" fmla="*/ 1422 w 1984"/>
                <a:gd name="T15" fmla="*/ 1886 h 1983"/>
                <a:gd name="T16" fmla="*/ 1287 w 1984"/>
                <a:gd name="T17" fmla="*/ 1939 h 1983"/>
                <a:gd name="T18" fmla="*/ 1143 w 1984"/>
                <a:gd name="T19" fmla="*/ 1973 h 1983"/>
                <a:gd name="T20" fmla="*/ 992 w 1984"/>
                <a:gd name="T21" fmla="*/ 1983 h 1983"/>
                <a:gd name="T22" fmla="*/ 841 w 1984"/>
                <a:gd name="T23" fmla="*/ 1973 h 1983"/>
                <a:gd name="T24" fmla="*/ 697 w 1984"/>
                <a:gd name="T25" fmla="*/ 1939 h 1983"/>
                <a:gd name="T26" fmla="*/ 561 w 1984"/>
                <a:gd name="T27" fmla="*/ 1886 h 1983"/>
                <a:gd name="T28" fmla="*/ 438 w 1984"/>
                <a:gd name="T29" fmla="*/ 1814 h 1983"/>
                <a:gd name="T30" fmla="*/ 325 w 1984"/>
                <a:gd name="T31" fmla="*/ 1726 h 1983"/>
                <a:gd name="T32" fmla="*/ 226 w 1984"/>
                <a:gd name="T33" fmla="*/ 1623 h 1983"/>
                <a:gd name="T34" fmla="*/ 144 w 1984"/>
                <a:gd name="T35" fmla="*/ 1506 h 1983"/>
                <a:gd name="T36" fmla="*/ 78 w 1984"/>
                <a:gd name="T37" fmla="*/ 1377 h 1983"/>
                <a:gd name="T38" fmla="*/ 32 w 1984"/>
                <a:gd name="T39" fmla="*/ 1240 h 1983"/>
                <a:gd name="T40" fmla="*/ 5 w 1984"/>
                <a:gd name="T41" fmla="*/ 1093 h 1983"/>
                <a:gd name="T42" fmla="*/ 1 w 1984"/>
                <a:gd name="T43" fmla="*/ 941 h 1983"/>
                <a:gd name="T44" fmla="*/ 20 w 1984"/>
                <a:gd name="T45" fmla="*/ 792 h 1983"/>
                <a:gd name="T46" fmla="*/ 60 w 1984"/>
                <a:gd name="T47" fmla="*/ 651 h 1983"/>
                <a:gd name="T48" fmla="*/ 119 w 1984"/>
                <a:gd name="T49" fmla="*/ 519 h 1983"/>
                <a:gd name="T50" fmla="*/ 197 w 1984"/>
                <a:gd name="T51" fmla="*/ 399 h 1983"/>
                <a:gd name="T52" fmla="*/ 291 w 1984"/>
                <a:gd name="T53" fmla="*/ 291 h 1983"/>
                <a:gd name="T54" fmla="*/ 399 w 1984"/>
                <a:gd name="T55" fmla="*/ 197 h 1983"/>
                <a:gd name="T56" fmla="*/ 519 w 1984"/>
                <a:gd name="T57" fmla="*/ 119 h 1983"/>
                <a:gd name="T58" fmla="*/ 651 w 1984"/>
                <a:gd name="T59" fmla="*/ 60 h 1983"/>
                <a:gd name="T60" fmla="*/ 792 w 1984"/>
                <a:gd name="T61" fmla="*/ 20 h 1983"/>
                <a:gd name="T62" fmla="*/ 941 w 1984"/>
                <a:gd name="T63" fmla="*/ 1 h 1983"/>
                <a:gd name="T64" fmla="*/ 1093 w 1984"/>
                <a:gd name="T65" fmla="*/ 5 h 1983"/>
                <a:gd name="T66" fmla="*/ 1240 w 1984"/>
                <a:gd name="T67" fmla="*/ 32 h 1983"/>
                <a:gd name="T68" fmla="*/ 1378 w 1984"/>
                <a:gd name="T69" fmla="*/ 78 h 1983"/>
                <a:gd name="T70" fmla="*/ 1507 w 1984"/>
                <a:gd name="T71" fmla="*/ 144 h 1983"/>
                <a:gd name="T72" fmla="*/ 1623 w 1984"/>
                <a:gd name="T73" fmla="*/ 226 h 1983"/>
                <a:gd name="T74" fmla="*/ 1727 w 1984"/>
                <a:gd name="T75" fmla="*/ 325 h 1983"/>
                <a:gd name="T76" fmla="*/ 1815 w 1984"/>
                <a:gd name="T77" fmla="*/ 438 h 1983"/>
                <a:gd name="T78" fmla="*/ 1887 w 1984"/>
                <a:gd name="T79" fmla="*/ 561 h 1983"/>
                <a:gd name="T80" fmla="*/ 1939 w 1984"/>
                <a:gd name="T81" fmla="*/ 697 h 1983"/>
                <a:gd name="T82" fmla="*/ 1973 w 1984"/>
                <a:gd name="T83" fmla="*/ 840 h 1983"/>
                <a:gd name="T84" fmla="*/ 1984 w 1984"/>
                <a:gd name="T85" fmla="*/ 992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84" h="1983">
                  <a:moveTo>
                    <a:pt x="1984" y="992"/>
                  </a:moveTo>
                  <a:lnTo>
                    <a:pt x="1983" y="1042"/>
                  </a:lnTo>
                  <a:lnTo>
                    <a:pt x="1980" y="1093"/>
                  </a:lnTo>
                  <a:lnTo>
                    <a:pt x="1973" y="1143"/>
                  </a:lnTo>
                  <a:lnTo>
                    <a:pt x="1964" y="1191"/>
                  </a:lnTo>
                  <a:lnTo>
                    <a:pt x="1953" y="1240"/>
                  </a:lnTo>
                  <a:lnTo>
                    <a:pt x="1939" y="1286"/>
                  </a:lnTo>
                  <a:lnTo>
                    <a:pt x="1925" y="1333"/>
                  </a:lnTo>
                  <a:lnTo>
                    <a:pt x="1907" y="1377"/>
                  </a:lnTo>
                  <a:lnTo>
                    <a:pt x="1887" y="1422"/>
                  </a:lnTo>
                  <a:lnTo>
                    <a:pt x="1864" y="1464"/>
                  </a:lnTo>
                  <a:lnTo>
                    <a:pt x="1841" y="1506"/>
                  </a:lnTo>
                  <a:lnTo>
                    <a:pt x="1815" y="1547"/>
                  </a:lnTo>
                  <a:lnTo>
                    <a:pt x="1787" y="1586"/>
                  </a:lnTo>
                  <a:lnTo>
                    <a:pt x="1758" y="1623"/>
                  </a:lnTo>
                  <a:lnTo>
                    <a:pt x="1727" y="1659"/>
                  </a:lnTo>
                  <a:lnTo>
                    <a:pt x="1694" y="1693"/>
                  </a:lnTo>
                  <a:lnTo>
                    <a:pt x="1659" y="1726"/>
                  </a:lnTo>
                  <a:lnTo>
                    <a:pt x="1623" y="1757"/>
                  </a:lnTo>
                  <a:lnTo>
                    <a:pt x="1586" y="1786"/>
                  </a:lnTo>
                  <a:lnTo>
                    <a:pt x="1547" y="1814"/>
                  </a:lnTo>
                  <a:lnTo>
                    <a:pt x="1507" y="1840"/>
                  </a:lnTo>
                  <a:lnTo>
                    <a:pt x="1465" y="1864"/>
                  </a:lnTo>
                  <a:lnTo>
                    <a:pt x="1422" y="1886"/>
                  </a:lnTo>
                  <a:lnTo>
                    <a:pt x="1378" y="1906"/>
                  </a:lnTo>
                  <a:lnTo>
                    <a:pt x="1333" y="1923"/>
                  </a:lnTo>
                  <a:lnTo>
                    <a:pt x="1287" y="1939"/>
                  </a:lnTo>
                  <a:lnTo>
                    <a:pt x="1240" y="1952"/>
                  </a:lnTo>
                  <a:lnTo>
                    <a:pt x="1192" y="1963"/>
                  </a:lnTo>
                  <a:lnTo>
                    <a:pt x="1143" y="1973"/>
                  </a:lnTo>
                  <a:lnTo>
                    <a:pt x="1093" y="1979"/>
                  </a:lnTo>
                  <a:lnTo>
                    <a:pt x="1043" y="1982"/>
                  </a:lnTo>
                  <a:lnTo>
                    <a:pt x="992" y="1983"/>
                  </a:lnTo>
                  <a:lnTo>
                    <a:pt x="941" y="1982"/>
                  </a:lnTo>
                  <a:lnTo>
                    <a:pt x="890" y="1979"/>
                  </a:lnTo>
                  <a:lnTo>
                    <a:pt x="841" y="1973"/>
                  </a:lnTo>
                  <a:lnTo>
                    <a:pt x="792" y="1963"/>
                  </a:lnTo>
                  <a:lnTo>
                    <a:pt x="744" y="1952"/>
                  </a:lnTo>
                  <a:lnTo>
                    <a:pt x="697" y="1939"/>
                  </a:lnTo>
                  <a:lnTo>
                    <a:pt x="651" y="1923"/>
                  </a:lnTo>
                  <a:lnTo>
                    <a:pt x="606" y="1906"/>
                  </a:lnTo>
                  <a:lnTo>
                    <a:pt x="561" y="1886"/>
                  </a:lnTo>
                  <a:lnTo>
                    <a:pt x="519" y="1864"/>
                  </a:lnTo>
                  <a:lnTo>
                    <a:pt x="478" y="1840"/>
                  </a:lnTo>
                  <a:lnTo>
                    <a:pt x="438" y="1814"/>
                  </a:lnTo>
                  <a:lnTo>
                    <a:pt x="399" y="1786"/>
                  </a:lnTo>
                  <a:lnTo>
                    <a:pt x="361" y="1757"/>
                  </a:lnTo>
                  <a:lnTo>
                    <a:pt x="325" y="1726"/>
                  </a:lnTo>
                  <a:lnTo>
                    <a:pt x="291" y="1693"/>
                  </a:lnTo>
                  <a:lnTo>
                    <a:pt x="258" y="1659"/>
                  </a:lnTo>
                  <a:lnTo>
                    <a:pt x="226" y="1623"/>
                  </a:lnTo>
                  <a:lnTo>
                    <a:pt x="197" y="1586"/>
                  </a:lnTo>
                  <a:lnTo>
                    <a:pt x="169" y="1547"/>
                  </a:lnTo>
                  <a:lnTo>
                    <a:pt x="144" y="1506"/>
                  </a:lnTo>
                  <a:lnTo>
                    <a:pt x="119" y="1464"/>
                  </a:lnTo>
                  <a:lnTo>
                    <a:pt x="98" y="1422"/>
                  </a:lnTo>
                  <a:lnTo>
                    <a:pt x="78" y="1377"/>
                  </a:lnTo>
                  <a:lnTo>
                    <a:pt x="60" y="1333"/>
                  </a:lnTo>
                  <a:lnTo>
                    <a:pt x="44" y="1286"/>
                  </a:lnTo>
                  <a:lnTo>
                    <a:pt x="32" y="1240"/>
                  </a:lnTo>
                  <a:lnTo>
                    <a:pt x="20" y="1191"/>
                  </a:lnTo>
                  <a:lnTo>
                    <a:pt x="12" y="1143"/>
                  </a:lnTo>
                  <a:lnTo>
                    <a:pt x="5" y="1093"/>
                  </a:lnTo>
                  <a:lnTo>
                    <a:pt x="1" y="1042"/>
                  </a:lnTo>
                  <a:lnTo>
                    <a:pt x="0" y="992"/>
                  </a:lnTo>
                  <a:lnTo>
                    <a:pt x="1" y="941"/>
                  </a:lnTo>
                  <a:lnTo>
                    <a:pt x="5" y="890"/>
                  </a:lnTo>
                  <a:lnTo>
                    <a:pt x="12" y="840"/>
                  </a:lnTo>
                  <a:lnTo>
                    <a:pt x="20" y="792"/>
                  </a:lnTo>
                  <a:lnTo>
                    <a:pt x="32" y="744"/>
                  </a:lnTo>
                  <a:lnTo>
                    <a:pt x="44" y="697"/>
                  </a:lnTo>
                  <a:lnTo>
                    <a:pt x="60" y="651"/>
                  </a:lnTo>
                  <a:lnTo>
                    <a:pt x="78" y="606"/>
                  </a:lnTo>
                  <a:lnTo>
                    <a:pt x="98" y="561"/>
                  </a:lnTo>
                  <a:lnTo>
                    <a:pt x="119" y="519"/>
                  </a:lnTo>
                  <a:lnTo>
                    <a:pt x="144" y="478"/>
                  </a:lnTo>
                  <a:lnTo>
                    <a:pt x="169" y="438"/>
                  </a:lnTo>
                  <a:lnTo>
                    <a:pt x="197" y="399"/>
                  </a:lnTo>
                  <a:lnTo>
                    <a:pt x="226" y="360"/>
                  </a:lnTo>
                  <a:lnTo>
                    <a:pt x="258" y="325"/>
                  </a:lnTo>
                  <a:lnTo>
                    <a:pt x="291" y="291"/>
                  </a:lnTo>
                  <a:lnTo>
                    <a:pt x="325" y="258"/>
                  </a:lnTo>
                  <a:lnTo>
                    <a:pt x="361" y="226"/>
                  </a:lnTo>
                  <a:lnTo>
                    <a:pt x="399" y="197"/>
                  </a:lnTo>
                  <a:lnTo>
                    <a:pt x="438" y="169"/>
                  </a:lnTo>
                  <a:lnTo>
                    <a:pt x="478" y="144"/>
                  </a:lnTo>
                  <a:lnTo>
                    <a:pt x="519" y="119"/>
                  </a:lnTo>
                  <a:lnTo>
                    <a:pt x="561" y="98"/>
                  </a:lnTo>
                  <a:lnTo>
                    <a:pt x="606" y="78"/>
                  </a:lnTo>
                  <a:lnTo>
                    <a:pt x="651" y="60"/>
                  </a:lnTo>
                  <a:lnTo>
                    <a:pt x="697" y="44"/>
                  </a:lnTo>
                  <a:lnTo>
                    <a:pt x="744" y="32"/>
                  </a:lnTo>
                  <a:lnTo>
                    <a:pt x="792" y="20"/>
                  </a:lnTo>
                  <a:lnTo>
                    <a:pt x="841" y="12"/>
                  </a:lnTo>
                  <a:lnTo>
                    <a:pt x="890" y="5"/>
                  </a:lnTo>
                  <a:lnTo>
                    <a:pt x="941" y="1"/>
                  </a:lnTo>
                  <a:lnTo>
                    <a:pt x="992" y="0"/>
                  </a:lnTo>
                  <a:lnTo>
                    <a:pt x="1043" y="1"/>
                  </a:lnTo>
                  <a:lnTo>
                    <a:pt x="1093" y="5"/>
                  </a:lnTo>
                  <a:lnTo>
                    <a:pt x="1143" y="12"/>
                  </a:lnTo>
                  <a:lnTo>
                    <a:pt x="1192" y="20"/>
                  </a:lnTo>
                  <a:lnTo>
                    <a:pt x="1240" y="32"/>
                  </a:lnTo>
                  <a:lnTo>
                    <a:pt x="1287" y="44"/>
                  </a:lnTo>
                  <a:lnTo>
                    <a:pt x="1333" y="60"/>
                  </a:lnTo>
                  <a:lnTo>
                    <a:pt x="1378" y="78"/>
                  </a:lnTo>
                  <a:lnTo>
                    <a:pt x="1422" y="98"/>
                  </a:lnTo>
                  <a:lnTo>
                    <a:pt x="1465" y="119"/>
                  </a:lnTo>
                  <a:lnTo>
                    <a:pt x="1507" y="144"/>
                  </a:lnTo>
                  <a:lnTo>
                    <a:pt x="1547" y="169"/>
                  </a:lnTo>
                  <a:lnTo>
                    <a:pt x="1586" y="197"/>
                  </a:lnTo>
                  <a:lnTo>
                    <a:pt x="1623" y="226"/>
                  </a:lnTo>
                  <a:lnTo>
                    <a:pt x="1659" y="258"/>
                  </a:lnTo>
                  <a:lnTo>
                    <a:pt x="1694" y="291"/>
                  </a:lnTo>
                  <a:lnTo>
                    <a:pt x="1727" y="325"/>
                  </a:lnTo>
                  <a:lnTo>
                    <a:pt x="1758" y="360"/>
                  </a:lnTo>
                  <a:lnTo>
                    <a:pt x="1787" y="399"/>
                  </a:lnTo>
                  <a:lnTo>
                    <a:pt x="1815" y="438"/>
                  </a:lnTo>
                  <a:lnTo>
                    <a:pt x="1841" y="478"/>
                  </a:lnTo>
                  <a:lnTo>
                    <a:pt x="1864" y="519"/>
                  </a:lnTo>
                  <a:lnTo>
                    <a:pt x="1887" y="561"/>
                  </a:lnTo>
                  <a:lnTo>
                    <a:pt x="1907" y="606"/>
                  </a:lnTo>
                  <a:lnTo>
                    <a:pt x="1925" y="651"/>
                  </a:lnTo>
                  <a:lnTo>
                    <a:pt x="1939" y="697"/>
                  </a:lnTo>
                  <a:lnTo>
                    <a:pt x="1953" y="744"/>
                  </a:lnTo>
                  <a:lnTo>
                    <a:pt x="1964" y="792"/>
                  </a:lnTo>
                  <a:lnTo>
                    <a:pt x="1973" y="840"/>
                  </a:lnTo>
                  <a:lnTo>
                    <a:pt x="1980" y="890"/>
                  </a:lnTo>
                  <a:lnTo>
                    <a:pt x="1983" y="941"/>
                  </a:lnTo>
                  <a:lnTo>
                    <a:pt x="1984" y="992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72" name="Freeform 132"/>
            <p:cNvSpPr>
              <a:spLocks noEditPoints="1"/>
            </p:cNvSpPr>
            <p:nvPr/>
          </p:nvSpPr>
          <p:spPr bwMode="auto">
            <a:xfrm>
              <a:off x="2992438" y="995363"/>
              <a:ext cx="746125" cy="342900"/>
            </a:xfrm>
            <a:custGeom>
              <a:avLst/>
              <a:gdLst>
                <a:gd name="T0" fmla="*/ 0 w 2350"/>
                <a:gd name="T1" fmla="*/ 892 h 1076"/>
                <a:gd name="T2" fmla="*/ 801 w 2350"/>
                <a:gd name="T3" fmla="*/ 92 h 1076"/>
                <a:gd name="T4" fmla="*/ 985 w 2350"/>
                <a:gd name="T5" fmla="*/ 276 h 1076"/>
                <a:gd name="T6" fmla="*/ 184 w 2350"/>
                <a:gd name="T7" fmla="*/ 1076 h 1076"/>
                <a:gd name="T8" fmla="*/ 0 w 2350"/>
                <a:gd name="T9" fmla="*/ 892 h 1076"/>
                <a:gd name="T10" fmla="*/ 801 w 2350"/>
                <a:gd name="T11" fmla="*/ 92 h 1076"/>
                <a:gd name="T12" fmla="*/ 893 w 2350"/>
                <a:gd name="T13" fmla="*/ 0 h 1076"/>
                <a:gd name="T14" fmla="*/ 985 w 2350"/>
                <a:gd name="T15" fmla="*/ 92 h 1076"/>
                <a:gd name="T16" fmla="*/ 893 w 2350"/>
                <a:gd name="T17" fmla="*/ 184 h 1076"/>
                <a:gd name="T18" fmla="*/ 801 w 2350"/>
                <a:gd name="T19" fmla="*/ 92 h 1076"/>
                <a:gd name="T20" fmla="*/ 985 w 2350"/>
                <a:gd name="T21" fmla="*/ 92 h 1076"/>
                <a:gd name="T22" fmla="*/ 1625 w 2350"/>
                <a:gd name="T23" fmla="*/ 731 h 1076"/>
                <a:gd name="T24" fmla="*/ 1440 w 2350"/>
                <a:gd name="T25" fmla="*/ 916 h 1076"/>
                <a:gd name="T26" fmla="*/ 801 w 2350"/>
                <a:gd name="T27" fmla="*/ 276 h 1076"/>
                <a:gd name="T28" fmla="*/ 985 w 2350"/>
                <a:gd name="T29" fmla="*/ 92 h 1076"/>
                <a:gd name="T30" fmla="*/ 1625 w 2350"/>
                <a:gd name="T31" fmla="*/ 916 h 1076"/>
                <a:gd name="T32" fmla="*/ 1533 w 2350"/>
                <a:gd name="T33" fmla="*/ 1008 h 1076"/>
                <a:gd name="T34" fmla="*/ 1440 w 2350"/>
                <a:gd name="T35" fmla="*/ 916 h 1076"/>
                <a:gd name="T36" fmla="*/ 1533 w 2350"/>
                <a:gd name="T37" fmla="*/ 824 h 1076"/>
                <a:gd name="T38" fmla="*/ 1625 w 2350"/>
                <a:gd name="T39" fmla="*/ 916 h 1076"/>
                <a:gd name="T40" fmla="*/ 1440 w 2350"/>
                <a:gd name="T41" fmla="*/ 731 h 1076"/>
                <a:gd name="T42" fmla="*/ 2166 w 2350"/>
                <a:gd name="T43" fmla="*/ 7 h 1076"/>
                <a:gd name="T44" fmla="*/ 2350 w 2350"/>
                <a:gd name="T45" fmla="*/ 191 h 1076"/>
                <a:gd name="T46" fmla="*/ 1625 w 2350"/>
                <a:gd name="T47" fmla="*/ 916 h 1076"/>
                <a:gd name="T48" fmla="*/ 1440 w 2350"/>
                <a:gd name="T49" fmla="*/ 731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0" h="1076">
                  <a:moveTo>
                    <a:pt x="0" y="892"/>
                  </a:moveTo>
                  <a:lnTo>
                    <a:pt x="801" y="92"/>
                  </a:lnTo>
                  <a:lnTo>
                    <a:pt x="985" y="276"/>
                  </a:lnTo>
                  <a:lnTo>
                    <a:pt x="184" y="1076"/>
                  </a:lnTo>
                  <a:lnTo>
                    <a:pt x="0" y="892"/>
                  </a:lnTo>
                  <a:close/>
                  <a:moveTo>
                    <a:pt x="801" y="92"/>
                  </a:moveTo>
                  <a:lnTo>
                    <a:pt x="893" y="0"/>
                  </a:lnTo>
                  <a:lnTo>
                    <a:pt x="985" y="92"/>
                  </a:lnTo>
                  <a:lnTo>
                    <a:pt x="893" y="184"/>
                  </a:lnTo>
                  <a:lnTo>
                    <a:pt x="801" y="92"/>
                  </a:lnTo>
                  <a:close/>
                  <a:moveTo>
                    <a:pt x="985" y="92"/>
                  </a:moveTo>
                  <a:lnTo>
                    <a:pt x="1625" y="731"/>
                  </a:lnTo>
                  <a:lnTo>
                    <a:pt x="1440" y="916"/>
                  </a:lnTo>
                  <a:lnTo>
                    <a:pt x="801" y="276"/>
                  </a:lnTo>
                  <a:lnTo>
                    <a:pt x="985" y="92"/>
                  </a:lnTo>
                  <a:close/>
                  <a:moveTo>
                    <a:pt x="1625" y="916"/>
                  </a:moveTo>
                  <a:lnTo>
                    <a:pt x="1533" y="1008"/>
                  </a:lnTo>
                  <a:lnTo>
                    <a:pt x="1440" y="916"/>
                  </a:lnTo>
                  <a:lnTo>
                    <a:pt x="1533" y="824"/>
                  </a:lnTo>
                  <a:lnTo>
                    <a:pt x="1625" y="916"/>
                  </a:lnTo>
                  <a:close/>
                  <a:moveTo>
                    <a:pt x="1440" y="731"/>
                  </a:moveTo>
                  <a:lnTo>
                    <a:pt x="2166" y="7"/>
                  </a:lnTo>
                  <a:lnTo>
                    <a:pt x="2350" y="191"/>
                  </a:lnTo>
                  <a:lnTo>
                    <a:pt x="1625" y="916"/>
                  </a:lnTo>
                  <a:lnTo>
                    <a:pt x="1440" y="731"/>
                  </a:lnTo>
                  <a:close/>
                </a:path>
              </a:pathLst>
            </a:custGeom>
            <a:solidFill>
              <a:srgbClr val="567C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73" name="Freeform 133"/>
            <p:cNvSpPr>
              <a:spLocks/>
            </p:cNvSpPr>
            <p:nvPr/>
          </p:nvSpPr>
          <p:spPr bwMode="auto">
            <a:xfrm>
              <a:off x="3635375" y="944563"/>
              <a:ext cx="157163" cy="157163"/>
            </a:xfrm>
            <a:custGeom>
              <a:avLst/>
              <a:gdLst>
                <a:gd name="T0" fmla="*/ 362 w 495"/>
                <a:gd name="T1" fmla="*/ 496 h 496"/>
                <a:gd name="T2" fmla="*/ 495 w 495"/>
                <a:gd name="T3" fmla="*/ 0 h 496"/>
                <a:gd name="T4" fmla="*/ 0 w 495"/>
                <a:gd name="T5" fmla="*/ 133 h 496"/>
                <a:gd name="T6" fmla="*/ 362 w 495"/>
                <a:gd name="T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5" h="496">
                  <a:moveTo>
                    <a:pt x="362" y="496"/>
                  </a:moveTo>
                  <a:lnTo>
                    <a:pt x="495" y="0"/>
                  </a:lnTo>
                  <a:lnTo>
                    <a:pt x="0" y="133"/>
                  </a:lnTo>
                  <a:lnTo>
                    <a:pt x="362" y="496"/>
                  </a:lnTo>
                  <a:close/>
                </a:path>
              </a:pathLst>
            </a:custGeom>
            <a:solidFill>
              <a:srgbClr val="567C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74" name="Freeform 134"/>
            <p:cNvSpPr>
              <a:spLocks/>
            </p:cNvSpPr>
            <p:nvPr/>
          </p:nvSpPr>
          <p:spPr bwMode="auto">
            <a:xfrm>
              <a:off x="857250" y="1549400"/>
              <a:ext cx="323850" cy="238125"/>
            </a:xfrm>
            <a:custGeom>
              <a:avLst/>
              <a:gdLst>
                <a:gd name="T0" fmla="*/ 0 w 1022"/>
                <a:gd name="T1" fmla="*/ 138 h 750"/>
                <a:gd name="T2" fmla="*/ 8 w 1022"/>
                <a:gd name="T3" fmla="*/ 174 h 750"/>
                <a:gd name="T4" fmla="*/ 17 w 1022"/>
                <a:gd name="T5" fmla="*/ 209 h 750"/>
                <a:gd name="T6" fmla="*/ 28 w 1022"/>
                <a:gd name="T7" fmla="*/ 243 h 750"/>
                <a:gd name="T8" fmla="*/ 40 w 1022"/>
                <a:gd name="T9" fmla="*/ 277 h 750"/>
                <a:gd name="T10" fmla="*/ 55 w 1022"/>
                <a:gd name="T11" fmla="*/ 311 h 750"/>
                <a:gd name="T12" fmla="*/ 70 w 1022"/>
                <a:gd name="T13" fmla="*/ 343 h 750"/>
                <a:gd name="T14" fmla="*/ 88 w 1022"/>
                <a:gd name="T15" fmla="*/ 375 h 750"/>
                <a:gd name="T16" fmla="*/ 107 w 1022"/>
                <a:gd name="T17" fmla="*/ 406 h 750"/>
                <a:gd name="T18" fmla="*/ 127 w 1022"/>
                <a:gd name="T19" fmla="*/ 436 h 750"/>
                <a:gd name="T20" fmla="*/ 149 w 1022"/>
                <a:gd name="T21" fmla="*/ 466 h 750"/>
                <a:gd name="T22" fmla="*/ 174 w 1022"/>
                <a:gd name="T23" fmla="*/ 495 h 750"/>
                <a:gd name="T24" fmla="*/ 199 w 1022"/>
                <a:gd name="T25" fmla="*/ 522 h 750"/>
                <a:gd name="T26" fmla="*/ 225 w 1022"/>
                <a:gd name="T27" fmla="*/ 548 h 750"/>
                <a:gd name="T28" fmla="*/ 254 w 1022"/>
                <a:gd name="T29" fmla="*/ 573 h 750"/>
                <a:gd name="T30" fmla="*/ 284 w 1022"/>
                <a:gd name="T31" fmla="*/ 597 h 750"/>
                <a:gd name="T32" fmla="*/ 315 w 1022"/>
                <a:gd name="T33" fmla="*/ 619 h 750"/>
                <a:gd name="T34" fmla="*/ 335 w 1022"/>
                <a:gd name="T35" fmla="*/ 633 h 750"/>
                <a:gd name="T36" fmla="*/ 357 w 1022"/>
                <a:gd name="T37" fmla="*/ 646 h 750"/>
                <a:gd name="T38" fmla="*/ 377 w 1022"/>
                <a:gd name="T39" fmla="*/ 657 h 750"/>
                <a:gd name="T40" fmla="*/ 398 w 1022"/>
                <a:gd name="T41" fmla="*/ 669 h 750"/>
                <a:gd name="T42" fmla="*/ 420 w 1022"/>
                <a:gd name="T43" fmla="*/ 680 h 750"/>
                <a:gd name="T44" fmla="*/ 441 w 1022"/>
                <a:gd name="T45" fmla="*/ 689 h 750"/>
                <a:gd name="T46" fmla="*/ 463 w 1022"/>
                <a:gd name="T47" fmla="*/ 699 h 750"/>
                <a:gd name="T48" fmla="*/ 485 w 1022"/>
                <a:gd name="T49" fmla="*/ 706 h 750"/>
                <a:gd name="T50" fmla="*/ 507 w 1022"/>
                <a:gd name="T51" fmla="*/ 714 h 750"/>
                <a:gd name="T52" fmla="*/ 529 w 1022"/>
                <a:gd name="T53" fmla="*/ 721 h 750"/>
                <a:gd name="T54" fmla="*/ 552 w 1022"/>
                <a:gd name="T55" fmla="*/ 727 h 750"/>
                <a:gd name="T56" fmla="*/ 574 w 1022"/>
                <a:gd name="T57" fmla="*/ 732 h 750"/>
                <a:gd name="T58" fmla="*/ 597 w 1022"/>
                <a:gd name="T59" fmla="*/ 737 h 750"/>
                <a:gd name="T60" fmla="*/ 620 w 1022"/>
                <a:gd name="T61" fmla="*/ 741 h 750"/>
                <a:gd name="T62" fmla="*/ 642 w 1022"/>
                <a:gd name="T63" fmla="*/ 744 h 750"/>
                <a:gd name="T64" fmla="*/ 665 w 1022"/>
                <a:gd name="T65" fmla="*/ 747 h 750"/>
                <a:gd name="T66" fmla="*/ 688 w 1022"/>
                <a:gd name="T67" fmla="*/ 748 h 750"/>
                <a:gd name="T68" fmla="*/ 711 w 1022"/>
                <a:gd name="T69" fmla="*/ 749 h 750"/>
                <a:gd name="T70" fmla="*/ 733 w 1022"/>
                <a:gd name="T71" fmla="*/ 750 h 750"/>
                <a:gd name="T72" fmla="*/ 756 w 1022"/>
                <a:gd name="T73" fmla="*/ 750 h 750"/>
                <a:gd name="T74" fmla="*/ 779 w 1022"/>
                <a:gd name="T75" fmla="*/ 749 h 750"/>
                <a:gd name="T76" fmla="*/ 802 w 1022"/>
                <a:gd name="T77" fmla="*/ 747 h 750"/>
                <a:gd name="T78" fmla="*/ 824 w 1022"/>
                <a:gd name="T79" fmla="*/ 745 h 750"/>
                <a:gd name="T80" fmla="*/ 846 w 1022"/>
                <a:gd name="T81" fmla="*/ 743 h 750"/>
                <a:gd name="T82" fmla="*/ 869 w 1022"/>
                <a:gd name="T83" fmla="*/ 739 h 750"/>
                <a:gd name="T84" fmla="*/ 892 w 1022"/>
                <a:gd name="T85" fmla="*/ 734 h 750"/>
                <a:gd name="T86" fmla="*/ 914 w 1022"/>
                <a:gd name="T87" fmla="*/ 729 h 750"/>
                <a:gd name="T88" fmla="*/ 936 w 1022"/>
                <a:gd name="T89" fmla="*/ 724 h 750"/>
                <a:gd name="T90" fmla="*/ 957 w 1022"/>
                <a:gd name="T91" fmla="*/ 718 h 750"/>
                <a:gd name="T92" fmla="*/ 979 w 1022"/>
                <a:gd name="T93" fmla="*/ 711 h 750"/>
                <a:gd name="T94" fmla="*/ 1001 w 1022"/>
                <a:gd name="T95" fmla="*/ 703 h 750"/>
                <a:gd name="T96" fmla="*/ 1022 w 1022"/>
                <a:gd name="T97" fmla="*/ 695 h 750"/>
                <a:gd name="T98" fmla="*/ 738 w 1022"/>
                <a:gd name="T99" fmla="*/ 0 h 750"/>
                <a:gd name="T100" fmla="*/ 0 w 1022"/>
                <a:gd name="T101" fmla="*/ 138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22" h="750">
                  <a:moveTo>
                    <a:pt x="0" y="138"/>
                  </a:moveTo>
                  <a:lnTo>
                    <a:pt x="8" y="174"/>
                  </a:lnTo>
                  <a:lnTo>
                    <a:pt x="17" y="209"/>
                  </a:lnTo>
                  <a:lnTo>
                    <a:pt x="28" y="243"/>
                  </a:lnTo>
                  <a:lnTo>
                    <a:pt x="40" y="277"/>
                  </a:lnTo>
                  <a:lnTo>
                    <a:pt x="55" y="311"/>
                  </a:lnTo>
                  <a:lnTo>
                    <a:pt x="70" y="343"/>
                  </a:lnTo>
                  <a:lnTo>
                    <a:pt x="88" y="375"/>
                  </a:lnTo>
                  <a:lnTo>
                    <a:pt x="107" y="406"/>
                  </a:lnTo>
                  <a:lnTo>
                    <a:pt x="127" y="436"/>
                  </a:lnTo>
                  <a:lnTo>
                    <a:pt x="149" y="466"/>
                  </a:lnTo>
                  <a:lnTo>
                    <a:pt x="174" y="495"/>
                  </a:lnTo>
                  <a:lnTo>
                    <a:pt x="199" y="522"/>
                  </a:lnTo>
                  <a:lnTo>
                    <a:pt x="225" y="548"/>
                  </a:lnTo>
                  <a:lnTo>
                    <a:pt x="254" y="573"/>
                  </a:lnTo>
                  <a:lnTo>
                    <a:pt x="284" y="597"/>
                  </a:lnTo>
                  <a:lnTo>
                    <a:pt x="315" y="619"/>
                  </a:lnTo>
                  <a:lnTo>
                    <a:pt x="335" y="633"/>
                  </a:lnTo>
                  <a:lnTo>
                    <a:pt x="357" y="646"/>
                  </a:lnTo>
                  <a:lnTo>
                    <a:pt x="377" y="657"/>
                  </a:lnTo>
                  <a:lnTo>
                    <a:pt x="398" y="669"/>
                  </a:lnTo>
                  <a:lnTo>
                    <a:pt x="420" y="680"/>
                  </a:lnTo>
                  <a:lnTo>
                    <a:pt x="441" y="689"/>
                  </a:lnTo>
                  <a:lnTo>
                    <a:pt x="463" y="699"/>
                  </a:lnTo>
                  <a:lnTo>
                    <a:pt x="485" y="706"/>
                  </a:lnTo>
                  <a:lnTo>
                    <a:pt x="507" y="714"/>
                  </a:lnTo>
                  <a:lnTo>
                    <a:pt x="529" y="721"/>
                  </a:lnTo>
                  <a:lnTo>
                    <a:pt x="552" y="727"/>
                  </a:lnTo>
                  <a:lnTo>
                    <a:pt x="574" y="732"/>
                  </a:lnTo>
                  <a:lnTo>
                    <a:pt x="597" y="737"/>
                  </a:lnTo>
                  <a:lnTo>
                    <a:pt x="620" y="741"/>
                  </a:lnTo>
                  <a:lnTo>
                    <a:pt x="642" y="744"/>
                  </a:lnTo>
                  <a:lnTo>
                    <a:pt x="665" y="747"/>
                  </a:lnTo>
                  <a:lnTo>
                    <a:pt x="688" y="748"/>
                  </a:lnTo>
                  <a:lnTo>
                    <a:pt x="711" y="749"/>
                  </a:lnTo>
                  <a:lnTo>
                    <a:pt x="733" y="750"/>
                  </a:lnTo>
                  <a:lnTo>
                    <a:pt x="756" y="750"/>
                  </a:lnTo>
                  <a:lnTo>
                    <a:pt x="779" y="749"/>
                  </a:lnTo>
                  <a:lnTo>
                    <a:pt x="802" y="747"/>
                  </a:lnTo>
                  <a:lnTo>
                    <a:pt x="824" y="745"/>
                  </a:lnTo>
                  <a:lnTo>
                    <a:pt x="846" y="743"/>
                  </a:lnTo>
                  <a:lnTo>
                    <a:pt x="869" y="739"/>
                  </a:lnTo>
                  <a:lnTo>
                    <a:pt x="892" y="734"/>
                  </a:lnTo>
                  <a:lnTo>
                    <a:pt x="914" y="729"/>
                  </a:lnTo>
                  <a:lnTo>
                    <a:pt x="936" y="724"/>
                  </a:lnTo>
                  <a:lnTo>
                    <a:pt x="957" y="718"/>
                  </a:lnTo>
                  <a:lnTo>
                    <a:pt x="979" y="711"/>
                  </a:lnTo>
                  <a:lnTo>
                    <a:pt x="1001" y="703"/>
                  </a:lnTo>
                  <a:lnTo>
                    <a:pt x="1022" y="695"/>
                  </a:lnTo>
                  <a:lnTo>
                    <a:pt x="738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669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75" name="Freeform 135"/>
            <p:cNvSpPr>
              <a:spLocks/>
            </p:cNvSpPr>
            <p:nvPr/>
          </p:nvSpPr>
          <p:spPr bwMode="auto">
            <a:xfrm>
              <a:off x="1147763" y="1550988"/>
              <a:ext cx="196850" cy="222250"/>
            </a:xfrm>
            <a:custGeom>
              <a:avLst/>
              <a:gdLst>
                <a:gd name="T0" fmla="*/ 620 w 620"/>
                <a:gd name="T1" fmla="*/ 424 h 696"/>
                <a:gd name="T2" fmla="*/ 604 w 620"/>
                <a:gd name="T3" fmla="*/ 447 h 696"/>
                <a:gd name="T4" fmla="*/ 586 w 620"/>
                <a:gd name="T5" fmla="*/ 470 h 696"/>
                <a:gd name="T6" fmla="*/ 568 w 620"/>
                <a:gd name="T7" fmla="*/ 492 h 696"/>
                <a:gd name="T8" fmla="*/ 550 w 620"/>
                <a:gd name="T9" fmla="*/ 512 h 696"/>
                <a:gd name="T10" fmla="*/ 530 w 620"/>
                <a:gd name="T11" fmla="*/ 532 h 696"/>
                <a:gd name="T12" fmla="*/ 511 w 620"/>
                <a:gd name="T13" fmla="*/ 552 h 696"/>
                <a:gd name="T14" fmla="*/ 490 w 620"/>
                <a:gd name="T15" fmla="*/ 570 h 696"/>
                <a:gd name="T16" fmla="*/ 468 w 620"/>
                <a:gd name="T17" fmla="*/ 587 h 696"/>
                <a:gd name="T18" fmla="*/ 447 w 620"/>
                <a:gd name="T19" fmla="*/ 604 h 696"/>
                <a:gd name="T20" fmla="*/ 425 w 620"/>
                <a:gd name="T21" fmla="*/ 620 h 696"/>
                <a:gd name="T22" fmla="*/ 402 w 620"/>
                <a:gd name="T23" fmla="*/ 635 h 696"/>
                <a:gd name="T24" fmla="*/ 380 w 620"/>
                <a:gd name="T25" fmla="*/ 649 h 696"/>
                <a:gd name="T26" fmla="*/ 355 w 620"/>
                <a:gd name="T27" fmla="*/ 662 h 696"/>
                <a:gd name="T28" fmla="*/ 332 w 620"/>
                <a:gd name="T29" fmla="*/ 675 h 696"/>
                <a:gd name="T30" fmla="*/ 308 w 620"/>
                <a:gd name="T31" fmla="*/ 685 h 696"/>
                <a:gd name="T32" fmla="*/ 282 w 620"/>
                <a:gd name="T33" fmla="*/ 696 h 696"/>
                <a:gd name="T34" fmla="*/ 0 w 620"/>
                <a:gd name="T35" fmla="*/ 0 h 696"/>
                <a:gd name="T36" fmla="*/ 620 w 620"/>
                <a:gd name="T37" fmla="*/ 424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0" h="696">
                  <a:moveTo>
                    <a:pt x="620" y="424"/>
                  </a:moveTo>
                  <a:lnTo>
                    <a:pt x="604" y="447"/>
                  </a:lnTo>
                  <a:lnTo>
                    <a:pt x="586" y="470"/>
                  </a:lnTo>
                  <a:lnTo>
                    <a:pt x="568" y="492"/>
                  </a:lnTo>
                  <a:lnTo>
                    <a:pt x="550" y="512"/>
                  </a:lnTo>
                  <a:lnTo>
                    <a:pt x="530" y="532"/>
                  </a:lnTo>
                  <a:lnTo>
                    <a:pt x="511" y="552"/>
                  </a:lnTo>
                  <a:lnTo>
                    <a:pt x="490" y="570"/>
                  </a:lnTo>
                  <a:lnTo>
                    <a:pt x="468" y="587"/>
                  </a:lnTo>
                  <a:lnTo>
                    <a:pt x="447" y="604"/>
                  </a:lnTo>
                  <a:lnTo>
                    <a:pt x="425" y="620"/>
                  </a:lnTo>
                  <a:lnTo>
                    <a:pt x="402" y="635"/>
                  </a:lnTo>
                  <a:lnTo>
                    <a:pt x="380" y="649"/>
                  </a:lnTo>
                  <a:lnTo>
                    <a:pt x="355" y="662"/>
                  </a:lnTo>
                  <a:lnTo>
                    <a:pt x="332" y="675"/>
                  </a:lnTo>
                  <a:lnTo>
                    <a:pt x="308" y="685"/>
                  </a:lnTo>
                  <a:lnTo>
                    <a:pt x="282" y="696"/>
                  </a:lnTo>
                  <a:lnTo>
                    <a:pt x="0" y="0"/>
                  </a:lnTo>
                  <a:lnTo>
                    <a:pt x="620" y="424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76" name="Freeform 136"/>
            <p:cNvSpPr>
              <a:spLocks/>
            </p:cNvSpPr>
            <p:nvPr/>
          </p:nvSpPr>
          <p:spPr bwMode="auto">
            <a:xfrm>
              <a:off x="879475" y="1239838"/>
              <a:ext cx="477838" cy="373063"/>
            </a:xfrm>
            <a:custGeom>
              <a:avLst/>
              <a:gdLst>
                <a:gd name="T0" fmla="*/ 8 w 1503"/>
                <a:gd name="T1" fmla="*/ 855 h 1175"/>
                <a:gd name="T2" fmla="*/ 0 w 1503"/>
                <a:gd name="T3" fmla="*/ 783 h 1175"/>
                <a:gd name="T4" fmla="*/ 1 w 1503"/>
                <a:gd name="T5" fmla="*/ 712 h 1175"/>
                <a:gd name="T6" fmla="*/ 9 w 1503"/>
                <a:gd name="T7" fmla="*/ 639 h 1175"/>
                <a:gd name="T8" fmla="*/ 22 w 1503"/>
                <a:gd name="T9" fmla="*/ 567 h 1175"/>
                <a:gd name="T10" fmla="*/ 45 w 1503"/>
                <a:gd name="T11" fmla="*/ 497 h 1175"/>
                <a:gd name="T12" fmla="*/ 73 w 1503"/>
                <a:gd name="T13" fmla="*/ 427 h 1175"/>
                <a:gd name="T14" fmla="*/ 110 w 1503"/>
                <a:gd name="T15" fmla="*/ 361 h 1175"/>
                <a:gd name="T16" fmla="*/ 154 w 1503"/>
                <a:gd name="T17" fmla="*/ 297 h 1175"/>
                <a:gd name="T18" fmla="*/ 202 w 1503"/>
                <a:gd name="T19" fmla="*/ 239 h 1175"/>
                <a:gd name="T20" fmla="*/ 256 w 1503"/>
                <a:gd name="T21" fmla="*/ 186 h 1175"/>
                <a:gd name="T22" fmla="*/ 314 w 1503"/>
                <a:gd name="T23" fmla="*/ 141 h 1175"/>
                <a:gd name="T24" fmla="*/ 376 w 1503"/>
                <a:gd name="T25" fmla="*/ 101 h 1175"/>
                <a:gd name="T26" fmla="*/ 440 w 1503"/>
                <a:gd name="T27" fmla="*/ 68 h 1175"/>
                <a:gd name="T28" fmla="*/ 507 w 1503"/>
                <a:gd name="T29" fmla="*/ 41 h 1175"/>
                <a:gd name="T30" fmla="*/ 577 w 1503"/>
                <a:gd name="T31" fmla="*/ 21 h 1175"/>
                <a:gd name="T32" fmla="*/ 647 w 1503"/>
                <a:gd name="T33" fmla="*/ 8 h 1175"/>
                <a:gd name="T34" fmla="*/ 719 w 1503"/>
                <a:gd name="T35" fmla="*/ 1 h 1175"/>
                <a:gd name="T36" fmla="*/ 791 w 1503"/>
                <a:gd name="T37" fmla="*/ 1 h 1175"/>
                <a:gd name="T38" fmla="*/ 864 w 1503"/>
                <a:gd name="T39" fmla="*/ 9 h 1175"/>
                <a:gd name="T40" fmla="*/ 935 w 1503"/>
                <a:gd name="T41" fmla="*/ 23 h 1175"/>
                <a:gd name="T42" fmla="*/ 1006 w 1503"/>
                <a:gd name="T43" fmla="*/ 45 h 1175"/>
                <a:gd name="T44" fmla="*/ 1076 w 1503"/>
                <a:gd name="T45" fmla="*/ 74 h 1175"/>
                <a:gd name="T46" fmla="*/ 1142 w 1503"/>
                <a:gd name="T47" fmla="*/ 110 h 1175"/>
                <a:gd name="T48" fmla="*/ 1206 w 1503"/>
                <a:gd name="T49" fmla="*/ 153 h 1175"/>
                <a:gd name="T50" fmla="*/ 1264 w 1503"/>
                <a:gd name="T51" fmla="*/ 203 h 1175"/>
                <a:gd name="T52" fmla="*/ 1317 w 1503"/>
                <a:gd name="T53" fmla="*/ 256 h 1175"/>
                <a:gd name="T54" fmla="*/ 1362 w 1503"/>
                <a:gd name="T55" fmla="*/ 314 h 1175"/>
                <a:gd name="T56" fmla="*/ 1401 w 1503"/>
                <a:gd name="T57" fmla="*/ 375 h 1175"/>
                <a:gd name="T58" fmla="*/ 1435 w 1503"/>
                <a:gd name="T59" fmla="*/ 440 h 1175"/>
                <a:gd name="T60" fmla="*/ 1462 w 1503"/>
                <a:gd name="T61" fmla="*/ 508 h 1175"/>
                <a:gd name="T62" fmla="*/ 1482 w 1503"/>
                <a:gd name="T63" fmla="*/ 576 h 1175"/>
                <a:gd name="T64" fmla="*/ 1496 w 1503"/>
                <a:gd name="T65" fmla="*/ 647 h 1175"/>
                <a:gd name="T66" fmla="*/ 1502 w 1503"/>
                <a:gd name="T67" fmla="*/ 719 h 1175"/>
                <a:gd name="T68" fmla="*/ 1502 w 1503"/>
                <a:gd name="T69" fmla="*/ 792 h 1175"/>
                <a:gd name="T70" fmla="*/ 1494 w 1503"/>
                <a:gd name="T71" fmla="*/ 864 h 1175"/>
                <a:gd name="T72" fmla="*/ 1480 w 1503"/>
                <a:gd name="T73" fmla="*/ 936 h 1175"/>
                <a:gd name="T74" fmla="*/ 1459 w 1503"/>
                <a:gd name="T75" fmla="*/ 1007 h 1175"/>
                <a:gd name="T76" fmla="*/ 1429 w 1503"/>
                <a:gd name="T77" fmla="*/ 1075 h 1175"/>
                <a:gd name="T78" fmla="*/ 1393 w 1503"/>
                <a:gd name="T79" fmla="*/ 1142 h 1175"/>
                <a:gd name="T80" fmla="*/ 751 w 1503"/>
                <a:gd name="T81" fmla="*/ 752 h 1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03" h="1175">
                  <a:moveTo>
                    <a:pt x="13" y="891"/>
                  </a:moveTo>
                  <a:lnTo>
                    <a:pt x="8" y="855"/>
                  </a:lnTo>
                  <a:lnTo>
                    <a:pt x="3" y="819"/>
                  </a:lnTo>
                  <a:lnTo>
                    <a:pt x="0" y="783"/>
                  </a:lnTo>
                  <a:lnTo>
                    <a:pt x="0" y="748"/>
                  </a:lnTo>
                  <a:lnTo>
                    <a:pt x="1" y="712"/>
                  </a:lnTo>
                  <a:lnTo>
                    <a:pt x="3" y="675"/>
                  </a:lnTo>
                  <a:lnTo>
                    <a:pt x="9" y="639"/>
                  </a:lnTo>
                  <a:lnTo>
                    <a:pt x="15" y="603"/>
                  </a:lnTo>
                  <a:lnTo>
                    <a:pt x="22" y="567"/>
                  </a:lnTo>
                  <a:lnTo>
                    <a:pt x="33" y="532"/>
                  </a:lnTo>
                  <a:lnTo>
                    <a:pt x="45" y="497"/>
                  </a:lnTo>
                  <a:lnTo>
                    <a:pt x="58" y="462"/>
                  </a:lnTo>
                  <a:lnTo>
                    <a:pt x="73" y="427"/>
                  </a:lnTo>
                  <a:lnTo>
                    <a:pt x="90" y="393"/>
                  </a:lnTo>
                  <a:lnTo>
                    <a:pt x="110" y="361"/>
                  </a:lnTo>
                  <a:lnTo>
                    <a:pt x="130" y="328"/>
                  </a:lnTo>
                  <a:lnTo>
                    <a:pt x="154" y="297"/>
                  </a:lnTo>
                  <a:lnTo>
                    <a:pt x="177" y="267"/>
                  </a:lnTo>
                  <a:lnTo>
                    <a:pt x="202" y="239"/>
                  </a:lnTo>
                  <a:lnTo>
                    <a:pt x="229" y="212"/>
                  </a:lnTo>
                  <a:lnTo>
                    <a:pt x="256" y="186"/>
                  </a:lnTo>
                  <a:lnTo>
                    <a:pt x="285" y="163"/>
                  </a:lnTo>
                  <a:lnTo>
                    <a:pt x="314" y="141"/>
                  </a:lnTo>
                  <a:lnTo>
                    <a:pt x="344" y="120"/>
                  </a:lnTo>
                  <a:lnTo>
                    <a:pt x="376" y="101"/>
                  </a:lnTo>
                  <a:lnTo>
                    <a:pt x="407" y="84"/>
                  </a:lnTo>
                  <a:lnTo>
                    <a:pt x="440" y="68"/>
                  </a:lnTo>
                  <a:lnTo>
                    <a:pt x="473" y="54"/>
                  </a:lnTo>
                  <a:lnTo>
                    <a:pt x="507" y="41"/>
                  </a:lnTo>
                  <a:lnTo>
                    <a:pt x="542" y="30"/>
                  </a:lnTo>
                  <a:lnTo>
                    <a:pt x="577" y="21"/>
                  </a:lnTo>
                  <a:lnTo>
                    <a:pt x="611" y="14"/>
                  </a:lnTo>
                  <a:lnTo>
                    <a:pt x="647" y="8"/>
                  </a:lnTo>
                  <a:lnTo>
                    <a:pt x="683" y="3"/>
                  </a:lnTo>
                  <a:lnTo>
                    <a:pt x="719" y="1"/>
                  </a:lnTo>
                  <a:lnTo>
                    <a:pt x="755" y="0"/>
                  </a:lnTo>
                  <a:lnTo>
                    <a:pt x="791" y="1"/>
                  </a:lnTo>
                  <a:lnTo>
                    <a:pt x="827" y="4"/>
                  </a:lnTo>
                  <a:lnTo>
                    <a:pt x="864" y="9"/>
                  </a:lnTo>
                  <a:lnTo>
                    <a:pt x="900" y="15"/>
                  </a:lnTo>
                  <a:lnTo>
                    <a:pt x="935" y="23"/>
                  </a:lnTo>
                  <a:lnTo>
                    <a:pt x="971" y="33"/>
                  </a:lnTo>
                  <a:lnTo>
                    <a:pt x="1006" y="45"/>
                  </a:lnTo>
                  <a:lnTo>
                    <a:pt x="1041" y="58"/>
                  </a:lnTo>
                  <a:lnTo>
                    <a:pt x="1076" y="74"/>
                  </a:lnTo>
                  <a:lnTo>
                    <a:pt x="1108" y="91"/>
                  </a:lnTo>
                  <a:lnTo>
                    <a:pt x="1142" y="110"/>
                  </a:lnTo>
                  <a:lnTo>
                    <a:pt x="1175" y="131"/>
                  </a:lnTo>
                  <a:lnTo>
                    <a:pt x="1206" y="153"/>
                  </a:lnTo>
                  <a:lnTo>
                    <a:pt x="1235" y="178"/>
                  </a:lnTo>
                  <a:lnTo>
                    <a:pt x="1264" y="203"/>
                  </a:lnTo>
                  <a:lnTo>
                    <a:pt x="1291" y="229"/>
                  </a:lnTo>
                  <a:lnTo>
                    <a:pt x="1317" y="256"/>
                  </a:lnTo>
                  <a:lnTo>
                    <a:pt x="1340" y="285"/>
                  </a:lnTo>
                  <a:lnTo>
                    <a:pt x="1362" y="314"/>
                  </a:lnTo>
                  <a:lnTo>
                    <a:pt x="1382" y="345"/>
                  </a:lnTo>
                  <a:lnTo>
                    <a:pt x="1401" y="375"/>
                  </a:lnTo>
                  <a:lnTo>
                    <a:pt x="1419" y="407"/>
                  </a:lnTo>
                  <a:lnTo>
                    <a:pt x="1435" y="440"/>
                  </a:lnTo>
                  <a:lnTo>
                    <a:pt x="1449" y="474"/>
                  </a:lnTo>
                  <a:lnTo>
                    <a:pt x="1462" y="508"/>
                  </a:lnTo>
                  <a:lnTo>
                    <a:pt x="1472" y="541"/>
                  </a:lnTo>
                  <a:lnTo>
                    <a:pt x="1482" y="576"/>
                  </a:lnTo>
                  <a:lnTo>
                    <a:pt x="1489" y="612"/>
                  </a:lnTo>
                  <a:lnTo>
                    <a:pt x="1496" y="647"/>
                  </a:lnTo>
                  <a:lnTo>
                    <a:pt x="1500" y="683"/>
                  </a:lnTo>
                  <a:lnTo>
                    <a:pt x="1502" y="719"/>
                  </a:lnTo>
                  <a:lnTo>
                    <a:pt x="1503" y="756"/>
                  </a:lnTo>
                  <a:lnTo>
                    <a:pt x="1502" y="792"/>
                  </a:lnTo>
                  <a:lnTo>
                    <a:pt x="1499" y="828"/>
                  </a:lnTo>
                  <a:lnTo>
                    <a:pt x="1494" y="864"/>
                  </a:lnTo>
                  <a:lnTo>
                    <a:pt x="1488" y="900"/>
                  </a:lnTo>
                  <a:lnTo>
                    <a:pt x="1480" y="936"/>
                  </a:lnTo>
                  <a:lnTo>
                    <a:pt x="1470" y="971"/>
                  </a:lnTo>
                  <a:lnTo>
                    <a:pt x="1459" y="1007"/>
                  </a:lnTo>
                  <a:lnTo>
                    <a:pt x="1445" y="1041"/>
                  </a:lnTo>
                  <a:lnTo>
                    <a:pt x="1429" y="1075"/>
                  </a:lnTo>
                  <a:lnTo>
                    <a:pt x="1412" y="1109"/>
                  </a:lnTo>
                  <a:lnTo>
                    <a:pt x="1393" y="1142"/>
                  </a:lnTo>
                  <a:lnTo>
                    <a:pt x="1372" y="1175"/>
                  </a:lnTo>
                  <a:lnTo>
                    <a:pt x="751" y="752"/>
                  </a:lnTo>
                  <a:lnTo>
                    <a:pt x="13" y="89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77" name="Freeform 137"/>
            <p:cNvSpPr>
              <a:spLocks/>
            </p:cNvSpPr>
            <p:nvPr/>
          </p:nvSpPr>
          <p:spPr bwMode="auto">
            <a:xfrm>
              <a:off x="1841500" y="904875"/>
              <a:ext cx="815975" cy="815975"/>
            </a:xfrm>
            <a:custGeom>
              <a:avLst/>
              <a:gdLst>
                <a:gd name="T0" fmla="*/ 2525 w 2572"/>
                <a:gd name="T1" fmla="*/ 943 h 2571"/>
                <a:gd name="T2" fmla="*/ 2563 w 2572"/>
                <a:gd name="T3" fmla="*/ 1132 h 2571"/>
                <a:gd name="T4" fmla="*/ 2572 w 2572"/>
                <a:gd name="T5" fmla="*/ 1322 h 2571"/>
                <a:gd name="T6" fmla="*/ 2553 w 2572"/>
                <a:gd name="T7" fmla="*/ 1507 h 2571"/>
                <a:gd name="T8" fmla="*/ 2507 w 2572"/>
                <a:gd name="T9" fmla="*/ 1686 h 2571"/>
                <a:gd name="T10" fmla="*/ 2437 w 2572"/>
                <a:gd name="T11" fmla="*/ 1858 h 2571"/>
                <a:gd name="T12" fmla="*/ 2343 w 2572"/>
                <a:gd name="T13" fmla="*/ 2017 h 2571"/>
                <a:gd name="T14" fmla="*/ 2227 w 2572"/>
                <a:gd name="T15" fmla="*/ 2163 h 2571"/>
                <a:gd name="T16" fmla="*/ 2088 w 2572"/>
                <a:gd name="T17" fmla="*/ 2291 h 2571"/>
                <a:gd name="T18" fmla="*/ 1931 w 2572"/>
                <a:gd name="T19" fmla="*/ 2399 h 2571"/>
                <a:gd name="T20" fmla="*/ 1753 w 2572"/>
                <a:gd name="T21" fmla="*/ 2483 h 2571"/>
                <a:gd name="T22" fmla="*/ 1566 w 2572"/>
                <a:gd name="T23" fmla="*/ 2540 h 2571"/>
                <a:gd name="T24" fmla="*/ 1376 w 2572"/>
                <a:gd name="T25" fmla="*/ 2569 h 2571"/>
                <a:gd name="T26" fmla="*/ 1187 w 2572"/>
                <a:gd name="T27" fmla="*/ 2568 h 2571"/>
                <a:gd name="T28" fmla="*/ 1003 w 2572"/>
                <a:gd name="T29" fmla="*/ 2540 h 2571"/>
                <a:gd name="T30" fmla="*/ 827 w 2572"/>
                <a:gd name="T31" fmla="*/ 2486 h 2571"/>
                <a:gd name="T32" fmla="*/ 659 w 2572"/>
                <a:gd name="T33" fmla="*/ 2408 h 2571"/>
                <a:gd name="T34" fmla="*/ 503 w 2572"/>
                <a:gd name="T35" fmla="*/ 2307 h 2571"/>
                <a:gd name="T36" fmla="*/ 364 w 2572"/>
                <a:gd name="T37" fmla="*/ 2183 h 2571"/>
                <a:gd name="T38" fmla="*/ 242 w 2572"/>
                <a:gd name="T39" fmla="*/ 2038 h 2571"/>
                <a:gd name="T40" fmla="*/ 142 w 2572"/>
                <a:gd name="T41" fmla="*/ 1873 h 2571"/>
                <a:gd name="T42" fmla="*/ 65 w 2572"/>
                <a:gd name="T43" fmla="*/ 1692 h 2571"/>
                <a:gd name="T44" fmla="*/ 18 w 2572"/>
                <a:gd name="T45" fmla="*/ 1502 h 2571"/>
                <a:gd name="T46" fmla="*/ 0 w 2572"/>
                <a:gd name="T47" fmla="*/ 1313 h 2571"/>
                <a:gd name="T48" fmla="*/ 9 w 2572"/>
                <a:gd name="T49" fmla="*/ 1126 h 2571"/>
                <a:gd name="T50" fmla="*/ 45 w 2572"/>
                <a:gd name="T51" fmla="*/ 944 h 2571"/>
                <a:gd name="T52" fmla="*/ 108 w 2572"/>
                <a:gd name="T53" fmla="*/ 770 h 2571"/>
                <a:gd name="T54" fmla="*/ 194 w 2572"/>
                <a:gd name="T55" fmla="*/ 606 h 2571"/>
                <a:gd name="T56" fmla="*/ 303 w 2572"/>
                <a:gd name="T57" fmla="*/ 456 h 2571"/>
                <a:gd name="T58" fmla="*/ 434 w 2572"/>
                <a:gd name="T59" fmla="*/ 322 h 2571"/>
                <a:gd name="T60" fmla="*/ 586 w 2572"/>
                <a:gd name="T61" fmla="*/ 207 h 2571"/>
                <a:gd name="T62" fmla="*/ 757 w 2572"/>
                <a:gd name="T63" fmla="*/ 114 h 2571"/>
                <a:gd name="T64" fmla="*/ 943 w 2572"/>
                <a:gd name="T65" fmla="*/ 47 h 2571"/>
                <a:gd name="T66" fmla="*/ 1131 w 2572"/>
                <a:gd name="T67" fmla="*/ 10 h 2571"/>
                <a:gd name="T68" fmla="*/ 1321 w 2572"/>
                <a:gd name="T69" fmla="*/ 0 h 2571"/>
                <a:gd name="T70" fmla="*/ 1507 w 2572"/>
                <a:gd name="T71" fmla="*/ 19 h 2571"/>
                <a:gd name="T72" fmla="*/ 1687 w 2572"/>
                <a:gd name="T73" fmla="*/ 65 h 2571"/>
                <a:gd name="T74" fmla="*/ 1858 w 2572"/>
                <a:gd name="T75" fmla="*/ 134 h 2571"/>
                <a:gd name="T76" fmla="*/ 2018 w 2572"/>
                <a:gd name="T77" fmla="*/ 229 h 2571"/>
                <a:gd name="T78" fmla="*/ 2162 w 2572"/>
                <a:gd name="T79" fmla="*/ 345 h 2571"/>
                <a:gd name="T80" fmla="*/ 2290 w 2572"/>
                <a:gd name="T81" fmla="*/ 483 h 2571"/>
                <a:gd name="T82" fmla="*/ 2398 w 2572"/>
                <a:gd name="T83" fmla="*/ 642 h 2571"/>
                <a:gd name="T84" fmla="*/ 2484 w 2572"/>
                <a:gd name="T85" fmla="*/ 818 h 2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72" h="2571">
                  <a:moveTo>
                    <a:pt x="2484" y="818"/>
                  </a:moveTo>
                  <a:lnTo>
                    <a:pt x="2506" y="881"/>
                  </a:lnTo>
                  <a:lnTo>
                    <a:pt x="2525" y="943"/>
                  </a:lnTo>
                  <a:lnTo>
                    <a:pt x="2541" y="1007"/>
                  </a:lnTo>
                  <a:lnTo>
                    <a:pt x="2554" y="1069"/>
                  </a:lnTo>
                  <a:lnTo>
                    <a:pt x="2563" y="1132"/>
                  </a:lnTo>
                  <a:lnTo>
                    <a:pt x="2569" y="1196"/>
                  </a:lnTo>
                  <a:lnTo>
                    <a:pt x="2572" y="1258"/>
                  </a:lnTo>
                  <a:lnTo>
                    <a:pt x="2572" y="1322"/>
                  </a:lnTo>
                  <a:lnTo>
                    <a:pt x="2569" y="1384"/>
                  </a:lnTo>
                  <a:lnTo>
                    <a:pt x="2562" y="1445"/>
                  </a:lnTo>
                  <a:lnTo>
                    <a:pt x="2553" y="1507"/>
                  </a:lnTo>
                  <a:lnTo>
                    <a:pt x="2540" y="1568"/>
                  </a:lnTo>
                  <a:lnTo>
                    <a:pt x="2525" y="1628"/>
                  </a:lnTo>
                  <a:lnTo>
                    <a:pt x="2507" y="1686"/>
                  </a:lnTo>
                  <a:lnTo>
                    <a:pt x="2487" y="1744"/>
                  </a:lnTo>
                  <a:lnTo>
                    <a:pt x="2464" y="1802"/>
                  </a:lnTo>
                  <a:lnTo>
                    <a:pt x="2437" y="1858"/>
                  </a:lnTo>
                  <a:lnTo>
                    <a:pt x="2409" y="1912"/>
                  </a:lnTo>
                  <a:lnTo>
                    <a:pt x="2377" y="1965"/>
                  </a:lnTo>
                  <a:lnTo>
                    <a:pt x="2343" y="2017"/>
                  </a:lnTo>
                  <a:lnTo>
                    <a:pt x="2307" y="2068"/>
                  </a:lnTo>
                  <a:lnTo>
                    <a:pt x="2268" y="2115"/>
                  </a:lnTo>
                  <a:lnTo>
                    <a:pt x="2227" y="2163"/>
                  </a:lnTo>
                  <a:lnTo>
                    <a:pt x="2183" y="2207"/>
                  </a:lnTo>
                  <a:lnTo>
                    <a:pt x="2137" y="2250"/>
                  </a:lnTo>
                  <a:lnTo>
                    <a:pt x="2088" y="2291"/>
                  </a:lnTo>
                  <a:lnTo>
                    <a:pt x="2038" y="2329"/>
                  </a:lnTo>
                  <a:lnTo>
                    <a:pt x="1986" y="2365"/>
                  </a:lnTo>
                  <a:lnTo>
                    <a:pt x="1931" y="2399"/>
                  </a:lnTo>
                  <a:lnTo>
                    <a:pt x="1874" y="2429"/>
                  </a:lnTo>
                  <a:lnTo>
                    <a:pt x="1815" y="2458"/>
                  </a:lnTo>
                  <a:lnTo>
                    <a:pt x="1753" y="2483"/>
                  </a:lnTo>
                  <a:lnTo>
                    <a:pt x="1691" y="2506"/>
                  </a:lnTo>
                  <a:lnTo>
                    <a:pt x="1628" y="2525"/>
                  </a:lnTo>
                  <a:lnTo>
                    <a:pt x="1566" y="2540"/>
                  </a:lnTo>
                  <a:lnTo>
                    <a:pt x="1503" y="2553"/>
                  </a:lnTo>
                  <a:lnTo>
                    <a:pt x="1439" y="2563"/>
                  </a:lnTo>
                  <a:lnTo>
                    <a:pt x="1376" y="2569"/>
                  </a:lnTo>
                  <a:lnTo>
                    <a:pt x="1313" y="2571"/>
                  </a:lnTo>
                  <a:lnTo>
                    <a:pt x="1251" y="2571"/>
                  </a:lnTo>
                  <a:lnTo>
                    <a:pt x="1187" y="2568"/>
                  </a:lnTo>
                  <a:lnTo>
                    <a:pt x="1126" y="2562"/>
                  </a:lnTo>
                  <a:lnTo>
                    <a:pt x="1065" y="2552"/>
                  </a:lnTo>
                  <a:lnTo>
                    <a:pt x="1003" y="2540"/>
                  </a:lnTo>
                  <a:lnTo>
                    <a:pt x="944" y="2526"/>
                  </a:lnTo>
                  <a:lnTo>
                    <a:pt x="885" y="2508"/>
                  </a:lnTo>
                  <a:lnTo>
                    <a:pt x="827" y="2486"/>
                  </a:lnTo>
                  <a:lnTo>
                    <a:pt x="770" y="2463"/>
                  </a:lnTo>
                  <a:lnTo>
                    <a:pt x="714" y="2437"/>
                  </a:lnTo>
                  <a:lnTo>
                    <a:pt x="659" y="2408"/>
                  </a:lnTo>
                  <a:lnTo>
                    <a:pt x="606" y="2378"/>
                  </a:lnTo>
                  <a:lnTo>
                    <a:pt x="554" y="2343"/>
                  </a:lnTo>
                  <a:lnTo>
                    <a:pt x="503" y="2307"/>
                  </a:lnTo>
                  <a:lnTo>
                    <a:pt x="456" y="2268"/>
                  </a:lnTo>
                  <a:lnTo>
                    <a:pt x="409" y="2226"/>
                  </a:lnTo>
                  <a:lnTo>
                    <a:pt x="364" y="2183"/>
                  </a:lnTo>
                  <a:lnTo>
                    <a:pt x="321" y="2137"/>
                  </a:lnTo>
                  <a:lnTo>
                    <a:pt x="281" y="2089"/>
                  </a:lnTo>
                  <a:lnTo>
                    <a:pt x="242" y="2038"/>
                  </a:lnTo>
                  <a:lnTo>
                    <a:pt x="206" y="1985"/>
                  </a:lnTo>
                  <a:lnTo>
                    <a:pt x="172" y="1930"/>
                  </a:lnTo>
                  <a:lnTo>
                    <a:pt x="142" y="1873"/>
                  </a:lnTo>
                  <a:lnTo>
                    <a:pt x="113" y="1814"/>
                  </a:lnTo>
                  <a:lnTo>
                    <a:pt x="88" y="1754"/>
                  </a:lnTo>
                  <a:lnTo>
                    <a:pt x="65" y="1692"/>
                  </a:lnTo>
                  <a:lnTo>
                    <a:pt x="46" y="1629"/>
                  </a:lnTo>
                  <a:lnTo>
                    <a:pt x="31" y="1566"/>
                  </a:lnTo>
                  <a:lnTo>
                    <a:pt x="18" y="1502"/>
                  </a:lnTo>
                  <a:lnTo>
                    <a:pt x="8" y="1440"/>
                  </a:lnTo>
                  <a:lnTo>
                    <a:pt x="2" y="1377"/>
                  </a:lnTo>
                  <a:lnTo>
                    <a:pt x="0" y="1313"/>
                  </a:lnTo>
                  <a:lnTo>
                    <a:pt x="0" y="1251"/>
                  </a:lnTo>
                  <a:lnTo>
                    <a:pt x="3" y="1188"/>
                  </a:lnTo>
                  <a:lnTo>
                    <a:pt x="9" y="1126"/>
                  </a:lnTo>
                  <a:lnTo>
                    <a:pt x="19" y="1065"/>
                  </a:lnTo>
                  <a:lnTo>
                    <a:pt x="31" y="1004"/>
                  </a:lnTo>
                  <a:lnTo>
                    <a:pt x="45" y="944"/>
                  </a:lnTo>
                  <a:lnTo>
                    <a:pt x="63" y="885"/>
                  </a:lnTo>
                  <a:lnTo>
                    <a:pt x="84" y="827"/>
                  </a:lnTo>
                  <a:lnTo>
                    <a:pt x="108" y="770"/>
                  </a:lnTo>
                  <a:lnTo>
                    <a:pt x="134" y="714"/>
                  </a:lnTo>
                  <a:lnTo>
                    <a:pt x="163" y="660"/>
                  </a:lnTo>
                  <a:lnTo>
                    <a:pt x="194" y="606"/>
                  </a:lnTo>
                  <a:lnTo>
                    <a:pt x="228" y="554"/>
                  </a:lnTo>
                  <a:lnTo>
                    <a:pt x="264" y="504"/>
                  </a:lnTo>
                  <a:lnTo>
                    <a:pt x="303" y="456"/>
                  </a:lnTo>
                  <a:lnTo>
                    <a:pt x="345" y="409"/>
                  </a:lnTo>
                  <a:lnTo>
                    <a:pt x="388" y="365"/>
                  </a:lnTo>
                  <a:lnTo>
                    <a:pt x="434" y="322"/>
                  </a:lnTo>
                  <a:lnTo>
                    <a:pt x="482" y="281"/>
                  </a:lnTo>
                  <a:lnTo>
                    <a:pt x="533" y="243"/>
                  </a:lnTo>
                  <a:lnTo>
                    <a:pt x="586" y="207"/>
                  </a:lnTo>
                  <a:lnTo>
                    <a:pt x="641" y="174"/>
                  </a:lnTo>
                  <a:lnTo>
                    <a:pt x="698" y="143"/>
                  </a:lnTo>
                  <a:lnTo>
                    <a:pt x="757" y="114"/>
                  </a:lnTo>
                  <a:lnTo>
                    <a:pt x="817" y="89"/>
                  </a:lnTo>
                  <a:lnTo>
                    <a:pt x="880" y="66"/>
                  </a:lnTo>
                  <a:lnTo>
                    <a:pt x="943" y="47"/>
                  </a:lnTo>
                  <a:lnTo>
                    <a:pt x="1006" y="31"/>
                  </a:lnTo>
                  <a:lnTo>
                    <a:pt x="1069" y="18"/>
                  </a:lnTo>
                  <a:lnTo>
                    <a:pt x="1131" y="10"/>
                  </a:lnTo>
                  <a:lnTo>
                    <a:pt x="1195" y="3"/>
                  </a:lnTo>
                  <a:lnTo>
                    <a:pt x="1258" y="0"/>
                  </a:lnTo>
                  <a:lnTo>
                    <a:pt x="1321" y="0"/>
                  </a:lnTo>
                  <a:lnTo>
                    <a:pt x="1383" y="3"/>
                  </a:lnTo>
                  <a:lnTo>
                    <a:pt x="1445" y="10"/>
                  </a:lnTo>
                  <a:lnTo>
                    <a:pt x="1507" y="19"/>
                  </a:lnTo>
                  <a:lnTo>
                    <a:pt x="1567" y="32"/>
                  </a:lnTo>
                  <a:lnTo>
                    <a:pt x="1627" y="47"/>
                  </a:lnTo>
                  <a:lnTo>
                    <a:pt x="1687" y="65"/>
                  </a:lnTo>
                  <a:lnTo>
                    <a:pt x="1745" y="85"/>
                  </a:lnTo>
                  <a:lnTo>
                    <a:pt x="1802" y="109"/>
                  </a:lnTo>
                  <a:lnTo>
                    <a:pt x="1858" y="134"/>
                  </a:lnTo>
                  <a:lnTo>
                    <a:pt x="1913" y="163"/>
                  </a:lnTo>
                  <a:lnTo>
                    <a:pt x="1966" y="195"/>
                  </a:lnTo>
                  <a:lnTo>
                    <a:pt x="2018" y="229"/>
                  </a:lnTo>
                  <a:lnTo>
                    <a:pt x="2067" y="266"/>
                  </a:lnTo>
                  <a:lnTo>
                    <a:pt x="2116" y="304"/>
                  </a:lnTo>
                  <a:lnTo>
                    <a:pt x="2162" y="345"/>
                  </a:lnTo>
                  <a:lnTo>
                    <a:pt x="2207" y="389"/>
                  </a:lnTo>
                  <a:lnTo>
                    <a:pt x="2250" y="435"/>
                  </a:lnTo>
                  <a:lnTo>
                    <a:pt x="2290" y="483"/>
                  </a:lnTo>
                  <a:lnTo>
                    <a:pt x="2328" y="534"/>
                  </a:lnTo>
                  <a:lnTo>
                    <a:pt x="2364" y="587"/>
                  </a:lnTo>
                  <a:lnTo>
                    <a:pt x="2398" y="642"/>
                  </a:lnTo>
                  <a:lnTo>
                    <a:pt x="2430" y="698"/>
                  </a:lnTo>
                  <a:lnTo>
                    <a:pt x="2457" y="757"/>
                  </a:lnTo>
                  <a:lnTo>
                    <a:pt x="2484" y="8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78" name="Freeform 138"/>
            <p:cNvSpPr>
              <a:spLocks/>
            </p:cNvSpPr>
            <p:nvPr/>
          </p:nvSpPr>
          <p:spPr bwMode="auto">
            <a:xfrm>
              <a:off x="1920875" y="949325"/>
              <a:ext cx="657225" cy="727075"/>
            </a:xfrm>
            <a:custGeom>
              <a:avLst/>
              <a:gdLst>
                <a:gd name="T0" fmla="*/ 2064 w 2067"/>
                <a:gd name="T1" fmla="*/ 1674 h 2288"/>
                <a:gd name="T2" fmla="*/ 2067 w 2067"/>
                <a:gd name="T3" fmla="*/ 1695 h 2288"/>
                <a:gd name="T4" fmla="*/ 2066 w 2067"/>
                <a:gd name="T5" fmla="*/ 1716 h 2288"/>
                <a:gd name="T6" fmla="*/ 2062 w 2067"/>
                <a:gd name="T7" fmla="*/ 1735 h 2288"/>
                <a:gd name="T8" fmla="*/ 2054 w 2067"/>
                <a:gd name="T9" fmla="*/ 1754 h 2288"/>
                <a:gd name="T10" fmla="*/ 2043 w 2067"/>
                <a:gd name="T11" fmla="*/ 1770 h 2288"/>
                <a:gd name="T12" fmla="*/ 2028 w 2067"/>
                <a:gd name="T13" fmla="*/ 1784 h 2288"/>
                <a:gd name="T14" fmla="*/ 2011 w 2067"/>
                <a:gd name="T15" fmla="*/ 1796 h 2288"/>
                <a:gd name="T16" fmla="*/ 767 w 2067"/>
                <a:gd name="T17" fmla="*/ 2281 h 2288"/>
                <a:gd name="T18" fmla="*/ 747 w 2067"/>
                <a:gd name="T19" fmla="*/ 2287 h 2288"/>
                <a:gd name="T20" fmla="*/ 726 w 2067"/>
                <a:gd name="T21" fmla="*/ 2288 h 2288"/>
                <a:gd name="T22" fmla="*/ 706 w 2067"/>
                <a:gd name="T23" fmla="*/ 2286 h 2288"/>
                <a:gd name="T24" fmla="*/ 687 w 2067"/>
                <a:gd name="T25" fmla="*/ 2280 h 2288"/>
                <a:gd name="T26" fmla="*/ 670 w 2067"/>
                <a:gd name="T27" fmla="*/ 2270 h 2288"/>
                <a:gd name="T28" fmla="*/ 654 w 2067"/>
                <a:gd name="T29" fmla="*/ 2257 h 2288"/>
                <a:gd name="T30" fmla="*/ 641 w 2067"/>
                <a:gd name="T31" fmla="*/ 2241 h 2288"/>
                <a:gd name="T32" fmla="*/ 632 w 2067"/>
                <a:gd name="T33" fmla="*/ 2222 h 2288"/>
                <a:gd name="T34" fmla="*/ 4 w 2067"/>
                <a:gd name="T35" fmla="*/ 613 h 2288"/>
                <a:gd name="T36" fmla="*/ 1 w 2067"/>
                <a:gd name="T37" fmla="*/ 593 h 2288"/>
                <a:gd name="T38" fmla="*/ 1 w 2067"/>
                <a:gd name="T39" fmla="*/ 573 h 2288"/>
                <a:gd name="T40" fmla="*/ 5 w 2067"/>
                <a:gd name="T41" fmla="*/ 553 h 2288"/>
                <a:gd name="T42" fmla="*/ 13 w 2067"/>
                <a:gd name="T43" fmla="*/ 535 h 2288"/>
                <a:gd name="T44" fmla="*/ 25 w 2067"/>
                <a:gd name="T45" fmla="*/ 518 h 2288"/>
                <a:gd name="T46" fmla="*/ 40 w 2067"/>
                <a:gd name="T47" fmla="*/ 504 h 2288"/>
                <a:gd name="T48" fmla="*/ 57 w 2067"/>
                <a:gd name="T49" fmla="*/ 492 h 2288"/>
                <a:gd name="T50" fmla="*/ 1300 w 2067"/>
                <a:gd name="T51" fmla="*/ 6 h 2288"/>
                <a:gd name="T52" fmla="*/ 1320 w 2067"/>
                <a:gd name="T53" fmla="*/ 1 h 2288"/>
                <a:gd name="T54" fmla="*/ 1340 w 2067"/>
                <a:gd name="T55" fmla="*/ 0 h 2288"/>
                <a:gd name="T56" fmla="*/ 1361 w 2067"/>
                <a:gd name="T57" fmla="*/ 2 h 2288"/>
                <a:gd name="T58" fmla="*/ 1380 w 2067"/>
                <a:gd name="T59" fmla="*/ 8 h 2288"/>
                <a:gd name="T60" fmla="*/ 1398 w 2067"/>
                <a:gd name="T61" fmla="*/ 18 h 2288"/>
                <a:gd name="T62" fmla="*/ 1413 w 2067"/>
                <a:gd name="T63" fmla="*/ 31 h 2288"/>
                <a:gd name="T64" fmla="*/ 1426 w 2067"/>
                <a:gd name="T65" fmla="*/ 47 h 2288"/>
                <a:gd name="T66" fmla="*/ 1436 w 2067"/>
                <a:gd name="T67" fmla="*/ 66 h 2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67" h="2288">
                  <a:moveTo>
                    <a:pt x="2060" y="1665"/>
                  </a:moveTo>
                  <a:lnTo>
                    <a:pt x="2064" y="1674"/>
                  </a:lnTo>
                  <a:lnTo>
                    <a:pt x="2066" y="1685"/>
                  </a:lnTo>
                  <a:lnTo>
                    <a:pt x="2067" y="1695"/>
                  </a:lnTo>
                  <a:lnTo>
                    <a:pt x="2067" y="1705"/>
                  </a:lnTo>
                  <a:lnTo>
                    <a:pt x="2066" y="1716"/>
                  </a:lnTo>
                  <a:lnTo>
                    <a:pt x="2065" y="1725"/>
                  </a:lnTo>
                  <a:lnTo>
                    <a:pt x="2062" y="1735"/>
                  </a:lnTo>
                  <a:lnTo>
                    <a:pt x="2058" y="1744"/>
                  </a:lnTo>
                  <a:lnTo>
                    <a:pt x="2054" y="1754"/>
                  </a:lnTo>
                  <a:lnTo>
                    <a:pt x="2049" y="1762"/>
                  </a:lnTo>
                  <a:lnTo>
                    <a:pt x="2043" y="1770"/>
                  </a:lnTo>
                  <a:lnTo>
                    <a:pt x="2035" y="1778"/>
                  </a:lnTo>
                  <a:lnTo>
                    <a:pt x="2028" y="1784"/>
                  </a:lnTo>
                  <a:lnTo>
                    <a:pt x="2019" y="1791"/>
                  </a:lnTo>
                  <a:lnTo>
                    <a:pt x="2011" y="1796"/>
                  </a:lnTo>
                  <a:lnTo>
                    <a:pt x="2000" y="1800"/>
                  </a:lnTo>
                  <a:lnTo>
                    <a:pt x="767" y="2281"/>
                  </a:lnTo>
                  <a:lnTo>
                    <a:pt x="757" y="2285"/>
                  </a:lnTo>
                  <a:lnTo>
                    <a:pt x="747" y="2287"/>
                  </a:lnTo>
                  <a:lnTo>
                    <a:pt x="737" y="2288"/>
                  </a:lnTo>
                  <a:lnTo>
                    <a:pt x="726" y="2288"/>
                  </a:lnTo>
                  <a:lnTo>
                    <a:pt x="717" y="2287"/>
                  </a:lnTo>
                  <a:lnTo>
                    <a:pt x="706" y="2286"/>
                  </a:lnTo>
                  <a:lnTo>
                    <a:pt x="696" y="2283"/>
                  </a:lnTo>
                  <a:lnTo>
                    <a:pt x="687" y="2280"/>
                  </a:lnTo>
                  <a:lnTo>
                    <a:pt x="678" y="2276"/>
                  </a:lnTo>
                  <a:lnTo>
                    <a:pt x="670" y="2270"/>
                  </a:lnTo>
                  <a:lnTo>
                    <a:pt x="662" y="2264"/>
                  </a:lnTo>
                  <a:lnTo>
                    <a:pt x="654" y="2257"/>
                  </a:lnTo>
                  <a:lnTo>
                    <a:pt x="648" y="2249"/>
                  </a:lnTo>
                  <a:lnTo>
                    <a:pt x="641" y="2241"/>
                  </a:lnTo>
                  <a:lnTo>
                    <a:pt x="636" y="2231"/>
                  </a:lnTo>
                  <a:lnTo>
                    <a:pt x="632" y="2222"/>
                  </a:lnTo>
                  <a:lnTo>
                    <a:pt x="7" y="624"/>
                  </a:lnTo>
                  <a:lnTo>
                    <a:pt x="4" y="613"/>
                  </a:lnTo>
                  <a:lnTo>
                    <a:pt x="2" y="603"/>
                  </a:lnTo>
                  <a:lnTo>
                    <a:pt x="1" y="593"/>
                  </a:lnTo>
                  <a:lnTo>
                    <a:pt x="0" y="582"/>
                  </a:lnTo>
                  <a:lnTo>
                    <a:pt x="1" y="573"/>
                  </a:lnTo>
                  <a:lnTo>
                    <a:pt x="3" y="562"/>
                  </a:lnTo>
                  <a:lnTo>
                    <a:pt x="5" y="553"/>
                  </a:lnTo>
                  <a:lnTo>
                    <a:pt x="9" y="543"/>
                  </a:lnTo>
                  <a:lnTo>
                    <a:pt x="13" y="535"/>
                  </a:lnTo>
                  <a:lnTo>
                    <a:pt x="19" y="526"/>
                  </a:lnTo>
                  <a:lnTo>
                    <a:pt x="25" y="518"/>
                  </a:lnTo>
                  <a:lnTo>
                    <a:pt x="31" y="510"/>
                  </a:lnTo>
                  <a:lnTo>
                    <a:pt x="40" y="504"/>
                  </a:lnTo>
                  <a:lnTo>
                    <a:pt x="48" y="498"/>
                  </a:lnTo>
                  <a:lnTo>
                    <a:pt x="57" y="492"/>
                  </a:lnTo>
                  <a:lnTo>
                    <a:pt x="66" y="488"/>
                  </a:lnTo>
                  <a:lnTo>
                    <a:pt x="1300" y="6"/>
                  </a:lnTo>
                  <a:lnTo>
                    <a:pt x="1310" y="3"/>
                  </a:lnTo>
                  <a:lnTo>
                    <a:pt x="1320" y="1"/>
                  </a:lnTo>
                  <a:lnTo>
                    <a:pt x="1331" y="0"/>
                  </a:lnTo>
                  <a:lnTo>
                    <a:pt x="1340" y="0"/>
                  </a:lnTo>
                  <a:lnTo>
                    <a:pt x="1351" y="0"/>
                  </a:lnTo>
                  <a:lnTo>
                    <a:pt x="1361" y="2"/>
                  </a:lnTo>
                  <a:lnTo>
                    <a:pt x="1371" y="4"/>
                  </a:lnTo>
                  <a:lnTo>
                    <a:pt x="1380" y="8"/>
                  </a:lnTo>
                  <a:lnTo>
                    <a:pt x="1389" y="13"/>
                  </a:lnTo>
                  <a:lnTo>
                    <a:pt x="1398" y="18"/>
                  </a:lnTo>
                  <a:lnTo>
                    <a:pt x="1406" y="24"/>
                  </a:lnTo>
                  <a:lnTo>
                    <a:pt x="1413" y="31"/>
                  </a:lnTo>
                  <a:lnTo>
                    <a:pt x="1420" y="39"/>
                  </a:lnTo>
                  <a:lnTo>
                    <a:pt x="1426" y="47"/>
                  </a:lnTo>
                  <a:lnTo>
                    <a:pt x="1431" y="56"/>
                  </a:lnTo>
                  <a:lnTo>
                    <a:pt x="1436" y="66"/>
                  </a:lnTo>
                  <a:lnTo>
                    <a:pt x="2060" y="16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79" name="Freeform 139"/>
            <p:cNvSpPr>
              <a:spLocks/>
            </p:cNvSpPr>
            <p:nvPr/>
          </p:nvSpPr>
          <p:spPr bwMode="auto">
            <a:xfrm>
              <a:off x="1982788" y="1016000"/>
              <a:ext cx="534988" cy="592138"/>
            </a:xfrm>
            <a:custGeom>
              <a:avLst/>
              <a:gdLst>
                <a:gd name="T0" fmla="*/ 1680 w 1684"/>
                <a:gd name="T1" fmla="*/ 1365 h 1865"/>
                <a:gd name="T2" fmla="*/ 1684 w 1684"/>
                <a:gd name="T3" fmla="*/ 1382 h 1865"/>
                <a:gd name="T4" fmla="*/ 1682 w 1684"/>
                <a:gd name="T5" fmla="*/ 1399 h 1865"/>
                <a:gd name="T6" fmla="*/ 1679 w 1684"/>
                <a:gd name="T7" fmla="*/ 1415 h 1865"/>
                <a:gd name="T8" fmla="*/ 1673 w 1684"/>
                <a:gd name="T9" fmla="*/ 1429 h 1865"/>
                <a:gd name="T10" fmla="*/ 1663 w 1684"/>
                <a:gd name="T11" fmla="*/ 1443 h 1865"/>
                <a:gd name="T12" fmla="*/ 1652 w 1684"/>
                <a:gd name="T13" fmla="*/ 1455 h 1865"/>
                <a:gd name="T14" fmla="*/ 1637 w 1684"/>
                <a:gd name="T15" fmla="*/ 1463 h 1865"/>
                <a:gd name="T16" fmla="*/ 625 w 1684"/>
                <a:gd name="T17" fmla="*/ 1860 h 1865"/>
                <a:gd name="T18" fmla="*/ 608 w 1684"/>
                <a:gd name="T19" fmla="*/ 1864 h 1865"/>
                <a:gd name="T20" fmla="*/ 591 w 1684"/>
                <a:gd name="T21" fmla="*/ 1865 h 1865"/>
                <a:gd name="T22" fmla="*/ 575 w 1684"/>
                <a:gd name="T23" fmla="*/ 1863 h 1865"/>
                <a:gd name="T24" fmla="*/ 559 w 1684"/>
                <a:gd name="T25" fmla="*/ 1859 h 1865"/>
                <a:gd name="T26" fmla="*/ 545 w 1684"/>
                <a:gd name="T27" fmla="*/ 1850 h 1865"/>
                <a:gd name="T28" fmla="*/ 533 w 1684"/>
                <a:gd name="T29" fmla="*/ 1840 h 1865"/>
                <a:gd name="T30" fmla="*/ 522 w 1684"/>
                <a:gd name="T31" fmla="*/ 1827 h 1865"/>
                <a:gd name="T32" fmla="*/ 514 w 1684"/>
                <a:gd name="T33" fmla="*/ 1811 h 1865"/>
                <a:gd name="T34" fmla="*/ 2 w 1684"/>
                <a:gd name="T35" fmla="*/ 500 h 1865"/>
                <a:gd name="T36" fmla="*/ 0 w 1684"/>
                <a:gd name="T37" fmla="*/ 484 h 1865"/>
                <a:gd name="T38" fmla="*/ 0 w 1684"/>
                <a:gd name="T39" fmla="*/ 468 h 1865"/>
                <a:gd name="T40" fmla="*/ 4 w 1684"/>
                <a:gd name="T41" fmla="*/ 452 h 1865"/>
                <a:gd name="T42" fmla="*/ 11 w 1684"/>
                <a:gd name="T43" fmla="*/ 437 h 1865"/>
                <a:gd name="T44" fmla="*/ 20 w 1684"/>
                <a:gd name="T45" fmla="*/ 423 h 1865"/>
                <a:gd name="T46" fmla="*/ 32 w 1684"/>
                <a:gd name="T47" fmla="*/ 412 h 1865"/>
                <a:gd name="T48" fmla="*/ 45 w 1684"/>
                <a:gd name="T49" fmla="*/ 402 h 1865"/>
                <a:gd name="T50" fmla="*/ 1059 w 1684"/>
                <a:gd name="T51" fmla="*/ 7 h 1865"/>
                <a:gd name="T52" fmla="*/ 1075 w 1684"/>
                <a:gd name="T53" fmla="*/ 1 h 1865"/>
                <a:gd name="T54" fmla="*/ 1092 w 1684"/>
                <a:gd name="T55" fmla="*/ 0 h 1865"/>
                <a:gd name="T56" fmla="*/ 1108 w 1684"/>
                <a:gd name="T57" fmla="*/ 2 h 1865"/>
                <a:gd name="T58" fmla="*/ 1124 w 1684"/>
                <a:gd name="T59" fmla="*/ 8 h 1865"/>
                <a:gd name="T60" fmla="*/ 1138 w 1684"/>
                <a:gd name="T61" fmla="*/ 16 h 1865"/>
                <a:gd name="T62" fmla="*/ 1151 w 1684"/>
                <a:gd name="T63" fmla="*/ 27 h 1865"/>
                <a:gd name="T64" fmla="*/ 1161 w 1684"/>
                <a:gd name="T65" fmla="*/ 39 h 1865"/>
                <a:gd name="T66" fmla="*/ 1169 w 1684"/>
                <a:gd name="T67" fmla="*/ 54 h 1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84" h="1865">
                  <a:moveTo>
                    <a:pt x="1678" y="1357"/>
                  </a:moveTo>
                  <a:lnTo>
                    <a:pt x="1680" y="1365"/>
                  </a:lnTo>
                  <a:lnTo>
                    <a:pt x="1682" y="1373"/>
                  </a:lnTo>
                  <a:lnTo>
                    <a:pt x="1684" y="1382"/>
                  </a:lnTo>
                  <a:lnTo>
                    <a:pt x="1684" y="1390"/>
                  </a:lnTo>
                  <a:lnTo>
                    <a:pt x="1682" y="1399"/>
                  </a:lnTo>
                  <a:lnTo>
                    <a:pt x="1681" y="1406"/>
                  </a:lnTo>
                  <a:lnTo>
                    <a:pt x="1679" y="1415"/>
                  </a:lnTo>
                  <a:lnTo>
                    <a:pt x="1676" y="1422"/>
                  </a:lnTo>
                  <a:lnTo>
                    <a:pt x="1673" y="1429"/>
                  </a:lnTo>
                  <a:lnTo>
                    <a:pt x="1669" y="1437"/>
                  </a:lnTo>
                  <a:lnTo>
                    <a:pt x="1663" y="1443"/>
                  </a:lnTo>
                  <a:lnTo>
                    <a:pt x="1658" y="1450"/>
                  </a:lnTo>
                  <a:lnTo>
                    <a:pt x="1652" y="1455"/>
                  </a:lnTo>
                  <a:lnTo>
                    <a:pt x="1644" y="1459"/>
                  </a:lnTo>
                  <a:lnTo>
                    <a:pt x="1637" y="1463"/>
                  </a:lnTo>
                  <a:lnTo>
                    <a:pt x="1630" y="1468"/>
                  </a:lnTo>
                  <a:lnTo>
                    <a:pt x="625" y="1860"/>
                  </a:lnTo>
                  <a:lnTo>
                    <a:pt x="617" y="1862"/>
                  </a:lnTo>
                  <a:lnTo>
                    <a:pt x="608" y="1864"/>
                  </a:lnTo>
                  <a:lnTo>
                    <a:pt x="600" y="1865"/>
                  </a:lnTo>
                  <a:lnTo>
                    <a:pt x="591" y="1865"/>
                  </a:lnTo>
                  <a:lnTo>
                    <a:pt x="583" y="1865"/>
                  </a:lnTo>
                  <a:lnTo>
                    <a:pt x="575" y="1863"/>
                  </a:lnTo>
                  <a:lnTo>
                    <a:pt x="567" y="1861"/>
                  </a:lnTo>
                  <a:lnTo>
                    <a:pt x="559" y="1859"/>
                  </a:lnTo>
                  <a:lnTo>
                    <a:pt x="552" y="1854"/>
                  </a:lnTo>
                  <a:lnTo>
                    <a:pt x="545" y="1850"/>
                  </a:lnTo>
                  <a:lnTo>
                    <a:pt x="538" y="1845"/>
                  </a:lnTo>
                  <a:lnTo>
                    <a:pt x="533" y="1840"/>
                  </a:lnTo>
                  <a:lnTo>
                    <a:pt x="527" y="1833"/>
                  </a:lnTo>
                  <a:lnTo>
                    <a:pt x="522" y="1827"/>
                  </a:lnTo>
                  <a:lnTo>
                    <a:pt x="518" y="1820"/>
                  </a:lnTo>
                  <a:lnTo>
                    <a:pt x="514" y="1811"/>
                  </a:lnTo>
                  <a:lnTo>
                    <a:pt x="5" y="509"/>
                  </a:lnTo>
                  <a:lnTo>
                    <a:pt x="2" y="500"/>
                  </a:lnTo>
                  <a:lnTo>
                    <a:pt x="1" y="492"/>
                  </a:lnTo>
                  <a:lnTo>
                    <a:pt x="0" y="484"/>
                  </a:lnTo>
                  <a:lnTo>
                    <a:pt x="0" y="476"/>
                  </a:lnTo>
                  <a:lnTo>
                    <a:pt x="0" y="468"/>
                  </a:lnTo>
                  <a:lnTo>
                    <a:pt x="2" y="459"/>
                  </a:lnTo>
                  <a:lnTo>
                    <a:pt x="4" y="452"/>
                  </a:lnTo>
                  <a:lnTo>
                    <a:pt x="6" y="444"/>
                  </a:lnTo>
                  <a:lnTo>
                    <a:pt x="11" y="437"/>
                  </a:lnTo>
                  <a:lnTo>
                    <a:pt x="15" y="429"/>
                  </a:lnTo>
                  <a:lnTo>
                    <a:pt x="20" y="423"/>
                  </a:lnTo>
                  <a:lnTo>
                    <a:pt x="25" y="417"/>
                  </a:lnTo>
                  <a:lnTo>
                    <a:pt x="32" y="412"/>
                  </a:lnTo>
                  <a:lnTo>
                    <a:pt x="38" y="406"/>
                  </a:lnTo>
                  <a:lnTo>
                    <a:pt x="45" y="402"/>
                  </a:lnTo>
                  <a:lnTo>
                    <a:pt x="54" y="399"/>
                  </a:lnTo>
                  <a:lnTo>
                    <a:pt x="1059" y="7"/>
                  </a:lnTo>
                  <a:lnTo>
                    <a:pt x="1067" y="3"/>
                  </a:lnTo>
                  <a:lnTo>
                    <a:pt x="1075" y="1"/>
                  </a:lnTo>
                  <a:lnTo>
                    <a:pt x="1084" y="0"/>
                  </a:lnTo>
                  <a:lnTo>
                    <a:pt x="1092" y="0"/>
                  </a:lnTo>
                  <a:lnTo>
                    <a:pt x="1100" y="1"/>
                  </a:lnTo>
                  <a:lnTo>
                    <a:pt x="1108" y="2"/>
                  </a:lnTo>
                  <a:lnTo>
                    <a:pt x="1116" y="5"/>
                  </a:lnTo>
                  <a:lnTo>
                    <a:pt x="1124" y="8"/>
                  </a:lnTo>
                  <a:lnTo>
                    <a:pt x="1132" y="11"/>
                  </a:lnTo>
                  <a:lnTo>
                    <a:pt x="1138" y="16"/>
                  </a:lnTo>
                  <a:lnTo>
                    <a:pt x="1144" y="20"/>
                  </a:lnTo>
                  <a:lnTo>
                    <a:pt x="1151" y="27"/>
                  </a:lnTo>
                  <a:lnTo>
                    <a:pt x="1156" y="32"/>
                  </a:lnTo>
                  <a:lnTo>
                    <a:pt x="1161" y="39"/>
                  </a:lnTo>
                  <a:lnTo>
                    <a:pt x="1165" y="47"/>
                  </a:lnTo>
                  <a:lnTo>
                    <a:pt x="1169" y="54"/>
                  </a:lnTo>
                  <a:lnTo>
                    <a:pt x="1678" y="13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80" name="Freeform 140"/>
            <p:cNvSpPr>
              <a:spLocks/>
            </p:cNvSpPr>
            <p:nvPr/>
          </p:nvSpPr>
          <p:spPr bwMode="auto">
            <a:xfrm>
              <a:off x="2024063" y="1017588"/>
              <a:ext cx="269875" cy="125413"/>
            </a:xfrm>
            <a:custGeom>
              <a:avLst/>
              <a:gdLst>
                <a:gd name="T0" fmla="*/ 848 w 848"/>
                <a:gd name="T1" fmla="*/ 39 h 396"/>
                <a:gd name="T2" fmla="*/ 848 w 848"/>
                <a:gd name="T3" fmla="*/ 51 h 396"/>
                <a:gd name="T4" fmla="*/ 844 w 848"/>
                <a:gd name="T5" fmla="*/ 65 h 396"/>
                <a:gd name="T6" fmla="*/ 836 w 848"/>
                <a:gd name="T7" fmla="*/ 81 h 396"/>
                <a:gd name="T8" fmla="*/ 816 w 848"/>
                <a:gd name="T9" fmla="*/ 105 h 396"/>
                <a:gd name="T10" fmla="*/ 777 w 848"/>
                <a:gd name="T11" fmla="*/ 140 h 396"/>
                <a:gd name="T12" fmla="*/ 726 w 848"/>
                <a:gd name="T13" fmla="*/ 178 h 396"/>
                <a:gd name="T14" fmla="*/ 663 w 848"/>
                <a:gd name="T15" fmla="*/ 216 h 396"/>
                <a:gd name="T16" fmla="*/ 591 w 848"/>
                <a:gd name="T17" fmla="*/ 254 h 396"/>
                <a:gd name="T18" fmla="*/ 510 w 848"/>
                <a:gd name="T19" fmla="*/ 290 h 396"/>
                <a:gd name="T20" fmla="*/ 424 w 848"/>
                <a:gd name="T21" fmla="*/ 324 h 396"/>
                <a:gd name="T22" fmla="*/ 340 w 848"/>
                <a:gd name="T23" fmla="*/ 352 h 396"/>
                <a:gd name="T24" fmla="*/ 261 w 848"/>
                <a:gd name="T25" fmla="*/ 373 h 396"/>
                <a:gd name="T26" fmla="*/ 189 w 848"/>
                <a:gd name="T27" fmla="*/ 387 h 396"/>
                <a:gd name="T28" fmla="*/ 126 w 848"/>
                <a:gd name="T29" fmla="*/ 395 h 396"/>
                <a:gd name="T30" fmla="*/ 74 w 848"/>
                <a:gd name="T31" fmla="*/ 395 h 396"/>
                <a:gd name="T32" fmla="*/ 42 w 848"/>
                <a:gd name="T33" fmla="*/ 390 h 396"/>
                <a:gd name="T34" fmla="*/ 27 w 848"/>
                <a:gd name="T35" fmla="*/ 384 h 396"/>
                <a:gd name="T36" fmla="*/ 14 w 848"/>
                <a:gd name="T37" fmla="*/ 377 h 396"/>
                <a:gd name="T38" fmla="*/ 5 w 848"/>
                <a:gd name="T39" fmla="*/ 367 h 396"/>
                <a:gd name="T40" fmla="*/ 0 w 848"/>
                <a:gd name="T41" fmla="*/ 357 h 396"/>
                <a:gd name="T42" fmla="*/ 0 w 848"/>
                <a:gd name="T43" fmla="*/ 343 h 396"/>
                <a:gd name="T44" fmla="*/ 4 w 848"/>
                <a:gd name="T45" fmla="*/ 329 h 396"/>
                <a:gd name="T46" fmla="*/ 13 w 848"/>
                <a:gd name="T47" fmla="*/ 315 h 396"/>
                <a:gd name="T48" fmla="*/ 33 w 848"/>
                <a:gd name="T49" fmla="*/ 290 h 396"/>
                <a:gd name="T50" fmla="*/ 71 w 848"/>
                <a:gd name="T51" fmla="*/ 254 h 396"/>
                <a:gd name="T52" fmla="*/ 123 w 848"/>
                <a:gd name="T53" fmla="*/ 217 h 396"/>
                <a:gd name="T54" fmla="*/ 185 w 848"/>
                <a:gd name="T55" fmla="*/ 179 h 396"/>
                <a:gd name="T56" fmla="*/ 257 w 848"/>
                <a:gd name="T57" fmla="*/ 141 h 396"/>
                <a:gd name="T58" fmla="*/ 339 w 848"/>
                <a:gd name="T59" fmla="*/ 104 h 396"/>
                <a:gd name="T60" fmla="*/ 424 w 848"/>
                <a:gd name="T61" fmla="*/ 70 h 396"/>
                <a:gd name="T62" fmla="*/ 509 w 848"/>
                <a:gd name="T63" fmla="*/ 43 h 396"/>
                <a:gd name="T64" fmla="*/ 587 w 848"/>
                <a:gd name="T65" fmla="*/ 22 h 396"/>
                <a:gd name="T66" fmla="*/ 659 w 848"/>
                <a:gd name="T67" fmla="*/ 8 h 396"/>
                <a:gd name="T68" fmla="*/ 722 w 848"/>
                <a:gd name="T69" fmla="*/ 1 h 396"/>
                <a:gd name="T70" fmla="*/ 774 w 848"/>
                <a:gd name="T71" fmla="*/ 0 h 396"/>
                <a:gd name="T72" fmla="*/ 806 w 848"/>
                <a:gd name="T73" fmla="*/ 5 h 396"/>
                <a:gd name="T74" fmla="*/ 822 w 848"/>
                <a:gd name="T75" fmla="*/ 10 h 396"/>
                <a:gd name="T76" fmla="*/ 835 w 848"/>
                <a:gd name="T77" fmla="*/ 18 h 396"/>
                <a:gd name="T78" fmla="*/ 843 w 848"/>
                <a:gd name="T79" fmla="*/ 27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48" h="396">
                  <a:moveTo>
                    <a:pt x="846" y="32"/>
                  </a:moveTo>
                  <a:lnTo>
                    <a:pt x="848" y="39"/>
                  </a:lnTo>
                  <a:lnTo>
                    <a:pt x="848" y="45"/>
                  </a:lnTo>
                  <a:lnTo>
                    <a:pt x="848" y="51"/>
                  </a:lnTo>
                  <a:lnTo>
                    <a:pt x="846" y="59"/>
                  </a:lnTo>
                  <a:lnTo>
                    <a:pt x="844" y="65"/>
                  </a:lnTo>
                  <a:lnTo>
                    <a:pt x="840" y="72"/>
                  </a:lnTo>
                  <a:lnTo>
                    <a:pt x="836" y="81"/>
                  </a:lnTo>
                  <a:lnTo>
                    <a:pt x="829" y="88"/>
                  </a:lnTo>
                  <a:lnTo>
                    <a:pt x="816" y="105"/>
                  </a:lnTo>
                  <a:lnTo>
                    <a:pt x="799" y="122"/>
                  </a:lnTo>
                  <a:lnTo>
                    <a:pt x="777" y="140"/>
                  </a:lnTo>
                  <a:lnTo>
                    <a:pt x="753" y="159"/>
                  </a:lnTo>
                  <a:lnTo>
                    <a:pt x="726" y="178"/>
                  </a:lnTo>
                  <a:lnTo>
                    <a:pt x="696" y="197"/>
                  </a:lnTo>
                  <a:lnTo>
                    <a:pt x="663" y="216"/>
                  </a:lnTo>
                  <a:lnTo>
                    <a:pt x="628" y="235"/>
                  </a:lnTo>
                  <a:lnTo>
                    <a:pt x="591" y="254"/>
                  </a:lnTo>
                  <a:lnTo>
                    <a:pt x="551" y="272"/>
                  </a:lnTo>
                  <a:lnTo>
                    <a:pt x="510" y="290"/>
                  </a:lnTo>
                  <a:lnTo>
                    <a:pt x="468" y="308"/>
                  </a:lnTo>
                  <a:lnTo>
                    <a:pt x="424" y="324"/>
                  </a:lnTo>
                  <a:lnTo>
                    <a:pt x="381" y="339"/>
                  </a:lnTo>
                  <a:lnTo>
                    <a:pt x="340" y="352"/>
                  </a:lnTo>
                  <a:lnTo>
                    <a:pt x="299" y="363"/>
                  </a:lnTo>
                  <a:lnTo>
                    <a:pt x="261" y="373"/>
                  </a:lnTo>
                  <a:lnTo>
                    <a:pt x="224" y="381"/>
                  </a:lnTo>
                  <a:lnTo>
                    <a:pt x="189" y="387"/>
                  </a:lnTo>
                  <a:lnTo>
                    <a:pt x="157" y="392"/>
                  </a:lnTo>
                  <a:lnTo>
                    <a:pt x="126" y="395"/>
                  </a:lnTo>
                  <a:lnTo>
                    <a:pt x="99" y="396"/>
                  </a:lnTo>
                  <a:lnTo>
                    <a:pt x="74" y="395"/>
                  </a:lnTo>
                  <a:lnTo>
                    <a:pt x="52" y="392"/>
                  </a:lnTo>
                  <a:lnTo>
                    <a:pt x="42" y="390"/>
                  </a:lnTo>
                  <a:lnTo>
                    <a:pt x="34" y="387"/>
                  </a:lnTo>
                  <a:lnTo>
                    <a:pt x="27" y="384"/>
                  </a:lnTo>
                  <a:lnTo>
                    <a:pt x="19" y="381"/>
                  </a:lnTo>
                  <a:lnTo>
                    <a:pt x="14" y="377"/>
                  </a:lnTo>
                  <a:lnTo>
                    <a:pt x="9" y="373"/>
                  </a:lnTo>
                  <a:lnTo>
                    <a:pt x="5" y="367"/>
                  </a:lnTo>
                  <a:lnTo>
                    <a:pt x="2" y="362"/>
                  </a:lnTo>
                  <a:lnTo>
                    <a:pt x="0" y="357"/>
                  </a:lnTo>
                  <a:lnTo>
                    <a:pt x="0" y="350"/>
                  </a:lnTo>
                  <a:lnTo>
                    <a:pt x="0" y="343"/>
                  </a:lnTo>
                  <a:lnTo>
                    <a:pt x="2" y="337"/>
                  </a:lnTo>
                  <a:lnTo>
                    <a:pt x="4" y="329"/>
                  </a:lnTo>
                  <a:lnTo>
                    <a:pt x="9" y="322"/>
                  </a:lnTo>
                  <a:lnTo>
                    <a:pt x="13" y="315"/>
                  </a:lnTo>
                  <a:lnTo>
                    <a:pt x="18" y="306"/>
                  </a:lnTo>
                  <a:lnTo>
                    <a:pt x="33" y="290"/>
                  </a:lnTo>
                  <a:lnTo>
                    <a:pt x="50" y="272"/>
                  </a:lnTo>
                  <a:lnTo>
                    <a:pt x="71" y="254"/>
                  </a:lnTo>
                  <a:lnTo>
                    <a:pt x="95" y="236"/>
                  </a:lnTo>
                  <a:lnTo>
                    <a:pt x="123" y="217"/>
                  </a:lnTo>
                  <a:lnTo>
                    <a:pt x="152" y="198"/>
                  </a:lnTo>
                  <a:lnTo>
                    <a:pt x="185" y="179"/>
                  </a:lnTo>
                  <a:lnTo>
                    <a:pt x="220" y="160"/>
                  </a:lnTo>
                  <a:lnTo>
                    <a:pt x="257" y="141"/>
                  </a:lnTo>
                  <a:lnTo>
                    <a:pt x="297" y="122"/>
                  </a:lnTo>
                  <a:lnTo>
                    <a:pt x="339" y="104"/>
                  </a:lnTo>
                  <a:lnTo>
                    <a:pt x="381" y="87"/>
                  </a:lnTo>
                  <a:lnTo>
                    <a:pt x="424" y="70"/>
                  </a:lnTo>
                  <a:lnTo>
                    <a:pt x="467" y="57"/>
                  </a:lnTo>
                  <a:lnTo>
                    <a:pt x="509" y="43"/>
                  </a:lnTo>
                  <a:lnTo>
                    <a:pt x="549" y="31"/>
                  </a:lnTo>
                  <a:lnTo>
                    <a:pt x="587" y="22"/>
                  </a:lnTo>
                  <a:lnTo>
                    <a:pt x="624" y="14"/>
                  </a:lnTo>
                  <a:lnTo>
                    <a:pt x="659" y="8"/>
                  </a:lnTo>
                  <a:lnTo>
                    <a:pt x="692" y="3"/>
                  </a:lnTo>
                  <a:lnTo>
                    <a:pt x="722" y="1"/>
                  </a:lnTo>
                  <a:lnTo>
                    <a:pt x="750" y="0"/>
                  </a:lnTo>
                  <a:lnTo>
                    <a:pt x="774" y="0"/>
                  </a:lnTo>
                  <a:lnTo>
                    <a:pt x="796" y="3"/>
                  </a:lnTo>
                  <a:lnTo>
                    <a:pt x="806" y="5"/>
                  </a:lnTo>
                  <a:lnTo>
                    <a:pt x="814" y="7"/>
                  </a:lnTo>
                  <a:lnTo>
                    <a:pt x="822" y="10"/>
                  </a:lnTo>
                  <a:lnTo>
                    <a:pt x="829" y="14"/>
                  </a:lnTo>
                  <a:lnTo>
                    <a:pt x="835" y="18"/>
                  </a:lnTo>
                  <a:lnTo>
                    <a:pt x="840" y="23"/>
                  </a:lnTo>
                  <a:lnTo>
                    <a:pt x="843" y="27"/>
                  </a:lnTo>
                  <a:lnTo>
                    <a:pt x="846" y="32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81" name="Freeform 141"/>
            <p:cNvSpPr>
              <a:spLocks noEditPoints="1"/>
            </p:cNvSpPr>
            <p:nvPr/>
          </p:nvSpPr>
          <p:spPr bwMode="auto">
            <a:xfrm>
              <a:off x="2081213" y="971550"/>
              <a:ext cx="114300" cy="112713"/>
            </a:xfrm>
            <a:custGeom>
              <a:avLst/>
              <a:gdLst>
                <a:gd name="T0" fmla="*/ 82 w 361"/>
                <a:gd name="T1" fmla="*/ 28 h 359"/>
                <a:gd name="T2" fmla="*/ 43 w 361"/>
                <a:gd name="T3" fmla="*/ 63 h 359"/>
                <a:gd name="T4" fmla="*/ 16 w 361"/>
                <a:gd name="T5" fmla="*/ 107 h 359"/>
                <a:gd name="T6" fmla="*/ 2 w 361"/>
                <a:gd name="T7" fmla="*/ 157 h 359"/>
                <a:gd name="T8" fmla="*/ 3 w 361"/>
                <a:gd name="T9" fmla="*/ 210 h 359"/>
                <a:gd name="T10" fmla="*/ 20 w 361"/>
                <a:gd name="T11" fmla="*/ 262 h 359"/>
                <a:gd name="T12" fmla="*/ 52 w 361"/>
                <a:gd name="T13" fmla="*/ 305 h 359"/>
                <a:gd name="T14" fmla="*/ 93 w 361"/>
                <a:gd name="T15" fmla="*/ 337 h 359"/>
                <a:gd name="T16" fmla="*/ 141 w 361"/>
                <a:gd name="T17" fmla="*/ 355 h 359"/>
                <a:gd name="T18" fmla="*/ 193 w 361"/>
                <a:gd name="T19" fmla="*/ 359 h 359"/>
                <a:gd name="T20" fmla="*/ 245 w 361"/>
                <a:gd name="T21" fmla="*/ 347 h 359"/>
                <a:gd name="T22" fmla="*/ 293 w 361"/>
                <a:gd name="T23" fmla="*/ 320 h 359"/>
                <a:gd name="T24" fmla="*/ 329 w 361"/>
                <a:gd name="T25" fmla="*/ 282 h 359"/>
                <a:gd name="T26" fmla="*/ 351 w 361"/>
                <a:gd name="T27" fmla="*/ 235 h 359"/>
                <a:gd name="T28" fmla="*/ 361 w 361"/>
                <a:gd name="T29" fmla="*/ 185 h 359"/>
                <a:gd name="T30" fmla="*/ 354 w 361"/>
                <a:gd name="T31" fmla="*/ 132 h 359"/>
                <a:gd name="T32" fmla="*/ 331 w 361"/>
                <a:gd name="T33" fmla="*/ 81 h 359"/>
                <a:gd name="T34" fmla="*/ 296 w 361"/>
                <a:gd name="T35" fmla="*/ 42 h 359"/>
                <a:gd name="T36" fmla="*/ 253 w 361"/>
                <a:gd name="T37" fmla="*/ 14 h 359"/>
                <a:gd name="T38" fmla="*/ 203 w 361"/>
                <a:gd name="T39" fmla="*/ 1 h 359"/>
                <a:gd name="T40" fmla="*/ 150 w 361"/>
                <a:gd name="T41" fmla="*/ 2 h 359"/>
                <a:gd name="T42" fmla="*/ 222 w 361"/>
                <a:gd name="T43" fmla="*/ 286 h 359"/>
                <a:gd name="T44" fmla="*/ 200 w 361"/>
                <a:gd name="T45" fmla="*/ 292 h 359"/>
                <a:gd name="T46" fmla="*/ 166 w 361"/>
                <a:gd name="T47" fmla="*/ 293 h 359"/>
                <a:gd name="T48" fmla="*/ 134 w 361"/>
                <a:gd name="T49" fmla="*/ 285 h 359"/>
                <a:gd name="T50" fmla="*/ 106 w 361"/>
                <a:gd name="T51" fmla="*/ 267 h 359"/>
                <a:gd name="T52" fmla="*/ 83 w 361"/>
                <a:gd name="T53" fmla="*/ 242 h 359"/>
                <a:gd name="T54" fmla="*/ 70 w 361"/>
                <a:gd name="T55" fmla="*/ 210 h 359"/>
                <a:gd name="T56" fmla="*/ 65 w 361"/>
                <a:gd name="T57" fmla="*/ 176 h 359"/>
                <a:gd name="T58" fmla="*/ 71 w 361"/>
                <a:gd name="T59" fmla="*/ 143 h 359"/>
                <a:gd name="T60" fmla="*/ 86 w 361"/>
                <a:gd name="T61" fmla="*/ 114 h 359"/>
                <a:gd name="T62" fmla="*/ 109 w 361"/>
                <a:gd name="T63" fmla="*/ 89 h 359"/>
                <a:gd name="T64" fmla="*/ 138 w 361"/>
                <a:gd name="T65" fmla="*/ 72 h 359"/>
                <a:gd name="T66" fmla="*/ 172 w 361"/>
                <a:gd name="T67" fmla="*/ 64 h 359"/>
                <a:gd name="T68" fmla="*/ 205 w 361"/>
                <a:gd name="T69" fmla="*/ 67 h 359"/>
                <a:gd name="T70" fmla="*/ 237 w 361"/>
                <a:gd name="T71" fmla="*/ 79 h 359"/>
                <a:gd name="T72" fmla="*/ 263 w 361"/>
                <a:gd name="T73" fmla="*/ 99 h 359"/>
                <a:gd name="T74" fmla="*/ 282 w 361"/>
                <a:gd name="T75" fmla="*/ 126 h 359"/>
                <a:gd name="T76" fmla="*/ 294 w 361"/>
                <a:gd name="T77" fmla="*/ 160 h 359"/>
                <a:gd name="T78" fmla="*/ 295 w 361"/>
                <a:gd name="T79" fmla="*/ 194 h 359"/>
                <a:gd name="T80" fmla="*/ 285 w 361"/>
                <a:gd name="T81" fmla="*/ 226 h 359"/>
                <a:gd name="T82" fmla="*/ 269 w 361"/>
                <a:gd name="T83" fmla="*/ 253 h 359"/>
                <a:gd name="T84" fmla="*/ 243 w 361"/>
                <a:gd name="T85" fmla="*/ 275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1" h="359">
                  <a:moveTo>
                    <a:pt x="115" y="12"/>
                  </a:moveTo>
                  <a:lnTo>
                    <a:pt x="98" y="20"/>
                  </a:lnTo>
                  <a:lnTo>
                    <a:pt x="82" y="28"/>
                  </a:lnTo>
                  <a:lnTo>
                    <a:pt x="68" y="39"/>
                  </a:lnTo>
                  <a:lnTo>
                    <a:pt x="55" y="50"/>
                  </a:lnTo>
                  <a:lnTo>
                    <a:pt x="43" y="63"/>
                  </a:lnTo>
                  <a:lnTo>
                    <a:pt x="33" y="77"/>
                  </a:lnTo>
                  <a:lnTo>
                    <a:pt x="23" y="92"/>
                  </a:lnTo>
                  <a:lnTo>
                    <a:pt x="16" y="107"/>
                  </a:lnTo>
                  <a:lnTo>
                    <a:pt x="9" y="123"/>
                  </a:lnTo>
                  <a:lnTo>
                    <a:pt x="4" y="140"/>
                  </a:lnTo>
                  <a:lnTo>
                    <a:pt x="2" y="157"/>
                  </a:lnTo>
                  <a:lnTo>
                    <a:pt x="0" y="174"/>
                  </a:lnTo>
                  <a:lnTo>
                    <a:pt x="1" y="192"/>
                  </a:lnTo>
                  <a:lnTo>
                    <a:pt x="3" y="210"/>
                  </a:lnTo>
                  <a:lnTo>
                    <a:pt x="7" y="227"/>
                  </a:lnTo>
                  <a:lnTo>
                    <a:pt x="13" y="245"/>
                  </a:lnTo>
                  <a:lnTo>
                    <a:pt x="20" y="262"/>
                  </a:lnTo>
                  <a:lnTo>
                    <a:pt x="30" y="278"/>
                  </a:lnTo>
                  <a:lnTo>
                    <a:pt x="40" y="291"/>
                  </a:lnTo>
                  <a:lnTo>
                    <a:pt x="52" y="305"/>
                  </a:lnTo>
                  <a:lnTo>
                    <a:pt x="64" y="317"/>
                  </a:lnTo>
                  <a:lnTo>
                    <a:pt x="78" y="327"/>
                  </a:lnTo>
                  <a:lnTo>
                    <a:pt x="93" y="337"/>
                  </a:lnTo>
                  <a:lnTo>
                    <a:pt x="108" y="344"/>
                  </a:lnTo>
                  <a:lnTo>
                    <a:pt x="125" y="350"/>
                  </a:lnTo>
                  <a:lnTo>
                    <a:pt x="141" y="355"/>
                  </a:lnTo>
                  <a:lnTo>
                    <a:pt x="157" y="358"/>
                  </a:lnTo>
                  <a:lnTo>
                    <a:pt x="175" y="359"/>
                  </a:lnTo>
                  <a:lnTo>
                    <a:pt x="193" y="359"/>
                  </a:lnTo>
                  <a:lnTo>
                    <a:pt x="210" y="357"/>
                  </a:lnTo>
                  <a:lnTo>
                    <a:pt x="228" y="353"/>
                  </a:lnTo>
                  <a:lnTo>
                    <a:pt x="245" y="347"/>
                  </a:lnTo>
                  <a:lnTo>
                    <a:pt x="262" y="339"/>
                  </a:lnTo>
                  <a:lnTo>
                    <a:pt x="278" y="330"/>
                  </a:lnTo>
                  <a:lnTo>
                    <a:pt x="293" y="320"/>
                  </a:lnTo>
                  <a:lnTo>
                    <a:pt x="306" y="308"/>
                  </a:lnTo>
                  <a:lnTo>
                    <a:pt x="318" y="296"/>
                  </a:lnTo>
                  <a:lnTo>
                    <a:pt x="329" y="282"/>
                  </a:lnTo>
                  <a:lnTo>
                    <a:pt x="337" y="267"/>
                  </a:lnTo>
                  <a:lnTo>
                    <a:pt x="345" y="251"/>
                  </a:lnTo>
                  <a:lnTo>
                    <a:pt x="351" y="235"/>
                  </a:lnTo>
                  <a:lnTo>
                    <a:pt x="356" y="218"/>
                  </a:lnTo>
                  <a:lnTo>
                    <a:pt x="358" y="201"/>
                  </a:lnTo>
                  <a:lnTo>
                    <a:pt x="361" y="185"/>
                  </a:lnTo>
                  <a:lnTo>
                    <a:pt x="359" y="167"/>
                  </a:lnTo>
                  <a:lnTo>
                    <a:pt x="357" y="149"/>
                  </a:lnTo>
                  <a:lnTo>
                    <a:pt x="354" y="132"/>
                  </a:lnTo>
                  <a:lnTo>
                    <a:pt x="348" y="114"/>
                  </a:lnTo>
                  <a:lnTo>
                    <a:pt x="340" y="97"/>
                  </a:lnTo>
                  <a:lnTo>
                    <a:pt x="331" y="81"/>
                  </a:lnTo>
                  <a:lnTo>
                    <a:pt x="321" y="67"/>
                  </a:lnTo>
                  <a:lnTo>
                    <a:pt x="310" y="53"/>
                  </a:lnTo>
                  <a:lnTo>
                    <a:pt x="296" y="42"/>
                  </a:lnTo>
                  <a:lnTo>
                    <a:pt x="282" y="31"/>
                  </a:lnTo>
                  <a:lnTo>
                    <a:pt x="269" y="22"/>
                  </a:lnTo>
                  <a:lnTo>
                    <a:pt x="253" y="14"/>
                  </a:lnTo>
                  <a:lnTo>
                    <a:pt x="237" y="8"/>
                  </a:lnTo>
                  <a:lnTo>
                    <a:pt x="220" y="4"/>
                  </a:lnTo>
                  <a:lnTo>
                    <a:pt x="203" y="1"/>
                  </a:lnTo>
                  <a:lnTo>
                    <a:pt x="185" y="0"/>
                  </a:lnTo>
                  <a:lnTo>
                    <a:pt x="168" y="0"/>
                  </a:lnTo>
                  <a:lnTo>
                    <a:pt x="150" y="2"/>
                  </a:lnTo>
                  <a:lnTo>
                    <a:pt x="132" y="6"/>
                  </a:lnTo>
                  <a:lnTo>
                    <a:pt x="115" y="12"/>
                  </a:lnTo>
                  <a:close/>
                  <a:moveTo>
                    <a:pt x="222" y="286"/>
                  </a:moveTo>
                  <a:lnTo>
                    <a:pt x="222" y="286"/>
                  </a:lnTo>
                  <a:lnTo>
                    <a:pt x="211" y="290"/>
                  </a:lnTo>
                  <a:lnTo>
                    <a:pt x="200" y="292"/>
                  </a:lnTo>
                  <a:lnTo>
                    <a:pt x="188" y="294"/>
                  </a:lnTo>
                  <a:lnTo>
                    <a:pt x="178" y="294"/>
                  </a:lnTo>
                  <a:lnTo>
                    <a:pt x="166" y="293"/>
                  </a:lnTo>
                  <a:lnTo>
                    <a:pt x="155" y="291"/>
                  </a:lnTo>
                  <a:lnTo>
                    <a:pt x="145" y="288"/>
                  </a:lnTo>
                  <a:lnTo>
                    <a:pt x="134" y="285"/>
                  </a:lnTo>
                  <a:lnTo>
                    <a:pt x="124" y="280"/>
                  </a:lnTo>
                  <a:lnTo>
                    <a:pt x="115" y="274"/>
                  </a:lnTo>
                  <a:lnTo>
                    <a:pt x="106" y="267"/>
                  </a:lnTo>
                  <a:lnTo>
                    <a:pt x="98" y="260"/>
                  </a:lnTo>
                  <a:lnTo>
                    <a:pt x="90" y="251"/>
                  </a:lnTo>
                  <a:lnTo>
                    <a:pt x="83" y="242"/>
                  </a:lnTo>
                  <a:lnTo>
                    <a:pt x="78" y="232"/>
                  </a:lnTo>
                  <a:lnTo>
                    <a:pt x="73" y="222"/>
                  </a:lnTo>
                  <a:lnTo>
                    <a:pt x="70" y="210"/>
                  </a:lnTo>
                  <a:lnTo>
                    <a:pt x="67" y="198"/>
                  </a:lnTo>
                  <a:lnTo>
                    <a:pt x="65" y="188"/>
                  </a:lnTo>
                  <a:lnTo>
                    <a:pt x="65" y="176"/>
                  </a:lnTo>
                  <a:lnTo>
                    <a:pt x="67" y="166"/>
                  </a:lnTo>
                  <a:lnTo>
                    <a:pt x="68" y="154"/>
                  </a:lnTo>
                  <a:lnTo>
                    <a:pt x="71" y="143"/>
                  </a:lnTo>
                  <a:lnTo>
                    <a:pt x="75" y="133"/>
                  </a:lnTo>
                  <a:lnTo>
                    <a:pt x="79" y="123"/>
                  </a:lnTo>
                  <a:lnTo>
                    <a:pt x="86" y="114"/>
                  </a:lnTo>
                  <a:lnTo>
                    <a:pt x="92" y="105"/>
                  </a:lnTo>
                  <a:lnTo>
                    <a:pt x="100" y="97"/>
                  </a:lnTo>
                  <a:lnTo>
                    <a:pt x="109" y="89"/>
                  </a:lnTo>
                  <a:lnTo>
                    <a:pt x="117" y="83"/>
                  </a:lnTo>
                  <a:lnTo>
                    <a:pt x="128" y="77"/>
                  </a:lnTo>
                  <a:lnTo>
                    <a:pt x="138" y="72"/>
                  </a:lnTo>
                  <a:lnTo>
                    <a:pt x="150" y="68"/>
                  </a:lnTo>
                  <a:lnTo>
                    <a:pt x="161" y="66"/>
                  </a:lnTo>
                  <a:lnTo>
                    <a:pt x="172" y="64"/>
                  </a:lnTo>
                  <a:lnTo>
                    <a:pt x="184" y="64"/>
                  </a:lnTo>
                  <a:lnTo>
                    <a:pt x="194" y="65"/>
                  </a:lnTo>
                  <a:lnTo>
                    <a:pt x="205" y="67"/>
                  </a:lnTo>
                  <a:lnTo>
                    <a:pt x="217" y="70"/>
                  </a:lnTo>
                  <a:lnTo>
                    <a:pt x="226" y="74"/>
                  </a:lnTo>
                  <a:lnTo>
                    <a:pt x="237" y="79"/>
                  </a:lnTo>
                  <a:lnTo>
                    <a:pt x="246" y="84"/>
                  </a:lnTo>
                  <a:lnTo>
                    <a:pt x="255" y="92"/>
                  </a:lnTo>
                  <a:lnTo>
                    <a:pt x="263" y="99"/>
                  </a:lnTo>
                  <a:lnTo>
                    <a:pt x="271" y="107"/>
                  </a:lnTo>
                  <a:lnTo>
                    <a:pt x="277" y="117"/>
                  </a:lnTo>
                  <a:lnTo>
                    <a:pt x="282" y="126"/>
                  </a:lnTo>
                  <a:lnTo>
                    <a:pt x="288" y="137"/>
                  </a:lnTo>
                  <a:lnTo>
                    <a:pt x="292" y="149"/>
                  </a:lnTo>
                  <a:lnTo>
                    <a:pt x="294" y="160"/>
                  </a:lnTo>
                  <a:lnTo>
                    <a:pt x="295" y="171"/>
                  </a:lnTo>
                  <a:lnTo>
                    <a:pt x="295" y="182"/>
                  </a:lnTo>
                  <a:lnTo>
                    <a:pt x="295" y="194"/>
                  </a:lnTo>
                  <a:lnTo>
                    <a:pt x="293" y="205"/>
                  </a:lnTo>
                  <a:lnTo>
                    <a:pt x="290" y="215"/>
                  </a:lnTo>
                  <a:lnTo>
                    <a:pt x="285" y="226"/>
                  </a:lnTo>
                  <a:lnTo>
                    <a:pt x="281" y="235"/>
                  </a:lnTo>
                  <a:lnTo>
                    <a:pt x="275" y="245"/>
                  </a:lnTo>
                  <a:lnTo>
                    <a:pt x="269" y="253"/>
                  </a:lnTo>
                  <a:lnTo>
                    <a:pt x="261" y="262"/>
                  </a:lnTo>
                  <a:lnTo>
                    <a:pt x="253" y="269"/>
                  </a:lnTo>
                  <a:lnTo>
                    <a:pt x="243" y="275"/>
                  </a:lnTo>
                  <a:lnTo>
                    <a:pt x="233" y="282"/>
                  </a:lnTo>
                  <a:lnTo>
                    <a:pt x="222" y="286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82" name="Freeform 142"/>
            <p:cNvSpPr>
              <a:spLocks/>
            </p:cNvSpPr>
            <p:nvPr/>
          </p:nvSpPr>
          <p:spPr bwMode="auto">
            <a:xfrm>
              <a:off x="2058988" y="1198563"/>
              <a:ext cx="52388" cy="52388"/>
            </a:xfrm>
            <a:custGeom>
              <a:avLst/>
              <a:gdLst>
                <a:gd name="T0" fmla="*/ 162 w 165"/>
                <a:gd name="T1" fmla="*/ 61 h 164"/>
                <a:gd name="T2" fmla="*/ 165 w 165"/>
                <a:gd name="T3" fmla="*/ 76 h 164"/>
                <a:gd name="T4" fmla="*/ 165 w 165"/>
                <a:gd name="T5" fmla="*/ 92 h 164"/>
                <a:gd name="T6" fmla="*/ 161 w 165"/>
                <a:gd name="T7" fmla="*/ 108 h 164"/>
                <a:gd name="T8" fmla="*/ 154 w 165"/>
                <a:gd name="T9" fmla="*/ 122 h 164"/>
                <a:gd name="T10" fmla="*/ 146 w 165"/>
                <a:gd name="T11" fmla="*/ 136 h 164"/>
                <a:gd name="T12" fmla="*/ 134 w 165"/>
                <a:gd name="T13" fmla="*/ 146 h 164"/>
                <a:gd name="T14" fmla="*/ 121 w 165"/>
                <a:gd name="T15" fmla="*/ 156 h 164"/>
                <a:gd name="T16" fmla="*/ 105 w 165"/>
                <a:gd name="T17" fmla="*/ 161 h 164"/>
                <a:gd name="T18" fmla="*/ 89 w 165"/>
                <a:gd name="T19" fmla="*/ 164 h 164"/>
                <a:gd name="T20" fmla="*/ 73 w 165"/>
                <a:gd name="T21" fmla="*/ 164 h 164"/>
                <a:gd name="T22" fmla="*/ 57 w 165"/>
                <a:gd name="T23" fmla="*/ 160 h 164"/>
                <a:gd name="T24" fmla="*/ 42 w 165"/>
                <a:gd name="T25" fmla="*/ 154 h 164"/>
                <a:gd name="T26" fmla="*/ 30 w 165"/>
                <a:gd name="T27" fmla="*/ 145 h 164"/>
                <a:gd name="T28" fmla="*/ 18 w 165"/>
                <a:gd name="T29" fmla="*/ 134 h 164"/>
                <a:gd name="T30" fmla="*/ 10 w 165"/>
                <a:gd name="T31" fmla="*/ 120 h 164"/>
                <a:gd name="T32" fmla="*/ 3 w 165"/>
                <a:gd name="T33" fmla="*/ 104 h 164"/>
                <a:gd name="T34" fmla="*/ 1 w 165"/>
                <a:gd name="T35" fmla="*/ 88 h 164"/>
                <a:gd name="T36" fmla="*/ 1 w 165"/>
                <a:gd name="T37" fmla="*/ 72 h 164"/>
                <a:gd name="T38" fmla="*/ 4 w 165"/>
                <a:gd name="T39" fmla="*/ 56 h 164"/>
                <a:gd name="T40" fmla="*/ 11 w 165"/>
                <a:gd name="T41" fmla="*/ 42 h 164"/>
                <a:gd name="T42" fmla="*/ 20 w 165"/>
                <a:gd name="T43" fmla="*/ 29 h 164"/>
                <a:gd name="T44" fmla="*/ 32 w 165"/>
                <a:gd name="T45" fmla="*/ 18 h 164"/>
                <a:gd name="T46" fmla="*/ 46 w 165"/>
                <a:gd name="T47" fmla="*/ 9 h 164"/>
                <a:gd name="T48" fmla="*/ 60 w 165"/>
                <a:gd name="T49" fmla="*/ 2 h 164"/>
                <a:gd name="T50" fmla="*/ 77 w 165"/>
                <a:gd name="T51" fmla="*/ 0 h 164"/>
                <a:gd name="T52" fmla="*/ 93 w 165"/>
                <a:gd name="T53" fmla="*/ 0 h 164"/>
                <a:gd name="T54" fmla="*/ 109 w 165"/>
                <a:gd name="T55" fmla="*/ 4 h 164"/>
                <a:gd name="T56" fmla="*/ 123 w 165"/>
                <a:gd name="T57" fmla="*/ 10 h 164"/>
                <a:gd name="T58" fmla="*/ 136 w 165"/>
                <a:gd name="T59" fmla="*/ 19 h 164"/>
                <a:gd name="T60" fmla="*/ 147 w 165"/>
                <a:gd name="T61" fmla="*/ 31 h 164"/>
                <a:gd name="T62" fmla="*/ 157 w 165"/>
                <a:gd name="T63" fmla="*/ 4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5" h="164">
                  <a:moveTo>
                    <a:pt x="160" y="52"/>
                  </a:moveTo>
                  <a:lnTo>
                    <a:pt x="162" y="61"/>
                  </a:lnTo>
                  <a:lnTo>
                    <a:pt x="164" y="68"/>
                  </a:lnTo>
                  <a:lnTo>
                    <a:pt x="165" y="76"/>
                  </a:lnTo>
                  <a:lnTo>
                    <a:pt x="165" y="85"/>
                  </a:lnTo>
                  <a:lnTo>
                    <a:pt x="165" y="92"/>
                  </a:lnTo>
                  <a:lnTo>
                    <a:pt x="163" y="100"/>
                  </a:lnTo>
                  <a:lnTo>
                    <a:pt x="161" y="108"/>
                  </a:lnTo>
                  <a:lnTo>
                    <a:pt x="159" y="116"/>
                  </a:lnTo>
                  <a:lnTo>
                    <a:pt x="154" y="122"/>
                  </a:lnTo>
                  <a:lnTo>
                    <a:pt x="150" y="129"/>
                  </a:lnTo>
                  <a:lnTo>
                    <a:pt x="146" y="136"/>
                  </a:lnTo>
                  <a:lnTo>
                    <a:pt x="141" y="141"/>
                  </a:lnTo>
                  <a:lnTo>
                    <a:pt x="134" y="146"/>
                  </a:lnTo>
                  <a:lnTo>
                    <a:pt x="128" y="152"/>
                  </a:lnTo>
                  <a:lnTo>
                    <a:pt x="121" y="156"/>
                  </a:lnTo>
                  <a:lnTo>
                    <a:pt x="113" y="159"/>
                  </a:lnTo>
                  <a:lnTo>
                    <a:pt x="105" y="161"/>
                  </a:lnTo>
                  <a:lnTo>
                    <a:pt x="96" y="163"/>
                  </a:lnTo>
                  <a:lnTo>
                    <a:pt x="89" y="164"/>
                  </a:lnTo>
                  <a:lnTo>
                    <a:pt x="80" y="164"/>
                  </a:lnTo>
                  <a:lnTo>
                    <a:pt x="73" y="164"/>
                  </a:lnTo>
                  <a:lnTo>
                    <a:pt x="65" y="162"/>
                  </a:lnTo>
                  <a:lnTo>
                    <a:pt x="57" y="160"/>
                  </a:lnTo>
                  <a:lnTo>
                    <a:pt x="50" y="158"/>
                  </a:lnTo>
                  <a:lnTo>
                    <a:pt x="42" y="154"/>
                  </a:lnTo>
                  <a:lnTo>
                    <a:pt x="36" y="149"/>
                  </a:lnTo>
                  <a:lnTo>
                    <a:pt x="30" y="145"/>
                  </a:lnTo>
                  <a:lnTo>
                    <a:pt x="23" y="140"/>
                  </a:lnTo>
                  <a:lnTo>
                    <a:pt x="18" y="134"/>
                  </a:lnTo>
                  <a:lnTo>
                    <a:pt x="14" y="127"/>
                  </a:lnTo>
                  <a:lnTo>
                    <a:pt x="10" y="120"/>
                  </a:lnTo>
                  <a:lnTo>
                    <a:pt x="6" y="112"/>
                  </a:lnTo>
                  <a:lnTo>
                    <a:pt x="3" y="104"/>
                  </a:lnTo>
                  <a:lnTo>
                    <a:pt x="1" y="97"/>
                  </a:lnTo>
                  <a:lnTo>
                    <a:pt x="1" y="88"/>
                  </a:lnTo>
                  <a:lnTo>
                    <a:pt x="0" y="80"/>
                  </a:lnTo>
                  <a:lnTo>
                    <a:pt x="1" y="72"/>
                  </a:lnTo>
                  <a:lnTo>
                    <a:pt x="2" y="64"/>
                  </a:lnTo>
                  <a:lnTo>
                    <a:pt x="4" y="56"/>
                  </a:lnTo>
                  <a:lnTo>
                    <a:pt x="7" y="49"/>
                  </a:lnTo>
                  <a:lnTo>
                    <a:pt x="11" y="42"/>
                  </a:lnTo>
                  <a:lnTo>
                    <a:pt x="15" y="35"/>
                  </a:lnTo>
                  <a:lnTo>
                    <a:pt x="20" y="29"/>
                  </a:lnTo>
                  <a:lnTo>
                    <a:pt x="25" y="24"/>
                  </a:lnTo>
                  <a:lnTo>
                    <a:pt x="32" y="18"/>
                  </a:lnTo>
                  <a:lnTo>
                    <a:pt x="38" y="13"/>
                  </a:lnTo>
                  <a:lnTo>
                    <a:pt x="46" y="9"/>
                  </a:lnTo>
                  <a:lnTo>
                    <a:pt x="53" y="6"/>
                  </a:lnTo>
                  <a:lnTo>
                    <a:pt x="60" y="2"/>
                  </a:lnTo>
                  <a:lnTo>
                    <a:pt x="69" y="1"/>
                  </a:lnTo>
                  <a:lnTo>
                    <a:pt x="77" y="0"/>
                  </a:lnTo>
                  <a:lnTo>
                    <a:pt x="85" y="0"/>
                  </a:lnTo>
                  <a:lnTo>
                    <a:pt x="93" y="0"/>
                  </a:lnTo>
                  <a:lnTo>
                    <a:pt x="101" y="1"/>
                  </a:lnTo>
                  <a:lnTo>
                    <a:pt x="109" y="4"/>
                  </a:lnTo>
                  <a:lnTo>
                    <a:pt x="116" y="7"/>
                  </a:lnTo>
                  <a:lnTo>
                    <a:pt x="123" y="10"/>
                  </a:lnTo>
                  <a:lnTo>
                    <a:pt x="130" y="14"/>
                  </a:lnTo>
                  <a:lnTo>
                    <a:pt x="136" y="19"/>
                  </a:lnTo>
                  <a:lnTo>
                    <a:pt x="142" y="25"/>
                  </a:lnTo>
                  <a:lnTo>
                    <a:pt x="147" y="31"/>
                  </a:lnTo>
                  <a:lnTo>
                    <a:pt x="152" y="37"/>
                  </a:lnTo>
                  <a:lnTo>
                    <a:pt x="157" y="45"/>
                  </a:lnTo>
                  <a:lnTo>
                    <a:pt x="160" y="52"/>
                  </a:lnTo>
                  <a:close/>
                </a:path>
              </a:pathLst>
            </a:custGeom>
            <a:solidFill>
              <a:srgbClr val="669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83" name="Freeform 143"/>
            <p:cNvSpPr>
              <a:spLocks/>
            </p:cNvSpPr>
            <p:nvPr/>
          </p:nvSpPr>
          <p:spPr bwMode="auto">
            <a:xfrm>
              <a:off x="2109788" y="1330325"/>
              <a:ext cx="52388" cy="52388"/>
            </a:xfrm>
            <a:custGeom>
              <a:avLst/>
              <a:gdLst>
                <a:gd name="T0" fmla="*/ 162 w 164"/>
                <a:gd name="T1" fmla="*/ 60 h 165"/>
                <a:gd name="T2" fmla="*/ 164 w 164"/>
                <a:gd name="T3" fmla="*/ 77 h 165"/>
                <a:gd name="T4" fmla="*/ 164 w 164"/>
                <a:gd name="T5" fmla="*/ 93 h 165"/>
                <a:gd name="T6" fmla="*/ 161 w 164"/>
                <a:gd name="T7" fmla="*/ 108 h 165"/>
                <a:gd name="T8" fmla="*/ 154 w 164"/>
                <a:gd name="T9" fmla="*/ 122 h 165"/>
                <a:gd name="T10" fmla="*/ 145 w 164"/>
                <a:gd name="T11" fmla="*/ 135 h 165"/>
                <a:gd name="T12" fmla="*/ 133 w 164"/>
                <a:gd name="T13" fmla="*/ 147 h 165"/>
                <a:gd name="T14" fmla="*/ 119 w 164"/>
                <a:gd name="T15" fmla="*/ 155 h 165"/>
                <a:gd name="T16" fmla="*/ 104 w 164"/>
                <a:gd name="T17" fmla="*/ 161 h 165"/>
                <a:gd name="T18" fmla="*/ 88 w 164"/>
                <a:gd name="T19" fmla="*/ 165 h 165"/>
                <a:gd name="T20" fmla="*/ 72 w 164"/>
                <a:gd name="T21" fmla="*/ 164 h 165"/>
                <a:gd name="T22" fmla="*/ 56 w 164"/>
                <a:gd name="T23" fmla="*/ 160 h 165"/>
                <a:gd name="T24" fmla="*/ 42 w 164"/>
                <a:gd name="T25" fmla="*/ 154 h 165"/>
                <a:gd name="T26" fmla="*/ 28 w 164"/>
                <a:gd name="T27" fmla="*/ 146 h 165"/>
                <a:gd name="T28" fmla="*/ 18 w 164"/>
                <a:gd name="T29" fmla="*/ 134 h 165"/>
                <a:gd name="T30" fmla="*/ 8 w 164"/>
                <a:gd name="T31" fmla="*/ 120 h 165"/>
                <a:gd name="T32" fmla="*/ 3 w 164"/>
                <a:gd name="T33" fmla="*/ 104 h 165"/>
                <a:gd name="T34" fmla="*/ 0 w 164"/>
                <a:gd name="T35" fmla="*/ 89 h 165"/>
                <a:gd name="T36" fmla="*/ 0 w 164"/>
                <a:gd name="T37" fmla="*/ 72 h 165"/>
                <a:gd name="T38" fmla="*/ 4 w 164"/>
                <a:gd name="T39" fmla="*/ 57 h 165"/>
                <a:gd name="T40" fmla="*/ 10 w 164"/>
                <a:gd name="T41" fmla="*/ 42 h 165"/>
                <a:gd name="T42" fmla="*/ 19 w 164"/>
                <a:gd name="T43" fmla="*/ 29 h 165"/>
                <a:gd name="T44" fmla="*/ 31 w 164"/>
                <a:gd name="T45" fmla="*/ 18 h 165"/>
                <a:gd name="T46" fmla="*/ 44 w 164"/>
                <a:gd name="T47" fmla="*/ 9 h 165"/>
                <a:gd name="T48" fmla="*/ 60 w 164"/>
                <a:gd name="T49" fmla="*/ 3 h 165"/>
                <a:gd name="T50" fmla="*/ 76 w 164"/>
                <a:gd name="T51" fmla="*/ 0 h 165"/>
                <a:gd name="T52" fmla="*/ 92 w 164"/>
                <a:gd name="T53" fmla="*/ 1 h 165"/>
                <a:gd name="T54" fmla="*/ 108 w 164"/>
                <a:gd name="T55" fmla="*/ 4 h 165"/>
                <a:gd name="T56" fmla="*/ 123 w 164"/>
                <a:gd name="T57" fmla="*/ 10 h 165"/>
                <a:gd name="T58" fmla="*/ 135 w 164"/>
                <a:gd name="T59" fmla="*/ 20 h 165"/>
                <a:gd name="T60" fmla="*/ 146 w 164"/>
                <a:gd name="T61" fmla="*/ 30 h 165"/>
                <a:gd name="T62" fmla="*/ 155 w 164"/>
                <a:gd name="T63" fmla="*/ 4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65">
                  <a:moveTo>
                    <a:pt x="159" y="53"/>
                  </a:moveTo>
                  <a:lnTo>
                    <a:pt x="162" y="60"/>
                  </a:lnTo>
                  <a:lnTo>
                    <a:pt x="163" y="68"/>
                  </a:lnTo>
                  <a:lnTo>
                    <a:pt x="164" y="77"/>
                  </a:lnTo>
                  <a:lnTo>
                    <a:pt x="164" y="84"/>
                  </a:lnTo>
                  <a:lnTo>
                    <a:pt x="164" y="93"/>
                  </a:lnTo>
                  <a:lnTo>
                    <a:pt x="163" y="100"/>
                  </a:lnTo>
                  <a:lnTo>
                    <a:pt x="161" y="108"/>
                  </a:lnTo>
                  <a:lnTo>
                    <a:pt x="157" y="115"/>
                  </a:lnTo>
                  <a:lnTo>
                    <a:pt x="154" y="122"/>
                  </a:lnTo>
                  <a:lnTo>
                    <a:pt x="150" y="129"/>
                  </a:lnTo>
                  <a:lnTo>
                    <a:pt x="145" y="135"/>
                  </a:lnTo>
                  <a:lnTo>
                    <a:pt x="139" y="141"/>
                  </a:lnTo>
                  <a:lnTo>
                    <a:pt x="133" y="147"/>
                  </a:lnTo>
                  <a:lnTo>
                    <a:pt x="127" y="151"/>
                  </a:lnTo>
                  <a:lnTo>
                    <a:pt x="119" y="155"/>
                  </a:lnTo>
                  <a:lnTo>
                    <a:pt x="112" y="159"/>
                  </a:lnTo>
                  <a:lnTo>
                    <a:pt x="104" y="161"/>
                  </a:lnTo>
                  <a:lnTo>
                    <a:pt x="96" y="164"/>
                  </a:lnTo>
                  <a:lnTo>
                    <a:pt x="88" y="165"/>
                  </a:lnTo>
                  <a:lnTo>
                    <a:pt x="79" y="165"/>
                  </a:lnTo>
                  <a:lnTo>
                    <a:pt x="72" y="164"/>
                  </a:lnTo>
                  <a:lnTo>
                    <a:pt x="63" y="163"/>
                  </a:lnTo>
                  <a:lnTo>
                    <a:pt x="56" y="160"/>
                  </a:lnTo>
                  <a:lnTo>
                    <a:pt x="49" y="157"/>
                  </a:lnTo>
                  <a:lnTo>
                    <a:pt x="42" y="154"/>
                  </a:lnTo>
                  <a:lnTo>
                    <a:pt x="35" y="150"/>
                  </a:lnTo>
                  <a:lnTo>
                    <a:pt x="28" y="146"/>
                  </a:lnTo>
                  <a:lnTo>
                    <a:pt x="23" y="139"/>
                  </a:lnTo>
                  <a:lnTo>
                    <a:pt x="18" y="134"/>
                  </a:lnTo>
                  <a:lnTo>
                    <a:pt x="13" y="127"/>
                  </a:lnTo>
                  <a:lnTo>
                    <a:pt x="8" y="120"/>
                  </a:lnTo>
                  <a:lnTo>
                    <a:pt x="5" y="112"/>
                  </a:lnTo>
                  <a:lnTo>
                    <a:pt x="3" y="104"/>
                  </a:lnTo>
                  <a:lnTo>
                    <a:pt x="1" y="96"/>
                  </a:lnTo>
                  <a:lnTo>
                    <a:pt x="0" y="89"/>
                  </a:lnTo>
                  <a:lnTo>
                    <a:pt x="0" y="80"/>
                  </a:lnTo>
                  <a:lnTo>
                    <a:pt x="0" y="72"/>
                  </a:lnTo>
                  <a:lnTo>
                    <a:pt x="2" y="64"/>
                  </a:lnTo>
                  <a:lnTo>
                    <a:pt x="4" y="57"/>
                  </a:lnTo>
                  <a:lnTo>
                    <a:pt x="6" y="49"/>
                  </a:lnTo>
                  <a:lnTo>
                    <a:pt x="10" y="42"/>
                  </a:lnTo>
                  <a:lnTo>
                    <a:pt x="15" y="36"/>
                  </a:lnTo>
                  <a:lnTo>
                    <a:pt x="19" y="29"/>
                  </a:lnTo>
                  <a:lnTo>
                    <a:pt x="24" y="23"/>
                  </a:lnTo>
                  <a:lnTo>
                    <a:pt x="31" y="18"/>
                  </a:lnTo>
                  <a:lnTo>
                    <a:pt x="37" y="13"/>
                  </a:lnTo>
                  <a:lnTo>
                    <a:pt x="44" y="9"/>
                  </a:lnTo>
                  <a:lnTo>
                    <a:pt x="52" y="5"/>
                  </a:lnTo>
                  <a:lnTo>
                    <a:pt x="60" y="3"/>
                  </a:lnTo>
                  <a:lnTo>
                    <a:pt x="68" y="1"/>
                  </a:lnTo>
                  <a:lnTo>
                    <a:pt x="76" y="0"/>
                  </a:lnTo>
                  <a:lnTo>
                    <a:pt x="85" y="0"/>
                  </a:lnTo>
                  <a:lnTo>
                    <a:pt x="92" y="1"/>
                  </a:lnTo>
                  <a:lnTo>
                    <a:pt x="100" y="2"/>
                  </a:lnTo>
                  <a:lnTo>
                    <a:pt x="108" y="4"/>
                  </a:lnTo>
                  <a:lnTo>
                    <a:pt x="115" y="7"/>
                  </a:lnTo>
                  <a:lnTo>
                    <a:pt x="123" y="10"/>
                  </a:lnTo>
                  <a:lnTo>
                    <a:pt x="129" y="15"/>
                  </a:lnTo>
                  <a:lnTo>
                    <a:pt x="135" y="20"/>
                  </a:lnTo>
                  <a:lnTo>
                    <a:pt x="141" y="25"/>
                  </a:lnTo>
                  <a:lnTo>
                    <a:pt x="146" y="30"/>
                  </a:lnTo>
                  <a:lnTo>
                    <a:pt x="151" y="38"/>
                  </a:lnTo>
                  <a:lnTo>
                    <a:pt x="155" y="44"/>
                  </a:lnTo>
                  <a:lnTo>
                    <a:pt x="159" y="53"/>
                  </a:lnTo>
                  <a:close/>
                </a:path>
              </a:pathLst>
            </a:custGeom>
            <a:solidFill>
              <a:srgbClr val="669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84" name="Freeform 144"/>
            <p:cNvSpPr>
              <a:spLocks/>
            </p:cNvSpPr>
            <p:nvPr/>
          </p:nvSpPr>
          <p:spPr bwMode="auto">
            <a:xfrm>
              <a:off x="2165350" y="1470025"/>
              <a:ext cx="52388" cy="52388"/>
            </a:xfrm>
            <a:custGeom>
              <a:avLst/>
              <a:gdLst>
                <a:gd name="T0" fmla="*/ 162 w 165"/>
                <a:gd name="T1" fmla="*/ 61 h 165"/>
                <a:gd name="T2" fmla="*/ 165 w 165"/>
                <a:gd name="T3" fmla="*/ 77 h 165"/>
                <a:gd name="T4" fmla="*/ 164 w 165"/>
                <a:gd name="T5" fmla="*/ 92 h 165"/>
                <a:gd name="T6" fmla="*/ 161 w 165"/>
                <a:gd name="T7" fmla="*/ 108 h 165"/>
                <a:gd name="T8" fmla="*/ 155 w 165"/>
                <a:gd name="T9" fmla="*/ 123 h 165"/>
                <a:gd name="T10" fmla="*/ 145 w 165"/>
                <a:gd name="T11" fmla="*/ 136 h 165"/>
                <a:gd name="T12" fmla="*/ 135 w 165"/>
                <a:gd name="T13" fmla="*/ 147 h 165"/>
                <a:gd name="T14" fmla="*/ 121 w 165"/>
                <a:gd name="T15" fmla="*/ 156 h 165"/>
                <a:gd name="T16" fmla="*/ 105 w 165"/>
                <a:gd name="T17" fmla="*/ 162 h 165"/>
                <a:gd name="T18" fmla="*/ 88 w 165"/>
                <a:gd name="T19" fmla="*/ 164 h 165"/>
                <a:gd name="T20" fmla="*/ 72 w 165"/>
                <a:gd name="T21" fmla="*/ 164 h 165"/>
                <a:gd name="T22" fmla="*/ 57 w 165"/>
                <a:gd name="T23" fmla="*/ 161 h 165"/>
                <a:gd name="T24" fmla="*/ 43 w 165"/>
                <a:gd name="T25" fmla="*/ 155 h 165"/>
                <a:gd name="T26" fmla="*/ 30 w 165"/>
                <a:gd name="T27" fmla="*/ 145 h 165"/>
                <a:gd name="T28" fmla="*/ 18 w 165"/>
                <a:gd name="T29" fmla="*/ 134 h 165"/>
                <a:gd name="T30" fmla="*/ 10 w 165"/>
                <a:gd name="T31" fmla="*/ 120 h 165"/>
                <a:gd name="T32" fmla="*/ 3 w 165"/>
                <a:gd name="T33" fmla="*/ 104 h 165"/>
                <a:gd name="T34" fmla="*/ 0 w 165"/>
                <a:gd name="T35" fmla="*/ 88 h 165"/>
                <a:gd name="T36" fmla="*/ 1 w 165"/>
                <a:gd name="T37" fmla="*/ 72 h 165"/>
                <a:gd name="T38" fmla="*/ 4 w 165"/>
                <a:gd name="T39" fmla="*/ 56 h 165"/>
                <a:gd name="T40" fmla="*/ 11 w 165"/>
                <a:gd name="T41" fmla="*/ 43 h 165"/>
                <a:gd name="T42" fmla="*/ 19 w 165"/>
                <a:gd name="T43" fmla="*/ 29 h 165"/>
                <a:gd name="T44" fmla="*/ 31 w 165"/>
                <a:gd name="T45" fmla="*/ 18 h 165"/>
                <a:gd name="T46" fmla="*/ 45 w 165"/>
                <a:gd name="T47" fmla="*/ 9 h 165"/>
                <a:gd name="T48" fmla="*/ 60 w 165"/>
                <a:gd name="T49" fmla="*/ 4 h 165"/>
                <a:gd name="T50" fmla="*/ 76 w 165"/>
                <a:gd name="T51" fmla="*/ 0 h 165"/>
                <a:gd name="T52" fmla="*/ 93 w 165"/>
                <a:gd name="T53" fmla="*/ 0 h 165"/>
                <a:gd name="T54" fmla="*/ 108 w 165"/>
                <a:gd name="T55" fmla="*/ 5 h 165"/>
                <a:gd name="T56" fmla="*/ 123 w 165"/>
                <a:gd name="T57" fmla="*/ 11 h 165"/>
                <a:gd name="T58" fmla="*/ 136 w 165"/>
                <a:gd name="T59" fmla="*/ 20 h 165"/>
                <a:gd name="T60" fmla="*/ 147 w 165"/>
                <a:gd name="T61" fmla="*/ 31 h 165"/>
                <a:gd name="T62" fmla="*/ 156 w 165"/>
                <a:gd name="T63" fmla="*/ 4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5" h="165">
                  <a:moveTo>
                    <a:pt x="159" y="52"/>
                  </a:moveTo>
                  <a:lnTo>
                    <a:pt x="162" y="61"/>
                  </a:lnTo>
                  <a:lnTo>
                    <a:pt x="164" y="69"/>
                  </a:lnTo>
                  <a:lnTo>
                    <a:pt x="165" y="77"/>
                  </a:lnTo>
                  <a:lnTo>
                    <a:pt x="165" y="85"/>
                  </a:lnTo>
                  <a:lnTo>
                    <a:pt x="164" y="92"/>
                  </a:lnTo>
                  <a:lnTo>
                    <a:pt x="163" y="101"/>
                  </a:lnTo>
                  <a:lnTo>
                    <a:pt x="161" y="108"/>
                  </a:lnTo>
                  <a:lnTo>
                    <a:pt x="158" y="116"/>
                  </a:lnTo>
                  <a:lnTo>
                    <a:pt x="155" y="123"/>
                  </a:lnTo>
                  <a:lnTo>
                    <a:pt x="150" y="129"/>
                  </a:lnTo>
                  <a:lnTo>
                    <a:pt x="145" y="136"/>
                  </a:lnTo>
                  <a:lnTo>
                    <a:pt x="140" y="142"/>
                  </a:lnTo>
                  <a:lnTo>
                    <a:pt x="135" y="147"/>
                  </a:lnTo>
                  <a:lnTo>
                    <a:pt x="127" y="152"/>
                  </a:lnTo>
                  <a:lnTo>
                    <a:pt x="121" y="156"/>
                  </a:lnTo>
                  <a:lnTo>
                    <a:pt x="112" y="159"/>
                  </a:lnTo>
                  <a:lnTo>
                    <a:pt x="105" y="162"/>
                  </a:lnTo>
                  <a:lnTo>
                    <a:pt x="96" y="163"/>
                  </a:lnTo>
                  <a:lnTo>
                    <a:pt x="88" y="164"/>
                  </a:lnTo>
                  <a:lnTo>
                    <a:pt x="81" y="165"/>
                  </a:lnTo>
                  <a:lnTo>
                    <a:pt x="72" y="164"/>
                  </a:lnTo>
                  <a:lnTo>
                    <a:pt x="65" y="163"/>
                  </a:lnTo>
                  <a:lnTo>
                    <a:pt x="57" y="161"/>
                  </a:lnTo>
                  <a:lnTo>
                    <a:pt x="50" y="158"/>
                  </a:lnTo>
                  <a:lnTo>
                    <a:pt x="43" y="155"/>
                  </a:lnTo>
                  <a:lnTo>
                    <a:pt x="36" y="151"/>
                  </a:lnTo>
                  <a:lnTo>
                    <a:pt x="30" y="145"/>
                  </a:lnTo>
                  <a:lnTo>
                    <a:pt x="23" y="140"/>
                  </a:lnTo>
                  <a:lnTo>
                    <a:pt x="18" y="134"/>
                  </a:lnTo>
                  <a:lnTo>
                    <a:pt x="14" y="127"/>
                  </a:lnTo>
                  <a:lnTo>
                    <a:pt x="10" y="120"/>
                  </a:lnTo>
                  <a:lnTo>
                    <a:pt x="6" y="113"/>
                  </a:lnTo>
                  <a:lnTo>
                    <a:pt x="3" y="104"/>
                  </a:lnTo>
                  <a:lnTo>
                    <a:pt x="1" y="97"/>
                  </a:lnTo>
                  <a:lnTo>
                    <a:pt x="0" y="88"/>
                  </a:lnTo>
                  <a:lnTo>
                    <a:pt x="0" y="81"/>
                  </a:lnTo>
                  <a:lnTo>
                    <a:pt x="1" y="72"/>
                  </a:lnTo>
                  <a:lnTo>
                    <a:pt x="2" y="65"/>
                  </a:lnTo>
                  <a:lnTo>
                    <a:pt x="4" y="56"/>
                  </a:lnTo>
                  <a:lnTo>
                    <a:pt x="8" y="49"/>
                  </a:lnTo>
                  <a:lnTo>
                    <a:pt x="11" y="43"/>
                  </a:lnTo>
                  <a:lnTo>
                    <a:pt x="15" y="35"/>
                  </a:lnTo>
                  <a:lnTo>
                    <a:pt x="19" y="29"/>
                  </a:lnTo>
                  <a:lnTo>
                    <a:pt x="26" y="24"/>
                  </a:lnTo>
                  <a:lnTo>
                    <a:pt x="31" y="18"/>
                  </a:lnTo>
                  <a:lnTo>
                    <a:pt x="38" y="13"/>
                  </a:lnTo>
                  <a:lnTo>
                    <a:pt x="45" y="9"/>
                  </a:lnTo>
                  <a:lnTo>
                    <a:pt x="53" y="6"/>
                  </a:lnTo>
                  <a:lnTo>
                    <a:pt x="60" y="4"/>
                  </a:lnTo>
                  <a:lnTo>
                    <a:pt x="69" y="2"/>
                  </a:lnTo>
                  <a:lnTo>
                    <a:pt x="76" y="0"/>
                  </a:lnTo>
                  <a:lnTo>
                    <a:pt x="85" y="0"/>
                  </a:lnTo>
                  <a:lnTo>
                    <a:pt x="93" y="0"/>
                  </a:lnTo>
                  <a:lnTo>
                    <a:pt x="101" y="3"/>
                  </a:lnTo>
                  <a:lnTo>
                    <a:pt x="108" y="5"/>
                  </a:lnTo>
                  <a:lnTo>
                    <a:pt x="115" y="7"/>
                  </a:lnTo>
                  <a:lnTo>
                    <a:pt x="123" y="11"/>
                  </a:lnTo>
                  <a:lnTo>
                    <a:pt x="129" y="15"/>
                  </a:lnTo>
                  <a:lnTo>
                    <a:pt x="136" y="20"/>
                  </a:lnTo>
                  <a:lnTo>
                    <a:pt x="142" y="25"/>
                  </a:lnTo>
                  <a:lnTo>
                    <a:pt x="147" y="31"/>
                  </a:lnTo>
                  <a:lnTo>
                    <a:pt x="151" y="37"/>
                  </a:lnTo>
                  <a:lnTo>
                    <a:pt x="156" y="45"/>
                  </a:lnTo>
                  <a:lnTo>
                    <a:pt x="159" y="52"/>
                  </a:lnTo>
                  <a:close/>
                </a:path>
              </a:pathLst>
            </a:custGeom>
            <a:solidFill>
              <a:srgbClr val="669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85" name="Freeform 145"/>
            <p:cNvSpPr>
              <a:spLocks/>
            </p:cNvSpPr>
            <p:nvPr/>
          </p:nvSpPr>
          <p:spPr bwMode="auto">
            <a:xfrm>
              <a:off x="2132013" y="1112838"/>
              <a:ext cx="215900" cy="101600"/>
            </a:xfrm>
            <a:custGeom>
              <a:avLst/>
              <a:gdLst>
                <a:gd name="T0" fmla="*/ 680 w 680"/>
                <a:gd name="T1" fmla="*/ 65 h 320"/>
                <a:gd name="T2" fmla="*/ 25 w 680"/>
                <a:gd name="T3" fmla="*/ 320 h 320"/>
                <a:gd name="T4" fmla="*/ 0 w 680"/>
                <a:gd name="T5" fmla="*/ 255 h 320"/>
                <a:gd name="T6" fmla="*/ 655 w 680"/>
                <a:gd name="T7" fmla="*/ 0 h 320"/>
                <a:gd name="T8" fmla="*/ 680 w 680"/>
                <a:gd name="T9" fmla="*/ 6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0" h="320">
                  <a:moveTo>
                    <a:pt x="680" y="65"/>
                  </a:moveTo>
                  <a:lnTo>
                    <a:pt x="25" y="320"/>
                  </a:lnTo>
                  <a:lnTo>
                    <a:pt x="0" y="255"/>
                  </a:lnTo>
                  <a:lnTo>
                    <a:pt x="655" y="0"/>
                  </a:lnTo>
                  <a:lnTo>
                    <a:pt x="680" y="65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86" name="Freeform 146"/>
            <p:cNvSpPr>
              <a:spLocks/>
            </p:cNvSpPr>
            <p:nvPr/>
          </p:nvSpPr>
          <p:spPr bwMode="auto">
            <a:xfrm>
              <a:off x="2184400" y="1244600"/>
              <a:ext cx="215900" cy="103188"/>
            </a:xfrm>
            <a:custGeom>
              <a:avLst/>
              <a:gdLst>
                <a:gd name="T0" fmla="*/ 680 w 680"/>
                <a:gd name="T1" fmla="*/ 66 h 322"/>
                <a:gd name="T2" fmla="*/ 24 w 680"/>
                <a:gd name="T3" fmla="*/ 322 h 322"/>
                <a:gd name="T4" fmla="*/ 0 w 680"/>
                <a:gd name="T5" fmla="*/ 256 h 322"/>
                <a:gd name="T6" fmla="*/ 654 w 680"/>
                <a:gd name="T7" fmla="*/ 0 h 322"/>
                <a:gd name="T8" fmla="*/ 680 w 680"/>
                <a:gd name="T9" fmla="*/ 66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0" h="322">
                  <a:moveTo>
                    <a:pt x="680" y="66"/>
                  </a:moveTo>
                  <a:lnTo>
                    <a:pt x="24" y="322"/>
                  </a:lnTo>
                  <a:lnTo>
                    <a:pt x="0" y="256"/>
                  </a:lnTo>
                  <a:lnTo>
                    <a:pt x="654" y="0"/>
                  </a:lnTo>
                  <a:lnTo>
                    <a:pt x="680" y="6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87" name="Freeform 147"/>
            <p:cNvSpPr>
              <a:spLocks/>
            </p:cNvSpPr>
            <p:nvPr/>
          </p:nvSpPr>
          <p:spPr bwMode="auto">
            <a:xfrm>
              <a:off x="2238375" y="1384300"/>
              <a:ext cx="215900" cy="101600"/>
            </a:xfrm>
            <a:custGeom>
              <a:avLst/>
              <a:gdLst>
                <a:gd name="T0" fmla="*/ 680 w 680"/>
                <a:gd name="T1" fmla="*/ 64 h 320"/>
                <a:gd name="T2" fmla="*/ 25 w 680"/>
                <a:gd name="T3" fmla="*/ 320 h 320"/>
                <a:gd name="T4" fmla="*/ 0 w 680"/>
                <a:gd name="T5" fmla="*/ 256 h 320"/>
                <a:gd name="T6" fmla="*/ 656 w 680"/>
                <a:gd name="T7" fmla="*/ 0 h 320"/>
                <a:gd name="T8" fmla="*/ 680 w 680"/>
                <a:gd name="T9" fmla="*/ 6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0" h="320">
                  <a:moveTo>
                    <a:pt x="680" y="64"/>
                  </a:moveTo>
                  <a:lnTo>
                    <a:pt x="25" y="320"/>
                  </a:lnTo>
                  <a:lnTo>
                    <a:pt x="0" y="256"/>
                  </a:lnTo>
                  <a:lnTo>
                    <a:pt x="656" y="0"/>
                  </a:lnTo>
                  <a:lnTo>
                    <a:pt x="680" y="6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</p:grpSp>
    </p:spTree>
    <p:extLst>
      <p:ext uri="{BB962C8B-B14F-4D97-AF65-F5344CB8AC3E}">
        <p14:creationId xmlns:p14="http://schemas.microsoft.com/office/powerpoint/2010/main" val="5600973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227F59D-9C7A-4AE4-AF84-253421F88E06}"/>
              </a:ext>
            </a:extLst>
          </p:cNvPr>
          <p:cNvSpPr txBox="1"/>
          <p:nvPr/>
        </p:nvSpPr>
        <p:spPr>
          <a:xfrm>
            <a:off x="4891315" y="4928169"/>
            <a:ext cx="2326643" cy="452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130000"/>
              </a:lnSpc>
              <a:defRPr/>
            </a:pPr>
            <a:r>
              <a:rPr lang="en-US" sz="899" dirty="0">
                <a:solidFill>
                  <a:prstClr val="white"/>
                </a:solidFill>
                <a:latin typeface="Calibri" panose="020F0502020204030204"/>
              </a:rPr>
              <a:t>A wonderful serenity has taken possession of my entire.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492207-6507-4C77-A433-7E57F2BFCCC3}"/>
              </a:ext>
            </a:extLst>
          </p:cNvPr>
          <p:cNvSpPr txBox="1"/>
          <p:nvPr/>
        </p:nvSpPr>
        <p:spPr>
          <a:xfrm>
            <a:off x="4891317" y="4697694"/>
            <a:ext cx="1555390" cy="253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sz="1049" dirty="0">
                <a:solidFill>
                  <a:prstClr val="white"/>
                </a:solidFill>
                <a:latin typeface="Calibri" panose="020F0502020204030204"/>
              </a:rPr>
              <a:t>Image Subtitle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F8BBFC2-8AE2-48C9-A206-56E78FCB0775}"/>
              </a:ext>
            </a:extLst>
          </p:cNvPr>
          <p:cNvGrpSpPr/>
          <p:nvPr/>
        </p:nvGrpSpPr>
        <p:grpSpPr>
          <a:xfrm>
            <a:off x="4565504" y="4764653"/>
            <a:ext cx="202433" cy="295089"/>
            <a:chOff x="5429367" y="4908078"/>
            <a:chExt cx="319088" cy="465138"/>
          </a:xfrm>
          <a:solidFill>
            <a:schemeClr val="bg1"/>
          </a:solidFill>
        </p:grpSpPr>
        <p:sp>
          <p:nvSpPr>
            <p:cNvPr id="23" name="AutoShape 97">
              <a:extLst>
                <a:ext uri="{FF2B5EF4-FFF2-40B4-BE49-F238E27FC236}">
                  <a16:creationId xmlns:a16="http://schemas.microsoft.com/office/drawing/2014/main" id="{34F4C0BF-F265-43BF-870D-D63E1A093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367" y="4908078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66" tIns="14266" rIns="14266" bIns="14266" anchor="ctr"/>
            <a:lstStyle/>
            <a:p>
              <a:pPr algn="ctr" defTabSz="17118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24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anose="020F0502020204030204"/>
                <a:sym typeface="Gill Sans" charset="0"/>
              </a:endParaRPr>
            </a:p>
          </p:txBody>
        </p:sp>
        <p:sp>
          <p:nvSpPr>
            <p:cNvPr id="24" name="AutoShape 98">
              <a:extLst>
                <a:ext uri="{FF2B5EF4-FFF2-40B4-BE49-F238E27FC236}">
                  <a16:creationId xmlns:a16="http://schemas.microsoft.com/office/drawing/2014/main" id="{83658359-1E61-4CEB-8E5A-19DB525FF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9542" y="4951734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58"/>
                    <a:pt x="20387" y="21599"/>
                    <a:pt x="18899" y="21599"/>
                  </a:cubicBezTo>
                  <a:lnTo>
                    <a:pt x="2699" y="21599"/>
                  </a:lnTo>
                  <a:cubicBezTo>
                    <a:pt x="1202" y="21599"/>
                    <a:pt x="0" y="16758"/>
                    <a:pt x="0" y="10800"/>
                  </a:cubicBezTo>
                  <a:cubicBezTo>
                    <a:pt x="0" y="4841"/>
                    <a:pt x="1202" y="0"/>
                    <a:pt x="2699" y="0"/>
                  </a:cubicBezTo>
                  <a:lnTo>
                    <a:pt x="18899" y="0"/>
                  </a:lnTo>
                  <a:cubicBezTo>
                    <a:pt x="20387" y="0"/>
                    <a:pt x="21600" y="4841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66" tIns="14266" rIns="14266" bIns="14266" anchor="ctr"/>
            <a:lstStyle/>
            <a:p>
              <a:pPr algn="ctr" defTabSz="17118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24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anose="020F0502020204030204"/>
                <a:sym typeface="Gill Sans" charset="0"/>
              </a:endParaRPr>
            </a:p>
          </p:txBody>
        </p:sp>
        <p:sp>
          <p:nvSpPr>
            <p:cNvPr id="25" name="AutoShape 99">
              <a:extLst>
                <a:ext uri="{FF2B5EF4-FFF2-40B4-BE49-F238E27FC236}">
                  <a16:creationId xmlns:a16="http://schemas.microsoft.com/office/drawing/2014/main" id="{E561CDCD-9EFE-4B9B-B74E-2C008BD2C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4623" y="5315272"/>
              <a:ext cx="285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9"/>
                    <a:pt x="19174" y="21599"/>
                    <a:pt x="16199" y="21599"/>
                  </a:cubicBezTo>
                  <a:lnTo>
                    <a:pt x="5399" y="21599"/>
                  </a:lnTo>
                  <a:cubicBezTo>
                    <a:pt x="2404" y="21599"/>
                    <a:pt x="0" y="16769"/>
                    <a:pt x="0" y="10800"/>
                  </a:cubicBezTo>
                  <a:cubicBezTo>
                    <a:pt x="0" y="4830"/>
                    <a:pt x="2404" y="0"/>
                    <a:pt x="5399" y="0"/>
                  </a:cubicBezTo>
                  <a:lnTo>
                    <a:pt x="16199" y="0"/>
                  </a:lnTo>
                  <a:cubicBezTo>
                    <a:pt x="19174" y="0"/>
                    <a:pt x="21600" y="4830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66" tIns="14266" rIns="14266" bIns="14266" anchor="ctr"/>
            <a:lstStyle/>
            <a:p>
              <a:pPr algn="ctr" defTabSz="17118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24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anose="020F0502020204030204"/>
                <a:sym typeface="Gill Sans" charset="0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67A8925-257D-4E11-B059-BA37BFCB78EF}"/>
              </a:ext>
            </a:extLst>
          </p:cNvPr>
          <p:cNvSpPr/>
          <p:nvPr/>
        </p:nvSpPr>
        <p:spPr>
          <a:xfrm>
            <a:off x="1027367" y="1342183"/>
            <a:ext cx="3051876" cy="83935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  <a:effectLst>
            <a:outerShdw blurRad="596900" dist="215900" dir="5400000" sx="95000" sy="95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171182" algn="ctr" defTabSz="685800">
              <a:lnSpc>
                <a:spcPct val="90000"/>
              </a:lnSpc>
              <a:spcBef>
                <a:spcPts val="749"/>
              </a:spcBef>
              <a:buFont typeface="Arial" panose="020B0604020202020204" pitchFamily="34" charset="0"/>
              <a:buChar char="•"/>
              <a:defRPr/>
            </a:pPr>
            <a:endParaRPr lang="en-US" sz="134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27F59D-9C7A-4AE4-AF84-253421F88E06}"/>
              </a:ext>
            </a:extLst>
          </p:cNvPr>
          <p:cNvSpPr txBox="1"/>
          <p:nvPr/>
        </p:nvSpPr>
        <p:spPr>
          <a:xfrm>
            <a:off x="1262302" y="4786238"/>
            <a:ext cx="2326643" cy="452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130000"/>
              </a:lnSpc>
              <a:defRPr/>
            </a:pPr>
            <a:r>
              <a:rPr lang="en-US" sz="899" dirty="0">
                <a:solidFill>
                  <a:prstClr val="white"/>
                </a:solidFill>
                <a:latin typeface="Calibri" panose="020F0502020204030204"/>
              </a:rPr>
              <a:t>A wonderful serenity has taken possession of my entire.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492207-6507-4C77-A433-7E57F2BFCCC3}"/>
              </a:ext>
            </a:extLst>
          </p:cNvPr>
          <p:cNvSpPr txBox="1"/>
          <p:nvPr/>
        </p:nvSpPr>
        <p:spPr>
          <a:xfrm>
            <a:off x="1118043" y="1565653"/>
            <a:ext cx="28705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sz="2100" b="1" dirty="0">
                <a:solidFill>
                  <a:prstClr val="white"/>
                </a:solidFill>
                <a:latin typeface="Calibri" panose="020F0502020204030204"/>
              </a:rPr>
              <a:t>FASE </a:t>
            </a:r>
            <a:r>
              <a:rPr lang="en-US" sz="2100" b="1" dirty="0" smtClean="0">
                <a:solidFill>
                  <a:prstClr val="white"/>
                </a:solidFill>
                <a:latin typeface="Calibri" panose="020F0502020204030204"/>
              </a:rPr>
              <a:t>5: DESARROLLO</a:t>
            </a:r>
            <a:endParaRPr lang="en-US" sz="21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F8BBFC2-8AE2-48C9-A206-56E78FCB0775}"/>
              </a:ext>
            </a:extLst>
          </p:cNvPr>
          <p:cNvGrpSpPr/>
          <p:nvPr/>
        </p:nvGrpSpPr>
        <p:grpSpPr>
          <a:xfrm>
            <a:off x="1242937" y="4224685"/>
            <a:ext cx="202433" cy="295089"/>
            <a:chOff x="5429367" y="4908078"/>
            <a:chExt cx="319088" cy="465138"/>
          </a:xfrm>
          <a:solidFill>
            <a:schemeClr val="bg1"/>
          </a:solidFill>
        </p:grpSpPr>
        <p:sp>
          <p:nvSpPr>
            <p:cNvPr id="30" name="AutoShape 97">
              <a:extLst>
                <a:ext uri="{FF2B5EF4-FFF2-40B4-BE49-F238E27FC236}">
                  <a16:creationId xmlns:a16="http://schemas.microsoft.com/office/drawing/2014/main" id="{34F4C0BF-F265-43BF-870D-D63E1A093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367" y="4908078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66" tIns="14266" rIns="14266" bIns="14266" anchor="ctr"/>
            <a:lstStyle/>
            <a:p>
              <a:pPr algn="ctr" defTabSz="17118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24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anose="020F0502020204030204"/>
                <a:sym typeface="Gill Sans" charset="0"/>
              </a:endParaRPr>
            </a:p>
          </p:txBody>
        </p:sp>
        <p:sp>
          <p:nvSpPr>
            <p:cNvPr id="31" name="AutoShape 98">
              <a:extLst>
                <a:ext uri="{FF2B5EF4-FFF2-40B4-BE49-F238E27FC236}">
                  <a16:creationId xmlns:a16="http://schemas.microsoft.com/office/drawing/2014/main" id="{83658359-1E61-4CEB-8E5A-19DB525FF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9542" y="4951734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58"/>
                    <a:pt x="20387" y="21599"/>
                    <a:pt x="18899" y="21599"/>
                  </a:cubicBezTo>
                  <a:lnTo>
                    <a:pt x="2699" y="21599"/>
                  </a:lnTo>
                  <a:cubicBezTo>
                    <a:pt x="1202" y="21599"/>
                    <a:pt x="0" y="16758"/>
                    <a:pt x="0" y="10800"/>
                  </a:cubicBezTo>
                  <a:cubicBezTo>
                    <a:pt x="0" y="4841"/>
                    <a:pt x="1202" y="0"/>
                    <a:pt x="2699" y="0"/>
                  </a:cubicBezTo>
                  <a:lnTo>
                    <a:pt x="18899" y="0"/>
                  </a:lnTo>
                  <a:cubicBezTo>
                    <a:pt x="20387" y="0"/>
                    <a:pt x="21600" y="4841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66" tIns="14266" rIns="14266" bIns="14266" anchor="ctr"/>
            <a:lstStyle/>
            <a:p>
              <a:pPr algn="ctr" defTabSz="17118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24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anose="020F0502020204030204"/>
                <a:sym typeface="Gill Sans" charset="0"/>
              </a:endParaRPr>
            </a:p>
          </p:txBody>
        </p:sp>
        <p:sp>
          <p:nvSpPr>
            <p:cNvPr id="32" name="AutoShape 99">
              <a:extLst>
                <a:ext uri="{FF2B5EF4-FFF2-40B4-BE49-F238E27FC236}">
                  <a16:creationId xmlns:a16="http://schemas.microsoft.com/office/drawing/2014/main" id="{E561CDCD-9EFE-4B9B-B74E-2C008BD2C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4623" y="5315272"/>
              <a:ext cx="285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9"/>
                    <a:pt x="19174" y="21599"/>
                    <a:pt x="16199" y="21599"/>
                  </a:cubicBezTo>
                  <a:lnTo>
                    <a:pt x="5399" y="21599"/>
                  </a:lnTo>
                  <a:cubicBezTo>
                    <a:pt x="2404" y="21599"/>
                    <a:pt x="0" y="16769"/>
                    <a:pt x="0" y="10800"/>
                  </a:cubicBezTo>
                  <a:cubicBezTo>
                    <a:pt x="0" y="4830"/>
                    <a:pt x="2404" y="0"/>
                    <a:pt x="5399" y="0"/>
                  </a:cubicBezTo>
                  <a:lnTo>
                    <a:pt x="16199" y="0"/>
                  </a:lnTo>
                  <a:cubicBezTo>
                    <a:pt x="19174" y="0"/>
                    <a:pt x="21600" y="4830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66" tIns="14266" rIns="14266" bIns="14266" anchor="ctr"/>
            <a:lstStyle/>
            <a:p>
              <a:pPr algn="ctr" defTabSz="17118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24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anose="020F0502020204030204"/>
                <a:sym typeface="Gill Sans" charset="0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6E2CC2E6-95E9-4903-8A64-7DF371FD26A3}"/>
              </a:ext>
            </a:extLst>
          </p:cNvPr>
          <p:cNvSpPr/>
          <p:nvPr/>
        </p:nvSpPr>
        <p:spPr>
          <a:xfrm flipH="1">
            <a:off x="1023749" y="2534696"/>
            <a:ext cx="28872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b="1" i="1" dirty="0" err="1">
                <a:solidFill>
                  <a:prstClr val="black"/>
                </a:solidFill>
                <a:cs typeface="Segoe UI" panose="020B0502040204020203" pitchFamily="34" charset="0"/>
              </a:rPr>
              <a:t>Optimización</a:t>
            </a:r>
            <a:r>
              <a:rPr lang="en-US" b="1" i="1" dirty="0">
                <a:solidFill>
                  <a:prstClr val="black"/>
                </a:solidFill>
                <a:cs typeface="Segoe UI" panose="020B0502040204020203" pitchFamily="34" charset="0"/>
              </a:rPr>
              <a:t> del </a:t>
            </a:r>
            <a:r>
              <a:rPr lang="en-US" b="1" i="1" dirty="0" err="1">
                <a:solidFill>
                  <a:prstClr val="black"/>
                </a:solidFill>
                <a:cs typeface="Segoe UI" panose="020B0502040204020203" pitchFamily="34" charset="0"/>
              </a:rPr>
              <a:t>Contenido</a:t>
            </a:r>
            <a:endParaRPr lang="en-US" b="1" i="1" dirty="0">
              <a:solidFill>
                <a:prstClr val="black"/>
              </a:solidFill>
              <a:cs typeface="Segoe UI" panose="020B0502040204020203" pitchFamily="34" charset="0"/>
            </a:endParaRPr>
          </a:p>
          <a:p>
            <a:pPr lvl="0">
              <a:defRPr/>
            </a:pPr>
            <a:r>
              <a:rPr lang="en-US" b="1" i="1" dirty="0" err="1">
                <a:solidFill>
                  <a:prstClr val="black"/>
                </a:solidFill>
                <a:ea typeface="Lato Heavy" panose="020F0502020204030203" pitchFamily="34" charset="0"/>
                <a:cs typeface="Segoe UI" panose="020B0502040204020203" pitchFamily="34" charset="0"/>
              </a:rPr>
              <a:t>Enfocado</a:t>
            </a:r>
            <a:r>
              <a:rPr lang="en-US" b="1" i="1" dirty="0">
                <a:solidFill>
                  <a:prstClr val="black"/>
                </a:solidFill>
                <a:ea typeface="Lato Heavy" panose="020F0502020204030203" pitchFamily="34" charset="0"/>
                <a:cs typeface="Segoe UI" panose="020B0502040204020203" pitchFamily="34" charset="0"/>
              </a:rPr>
              <a:t> </a:t>
            </a:r>
            <a:r>
              <a:rPr lang="en-US" b="1" i="1" dirty="0" err="1">
                <a:solidFill>
                  <a:prstClr val="black"/>
                </a:solidFill>
                <a:ea typeface="Lato Heavy" panose="020F0502020204030203" pitchFamily="34" charset="0"/>
                <a:cs typeface="Segoe UI" panose="020B0502040204020203" pitchFamily="34" charset="0"/>
              </a:rPr>
              <a:t>en</a:t>
            </a:r>
            <a:r>
              <a:rPr lang="en-US" b="1" i="1" dirty="0">
                <a:solidFill>
                  <a:prstClr val="black"/>
                </a:solidFill>
                <a:ea typeface="Lato Heavy" panose="020F0502020204030203" pitchFamily="34" charset="0"/>
                <a:cs typeface="Segoe UI" panose="020B0502040204020203" pitchFamily="34" charset="0"/>
              </a:rPr>
              <a:t> </a:t>
            </a:r>
            <a:r>
              <a:rPr lang="en-US" b="1" i="1" dirty="0" err="1">
                <a:solidFill>
                  <a:prstClr val="black"/>
                </a:solidFill>
                <a:ea typeface="Lato Heavy" panose="020F0502020204030203" pitchFamily="34" charset="0"/>
                <a:cs typeface="Segoe UI" panose="020B0502040204020203" pitchFamily="34" charset="0"/>
              </a:rPr>
              <a:t>Convertir</a:t>
            </a:r>
            <a:endParaRPr lang="en-US" b="1" i="1" dirty="0">
              <a:solidFill>
                <a:prstClr val="black"/>
              </a:solidFill>
              <a:ea typeface="Lato Heavy" panose="020F0502020204030203" pitchFamily="34" charset="0"/>
              <a:cs typeface="Segoe UI" panose="020B0502040204020203" pitchFamily="34" charset="0"/>
            </a:endParaRPr>
          </a:p>
          <a:p>
            <a:pPr lvl="0"/>
            <a:r>
              <a:rPr lang="en-US" b="1" i="1" dirty="0">
                <a:solidFill>
                  <a:prstClr val="black"/>
                </a:solidFill>
                <a:ea typeface="Lato Heavy" panose="020F0502020204030203" pitchFamily="34" charset="0"/>
                <a:cs typeface="Segoe UI" panose="020B0502040204020203" pitchFamily="34" charset="0"/>
              </a:rPr>
              <a:t>Full Responsive</a:t>
            </a:r>
            <a:endParaRPr lang="en-US" b="1" i="1" dirty="0">
              <a:solidFill>
                <a:prstClr val="black"/>
              </a:solidFill>
              <a:ea typeface="Lato Heavy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Freeform 42"/>
          <p:cNvSpPr>
            <a:spLocks/>
          </p:cNvSpPr>
          <p:nvPr/>
        </p:nvSpPr>
        <p:spPr bwMode="auto">
          <a:xfrm>
            <a:off x="6132956" y="-121"/>
            <a:ext cx="1151204" cy="4672960"/>
          </a:xfrm>
          <a:custGeom>
            <a:avLst/>
            <a:gdLst>
              <a:gd name="T0" fmla="*/ 3389 w 3854"/>
              <a:gd name="T1" fmla="*/ 12498 h 15636"/>
              <a:gd name="T2" fmla="*/ 3186 w 3854"/>
              <a:gd name="T3" fmla="*/ 12127 h 15636"/>
              <a:gd name="T4" fmla="*/ 3044 w 3854"/>
              <a:gd name="T5" fmla="*/ 11815 h 15636"/>
              <a:gd name="T6" fmla="*/ 2954 w 3854"/>
              <a:gd name="T7" fmla="*/ 11560 h 15636"/>
              <a:gd name="T8" fmla="*/ 2904 w 3854"/>
              <a:gd name="T9" fmla="*/ 11360 h 15636"/>
              <a:gd name="T10" fmla="*/ 2882 w 3854"/>
              <a:gd name="T11" fmla="*/ 11216 h 15636"/>
              <a:gd name="T12" fmla="*/ 2880 w 3854"/>
              <a:gd name="T13" fmla="*/ 11090 h 15636"/>
              <a:gd name="T14" fmla="*/ 3037 w 3854"/>
              <a:gd name="T15" fmla="*/ 9944 h 15636"/>
              <a:gd name="T16" fmla="*/ 3023 w 3854"/>
              <a:gd name="T17" fmla="*/ 9801 h 15636"/>
              <a:gd name="T18" fmla="*/ 2981 w 3854"/>
              <a:gd name="T19" fmla="*/ 9668 h 15636"/>
              <a:gd name="T20" fmla="*/ 2916 w 3854"/>
              <a:gd name="T21" fmla="*/ 9548 h 15636"/>
              <a:gd name="T22" fmla="*/ 2830 w 3854"/>
              <a:gd name="T23" fmla="*/ 9443 h 15636"/>
              <a:gd name="T24" fmla="*/ 2724 w 3854"/>
              <a:gd name="T25" fmla="*/ 9356 h 15636"/>
              <a:gd name="T26" fmla="*/ 2604 w 3854"/>
              <a:gd name="T27" fmla="*/ 9291 h 15636"/>
              <a:gd name="T28" fmla="*/ 2471 w 3854"/>
              <a:gd name="T29" fmla="*/ 9250 h 15636"/>
              <a:gd name="T30" fmla="*/ 2328 w 3854"/>
              <a:gd name="T31" fmla="*/ 9236 h 15636"/>
              <a:gd name="T32" fmla="*/ 1828 w 3854"/>
              <a:gd name="T33" fmla="*/ 9236 h 15636"/>
              <a:gd name="T34" fmla="*/ 1418 w 3854"/>
              <a:gd name="T35" fmla="*/ 9244 h 15636"/>
              <a:gd name="T36" fmla="*/ 1282 w 3854"/>
              <a:gd name="T37" fmla="*/ 9278 h 15636"/>
              <a:gd name="T38" fmla="*/ 1159 w 3854"/>
              <a:gd name="T39" fmla="*/ 9338 h 15636"/>
              <a:gd name="T40" fmla="*/ 1050 w 3854"/>
              <a:gd name="T41" fmla="*/ 9420 h 15636"/>
              <a:gd name="T42" fmla="*/ 958 w 3854"/>
              <a:gd name="T43" fmla="*/ 9520 h 15636"/>
              <a:gd name="T44" fmla="*/ 887 w 3854"/>
              <a:gd name="T45" fmla="*/ 9637 h 15636"/>
              <a:gd name="T46" fmla="*/ 839 w 3854"/>
              <a:gd name="T47" fmla="*/ 9768 h 15636"/>
              <a:gd name="T48" fmla="*/ 818 w 3854"/>
              <a:gd name="T49" fmla="*/ 9908 h 15636"/>
              <a:gd name="T50" fmla="*/ 974 w 3854"/>
              <a:gd name="T51" fmla="*/ 11084 h 15636"/>
              <a:gd name="T52" fmla="*/ 976 w 3854"/>
              <a:gd name="T53" fmla="*/ 11142 h 15636"/>
              <a:gd name="T54" fmla="*/ 964 w 3854"/>
              <a:gd name="T55" fmla="*/ 11281 h 15636"/>
              <a:gd name="T56" fmla="*/ 929 w 3854"/>
              <a:gd name="T57" fmla="*/ 11453 h 15636"/>
              <a:gd name="T58" fmla="*/ 861 w 3854"/>
              <a:gd name="T59" fmla="*/ 11681 h 15636"/>
              <a:gd name="T60" fmla="*/ 746 w 3854"/>
              <a:gd name="T61" fmla="*/ 11964 h 15636"/>
              <a:gd name="T62" fmla="*/ 575 w 3854"/>
              <a:gd name="T63" fmla="*/ 12305 h 15636"/>
              <a:gd name="T64" fmla="*/ 337 w 3854"/>
              <a:gd name="T65" fmla="*/ 12706 h 15636"/>
              <a:gd name="T66" fmla="*/ 212 w 3854"/>
              <a:gd name="T67" fmla="*/ 12921 h 15636"/>
              <a:gd name="T68" fmla="*/ 111 w 3854"/>
              <a:gd name="T69" fmla="*/ 13148 h 15636"/>
              <a:gd name="T70" fmla="*/ 41 w 3854"/>
              <a:gd name="T71" fmla="*/ 13388 h 15636"/>
              <a:gd name="T72" fmla="*/ 5 w 3854"/>
              <a:gd name="T73" fmla="*/ 13638 h 15636"/>
              <a:gd name="T74" fmla="*/ 11 w 3854"/>
              <a:gd name="T75" fmla="*/ 13959 h 15636"/>
              <a:gd name="T76" fmla="*/ 87 w 3854"/>
              <a:gd name="T77" fmla="*/ 14324 h 15636"/>
              <a:gd name="T78" fmla="*/ 233 w 3854"/>
              <a:gd name="T79" fmla="*/ 14659 h 15636"/>
              <a:gd name="T80" fmla="*/ 441 w 3854"/>
              <a:gd name="T81" fmla="*/ 14956 h 15636"/>
              <a:gd name="T82" fmla="*/ 702 w 3854"/>
              <a:gd name="T83" fmla="*/ 15210 h 15636"/>
              <a:gd name="T84" fmla="*/ 1009 w 3854"/>
              <a:gd name="T85" fmla="*/ 15411 h 15636"/>
              <a:gd name="T86" fmla="*/ 1355 w 3854"/>
              <a:gd name="T87" fmla="*/ 15552 h 15636"/>
              <a:gd name="T88" fmla="*/ 1731 w 3854"/>
              <a:gd name="T89" fmla="*/ 15627 h 15636"/>
              <a:gd name="T90" fmla="*/ 2124 w 3854"/>
              <a:gd name="T91" fmla="*/ 15627 h 15636"/>
              <a:gd name="T92" fmla="*/ 2500 w 3854"/>
              <a:gd name="T93" fmla="*/ 15552 h 15636"/>
              <a:gd name="T94" fmla="*/ 2845 w 3854"/>
              <a:gd name="T95" fmla="*/ 15411 h 15636"/>
              <a:gd name="T96" fmla="*/ 3153 w 3854"/>
              <a:gd name="T97" fmla="*/ 15210 h 15636"/>
              <a:gd name="T98" fmla="*/ 3413 w 3854"/>
              <a:gd name="T99" fmla="*/ 14956 h 15636"/>
              <a:gd name="T100" fmla="*/ 3621 w 3854"/>
              <a:gd name="T101" fmla="*/ 14659 h 15636"/>
              <a:gd name="T102" fmla="*/ 3767 w 3854"/>
              <a:gd name="T103" fmla="*/ 14324 h 15636"/>
              <a:gd name="T104" fmla="*/ 3843 w 3854"/>
              <a:gd name="T105" fmla="*/ 13959 h 15636"/>
              <a:gd name="T106" fmla="*/ 3849 w 3854"/>
              <a:gd name="T107" fmla="*/ 13638 h 15636"/>
              <a:gd name="T108" fmla="*/ 3813 w 3854"/>
              <a:gd name="T109" fmla="*/ 13388 h 15636"/>
              <a:gd name="T110" fmla="*/ 3744 w 3854"/>
              <a:gd name="T111" fmla="*/ 13148 h 15636"/>
              <a:gd name="T112" fmla="*/ 3643 w 3854"/>
              <a:gd name="T113" fmla="*/ 12921 h 15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854" h="15636">
                <a:moveTo>
                  <a:pt x="3589" y="12815"/>
                </a:moveTo>
                <a:lnTo>
                  <a:pt x="3518" y="12706"/>
                </a:lnTo>
                <a:lnTo>
                  <a:pt x="3451" y="12600"/>
                </a:lnTo>
                <a:lnTo>
                  <a:pt x="3389" y="12498"/>
                </a:lnTo>
                <a:lnTo>
                  <a:pt x="3331" y="12400"/>
                </a:lnTo>
                <a:lnTo>
                  <a:pt x="3279" y="12305"/>
                </a:lnTo>
                <a:lnTo>
                  <a:pt x="3230" y="12215"/>
                </a:lnTo>
                <a:lnTo>
                  <a:pt x="3186" y="12127"/>
                </a:lnTo>
                <a:lnTo>
                  <a:pt x="3145" y="12044"/>
                </a:lnTo>
                <a:lnTo>
                  <a:pt x="3107" y="11964"/>
                </a:lnTo>
                <a:lnTo>
                  <a:pt x="3075" y="11888"/>
                </a:lnTo>
                <a:lnTo>
                  <a:pt x="3044" y="11815"/>
                </a:lnTo>
                <a:lnTo>
                  <a:pt x="3017" y="11746"/>
                </a:lnTo>
                <a:lnTo>
                  <a:pt x="2994" y="11681"/>
                </a:lnTo>
                <a:lnTo>
                  <a:pt x="2973" y="11619"/>
                </a:lnTo>
                <a:lnTo>
                  <a:pt x="2954" y="11560"/>
                </a:lnTo>
                <a:lnTo>
                  <a:pt x="2939" y="11505"/>
                </a:lnTo>
                <a:lnTo>
                  <a:pt x="2925" y="11453"/>
                </a:lnTo>
                <a:lnTo>
                  <a:pt x="2913" y="11404"/>
                </a:lnTo>
                <a:lnTo>
                  <a:pt x="2904" y="11360"/>
                </a:lnTo>
                <a:lnTo>
                  <a:pt x="2897" y="11319"/>
                </a:lnTo>
                <a:lnTo>
                  <a:pt x="2891" y="11281"/>
                </a:lnTo>
                <a:lnTo>
                  <a:pt x="2886" y="11246"/>
                </a:lnTo>
                <a:lnTo>
                  <a:pt x="2882" y="11216"/>
                </a:lnTo>
                <a:lnTo>
                  <a:pt x="2880" y="11187"/>
                </a:lnTo>
                <a:lnTo>
                  <a:pt x="2878" y="11142"/>
                </a:lnTo>
                <a:lnTo>
                  <a:pt x="2879" y="11110"/>
                </a:lnTo>
                <a:lnTo>
                  <a:pt x="2880" y="11090"/>
                </a:lnTo>
                <a:lnTo>
                  <a:pt x="2880" y="11084"/>
                </a:lnTo>
                <a:lnTo>
                  <a:pt x="2880" y="10936"/>
                </a:lnTo>
                <a:lnTo>
                  <a:pt x="3037" y="10936"/>
                </a:lnTo>
                <a:lnTo>
                  <a:pt x="3037" y="9944"/>
                </a:lnTo>
                <a:lnTo>
                  <a:pt x="3036" y="9908"/>
                </a:lnTo>
                <a:lnTo>
                  <a:pt x="3034" y="9872"/>
                </a:lnTo>
                <a:lnTo>
                  <a:pt x="3029" y="9837"/>
                </a:lnTo>
                <a:lnTo>
                  <a:pt x="3023" y="9801"/>
                </a:lnTo>
                <a:lnTo>
                  <a:pt x="3015" y="9768"/>
                </a:lnTo>
                <a:lnTo>
                  <a:pt x="3005" y="9734"/>
                </a:lnTo>
                <a:lnTo>
                  <a:pt x="2994" y="9701"/>
                </a:lnTo>
                <a:lnTo>
                  <a:pt x="2981" y="9668"/>
                </a:lnTo>
                <a:lnTo>
                  <a:pt x="2967" y="9637"/>
                </a:lnTo>
                <a:lnTo>
                  <a:pt x="2952" y="9606"/>
                </a:lnTo>
                <a:lnTo>
                  <a:pt x="2934" y="9577"/>
                </a:lnTo>
                <a:lnTo>
                  <a:pt x="2916" y="9548"/>
                </a:lnTo>
                <a:lnTo>
                  <a:pt x="2897" y="9520"/>
                </a:lnTo>
                <a:lnTo>
                  <a:pt x="2875" y="9493"/>
                </a:lnTo>
                <a:lnTo>
                  <a:pt x="2853" y="9468"/>
                </a:lnTo>
                <a:lnTo>
                  <a:pt x="2830" y="9443"/>
                </a:lnTo>
                <a:lnTo>
                  <a:pt x="2805" y="9420"/>
                </a:lnTo>
                <a:lnTo>
                  <a:pt x="2779" y="9397"/>
                </a:lnTo>
                <a:lnTo>
                  <a:pt x="2752" y="9376"/>
                </a:lnTo>
                <a:lnTo>
                  <a:pt x="2724" y="9356"/>
                </a:lnTo>
                <a:lnTo>
                  <a:pt x="2696" y="9338"/>
                </a:lnTo>
                <a:lnTo>
                  <a:pt x="2666" y="9321"/>
                </a:lnTo>
                <a:lnTo>
                  <a:pt x="2635" y="9305"/>
                </a:lnTo>
                <a:lnTo>
                  <a:pt x="2604" y="9291"/>
                </a:lnTo>
                <a:lnTo>
                  <a:pt x="2572" y="9278"/>
                </a:lnTo>
                <a:lnTo>
                  <a:pt x="2539" y="9267"/>
                </a:lnTo>
                <a:lnTo>
                  <a:pt x="2505" y="9258"/>
                </a:lnTo>
                <a:lnTo>
                  <a:pt x="2471" y="9250"/>
                </a:lnTo>
                <a:lnTo>
                  <a:pt x="2436" y="9244"/>
                </a:lnTo>
                <a:lnTo>
                  <a:pt x="2401" y="9239"/>
                </a:lnTo>
                <a:lnTo>
                  <a:pt x="2365" y="9236"/>
                </a:lnTo>
                <a:lnTo>
                  <a:pt x="2328" y="9236"/>
                </a:lnTo>
                <a:lnTo>
                  <a:pt x="2026" y="9236"/>
                </a:lnTo>
                <a:lnTo>
                  <a:pt x="2026" y="0"/>
                </a:lnTo>
                <a:lnTo>
                  <a:pt x="1828" y="0"/>
                </a:lnTo>
                <a:lnTo>
                  <a:pt x="1828" y="9236"/>
                </a:lnTo>
                <a:lnTo>
                  <a:pt x="1527" y="9236"/>
                </a:lnTo>
                <a:lnTo>
                  <a:pt x="1489" y="9236"/>
                </a:lnTo>
                <a:lnTo>
                  <a:pt x="1454" y="9239"/>
                </a:lnTo>
                <a:lnTo>
                  <a:pt x="1418" y="9244"/>
                </a:lnTo>
                <a:lnTo>
                  <a:pt x="1384" y="9250"/>
                </a:lnTo>
                <a:lnTo>
                  <a:pt x="1349" y="9258"/>
                </a:lnTo>
                <a:lnTo>
                  <a:pt x="1316" y="9267"/>
                </a:lnTo>
                <a:lnTo>
                  <a:pt x="1282" y="9278"/>
                </a:lnTo>
                <a:lnTo>
                  <a:pt x="1250" y="9291"/>
                </a:lnTo>
                <a:lnTo>
                  <a:pt x="1219" y="9305"/>
                </a:lnTo>
                <a:lnTo>
                  <a:pt x="1188" y="9321"/>
                </a:lnTo>
                <a:lnTo>
                  <a:pt x="1159" y="9338"/>
                </a:lnTo>
                <a:lnTo>
                  <a:pt x="1130" y="9356"/>
                </a:lnTo>
                <a:lnTo>
                  <a:pt x="1101" y="9376"/>
                </a:lnTo>
                <a:lnTo>
                  <a:pt x="1076" y="9397"/>
                </a:lnTo>
                <a:lnTo>
                  <a:pt x="1050" y="9420"/>
                </a:lnTo>
                <a:lnTo>
                  <a:pt x="1025" y="9443"/>
                </a:lnTo>
                <a:lnTo>
                  <a:pt x="1002" y="9468"/>
                </a:lnTo>
                <a:lnTo>
                  <a:pt x="980" y="9493"/>
                </a:lnTo>
                <a:lnTo>
                  <a:pt x="958" y="9520"/>
                </a:lnTo>
                <a:lnTo>
                  <a:pt x="939" y="9548"/>
                </a:lnTo>
                <a:lnTo>
                  <a:pt x="920" y="9577"/>
                </a:lnTo>
                <a:lnTo>
                  <a:pt x="902" y="9606"/>
                </a:lnTo>
                <a:lnTo>
                  <a:pt x="887" y="9637"/>
                </a:lnTo>
                <a:lnTo>
                  <a:pt x="873" y="9668"/>
                </a:lnTo>
                <a:lnTo>
                  <a:pt x="860" y="9701"/>
                </a:lnTo>
                <a:lnTo>
                  <a:pt x="849" y="9734"/>
                </a:lnTo>
                <a:lnTo>
                  <a:pt x="839" y="9768"/>
                </a:lnTo>
                <a:lnTo>
                  <a:pt x="832" y="9801"/>
                </a:lnTo>
                <a:lnTo>
                  <a:pt x="825" y="9837"/>
                </a:lnTo>
                <a:lnTo>
                  <a:pt x="820" y="9872"/>
                </a:lnTo>
                <a:lnTo>
                  <a:pt x="818" y="9908"/>
                </a:lnTo>
                <a:lnTo>
                  <a:pt x="817" y="9944"/>
                </a:lnTo>
                <a:lnTo>
                  <a:pt x="817" y="10936"/>
                </a:lnTo>
                <a:lnTo>
                  <a:pt x="974" y="10936"/>
                </a:lnTo>
                <a:lnTo>
                  <a:pt x="974" y="11084"/>
                </a:lnTo>
                <a:lnTo>
                  <a:pt x="974" y="11084"/>
                </a:lnTo>
                <a:lnTo>
                  <a:pt x="975" y="11090"/>
                </a:lnTo>
                <a:lnTo>
                  <a:pt x="976" y="11110"/>
                </a:lnTo>
                <a:lnTo>
                  <a:pt x="976" y="11142"/>
                </a:lnTo>
                <a:lnTo>
                  <a:pt x="974" y="11187"/>
                </a:lnTo>
                <a:lnTo>
                  <a:pt x="971" y="11216"/>
                </a:lnTo>
                <a:lnTo>
                  <a:pt x="969" y="11246"/>
                </a:lnTo>
                <a:lnTo>
                  <a:pt x="964" y="11281"/>
                </a:lnTo>
                <a:lnTo>
                  <a:pt x="958" y="11319"/>
                </a:lnTo>
                <a:lnTo>
                  <a:pt x="950" y="11360"/>
                </a:lnTo>
                <a:lnTo>
                  <a:pt x="941" y="11404"/>
                </a:lnTo>
                <a:lnTo>
                  <a:pt x="929" y="11453"/>
                </a:lnTo>
                <a:lnTo>
                  <a:pt x="916" y="11505"/>
                </a:lnTo>
                <a:lnTo>
                  <a:pt x="900" y="11560"/>
                </a:lnTo>
                <a:lnTo>
                  <a:pt x="882" y="11619"/>
                </a:lnTo>
                <a:lnTo>
                  <a:pt x="861" y="11681"/>
                </a:lnTo>
                <a:lnTo>
                  <a:pt x="837" y="11746"/>
                </a:lnTo>
                <a:lnTo>
                  <a:pt x="810" y="11815"/>
                </a:lnTo>
                <a:lnTo>
                  <a:pt x="780" y="11888"/>
                </a:lnTo>
                <a:lnTo>
                  <a:pt x="746" y="11964"/>
                </a:lnTo>
                <a:lnTo>
                  <a:pt x="710" y="12044"/>
                </a:lnTo>
                <a:lnTo>
                  <a:pt x="669" y="12127"/>
                </a:lnTo>
                <a:lnTo>
                  <a:pt x="625" y="12215"/>
                </a:lnTo>
                <a:lnTo>
                  <a:pt x="575" y="12305"/>
                </a:lnTo>
                <a:lnTo>
                  <a:pt x="523" y="12400"/>
                </a:lnTo>
                <a:lnTo>
                  <a:pt x="465" y="12498"/>
                </a:lnTo>
                <a:lnTo>
                  <a:pt x="404" y="12600"/>
                </a:lnTo>
                <a:lnTo>
                  <a:pt x="337" y="12706"/>
                </a:lnTo>
                <a:lnTo>
                  <a:pt x="266" y="12815"/>
                </a:lnTo>
                <a:lnTo>
                  <a:pt x="273" y="12815"/>
                </a:lnTo>
                <a:lnTo>
                  <a:pt x="241" y="12868"/>
                </a:lnTo>
                <a:lnTo>
                  <a:pt x="212" y="12921"/>
                </a:lnTo>
                <a:lnTo>
                  <a:pt x="184" y="12976"/>
                </a:lnTo>
                <a:lnTo>
                  <a:pt x="158" y="13033"/>
                </a:lnTo>
                <a:lnTo>
                  <a:pt x="134" y="13090"/>
                </a:lnTo>
                <a:lnTo>
                  <a:pt x="111" y="13148"/>
                </a:lnTo>
                <a:lnTo>
                  <a:pt x="90" y="13206"/>
                </a:lnTo>
                <a:lnTo>
                  <a:pt x="73" y="13266"/>
                </a:lnTo>
                <a:lnTo>
                  <a:pt x="56" y="13326"/>
                </a:lnTo>
                <a:lnTo>
                  <a:pt x="41" y="13388"/>
                </a:lnTo>
                <a:lnTo>
                  <a:pt x="29" y="13449"/>
                </a:lnTo>
                <a:lnTo>
                  <a:pt x="19" y="13512"/>
                </a:lnTo>
                <a:lnTo>
                  <a:pt x="11" y="13575"/>
                </a:lnTo>
                <a:lnTo>
                  <a:pt x="5" y="13638"/>
                </a:lnTo>
                <a:lnTo>
                  <a:pt x="1" y="13703"/>
                </a:lnTo>
                <a:lnTo>
                  <a:pt x="0" y="13768"/>
                </a:lnTo>
                <a:lnTo>
                  <a:pt x="3" y="13865"/>
                </a:lnTo>
                <a:lnTo>
                  <a:pt x="11" y="13959"/>
                </a:lnTo>
                <a:lnTo>
                  <a:pt x="22" y="14053"/>
                </a:lnTo>
                <a:lnTo>
                  <a:pt x="40" y="14145"/>
                </a:lnTo>
                <a:lnTo>
                  <a:pt x="61" y="14235"/>
                </a:lnTo>
                <a:lnTo>
                  <a:pt x="87" y="14324"/>
                </a:lnTo>
                <a:lnTo>
                  <a:pt x="117" y="14411"/>
                </a:lnTo>
                <a:lnTo>
                  <a:pt x="152" y="14495"/>
                </a:lnTo>
                <a:lnTo>
                  <a:pt x="191" y="14578"/>
                </a:lnTo>
                <a:lnTo>
                  <a:pt x="233" y="14659"/>
                </a:lnTo>
                <a:lnTo>
                  <a:pt x="279" y="14737"/>
                </a:lnTo>
                <a:lnTo>
                  <a:pt x="329" y="14812"/>
                </a:lnTo>
                <a:lnTo>
                  <a:pt x="383" y="14886"/>
                </a:lnTo>
                <a:lnTo>
                  <a:pt x="441" y="14956"/>
                </a:lnTo>
                <a:lnTo>
                  <a:pt x="501" y="15024"/>
                </a:lnTo>
                <a:lnTo>
                  <a:pt x="565" y="15089"/>
                </a:lnTo>
                <a:lnTo>
                  <a:pt x="632" y="15151"/>
                </a:lnTo>
                <a:lnTo>
                  <a:pt x="702" y="15210"/>
                </a:lnTo>
                <a:lnTo>
                  <a:pt x="774" y="15265"/>
                </a:lnTo>
                <a:lnTo>
                  <a:pt x="849" y="15317"/>
                </a:lnTo>
                <a:lnTo>
                  <a:pt x="928" y="15365"/>
                </a:lnTo>
                <a:lnTo>
                  <a:pt x="1009" y="15411"/>
                </a:lnTo>
                <a:lnTo>
                  <a:pt x="1092" y="15452"/>
                </a:lnTo>
                <a:lnTo>
                  <a:pt x="1178" y="15490"/>
                </a:lnTo>
                <a:lnTo>
                  <a:pt x="1264" y="15522"/>
                </a:lnTo>
                <a:lnTo>
                  <a:pt x="1355" y="15552"/>
                </a:lnTo>
                <a:lnTo>
                  <a:pt x="1446" y="15577"/>
                </a:lnTo>
                <a:lnTo>
                  <a:pt x="1538" y="15599"/>
                </a:lnTo>
                <a:lnTo>
                  <a:pt x="1633" y="15615"/>
                </a:lnTo>
                <a:lnTo>
                  <a:pt x="1731" y="15627"/>
                </a:lnTo>
                <a:lnTo>
                  <a:pt x="1828" y="15634"/>
                </a:lnTo>
                <a:lnTo>
                  <a:pt x="1927" y="15636"/>
                </a:lnTo>
                <a:lnTo>
                  <a:pt x="2026" y="15634"/>
                </a:lnTo>
                <a:lnTo>
                  <a:pt x="2124" y="15627"/>
                </a:lnTo>
                <a:lnTo>
                  <a:pt x="2220" y="15615"/>
                </a:lnTo>
                <a:lnTo>
                  <a:pt x="2315" y="15599"/>
                </a:lnTo>
                <a:lnTo>
                  <a:pt x="2409" y="15577"/>
                </a:lnTo>
                <a:lnTo>
                  <a:pt x="2500" y="15552"/>
                </a:lnTo>
                <a:lnTo>
                  <a:pt x="2590" y="15522"/>
                </a:lnTo>
                <a:lnTo>
                  <a:pt x="2677" y="15490"/>
                </a:lnTo>
                <a:lnTo>
                  <a:pt x="2763" y="15452"/>
                </a:lnTo>
                <a:lnTo>
                  <a:pt x="2845" y="15411"/>
                </a:lnTo>
                <a:lnTo>
                  <a:pt x="2926" y="15365"/>
                </a:lnTo>
                <a:lnTo>
                  <a:pt x="3004" y="15317"/>
                </a:lnTo>
                <a:lnTo>
                  <a:pt x="3079" y="15265"/>
                </a:lnTo>
                <a:lnTo>
                  <a:pt x="3153" y="15210"/>
                </a:lnTo>
                <a:lnTo>
                  <a:pt x="3222" y="15151"/>
                </a:lnTo>
                <a:lnTo>
                  <a:pt x="3289" y="15089"/>
                </a:lnTo>
                <a:lnTo>
                  <a:pt x="3354" y="15024"/>
                </a:lnTo>
                <a:lnTo>
                  <a:pt x="3413" y="14956"/>
                </a:lnTo>
                <a:lnTo>
                  <a:pt x="3471" y="14886"/>
                </a:lnTo>
                <a:lnTo>
                  <a:pt x="3525" y="14812"/>
                </a:lnTo>
                <a:lnTo>
                  <a:pt x="3575" y="14737"/>
                </a:lnTo>
                <a:lnTo>
                  <a:pt x="3621" y="14659"/>
                </a:lnTo>
                <a:lnTo>
                  <a:pt x="3664" y="14578"/>
                </a:lnTo>
                <a:lnTo>
                  <a:pt x="3703" y="14495"/>
                </a:lnTo>
                <a:lnTo>
                  <a:pt x="3737" y="14411"/>
                </a:lnTo>
                <a:lnTo>
                  <a:pt x="3767" y="14324"/>
                </a:lnTo>
                <a:lnTo>
                  <a:pt x="3793" y="14235"/>
                </a:lnTo>
                <a:lnTo>
                  <a:pt x="3815" y="14145"/>
                </a:lnTo>
                <a:lnTo>
                  <a:pt x="3832" y="14053"/>
                </a:lnTo>
                <a:lnTo>
                  <a:pt x="3843" y="13959"/>
                </a:lnTo>
                <a:lnTo>
                  <a:pt x="3852" y="13865"/>
                </a:lnTo>
                <a:lnTo>
                  <a:pt x="3854" y="13768"/>
                </a:lnTo>
                <a:lnTo>
                  <a:pt x="3853" y="13703"/>
                </a:lnTo>
                <a:lnTo>
                  <a:pt x="3849" y="13638"/>
                </a:lnTo>
                <a:lnTo>
                  <a:pt x="3843" y="13575"/>
                </a:lnTo>
                <a:lnTo>
                  <a:pt x="3835" y="13512"/>
                </a:lnTo>
                <a:lnTo>
                  <a:pt x="3826" y="13449"/>
                </a:lnTo>
                <a:lnTo>
                  <a:pt x="3813" y="13388"/>
                </a:lnTo>
                <a:lnTo>
                  <a:pt x="3799" y="13326"/>
                </a:lnTo>
                <a:lnTo>
                  <a:pt x="3782" y="13266"/>
                </a:lnTo>
                <a:lnTo>
                  <a:pt x="3764" y="13206"/>
                </a:lnTo>
                <a:lnTo>
                  <a:pt x="3744" y="13148"/>
                </a:lnTo>
                <a:lnTo>
                  <a:pt x="3720" y="13090"/>
                </a:lnTo>
                <a:lnTo>
                  <a:pt x="3697" y="13033"/>
                </a:lnTo>
                <a:lnTo>
                  <a:pt x="3671" y="12976"/>
                </a:lnTo>
                <a:lnTo>
                  <a:pt x="3643" y="12921"/>
                </a:lnTo>
                <a:lnTo>
                  <a:pt x="3612" y="12868"/>
                </a:lnTo>
                <a:lnTo>
                  <a:pt x="3582" y="12815"/>
                </a:lnTo>
                <a:lnTo>
                  <a:pt x="3589" y="12815"/>
                </a:lnTo>
                <a:close/>
              </a:path>
            </a:pathLst>
          </a:custGeom>
          <a:solidFill>
            <a:srgbClr val="E6E6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28" name="Rectangle 58"/>
          <p:cNvSpPr>
            <a:spLocks noChangeArrowheads="1"/>
          </p:cNvSpPr>
          <p:nvPr/>
        </p:nvSpPr>
        <p:spPr bwMode="auto">
          <a:xfrm>
            <a:off x="6436598" y="-120"/>
            <a:ext cx="58576" cy="2694512"/>
          </a:xfrm>
          <a:prstGeom prst="rect">
            <a:avLst/>
          </a:prstGeom>
          <a:solidFill>
            <a:srgbClr val="071C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29" name="Freeform 59"/>
          <p:cNvSpPr>
            <a:spLocks/>
          </p:cNvSpPr>
          <p:nvPr/>
        </p:nvSpPr>
        <p:spPr bwMode="auto">
          <a:xfrm>
            <a:off x="5890284" y="3108013"/>
            <a:ext cx="1151204" cy="1360406"/>
          </a:xfrm>
          <a:custGeom>
            <a:avLst/>
            <a:gdLst>
              <a:gd name="T0" fmla="*/ 211 w 3853"/>
              <a:gd name="T1" fmla="*/ 1837 h 4552"/>
              <a:gd name="T2" fmla="*/ 133 w 3853"/>
              <a:gd name="T3" fmla="*/ 2006 h 4552"/>
              <a:gd name="T4" fmla="*/ 72 w 3853"/>
              <a:gd name="T5" fmla="*/ 2182 h 4552"/>
              <a:gd name="T6" fmla="*/ 28 w 3853"/>
              <a:gd name="T7" fmla="*/ 2365 h 4552"/>
              <a:gd name="T8" fmla="*/ 5 w 3853"/>
              <a:gd name="T9" fmla="*/ 2554 h 4552"/>
              <a:gd name="T10" fmla="*/ 2 w 3853"/>
              <a:gd name="T11" fmla="*/ 2781 h 4552"/>
              <a:gd name="T12" fmla="*/ 39 w 3853"/>
              <a:gd name="T13" fmla="*/ 3061 h 4552"/>
              <a:gd name="T14" fmla="*/ 116 w 3853"/>
              <a:gd name="T15" fmla="*/ 3326 h 4552"/>
              <a:gd name="T16" fmla="*/ 232 w 3853"/>
              <a:gd name="T17" fmla="*/ 3575 h 4552"/>
              <a:gd name="T18" fmla="*/ 382 w 3853"/>
              <a:gd name="T19" fmla="*/ 3802 h 4552"/>
              <a:gd name="T20" fmla="*/ 564 w 3853"/>
              <a:gd name="T21" fmla="*/ 4005 h 4552"/>
              <a:gd name="T22" fmla="*/ 773 w 3853"/>
              <a:gd name="T23" fmla="*/ 4181 h 4552"/>
              <a:gd name="T24" fmla="*/ 1008 w 3853"/>
              <a:gd name="T25" fmla="*/ 4327 h 4552"/>
              <a:gd name="T26" fmla="*/ 1264 w 3853"/>
              <a:gd name="T27" fmla="*/ 4438 h 4552"/>
              <a:gd name="T28" fmla="*/ 1539 w 3853"/>
              <a:gd name="T29" fmla="*/ 4514 h 4552"/>
              <a:gd name="T30" fmla="*/ 1827 w 3853"/>
              <a:gd name="T31" fmla="*/ 4550 h 4552"/>
              <a:gd name="T32" fmla="*/ 2123 w 3853"/>
              <a:gd name="T33" fmla="*/ 4543 h 4552"/>
              <a:gd name="T34" fmla="*/ 2408 w 3853"/>
              <a:gd name="T35" fmla="*/ 4493 h 4552"/>
              <a:gd name="T36" fmla="*/ 2676 w 3853"/>
              <a:gd name="T37" fmla="*/ 4406 h 4552"/>
              <a:gd name="T38" fmla="*/ 2926 w 3853"/>
              <a:gd name="T39" fmla="*/ 4281 h 4552"/>
              <a:gd name="T40" fmla="*/ 3152 w 3853"/>
              <a:gd name="T41" fmla="*/ 4126 h 4552"/>
              <a:gd name="T42" fmla="*/ 3352 w 3853"/>
              <a:gd name="T43" fmla="*/ 3940 h 4552"/>
              <a:gd name="T44" fmla="*/ 3524 w 3853"/>
              <a:gd name="T45" fmla="*/ 3728 h 4552"/>
              <a:gd name="T46" fmla="*/ 3663 w 3853"/>
              <a:gd name="T47" fmla="*/ 3494 h 4552"/>
              <a:gd name="T48" fmla="*/ 3766 w 3853"/>
              <a:gd name="T49" fmla="*/ 3240 h 4552"/>
              <a:gd name="T50" fmla="*/ 3831 w 3853"/>
              <a:gd name="T51" fmla="*/ 2969 h 4552"/>
              <a:gd name="T52" fmla="*/ 3853 w 3853"/>
              <a:gd name="T53" fmla="*/ 2684 h 4552"/>
              <a:gd name="T54" fmla="*/ 3842 w 3853"/>
              <a:gd name="T55" fmla="*/ 2491 h 4552"/>
              <a:gd name="T56" fmla="*/ 3812 w 3853"/>
              <a:gd name="T57" fmla="*/ 2303 h 4552"/>
              <a:gd name="T58" fmla="*/ 3763 w 3853"/>
              <a:gd name="T59" fmla="*/ 2122 h 4552"/>
              <a:gd name="T60" fmla="*/ 3696 w 3853"/>
              <a:gd name="T61" fmla="*/ 1949 h 4552"/>
              <a:gd name="T62" fmla="*/ 3613 w 3853"/>
              <a:gd name="T63" fmla="*/ 1784 h 4552"/>
              <a:gd name="T64" fmla="*/ 3517 w 3853"/>
              <a:gd name="T65" fmla="*/ 1622 h 4552"/>
              <a:gd name="T66" fmla="*/ 3331 w 3853"/>
              <a:gd name="T67" fmla="*/ 1316 h 4552"/>
              <a:gd name="T68" fmla="*/ 3185 w 3853"/>
              <a:gd name="T69" fmla="*/ 1043 h 4552"/>
              <a:gd name="T70" fmla="*/ 3074 w 3853"/>
              <a:gd name="T71" fmla="*/ 804 h 4552"/>
              <a:gd name="T72" fmla="*/ 2993 w 3853"/>
              <a:gd name="T73" fmla="*/ 596 h 4552"/>
              <a:gd name="T74" fmla="*/ 2938 w 3853"/>
              <a:gd name="T75" fmla="*/ 421 h 4552"/>
              <a:gd name="T76" fmla="*/ 2904 w 3853"/>
              <a:gd name="T77" fmla="*/ 276 h 4552"/>
              <a:gd name="T78" fmla="*/ 2885 w 3853"/>
              <a:gd name="T79" fmla="*/ 162 h 4552"/>
              <a:gd name="T80" fmla="*/ 2878 w 3853"/>
              <a:gd name="T81" fmla="*/ 58 h 4552"/>
              <a:gd name="T82" fmla="*/ 2880 w 3853"/>
              <a:gd name="T83" fmla="*/ 0 h 4552"/>
              <a:gd name="T84" fmla="*/ 974 w 3853"/>
              <a:gd name="T85" fmla="*/ 6 h 4552"/>
              <a:gd name="T86" fmla="*/ 974 w 3853"/>
              <a:gd name="T87" fmla="*/ 103 h 4552"/>
              <a:gd name="T88" fmla="*/ 963 w 3853"/>
              <a:gd name="T89" fmla="*/ 197 h 4552"/>
              <a:gd name="T90" fmla="*/ 940 w 3853"/>
              <a:gd name="T91" fmla="*/ 320 h 4552"/>
              <a:gd name="T92" fmla="*/ 899 w 3853"/>
              <a:gd name="T93" fmla="*/ 476 h 4552"/>
              <a:gd name="T94" fmla="*/ 837 w 3853"/>
              <a:gd name="T95" fmla="*/ 661 h 4552"/>
              <a:gd name="T96" fmla="*/ 745 w 3853"/>
              <a:gd name="T97" fmla="*/ 880 h 4552"/>
              <a:gd name="T98" fmla="*/ 623 w 3853"/>
              <a:gd name="T99" fmla="*/ 1131 h 4552"/>
              <a:gd name="T100" fmla="*/ 465 w 3853"/>
              <a:gd name="T101" fmla="*/ 1414 h 4552"/>
              <a:gd name="T102" fmla="*/ 265 w 3853"/>
              <a:gd name="T103" fmla="*/ 1731 h 4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853" h="4552">
                <a:moveTo>
                  <a:pt x="272" y="1731"/>
                </a:moveTo>
                <a:lnTo>
                  <a:pt x="240" y="1784"/>
                </a:lnTo>
                <a:lnTo>
                  <a:pt x="211" y="1837"/>
                </a:lnTo>
                <a:lnTo>
                  <a:pt x="183" y="1892"/>
                </a:lnTo>
                <a:lnTo>
                  <a:pt x="157" y="1949"/>
                </a:lnTo>
                <a:lnTo>
                  <a:pt x="133" y="2006"/>
                </a:lnTo>
                <a:lnTo>
                  <a:pt x="110" y="2064"/>
                </a:lnTo>
                <a:lnTo>
                  <a:pt x="90" y="2122"/>
                </a:lnTo>
                <a:lnTo>
                  <a:pt x="72" y="2182"/>
                </a:lnTo>
                <a:lnTo>
                  <a:pt x="55" y="2242"/>
                </a:lnTo>
                <a:lnTo>
                  <a:pt x="41" y="2303"/>
                </a:lnTo>
                <a:lnTo>
                  <a:pt x="28" y="2365"/>
                </a:lnTo>
                <a:lnTo>
                  <a:pt x="18" y="2428"/>
                </a:lnTo>
                <a:lnTo>
                  <a:pt x="11" y="2491"/>
                </a:lnTo>
                <a:lnTo>
                  <a:pt x="5" y="2554"/>
                </a:lnTo>
                <a:lnTo>
                  <a:pt x="1" y="2619"/>
                </a:lnTo>
                <a:lnTo>
                  <a:pt x="0" y="2684"/>
                </a:lnTo>
                <a:lnTo>
                  <a:pt x="2" y="2781"/>
                </a:lnTo>
                <a:lnTo>
                  <a:pt x="9" y="2875"/>
                </a:lnTo>
                <a:lnTo>
                  <a:pt x="22" y="2969"/>
                </a:lnTo>
                <a:lnTo>
                  <a:pt x="39" y="3061"/>
                </a:lnTo>
                <a:lnTo>
                  <a:pt x="60" y="3151"/>
                </a:lnTo>
                <a:lnTo>
                  <a:pt x="87" y="3240"/>
                </a:lnTo>
                <a:lnTo>
                  <a:pt x="116" y="3326"/>
                </a:lnTo>
                <a:lnTo>
                  <a:pt x="151" y="3411"/>
                </a:lnTo>
                <a:lnTo>
                  <a:pt x="190" y="3494"/>
                </a:lnTo>
                <a:lnTo>
                  <a:pt x="232" y="3575"/>
                </a:lnTo>
                <a:lnTo>
                  <a:pt x="279" y="3652"/>
                </a:lnTo>
                <a:lnTo>
                  <a:pt x="328" y="3728"/>
                </a:lnTo>
                <a:lnTo>
                  <a:pt x="382" y="3802"/>
                </a:lnTo>
                <a:lnTo>
                  <a:pt x="440" y="3872"/>
                </a:lnTo>
                <a:lnTo>
                  <a:pt x="500" y="3940"/>
                </a:lnTo>
                <a:lnTo>
                  <a:pt x="564" y="4005"/>
                </a:lnTo>
                <a:lnTo>
                  <a:pt x="631" y="4067"/>
                </a:lnTo>
                <a:lnTo>
                  <a:pt x="701" y="4126"/>
                </a:lnTo>
                <a:lnTo>
                  <a:pt x="773" y="4181"/>
                </a:lnTo>
                <a:lnTo>
                  <a:pt x="850" y="4233"/>
                </a:lnTo>
                <a:lnTo>
                  <a:pt x="927" y="4281"/>
                </a:lnTo>
                <a:lnTo>
                  <a:pt x="1008" y="4327"/>
                </a:lnTo>
                <a:lnTo>
                  <a:pt x="1091" y="4368"/>
                </a:lnTo>
                <a:lnTo>
                  <a:pt x="1177" y="4406"/>
                </a:lnTo>
                <a:lnTo>
                  <a:pt x="1264" y="4438"/>
                </a:lnTo>
                <a:lnTo>
                  <a:pt x="1353" y="4468"/>
                </a:lnTo>
                <a:lnTo>
                  <a:pt x="1445" y="4493"/>
                </a:lnTo>
                <a:lnTo>
                  <a:pt x="1539" y="4514"/>
                </a:lnTo>
                <a:lnTo>
                  <a:pt x="1634" y="4531"/>
                </a:lnTo>
                <a:lnTo>
                  <a:pt x="1730" y="4543"/>
                </a:lnTo>
                <a:lnTo>
                  <a:pt x="1827" y="4550"/>
                </a:lnTo>
                <a:lnTo>
                  <a:pt x="1926" y="4552"/>
                </a:lnTo>
                <a:lnTo>
                  <a:pt x="2026" y="4550"/>
                </a:lnTo>
                <a:lnTo>
                  <a:pt x="2123" y="4543"/>
                </a:lnTo>
                <a:lnTo>
                  <a:pt x="2219" y="4531"/>
                </a:lnTo>
                <a:lnTo>
                  <a:pt x="2314" y="4514"/>
                </a:lnTo>
                <a:lnTo>
                  <a:pt x="2408" y="4493"/>
                </a:lnTo>
                <a:lnTo>
                  <a:pt x="2499" y="4468"/>
                </a:lnTo>
                <a:lnTo>
                  <a:pt x="2589" y="4438"/>
                </a:lnTo>
                <a:lnTo>
                  <a:pt x="2676" y="4406"/>
                </a:lnTo>
                <a:lnTo>
                  <a:pt x="2762" y="4368"/>
                </a:lnTo>
                <a:lnTo>
                  <a:pt x="2845" y="4327"/>
                </a:lnTo>
                <a:lnTo>
                  <a:pt x="2926" y="4281"/>
                </a:lnTo>
                <a:lnTo>
                  <a:pt x="3003" y="4233"/>
                </a:lnTo>
                <a:lnTo>
                  <a:pt x="3079" y="4181"/>
                </a:lnTo>
                <a:lnTo>
                  <a:pt x="3152" y="4126"/>
                </a:lnTo>
                <a:lnTo>
                  <a:pt x="3221" y="4067"/>
                </a:lnTo>
                <a:lnTo>
                  <a:pt x="3289" y="4005"/>
                </a:lnTo>
                <a:lnTo>
                  <a:pt x="3352" y="3940"/>
                </a:lnTo>
                <a:lnTo>
                  <a:pt x="3413" y="3872"/>
                </a:lnTo>
                <a:lnTo>
                  <a:pt x="3471" y="3802"/>
                </a:lnTo>
                <a:lnTo>
                  <a:pt x="3524" y="3728"/>
                </a:lnTo>
                <a:lnTo>
                  <a:pt x="3574" y="3652"/>
                </a:lnTo>
                <a:lnTo>
                  <a:pt x="3621" y="3575"/>
                </a:lnTo>
                <a:lnTo>
                  <a:pt x="3663" y="3494"/>
                </a:lnTo>
                <a:lnTo>
                  <a:pt x="3702" y="3411"/>
                </a:lnTo>
                <a:lnTo>
                  <a:pt x="3736" y="3326"/>
                </a:lnTo>
                <a:lnTo>
                  <a:pt x="3766" y="3240"/>
                </a:lnTo>
                <a:lnTo>
                  <a:pt x="3792" y="3151"/>
                </a:lnTo>
                <a:lnTo>
                  <a:pt x="3814" y="3061"/>
                </a:lnTo>
                <a:lnTo>
                  <a:pt x="3831" y="2969"/>
                </a:lnTo>
                <a:lnTo>
                  <a:pt x="3843" y="2875"/>
                </a:lnTo>
                <a:lnTo>
                  <a:pt x="3850" y="2781"/>
                </a:lnTo>
                <a:lnTo>
                  <a:pt x="3853" y="2684"/>
                </a:lnTo>
                <a:lnTo>
                  <a:pt x="3852" y="2619"/>
                </a:lnTo>
                <a:lnTo>
                  <a:pt x="3848" y="2554"/>
                </a:lnTo>
                <a:lnTo>
                  <a:pt x="3842" y="2491"/>
                </a:lnTo>
                <a:lnTo>
                  <a:pt x="3834" y="2428"/>
                </a:lnTo>
                <a:lnTo>
                  <a:pt x="3825" y="2365"/>
                </a:lnTo>
                <a:lnTo>
                  <a:pt x="3812" y="2303"/>
                </a:lnTo>
                <a:lnTo>
                  <a:pt x="3798" y="2242"/>
                </a:lnTo>
                <a:lnTo>
                  <a:pt x="3781" y="2182"/>
                </a:lnTo>
                <a:lnTo>
                  <a:pt x="3763" y="2122"/>
                </a:lnTo>
                <a:lnTo>
                  <a:pt x="3743" y="2064"/>
                </a:lnTo>
                <a:lnTo>
                  <a:pt x="3720" y="2006"/>
                </a:lnTo>
                <a:lnTo>
                  <a:pt x="3696" y="1949"/>
                </a:lnTo>
                <a:lnTo>
                  <a:pt x="3670" y="1892"/>
                </a:lnTo>
                <a:lnTo>
                  <a:pt x="3642" y="1837"/>
                </a:lnTo>
                <a:lnTo>
                  <a:pt x="3613" y="1784"/>
                </a:lnTo>
                <a:lnTo>
                  <a:pt x="3581" y="1731"/>
                </a:lnTo>
                <a:lnTo>
                  <a:pt x="3588" y="1731"/>
                </a:lnTo>
                <a:lnTo>
                  <a:pt x="3517" y="1622"/>
                </a:lnTo>
                <a:lnTo>
                  <a:pt x="3450" y="1516"/>
                </a:lnTo>
                <a:lnTo>
                  <a:pt x="3388" y="1414"/>
                </a:lnTo>
                <a:lnTo>
                  <a:pt x="3331" y="1316"/>
                </a:lnTo>
                <a:lnTo>
                  <a:pt x="3277" y="1221"/>
                </a:lnTo>
                <a:lnTo>
                  <a:pt x="3229" y="1131"/>
                </a:lnTo>
                <a:lnTo>
                  <a:pt x="3185" y="1043"/>
                </a:lnTo>
                <a:lnTo>
                  <a:pt x="3144" y="960"/>
                </a:lnTo>
                <a:lnTo>
                  <a:pt x="3108" y="880"/>
                </a:lnTo>
                <a:lnTo>
                  <a:pt x="3074" y="804"/>
                </a:lnTo>
                <a:lnTo>
                  <a:pt x="3043" y="731"/>
                </a:lnTo>
                <a:lnTo>
                  <a:pt x="3017" y="661"/>
                </a:lnTo>
                <a:lnTo>
                  <a:pt x="2993" y="596"/>
                </a:lnTo>
                <a:lnTo>
                  <a:pt x="2972" y="535"/>
                </a:lnTo>
                <a:lnTo>
                  <a:pt x="2954" y="476"/>
                </a:lnTo>
                <a:lnTo>
                  <a:pt x="2938" y="421"/>
                </a:lnTo>
                <a:lnTo>
                  <a:pt x="2924" y="368"/>
                </a:lnTo>
                <a:lnTo>
                  <a:pt x="2913" y="320"/>
                </a:lnTo>
                <a:lnTo>
                  <a:pt x="2904" y="276"/>
                </a:lnTo>
                <a:lnTo>
                  <a:pt x="2896" y="235"/>
                </a:lnTo>
                <a:lnTo>
                  <a:pt x="2890" y="197"/>
                </a:lnTo>
                <a:lnTo>
                  <a:pt x="2885" y="162"/>
                </a:lnTo>
                <a:lnTo>
                  <a:pt x="2881" y="132"/>
                </a:lnTo>
                <a:lnTo>
                  <a:pt x="2879" y="103"/>
                </a:lnTo>
                <a:lnTo>
                  <a:pt x="2878" y="58"/>
                </a:lnTo>
                <a:lnTo>
                  <a:pt x="2878" y="26"/>
                </a:lnTo>
                <a:lnTo>
                  <a:pt x="2879" y="6"/>
                </a:lnTo>
                <a:lnTo>
                  <a:pt x="2880" y="0"/>
                </a:lnTo>
                <a:lnTo>
                  <a:pt x="1926" y="0"/>
                </a:lnTo>
                <a:lnTo>
                  <a:pt x="973" y="0"/>
                </a:lnTo>
                <a:lnTo>
                  <a:pt x="974" y="6"/>
                </a:lnTo>
                <a:lnTo>
                  <a:pt x="975" y="26"/>
                </a:lnTo>
                <a:lnTo>
                  <a:pt x="975" y="58"/>
                </a:lnTo>
                <a:lnTo>
                  <a:pt x="974" y="103"/>
                </a:lnTo>
                <a:lnTo>
                  <a:pt x="971" y="132"/>
                </a:lnTo>
                <a:lnTo>
                  <a:pt x="968" y="162"/>
                </a:lnTo>
                <a:lnTo>
                  <a:pt x="963" y="197"/>
                </a:lnTo>
                <a:lnTo>
                  <a:pt x="957" y="235"/>
                </a:lnTo>
                <a:lnTo>
                  <a:pt x="949" y="276"/>
                </a:lnTo>
                <a:lnTo>
                  <a:pt x="940" y="320"/>
                </a:lnTo>
                <a:lnTo>
                  <a:pt x="929" y="368"/>
                </a:lnTo>
                <a:lnTo>
                  <a:pt x="915" y="421"/>
                </a:lnTo>
                <a:lnTo>
                  <a:pt x="899" y="476"/>
                </a:lnTo>
                <a:lnTo>
                  <a:pt x="881" y="535"/>
                </a:lnTo>
                <a:lnTo>
                  <a:pt x="860" y="596"/>
                </a:lnTo>
                <a:lnTo>
                  <a:pt x="837" y="661"/>
                </a:lnTo>
                <a:lnTo>
                  <a:pt x="810" y="731"/>
                </a:lnTo>
                <a:lnTo>
                  <a:pt x="779" y="804"/>
                </a:lnTo>
                <a:lnTo>
                  <a:pt x="745" y="880"/>
                </a:lnTo>
                <a:lnTo>
                  <a:pt x="709" y="960"/>
                </a:lnTo>
                <a:lnTo>
                  <a:pt x="668" y="1043"/>
                </a:lnTo>
                <a:lnTo>
                  <a:pt x="623" y="1131"/>
                </a:lnTo>
                <a:lnTo>
                  <a:pt x="575" y="1221"/>
                </a:lnTo>
                <a:lnTo>
                  <a:pt x="523" y="1316"/>
                </a:lnTo>
                <a:lnTo>
                  <a:pt x="465" y="1414"/>
                </a:lnTo>
                <a:lnTo>
                  <a:pt x="403" y="1516"/>
                </a:lnTo>
                <a:lnTo>
                  <a:pt x="336" y="1622"/>
                </a:lnTo>
                <a:lnTo>
                  <a:pt x="265" y="1731"/>
                </a:lnTo>
                <a:lnTo>
                  <a:pt x="272" y="1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34" name="Freeform 60"/>
          <p:cNvSpPr>
            <a:spLocks/>
          </p:cNvSpPr>
          <p:nvPr/>
        </p:nvSpPr>
        <p:spPr bwMode="auto">
          <a:xfrm>
            <a:off x="6180775" y="2755359"/>
            <a:ext cx="570223" cy="352655"/>
          </a:xfrm>
          <a:custGeom>
            <a:avLst/>
            <a:gdLst>
              <a:gd name="T0" fmla="*/ 953 w 1907"/>
              <a:gd name="T1" fmla="*/ 1182 h 1182"/>
              <a:gd name="T2" fmla="*/ 953 w 1907"/>
              <a:gd name="T3" fmla="*/ 1182 h 1182"/>
              <a:gd name="T4" fmla="*/ 1907 w 1907"/>
              <a:gd name="T5" fmla="*/ 1182 h 1182"/>
              <a:gd name="T6" fmla="*/ 1907 w 1907"/>
              <a:gd name="T7" fmla="*/ 394 h 1182"/>
              <a:gd name="T8" fmla="*/ 1648 w 1907"/>
              <a:gd name="T9" fmla="*/ 0 h 1182"/>
              <a:gd name="T10" fmla="*/ 953 w 1907"/>
              <a:gd name="T11" fmla="*/ 0 h 1182"/>
              <a:gd name="T12" fmla="*/ 953 w 1907"/>
              <a:gd name="T13" fmla="*/ 0 h 1182"/>
              <a:gd name="T14" fmla="*/ 259 w 1907"/>
              <a:gd name="T15" fmla="*/ 0 h 1182"/>
              <a:gd name="T16" fmla="*/ 0 w 1907"/>
              <a:gd name="T17" fmla="*/ 394 h 1182"/>
              <a:gd name="T18" fmla="*/ 0 w 1907"/>
              <a:gd name="T19" fmla="*/ 1182 h 1182"/>
              <a:gd name="T20" fmla="*/ 953 w 1907"/>
              <a:gd name="T21" fmla="*/ 1182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07" h="1182">
                <a:moveTo>
                  <a:pt x="953" y="1182"/>
                </a:moveTo>
                <a:lnTo>
                  <a:pt x="953" y="1182"/>
                </a:lnTo>
                <a:lnTo>
                  <a:pt x="1907" y="1182"/>
                </a:lnTo>
                <a:lnTo>
                  <a:pt x="1907" y="394"/>
                </a:lnTo>
                <a:lnTo>
                  <a:pt x="1648" y="0"/>
                </a:lnTo>
                <a:lnTo>
                  <a:pt x="953" y="0"/>
                </a:lnTo>
                <a:lnTo>
                  <a:pt x="953" y="0"/>
                </a:lnTo>
                <a:lnTo>
                  <a:pt x="259" y="0"/>
                </a:lnTo>
                <a:lnTo>
                  <a:pt x="0" y="394"/>
                </a:lnTo>
                <a:lnTo>
                  <a:pt x="0" y="1182"/>
                </a:lnTo>
                <a:lnTo>
                  <a:pt x="953" y="1182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35" name="Freeform 61"/>
          <p:cNvSpPr>
            <a:spLocks/>
          </p:cNvSpPr>
          <p:nvPr/>
        </p:nvSpPr>
        <p:spPr bwMode="auto">
          <a:xfrm>
            <a:off x="6134152" y="2555721"/>
            <a:ext cx="663467" cy="508061"/>
          </a:xfrm>
          <a:custGeom>
            <a:avLst/>
            <a:gdLst>
              <a:gd name="T0" fmla="*/ 0 w 2219"/>
              <a:gd name="T1" fmla="*/ 1700 h 1700"/>
              <a:gd name="T2" fmla="*/ 0 w 2219"/>
              <a:gd name="T3" fmla="*/ 672 h 1700"/>
              <a:gd name="T4" fmla="*/ 8 w 2219"/>
              <a:gd name="T5" fmla="*/ 601 h 1700"/>
              <a:gd name="T6" fmla="*/ 22 w 2219"/>
              <a:gd name="T7" fmla="*/ 531 h 1700"/>
              <a:gd name="T8" fmla="*/ 42 w 2219"/>
              <a:gd name="T9" fmla="*/ 465 h 1700"/>
              <a:gd name="T10" fmla="*/ 69 w 2219"/>
              <a:gd name="T11" fmla="*/ 400 h 1700"/>
              <a:gd name="T12" fmla="*/ 102 w 2219"/>
              <a:gd name="T13" fmla="*/ 341 h 1700"/>
              <a:gd name="T14" fmla="*/ 140 w 2219"/>
              <a:gd name="T15" fmla="*/ 284 h 1700"/>
              <a:gd name="T16" fmla="*/ 184 w 2219"/>
              <a:gd name="T17" fmla="*/ 232 h 1700"/>
              <a:gd name="T18" fmla="*/ 232 w 2219"/>
              <a:gd name="T19" fmla="*/ 184 h 1700"/>
              <a:gd name="T20" fmla="*/ 285 w 2219"/>
              <a:gd name="T21" fmla="*/ 140 h 1700"/>
              <a:gd name="T22" fmla="*/ 341 w 2219"/>
              <a:gd name="T23" fmla="*/ 102 h 1700"/>
              <a:gd name="T24" fmla="*/ 401 w 2219"/>
              <a:gd name="T25" fmla="*/ 69 h 1700"/>
              <a:gd name="T26" fmla="*/ 465 w 2219"/>
              <a:gd name="T27" fmla="*/ 42 h 1700"/>
              <a:gd name="T28" fmla="*/ 532 w 2219"/>
              <a:gd name="T29" fmla="*/ 22 h 1700"/>
              <a:gd name="T30" fmla="*/ 601 w 2219"/>
              <a:gd name="T31" fmla="*/ 8 h 1700"/>
              <a:gd name="T32" fmla="*/ 672 w 2219"/>
              <a:gd name="T33" fmla="*/ 0 h 1700"/>
              <a:gd name="T34" fmla="*/ 1510 w 2219"/>
              <a:gd name="T35" fmla="*/ 0 h 1700"/>
              <a:gd name="T36" fmla="*/ 1583 w 2219"/>
              <a:gd name="T37" fmla="*/ 3 h 1700"/>
              <a:gd name="T38" fmla="*/ 1653 w 2219"/>
              <a:gd name="T39" fmla="*/ 14 h 1700"/>
              <a:gd name="T40" fmla="*/ 1721 w 2219"/>
              <a:gd name="T41" fmla="*/ 31 h 1700"/>
              <a:gd name="T42" fmla="*/ 1787 w 2219"/>
              <a:gd name="T43" fmla="*/ 55 h 1700"/>
              <a:gd name="T44" fmla="*/ 1849 w 2219"/>
              <a:gd name="T45" fmla="*/ 85 h 1700"/>
              <a:gd name="T46" fmla="*/ 1906 w 2219"/>
              <a:gd name="T47" fmla="*/ 120 h 1700"/>
              <a:gd name="T48" fmla="*/ 1961 w 2219"/>
              <a:gd name="T49" fmla="*/ 161 h 1700"/>
              <a:gd name="T50" fmla="*/ 2012 w 2219"/>
              <a:gd name="T51" fmla="*/ 207 h 1700"/>
              <a:gd name="T52" fmla="*/ 2057 w 2219"/>
              <a:gd name="T53" fmla="*/ 257 h 1700"/>
              <a:gd name="T54" fmla="*/ 2098 w 2219"/>
              <a:gd name="T55" fmla="*/ 311 h 1700"/>
              <a:gd name="T56" fmla="*/ 2134 w 2219"/>
              <a:gd name="T57" fmla="*/ 370 h 1700"/>
              <a:gd name="T58" fmla="*/ 2164 w 2219"/>
              <a:gd name="T59" fmla="*/ 432 h 1700"/>
              <a:gd name="T60" fmla="*/ 2187 w 2219"/>
              <a:gd name="T61" fmla="*/ 498 h 1700"/>
              <a:gd name="T62" fmla="*/ 2205 w 2219"/>
              <a:gd name="T63" fmla="*/ 565 h 1700"/>
              <a:gd name="T64" fmla="*/ 2216 w 2219"/>
              <a:gd name="T65" fmla="*/ 636 h 1700"/>
              <a:gd name="T66" fmla="*/ 2219 w 2219"/>
              <a:gd name="T67" fmla="*/ 708 h 1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219" h="1700">
                <a:moveTo>
                  <a:pt x="2219" y="1700"/>
                </a:moveTo>
                <a:lnTo>
                  <a:pt x="0" y="1700"/>
                </a:lnTo>
                <a:lnTo>
                  <a:pt x="0" y="708"/>
                </a:lnTo>
                <a:lnTo>
                  <a:pt x="0" y="672"/>
                </a:lnTo>
                <a:lnTo>
                  <a:pt x="3" y="636"/>
                </a:lnTo>
                <a:lnTo>
                  <a:pt x="8" y="601"/>
                </a:lnTo>
                <a:lnTo>
                  <a:pt x="14" y="565"/>
                </a:lnTo>
                <a:lnTo>
                  <a:pt x="22" y="531"/>
                </a:lnTo>
                <a:lnTo>
                  <a:pt x="31" y="498"/>
                </a:lnTo>
                <a:lnTo>
                  <a:pt x="42" y="465"/>
                </a:lnTo>
                <a:lnTo>
                  <a:pt x="55" y="432"/>
                </a:lnTo>
                <a:lnTo>
                  <a:pt x="69" y="400"/>
                </a:lnTo>
                <a:lnTo>
                  <a:pt x="85" y="370"/>
                </a:lnTo>
                <a:lnTo>
                  <a:pt x="102" y="341"/>
                </a:lnTo>
                <a:lnTo>
                  <a:pt x="121" y="311"/>
                </a:lnTo>
                <a:lnTo>
                  <a:pt x="140" y="284"/>
                </a:lnTo>
                <a:lnTo>
                  <a:pt x="162" y="257"/>
                </a:lnTo>
                <a:lnTo>
                  <a:pt x="184" y="232"/>
                </a:lnTo>
                <a:lnTo>
                  <a:pt x="207" y="207"/>
                </a:lnTo>
                <a:lnTo>
                  <a:pt x="232" y="184"/>
                </a:lnTo>
                <a:lnTo>
                  <a:pt x="258" y="161"/>
                </a:lnTo>
                <a:lnTo>
                  <a:pt x="285" y="140"/>
                </a:lnTo>
                <a:lnTo>
                  <a:pt x="312" y="120"/>
                </a:lnTo>
                <a:lnTo>
                  <a:pt x="341" y="102"/>
                </a:lnTo>
                <a:lnTo>
                  <a:pt x="370" y="85"/>
                </a:lnTo>
                <a:lnTo>
                  <a:pt x="401" y="69"/>
                </a:lnTo>
                <a:lnTo>
                  <a:pt x="432" y="55"/>
                </a:lnTo>
                <a:lnTo>
                  <a:pt x="465" y="42"/>
                </a:lnTo>
                <a:lnTo>
                  <a:pt x="498" y="31"/>
                </a:lnTo>
                <a:lnTo>
                  <a:pt x="532" y="22"/>
                </a:lnTo>
                <a:lnTo>
                  <a:pt x="566" y="14"/>
                </a:lnTo>
                <a:lnTo>
                  <a:pt x="601" y="8"/>
                </a:lnTo>
                <a:lnTo>
                  <a:pt x="636" y="3"/>
                </a:lnTo>
                <a:lnTo>
                  <a:pt x="672" y="0"/>
                </a:lnTo>
                <a:lnTo>
                  <a:pt x="709" y="0"/>
                </a:lnTo>
                <a:lnTo>
                  <a:pt x="1510" y="0"/>
                </a:lnTo>
                <a:lnTo>
                  <a:pt x="1547" y="0"/>
                </a:lnTo>
                <a:lnTo>
                  <a:pt x="1583" y="3"/>
                </a:lnTo>
                <a:lnTo>
                  <a:pt x="1618" y="8"/>
                </a:lnTo>
                <a:lnTo>
                  <a:pt x="1653" y="14"/>
                </a:lnTo>
                <a:lnTo>
                  <a:pt x="1687" y="22"/>
                </a:lnTo>
                <a:lnTo>
                  <a:pt x="1721" y="31"/>
                </a:lnTo>
                <a:lnTo>
                  <a:pt x="1754" y="42"/>
                </a:lnTo>
                <a:lnTo>
                  <a:pt x="1787" y="55"/>
                </a:lnTo>
                <a:lnTo>
                  <a:pt x="1817" y="69"/>
                </a:lnTo>
                <a:lnTo>
                  <a:pt x="1849" y="85"/>
                </a:lnTo>
                <a:lnTo>
                  <a:pt x="1878" y="102"/>
                </a:lnTo>
                <a:lnTo>
                  <a:pt x="1906" y="120"/>
                </a:lnTo>
                <a:lnTo>
                  <a:pt x="1934" y="140"/>
                </a:lnTo>
                <a:lnTo>
                  <a:pt x="1961" y="161"/>
                </a:lnTo>
                <a:lnTo>
                  <a:pt x="1987" y="184"/>
                </a:lnTo>
                <a:lnTo>
                  <a:pt x="2012" y="207"/>
                </a:lnTo>
                <a:lnTo>
                  <a:pt x="2035" y="232"/>
                </a:lnTo>
                <a:lnTo>
                  <a:pt x="2057" y="257"/>
                </a:lnTo>
                <a:lnTo>
                  <a:pt x="2079" y="284"/>
                </a:lnTo>
                <a:lnTo>
                  <a:pt x="2098" y="311"/>
                </a:lnTo>
                <a:lnTo>
                  <a:pt x="2117" y="341"/>
                </a:lnTo>
                <a:lnTo>
                  <a:pt x="2134" y="370"/>
                </a:lnTo>
                <a:lnTo>
                  <a:pt x="2150" y="400"/>
                </a:lnTo>
                <a:lnTo>
                  <a:pt x="2164" y="432"/>
                </a:lnTo>
                <a:lnTo>
                  <a:pt x="2177" y="465"/>
                </a:lnTo>
                <a:lnTo>
                  <a:pt x="2187" y="498"/>
                </a:lnTo>
                <a:lnTo>
                  <a:pt x="2197" y="531"/>
                </a:lnTo>
                <a:lnTo>
                  <a:pt x="2205" y="565"/>
                </a:lnTo>
                <a:lnTo>
                  <a:pt x="2211" y="601"/>
                </a:lnTo>
                <a:lnTo>
                  <a:pt x="2216" y="636"/>
                </a:lnTo>
                <a:lnTo>
                  <a:pt x="2218" y="672"/>
                </a:lnTo>
                <a:lnTo>
                  <a:pt x="2219" y="708"/>
                </a:lnTo>
                <a:lnTo>
                  <a:pt x="2219" y="1700"/>
                </a:lnTo>
                <a:close/>
              </a:path>
            </a:pathLst>
          </a:custGeom>
          <a:solidFill>
            <a:srgbClr val="071C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36" name="TextBox 89"/>
          <p:cNvSpPr txBox="1"/>
          <p:nvPr/>
        </p:nvSpPr>
        <p:spPr>
          <a:xfrm>
            <a:off x="6058808" y="3601197"/>
            <a:ext cx="814154" cy="55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96" dirty="0" smtClean="0">
                <a:solidFill>
                  <a:schemeClr val="bg1"/>
                </a:solidFill>
              </a:rPr>
              <a:t>05</a:t>
            </a:r>
            <a:endParaRPr lang="en-US" sz="2996" dirty="0">
              <a:solidFill>
                <a:schemeClr val="bg1"/>
              </a:solidFill>
            </a:endParaRPr>
          </a:p>
        </p:txBody>
      </p:sp>
      <p:sp>
        <p:nvSpPr>
          <p:cNvPr id="38" name="Freeform 101"/>
          <p:cNvSpPr>
            <a:spLocks noChangeArrowheads="1"/>
          </p:cNvSpPr>
          <p:nvPr/>
        </p:nvSpPr>
        <p:spPr bwMode="auto">
          <a:xfrm>
            <a:off x="6309448" y="2705092"/>
            <a:ext cx="307967" cy="235891"/>
          </a:xfrm>
          <a:custGeom>
            <a:avLst/>
            <a:gdLst>
              <a:gd name="T0" fmla="*/ 36030 w 497"/>
              <a:gd name="T1" fmla="*/ 111308 h 382"/>
              <a:gd name="T2" fmla="*/ 36030 w 497"/>
              <a:gd name="T3" fmla="*/ 111308 h 382"/>
              <a:gd name="T4" fmla="*/ 71610 w 497"/>
              <a:gd name="T5" fmla="*/ 147214 h 382"/>
              <a:gd name="T6" fmla="*/ 111693 w 497"/>
              <a:gd name="T7" fmla="*/ 171001 h 382"/>
              <a:gd name="T8" fmla="*/ 151777 w 497"/>
              <a:gd name="T9" fmla="*/ 151253 h 382"/>
              <a:gd name="T10" fmla="*/ 175647 w 497"/>
              <a:gd name="T11" fmla="*/ 115796 h 382"/>
              <a:gd name="T12" fmla="*/ 111693 w 497"/>
              <a:gd name="T13" fmla="*/ 147214 h 382"/>
              <a:gd name="T14" fmla="*/ 36030 w 497"/>
              <a:gd name="T15" fmla="*/ 111308 h 382"/>
              <a:gd name="T16" fmla="*/ 219333 w 497"/>
              <a:gd name="T17" fmla="*/ 55654 h 382"/>
              <a:gd name="T18" fmla="*/ 219333 w 497"/>
              <a:gd name="T19" fmla="*/ 55654 h 382"/>
              <a:gd name="T20" fmla="*/ 123403 w 497"/>
              <a:gd name="T21" fmla="*/ 4039 h 382"/>
              <a:gd name="T22" fmla="*/ 99533 w 497"/>
              <a:gd name="T23" fmla="*/ 4039 h 382"/>
              <a:gd name="T24" fmla="*/ 4053 w 497"/>
              <a:gd name="T25" fmla="*/ 55654 h 382"/>
              <a:gd name="T26" fmla="*/ 4053 w 497"/>
              <a:gd name="T27" fmla="*/ 71812 h 382"/>
              <a:gd name="T28" fmla="*/ 99533 w 497"/>
              <a:gd name="T29" fmla="*/ 123426 h 382"/>
              <a:gd name="T30" fmla="*/ 123403 w 497"/>
              <a:gd name="T31" fmla="*/ 123426 h 382"/>
              <a:gd name="T32" fmla="*/ 183754 w 497"/>
              <a:gd name="T33" fmla="*/ 87520 h 382"/>
              <a:gd name="T34" fmla="*/ 119800 w 497"/>
              <a:gd name="T35" fmla="*/ 71812 h 382"/>
              <a:gd name="T36" fmla="*/ 111693 w 497"/>
              <a:gd name="T37" fmla="*/ 75402 h 382"/>
              <a:gd name="T38" fmla="*/ 91426 w 497"/>
              <a:gd name="T39" fmla="*/ 59693 h 382"/>
              <a:gd name="T40" fmla="*/ 111693 w 497"/>
              <a:gd name="T41" fmla="*/ 48024 h 382"/>
              <a:gd name="T42" fmla="*/ 131960 w 497"/>
              <a:gd name="T43" fmla="*/ 55654 h 382"/>
              <a:gd name="T44" fmla="*/ 199517 w 497"/>
              <a:gd name="T45" fmla="*/ 79441 h 382"/>
              <a:gd name="T46" fmla="*/ 219333 w 497"/>
              <a:gd name="T47" fmla="*/ 71812 h 382"/>
              <a:gd name="T48" fmla="*/ 219333 w 497"/>
              <a:gd name="T49" fmla="*/ 55654 h 382"/>
              <a:gd name="T50" fmla="*/ 191410 w 497"/>
              <a:gd name="T51" fmla="*/ 155292 h 382"/>
              <a:gd name="T52" fmla="*/ 191410 w 497"/>
              <a:gd name="T53" fmla="*/ 155292 h 382"/>
              <a:gd name="T54" fmla="*/ 207623 w 497"/>
              <a:gd name="T55" fmla="*/ 151253 h 382"/>
              <a:gd name="T56" fmla="*/ 199517 w 497"/>
              <a:gd name="T57" fmla="*/ 79441 h 382"/>
              <a:gd name="T58" fmla="*/ 183754 w 497"/>
              <a:gd name="T59" fmla="*/ 87520 h 382"/>
              <a:gd name="T60" fmla="*/ 191410 w 497"/>
              <a:gd name="T61" fmla="*/ 155292 h 38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497" h="382">
                <a:moveTo>
                  <a:pt x="80" y="248"/>
                </a:moveTo>
                <a:lnTo>
                  <a:pt x="80" y="248"/>
                </a:lnTo>
                <a:cubicBezTo>
                  <a:pt x="97" y="293"/>
                  <a:pt x="106" y="311"/>
                  <a:pt x="159" y="328"/>
                </a:cubicBezTo>
                <a:cubicBezTo>
                  <a:pt x="203" y="355"/>
                  <a:pt x="230" y="381"/>
                  <a:pt x="248" y="381"/>
                </a:cubicBezTo>
                <a:cubicBezTo>
                  <a:pt x="266" y="381"/>
                  <a:pt x="293" y="355"/>
                  <a:pt x="337" y="337"/>
                </a:cubicBezTo>
                <a:cubicBezTo>
                  <a:pt x="390" y="311"/>
                  <a:pt x="372" y="311"/>
                  <a:pt x="390" y="258"/>
                </a:cubicBezTo>
                <a:cubicBezTo>
                  <a:pt x="248" y="328"/>
                  <a:pt x="248" y="328"/>
                  <a:pt x="248" y="328"/>
                </a:cubicBezTo>
                <a:lnTo>
                  <a:pt x="80" y="248"/>
                </a:lnTo>
                <a:close/>
                <a:moveTo>
                  <a:pt x="487" y="124"/>
                </a:moveTo>
                <a:lnTo>
                  <a:pt x="487" y="124"/>
                </a:lnTo>
                <a:cubicBezTo>
                  <a:pt x="274" y="9"/>
                  <a:pt x="274" y="9"/>
                  <a:pt x="274" y="9"/>
                </a:cubicBezTo>
                <a:cubicBezTo>
                  <a:pt x="266" y="0"/>
                  <a:pt x="239" y="0"/>
                  <a:pt x="221" y="9"/>
                </a:cubicBezTo>
                <a:cubicBezTo>
                  <a:pt x="9" y="124"/>
                  <a:pt x="9" y="124"/>
                  <a:pt x="9" y="124"/>
                </a:cubicBezTo>
                <a:cubicBezTo>
                  <a:pt x="0" y="133"/>
                  <a:pt x="0" y="142"/>
                  <a:pt x="9" y="160"/>
                </a:cubicBezTo>
                <a:cubicBezTo>
                  <a:pt x="221" y="275"/>
                  <a:pt x="221" y="275"/>
                  <a:pt x="221" y="275"/>
                </a:cubicBezTo>
                <a:cubicBezTo>
                  <a:pt x="239" y="284"/>
                  <a:pt x="266" y="284"/>
                  <a:pt x="274" y="275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266" y="160"/>
                  <a:pt x="266" y="160"/>
                  <a:pt x="266" y="160"/>
                </a:cubicBezTo>
                <a:cubicBezTo>
                  <a:pt x="257" y="160"/>
                  <a:pt x="257" y="168"/>
                  <a:pt x="248" y="168"/>
                </a:cubicBezTo>
                <a:cubicBezTo>
                  <a:pt x="221" y="168"/>
                  <a:pt x="203" y="151"/>
                  <a:pt x="203" y="133"/>
                </a:cubicBezTo>
                <a:cubicBezTo>
                  <a:pt x="203" y="124"/>
                  <a:pt x="221" y="107"/>
                  <a:pt x="248" y="107"/>
                </a:cubicBezTo>
                <a:cubicBezTo>
                  <a:pt x="266" y="107"/>
                  <a:pt x="284" y="115"/>
                  <a:pt x="293" y="124"/>
                </a:cubicBezTo>
                <a:cubicBezTo>
                  <a:pt x="443" y="177"/>
                  <a:pt x="443" y="177"/>
                  <a:pt x="443" y="177"/>
                </a:cubicBezTo>
                <a:cubicBezTo>
                  <a:pt x="487" y="160"/>
                  <a:pt x="487" y="160"/>
                  <a:pt x="487" y="160"/>
                </a:cubicBezTo>
                <a:cubicBezTo>
                  <a:pt x="496" y="142"/>
                  <a:pt x="496" y="133"/>
                  <a:pt x="487" y="124"/>
                </a:cubicBezTo>
                <a:close/>
                <a:moveTo>
                  <a:pt x="425" y="346"/>
                </a:moveTo>
                <a:lnTo>
                  <a:pt x="425" y="346"/>
                </a:lnTo>
                <a:cubicBezTo>
                  <a:pt x="416" y="355"/>
                  <a:pt x="452" y="364"/>
                  <a:pt x="461" y="337"/>
                </a:cubicBezTo>
                <a:cubicBezTo>
                  <a:pt x="469" y="213"/>
                  <a:pt x="443" y="177"/>
                  <a:pt x="443" y="177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408" y="195"/>
                  <a:pt x="443" y="222"/>
                  <a:pt x="425" y="3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25678" tIns="12839" rIns="25678" bIns="12839" anchor="ctr"/>
          <a:lstStyle/>
          <a:p>
            <a:endParaRPr lang="en-US" sz="1349" dirty="0"/>
          </a:p>
        </p:txBody>
      </p:sp>
      <p:sp>
        <p:nvSpPr>
          <p:cNvPr id="39" name="Freeform 38"/>
          <p:cNvSpPr>
            <a:spLocks/>
          </p:cNvSpPr>
          <p:nvPr/>
        </p:nvSpPr>
        <p:spPr bwMode="auto">
          <a:xfrm>
            <a:off x="7242355" y="-120"/>
            <a:ext cx="1152401" cy="2925233"/>
          </a:xfrm>
          <a:custGeom>
            <a:avLst/>
            <a:gdLst>
              <a:gd name="T0" fmla="*/ 3451 w 3854"/>
              <a:gd name="T1" fmla="*/ 6752 h 9787"/>
              <a:gd name="T2" fmla="*/ 3229 w 3854"/>
              <a:gd name="T3" fmla="*/ 6366 h 9787"/>
              <a:gd name="T4" fmla="*/ 3075 w 3854"/>
              <a:gd name="T5" fmla="*/ 6040 h 9787"/>
              <a:gd name="T6" fmla="*/ 2973 w 3854"/>
              <a:gd name="T7" fmla="*/ 5769 h 9787"/>
              <a:gd name="T8" fmla="*/ 2913 w 3854"/>
              <a:gd name="T9" fmla="*/ 5556 h 9787"/>
              <a:gd name="T10" fmla="*/ 2886 w 3854"/>
              <a:gd name="T11" fmla="*/ 5398 h 9787"/>
              <a:gd name="T12" fmla="*/ 2878 w 3854"/>
              <a:gd name="T13" fmla="*/ 5262 h 9787"/>
              <a:gd name="T14" fmla="*/ 3037 w 3854"/>
              <a:gd name="T15" fmla="*/ 5087 h 9787"/>
              <a:gd name="T16" fmla="*/ 3029 w 3854"/>
              <a:gd name="T17" fmla="*/ 3988 h 9787"/>
              <a:gd name="T18" fmla="*/ 2994 w 3854"/>
              <a:gd name="T19" fmla="*/ 3852 h 9787"/>
              <a:gd name="T20" fmla="*/ 2934 w 3854"/>
              <a:gd name="T21" fmla="*/ 3728 h 9787"/>
              <a:gd name="T22" fmla="*/ 2852 w 3854"/>
              <a:gd name="T23" fmla="*/ 3619 h 9787"/>
              <a:gd name="T24" fmla="*/ 2753 w 3854"/>
              <a:gd name="T25" fmla="*/ 3528 h 9787"/>
              <a:gd name="T26" fmla="*/ 2635 w 3854"/>
              <a:gd name="T27" fmla="*/ 3456 h 9787"/>
              <a:gd name="T28" fmla="*/ 2505 w 3854"/>
              <a:gd name="T29" fmla="*/ 3409 h 9787"/>
              <a:gd name="T30" fmla="*/ 2365 w 3854"/>
              <a:gd name="T31" fmla="*/ 3387 h 9787"/>
              <a:gd name="T32" fmla="*/ 1828 w 3854"/>
              <a:gd name="T33" fmla="*/ 0 h 9787"/>
              <a:gd name="T34" fmla="*/ 1453 w 3854"/>
              <a:gd name="T35" fmla="*/ 3391 h 9787"/>
              <a:gd name="T36" fmla="*/ 1315 w 3854"/>
              <a:gd name="T37" fmla="*/ 3419 h 9787"/>
              <a:gd name="T38" fmla="*/ 1188 w 3854"/>
              <a:gd name="T39" fmla="*/ 3473 h 9787"/>
              <a:gd name="T40" fmla="*/ 1075 w 3854"/>
              <a:gd name="T41" fmla="*/ 3549 h 9787"/>
              <a:gd name="T42" fmla="*/ 978 w 3854"/>
              <a:gd name="T43" fmla="*/ 3645 h 9787"/>
              <a:gd name="T44" fmla="*/ 902 w 3854"/>
              <a:gd name="T45" fmla="*/ 3757 h 9787"/>
              <a:gd name="T46" fmla="*/ 848 w 3854"/>
              <a:gd name="T47" fmla="*/ 3885 h 9787"/>
              <a:gd name="T48" fmla="*/ 820 w 3854"/>
              <a:gd name="T49" fmla="*/ 4023 h 9787"/>
              <a:gd name="T50" fmla="*/ 974 w 3854"/>
              <a:gd name="T51" fmla="*/ 5087 h 9787"/>
              <a:gd name="T52" fmla="*/ 975 w 3854"/>
              <a:gd name="T53" fmla="*/ 5262 h 9787"/>
              <a:gd name="T54" fmla="*/ 968 w 3854"/>
              <a:gd name="T55" fmla="*/ 5398 h 9787"/>
              <a:gd name="T56" fmla="*/ 941 w 3854"/>
              <a:gd name="T57" fmla="*/ 5556 h 9787"/>
              <a:gd name="T58" fmla="*/ 881 w 3854"/>
              <a:gd name="T59" fmla="*/ 5769 h 9787"/>
              <a:gd name="T60" fmla="*/ 779 w 3854"/>
              <a:gd name="T61" fmla="*/ 6040 h 9787"/>
              <a:gd name="T62" fmla="*/ 625 w 3854"/>
              <a:gd name="T63" fmla="*/ 6366 h 9787"/>
              <a:gd name="T64" fmla="*/ 403 w 3854"/>
              <a:gd name="T65" fmla="*/ 6752 h 9787"/>
              <a:gd name="T66" fmla="*/ 241 w 3854"/>
              <a:gd name="T67" fmla="*/ 7019 h 9787"/>
              <a:gd name="T68" fmla="*/ 134 w 3854"/>
              <a:gd name="T69" fmla="*/ 7240 h 9787"/>
              <a:gd name="T70" fmla="*/ 55 w 3854"/>
              <a:gd name="T71" fmla="*/ 7477 h 9787"/>
              <a:gd name="T72" fmla="*/ 11 w 3854"/>
              <a:gd name="T73" fmla="*/ 7727 h 9787"/>
              <a:gd name="T74" fmla="*/ 2 w 3854"/>
              <a:gd name="T75" fmla="*/ 8016 h 9787"/>
              <a:gd name="T76" fmla="*/ 61 w 3854"/>
              <a:gd name="T77" fmla="*/ 8386 h 9787"/>
              <a:gd name="T78" fmla="*/ 190 w 3854"/>
              <a:gd name="T79" fmla="*/ 8729 h 9787"/>
              <a:gd name="T80" fmla="*/ 383 w 3854"/>
              <a:gd name="T81" fmla="*/ 9038 h 9787"/>
              <a:gd name="T82" fmla="*/ 632 w 3854"/>
              <a:gd name="T83" fmla="*/ 9302 h 9787"/>
              <a:gd name="T84" fmla="*/ 928 w 3854"/>
              <a:gd name="T85" fmla="*/ 9517 h 9787"/>
              <a:gd name="T86" fmla="*/ 1264 w 3854"/>
              <a:gd name="T87" fmla="*/ 9674 h 9787"/>
              <a:gd name="T88" fmla="*/ 1633 w 3854"/>
              <a:gd name="T89" fmla="*/ 9765 h 9787"/>
              <a:gd name="T90" fmla="*/ 2026 w 3854"/>
              <a:gd name="T91" fmla="*/ 9785 h 9787"/>
              <a:gd name="T92" fmla="*/ 2408 w 3854"/>
              <a:gd name="T93" fmla="*/ 9729 h 9787"/>
              <a:gd name="T94" fmla="*/ 2762 w 3854"/>
              <a:gd name="T95" fmla="*/ 9603 h 9787"/>
              <a:gd name="T96" fmla="*/ 3079 w 3854"/>
              <a:gd name="T97" fmla="*/ 9416 h 9787"/>
              <a:gd name="T98" fmla="*/ 3352 w 3854"/>
              <a:gd name="T99" fmla="*/ 9176 h 9787"/>
              <a:gd name="T100" fmla="*/ 3575 w 3854"/>
              <a:gd name="T101" fmla="*/ 8888 h 9787"/>
              <a:gd name="T102" fmla="*/ 3737 w 3854"/>
              <a:gd name="T103" fmla="*/ 8562 h 9787"/>
              <a:gd name="T104" fmla="*/ 3832 w 3854"/>
              <a:gd name="T105" fmla="*/ 8205 h 9787"/>
              <a:gd name="T106" fmla="*/ 3853 w 3854"/>
              <a:gd name="T107" fmla="*/ 7854 h 9787"/>
              <a:gd name="T108" fmla="*/ 3825 w 3854"/>
              <a:gd name="T109" fmla="*/ 7600 h 9787"/>
              <a:gd name="T110" fmla="*/ 3764 w 3854"/>
              <a:gd name="T111" fmla="*/ 7358 h 9787"/>
              <a:gd name="T112" fmla="*/ 3670 w 3854"/>
              <a:gd name="T113" fmla="*/ 7128 h 9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854" h="9787">
                <a:moveTo>
                  <a:pt x="3581" y="6966"/>
                </a:moveTo>
                <a:lnTo>
                  <a:pt x="3589" y="6966"/>
                </a:lnTo>
                <a:lnTo>
                  <a:pt x="3518" y="6857"/>
                </a:lnTo>
                <a:lnTo>
                  <a:pt x="3451" y="6752"/>
                </a:lnTo>
                <a:lnTo>
                  <a:pt x="3389" y="6650"/>
                </a:lnTo>
                <a:lnTo>
                  <a:pt x="3331" y="6552"/>
                </a:lnTo>
                <a:lnTo>
                  <a:pt x="3279" y="6457"/>
                </a:lnTo>
                <a:lnTo>
                  <a:pt x="3229" y="6366"/>
                </a:lnTo>
                <a:lnTo>
                  <a:pt x="3185" y="6279"/>
                </a:lnTo>
                <a:lnTo>
                  <a:pt x="3145" y="6195"/>
                </a:lnTo>
                <a:lnTo>
                  <a:pt x="3108" y="6116"/>
                </a:lnTo>
                <a:lnTo>
                  <a:pt x="3075" y="6040"/>
                </a:lnTo>
                <a:lnTo>
                  <a:pt x="3044" y="5966"/>
                </a:lnTo>
                <a:lnTo>
                  <a:pt x="3017" y="5897"/>
                </a:lnTo>
                <a:lnTo>
                  <a:pt x="2994" y="5831"/>
                </a:lnTo>
                <a:lnTo>
                  <a:pt x="2973" y="5769"/>
                </a:lnTo>
                <a:lnTo>
                  <a:pt x="2954" y="5710"/>
                </a:lnTo>
                <a:lnTo>
                  <a:pt x="2938" y="5655"/>
                </a:lnTo>
                <a:lnTo>
                  <a:pt x="2925" y="5604"/>
                </a:lnTo>
                <a:lnTo>
                  <a:pt x="2913" y="5556"/>
                </a:lnTo>
                <a:lnTo>
                  <a:pt x="2904" y="5511"/>
                </a:lnTo>
                <a:lnTo>
                  <a:pt x="2897" y="5470"/>
                </a:lnTo>
                <a:lnTo>
                  <a:pt x="2890" y="5433"/>
                </a:lnTo>
                <a:lnTo>
                  <a:pt x="2886" y="5398"/>
                </a:lnTo>
                <a:lnTo>
                  <a:pt x="2883" y="5367"/>
                </a:lnTo>
                <a:lnTo>
                  <a:pt x="2880" y="5339"/>
                </a:lnTo>
                <a:lnTo>
                  <a:pt x="2878" y="5293"/>
                </a:lnTo>
                <a:lnTo>
                  <a:pt x="2878" y="5262"/>
                </a:lnTo>
                <a:lnTo>
                  <a:pt x="2880" y="5242"/>
                </a:lnTo>
                <a:lnTo>
                  <a:pt x="2880" y="5236"/>
                </a:lnTo>
                <a:lnTo>
                  <a:pt x="2880" y="5087"/>
                </a:lnTo>
                <a:lnTo>
                  <a:pt x="3037" y="5087"/>
                </a:lnTo>
                <a:lnTo>
                  <a:pt x="3037" y="4096"/>
                </a:lnTo>
                <a:lnTo>
                  <a:pt x="3036" y="4060"/>
                </a:lnTo>
                <a:lnTo>
                  <a:pt x="3034" y="4023"/>
                </a:lnTo>
                <a:lnTo>
                  <a:pt x="3029" y="3988"/>
                </a:lnTo>
                <a:lnTo>
                  <a:pt x="3022" y="3953"/>
                </a:lnTo>
                <a:lnTo>
                  <a:pt x="3015" y="3918"/>
                </a:lnTo>
                <a:lnTo>
                  <a:pt x="3004" y="3885"/>
                </a:lnTo>
                <a:lnTo>
                  <a:pt x="2994" y="3852"/>
                </a:lnTo>
                <a:lnTo>
                  <a:pt x="2981" y="3819"/>
                </a:lnTo>
                <a:lnTo>
                  <a:pt x="2967" y="3788"/>
                </a:lnTo>
                <a:lnTo>
                  <a:pt x="2952" y="3757"/>
                </a:lnTo>
                <a:lnTo>
                  <a:pt x="2934" y="3728"/>
                </a:lnTo>
                <a:lnTo>
                  <a:pt x="2915" y="3699"/>
                </a:lnTo>
                <a:lnTo>
                  <a:pt x="2895" y="3672"/>
                </a:lnTo>
                <a:lnTo>
                  <a:pt x="2876" y="3645"/>
                </a:lnTo>
                <a:lnTo>
                  <a:pt x="2852" y="3619"/>
                </a:lnTo>
                <a:lnTo>
                  <a:pt x="2829" y="3594"/>
                </a:lnTo>
                <a:lnTo>
                  <a:pt x="2804" y="3571"/>
                </a:lnTo>
                <a:lnTo>
                  <a:pt x="2778" y="3549"/>
                </a:lnTo>
                <a:lnTo>
                  <a:pt x="2753" y="3528"/>
                </a:lnTo>
                <a:lnTo>
                  <a:pt x="2724" y="3508"/>
                </a:lnTo>
                <a:lnTo>
                  <a:pt x="2695" y="3489"/>
                </a:lnTo>
                <a:lnTo>
                  <a:pt x="2666" y="3473"/>
                </a:lnTo>
                <a:lnTo>
                  <a:pt x="2635" y="3456"/>
                </a:lnTo>
                <a:lnTo>
                  <a:pt x="2604" y="3442"/>
                </a:lnTo>
                <a:lnTo>
                  <a:pt x="2572" y="3429"/>
                </a:lnTo>
                <a:lnTo>
                  <a:pt x="2538" y="3419"/>
                </a:lnTo>
                <a:lnTo>
                  <a:pt x="2505" y="3409"/>
                </a:lnTo>
                <a:lnTo>
                  <a:pt x="2470" y="3401"/>
                </a:lnTo>
                <a:lnTo>
                  <a:pt x="2436" y="3395"/>
                </a:lnTo>
                <a:lnTo>
                  <a:pt x="2400" y="3391"/>
                </a:lnTo>
                <a:lnTo>
                  <a:pt x="2365" y="3387"/>
                </a:lnTo>
                <a:lnTo>
                  <a:pt x="2328" y="3387"/>
                </a:lnTo>
                <a:lnTo>
                  <a:pt x="2026" y="3387"/>
                </a:lnTo>
                <a:lnTo>
                  <a:pt x="2026" y="0"/>
                </a:lnTo>
                <a:lnTo>
                  <a:pt x="1828" y="0"/>
                </a:lnTo>
                <a:lnTo>
                  <a:pt x="1828" y="3387"/>
                </a:lnTo>
                <a:lnTo>
                  <a:pt x="1526" y="3387"/>
                </a:lnTo>
                <a:lnTo>
                  <a:pt x="1489" y="3387"/>
                </a:lnTo>
                <a:lnTo>
                  <a:pt x="1453" y="3391"/>
                </a:lnTo>
                <a:lnTo>
                  <a:pt x="1418" y="3395"/>
                </a:lnTo>
                <a:lnTo>
                  <a:pt x="1383" y="3401"/>
                </a:lnTo>
                <a:lnTo>
                  <a:pt x="1349" y="3409"/>
                </a:lnTo>
                <a:lnTo>
                  <a:pt x="1315" y="3419"/>
                </a:lnTo>
                <a:lnTo>
                  <a:pt x="1282" y="3429"/>
                </a:lnTo>
                <a:lnTo>
                  <a:pt x="1250" y="3442"/>
                </a:lnTo>
                <a:lnTo>
                  <a:pt x="1219" y="3456"/>
                </a:lnTo>
                <a:lnTo>
                  <a:pt x="1188" y="3473"/>
                </a:lnTo>
                <a:lnTo>
                  <a:pt x="1158" y="3489"/>
                </a:lnTo>
                <a:lnTo>
                  <a:pt x="1130" y="3508"/>
                </a:lnTo>
                <a:lnTo>
                  <a:pt x="1102" y="3528"/>
                </a:lnTo>
                <a:lnTo>
                  <a:pt x="1075" y="3549"/>
                </a:lnTo>
                <a:lnTo>
                  <a:pt x="1049" y="3571"/>
                </a:lnTo>
                <a:lnTo>
                  <a:pt x="1024" y="3594"/>
                </a:lnTo>
                <a:lnTo>
                  <a:pt x="1001" y="3619"/>
                </a:lnTo>
                <a:lnTo>
                  <a:pt x="978" y="3645"/>
                </a:lnTo>
                <a:lnTo>
                  <a:pt x="957" y="3672"/>
                </a:lnTo>
                <a:lnTo>
                  <a:pt x="937" y="3699"/>
                </a:lnTo>
                <a:lnTo>
                  <a:pt x="920" y="3728"/>
                </a:lnTo>
                <a:lnTo>
                  <a:pt x="902" y="3757"/>
                </a:lnTo>
                <a:lnTo>
                  <a:pt x="887" y="3788"/>
                </a:lnTo>
                <a:lnTo>
                  <a:pt x="873" y="3819"/>
                </a:lnTo>
                <a:lnTo>
                  <a:pt x="860" y="3852"/>
                </a:lnTo>
                <a:lnTo>
                  <a:pt x="848" y="3885"/>
                </a:lnTo>
                <a:lnTo>
                  <a:pt x="839" y="3918"/>
                </a:lnTo>
                <a:lnTo>
                  <a:pt x="831" y="3953"/>
                </a:lnTo>
                <a:lnTo>
                  <a:pt x="825" y="3988"/>
                </a:lnTo>
                <a:lnTo>
                  <a:pt x="820" y="4023"/>
                </a:lnTo>
                <a:lnTo>
                  <a:pt x="818" y="4060"/>
                </a:lnTo>
                <a:lnTo>
                  <a:pt x="817" y="4096"/>
                </a:lnTo>
                <a:lnTo>
                  <a:pt x="817" y="5087"/>
                </a:lnTo>
                <a:lnTo>
                  <a:pt x="974" y="5087"/>
                </a:lnTo>
                <a:lnTo>
                  <a:pt x="974" y="5236"/>
                </a:lnTo>
                <a:lnTo>
                  <a:pt x="974" y="5236"/>
                </a:lnTo>
                <a:lnTo>
                  <a:pt x="974" y="5242"/>
                </a:lnTo>
                <a:lnTo>
                  <a:pt x="975" y="5262"/>
                </a:lnTo>
                <a:lnTo>
                  <a:pt x="976" y="5293"/>
                </a:lnTo>
                <a:lnTo>
                  <a:pt x="974" y="5339"/>
                </a:lnTo>
                <a:lnTo>
                  <a:pt x="971" y="5367"/>
                </a:lnTo>
                <a:lnTo>
                  <a:pt x="968" y="5398"/>
                </a:lnTo>
                <a:lnTo>
                  <a:pt x="963" y="5433"/>
                </a:lnTo>
                <a:lnTo>
                  <a:pt x="957" y="5470"/>
                </a:lnTo>
                <a:lnTo>
                  <a:pt x="950" y="5511"/>
                </a:lnTo>
                <a:lnTo>
                  <a:pt x="941" y="5556"/>
                </a:lnTo>
                <a:lnTo>
                  <a:pt x="929" y="5604"/>
                </a:lnTo>
                <a:lnTo>
                  <a:pt x="915" y="5655"/>
                </a:lnTo>
                <a:lnTo>
                  <a:pt x="900" y="5710"/>
                </a:lnTo>
                <a:lnTo>
                  <a:pt x="881" y="5769"/>
                </a:lnTo>
                <a:lnTo>
                  <a:pt x="860" y="5831"/>
                </a:lnTo>
                <a:lnTo>
                  <a:pt x="837" y="5897"/>
                </a:lnTo>
                <a:lnTo>
                  <a:pt x="810" y="5966"/>
                </a:lnTo>
                <a:lnTo>
                  <a:pt x="779" y="6040"/>
                </a:lnTo>
                <a:lnTo>
                  <a:pt x="746" y="6116"/>
                </a:lnTo>
                <a:lnTo>
                  <a:pt x="709" y="6195"/>
                </a:lnTo>
                <a:lnTo>
                  <a:pt x="669" y="6279"/>
                </a:lnTo>
                <a:lnTo>
                  <a:pt x="625" y="6366"/>
                </a:lnTo>
                <a:lnTo>
                  <a:pt x="575" y="6457"/>
                </a:lnTo>
                <a:lnTo>
                  <a:pt x="523" y="6552"/>
                </a:lnTo>
                <a:lnTo>
                  <a:pt x="465" y="6650"/>
                </a:lnTo>
                <a:lnTo>
                  <a:pt x="403" y="6752"/>
                </a:lnTo>
                <a:lnTo>
                  <a:pt x="336" y="6857"/>
                </a:lnTo>
                <a:lnTo>
                  <a:pt x="265" y="6966"/>
                </a:lnTo>
                <a:lnTo>
                  <a:pt x="272" y="6966"/>
                </a:lnTo>
                <a:lnTo>
                  <a:pt x="241" y="7019"/>
                </a:lnTo>
                <a:lnTo>
                  <a:pt x="211" y="7073"/>
                </a:lnTo>
                <a:lnTo>
                  <a:pt x="184" y="7128"/>
                </a:lnTo>
                <a:lnTo>
                  <a:pt x="157" y="7184"/>
                </a:lnTo>
                <a:lnTo>
                  <a:pt x="134" y="7240"/>
                </a:lnTo>
                <a:lnTo>
                  <a:pt x="111" y="7299"/>
                </a:lnTo>
                <a:lnTo>
                  <a:pt x="90" y="7358"/>
                </a:lnTo>
                <a:lnTo>
                  <a:pt x="72" y="7417"/>
                </a:lnTo>
                <a:lnTo>
                  <a:pt x="55" y="7477"/>
                </a:lnTo>
                <a:lnTo>
                  <a:pt x="41" y="7538"/>
                </a:lnTo>
                <a:lnTo>
                  <a:pt x="29" y="7600"/>
                </a:lnTo>
                <a:lnTo>
                  <a:pt x="19" y="7663"/>
                </a:lnTo>
                <a:lnTo>
                  <a:pt x="11" y="7727"/>
                </a:lnTo>
                <a:lnTo>
                  <a:pt x="5" y="7790"/>
                </a:lnTo>
                <a:lnTo>
                  <a:pt x="1" y="7854"/>
                </a:lnTo>
                <a:lnTo>
                  <a:pt x="0" y="7920"/>
                </a:lnTo>
                <a:lnTo>
                  <a:pt x="2" y="8016"/>
                </a:lnTo>
                <a:lnTo>
                  <a:pt x="11" y="8111"/>
                </a:lnTo>
                <a:lnTo>
                  <a:pt x="22" y="8205"/>
                </a:lnTo>
                <a:lnTo>
                  <a:pt x="40" y="8296"/>
                </a:lnTo>
                <a:lnTo>
                  <a:pt x="61" y="8386"/>
                </a:lnTo>
                <a:lnTo>
                  <a:pt x="87" y="8475"/>
                </a:lnTo>
                <a:lnTo>
                  <a:pt x="117" y="8562"/>
                </a:lnTo>
                <a:lnTo>
                  <a:pt x="151" y="8646"/>
                </a:lnTo>
                <a:lnTo>
                  <a:pt x="190" y="8729"/>
                </a:lnTo>
                <a:lnTo>
                  <a:pt x="233" y="8810"/>
                </a:lnTo>
                <a:lnTo>
                  <a:pt x="279" y="8888"/>
                </a:lnTo>
                <a:lnTo>
                  <a:pt x="329" y="8964"/>
                </a:lnTo>
                <a:lnTo>
                  <a:pt x="383" y="9038"/>
                </a:lnTo>
                <a:lnTo>
                  <a:pt x="441" y="9108"/>
                </a:lnTo>
                <a:lnTo>
                  <a:pt x="500" y="9176"/>
                </a:lnTo>
                <a:lnTo>
                  <a:pt x="565" y="9240"/>
                </a:lnTo>
                <a:lnTo>
                  <a:pt x="632" y="9302"/>
                </a:lnTo>
                <a:lnTo>
                  <a:pt x="701" y="9361"/>
                </a:lnTo>
                <a:lnTo>
                  <a:pt x="775" y="9416"/>
                </a:lnTo>
                <a:lnTo>
                  <a:pt x="850" y="9469"/>
                </a:lnTo>
                <a:lnTo>
                  <a:pt x="928" y="9517"/>
                </a:lnTo>
                <a:lnTo>
                  <a:pt x="1009" y="9561"/>
                </a:lnTo>
                <a:lnTo>
                  <a:pt x="1092" y="9603"/>
                </a:lnTo>
                <a:lnTo>
                  <a:pt x="1177" y="9641"/>
                </a:lnTo>
                <a:lnTo>
                  <a:pt x="1264" y="9674"/>
                </a:lnTo>
                <a:lnTo>
                  <a:pt x="1353" y="9703"/>
                </a:lnTo>
                <a:lnTo>
                  <a:pt x="1445" y="9729"/>
                </a:lnTo>
                <a:lnTo>
                  <a:pt x="1539" y="9749"/>
                </a:lnTo>
                <a:lnTo>
                  <a:pt x="1633" y="9765"/>
                </a:lnTo>
                <a:lnTo>
                  <a:pt x="1730" y="9778"/>
                </a:lnTo>
                <a:lnTo>
                  <a:pt x="1828" y="9785"/>
                </a:lnTo>
                <a:lnTo>
                  <a:pt x="1926" y="9787"/>
                </a:lnTo>
                <a:lnTo>
                  <a:pt x="2026" y="9785"/>
                </a:lnTo>
                <a:lnTo>
                  <a:pt x="2124" y="9778"/>
                </a:lnTo>
                <a:lnTo>
                  <a:pt x="2221" y="9765"/>
                </a:lnTo>
                <a:lnTo>
                  <a:pt x="2315" y="9749"/>
                </a:lnTo>
                <a:lnTo>
                  <a:pt x="2408" y="9729"/>
                </a:lnTo>
                <a:lnTo>
                  <a:pt x="2499" y="9703"/>
                </a:lnTo>
                <a:lnTo>
                  <a:pt x="2590" y="9674"/>
                </a:lnTo>
                <a:lnTo>
                  <a:pt x="2676" y="9641"/>
                </a:lnTo>
                <a:lnTo>
                  <a:pt x="2762" y="9603"/>
                </a:lnTo>
                <a:lnTo>
                  <a:pt x="2845" y="9561"/>
                </a:lnTo>
                <a:lnTo>
                  <a:pt x="2926" y="9517"/>
                </a:lnTo>
                <a:lnTo>
                  <a:pt x="3004" y="9469"/>
                </a:lnTo>
                <a:lnTo>
                  <a:pt x="3079" y="9416"/>
                </a:lnTo>
                <a:lnTo>
                  <a:pt x="3152" y="9361"/>
                </a:lnTo>
                <a:lnTo>
                  <a:pt x="3222" y="9302"/>
                </a:lnTo>
                <a:lnTo>
                  <a:pt x="3289" y="9240"/>
                </a:lnTo>
                <a:lnTo>
                  <a:pt x="3352" y="9176"/>
                </a:lnTo>
                <a:lnTo>
                  <a:pt x="3413" y="9108"/>
                </a:lnTo>
                <a:lnTo>
                  <a:pt x="3471" y="9038"/>
                </a:lnTo>
                <a:lnTo>
                  <a:pt x="3525" y="8964"/>
                </a:lnTo>
                <a:lnTo>
                  <a:pt x="3575" y="8888"/>
                </a:lnTo>
                <a:lnTo>
                  <a:pt x="3621" y="8810"/>
                </a:lnTo>
                <a:lnTo>
                  <a:pt x="3663" y="8729"/>
                </a:lnTo>
                <a:lnTo>
                  <a:pt x="3702" y="8646"/>
                </a:lnTo>
                <a:lnTo>
                  <a:pt x="3737" y="8562"/>
                </a:lnTo>
                <a:lnTo>
                  <a:pt x="3767" y="8475"/>
                </a:lnTo>
                <a:lnTo>
                  <a:pt x="3793" y="8386"/>
                </a:lnTo>
                <a:lnTo>
                  <a:pt x="3814" y="8296"/>
                </a:lnTo>
                <a:lnTo>
                  <a:pt x="3832" y="8205"/>
                </a:lnTo>
                <a:lnTo>
                  <a:pt x="3843" y="8111"/>
                </a:lnTo>
                <a:lnTo>
                  <a:pt x="3850" y="8016"/>
                </a:lnTo>
                <a:lnTo>
                  <a:pt x="3854" y="7920"/>
                </a:lnTo>
                <a:lnTo>
                  <a:pt x="3853" y="7854"/>
                </a:lnTo>
                <a:lnTo>
                  <a:pt x="3849" y="7790"/>
                </a:lnTo>
                <a:lnTo>
                  <a:pt x="3843" y="7727"/>
                </a:lnTo>
                <a:lnTo>
                  <a:pt x="3835" y="7663"/>
                </a:lnTo>
                <a:lnTo>
                  <a:pt x="3825" y="7600"/>
                </a:lnTo>
                <a:lnTo>
                  <a:pt x="3813" y="7538"/>
                </a:lnTo>
                <a:lnTo>
                  <a:pt x="3798" y="7477"/>
                </a:lnTo>
                <a:lnTo>
                  <a:pt x="3781" y="7417"/>
                </a:lnTo>
                <a:lnTo>
                  <a:pt x="3764" y="7358"/>
                </a:lnTo>
                <a:lnTo>
                  <a:pt x="3743" y="7299"/>
                </a:lnTo>
                <a:lnTo>
                  <a:pt x="3720" y="7240"/>
                </a:lnTo>
                <a:lnTo>
                  <a:pt x="3697" y="7184"/>
                </a:lnTo>
                <a:lnTo>
                  <a:pt x="3670" y="7128"/>
                </a:lnTo>
                <a:lnTo>
                  <a:pt x="3642" y="7073"/>
                </a:lnTo>
                <a:lnTo>
                  <a:pt x="3613" y="7019"/>
                </a:lnTo>
                <a:lnTo>
                  <a:pt x="3581" y="6966"/>
                </a:lnTo>
                <a:close/>
              </a:path>
            </a:pathLst>
          </a:custGeom>
          <a:solidFill>
            <a:srgbClr val="E6E6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40" name="Rectangle 48"/>
          <p:cNvSpPr>
            <a:spLocks noChangeArrowheads="1"/>
          </p:cNvSpPr>
          <p:nvPr/>
        </p:nvSpPr>
        <p:spPr bwMode="auto">
          <a:xfrm>
            <a:off x="7545998" y="-119"/>
            <a:ext cx="59772" cy="946785"/>
          </a:xfrm>
          <a:prstGeom prst="rect">
            <a:avLst/>
          </a:prstGeom>
          <a:solidFill>
            <a:srgbClr val="071C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41" name="Freeform 49"/>
          <p:cNvSpPr>
            <a:spLocks/>
          </p:cNvSpPr>
          <p:nvPr/>
        </p:nvSpPr>
        <p:spPr bwMode="auto">
          <a:xfrm>
            <a:off x="6999683" y="1360287"/>
            <a:ext cx="1152401" cy="1360406"/>
          </a:xfrm>
          <a:custGeom>
            <a:avLst/>
            <a:gdLst>
              <a:gd name="T0" fmla="*/ 212 w 3854"/>
              <a:gd name="T1" fmla="*/ 1837 h 4551"/>
              <a:gd name="T2" fmla="*/ 134 w 3854"/>
              <a:gd name="T3" fmla="*/ 2004 h 4551"/>
              <a:gd name="T4" fmla="*/ 73 w 3854"/>
              <a:gd name="T5" fmla="*/ 2181 h 4551"/>
              <a:gd name="T6" fmla="*/ 29 w 3854"/>
              <a:gd name="T7" fmla="*/ 2364 h 4551"/>
              <a:gd name="T8" fmla="*/ 5 w 3854"/>
              <a:gd name="T9" fmla="*/ 2554 h 4551"/>
              <a:gd name="T10" fmla="*/ 4 w 3854"/>
              <a:gd name="T11" fmla="*/ 2780 h 4551"/>
              <a:gd name="T12" fmla="*/ 40 w 3854"/>
              <a:gd name="T13" fmla="*/ 3060 h 4551"/>
              <a:gd name="T14" fmla="*/ 117 w 3854"/>
              <a:gd name="T15" fmla="*/ 3326 h 4551"/>
              <a:gd name="T16" fmla="*/ 233 w 3854"/>
              <a:gd name="T17" fmla="*/ 3574 h 4551"/>
              <a:gd name="T18" fmla="*/ 383 w 3854"/>
              <a:gd name="T19" fmla="*/ 3800 h 4551"/>
              <a:gd name="T20" fmla="*/ 565 w 3854"/>
              <a:gd name="T21" fmla="*/ 4004 h 4551"/>
              <a:gd name="T22" fmla="*/ 775 w 3854"/>
              <a:gd name="T23" fmla="*/ 4180 h 4551"/>
              <a:gd name="T24" fmla="*/ 1009 w 3854"/>
              <a:gd name="T25" fmla="*/ 4325 h 4551"/>
              <a:gd name="T26" fmla="*/ 1264 w 3854"/>
              <a:gd name="T27" fmla="*/ 4438 h 4551"/>
              <a:gd name="T28" fmla="*/ 1539 w 3854"/>
              <a:gd name="T29" fmla="*/ 4513 h 4551"/>
              <a:gd name="T30" fmla="*/ 1828 w 3854"/>
              <a:gd name="T31" fmla="*/ 4549 h 4551"/>
              <a:gd name="T32" fmla="*/ 2124 w 3854"/>
              <a:gd name="T33" fmla="*/ 4542 h 4551"/>
              <a:gd name="T34" fmla="*/ 2409 w 3854"/>
              <a:gd name="T35" fmla="*/ 4493 h 4551"/>
              <a:gd name="T36" fmla="*/ 2677 w 3854"/>
              <a:gd name="T37" fmla="*/ 4404 h 4551"/>
              <a:gd name="T38" fmla="*/ 2926 w 3854"/>
              <a:gd name="T39" fmla="*/ 4281 h 4551"/>
              <a:gd name="T40" fmla="*/ 3153 w 3854"/>
              <a:gd name="T41" fmla="*/ 4125 h 4551"/>
              <a:gd name="T42" fmla="*/ 3354 w 3854"/>
              <a:gd name="T43" fmla="*/ 3940 h 4551"/>
              <a:gd name="T44" fmla="*/ 3525 w 3854"/>
              <a:gd name="T45" fmla="*/ 3728 h 4551"/>
              <a:gd name="T46" fmla="*/ 3664 w 3854"/>
              <a:gd name="T47" fmla="*/ 3493 h 4551"/>
              <a:gd name="T48" fmla="*/ 3767 w 3854"/>
              <a:gd name="T49" fmla="*/ 3239 h 4551"/>
              <a:gd name="T50" fmla="*/ 3832 w 3854"/>
              <a:gd name="T51" fmla="*/ 2967 h 4551"/>
              <a:gd name="T52" fmla="*/ 3854 w 3854"/>
              <a:gd name="T53" fmla="*/ 2684 h 4551"/>
              <a:gd name="T54" fmla="*/ 3843 w 3854"/>
              <a:gd name="T55" fmla="*/ 2491 h 4551"/>
              <a:gd name="T56" fmla="*/ 3813 w 3854"/>
              <a:gd name="T57" fmla="*/ 2302 h 4551"/>
              <a:gd name="T58" fmla="*/ 3764 w 3854"/>
              <a:gd name="T59" fmla="*/ 2122 h 4551"/>
              <a:gd name="T60" fmla="*/ 3697 w 3854"/>
              <a:gd name="T61" fmla="*/ 1948 h 4551"/>
              <a:gd name="T62" fmla="*/ 3613 w 3854"/>
              <a:gd name="T63" fmla="*/ 1783 h 4551"/>
              <a:gd name="T64" fmla="*/ 3518 w 3854"/>
              <a:gd name="T65" fmla="*/ 1621 h 4551"/>
              <a:gd name="T66" fmla="*/ 3331 w 3854"/>
              <a:gd name="T67" fmla="*/ 1315 h 4551"/>
              <a:gd name="T68" fmla="*/ 3186 w 3854"/>
              <a:gd name="T69" fmla="*/ 1042 h 4551"/>
              <a:gd name="T70" fmla="*/ 3075 w 3854"/>
              <a:gd name="T71" fmla="*/ 802 h 4551"/>
              <a:gd name="T72" fmla="*/ 2994 w 3854"/>
              <a:gd name="T73" fmla="*/ 595 h 4551"/>
              <a:gd name="T74" fmla="*/ 2939 w 3854"/>
              <a:gd name="T75" fmla="*/ 419 h 4551"/>
              <a:gd name="T76" fmla="*/ 2904 w 3854"/>
              <a:gd name="T77" fmla="*/ 275 h 4551"/>
              <a:gd name="T78" fmla="*/ 2886 w 3854"/>
              <a:gd name="T79" fmla="*/ 161 h 4551"/>
              <a:gd name="T80" fmla="*/ 2878 w 3854"/>
              <a:gd name="T81" fmla="*/ 57 h 4551"/>
              <a:gd name="T82" fmla="*/ 2880 w 3854"/>
              <a:gd name="T83" fmla="*/ 0 h 4551"/>
              <a:gd name="T84" fmla="*/ 974 w 3854"/>
              <a:gd name="T85" fmla="*/ 6 h 4551"/>
              <a:gd name="T86" fmla="*/ 974 w 3854"/>
              <a:gd name="T87" fmla="*/ 103 h 4551"/>
              <a:gd name="T88" fmla="*/ 964 w 3854"/>
              <a:gd name="T89" fmla="*/ 197 h 4551"/>
              <a:gd name="T90" fmla="*/ 941 w 3854"/>
              <a:gd name="T91" fmla="*/ 320 h 4551"/>
              <a:gd name="T92" fmla="*/ 900 w 3854"/>
              <a:gd name="T93" fmla="*/ 474 h 4551"/>
              <a:gd name="T94" fmla="*/ 837 w 3854"/>
              <a:gd name="T95" fmla="*/ 661 h 4551"/>
              <a:gd name="T96" fmla="*/ 746 w 3854"/>
              <a:gd name="T97" fmla="*/ 880 h 4551"/>
              <a:gd name="T98" fmla="*/ 625 w 3854"/>
              <a:gd name="T99" fmla="*/ 1129 h 4551"/>
              <a:gd name="T100" fmla="*/ 465 w 3854"/>
              <a:gd name="T101" fmla="*/ 1413 h 4551"/>
              <a:gd name="T102" fmla="*/ 266 w 3854"/>
              <a:gd name="T103" fmla="*/ 1730 h 4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854" h="4551">
                <a:moveTo>
                  <a:pt x="273" y="1730"/>
                </a:moveTo>
                <a:lnTo>
                  <a:pt x="241" y="1783"/>
                </a:lnTo>
                <a:lnTo>
                  <a:pt x="212" y="1837"/>
                </a:lnTo>
                <a:lnTo>
                  <a:pt x="184" y="1892"/>
                </a:lnTo>
                <a:lnTo>
                  <a:pt x="158" y="1948"/>
                </a:lnTo>
                <a:lnTo>
                  <a:pt x="134" y="2004"/>
                </a:lnTo>
                <a:lnTo>
                  <a:pt x="111" y="2063"/>
                </a:lnTo>
                <a:lnTo>
                  <a:pt x="90" y="2122"/>
                </a:lnTo>
                <a:lnTo>
                  <a:pt x="73" y="2181"/>
                </a:lnTo>
                <a:lnTo>
                  <a:pt x="56" y="2241"/>
                </a:lnTo>
                <a:lnTo>
                  <a:pt x="41" y="2302"/>
                </a:lnTo>
                <a:lnTo>
                  <a:pt x="29" y="2364"/>
                </a:lnTo>
                <a:lnTo>
                  <a:pt x="19" y="2426"/>
                </a:lnTo>
                <a:lnTo>
                  <a:pt x="11" y="2491"/>
                </a:lnTo>
                <a:lnTo>
                  <a:pt x="5" y="2554"/>
                </a:lnTo>
                <a:lnTo>
                  <a:pt x="1" y="2618"/>
                </a:lnTo>
                <a:lnTo>
                  <a:pt x="0" y="2684"/>
                </a:lnTo>
                <a:lnTo>
                  <a:pt x="4" y="2780"/>
                </a:lnTo>
                <a:lnTo>
                  <a:pt x="11" y="2875"/>
                </a:lnTo>
                <a:lnTo>
                  <a:pt x="22" y="2967"/>
                </a:lnTo>
                <a:lnTo>
                  <a:pt x="40" y="3060"/>
                </a:lnTo>
                <a:lnTo>
                  <a:pt x="61" y="3150"/>
                </a:lnTo>
                <a:lnTo>
                  <a:pt x="87" y="3239"/>
                </a:lnTo>
                <a:lnTo>
                  <a:pt x="117" y="3326"/>
                </a:lnTo>
                <a:lnTo>
                  <a:pt x="152" y="3410"/>
                </a:lnTo>
                <a:lnTo>
                  <a:pt x="191" y="3493"/>
                </a:lnTo>
                <a:lnTo>
                  <a:pt x="233" y="3574"/>
                </a:lnTo>
                <a:lnTo>
                  <a:pt x="279" y="3652"/>
                </a:lnTo>
                <a:lnTo>
                  <a:pt x="329" y="3728"/>
                </a:lnTo>
                <a:lnTo>
                  <a:pt x="383" y="3800"/>
                </a:lnTo>
                <a:lnTo>
                  <a:pt x="441" y="3872"/>
                </a:lnTo>
                <a:lnTo>
                  <a:pt x="502" y="3940"/>
                </a:lnTo>
                <a:lnTo>
                  <a:pt x="565" y="4004"/>
                </a:lnTo>
                <a:lnTo>
                  <a:pt x="632" y="4066"/>
                </a:lnTo>
                <a:lnTo>
                  <a:pt x="702" y="4125"/>
                </a:lnTo>
                <a:lnTo>
                  <a:pt x="775" y="4180"/>
                </a:lnTo>
                <a:lnTo>
                  <a:pt x="850" y="4233"/>
                </a:lnTo>
                <a:lnTo>
                  <a:pt x="928" y="4281"/>
                </a:lnTo>
                <a:lnTo>
                  <a:pt x="1009" y="4325"/>
                </a:lnTo>
                <a:lnTo>
                  <a:pt x="1092" y="4367"/>
                </a:lnTo>
                <a:lnTo>
                  <a:pt x="1178" y="4404"/>
                </a:lnTo>
                <a:lnTo>
                  <a:pt x="1264" y="4438"/>
                </a:lnTo>
                <a:lnTo>
                  <a:pt x="1355" y="4467"/>
                </a:lnTo>
                <a:lnTo>
                  <a:pt x="1446" y="4493"/>
                </a:lnTo>
                <a:lnTo>
                  <a:pt x="1539" y="4513"/>
                </a:lnTo>
                <a:lnTo>
                  <a:pt x="1633" y="4529"/>
                </a:lnTo>
                <a:lnTo>
                  <a:pt x="1731" y="4542"/>
                </a:lnTo>
                <a:lnTo>
                  <a:pt x="1828" y="4549"/>
                </a:lnTo>
                <a:lnTo>
                  <a:pt x="1928" y="4551"/>
                </a:lnTo>
                <a:lnTo>
                  <a:pt x="2026" y="4549"/>
                </a:lnTo>
                <a:lnTo>
                  <a:pt x="2124" y="4542"/>
                </a:lnTo>
                <a:lnTo>
                  <a:pt x="2221" y="4529"/>
                </a:lnTo>
                <a:lnTo>
                  <a:pt x="2315" y="4513"/>
                </a:lnTo>
                <a:lnTo>
                  <a:pt x="2409" y="4493"/>
                </a:lnTo>
                <a:lnTo>
                  <a:pt x="2501" y="4467"/>
                </a:lnTo>
                <a:lnTo>
                  <a:pt x="2590" y="4438"/>
                </a:lnTo>
                <a:lnTo>
                  <a:pt x="2677" y="4404"/>
                </a:lnTo>
                <a:lnTo>
                  <a:pt x="2762" y="4367"/>
                </a:lnTo>
                <a:lnTo>
                  <a:pt x="2845" y="4325"/>
                </a:lnTo>
                <a:lnTo>
                  <a:pt x="2926" y="4281"/>
                </a:lnTo>
                <a:lnTo>
                  <a:pt x="3004" y="4233"/>
                </a:lnTo>
                <a:lnTo>
                  <a:pt x="3079" y="4180"/>
                </a:lnTo>
                <a:lnTo>
                  <a:pt x="3153" y="4125"/>
                </a:lnTo>
                <a:lnTo>
                  <a:pt x="3222" y="4066"/>
                </a:lnTo>
                <a:lnTo>
                  <a:pt x="3289" y="4004"/>
                </a:lnTo>
                <a:lnTo>
                  <a:pt x="3354" y="3940"/>
                </a:lnTo>
                <a:lnTo>
                  <a:pt x="3413" y="3872"/>
                </a:lnTo>
                <a:lnTo>
                  <a:pt x="3471" y="3800"/>
                </a:lnTo>
                <a:lnTo>
                  <a:pt x="3525" y="3728"/>
                </a:lnTo>
                <a:lnTo>
                  <a:pt x="3575" y="3652"/>
                </a:lnTo>
                <a:lnTo>
                  <a:pt x="3621" y="3574"/>
                </a:lnTo>
                <a:lnTo>
                  <a:pt x="3664" y="3493"/>
                </a:lnTo>
                <a:lnTo>
                  <a:pt x="3703" y="3410"/>
                </a:lnTo>
                <a:lnTo>
                  <a:pt x="3737" y="3326"/>
                </a:lnTo>
                <a:lnTo>
                  <a:pt x="3767" y="3239"/>
                </a:lnTo>
                <a:lnTo>
                  <a:pt x="3793" y="3150"/>
                </a:lnTo>
                <a:lnTo>
                  <a:pt x="3814" y="3060"/>
                </a:lnTo>
                <a:lnTo>
                  <a:pt x="3832" y="2967"/>
                </a:lnTo>
                <a:lnTo>
                  <a:pt x="3843" y="2875"/>
                </a:lnTo>
                <a:lnTo>
                  <a:pt x="3852" y="2780"/>
                </a:lnTo>
                <a:lnTo>
                  <a:pt x="3854" y="2684"/>
                </a:lnTo>
                <a:lnTo>
                  <a:pt x="3853" y="2618"/>
                </a:lnTo>
                <a:lnTo>
                  <a:pt x="3849" y="2554"/>
                </a:lnTo>
                <a:lnTo>
                  <a:pt x="3843" y="2491"/>
                </a:lnTo>
                <a:lnTo>
                  <a:pt x="3835" y="2426"/>
                </a:lnTo>
                <a:lnTo>
                  <a:pt x="3825" y="2364"/>
                </a:lnTo>
                <a:lnTo>
                  <a:pt x="3813" y="2302"/>
                </a:lnTo>
                <a:lnTo>
                  <a:pt x="3799" y="2241"/>
                </a:lnTo>
                <a:lnTo>
                  <a:pt x="3782" y="2181"/>
                </a:lnTo>
                <a:lnTo>
                  <a:pt x="3764" y="2122"/>
                </a:lnTo>
                <a:lnTo>
                  <a:pt x="3744" y="2063"/>
                </a:lnTo>
                <a:lnTo>
                  <a:pt x="3720" y="2004"/>
                </a:lnTo>
                <a:lnTo>
                  <a:pt x="3697" y="1948"/>
                </a:lnTo>
                <a:lnTo>
                  <a:pt x="3670" y="1892"/>
                </a:lnTo>
                <a:lnTo>
                  <a:pt x="3643" y="1837"/>
                </a:lnTo>
                <a:lnTo>
                  <a:pt x="3613" y="1783"/>
                </a:lnTo>
                <a:lnTo>
                  <a:pt x="3582" y="1730"/>
                </a:lnTo>
                <a:lnTo>
                  <a:pt x="3589" y="1730"/>
                </a:lnTo>
                <a:lnTo>
                  <a:pt x="3518" y="1621"/>
                </a:lnTo>
                <a:lnTo>
                  <a:pt x="3451" y="1515"/>
                </a:lnTo>
                <a:lnTo>
                  <a:pt x="3389" y="1413"/>
                </a:lnTo>
                <a:lnTo>
                  <a:pt x="3331" y="1315"/>
                </a:lnTo>
                <a:lnTo>
                  <a:pt x="3279" y="1221"/>
                </a:lnTo>
                <a:lnTo>
                  <a:pt x="3231" y="1129"/>
                </a:lnTo>
                <a:lnTo>
                  <a:pt x="3186" y="1042"/>
                </a:lnTo>
                <a:lnTo>
                  <a:pt x="3145" y="959"/>
                </a:lnTo>
                <a:lnTo>
                  <a:pt x="3108" y="880"/>
                </a:lnTo>
                <a:lnTo>
                  <a:pt x="3075" y="802"/>
                </a:lnTo>
                <a:lnTo>
                  <a:pt x="3044" y="730"/>
                </a:lnTo>
                <a:lnTo>
                  <a:pt x="3017" y="661"/>
                </a:lnTo>
                <a:lnTo>
                  <a:pt x="2994" y="595"/>
                </a:lnTo>
                <a:lnTo>
                  <a:pt x="2973" y="533"/>
                </a:lnTo>
                <a:lnTo>
                  <a:pt x="2954" y="474"/>
                </a:lnTo>
                <a:lnTo>
                  <a:pt x="2939" y="419"/>
                </a:lnTo>
                <a:lnTo>
                  <a:pt x="2925" y="368"/>
                </a:lnTo>
                <a:lnTo>
                  <a:pt x="2913" y="320"/>
                </a:lnTo>
                <a:lnTo>
                  <a:pt x="2904" y="275"/>
                </a:lnTo>
                <a:lnTo>
                  <a:pt x="2897" y="234"/>
                </a:lnTo>
                <a:lnTo>
                  <a:pt x="2891" y="197"/>
                </a:lnTo>
                <a:lnTo>
                  <a:pt x="2886" y="161"/>
                </a:lnTo>
                <a:lnTo>
                  <a:pt x="2883" y="131"/>
                </a:lnTo>
                <a:lnTo>
                  <a:pt x="2880" y="103"/>
                </a:lnTo>
                <a:lnTo>
                  <a:pt x="2878" y="57"/>
                </a:lnTo>
                <a:lnTo>
                  <a:pt x="2879" y="24"/>
                </a:lnTo>
                <a:lnTo>
                  <a:pt x="2880" y="6"/>
                </a:lnTo>
                <a:lnTo>
                  <a:pt x="2880" y="0"/>
                </a:lnTo>
                <a:lnTo>
                  <a:pt x="1928" y="0"/>
                </a:lnTo>
                <a:lnTo>
                  <a:pt x="974" y="0"/>
                </a:lnTo>
                <a:lnTo>
                  <a:pt x="974" y="6"/>
                </a:lnTo>
                <a:lnTo>
                  <a:pt x="976" y="24"/>
                </a:lnTo>
                <a:lnTo>
                  <a:pt x="976" y="57"/>
                </a:lnTo>
                <a:lnTo>
                  <a:pt x="974" y="103"/>
                </a:lnTo>
                <a:lnTo>
                  <a:pt x="971" y="131"/>
                </a:lnTo>
                <a:lnTo>
                  <a:pt x="969" y="161"/>
                </a:lnTo>
                <a:lnTo>
                  <a:pt x="964" y="197"/>
                </a:lnTo>
                <a:lnTo>
                  <a:pt x="959" y="234"/>
                </a:lnTo>
                <a:lnTo>
                  <a:pt x="950" y="275"/>
                </a:lnTo>
                <a:lnTo>
                  <a:pt x="941" y="320"/>
                </a:lnTo>
                <a:lnTo>
                  <a:pt x="929" y="368"/>
                </a:lnTo>
                <a:lnTo>
                  <a:pt x="916" y="419"/>
                </a:lnTo>
                <a:lnTo>
                  <a:pt x="900" y="474"/>
                </a:lnTo>
                <a:lnTo>
                  <a:pt x="881" y="533"/>
                </a:lnTo>
                <a:lnTo>
                  <a:pt x="861" y="595"/>
                </a:lnTo>
                <a:lnTo>
                  <a:pt x="837" y="661"/>
                </a:lnTo>
                <a:lnTo>
                  <a:pt x="810" y="730"/>
                </a:lnTo>
                <a:lnTo>
                  <a:pt x="780" y="802"/>
                </a:lnTo>
                <a:lnTo>
                  <a:pt x="746" y="880"/>
                </a:lnTo>
                <a:lnTo>
                  <a:pt x="710" y="959"/>
                </a:lnTo>
                <a:lnTo>
                  <a:pt x="669" y="1042"/>
                </a:lnTo>
                <a:lnTo>
                  <a:pt x="625" y="1129"/>
                </a:lnTo>
                <a:lnTo>
                  <a:pt x="575" y="1221"/>
                </a:lnTo>
                <a:lnTo>
                  <a:pt x="523" y="1315"/>
                </a:lnTo>
                <a:lnTo>
                  <a:pt x="465" y="1413"/>
                </a:lnTo>
                <a:lnTo>
                  <a:pt x="404" y="1515"/>
                </a:lnTo>
                <a:lnTo>
                  <a:pt x="338" y="1621"/>
                </a:lnTo>
                <a:lnTo>
                  <a:pt x="266" y="1730"/>
                </a:lnTo>
                <a:lnTo>
                  <a:pt x="273" y="173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42" name="Freeform 50"/>
          <p:cNvSpPr>
            <a:spLocks/>
          </p:cNvSpPr>
          <p:nvPr/>
        </p:nvSpPr>
        <p:spPr bwMode="auto">
          <a:xfrm>
            <a:off x="7291371" y="1007634"/>
            <a:ext cx="569027" cy="352655"/>
          </a:xfrm>
          <a:custGeom>
            <a:avLst/>
            <a:gdLst>
              <a:gd name="T0" fmla="*/ 954 w 1906"/>
              <a:gd name="T1" fmla="*/ 1182 h 1182"/>
              <a:gd name="T2" fmla="*/ 954 w 1906"/>
              <a:gd name="T3" fmla="*/ 1182 h 1182"/>
              <a:gd name="T4" fmla="*/ 1906 w 1906"/>
              <a:gd name="T5" fmla="*/ 1182 h 1182"/>
              <a:gd name="T6" fmla="*/ 1906 w 1906"/>
              <a:gd name="T7" fmla="*/ 393 h 1182"/>
              <a:gd name="T8" fmla="*/ 1648 w 1906"/>
              <a:gd name="T9" fmla="*/ 0 h 1182"/>
              <a:gd name="T10" fmla="*/ 954 w 1906"/>
              <a:gd name="T11" fmla="*/ 0 h 1182"/>
              <a:gd name="T12" fmla="*/ 954 w 1906"/>
              <a:gd name="T13" fmla="*/ 0 h 1182"/>
              <a:gd name="T14" fmla="*/ 259 w 1906"/>
              <a:gd name="T15" fmla="*/ 0 h 1182"/>
              <a:gd name="T16" fmla="*/ 0 w 1906"/>
              <a:gd name="T17" fmla="*/ 393 h 1182"/>
              <a:gd name="T18" fmla="*/ 0 w 1906"/>
              <a:gd name="T19" fmla="*/ 1182 h 1182"/>
              <a:gd name="T20" fmla="*/ 954 w 1906"/>
              <a:gd name="T21" fmla="*/ 1182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06" h="1182">
                <a:moveTo>
                  <a:pt x="954" y="1182"/>
                </a:moveTo>
                <a:lnTo>
                  <a:pt x="954" y="1182"/>
                </a:lnTo>
                <a:lnTo>
                  <a:pt x="1906" y="1182"/>
                </a:lnTo>
                <a:lnTo>
                  <a:pt x="1906" y="393"/>
                </a:lnTo>
                <a:lnTo>
                  <a:pt x="1648" y="0"/>
                </a:lnTo>
                <a:lnTo>
                  <a:pt x="954" y="0"/>
                </a:lnTo>
                <a:lnTo>
                  <a:pt x="954" y="0"/>
                </a:lnTo>
                <a:lnTo>
                  <a:pt x="259" y="0"/>
                </a:lnTo>
                <a:lnTo>
                  <a:pt x="0" y="393"/>
                </a:lnTo>
                <a:lnTo>
                  <a:pt x="0" y="1182"/>
                </a:lnTo>
                <a:lnTo>
                  <a:pt x="954" y="118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43" name="Freeform 51"/>
          <p:cNvSpPr>
            <a:spLocks/>
          </p:cNvSpPr>
          <p:nvPr/>
        </p:nvSpPr>
        <p:spPr bwMode="auto">
          <a:xfrm>
            <a:off x="7243553" y="807996"/>
            <a:ext cx="664663" cy="508061"/>
          </a:xfrm>
          <a:custGeom>
            <a:avLst/>
            <a:gdLst>
              <a:gd name="T0" fmla="*/ 0 w 2220"/>
              <a:gd name="T1" fmla="*/ 1701 h 1701"/>
              <a:gd name="T2" fmla="*/ 1 w 2220"/>
              <a:gd name="T3" fmla="*/ 674 h 1701"/>
              <a:gd name="T4" fmla="*/ 8 w 2220"/>
              <a:gd name="T5" fmla="*/ 601 h 1701"/>
              <a:gd name="T6" fmla="*/ 22 w 2220"/>
              <a:gd name="T7" fmla="*/ 532 h 1701"/>
              <a:gd name="T8" fmla="*/ 43 w 2220"/>
              <a:gd name="T9" fmla="*/ 466 h 1701"/>
              <a:gd name="T10" fmla="*/ 70 w 2220"/>
              <a:gd name="T11" fmla="*/ 402 h 1701"/>
              <a:gd name="T12" fmla="*/ 103 w 2220"/>
              <a:gd name="T13" fmla="*/ 342 h 1701"/>
              <a:gd name="T14" fmla="*/ 142 w 2220"/>
              <a:gd name="T15" fmla="*/ 286 h 1701"/>
              <a:gd name="T16" fmla="*/ 185 w 2220"/>
              <a:gd name="T17" fmla="*/ 233 h 1701"/>
              <a:gd name="T18" fmla="*/ 233 w 2220"/>
              <a:gd name="T19" fmla="*/ 185 h 1701"/>
              <a:gd name="T20" fmla="*/ 284 w 2220"/>
              <a:gd name="T21" fmla="*/ 142 h 1701"/>
              <a:gd name="T22" fmla="*/ 342 w 2220"/>
              <a:gd name="T23" fmla="*/ 103 h 1701"/>
              <a:gd name="T24" fmla="*/ 402 w 2220"/>
              <a:gd name="T25" fmla="*/ 70 h 1701"/>
              <a:gd name="T26" fmla="*/ 465 w 2220"/>
              <a:gd name="T27" fmla="*/ 43 h 1701"/>
              <a:gd name="T28" fmla="*/ 532 w 2220"/>
              <a:gd name="T29" fmla="*/ 23 h 1701"/>
              <a:gd name="T30" fmla="*/ 601 w 2220"/>
              <a:gd name="T31" fmla="*/ 8 h 1701"/>
              <a:gd name="T32" fmla="*/ 672 w 2220"/>
              <a:gd name="T33" fmla="*/ 1 h 1701"/>
              <a:gd name="T34" fmla="*/ 1511 w 2220"/>
              <a:gd name="T35" fmla="*/ 0 h 1701"/>
              <a:gd name="T36" fmla="*/ 1584 w 2220"/>
              <a:gd name="T37" fmla="*/ 5 h 1701"/>
              <a:gd name="T38" fmla="*/ 1654 w 2220"/>
              <a:gd name="T39" fmla="*/ 15 h 1701"/>
              <a:gd name="T40" fmla="*/ 1722 w 2220"/>
              <a:gd name="T41" fmla="*/ 33 h 1701"/>
              <a:gd name="T42" fmla="*/ 1787 w 2220"/>
              <a:gd name="T43" fmla="*/ 56 h 1701"/>
              <a:gd name="T44" fmla="*/ 1849 w 2220"/>
              <a:gd name="T45" fmla="*/ 87 h 1701"/>
              <a:gd name="T46" fmla="*/ 1907 w 2220"/>
              <a:gd name="T47" fmla="*/ 122 h 1701"/>
              <a:gd name="T48" fmla="*/ 1962 w 2220"/>
              <a:gd name="T49" fmla="*/ 163 h 1701"/>
              <a:gd name="T50" fmla="*/ 2013 w 2220"/>
              <a:gd name="T51" fmla="*/ 208 h 1701"/>
              <a:gd name="T52" fmla="*/ 2059 w 2220"/>
              <a:gd name="T53" fmla="*/ 259 h 1701"/>
              <a:gd name="T54" fmla="*/ 2100 w 2220"/>
              <a:gd name="T55" fmla="*/ 313 h 1701"/>
              <a:gd name="T56" fmla="*/ 2135 w 2220"/>
              <a:gd name="T57" fmla="*/ 371 h 1701"/>
              <a:gd name="T58" fmla="*/ 2164 w 2220"/>
              <a:gd name="T59" fmla="*/ 433 h 1701"/>
              <a:gd name="T60" fmla="*/ 2189 w 2220"/>
              <a:gd name="T61" fmla="*/ 499 h 1701"/>
              <a:gd name="T62" fmla="*/ 2206 w 2220"/>
              <a:gd name="T63" fmla="*/ 567 h 1701"/>
              <a:gd name="T64" fmla="*/ 2217 w 2220"/>
              <a:gd name="T65" fmla="*/ 637 h 1701"/>
              <a:gd name="T66" fmla="*/ 2220 w 2220"/>
              <a:gd name="T67" fmla="*/ 710 h 1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220" h="1701">
                <a:moveTo>
                  <a:pt x="2220" y="1701"/>
                </a:moveTo>
                <a:lnTo>
                  <a:pt x="0" y="1701"/>
                </a:lnTo>
                <a:lnTo>
                  <a:pt x="0" y="710"/>
                </a:lnTo>
                <a:lnTo>
                  <a:pt x="1" y="674"/>
                </a:lnTo>
                <a:lnTo>
                  <a:pt x="3" y="637"/>
                </a:lnTo>
                <a:lnTo>
                  <a:pt x="8" y="601"/>
                </a:lnTo>
                <a:lnTo>
                  <a:pt x="15" y="567"/>
                </a:lnTo>
                <a:lnTo>
                  <a:pt x="22" y="532"/>
                </a:lnTo>
                <a:lnTo>
                  <a:pt x="33" y="499"/>
                </a:lnTo>
                <a:lnTo>
                  <a:pt x="43" y="466"/>
                </a:lnTo>
                <a:lnTo>
                  <a:pt x="56" y="433"/>
                </a:lnTo>
                <a:lnTo>
                  <a:pt x="70" y="402"/>
                </a:lnTo>
                <a:lnTo>
                  <a:pt x="85" y="371"/>
                </a:lnTo>
                <a:lnTo>
                  <a:pt x="103" y="342"/>
                </a:lnTo>
                <a:lnTo>
                  <a:pt x="122" y="313"/>
                </a:lnTo>
                <a:lnTo>
                  <a:pt x="142" y="286"/>
                </a:lnTo>
                <a:lnTo>
                  <a:pt x="161" y="259"/>
                </a:lnTo>
                <a:lnTo>
                  <a:pt x="185" y="233"/>
                </a:lnTo>
                <a:lnTo>
                  <a:pt x="208" y="208"/>
                </a:lnTo>
                <a:lnTo>
                  <a:pt x="233" y="185"/>
                </a:lnTo>
                <a:lnTo>
                  <a:pt x="259" y="163"/>
                </a:lnTo>
                <a:lnTo>
                  <a:pt x="284" y="142"/>
                </a:lnTo>
                <a:lnTo>
                  <a:pt x="313" y="122"/>
                </a:lnTo>
                <a:lnTo>
                  <a:pt x="342" y="103"/>
                </a:lnTo>
                <a:lnTo>
                  <a:pt x="371" y="87"/>
                </a:lnTo>
                <a:lnTo>
                  <a:pt x="402" y="70"/>
                </a:lnTo>
                <a:lnTo>
                  <a:pt x="433" y="56"/>
                </a:lnTo>
                <a:lnTo>
                  <a:pt x="465" y="43"/>
                </a:lnTo>
                <a:lnTo>
                  <a:pt x="499" y="33"/>
                </a:lnTo>
                <a:lnTo>
                  <a:pt x="532" y="23"/>
                </a:lnTo>
                <a:lnTo>
                  <a:pt x="567" y="15"/>
                </a:lnTo>
                <a:lnTo>
                  <a:pt x="601" y="8"/>
                </a:lnTo>
                <a:lnTo>
                  <a:pt x="637" y="5"/>
                </a:lnTo>
                <a:lnTo>
                  <a:pt x="672" y="1"/>
                </a:lnTo>
                <a:lnTo>
                  <a:pt x="709" y="0"/>
                </a:lnTo>
                <a:lnTo>
                  <a:pt x="1511" y="0"/>
                </a:lnTo>
                <a:lnTo>
                  <a:pt x="1548" y="1"/>
                </a:lnTo>
                <a:lnTo>
                  <a:pt x="1584" y="5"/>
                </a:lnTo>
                <a:lnTo>
                  <a:pt x="1619" y="8"/>
                </a:lnTo>
                <a:lnTo>
                  <a:pt x="1654" y="15"/>
                </a:lnTo>
                <a:lnTo>
                  <a:pt x="1688" y="23"/>
                </a:lnTo>
                <a:lnTo>
                  <a:pt x="1722" y="33"/>
                </a:lnTo>
                <a:lnTo>
                  <a:pt x="1755" y="43"/>
                </a:lnTo>
                <a:lnTo>
                  <a:pt x="1787" y="56"/>
                </a:lnTo>
                <a:lnTo>
                  <a:pt x="1818" y="70"/>
                </a:lnTo>
                <a:lnTo>
                  <a:pt x="1849" y="87"/>
                </a:lnTo>
                <a:lnTo>
                  <a:pt x="1879" y="103"/>
                </a:lnTo>
                <a:lnTo>
                  <a:pt x="1907" y="122"/>
                </a:lnTo>
                <a:lnTo>
                  <a:pt x="1935" y="142"/>
                </a:lnTo>
                <a:lnTo>
                  <a:pt x="1962" y="163"/>
                </a:lnTo>
                <a:lnTo>
                  <a:pt x="1988" y="185"/>
                </a:lnTo>
                <a:lnTo>
                  <a:pt x="2013" y="208"/>
                </a:lnTo>
                <a:lnTo>
                  <a:pt x="2036" y="233"/>
                </a:lnTo>
                <a:lnTo>
                  <a:pt x="2059" y="259"/>
                </a:lnTo>
                <a:lnTo>
                  <a:pt x="2080" y="286"/>
                </a:lnTo>
                <a:lnTo>
                  <a:pt x="2100" y="313"/>
                </a:lnTo>
                <a:lnTo>
                  <a:pt x="2117" y="342"/>
                </a:lnTo>
                <a:lnTo>
                  <a:pt x="2135" y="371"/>
                </a:lnTo>
                <a:lnTo>
                  <a:pt x="2150" y="402"/>
                </a:lnTo>
                <a:lnTo>
                  <a:pt x="2164" y="433"/>
                </a:lnTo>
                <a:lnTo>
                  <a:pt x="2177" y="466"/>
                </a:lnTo>
                <a:lnTo>
                  <a:pt x="2189" y="499"/>
                </a:lnTo>
                <a:lnTo>
                  <a:pt x="2198" y="532"/>
                </a:lnTo>
                <a:lnTo>
                  <a:pt x="2206" y="567"/>
                </a:lnTo>
                <a:lnTo>
                  <a:pt x="2212" y="601"/>
                </a:lnTo>
                <a:lnTo>
                  <a:pt x="2217" y="637"/>
                </a:lnTo>
                <a:lnTo>
                  <a:pt x="2219" y="674"/>
                </a:lnTo>
                <a:lnTo>
                  <a:pt x="2220" y="710"/>
                </a:lnTo>
                <a:lnTo>
                  <a:pt x="2220" y="1701"/>
                </a:lnTo>
                <a:close/>
              </a:path>
            </a:pathLst>
          </a:custGeom>
          <a:solidFill>
            <a:srgbClr val="071C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474" tIns="34237" rIns="68474" bIns="34237" numCol="1" anchor="t" anchorCtr="0" compatLnSpc="1">
            <a:prstTxWarp prst="textNoShape">
              <a:avLst/>
            </a:prstTxWarp>
          </a:bodyPr>
          <a:lstStyle/>
          <a:p>
            <a:endParaRPr lang="en-US" sz="1349"/>
          </a:p>
        </p:txBody>
      </p:sp>
      <p:sp>
        <p:nvSpPr>
          <p:cNvPr id="45" name="Freeform 110"/>
          <p:cNvSpPr>
            <a:spLocks noChangeArrowheads="1"/>
          </p:cNvSpPr>
          <p:nvPr/>
        </p:nvSpPr>
        <p:spPr bwMode="auto">
          <a:xfrm>
            <a:off x="7421673" y="946264"/>
            <a:ext cx="286125" cy="231522"/>
          </a:xfrm>
          <a:custGeom>
            <a:avLst/>
            <a:gdLst>
              <a:gd name="T0" fmla="*/ 199860 w 462"/>
              <a:gd name="T1" fmla="*/ 4060 h 373"/>
              <a:gd name="T2" fmla="*/ 199860 w 462"/>
              <a:gd name="T3" fmla="*/ 4060 h 373"/>
              <a:gd name="T4" fmla="*/ 4051 w 462"/>
              <a:gd name="T5" fmla="*/ 72182 h 373"/>
              <a:gd name="T6" fmla="*/ 4051 w 462"/>
              <a:gd name="T7" fmla="*/ 76243 h 373"/>
              <a:gd name="T8" fmla="*/ 44113 w 462"/>
              <a:gd name="T9" fmla="*/ 96093 h 373"/>
              <a:gd name="T10" fmla="*/ 44113 w 462"/>
              <a:gd name="T11" fmla="*/ 96093 h 373"/>
              <a:gd name="T12" fmla="*/ 72021 w 462"/>
              <a:gd name="T13" fmla="*/ 103762 h 373"/>
              <a:gd name="T14" fmla="*/ 195358 w 462"/>
              <a:gd name="T15" fmla="*/ 15790 h 373"/>
              <a:gd name="T16" fmla="*/ 195358 w 462"/>
              <a:gd name="T17" fmla="*/ 15790 h 373"/>
              <a:gd name="T18" fmla="*/ 108032 w 462"/>
              <a:gd name="T19" fmla="*/ 111883 h 373"/>
              <a:gd name="T20" fmla="*/ 108032 w 462"/>
              <a:gd name="T21" fmla="*/ 111883 h 373"/>
              <a:gd name="T22" fmla="*/ 103981 w 462"/>
              <a:gd name="T23" fmla="*/ 115943 h 373"/>
              <a:gd name="T24" fmla="*/ 108032 w 462"/>
              <a:gd name="T25" fmla="*/ 120003 h 373"/>
              <a:gd name="T26" fmla="*/ 108032 w 462"/>
              <a:gd name="T27" fmla="*/ 120003 h 373"/>
              <a:gd name="T28" fmla="*/ 163399 w 462"/>
              <a:gd name="T29" fmla="*/ 152034 h 373"/>
              <a:gd name="T30" fmla="*/ 175552 w 462"/>
              <a:gd name="T31" fmla="*/ 147974 h 373"/>
              <a:gd name="T32" fmla="*/ 207512 w 462"/>
              <a:gd name="T33" fmla="*/ 8121 h 373"/>
              <a:gd name="T34" fmla="*/ 199860 w 462"/>
              <a:gd name="T35" fmla="*/ 4060 h 373"/>
              <a:gd name="T36" fmla="*/ 72021 w 462"/>
              <a:gd name="T37" fmla="*/ 163764 h 373"/>
              <a:gd name="T38" fmla="*/ 72021 w 462"/>
              <a:gd name="T39" fmla="*/ 163764 h 373"/>
              <a:gd name="T40" fmla="*/ 76073 w 462"/>
              <a:gd name="T41" fmla="*/ 167824 h 373"/>
              <a:gd name="T42" fmla="*/ 108032 w 462"/>
              <a:gd name="T43" fmla="*/ 139853 h 373"/>
              <a:gd name="T44" fmla="*/ 72021 w 462"/>
              <a:gd name="T45" fmla="*/ 120003 h 373"/>
              <a:gd name="T46" fmla="*/ 72021 w 462"/>
              <a:gd name="T47" fmla="*/ 163764 h 37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462" h="373">
                <a:moveTo>
                  <a:pt x="444" y="9"/>
                </a:moveTo>
                <a:lnTo>
                  <a:pt x="444" y="9"/>
                </a:lnTo>
                <a:cubicBezTo>
                  <a:pt x="434" y="9"/>
                  <a:pt x="18" y="160"/>
                  <a:pt x="9" y="160"/>
                </a:cubicBezTo>
                <a:cubicBezTo>
                  <a:pt x="0" y="160"/>
                  <a:pt x="0" y="169"/>
                  <a:pt x="9" y="169"/>
                </a:cubicBezTo>
                <a:cubicBezTo>
                  <a:pt x="18" y="177"/>
                  <a:pt x="98" y="213"/>
                  <a:pt x="98" y="213"/>
                </a:cubicBezTo>
                <a:cubicBezTo>
                  <a:pt x="160" y="230"/>
                  <a:pt x="160" y="230"/>
                  <a:pt x="160" y="230"/>
                </a:cubicBezTo>
                <a:cubicBezTo>
                  <a:pt x="160" y="230"/>
                  <a:pt x="425" y="35"/>
                  <a:pt x="434" y="35"/>
                </a:cubicBezTo>
                <a:cubicBezTo>
                  <a:pt x="434" y="26"/>
                  <a:pt x="434" y="35"/>
                  <a:pt x="434" y="35"/>
                </a:cubicBezTo>
                <a:lnTo>
                  <a:pt x="240" y="248"/>
                </a:lnTo>
                <a:cubicBezTo>
                  <a:pt x="231" y="257"/>
                  <a:pt x="231" y="257"/>
                  <a:pt x="231" y="257"/>
                </a:cubicBezTo>
                <a:cubicBezTo>
                  <a:pt x="240" y="266"/>
                  <a:pt x="240" y="266"/>
                  <a:pt x="240" y="266"/>
                </a:cubicBezTo>
                <a:cubicBezTo>
                  <a:pt x="240" y="266"/>
                  <a:pt x="363" y="328"/>
                  <a:pt x="363" y="337"/>
                </a:cubicBezTo>
                <a:cubicBezTo>
                  <a:pt x="372" y="337"/>
                  <a:pt x="381" y="337"/>
                  <a:pt x="390" y="328"/>
                </a:cubicBezTo>
                <a:cubicBezTo>
                  <a:pt x="390" y="319"/>
                  <a:pt x="461" y="26"/>
                  <a:pt x="461" y="18"/>
                </a:cubicBezTo>
                <a:cubicBezTo>
                  <a:pt x="461" y="9"/>
                  <a:pt x="453" y="0"/>
                  <a:pt x="444" y="9"/>
                </a:cubicBezTo>
                <a:close/>
                <a:moveTo>
                  <a:pt x="160" y="363"/>
                </a:moveTo>
                <a:lnTo>
                  <a:pt x="160" y="363"/>
                </a:lnTo>
                <a:cubicBezTo>
                  <a:pt x="160" y="372"/>
                  <a:pt x="160" y="372"/>
                  <a:pt x="169" y="372"/>
                </a:cubicBezTo>
                <a:cubicBezTo>
                  <a:pt x="169" y="363"/>
                  <a:pt x="240" y="310"/>
                  <a:pt x="240" y="310"/>
                </a:cubicBezTo>
                <a:cubicBezTo>
                  <a:pt x="160" y="266"/>
                  <a:pt x="160" y="266"/>
                  <a:pt x="160" y="266"/>
                </a:cubicBezTo>
                <a:lnTo>
                  <a:pt x="160" y="3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25678" tIns="12839" rIns="25678" bIns="12839" anchor="ctr"/>
          <a:lstStyle/>
          <a:p>
            <a:endParaRPr lang="en-US" sz="1349" dirty="0"/>
          </a:p>
        </p:txBody>
      </p:sp>
      <p:grpSp>
        <p:nvGrpSpPr>
          <p:cNvPr id="33" name="Group 149"/>
          <p:cNvGrpSpPr/>
          <p:nvPr/>
        </p:nvGrpSpPr>
        <p:grpSpPr>
          <a:xfrm>
            <a:off x="923604" y="3778934"/>
            <a:ext cx="2203801" cy="2038386"/>
            <a:chOff x="400050" y="838200"/>
            <a:chExt cx="5372101" cy="4968876"/>
          </a:xfrm>
        </p:grpSpPr>
        <p:sp>
          <p:nvSpPr>
            <p:cNvPr id="44" name="Freeform 5"/>
            <p:cNvSpPr>
              <a:spLocks/>
            </p:cNvSpPr>
            <p:nvPr/>
          </p:nvSpPr>
          <p:spPr bwMode="auto">
            <a:xfrm>
              <a:off x="1209675" y="5522913"/>
              <a:ext cx="1711325" cy="284163"/>
            </a:xfrm>
            <a:custGeom>
              <a:avLst/>
              <a:gdLst>
                <a:gd name="T0" fmla="*/ 5376 w 5390"/>
                <a:gd name="T1" fmla="*/ 494 h 897"/>
                <a:gd name="T2" fmla="*/ 5305 w 5390"/>
                <a:gd name="T3" fmla="*/ 560 h 897"/>
                <a:gd name="T4" fmla="*/ 5178 w 5390"/>
                <a:gd name="T5" fmla="*/ 623 h 897"/>
                <a:gd name="T6" fmla="*/ 5000 w 5390"/>
                <a:gd name="T7" fmla="*/ 681 h 897"/>
                <a:gd name="T8" fmla="*/ 4774 w 5390"/>
                <a:gd name="T9" fmla="*/ 733 h 897"/>
                <a:gd name="T10" fmla="*/ 4507 w 5390"/>
                <a:gd name="T11" fmla="*/ 781 h 897"/>
                <a:gd name="T12" fmla="*/ 4201 w 5390"/>
                <a:gd name="T13" fmla="*/ 820 h 897"/>
                <a:gd name="T14" fmla="*/ 3863 w 5390"/>
                <a:gd name="T15" fmla="*/ 853 h 897"/>
                <a:gd name="T16" fmla="*/ 3496 w 5390"/>
                <a:gd name="T17" fmla="*/ 877 h 897"/>
                <a:gd name="T18" fmla="*/ 3106 w 5390"/>
                <a:gd name="T19" fmla="*/ 892 h 897"/>
                <a:gd name="T20" fmla="*/ 2694 w 5390"/>
                <a:gd name="T21" fmla="*/ 897 h 897"/>
                <a:gd name="T22" fmla="*/ 2284 w 5390"/>
                <a:gd name="T23" fmla="*/ 892 h 897"/>
                <a:gd name="T24" fmla="*/ 1893 w 5390"/>
                <a:gd name="T25" fmla="*/ 877 h 897"/>
                <a:gd name="T26" fmla="*/ 1526 w 5390"/>
                <a:gd name="T27" fmla="*/ 853 h 897"/>
                <a:gd name="T28" fmla="*/ 1187 w 5390"/>
                <a:gd name="T29" fmla="*/ 820 h 897"/>
                <a:gd name="T30" fmla="*/ 883 w 5390"/>
                <a:gd name="T31" fmla="*/ 781 h 897"/>
                <a:gd name="T32" fmla="*/ 615 w 5390"/>
                <a:gd name="T33" fmla="*/ 733 h 897"/>
                <a:gd name="T34" fmla="*/ 390 w 5390"/>
                <a:gd name="T35" fmla="*/ 681 h 897"/>
                <a:gd name="T36" fmla="*/ 211 w 5390"/>
                <a:gd name="T37" fmla="*/ 623 h 897"/>
                <a:gd name="T38" fmla="*/ 84 w 5390"/>
                <a:gd name="T39" fmla="*/ 560 h 897"/>
                <a:gd name="T40" fmla="*/ 13 w 5390"/>
                <a:gd name="T41" fmla="*/ 494 h 897"/>
                <a:gd name="T42" fmla="*/ 3 w 5390"/>
                <a:gd name="T43" fmla="*/ 424 h 897"/>
                <a:gd name="T44" fmla="*/ 54 w 5390"/>
                <a:gd name="T45" fmla="*/ 358 h 897"/>
                <a:gd name="T46" fmla="*/ 163 w 5390"/>
                <a:gd name="T47" fmla="*/ 293 h 897"/>
                <a:gd name="T48" fmla="*/ 324 w 5390"/>
                <a:gd name="T49" fmla="*/ 234 h 897"/>
                <a:gd name="T50" fmla="*/ 535 w 5390"/>
                <a:gd name="T51" fmla="*/ 179 h 897"/>
                <a:gd name="T52" fmla="*/ 789 w 5390"/>
                <a:gd name="T53" fmla="*/ 131 h 897"/>
                <a:gd name="T54" fmla="*/ 1082 w 5390"/>
                <a:gd name="T55" fmla="*/ 88 h 897"/>
                <a:gd name="T56" fmla="*/ 1410 w 5390"/>
                <a:gd name="T57" fmla="*/ 53 h 897"/>
                <a:gd name="T58" fmla="*/ 1768 w 5390"/>
                <a:gd name="T59" fmla="*/ 26 h 897"/>
                <a:gd name="T60" fmla="*/ 2152 w 5390"/>
                <a:gd name="T61" fmla="*/ 8 h 897"/>
                <a:gd name="T62" fmla="*/ 2556 w 5390"/>
                <a:gd name="T63" fmla="*/ 0 h 897"/>
                <a:gd name="T64" fmla="*/ 2970 w 5390"/>
                <a:gd name="T65" fmla="*/ 2 h 897"/>
                <a:gd name="T66" fmla="*/ 3368 w 5390"/>
                <a:gd name="T67" fmla="*/ 13 h 897"/>
                <a:gd name="T68" fmla="*/ 3743 w 5390"/>
                <a:gd name="T69" fmla="*/ 34 h 897"/>
                <a:gd name="T70" fmla="*/ 4092 w 5390"/>
                <a:gd name="T71" fmla="*/ 64 h 897"/>
                <a:gd name="T72" fmla="*/ 4409 w 5390"/>
                <a:gd name="T73" fmla="*/ 102 h 897"/>
                <a:gd name="T74" fmla="*/ 4690 w 5390"/>
                <a:gd name="T75" fmla="*/ 146 h 897"/>
                <a:gd name="T76" fmla="*/ 4930 w 5390"/>
                <a:gd name="T77" fmla="*/ 197 h 897"/>
                <a:gd name="T78" fmla="*/ 5124 w 5390"/>
                <a:gd name="T79" fmla="*/ 253 h 897"/>
                <a:gd name="T80" fmla="*/ 5269 w 5390"/>
                <a:gd name="T81" fmla="*/ 315 h 897"/>
                <a:gd name="T82" fmla="*/ 5359 w 5390"/>
                <a:gd name="T83" fmla="*/ 380 h 897"/>
                <a:gd name="T84" fmla="*/ 5390 w 5390"/>
                <a:gd name="T85" fmla="*/ 448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390" h="897">
                  <a:moveTo>
                    <a:pt x="5390" y="448"/>
                  </a:moveTo>
                  <a:lnTo>
                    <a:pt x="5387" y="471"/>
                  </a:lnTo>
                  <a:lnTo>
                    <a:pt x="5376" y="494"/>
                  </a:lnTo>
                  <a:lnTo>
                    <a:pt x="5359" y="516"/>
                  </a:lnTo>
                  <a:lnTo>
                    <a:pt x="5335" y="539"/>
                  </a:lnTo>
                  <a:lnTo>
                    <a:pt x="5305" y="560"/>
                  </a:lnTo>
                  <a:lnTo>
                    <a:pt x="5269" y="582"/>
                  </a:lnTo>
                  <a:lnTo>
                    <a:pt x="5226" y="602"/>
                  </a:lnTo>
                  <a:lnTo>
                    <a:pt x="5178" y="623"/>
                  </a:lnTo>
                  <a:lnTo>
                    <a:pt x="5124" y="642"/>
                  </a:lnTo>
                  <a:lnTo>
                    <a:pt x="5065" y="662"/>
                  </a:lnTo>
                  <a:lnTo>
                    <a:pt x="5000" y="681"/>
                  </a:lnTo>
                  <a:lnTo>
                    <a:pt x="4930" y="699"/>
                  </a:lnTo>
                  <a:lnTo>
                    <a:pt x="4855" y="716"/>
                  </a:lnTo>
                  <a:lnTo>
                    <a:pt x="4774" y="733"/>
                  </a:lnTo>
                  <a:lnTo>
                    <a:pt x="4690" y="750"/>
                  </a:lnTo>
                  <a:lnTo>
                    <a:pt x="4601" y="766"/>
                  </a:lnTo>
                  <a:lnTo>
                    <a:pt x="4507" y="781"/>
                  </a:lnTo>
                  <a:lnTo>
                    <a:pt x="4409" y="794"/>
                  </a:lnTo>
                  <a:lnTo>
                    <a:pt x="4307" y="808"/>
                  </a:lnTo>
                  <a:lnTo>
                    <a:pt x="4201" y="820"/>
                  </a:lnTo>
                  <a:lnTo>
                    <a:pt x="4092" y="833"/>
                  </a:lnTo>
                  <a:lnTo>
                    <a:pt x="3979" y="843"/>
                  </a:lnTo>
                  <a:lnTo>
                    <a:pt x="3863" y="853"/>
                  </a:lnTo>
                  <a:lnTo>
                    <a:pt x="3743" y="862"/>
                  </a:lnTo>
                  <a:lnTo>
                    <a:pt x="3622" y="870"/>
                  </a:lnTo>
                  <a:lnTo>
                    <a:pt x="3496" y="877"/>
                  </a:lnTo>
                  <a:lnTo>
                    <a:pt x="3368" y="883"/>
                  </a:lnTo>
                  <a:lnTo>
                    <a:pt x="3238" y="887"/>
                  </a:lnTo>
                  <a:lnTo>
                    <a:pt x="3106" y="892"/>
                  </a:lnTo>
                  <a:lnTo>
                    <a:pt x="2970" y="895"/>
                  </a:lnTo>
                  <a:lnTo>
                    <a:pt x="2834" y="896"/>
                  </a:lnTo>
                  <a:lnTo>
                    <a:pt x="2694" y="897"/>
                  </a:lnTo>
                  <a:lnTo>
                    <a:pt x="2556" y="896"/>
                  </a:lnTo>
                  <a:lnTo>
                    <a:pt x="2419" y="895"/>
                  </a:lnTo>
                  <a:lnTo>
                    <a:pt x="2284" y="892"/>
                  </a:lnTo>
                  <a:lnTo>
                    <a:pt x="2152" y="887"/>
                  </a:lnTo>
                  <a:lnTo>
                    <a:pt x="2021" y="883"/>
                  </a:lnTo>
                  <a:lnTo>
                    <a:pt x="1893" y="877"/>
                  </a:lnTo>
                  <a:lnTo>
                    <a:pt x="1768" y="870"/>
                  </a:lnTo>
                  <a:lnTo>
                    <a:pt x="1645" y="862"/>
                  </a:lnTo>
                  <a:lnTo>
                    <a:pt x="1526" y="853"/>
                  </a:lnTo>
                  <a:lnTo>
                    <a:pt x="1410" y="843"/>
                  </a:lnTo>
                  <a:lnTo>
                    <a:pt x="1297" y="833"/>
                  </a:lnTo>
                  <a:lnTo>
                    <a:pt x="1187" y="820"/>
                  </a:lnTo>
                  <a:lnTo>
                    <a:pt x="1082" y="808"/>
                  </a:lnTo>
                  <a:lnTo>
                    <a:pt x="980" y="794"/>
                  </a:lnTo>
                  <a:lnTo>
                    <a:pt x="883" y="781"/>
                  </a:lnTo>
                  <a:lnTo>
                    <a:pt x="789" y="766"/>
                  </a:lnTo>
                  <a:lnTo>
                    <a:pt x="700" y="750"/>
                  </a:lnTo>
                  <a:lnTo>
                    <a:pt x="615" y="733"/>
                  </a:lnTo>
                  <a:lnTo>
                    <a:pt x="535" y="716"/>
                  </a:lnTo>
                  <a:lnTo>
                    <a:pt x="460" y="699"/>
                  </a:lnTo>
                  <a:lnTo>
                    <a:pt x="390" y="681"/>
                  </a:lnTo>
                  <a:lnTo>
                    <a:pt x="324" y="662"/>
                  </a:lnTo>
                  <a:lnTo>
                    <a:pt x="265" y="642"/>
                  </a:lnTo>
                  <a:lnTo>
                    <a:pt x="211" y="623"/>
                  </a:lnTo>
                  <a:lnTo>
                    <a:pt x="163" y="602"/>
                  </a:lnTo>
                  <a:lnTo>
                    <a:pt x="120" y="582"/>
                  </a:lnTo>
                  <a:lnTo>
                    <a:pt x="84" y="560"/>
                  </a:lnTo>
                  <a:lnTo>
                    <a:pt x="54" y="539"/>
                  </a:lnTo>
                  <a:lnTo>
                    <a:pt x="30" y="516"/>
                  </a:lnTo>
                  <a:lnTo>
                    <a:pt x="13" y="494"/>
                  </a:lnTo>
                  <a:lnTo>
                    <a:pt x="3" y="471"/>
                  </a:lnTo>
                  <a:lnTo>
                    <a:pt x="0" y="448"/>
                  </a:lnTo>
                  <a:lnTo>
                    <a:pt x="3" y="424"/>
                  </a:lnTo>
                  <a:lnTo>
                    <a:pt x="13" y="402"/>
                  </a:lnTo>
                  <a:lnTo>
                    <a:pt x="30" y="380"/>
                  </a:lnTo>
                  <a:lnTo>
                    <a:pt x="54" y="358"/>
                  </a:lnTo>
                  <a:lnTo>
                    <a:pt x="84" y="336"/>
                  </a:lnTo>
                  <a:lnTo>
                    <a:pt x="120" y="315"/>
                  </a:lnTo>
                  <a:lnTo>
                    <a:pt x="163" y="293"/>
                  </a:lnTo>
                  <a:lnTo>
                    <a:pt x="211" y="273"/>
                  </a:lnTo>
                  <a:lnTo>
                    <a:pt x="265" y="253"/>
                  </a:lnTo>
                  <a:lnTo>
                    <a:pt x="324" y="234"/>
                  </a:lnTo>
                  <a:lnTo>
                    <a:pt x="390" y="215"/>
                  </a:lnTo>
                  <a:lnTo>
                    <a:pt x="460" y="197"/>
                  </a:lnTo>
                  <a:lnTo>
                    <a:pt x="535" y="179"/>
                  </a:lnTo>
                  <a:lnTo>
                    <a:pt x="615" y="162"/>
                  </a:lnTo>
                  <a:lnTo>
                    <a:pt x="700" y="146"/>
                  </a:lnTo>
                  <a:lnTo>
                    <a:pt x="789" y="131"/>
                  </a:lnTo>
                  <a:lnTo>
                    <a:pt x="883" y="116"/>
                  </a:lnTo>
                  <a:lnTo>
                    <a:pt x="980" y="102"/>
                  </a:lnTo>
                  <a:lnTo>
                    <a:pt x="1082" y="88"/>
                  </a:lnTo>
                  <a:lnTo>
                    <a:pt x="1187" y="76"/>
                  </a:lnTo>
                  <a:lnTo>
                    <a:pt x="1297" y="64"/>
                  </a:lnTo>
                  <a:lnTo>
                    <a:pt x="1410" y="53"/>
                  </a:lnTo>
                  <a:lnTo>
                    <a:pt x="1526" y="43"/>
                  </a:lnTo>
                  <a:lnTo>
                    <a:pt x="1645" y="34"/>
                  </a:lnTo>
                  <a:lnTo>
                    <a:pt x="1768" y="26"/>
                  </a:lnTo>
                  <a:lnTo>
                    <a:pt x="1893" y="20"/>
                  </a:lnTo>
                  <a:lnTo>
                    <a:pt x="2021" y="13"/>
                  </a:lnTo>
                  <a:lnTo>
                    <a:pt x="2152" y="8"/>
                  </a:lnTo>
                  <a:lnTo>
                    <a:pt x="2284" y="4"/>
                  </a:lnTo>
                  <a:lnTo>
                    <a:pt x="2419" y="2"/>
                  </a:lnTo>
                  <a:lnTo>
                    <a:pt x="2556" y="0"/>
                  </a:lnTo>
                  <a:lnTo>
                    <a:pt x="2694" y="0"/>
                  </a:lnTo>
                  <a:lnTo>
                    <a:pt x="2834" y="0"/>
                  </a:lnTo>
                  <a:lnTo>
                    <a:pt x="2970" y="2"/>
                  </a:lnTo>
                  <a:lnTo>
                    <a:pt x="3106" y="4"/>
                  </a:lnTo>
                  <a:lnTo>
                    <a:pt x="3238" y="8"/>
                  </a:lnTo>
                  <a:lnTo>
                    <a:pt x="3368" y="13"/>
                  </a:lnTo>
                  <a:lnTo>
                    <a:pt x="3496" y="20"/>
                  </a:lnTo>
                  <a:lnTo>
                    <a:pt x="3622" y="26"/>
                  </a:lnTo>
                  <a:lnTo>
                    <a:pt x="3743" y="34"/>
                  </a:lnTo>
                  <a:lnTo>
                    <a:pt x="3863" y="43"/>
                  </a:lnTo>
                  <a:lnTo>
                    <a:pt x="3979" y="53"/>
                  </a:lnTo>
                  <a:lnTo>
                    <a:pt x="4092" y="64"/>
                  </a:lnTo>
                  <a:lnTo>
                    <a:pt x="4201" y="76"/>
                  </a:lnTo>
                  <a:lnTo>
                    <a:pt x="4307" y="88"/>
                  </a:lnTo>
                  <a:lnTo>
                    <a:pt x="4409" y="102"/>
                  </a:lnTo>
                  <a:lnTo>
                    <a:pt x="4507" y="116"/>
                  </a:lnTo>
                  <a:lnTo>
                    <a:pt x="4601" y="131"/>
                  </a:lnTo>
                  <a:lnTo>
                    <a:pt x="4690" y="146"/>
                  </a:lnTo>
                  <a:lnTo>
                    <a:pt x="4774" y="162"/>
                  </a:lnTo>
                  <a:lnTo>
                    <a:pt x="4855" y="179"/>
                  </a:lnTo>
                  <a:lnTo>
                    <a:pt x="4930" y="197"/>
                  </a:lnTo>
                  <a:lnTo>
                    <a:pt x="5000" y="215"/>
                  </a:lnTo>
                  <a:lnTo>
                    <a:pt x="5065" y="234"/>
                  </a:lnTo>
                  <a:lnTo>
                    <a:pt x="5124" y="253"/>
                  </a:lnTo>
                  <a:lnTo>
                    <a:pt x="5178" y="273"/>
                  </a:lnTo>
                  <a:lnTo>
                    <a:pt x="5226" y="293"/>
                  </a:lnTo>
                  <a:lnTo>
                    <a:pt x="5269" y="315"/>
                  </a:lnTo>
                  <a:lnTo>
                    <a:pt x="5305" y="336"/>
                  </a:lnTo>
                  <a:lnTo>
                    <a:pt x="5335" y="358"/>
                  </a:lnTo>
                  <a:lnTo>
                    <a:pt x="5359" y="380"/>
                  </a:lnTo>
                  <a:lnTo>
                    <a:pt x="5376" y="402"/>
                  </a:lnTo>
                  <a:lnTo>
                    <a:pt x="5387" y="424"/>
                  </a:lnTo>
                  <a:lnTo>
                    <a:pt x="5390" y="448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6" name="Freeform 6"/>
            <p:cNvSpPr>
              <a:spLocks/>
            </p:cNvSpPr>
            <p:nvPr/>
          </p:nvSpPr>
          <p:spPr bwMode="auto">
            <a:xfrm>
              <a:off x="3013075" y="5522913"/>
              <a:ext cx="1712913" cy="284163"/>
            </a:xfrm>
            <a:custGeom>
              <a:avLst/>
              <a:gdLst>
                <a:gd name="T0" fmla="*/ 5377 w 5391"/>
                <a:gd name="T1" fmla="*/ 494 h 897"/>
                <a:gd name="T2" fmla="*/ 5306 w 5391"/>
                <a:gd name="T3" fmla="*/ 560 h 897"/>
                <a:gd name="T4" fmla="*/ 5179 w 5391"/>
                <a:gd name="T5" fmla="*/ 623 h 897"/>
                <a:gd name="T6" fmla="*/ 5000 w 5391"/>
                <a:gd name="T7" fmla="*/ 681 h 897"/>
                <a:gd name="T8" fmla="*/ 4775 w 5391"/>
                <a:gd name="T9" fmla="*/ 733 h 897"/>
                <a:gd name="T10" fmla="*/ 4508 w 5391"/>
                <a:gd name="T11" fmla="*/ 781 h 897"/>
                <a:gd name="T12" fmla="*/ 4202 w 5391"/>
                <a:gd name="T13" fmla="*/ 820 h 897"/>
                <a:gd name="T14" fmla="*/ 3864 w 5391"/>
                <a:gd name="T15" fmla="*/ 853 h 897"/>
                <a:gd name="T16" fmla="*/ 3497 w 5391"/>
                <a:gd name="T17" fmla="*/ 877 h 897"/>
                <a:gd name="T18" fmla="*/ 3105 w 5391"/>
                <a:gd name="T19" fmla="*/ 892 h 897"/>
                <a:gd name="T20" fmla="*/ 2695 w 5391"/>
                <a:gd name="T21" fmla="*/ 897 h 897"/>
                <a:gd name="T22" fmla="*/ 2285 w 5391"/>
                <a:gd name="T23" fmla="*/ 892 h 897"/>
                <a:gd name="T24" fmla="*/ 1894 w 5391"/>
                <a:gd name="T25" fmla="*/ 877 h 897"/>
                <a:gd name="T26" fmla="*/ 1527 w 5391"/>
                <a:gd name="T27" fmla="*/ 853 h 897"/>
                <a:gd name="T28" fmla="*/ 1188 w 5391"/>
                <a:gd name="T29" fmla="*/ 820 h 897"/>
                <a:gd name="T30" fmla="*/ 884 w 5391"/>
                <a:gd name="T31" fmla="*/ 781 h 897"/>
                <a:gd name="T32" fmla="*/ 615 w 5391"/>
                <a:gd name="T33" fmla="*/ 733 h 897"/>
                <a:gd name="T34" fmla="*/ 390 w 5391"/>
                <a:gd name="T35" fmla="*/ 681 h 897"/>
                <a:gd name="T36" fmla="*/ 212 w 5391"/>
                <a:gd name="T37" fmla="*/ 623 h 897"/>
                <a:gd name="T38" fmla="*/ 85 w 5391"/>
                <a:gd name="T39" fmla="*/ 560 h 897"/>
                <a:gd name="T40" fmla="*/ 14 w 5391"/>
                <a:gd name="T41" fmla="*/ 494 h 897"/>
                <a:gd name="T42" fmla="*/ 4 w 5391"/>
                <a:gd name="T43" fmla="*/ 424 h 897"/>
                <a:gd name="T44" fmla="*/ 55 w 5391"/>
                <a:gd name="T45" fmla="*/ 358 h 897"/>
                <a:gd name="T46" fmla="*/ 163 w 5391"/>
                <a:gd name="T47" fmla="*/ 293 h 897"/>
                <a:gd name="T48" fmla="*/ 325 w 5391"/>
                <a:gd name="T49" fmla="*/ 234 h 897"/>
                <a:gd name="T50" fmla="*/ 536 w 5391"/>
                <a:gd name="T51" fmla="*/ 179 h 897"/>
                <a:gd name="T52" fmla="*/ 790 w 5391"/>
                <a:gd name="T53" fmla="*/ 131 h 897"/>
                <a:gd name="T54" fmla="*/ 1082 w 5391"/>
                <a:gd name="T55" fmla="*/ 88 h 897"/>
                <a:gd name="T56" fmla="*/ 1410 w 5391"/>
                <a:gd name="T57" fmla="*/ 53 h 897"/>
                <a:gd name="T58" fmla="*/ 1769 w 5391"/>
                <a:gd name="T59" fmla="*/ 26 h 897"/>
                <a:gd name="T60" fmla="*/ 2153 w 5391"/>
                <a:gd name="T61" fmla="*/ 8 h 897"/>
                <a:gd name="T62" fmla="*/ 2557 w 5391"/>
                <a:gd name="T63" fmla="*/ 0 h 897"/>
                <a:gd name="T64" fmla="*/ 2971 w 5391"/>
                <a:gd name="T65" fmla="*/ 2 h 897"/>
                <a:gd name="T66" fmla="*/ 3369 w 5391"/>
                <a:gd name="T67" fmla="*/ 13 h 897"/>
                <a:gd name="T68" fmla="*/ 3744 w 5391"/>
                <a:gd name="T69" fmla="*/ 34 h 897"/>
                <a:gd name="T70" fmla="*/ 4093 w 5391"/>
                <a:gd name="T71" fmla="*/ 64 h 897"/>
                <a:gd name="T72" fmla="*/ 4409 w 5391"/>
                <a:gd name="T73" fmla="*/ 102 h 897"/>
                <a:gd name="T74" fmla="*/ 4691 w 5391"/>
                <a:gd name="T75" fmla="*/ 146 h 897"/>
                <a:gd name="T76" fmla="*/ 4931 w 5391"/>
                <a:gd name="T77" fmla="*/ 197 h 897"/>
                <a:gd name="T78" fmla="*/ 5125 w 5391"/>
                <a:gd name="T79" fmla="*/ 253 h 897"/>
                <a:gd name="T80" fmla="*/ 5269 w 5391"/>
                <a:gd name="T81" fmla="*/ 315 h 897"/>
                <a:gd name="T82" fmla="*/ 5360 w 5391"/>
                <a:gd name="T83" fmla="*/ 380 h 897"/>
                <a:gd name="T84" fmla="*/ 5391 w 5391"/>
                <a:gd name="T85" fmla="*/ 448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391" h="897">
                  <a:moveTo>
                    <a:pt x="5391" y="448"/>
                  </a:moveTo>
                  <a:lnTo>
                    <a:pt x="5388" y="471"/>
                  </a:lnTo>
                  <a:lnTo>
                    <a:pt x="5377" y="494"/>
                  </a:lnTo>
                  <a:lnTo>
                    <a:pt x="5360" y="516"/>
                  </a:lnTo>
                  <a:lnTo>
                    <a:pt x="5336" y="539"/>
                  </a:lnTo>
                  <a:lnTo>
                    <a:pt x="5306" y="560"/>
                  </a:lnTo>
                  <a:lnTo>
                    <a:pt x="5269" y="582"/>
                  </a:lnTo>
                  <a:lnTo>
                    <a:pt x="5227" y="602"/>
                  </a:lnTo>
                  <a:lnTo>
                    <a:pt x="5179" y="623"/>
                  </a:lnTo>
                  <a:lnTo>
                    <a:pt x="5125" y="642"/>
                  </a:lnTo>
                  <a:lnTo>
                    <a:pt x="5065" y="662"/>
                  </a:lnTo>
                  <a:lnTo>
                    <a:pt x="5000" y="681"/>
                  </a:lnTo>
                  <a:lnTo>
                    <a:pt x="4931" y="699"/>
                  </a:lnTo>
                  <a:lnTo>
                    <a:pt x="4856" y="716"/>
                  </a:lnTo>
                  <a:lnTo>
                    <a:pt x="4775" y="733"/>
                  </a:lnTo>
                  <a:lnTo>
                    <a:pt x="4691" y="750"/>
                  </a:lnTo>
                  <a:lnTo>
                    <a:pt x="4601" y="766"/>
                  </a:lnTo>
                  <a:lnTo>
                    <a:pt x="4508" y="781"/>
                  </a:lnTo>
                  <a:lnTo>
                    <a:pt x="4409" y="794"/>
                  </a:lnTo>
                  <a:lnTo>
                    <a:pt x="4308" y="808"/>
                  </a:lnTo>
                  <a:lnTo>
                    <a:pt x="4202" y="820"/>
                  </a:lnTo>
                  <a:lnTo>
                    <a:pt x="4093" y="833"/>
                  </a:lnTo>
                  <a:lnTo>
                    <a:pt x="3980" y="843"/>
                  </a:lnTo>
                  <a:lnTo>
                    <a:pt x="3864" y="853"/>
                  </a:lnTo>
                  <a:lnTo>
                    <a:pt x="3744" y="862"/>
                  </a:lnTo>
                  <a:lnTo>
                    <a:pt x="3623" y="870"/>
                  </a:lnTo>
                  <a:lnTo>
                    <a:pt x="3497" y="877"/>
                  </a:lnTo>
                  <a:lnTo>
                    <a:pt x="3369" y="883"/>
                  </a:lnTo>
                  <a:lnTo>
                    <a:pt x="3239" y="887"/>
                  </a:lnTo>
                  <a:lnTo>
                    <a:pt x="3105" y="892"/>
                  </a:lnTo>
                  <a:lnTo>
                    <a:pt x="2971" y="895"/>
                  </a:lnTo>
                  <a:lnTo>
                    <a:pt x="2834" y="896"/>
                  </a:lnTo>
                  <a:lnTo>
                    <a:pt x="2695" y="897"/>
                  </a:lnTo>
                  <a:lnTo>
                    <a:pt x="2557" y="896"/>
                  </a:lnTo>
                  <a:lnTo>
                    <a:pt x="2420" y="895"/>
                  </a:lnTo>
                  <a:lnTo>
                    <a:pt x="2285" y="892"/>
                  </a:lnTo>
                  <a:lnTo>
                    <a:pt x="2153" y="887"/>
                  </a:lnTo>
                  <a:lnTo>
                    <a:pt x="2022" y="883"/>
                  </a:lnTo>
                  <a:lnTo>
                    <a:pt x="1894" y="877"/>
                  </a:lnTo>
                  <a:lnTo>
                    <a:pt x="1769" y="870"/>
                  </a:lnTo>
                  <a:lnTo>
                    <a:pt x="1646" y="862"/>
                  </a:lnTo>
                  <a:lnTo>
                    <a:pt x="1527" y="853"/>
                  </a:lnTo>
                  <a:lnTo>
                    <a:pt x="1410" y="843"/>
                  </a:lnTo>
                  <a:lnTo>
                    <a:pt x="1298" y="833"/>
                  </a:lnTo>
                  <a:lnTo>
                    <a:pt x="1188" y="820"/>
                  </a:lnTo>
                  <a:lnTo>
                    <a:pt x="1082" y="808"/>
                  </a:lnTo>
                  <a:lnTo>
                    <a:pt x="981" y="794"/>
                  </a:lnTo>
                  <a:lnTo>
                    <a:pt x="884" y="781"/>
                  </a:lnTo>
                  <a:lnTo>
                    <a:pt x="790" y="766"/>
                  </a:lnTo>
                  <a:lnTo>
                    <a:pt x="701" y="750"/>
                  </a:lnTo>
                  <a:lnTo>
                    <a:pt x="615" y="733"/>
                  </a:lnTo>
                  <a:lnTo>
                    <a:pt x="536" y="716"/>
                  </a:lnTo>
                  <a:lnTo>
                    <a:pt x="461" y="699"/>
                  </a:lnTo>
                  <a:lnTo>
                    <a:pt x="390" y="681"/>
                  </a:lnTo>
                  <a:lnTo>
                    <a:pt x="325" y="662"/>
                  </a:lnTo>
                  <a:lnTo>
                    <a:pt x="266" y="642"/>
                  </a:lnTo>
                  <a:lnTo>
                    <a:pt x="212" y="623"/>
                  </a:lnTo>
                  <a:lnTo>
                    <a:pt x="163" y="602"/>
                  </a:lnTo>
                  <a:lnTo>
                    <a:pt x="121" y="582"/>
                  </a:lnTo>
                  <a:lnTo>
                    <a:pt x="85" y="560"/>
                  </a:lnTo>
                  <a:lnTo>
                    <a:pt x="55" y="539"/>
                  </a:lnTo>
                  <a:lnTo>
                    <a:pt x="31" y="516"/>
                  </a:lnTo>
                  <a:lnTo>
                    <a:pt x="14" y="494"/>
                  </a:lnTo>
                  <a:lnTo>
                    <a:pt x="4" y="471"/>
                  </a:lnTo>
                  <a:lnTo>
                    <a:pt x="0" y="448"/>
                  </a:lnTo>
                  <a:lnTo>
                    <a:pt x="4" y="424"/>
                  </a:lnTo>
                  <a:lnTo>
                    <a:pt x="14" y="402"/>
                  </a:lnTo>
                  <a:lnTo>
                    <a:pt x="31" y="380"/>
                  </a:lnTo>
                  <a:lnTo>
                    <a:pt x="55" y="358"/>
                  </a:lnTo>
                  <a:lnTo>
                    <a:pt x="85" y="336"/>
                  </a:lnTo>
                  <a:lnTo>
                    <a:pt x="121" y="315"/>
                  </a:lnTo>
                  <a:lnTo>
                    <a:pt x="163" y="293"/>
                  </a:lnTo>
                  <a:lnTo>
                    <a:pt x="212" y="273"/>
                  </a:lnTo>
                  <a:lnTo>
                    <a:pt x="266" y="253"/>
                  </a:lnTo>
                  <a:lnTo>
                    <a:pt x="325" y="234"/>
                  </a:lnTo>
                  <a:lnTo>
                    <a:pt x="390" y="215"/>
                  </a:lnTo>
                  <a:lnTo>
                    <a:pt x="461" y="197"/>
                  </a:lnTo>
                  <a:lnTo>
                    <a:pt x="536" y="179"/>
                  </a:lnTo>
                  <a:lnTo>
                    <a:pt x="615" y="162"/>
                  </a:lnTo>
                  <a:lnTo>
                    <a:pt x="701" y="146"/>
                  </a:lnTo>
                  <a:lnTo>
                    <a:pt x="790" y="131"/>
                  </a:lnTo>
                  <a:lnTo>
                    <a:pt x="884" y="116"/>
                  </a:lnTo>
                  <a:lnTo>
                    <a:pt x="981" y="102"/>
                  </a:lnTo>
                  <a:lnTo>
                    <a:pt x="1082" y="88"/>
                  </a:lnTo>
                  <a:lnTo>
                    <a:pt x="1188" y="76"/>
                  </a:lnTo>
                  <a:lnTo>
                    <a:pt x="1298" y="64"/>
                  </a:lnTo>
                  <a:lnTo>
                    <a:pt x="1410" y="53"/>
                  </a:lnTo>
                  <a:lnTo>
                    <a:pt x="1527" y="43"/>
                  </a:lnTo>
                  <a:lnTo>
                    <a:pt x="1646" y="34"/>
                  </a:lnTo>
                  <a:lnTo>
                    <a:pt x="1769" y="26"/>
                  </a:lnTo>
                  <a:lnTo>
                    <a:pt x="1894" y="20"/>
                  </a:lnTo>
                  <a:lnTo>
                    <a:pt x="2022" y="13"/>
                  </a:lnTo>
                  <a:lnTo>
                    <a:pt x="2153" y="8"/>
                  </a:lnTo>
                  <a:lnTo>
                    <a:pt x="2285" y="4"/>
                  </a:lnTo>
                  <a:lnTo>
                    <a:pt x="2420" y="2"/>
                  </a:lnTo>
                  <a:lnTo>
                    <a:pt x="2557" y="0"/>
                  </a:lnTo>
                  <a:lnTo>
                    <a:pt x="2695" y="0"/>
                  </a:lnTo>
                  <a:lnTo>
                    <a:pt x="2834" y="0"/>
                  </a:lnTo>
                  <a:lnTo>
                    <a:pt x="2971" y="2"/>
                  </a:lnTo>
                  <a:lnTo>
                    <a:pt x="3105" y="4"/>
                  </a:lnTo>
                  <a:lnTo>
                    <a:pt x="3239" y="8"/>
                  </a:lnTo>
                  <a:lnTo>
                    <a:pt x="3369" y="13"/>
                  </a:lnTo>
                  <a:lnTo>
                    <a:pt x="3497" y="20"/>
                  </a:lnTo>
                  <a:lnTo>
                    <a:pt x="3623" y="26"/>
                  </a:lnTo>
                  <a:lnTo>
                    <a:pt x="3744" y="34"/>
                  </a:lnTo>
                  <a:lnTo>
                    <a:pt x="3864" y="43"/>
                  </a:lnTo>
                  <a:lnTo>
                    <a:pt x="3980" y="53"/>
                  </a:lnTo>
                  <a:lnTo>
                    <a:pt x="4093" y="64"/>
                  </a:lnTo>
                  <a:lnTo>
                    <a:pt x="4202" y="76"/>
                  </a:lnTo>
                  <a:lnTo>
                    <a:pt x="4308" y="88"/>
                  </a:lnTo>
                  <a:lnTo>
                    <a:pt x="4409" y="102"/>
                  </a:lnTo>
                  <a:lnTo>
                    <a:pt x="4508" y="116"/>
                  </a:lnTo>
                  <a:lnTo>
                    <a:pt x="4601" y="131"/>
                  </a:lnTo>
                  <a:lnTo>
                    <a:pt x="4691" y="146"/>
                  </a:lnTo>
                  <a:lnTo>
                    <a:pt x="4775" y="162"/>
                  </a:lnTo>
                  <a:lnTo>
                    <a:pt x="4856" y="179"/>
                  </a:lnTo>
                  <a:lnTo>
                    <a:pt x="4931" y="197"/>
                  </a:lnTo>
                  <a:lnTo>
                    <a:pt x="5000" y="215"/>
                  </a:lnTo>
                  <a:lnTo>
                    <a:pt x="5065" y="234"/>
                  </a:lnTo>
                  <a:lnTo>
                    <a:pt x="5125" y="253"/>
                  </a:lnTo>
                  <a:lnTo>
                    <a:pt x="5179" y="273"/>
                  </a:lnTo>
                  <a:lnTo>
                    <a:pt x="5227" y="293"/>
                  </a:lnTo>
                  <a:lnTo>
                    <a:pt x="5269" y="315"/>
                  </a:lnTo>
                  <a:lnTo>
                    <a:pt x="5306" y="336"/>
                  </a:lnTo>
                  <a:lnTo>
                    <a:pt x="5336" y="358"/>
                  </a:lnTo>
                  <a:lnTo>
                    <a:pt x="5360" y="380"/>
                  </a:lnTo>
                  <a:lnTo>
                    <a:pt x="5377" y="402"/>
                  </a:lnTo>
                  <a:lnTo>
                    <a:pt x="5388" y="424"/>
                  </a:lnTo>
                  <a:lnTo>
                    <a:pt x="5391" y="448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7" name="Freeform 7"/>
            <p:cNvSpPr>
              <a:spLocks/>
            </p:cNvSpPr>
            <p:nvPr/>
          </p:nvSpPr>
          <p:spPr bwMode="auto">
            <a:xfrm>
              <a:off x="2743200" y="3582988"/>
              <a:ext cx="385763" cy="255588"/>
            </a:xfrm>
            <a:custGeom>
              <a:avLst/>
              <a:gdLst>
                <a:gd name="T0" fmla="*/ 65 w 1218"/>
                <a:gd name="T1" fmla="*/ 222 h 803"/>
                <a:gd name="T2" fmla="*/ 62 w 1218"/>
                <a:gd name="T3" fmla="*/ 246 h 803"/>
                <a:gd name="T4" fmla="*/ 66 w 1218"/>
                <a:gd name="T5" fmla="*/ 272 h 803"/>
                <a:gd name="T6" fmla="*/ 76 w 1218"/>
                <a:gd name="T7" fmla="*/ 301 h 803"/>
                <a:gd name="T8" fmla="*/ 91 w 1218"/>
                <a:gd name="T9" fmla="*/ 331 h 803"/>
                <a:gd name="T10" fmla="*/ 111 w 1218"/>
                <a:gd name="T11" fmla="*/ 360 h 803"/>
                <a:gd name="T12" fmla="*/ 135 w 1218"/>
                <a:gd name="T13" fmla="*/ 391 h 803"/>
                <a:gd name="T14" fmla="*/ 162 w 1218"/>
                <a:gd name="T15" fmla="*/ 422 h 803"/>
                <a:gd name="T16" fmla="*/ 205 w 1218"/>
                <a:gd name="T17" fmla="*/ 467 h 803"/>
                <a:gd name="T18" fmla="*/ 267 w 1218"/>
                <a:gd name="T19" fmla="*/ 522 h 803"/>
                <a:gd name="T20" fmla="*/ 327 w 1218"/>
                <a:gd name="T21" fmla="*/ 568 h 803"/>
                <a:gd name="T22" fmla="*/ 379 w 1218"/>
                <a:gd name="T23" fmla="*/ 602 h 803"/>
                <a:gd name="T24" fmla="*/ 910 w 1218"/>
                <a:gd name="T25" fmla="*/ 790 h 803"/>
                <a:gd name="T26" fmla="*/ 929 w 1218"/>
                <a:gd name="T27" fmla="*/ 798 h 803"/>
                <a:gd name="T28" fmla="*/ 949 w 1218"/>
                <a:gd name="T29" fmla="*/ 802 h 803"/>
                <a:gd name="T30" fmla="*/ 969 w 1218"/>
                <a:gd name="T31" fmla="*/ 803 h 803"/>
                <a:gd name="T32" fmla="*/ 989 w 1218"/>
                <a:gd name="T33" fmla="*/ 801 h 803"/>
                <a:gd name="T34" fmla="*/ 1010 w 1218"/>
                <a:gd name="T35" fmla="*/ 796 h 803"/>
                <a:gd name="T36" fmla="*/ 1030 w 1218"/>
                <a:gd name="T37" fmla="*/ 788 h 803"/>
                <a:gd name="T38" fmla="*/ 1069 w 1218"/>
                <a:gd name="T39" fmla="*/ 767 h 803"/>
                <a:gd name="T40" fmla="*/ 1106 w 1218"/>
                <a:gd name="T41" fmla="*/ 738 h 803"/>
                <a:gd name="T42" fmla="*/ 1140 w 1218"/>
                <a:gd name="T43" fmla="*/ 703 h 803"/>
                <a:gd name="T44" fmla="*/ 1170 w 1218"/>
                <a:gd name="T45" fmla="*/ 664 h 803"/>
                <a:gd name="T46" fmla="*/ 1194 w 1218"/>
                <a:gd name="T47" fmla="*/ 621 h 803"/>
                <a:gd name="T48" fmla="*/ 1210 w 1218"/>
                <a:gd name="T49" fmla="*/ 578 h 803"/>
                <a:gd name="T50" fmla="*/ 1217 w 1218"/>
                <a:gd name="T51" fmla="*/ 534 h 803"/>
                <a:gd name="T52" fmla="*/ 1217 w 1218"/>
                <a:gd name="T53" fmla="*/ 490 h 803"/>
                <a:gd name="T54" fmla="*/ 1209 w 1218"/>
                <a:gd name="T55" fmla="*/ 449 h 803"/>
                <a:gd name="T56" fmla="*/ 1194 w 1218"/>
                <a:gd name="T57" fmla="*/ 411 h 803"/>
                <a:gd name="T58" fmla="*/ 1172 w 1218"/>
                <a:gd name="T59" fmla="*/ 377 h 803"/>
                <a:gd name="T60" fmla="*/ 1158 w 1218"/>
                <a:gd name="T61" fmla="*/ 362 h 803"/>
                <a:gd name="T62" fmla="*/ 1143 w 1218"/>
                <a:gd name="T63" fmla="*/ 349 h 803"/>
                <a:gd name="T64" fmla="*/ 1126 w 1218"/>
                <a:gd name="T65" fmla="*/ 337 h 803"/>
                <a:gd name="T66" fmla="*/ 1107 w 1218"/>
                <a:gd name="T67" fmla="*/ 327 h 803"/>
                <a:gd name="T68" fmla="*/ 543 w 1218"/>
                <a:gd name="T69" fmla="*/ 20 h 803"/>
                <a:gd name="T70" fmla="*/ 517 w 1218"/>
                <a:gd name="T71" fmla="*/ 12 h 803"/>
                <a:gd name="T72" fmla="*/ 488 w 1218"/>
                <a:gd name="T73" fmla="*/ 6 h 803"/>
                <a:gd name="T74" fmla="*/ 453 w 1218"/>
                <a:gd name="T75" fmla="*/ 2 h 803"/>
                <a:gd name="T76" fmla="*/ 415 w 1218"/>
                <a:gd name="T77" fmla="*/ 0 h 803"/>
                <a:gd name="T78" fmla="*/ 375 w 1218"/>
                <a:gd name="T79" fmla="*/ 0 h 803"/>
                <a:gd name="T80" fmla="*/ 332 w 1218"/>
                <a:gd name="T81" fmla="*/ 2 h 803"/>
                <a:gd name="T82" fmla="*/ 289 w 1218"/>
                <a:gd name="T83" fmla="*/ 6 h 803"/>
                <a:gd name="T84" fmla="*/ 246 w 1218"/>
                <a:gd name="T85" fmla="*/ 12 h 803"/>
                <a:gd name="T86" fmla="*/ 203 w 1218"/>
                <a:gd name="T87" fmla="*/ 23 h 803"/>
                <a:gd name="T88" fmla="*/ 162 w 1218"/>
                <a:gd name="T89" fmla="*/ 35 h 803"/>
                <a:gd name="T90" fmla="*/ 123 w 1218"/>
                <a:gd name="T91" fmla="*/ 51 h 803"/>
                <a:gd name="T92" fmla="*/ 88 w 1218"/>
                <a:gd name="T93" fmla="*/ 68 h 803"/>
                <a:gd name="T94" fmla="*/ 56 w 1218"/>
                <a:gd name="T95" fmla="*/ 91 h 803"/>
                <a:gd name="T96" fmla="*/ 30 w 1218"/>
                <a:gd name="T97" fmla="*/ 116 h 803"/>
                <a:gd name="T98" fmla="*/ 9 w 1218"/>
                <a:gd name="T99" fmla="*/ 145 h 803"/>
                <a:gd name="T100" fmla="*/ 69 w 1218"/>
                <a:gd name="T101" fmla="*/ 211 h 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18" h="803">
                  <a:moveTo>
                    <a:pt x="69" y="211"/>
                  </a:moveTo>
                  <a:lnTo>
                    <a:pt x="65" y="222"/>
                  </a:lnTo>
                  <a:lnTo>
                    <a:pt x="63" y="233"/>
                  </a:lnTo>
                  <a:lnTo>
                    <a:pt x="62" y="246"/>
                  </a:lnTo>
                  <a:lnTo>
                    <a:pt x="64" y="259"/>
                  </a:lnTo>
                  <a:lnTo>
                    <a:pt x="66" y="272"/>
                  </a:lnTo>
                  <a:lnTo>
                    <a:pt x="70" y="286"/>
                  </a:lnTo>
                  <a:lnTo>
                    <a:pt x="76" y="301"/>
                  </a:lnTo>
                  <a:lnTo>
                    <a:pt x="84" y="316"/>
                  </a:lnTo>
                  <a:lnTo>
                    <a:pt x="91" y="331"/>
                  </a:lnTo>
                  <a:lnTo>
                    <a:pt x="101" y="345"/>
                  </a:lnTo>
                  <a:lnTo>
                    <a:pt x="111" y="360"/>
                  </a:lnTo>
                  <a:lnTo>
                    <a:pt x="123" y="376"/>
                  </a:lnTo>
                  <a:lnTo>
                    <a:pt x="135" y="391"/>
                  </a:lnTo>
                  <a:lnTo>
                    <a:pt x="148" y="407"/>
                  </a:lnTo>
                  <a:lnTo>
                    <a:pt x="162" y="422"/>
                  </a:lnTo>
                  <a:lnTo>
                    <a:pt x="176" y="437"/>
                  </a:lnTo>
                  <a:lnTo>
                    <a:pt x="205" y="467"/>
                  </a:lnTo>
                  <a:lnTo>
                    <a:pt x="236" y="496"/>
                  </a:lnTo>
                  <a:lnTo>
                    <a:pt x="267" y="522"/>
                  </a:lnTo>
                  <a:lnTo>
                    <a:pt x="297" y="546"/>
                  </a:lnTo>
                  <a:lnTo>
                    <a:pt x="327" y="568"/>
                  </a:lnTo>
                  <a:lnTo>
                    <a:pt x="353" y="587"/>
                  </a:lnTo>
                  <a:lnTo>
                    <a:pt x="379" y="602"/>
                  </a:lnTo>
                  <a:lnTo>
                    <a:pt x="400" y="614"/>
                  </a:lnTo>
                  <a:lnTo>
                    <a:pt x="910" y="790"/>
                  </a:lnTo>
                  <a:lnTo>
                    <a:pt x="919" y="795"/>
                  </a:lnTo>
                  <a:lnTo>
                    <a:pt x="929" y="798"/>
                  </a:lnTo>
                  <a:lnTo>
                    <a:pt x="939" y="800"/>
                  </a:lnTo>
                  <a:lnTo>
                    <a:pt x="949" y="802"/>
                  </a:lnTo>
                  <a:lnTo>
                    <a:pt x="959" y="803"/>
                  </a:lnTo>
                  <a:lnTo>
                    <a:pt x="969" y="803"/>
                  </a:lnTo>
                  <a:lnTo>
                    <a:pt x="979" y="802"/>
                  </a:lnTo>
                  <a:lnTo>
                    <a:pt x="989" y="801"/>
                  </a:lnTo>
                  <a:lnTo>
                    <a:pt x="1000" y="799"/>
                  </a:lnTo>
                  <a:lnTo>
                    <a:pt x="1010" y="796"/>
                  </a:lnTo>
                  <a:lnTo>
                    <a:pt x="1020" y="793"/>
                  </a:lnTo>
                  <a:lnTo>
                    <a:pt x="1030" y="788"/>
                  </a:lnTo>
                  <a:lnTo>
                    <a:pt x="1050" y="779"/>
                  </a:lnTo>
                  <a:lnTo>
                    <a:pt x="1069" y="767"/>
                  </a:lnTo>
                  <a:lnTo>
                    <a:pt x="1088" y="753"/>
                  </a:lnTo>
                  <a:lnTo>
                    <a:pt x="1106" y="738"/>
                  </a:lnTo>
                  <a:lnTo>
                    <a:pt x="1124" y="721"/>
                  </a:lnTo>
                  <a:lnTo>
                    <a:pt x="1140" y="703"/>
                  </a:lnTo>
                  <a:lnTo>
                    <a:pt x="1156" y="684"/>
                  </a:lnTo>
                  <a:lnTo>
                    <a:pt x="1170" y="664"/>
                  </a:lnTo>
                  <a:lnTo>
                    <a:pt x="1183" y="642"/>
                  </a:lnTo>
                  <a:lnTo>
                    <a:pt x="1194" y="621"/>
                  </a:lnTo>
                  <a:lnTo>
                    <a:pt x="1203" y="599"/>
                  </a:lnTo>
                  <a:lnTo>
                    <a:pt x="1210" y="578"/>
                  </a:lnTo>
                  <a:lnTo>
                    <a:pt x="1214" y="556"/>
                  </a:lnTo>
                  <a:lnTo>
                    <a:pt x="1217" y="534"/>
                  </a:lnTo>
                  <a:lnTo>
                    <a:pt x="1218" y="512"/>
                  </a:lnTo>
                  <a:lnTo>
                    <a:pt x="1217" y="490"/>
                  </a:lnTo>
                  <a:lnTo>
                    <a:pt x="1214" y="469"/>
                  </a:lnTo>
                  <a:lnTo>
                    <a:pt x="1209" y="449"/>
                  </a:lnTo>
                  <a:lnTo>
                    <a:pt x="1203" y="430"/>
                  </a:lnTo>
                  <a:lnTo>
                    <a:pt x="1194" y="411"/>
                  </a:lnTo>
                  <a:lnTo>
                    <a:pt x="1184" y="394"/>
                  </a:lnTo>
                  <a:lnTo>
                    <a:pt x="1172" y="377"/>
                  </a:lnTo>
                  <a:lnTo>
                    <a:pt x="1166" y="370"/>
                  </a:lnTo>
                  <a:lnTo>
                    <a:pt x="1158" y="362"/>
                  </a:lnTo>
                  <a:lnTo>
                    <a:pt x="1151" y="355"/>
                  </a:lnTo>
                  <a:lnTo>
                    <a:pt x="1143" y="349"/>
                  </a:lnTo>
                  <a:lnTo>
                    <a:pt x="1135" y="342"/>
                  </a:lnTo>
                  <a:lnTo>
                    <a:pt x="1126" y="337"/>
                  </a:lnTo>
                  <a:lnTo>
                    <a:pt x="1117" y="332"/>
                  </a:lnTo>
                  <a:lnTo>
                    <a:pt x="1107" y="327"/>
                  </a:lnTo>
                  <a:lnTo>
                    <a:pt x="552" y="24"/>
                  </a:lnTo>
                  <a:lnTo>
                    <a:pt x="543" y="20"/>
                  </a:lnTo>
                  <a:lnTo>
                    <a:pt x="530" y="16"/>
                  </a:lnTo>
                  <a:lnTo>
                    <a:pt x="517" y="12"/>
                  </a:lnTo>
                  <a:lnTo>
                    <a:pt x="503" y="9"/>
                  </a:lnTo>
                  <a:lnTo>
                    <a:pt x="488" y="6"/>
                  </a:lnTo>
                  <a:lnTo>
                    <a:pt x="471" y="4"/>
                  </a:lnTo>
                  <a:lnTo>
                    <a:pt x="453" y="2"/>
                  </a:lnTo>
                  <a:lnTo>
                    <a:pt x="435" y="1"/>
                  </a:lnTo>
                  <a:lnTo>
                    <a:pt x="415" y="0"/>
                  </a:lnTo>
                  <a:lnTo>
                    <a:pt x="395" y="0"/>
                  </a:lnTo>
                  <a:lnTo>
                    <a:pt x="375" y="0"/>
                  </a:lnTo>
                  <a:lnTo>
                    <a:pt x="353" y="0"/>
                  </a:lnTo>
                  <a:lnTo>
                    <a:pt x="332" y="2"/>
                  </a:lnTo>
                  <a:lnTo>
                    <a:pt x="311" y="4"/>
                  </a:lnTo>
                  <a:lnTo>
                    <a:pt x="289" y="6"/>
                  </a:lnTo>
                  <a:lnTo>
                    <a:pt x="268" y="9"/>
                  </a:lnTo>
                  <a:lnTo>
                    <a:pt x="246" y="12"/>
                  </a:lnTo>
                  <a:lnTo>
                    <a:pt x="224" y="18"/>
                  </a:lnTo>
                  <a:lnTo>
                    <a:pt x="203" y="23"/>
                  </a:lnTo>
                  <a:lnTo>
                    <a:pt x="182" y="28"/>
                  </a:lnTo>
                  <a:lnTo>
                    <a:pt x="162" y="35"/>
                  </a:lnTo>
                  <a:lnTo>
                    <a:pt x="142" y="42"/>
                  </a:lnTo>
                  <a:lnTo>
                    <a:pt x="123" y="51"/>
                  </a:lnTo>
                  <a:lnTo>
                    <a:pt x="105" y="59"/>
                  </a:lnTo>
                  <a:lnTo>
                    <a:pt x="88" y="68"/>
                  </a:lnTo>
                  <a:lnTo>
                    <a:pt x="71" y="79"/>
                  </a:lnTo>
                  <a:lnTo>
                    <a:pt x="56" y="91"/>
                  </a:lnTo>
                  <a:lnTo>
                    <a:pt x="43" y="103"/>
                  </a:lnTo>
                  <a:lnTo>
                    <a:pt x="30" y="116"/>
                  </a:lnTo>
                  <a:lnTo>
                    <a:pt x="18" y="130"/>
                  </a:lnTo>
                  <a:lnTo>
                    <a:pt x="9" y="145"/>
                  </a:lnTo>
                  <a:lnTo>
                    <a:pt x="0" y="160"/>
                  </a:lnTo>
                  <a:lnTo>
                    <a:pt x="69" y="211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8" name="Freeform 8"/>
            <p:cNvSpPr>
              <a:spLocks/>
            </p:cNvSpPr>
            <p:nvPr/>
          </p:nvSpPr>
          <p:spPr bwMode="auto">
            <a:xfrm>
              <a:off x="2976563" y="3013075"/>
              <a:ext cx="1049338" cy="863600"/>
            </a:xfrm>
            <a:custGeom>
              <a:avLst/>
              <a:gdLst>
                <a:gd name="T0" fmla="*/ 473 w 3308"/>
                <a:gd name="T1" fmla="*/ 2018 h 2723"/>
                <a:gd name="T2" fmla="*/ 793 w 3308"/>
                <a:gd name="T3" fmla="*/ 2027 h 2723"/>
                <a:gd name="T4" fmla="*/ 1087 w 3308"/>
                <a:gd name="T5" fmla="*/ 2009 h 2723"/>
                <a:gd name="T6" fmla="*/ 1355 w 3308"/>
                <a:gd name="T7" fmla="*/ 1962 h 2723"/>
                <a:gd name="T8" fmla="*/ 1600 w 3308"/>
                <a:gd name="T9" fmla="*/ 1878 h 2723"/>
                <a:gd name="T10" fmla="*/ 1824 w 3308"/>
                <a:gd name="T11" fmla="*/ 1757 h 2723"/>
                <a:gd name="T12" fmla="*/ 2028 w 3308"/>
                <a:gd name="T13" fmla="*/ 1593 h 2723"/>
                <a:gd name="T14" fmla="*/ 2217 w 3308"/>
                <a:gd name="T15" fmla="*/ 1381 h 2723"/>
                <a:gd name="T16" fmla="*/ 2362 w 3308"/>
                <a:gd name="T17" fmla="*/ 1172 h 2723"/>
                <a:gd name="T18" fmla="*/ 2464 w 3308"/>
                <a:gd name="T19" fmla="*/ 981 h 2723"/>
                <a:gd name="T20" fmla="*/ 2512 w 3308"/>
                <a:gd name="T21" fmla="*/ 861 h 2723"/>
                <a:gd name="T22" fmla="*/ 2539 w 3308"/>
                <a:gd name="T23" fmla="*/ 762 h 2723"/>
                <a:gd name="T24" fmla="*/ 2559 w 3308"/>
                <a:gd name="T25" fmla="*/ 657 h 2723"/>
                <a:gd name="T26" fmla="*/ 2571 w 3308"/>
                <a:gd name="T27" fmla="*/ 546 h 2723"/>
                <a:gd name="T28" fmla="*/ 2572 w 3308"/>
                <a:gd name="T29" fmla="*/ 489 h 2723"/>
                <a:gd name="T30" fmla="*/ 2574 w 3308"/>
                <a:gd name="T31" fmla="*/ 383 h 2723"/>
                <a:gd name="T32" fmla="*/ 2588 w 3308"/>
                <a:gd name="T33" fmla="*/ 308 h 2723"/>
                <a:gd name="T34" fmla="*/ 2615 w 3308"/>
                <a:gd name="T35" fmla="*/ 235 h 2723"/>
                <a:gd name="T36" fmla="*/ 2654 w 3308"/>
                <a:gd name="T37" fmla="*/ 168 h 2723"/>
                <a:gd name="T38" fmla="*/ 2704 w 3308"/>
                <a:gd name="T39" fmla="*/ 109 h 2723"/>
                <a:gd name="T40" fmla="*/ 2762 w 3308"/>
                <a:gd name="T41" fmla="*/ 60 h 2723"/>
                <a:gd name="T42" fmla="*/ 2828 w 3308"/>
                <a:gd name="T43" fmla="*/ 24 h 2723"/>
                <a:gd name="T44" fmla="*/ 2900 w 3308"/>
                <a:gd name="T45" fmla="*/ 3 h 2723"/>
                <a:gd name="T46" fmla="*/ 2973 w 3308"/>
                <a:gd name="T47" fmla="*/ 1 h 2723"/>
                <a:gd name="T48" fmla="*/ 3042 w 3308"/>
                <a:gd name="T49" fmla="*/ 17 h 2723"/>
                <a:gd name="T50" fmla="*/ 3104 w 3308"/>
                <a:gd name="T51" fmla="*/ 47 h 2723"/>
                <a:gd name="T52" fmla="*/ 3161 w 3308"/>
                <a:gd name="T53" fmla="*/ 90 h 2723"/>
                <a:gd name="T54" fmla="*/ 3210 w 3308"/>
                <a:gd name="T55" fmla="*/ 143 h 2723"/>
                <a:gd name="T56" fmla="*/ 3250 w 3308"/>
                <a:gd name="T57" fmla="*/ 205 h 2723"/>
                <a:gd name="T58" fmla="*/ 3281 w 3308"/>
                <a:gd name="T59" fmla="*/ 270 h 2723"/>
                <a:gd name="T60" fmla="*/ 3301 w 3308"/>
                <a:gd name="T61" fmla="*/ 340 h 2723"/>
                <a:gd name="T62" fmla="*/ 3307 w 3308"/>
                <a:gd name="T63" fmla="*/ 393 h 2723"/>
                <a:gd name="T64" fmla="*/ 3307 w 3308"/>
                <a:gd name="T65" fmla="*/ 530 h 2723"/>
                <a:gd name="T66" fmla="*/ 3298 w 3308"/>
                <a:gd name="T67" fmla="*/ 706 h 2723"/>
                <a:gd name="T68" fmla="*/ 3277 w 3308"/>
                <a:gd name="T69" fmla="*/ 873 h 2723"/>
                <a:gd name="T70" fmla="*/ 3245 w 3308"/>
                <a:gd name="T71" fmla="*/ 1036 h 2723"/>
                <a:gd name="T72" fmla="*/ 3197 w 3308"/>
                <a:gd name="T73" fmla="*/ 1195 h 2723"/>
                <a:gd name="T74" fmla="*/ 3135 w 3308"/>
                <a:gd name="T75" fmla="*/ 1354 h 2723"/>
                <a:gd name="T76" fmla="*/ 3055 w 3308"/>
                <a:gd name="T77" fmla="*/ 1515 h 2723"/>
                <a:gd name="T78" fmla="*/ 2958 w 3308"/>
                <a:gd name="T79" fmla="*/ 1679 h 2723"/>
                <a:gd name="T80" fmla="*/ 2750 w 3308"/>
                <a:gd name="T81" fmla="*/ 1966 h 2723"/>
                <a:gd name="T82" fmla="*/ 2475 w 3308"/>
                <a:gd name="T83" fmla="*/ 2239 h 2723"/>
                <a:gd name="T84" fmla="*/ 2166 w 3308"/>
                <a:gd name="T85" fmla="*/ 2451 h 2723"/>
                <a:gd name="T86" fmla="*/ 1821 w 3308"/>
                <a:gd name="T87" fmla="*/ 2603 h 2723"/>
                <a:gd name="T88" fmla="*/ 1445 w 3308"/>
                <a:gd name="T89" fmla="*/ 2693 h 2723"/>
                <a:gd name="T90" fmla="*/ 1034 w 3308"/>
                <a:gd name="T91" fmla="*/ 2723 h 2723"/>
                <a:gd name="T92" fmla="*/ 593 w 3308"/>
                <a:gd name="T93" fmla="*/ 2690 h 2723"/>
                <a:gd name="T94" fmla="*/ 123 w 3308"/>
                <a:gd name="T95" fmla="*/ 2597 h 2723"/>
                <a:gd name="T96" fmla="*/ 77 w 3308"/>
                <a:gd name="T97" fmla="*/ 2363 h 2723"/>
                <a:gd name="T98" fmla="*/ 186 w 3308"/>
                <a:gd name="T99" fmla="*/ 2067 h 2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08" h="2723">
                  <a:moveTo>
                    <a:pt x="214" y="1995"/>
                  </a:moveTo>
                  <a:lnTo>
                    <a:pt x="303" y="2005"/>
                  </a:lnTo>
                  <a:lnTo>
                    <a:pt x="388" y="2012"/>
                  </a:lnTo>
                  <a:lnTo>
                    <a:pt x="473" y="2018"/>
                  </a:lnTo>
                  <a:lnTo>
                    <a:pt x="556" y="2023"/>
                  </a:lnTo>
                  <a:lnTo>
                    <a:pt x="637" y="2026"/>
                  </a:lnTo>
                  <a:lnTo>
                    <a:pt x="716" y="2027"/>
                  </a:lnTo>
                  <a:lnTo>
                    <a:pt x="793" y="2027"/>
                  </a:lnTo>
                  <a:lnTo>
                    <a:pt x="869" y="2025"/>
                  </a:lnTo>
                  <a:lnTo>
                    <a:pt x="943" y="2022"/>
                  </a:lnTo>
                  <a:lnTo>
                    <a:pt x="1016" y="2017"/>
                  </a:lnTo>
                  <a:lnTo>
                    <a:pt x="1087" y="2009"/>
                  </a:lnTo>
                  <a:lnTo>
                    <a:pt x="1156" y="2001"/>
                  </a:lnTo>
                  <a:lnTo>
                    <a:pt x="1224" y="1989"/>
                  </a:lnTo>
                  <a:lnTo>
                    <a:pt x="1290" y="1976"/>
                  </a:lnTo>
                  <a:lnTo>
                    <a:pt x="1355" y="1962"/>
                  </a:lnTo>
                  <a:lnTo>
                    <a:pt x="1418" y="1944"/>
                  </a:lnTo>
                  <a:lnTo>
                    <a:pt x="1481" y="1925"/>
                  </a:lnTo>
                  <a:lnTo>
                    <a:pt x="1541" y="1902"/>
                  </a:lnTo>
                  <a:lnTo>
                    <a:pt x="1600" y="1878"/>
                  </a:lnTo>
                  <a:lnTo>
                    <a:pt x="1658" y="1852"/>
                  </a:lnTo>
                  <a:lnTo>
                    <a:pt x="1714" y="1822"/>
                  </a:lnTo>
                  <a:lnTo>
                    <a:pt x="1769" y="1791"/>
                  </a:lnTo>
                  <a:lnTo>
                    <a:pt x="1824" y="1757"/>
                  </a:lnTo>
                  <a:lnTo>
                    <a:pt x="1877" y="1720"/>
                  </a:lnTo>
                  <a:lnTo>
                    <a:pt x="1929" y="1680"/>
                  </a:lnTo>
                  <a:lnTo>
                    <a:pt x="1980" y="1638"/>
                  </a:lnTo>
                  <a:lnTo>
                    <a:pt x="2028" y="1593"/>
                  </a:lnTo>
                  <a:lnTo>
                    <a:pt x="2077" y="1544"/>
                  </a:lnTo>
                  <a:lnTo>
                    <a:pt x="2125" y="1493"/>
                  </a:lnTo>
                  <a:lnTo>
                    <a:pt x="2171" y="1438"/>
                  </a:lnTo>
                  <a:lnTo>
                    <a:pt x="2217" y="1381"/>
                  </a:lnTo>
                  <a:lnTo>
                    <a:pt x="2261" y="1321"/>
                  </a:lnTo>
                  <a:lnTo>
                    <a:pt x="2297" y="1270"/>
                  </a:lnTo>
                  <a:lnTo>
                    <a:pt x="2330" y="1221"/>
                  </a:lnTo>
                  <a:lnTo>
                    <a:pt x="2362" y="1172"/>
                  </a:lnTo>
                  <a:lnTo>
                    <a:pt x="2390" y="1123"/>
                  </a:lnTo>
                  <a:lnTo>
                    <a:pt x="2418" y="1076"/>
                  </a:lnTo>
                  <a:lnTo>
                    <a:pt x="2442" y="1028"/>
                  </a:lnTo>
                  <a:lnTo>
                    <a:pt x="2464" y="981"/>
                  </a:lnTo>
                  <a:lnTo>
                    <a:pt x="2484" y="933"/>
                  </a:lnTo>
                  <a:lnTo>
                    <a:pt x="2494" y="910"/>
                  </a:lnTo>
                  <a:lnTo>
                    <a:pt x="2503" y="886"/>
                  </a:lnTo>
                  <a:lnTo>
                    <a:pt x="2512" y="861"/>
                  </a:lnTo>
                  <a:lnTo>
                    <a:pt x="2519" y="837"/>
                  </a:lnTo>
                  <a:lnTo>
                    <a:pt x="2527" y="812"/>
                  </a:lnTo>
                  <a:lnTo>
                    <a:pt x="2533" y="787"/>
                  </a:lnTo>
                  <a:lnTo>
                    <a:pt x="2539" y="762"/>
                  </a:lnTo>
                  <a:lnTo>
                    <a:pt x="2546" y="737"/>
                  </a:lnTo>
                  <a:lnTo>
                    <a:pt x="2551" y="710"/>
                  </a:lnTo>
                  <a:lnTo>
                    <a:pt x="2555" y="684"/>
                  </a:lnTo>
                  <a:lnTo>
                    <a:pt x="2559" y="657"/>
                  </a:lnTo>
                  <a:lnTo>
                    <a:pt x="2564" y="630"/>
                  </a:lnTo>
                  <a:lnTo>
                    <a:pt x="2567" y="602"/>
                  </a:lnTo>
                  <a:lnTo>
                    <a:pt x="2569" y="575"/>
                  </a:lnTo>
                  <a:lnTo>
                    <a:pt x="2571" y="546"/>
                  </a:lnTo>
                  <a:lnTo>
                    <a:pt x="2573" y="517"/>
                  </a:lnTo>
                  <a:lnTo>
                    <a:pt x="2573" y="517"/>
                  </a:lnTo>
                  <a:lnTo>
                    <a:pt x="2573" y="517"/>
                  </a:lnTo>
                  <a:lnTo>
                    <a:pt x="2572" y="489"/>
                  </a:lnTo>
                  <a:lnTo>
                    <a:pt x="2572" y="461"/>
                  </a:lnTo>
                  <a:lnTo>
                    <a:pt x="2572" y="432"/>
                  </a:lnTo>
                  <a:lnTo>
                    <a:pt x="2573" y="402"/>
                  </a:lnTo>
                  <a:lnTo>
                    <a:pt x="2574" y="383"/>
                  </a:lnTo>
                  <a:lnTo>
                    <a:pt x="2576" y="364"/>
                  </a:lnTo>
                  <a:lnTo>
                    <a:pt x="2579" y="345"/>
                  </a:lnTo>
                  <a:lnTo>
                    <a:pt x="2584" y="327"/>
                  </a:lnTo>
                  <a:lnTo>
                    <a:pt x="2588" y="308"/>
                  </a:lnTo>
                  <a:lnTo>
                    <a:pt x="2594" y="289"/>
                  </a:lnTo>
                  <a:lnTo>
                    <a:pt x="2601" y="271"/>
                  </a:lnTo>
                  <a:lnTo>
                    <a:pt x="2608" y="253"/>
                  </a:lnTo>
                  <a:lnTo>
                    <a:pt x="2615" y="235"/>
                  </a:lnTo>
                  <a:lnTo>
                    <a:pt x="2625" y="219"/>
                  </a:lnTo>
                  <a:lnTo>
                    <a:pt x="2633" y="201"/>
                  </a:lnTo>
                  <a:lnTo>
                    <a:pt x="2644" y="185"/>
                  </a:lnTo>
                  <a:lnTo>
                    <a:pt x="2654" y="168"/>
                  </a:lnTo>
                  <a:lnTo>
                    <a:pt x="2666" y="152"/>
                  </a:lnTo>
                  <a:lnTo>
                    <a:pt x="2679" y="137"/>
                  </a:lnTo>
                  <a:lnTo>
                    <a:pt x="2691" y="122"/>
                  </a:lnTo>
                  <a:lnTo>
                    <a:pt x="2704" y="109"/>
                  </a:lnTo>
                  <a:lnTo>
                    <a:pt x="2718" y="95"/>
                  </a:lnTo>
                  <a:lnTo>
                    <a:pt x="2733" y="82"/>
                  </a:lnTo>
                  <a:lnTo>
                    <a:pt x="2748" y="71"/>
                  </a:lnTo>
                  <a:lnTo>
                    <a:pt x="2762" y="60"/>
                  </a:lnTo>
                  <a:lnTo>
                    <a:pt x="2778" y="49"/>
                  </a:lnTo>
                  <a:lnTo>
                    <a:pt x="2795" y="40"/>
                  </a:lnTo>
                  <a:lnTo>
                    <a:pt x="2811" y="31"/>
                  </a:lnTo>
                  <a:lnTo>
                    <a:pt x="2828" y="24"/>
                  </a:lnTo>
                  <a:lnTo>
                    <a:pt x="2846" y="17"/>
                  </a:lnTo>
                  <a:lnTo>
                    <a:pt x="2863" y="11"/>
                  </a:lnTo>
                  <a:lnTo>
                    <a:pt x="2881" y="7"/>
                  </a:lnTo>
                  <a:lnTo>
                    <a:pt x="2900" y="3"/>
                  </a:lnTo>
                  <a:lnTo>
                    <a:pt x="2918" y="1"/>
                  </a:lnTo>
                  <a:lnTo>
                    <a:pt x="2937" y="0"/>
                  </a:lnTo>
                  <a:lnTo>
                    <a:pt x="2956" y="0"/>
                  </a:lnTo>
                  <a:lnTo>
                    <a:pt x="2973" y="1"/>
                  </a:lnTo>
                  <a:lnTo>
                    <a:pt x="2991" y="3"/>
                  </a:lnTo>
                  <a:lnTo>
                    <a:pt x="3008" y="7"/>
                  </a:lnTo>
                  <a:lnTo>
                    <a:pt x="3025" y="11"/>
                  </a:lnTo>
                  <a:lnTo>
                    <a:pt x="3042" y="17"/>
                  </a:lnTo>
                  <a:lnTo>
                    <a:pt x="3057" y="23"/>
                  </a:lnTo>
                  <a:lnTo>
                    <a:pt x="3073" y="30"/>
                  </a:lnTo>
                  <a:lnTo>
                    <a:pt x="3089" y="38"/>
                  </a:lnTo>
                  <a:lnTo>
                    <a:pt x="3104" y="47"/>
                  </a:lnTo>
                  <a:lnTo>
                    <a:pt x="3119" y="57"/>
                  </a:lnTo>
                  <a:lnTo>
                    <a:pt x="3134" y="67"/>
                  </a:lnTo>
                  <a:lnTo>
                    <a:pt x="3147" y="78"/>
                  </a:lnTo>
                  <a:lnTo>
                    <a:pt x="3161" y="90"/>
                  </a:lnTo>
                  <a:lnTo>
                    <a:pt x="3174" y="102"/>
                  </a:lnTo>
                  <a:lnTo>
                    <a:pt x="3186" y="116"/>
                  </a:lnTo>
                  <a:lnTo>
                    <a:pt x="3198" y="130"/>
                  </a:lnTo>
                  <a:lnTo>
                    <a:pt x="3210" y="143"/>
                  </a:lnTo>
                  <a:lnTo>
                    <a:pt x="3221" y="158"/>
                  </a:lnTo>
                  <a:lnTo>
                    <a:pt x="3231" y="173"/>
                  </a:lnTo>
                  <a:lnTo>
                    <a:pt x="3241" y="189"/>
                  </a:lnTo>
                  <a:lnTo>
                    <a:pt x="3250" y="205"/>
                  </a:lnTo>
                  <a:lnTo>
                    <a:pt x="3259" y="221"/>
                  </a:lnTo>
                  <a:lnTo>
                    <a:pt x="3267" y="238"/>
                  </a:lnTo>
                  <a:lnTo>
                    <a:pt x="3274" y="253"/>
                  </a:lnTo>
                  <a:lnTo>
                    <a:pt x="3281" y="270"/>
                  </a:lnTo>
                  <a:lnTo>
                    <a:pt x="3287" y="288"/>
                  </a:lnTo>
                  <a:lnTo>
                    <a:pt x="3292" y="305"/>
                  </a:lnTo>
                  <a:lnTo>
                    <a:pt x="3296" y="323"/>
                  </a:lnTo>
                  <a:lnTo>
                    <a:pt x="3301" y="340"/>
                  </a:lnTo>
                  <a:lnTo>
                    <a:pt x="3304" y="358"/>
                  </a:lnTo>
                  <a:lnTo>
                    <a:pt x="3306" y="375"/>
                  </a:lnTo>
                  <a:lnTo>
                    <a:pt x="3307" y="393"/>
                  </a:lnTo>
                  <a:lnTo>
                    <a:pt x="3307" y="393"/>
                  </a:lnTo>
                  <a:lnTo>
                    <a:pt x="3307" y="393"/>
                  </a:lnTo>
                  <a:lnTo>
                    <a:pt x="3308" y="439"/>
                  </a:lnTo>
                  <a:lnTo>
                    <a:pt x="3308" y="485"/>
                  </a:lnTo>
                  <a:lnTo>
                    <a:pt x="3307" y="530"/>
                  </a:lnTo>
                  <a:lnTo>
                    <a:pt x="3306" y="575"/>
                  </a:lnTo>
                  <a:lnTo>
                    <a:pt x="3304" y="619"/>
                  </a:lnTo>
                  <a:lnTo>
                    <a:pt x="3302" y="663"/>
                  </a:lnTo>
                  <a:lnTo>
                    <a:pt x="3298" y="706"/>
                  </a:lnTo>
                  <a:lnTo>
                    <a:pt x="3294" y="748"/>
                  </a:lnTo>
                  <a:lnTo>
                    <a:pt x="3289" y="790"/>
                  </a:lnTo>
                  <a:lnTo>
                    <a:pt x="3284" y="832"/>
                  </a:lnTo>
                  <a:lnTo>
                    <a:pt x="3277" y="873"/>
                  </a:lnTo>
                  <a:lnTo>
                    <a:pt x="3270" y="914"/>
                  </a:lnTo>
                  <a:lnTo>
                    <a:pt x="3263" y="955"/>
                  </a:lnTo>
                  <a:lnTo>
                    <a:pt x="3254" y="995"/>
                  </a:lnTo>
                  <a:lnTo>
                    <a:pt x="3245" y="1036"/>
                  </a:lnTo>
                  <a:lnTo>
                    <a:pt x="3234" y="1076"/>
                  </a:lnTo>
                  <a:lnTo>
                    <a:pt x="3222" y="1115"/>
                  </a:lnTo>
                  <a:lnTo>
                    <a:pt x="3210" y="1155"/>
                  </a:lnTo>
                  <a:lnTo>
                    <a:pt x="3197" y="1195"/>
                  </a:lnTo>
                  <a:lnTo>
                    <a:pt x="3182" y="1234"/>
                  </a:lnTo>
                  <a:lnTo>
                    <a:pt x="3167" y="1275"/>
                  </a:lnTo>
                  <a:lnTo>
                    <a:pt x="3151" y="1314"/>
                  </a:lnTo>
                  <a:lnTo>
                    <a:pt x="3135" y="1354"/>
                  </a:lnTo>
                  <a:lnTo>
                    <a:pt x="3117" y="1394"/>
                  </a:lnTo>
                  <a:lnTo>
                    <a:pt x="3097" y="1433"/>
                  </a:lnTo>
                  <a:lnTo>
                    <a:pt x="3076" y="1474"/>
                  </a:lnTo>
                  <a:lnTo>
                    <a:pt x="3055" y="1515"/>
                  </a:lnTo>
                  <a:lnTo>
                    <a:pt x="3033" y="1555"/>
                  </a:lnTo>
                  <a:lnTo>
                    <a:pt x="3009" y="1596"/>
                  </a:lnTo>
                  <a:lnTo>
                    <a:pt x="2984" y="1637"/>
                  </a:lnTo>
                  <a:lnTo>
                    <a:pt x="2958" y="1679"/>
                  </a:lnTo>
                  <a:lnTo>
                    <a:pt x="2932" y="1721"/>
                  </a:lnTo>
                  <a:lnTo>
                    <a:pt x="2873" y="1806"/>
                  </a:lnTo>
                  <a:lnTo>
                    <a:pt x="2812" y="1888"/>
                  </a:lnTo>
                  <a:lnTo>
                    <a:pt x="2750" y="1966"/>
                  </a:lnTo>
                  <a:lnTo>
                    <a:pt x="2684" y="2040"/>
                  </a:lnTo>
                  <a:lnTo>
                    <a:pt x="2616" y="2110"/>
                  </a:lnTo>
                  <a:lnTo>
                    <a:pt x="2547" y="2176"/>
                  </a:lnTo>
                  <a:lnTo>
                    <a:pt x="2475" y="2239"/>
                  </a:lnTo>
                  <a:lnTo>
                    <a:pt x="2401" y="2298"/>
                  </a:lnTo>
                  <a:lnTo>
                    <a:pt x="2325" y="2353"/>
                  </a:lnTo>
                  <a:lnTo>
                    <a:pt x="2246" y="2404"/>
                  </a:lnTo>
                  <a:lnTo>
                    <a:pt x="2166" y="2451"/>
                  </a:lnTo>
                  <a:lnTo>
                    <a:pt x="2082" y="2495"/>
                  </a:lnTo>
                  <a:lnTo>
                    <a:pt x="1998" y="2535"/>
                  </a:lnTo>
                  <a:lnTo>
                    <a:pt x="1911" y="2571"/>
                  </a:lnTo>
                  <a:lnTo>
                    <a:pt x="1821" y="2603"/>
                  </a:lnTo>
                  <a:lnTo>
                    <a:pt x="1730" y="2631"/>
                  </a:lnTo>
                  <a:lnTo>
                    <a:pt x="1637" y="2656"/>
                  </a:lnTo>
                  <a:lnTo>
                    <a:pt x="1542" y="2676"/>
                  </a:lnTo>
                  <a:lnTo>
                    <a:pt x="1445" y="2693"/>
                  </a:lnTo>
                  <a:lnTo>
                    <a:pt x="1344" y="2706"/>
                  </a:lnTo>
                  <a:lnTo>
                    <a:pt x="1244" y="2715"/>
                  </a:lnTo>
                  <a:lnTo>
                    <a:pt x="1140" y="2721"/>
                  </a:lnTo>
                  <a:lnTo>
                    <a:pt x="1034" y="2723"/>
                  </a:lnTo>
                  <a:lnTo>
                    <a:pt x="928" y="2721"/>
                  </a:lnTo>
                  <a:lnTo>
                    <a:pt x="818" y="2714"/>
                  </a:lnTo>
                  <a:lnTo>
                    <a:pt x="707" y="2704"/>
                  </a:lnTo>
                  <a:lnTo>
                    <a:pt x="593" y="2690"/>
                  </a:lnTo>
                  <a:lnTo>
                    <a:pt x="478" y="2673"/>
                  </a:lnTo>
                  <a:lnTo>
                    <a:pt x="362" y="2651"/>
                  </a:lnTo>
                  <a:lnTo>
                    <a:pt x="243" y="2626"/>
                  </a:lnTo>
                  <a:lnTo>
                    <a:pt x="123" y="2597"/>
                  </a:lnTo>
                  <a:lnTo>
                    <a:pt x="0" y="2563"/>
                  </a:lnTo>
                  <a:lnTo>
                    <a:pt x="26" y="2502"/>
                  </a:lnTo>
                  <a:lnTo>
                    <a:pt x="51" y="2434"/>
                  </a:lnTo>
                  <a:lnTo>
                    <a:pt x="77" y="2363"/>
                  </a:lnTo>
                  <a:lnTo>
                    <a:pt x="104" y="2290"/>
                  </a:lnTo>
                  <a:lnTo>
                    <a:pt x="131" y="2215"/>
                  </a:lnTo>
                  <a:lnTo>
                    <a:pt x="159" y="2141"/>
                  </a:lnTo>
                  <a:lnTo>
                    <a:pt x="186" y="2067"/>
                  </a:lnTo>
                  <a:lnTo>
                    <a:pt x="214" y="1995"/>
                  </a:lnTo>
                  <a:close/>
                </a:path>
              </a:pathLst>
            </a:custGeom>
            <a:solidFill>
              <a:srgbClr val="493B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49" name="Freeform 9"/>
            <p:cNvSpPr>
              <a:spLocks/>
            </p:cNvSpPr>
            <p:nvPr/>
          </p:nvSpPr>
          <p:spPr bwMode="auto">
            <a:xfrm>
              <a:off x="2681288" y="3600450"/>
              <a:ext cx="147638" cy="120650"/>
            </a:xfrm>
            <a:custGeom>
              <a:avLst/>
              <a:gdLst>
                <a:gd name="T0" fmla="*/ 23 w 463"/>
                <a:gd name="T1" fmla="*/ 350 h 381"/>
                <a:gd name="T2" fmla="*/ 37 w 463"/>
                <a:gd name="T3" fmla="*/ 362 h 381"/>
                <a:gd name="T4" fmla="*/ 52 w 463"/>
                <a:gd name="T5" fmla="*/ 372 h 381"/>
                <a:gd name="T6" fmla="*/ 68 w 463"/>
                <a:gd name="T7" fmla="*/ 378 h 381"/>
                <a:gd name="T8" fmla="*/ 85 w 463"/>
                <a:gd name="T9" fmla="*/ 381 h 381"/>
                <a:gd name="T10" fmla="*/ 103 w 463"/>
                <a:gd name="T11" fmla="*/ 381 h 381"/>
                <a:gd name="T12" fmla="*/ 121 w 463"/>
                <a:gd name="T13" fmla="*/ 377 h 381"/>
                <a:gd name="T14" fmla="*/ 138 w 463"/>
                <a:gd name="T15" fmla="*/ 370 h 381"/>
                <a:gd name="T16" fmla="*/ 424 w 463"/>
                <a:gd name="T17" fmla="*/ 168 h 381"/>
                <a:gd name="T18" fmla="*/ 438 w 463"/>
                <a:gd name="T19" fmla="*/ 156 h 381"/>
                <a:gd name="T20" fmla="*/ 449 w 463"/>
                <a:gd name="T21" fmla="*/ 141 h 381"/>
                <a:gd name="T22" fmla="*/ 457 w 463"/>
                <a:gd name="T23" fmla="*/ 126 h 381"/>
                <a:gd name="T24" fmla="*/ 462 w 463"/>
                <a:gd name="T25" fmla="*/ 108 h 381"/>
                <a:gd name="T26" fmla="*/ 463 w 463"/>
                <a:gd name="T27" fmla="*/ 91 h 381"/>
                <a:gd name="T28" fmla="*/ 461 w 463"/>
                <a:gd name="T29" fmla="*/ 73 h 381"/>
                <a:gd name="T30" fmla="*/ 455 w 463"/>
                <a:gd name="T31" fmla="*/ 55 h 381"/>
                <a:gd name="T32" fmla="*/ 446 w 463"/>
                <a:gd name="T33" fmla="*/ 39 h 381"/>
                <a:gd name="T34" fmla="*/ 433 w 463"/>
                <a:gd name="T35" fmla="*/ 25 h 381"/>
                <a:gd name="T36" fmla="*/ 418 w 463"/>
                <a:gd name="T37" fmla="*/ 13 h 381"/>
                <a:gd name="T38" fmla="*/ 403 w 463"/>
                <a:gd name="T39" fmla="*/ 6 h 381"/>
                <a:gd name="T40" fmla="*/ 386 w 463"/>
                <a:gd name="T41" fmla="*/ 1 h 381"/>
                <a:gd name="T42" fmla="*/ 368 w 463"/>
                <a:gd name="T43" fmla="*/ 0 h 381"/>
                <a:gd name="T44" fmla="*/ 350 w 463"/>
                <a:gd name="T45" fmla="*/ 2 h 381"/>
                <a:gd name="T46" fmla="*/ 333 w 463"/>
                <a:gd name="T47" fmla="*/ 7 h 381"/>
                <a:gd name="T48" fmla="*/ 316 w 463"/>
                <a:gd name="T49" fmla="*/ 17 h 381"/>
                <a:gd name="T50" fmla="*/ 31 w 463"/>
                <a:gd name="T51" fmla="*/ 219 h 381"/>
                <a:gd name="T52" fmla="*/ 19 w 463"/>
                <a:gd name="T53" fmla="*/ 232 h 381"/>
                <a:gd name="T54" fmla="*/ 9 w 463"/>
                <a:gd name="T55" fmla="*/ 248 h 381"/>
                <a:gd name="T56" fmla="*/ 3 w 463"/>
                <a:gd name="T57" fmla="*/ 264 h 381"/>
                <a:gd name="T58" fmla="*/ 0 w 463"/>
                <a:gd name="T59" fmla="*/ 282 h 381"/>
                <a:gd name="T60" fmla="*/ 1 w 463"/>
                <a:gd name="T61" fmla="*/ 300 h 381"/>
                <a:gd name="T62" fmla="*/ 4 w 463"/>
                <a:gd name="T63" fmla="*/ 318 h 381"/>
                <a:gd name="T64" fmla="*/ 11 w 463"/>
                <a:gd name="T65" fmla="*/ 335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3" h="381">
                  <a:moveTo>
                    <a:pt x="17" y="342"/>
                  </a:moveTo>
                  <a:lnTo>
                    <a:pt x="23" y="350"/>
                  </a:lnTo>
                  <a:lnTo>
                    <a:pt x="29" y="357"/>
                  </a:lnTo>
                  <a:lnTo>
                    <a:pt x="37" y="362"/>
                  </a:lnTo>
                  <a:lnTo>
                    <a:pt x="44" y="368"/>
                  </a:lnTo>
                  <a:lnTo>
                    <a:pt x="52" y="372"/>
                  </a:lnTo>
                  <a:lnTo>
                    <a:pt x="60" y="376"/>
                  </a:lnTo>
                  <a:lnTo>
                    <a:pt x="68" y="378"/>
                  </a:lnTo>
                  <a:lnTo>
                    <a:pt x="77" y="380"/>
                  </a:lnTo>
                  <a:lnTo>
                    <a:pt x="85" y="381"/>
                  </a:lnTo>
                  <a:lnTo>
                    <a:pt x="95" y="381"/>
                  </a:lnTo>
                  <a:lnTo>
                    <a:pt x="103" y="381"/>
                  </a:lnTo>
                  <a:lnTo>
                    <a:pt x="113" y="379"/>
                  </a:lnTo>
                  <a:lnTo>
                    <a:pt x="121" y="377"/>
                  </a:lnTo>
                  <a:lnTo>
                    <a:pt x="130" y="374"/>
                  </a:lnTo>
                  <a:lnTo>
                    <a:pt x="138" y="370"/>
                  </a:lnTo>
                  <a:lnTo>
                    <a:pt x="147" y="364"/>
                  </a:lnTo>
                  <a:lnTo>
                    <a:pt x="424" y="168"/>
                  </a:lnTo>
                  <a:lnTo>
                    <a:pt x="431" y="163"/>
                  </a:lnTo>
                  <a:lnTo>
                    <a:pt x="438" y="156"/>
                  </a:lnTo>
                  <a:lnTo>
                    <a:pt x="444" y="149"/>
                  </a:lnTo>
                  <a:lnTo>
                    <a:pt x="449" y="141"/>
                  </a:lnTo>
                  <a:lnTo>
                    <a:pt x="453" y="134"/>
                  </a:lnTo>
                  <a:lnTo>
                    <a:pt x="457" y="126"/>
                  </a:lnTo>
                  <a:lnTo>
                    <a:pt x="460" y="117"/>
                  </a:lnTo>
                  <a:lnTo>
                    <a:pt x="462" y="108"/>
                  </a:lnTo>
                  <a:lnTo>
                    <a:pt x="463" y="99"/>
                  </a:lnTo>
                  <a:lnTo>
                    <a:pt x="463" y="91"/>
                  </a:lnTo>
                  <a:lnTo>
                    <a:pt x="462" y="81"/>
                  </a:lnTo>
                  <a:lnTo>
                    <a:pt x="461" y="73"/>
                  </a:lnTo>
                  <a:lnTo>
                    <a:pt x="459" y="64"/>
                  </a:lnTo>
                  <a:lnTo>
                    <a:pt x="455" y="55"/>
                  </a:lnTo>
                  <a:lnTo>
                    <a:pt x="451" y="47"/>
                  </a:lnTo>
                  <a:lnTo>
                    <a:pt x="446" y="39"/>
                  </a:lnTo>
                  <a:lnTo>
                    <a:pt x="440" y="31"/>
                  </a:lnTo>
                  <a:lnTo>
                    <a:pt x="433" y="25"/>
                  </a:lnTo>
                  <a:lnTo>
                    <a:pt x="427" y="19"/>
                  </a:lnTo>
                  <a:lnTo>
                    <a:pt x="418" y="13"/>
                  </a:lnTo>
                  <a:lnTo>
                    <a:pt x="411" y="9"/>
                  </a:lnTo>
                  <a:lnTo>
                    <a:pt x="403" y="6"/>
                  </a:lnTo>
                  <a:lnTo>
                    <a:pt x="394" y="3"/>
                  </a:lnTo>
                  <a:lnTo>
                    <a:pt x="386" y="1"/>
                  </a:lnTo>
                  <a:lnTo>
                    <a:pt x="377" y="0"/>
                  </a:lnTo>
                  <a:lnTo>
                    <a:pt x="368" y="0"/>
                  </a:lnTo>
                  <a:lnTo>
                    <a:pt x="359" y="0"/>
                  </a:lnTo>
                  <a:lnTo>
                    <a:pt x="350" y="2"/>
                  </a:lnTo>
                  <a:lnTo>
                    <a:pt x="341" y="4"/>
                  </a:lnTo>
                  <a:lnTo>
                    <a:pt x="333" y="7"/>
                  </a:lnTo>
                  <a:lnTo>
                    <a:pt x="324" y="11"/>
                  </a:lnTo>
                  <a:lnTo>
                    <a:pt x="316" y="17"/>
                  </a:lnTo>
                  <a:lnTo>
                    <a:pt x="39" y="213"/>
                  </a:lnTo>
                  <a:lnTo>
                    <a:pt x="31" y="219"/>
                  </a:lnTo>
                  <a:lnTo>
                    <a:pt x="25" y="225"/>
                  </a:lnTo>
                  <a:lnTo>
                    <a:pt x="19" y="232"/>
                  </a:lnTo>
                  <a:lnTo>
                    <a:pt x="13" y="240"/>
                  </a:lnTo>
                  <a:lnTo>
                    <a:pt x="9" y="248"/>
                  </a:lnTo>
                  <a:lnTo>
                    <a:pt x="6" y="256"/>
                  </a:lnTo>
                  <a:lnTo>
                    <a:pt x="3" y="264"/>
                  </a:lnTo>
                  <a:lnTo>
                    <a:pt x="1" y="274"/>
                  </a:lnTo>
                  <a:lnTo>
                    <a:pt x="0" y="282"/>
                  </a:lnTo>
                  <a:lnTo>
                    <a:pt x="0" y="290"/>
                  </a:lnTo>
                  <a:lnTo>
                    <a:pt x="1" y="300"/>
                  </a:lnTo>
                  <a:lnTo>
                    <a:pt x="2" y="308"/>
                  </a:lnTo>
                  <a:lnTo>
                    <a:pt x="4" y="318"/>
                  </a:lnTo>
                  <a:lnTo>
                    <a:pt x="7" y="326"/>
                  </a:lnTo>
                  <a:lnTo>
                    <a:pt x="11" y="335"/>
                  </a:lnTo>
                  <a:lnTo>
                    <a:pt x="17" y="342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0" name="Freeform 10"/>
            <p:cNvSpPr>
              <a:spLocks/>
            </p:cNvSpPr>
            <p:nvPr/>
          </p:nvSpPr>
          <p:spPr bwMode="auto">
            <a:xfrm>
              <a:off x="2716213" y="3648075"/>
              <a:ext cx="133350" cy="136525"/>
            </a:xfrm>
            <a:custGeom>
              <a:avLst/>
              <a:gdLst>
                <a:gd name="T0" fmla="*/ 35 w 421"/>
                <a:gd name="T1" fmla="*/ 410 h 430"/>
                <a:gd name="T2" fmla="*/ 51 w 421"/>
                <a:gd name="T3" fmla="*/ 420 h 430"/>
                <a:gd name="T4" fmla="*/ 67 w 421"/>
                <a:gd name="T5" fmla="*/ 426 h 430"/>
                <a:gd name="T6" fmla="*/ 85 w 421"/>
                <a:gd name="T7" fmla="*/ 429 h 430"/>
                <a:gd name="T8" fmla="*/ 103 w 421"/>
                <a:gd name="T9" fmla="*/ 429 h 430"/>
                <a:gd name="T10" fmla="*/ 121 w 421"/>
                <a:gd name="T11" fmla="*/ 426 h 430"/>
                <a:gd name="T12" fmla="*/ 137 w 421"/>
                <a:gd name="T13" fmla="*/ 419 h 430"/>
                <a:gd name="T14" fmla="*/ 153 w 421"/>
                <a:gd name="T15" fmla="*/ 408 h 430"/>
                <a:gd name="T16" fmla="*/ 395 w 421"/>
                <a:gd name="T17" fmla="*/ 156 h 430"/>
                <a:gd name="T18" fmla="*/ 407 w 421"/>
                <a:gd name="T19" fmla="*/ 143 h 430"/>
                <a:gd name="T20" fmla="*/ 415 w 421"/>
                <a:gd name="T21" fmla="*/ 126 h 430"/>
                <a:gd name="T22" fmla="*/ 420 w 421"/>
                <a:gd name="T23" fmla="*/ 109 h 430"/>
                <a:gd name="T24" fmla="*/ 421 w 421"/>
                <a:gd name="T25" fmla="*/ 91 h 430"/>
                <a:gd name="T26" fmla="*/ 419 w 421"/>
                <a:gd name="T27" fmla="*/ 73 h 430"/>
                <a:gd name="T28" fmla="*/ 414 w 421"/>
                <a:gd name="T29" fmla="*/ 56 h 430"/>
                <a:gd name="T30" fmla="*/ 406 w 421"/>
                <a:gd name="T31" fmla="*/ 40 h 430"/>
                <a:gd name="T32" fmla="*/ 393 w 421"/>
                <a:gd name="T33" fmla="*/ 25 h 430"/>
                <a:gd name="T34" fmla="*/ 378 w 421"/>
                <a:gd name="T35" fmla="*/ 14 h 430"/>
                <a:gd name="T36" fmla="*/ 362 w 421"/>
                <a:gd name="T37" fmla="*/ 6 h 430"/>
                <a:gd name="T38" fmla="*/ 344 w 421"/>
                <a:gd name="T39" fmla="*/ 1 h 430"/>
                <a:gd name="T40" fmla="*/ 327 w 421"/>
                <a:gd name="T41" fmla="*/ 0 h 430"/>
                <a:gd name="T42" fmla="*/ 309 w 421"/>
                <a:gd name="T43" fmla="*/ 2 h 430"/>
                <a:gd name="T44" fmla="*/ 292 w 421"/>
                <a:gd name="T45" fmla="*/ 7 h 430"/>
                <a:gd name="T46" fmla="*/ 277 w 421"/>
                <a:gd name="T47" fmla="*/ 16 h 430"/>
                <a:gd name="T48" fmla="*/ 262 w 421"/>
                <a:gd name="T49" fmla="*/ 28 h 430"/>
                <a:gd name="T50" fmla="*/ 20 w 421"/>
                <a:gd name="T51" fmla="*/ 280 h 430"/>
                <a:gd name="T52" fmla="*/ 9 w 421"/>
                <a:gd name="T53" fmla="*/ 295 h 430"/>
                <a:gd name="T54" fmla="*/ 3 w 421"/>
                <a:gd name="T55" fmla="*/ 312 h 430"/>
                <a:gd name="T56" fmla="*/ 0 w 421"/>
                <a:gd name="T57" fmla="*/ 330 h 430"/>
                <a:gd name="T58" fmla="*/ 1 w 421"/>
                <a:gd name="T59" fmla="*/ 348 h 430"/>
                <a:gd name="T60" fmla="*/ 4 w 421"/>
                <a:gd name="T61" fmla="*/ 365 h 430"/>
                <a:gd name="T62" fmla="*/ 11 w 421"/>
                <a:gd name="T63" fmla="*/ 382 h 430"/>
                <a:gd name="T64" fmla="*/ 22 w 421"/>
                <a:gd name="T65" fmla="*/ 396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21" h="430">
                  <a:moveTo>
                    <a:pt x="28" y="404"/>
                  </a:moveTo>
                  <a:lnTo>
                    <a:pt x="35" y="410"/>
                  </a:lnTo>
                  <a:lnTo>
                    <a:pt x="43" y="415"/>
                  </a:lnTo>
                  <a:lnTo>
                    <a:pt x="51" y="420"/>
                  </a:lnTo>
                  <a:lnTo>
                    <a:pt x="59" y="424"/>
                  </a:lnTo>
                  <a:lnTo>
                    <a:pt x="67" y="426"/>
                  </a:lnTo>
                  <a:lnTo>
                    <a:pt x="77" y="428"/>
                  </a:lnTo>
                  <a:lnTo>
                    <a:pt x="85" y="429"/>
                  </a:lnTo>
                  <a:lnTo>
                    <a:pt x="95" y="430"/>
                  </a:lnTo>
                  <a:lnTo>
                    <a:pt x="103" y="429"/>
                  </a:lnTo>
                  <a:lnTo>
                    <a:pt x="112" y="428"/>
                  </a:lnTo>
                  <a:lnTo>
                    <a:pt x="121" y="426"/>
                  </a:lnTo>
                  <a:lnTo>
                    <a:pt x="130" y="423"/>
                  </a:lnTo>
                  <a:lnTo>
                    <a:pt x="137" y="419"/>
                  </a:lnTo>
                  <a:lnTo>
                    <a:pt x="145" y="413"/>
                  </a:lnTo>
                  <a:lnTo>
                    <a:pt x="153" y="408"/>
                  </a:lnTo>
                  <a:lnTo>
                    <a:pt x="159" y="402"/>
                  </a:lnTo>
                  <a:lnTo>
                    <a:pt x="395" y="156"/>
                  </a:lnTo>
                  <a:lnTo>
                    <a:pt x="401" y="150"/>
                  </a:lnTo>
                  <a:lnTo>
                    <a:pt x="407" y="143"/>
                  </a:lnTo>
                  <a:lnTo>
                    <a:pt x="412" y="134"/>
                  </a:lnTo>
                  <a:lnTo>
                    <a:pt x="415" y="126"/>
                  </a:lnTo>
                  <a:lnTo>
                    <a:pt x="418" y="117"/>
                  </a:lnTo>
                  <a:lnTo>
                    <a:pt x="420" y="109"/>
                  </a:lnTo>
                  <a:lnTo>
                    <a:pt x="421" y="99"/>
                  </a:lnTo>
                  <a:lnTo>
                    <a:pt x="421" y="91"/>
                  </a:lnTo>
                  <a:lnTo>
                    <a:pt x="420" y="82"/>
                  </a:lnTo>
                  <a:lnTo>
                    <a:pt x="419" y="73"/>
                  </a:lnTo>
                  <a:lnTo>
                    <a:pt x="417" y="64"/>
                  </a:lnTo>
                  <a:lnTo>
                    <a:pt x="414" y="56"/>
                  </a:lnTo>
                  <a:lnTo>
                    <a:pt x="410" y="48"/>
                  </a:lnTo>
                  <a:lnTo>
                    <a:pt x="406" y="40"/>
                  </a:lnTo>
                  <a:lnTo>
                    <a:pt x="399" y="33"/>
                  </a:lnTo>
                  <a:lnTo>
                    <a:pt x="393" y="25"/>
                  </a:lnTo>
                  <a:lnTo>
                    <a:pt x="386" y="19"/>
                  </a:lnTo>
                  <a:lnTo>
                    <a:pt x="378" y="14"/>
                  </a:lnTo>
                  <a:lnTo>
                    <a:pt x="371" y="9"/>
                  </a:lnTo>
                  <a:lnTo>
                    <a:pt x="362" y="6"/>
                  </a:lnTo>
                  <a:lnTo>
                    <a:pt x="354" y="3"/>
                  </a:lnTo>
                  <a:lnTo>
                    <a:pt x="344" y="1"/>
                  </a:lnTo>
                  <a:lnTo>
                    <a:pt x="336" y="0"/>
                  </a:lnTo>
                  <a:lnTo>
                    <a:pt x="327" y="0"/>
                  </a:lnTo>
                  <a:lnTo>
                    <a:pt x="318" y="0"/>
                  </a:lnTo>
                  <a:lnTo>
                    <a:pt x="309" y="2"/>
                  </a:lnTo>
                  <a:lnTo>
                    <a:pt x="301" y="4"/>
                  </a:lnTo>
                  <a:lnTo>
                    <a:pt x="292" y="7"/>
                  </a:lnTo>
                  <a:lnTo>
                    <a:pt x="284" y="11"/>
                  </a:lnTo>
                  <a:lnTo>
                    <a:pt x="277" y="16"/>
                  </a:lnTo>
                  <a:lnTo>
                    <a:pt x="269" y="21"/>
                  </a:lnTo>
                  <a:lnTo>
                    <a:pt x="262" y="28"/>
                  </a:lnTo>
                  <a:lnTo>
                    <a:pt x="26" y="273"/>
                  </a:lnTo>
                  <a:lnTo>
                    <a:pt x="20" y="280"/>
                  </a:lnTo>
                  <a:lnTo>
                    <a:pt x="14" y="287"/>
                  </a:lnTo>
                  <a:lnTo>
                    <a:pt x="9" y="295"/>
                  </a:lnTo>
                  <a:lnTo>
                    <a:pt x="6" y="303"/>
                  </a:lnTo>
                  <a:lnTo>
                    <a:pt x="3" y="312"/>
                  </a:lnTo>
                  <a:lnTo>
                    <a:pt x="1" y="321"/>
                  </a:lnTo>
                  <a:lnTo>
                    <a:pt x="0" y="330"/>
                  </a:lnTo>
                  <a:lnTo>
                    <a:pt x="0" y="338"/>
                  </a:lnTo>
                  <a:lnTo>
                    <a:pt x="1" y="348"/>
                  </a:lnTo>
                  <a:lnTo>
                    <a:pt x="2" y="356"/>
                  </a:lnTo>
                  <a:lnTo>
                    <a:pt x="4" y="365"/>
                  </a:lnTo>
                  <a:lnTo>
                    <a:pt x="7" y="373"/>
                  </a:lnTo>
                  <a:lnTo>
                    <a:pt x="11" y="382"/>
                  </a:lnTo>
                  <a:lnTo>
                    <a:pt x="15" y="389"/>
                  </a:lnTo>
                  <a:lnTo>
                    <a:pt x="22" y="396"/>
                  </a:lnTo>
                  <a:lnTo>
                    <a:pt x="28" y="404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1" name="Freeform 11"/>
            <p:cNvSpPr>
              <a:spLocks/>
            </p:cNvSpPr>
            <p:nvPr/>
          </p:nvSpPr>
          <p:spPr bwMode="auto">
            <a:xfrm>
              <a:off x="2776538" y="3687763"/>
              <a:ext cx="111125" cy="125413"/>
            </a:xfrm>
            <a:custGeom>
              <a:avLst/>
              <a:gdLst>
                <a:gd name="T0" fmla="*/ 38 w 350"/>
                <a:gd name="T1" fmla="*/ 384 h 397"/>
                <a:gd name="T2" fmla="*/ 52 w 350"/>
                <a:gd name="T3" fmla="*/ 392 h 397"/>
                <a:gd name="T4" fmla="*/ 68 w 350"/>
                <a:gd name="T5" fmla="*/ 396 h 397"/>
                <a:gd name="T6" fmla="*/ 83 w 350"/>
                <a:gd name="T7" fmla="*/ 397 h 397"/>
                <a:gd name="T8" fmla="*/ 98 w 350"/>
                <a:gd name="T9" fmla="*/ 395 h 397"/>
                <a:gd name="T10" fmla="*/ 114 w 350"/>
                <a:gd name="T11" fmla="*/ 391 h 397"/>
                <a:gd name="T12" fmla="*/ 128 w 350"/>
                <a:gd name="T13" fmla="*/ 383 h 397"/>
                <a:gd name="T14" fmla="*/ 141 w 350"/>
                <a:gd name="T15" fmla="*/ 373 h 397"/>
                <a:gd name="T16" fmla="*/ 332 w 350"/>
                <a:gd name="T17" fmla="*/ 132 h 397"/>
                <a:gd name="T18" fmla="*/ 342 w 350"/>
                <a:gd name="T19" fmla="*/ 118 h 397"/>
                <a:gd name="T20" fmla="*/ 347 w 350"/>
                <a:gd name="T21" fmla="*/ 103 h 397"/>
                <a:gd name="T22" fmla="*/ 350 w 350"/>
                <a:gd name="T23" fmla="*/ 87 h 397"/>
                <a:gd name="T24" fmla="*/ 349 w 350"/>
                <a:gd name="T25" fmla="*/ 71 h 397"/>
                <a:gd name="T26" fmla="*/ 346 w 350"/>
                <a:gd name="T27" fmla="*/ 57 h 397"/>
                <a:gd name="T28" fmla="*/ 339 w 350"/>
                <a:gd name="T29" fmla="*/ 42 h 397"/>
                <a:gd name="T30" fmla="*/ 331 w 350"/>
                <a:gd name="T31" fmla="*/ 29 h 397"/>
                <a:gd name="T32" fmla="*/ 319 w 350"/>
                <a:gd name="T33" fmla="*/ 17 h 397"/>
                <a:gd name="T34" fmla="*/ 306 w 350"/>
                <a:gd name="T35" fmla="*/ 8 h 397"/>
                <a:gd name="T36" fmla="*/ 290 w 350"/>
                <a:gd name="T37" fmla="*/ 3 h 397"/>
                <a:gd name="T38" fmla="*/ 275 w 350"/>
                <a:gd name="T39" fmla="*/ 0 h 397"/>
                <a:gd name="T40" fmla="*/ 259 w 350"/>
                <a:gd name="T41" fmla="*/ 0 h 397"/>
                <a:gd name="T42" fmla="*/ 243 w 350"/>
                <a:gd name="T43" fmla="*/ 3 h 397"/>
                <a:gd name="T44" fmla="*/ 229 w 350"/>
                <a:gd name="T45" fmla="*/ 9 h 397"/>
                <a:gd name="T46" fmla="*/ 216 w 350"/>
                <a:gd name="T47" fmla="*/ 19 h 397"/>
                <a:gd name="T48" fmla="*/ 204 w 350"/>
                <a:gd name="T49" fmla="*/ 30 h 397"/>
                <a:gd name="T50" fmla="*/ 13 w 350"/>
                <a:gd name="T51" fmla="*/ 271 h 397"/>
                <a:gd name="T52" fmla="*/ 5 w 350"/>
                <a:gd name="T53" fmla="*/ 286 h 397"/>
                <a:gd name="T54" fmla="*/ 1 w 350"/>
                <a:gd name="T55" fmla="*/ 301 h 397"/>
                <a:gd name="T56" fmla="*/ 0 w 350"/>
                <a:gd name="T57" fmla="*/ 317 h 397"/>
                <a:gd name="T58" fmla="*/ 2 w 350"/>
                <a:gd name="T59" fmla="*/ 332 h 397"/>
                <a:gd name="T60" fmla="*/ 6 w 350"/>
                <a:gd name="T61" fmla="*/ 347 h 397"/>
                <a:gd name="T62" fmla="*/ 14 w 350"/>
                <a:gd name="T63" fmla="*/ 361 h 397"/>
                <a:gd name="T64" fmla="*/ 24 w 350"/>
                <a:gd name="T65" fmla="*/ 374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0" h="397">
                  <a:moveTo>
                    <a:pt x="31" y="379"/>
                  </a:moveTo>
                  <a:lnTo>
                    <a:pt x="38" y="384"/>
                  </a:lnTo>
                  <a:lnTo>
                    <a:pt x="44" y="389"/>
                  </a:lnTo>
                  <a:lnTo>
                    <a:pt x="52" y="392"/>
                  </a:lnTo>
                  <a:lnTo>
                    <a:pt x="60" y="394"/>
                  </a:lnTo>
                  <a:lnTo>
                    <a:pt x="68" y="396"/>
                  </a:lnTo>
                  <a:lnTo>
                    <a:pt x="75" y="397"/>
                  </a:lnTo>
                  <a:lnTo>
                    <a:pt x="83" y="397"/>
                  </a:lnTo>
                  <a:lnTo>
                    <a:pt x="91" y="396"/>
                  </a:lnTo>
                  <a:lnTo>
                    <a:pt x="98" y="395"/>
                  </a:lnTo>
                  <a:lnTo>
                    <a:pt x="107" y="393"/>
                  </a:lnTo>
                  <a:lnTo>
                    <a:pt x="114" y="391"/>
                  </a:lnTo>
                  <a:lnTo>
                    <a:pt x="120" y="386"/>
                  </a:lnTo>
                  <a:lnTo>
                    <a:pt x="128" y="383"/>
                  </a:lnTo>
                  <a:lnTo>
                    <a:pt x="134" y="378"/>
                  </a:lnTo>
                  <a:lnTo>
                    <a:pt x="141" y="373"/>
                  </a:lnTo>
                  <a:lnTo>
                    <a:pt x="146" y="366"/>
                  </a:lnTo>
                  <a:lnTo>
                    <a:pt x="332" y="132"/>
                  </a:lnTo>
                  <a:lnTo>
                    <a:pt x="337" y="125"/>
                  </a:lnTo>
                  <a:lnTo>
                    <a:pt x="342" y="118"/>
                  </a:lnTo>
                  <a:lnTo>
                    <a:pt x="345" y="111"/>
                  </a:lnTo>
                  <a:lnTo>
                    <a:pt x="347" y="103"/>
                  </a:lnTo>
                  <a:lnTo>
                    <a:pt x="349" y="96"/>
                  </a:lnTo>
                  <a:lnTo>
                    <a:pt x="350" y="87"/>
                  </a:lnTo>
                  <a:lnTo>
                    <a:pt x="350" y="80"/>
                  </a:lnTo>
                  <a:lnTo>
                    <a:pt x="349" y="71"/>
                  </a:lnTo>
                  <a:lnTo>
                    <a:pt x="348" y="64"/>
                  </a:lnTo>
                  <a:lnTo>
                    <a:pt x="346" y="57"/>
                  </a:lnTo>
                  <a:lnTo>
                    <a:pt x="344" y="49"/>
                  </a:lnTo>
                  <a:lnTo>
                    <a:pt x="339" y="42"/>
                  </a:lnTo>
                  <a:lnTo>
                    <a:pt x="336" y="35"/>
                  </a:lnTo>
                  <a:lnTo>
                    <a:pt x="331" y="29"/>
                  </a:lnTo>
                  <a:lnTo>
                    <a:pt x="326" y="23"/>
                  </a:lnTo>
                  <a:lnTo>
                    <a:pt x="319" y="17"/>
                  </a:lnTo>
                  <a:lnTo>
                    <a:pt x="312" y="12"/>
                  </a:lnTo>
                  <a:lnTo>
                    <a:pt x="306" y="8"/>
                  </a:lnTo>
                  <a:lnTo>
                    <a:pt x="298" y="5"/>
                  </a:lnTo>
                  <a:lnTo>
                    <a:pt x="290" y="3"/>
                  </a:lnTo>
                  <a:lnTo>
                    <a:pt x="282" y="1"/>
                  </a:lnTo>
                  <a:lnTo>
                    <a:pt x="275" y="0"/>
                  </a:lnTo>
                  <a:lnTo>
                    <a:pt x="266" y="0"/>
                  </a:lnTo>
                  <a:lnTo>
                    <a:pt x="259" y="0"/>
                  </a:lnTo>
                  <a:lnTo>
                    <a:pt x="251" y="2"/>
                  </a:lnTo>
                  <a:lnTo>
                    <a:pt x="243" y="3"/>
                  </a:lnTo>
                  <a:lnTo>
                    <a:pt x="236" y="6"/>
                  </a:lnTo>
                  <a:lnTo>
                    <a:pt x="229" y="9"/>
                  </a:lnTo>
                  <a:lnTo>
                    <a:pt x="222" y="13"/>
                  </a:lnTo>
                  <a:lnTo>
                    <a:pt x="216" y="19"/>
                  </a:lnTo>
                  <a:lnTo>
                    <a:pt x="209" y="24"/>
                  </a:lnTo>
                  <a:lnTo>
                    <a:pt x="204" y="30"/>
                  </a:lnTo>
                  <a:lnTo>
                    <a:pt x="18" y="264"/>
                  </a:lnTo>
                  <a:lnTo>
                    <a:pt x="13" y="271"/>
                  </a:lnTo>
                  <a:lnTo>
                    <a:pt x="8" y="279"/>
                  </a:lnTo>
                  <a:lnTo>
                    <a:pt x="5" y="286"/>
                  </a:lnTo>
                  <a:lnTo>
                    <a:pt x="3" y="293"/>
                  </a:lnTo>
                  <a:lnTo>
                    <a:pt x="1" y="301"/>
                  </a:lnTo>
                  <a:lnTo>
                    <a:pt x="0" y="308"/>
                  </a:lnTo>
                  <a:lnTo>
                    <a:pt x="0" y="317"/>
                  </a:lnTo>
                  <a:lnTo>
                    <a:pt x="1" y="324"/>
                  </a:lnTo>
                  <a:lnTo>
                    <a:pt x="2" y="332"/>
                  </a:lnTo>
                  <a:lnTo>
                    <a:pt x="4" y="340"/>
                  </a:lnTo>
                  <a:lnTo>
                    <a:pt x="6" y="347"/>
                  </a:lnTo>
                  <a:lnTo>
                    <a:pt x="11" y="355"/>
                  </a:lnTo>
                  <a:lnTo>
                    <a:pt x="14" y="361"/>
                  </a:lnTo>
                  <a:lnTo>
                    <a:pt x="19" y="367"/>
                  </a:lnTo>
                  <a:lnTo>
                    <a:pt x="24" y="374"/>
                  </a:lnTo>
                  <a:lnTo>
                    <a:pt x="31" y="379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2" name="Freeform 12"/>
            <p:cNvSpPr>
              <a:spLocks/>
            </p:cNvSpPr>
            <p:nvPr/>
          </p:nvSpPr>
          <p:spPr bwMode="auto">
            <a:xfrm>
              <a:off x="2830513" y="3714750"/>
              <a:ext cx="76200" cy="112713"/>
            </a:xfrm>
            <a:custGeom>
              <a:avLst/>
              <a:gdLst>
                <a:gd name="T0" fmla="*/ 45 w 242"/>
                <a:gd name="T1" fmla="*/ 353 h 357"/>
                <a:gd name="T2" fmla="*/ 57 w 242"/>
                <a:gd name="T3" fmla="*/ 356 h 357"/>
                <a:gd name="T4" fmla="*/ 71 w 242"/>
                <a:gd name="T5" fmla="*/ 357 h 357"/>
                <a:gd name="T6" fmla="*/ 84 w 242"/>
                <a:gd name="T7" fmla="*/ 355 h 357"/>
                <a:gd name="T8" fmla="*/ 95 w 242"/>
                <a:gd name="T9" fmla="*/ 351 h 357"/>
                <a:gd name="T10" fmla="*/ 107 w 242"/>
                <a:gd name="T11" fmla="*/ 345 h 357"/>
                <a:gd name="T12" fmla="*/ 117 w 242"/>
                <a:gd name="T13" fmla="*/ 336 h 357"/>
                <a:gd name="T14" fmla="*/ 125 w 242"/>
                <a:gd name="T15" fmla="*/ 326 h 357"/>
                <a:gd name="T16" fmla="*/ 236 w 242"/>
                <a:gd name="T17" fmla="*/ 97 h 357"/>
                <a:gd name="T18" fmla="*/ 240 w 242"/>
                <a:gd name="T19" fmla="*/ 85 h 357"/>
                <a:gd name="T20" fmla="*/ 242 w 242"/>
                <a:gd name="T21" fmla="*/ 71 h 357"/>
                <a:gd name="T22" fmla="*/ 242 w 242"/>
                <a:gd name="T23" fmla="*/ 58 h 357"/>
                <a:gd name="T24" fmla="*/ 239 w 242"/>
                <a:gd name="T25" fmla="*/ 46 h 357"/>
                <a:gd name="T26" fmla="*/ 234 w 242"/>
                <a:gd name="T27" fmla="*/ 34 h 357"/>
                <a:gd name="T28" fmla="*/ 225 w 242"/>
                <a:gd name="T29" fmla="*/ 23 h 357"/>
                <a:gd name="T30" fmla="*/ 216 w 242"/>
                <a:gd name="T31" fmla="*/ 14 h 357"/>
                <a:gd name="T32" fmla="*/ 204 w 242"/>
                <a:gd name="T33" fmla="*/ 8 h 357"/>
                <a:gd name="T34" fmla="*/ 192 w 242"/>
                <a:gd name="T35" fmla="*/ 2 h 357"/>
                <a:gd name="T36" fmla="*/ 179 w 242"/>
                <a:gd name="T37" fmla="*/ 0 h 357"/>
                <a:gd name="T38" fmla="*/ 165 w 242"/>
                <a:gd name="T39" fmla="*/ 1 h 357"/>
                <a:gd name="T40" fmla="*/ 153 w 242"/>
                <a:gd name="T41" fmla="*/ 4 h 357"/>
                <a:gd name="T42" fmla="*/ 141 w 242"/>
                <a:gd name="T43" fmla="*/ 10 h 357"/>
                <a:gd name="T44" fmla="*/ 130 w 242"/>
                <a:gd name="T45" fmla="*/ 17 h 357"/>
                <a:gd name="T46" fmla="*/ 122 w 242"/>
                <a:gd name="T47" fmla="*/ 27 h 357"/>
                <a:gd name="T48" fmla="*/ 114 w 242"/>
                <a:gd name="T49" fmla="*/ 38 h 357"/>
                <a:gd name="T50" fmla="*/ 4 w 242"/>
                <a:gd name="T51" fmla="*/ 267 h 357"/>
                <a:gd name="T52" fmla="*/ 1 w 242"/>
                <a:gd name="T53" fmla="*/ 280 h 357"/>
                <a:gd name="T54" fmla="*/ 0 w 242"/>
                <a:gd name="T55" fmla="*/ 293 h 357"/>
                <a:gd name="T56" fmla="*/ 2 w 242"/>
                <a:gd name="T57" fmla="*/ 306 h 357"/>
                <a:gd name="T58" fmla="*/ 7 w 242"/>
                <a:gd name="T59" fmla="*/ 318 h 357"/>
                <a:gd name="T60" fmla="*/ 13 w 242"/>
                <a:gd name="T61" fmla="*/ 329 h 357"/>
                <a:gd name="T62" fmla="*/ 21 w 242"/>
                <a:gd name="T63" fmla="*/ 340 h 357"/>
                <a:gd name="T64" fmla="*/ 32 w 242"/>
                <a:gd name="T65" fmla="*/ 347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2" h="357">
                  <a:moveTo>
                    <a:pt x="38" y="351"/>
                  </a:moveTo>
                  <a:lnTo>
                    <a:pt x="45" y="353"/>
                  </a:lnTo>
                  <a:lnTo>
                    <a:pt x="51" y="355"/>
                  </a:lnTo>
                  <a:lnTo>
                    <a:pt x="57" y="356"/>
                  </a:lnTo>
                  <a:lnTo>
                    <a:pt x="64" y="357"/>
                  </a:lnTo>
                  <a:lnTo>
                    <a:pt x="71" y="357"/>
                  </a:lnTo>
                  <a:lnTo>
                    <a:pt x="77" y="356"/>
                  </a:lnTo>
                  <a:lnTo>
                    <a:pt x="84" y="355"/>
                  </a:lnTo>
                  <a:lnTo>
                    <a:pt x="90" y="353"/>
                  </a:lnTo>
                  <a:lnTo>
                    <a:pt x="95" y="351"/>
                  </a:lnTo>
                  <a:lnTo>
                    <a:pt x="102" y="348"/>
                  </a:lnTo>
                  <a:lnTo>
                    <a:pt x="107" y="345"/>
                  </a:lnTo>
                  <a:lnTo>
                    <a:pt x="112" y="341"/>
                  </a:lnTo>
                  <a:lnTo>
                    <a:pt x="117" y="336"/>
                  </a:lnTo>
                  <a:lnTo>
                    <a:pt x="121" y="331"/>
                  </a:lnTo>
                  <a:lnTo>
                    <a:pt x="125" y="326"/>
                  </a:lnTo>
                  <a:lnTo>
                    <a:pt x="128" y="319"/>
                  </a:lnTo>
                  <a:lnTo>
                    <a:pt x="236" y="97"/>
                  </a:lnTo>
                  <a:lnTo>
                    <a:pt x="238" y="91"/>
                  </a:lnTo>
                  <a:lnTo>
                    <a:pt x="240" y="85"/>
                  </a:lnTo>
                  <a:lnTo>
                    <a:pt x="241" y="77"/>
                  </a:lnTo>
                  <a:lnTo>
                    <a:pt x="242" y="71"/>
                  </a:lnTo>
                  <a:lnTo>
                    <a:pt x="242" y="65"/>
                  </a:lnTo>
                  <a:lnTo>
                    <a:pt x="242" y="58"/>
                  </a:lnTo>
                  <a:lnTo>
                    <a:pt x="240" y="52"/>
                  </a:lnTo>
                  <a:lnTo>
                    <a:pt x="239" y="46"/>
                  </a:lnTo>
                  <a:lnTo>
                    <a:pt x="236" y="39"/>
                  </a:lnTo>
                  <a:lnTo>
                    <a:pt x="234" y="34"/>
                  </a:lnTo>
                  <a:lnTo>
                    <a:pt x="230" y="29"/>
                  </a:lnTo>
                  <a:lnTo>
                    <a:pt x="225" y="23"/>
                  </a:lnTo>
                  <a:lnTo>
                    <a:pt x="221" y="18"/>
                  </a:lnTo>
                  <a:lnTo>
                    <a:pt x="216" y="14"/>
                  </a:lnTo>
                  <a:lnTo>
                    <a:pt x="211" y="11"/>
                  </a:lnTo>
                  <a:lnTo>
                    <a:pt x="204" y="8"/>
                  </a:lnTo>
                  <a:lnTo>
                    <a:pt x="198" y="4"/>
                  </a:lnTo>
                  <a:lnTo>
                    <a:pt x="192" y="2"/>
                  </a:lnTo>
                  <a:lnTo>
                    <a:pt x="185" y="1"/>
                  </a:lnTo>
                  <a:lnTo>
                    <a:pt x="179" y="0"/>
                  </a:lnTo>
                  <a:lnTo>
                    <a:pt x="172" y="0"/>
                  </a:lnTo>
                  <a:lnTo>
                    <a:pt x="165" y="1"/>
                  </a:lnTo>
                  <a:lnTo>
                    <a:pt x="159" y="2"/>
                  </a:lnTo>
                  <a:lnTo>
                    <a:pt x="153" y="4"/>
                  </a:lnTo>
                  <a:lnTo>
                    <a:pt x="147" y="7"/>
                  </a:lnTo>
                  <a:lnTo>
                    <a:pt x="141" y="10"/>
                  </a:lnTo>
                  <a:lnTo>
                    <a:pt x="136" y="13"/>
                  </a:lnTo>
                  <a:lnTo>
                    <a:pt x="130" y="17"/>
                  </a:lnTo>
                  <a:lnTo>
                    <a:pt x="126" y="21"/>
                  </a:lnTo>
                  <a:lnTo>
                    <a:pt x="122" y="27"/>
                  </a:lnTo>
                  <a:lnTo>
                    <a:pt x="118" y="32"/>
                  </a:lnTo>
                  <a:lnTo>
                    <a:pt x="114" y="38"/>
                  </a:lnTo>
                  <a:lnTo>
                    <a:pt x="7" y="260"/>
                  </a:lnTo>
                  <a:lnTo>
                    <a:pt x="4" y="267"/>
                  </a:lnTo>
                  <a:lnTo>
                    <a:pt x="2" y="273"/>
                  </a:lnTo>
                  <a:lnTo>
                    <a:pt x="1" y="280"/>
                  </a:lnTo>
                  <a:lnTo>
                    <a:pt x="0" y="287"/>
                  </a:lnTo>
                  <a:lnTo>
                    <a:pt x="0" y="293"/>
                  </a:lnTo>
                  <a:lnTo>
                    <a:pt x="1" y="299"/>
                  </a:lnTo>
                  <a:lnTo>
                    <a:pt x="2" y="306"/>
                  </a:lnTo>
                  <a:lnTo>
                    <a:pt x="3" y="312"/>
                  </a:lnTo>
                  <a:lnTo>
                    <a:pt x="7" y="318"/>
                  </a:lnTo>
                  <a:lnTo>
                    <a:pt x="10" y="324"/>
                  </a:lnTo>
                  <a:lnTo>
                    <a:pt x="13" y="329"/>
                  </a:lnTo>
                  <a:lnTo>
                    <a:pt x="17" y="334"/>
                  </a:lnTo>
                  <a:lnTo>
                    <a:pt x="21" y="340"/>
                  </a:lnTo>
                  <a:lnTo>
                    <a:pt x="27" y="344"/>
                  </a:lnTo>
                  <a:lnTo>
                    <a:pt x="32" y="347"/>
                  </a:lnTo>
                  <a:lnTo>
                    <a:pt x="38" y="351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3" name="Freeform 13"/>
            <p:cNvSpPr>
              <a:spLocks/>
            </p:cNvSpPr>
            <p:nvPr/>
          </p:nvSpPr>
          <p:spPr bwMode="auto">
            <a:xfrm>
              <a:off x="3725863" y="4071938"/>
              <a:ext cx="292100" cy="1452563"/>
            </a:xfrm>
            <a:custGeom>
              <a:avLst/>
              <a:gdLst>
                <a:gd name="T0" fmla="*/ 2 w 923"/>
                <a:gd name="T1" fmla="*/ 644 h 4575"/>
                <a:gd name="T2" fmla="*/ 2 w 923"/>
                <a:gd name="T3" fmla="*/ 579 h 4575"/>
                <a:gd name="T4" fmla="*/ 7 w 923"/>
                <a:gd name="T5" fmla="*/ 516 h 4575"/>
                <a:gd name="T6" fmla="*/ 16 w 923"/>
                <a:gd name="T7" fmla="*/ 455 h 4575"/>
                <a:gd name="T8" fmla="*/ 29 w 923"/>
                <a:gd name="T9" fmla="*/ 395 h 4575"/>
                <a:gd name="T10" fmla="*/ 45 w 923"/>
                <a:gd name="T11" fmla="*/ 339 h 4575"/>
                <a:gd name="T12" fmla="*/ 64 w 923"/>
                <a:gd name="T13" fmla="*/ 287 h 4575"/>
                <a:gd name="T14" fmla="*/ 86 w 923"/>
                <a:gd name="T15" fmla="*/ 237 h 4575"/>
                <a:gd name="T16" fmla="*/ 112 w 923"/>
                <a:gd name="T17" fmla="*/ 190 h 4575"/>
                <a:gd name="T18" fmla="*/ 140 w 923"/>
                <a:gd name="T19" fmla="*/ 149 h 4575"/>
                <a:gd name="T20" fmla="*/ 170 w 923"/>
                <a:gd name="T21" fmla="*/ 111 h 4575"/>
                <a:gd name="T22" fmla="*/ 202 w 923"/>
                <a:gd name="T23" fmla="*/ 79 h 4575"/>
                <a:gd name="T24" fmla="*/ 237 w 923"/>
                <a:gd name="T25" fmla="*/ 52 h 4575"/>
                <a:gd name="T26" fmla="*/ 274 w 923"/>
                <a:gd name="T27" fmla="*/ 30 h 4575"/>
                <a:gd name="T28" fmla="*/ 312 w 923"/>
                <a:gd name="T29" fmla="*/ 14 h 4575"/>
                <a:gd name="T30" fmla="*/ 353 w 923"/>
                <a:gd name="T31" fmla="*/ 3 h 4575"/>
                <a:gd name="T32" fmla="*/ 394 w 923"/>
                <a:gd name="T33" fmla="*/ 0 h 4575"/>
                <a:gd name="T34" fmla="*/ 437 w 923"/>
                <a:gd name="T35" fmla="*/ 3 h 4575"/>
                <a:gd name="T36" fmla="*/ 481 w 923"/>
                <a:gd name="T37" fmla="*/ 14 h 4575"/>
                <a:gd name="T38" fmla="*/ 526 w 923"/>
                <a:gd name="T39" fmla="*/ 30 h 4575"/>
                <a:gd name="T40" fmla="*/ 572 w 923"/>
                <a:gd name="T41" fmla="*/ 52 h 4575"/>
                <a:gd name="T42" fmla="*/ 617 w 923"/>
                <a:gd name="T43" fmla="*/ 79 h 4575"/>
                <a:gd name="T44" fmla="*/ 660 w 923"/>
                <a:gd name="T45" fmla="*/ 111 h 4575"/>
                <a:gd name="T46" fmla="*/ 704 w 923"/>
                <a:gd name="T47" fmla="*/ 149 h 4575"/>
                <a:gd name="T48" fmla="*/ 744 w 923"/>
                <a:gd name="T49" fmla="*/ 190 h 4575"/>
                <a:gd name="T50" fmla="*/ 782 w 923"/>
                <a:gd name="T51" fmla="*/ 237 h 4575"/>
                <a:gd name="T52" fmla="*/ 817 w 923"/>
                <a:gd name="T53" fmla="*/ 287 h 4575"/>
                <a:gd name="T54" fmla="*/ 848 w 923"/>
                <a:gd name="T55" fmla="*/ 339 h 4575"/>
                <a:gd name="T56" fmla="*/ 873 w 923"/>
                <a:gd name="T57" fmla="*/ 395 h 4575"/>
                <a:gd name="T58" fmla="*/ 895 w 923"/>
                <a:gd name="T59" fmla="*/ 455 h 4575"/>
                <a:gd name="T60" fmla="*/ 910 w 923"/>
                <a:gd name="T61" fmla="*/ 516 h 4575"/>
                <a:gd name="T62" fmla="*/ 919 w 923"/>
                <a:gd name="T63" fmla="*/ 579 h 4575"/>
                <a:gd name="T64" fmla="*/ 923 w 923"/>
                <a:gd name="T65" fmla="*/ 644 h 4575"/>
                <a:gd name="T66" fmla="*/ 67 w 923"/>
                <a:gd name="T67" fmla="*/ 4575 h 4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23" h="4575">
                  <a:moveTo>
                    <a:pt x="67" y="4575"/>
                  </a:moveTo>
                  <a:lnTo>
                    <a:pt x="2" y="644"/>
                  </a:lnTo>
                  <a:lnTo>
                    <a:pt x="0" y="612"/>
                  </a:lnTo>
                  <a:lnTo>
                    <a:pt x="2" y="579"/>
                  </a:lnTo>
                  <a:lnTo>
                    <a:pt x="4" y="548"/>
                  </a:lnTo>
                  <a:lnTo>
                    <a:pt x="7" y="516"/>
                  </a:lnTo>
                  <a:lnTo>
                    <a:pt x="11" y="485"/>
                  </a:lnTo>
                  <a:lnTo>
                    <a:pt x="16" y="455"/>
                  </a:lnTo>
                  <a:lnTo>
                    <a:pt x="22" y="425"/>
                  </a:lnTo>
                  <a:lnTo>
                    <a:pt x="29" y="395"/>
                  </a:lnTo>
                  <a:lnTo>
                    <a:pt x="36" y="367"/>
                  </a:lnTo>
                  <a:lnTo>
                    <a:pt x="45" y="339"/>
                  </a:lnTo>
                  <a:lnTo>
                    <a:pt x="54" y="312"/>
                  </a:lnTo>
                  <a:lnTo>
                    <a:pt x="64" y="287"/>
                  </a:lnTo>
                  <a:lnTo>
                    <a:pt x="75" y="261"/>
                  </a:lnTo>
                  <a:lnTo>
                    <a:pt x="86" y="237"/>
                  </a:lnTo>
                  <a:lnTo>
                    <a:pt x="99" y="213"/>
                  </a:lnTo>
                  <a:lnTo>
                    <a:pt x="112" y="190"/>
                  </a:lnTo>
                  <a:lnTo>
                    <a:pt x="125" y="169"/>
                  </a:lnTo>
                  <a:lnTo>
                    <a:pt x="140" y="149"/>
                  </a:lnTo>
                  <a:lnTo>
                    <a:pt x="155" y="129"/>
                  </a:lnTo>
                  <a:lnTo>
                    <a:pt x="170" y="111"/>
                  </a:lnTo>
                  <a:lnTo>
                    <a:pt x="187" y="94"/>
                  </a:lnTo>
                  <a:lnTo>
                    <a:pt x="202" y="79"/>
                  </a:lnTo>
                  <a:lnTo>
                    <a:pt x="220" y="65"/>
                  </a:lnTo>
                  <a:lnTo>
                    <a:pt x="237" y="52"/>
                  </a:lnTo>
                  <a:lnTo>
                    <a:pt x="255" y="40"/>
                  </a:lnTo>
                  <a:lnTo>
                    <a:pt x="274" y="30"/>
                  </a:lnTo>
                  <a:lnTo>
                    <a:pt x="293" y="21"/>
                  </a:lnTo>
                  <a:lnTo>
                    <a:pt x="312" y="14"/>
                  </a:lnTo>
                  <a:lnTo>
                    <a:pt x="333" y="7"/>
                  </a:lnTo>
                  <a:lnTo>
                    <a:pt x="353" y="3"/>
                  </a:lnTo>
                  <a:lnTo>
                    <a:pt x="374" y="1"/>
                  </a:lnTo>
                  <a:lnTo>
                    <a:pt x="394" y="0"/>
                  </a:lnTo>
                  <a:lnTo>
                    <a:pt x="415" y="1"/>
                  </a:lnTo>
                  <a:lnTo>
                    <a:pt x="437" y="3"/>
                  </a:lnTo>
                  <a:lnTo>
                    <a:pt x="458" y="7"/>
                  </a:lnTo>
                  <a:lnTo>
                    <a:pt x="481" y="14"/>
                  </a:lnTo>
                  <a:lnTo>
                    <a:pt x="504" y="21"/>
                  </a:lnTo>
                  <a:lnTo>
                    <a:pt x="526" y="30"/>
                  </a:lnTo>
                  <a:lnTo>
                    <a:pt x="548" y="40"/>
                  </a:lnTo>
                  <a:lnTo>
                    <a:pt x="572" y="52"/>
                  </a:lnTo>
                  <a:lnTo>
                    <a:pt x="594" y="65"/>
                  </a:lnTo>
                  <a:lnTo>
                    <a:pt x="617" y="79"/>
                  </a:lnTo>
                  <a:lnTo>
                    <a:pt x="639" y="94"/>
                  </a:lnTo>
                  <a:lnTo>
                    <a:pt x="660" y="111"/>
                  </a:lnTo>
                  <a:lnTo>
                    <a:pt x="683" y="129"/>
                  </a:lnTo>
                  <a:lnTo>
                    <a:pt x="704" y="149"/>
                  </a:lnTo>
                  <a:lnTo>
                    <a:pt x="724" y="169"/>
                  </a:lnTo>
                  <a:lnTo>
                    <a:pt x="744" y="190"/>
                  </a:lnTo>
                  <a:lnTo>
                    <a:pt x="763" y="213"/>
                  </a:lnTo>
                  <a:lnTo>
                    <a:pt x="782" y="237"/>
                  </a:lnTo>
                  <a:lnTo>
                    <a:pt x="800" y="261"/>
                  </a:lnTo>
                  <a:lnTo>
                    <a:pt x="817" y="287"/>
                  </a:lnTo>
                  <a:lnTo>
                    <a:pt x="833" y="312"/>
                  </a:lnTo>
                  <a:lnTo>
                    <a:pt x="848" y="339"/>
                  </a:lnTo>
                  <a:lnTo>
                    <a:pt x="861" y="367"/>
                  </a:lnTo>
                  <a:lnTo>
                    <a:pt x="873" y="395"/>
                  </a:lnTo>
                  <a:lnTo>
                    <a:pt x="885" y="425"/>
                  </a:lnTo>
                  <a:lnTo>
                    <a:pt x="895" y="455"/>
                  </a:lnTo>
                  <a:lnTo>
                    <a:pt x="904" y="485"/>
                  </a:lnTo>
                  <a:lnTo>
                    <a:pt x="910" y="516"/>
                  </a:lnTo>
                  <a:lnTo>
                    <a:pt x="915" y="548"/>
                  </a:lnTo>
                  <a:lnTo>
                    <a:pt x="919" y="579"/>
                  </a:lnTo>
                  <a:lnTo>
                    <a:pt x="922" y="612"/>
                  </a:lnTo>
                  <a:lnTo>
                    <a:pt x="923" y="644"/>
                  </a:lnTo>
                  <a:lnTo>
                    <a:pt x="726" y="4575"/>
                  </a:lnTo>
                  <a:lnTo>
                    <a:pt x="67" y="4575"/>
                  </a:lnTo>
                  <a:close/>
                </a:path>
              </a:pathLst>
            </a:custGeom>
            <a:solidFill>
              <a:srgbClr val="493B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4" name="Freeform 14"/>
            <p:cNvSpPr>
              <a:spLocks/>
            </p:cNvSpPr>
            <p:nvPr/>
          </p:nvSpPr>
          <p:spPr bwMode="auto">
            <a:xfrm>
              <a:off x="3962400" y="4071938"/>
              <a:ext cx="377825" cy="1452563"/>
            </a:xfrm>
            <a:custGeom>
              <a:avLst/>
              <a:gdLst>
                <a:gd name="T0" fmla="*/ 332 w 1188"/>
                <a:gd name="T1" fmla="*/ 4575 h 4575"/>
                <a:gd name="T2" fmla="*/ 1 w 1188"/>
                <a:gd name="T3" fmla="*/ 612 h 4575"/>
                <a:gd name="T4" fmla="*/ 11 w 1188"/>
                <a:gd name="T5" fmla="*/ 548 h 4575"/>
                <a:gd name="T6" fmla="*/ 30 w 1188"/>
                <a:gd name="T7" fmla="*/ 485 h 4575"/>
                <a:gd name="T8" fmla="*/ 57 w 1188"/>
                <a:gd name="T9" fmla="*/ 425 h 4575"/>
                <a:gd name="T10" fmla="*/ 92 w 1188"/>
                <a:gd name="T11" fmla="*/ 367 h 4575"/>
                <a:gd name="T12" fmla="*/ 133 w 1188"/>
                <a:gd name="T13" fmla="*/ 312 h 4575"/>
                <a:gd name="T14" fmla="*/ 181 w 1188"/>
                <a:gd name="T15" fmla="*/ 261 h 4575"/>
                <a:gd name="T16" fmla="*/ 234 w 1188"/>
                <a:gd name="T17" fmla="*/ 213 h 4575"/>
                <a:gd name="T18" fmla="*/ 289 w 1188"/>
                <a:gd name="T19" fmla="*/ 169 h 4575"/>
                <a:gd name="T20" fmla="*/ 348 w 1188"/>
                <a:gd name="T21" fmla="*/ 129 h 4575"/>
                <a:gd name="T22" fmla="*/ 407 w 1188"/>
                <a:gd name="T23" fmla="*/ 94 h 4575"/>
                <a:gd name="T24" fmla="*/ 469 w 1188"/>
                <a:gd name="T25" fmla="*/ 65 h 4575"/>
                <a:gd name="T26" fmla="*/ 529 w 1188"/>
                <a:gd name="T27" fmla="*/ 40 h 4575"/>
                <a:gd name="T28" fmla="*/ 588 w 1188"/>
                <a:gd name="T29" fmla="*/ 21 h 4575"/>
                <a:gd name="T30" fmla="*/ 645 w 1188"/>
                <a:gd name="T31" fmla="*/ 7 h 4575"/>
                <a:gd name="T32" fmla="*/ 699 w 1188"/>
                <a:gd name="T33" fmla="*/ 1 h 4575"/>
                <a:gd name="T34" fmla="*/ 749 w 1188"/>
                <a:gd name="T35" fmla="*/ 1 h 4575"/>
                <a:gd name="T36" fmla="*/ 796 w 1188"/>
                <a:gd name="T37" fmla="*/ 7 h 4575"/>
                <a:gd name="T38" fmla="*/ 843 w 1188"/>
                <a:gd name="T39" fmla="*/ 21 h 4575"/>
                <a:gd name="T40" fmla="*/ 887 w 1188"/>
                <a:gd name="T41" fmla="*/ 40 h 4575"/>
                <a:gd name="T42" fmla="*/ 930 w 1188"/>
                <a:gd name="T43" fmla="*/ 65 h 4575"/>
                <a:gd name="T44" fmla="*/ 969 w 1188"/>
                <a:gd name="T45" fmla="*/ 94 h 4575"/>
                <a:gd name="T46" fmla="*/ 1007 w 1188"/>
                <a:gd name="T47" fmla="*/ 129 h 4575"/>
                <a:gd name="T48" fmla="*/ 1041 w 1188"/>
                <a:gd name="T49" fmla="*/ 169 h 4575"/>
                <a:gd name="T50" fmla="*/ 1072 w 1188"/>
                <a:gd name="T51" fmla="*/ 213 h 4575"/>
                <a:gd name="T52" fmla="*/ 1101 w 1188"/>
                <a:gd name="T53" fmla="*/ 261 h 4575"/>
                <a:gd name="T54" fmla="*/ 1125 w 1188"/>
                <a:gd name="T55" fmla="*/ 312 h 4575"/>
                <a:gd name="T56" fmla="*/ 1147 w 1188"/>
                <a:gd name="T57" fmla="*/ 367 h 4575"/>
                <a:gd name="T58" fmla="*/ 1163 w 1188"/>
                <a:gd name="T59" fmla="*/ 425 h 4575"/>
                <a:gd name="T60" fmla="*/ 1176 w 1188"/>
                <a:gd name="T61" fmla="*/ 485 h 4575"/>
                <a:gd name="T62" fmla="*/ 1185 w 1188"/>
                <a:gd name="T63" fmla="*/ 548 h 4575"/>
                <a:gd name="T64" fmla="*/ 1188 w 1188"/>
                <a:gd name="T65" fmla="*/ 612 h 4575"/>
                <a:gd name="T66" fmla="*/ 1111 w 1188"/>
                <a:gd name="T67" fmla="*/ 4575 h 4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88" h="4575">
                  <a:moveTo>
                    <a:pt x="1111" y="4575"/>
                  </a:moveTo>
                  <a:lnTo>
                    <a:pt x="332" y="4575"/>
                  </a:lnTo>
                  <a:lnTo>
                    <a:pt x="0" y="644"/>
                  </a:lnTo>
                  <a:lnTo>
                    <a:pt x="1" y="612"/>
                  </a:lnTo>
                  <a:lnTo>
                    <a:pt x="4" y="579"/>
                  </a:lnTo>
                  <a:lnTo>
                    <a:pt x="11" y="548"/>
                  </a:lnTo>
                  <a:lnTo>
                    <a:pt x="19" y="516"/>
                  </a:lnTo>
                  <a:lnTo>
                    <a:pt x="30" y="485"/>
                  </a:lnTo>
                  <a:lnTo>
                    <a:pt x="42" y="455"/>
                  </a:lnTo>
                  <a:lnTo>
                    <a:pt x="57" y="425"/>
                  </a:lnTo>
                  <a:lnTo>
                    <a:pt x="74" y="395"/>
                  </a:lnTo>
                  <a:lnTo>
                    <a:pt x="92" y="367"/>
                  </a:lnTo>
                  <a:lnTo>
                    <a:pt x="112" y="339"/>
                  </a:lnTo>
                  <a:lnTo>
                    <a:pt x="133" y="312"/>
                  </a:lnTo>
                  <a:lnTo>
                    <a:pt x="157" y="287"/>
                  </a:lnTo>
                  <a:lnTo>
                    <a:pt x="181" y="261"/>
                  </a:lnTo>
                  <a:lnTo>
                    <a:pt x="206" y="237"/>
                  </a:lnTo>
                  <a:lnTo>
                    <a:pt x="234" y="213"/>
                  </a:lnTo>
                  <a:lnTo>
                    <a:pt x="261" y="190"/>
                  </a:lnTo>
                  <a:lnTo>
                    <a:pt x="289" y="169"/>
                  </a:lnTo>
                  <a:lnTo>
                    <a:pt x="318" y="149"/>
                  </a:lnTo>
                  <a:lnTo>
                    <a:pt x="348" y="129"/>
                  </a:lnTo>
                  <a:lnTo>
                    <a:pt x="378" y="111"/>
                  </a:lnTo>
                  <a:lnTo>
                    <a:pt x="407" y="94"/>
                  </a:lnTo>
                  <a:lnTo>
                    <a:pt x="438" y="79"/>
                  </a:lnTo>
                  <a:lnTo>
                    <a:pt x="469" y="65"/>
                  </a:lnTo>
                  <a:lnTo>
                    <a:pt x="499" y="52"/>
                  </a:lnTo>
                  <a:lnTo>
                    <a:pt x="529" y="40"/>
                  </a:lnTo>
                  <a:lnTo>
                    <a:pt x="559" y="30"/>
                  </a:lnTo>
                  <a:lnTo>
                    <a:pt x="588" y="21"/>
                  </a:lnTo>
                  <a:lnTo>
                    <a:pt x="617" y="14"/>
                  </a:lnTo>
                  <a:lnTo>
                    <a:pt x="645" y="7"/>
                  </a:lnTo>
                  <a:lnTo>
                    <a:pt x="673" y="3"/>
                  </a:lnTo>
                  <a:lnTo>
                    <a:pt x="699" y="1"/>
                  </a:lnTo>
                  <a:lnTo>
                    <a:pt x="724" y="0"/>
                  </a:lnTo>
                  <a:lnTo>
                    <a:pt x="749" y="1"/>
                  </a:lnTo>
                  <a:lnTo>
                    <a:pt x="772" y="3"/>
                  </a:lnTo>
                  <a:lnTo>
                    <a:pt x="796" y="7"/>
                  </a:lnTo>
                  <a:lnTo>
                    <a:pt x="820" y="14"/>
                  </a:lnTo>
                  <a:lnTo>
                    <a:pt x="843" y="21"/>
                  </a:lnTo>
                  <a:lnTo>
                    <a:pt x="865" y="30"/>
                  </a:lnTo>
                  <a:lnTo>
                    <a:pt x="887" y="40"/>
                  </a:lnTo>
                  <a:lnTo>
                    <a:pt x="909" y="52"/>
                  </a:lnTo>
                  <a:lnTo>
                    <a:pt x="930" y="65"/>
                  </a:lnTo>
                  <a:lnTo>
                    <a:pt x="950" y="79"/>
                  </a:lnTo>
                  <a:lnTo>
                    <a:pt x="969" y="94"/>
                  </a:lnTo>
                  <a:lnTo>
                    <a:pt x="988" y="111"/>
                  </a:lnTo>
                  <a:lnTo>
                    <a:pt x="1007" y="129"/>
                  </a:lnTo>
                  <a:lnTo>
                    <a:pt x="1024" y="149"/>
                  </a:lnTo>
                  <a:lnTo>
                    <a:pt x="1041" y="169"/>
                  </a:lnTo>
                  <a:lnTo>
                    <a:pt x="1058" y="190"/>
                  </a:lnTo>
                  <a:lnTo>
                    <a:pt x="1072" y="213"/>
                  </a:lnTo>
                  <a:lnTo>
                    <a:pt x="1087" y="237"/>
                  </a:lnTo>
                  <a:lnTo>
                    <a:pt x="1101" y="261"/>
                  </a:lnTo>
                  <a:lnTo>
                    <a:pt x="1114" y="287"/>
                  </a:lnTo>
                  <a:lnTo>
                    <a:pt x="1125" y="312"/>
                  </a:lnTo>
                  <a:lnTo>
                    <a:pt x="1137" y="339"/>
                  </a:lnTo>
                  <a:lnTo>
                    <a:pt x="1147" y="367"/>
                  </a:lnTo>
                  <a:lnTo>
                    <a:pt x="1155" y="395"/>
                  </a:lnTo>
                  <a:lnTo>
                    <a:pt x="1163" y="425"/>
                  </a:lnTo>
                  <a:lnTo>
                    <a:pt x="1171" y="455"/>
                  </a:lnTo>
                  <a:lnTo>
                    <a:pt x="1176" y="485"/>
                  </a:lnTo>
                  <a:lnTo>
                    <a:pt x="1180" y="516"/>
                  </a:lnTo>
                  <a:lnTo>
                    <a:pt x="1185" y="548"/>
                  </a:lnTo>
                  <a:lnTo>
                    <a:pt x="1187" y="579"/>
                  </a:lnTo>
                  <a:lnTo>
                    <a:pt x="1188" y="612"/>
                  </a:lnTo>
                  <a:lnTo>
                    <a:pt x="1188" y="644"/>
                  </a:lnTo>
                  <a:lnTo>
                    <a:pt x="1111" y="4575"/>
                  </a:lnTo>
                  <a:close/>
                </a:path>
              </a:pathLst>
            </a:custGeom>
            <a:solidFill>
              <a:srgbClr val="7E6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5" name="Freeform 15"/>
            <p:cNvSpPr>
              <a:spLocks/>
            </p:cNvSpPr>
            <p:nvPr/>
          </p:nvSpPr>
          <p:spPr bwMode="auto">
            <a:xfrm>
              <a:off x="3932238" y="2608263"/>
              <a:ext cx="215900" cy="452438"/>
            </a:xfrm>
            <a:custGeom>
              <a:avLst/>
              <a:gdLst>
                <a:gd name="T0" fmla="*/ 2 w 683"/>
                <a:gd name="T1" fmla="*/ 1122 h 1428"/>
                <a:gd name="T2" fmla="*/ 11 w 683"/>
                <a:gd name="T3" fmla="*/ 1172 h 1428"/>
                <a:gd name="T4" fmla="*/ 27 w 683"/>
                <a:gd name="T5" fmla="*/ 1220 h 1428"/>
                <a:gd name="T6" fmla="*/ 49 w 683"/>
                <a:gd name="T7" fmla="*/ 1264 h 1428"/>
                <a:gd name="T8" fmla="*/ 78 w 683"/>
                <a:gd name="T9" fmla="*/ 1304 h 1428"/>
                <a:gd name="T10" fmla="*/ 112 w 683"/>
                <a:gd name="T11" fmla="*/ 1340 h 1428"/>
                <a:gd name="T12" fmla="*/ 151 w 683"/>
                <a:gd name="T13" fmla="*/ 1370 h 1428"/>
                <a:gd name="T14" fmla="*/ 193 w 683"/>
                <a:gd name="T15" fmla="*/ 1395 h 1428"/>
                <a:gd name="T16" fmla="*/ 240 w 683"/>
                <a:gd name="T17" fmla="*/ 1413 h 1428"/>
                <a:gd name="T18" fmla="*/ 290 w 683"/>
                <a:gd name="T19" fmla="*/ 1425 h 1428"/>
                <a:gd name="T20" fmla="*/ 341 w 683"/>
                <a:gd name="T21" fmla="*/ 1428 h 1428"/>
                <a:gd name="T22" fmla="*/ 394 w 683"/>
                <a:gd name="T23" fmla="*/ 1425 h 1428"/>
                <a:gd name="T24" fmla="*/ 443 w 683"/>
                <a:gd name="T25" fmla="*/ 1413 h 1428"/>
                <a:gd name="T26" fmla="*/ 489 w 683"/>
                <a:gd name="T27" fmla="*/ 1395 h 1428"/>
                <a:gd name="T28" fmla="*/ 533 w 683"/>
                <a:gd name="T29" fmla="*/ 1370 h 1428"/>
                <a:gd name="T30" fmla="*/ 572 w 683"/>
                <a:gd name="T31" fmla="*/ 1340 h 1428"/>
                <a:gd name="T32" fmla="*/ 606 w 683"/>
                <a:gd name="T33" fmla="*/ 1304 h 1428"/>
                <a:gd name="T34" fmla="*/ 634 w 683"/>
                <a:gd name="T35" fmla="*/ 1264 h 1428"/>
                <a:gd name="T36" fmla="*/ 656 w 683"/>
                <a:gd name="T37" fmla="*/ 1220 h 1428"/>
                <a:gd name="T38" fmla="*/ 672 w 683"/>
                <a:gd name="T39" fmla="*/ 1172 h 1428"/>
                <a:gd name="T40" fmla="*/ 682 w 683"/>
                <a:gd name="T41" fmla="*/ 1122 h 1428"/>
                <a:gd name="T42" fmla="*/ 683 w 683"/>
                <a:gd name="T43" fmla="*/ 341 h 1428"/>
                <a:gd name="T44" fmla="*/ 680 w 683"/>
                <a:gd name="T45" fmla="*/ 290 h 1428"/>
                <a:gd name="T46" fmla="*/ 668 w 683"/>
                <a:gd name="T47" fmla="*/ 240 h 1428"/>
                <a:gd name="T48" fmla="*/ 650 w 683"/>
                <a:gd name="T49" fmla="*/ 193 h 1428"/>
                <a:gd name="T50" fmla="*/ 625 w 683"/>
                <a:gd name="T51" fmla="*/ 151 h 1428"/>
                <a:gd name="T52" fmla="*/ 595 w 683"/>
                <a:gd name="T53" fmla="*/ 112 h 1428"/>
                <a:gd name="T54" fmla="*/ 559 w 683"/>
                <a:gd name="T55" fmla="*/ 78 h 1428"/>
                <a:gd name="T56" fmla="*/ 519 w 683"/>
                <a:gd name="T57" fmla="*/ 50 h 1428"/>
                <a:gd name="T58" fmla="*/ 475 w 683"/>
                <a:gd name="T59" fmla="*/ 27 h 1428"/>
                <a:gd name="T60" fmla="*/ 427 w 683"/>
                <a:gd name="T61" fmla="*/ 12 h 1428"/>
                <a:gd name="T62" fmla="*/ 376 w 683"/>
                <a:gd name="T63" fmla="*/ 2 h 1428"/>
                <a:gd name="T64" fmla="*/ 324 w 683"/>
                <a:gd name="T65" fmla="*/ 1 h 1428"/>
                <a:gd name="T66" fmla="*/ 273 w 683"/>
                <a:gd name="T67" fmla="*/ 7 h 1428"/>
                <a:gd name="T68" fmla="*/ 224 w 683"/>
                <a:gd name="T69" fmla="*/ 21 h 1428"/>
                <a:gd name="T70" fmla="*/ 179 w 683"/>
                <a:gd name="T71" fmla="*/ 41 h 1428"/>
                <a:gd name="T72" fmla="*/ 137 w 683"/>
                <a:gd name="T73" fmla="*/ 69 h 1428"/>
                <a:gd name="T74" fmla="*/ 100 w 683"/>
                <a:gd name="T75" fmla="*/ 100 h 1428"/>
                <a:gd name="T76" fmla="*/ 69 w 683"/>
                <a:gd name="T77" fmla="*/ 137 h 1428"/>
                <a:gd name="T78" fmla="*/ 41 w 683"/>
                <a:gd name="T79" fmla="*/ 180 h 1428"/>
                <a:gd name="T80" fmla="*/ 21 w 683"/>
                <a:gd name="T81" fmla="*/ 224 h 1428"/>
                <a:gd name="T82" fmla="*/ 7 w 683"/>
                <a:gd name="T83" fmla="*/ 273 h 1428"/>
                <a:gd name="T84" fmla="*/ 1 w 683"/>
                <a:gd name="T85" fmla="*/ 324 h 1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83" h="1428">
                  <a:moveTo>
                    <a:pt x="0" y="1087"/>
                  </a:moveTo>
                  <a:lnTo>
                    <a:pt x="1" y="1105"/>
                  </a:lnTo>
                  <a:lnTo>
                    <a:pt x="2" y="1122"/>
                  </a:lnTo>
                  <a:lnTo>
                    <a:pt x="4" y="1139"/>
                  </a:lnTo>
                  <a:lnTo>
                    <a:pt x="7" y="1156"/>
                  </a:lnTo>
                  <a:lnTo>
                    <a:pt x="11" y="1172"/>
                  </a:lnTo>
                  <a:lnTo>
                    <a:pt x="16" y="1189"/>
                  </a:lnTo>
                  <a:lnTo>
                    <a:pt x="21" y="1205"/>
                  </a:lnTo>
                  <a:lnTo>
                    <a:pt x="27" y="1220"/>
                  </a:lnTo>
                  <a:lnTo>
                    <a:pt x="34" y="1235"/>
                  </a:lnTo>
                  <a:lnTo>
                    <a:pt x="41" y="1249"/>
                  </a:lnTo>
                  <a:lnTo>
                    <a:pt x="49" y="1264"/>
                  </a:lnTo>
                  <a:lnTo>
                    <a:pt x="59" y="1278"/>
                  </a:lnTo>
                  <a:lnTo>
                    <a:pt x="69" y="1292"/>
                  </a:lnTo>
                  <a:lnTo>
                    <a:pt x="78" y="1304"/>
                  </a:lnTo>
                  <a:lnTo>
                    <a:pt x="89" y="1317"/>
                  </a:lnTo>
                  <a:lnTo>
                    <a:pt x="100" y="1329"/>
                  </a:lnTo>
                  <a:lnTo>
                    <a:pt x="112" y="1340"/>
                  </a:lnTo>
                  <a:lnTo>
                    <a:pt x="125" y="1351"/>
                  </a:lnTo>
                  <a:lnTo>
                    <a:pt x="137" y="1360"/>
                  </a:lnTo>
                  <a:lnTo>
                    <a:pt x="151" y="1370"/>
                  </a:lnTo>
                  <a:lnTo>
                    <a:pt x="165" y="1379"/>
                  </a:lnTo>
                  <a:lnTo>
                    <a:pt x="179" y="1387"/>
                  </a:lnTo>
                  <a:lnTo>
                    <a:pt x="193" y="1395"/>
                  </a:lnTo>
                  <a:lnTo>
                    <a:pt x="209" y="1402"/>
                  </a:lnTo>
                  <a:lnTo>
                    <a:pt x="224" y="1408"/>
                  </a:lnTo>
                  <a:lnTo>
                    <a:pt x="240" y="1413"/>
                  </a:lnTo>
                  <a:lnTo>
                    <a:pt x="257" y="1417"/>
                  </a:lnTo>
                  <a:lnTo>
                    <a:pt x="273" y="1422"/>
                  </a:lnTo>
                  <a:lnTo>
                    <a:pt x="290" y="1425"/>
                  </a:lnTo>
                  <a:lnTo>
                    <a:pt x="306" y="1427"/>
                  </a:lnTo>
                  <a:lnTo>
                    <a:pt x="324" y="1428"/>
                  </a:lnTo>
                  <a:lnTo>
                    <a:pt x="341" y="1428"/>
                  </a:lnTo>
                  <a:lnTo>
                    <a:pt x="359" y="1428"/>
                  </a:lnTo>
                  <a:lnTo>
                    <a:pt x="376" y="1427"/>
                  </a:lnTo>
                  <a:lnTo>
                    <a:pt x="394" y="1425"/>
                  </a:lnTo>
                  <a:lnTo>
                    <a:pt x="411" y="1422"/>
                  </a:lnTo>
                  <a:lnTo>
                    <a:pt x="427" y="1417"/>
                  </a:lnTo>
                  <a:lnTo>
                    <a:pt x="443" y="1413"/>
                  </a:lnTo>
                  <a:lnTo>
                    <a:pt x="459" y="1408"/>
                  </a:lnTo>
                  <a:lnTo>
                    <a:pt x="475" y="1402"/>
                  </a:lnTo>
                  <a:lnTo>
                    <a:pt x="489" y="1395"/>
                  </a:lnTo>
                  <a:lnTo>
                    <a:pt x="504" y="1387"/>
                  </a:lnTo>
                  <a:lnTo>
                    <a:pt x="519" y="1379"/>
                  </a:lnTo>
                  <a:lnTo>
                    <a:pt x="533" y="1370"/>
                  </a:lnTo>
                  <a:lnTo>
                    <a:pt x="547" y="1360"/>
                  </a:lnTo>
                  <a:lnTo>
                    <a:pt x="559" y="1351"/>
                  </a:lnTo>
                  <a:lnTo>
                    <a:pt x="572" y="1340"/>
                  </a:lnTo>
                  <a:lnTo>
                    <a:pt x="584" y="1329"/>
                  </a:lnTo>
                  <a:lnTo>
                    <a:pt x="595" y="1317"/>
                  </a:lnTo>
                  <a:lnTo>
                    <a:pt x="606" y="1304"/>
                  </a:lnTo>
                  <a:lnTo>
                    <a:pt x="615" y="1292"/>
                  </a:lnTo>
                  <a:lnTo>
                    <a:pt x="625" y="1278"/>
                  </a:lnTo>
                  <a:lnTo>
                    <a:pt x="634" y="1264"/>
                  </a:lnTo>
                  <a:lnTo>
                    <a:pt x="642" y="1249"/>
                  </a:lnTo>
                  <a:lnTo>
                    <a:pt x="650" y="1235"/>
                  </a:lnTo>
                  <a:lnTo>
                    <a:pt x="656" y="1220"/>
                  </a:lnTo>
                  <a:lnTo>
                    <a:pt x="663" y="1205"/>
                  </a:lnTo>
                  <a:lnTo>
                    <a:pt x="668" y="1189"/>
                  </a:lnTo>
                  <a:lnTo>
                    <a:pt x="672" y="1172"/>
                  </a:lnTo>
                  <a:lnTo>
                    <a:pt x="677" y="1156"/>
                  </a:lnTo>
                  <a:lnTo>
                    <a:pt x="680" y="1139"/>
                  </a:lnTo>
                  <a:lnTo>
                    <a:pt x="682" y="1122"/>
                  </a:lnTo>
                  <a:lnTo>
                    <a:pt x="683" y="1105"/>
                  </a:lnTo>
                  <a:lnTo>
                    <a:pt x="683" y="1087"/>
                  </a:lnTo>
                  <a:lnTo>
                    <a:pt x="683" y="341"/>
                  </a:lnTo>
                  <a:lnTo>
                    <a:pt x="683" y="324"/>
                  </a:lnTo>
                  <a:lnTo>
                    <a:pt x="682" y="307"/>
                  </a:lnTo>
                  <a:lnTo>
                    <a:pt x="680" y="290"/>
                  </a:lnTo>
                  <a:lnTo>
                    <a:pt x="677" y="273"/>
                  </a:lnTo>
                  <a:lnTo>
                    <a:pt x="672" y="257"/>
                  </a:lnTo>
                  <a:lnTo>
                    <a:pt x="668" y="240"/>
                  </a:lnTo>
                  <a:lnTo>
                    <a:pt x="663" y="224"/>
                  </a:lnTo>
                  <a:lnTo>
                    <a:pt x="656" y="209"/>
                  </a:lnTo>
                  <a:lnTo>
                    <a:pt x="650" y="193"/>
                  </a:lnTo>
                  <a:lnTo>
                    <a:pt x="642" y="180"/>
                  </a:lnTo>
                  <a:lnTo>
                    <a:pt x="634" y="165"/>
                  </a:lnTo>
                  <a:lnTo>
                    <a:pt x="625" y="151"/>
                  </a:lnTo>
                  <a:lnTo>
                    <a:pt x="615" y="137"/>
                  </a:lnTo>
                  <a:lnTo>
                    <a:pt x="606" y="125"/>
                  </a:lnTo>
                  <a:lnTo>
                    <a:pt x="595" y="112"/>
                  </a:lnTo>
                  <a:lnTo>
                    <a:pt x="584" y="100"/>
                  </a:lnTo>
                  <a:lnTo>
                    <a:pt x="572" y="89"/>
                  </a:lnTo>
                  <a:lnTo>
                    <a:pt x="559" y="78"/>
                  </a:lnTo>
                  <a:lnTo>
                    <a:pt x="547" y="69"/>
                  </a:lnTo>
                  <a:lnTo>
                    <a:pt x="533" y="59"/>
                  </a:lnTo>
                  <a:lnTo>
                    <a:pt x="519" y="50"/>
                  </a:lnTo>
                  <a:lnTo>
                    <a:pt x="504" y="41"/>
                  </a:lnTo>
                  <a:lnTo>
                    <a:pt x="489" y="34"/>
                  </a:lnTo>
                  <a:lnTo>
                    <a:pt x="475" y="27"/>
                  </a:lnTo>
                  <a:lnTo>
                    <a:pt x="459" y="21"/>
                  </a:lnTo>
                  <a:lnTo>
                    <a:pt x="443" y="16"/>
                  </a:lnTo>
                  <a:lnTo>
                    <a:pt x="427" y="12"/>
                  </a:lnTo>
                  <a:lnTo>
                    <a:pt x="411" y="7"/>
                  </a:lnTo>
                  <a:lnTo>
                    <a:pt x="394" y="4"/>
                  </a:lnTo>
                  <a:lnTo>
                    <a:pt x="376" y="2"/>
                  </a:lnTo>
                  <a:lnTo>
                    <a:pt x="359" y="1"/>
                  </a:lnTo>
                  <a:lnTo>
                    <a:pt x="341" y="0"/>
                  </a:lnTo>
                  <a:lnTo>
                    <a:pt x="324" y="1"/>
                  </a:lnTo>
                  <a:lnTo>
                    <a:pt x="306" y="2"/>
                  </a:lnTo>
                  <a:lnTo>
                    <a:pt x="290" y="4"/>
                  </a:lnTo>
                  <a:lnTo>
                    <a:pt x="273" y="7"/>
                  </a:lnTo>
                  <a:lnTo>
                    <a:pt x="257" y="12"/>
                  </a:lnTo>
                  <a:lnTo>
                    <a:pt x="240" y="16"/>
                  </a:lnTo>
                  <a:lnTo>
                    <a:pt x="224" y="21"/>
                  </a:lnTo>
                  <a:lnTo>
                    <a:pt x="209" y="27"/>
                  </a:lnTo>
                  <a:lnTo>
                    <a:pt x="193" y="34"/>
                  </a:lnTo>
                  <a:lnTo>
                    <a:pt x="179" y="41"/>
                  </a:lnTo>
                  <a:lnTo>
                    <a:pt x="165" y="50"/>
                  </a:lnTo>
                  <a:lnTo>
                    <a:pt x="151" y="59"/>
                  </a:lnTo>
                  <a:lnTo>
                    <a:pt x="137" y="69"/>
                  </a:lnTo>
                  <a:lnTo>
                    <a:pt x="125" y="78"/>
                  </a:lnTo>
                  <a:lnTo>
                    <a:pt x="112" y="89"/>
                  </a:lnTo>
                  <a:lnTo>
                    <a:pt x="100" y="100"/>
                  </a:lnTo>
                  <a:lnTo>
                    <a:pt x="89" y="112"/>
                  </a:lnTo>
                  <a:lnTo>
                    <a:pt x="78" y="125"/>
                  </a:lnTo>
                  <a:lnTo>
                    <a:pt x="69" y="137"/>
                  </a:lnTo>
                  <a:lnTo>
                    <a:pt x="59" y="151"/>
                  </a:lnTo>
                  <a:lnTo>
                    <a:pt x="49" y="165"/>
                  </a:lnTo>
                  <a:lnTo>
                    <a:pt x="41" y="180"/>
                  </a:lnTo>
                  <a:lnTo>
                    <a:pt x="34" y="193"/>
                  </a:lnTo>
                  <a:lnTo>
                    <a:pt x="27" y="209"/>
                  </a:lnTo>
                  <a:lnTo>
                    <a:pt x="21" y="224"/>
                  </a:lnTo>
                  <a:lnTo>
                    <a:pt x="16" y="240"/>
                  </a:lnTo>
                  <a:lnTo>
                    <a:pt x="11" y="257"/>
                  </a:lnTo>
                  <a:lnTo>
                    <a:pt x="7" y="273"/>
                  </a:lnTo>
                  <a:lnTo>
                    <a:pt x="4" y="290"/>
                  </a:lnTo>
                  <a:lnTo>
                    <a:pt x="2" y="307"/>
                  </a:lnTo>
                  <a:lnTo>
                    <a:pt x="1" y="324"/>
                  </a:lnTo>
                  <a:lnTo>
                    <a:pt x="0" y="341"/>
                  </a:lnTo>
                  <a:lnTo>
                    <a:pt x="0" y="1087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6" name="Freeform 16"/>
            <p:cNvSpPr>
              <a:spLocks/>
            </p:cNvSpPr>
            <p:nvPr/>
          </p:nvSpPr>
          <p:spPr bwMode="auto">
            <a:xfrm>
              <a:off x="3625850" y="1924050"/>
              <a:ext cx="758825" cy="758825"/>
            </a:xfrm>
            <a:custGeom>
              <a:avLst/>
              <a:gdLst>
                <a:gd name="T0" fmla="*/ 2381 w 2387"/>
                <a:gd name="T1" fmla="*/ 1315 h 2387"/>
                <a:gd name="T2" fmla="*/ 2350 w 2387"/>
                <a:gd name="T3" fmla="*/ 1491 h 2387"/>
                <a:gd name="T4" fmla="*/ 2293 w 2387"/>
                <a:gd name="T5" fmla="*/ 1657 h 2387"/>
                <a:gd name="T6" fmla="*/ 2215 w 2387"/>
                <a:gd name="T7" fmla="*/ 1812 h 2387"/>
                <a:gd name="T8" fmla="*/ 2115 w 2387"/>
                <a:gd name="T9" fmla="*/ 1952 h 2387"/>
                <a:gd name="T10" fmla="*/ 1996 w 2387"/>
                <a:gd name="T11" fmla="*/ 2076 h 2387"/>
                <a:gd name="T12" fmla="*/ 1861 w 2387"/>
                <a:gd name="T13" fmla="*/ 2183 h 2387"/>
                <a:gd name="T14" fmla="*/ 1712 w 2387"/>
                <a:gd name="T15" fmla="*/ 2268 h 2387"/>
                <a:gd name="T16" fmla="*/ 1549 w 2387"/>
                <a:gd name="T17" fmla="*/ 2333 h 2387"/>
                <a:gd name="T18" fmla="*/ 1375 w 2387"/>
                <a:gd name="T19" fmla="*/ 2373 h 2387"/>
                <a:gd name="T20" fmla="*/ 1193 w 2387"/>
                <a:gd name="T21" fmla="*/ 2387 h 2387"/>
                <a:gd name="T22" fmla="*/ 1012 w 2387"/>
                <a:gd name="T23" fmla="*/ 2373 h 2387"/>
                <a:gd name="T24" fmla="*/ 839 w 2387"/>
                <a:gd name="T25" fmla="*/ 2333 h 2387"/>
                <a:gd name="T26" fmla="*/ 676 w 2387"/>
                <a:gd name="T27" fmla="*/ 2268 h 2387"/>
                <a:gd name="T28" fmla="*/ 526 w 2387"/>
                <a:gd name="T29" fmla="*/ 2183 h 2387"/>
                <a:gd name="T30" fmla="*/ 391 w 2387"/>
                <a:gd name="T31" fmla="*/ 2076 h 2387"/>
                <a:gd name="T32" fmla="*/ 272 w 2387"/>
                <a:gd name="T33" fmla="*/ 1952 h 2387"/>
                <a:gd name="T34" fmla="*/ 173 w 2387"/>
                <a:gd name="T35" fmla="*/ 1812 h 2387"/>
                <a:gd name="T36" fmla="*/ 94 w 2387"/>
                <a:gd name="T37" fmla="*/ 1657 h 2387"/>
                <a:gd name="T38" fmla="*/ 38 w 2387"/>
                <a:gd name="T39" fmla="*/ 1491 h 2387"/>
                <a:gd name="T40" fmla="*/ 6 w 2387"/>
                <a:gd name="T41" fmla="*/ 1315 h 2387"/>
                <a:gd name="T42" fmla="*/ 2 w 2387"/>
                <a:gd name="T43" fmla="*/ 1132 h 2387"/>
                <a:gd name="T44" fmla="*/ 24 w 2387"/>
                <a:gd name="T45" fmla="*/ 952 h 2387"/>
                <a:gd name="T46" fmla="*/ 72 w 2387"/>
                <a:gd name="T47" fmla="*/ 783 h 2387"/>
                <a:gd name="T48" fmla="*/ 144 w 2387"/>
                <a:gd name="T49" fmla="*/ 624 h 2387"/>
                <a:gd name="T50" fmla="*/ 237 w 2387"/>
                <a:gd name="T51" fmla="*/ 479 h 2387"/>
                <a:gd name="T52" fmla="*/ 350 w 2387"/>
                <a:gd name="T53" fmla="*/ 350 h 2387"/>
                <a:gd name="T54" fmla="*/ 480 w 2387"/>
                <a:gd name="T55" fmla="*/ 236 h 2387"/>
                <a:gd name="T56" fmla="*/ 625 w 2387"/>
                <a:gd name="T57" fmla="*/ 143 h 2387"/>
                <a:gd name="T58" fmla="*/ 783 w 2387"/>
                <a:gd name="T59" fmla="*/ 72 h 2387"/>
                <a:gd name="T60" fmla="*/ 953 w 2387"/>
                <a:gd name="T61" fmla="*/ 24 h 2387"/>
                <a:gd name="T62" fmla="*/ 1132 w 2387"/>
                <a:gd name="T63" fmla="*/ 1 h 2387"/>
                <a:gd name="T64" fmla="*/ 1316 w 2387"/>
                <a:gd name="T65" fmla="*/ 6 h 2387"/>
                <a:gd name="T66" fmla="*/ 1492 w 2387"/>
                <a:gd name="T67" fmla="*/ 38 h 2387"/>
                <a:gd name="T68" fmla="*/ 1659 w 2387"/>
                <a:gd name="T69" fmla="*/ 94 h 2387"/>
                <a:gd name="T70" fmla="*/ 1813 w 2387"/>
                <a:gd name="T71" fmla="*/ 172 h 2387"/>
                <a:gd name="T72" fmla="*/ 1953 w 2387"/>
                <a:gd name="T73" fmla="*/ 272 h 2387"/>
                <a:gd name="T74" fmla="*/ 2078 w 2387"/>
                <a:gd name="T75" fmla="*/ 391 h 2387"/>
                <a:gd name="T76" fmla="*/ 2183 w 2387"/>
                <a:gd name="T77" fmla="*/ 526 h 2387"/>
                <a:gd name="T78" fmla="*/ 2270 w 2387"/>
                <a:gd name="T79" fmla="*/ 675 h 2387"/>
                <a:gd name="T80" fmla="*/ 2333 w 2387"/>
                <a:gd name="T81" fmla="*/ 838 h 2387"/>
                <a:gd name="T82" fmla="*/ 2374 w 2387"/>
                <a:gd name="T83" fmla="*/ 1011 h 2387"/>
                <a:gd name="T84" fmla="*/ 2387 w 2387"/>
                <a:gd name="T85" fmla="*/ 1193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87" h="2387">
                  <a:moveTo>
                    <a:pt x="2387" y="1193"/>
                  </a:moveTo>
                  <a:lnTo>
                    <a:pt x="2386" y="1254"/>
                  </a:lnTo>
                  <a:lnTo>
                    <a:pt x="2381" y="1315"/>
                  </a:lnTo>
                  <a:lnTo>
                    <a:pt x="2374" y="1375"/>
                  </a:lnTo>
                  <a:lnTo>
                    <a:pt x="2363" y="1433"/>
                  </a:lnTo>
                  <a:lnTo>
                    <a:pt x="2350" y="1491"/>
                  </a:lnTo>
                  <a:lnTo>
                    <a:pt x="2333" y="1548"/>
                  </a:lnTo>
                  <a:lnTo>
                    <a:pt x="2315" y="1603"/>
                  </a:lnTo>
                  <a:lnTo>
                    <a:pt x="2293" y="1657"/>
                  </a:lnTo>
                  <a:lnTo>
                    <a:pt x="2270" y="1710"/>
                  </a:lnTo>
                  <a:lnTo>
                    <a:pt x="2244" y="1762"/>
                  </a:lnTo>
                  <a:lnTo>
                    <a:pt x="2215" y="1812"/>
                  </a:lnTo>
                  <a:lnTo>
                    <a:pt x="2183" y="1860"/>
                  </a:lnTo>
                  <a:lnTo>
                    <a:pt x="2150" y="1907"/>
                  </a:lnTo>
                  <a:lnTo>
                    <a:pt x="2115" y="1952"/>
                  </a:lnTo>
                  <a:lnTo>
                    <a:pt x="2078" y="1995"/>
                  </a:lnTo>
                  <a:lnTo>
                    <a:pt x="2038" y="2037"/>
                  </a:lnTo>
                  <a:lnTo>
                    <a:pt x="1996" y="2076"/>
                  </a:lnTo>
                  <a:lnTo>
                    <a:pt x="1953" y="2114"/>
                  </a:lnTo>
                  <a:lnTo>
                    <a:pt x="1908" y="2149"/>
                  </a:lnTo>
                  <a:lnTo>
                    <a:pt x="1861" y="2183"/>
                  </a:lnTo>
                  <a:lnTo>
                    <a:pt x="1813" y="2213"/>
                  </a:lnTo>
                  <a:lnTo>
                    <a:pt x="1762" y="2242"/>
                  </a:lnTo>
                  <a:lnTo>
                    <a:pt x="1712" y="2268"/>
                  </a:lnTo>
                  <a:lnTo>
                    <a:pt x="1659" y="2292"/>
                  </a:lnTo>
                  <a:lnTo>
                    <a:pt x="1604" y="2314"/>
                  </a:lnTo>
                  <a:lnTo>
                    <a:pt x="1549" y="2333"/>
                  </a:lnTo>
                  <a:lnTo>
                    <a:pt x="1492" y="2349"/>
                  </a:lnTo>
                  <a:lnTo>
                    <a:pt x="1435" y="2362"/>
                  </a:lnTo>
                  <a:lnTo>
                    <a:pt x="1375" y="2373"/>
                  </a:lnTo>
                  <a:lnTo>
                    <a:pt x="1316" y="2380"/>
                  </a:lnTo>
                  <a:lnTo>
                    <a:pt x="1255" y="2384"/>
                  </a:lnTo>
                  <a:lnTo>
                    <a:pt x="1193" y="2387"/>
                  </a:lnTo>
                  <a:lnTo>
                    <a:pt x="1132" y="2384"/>
                  </a:lnTo>
                  <a:lnTo>
                    <a:pt x="1072" y="2380"/>
                  </a:lnTo>
                  <a:lnTo>
                    <a:pt x="1012" y="2373"/>
                  </a:lnTo>
                  <a:lnTo>
                    <a:pt x="953" y="2362"/>
                  </a:lnTo>
                  <a:lnTo>
                    <a:pt x="895" y="2349"/>
                  </a:lnTo>
                  <a:lnTo>
                    <a:pt x="839" y="2333"/>
                  </a:lnTo>
                  <a:lnTo>
                    <a:pt x="783" y="2314"/>
                  </a:lnTo>
                  <a:lnTo>
                    <a:pt x="729" y="2292"/>
                  </a:lnTo>
                  <a:lnTo>
                    <a:pt x="676" y="2268"/>
                  </a:lnTo>
                  <a:lnTo>
                    <a:pt x="625" y="2242"/>
                  </a:lnTo>
                  <a:lnTo>
                    <a:pt x="575" y="2213"/>
                  </a:lnTo>
                  <a:lnTo>
                    <a:pt x="526" y="2183"/>
                  </a:lnTo>
                  <a:lnTo>
                    <a:pt x="480" y="2149"/>
                  </a:lnTo>
                  <a:lnTo>
                    <a:pt x="434" y="2114"/>
                  </a:lnTo>
                  <a:lnTo>
                    <a:pt x="391" y="2076"/>
                  </a:lnTo>
                  <a:lnTo>
                    <a:pt x="350" y="2037"/>
                  </a:lnTo>
                  <a:lnTo>
                    <a:pt x="310" y="1995"/>
                  </a:lnTo>
                  <a:lnTo>
                    <a:pt x="272" y="1952"/>
                  </a:lnTo>
                  <a:lnTo>
                    <a:pt x="237" y="1907"/>
                  </a:lnTo>
                  <a:lnTo>
                    <a:pt x="204" y="1860"/>
                  </a:lnTo>
                  <a:lnTo>
                    <a:pt x="173" y="1812"/>
                  </a:lnTo>
                  <a:lnTo>
                    <a:pt x="144" y="1762"/>
                  </a:lnTo>
                  <a:lnTo>
                    <a:pt x="118" y="1710"/>
                  </a:lnTo>
                  <a:lnTo>
                    <a:pt x="94" y="1657"/>
                  </a:lnTo>
                  <a:lnTo>
                    <a:pt x="72" y="1603"/>
                  </a:lnTo>
                  <a:lnTo>
                    <a:pt x="53" y="1548"/>
                  </a:lnTo>
                  <a:lnTo>
                    <a:pt x="38" y="1491"/>
                  </a:lnTo>
                  <a:lnTo>
                    <a:pt x="24" y="1433"/>
                  </a:lnTo>
                  <a:lnTo>
                    <a:pt x="13" y="1375"/>
                  </a:lnTo>
                  <a:lnTo>
                    <a:pt x="6" y="1315"/>
                  </a:lnTo>
                  <a:lnTo>
                    <a:pt x="2" y="1254"/>
                  </a:lnTo>
                  <a:lnTo>
                    <a:pt x="0" y="1193"/>
                  </a:lnTo>
                  <a:lnTo>
                    <a:pt x="2" y="1132"/>
                  </a:lnTo>
                  <a:lnTo>
                    <a:pt x="6" y="1071"/>
                  </a:lnTo>
                  <a:lnTo>
                    <a:pt x="13" y="1011"/>
                  </a:lnTo>
                  <a:lnTo>
                    <a:pt x="24" y="952"/>
                  </a:lnTo>
                  <a:lnTo>
                    <a:pt x="38" y="895"/>
                  </a:lnTo>
                  <a:lnTo>
                    <a:pt x="53" y="838"/>
                  </a:lnTo>
                  <a:lnTo>
                    <a:pt x="72" y="783"/>
                  </a:lnTo>
                  <a:lnTo>
                    <a:pt x="94" y="728"/>
                  </a:lnTo>
                  <a:lnTo>
                    <a:pt x="118" y="675"/>
                  </a:lnTo>
                  <a:lnTo>
                    <a:pt x="144" y="624"/>
                  </a:lnTo>
                  <a:lnTo>
                    <a:pt x="173" y="574"/>
                  </a:lnTo>
                  <a:lnTo>
                    <a:pt x="204" y="526"/>
                  </a:lnTo>
                  <a:lnTo>
                    <a:pt x="237" y="479"/>
                  </a:lnTo>
                  <a:lnTo>
                    <a:pt x="272" y="434"/>
                  </a:lnTo>
                  <a:lnTo>
                    <a:pt x="310" y="391"/>
                  </a:lnTo>
                  <a:lnTo>
                    <a:pt x="350" y="350"/>
                  </a:lnTo>
                  <a:lnTo>
                    <a:pt x="391" y="309"/>
                  </a:lnTo>
                  <a:lnTo>
                    <a:pt x="434" y="272"/>
                  </a:lnTo>
                  <a:lnTo>
                    <a:pt x="480" y="236"/>
                  </a:lnTo>
                  <a:lnTo>
                    <a:pt x="526" y="204"/>
                  </a:lnTo>
                  <a:lnTo>
                    <a:pt x="575" y="172"/>
                  </a:lnTo>
                  <a:lnTo>
                    <a:pt x="625" y="143"/>
                  </a:lnTo>
                  <a:lnTo>
                    <a:pt x="676" y="117"/>
                  </a:lnTo>
                  <a:lnTo>
                    <a:pt x="729" y="94"/>
                  </a:lnTo>
                  <a:lnTo>
                    <a:pt x="783" y="72"/>
                  </a:lnTo>
                  <a:lnTo>
                    <a:pt x="839" y="54"/>
                  </a:lnTo>
                  <a:lnTo>
                    <a:pt x="895" y="38"/>
                  </a:lnTo>
                  <a:lnTo>
                    <a:pt x="953" y="24"/>
                  </a:lnTo>
                  <a:lnTo>
                    <a:pt x="1012" y="13"/>
                  </a:lnTo>
                  <a:lnTo>
                    <a:pt x="1072" y="6"/>
                  </a:lnTo>
                  <a:lnTo>
                    <a:pt x="1132" y="1"/>
                  </a:lnTo>
                  <a:lnTo>
                    <a:pt x="1193" y="0"/>
                  </a:lnTo>
                  <a:lnTo>
                    <a:pt x="1255" y="1"/>
                  </a:lnTo>
                  <a:lnTo>
                    <a:pt x="1316" y="6"/>
                  </a:lnTo>
                  <a:lnTo>
                    <a:pt x="1375" y="13"/>
                  </a:lnTo>
                  <a:lnTo>
                    <a:pt x="1435" y="24"/>
                  </a:lnTo>
                  <a:lnTo>
                    <a:pt x="1492" y="38"/>
                  </a:lnTo>
                  <a:lnTo>
                    <a:pt x="1549" y="54"/>
                  </a:lnTo>
                  <a:lnTo>
                    <a:pt x="1604" y="72"/>
                  </a:lnTo>
                  <a:lnTo>
                    <a:pt x="1659" y="94"/>
                  </a:lnTo>
                  <a:lnTo>
                    <a:pt x="1712" y="117"/>
                  </a:lnTo>
                  <a:lnTo>
                    <a:pt x="1762" y="143"/>
                  </a:lnTo>
                  <a:lnTo>
                    <a:pt x="1813" y="172"/>
                  </a:lnTo>
                  <a:lnTo>
                    <a:pt x="1861" y="204"/>
                  </a:lnTo>
                  <a:lnTo>
                    <a:pt x="1908" y="236"/>
                  </a:lnTo>
                  <a:lnTo>
                    <a:pt x="1953" y="272"/>
                  </a:lnTo>
                  <a:lnTo>
                    <a:pt x="1996" y="309"/>
                  </a:lnTo>
                  <a:lnTo>
                    <a:pt x="2038" y="350"/>
                  </a:lnTo>
                  <a:lnTo>
                    <a:pt x="2078" y="391"/>
                  </a:lnTo>
                  <a:lnTo>
                    <a:pt x="2115" y="434"/>
                  </a:lnTo>
                  <a:lnTo>
                    <a:pt x="2150" y="479"/>
                  </a:lnTo>
                  <a:lnTo>
                    <a:pt x="2183" y="526"/>
                  </a:lnTo>
                  <a:lnTo>
                    <a:pt x="2215" y="574"/>
                  </a:lnTo>
                  <a:lnTo>
                    <a:pt x="2244" y="624"/>
                  </a:lnTo>
                  <a:lnTo>
                    <a:pt x="2270" y="675"/>
                  </a:lnTo>
                  <a:lnTo>
                    <a:pt x="2293" y="728"/>
                  </a:lnTo>
                  <a:lnTo>
                    <a:pt x="2315" y="783"/>
                  </a:lnTo>
                  <a:lnTo>
                    <a:pt x="2333" y="838"/>
                  </a:lnTo>
                  <a:lnTo>
                    <a:pt x="2350" y="895"/>
                  </a:lnTo>
                  <a:lnTo>
                    <a:pt x="2363" y="952"/>
                  </a:lnTo>
                  <a:lnTo>
                    <a:pt x="2374" y="1011"/>
                  </a:lnTo>
                  <a:lnTo>
                    <a:pt x="2381" y="1071"/>
                  </a:lnTo>
                  <a:lnTo>
                    <a:pt x="2386" y="1132"/>
                  </a:lnTo>
                  <a:lnTo>
                    <a:pt x="2387" y="1193"/>
                  </a:lnTo>
                  <a:close/>
                </a:path>
              </a:pathLst>
            </a:custGeom>
            <a:solidFill>
              <a:srgbClr val="8E5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7" name="Freeform 17"/>
            <p:cNvSpPr>
              <a:spLocks/>
            </p:cNvSpPr>
            <p:nvPr/>
          </p:nvSpPr>
          <p:spPr bwMode="auto">
            <a:xfrm>
              <a:off x="3705225" y="2309813"/>
              <a:ext cx="596900" cy="565150"/>
            </a:xfrm>
            <a:custGeom>
              <a:avLst/>
              <a:gdLst>
                <a:gd name="T0" fmla="*/ 1 w 1884"/>
                <a:gd name="T1" fmla="*/ 0 h 1779"/>
                <a:gd name="T2" fmla="*/ 0 w 1884"/>
                <a:gd name="T3" fmla="*/ 8 h 1779"/>
                <a:gd name="T4" fmla="*/ 1 w 1884"/>
                <a:gd name="T5" fmla="*/ 886 h 1779"/>
                <a:gd name="T6" fmla="*/ 12 w 1884"/>
                <a:gd name="T7" fmla="*/ 980 h 1779"/>
                <a:gd name="T8" fmla="*/ 30 w 1884"/>
                <a:gd name="T9" fmla="*/ 1072 h 1779"/>
                <a:gd name="T10" fmla="*/ 57 w 1884"/>
                <a:gd name="T11" fmla="*/ 1161 h 1779"/>
                <a:gd name="T12" fmla="*/ 93 w 1884"/>
                <a:gd name="T13" fmla="*/ 1246 h 1779"/>
                <a:gd name="T14" fmla="*/ 136 w 1884"/>
                <a:gd name="T15" fmla="*/ 1326 h 1779"/>
                <a:gd name="T16" fmla="*/ 187 w 1884"/>
                <a:gd name="T17" fmla="*/ 1401 h 1779"/>
                <a:gd name="T18" fmla="*/ 245 w 1884"/>
                <a:gd name="T19" fmla="*/ 1471 h 1779"/>
                <a:gd name="T20" fmla="*/ 309 w 1884"/>
                <a:gd name="T21" fmla="*/ 1534 h 1779"/>
                <a:gd name="T22" fmla="*/ 379 w 1884"/>
                <a:gd name="T23" fmla="*/ 1592 h 1779"/>
                <a:gd name="T24" fmla="*/ 454 w 1884"/>
                <a:gd name="T25" fmla="*/ 1643 h 1779"/>
                <a:gd name="T26" fmla="*/ 534 w 1884"/>
                <a:gd name="T27" fmla="*/ 1686 h 1779"/>
                <a:gd name="T28" fmla="*/ 619 w 1884"/>
                <a:gd name="T29" fmla="*/ 1722 h 1779"/>
                <a:gd name="T30" fmla="*/ 707 w 1884"/>
                <a:gd name="T31" fmla="*/ 1750 h 1779"/>
                <a:gd name="T32" fmla="*/ 798 w 1884"/>
                <a:gd name="T33" fmla="*/ 1768 h 1779"/>
                <a:gd name="T34" fmla="*/ 894 w 1884"/>
                <a:gd name="T35" fmla="*/ 1777 h 1779"/>
                <a:gd name="T36" fmla="*/ 991 w 1884"/>
                <a:gd name="T37" fmla="*/ 1777 h 1779"/>
                <a:gd name="T38" fmla="*/ 1086 w 1884"/>
                <a:gd name="T39" fmla="*/ 1768 h 1779"/>
                <a:gd name="T40" fmla="*/ 1178 w 1884"/>
                <a:gd name="T41" fmla="*/ 1750 h 1779"/>
                <a:gd name="T42" fmla="*/ 1266 w 1884"/>
                <a:gd name="T43" fmla="*/ 1722 h 1779"/>
                <a:gd name="T44" fmla="*/ 1350 w 1884"/>
                <a:gd name="T45" fmla="*/ 1686 h 1779"/>
                <a:gd name="T46" fmla="*/ 1431 w 1884"/>
                <a:gd name="T47" fmla="*/ 1643 h 1779"/>
                <a:gd name="T48" fmla="*/ 1506 w 1884"/>
                <a:gd name="T49" fmla="*/ 1592 h 1779"/>
                <a:gd name="T50" fmla="*/ 1576 w 1884"/>
                <a:gd name="T51" fmla="*/ 1534 h 1779"/>
                <a:gd name="T52" fmla="*/ 1640 w 1884"/>
                <a:gd name="T53" fmla="*/ 1471 h 1779"/>
                <a:gd name="T54" fmla="*/ 1697 w 1884"/>
                <a:gd name="T55" fmla="*/ 1401 h 1779"/>
                <a:gd name="T56" fmla="*/ 1748 w 1884"/>
                <a:gd name="T57" fmla="*/ 1326 h 1779"/>
                <a:gd name="T58" fmla="*/ 1791 w 1884"/>
                <a:gd name="T59" fmla="*/ 1246 h 1779"/>
                <a:gd name="T60" fmla="*/ 1827 w 1884"/>
                <a:gd name="T61" fmla="*/ 1161 h 1779"/>
                <a:gd name="T62" fmla="*/ 1855 w 1884"/>
                <a:gd name="T63" fmla="*/ 1072 h 1779"/>
                <a:gd name="T64" fmla="*/ 1874 w 1884"/>
                <a:gd name="T65" fmla="*/ 980 h 1779"/>
                <a:gd name="T66" fmla="*/ 1883 w 1884"/>
                <a:gd name="T67" fmla="*/ 886 h 1779"/>
                <a:gd name="T68" fmla="*/ 1884 w 1884"/>
                <a:gd name="T69" fmla="*/ 384 h 1779"/>
                <a:gd name="T70" fmla="*/ 1847 w 1884"/>
                <a:gd name="T71" fmla="*/ 378 h 1779"/>
                <a:gd name="T72" fmla="*/ 1814 w 1884"/>
                <a:gd name="T73" fmla="*/ 368 h 1779"/>
                <a:gd name="T74" fmla="*/ 1782 w 1884"/>
                <a:gd name="T75" fmla="*/ 354 h 1779"/>
                <a:gd name="T76" fmla="*/ 1753 w 1884"/>
                <a:gd name="T77" fmla="*/ 339 h 1779"/>
                <a:gd name="T78" fmla="*/ 1728 w 1884"/>
                <a:gd name="T79" fmla="*/ 318 h 1779"/>
                <a:gd name="T80" fmla="*/ 1706 w 1884"/>
                <a:gd name="T81" fmla="*/ 296 h 1779"/>
                <a:gd name="T82" fmla="*/ 1686 w 1884"/>
                <a:gd name="T83" fmla="*/ 272 h 1779"/>
                <a:gd name="T84" fmla="*/ 1669 w 1884"/>
                <a:gd name="T85" fmla="*/ 246 h 1779"/>
                <a:gd name="T86" fmla="*/ 1655 w 1884"/>
                <a:gd name="T87" fmla="*/ 217 h 1779"/>
                <a:gd name="T88" fmla="*/ 1643 w 1884"/>
                <a:gd name="T89" fmla="*/ 188 h 1779"/>
                <a:gd name="T90" fmla="*/ 1635 w 1884"/>
                <a:gd name="T91" fmla="*/ 158 h 1779"/>
                <a:gd name="T92" fmla="*/ 1630 w 1884"/>
                <a:gd name="T93" fmla="*/ 126 h 1779"/>
                <a:gd name="T94" fmla="*/ 1627 w 1884"/>
                <a:gd name="T95" fmla="*/ 94 h 1779"/>
                <a:gd name="T96" fmla="*/ 1628 w 1884"/>
                <a:gd name="T97" fmla="*/ 63 h 1779"/>
                <a:gd name="T98" fmla="*/ 1632 w 1884"/>
                <a:gd name="T99" fmla="*/ 31 h 1779"/>
                <a:gd name="T100" fmla="*/ 1638 w 1884"/>
                <a:gd name="T101" fmla="*/ 0 h 1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84" h="1779">
                  <a:moveTo>
                    <a:pt x="1638" y="0"/>
                  </a:moveTo>
                  <a:lnTo>
                    <a:pt x="1" y="0"/>
                  </a:lnTo>
                  <a:lnTo>
                    <a:pt x="0" y="3"/>
                  </a:lnTo>
                  <a:lnTo>
                    <a:pt x="0" y="8"/>
                  </a:lnTo>
                  <a:lnTo>
                    <a:pt x="0" y="837"/>
                  </a:lnTo>
                  <a:lnTo>
                    <a:pt x="1" y="886"/>
                  </a:lnTo>
                  <a:lnTo>
                    <a:pt x="5" y="934"/>
                  </a:lnTo>
                  <a:lnTo>
                    <a:pt x="12" y="980"/>
                  </a:lnTo>
                  <a:lnTo>
                    <a:pt x="19" y="1027"/>
                  </a:lnTo>
                  <a:lnTo>
                    <a:pt x="30" y="1072"/>
                  </a:lnTo>
                  <a:lnTo>
                    <a:pt x="42" y="1118"/>
                  </a:lnTo>
                  <a:lnTo>
                    <a:pt x="57" y="1161"/>
                  </a:lnTo>
                  <a:lnTo>
                    <a:pt x="74" y="1204"/>
                  </a:lnTo>
                  <a:lnTo>
                    <a:pt x="93" y="1246"/>
                  </a:lnTo>
                  <a:lnTo>
                    <a:pt x="114" y="1286"/>
                  </a:lnTo>
                  <a:lnTo>
                    <a:pt x="136" y="1326"/>
                  </a:lnTo>
                  <a:lnTo>
                    <a:pt x="161" y="1364"/>
                  </a:lnTo>
                  <a:lnTo>
                    <a:pt x="187" y="1401"/>
                  </a:lnTo>
                  <a:lnTo>
                    <a:pt x="216" y="1436"/>
                  </a:lnTo>
                  <a:lnTo>
                    <a:pt x="245" y="1471"/>
                  </a:lnTo>
                  <a:lnTo>
                    <a:pt x="276" y="1503"/>
                  </a:lnTo>
                  <a:lnTo>
                    <a:pt x="309" y="1534"/>
                  </a:lnTo>
                  <a:lnTo>
                    <a:pt x="344" y="1564"/>
                  </a:lnTo>
                  <a:lnTo>
                    <a:pt x="379" y="1592"/>
                  </a:lnTo>
                  <a:lnTo>
                    <a:pt x="416" y="1618"/>
                  </a:lnTo>
                  <a:lnTo>
                    <a:pt x="454" y="1643"/>
                  </a:lnTo>
                  <a:lnTo>
                    <a:pt x="494" y="1665"/>
                  </a:lnTo>
                  <a:lnTo>
                    <a:pt x="534" y="1686"/>
                  </a:lnTo>
                  <a:lnTo>
                    <a:pt x="575" y="1705"/>
                  </a:lnTo>
                  <a:lnTo>
                    <a:pt x="619" y="1722"/>
                  </a:lnTo>
                  <a:lnTo>
                    <a:pt x="662" y="1737"/>
                  </a:lnTo>
                  <a:lnTo>
                    <a:pt x="707" y="1750"/>
                  </a:lnTo>
                  <a:lnTo>
                    <a:pt x="753" y="1759"/>
                  </a:lnTo>
                  <a:lnTo>
                    <a:pt x="798" y="1768"/>
                  </a:lnTo>
                  <a:lnTo>
                    <a:pt x="846" y="1774"/>
                  </a:lnTo>
                  <a:lnTo>
                    <a:pt x="894" y="1777"/>
                  </a:lnTo>
                  <a:lnTo>
                    <a:pt x="942" y="1779"/>
                  </a:lnTo>
                  <a:lnTo>
                    <a:pt x="991" y="1777"/>
                  </a:lnTo>
                  <a:lnTo>
                    <a:pt x="1038" y="1774"/>
                  </a:lnTo>
                  <a:lnTo>
                    <a:pt x="1086" y="1768"/>
                  </a:lnTo>
                  <a:lnTo>
                    <a:pt x="1132" y="1759"/>
                  </a:lnTo>
                  <a:lnTo>
                    <a:pt x="1178" y="1750"/>
                  </a:lnTo>
                  <a:lnTo>
                    <a:pt x="1222" y="1737"/>
                  </a:lnTo>
                  <a:lnTo>
                    <a:pt x="1266" y="1722"/>
                  </a:lnTo>
                  <a:lnTo>
                    <a:pt x="1309" y="1705"/>
                  </a:lnTo>
                  <a:lnTo>
                    <a:pt x="1350" y="1686"/>
                  </a:lnTo>
                  <a:lnTo>
                    <a:pt x="1392" y="1665"/>
                  </a:lnTo>
                  <a:lnTo>
                    <a:pt x="1431" y="1643"/>
                  </a:lnTo>
                  <a:lnTo>
                    <a:pt x="1469" y="1618"/>
                  </a:lnTo>
                  <a:lnTo>
                    <a:pt x="1506" y="1592"/>
                  </a:lnTo>
                  <a:lnTo>
                    <a:pt x="1542" y="1564"/>
                  </a:lnTo>
                  <a:lnTo>
                    <a:pt x="1576" y="1534"/>
                  </a:lnTo>
                  <a:lnTo>
                    <a:pt x="1608" y="1503"/>
                  </a:lnTo>
                  <a:lnTo>
                    <a:pt x="1640" y="1471"/>
                  </a:lnTo>
                  <a:lnTo>
                    <a:pt x="1670" y="1436"/>
                  </a:lnTo>
                  <a:lnTo>
                    <a:pt x="1697" y="1401"/>
                  </a:lnTo>
                  <a:lnTo>
                    <a:pt x="1724" y="1364"/>
                  </a:lnTo>
                  <a:lnTo>
                    <a:pt x="1748" y="1326"/>
                  </a:lnTo>
                  <a:lnTo>
                    <a:pt x="1770" y="1286"/>
                  </a:lnTo>
                  <a:lnTo>
                    <a:pt x="1791" y="1246"/>
                  </a:lnTo>
                  <a:lnTo>
                    <a:pt x="1810" y="1204"/>
                  </a:lnTo>
                  <a:lnTo>
                    <a:pt x="1827" y="1161"/>
                  </a:lnTo>
                  <a:lnTo>
                    <a:pt x="1842" y="1118"/>
                  </a:lnTo>
                  <a:lnTo>
                    <a:pt x="1855" y="1072"/>
                  </a:lnTo>
                  <a:lnTo>
                    <a:pt x="1865" y="1027"/>
                  </a:lnTo>
                  <a:lnTo>
                    <a:pt x="1874" y="980"/>
                  </a:lnTo>
                  <a:lnTo>
                    <a:pt x="1879" y="934"/>
                  </a:lnTo>
                  <a:lnTo>
                    <a:pt x="1883" y="886"/>
                  </a:lnTo>
                  <a:lnTo>
                    <a:pt x="1884" y="837"/>
                  </a:lnTo>
                  <a:lnTo>
                    <a:pt x="1884" y="384"/>
                  </a:lnTo>
                  <a:lnTo>
                    <a:pt x="1865" y="381"/>
                  </a:lnTo>
                  <a:lnTo>
                    <a:pt x="1847" y="378"/>
                  </a:lnTo>
                  <a:lnTo>
                    <a:pt x="1829" y="373"/>
                  </a:lnTo>
                  <a:lnTo>
                    <a:pt x="1814" y="368"/>
                  </a:lnTo>
                  <a:lnTo>
                    <a:pt x="1797" y="362"/>
                  </a:lnTo>
                  <a:lnTo>
                    <a:pt x="1782" y="354"/>
                  </a:lnTo>
                  <a:lnTo>
                    <a:pt x="1767" y="347"/>
                  </a:lnTo>
                  <a:lnTo>
                    <a:pt x="1753" y="339"/>
                  </a:lnTo>
                  <a:lnTo>
                    <a:pt x="1741" y="329"/>
                  </a:lnTo>
                  <a:lnTo>
                    <a:pt x="1728" y="318"/>
                  </a:lnTo>
                  <a:lnTo>
                    <a:pt x="1716" y="308"/>
                  </a:lnTo>
                  <a:lnTo>
                    <a:pt x="1706" y="296"/>
                  </a:lnTo>
                  <a:lnTo>
                    <a:pt x="1695" y="285"/>
                  </a:lnTo>
                  <a:lnTo>
                    <a:pt x="1686" y="272"/>
                  </a:lnTo>
                  <a:lnTo>
                    <a:pt x="1677" y="259"/>
                  </a:lnTo>
                  <a:lnTo>
                    <a:pt x="1669" y="246"/>
                  </a:lnTo>
                  <a:lnTo>
                    <a:pt x="1661" y="232"/>
                  </a:lnTo>
                  <a:lnTo>
                    <a:pt x="1655" y="217"/>
                  </a:lnTo>
                  <a:lnTo>
                    <a:pt x="1649" y="203"/>
                  </a:lnTo>
                  <a:lnTo>
                    <a:pt x="1643" y="188"/>
                  </a:lnTo>
                  <a:lnTo>
                    <a:pt x="1639" y="173"/>
                  </a:lnTo>
                  <a:lnTo>
                    <a:pt x="1635" y="158"/>
                  </a:lnTo>
                  <a:lnTo>
                    <a:pt x="1633" y="142"/>
                  </a:lnTo>
                  <a:lnTo>
                    <a:pt x="1630" y="126"/>
                  </a:lnTo>
                  <a:lnTo>
                    <a:pt x="1628" y="110"/>
                  </a:lnTo>
                  <a:lnTo>
                    <a:pt x="1627" y="94"/>
                  </a:lnTo>
                  <a:lnTo>
                    <a:pt x="1627" y="78"/>
                  </a:lnTo>
                  <a:lnTo>
                    <a:pt x="1628" y="63"/>
                  </a:lnTo>
                  <a:lnTo>
                    <a:pt x="1630" y="47"/>
                  </a:lnTo>
                  <a:lnTo>
                    <a:pt x="1632" y="31"/>
                  </a:lnTo>
                  <a:lnTo>
                    <a:pt x="1634" y="15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8" name="Freeform 18"/>
            <p:cNvSpPr>
              <a:spLocks/>
            </p:cNvSpPr>
            <p:nvPr/>
          </p:nvSpPr>
          <p:spPr bwMode="auto">
            <a:xfrm>
              <a:off x="3844925" y="2373313"/>
              <a:ext cx="96838" cy="266700"/>
            </a:xfrm>
            <a:custGeom>
              <a:avLst/>
              <a:gdLst>
                <a:gd name="T0" fmla="*/ 197 w 308"/>
                <a:gd name="T1" fmla="*/ 9 h 838"/>
                <a:gd name="T2" fmla="*/ 179 w 308"/>
                <a:gd name="T3" fmla="*/ 60 h 838"/>
                <a:gd name="T4" fmla="*/ 147 w 308"/>
                <a:gd name="T5" fmla="*/ 152 h 838"/>
                <a:gd name="T6" fmla="*/ 109 w 308"/>
                <a:gd name="T7" fmla="*/ 271 h 838"/>
                <a:gd name="T8" fmla="*/ 70 w 308"/>
                <a:gd name="T9" fmla="*/ 401 h 838"/>
                <a:gd name="T10" fmla="*/ 34 w 308"/>
                <a:gd name="T11" fmla="*/ 530 h 838"/>
                <a:gd name="T12" fmla="*/ 14 w 308"/>
                <a:gd name="T13" fmla="*/ 618 h 838"/>
                <a:gd name="T14" fmla="*/ 5 w 308"/>
                <a:gd name="T15" fmla="*/ 669 h 838"/>
                <a:gd name="T16" fmla="*/ 0 w 308"/>
                <a:gd name="T17" fmla="*/ 713 h 838"/>
                <a:gd name="T18" fmla="*/ 0 w 308"/>
                <a:gd name="T19" fmla="*/ 746 h 838"/>
                <a:gd name="T20" fmla="*/ 5 w 308"/>
                <a:gd name="T21" fmla="*/ 769 h 838"/>
                <a:gd name="T22" fmla="*/ 16 w 308"/>
                <a:gd name="T23" fmla="*/ 785 h 838"/>
                <a:gd name="T24" fmla="*/ 29 w 308"/>
                <a:gd name="T25" fmla="*/ 799 h 838"/>
                <a:gd name="T26" fmla="*/ 47 w 308"/>
                <a:gd name="T27" fmla="*/ 811 h 838"/>
                <a:gd name="T28" fmla="*/ 68 w 308"/>
                <a:gd name="T29" fmla="*/ 820 h 838"/>
                <a:gd name="T30" fmla="*/ 90 w 308"/>
                <a:gd name="T31" fmla="*/ 828 h 838"/>
                <a:gd name="T32" fmla="*/ 126 w 308"/>
                <a:gd name="T33" fmla="*/ 835 h 838"/>
                <a:gd name="T34" fmla="*/ 175 w 308"/>
                <a:gd name="T35" fmla="*/ 838 h 838"/>
                <a:gd name="T36" fmla="*/ 222 w 308"/>
                <a:gd name="T37" fmla="*/ 836 h 838"/>
                <a:gd name="T38" fmla="*/ 260 w 308"/>
                <a:gd name="T39" fmla="*/ 828 h 838"/>
                <a:gd name="T40" fmla="*/ 279 w 308"/>
                <a:gd name="T41" fmla="*/ 819 h 838"/>
                <a:gd name="T42" fmla="*/ 286 w 308"/>
                <a:gd name="T43" fmla="*/ 813 h 838"/>
                <a:gd name="T44" fmla="*/ 293 w 308"/>
                <a:gd name="T45" fmla="*/ 790 h 838"/>
                <a:gd name="T46" fmla="*/ 300 w 308"/>
                <a:gd name="T47" fmla="*/ 745 h 838"/>
                <a:gd name="T48" fmla="*/ 305 w 308"/>
                <a:gd name="T49" fmla="*/ 691 h 838"/>
                <a:gd name="T50" fmla="*/ 308 w 308"/>
                <a:gd name="T51" fmla="*/ 631 h 838"/>
                <a:gd name="T52" fmla="*/ 305 w 308"/>
                <a:gd name="T53" fmla="*/ 533 h 838"/>
                <a:gd name="T54" fmla="*/ 296 w 308"/>
                <a:gd name="T55" fmla="*/ 393 h 838"/>
                <a:gd name="T56" fmla="*/ 280 w 308"/>
                <a:gd name="T57" fmla="*/ 258 h 838"/>
                <a:gd name="T58" fmla="*/ 265 w 308"/>
                <a:gd name="T59" fmla="*/ 166 h 838"/>
                <a:gd name="T60" fmla="*/ 254 w 308"/>
                <a:gd name="T61" fmla="*/ 113 h 838"/>
                <a:gd name="T62" fmla="*/ 242 w 308"/>
                <a:gd name="T63" fmla="*/ 68 h 838"/>
                <a:gd name="T64" fmla="*/ 229 w 308"/>
                <a:gd name="T65" fmla="*/ 33 h 838"/>
                <a:gd name="T66" fmla="*/ 218 w 308"/>
                <a:gd name="T67" fmla="*/ 11 h 838"/>
                <a:gd name="T68" fmla="*/ 205 w 308"/>
                <a:gd name="T69" fmla="*/ 0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8" h="838">
                  <a:moveTo>
                    <a:pt x="200" y="1"/>
                  </a:moveTo>
                  <a:lnTo>
                    <a:pt x="197" y="9"/>
                  </a:lnTo>
                  <a:lnTo>
                    <a:pt x="189" y="29"/>
                  </a:lnTo>
                  <a:lnTo>
                    <a:pt x="179" y="60"/>
                  </a:lnTo>
                  <a:lnTo>
                    <a:pt x="164" y="103"/>
                  </a:lnTo>
                  <a:lnTo>
                    <a:pt x="147" y="152"/>
                  </a:lnTo>
                  <a:lnTo>
                    <a:pt x="129" y="209"/>
                  </a:lnTo>
                  <a:lnTo>
                    <a:pt x="109" y="271"/>
                  </a:lnTo>
                  <a:lnTo>
                    <a:pt x="89" y="335"/>
                  </a:lnTo>
                  <a:lnTo>
                    <a:pt x="70" y="401"/>
                  </a:lnTo>
                  <a:lnTo>
                    <a:pt x="51" y="466"/>
                  </a:lnTo>
                  <a:lnTo>
                    <a:pt x="34" y="530"/>
                  </a:lnTo>
                  <a:lnTo>
                    <a:pt x="20" y="590"/>
                  </a:lnTo>
                  <a:lnTo>
                    <a:pt x="14" y="618"/>
                  </a:lnTo>
                  <a:lnTo>
                    <a:pt x="9" y="645"/>
                  </a:lnTo>
                  <a:lnTo>
                    <a:pt x="5" y="669"/>
                  </a:lnTo>
                  <a:lnTo>
                    <a:pt x="2" y="692"/>
                  </a:lnTo>
                  <a:lnTo>
                    <a:pt x="0" y="713"/>
                  </a:lnTo>
                  <a:lnTo>
                    <a:pt x="0" y="731"/>
                  </a:lnTo>
                  <a:lnTo>
                    <a:pt x="0" y="746"/>
                  </a:lnTo>
                  <a:lnTo>
                    <a:pt x="2" y="759"/>
                  </a:lnTo>
                  <a:lnTo>
                    <a:pt x="5" y="769"/>
                  </a:lnTo>
                  <a:lnTo>
                    <a:pt x="10" y="777"/>
                  </a:lnTo>
                  <a:lnTo>
                    <a:pt x="16" y="785"/>
                  </a:lnTo>
                  <a:lnTo>
                    <a:pt x="22" y="793"/>
                  </a:lnTo>
                  <a:lnTo>
                    <a:pt x="29" y="799"/>
                  </a:lnTo>
                  <a:lnTo>
                    <a:pt x="38" y="806"/>
                  </a:lnTo>
                  <a:lnTo>
                    <a:pt x="47" y="811"/>
                  </a:lnTo>
                  <a:lnTo>
                    <a:pt x="57" y="816"/>
                  </a:lnTo>
                  <a:lnTo>
                    <a:pt x="68" y="820"/>
                  </a:lnTo>
                  <a:lnTo>
                    <a:pt x="78" y="825"/>
                  </a:lnTo>
                  <a:lnTo>
                    <a:pt x="90" y="828"/>
                  </a:lnTo>
                  <a:lnTo>
                    <a:pt x="101" y="831"/>
                  </a:lnTo>
                  <a:lnTo>
                    <a:pt x="126" y="835"/>
                  </a:lnTo>
                  <a:lnTo>
                    <a:pt x="151" y="838"/>
                  </a:lnTo>
                  <a:lnTo>
                    <a:pt x="175" y="838"/>
                  </a:lnTo>
                  <a:lnTo>
                    <a:pt x="200" y="838"/>
                  </a:lnTo>
                  <a:lnTo>
                    <a:pt x="222" y="836"/>
                  </a:lnTo>
                  <a:lnTo>
                    <a:pt x="242" y="833"/>
                  </a:lnTo>
                  <a:lnTo>
                    <a:pt x="260" y="828"/>
                  </a:lnTo>
                  <a:lnTo>
                    <a:pt x="274" y="822"/>
                  </a:lnTo>
                  <a:lnTo>
                    <a:pt x="279" y="819"/>
                  </a:lnTo>
                  <a:lnTo>
                    <a:pt x="283" y="816"/>
                  </a:lnTo>
                  <a:lnTo>
                    <a:pt x="286" y="813"/>
                  </a:lnTo>
                  <a:lnTo>
                    <a:pt x="289" y="809"/>
                  </a:lnTo>
                  <a:lnTo>
                    <a:pt x="293" y="790"/>
                  </a:lnTo>
                  <a:lnTo>
                    <a:pt x="297" y="769"/>
                  </a:lnTo>
                  <a:lnTo>
                    <a:pt x="300" y="745"/>
                  </a:lnTo>
                  <a:lnTo>
                    <a:pt x="303" y="719"/>
                  </a:lnTo>
                  <a:lnTo>
                    <a:pt x="305" y="691"/>
                  </a:lnTo>
                  <a:lnTo>
                    <a:pt x="307" y="662"/>
                  </a:lnTo>
                  <a:lnTo>
                    <a:pt x="308" y="631"/>
                  </a:lnTo>
                  <a:lnTo>
                    <a:pt x="308" y="599"/>
                  </a:lnTo>
                  <a:lnTo>
                    <a:pt x="305" y="533"/>
                  </a:lnTo>
                  <a:lnTo>
                    <a:pt x="301" y="463"/>
                  </a:lnTo>
                  <a:lnTo>
                    <a:pt x="296" y="393"/>
                  </a:lnTo>
                  <a:lnTo>
                    <a:pt x="289" y="325"/>
                  </a:lnTo>
                  <a:lnTo>
                    <a:pt x="280" y="258"/>
                  </a:lnTo>
                  <a:lnTo>
                    <a:pt x="271" y="196"/>
                  </a:lnTo>
                  <a:lnTo>
                    <a:pt x="265" y="166"/>
                  </a:lnTo>
                  <a:lnTo>
                    <a:pt x="259" y="139"/>
                  </a:lnTo>
                  <a:lnTo>
                    <a:pt x="254" y="113"/>
                  </a:lnTo>
                  <a:lnTo>
                    <a:pt x="247" y="90"/>
                  </a:lnTo>
                  <a:lnTo>
                    <a:pt x="242" y="68"/>
                  </a:lnTo>
                  <a:lnTo>
                    <a:pt x="236" y="50"/>
                  </a:lnTo>
                  <a:lnTo>
                    <a:pt x="229" y="33"/>
                  </a:lnTo>
                  <a:lnTo>
                    <a:pt x="224" y="20"/>
                  </a:lnTo>
                  <a:lnTo>
                    <a:pt x="218" y="11"/>
                  </a:lnTo>
                  <a:lnTo>
                    <a:pt x="211" y="3"/>
                  </a:lnTo>
                  <a:lnTo>
                    <a:pt x="205" y="0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E6A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59" name="Freeform 19"/>
            <p:cNvSpPr>
              <a:spLocks/>
            </p:cNvSpPr>
            <p:nvPr/>
          </p:nvSpPr>
          <p:spPr bwMode="auto">
            <a:xfrm>
              <a:off x="4229100" y="2420938"/>
              <a:ext cx="169863" cy="171450"/>
            </a:xfrm>
            <a:custGeom>
              <a:avLst/>
              <a:gdLst>
                <a:gd name="T0" fmla="*/ 1 w 537"/>
                <a:gd name="T1" fmla="*/ 296 h 537"/>
                <a:gd name="T2" fmla="*/ 8 w 537"/>
                <a:gd name="T3" fmla="*/ 335 h 537"/>
                <a:gd name="T4" fmla="*/ 21 w 537"/>
                <a:gd name="T5" fmla="*/ 373 h 537"/>
                <a:gd name="T6" fmla="*/ 39 w 537"/>
                <a:gd name="T7" fmla="*/ 408 h 537"/>
                <a:gd name="T8" fmla="*/ 61 w 537"/>
                <a:gd name="T9" fmla="*/ 439 h 537"/>
                <a:gd name="T10" fmla="*/ 87 w 537"/>
                <a:gd name="T11" fmla="*/ 467 h 537"/>
                <a:gd name="T12" fmla="*/ 118 w 537"/>
                <a:gd name="T13" fmla="*/ 491 h 537"/>
                <a:gd name="T14" fmla="*/ 152 w 537"/>
                <a:gd name="T15" fmla="*/ 511 h 537"/>
                <a:gd name="T16" fmla="*/ 188 w 537"/>
                <a:gd name="T17" fmla="*/ 525 h 537"/>
                <a:gd name="T18" fmla="*/ 227 w 537"/>
                <a:gd name="T19" fmla="*/ 534 h 537"/>
                <a:gd name="T20" fmla="*/ 268 w 537"/>
                <a:gd name="T21" fmla="*/ 537 h 537"/>
                <a:gd name="T22" fmla="*/ 310 w 537"/>
                <a:gd name="T23" fmla="*/ 534 h 537"/>
                <a:gd name="T24" fmla="*/ 349 w 537"/>
                <a:gd name="T25" fmla="*/ 525 h 537"/>
                <a:gd name="T26" fmla="*/ 385 w 537"/>
                <a:gd name="T27" fmla="*/ 511 h 537"/>
                <a:gd name="T28" fmla="*/ 418 w 537"/>
                <a:gd name="T29" fmla="*/ 491 h 537"/>
                <a:gd name="T30" fmla="*/ 449 w 537"/>
                <a:gd name="T31" fmla="*/ 467 h 537"/>
                <a:gd name="T32" fmla="*/ 476 w 537"/>
                <a:gd name="T33" fmla="*/ 439 h 537"/>
                <a:gd name="T34" fmla="*/ 498 w 537"/>
                <a:gd name="T35" fmla="*/ 408 h 537"/>
                <a:gd name="T36" fmla="*/ 516 w 537"/>
                <a:gd name="T37" fmla="*/ 373 h 537"/>
                <a:gd name="T38" fmla="*/ 528 w 537"/>
                <a:gd name="T39" fmla="*/ 335 h 537"/>
                <a:gd name="T40" fmla="*/ 536 w 537"/>
                <a:gd name="T41" fmla="*/ 296 h 537"/>
                <a:gd name="T42" fmla="*/ 537 w 537"/>
                <a:gd name="T43" fmla="*/ 255 h 537"/>
                <a:gd name="T44" fmla="*/ 532 w 537"/>
                <a:gd name="T45" fmla="*/ 215 h 537"/>
                <a:gd name="T46" fmla="*/ 521 w 537"/>
                <a:gd name="T47" fmla="*/ 176 h 537"/>
                <a:gd name="T48" fmla="*/ 504 w 537"/>
                <a:gd name="T49" fmla="*/ 141 h 537"/>
                <a:gd name="T50" fmla="*/ 484 w 537"/>
                <a:gd name="T51" fmla="*/ 108 h 537"/>
                <a:gd name="T52" fmla="*/ 459 w 537"/>
                <a:gd name="T53" fmla="*/ 78 h 537"/>
                <a:gd name="T54" fmla="*/ 429 w 537"/>
                <a:gd name="T55" fmla="*/ 53 h 537"/>
                <a:gd name="T56" fmla="*/ 396 w 537"/>
                <a:gd name="T57" fmla="*/ 32 h 537"/>
                <a:gd name="T58" fmla="*/ 360 w 537"/>
                <a:gd name="T59" fmla="*/ 16 h 537"/>
                <a:gd name="T60" fmla="*/ 322 w 537"/>
                <a:gd name="T61" fmla="*/ 6 h 537"/>
                <a:gd name="T62" fmla="*/ 282 w 537"/>
                <a:gd name="T63" fmla="*/ 0 h 537"/>
                <a:gd name="T64" fmla="*/ 241 w 537"/>
                <a:gd name="T65" fmla="*/ 1 h 537"/>
                <a:gd name="T66" fmla="*/ 201 w 537"/>
                <a:gd name="T67" fmla="*/ 9 h 537"/>
                <a:gd name="T68" fmla="*/ 164 w 537"/>
                <a:gd name="T69" fmla="*/ 21 h 537"/>
                <a:gd name="T70" fmla="*/ 129 w 537"/>
                <a:gd name="T71" fmla="*/ 38 h 537"/>
                <a:gd name="T72" fmla="*/ 97 w 537"/>
                <a:gd name="T73" fmla="*/ 62 h 537"/>
                <a:gd name="T74" fmla="*/ 69 w 537"/>
                <a:gd name="T75" fmla="*/ 88 h 537"/>
                <a:gd name="T76" fmla="*/ 45 w 537"/>
                <a:gd name="T77" fmla="*/ 119 h 537"/>
                <a:gd name="T78" fmla="*/ 26 w 537"/>
                <a:gd name="T79" fmla="*/ 152 h 537"/>
                <a:gd name="T80" fmla="*/ 11 w 537"/>
                <a:gd name="T81" fmla="*/ 188 h 537"/>
                <a:gd name="T82" fmla="*/ 3 w 537"/>
                <a:gd name="T83" fmla="*/ 227 h 537"/>
                <a:gd name="T84" fmla="*/ 0 w 537"/>
                <a:gd name="T85" fmla="*/ 269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37" h="537">
                  <a:moveTo>
                    <a:pt x="0" y="269"/>
                  </a:moveTo>
                  <a:lnTo>
                    <a:pt x="0" y="282"/>
                  </a:lnTo>
                  <a:lnTo>
                    <a:pt x="1" y="296"/>
                  </a:lnTo>
                  <a:lnTo>
                    <a:pt x="3" y="309"/>
                  </a:lnTo>
                  <a:lnTo>
                    <a:pt x="5" y="323"/>
                  </a:lnTo>
                  <a:lnTo>
                    <a:pt x="8" y="335"/>
                  </a:lnTo>
                  <a:lnTo>
                    <a:pt x="11" y="348"/>
                  </a:lnTo>
                  <a:lnTo>
                    <a:pt x="16" y="361"/>
                  </a:lnTo>
                  <a:lnTo>
                    <a:pt x="21" y="373"/>
                  </a:lnTo>
                  <a:lnTo>
                    <a:pt x="26" y="385"/>
                  </a:lnTo>
                  <a:lnTo>
                    <a:pt x="32" y="397"/>
                  </a:lnTo>
                  <a:lnTo>
                    <a:pt x="39" y="408"/>
                  </a:lnTo>
                  <a:lnTo>
                    <a:pt x="45" y="419"/>
                  </a:lnTo>
                  <a:lnTo>
                    <a:pt x="53" y="429"/>
                  </a:lnTo>
                  <a:lnTo>
                    <a:pt x="61" y="439"/>
                  </a:lnTo>
                  <a:lnTo>
                    <a:pt x="69" y="449"/>
                  </a:lnTo>
                  <a:lnTo>
                    <a:pt x="78" y="458"/>
                  </a:lnTo>
                  <a:lnTo>
                    <a:pt x="87" y="467"/>
                  </a:lnTo>
                  <a:lnTo>
                    <a:pt x="97" y="476"/>
                  </a:lnTo>
                  <a:lnTo>
                    <a:pt x="108" y="483"/>
                  </a:lnTo>
                  <a:lnTo>
                    <a:pt x="118" y="491"/>
                  </a:lnTo>
                  <a:lnTo>
                    <a:pt x="129" y="498"/>
                  </a:lnTo>
                  <a:lnTo>
                    <a:pt x="140" y="504"/>
                  </a:lnTo>
                  <a:lnTo>
                    <a:pt x="152" y="511"/>
                  </a:lnTo>
                  <a:lnTo>
                    <a:pt x="164" y="516"/>
                  </a:lnTo>
                  <a:lnTo>
                    <a:pt x="176" y="520"/>
                  </a:lnTo>
                  <a:lnTo>
                    <a:pt x="188" y="525"/>
                  </a:lnTo>
                  <a:lnTo>
                    <a:pt x="201" y="529"/>
                  </a:lnTo>
                  <a:lnTo>
                    <a:pt x="214" y="532"/>
                  </a:lnTo>
                  <a:lnTo>
                    <a:pt x="227" y="534"/>
                  </a:lnTo>
                  <a:lnTo>
                    <a:pt x="241" y="536"/>
                  </a:lnTo>
                  <a:lnTo>
                    <a:pt x="255" y="537"/>
                  </a:lnTo>
                  <a:lnTo>
                    <a:pt x="268" y="537"/>
                  </a:lnTo>
                  <a:lnTo>
                    <a:pt x="282" y="537"/>
                  </a:lnTo>
                  <a:lnTo>
                    <a:pt x="296" y="536"/>
                  </a:lnTo>
                  <a:lnTo>
                    <a:pt x="310" y="534"/>
                  </a:lnTo>
                  <a:lnTo>
                    <a:pt x="322" y="532"/>
                  </a:lnTo>
                  <a:lnTo>
                    <a:pt x="336" y="529"/>
                  </a:lnTo>
                  <a:lnTo>
                    <a:pt x="349" y="525"/>
                  </a:lnTo>
                  <a:lnTo>
                    <a:pt x="360" y="520"/>
                  </a:lnTo>
                  <a:lnTo>
                    <a:pt x="373" y="516"/>
                  </a:lnTo>
                  <a:lnTo>
                    <a:pt x="385" y="511"/>
                  </a:lnTo>
                  <a:lnTo>
                    <a:pt x="396" y="504"/>
                  </a:lnTo>
                  <a:lnTo>
                    <a:pt x="408" y="498"/>
                  </a:lnTo>
                  <a:lnTo>
                    <a:pt x="418" y="491"/>
                  </a:lnTo>
                  <a:lnTo>
                    <a:pt x="429" y="483"/>
                  </a:lnTo>
                  <a:lnTo>
                    <a:pt x="440" y="476"/>
                  </a:lnTo>
                  <a:lnTo>
                    <a:pt x="449" y="467"/>
                  </a:lnTo>
                  <a:lnTo>
                    <a:pt x="459" y="458"/>
                  </a:lnTo>
                  <a:lnTo>
                    <a:pt x="467" y="449"/>
                  </a:lnTo>
                  <a:lnTo>
                    <a:pt x="476" y="439"/>
                  </a:lnTo>
                  <a:lnTo>
                    <a:pt x="484" y="429"/>
                  </a:lnTo>
                  <a:lnTo>
                    <a:pt x="491" y="419"/>
                  </a:lnTo>
                  <a:lnTo>
                    <a:pt x="498" y="408"/>
                  </a:lnTo>
                  <a:lnTo>
                    <a:pt x="504" y="397"/>
                  </a:lnTo>
                  <a:lnTo>
                    <a:pt x="510" y="385"/>
                  </a:lnTo>
                  <a:lnTo>
                    <a:pt x="516" y="373"/>
                  </a:lnTo>
                  <a:lnTo>
                    <a:pt x="521" y="361"/>
                  </a:lnTo>
                  <a:lnTo>
                    <a:pt x="525" y="348"/>
                  </a:lnTo>
                  <a:lnTo>
                    <a:pt x="528" y="335"/>
                  </a:lnTo>
                  <a:lnTo>
                    <a:pt x="532" y="323"/>
                  </a:lnTo>
                  <a:lnTo>
                    <a:pt x="534" y="309"/>
                  </a:lnTo>
                  <a:lnTo>
                    <a:pt x="536" y="296"/>
                  </a:lnTo>
                  <a:lnTo>
                    <a:pt x="537" y="282"/>
                  </a:lnTo>
                  <a:lnTo>
                    <a:pt x="537" y="269"/>
                  </a:lnTo>
                  <a:lnTo>
                    <a:pt x="537" y="255"/>
                  </a:lnTo>
                  <a:lnTo>
                    <a:pt x="536" y="241"/>
                  </a:lnTo>
                  <a:lnTo>
                    <a:pt x="534" y="227"/>
                  </a:lnTo>
                  <a:lnTo>
                    <a:pt x="532" y="215"/>
                  </a:lnTo>
                  <a:lnTo>
                    <a:pt x="528" y="201"/>
                  </a:lnTo>
                  <a:lnTo>
                    <a:pt x="525" y="188"/>
                  </a:lnTo>
                  <a:lnTo>
                    <a:pt x="521" y="176"/>
                  </a:lnTo>
                  <a:lnTo>
                    <a:pt x="516" y="164"/>
                  </a:lnTo>
                  <a:lnTo>
                    <a:pt x="510" y="152"/>
                  </a:lnTo>
                  <a:lnTo>
                    <a:pt x="504" y="141"/>
                  </a:lnTo>
                  <a:lnTo>
                    <a:pt x="498" y="129"/>
                  </a:lnTo>
                  <a:lnTo>
                    <a:pt x="491" y="119"/>
                  </a:lnTo>
                  <a:lnTo>
                    <a:pt x="484" y="108"/>
                  </a:lnTo>
                  <a:lnTo>
                    <a:pt x="476" y="97"/>
                  </a:lnTo>
                  <a:lnTo>
                    <a:pt x="467" y="88"/>
                  </a:lnTo>
                  <a:lnTo>
                    <a:pt x="459" y="78"/>
                  </a:lnTo>
                  <a:lnTo>
                    <a:pt x="449" y="70"/>
                  </a:lnTo>
                  <a:lnTo>
                    <a:pt x="440" y="62"/>
                  </a:lnTo>
                  <a:lnTo>
                    <a:pt x="429" y="53"/>
                  </a:lnTo>
                  <a:lnTo>
                    <a:pt x="418" y="46"/>
                  </a:lnTo>
                  <a:lnTo>
                    <a:pt x="408" y="38"/>
                  </a:lnTo>
                  <a:lnTo>
                    <a:pt x="396" y="32"/>
                  </a:lnTo>
                  <a:lnTo>
                    <a:pt x="385" y="27"/>
                  </a:lnTo>
                  <a:lnTo>
                    <a:pt x="373" y="21"/>
                  </a:lnTo>
                  <a:lnTo>
                    <a:pt x="360" y="16"/>
                  </a:lnTo>
                  <a:lnTo>
                    <a:pt x="349" y="12"/>
                  </a:lnTo>
                  <a:lnTo>
                    <a:pt x="336" y="9"/>
                  </a:lnTo>
                  <a:lnTo>
                    <a:pt x="322" y="6"/>
                  </a:lnTo>
                  <a:lnTo>
                    <a:pt x="310" y="3"/>
                  </a:lnTo>
                  <a:lnTo>
                    <a:pt x="296" y="1"/>
                  </a:lnTo>
                  <a:lnTo>
                    <a:pt x="282" y="0"/>
                  </a:lnTo>
                  <a:lnTo>
                    <a:pt x="268" y="0"/>
                  </a:lnTo>
                  <a:lnTo>
                    <a:pt x="255" y="0"/>
                  </a:lnTo>
                  <a:lnTo>
                    <a:pt x="241" y="1"/>
                  </a:lnTo>
                  <a:lnTo>
                    <a:pt x="227" y="3"/>
                  </a:lnTo>
                  <a:lnTo>
                    <a:pt x="214" y="6"/>
                  </a:lnTo>
                  <a:lnTo>
                    <a:pt x="201" y="9"/>
                  </a:lnTo>
                  <a:lnTo>
                    <a:pt x="188" y="12"/>
                  </a:lnTo>
                  <a:lnTo>
                    <a:pt x="176" y="16"/>
                  </a:lnTo>
                  <a:lnTo>
                    <a:pt x="164" y="21"/>
                  </a:lnTo>
                  <a:lnTo>
                    <a:pt x="152" y="27"/>
                  </a:lnTo>
                  <a:lnTo>
                    <a:pt x="140" y="32"/>
                  </a:lnTo>
                  <a:lnTo>
                    <a:pt x="129" y="38"/>
                  </a:lnTo>
                  <a:lnTo>
                    <a:pt x="118" y="46"/>
                  </a:lnTo>
                  <a:lnTo>
                    <a:pt x="108" y="53"/>
                  </a:lnTo>
                  <a:lnTo>
                    <a:pt x="97" y="62"/>
                  </a:lnTo>
                  <a:lnTo>
                    <a:pt x="87" y="70"/>
                  </a:lnTo>
                  <a:lnTo>
                    <a:pt x="78" y="78"/>
                  </a:lnTo>
                  <a:lnTo>
                    <a:pt x="69" y="88"/>
                  </a:lnTo>
                  <a:lnTo>
                    <a:pt x="61" y="97"/>
                  </a:lnTo>
                  <a:lnTo>
                    <a:pt x="53" y="108"/>
                  </a:lnTo>
                  <a:lnTo>
                    <a:pt x="45" y="119"/>
                  </a:lnTo>
                  <a:lnTo>
                    <a:pt x="39" y="129"/>
                  </a:lnTo>
                  <a:lnTo>
                    <a:pt x="32" y="141"/>
                  </a:lnTo>
                  <a:lnTo>
                    <a:pt x="26" y="152"/>
                  </a:lnTo>
                  <a:lnTo>
                    <a:pt x="21" y="164"/>
                  </a:lnTo>
                  <a:lnTo>
                    <a:pt x="16" y="176"/>
                  </a:lnTo>
                  <a:lnTo>
                    <a:pt x="11" y="188"/>
                  </a:lnTo>
                  <a:lnTo>
                    <a:pt x="8" y="201"/>
                  </a:lnTo>
                  <a:lnTo>
                    <a:pt x="5" y="215"/>
                  </a:lnTo>
                  <a:lnTo>
                    <a:pt x="3" y="227"/>
                  </a:lnTo>
                  <a:lnTo>
                    <a:pt x="1" y="241"/>
                  </a:lnTo>
                  <a:lnTo>
                    <a:pt x="0" y="255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60" name="Freeform 20"/>
            <p:cNvSpPr>
              <a:spLocks/>
            </p:cNvSpPr>
            <p:nvPr/>
          </p:nvSpPr>
          <p:spPr bwMode="auto">
            <a:xfrm>
              <a:off x="3954463" y="2652713"/>
              <a:ext cx="190500" cy="133350"/>
            </a:xfrm>
            <a:custGeom>
              <a:avLst/>
              <a:gdLst>
                <a:gd name="T0" fmla="*/ 8 w 599"/>
                <a:gd name="T1" fmla="*/ 254 h 423"/>
                <a:gd name="T2" fmla="*/ 48 w 599"/>
                <a:gd name="T3" fmla="*/ 280 h 423"/>
                <a:gd name="T4" fmla="*/ 91 w 599"/>
                <a:gd name="T5" fmla="*/ 301 h 423"/>
                <a:gd name="T6" fmla="*/ 130 w 599"/>
                <a:gd name="T7" fmla="*/ 316 h 423"/>
                <a:gd name="T8" fmla="*/ 159 w 599"/>
                <a:gd name="T9" fmla="*/ 323 h 423"/>
                <a:gd name="T10" fmla="*/ 190 w 599"/>
                <a:gd name="T11" fmla="*/ 329 h 423"/>
                <a:gd name="T12" fmla="*/ 223 w 599"/>
                <a:gd name="T13" fmla="*/ 332 h 423"/>
                <a:gd name="T14" fmla="*/ 256 w 599"/>
                <a:gd name="T15" fmla="*/ 332 h 423"/>
                <a:gd name="T16" fmla="*/ 291 w 599"/>
                <a:gd name="T17" fmla="*/ 329 h 423"/>
                <a:gd name="T18" fmla="*/ 326 w 599"/>
                <a:gd name="T19" fmla="*/ 324 h 423"/>
                <a:gd name="T20" fmla="*/ 361 w 599"/>
                <a:gd name="T21" fmla="*/ 316 h 423"/>
                <a:gd name="T22" fmla="*/ 388 w 599"/>
                <a:gd name="T23" fmla="*/ 308 h 423"/>
                <a:gd name="T24" fmla="*/ 390 w 599"/>
                <a:gd name="T25" fmla="*/ 307 h 423"/>
                <a:gd name="T26" fmla="*/ 389 w 599"/>
                <a:gd name="T27" fmla="*/ 308 h 423"/>
                <a:gd name="T28" fmla="*/ 390 w 599"/>
                <a:gd name="T29" fmla="*/ 307 h 423"/>
                <a:gd name="T30" fmla="*/ 405 w 599"/>
                <a:gd name="T31" fmla="*/ 302 h 423"/>
                <a:gd name="T32" fmla="*/ 426 w 599"/>
                <a:gd name="T33" fmla="*/ 292 h 423"/>
                <a:gd name="T34" fmla="*/ 452 w 599"/>
                <a:gd name="T35" fmla="*/ 274 h 423"/>
                <a:gd name="T36" fmla="*/ 476 w 599"/>
                <a:gd name="T37" fmla="*/ 253 h 423"/>
                <a:gd name="T38" fmla="*/ 497 w 599"/>
                <a:gd name="T39" fmla="*/ 229 h 423"/>
                <a:gd name="T40" fmla="*/ 514 w 599"/>
                <a:gd name="T41" fmla="*/ 201 h 423"/>
                <a:gd name="T42" fmla="*/ 535 w 599"/>
                <a:gd name="T43" fmla="*/ 159 h 423"/>
                <a:gd name="T44" fmla="*/ 554 w 599"/>
                <a:gd name="T45" fmla="*/ 105 h 423"/>
                <a:gd name="T46" fmla="*/ 567 w 599"/>
                <a:gd name="T47" fmla="*/ 58 h 423"/>
                <a:gd name="T48" fmla="*/ 574 w 599"/>
                <a:gd name="T49" fmla="*/ 23 h 423"/>
                <a:gd name="T50" fmla="*/ 578 w 599"/>
                <a:gd name="T51" fmla="*/ 4 h 423"/>
                <a:gd name="T52" fmla="*/ 579 w 599"/>
                <a:gd name="T53" fmla="*/ 4 h 423"/>
                <a:gd name="T54" fmla="*/ 586 w 599"/>
                <a:gd name="T55" fmla="*/ 22 h 423"/>
                <a:gd name="T56" fmla="*/ 593 w 599"/>
                <a:gd name="T57" fmla="*/ 59 h 423"/>
                <a:gd name="T58" fmla="*/ 598 w 599"/>
                <a:gd name="T59" fmla="*/ 96 h 423"/>
                <a:gd name="T60" fmla="*/ 599 w 599"/>
                <a:gd name="T61" fmla="*/ 125 h 423"/>
                <a:gd name="T62" fmla="*/ 597 w 599"/>
                <a:gd name="T63" fmla="*/ 158 h 423"/>
                <a:gd name="T64" fmla="*/ 592 w 599"/>
                <a:gd name="T65" fmla="*/ 194 h 423"/>
                <a:gd name="T66" fmla="*/ 582 w 599"/>
                <a:gd name="T67" fmla="*/ 231 h 423"/>
                <a:gd name="T68" fmla="*/ 567 w 599"/>
                <a:gd name="T69" fmla="*/ 270 h 423"/>
                <a:gd name="T70" fmla="*/ 550 w 599"/>
                <a:gd name="T71" fmla="*/ 299 h 423"/>
                <a:gd name="T72" fmla="*/ 536 w 599"/>
                <a:gd name="T73" fmla="*/ 318 h 423"/>
                <a:gd name="T74" fmla="*/ 520 w 599"/>
                <a:gd name="T75" fmla="*/ 336 h 423"/>
                <a:gd name="T76" fmla="*/ 503 w 599"/>
                <a:gd name="T77" fmla="*/ 351 h 423"/>
                <a:gd name="T78" fmla="*/ 483 w 599"/>
                <a:gd name="T79" fmla="*/ 366 h 423"/>
                <a:gd name="T80" fmla="*/ 463 w 599"/>
                <a:gd name="T81" fmla="*/ 379 h 423"/>
                <a:gd name="T82" fmla="*/ 440 w 599"/>
                <a:gd name="T83" fmla="*/ 391 h 423"/>
                <a:gd name="T84" fmla="*/ 425 w 599"/>
                <a:gd name="T85" fmla="*/ 397 h 423"/>
                <a:gd name="T86" fmla="*/ 419 w 599"/>
                <a:gd name="T87" fmla="*/ 399 h 423"/>
                <a:gd name="T88" fmla="*/ 387 w 599"/>
                <a:gd name="T89" fmla="*/ 409 h 423"/>
                <a:gd name="T90" fmla="*/ 342 w 599"/>
                <a:gd name="T91" fmla="*/ 418 h 423"/>
                <a:gd name="T92" fmla="*/ 298 w 599"/>
                <a:gd name="T93" fmla="*/ 422 h 423"/>
                <a:gd name="T94" fmla="*/ 254 w 599"/>
                <a:gd name="T95" fmla="*/ 422 h 423"/>
                <a:gd name="T96" fmla="*/ 210 w 599"/>
                <a:gd name="T97" fmla="*/ 416 h 423"/>
                <a:gd name="T98" fmla="*/ 171 w 599"/>
                <a:gd name="T99" fmla="*/ 404 h 423"/>
                <a:gd name="T100" fmla="*/ 134 w 599"/>
                <a:gd name="T101" fmla="*/ 389 h 423"/>
                <a:gd name="T102" fmla="*/ 103 w 599"/>
                <a:gd name="T103" fmla="*/ 370 h 423"/>
                <a:gd name="T104" fmla="*/ 76 w 599"/>
                <a:gd name="T105" fmla="*/ 350 h 423"/>
                <a:gd name="T106" fmla="*/ 54 w 599"/>
                <a:gd name="T107" fmla="*/ 330 h 423"/>
                <a:gd name="T108" fmla="*/ 28 w 599"/>
                <a:gd name="T109" fmla="*/ 301 h 423"/>
                <a:gd name="T110" fmla="*/ 8 w 599"/>
                <a:gd name="T111" fmla="*/ 269 h 423"/>
                <a:gd name="T112" fmla="*/ 1 w 599"/>
                <a:gd name="T113" fmla="*/ 251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9" h="423">
                  <a:moveTo>
                    <a:pt x="0" y="248"/>
                  </a:moveTo>
                  <a:lnTo>
                    <a:pt x="8" y="254"/>
                  </a:lnTo>
                  <a:lnTo>
                    <a:pt x="32" y="269"/>
                  </a:lnTo>
                  <a:lnTo>
                    <a:pt x="48" y="280"/>
                  </a:lnTo>
                  <a:lnTo>
                    <a:pt x="69" y="290"/>
                  </a:lnTo>
                  <a:lnTo>
                    <a:pt x="91" y="301"/>
                  </a:lnTo>
                  <a:lnTo>
                    <a:pt x="116" y="310"/>
                  </a:lnTo>
                  <a:lnTo>
                    <a:pt x="130" y="316"/>
                  </a:lnTo>
                  <a:lnTo>
                    <a:pt x="145" y="320"/>
                  </a:lnTo>
                  <a:lnTo>
                    <a:pt x="159" y="323"/>
                  </a:lnTo>
                  <a:lnTo>
                    <a:pt x="174" y="326"/>
                  </a:lnTo>
                  <a:lnTo>
                    <a:pt x="190" y="329"/>
                  </a:lnTo>
                  <a:lnTo>
                    <a:pt x="206" y="330"/>
                  </a:lnTo>
                  <a:lnTo>
                    <a:pt x="223" y="332"/>
                  </a:lnTo>
                  <a:lnTo>
                    <a:pt x="239" y="332"/>
                  </a:lnTo>
                  <a:lnTo>
                    <a:pt x="256" y="332"/>
                  </a:lnTo>
                  <a:lnTo>
                    <a:pt x="274" y="331"/>
                  </a:lnTo>
                  <a:lnTo>
                    <a:pt x="291" y="329"/>
                  </a:lnTo>
                  <a:lnTo>
                    <a:pt x="309" y="327"/>
                  </a:lnTo>
                  <a:lnTo>
                    <a:pt x="326" y="324"/>
                  </a:lnTo>
                  <a:lnTo>
                    <a:pt x="343" y="321"/>
                  </a:lnTo>
                  <a:lnTo>
                    <a:pt x="361" y="316"/>
                  </a:lnTo>
                  <a:lnTo>
                    <a:pt x="378" y="310"/>
                  </a:lnTo>
                  <a:lnTo>
                    <a:pt x="388" y="308"/>
                  </a:lnTo>
                  <a:lnTo>
                    <a:pt x="390" y="307"/>
                  </a:lnTo>
                  <a:lnTo>
                    <a:pt x="390" y="307"/>
                  </a:lnTo>
                  <a:lnTo>
                    <a:pt x="390" y="307"/>
                  </a:lnTo>
                  <a:lnTo>
                    <a:pt x="389" y="308"/>
                  </a:lnTo>
                  <a:lnTo>
                    <a:pt x="389" y="308"/>
                  </a:lnTo>
                  <a:lnTo>
                    <a:pt x="390" y="307"/>
                  </a:lnTo>
                  <a:lnTo>
                    <a:pt x="395" y="305"/>
                  </a:lnTo>
                  <a:lnTo>
                    <a:pt x="405" y="302"/>
                  </a:lnTo>
                  <a:lnTo>
                    <a:pt x="412" y="299"/>
                  </a:lnTo>
                  <a:lnTo>
                    <a:pt x="426" y="292"/>
                  </a:lnTo>
                  <a:lnTo>
                    <a:pt x="440" y="284"/>
                  </a:lnTo>
                  <a:lnTo>
                    <a:pt x="452" y="274"/>
                  </a:lnTo>
                  <a:lnTo>
                    <a:pt x="465" y="265"/>
                  </a:lnTo>
                  <a:lnTo>
                    <a:pt x="476" y="253"/>
                  </a:lnTo>
                  <a:lnTo>
                    <a:pt x="486" y="242"/>
                  </a:lnTo>
                  <a:lnTo>
                    <a:pt x="497" y="229"/>
                  </a:lnTo>
                  <a:lnTo>
                    <a:pt x="505" y="215"/>
                  </a:lnTo>
                  <a:lnTo>
                    <a:pt x="514" y="201"/>
                  </a:lnTo>
                  <a:lnTo>
                    <a:pt x="521" y="188"/>
                  </a:lnTo>
                  <a:lnTo>
                    <a:pt x="535" y="159"/>
                  </a:lnTo>
                  <a:lnTo>
                    <a:pt x="545" y="132"/>
                  </a:lnTo>
                  <a:lnTo>
                    <a:pt x="554" y="105"/>
                  </a:lnTo>
                  <a:lnTo>
                    <a:pt x="561" y="80"/>
                  </a:lnTo>
                  <a:lnTo>
                    <a:pt x="567" y="58"/>
                  </a:lnTo>
                  <a:lnTo>
                    <a:pt x="571" y="39"/>
                  </a:lnTo>
                  <a:lnTo>
                    <a:pt x="574" y="23"/>
                  </a:lnTo>
                  <a:lnTo>
                    <a:pt x="576" y="11"/>
                  </a:lnTo>
                  <a:lnTo>
                    <a:pt x="578" y="4"/>
                  </a:lnTo>
                  <a:lnTo>
                    <a:pt x="578" y="0"/>
                  </a:lnTo>
                  <a:lnTo>
                    <a:pt x="579" y="4"/>
                  </a:lnTo>
                  <a:lnTo>
                    <a:pt x="581" y="10"/>
                  </a:lnTo>
                  <a:lnTo>
                    <a:pt x="586" y="22"/>
                  </a:lnTo>
                  <a:lnTo>
                    <a:pt x="590" y="39"/>
                  </a:lnTo>
                  <a:lnTo>
                    <a:pt x="593" y="59"/>
                  </a:lnTo>
                  <a:lnTo>
                    <a:pt x="597" y="83"/>
                  </a:lnTo>
                  <a:lnTo>
                    <a:pt x="598" y="96"/>
                  </a:lnTo>
                  <a:lnTo>
                    <a:pt x="598" y="110"/>
                  </a:lnTo>
                  <a:lnTo>
                    <a:pt x="599" y="125"/>
                  </a:lnTo>
                  <a:lnTo>
                    <a:pt x="598" y="141"/>
                  </a:lnTo>
                  <a:lnTo>
                    <a:pt x="597" y="158"/>
                  </a:lnTo>
                  <a:lnTo>
                    <a:pt x="595" y="176"/>
                  </a:lnTo>
                  <a:lnTo>
                    <a:pt x="592" y="194"/>
                  </a:lnTo>
                  <a:lnTo>
                    <a:pt x="588" y="212"/>
                  </a:lnTo>
                  <a:lnTo>
                    <a:pt x="582" y="231"/>
                  </a:lnTo>
                  <a:lnTo>
                    <a:pt x="575" y="251"/>
                  </a:lnTo>
                  <a:lnTo>
                    <a:pt x="567" y="270"/>
                  </a:lnTo>
                  <a:lnTo>
                    <a:pt x="556" y="289"/>
                  </a:lnTo>
                  <a:lnTo>
                    <a:pt x="550" y="299"/>
                  </a:lnTo>
                  <a:lnTo>
                    <a:pt x="543" y="308"/>
                  </a:lnTo>
                  <a:lnTo>
                    <a:pt x="536" y="318"/>
                  </a:lnTo>
                  <a:lnTo>
                    <a:pt x="529" y="326"/>
                  </a:lnTo>
                  <a:lnTo>
                    <a:pt x="520" y="336"/>
                  </a:lnTo>
                  <a:lnTo>
                    <a:pt x="512" y="343"/>
                  </a:lnTo>
                  <a:lnTo>
                    <a:pt x="503" y="351"/>
                  </a:lnTo>
                  <a:lnTo>
                    <a:pt x="494" y="359"/>
                  </a:lnTo>
                  <a:lnTo>
                    <a:pt x="483" y="366"/>
                  </a:lnTo>
                  <a:lnTo>
                    <a:pt x="474" y="373"/>
                  </a:lnTo>
                  <a:lnTo>
                    <a:pt x="463" y="379"/>
                  </a:lnTo>
                  <a:lnTo>
                    <a:pt x="451" y="385"/>
                  </a:lnTo>
                  <a:lnTo>
                    <a:pt x="440" y="391"/>
                  </a:lnTo>
                  <a:lnTo>
                    <a:pt x="430" y="395"/>
                  </a:lnTo>
                  <a:lnTo>
                    <a:pt x="425" y="397"/>
                  </a:lnTo>
                  <a:lnTo>
                    <a:pt x="421" y="398"/>
                  </a:lnTo>
                  <a:lnTo>
                    <a:pt x="419" y="399"/>
                  </a:lnTo>
                  <a:lnTo>
                    <a:pt x="408" y="402"/>
                  </a:lnTo>
                  <a:lnTo>
                    <a:pt x="387" y="409"/>
                  </a:lnTo>
                  <a:lnTo>
                    <a:pt x="365" y="414"/>
                  </a:lnTo>
                  <a:lnTo>
                    <a:pt x="342" y="418"/>
                  </a:lnTo>
                  <a:lnTo>
                    <a:pt x="320" y="421"/>
                  </a:lnTo>
                  <a:lnTo>
                    <a:pt x="298" y="422"/>
                  </a:lnTo>
                  <a:lnTo>
                    <a:pt x="276" y="423"/>
                  </a:lnTo>
                  <a:lnTo>
                    <a:pt x="254" y="422"/>
                  </a:lnTo>
                  <a:lnTo>
                    <a:pt x="231" y="419"/>
                  </a:lnTo>
                  <a:lnTo>
                    <a:pt x="210" y="416"/>
                  </a:lnTo>
                  <a:lnTo>
                    <a:pt x="190" y="411"/>
                  </a:lnTo>
                  <a:lnTo>
                    <a:pt x="171" y="404"/>
                  </a:lnTo>
                  <a:lnTo>
                    <a:pt x="152" y="397"/>
                  </a:lnTo>
                  <a:lnTo>
                    <a:pt x="134" y="389"/>
                  </a:lnTo>
                  <a:lnTo>
                    <a:pt x="118" y="380"/>
                  </a:lnTo>
                  <a:lnTo>
                    <a:pt x="103" y="370"/>
                  </a:lnTo>
                  <a:lnTo>
                    <a:pt x="89" y="361"/>
                  </a:lnTo>
                  <a:lnTo>
                    <a:pt x="76" y="350"/>
                  </a:lnTo>
                  <a:lnTo>
                    <a:pt x="64" y="341"/>
                  </a:lnTo>
                  <a:lnTo>
                    <a:pt x="54" y="330"/>
                  </a:lnTo>
                  <a:lnTo>
                    <a:pt x="44" y="320"/>
                  </a:lnTo>
                  <a:lnTo>
                    <a:pt x="28" y="301"/>
                  </a:lnTo>
                  <a:lnTo>
                    <a:pt x="17" y="284"/>
                  </a:lnTo>
                  <a:lnTo>
                    <a:pt x="8" y="269"/>
                  </a:lnTo>
                  <a:lnTo>
                    <a:pt x="3" y="257"/>
                  </a:lnTo>
                  <a:lnTo>
                    <a:pt x="1" y="251"/>
                  </a:lnTo>
                  <a:lnTo>
                    <a:pt x="0" y="248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61" name="Freeform 21"/>
            <p:cNvSpPr>
              <a:spLocks/>
            </p:cNvSpPr>
            <p:nvPr/>
          </p:nvSpPr>
          <p:spPr bwMode="auto">
            <a:xfrm>
              <a:off x="4013200" y="2406650"/>
              <a:ext cx="84138" cy="90488"/>
            </a:xfrm>
            <a:custGeom>
              <a:avLst/>
              <a:gdLst>
                <a:gd name="T0" fmla="*/ 117 w 263"/>
                <a:gd name="T1" fmla="*/ 0 h 286"/>
                <a:gd name="T2" fmla="*/ 92 w 263"/>
                <a:gd name="T3" fmla="*/ 5 h 286"/>
                <a:gd name="T4" fmla="*/ 69 w 263"/>
                <a:gd name="T5" fmla="*/ 16 h 286"/>
                <a:gd name="T6" fmla="*/ 47 w 263"/>
                <a:gd name="T7" fmla="*/ 29 h 286"/>
                <a:gd name="T8" fmla="*/ 29 w 263"/>
                <a:gd name="T9" fmla="*/ 47 h 286"/>
                <a:gd name="T10" fmla="*/ 16 w 263"/>
                <a:gd name="T11" fmla="*/ 68 h 286"/>
                <a:gd name="T12" fmla="*/ 5 w 263"/>
                <a:gd name="T13" fmla="*/ 92 h 286"/>
                <a:gd name="T14" fmla="*/ 0 w 263"/>
                <a:gd name="T15" fmla="*/ 117 h 286"/>
                <a:gd name="T16" fmla="*/ 0 w 263"/>
                <a:gd name="T17" fmla="*/ 189 h 286"/>
                <a:gd name="T18" fmla="*/ 2 w 263"/>
                <a:gd name="T19" fmla="*/ 218 h 286"/>
                <a:gd name="T20" fmla="*/ 12 w 263"/>
                <a:gd name="T21" fmla="*/ 243 h 286"/>
                <a:gd name="T22" fmla="*/ 24 w 263"/>
                <a:gd name="T23" fmla="*/ 266 h 286"/>
                <a:gd name="T24" fmla="*/ 42 w 263"/>
                <a:gd name="T25" fmla="*/ 286 h 286"/>
                <a:gd name="T26" fmla="*/ 61 w 263"/>
                <a:gd name="T27" fmla="*/ 271 h 286"/>
                <a:gd name="T28" fmla="*/ 82 w 263"/>
                <a:gd name="T29" fmla="*/ 261 h 286"/>
                <a:gd name="T30" fmla="*/ 106 w 263"/>
                <a:gd name="T31" fmla="*/ 255 h 286"/>
                <a:gd name="T32" fmla="*/ 131 w 263"/>
                <a:gd name="T33" fmla="*/ 251 h 286"/>
                <a:gd name="T34" fmla="*/ 156 w 263"/>
                <a:gd name="T35" fmla="*/ 255 h 286"/>
                <a:gd name="T36" fmla="*/ 180 w 263"/>
                <a:gd name="T37" fmla="*/ 261 h 286"/>
                <a:gd name="T38" fmla="*/ 201 w 263"/>
                <a:gd name="T39" fmla="*/ 271 h 286"/>
                <a:gd name="T40" fmla="*/ 220 w 263"/>
                <a:gd name="T41" fmla="*/ 286 h 286"/>
                <a:gd name="T42" fmla="*/ 238 w 263"/>
                <a:gd name="T43" fmla="*/ 266 h 286"/>
                <a:gd name="T44" fmla="*/ 252 w 263"/>
                <a:gd name="T45" fmla="*/ 243 h 286"/>
                <a:gd name="T46" fmla="*/ 260 w 263"/>
                <a:gd name="T47" fmla="*/ 218 h 286"/>
                <a:gd name="T48" fmla="*/ 263 w 263"/>
                <a:gd name="T49" fmla="*/ 189 h 286"/>
                <a:gd name="T50" fmla="*/ 262 w 263"/>
                <a:gd name="T51" fmla="*/ 117 h 286"/>
                <a:gd name="T52" fmla="*/ 257 w 263"/>
                <a:gd name="T53" fmla="*/ 92 h 286"/>
                <a:gd name="T54" fmla="*/ 247 w 263"/>
                <a:gd name="T55" fmla="*/ 68 h 286"/>
                <a:gd name="T56" fmla="*/ 233 w 263"/>
                <a:gd name="T57" fmla="*/ 47 h 286"/>
                <a:gd name="T58" fmla="*/ 215 w 263"/>
                <a:gd name="T59" fmla="*/ 29 h 286"/>
                <a:gd name="T60" fmla="*/ 193 w 263"/>
                <a:gd name="T61" fmla="*/ 16 h 286"/>
                <a:gd name="T62" fmla="*/ 170 w 263"/>
                <a:gd name="T63" fmla="*/ 5 h 286"/>
                <a:gd name="T64" fmla="*/ 145 w 263"/>
                <a:gd name="T65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3" h="286">
                  <a:moveTo>
                    <a:pt x="131" y="0"/>
                  </a:moveTo>
                  <a:lnTo>
                    <a:pt x="117" y="0"/>
                  </a:lnTo>
                  <a:lnTo>
                    <a:pt x="105" y="2"/>
                  </a:lnTo>
                  <a:lnTo>
                    <a:pt x="92" y="5"/>
                  </a:lnTo>
                  <a:lnTo>
                    <a:pt x="80" y="9"/>
                  </a:lnTo>
                  <a:lnTo>
                    <a:pt x="69" y="16"/>
                  </a:lnTo>
                  <a:lnTo>
                    <a:pt x="58" y="22"/>
                  </a:lnTo>
                  <a:lnTo>
                    <a:pt x="47" y="29"/>
                  </a:lnTo>
                  <a:lnTo>
                    <a:pt x="38" y="38"/>
                  </a:lnTo>
                  <a:lnTo>
                    <a:pt x="29" y="47"/>
                  </a:lnTo>
                  <a:lnTo>
                    <a:pt x="22" y="58"/>
                  </a:lnTo>
                  <a:lnTo>
                    <a:pt x="16" y="68"/>
                  </a:lnTo>
                  <a:lnTo>
                    <a:pt x="9" y="80"/>
                  </a:lnTo>
                  <a:lnTo>
                    <a:pt x="5" y="92"/>
                  </a:lnTo>
                  <a:lnTo>
                    <a:pt x="2" y="104"/>
                  </a:lnTo>
                  <a:lnTo>
                    <a:pt x="0" y="117"/>
                  </a:lnTo>
                  <a:lnTo>
                    <a:pt x="0" y="131"/>
                  </a:lnTo>
                  <a:lnTo>
                    <a:pt x="0" y="189"/>
                  </a:lnTo>
                  <a:lnTo>
                    <a:pt x="0" y="204"/>
                  </a:lnTo>
                  <a:lnTo>
                    <a:pt x="2" y="218"/>
                  </a:lnTo>
                  <a:lnTo>
                    <a:pt x="6" y="230"/>
                  </a:lnTo>
                  <a:lnTo>
                    <a:pt x="12" y="243"/>
                  </a:lnTo>
                  <a:lnTo>
                    <a:pt x="17" y="256"/>
                  </a:lnTo>
                  <a:lnTo>
                    <a:pt x="24" y="266"/>
                  </a:lnTo>
                  <a:lnTo>
                    <a:pt x="33" y="277"/>
                  </a:lnTo>
                  <a:lnTo>
                    <a:pt x="42" y="286"/>
                  </a:lnTo>
                  <a:lnTo>
                    <a:pt x="52" y="279"/>
                  </a:lnTo>
                  <a:lnTo>
                    <a:pt x="61" y="271"/>
                  </a:lnTo>
                  <a:lnTo>
                    <a:pt x="72" y="266"/>
                  </a:lnTo>
                  <a:lnTo>
                    <a:pt x="82" y="261"/>
                  </a:lnTo>
                  <a:lnTo>
                    <a:pt x="94" y="257"/>
                  </a:lnTo>
                  <a:lnTo>
                    <a:pt x="106" y="255"/>
                  </a:lnTo>
                  <a:lnTo>
                    <a:pt x="118" y="252"/>
                  </a:lnTo>
                  <a:lnTo>
                    <a:pt x="131" y="251"/>
                  </a:lnTo>
                  <a:lnTo>
                    <a:pt x="144" y="252"/>
                  </a:lnTo>
                  <a:lnTo>
                    <a:pt x="156" y="255"/>
                  </a:lnTo>
                  <a:lnTo>
                    <a:pt x="168" y="257"/>
                  </a:lnTo>
                  <a:lnTo>
                    <a:pt x="180" y="261"/>
                  </a:lnTo>
                  <a:lnTo>
                    <a:pt x="190" y="266"/>
                  </a:lnTo>
                  <a:lnTo>
                    <a:pt x="201" y="271"/>
                  </a:lnTo>
                  <a:lnTo>
                    <a:pt x="210" y="279"/>
                  </a:lnTo>
                  <a:lnTo>
                    <a:pt x="220" y="286"/>
                  </a:lnTo>
                  <a:lnTo>
                    <a:pt x="229" y="277"/>
                  </a:lnTo>
                  <a:lnTo>
                    <a:pt x="238" y="266"/>
                  </a:lnTo>
                  <a:lnTo>
                    <a:pt x="245" y="256"/>
                  </a:lnTo>
                  <a:lnTo>
                    <a:pt x="252" y="243"/>
                  </a:lnTo>
                  <a:lnTo>
                    <a:pt x="256" y="230"/>
                  </a:lnTo>
                  <a:lnTo>
                    <a:pt x="260" y="218"/>
                  </a:lnTo>
                  <a:lnTo>
                    <a:pt x="262" y="204"/>
                  </a:lnTo>
                  <a:lnTo>
                    <a:pt x="263" y="189"/>
                  </a:lnTo>
                  <a:lnTo>
                    <a:pt x="263" y="131"/>
                  </a:lnTo>
                  <a:lnTo>
                    <a:pt x="262" y="117"/>
                  </a:lnTo>
                  <a:lnTo>
                    <a:pt x="260" y="104"/>
                  </a:lnTo>
                  <a:lnTo>
                    <a:pt x="257" y="92"/>
                  </a:lnTo>
                  <a:lnTo>
                    <a:pt x="253" y="80"/>
                  </a:lnTo>
                  <a:lnTo>
                    <a:pt x="247" y="68"/>
                  </a:lnTo>
                  <a:lnTo>
                    <a:pt x="240" y="58"/>
                  </a:lnTo>
                  <a:lnTo>
                    <a:pt x="233" y="47"/>
                  </a:lnTo>
                  <a:lnTo>
                    <a:pt x="224" y="38"/>
                  </a:lnTo>
                  <a:lnTo>
                    <a:pt x="215" y="29"/>
                  </a:lnTo>
                  <a:lnTo>
                    <a:pt x="205" y="22"/>
                  </a:lnTo>
                  <a:lnTo>
                    <a:pt x="193" y="16"/>
                  </a:lnTo>
                  <a:lnTo>
                    <a:pt x="183" y="9"/>
                  </a:lnTo>
                  <a:lnTo>
                    <a:pt x="170" y="5"/>
                  </a:lnTo>
                  <a:lnTo>
                    <a:pt x="157" y="2"/>
                  </a:lnTo>
                  <a:lnTo>
                    <a:pt x="145" y="0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62" name="Freeform 22"/>
            <p:cNvSpPr>
              <a:spLocks/>
            </p:cNvSpPr>
            <p:nvPr/>
          </p:nvSpPr>
          <p:spPr bwMode="auto">
            <a:xfrm>
              <a:off x="3759200" y="2416175"/>
              <a:ext cx="63500" cy="71438"/>
            </a:xfrm>
            <a:custGeom>
              <a:avLst/>
              <a:gdLst>
                <a:gd name="T0" fmla="*/ 92 w 204"/>
                <a:gd name="T1" fmla="*/ 2 h 222"/>
                <a:gd name="T2" fmla="*/ 72 w 204"/>
                <a:gd name="T3" fmla="*/ 6 h 222"/>
                <a:gd name="T4" fmla="*/ 53 w 204"/>
                <a:gd name="T5" fmla="*/ 13 h 222"/>
                <a:gd name="T6" fmla="*/ 37 w 204"/>
                <a:gd name="T7" fmla="*/ 24 h 222"/>
                <a:gd name="T8" fmla="*/ 23 w 204"/>
                <a:gd name="T9" fmla="*/ 39 h 222"/>
                <a:gd name="T10" fmla="*/ 13 w 204"/>
                <a:gd name="T11" fmla="*/ 54 h 222"/>
                <a:gd name="T12" fmla="*/ 4 w 204"/>
                <a:gd name="T13" fmla="*/ 72 h 222"/>
                <a:gd name="T14" fmla="*/ 1 w 204"/>
                <a:gd name="T15" fmla="*/ 92 h 222"/>
                <a:gd name="T16" fmla="*/ 0 w 204"/>
                <a:gd name="T17" fmla="*/ 147 h 222"/>
                <a:gd name="T18" fmla="*/ 2 w 204"/>
                <a:gd name="T19" fmla="*/ 170 h 222"/>
                <a:gd name="T20" fmla="*/ 10 w 204"/>
                <a:gd name="T21" fmla="*/ 190 h 222"/>
                <a:gd name="T22" fmla="*/ 19 w 204"/>
                <a:gd name="T23" fmla="*/ 208 h 222"/>
                <a:gd name="T24" fmla="*/ 33 w 204"/>
                <a:gd name="T25" fmla="*/ 222 h 222"/>
                <a:gd name="T26" fmla="*/ 48 w 204"/>
                <a:gd name="T27" fmla="*/ 212 h 222"/>
                <a:gd name="T28" fmla="*/ 65 w 204"/>
                <a:gd name="T29" fmla="*/ 203 h 222"/>
                <a:gd name="T30" fmla="*/ 83 w 204"/>
                <a:gd name="T31" fmla="*/ 198 h 222"/>
                <a:gd name="T32" fmla="*/ 102 w 204"/>
                <a:gd name="T33" fmla="*/ 196 h 222"/>
                <a:gd name="T34" fmla="*/ 122 w 204"/>
                <a:gd name="T35" fmla="*/ 198 h 222"/>
                <a:gd name="T36" fmla="*/ 140 w 204"/>
                <a:gd name="T37" fmla="*/ 203 h 222"/>
                <a:gd name="T38" fmla="*/ 156 w 204"/>
                <a:gd name="T39" fmla="*/ 212 h 222"/>
                <a:gd name="T40" fmla="*/ 170 w 204"/>
                <a:gd name="T41" fmla="*/ 222 h 222"/>
                <a:gd name="T42" fmla="*/ 184 w 204"/>
                <a:gd name="T43" fmla="*/ 208 h 222"/>
                <a:gd name="T44" fmla="*/ 195 w 204"/>
                <a:gd name="T45" fmla="*/ 190 h 222"/>
                <a:gd name="T46" fmla="*/ 201 w 204"/>
                <a:gd name="T47" fmla="*/ 170 h 222"/>
                <a:gd name="T48" fmla="*/ 204 w 204"/>
                <a:gd name="T49" fmla="*/ 147 h 222"/>
                <a:gd name="T50" fmla="*/ 203 w 204"/>
                <a:gd name="T51" fmla="*/ 92 h 222"/>
                <a:gd name="T52" fmla="*/ 199 w 204"/>
                <a:gd name="T53" fmla="*/ 72 h 222"/>
                <a:gd name="T54" fmla="*/ 192 w 204"/>
                <a:gd name="T55" fmla="*/ 54 h 222"/>
                <a:gd name="T56" fmla="*/ 181 w 204"/>
                <a:gd name="T57" fmla="*/ 39 h 222"/>
                <a:gd name="T58" fmla="*/ 167 w 204"/>
                <a:gd name="T59" fmla="*/ 24 h 222"/>
                <a:gd name="T60" fmla="*/ 150 w 204"/>
                <a:gd name="T61" fmla="*/ 13 h 222"/>
                <a:gd name="T62" fmla="*/ 132 w 204"/>
                <a:gd name="T63" fmla="*/ 6 h 222"/>
                <a:gd name="T64" fmla="*/ 112 w 204"/>
                <a:gd name="T65" fmla="*/ 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4" h="222">
                  <a:moveTo>
                    <a:pt x="102" y="0"/>
                  </a:moveTo>
                  <a:lnTo>
                    <a:pt x="92" y="2"/>
                  </a:lnTo>
                  <a:lnTo>
                    <a:pt x="82" y="3"/>
                  </a:lnTo>
                  <a:lnTo>
                    <a:pt x="72" y="6"/>
                  </a:lnTo>
                  <a:lnTo>
                    <a:pt x="63" y="9"/>
                  </a:lnTo>
                  <a:lnTo>
                    <a:pt x="53" y="13"/>
                  </a:lnTo>
                  <a:lnTo>
                    <a:pt x="46" y="18"/>
                  </a:lnTo>
                  <a:lnTo>
                    <a:pt x="37" y="24"/>
                  </a:lnTo>
                  <a:lnTo>
                    <a:pt x="30" y="31"/>
                  </a:lnTo>
                  <a:lnTo>
                    <a:pt x="23" y="39"/>
                  </a:lnTo>
                  <a:lnTo>
                    <a:pt x="18" y="46"/>
                  </a:lnTo>
                  <a:lnTo>
                    <a:pt x="13" y="54"/>
                  </a:lnTo>
                  <a:lnTo>
                    <a:pt x="9" y="63"/>
                  </a:lnTo>
                  <a:lnTo>
                    <a:pt x="4" y="72"/>
                  </a:lnTo>
                  <a:lnTo>
                    <a:pt x="2" y="82"/>
                  </a:lnTo>
                  <a:lnTo>
                    <a:pt x="1" y="92"/>
                  </a:lnTo>
                  <a:lnTo>
                    <a:pt x="0" y="103"/>
                  </a:lnTo>
                  <a:lnTo>
                    <a:pt x="0" y="147"/>
                  </a:lnTo>
                  <a:lnTo>
                    <a:pt x="1" y="159"/>
                  </a:lnTo>
                  <a:lnTo>
                    <a:pt x="2" y="170"/>
                  </a:lnTo>
                  <a:lnTo>
                    <a:pt x="5" y="179"/>
                  </a:lnTo>
                  <a:lnTo>
                    <a:pt x="10" y="190"/>
                  </a:lnTo>
                  <a:lnTo>
                    <a:pt x="14" y="198"/>
                  </a:lnTo>
                  <a:lnTo>
                    <a:pt x="19" y="208"/>
                  </a:lnTo>
                  <a:lnTo>
                    <a:pt x="27" y="215"/>
                  </a:lnTo>
                  <a:lnTo>
                    <a:pt x="33" y="222"/>
                  </a:lnTo>
                  <a:lnTo>
                    <a:pt x="40" y="217"/>
                  </a:lnTo>
                  <a:lnTo>
                    <a:pt x="48" y="212"/>
                  </a:lnTo>
                  <a:lnTo>
                    <a:pt x="56" y="207"/>
                  </a:lnTo>
                  <a:lnTo>
                    <a:pt x="65" y="203"/>
                  </a:lnTo>
                  <a:lnTo>
                    <a:pt x="73" y="200"/>
                  </a:lnTo>
                  <a:lnTo>
                    <a:pt x="83" y="198"/>
                  </a:lnTo>
                  <a:lnTo>
                    <a:pt x="92" y="196"/>
                  </a:lnTo>
                  <a:lnTo>
                    <a:pt x="102" y="196"/>
                  </a:lnTo>
                  <a:lnTo>
                    <a:pt x="112" y="196"/>
                  </a:lnTo>
                  <a:lnTo>
                    <a:pt x="122" y="198"/>
                  </a:lnTo>
                  <a:lnTo>
                    <a:pt x="130" y="200"/>
                  </a:lnTo>
                  <a:lnTo>
                    <a:pt x="140" y="203"/>
                  </a:lnTo>
                  <a:lnTo>
                    <a:pt x="148" y="207"/>
                  </a:lnTo>
                  <a:lnTo>
                    <a:pt x="156" y="212"/>
                  </a:lnTo>
                  <a:lnTo>
                    <a:pt x="164" y="217"/>
                  </a:lnTo>
                  <a:lnTo>
                    <a:pt x="170" y="222"/>
                  </a:lnTo>
                  <a:lnTo>
                    <a:pt x="178" y="215"/>
                  </a:lnTo>
                  <a:lnTo>
                    <a:pt x="184" y="208"/>
                  </a:lnTo>
                  <a:lnTo>
                    <a:pt x="191" y="198"/>
                  </a:lnTo>
                  <a:lnTo>
                    <a:pt x="195" y="190"/>
                  </a:lnTo>
                  <a:lnTo>
                    <a:pt x="199" y="179"/>
                  </a:lnTo>
                  <a:lnTo>
                    <a:pt x="201" y="170"/>
                  </a:lnTo>
                  <a:lnTo>
                    <a:pt x="203" y="159"/>
                  </a:lnTo>
                  <a:lnTo>
                    <a:pt x="204" y="147"/>
                  </a:lnTo>
                  <a:lnTo>
                    <a:pt x="204" y="103"/>
                  </a:lnTo>
                  <a:lnTo>
                    <a:pt x="203" y="92"/>
                  </a:lnTo>
                  <a:lnTo>
                    <a:pt x="202" y="82"/>
                  </a:lnTo>
                  <a:lnTo>
                    <a:pt x="199" y="72"/>
                  </a:lnTo>
                  <a:lnTo>
                    <a:pt x="196" y="63"/>
                  </a:lnTo>
                  <a:lnTo>
                    <a:pt x="192" y="54"/>
                  </a:lnTo>
                  <a:lnTo>
                    <a:pt x="186" y="46"/>
                  </a:lnTo>
                  <a:lnTo>
                    <a:pt x="181" y="39"/>
                  </a:lnTo>
                  <a:lnTo>
                    <a:pt x="174" y="31"/>
                  </a:lnTo>
                  <a:lnTo>
                    <a:pt x="167" y="24"/>
                  </a:lnTo>
                  <a:lnTo>
                    <a:pt x="159" y="18"/>
                  </a:lnTo>
                  <a:lnTo>
                    <a:pt x="150" y="13"/>
                  </a:lnTo>
                  <a:lnTo>
                    <a:pt x="142" y="9"/>
                  </a:lnTo>
                  <a:lnTo>
                    <a:pt x="132" y="6"/>
                  </a:lnTo>
                  <a:lnTo>
                    <a:pt x="123" y="3"/>
                  </a:lnTo>
                  <a:lnTo>
                    <a:pt x="112" y="2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63" name="Freeform 23"/>
            <p:cNvSpPr>
              <a:spLocks/>
            </p:cNvSpPr>
            <p:nvPr/>
          </p:nvSpPr>
          <p:spPr bwMode="auto">
            <a:xfrm>
              <a:off x="4211638" y="2271713"/>
              <a:ext cx="90488" cy="295275"/>
            </a:xfrm>
            <a:custGeom>
              <a:avLst/>
              <a:gdLst>
                <a:gd name="T0" fmla="*/ 286 w 287"/>
                <a:gd name="T1" fmla="*/ 802 h 931"/>
                <a:gd name="T2" fmla="*/ 281 w 287"/>
                <a:gd name="T3" fmla="*/ 830 h 931"/>
                <a:gd name="T4" fmla="*/ 269 w 287"/>
                <a:gd name="T5" fmla="*/ 856 h 931"/>
                <a:gd name="T6" fmla="*/ 255 w 287"/>
                <a:gd name="T7" fmla="*/ 878 h 931"/>
                <a:gd name="T8" fmla="*/ 234 w 287"/>
                <a:gd name="T9" fmla="*/ 898 h 931"/>
                <a:gd name="T10" fmla="*/ 212 w 287"/>
                <a:gd name="T11" fmla="*/ 914 h 931"/>
                <a:gd name="T12" fmla="*/ 186 w 287"/>
                <a:gd name="T13" fmla="*/ 925 h 931"/>
                <a:gd name="T14" fmla="*/ 158 w 287"/>
                <a:gd name="T15" fmla="*/ 930 h 931"/>
                <a:gd name="T16" fmla="*/ 129 w 287"/>
                <a:gd name="T17" fmla="*/ 930 h 931"/>
                <a:gd name="T18" fmla="*/ 100 w 287"/>
                <a:gd name="T19" fmla="*/ 925 h 931"/>
                <a:gd name="T20" fmla="*/ 75 w 287"/>
                <a:gd name="T21" fmla="*/ 914 h 931"/>
                <a:gd name="T22" fmla="*/ 52 w 287"/>
                <a:gd name="T23" fmla="*/ 898 h 931"/>
                <a:gd name="T24" fmla="*/ 32 w 287"/>
                <a:gd name="T25" fmla="*/ 878 h 931"/>
                <a:gd name="T26" fmla="*/ 17 w 287"/>
                <a:gd name="T27" fmla="*/ 856 h 931"/>
                <a:gd name="T28" fmla="*/ 6 w 287"/>
                <a:gd name="T29" fmla="*/ 830 h 931"/>
                <a:gd name="T30" fmla="*/ 1 w 287"/>
                <a:gd name="T31" fmla="*/ 802 h 931"/>
                <a:gd name="T32" fmla="*/ 0 w 287"/>
                <a:gd name="T33" fmla="*/ 143 h 931"/>
                <a:gd name="T34" fmla="*/ 3 w 287"/>
                <a:gd name="T35" fmla="*/ 114 h 931"/>
                <a:gd name="T36" fmla="*/ 11 w 287"/>
                <a:gd name="T37" fmla="*/ 87 h 931"/>
                <a:gd name="T38" fmla="*/ 24 w 287"/>
                <a:gd name="T39" fmla="*/ 63 h 931"/>
                <a:gd name="T40" fmla="*/ 42 w 287"/>
                <a:gd name="T41" fmla="*/ 42 h 931"/>
                <a:gd name="T42" fmla="*/ 63 w 287"/>
                <a:gd name="T43" fmla="*/ 24 h 931"/>
                <a:gd name="T44" fmla="*/ 87 w 287"/>
                <a:gd name="T45" fmla="*/ 10 h 931"/>
                <a:gd name="T46" fmla="*/ 114 w 287"/>
                <a:gd name="T47" fmla="*/ 3 h 931"/>
                <a:gd name="T48" fmla="*/ 144 w 287"/>
                <a:gd name="T49" fmla="*/ 0 h 931"/>
                <a:gd name="T50" fmla="*/ 172 w 287"/>
                <a:gd name="T51" fmla="*/ 3 h 931"/>
                <a:gd name="T52" fmla="*/ 200 w 287"/>
                <a:gd name="T53" fmla="*/ 10 h 931"/>
                <a:gd name="T54" fmla="*/ 224 w 287"/>
                <a:gd name="T55" fmla="*/ 24 h 931"/>
                <a:gd name="T56" fmla="*/ 245 w 287"/>
                <a:gd name="T57" fmla="*/ 42 h 931"/>
                <a:gd name="T58" fmla="*/ 263 w 287"/>
                <a:gd name="T59" fmla="*/ 63 h 931"/>
                <a:gd name="T60" fmla="*/ 276 w 287"/>
                <a:gd name="T61" fmla="*/ 87 h 931"/>
                <a:gd name="T62" fmla="*/ 284 w 287"/>
                <a:gd name="T63" fmla="*/ 114 h 931"/>
                <a:gd name="T64" fmla="*/ 287 w 287"/>
                <a:gd name="T65" fmla="*/ 143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7" h="931">
                  <a:moveTo>
                    <a:pt x="287" y="787"/>
                  </a:moveTo>
                  <a:lnTo>
                    <a:pt x="286" y="802"/>
                  </a:lnTo>
                  <a:lnTo>
                    <a:pt x="284" y="816"/>
                  </a:lnTo>
                  <a:lnTo>
                    <a:pt x="281" y="830"/>
                  </a:lnTo>
                  <a:lnTo>
                    <a:pt x="276" y="843"/>
                  </a:lnTo>
                  <a:lnTo>
                    <a:pt x="269" y="856"/>
                  </a:lnTo>
                  <a:lnTo>
                    <a:pt x="263" y="868"/>
                  </a:lnTo>
                  <a:lnTo>
                    <a:pt x="255" y="878"/>
                  </a:lnTo>
                  <a:lnTo>
                    <a:pt x="245" y="889"/>
                  </a:lnTo>
                  <a:lnTo>
                    <a:pt x="234" y="898"/>
                  </a:lnTo>
                  <a:lnTo>
                    <a:pt x="224" y="907"/>
                  </a:lnTo>
                  <a:lnTo>
                    <a:pt x="212" y="914"/>
                  </a:lnTo>
                  <a:lnTo>
                    <a:pt x="200" y="919"/>
                  </a:lnTo>
                  <a:lnTo>
                    <a:pt x="186" y="925"/>
                  </a:lnTo>
                  <a:lnTo>
                    <a:pt x="172" y="928"/>
                  </a:lnTo>
                  <a:lnTo>
                    <a:pt x="158" y="930"/>
                  </a:lnTo>
                  <a:lnTo>
                    <a:pt x="144" y="931"/>
                  </a:lnTo>
                  <a:lnTo>
                    <a:pt x="129" y="930"/>
                  </a:lnTo>
                  <a:lnTo>
                    <a:pt x="114" y="928"/>
                  </a:lnTo>
                  <a:lnTo>
                    <a:pt x="100" y="925"/>
                  </a:lnTo>
                  <a:lnTo>
                    <a:pt x="87" y="919"/>
                  </a:lnTo>
                  <a:lnTo>
                    <a:pt x="75" y="914"/>
                  </a:lnTo>
                  <a:lnTo>
                    <a:pt x="63" y="907"/>
                  </a:lnTo>
                  <a:lnTo>
                    <a:pt x="52" y="898"/>
                  </a:lnTo>
                  <a:lnTo>
                    <a:pt x="42" y="889"/>
                  </a:lnTo>
                  <a:lnTo>
                    <a:pt x="32" y="878"/>
                  </a:lnTo>
                  <a:lnTo>
                    <a:pt x="24" y="868"/>
                  </a:lnTo>
                  <a:lnTo>
                    <a:pt x="17" y="856"/>
                  </a:lnTo>
                  <a:lnTo>
                    <a:pt x="11" y="843"/>
                  </a:lnTo>
                  <a:lnTo>
                    <a:pt x="6" y="830"/>
                  </a:lnTo>
                  <a:lnTo>
                    <a:pt x="3" y="816"/>
                  </a:lnTo>
                  <a:lnTo>
                    <a:pt x="1" y="802"/>
                  </a:lnTo>
                  <a:lnTo>
                    <a:pt x="0" y="787"/>
                  </a:lnTo>
                  <a:lnTo>
                    <a:pt x="0" y="143"/>
                  </a:lnTo>
                  <a:lnTo>
                    <a:pt x="1" y="129"/>
                  </a:lnTo>
                  <a:lnTo>
                    <a:pt x="3" y="114"/>
                  </a:lnTo>
                  <a:lnTo>
                    <a:pt x="6" y="100"/>
                  </a:lnTo>
                  <a:lnTo>
                    <a:pt x="11" y="87"/>
                  </a:lnTo>
                  <a:lnTo>
                    <a:pt x="17" y="75"/>
                  </a:lnTo>
                  <a:lnTo>
                    <a:pt x="24" y="63"/>
                  </a:lnTo>
                  <a:lnTo>
                    <a:pt x="32" y="52"/>
                  </a:lnTo>
                  <a:lnTo>
                    <a:pt x="42" y="42"/>
                  </a:lnTo>
                  <a:lnTo>
                    <a:pt x="52" y="32"/>
                  </a:lnTo>
                  <a:lnTo>
                    <a:pt x="63" y="24"/>
                  </a:lnTo>
                  <a:lnTo>
                    <a:pt x="75" y="17"/>
                  </a:lnTo>
                  <a:lnTo>
                    <a:pt x="87" y="10"/>
                  </a:lnTo>
                  <a:lnTo>
                    <a:pt x="100" y="6"/>
                  </a:lnTo>
                  <a:lnTo>
                    <a:pt x="114" y="3"/>
                  </a:lnTo>
                  <a:lnTo>
                    <a:pt x="129" y="0"/>
                  </a:lnTo>
                  <a:lnTo>
                    <a:pt x="144" y="0"/>
                  </a:lnTo>
                  <a:lnTo>
                    <a:pt x="158" y="0"/>
                  </a:lnTo>
                  <a:lnTo>
                    <a:pt x="172" y="3"/>
                  </a:lnTo>
                  <a:lnTo>
                    <a:pt x="186" y="6"/>
                  </a:lnTo>
                  <a:lnTo>
                    <a:pt x="200" y="10"/>
                  </a:lnTo>
                  <a:lnTo>
                    <a:pt x="212" y="17"/>
                  </a:lnTo>
                  <a:lnTo>
                    <a:pt x="224" y="24"/>
                  </a:lnTo>
                  <a:lnTo>
                    <a:pt x="234" y="32"/>
                  </a:lnTo>
                  <a:lnTo>
                    <a:pt x="245" y="42"/>
                  </a:lnTo>
                  <a:lnTo>
                    <a:pt x="255" y="52"/>
                  </a:lnTo>
                  <a:lnTo>
                    <a:pt x="263" y="63"/>
                  </a:lnTo>
                  <a:lnTo>
                    <a:pt x="269" y="75"/>
                  </a:lnTo>
                  <a:lnTo>
                    <a:pt x="276" y="87"/>
                  </a:lnTo>
                  <a:lnTo>
                    <a:pt x="281" y="100"/>
                  </a:lnTo>
                  <a:lnTo>
                    <a:pt x="284" y="114"/>
                  </a:lnTo>
                  <a:lnTo>
                    <a:pt x="286" y="129"/>
                  </a:lnTo>
                  <a:lnTo>
                    <a:pt x="287" y="143"/>
                  </a:lnTo>
                  <a:lnTo>
                    <a:pt x="287" y="787"/>
                  </a:lnTo>
                  <a:close/>
                </a:path>
              </a:pathLst>
            </a:custGeom>
            <a:solidFill>
              <a:srgbClr val="8E5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64" name="Freeform 24"/>
            <p:cNvSpPr>
              <a:spLocks/>
            </p:cNvSpPr>
            <p:nvPr/>
          </p:nvSpPr>
          <p:spPr bwMode="auto">
            <a:xfrm>
              <a:off x="3705225" y="2957513"/>
              <a:ext cx="708025" cy="1420813"/>
            </a:xfrm>
            <a:custGeom>
              <a:avLst/>
              <a:gdLst>
                <a:gd name="T0" fmla="*/ 165 w 2234"/>
                <a:gd name="T1" fmla="*/ 1204 h 4477"/>
                <a:gd name="T2" fmla="*/ 207 w 2234"/>
                <a:gd name="T3" fmla="*/ 881 h 4477"/>
                <a:gd name="T4" fmla="*/ 227 w 2234"/>
                <a:gd name="T5" fmla="*/ 741 h 4477"/>
                <a:gd name="T6" fmla="*/ 247 w 2234"/>
                <a:gd name="T7" fmla="*/ 617 h 4477"/>
                <a:gd name="T8" fmla="*/ 267 w 2234"/>
                <a:gd name="T9" fmla="*/ 506 h 4477"/>
                <a:gd name="T10" fmla="*/ 291 w 2234"/>
                <a:gd name="T11" fmla="*/ 407 h 4477"/>
                <a:gd name="T12" fmla="*/ 316 w 2234"/>
                <a:gd name="T13" fmla="*/ 322 h 4477"/>
                <a:gd name="T14" fmla="*/ 346 w 2234"/>
                <a:gd name="T15" fmla="*/ 248 h 4477"/>
                <a:gd name="T16" fmla="*/ 381 w 2234"/>
                <a:gd name="T17" fmla="*/ 184 h 4477"/>
                <a:gd name="T18" fmla="*/ 421 w 2234"/>
                <a:gd name="T19" fmla="*/ 132 h 4477"/>
                <a:gd name="T20" fmla="*/ 467 w 2234"/>
                <a:gd name="T21" fmla="*/ 89 h 4477"/>
                <a:gd name="T22" fmla="*/ 521 w 2234"/>
                <a:gd name="T23" fmla="*/ 55 h 4477"/>
                <a:gd name="T24" fmla="*/ 584 w 2234"/>
                <a:gd name="T25" fmla="*/ 30 h 4477"/>
                <a:gd name="T26" fmla="*/ 656 w 2234"/>
                <a:gd name="T27" fmla="*/ 13 h 4477"/>
                <a:gd name="T28" fmla="*/ 737 w 2234"/>
                <a:gd name="T29" fmla="*/ 3 h 4477"/>
                <a:gd name="T30" fmla="*/ 830 w 2234"/>
                <a:gd name="T31" fmla="*/ 0 h 4477"/>
                <a:gd name="T32" fmla="*/ 1417 w 2234"/>
                <a:gd name="T33" fmla="*/ 1 h 4477"/>
                <a:gd name="T34" fmla="*/ 1570 w 2234"/>
                <a:gd name="T35" fmla="*/ 13 h 4477"/>
                <a:gd name="T36" fmla="*/ 1704 w 2234"/>
                <a:gd name="T37" fmla="*/ 35 h 4477"/>
                <a:gd name="T38" fmla="*/ 1819 w 2234"/>
                <a:gd name="T39" fmla="*/ 69 h 4477"/>
                <a:gd name="T40" fmla="*/ 1916 w 2234"/>
                <a:gd name="T41" fmla="*/ 111 h 4477"/>
                <a:gd name="T42" fmla="*/ 1998 w 2234"/>
                <a:gd name="T43" fmla="*/ 163 h 4477"/>
                <a:gd name="T44" fmla="*/ 2064 w 2234"/>
                <a:gd name="T45" fmla="*/ 223 h 4477"/>
                <a:gd name="T46" fmla="*/ 2118 w 2234"/>
                <a:gd name="T47" fmla="*/ 292 h 4477"/>
                <a:gd name="T48" fmla="*/ 2159 w 2234"/>
                <a:gd name="T49" fmla="*/ 368 h 4477"/>
                <a:gd name="T50" fmla="*/ 2190 w 2234"/>
                <a:gd name="T51" fmla="*/ 450 h 4477"/>
                <a:gd name="T52" fmla="*/ 2212 w 2234"/>
                <a:gd name="T53" fmla="*/ 538 h 4477"/>
                <a:gd name="T54" fmla="*/ 2226 w 2234"/>
                <a:gd name="T55" fmla="*/ 633 h 4477"/>
                <a:gd name="T56" fmla="*/ 2232 w 2234"/>
                <a:gd name="T57" fmla="*/ 731 h 4477"/>
                <a:gd name="T58" fmla="*/ 2234 w 2234"/>
                <a:gd name="T59" fmla="*/ 833 h 4477"/>
                <a:gd name="T60" fmla="*/ 2229 w 2234"/>
                <a:gd name="T61" fmla="*/ 994 h 4477"/>
                <a:gd name="T62" fmla="*/ 2088 w 2234"/>
                <a:gd name="T63" fmla="*/ 4476 h 4477"/>
                <a:gd name="T64" fmla="*/ 558 w 2234"/>
                <a:gd name="T65" fmla="*/ 4396 h 4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34" h="4477">
                  <a:moveTo>
                    <a:pt x="0" y="4451"/>
                  </a:moveTo>
                  <a:lnTo>
                    <a:pt x="165" y="1204"/>
                  </a:lnTo>
                  <a:lnTo>
                    <a:pt x="187" y="1035"/>
                  </a:lnTo>
                  <a:lnTo>
                    <a:pt x="207" y="881"/>
                  </a:lnTo>
                  <a:lnTo>
                    <a:pt x="217" y="810"/>
                  </a:lnTo>
                  <a:lnTo>
                    <a:pt x="227" y="741"/>
                  </a:lnTo>
                  <a:lnTo>
                    <a:pt x="237" y="678"/>
                  </a:lnTo>
                  <a:lnTo>
                    <a:pt x="247" y="617"/>
                  </a:lnTo>
                  <a:lnTo>
                    <a:pt x="257" y="560"/>
                  </a:lnTo>
                  <a:lnTo>
                    <a:pt x="267" y="506"/>
                  </a:lnTo>
                  <a:lnTo>
                    <a:pt x="279" y="455"/>
                  </a:lnTo>
                  <a:lnTo>
                    <a:pt x="291" y="407"/>
                  </a:lnTo>
                  <a:lnTo>
                    <a:pt x="303" y="363"/>
                  </a:lnTo>
                  <a:lnTo>
                    <a:pt x="316" y="322"/>
                  </a:lnTo>
                  <a:lnTo>
                    <a:pt x="331" y="283"/>
                  </a:lnTo>
                  <a:lnTo>
                    <a:pt x="346" y="248"/>
                  </a:lnTo>
                  <a:lnTo>
                    <a:pt x="363" y="215"/>
                  </a:lnTo>
                  <a:lnTo>
                    <a:pt x="381" y="184"/>
                  </a:lnTo>
                  <a:lnTo>
                    <a:pt x="400" y="157"/>
                  </a:lnTo>
                  <a:lnTo>
                    <a:pt x="421" y="132"/>
                  </a:lnTo>
                  <a:lnTo>
                    <a:pt x="443" y="109"/>
                  </a:lnTo>
                  <a:lnTo>
                    <a:pt x="467" y="89"/>
                  </a:lnTo>
                  <a:lnTo>
                    <a:pt x="493" y="71"/>
                  </a:lnTo>
                  <a:lnTo>
                    <a:pt x="521" y="55"/>
                  </a:lnTo>
                  <a:lnTo>
                    <a:pt x="551" y="42"/>
                  </a:lnTo>
                  <a:lnTo>
                    <a:pt x="584" y="30"/>
                  </a:lnTo>
                  <a:lnTo>
                    <a:pt x="619" y="21"/>
                  </a:lnTo>
                  <a:lnTo>
                    <a:pt x="656" y="13"/>
                  </a:lnTo>
                  <a:lnTo>
                    <a:pt x="695" y="7"/>
                  </a:lnTo>
                  <a:lnTo>
                    <a:pt x="737" y="3"/>
                  </a:lnTo>
                  <a:lnTo>
                    <a:pt x="782" y="0"/>
                  </a:lnTo>
                  <a:lnTo>
                    <a:pt x="830" y="0"/>
                  </a:lnTo>
                  <a:lnTo>
                    <a:pt x="1333" y="0"/>
                  </a:lnTo>
                  <a:lnTo>
                    <a:pt x="1417" y="1"/>
                  </a:lnTo>
                  <a:lnTo>
                    <a:pt x="1496" y="6"/>
                  </a:lnTo>
                  <a:lnTo>
                    <a:pt x="1570" y="13"/>
                  </a:lnTo>
                  <a:lnTo>
                    <a:pt x="1640" y="23"/>
                  </a:lnTo>
                  <a:lnTo>
                    <a:pt x="1704" y="35"/>
                  </a:lnTo>
                  <a:lnTo>
                    <a:pt x="1764" y="51"/>
                  </a:lnTo>
                  <a:lnTo>
                    <a:pt x="1819" y="69"/>
                  </a:lnTo>
                  <a:lnTo>
                    <a:pt x="1870" y="89"/>
                  </a:lnTo>
                  <a:lnTo>
                    <a:pt x="1916" y="111"/>
                  </a:lnTo>
                  <a:lnTo>
                    <a:pt x="1958" y="137"/>
                  </a:lnTo>
                  <a:lnTo>
                    <a:pt x="1998" y="163"/>
                  </a:lnTo>
                  <a:lnTo>
                    <a:pt x="2032" y="193"/>
                  </a:lnTo>
                  <a:lnTo>
                    <a:pt x="2064" y="223"/>
                  </a:lnTo>
                  <a:lnTo>
                    <a:pt x="2093" y="257"/>
                  </a:lnTo>
                  <a:lnTo>
                    <a:pt x="2118" y="292"/>
                  </a:lnTo>
                  <a:lnTo>
                    <a:pt x="2140" y="329"/>
                  </a:lnTo>
                  <a:lnTo>
                    <a:pt x="2159" y="368"/>
                  </a:lnTo>
                  <a:lnTo>
                    <a:pt x="2176" y="408"/>
                  </a:lnTo>
                  <a:lnTo>
                    <a:pt x="2190" y="450"/>
                  </a:lnTo>
                  <a:lnTo>
                    <a:pt x="2203" y="494"/>
                  </a:lnTo>
                  <a:lnTo>
                    <a:pt x="2212" y="538"/>
                  </a:lnTo>
                  <a:lnTo>
                    <a:pt x="2220" y="585"/>
                  </a:lnTo>
                  <a:lnTo>
                    <a:pt x="2226" y="633"/>
                  </a:lnTo>
                  <a:lnTo>
                    <a:pt x="2230" y="681"/>
                  </a:lnTo>
                  <a:lnTo>
                    <a:pt x="2232" y="731"/>
                  </a:lnTo>
                  <a:lnTo>
                    <a:pt x="2234" y="782"/>
                  </a:lnTo>
                  <a:lnTo>
                    <a:pt x="2234" y="833"/>
                  </a:lnTo>
                  <a:lnTo>
                    <a:pt x="2233" y="886"/>
                  </a:lnTo>
                  <a:lnTo>
                    <a:pt x="2229" y="994"/>
                  </a:lnTo>
                  <a:lnTo>
                    <a:pt x="2223" y="1105"/>
                  </a:lnTo>
                  <a:lnTo>
                    <a:pt x="2088" y="4476"/>
                  </a:lnTo>
                  <a:lnTo>
                    <a:pt x="624" y="4477"/>
                  </a:lnTo>
                  <a:lnTo>
                    <a:pt x="558" y="4396"/>
                  </a:lnTo>
                  <a:lnTo>
                    <a:pt x="0" y="4451"/>
                  </a:lnTo>
                  <a:close/>
                </a:path>
              </a:pathLst>
            </a:custGeom>
            <a:solidFill>
              <a:srgbClr val="665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65" name="Freeform 25"/>
            <p:cNvSpPr>
              <a:spLocks/>
            </p:cNvSpPr>
            <p:nvPr/>
          </p:nvSpPr>
          <p:spPr bwMode="auto">
            <a:xfrm>
              <a:off x="3436938" y="5524500"/>
              <a:ext cx="519113" cy="174625"/>
            </a:xfrm>
            <a:custGeom>
              <a:avLst/>
              <a:gdLst>
                <a:gd name="T0" fmla="*/ 967 w 1633"/>
                <a:gd name="T1" fmla="*/ 2 h 546"/>
                <a:gd name="T2" fmla="*/ 916 w 1633"/>
                <a:gd name="T3" fmla="*/ 15 h 546"/>
                <a:gd name="T4" fmla="*/ 824 w 1633"/>
                <a:gd name="T5" fmla="*/ 36 h 546"/>
                <a:gd name="T6" fmla="*/ 700 w 1633"/>
                <a:gd name="T7" fmla="*/ 58 h 546"/>
                <a:gd name="T8" fmla="*/ 578 w 1633"/>
                <a:gd name="T9" fmla="*/ 74 h 546"/>
                <a:gd name="T10" fmla="*/ 479 w 1633"/>
                <a:gd name="T11" fmla="*/ 87 h 546"/>
                <a:gd name="T12" fmla="*/ 390 w 1633"/>
                <a:gd name="T13" fmla="*/ 102 h 546"/>
                <a:gd name="T14" fmla="*/ 311 w 1633"/>
                <a:gd name="T15" fmla="*/ 118 h 546"/>
                <a:gd name="T16" fmla="*/ 256 w 1633"/>
                <a:gd name="T17" fmla="*/ 135 h 546"/>
                <a:gd name="T18" fmla="*/ 223 w 1633"/>
                <a:gd name="T19" fmla="*/ 148 h 546"/>
                <a:gd name="T20" fmla="*/ 192 w 1633"/>
                <a:gd name="T21" fmla="*/ 162 h 546"/>
                <a:gd name="T22" fmla="*/ 162 w 1633"/>
                <a:gd name="T23" fmla="*/ 178 h 546"/>
                <a:gd name="T24" fmla="*/ 134 w 1633"/>
                <a:gd name="T25" fmla="*/ 196 h 546"/>
                <a:gd name="T26" fmla="*/ 108 w 1633"/>
                <a:gd name="T27" fmla="*/ 216 h 546"/>
                <a:gd name="T28" fmla="*/ 85 w 1633"/>
                <a:gd name="T29" fmla="*/ 238 h 546"/>
                <a:gd name="T30" fmla="*/ 61 w 1633"/>
                <a:gd name="T31" fmla="*/ 263 h 546"/>
                <a:gd name="T32" fmla="*/ 42 w 1633"/>
                <a:gd name="T33" fmla="*/ 290 h 546"/>
                <a:gd name="T34" fmla="*/ 27 w 1633"/>
                <a:gd name="T35" fmla="*/ 314 h 546"/>
                <a:gd name="T36" fmla="*/ 15 w 1633"/>
                <a:gd name="T37" fmla="*/ 337 h 546"/>
                <a:gd name="T38" fmla="*/ 8 w 1633"/>
                <a:gd name="T39" fmla="*/ 358 h 546"/>
                <a:gd name="T40" fmla="*/ 2 w 1633"/>
                <a:gd name="T41" fmla="*/ 378 h 546"/>
                <a:gd name="T42" fmla="*/ 0 w 1633"/>
                <a:gd name="T43" fmla="*/ 396 h 546"/>
                <a:gd name="T44" fmla="*/ 0 w 1633"/>
                <a:gd name="T45" fmla="*/ 414 h 546"/>
                <a:gd name="T46" fmla="*/ 3 w 1633"/>
                <a:gd name="T47" fmla="*/ 430 h 546"/>
                <a:gd name="T48" fmla="*/ 11 w 1633"/>
                <a:gd name="T49" fmla="*/ 451 h 546"/>
                <a:gd name="T50" fmla="*/ 26 w 1633"/>
                <a:gd name="T51" fmla="*/ 476 h 546"/>
                <a:gd name="T52" fmla="*/ 46 w 1633"/>
                <a:gd name="T53" fmla="*/ 496 h 546"/>
                <a:gd name="T54" fmla="*/ 66 w 1633"/>
                <a:gd name="T55" fmla="*/ 511 h 546"/>
                <a:gd name="T56" fmla="*/ 94 w 1633"/>
                <a:gd name="T57" fmla="*/ 525 h 546"/>
                <a:gd name="T58" fmla="*/ 151 w 1633"/>
                <a:gd name="T59" fmla="*/ 537 h 546"/>
                <a:gd name="T60" fmla="*/ 230 w 1633"/>
                <a:gd name="T61" fmla="*/ 543 h 546"/>
                <a:gd name="T62" fmla="*/ 328 w 1633"/>
                <a:gd name="T63" fmla="*/ 546 h 546"/>
                <a:gd name="T64" fmla="*/ 440 w 1633"/>
                <a:gd name="T65" fmla="*/ 543 h 546"/>
                <a:gd name="T66" fmla="*/ 565 w 1633"/>
                <a:gd name="T67" fmla="*/ 538 h 546"/>
                <a:gd name="T68" fmla="*/ 764 w 1633"/>
                <a:gd name="T69" fmla="*/ 526 h 546"/>
                <a:gd name="T70" fmla="*/ 1032 w 1633"/>
                <a:gd name="T71" fmla="*/ 504 h 546"/>
                <a:gd name="T72" fmla="*/ 1280 w 1633"/>
                <a:gd name="T73" fmla="*/ 480 h 546"/>
                <a:gd name="T74" fmla="*/ 1473 w 1633"/>
                <a:gd name="T75" fmla="*/ 460 h 546"/>
                <a:gd name="T76" fmla="*/ 1585 w 1633"/>
                <a:gd name="T77" fmla="*/ 446 h 546"/>
                <a:gd name="T78" fmla="*/ 1633 w 1633"/>
                <a:gd name="T79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33" h="546">
                  <a:moveTo>
                    <a:pt x="974" y="0"/>
                  </a:moveTo>
                  <a:lnTo>
                    <a:pt x="967" y="2"/>
                  </a:lnTo>
                  <a:lnTo>
                    <a:pt x="948" y="7"/>
                  </a:lnTo>
                  <a:lnTo>
                    <a:pt x="916" y="15"/>
                  </a:lnTo>
                  <a:lnTo>
                    <a:pt x="875" y="25"/>
                  </a:lnTo>
                  <a:lnTo>
                    <a:pt x="824" y="36"/>
                  </a:lnTo>
                  <a:lnTo>
                    <a:pt x="765" y="48"/>
                  </a:lnTo>
                  <a:lnTo>
                    <a:pt x="700" y="58"/>
                  </a:lnTo>
                  <a:lnTo>
                    <a:pt x="630" y="68"/>
                  </a:lnTo>
                  <a:lnTo>
                    <a:pt x="578" y="74"/>
                  </a:lnTo>
                  <a:lnTo>
                    <a:pt x="528" y="80"/>
                  </a:lnTo>
                  <a:lnTo>
                    <a:pt x="479" y="87"/>
                  </a:lnTo>
                  <a:lnTo>
                    <a:pt x="434" y="93"/>
                  </a:lnTo>
                  <a:lnTo>
                    <a:pt x="390" y="102"/>
                  </a:lnTo>
                  <a:lnTo>
                    <a:pt x="349" y="110"/>
                  </a:lnTo>
                  <a:lnTo>
                    <a:pt x="311" y="118"/>
                  </a:lnTo>
                  <a:lnTo>
                    <a:pt x="274" y="129"/>
                  </a:lnTo>
                  <a:lnTo>
                    <a:pt x="256" y="135"/>
                  </a:lnTo>
                  <a:lnTo>
                    <a:pt x="239" y="142"/>
                  </a:lnTo>
                  <a:lnTo>
                    <a:pt x="223" y="148"/>
                  </a:lnTo>
                  <a:lnTo>
                    <a:pt x="207" y="154"/>
                  </a:lnTo>
                  <a:lnTo>
                    <a:pt x="192" y="162"/>
                  </a:lnTo>
                  <a:lnTo>
                    <a:pt x="177" y="169"/>
                  </a:lnTo>
                  <a:lnTo>
                    <a:pt x="162" y="178"/>
                  </a:lnTo>
                  <a:lnTo>
                    <a:pt x="148" y="186"/>
                  </a:lnTo>
                  <a:lnTo>
                    <a:pt x="134" y="196"/>
                  </a:lnTo>
                  <a:lnTo>
                    <a:pt x="121" y="205"/>
                  </a:lnTo>
                  <a:lnTo>
                    <a:pt x="108" y="216"/>
                  </a:lnTo>
                  <a:lnTo>
                    <a:pt x="96" y="226"/>
                  </a:lnTo>
                  <a:lnTo>
                    <a:pt x="85" y="238"/>
                  </a:lnTo>
                  <a:lnTo>
                    <a:pt x="73" y="251"/>
                  </a:lnTo>
                  <a:lnTo>
                    <a:pt x="61" y="263"/>
                  </a:lnTo>
                  <a:lnTo>
                    <a:pt x="52" y="277"/>
                  </a:lnTo>
                  <a:lnTo>
                    <a:pt x="42" y="290"/>
                  </a:lnTo>
                  <a:lnTo>
                    <a:pt x="34" y="302"/>
                  </a:lnTo>
                  <a:lnTo>
                    <a:pt x="27" y="314"/>
                  </a:lnTo>
                  <a:lnTo>
                    <a:pt x="21" y="326"/>
                  </a:lnTo>
                  <a:lnTo>
                    <a:pt x="15" y="337"/>
                  </a:lnTo>
                  <a:lnTo>
                    <a:pt x="11" y="348"/>
                  </a:lnTo>
                  <a:lnTo>
                    <a:pt x="8" y="358"/>
                  </a:lnTo>
                  <a:lnTo>
                    <a:pt x="4" y="368"/>
                  </a:lnTo>
                  <a:lnTo>
                    <a:pt x="2" y="378"/>
                  </a:lnTo>
                  <a:lnTo>
                    <a:pt x="1" y="388"/>
                  </a:lnTo>
                  <a:lnTo>
                    <a:pt x="0" y="396"/>
                  </a:lnTo>
                  <a:lnTo>
                    <a:pt x="0" y="406"/>
                  </a:lnTo>
                  <a:lnTo>
                    <a:pt x="0" y="414"/>
                  </a:lnTo>
                  <a:lnTo>
                    <a:pt x="1" y="422"/>
                  </a:lnTo>
                  <a:lnTo>
                    <a:pt x="3" y="430"/>
                  </a:lnTo>
                  <a:lnTo>
                    <a:pt x="5" y="438"/>
                  </a:lnTo>
                  <a:lnTo>
                    <a:pt x="11" y="451"/>
                  </a:lnTo>
                  <a:lnTo>
                    <a:pt x="18" y="464"/>
                  </a:lnTo>
                  <a:lnTo>
                    <a:pt x="26" y="476"/>
                  </a:lnTo>
                  <a:lnTo>
                    <a:pt x="35" y="486"/>
                  </a:lnTo>
                  <a:lnTo>
                    <a:pt x="46" y="496"/>
                  </a:lnTo>
                  <a:lnTo>
                    <a:pt x="55" y="504"/>
                  </a:lnTo>
                  <a:lnTo>
                    <a:pt x="66" y="511"/>
                  </a:lnTo>
                  <a:lnTo>
                    <a:pt x="75" y="517"/>
                  </a:lnTo>
                  <a:lnTo>
                    <a:pt x="94" y="525"/>
                  </a:lnTo>
                  <a:lnTo>
                    <a:pt x="120" y="532"/>
                  </a:lnTo>
                  <a:lnTo>
                    <a:pt x="151" y="537"/>
                  </a:lnTo>
                  <a:lnTo>
                    <a:pt x="187" y="540"/>
                  </a:lnTo>
                  <a:lnTo>
                    <a:pt x="230" y="543"/>
                  </a:lnTo>
                  <a:lnTo>
                    <a:pt x="276" y="544"/>
                  </a:lnTo>
                  <a:lnTo>
                    <a:pt x="328" y="546"/>
                  </a:lnTo>
                  <a:lnTo>
                    <a:pt x="382" y="544"/>
                  </a:lnTo>
                  <a:lnTo>
                    <a:pt x="440" y="543"/>
                  </a:lnTo>
                  <a:lnTo>
                    <a:pt x="501" y="541"/>
                  </a:lnTo>
                  <a:lnTo>
                    <a:pt x="565" y="538"/>
                  </a:lnTo>
                  <a:lnTo>
                    <a:pt x="629" y="535"/>
                  </a:lnTo>
                  <a:lnTo>
                    <a:pt x="764" y="526"/>
                  </a:lnTo>
                  <a:lnTo>
                    <a:pt x="899" y="516"/>
                  </a:lnTo>
                  <a:lnTo>
                    <a:pt x="1032" y="504"/>
                  </a:lnTo>
                  <a:lnTo>
                    <a:pt x="1160" y="492"/>
                  </a:lnTo>
                  <a:lnTo>
                    <a:pt x="1280" y="480"/>
                  </a:lnTo>
                  <a:lnTo>
                    <a:pt x="1384" y="469"/>
                  </a:lnTo>
                  <a:lnTo>
                    <a:pt x="1473" y="460"/>
                  </a:lnTo>
                  <a:lnTo>
                    <a:pt x="1541" y="451"/>
                  </a:lnTo>
                  <a:lnTo>
                    <a:pt x="1585" y="446"/>
                  </a:lnTo>
                  <a:lnTo>
                    <a:pt x="1600" y="445"/>
                  </a:lnTo>
                  <a:lnTo>
                    <a:pt x="1633" y="0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rgbClr val="21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66" name="Freeform 26"/>
            <p:cNvSpPr>
              <a:spLocks/>
            </p:cNvSpPr>
            <p:nvPr/>
          </p:nvSpPr>
          <p:spPr bwMode="auto">
            <a:xfrm>
              <a:off x="3787775" y="5524500"/>
              <a:ext cx="533400" cy="212725"/>
            </a:xfrm>
            <a:custGeom>
              <a:avLst/>
              <a:gdLst>
                <a:gd name="T0" fmla="*/ 891 w 1680"/>
                <a:gd name="T1" fmla="*/ 4 h 667"/>
                <a:gd name="T2" fmla="*/ 838 w 1680"/>
                <a:gd name="T3" fmla="*/ 36 h 667"/>
                <a:gd name="T4" fmla="*/ 771 w 1680"/>
                <a:gd name="T5" fmla="*/ 73 h 667"/>
                <a:gd name="T6" fmla="*/ 715 w 1680"/>
                <a:gd name="T7" fmla="*/ 99 h 667"/>
                <a:gd name="T8" fmla="*/ 654 w 1680"/>
                <a:gd name="T9" fmla="*/ 127 h 667"/>
                <a:gd name="T10" fmla="*/ 586 w 1680"/>
                <a:gd name="T11" fmla="*/ 152 h 667"/>
                <a:gd name="T12" fmla="*/ 468 w 1680"/>
                <a:gd name="T13" fmla="*/ 189 h 667"/>
                <a:gd name="T14" fmla="*/ 351 w 1680"/>
                <a:gd name="T15" fmla="*/ 221 h 667"/>
                <a:gd name="T16" fmla="*/ 280 w 1680"/>
                <a:gd name="T17" fmla="*/ 243 h 667"/>
                <a:gd name="T18" fmla="*/ 217 w 1680"/>
                <a:gd name="T19" fmla="*/ 266 h 667"/>
                <a:gd name="T20" fmla="*/ 174 w 1680"/>
                <a:gd name="T21" fmla="*/ 288 h 667"/>
                <a:gd name="T22" fmla="*/ 147 w 1680"/>
                <a:gd name="T23" fmla="*/ 303 h 667"/>
                <a:gd name="T24" fmla="*/ 123 w 1680"/>
                <a:gd name="T25" fmla="*/ 321 h 667"/>
                <a:gd name="T26" fmla="*/ 100 w 1680"/>
                <a:gd name="T27" fmla="*/ 340 h 667"/>
                <a:gd name="T28" fmla="*/ 80 w 1680"/>
                <a:gd name="T29" fmla="*/ 363 h 667"/>
                <a:gd name="T30" fmla="*/ 61 w 1680"/>
                <a:gd name="T31" fmla="*/ 388 h 667"/>
                <a:gd name="T32" fmla="*/ 37 w 1680"/>
                <a:gd name="T33" fmla="*/ 427 h 667"/>
                <a:gd name="T34" fmla="*/ 16 w 1680"/>
                <a:gd name="T35" fmla="*/ 474 h 667"/>
                <a:gd name="T36" fmla="*/ 4 w 1680"/>
                <a:gd name="T37" fmla="*/ 514 h 667"/>
                <a:gd name="T38" fmla="*/ 0 w 1680"/>
                <a:gd name="T39" fmla="*/ 548 h 667"/>
                <a:gd name="T40" fmla="*/ 3 w 1680"/>
                <a:gd name="T41" fmla="*/ 576 h 667"/>
                <a:gd name="T42" fmla="*/ 13 w 1680"/>
                <a:gd name="T43" fmla="*/ 599 h 667"/>
                <a:gd name="T44" fmla="*/ 27 w 1680"/>
                <a:gd name="T45" fmla="*/ 620 h 667"/>
                <a:gd name="T46" fmla="*/ 43 w 1680"/>
                <a:gd name="T47" fmla="*/ 635 h 667"/>
                <a:gd name="T48" fmla="*/ 65 w 1680"/>
                <a:gd name="T49" fmla="*/ 647 h 667"/>
                <a:gd name="T50" fmla="*/ 110 w 1680"/>
                <a:gd name="T51" fmla="*/ 657 h 667"/>
                <a:gd name="T52" fmla="*/ 177 w 1680"/>
                <a:gd name="T53" fmla="*/ 663 h 667"/>
                <a:gd name="T54" fmla="*/ 264 w 1680"/>
                <a:gd name="T55" fmla="*/ 666 h 667"/>
                <a:gd name="T56" fmla="*/ 367 w 1680"/>
                <a:gd name="T57" fmla="*/ 666 h 667"/>
                <a:gd name="T58" fmla="*/ 482 w 1680"/>
                <a:gd name="T59" fmla="*/ 664 h 667"/>
                <a:gd name="T60" fmla="*/ 606 w 1680"/>
                <a:gd name="T61" fmla="*/ 659 h 667"/>
                <a:gd name="T62" fmla="*/ 737 w 1680"/>
                <a:gd name="T63" fmla="*/ 650 h 667"/>
                <a:gd name="T64" fmla="*/ 871 w 1680"/>
                <a:gd name="T65" fmla="*/ 641 h 667"/>
                <a:gd name="T66" fmla="*/ 1004 w 1680"/>
                <a:gd name="T67" fmla="*/ 627 h 667"/>
                <a:gd name="T68" fmla="*/ 1132 w 1680"/>
                <a:gd name="T69" fmla="*/ 612 h 667"/>
                <a:gd name="T70" fmla="*/ 1254 w 1680"/>
                <a:gd name="T71" fmla="*/ 595 h 667"/>
                <a:gd name="T72" fmla="*/ 1365 w 1680"/>
                <a:gd name="T73" fmla="*/ 576 h 667"/>
                <a:gd name="T74" fmla="*/ 1463 w 1680"/>
                <a:gd name="T75" fmla="*/ 555 h 667"/>
                <a:gd name="T76" fmla="*/ 1543 w 1680"/>
                <a:gd name="T77" fmla="*/ 532 h 667"/>
                <a:gd name="T78" fmla="*/ 1603 w 1680"/>
                <a:gd name="T79" fmla="*/ 507 h 667"/>
                <a:gd name="T80" fmla="*/ 1633 w 1680"/>
                <a:gd name="T81" fmla="*/ 486 h 667"/>
                <a:gd name="T82" fmla="*/ 1648 w 1680"/>
                <a:gd name="T83" fmla="*/ 466 h 667"/>
                <a:gd name="T84" fmla="*/ 1661 w 1680"/>
                <a:gd name="T85" fmla="*/ 438 h 667"/>
                <a:gd name="T86" fmla="*/ 1669 w 1680"/>
                <a:gd name="T87" fmla="*/ 405 h 667"/>
                <a:gd name="T88" fmla="*/ 1674 w 1680"/>
                <a:gd name="T89" fmla="*/ 368 h 667"/>
                <a:gd name="T90" fmla="*/ 1678 w 1680"/>
                <a:gd name="T91" fmla="*/ 328 h 667"/>
                <a:gd name="T92" fmla="*/ 1680 w 1680"/>
                <a:gd name="T93" fmla="*/ 263 h 667"/>
                <a:gd name="T94" fmla="*/ 1676 w 1680"/>
                <a:gd name="T95" fmla="*/ 178 h 667"/>
                <a:gd name="T96" fmla="*/ 1670 w 1680"/>
                <a:gd name="T97" fmla="*/ 100 h 667"/>
                <a:gd name="T98" fmla="*/ 1659 w 1680"/>
                <a:gd name="T99" fmla="*/ 18 h 667"/>
                <a:gd name="T100" fmla="*/ 898 w 1680"/>
                <a:gd name="T101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80" h="667">
                  <a:moveTo>
                    <a:pt x="898" y="0"/>
                  </a:moveTo>
                  <a:lnTo>
                    <a:pt x="891" y="4"/>
                  </a:lnTo>
                  <a:lnTo>
                    <a:pt x="871" y="17"/>
                  </a:lnTo>
                  <a:lnTo>
                    <a:pt x="838" y="36"/>
                  </a:lnTo>
                  <a:lnTo>
                    <a:pt x="795" y="59"/>
                  </a:lnTo>
                  <a:lnTo>
                    <a:pt x="771" y="73"/>
                  </a:lnTo>
                  <a:lnTo>
                    <a:pt x="744" y="86"/>
                  </a:lnTo>
                  <a:lnTo>
                    <a:pt x="715" y="99"/>
                  </a:lnTo>
                  <a:lnTo>
                    <a:pt x="685" y="113"/>
                  </a:lnTo>
                  <a:lnTo>
                    <a:pt x="654" y="127"/>
                  </a:lnTo>
                  <a:lnTo>
                    <a:pt x="621" y="140"/>
                  </a:lnTo>
                  <a:lnTo>
                    <a:pt x="586" y="152"/>
                  </a:lnTo>
                  <a:lnTo>
                    <a:pt x="551" y="164"/>
                  </a:lnTo>
                  <a:lnTo>
                    <a:pt x="468" y="189"/>
                  </a:lnTo>
                  <a:lnTo>
                    <a:pt x="388" y="210"/>
                  </a:lnTo>
                  <a:lnTo>
                    <a:pt x="351" y="221"/>
                  </a:lnTo>
                  <a:lnTo>
                    <a:pt x="315" y="232"/>
                  </a:lnTo>
                  <a:lnTo>
                    <a:pt x="280" y="243"/>
                  </a:lnTo>
                  <a:lnTo>
                    <a:pt x="248" y="254"/>
                  </a:lnTo>
                  <a:lnTo>
                    <a:pt x="217" y="266"/>
                  </a:lnTo>
                  <a:lnTo>
                    <a:pt x="187" y="280"/>
                  </a:lnTo>
                  <a:lnTo>
                    <a:pt x="174" y="288"/>
                  </a:lnTo>
                  <a:lnTo>
                    <a:pt x="160" y="295"/>
                  </a:lnTo>
                  <a:lnTo>
                    <a:pt x="147" y="303"/>
                  </a:lnTo>
                  <a:lnTo>
                    <a:pt x="135" y="312"/>
                  </a:lnTo>
                  <a:lnTo>
                    <a:pt x="123" y="321"/>
                  </a:lnTo>
                  <a:lnTo>
                    <a:pt x="111" y="331"/>
                  </a:lnTo>
                  <a:lnTo>
                    <a:pt x="100" y="340"/>
                  </a:lnTo>
                  <a:lnTo>
                    <a:pt x="89" y="351"/>
                  </a:lnTo>
                  <a:lnTo>
                    <a:pt x="80" y="363"/>
                  </a:lnTo>
                  <a:lnTo>
                    <a:pt x="70" y="375"/>
                  </a:lnTo>
                  <a:lnTo>
                    <a:pt x="61" y="388"/>
                  </a:lnTo>
                  <a:lnTo>
                    <a:pt x="52" y="401"/>
                  </a:lnTo>
                  <a:lnTo>
                    <a:pt x="37" y="427"/>
                  </a:lnTo>
                  <a:lnTo>
                    <a:pt x="26" y="451"/>
                  </a:lnTo>
                  <a:lnTo>
                    <a:pt x="16" y="474"/>
                  </a:lnTo>
                  <a:lnTo>
                    <a:pt x="10" y="495"/>
                  </a:lnTo>
                  <a:lnTo>
                    <a:pt x="4" y="514"/>
                  </a:lnTo>
                  <a:lnTo>
                    <a:pt x="1" y="532"/>
                  </a:lnTo>
                  <a:lnTo>
                    <a:pt x="0" y="548"/>
                  </a:lnTo>
                  <a:lnTo>
                    <a:pt x="1" y="562"/>
                  </a:lnTo>
                  <a:lnTo>
                    <a:pt x="3" y="576"/>
                  </a:lnTo>
                  <a:lnTo>
                    <a:pt x="8" y="589"/>
                  </a:lnTo>
                  <a:lnTo>
                    <a:pt x="13" y="599"/>
                  </a:lnTo>
                  <a:lnTo>
                    <a:pt x="19" y="610"/>
                  </a:lnTo>
                  <a:lnTo>
                    <a:pt x="27" y="620"/>
                  </a:lnTo>
                  <a:lnTo>
                    <a:pt x="34" y="628"/>
                  </a:lnTo>
                  <a:lnTo>
                    <a:pt x="43" y="635"/>
                  </a:lnTo>
                  <a:lnTo>
                    <a:pt x="52" y="642"/>
                  </a:lnTo>
                  <a:lnTo>
                    <a:pt x="65" y="647"/>
                  </a:lnTo>
                  <a:lnTo>
                    <a:pt x="85" y="652"/>
                  </a:lnTo>
                  <a:lnTo>
                    <a:pt x="110" y="657"/>
                  </a:lnTo>
                  <a:lnTo>
                    <a:pt x="141" y="661"/>
                  </a:lnTo>
                  <a:lnTo>
                    <a:pt x="177" y="663"/>
                  </a:lnTo>
                  <a:lnTo>
                    <a:pt x="218" y="665"/>
                  </a:lnTo>
                  <a:lnTo>
                    <a:pt x="264" y="666"/>
                  </a:lnTo>
                  <a:lnTo>
                    <a:pt x="313" y="667"/>
                  </a:lnTo>
                  <a:lnTo>
                    <a:pt x="367" y="666"/>
                  </a:lnTo>
                  <a:lnTo>
                    <a:pt x="423" y="666"/>
                  </a:lnTo>
                  <a:lnTo>
                    <a:pt x="482" y="664"/>
                  </a:lnTo>
                  <a:lnTo>
                    <a:pt x="544" y="662"/>
                  </a:lnTo>
                  <a:lnTo>
                    <a:pt x="606" y="659"/>
                  </a:lnTo>
                  <a:lnTo>
                    <a:pt x="672" y="654"/>
                  </a:lnTo>
                  <a:lnTo>
                    <a:pt x="737" y="650"/>
                  </a:lnTo>
                  <a:lnTo>
                    <a:pt x="804" y="646"/>
                  </a:lnTo>
                  <a:lnTo>
                    <a:pt x="871" y="641"/>
                  </a:lnTo>
                  <a:lnTo>
                    <a:pt x="937" y="634"/>
                  </a:lnTo>
                  <a:lnTo>
                    <a:pt x="1004" y="627"/>
                  </a:lnTo>
                  <a:lnTo>
                    <a:pt x="1068" y="621"/>
                  </a:lnTo>
                  <a:lnTo>
                    <a:pt x="1132" y="612"/>
                  </a:lnTo>
                  <a:lnTo>
                    <a:pt x="1194" y="604"/>
                  </a:lnTo>
                  <a:lnTo>
                    <a:pt x="1254" y="595"/>
                  </a:lnTo>
                  <a:lnTo>
                    <a:pt x="1312" y="586"/>
                  </a:lnTo>
                  <a:lnTo>
                    <a:pt x="1365" y="576"/>
                  </a:lnTo>
                  <a:lnTo>
                    <a:pt x="1416" y="566"/>
                  </a:lnTo>
                  <a:lnTo>
                    <a:pt x="1463" y="555"/>
                  </a:lnTo>
                  <a:lnTo>
                    <a:pt x="1505" y="543"/>
                  </a:lnTo>
                  <a:lnTo>
                    <a:pt x="1543" y="532"/>
                  </a:lnTo>
                  <a:lnTo>
                    <a:pt x="1576" y="520"/>
                  </a:lnTo>
                  <a:lnTo>
                    <a:pt x="1603" y="507"/>
                  </a:lnTo>
                  <a:lnTo>
                    <a:pt x="1625" y="495"/>
                  </a:lnTo>
                  <a:lnTo>
                    <a:pt x="1633" y="486"/>
                  </a:lnTo>
                  <a:lnTo>
                    <a:pt x="1641" y="477"/>
                  </a:lnTo>
                  <a:lnTo>
                    <a:pt x="1648" y="466"/>
                  </a:lnTo>
                  <a:lnTo>
                    <a:pt x="1654" y="452"/>
                  </a:lnTo>
                  <a:lnTo>
                    <a:pt x="1661" y="438"/>
                  </a:lnTo>
                  <a:lnTo>
                    <a:pt x="1665" y="422"/>
                  </a:lnTo>
                  <a:lnTo>
                    <a:pt x="1669" y="405"/>
                  </a:lnTo>
                  <a:lnTo>
                    <a:pt x="1672" y="387"/>
                  </a:lnTo>
                  <a:lnTo>
                    <a:pt x="1674" y="368"/>
                  </a:lnTo>
                  <a:lnTo>
                    <a:pt x="1676" y="348"/>
                  </a:lnTo>
                  <a:lnTo>
                    <a:pt x="1678" y="328"/>
                  </a:lnTo>
                  <a:lnTo>
                    <a:pt x="1678" y="307"/>
                  </a:lnTo>
                  <a:lnTo>
                    <a:pt x="1680" y="263"/>
                  </a:lnTo>
                  <a:lnTo>
                    <a:pt x="1678" y="220"/>
                  </a:lnTo>
                  <a:lnTo>
                    <a:pt x="1676" y="178"/>
                  </a:lnTo>
                  <a:lnTo>
                    <a:pt x="1673" y="137"/>
                  </a:lnTo>
                  <a:lnTo>
                    <a:pt x="1670" y="100"/>
                  </a:lnTo>
                  <a:lnTo>
                    <a:pt x="1666" y="67"/>
                  </a:lnTo>
                  <a:lnTo>
                    <a:pt x="1659" y="18"/>
                  </a:lnTo>
                  <a:lnTo>
                    <a:pt x="1657" y="0"/>
                  </a:lnTo>
                  <a:lnTo>
                    <a:pt x="898" y="0"/>
                  </a:lnTo>
                  <a:close/>
                </a:path>
              </a:pathLst>
            </a:custGeom>
            <a:solidFill>
              <a:srgbClr val="3324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67" name="Freeform 27"/>
            <p:cNvSpPr>
              <a:spLocks/>
            </p:cNvSpPr>
            <p:nvPr/>
          </p:nvSpPr>
          <p:spPr bwMode="auto">
            <a:xfrm>
              <a:off x="3875088" y="2949575"/>
              <a:ext cx="241300" cy="652463"/>
            </a:xfrm>
            <a:custGeom>
              <a:avLst/>
              <a:gdLst>
                <a:gd name="T0" fmla="*/ 758 w 758"/>
                <a:gd name="T1" fmla="*/ 19 h 2054"/>
                <a:gd name="T2" fmla="*/ 0 w 758"/>
                <a:gd name="T3" fmla="*/ 2054 h 2054"/>
                <a:gd name="T4" fmla="*/ 48 w 758"/>
                <a:gd name="T5" fmla="*/ 479 h 2054"/>
                <a:gd name="T6" fmla="*/ 110 w 758"/>
                <a:gd name="T7" fmla="*/ 0 h 2054"/>
                <a:gd name="T8" fmla="*/ 758 w 758"/>
                <a:gd name="T9" fmla="*/ 19 h 2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" h="2054">
                  <a:moveTo>
                    <a:pt x="758" y="19"/>
                  </a:moveTo>
                  <a:lnTo>
                    <a:pt x="0" y="2054"/>
                  </a:lnTo>
                  <a:lnTo>
                    <a:pt x="48" y="479"/>
                  </a:lnTo>
                  <a:lnTo>
                    <a:pt x="110" y="0"/>
                  </a:lnTo>
                  <a:lnTo>
                    <a:pt x="758" y="1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68" name="Freeform 28"/>
            <p:cNvSpPr>
              <a:spLocks/>
            </p:cNvSpPr>
            <p:nvPr/>
          </p:nvSpPr>
          <p:spPr bwMode="auto">
            <a:xfrm>
              <a:off x="3927475" y="2978150"/>
              <a:ext cx="88900" cy="107950"/>
            </a:xfrm>
            <a:custGeom>
              <a:avLst/>
              <a:gdLst>
                <a:gd name="T0" fmla="*/ 0 w 278"/>
                <a:gd name="T1" fmla="*/ 205 h 341"/>
                <a:gd name="T2" fmla="*/ 2 w 278"/>
                <a:gd name="T3" fmla="*/ 231 h 341"/>
                <a:gd name="T4" fmla="*/ 10 w 278"/>
                <a:gd name="T5" fmla="*/ 257 h 341"/>
                <a:gd name="T6" fmla="*/ 21 w 278"/>
                <a:gd name="T7" fmla="*/ 280 h 341"/>
                <a:gd name="T8" fmla="*/ 37 w 278"/>
                <a:gd name="T9" fmla="*/ 300 h 341"/>
                <a:gd name="T10" fmla="*/ 57 w 278"/>
                <a:gd name="T11" fmla="*/ 317 h 341"/>
                <a:gd name="T12" fmla="*/ 80 w 278"/>
                <a:gd name="T13" fmla="*/ 330 h 341"/>
                <a:gd name="T14" fmla="*/ 106 w 278"/>
                <a:gd name="T15" fmla="*/ 338 h 341"/>
                <a:gd name="T16" fmla="*/ 133 w 278"/>
                <a:gd name="T17" fmla="*/ 341 h 341"/>
                <a:gd name="T18" fmla="*/ 160 w 278"/>
                <a:gd name="T19" fmla="*/ 339 h 341"/>
                <a:gd name="T20" fmla="*/ 185 w 278"/>
                <a:gd name="T21" fmla="*/ 332 h 341"/>
                <a:gd name="T22" fmla="*/ 207 w 278"/>
                <a:gd name="T23" fmla="*/ 320 h 341"/>
                <a:gd name="T24" fmla="*/ 229 w 278"/>
                <a:gd name="T25" fmla="*/ 304 h 341"/>
                <a:gd name="T26" fmla="*/ 245 w 278"/>
                <a:gd name="T27" fmla="*/ 284 h 341"/>
                <a:gd name="T28" fmla="*/ 258 w 278"/>
                <a:gd name="T29" fmla="*/ 262 h 341"/>
                <a:gd name="T30" fmla="*/ 267 w 278"/>
                <a:gd name="T31" fmla="*/ 237 h 341"/>
                <a:gd name="T32" fmla="*/ 277 w 278"/>
                <a:gd name="T33" fmla="*/ 151 h 341"/>
                <a:gd name="T34" fmla="*/ 277 w 278"/>
                <a:gd name="T35" fmla="*/ 123 h 341"/>
                <a:gd name="T36" fmla="*/ 273 w 278"/>
                <a:gd name="T37" fmla="*/ 97 h 341"/>
                <a:gd name="T38" fmla="*/ 263 w 278"/>
                <a:gd name="T39" fmla="*/ 73 h 341"/>
                <a:gd name="T40" fmla="*/ 249 w 278"/>
                <a:gd name="T41" fmla="*/ 52 h 341"/>
                <a:gd name="T42" fmla="*/ 231 w 278"/>
                <a:gd name="T43" fmla="*/ 33 h 341"/>
                <a:gd name="T44" fmla="*/ 209 w 278"/>
                <a:gd name="T45" fmla="*/ 18 h 341"/>
                <a:gd name="T46" fmla="*/ 185 w 278"/>
                <a:gd name="T47" fmla="*/ 7 h 341"/>
                <a:gd name="T48" fmla="*/ 159 w 278"/>
                <a:gd name="T49" fmla="*/ 1 h 341"/>
                <a:gd name="T50" fmla="*/ 131 w 278"/>
                <a:gd name="T51" fmla="*/ 1 h 341"/>
                <a:gd name="T52" fmla="*/ 106 w 278"/>
                <a:gd name="T53" fmla="*/ 5 h 341"/>
                <a:gd name="T54" fmla="*/ 82 w 278"/>
                <a:gd name="T55" fmla="*/ 16 h 341"/>
                <a:gd name="T56" fmla="*/ 59 w 278"/>
                <a:gd name="T57" fmla="*/ 29 h 341"/>
                <a:gd name="T58" fmla="*/ 41 w 278"/>
                <a:gd name="T59" fmla="*/ 47 h 341"/>
                <a:gd name="T60" fmla="*/ 27 w 278"/>
                <a:gd name="T61" fmla="*/ 69 h 341"/>
                <a:gd name="T62" fmla="*/ 15 w 278"/>
                <a:gd name="T63" fmla="*/ 93 h 341"/>
                <a:gd name="T64" fmla="*/ 10 w 278"/>
                <a:gd name="T65" fmla="*/ 119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8" h="341">
                  <a:moveTo>
                    <a:pt x="1" y="191"/>
                  </a:moveTo>
                  <a:lnTo>
                    <a:pt x="0" y="205"/>
                  </a:lnTo>
                  <a:lnTo>
                    <a:pt x="0" y="219"/>
                  </a:lnTo>
                  <a:lnTo>
                    <a:pt x="2" y="231"/>
                  </a:lnTo>
                  <a:lnTo>
                    <a:pt x="5" y="244"/>
                  </a:lnTo>
                  <a:lnTo>
                    <a:pt x="10" y="257"/>
                  </a:lnTo>
                  <a:lnTo>
                    <a:pt x="15" y="268"/>
                  </a:lnTo>
                  <a:lnTo>
                    <a:pt x="21" y="280"/>
                  </a:lnTo>
                  <a:lnTo>
                    <a:pt x="29" y="290"/>
                  </a:lnTo>
                  <a:lnTo>
                    <a:pt x="37" y="300"/>
                  </a:lnTo>
                  <a:lnTo>
                    <a:pt x="47" y="308"/>
                  </a:lnTo>
                  <a:lnTo>
                    <a:pt x="57" y="317"/>
                  </a:lnTo>
                  <a:lnTo>
                    <a:pt x="68" y="324"/>
                  </a:lnTo>
                  <a:lnTo>
                    <a:pt x="80" y="330"/>
                  </a:lnTo>
                  <a:lnTo>
                    <a:pt x="92" y="335"/>
                  </a:lnTo>
                  <a:lnTo>
                    <a:pt x="106" y="338"/>
                  </a:lnTo>
                  <a:lnTo>
                    <a:pt x="120" y="340"/>
                  </a:lnTo>
                  <a:lnTo>
                    <a:pt x="133" y="341"/>
                  </a:lnTo>
                  <a:lnTo>
                    <a:pt x="146" y="341"/>
                  </a:lnTo>
                  <a:lnTo>
                    <a:pt x="160" y="339"/>
                  </a:lnTo>
                  <a:lnTo>
                    <a:pt x="172" y="336"/>
                  </a:lnTo>
                  <a:lnTo>
                    <a:pt x="185" y="332"/>
                  </a:lnTo>
                  <a:lnTo>
                    <a:pt x="197" y="326"/>
                  </a:lnTo>
                  <a:lnTo>
                    <a:pt x="207" y="320"/>
                  </a:lnTo>
                  <a:lnTo>
                    <a:pt x="218" y="313"/>
                  </a:lnTo>
                  <a:lnTo>
                    <a:pt x="229" y="304"/>
                  </a:lnTo>
                  <a:lnTo>
                    <a:pt x="237" y="295"/>
                  </a:lnTo>
                  <a:lnTo>
                    <a:pt x="245" y="284"/>
                  </a:lnTo>
                  <a:lnTo>
                    <a:pt x="252" y="274"/>
                  </a:lnTo>
                  <a:lnTo>
                    <a:pt x="258" y="262"/>
                  </a:lnTo>
                  <a:lnTo>
                    <a:pt x="262" y="249"/>
                  </a:lnTo>
                  <a:lnTo>
                    <a:pt x="267" y="237"/>
                  </a:lnTo>
                  <a:lnTo>
                    <a:pt x="269" y="223"/>
                  </a:lnTo>
                  <a:lnTo>
                    <a:pt x="277" y="151"/>
                  </a:lnTo>
                  <a:lnTo>
                    <a:pt x="278" y="137"/>
                  </a:lnTo>
                  <a:lnTo>
                    <a:pt x="277" y="123"/>
                  </a:lnTo>
                  <a:lnTo>
                    <a:pt x="276" y="110"/>
                  </a:lnTo>
                  <a:lnTo>
                    <a:pt x="273" y="97"/>
                  </a:lnTo>
                  <a:lnTo>
                    <a:pt x="269" y="84"/>
                  </a:lnTo>
                  <a:lnTo>
                    <a:pt x="263" y="73"/>
                  </a:lnTo>
                  <a:lnTo>
                    <a:pt x="256" y="62"/>
                  </a:lnTo>
                  <a:lnTo>
                    <a:pt x="249" y="52"/>
                  </a:lnTo>
                  <a:lnTo>
                    <a:pt x="240" y="42"/>
                  </a:lnTo>
                  <a:lnTo>
                    <a:pt x="231" y="33"/>
                  </a:lnTo>
                  <a:lnTo>
                    <a:pt x="221" y="25"/>
                  </a:lnTo>
                  <a:lnTo>
                    <a:pt x="209" y="18"/>
                  </a:lnTo>
                  <a:lnTo>
                    <a:pt x="198" y="11"/>
                  </a:lnTo>
                  <a:lnTo>
                    <a:pt x="185" y="7"/>
                  </a:lnTo>
                  <a:lnTo>
                    <a:pt x="172" y="3"/>
                  </a:lnTo>
                  <a:lnTo>
                    <a:pt x="159" y="1"/>
                  </a:lnTo>
                  <a:lnTo>
                    <a:pt x="145" y="0"/>
                  </a:lnTo>
                  <a:lnTo>
                    <a:pt x="131" y="1"/>
                  </a:lnTo>
                  <a:lnTo>
                    <a:pt x="119" y="2"/>
                  </a:lnTo>
                  <a:lnTo>
                    <a:pt x="106" y="5"/>
                  </a:lnTo>
                  <a:lnTo>
                    <a:pt x="93" y="9"/>
                  </a:lnTo>
                  <a:lnTo>
                    <a:pt x="82" y="16"/>
                  </a:lnTo>
                  <a:lnTo>
                    <a:pt x="70" y="22"/>
                  </a:lnTo>
                  <a:lnTo>
                    <a:pt x="59" y="29"/>
                  </a:lnTo>
                  <a:lnTo>
                    <a:pt x="50" y="38"/>
                  </a:lnTo>
                  <a:lnTo>
                    <a:pt x="41" y="47"/>
                  </a:lnTo>
                  <a:lnTo>
                    <a:pt x="33" y="57"/>
                  </a:lnTo>
                  <a:lnTo>
                    <a:pt x="27" y="69"/>
                  </a:lnTo>
                  <a:lnTo>
                    <a:pt x="20" y="80"/>
                  </a:lnTo>
                  <a:lnTo>
                    <a:pt x="15" y="93"/>
                  </a:lnTo>
                  <a:lnTo>
                    <a:pt x="12" y="106"/>
                  </a:lnTo>
                  <a:lnTo>
                    <a:pt x="10" y="119"/>
                  </a:lnTo>
                  <a:lnTo>
                    <a:pt x="1" y="191"/>
                  </a:lnTo>
                  <a:close/>
                </a:path>
              </a:pathLst>
            </a:custGeom>
            <a:solidFill>
              <a:srgbClr val="893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69" name="Freeform 29"/>
            <p:cNvSpPr>
              <a:spLocks/>
            </p:cNvSpPr>
            <p:nvPr/>
          </p:nvSpPr>
          <p:spPr bwMode="auto">
            <a:xfrm>
              <a:off x="3875088" y="3040063"/>
              <a:ext cx="104775" cy="561975"/>
            </a:xfrm>
            <a:custGeom>
              <a:avLst/>
              <a:gdLst>
                <a:gd name="T0" fmla="*/ 328 w 328"/>
                <a:gd name="T1" fmla="*/ 12 h 1771"/>
                <a:gd name="T2" fmla="*/ 264 w 328"/>
                <a:gd name="T3" fmla="*/ 1063 h 1771"/>
                <a:gd name="T4" fmla="*/ 0 w 328"/>
                <a:gd name="T5" fmla="*/ 1771 h 1771"/>
                <a:gd name="T6" fmla="*/ 17 w 328"/>
                <a:gd name="T7" fmla="*/ 1027 h 1771"/>
                <a:gd name="T8" fmla="*/ 246 w 328"/>
                <a:gd name="T9" fmla="*/ 0 h 1771"/>
                <a:gd name="T10" fmla="*/ 328 w 328"/>
                <a:gd name="T11" fmla="*/ 12 h 1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8" h="1771">
                  <a:moveTo>
                    <a:pt x="328" y="12"/>
                  </a:moveTo>
                  <a:lnTo>
                    <a:pt x="264" y="1063"/>
                  </a:lnTo>
                  <a:lnTo>
                    <a:pt x="0" y="1771"/>
                  </a:lnTo>
                  <a:lnTo>
                    <a:pt x="17" y="1027"/>
                  </a:lnTo>
                  <a:lnTo>
                    <a:pt x="246" y="0"/>
                  </a:lnTo>
                  <a:lnTo>
                    <a:pt x="328" y="12"/>
                  </a:lnTo>
                  <a:close/>
                </a:path>
              </a:pathLst>
            </a:custGeom>
            <a:solidFill>
              <a:srgbClr val="893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70" name="Freeform 30"/>
            <p:cNvSpPr>
              <a:spLocks/>
            </p:cNvSpPr>
            <p:nvPr/>
          </p:nvSpPr>
          <p:spPr bwMode="auto">
            <a:xfrm>
              <a:off x="3871913" y="3013075"/>
              <a:ext cx="266700" cy="619125"/>
            </a:xfrm>
            <a:custGeom>
              <a:avLst/>
              <a:gdLst>
                <a:gd name="T0" fmla="*/ 840 w 840"/>
                <a:gd name="T1" fmla="*/ 0 h 1947"/>
                <a:gd name="T2" fmla="*/ 668 w 840"/>
                <a:gd name="T3" fmla="*/ 968 h 1947"/>
                <a:gd name="T4" fmla="*/ 415 w 840"/>
                <a:gd name="T5" fmla="*/ 1065 h 1947"/>
                <a:gd name="T6" fmla="*/ 441 w 840"/>
                <a:gd name="T7" fmla="*/ 1401 h 1947"/>
                <a:gd name="T8" fmla="*/ 0 w 840"/>
                <a:gd name="T9" fmla="*/ 1947 h 1947"/>
                <a:gd name="T10" fmla="*/ 681 w 840"/>
                <a:gd name="T11" fmla="*/ 58 h 1947"/>
                <a:gd name="T12" fmla="*/ 840 w 840"/>
                <a:gd name="T13" fmla="*/ 0 h 1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0" h="1947">
                  <a:moveTo>
                    <a:pt x="840" y="0"/>
                  </a:moveTo>
                  <a:lnTo>
                    <a:pt x="668" y="968"/>
                  </a:lnTo>
                  <a:lnTo>
                    <a:pt x="415" y="1065"/>
                  </a:lnTo>
                  <a:lnTo>
                    <a:pt x="441" y="1401"/>
                  </a:lnTo>
                  <a:lnTo>
                    <a:pt x="0" y="1947"/>
                  </a:lnTo>
                  <a:lnTo>
                    <a:pt x="681" y="58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rgbClr val="514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71" name="Freeform 31"/>
            <p:cNvSpPr>
              <a:spLocks/>
            </p:cNvSpPr>
            <p:nvPr/>
          </p:nvSpPr>
          <p:spPr bwMode="auto">
            <a:xfrm>
              <a:off x="4011613" y="2862263"/>
              <a:ext cx="209550" cy="233363"/>
            </a:xfrm>
            <a:custGeom>
              <a:avLst/>
              <a:gdLst>
                <a:gd name="T0" fmla="*/ 74 w 657"/>
                <a:gd name="T1" fmla="*/ 735 h 735"/>
                <a:gd name="T2" fmla="*/ 657 w 657"/>
                <a:gd name="T3" fmla="*/ 268 h 735"/>
                <a:gd name="T4" fmla="*/ 484 w 657"/>
                <a:gd name="T5" fmla="*/ 0 h 735"/>
                <a:gd name="T6" fmla="*/ 0 w 657"/>
                <a:gd name="T7" fmla="*/ 294 h 735"/>
                <a:gd name="T8" fmla="*/ 74 w 657"/>
                <a:gd name="T9" fmla="*/ 735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7" h="735">
                  <a:moveTo>
                    <a:pt x="74" y="735"/>
                  </a:moveTo>
                  <a:lnTo>
                    <a:pt x="657" y="268"/>
                  </a:lnTo>
                  <a:lnTo>
                    <a:pt x="484" y="0"/>
                  </a:lnTo>
                  <a:lnTo>
                    <a:pt x="0" y="294"/>
                  </a:lnTo>
                  <a:lnTo>
                    <a:pt x="74" y="7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72" name="Freeform 32"/>
            <p:cNvSpPr>
              <a:spLocks/>
            </p:cNvSpPr>
            <p:nvPr/>
          </p:nvSpPr>
          <p:spPr bwMode="auto">
            <a:xfrm>
              <a:off x="3825875" y="2976563"/>
              <a:ext cx="66675" cy="630238"/>
            </a:xfrm>
            <a:custGeom>
              <a:avLst/>
              <a:gdLst>
                <a:gd name="T0" fmla="*/ 174 w 213"/>
                <a:gd name="T1" fmla="*/ 1986 h 1986"/>
                <a:gd name="T2" fmla="*/ 188 w 213"/>
                <a:gd name="T3" fmla="*/ 982 h 1986"/>
                <a:gd name="T4" fmla="*/ 213 w 213"/>
                <a:gd name="T5" fmla="*/ 334 h 1986"/>
                <a:gd name="T6" fmla="*/ 213 w 213"/>
                <a:gd name="T7" fmla="*/ 48 h 1986"/>
                <a:gd name="T8" fmla="*/ 162 w 213"/>
                <a:gd name="T9" fmla="*/ 0 h 1986"/>
                <a:gd name="T10" fmla="*/ 0 w 213"/>
                <a:gd name="T11" fmla="*/ 1009 h 1986"/>
                <a:gd name="T12" fmla="*/ 94 w 213"/>
                <a:gd name="T13" fmla="*/ 1144 h 1986"/>
                <a:gd name="T14" fmla="*/ 0 w 213"/>
                <a:gd name="T15" fmla="*/ 1397 h 1986"/>
                <a:gd name="T16" fmla="*/ 174 w 213"/>
                <a:gd name="T17" fmla="*/ 1986 h 1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3" h="1986">
                  <a:moveTo>
                    <a:pt x="174" y="1986"/>
                  </a:moveTo>
                  <a:lnTo>
                    <a:pt x="188" y="982"/>
                  </a:lnTo>
                  <a:lnTo>
                    <a:pt x="213" y="334"/>
                  </a:lnTo>
                  <a:lnTo>
                    <a:pt x="213" y="48"/>
                  </a:lnTo>
                  <a:lnTo>
                    <a:pt x="162" y="0"/>
                  </a:lnTo>
                  <a:lnTo>
                    <a:pt x="0" y="1009"/>
                  </a:lnTo>
                  <a:lnTo>
                    <a:pt x="94" y="1144"/>
                  </a:lnTo>
                  <a:lnTo>
                    <a:pt x="0" y="1397"/>
                  </a:lnTo>
                  <a:lnTo>
                    <a:pt x="174" y="1986"/>
                  </a:lnTo>
                  <a:close/>
                </a:path>
              </a:pathLst>
            </a:custGeom>
            <a:solidFill>
              <a:srgbClr val="514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73" name="Freeform 33"/>
            <p:cNvSpPr>
              <a:spLocks/>
            </p:cNvSpPr>
            <p:nvPr/>
          </p:nvSpPr>
          <p:spPr bwMode="auto">
            <a:xfrm>
              <a:off x="4095750" y="3033713"/>
              <a:ext cx="358775" cy="1344613"/>
            </a:xfrm>
            <a:custGeom>
              <a:avLst/>
              <a:gdLst>
                <a:gd name="T0" fmla="*/ 1129 w 1129"/>
                <a:gd name="T1" fmla="*/ 1571 h 4237"/>
                <a:gd name="T2" fmla="*/ 1092 w 1129"/>
                <a:gd name="T3" fmla="*/ 1390 h 4237"/>
                <a:gd name="T4" fmla="*/ 1053 w 1129"/>
                <a:gd name="T5" fmla="*/ 1215 h 4237"/>
                <a:gd name="T6" fmla="*/ 1011 w 1129"/>
                <a:gd name="T7" fmla="*/ 1045 h 4237"/>
                <a:gd name="T8" fmla="*/ 967 w 1129"/>
                <a:gd name="T9" fmla="*/ 881 h 4237"/>
                <a:gd name="T10" fmla="*/ 919 w 1129"/>
                <a:gd name="T11" fmla="*/ 724 h 4237"/>
                <a:gd name="T12" fmla="*/ 870 w 1129"/>
                <a:gd name="T13" fmla="*/ 575 h 4237"/>
                <a:gd name="T14" fmla="*/ 820 w 1129"/>
                <a:gd name="T15" fmla="*/ 436 h 4237"/>
                <a:gd name="T16" fmla="*/ 767 w 1129"/>
                <a:gd name="T17" fmla="*/ 307 h 4237"/>
                <a:gd name="T18" fmla="*/ 743 w 1129"/>
                <a:gd name="T19" fmla="*/ 264 h 4237"/>
                <a:gd name="T20" fmla="*/ 705 w 1129"/>
                <a:gd name="T21" fmla="*/ 210 h 4237"/>
                <a:gd name="T22" fmla="*/ 656 w 1129"/>
                <a:gd name="T23" fmla="*/ 153 h 4237"/>
                <a:gd name="T24" fmla="*/ 626 w 1129"/>
                <a:gd name="T25" fmla="*/ 124 h 4237"/>
                <a:gd name="T26" fmla="*/ 593 w 1129"/>
                <a:gd name="T27" fmla="*/ 97 h 4237"/>
                <a:gd name="T28" fmla="*/ 559 w 1129"/>
                <a:gd name="T29" fmla="*/ 72 h 4237"/>
                <a:gd name="T30" fmla="*/ 522 w 1129"/>
                <a:gd name="T31" fmla="*/ 49 h 4237"/>
                <a:gd name="T32" fmla="*/ 483 w 1129"/>
                <a:gd name="T33" fmla="*/ 30 h 4237"/>
                <a:gd name="T34" fmla="*/ 443 w 1129"/>
                <a:gd name="T35" fmla="*/ 15 h 4237"/>
                <a:gd name="T36" fmla="*/ 401 w 1129"/>
                <a:gd name="T37" fmla="*/ 6 h 4237"/>
                <a:gd name="T38" fmla="*/ 357 w 1129"/>
                <a:gd name="T39" fmla="*/ 0 h 4237"/>
                <a:gd name="T40" fmla="*/ 313 w 1129"/>
                <a:gd name="T41" fmla="*/ 2 h 4237"/>
                <a:gd name="T42" fmla="*/ 268 w 1129"/>
                <a:gd name="T43" fmla="*/ 12 h 4237"/>
                <a:gd name="T44" fmla="*/ 204 w 1129"/>
                <a:gd name="T45" fmla="*/ 33 h 4237"/>
                <a:gd name="T46" fmla="*/ 151 w 1129"/>
                <a:gd name="T47" fmla="*/ 58 h 4237"/>
                <a:gd name="T48" fmla="*/ 108 w 1129"/>
                <a:gd name="T49" fmla="*/ 87 h 4237"/>
                <a:gd name="T50" fmla="*/ 74 w 1129"/>
                <a:gd name="T51" fmla="*/ 119 h 4237"/>
                <a:gd name="T52" fmla="*/ 47 w 1129"/>
                <a:gd name="T53" fmla="*/ 151 h 4237"/>
                <a:gd name="T54" fmla="*/ 28 w 1129"/>
                <a:gd name="T55" fmla="*/ 185 h 4237"/>
                <a:gd name="T56" fmla="*/ 14 w 1129"/>
                <a:gd name="T57" fmla="*/ 220 h 4237"/>
                <a:gd name="T58" fmla="*/ 5 w 1129"/>
                <a:gd name="T59" fmla="*/ 254 h 4237"/>
                <a:gd name="T60" fmla="*/ 1 w 1129"/>
                <a:gd name="T61" fmla="*/ 287 h 4237"/>
                <a:gd name="T62" fmla="*/ 0 w 1129"/>
                <a:gd name="T63" fmla="*/ 317 h 4237"/>
                <a:gd name="T64" fmla="*/ 5 w 1129"/>
                <a:gd name="T65" fmla="*/ 370 h 4237"/>
                <a:gd name="T66" fmla="*/ 17 w 1129"/>
                <a:gd name="T67" fmla="*/ 420 h 4237"/>
                <a:gd name="T68" fmla="*/ 32 w 1129"/>
                <a:gd name="T69" fmla="*/ 508 h 4237"/>
                <a:gd name="T70" fmla="*/ 50 w 1129"/>
                <a:gd name="T71" fmla="*/ 594 h 4237"/>
                <a:gd name="T72" fmla="*/ 70 w 1129"/>
                <a:gd name="T73" fmla="*/ 680 h 4237"/>
                <a:gd name="T74" fmla="*/ 93 w 1129"/>
                <a:gd name="T75" fmla="*/ 767 h 4237"/>
                <a:gd name="T76" fmla="*/ 144 w 1129"/>
                <a:gd name="T77" fmla="*/ 939 h 4237"/>
                <a:gd name="T78" fmla="*/ 200 w 1129"/>
                <a:gd name="T79" fmla="*/ 1116 h 4237"/>
                <a:gd name="T80" fmla="*/ 258 w 1129"/>
                <a:gd name="T81" fmla="*/ 1296 h 4237"/>
                <a:gd name="T82" fmla="*/ 316 w 1129"/>
                <a:gd name="T83" fmla="*/ 1487 h 4237"/>
                <a:gd name="T84" fmla="*/ 372 w 1129"/>
                <a:gd name="T85" fmla="*/ 1686 h 4237"/>
                <a:gd name="T86" fmla="*/ 399 w 1129"/>
                <a:gd name="T87" fmla="*/ 1791 h 4237"/>
                <a:gd name="T88" fmla="*/ 423 w 1129"/>
                <a:gd name="T89" fmla="*/ 1899 h 4237"/>
                <a:gd name="T90" fmla="*/ 444 w 1129"/>
                <a:gd name="T91" fmla="*/ 2002 h 4237"/>
                <a:gd name="T92" fmla="*/ 463 w 1129"/>
                <a:gd name="T93" fmla="*/ 2110 h 4237"/>
                <a:gd name="T94" fmla="*/ 480 w 1129"/>
                <a:gd name="T95" fmla="*/ 2221 h 4237"/>
                <a:gd name="T96" fmla="*/ 495 w 1129"/>
                <a:gd name="T97" fmla="*/ 2335 h 4237"/>
                <a:gd name="T98" fmla="*/ 509 w 1129"/>
                <a:gd name="T99" fmla="*/ 2456 h 4237"/>
                <a:gd name="T100" fmla="*/ 519 w 1129"/>
                <a:gd name="T101" fmla="*/ 2581 h 4237"/>
                <a:gd name="T102" fmla="*/ 529 w 1129"/>
                <a:gd name="T103" fmla="*/ 2712 h 4237"/>
                <a:gd name="T104" fmla="*/ 536 w 1129"/>
                <a:gd name="T105" fmla="*/ 2849 h 4237"/>
                <a:gd name="T106" fmla="*/ 545 w 1129"/>
                <a:gd name="T107" fmla="*/ 3144 h 4237"/>
                <a:gd name="T108" fmla="*/ 547 w 1129"/>
                <a:gd name="T109" fmla="*/ 3472 h 4237"/>
                <a:gd name="T110" fmla="*/ 541 w 1129"/>
                <a:gd name="T111" fmla="*/ 3834 h 4237"/>
                <a:gd name="T112" fmla="*/ 529 w 1129"/>
                <a:gd name="T113" fmla="*/ 4237 h 4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29" h="4237">
                  <a:moveTo>
                    <a:pt x="1024" y="4237"/>
                  </a:moveTo>
                  <a:lnTo>
                    <a:pt x="1129" y="1571"/>
                  </a:lnTo>
                  <a:lnTo>
                    <a:pt x="1111" y="1480"/>
                  </a:lnTo>
                  <a:lnTo>
                    <a:pt x="1092" y="1390"/>
                  </a:lnTo>
                  <a:lnTo>
                    <a:pt x="1073" y="1302"/>
                  </a:lnTo>
                  <a:lnTo>
                    <a:pt x="1053" y="1215"/>
                  </a:lnTo>
                  <a:lnTo>
                    <a:pt x="1032" y="1128"/>
                  </a:lnTo>
                  <a:lnTo>
                    <a:pt x="1011" y="1045"/>
                  </a:lnTo>
                  <a:lnTo>
                    <a:pt x="989" y="961"/>
                  </a:lnTo>
                  <a:lnTo>
                    <a:pt x="967" y="881"/>
                  </a:lnTo>
                  <a:lnTo>
                    <a:pt x="943" y="802"/>
                  </a:lnTo>
                  <a:lnTo>
                    <a:pt x="919" y="724"/>
                  </a:lnTo>
                  <a:lnTo>
                    <a:pt x="896" y="648"/>
                  </a:lnTo>
                  <a:lnTo>
                    <a:pt x="870" y="575"/>
                  </a:lnTo>
                  <a:lnTo>
                    <a:pt x="845" y="505"/>
                  </a:lnTo>
                  <a:lnTo>
                    <a:pt x="820" y="436"/>
                  </a:lnTo>
                  <a:lnTo>
                    <a:pt x="793" y="370"/>
                  </a:lnTo>
                  <a:lnTo>
                    <a:pt x="767" y="307"/>
                  </a:lnTo>
                  <a:lnTo>
                    <a:pt x="757" y="287"/>
                  </a:lnTo>
                  <a:lnTo>
                    <a:pt x="743" y="264"/>
                  </a:lnTo>
                  <a:lnTo>
                    <a:pt x="727" y="237"/>
                  </a:lnTo>
                  <a:lnTo>
                    <a:pt x="705" y="210"/>
                  </a:lnTo>
                  <a:lnTo>
                    <a:pt x="682" y="181"/>
                  </a:lnTo>
                  <a:lnTo>
                    <a:pt x="656" y="153"/>
                  </a:lnTo>
                  <a:lnTo>
                    <a:pt x="641" y="138"/>
                  </a:lnTo>
                  <a:lnTo>
                    <a:pt x="626" y="124"/>
                  </a:lnTo>
                  <a:lnTo>
                    <a:pt x="610" y="110"/>
                  </a:lnTo>
                  <a:lnTo>
                    <a:pt x="593" y="97"/>
                  </a:lnTo>
                  <a:lnTo>
                    <a:pt x="576" y="84"/>
                  </a:lnTo>
                  <a:lnTo>
                    <a:pt x="559" y="72"/>
                  </a:lnTo>
                  <a:lnTo>
                    <a:pt x="540" y="61"/>
                  </a:lnTo>
                  <a:lnTo>
                    <a:pt x="522" y="49"/>
                  </a:lnTo>
                  <a:lnTo>
                    <a:pt x="503" y="39"/>
                  </a:lnTo>
                  <a:lnTo>
                    <a:pt x="483" y="30"/>
                  </a:lnTo>
                  <a:lnTo>
                    <a:pt x="463" y="23"/>
                  </a:lnTo>
                  <a:lnTo>
                    <a:pt x="443" y="15"/>
                  </a:lnTo>
                  <a:lnTo>
                    <a:pt x="422" y="10"/>
                  </a:lnTo>
                  <a:lnTo>
                    <a:pt x="401" y="6"/>
                  </a:lnTo>
                  <a:lnTo>
                    <a:pt x="380" y="2"/>
                  </a:lnTo>
                  <a:lnTo>
                    <a:pt x="357" y="0"/>
                  </a:lnTo>
                  <a:lnTo>
                    <a:pt x="335" y="1"/>
                  </a:lnTo>
                  <a:lnTo>
                    <a:pt x="313" y="2"/>
                  </a:lnTo>
                  <a:lnTo>
                    <a:pt x="290" y="7"/>
                  </a:lnTo>
                  <a:lnTo>
                    <a:pt x="268" y="12"/>
                  </a:lnTo>
                  <a:lnTo>
                    <a:pt x="235" y="21"/>
                  </a:lnTo>
                  <a:lnTo>
                    <a:pt x="204" y="33"/>
                  </a:lnTo>
                  <a:lnTo>
                    <a:pt x="177" y="46"/>
                  </a:lnTo>
                  <a:lnTo>
                    <a:pt x="151" y="58"/>
                  </a:lnTo>
                  <a:lnTo>
                    <a:pt x="129" y="72"/>
                  </a:lnTo>
                  <a:lnTo>
                    <a:pt x="108" y="87"/>
                  </a:lnTo>
                  <a:lnTo>
                    <a:pt x="90" y="103"/>
                  </a:lnTo>
                  <a:lnTo>
                    <a:pt x="74" y="119"/>
                  </a:lnTo>
                  <a:lnTo>
                    <a:pt x="59" y="135"/>
                  </a:lnTo>
                  <a:lnTo>
                    <a:pt x="47" y="151"/>
                  </a:lnTo>
                  <a:lnTo>
                    <a:pt x="36" y="168"/>
                  </a:lnTo>
                  <a:lnTo>
                    <a:pt x="28" y="185"/>
                  </a:lnTo>
                  <a:lnTo>
                    <a:pt x="20" y="203"/>
                  </a:lnTo>
                  <a:lnTo>
                    <a:pt x="14" y="220"/>
                  </a:lnTo>
                  <a:lnTo>
                    <a:pt x="8" y="237"/>
                  </a:lnTo>
                  <a:lnTo>
                    <a:pt x="5" y="254"/>
                  </a:lnTo>
                  <a:lnTo>
                    <a:pt x="2" y="271"/>
                  </a:lnTo>
                  <a:lnTo>
                    <a:pt x="1" y="287"/>
                  </a:lnTo>
                  <a:lnTo>
                    <a:pt x="0" y="303"/>
                  </a:lnTo>
                  <a:lnTo>
                    <a:pt x="0" y="317"/>
                  </a:lnTo>
                  <a:lnTo>
                    <a:pt x="1" y="346"/>
                  </a:lnTo>
                  <a:lnTo>
                    <a:pt x="5" y="370"/>
                  </a:lnTo>
                  <a:lnTo>
                    <a:pt x="13" y="406"/>
                  </a:lnTo>
                  <a:lnTo>
                    <a:pt x="17" y="420"/>
                  </a:lnTo>
                  <a:lnTo>
                    <a:pt x="24" y="463"/>
                  </a:lnTo>
                  <a:lnTo>
                    <a:pt x="32" y="508"/>
                  </a:lnTo>
                  <a:lnTo>
                    <a:pt x="40" y="551"/>
                  </a:lnTo>
                  <a:lnTo>
                    <a:pt x="50" y="594"/>
                  </a:lnTo>
                  <a:lnTo>
                    <a:pt x="59" y="638"/>
                  </a:lnTo>
                  <a:lnTo>
                    <a:pt x="70" y="680"/>
                  </a:lnTo>
                  <a:lnTo>
                    <a:pt x="81" y="723"/>
                  </a:lnTo>
                  <a:lnTo>
                    <a:pt x="93" y="767"/>
                  </a:lnTo>
                  <a:lnTo>
                    <a:pt x="117" y="852"/>
                  </a:lnTo>
                  <a:lnTo>
                    <a:pt x="144" y="939"/>
                  </a:lnTo>
                  <a:lnTo>
                    <a:pt x="171" y="1027"/>
                  </a:lnTo>
                  <a:lnTo>
                    <a:pt x="200" y="1116"/>
                  </a:lnTo>
                  <a:lnTo>
                    <a:pt x="228" y="1205"/>
                  </a:lnTo>
                  <a:lnTo>
                    <a:pt x="258" y="1296"/>
                  </a:lnTo>
                  <a:lnTo>
                    <a:pt x="288" y="1390"/>
                  </a:lnTo>
                  <a:lnTo>
                    <a:pt x="316" y="1487"/>
                  </a:lnTo>
                  <a:lnTo>
                    <a:pt x="345" y="1585"/>
                  </a:lnTo>
                  <a:lnTo>
                    <a:pt x="372" y="1686"/>
                  </a:lnTo>
                  <a:lnTo>
                    <a:pt x="386" y="1738"/>
                  </a:lnTo>
                  <a:lnTo>
                    <a:pt x="399" y="1791"/>
                  </a:lnTo>
                  <a:lnTo>
                    <a:pt x="411" y="1844"/>
                  </a:lnTo>
                  <a:lnTo>
                    <a:pt x="423" y="1899"/>
                  </a:lnTo>
                  <a:lnTo>
                    <a:pt x="434" y="1951"/>
                  </a:lnTo>
                  <a:lnTo>
                    <a:pt x="444" y="2002"/>
                  </a:lnTo>
                  <a:lnTo>
                    <a:pt x="454" y="2056"/>
                  </a:lnTo>
                  <a:lnTo>
                    <a:pt x="463" y="2110"/>
                  </a:lnTo>
                  <a:lnTo>
                    <a:pt x="472" y="2165"/>
                  </a:lnTo>
                  <a:lnTo>
                    <a:pt x="480" y="2221"/>
                  </a:lnTo>
                  <a:lnTo>
                    <a:pt x="489" y="2277"/>
                  </a:lnTo>
                  <a:lnTo>
                    <a:pt x="495" y="2335"/>
                  </a:lnTo>
                  <a:lnTo>
                    <a:pt x="502" y="2396"/>
                  </a:lnTo>
                  <a:lnTo>
                    <a:pt x="509" y="2456"/>
                  </a:lnTo>
                  <a:lnTo>
                    <a:pt x="514" y="2517"/>
                  </a:lnTo>
                  <a:lnTo>
                    <a:pt x="519" y="2581"/>
                  </a:lnTo>
                  <a:lnTo>
                    <a:pt x="525" y="2645"/>
                  </a:lnTo>
                  <a:lnTo>
                    <a:pt x="529" y="2712"/>
                  </a:lnTo>
                  <a:lnTo>
                    <a:pt x="533" y="2779"/>
                  </a:lnTo>
                  <a:lnTo>
                    <a:pt x="536" y="2849"/>
                  </a:lnTo>
                  <a:lnTo>
                    <a:pt x="541" y="2993"/>
                  </a:lnTo>
                  <a:lnTo>
                    <a:pt x="545" y="3144"/>
                  </a:lnTo>
                  <a:lnTo>
                    <a:pt x="547" y="3304"/>
                  </a:lnTo>
                  <a:lnTo>
                    <a:pt x="547" y="3472"/>
                  </a:lnTo>
                  <a:lnTo>
                    <a:pt x="545" y="3648"/>
                  </a:lnTo>
                  <a:lnTo>
                    <a:pt x="541" y="3834"/>
                  </a:lnTo>
                  <a:lnTo>
                    <a:pt x="536" y="4031"/>
                  </a:lnTo>
                  <a:lnTo>
                    <a:pt x="529" y="4237"/>
                  </a:lnTo>
                  <a:lnTo>
                    <a:pt x="1024" y="4237"/>
                  </a:lnTo>
                  <a:close/>
                </a:path>
              </a:pathLst>
            </a:custGeom>
            <a:solidFill>
              <a:srgbClr val="514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74" name="Freeform 34"/>
            <p:cNvSpPr>
              <a:spLocks/>
            </p:cNvSpPr>
            <p:nvPr/>
          </p:nvSpPr>
          <p:spPr bwMode="auto">
            <a:xfrm>
              <a:off x="3875088" y="2895600"/>
              <a:ext cx="69850" cy="196850"/>
            </a:xfrm>
            <a:custGeom>
              <a:avLst/>
              <a:gdLst>
                <a:gd name="T0" fmla="*/ 175 w 220"/>
                <a:gd name="T1" fmla="*/ 0 h 624"/>
                <a:gd name="T2" fmla="*/ 0 w 220"/>
                <a:gd name="T3" fmla="*/ 197 h 624"/>
                <a:gd name="T4" fmla="*/ 41 w 220"/>
                <a:gd name="T5" fmla="*/ 624 h 624"/>
                <a:gd name="T6" fmla="*/ 220 w 220"/>
                <a:gd name="T7" fmla="*/ 201 h 624"/>
                <a:gd name="T8" fmla="*/ 175 w 220"/>
                <a:gd name="T9" fmla="*/ 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624">
                  <a:moveTo>
                    <a:pt x="175" y="0"/>
                  </a:moveTo>
                  <a:lnTo>
                    <a:pt x="0" y="197"/>
                  </a:lnTo>
                  <a:lnTo>
                    <a:pt x="41" y="624"/>
                  </a:lnTo>
                  <a:lnTo>
                    <a:pt x="220" y="201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75" name="Freeform 35"/>
            <p:cNvSpPr>
              <a:spLocks/>
            </p:cNvSpPr>
            <p:nvPr/>
          </p:nvSpPr>
          <p:spPr bwMode="auto">
            <a:xfrm>
              <a:off x="4376738" y="4454525"/>
              <a:ext cx="57150" cy="142875"/>
            </a:xfrm>
            <a:custGeom>
              <a:avLst/>
              <a:gdLst>
                <a:gd name="T0" fmla="*/ 57 w 181"/>
                <a:gd name="T1" fmla="*/ 452 h 453"/>
                <a:gd name="T2" fmla="*/ 43 w 181"/>
                <a:gd name="T3" fmla="*/ 447 h 453"/>
                <a:gd name="T4" fmla="*/ 32 w 181"/>
                <a:gd name="T5" fmla="*/ 439 h 453"/>
                <a:gd name="T6" fmla="*/ 21 w 181"/>
                <a:gd name="T7" fmla="*/ 428 h 453"/>
                <a:gd name="T8" fmla="*/ 13 w 181"/>
                <a:gd name="T9" fmla="*/ 416 h 453"/>
                <a:gd name="T10" fmla="*/ 6 w 181"/>
                <a:gd name="T11" fmla="*/ 404 h 453"/>
                <a:gd name="T12" fmla="*/ 2 w 181"/>
                <a:gd name="T13" fmla="*/ 391 h 453"/>
                <a:gd name="T14" fmla="*/ 0 w 181"/>
                <a:gd name="T15" fmla="*/ 378 h 453"/>
                <a:gd name="T16" fmla="*/ 12 w 181"/>
                <a:gd name="T17" fmla="*/ 46 h 453"/>
                <a:gd name="T18" fmla="*/ 16 w 181"/>
                <a:gd name="T19" fmla="*/ 36 h 453"/>
                <a:gd name="T20" fmla="*/ 23 w 181"/>
                <a:gd name="T21" fmla="*/ 26 h 453"/>
                <a:gd name="T22" fmla="*/ 34 w 181"/>
                <a:gd name="T23" fmla="*/ 18 h 453"/>
                <a:gd name="T24" fmla="*/ 46 w 181"/>
                <a:gd name="T25" fmla="*/ 10 h 453"/>
                <a:gd name="T26" fmla="*/ 77 w 181"/>
                <a:gd name="T27" fmla="*/ 2 h 453"/>
                <a:gd name="T28" fmla="*/ 93 w 181"/>
                <a:gd name="T29" fmla="*/ 0 h 453"/>
                <a:gd name="T30" fmla="*/ 108 w 181"/>
                <a:gd name="T31" fmla="*/ 0 h 453"/>
                <a:gd name="T32" fmla="*/ 122 w 181"/>
                <a:gd name="T33" fmla="*/ 3 h 453"/>
                <a:gd name="T34" fmla="*/ 134 w 181"/>
                <a:gd name="T35" fmla="*/ 7 h 453"/>
                <a:gd name="T36" fmla="*/ 154 w 181"/>
                <a:gd name="T37" fmla="*/ 21 h 453"/>
                <a:gd name="T38" fmla="*/ 162 w 181"/>
                <a:gd name="T39" fmla="*/ 29 h 453"/>
                <a:gd name="T40" fmla="*/ 167 w 181"/>
                <a:gd name="T41" fmla="*/ 40 h 453"/>
                <a:gd name="T42" fmla="*/ 170 w 181"/>
                <a:gd name="T43" fmla="*/ 51 h 453"/>
                <a:gd name="T44" fmla="*/ 170 w 181"/>
                <a:gd name="T45" fmla="*/ 61 h 453"/>
                <a:gd name="T46" fmla="*/ 175 w 181"/>
                <a:gd name="T47" fmla="*/ 77 h 453"/>
                <a:gd name="T48" fmla="*/ 180 w 181"/>
                <a:gd name="T49" fmla="*/ 99 h 453"/>
                <a:gd name="T50" fmla="*/ 181 w 181"/>
                <a:gd name="T51" fmla="*/ 132 h 453"/>
                <a:gd name="T52" fmla="*/ 178 w 181"/>
                <a:gd name="T53" fmla="*/ 176 h 453"/>
                <a:gd name="T54" fmla="*/ 168 w 181"/>
                <a:gd name="T55" fmla="*/ 235 h 453"/>
                <a:gd name="T56" fmla="*/ 150 w 181"/>
                <a:gd name="T57" fmla="*/ 306 h 453"/>
                <a:gd name="T58" fmla="*/ 120 w 181"/>
                <a:gd name="T59" fmla="*/ 394 h 453"/>
                <a:gd name="T60" fmla="*/ 112 w 181"/>
                <a:gd name="T61" fmla="*/ 416 h 453"/>
                <a:gd name="T62" fmla="*/ 102 w 181"/>
                <a:gd name="T63" fmla="*/ 435 h 453"/>
                <a:gd name="T64" fmla="*/ 96 w 181"/>
                <a:gd name="T65" fmla="*/ 444 h 453"/>
                <a:gd name="T66" fmla="*/ 88 w 181"/>
                <a:gd name="T67" fmla="*/ 450 h 453"/>
                <a:gd name="T68" fmla="*/ 77 w 181"/>
                <a:gd name="T69" fmla="*/ 453 h 453"/>
                <a:gd name="T70" fmla="*/ 64 w 181"/>
                <a:gd name="T71" fmla="*/ 45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453">
                  <a:moveTo>
                    <a:pt x="64" y="453"/>
                  </a:moveTo>
                  <a:lnTo>
                    <a:pt x="57" y="452"/>
                  </a:lnTo>
                  <a:lnTo>
                    <a:pt x="51" y="450"/>
                  </a:lnTo>
                  <a:lnTo>
                    <a:pt x="43" y="447"/>
                  </a:lnTo>
                  <a:lnTo>
                    <a:pt x="38" y="443"/>
                  </a:lnTo>
                  <a:lnTo>
                    <a:pt x="32" y="439"/>
                  </a:lnTo>
                  <a:lnTo>
                    <a:pt x="26" y="433"/>
                  </a:lnTo>
                  <a:lnTo>
                    <a:pt x="21" y="428"/>
                  </a:lnTo>
                  <a:lnTo>
                    <a:pt x="17" y="423"/>
                  </a:lnTo>
                  <a:lnTo>
                    <a:pt x="13" y="416"/>
                  </a:lnTo>
                  <a:lnTo>
                    <a:pt x="9" y="410"/>
                  </a:lnTo>
                  <a:lnTo>
                    <a:pt x="6" y="404"/>
                  </a:lnTo>
                  <a:lnTo>
                    <a:pt x="3" y="397"/>
                  </a:lnTo>
                  <a:lnTo>
                    <a:pt x="2" y="391"/>
                  </a:lnTo>
                  <a:lnTo>
                    <a:pt x="1" y="385"/>
                  </a:lnTo>
                  <a:lnTo>
                    <a:pt x="0" y="378"/>
                  </a:lnTo>
                  <a:lnTo>
                    <a:pt x="0" y="373"/>
                  </a:lnTo>
                  <a:lnTo>
                    <a:pt x="12" y="46"/>
                  </a:lnTo>
                  <a:lnTo>
                    <a:pt x="13" y="41"/>
                  </a:lnTo>
                  <a:lnTo>
                    <a:pt x="16" y="36"/>
                  </a:lnTo>
                  <a:lnTo>
                    <a:pt x="19" y="32"/>
                  </a:lnTo>
                  <a:lnTo>
                    <a:pt x="23" y="26"/>
                  </a:lnTo>
                  <a:lnTo>
                    <a:pt x="28" y="22"/>
                  </a:lnTo>
                  <a:lnTo>
                    <a:pt x="34" y="18"/>
                  </a:lnTo>
                  <a:lnTo>
                    <a:pt x="40" y="15"/>
                  </a:lnTo>
                  <a:lnTo>
                    <a:pt x="46" y="10"/>
                  </a:lnTo>
                  <a:lnTo>
                    <a:pt x="61" y="5"/>
                  </a:lnTo>
                  <a:lnTo>
                    <a:pt x="77" y="2"/>
                  </a:lnTo>
                  <a:lnTo>
                    <a:pt x="86" y="0"/>
                  </a:lnTo>
                  <a:lnTo>
                    <a:pt x="93" y="0"/>
                  </a:lnTo>
                  <a:lnTo>
                    <a:pt x="100" y="0"/>
                  </a:lnTo>
                  <a:lnTo>
                    <a:pt x="108" y="0"/>
                  </a:lnTo>
                  <a:lnTo>
                    <a:pt x="114" y="1"/>
                  </a:lnTo>
                  <a:lnTo>
                    <a:pt x="122" y="3"/>
                  </a:lnTo>
                  <a:lnTo>
                    <a:pt x="128" y="5"/>
                  </a:lnTo>
                  <a:lnTo>
                    <a:pt x="134" y="7"/>
                  </a:lnTo>
                  <a:lnTo>
                    <a:pt x="145" y="14"/>
                  </a:lnTo>
                  <a:lnTo>
                    <a:pt x="154" y="21"/>
                  </a:lnTo>
                  <a:lnTo>
                    <a:pt x="159" y="25"/>
                  </a:lnTo>
                  <a:lnTo>
                    <a:pt x="162" y="29"/>
                  </a:lnTo>
                  <a:lnTo>
                    <a:pt x="165" y="35"/>
                  </a:lnTo>
                  <a:lnTo>
                    <a:pt x="167" y="40"/>
                  </a:lnTo>
                  <a:lnTo>
                    <a:pt x="169" y="45"/>
                  </a:lnTo>
                  <a:lnTo>
                    <a:pt x="170" y="51"/>
                  </a:lnTo>
                  <a:lnTo>
                    <a:pt x="170" y="56"/>
                  </a:lnTo>
                  <a:lnTo>
                    <a:pt x="170" y="61"/>
                  </a:lnTo>
                  <a:lnTo>
                    <a:pt x="172" y="64"/>
                  </a:lnTo>
                  <a:lnTo>
                    <a:pt x="175" y="77"/>
                  </a:lnTo>
                  <a:lnTo>
                    <a:pt x="178" y="87"/>
                  </a:lnTo>
                  <a:lnTo>
                    <a:pt x="180" y="99"/>
                  </a:lnTo>
                  <a:lnTo>
                    <a:pt x="181" y="114"/>
                  </a:lnTo>
                  <a:lnTo>
                    <a:pt x="181" y="132"/>
                  </a:lnTo>
                  <a:lnTo>
                    <a:pt x="180" y="152"/>
                  </a:lnTo>
                  <a:lnTo>
                    <a:pt x="178" y="176"/>
                  </a:lnTo>
                  <a:lnTo>
                    <a:pt x="174" y="204"/>
                  </a:lnTo>
                  <a:lnTo>
                    <a:pt x="168" y="235"/>
                  </a:lnTo>
                  <a:lnTo>
                    <a:pt x="161" y="268"/>
                  </a:lnTo>
                  <a:lnTo>
                    <a:pt x="150" y="306"/>
                  </a:lnTo>
                  <a:lnTo>
                    <a:pt x="136" y="349"/>
                  </a:lnTo>
                  <a:lnTo>
                    <a:pt x="120" y="394"/>
                  </a:lnTo>
                  <a:lnTo>
                    <a:pt x="116" y="405"/>
                  </a:lnTo>
                  <a:lnTo>
                    <a:pt x="112" y="416"/>
                  </a:lnTo>
                  <a:lnTo>
                    <a:pt x="108" y="426"/>
                  </a:lnTo>
                  <a:lnTo>
                    <a:pt x="102" y="435"/>
                  </a:lnTo>
                  <a:lnTo>
                    <a:pt x="99" y="440"/>
                  </a:lnTo>
                  <a:lnTo>
                    <a:pt x="96" y="444"/>
                  </a:lnTo>
                  <a:lnTo>
                    <a:pt x="92" y="447"/>
                  </a:lnTo>
                  <a:lnTo>
                    <a:pt x="88" y="450"/>
                  </a:lnTo>
                  <a:lnTo>
                    <a:pt x="82" y="452"/>
                  </a:lnTo>
                  <a:lnTo>
                    <a:pt x="77" y="453"/>
                  </a:lnTo>
                  <a:lnTo>
                    <a:pt x="71" y="453"/>
                  </a:lnTo>
                  <a:lnTo>
                    <a:pt x="64" y="453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76" name="Freeform 36"/>
            <p:cNvSpPr>
              <a:spLocks/>
            </p:cNvSpPr>
            <p:nvPr/>
          </p:nvSpPr>
          <p:spPr bwMode="auto">
            <a:xfrm>
              <a:off x="4357688" y="4510088"/>
              <a:ext cx="69850" cy="134938"/>
            </a:xfrm>
            <a:custGeom>
              <a:avLst/>
              <a:gdLst>
                <a:gd name="T0" fmla="*/ 44 w 219"/>
                <a:gd name="T1" fmla="*/ 421 h 425"/>
                <a:gd name="T2" fmla="*/ 31 w 219"/>
                <a:gd name="T3" fmla="*/ 416 h 425"/>
                <a:gd name="T4" fmla="*/ 21 w 219"/>
                <a:gd name="T5" fmla="*/ 408 h 425"/>
                <a:gd name="T6" fmla="*/ 12 w 219"/>
                <a:gd name="T7" fmla="*/ 400 h 425"/>
                <a:gd name="T8" fmla="*/ 6 w 219"/>
                <a:gd name="T9" fmla="*/ 392 h 425"/>
                <a:gd name="T10" fmla="*/ 2 w 219"/>
                <a:gd name="T11" fmla="*/ 381 h 425"/>
                <a:gd name="T12" fmla="*/ 0 w 219"/>
                <a:gd name="T13" fmla="*/ 370 h 425"/>
                <a:gd name="T14" fmla="*/ 0 w 219"/>
                <a:gd name="T15" fmla="*/ 360 h 425"/>
                <a:gd name="T16" fmla="*/ 63 w 219"/>
                <a:gd name="T17" fmla="*/ 38 h 425"/>
                <a:gd name="T18" fmla="*/ 68 w 219"/>
                <a:gd name="T19" fmla="*/ 28 h 425"/>
                <a:gd name="T20" fmla="*/ 78 w 219"/>
                <a:gd name="T21" fmla="*/ 19 h 425"/>
                <a:gd name="T22" fmla="*/ 90 w 219"/>
                <a:gd name="T23" fmla="*/ 12 h 425"/>
                <a:gd name="T24" fmla="*/ 103 w 219"/>
                <a:gd name="T25" fmla="*/ 6 h 425"/>
                <a:gd name="T26" fmla="*/ 135 w 219"/>
                <a:gd name="T27" fmla="*/ 0 h 425"/>
                <a:gd name="T28" fmla="*/ 151 w 219"/>
                <a:gd name="T29" fmla="*/ 0 h 425"/>
                <a:gd name="T30" fmla="*/ 166 w 219"/>
                <a:gd name="T31" fmla="*/ 4 h 425"/>
                <a:gd name="T32" fmla="*/ 178 w 219"/>
                <a:gd name="T33" fmla="*/ 8 h 425"/>
                <a:gd name="T34" fmla="*/ 190 w 219"/>
                <a:gd name="T35" fmla="*/ 14 h 425"/>
                <a:gd name="T36" fmla="*/ 208 w 219"/>
                <a:gd name="T37" fmla="*/ 31 h 425"/>
                <a:gd name="T38" fmla="*/ 214 w 219"/>
                <a:gd name="T39" fmla="*/ 42 h 425"/>
                <a:gd name="T40" fmla="*/ 218 w 219"/>
                <a:gd name="T41" fmla="*/ 52 h 425"/>
                <a:gd name="T42" fmla="*/ 219 w 219"/>
                <a:gd name="T43" fmla="*/ 63 h 425"/>
                <a:gd name="T44" fmla="*/ 218 w 219"/>
                <a:gd name="T45" fmla="*/ 73 h 425"/>
                <a:gd name="T46" fmla="*/ 217 w 219"/>
                <a:gd name="T47" fmla="*/ 90 h 425"/>
                <a:gd name="T48" fmla="*/ 207 w 219"/>
                <a:gd name="T49" fmla="*/ 142 h 425"/>
                <a:gd name="T50" fmla="*/ 182 w 219"/>
                <a:gd name="T51" fmla="*/ 234 h 425"/>
                <a:gd name="T52" fmla="*/ 160 w 219"/>
                <a:gd name="T53" fmla="*/ 296 h 425"/>
                <a:gd name="T54" fmla="*/ 133 w 219"/>
                <a:gd name="T55" fmla="*/ 370 h 425"/>
                <a:gd name="T56" fmla="*/ 120 w 219"/>
                <a:gd name="T57" fmla="*/ 392 h 425"/>
                <a:gd name="T58" fmla="*/ 101 w 219"/>
                <a:gd name="T59" fmla="*/ 411 h 425"/>
                <a:gd name="T60" fmla="*/ 90 w 219"/>
                <a:gd name="T61" fmla="*/ 418 h 425"/>
                <a:gd name="T62" fmla="*/ 77 w 219"/>
                <a:gd name="T63" fmla="*/ 423 h 425"/>
                <a:gd name="T64" fmla="*/ 64 w 219"/>
                <a:gd name="T65" fmla="*/ 425 h 425"/>
                <a:gd name="T66" fmla="*/ 51 w 219"/>
                <a:gd name="T67" fmla="*/ 423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9" h="425">
                  <a:moveTo>
                    <a:pt x="51" y="423"/>
                  </a:moveTo>
                  <a:lnTo>
                    <a:pt x="44" y="421"/>
                  </a:lnTo>
                  <a:lnTo>
                    <a:pt x="38" y="419"/>
                  </a:lnTo>
                  <a:lnTo>
                    <a:pt x="31" y="416"/>
                  </a:lnTo>
                  <a:lnTo>
                    <a:pt x="26" y="413"/>
                  </a:lnTo>
                  <a:lnTo>
                    <a:pt x="21" y="408"/>
                  </a:lnTo>
                  <a:lnTo>
                    <a:pt x="17" y="404"/>
                  </a:lnTo>
                  <a:lnTo>
                    <a:pt x="12" y="400"/>
                  </a:lnTo>
                  <a:lnTo>
                    <a:pt x="9" y="396"/>
                  </a:lnTo>
                  <a:lnTo>
                    <a:pt x="6" y="392"/>
                  </a:lnTo>
                  <a:lnTo>
                    <a:pt x="4" y="386"/>
                  </a:lnTo>
                  <a:lnTo>
                    <a:pt x="2" y="381"/>
                  </a:lnTo>
                  <a:lnTo>
                    <a:pt x="1" y="376"/>
                  </a:lnTo>
                  <a:lnTo>
                    <a:pt x="0" y="370"/>
                  </a:lnTo>
                  <a:lnTo>
                    <a:pt x="0" y="365"/>
                  </a:lnTo>
                  <a:lnTo>
                    <a:pt x="0" y="360"/>
                  </a:lnTo>
                  <a:lnTo>
                    <a:pt x="2" y="355"/>
                  </a:lnTo>
                  <a:lnTo>
                    <a:pt x="63" y="38"/>
                  </a:lnTo>
                  <a:lnTo>
                    <a:pt x="65" y="33"/>
                  </a:lnTo>
                  <a:lnTo>
                    <a:pt x="68" y="28"/>
                  </a:lnTo>
                  <a:lnTo>
                    <a:pt x="73" y="24"/>
                  </a:lnTo>
                  <a:lnTo>
                    <a:pt x="78" y="19"/>
                  </a:lnTo>
                  <a:lnTo>
                    <a:pt x="83" y="15"/>
                  </a:lnTo>
                  <a:lnTo>
                    <a:pt x="90" y="12"/>
                  </a:lnTo>
                  <a:lnTo>
                    <a:pt x="96" y="9"/>
                  </a:lnTo>
                  <a:lnTo>
                    <a:pt x="103" y="6"/>
                  </a:lnTo>
                  <a:lnTo>
                    <a:pt x="119" y="3"/>
                  </a:lnTo>
                  <a:lnTo>
                    <a:pt x="135" y="0"/>
                  </a:lnTo>
                  <a:lnTo>
                    <a:pt x="143" y="0"/>
                  </a:lnTo>
                  <a:lnTo>
                    <a:pt x="151" y="0"/>
                  </a:lnTo>
                  <a:lnTo>
                    <a:pt x="158" y="1"/>
                  </a:lnTo>
                  <a:lnTo>
                    <a:pt x="166" y="4"/>
                  </a:lnTo>
                  <a:lnTo>
                    <a:pt x="172" y="6"/>
                  </a:lnTo>
                  <a:lnTo>
                    <a:pt x="178" y="8"/>
                  </a:lnTo>
                  <a:lnTo>
                    <a:pt x="185" y="11"/>
                  </a:lnTo>
                  <a:lnTo>
                    <a:pt x="190" y="14"/>
                  </a:lnTo>
                  <a:lnTo>
                    <a:pt x="200" y="23"/>
                  </a:lnTo>
                  <a:lnTo>
                    <a:pt x="208" y="31"/>
                  </a:lnTo>
                  <a:lnTo>
                    <a:pt x="211" y="36"/>
                  </a:lnTo>
                  <a:lnTo>
                    <a:pt x="214" y="42"/>
                  </a:lnTo>
                  <a:lnTo>
                    <a:pt x="217" y="47"/>
                  </a:lnTo>
                  <a:lnTo>
                    <a:pt x="218" y="52"/>
                  </a:lnTo>
                  <a:lnTo>
                    <a:pt x="219" y="57"/>
                  </a:lnTo>
                  <a:lnTo>
                    <a:pt x="219" y="63"/>
                  </a:lnTo>
                  <a:lnTo>
                    <a:pt x="219" y="68"/>
                  </a:lnTo>
                  <a:lnTo>
                    <a:pt x="218" y="73"/>
                  </a:lnTo>
                  <a:lnTo>
                    <a:pt x="218" y="78"/>
                  </a:lnTo>
                  <a:lnTo>
                    <a:pt x="217" y="90"/>
                  </a:lnTo>
                  <a:lnTo>
                    <a:pt x="213" y="111"/>
                  </a:lnTo>
                  <a:lnTo>
                    <a:pt x="207" y="142"/>
                  </a:lnTo>
                  <a:lnTo>
                    <a:pt x="196" y="183"/>
                  </a:lnTo>
                  <a:lnTo>
                    <a:pt x="182" y="234"/>
                  </a:lnTo>
                  <a:lnTo>
                    <a:pt x="172" y="264"/>
                  </a:lnTo>
                  <a:lnTo>
                    <a:pt x="160" y="296"/>
                  </a:lnTo>
                  <a:lnTo>
                    <a:pt x="148" y="332"/>
                  </a:lnTo>
                  <a:lnTo>
                    <a:pt x="133" y="370"/>
                  </a:lnTo>
                  <a:lnTo>
                    <a:pt x="128" y="381"/>
                  </a:lnTo>
                  <a:lnTo>
                    <a:pt x="120" y="392"/>
                  </a:lnTo>
                  <a:lnTo>
                    <a:pt x="112" y="402"/>
                  </a:lnTo>
                  <a:lnTo>
                    <a:pt x="101" y="411"/>
                  </a:lnTo>
                  <a:lnTo>
                    <a:pt x="96" y="415"/>
                  </a:lnTo>
                  <a:lnTo>
                    <a:pt x="90" y="418"/>
                  </a:lnTo>
                  <a:lnTo>
                    <a:pt x="83" y="421"/>
                  </a:lnTo>
                  <a:lnTo>
                    <a:pt x="77" y="423"/>
                  </a:lnTo>
                  <a:lnTo>
                    <a:pt x="71" y="424"/>
                  </a:lnTo>
                  <a:lnTo>
                    <a:pt x="64" y="425"/>
                  </a:lnTo>
                  <a:lnTo>
                    <a:pt x="57" y="424"/>
                  </a:lnTo>
                  <a:lnTo>
                    <a:pt x="51" y="423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77" name="Freeform 37"/>
            <p:cNvSpPr>
              <a:spLocks/>
            </p:cNvSpPr>
            <p:nvPr/>
          </p:nvSpPr>
          <p:spPr bwMode="auto">
            <a:xfrm>
              <a:off x="4427538" y="4484688"/>
              <a:ext cx="61913" cy="144463"/>
            </a:xfrm>
            <a:custGeom>
              <a:avLst/>
              <a:gdLst>
                <a:gd name="T0" fmla="*/ 53 w 193"/>
                <a:gd name="T1" fmla="*/ 450 h 453"/>
                <a:gd name="T2" fmla="*/ 40 w 193"/>
                <a:gd name="T3" fmla="*/ 445 h 453"/>
                <a:gd name="T4" fmla="*/ 28 w 193"/>
                <a:gd name="T5" fmla="*/ 436 h 453"/>
                <a:gd name="T6" fmla="*/ 19 w 193"/>
                <a:gd name="T7" fmla="*/ 425 h 453"/>
                <a:gd name="T8" fmla="*/ 10 w 193"/>
                <a:gd name="T9" fmla="*/ 412 h 453"/>
                <a:gd name="T10" fmla="*/ 4 w 193"/>
                <a:gd name="T11" fmla="*/ 400 h 453"/>
                <a:gd name="T12" fmla="*/ 1 w 193"/>
                <a:gd name="T13" fmla="*/ 386 h 453"/>
                <a:gd name="T14" fmla="*/ 0 w 193"/>
                <a:gd name="T15" fmla="*/ 374 h 453"/>
                <a:gd name="T16" fmla="*/ 28 w 193"/>
                <a:gd name="T17" fmla="*/ 43 h 453"/>
                <a:gd name="T18" fmla="*/ 32 w 193"/>
                <a:gd name="T19" fmla="*/ 33 h 453"/>
                <a:gd name="T20" fmla="*/ 40 w 193"/>
                <a:gd name="T21" fmla="*/ 23 h 453"/>
                <a:gd name="T22" fmla="*/ 52 w 193"/>
                <a:gd name="T23" fmla="*/ 16 h 453"/>
                <a:gd name="T24" fmla="*/ 65 w 193"/>
                <a:gd name="T25" fmla="*/ 10 h 453"/>
                <a:gd name="T26" fmla="*/ 96 w 193"/>
                <a:gd name="T27" fmla="*/ 1 h 453"/>
                <a:gd name="T28" fmla="*/ 112 w 193"/>
                <a:gd name="T29" fmla="*/ 0 h 453"/>
                <a:gd name="T30" fmla="*/ 127 w 193"/>
                <a:gd name="T31" fmla="*/ 2 h 453"/>
                <a:gd name="T32" fmla="*/ 140 w 193"/>
                <a:gd name="T33" fmla="*/ 5 h 453"/>
                <a:gd name="T34" fmla="*/ 152 w 193"/>
                <a:gd name="T35" fmla="*/ 11 h 453"/>
                <a:gd name="T36" fmla="*/ 172 w 193"/>
                <a:gd name="T37" fmla="*/ 25 h 453"/>
                <a:gd name="T38" fmla="*/ 178 w 193"/>
                <a:gd name="T39" fmla="*/ 34 h 453"/>
                <a:gd name="T40" fmla="*/ 184 w 193"/>
                <a:gd name="T41" fmla="*/ 45 h 453"/>
                <a:gd name="T42" fmla="*/ 186 w 193"/>
                <a:gd name="T43" fmla="*/ 55 h 453"/>
                <a:gd name="T44" fmla="*/ 186 w 193"/>
                <a:gd name="T45" fmla="*/ 66 h 453"/>
                <a:gd name="T46" fmla="*/ 190 w 193"/>
                <a:gd name="T47" fmla="*/ 82 h 453"/>
                <a:gd name="T48" fmla="*/ 193 w 193"/>
                <a:gd name="T49" fmla="*/ 104 h 453"/>
                <a:gd name="T50" fmla="*/ 193 w 193"/>
                <a:gd name="T51" fmla="*/ 136 h 453"/>
                <a:gd name="T52" fmla="*/ 188 w 193"/>
                <a:gd name="T53" fmla="*/ 181 h 453"/>
                <a:gd name="T54" fmla="*/ 175 w 193"/>
                <a:gd name="T55" fmla="*/ 239 h 453"/>
                <a:gd name="T56" fmla="*/ 153 w 193"/>
                <a:gd name="T57" fmla="*/ 310 h 453"/>
                <a:gd name="T58" fmla="*/ 119 w 193"/>
                <a:gd name="T59" fmla="*/ 397 h 453"/>
                <a:gd name="T60" fmla="*/ 111 w 193"/>
                <a:gd name="T61" fmla="*/ 418 h 453"/>
                <a:gd name="T62" fmla="*/ 99 w 193"/>
                <a:gd name="T63" fmla="*/ 437 h 453"/>
                <a:gd name="T64" fmla="*/ 92 w 193"/>
                <a:gd name="T65" fmla="*/ 444 h 453"/>
                <a:gd name="T66" fmla="*/ 83 w 193"/>
                <a:gd name="T67" fmla="*/ 449 h 453"/>
                <a:gd name="T68" fmla="*/ 73 w 193"/>
                <a:gd name="T69" fmla="*/ 453 h 453"/>
                <a:gd name="T70" fmla="*/ 60 w 193"/>
                <a:gd name="T71" fmla="*/ 45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3" h="453">
                  <a:moveTo>
                    <a:pt x="60" y="453"/>
                  </a:moveTo>
                  <a:lnTo>
                    <a:pt x="53" y="450"/>
                  </a:lnTo>
                  <a:lnTo>
                    <a:pt x="46" y="448"/>
                  </a:lnTo>
                  <a:lnTo>
                    <a:pt x="40" y="445"/>
                  </a:lnTo>
                  <a:lnTo>
                    <a:pt x="35" y="441"/>
                  </a:lnTo>
                  <a:lnTo>
                    <a:pt x="28" y="436"/>
                  </a:lnTo>
                  <a:lnTo>
                    <a:pt x="23" y="430"/>
                  </a:lnTo>
                  <a:lnTo>
                    <a:pt x="19" y="425"/>
                  </a:lnTo>
                  <a:lnTo>
                    <a:pt x="15" y="419"/>
                  </a:lnTo>
                  <a:lnTo>
                    <a:pt x="10" y="412"/>
                  </a:lnTo>
                  <a:lnTo>
                    <a:pt x="7" y="406"/>
                  </a:lnTo>
                  <a:lnTo>
                    <a:pt x="4" y="400"/>
                  </a:lnTo>
                  <a:lnTo>
                    <a:pt x="2" y="392"/>
                  </a:lnTo>
                  <a:lnTo>
                    <a:pt x="1" y="386"/>
                  </a:lnTo>
                  <a:lnTo>
                    <a:pt x="0" y="380"/>
                  </a:lnTo>
                  <a:lnTo>
                    <a:pt x="0" y="374"/>
                  </a:lnTo>
                  <a:lnTo>
                    <a:pt x="1" y="368"/>
                  </a:lnTo>
                  <a:lnTo>
                    <a:pt x="28" y="43"/>
                  </a:lnTo>
                  <a:lnTo>
                    <a:pt x="29" y="38"/>
                  </a:lnTo>
                  <a:lnTo>
                    <a:pt x="32" y="33"/>
                  </a:lnTo>
                  <a:lnTo>
                    <a:pt x="36" y="29"/>
                  </a:lnTo>
                  <a:lnTo>
                    <a:pt x="40" y="23"/>
                  </a:lnTo>
                  <a:lnTo>
                    <a:pt x="45" y="19"/>
                  </a:lnTo>
                  <a:lnTo>
                    <a:pt x="52" y="16"/>
                  </a:lnTo>
                  <a:lnTo>
                    <a:pt x="58" y="13"/>
                  </a:lnTo>
                  <a:lnTo>
                    <a:pt x="65" y="10"/>
                  </a:lnTo>
                  <a:lnTo>
                    <a:pt x="80" y="4"/>
                  </a:lnTo>
                  <a:lnTo>
                    <a:pt x="96" y="1"/>
                  </a:lnTo>
                  <a:lnTo>
                    <a:pt x="103" y="1"/>
                  </a:lnTo>
                  <a:lnTo>
                    <a:pt x="112" y="0"/>
                  </a:lnTo>
                  <a:lnTo>
                    <a:pt x="119" y="1"/>
                  </a:lnTo>
                  <a:lnTo>
                    <a:pt x="127" y="2"/>
                  </a:lnTo>
                  <a:lnTo>
                    <a:pt x="133" y="3"/>
                  </a:lnTo>
                  <a:lnTo>
                    <a:pt x="140" y="5"/>
                  </a:lnTo>
                  <a:lnTo>
                    <a:pt x="146" y="8"/>
                  </a:lnTo>
                  <a:lnTo>
                    <a:pt x="152" y="11"/>
                  </a:lnTo>
                  <a:lnTo>
                    <a:pt x="163" y="17"/>
                  </a:lnTo>
                  <a:lnTo>
                    <a:pt x="172" y="25"/>
                  </a:lnTo>
                  <a:lnTo>
                    <a:pt x="175" y="30"/>
                  </a:lnTo>
                  <a:lnTo>
                    <a:pt x="178" y="34"/>
                  </a:lnTo>
                  <a:lnTo>
                    <a:pt x="182" y="39"/>
                  </a:lnTo>
                  <a:lnTo>
                    <a:pt x="184" y="45"/>
                  </a:lnTo>
                  <a:lnTo>
                    <a:pt x="185" y="50"/>
                  </a:lnTo>
                  <a:lnTo>
                    <a:pt x="186" y="55"/>
                  </a:lnTo>
                  <a:lnTo>
                    <a:pt x="186" y="60"/>
                  </a:lnTo>
                  <a:lnTo>
                    <a:pt x="186" y="66"/>
                  </a:lnTo>
                  <a:lnTo>
                    <a:pt x="187" y="70"/>
                  </a:lnTo>
                  <a:lnTo>
                    <a:pt x="190" y="82"/>
                  </a:lnTo>
                  <a:lnTo>
                    <a:pt x="192" y="92"/>
                  </a:lnTo>
                  <a:lnTo>
                    <a:pt x="193" y="104"/>
                  </a:lnTo>
                  <a:lnTo>
                    <a:pt x="193" y="119"/>
                  </a:lnTo>
                  <a:lnTo>
                    <a:pt x="193" y="136"/>
                  </a:lnTo>
                  <a:lnTo>
                    <a:pt x="191" y="158"/>
                  </a:lnTo>
                  <a:lnTo>
                    <a:pt x="188" y="181"/>
                  </a:lnTo>
                  <a:lnTo>
                    <a:pt x="183" y="208"/>
                  </a:lnTo>
                  <a:lnTo>
                    <a:pt x="175" y="239"/>
                  </a:lnTo>
                  <a:lnTo>
                    <a:pt x="166" y="273"/>
                  </a:lnTo>
                  <a:lnTo>
                    <a:pt x="153" y="310"/>
                  </a:lnTo>
                  <a:lnTo>
                    <a:pt x="138" y="351"/>
                  </a:lnTo>
                  <a:lnTo>
                    <a:pt x="119" y="397"/>
                  </a:lnTo>
                  <a:lnTo>
                    <a:pt x="115" y="406"/>
                  </a:lnTo>
                  <a:lnTo>
                    <a:pt x="111" y="418"/>
                  </a:lnTo>
                  <a:lnTo>
                    <a:pt x="105" y="427"/>
                  </a:lnTo>
                  <a:lnTo>
                    <a:pt x="99" y="437"/>
                  </a:lnTo>
                  <a:lnTo>
                    <a:pt x="96" y="441"/>
                  </a:lnTo>
                  <a:lnTo>
                    <a:pt x="92" y="444"/>
                  </a:lnTo>
                  <a:lnTo>
                    <a:pt x="87" y="447"/>
                  </a:lnTo>
                  <a:lnTo>
                    <a:pt x="83" y="449"/>
                  </a:lnTo>
                  <a:lnTo>
                    <a:pt x="78" y="451"/>
                  </a:lnTo>
                  <a:lnTo>
                    <a:pt x="73" y="453"/>
                  </a:lnTo>
                  <a:lnTo>
                    <a:pt x="66" y="453"/>
                  </a:lnTo>
                  <a:lnTo>
                    <a:pt x="60" y="453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78" name="Freeform 38"/>
            <p:cNvSpPr>
              <a:spLocks/>
            </p:cNvSpPr>
            <p:nvPr/>
          </p:nvSpPr>
          <p:spPr bwMode="auto">
            <a:xfrm>
              <a:off x="4406900" y="4540250"/>
              <a:ext cx="74613" cy="133350"/>
            </a:xfrm>
            <a:custGeom>
              <a:avLst/>
              <a:gdLst>
                <a:gd name="T0" fmla="*/ 41 w 235"/>
                <a:gd name="T1" fmla="*/ 415 h 419"/>
                <a:gd name="T2" fmla="*/ 30 w 235"/>
                <a:gd name="T3" fmla="*/ 409 h 419"/>
                <a:gd name="T4" fmla="*/ 19 w 235"/>
                <a:gd name="T5" fmla="*/ 401 h 419"/>
                <a:gd name="T6" fmla="*/ 12 w 235"/>
                <a:gd name="T7" fmla="*/ 393 h 419"/>
                <a:gd name="T8" fmla="*/ 5 w 235"/>
                <a:gd name="T9" fmla="*/ 383 h 419"/>
                <a:gd name="T10" fmla="*/ 2 w 235"/>
                <a:gd name="T11" fmla="*/ 373 h 419"/>
                <a:gd name="T12" fmla="*/ 0 w 235"/>
                <a:gd name="T13" fmla="*/ 362 h 419"/>
                <a:gd name="T14" fmla="*/ 1 w 235"/>
                <a:gd name="T15" fmla="*/ 352 h 419"/>
                <a:gd name="T16" fmla="*/ 80 w 235"/>
                <a:gd name="T17" fmla="*/ 33 h 419"/>
                <a:gd name="T18" fmla="*/ 86 w 235"/>
                <a:gd name="T19" fmla="*/ 23 h 419"/>
                <a:gd name="T20" fmla="*/ 95 w 235"/>
                <a:gd name="T21" fmla="*/ 16 h 419"/>
                <a:gd name="T22" fmla="*/ 108 w 235"/>
                <a:gd name="T23" fmla="*/ 8 h 419"/>
                <a:gd name="T24" fmla="*/ 122 w 235"/>
                <a:gd name="T25" fmla="*/ 4 h 419"/>
                <a:gd name="T26" fmla="*/ 153 w 235"/>
                <a:gd name="T27" fmla="*/ 0 h 419"/>
                <a:gd name="T28" fmla="*/ 169 w 235"/>
                <a:gd name="T29" fmla="*/ 1 h 419"/>
                <a:gd name="T30" fmla="*/ 184 w 235"/>
                <a:gd name="T31" fmla="*/ 4 h 419"/>
                <a:gd name="T32" fmla="*/ 197 w 235"/>
                <a:gd name="T33" fmla="*/ 9 h 419"/>
                <a:gd name="T34" fmla="*/ 208 w 235"/>
                <a:gd name="T35" fmla="*/ 17 h 419"/>
                <a:gd name="T36" fmla="*/ 225 w 235"/>
                <a:gd name="T37" fmla="*/ 33 h 419"/>
                <a:gd name="T38" fmla="*/ 231 w 235"/>
                <a:gd name="T39" fmla="*/ 44 h 419"/>
                <a:gd name="T40" fmla="*/ 234 w 235"/>
                <a:gd name="T41" fmla="*/ 55 h 419"/>
                <a:gd name="T42" fmla="*/ 235 w 235"/>
                <a:gd name="T43" fmla="*/ 65 h 419"/>
                <a:gd name="T44" fmla="*/ 233 w 235"/>
                <a:gd name="T45" fmla="*/ 76 h 419"/>
                <a:gd name="T46" fmla="*/ 231 w 235"/>
                <a:gd name="T47" fmla="*/ 93 h 419"/>
                <a:gd name="T48" fmla="*/ 218 w 235"/>
                <a:gd name="T49" fmla="*/ 144 h 419"/>
                <a:gd name="T50" fmla="*/ 188 w 235"/>
                <a:gd name="T51" fmla="*/ 235 h 419"/>
                <a:gd name="T52" fmla="*/ 165 w 235"/>
                <a:gd name="T53" fmla="*/ 297 h 419"/>
                <a:gd name="T54" fmla="*/ 133 w 235"/>
                <a:gd name="T55" fmla="*/ 369 h 419"/>
                <a:gd name="T56" fmla="*/ 120 w 235"/>
                <a:gd name="T57" fmla="*/ 389 h 419"/>
                <a:gd name="T58" fmla="*/ 99 w 235"/>
                <a:gd name="T59" fmla="*/ 408 h 419"/>
                <a:gd name="T60" fmla="*/ 88 w 235"/>
                <a:gd name="T61" fmla="*/ 414 h 419"/>
                <a:gd name="T62" fmla="*/ 75 w 235"/>
                <a:gd name="T63" fmla="*/ 418 h 419"/>
                <a:gd name="T64" fmla="*/ 61 w 235"/>
                <a:gd name="T65" fmla="*/ 419 h 419"/>
                <a:gd name="T66" fmla="*/ 48 w 235"/>
                <a:gd name="T67" fmla="*/ 41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5" h="419">
                  <a:moveTo>
                    <a:pt x="48" y="417"/>
                  </a:moveTo>
                  <a:lnTo>
                    <a:pt x="41" y="415"/>
                  </a:lnTo>
                  <a:lnTo>
                    <a:pt x="35" y="412"/>
                  </a:lnTo>
                  <a:lnTo>
                    <a:pt x="30" y="409"/>
                  </a:lnTo>
                  <a:lnTo>
                    <a:pt x="24" y="406"/>
                  </a:lnTo>
                  <a:lnTo>
                    <a:pt x="19" y="401"/>
                  </a:lnTo>
                  <a:lnTo>
                    <a:pt x="15" y="397"/>
                  </a:lnTo>
                  <a:lnTo>
                    <a:pt x="12" y="393"/>
                  </a:lnTo>
                  <a:lnTo>
                    <a:pt x="9" y="388"/>
                  </a:lnTo>
                  <a:lnTo>
                    <a:pt x="5" y="383"/>
                  </a:lnTo>
                  <a:lnTo>
                    <a:pt x="3" y="378"/>
                  </a:lnTo>
                  <a:lnTo>
                    <a:pt x="2" y="373"/>
                  </a:lnTo>
                  <a:lnTo>
                    <a:pt x="1" y="368"/>
                  </a:lnTo>
                  <a:lnTo>
                    <a:pt x="0" y="362"/>
                  </a:lnTo>
                  <a:lnTo>
                    <a:pt x="0" y="357"/>
                  </a:lnTo>
                  <a:lnTo>
                    <a:pt x="1" y="352"/>
                  </a:lnTo>
                  <a:lnTo>
                    <a:pt x="2" y="346"/>
                  </a:lnTo>
                  <a:lnTo>
                    <a:pt x="80" y="33"/>
                  </a:lnTo>
                  <a:lnTo>
                    <a:pt x="83" y="28"/>
                  </a:lnTo>
                  <a:lnTo>
                    <a:pt x="86" y="23"/>
                  </a:lnTo>
                  <a:lnTo>
                    <a:pt x="90" y="19"/>
                  </a:lnTo>
                  <a:lnTo>
                    <a:pt x="95" y="16"/>
                  </a:lnTo>
                  <a:lnTo>
                    <a:pt x="102" y="11"/>
                  </a:lnTo>
                  <a:lnTo>
                    <a:pt x="108" y="8"/>
                  </a:lnTo>
                  <a:lnTo>
                    <a:pt x="114" y="6"/>
                  </a:lnTo>
                  <a:lnTo>
                    <a:pt x="122" y="4"/>
                  </a:lnTo>
                  <a:lnTo>
                    <a:pt x="138" y="1"/>
                  </a:lnTo>
                  <a:lnTo>
                    <a:pt x="153" y="0"/>
                  </a:lnTo>
                  <a:lnTo>
                    <a:pt x="162" y="0"/>
                  </a:lnTo>
                  <a:lnTo>
                    <a:pt x="169" y="1"/>
                  </a:lnTo>
                  <a:lnTo>
                    <a:pt x="177" y="2"/>
                  </a:lnTo>
                  <a:lnTo>
                    <a:pt x="184" y="4"/>
                  </a:lnTo>
                  <a:lnTo>
                    <a:pt x="190" y="6"/>
                  </a:lnTo>
                  <a:lnTo>
                    <a:pt x="197" y="9"/>
                  </a:lnTo>
                  <a:lnTo>
                    <a:pt x="203" y="12"/>
                  </a:lnTo>
                  <a:lnTo>
                    <a:pt x="208" y="17"/>
                  </a:lnTo>
                  <a:lnTo>
                    <a:pt x="218" y="24"/>
                  </a:lnTo>
                  <a:lnTo>
                    <a:pt x="225" y="33"/>
                  </a:lnTo>
                  <a:lnTo>
                    <a:pt x="229" y="39"/>
                  </a:lnTo>
                  <a:lnTo>
                    <a:pt x="231" y="44"/>
                  </a:lnTo>
                  <a:lnTo>
                    <a:pt x="233" y="49"/>
                  </a:lnTo>
                  <a:lnTo>
                    <a:pt x="234" y="55"/>
                  </a:lnTo>
                  <a:lnTo>
                    <a:pt x="235" y="60"/>
                  </a:lnTo>
                  <a:lnTo>
                    <a:pt x="235" y="65"/>
                  </a:lnTo>
                  <a:lnTo>
                    <a:pt x="234" y="70"/>
                  </a:lnTo>
                  <a:lnTo>
                    <a:pt x="233" y="76"/>
                  </a:lnTo>
                  <a:lnTo>
                    <a:pt x="233" y="80"/>
                  </a:lnTo>
                  <a:lnTo>
                    <a:pt x="231" y="93"/>
                  </a:lnTo>
                  <a:lnTo>
                    <a:pt x="226" y="114"/>
                  </a:lnTo>
                  <a:lnTo>
                    <a:pt x="218" y="144"/>
                  </a:lnTo>
                  <a:lnTo>
                    <a:pt x="206" y="185"/>
                  </a:lnTo>
                  <a:lnTo>
                    <a:pt x="188" y="235"/>
                  </a:lnTo>
                  <a:lnTo>
                    <a:pt x="178" y="264"/>
                  </a:lnTo>
                  <a:lnTo>
                    <a:pt x="165" y="297"/>
                  </a:lnTo>
                  <a:lnTo>
                    <a:pt x="150" y="331"/>
                  </a:lnTo>
                  <a:lnTo>
                    <a:pt x="133" y="369"/>
                  </a:lnTo>
                  <a:lnTo>
                    <a:pt x="127" y="378"/>
                  </a:lnTo>
                  <a:lnTo>
                    <a:pt x="120" y="389"/>
                  </a:lnTo>
                  <a:lnTo>
                    <a:pt x="110" y="399"/>
                  </a:lnTo>
                  <a:lnTo>
                    <a:pt x="99" y="408"/>
                  </a:lnTo>
                  <a:lnTo>
                    <a:pt x="93" y="411"/>
                  </a:lnTo>
                  <a:lnTo>
                    <a:pt x="88" y="414"/>
                  </a:lnTo>
                  <a:lnTo>
                    <a:pt x="82" y="416"/>
                  </a:lnTo>
                  <a:lnTo>
                    <a:pt x="75" y="418"/>
                  </a:lnTo>
                  <a:lnTo>
                    <a:pt x="68" y="419"/>
                  </a:lnTo>
                  <a:lnTo>
                    <a:pt x="61" y="419"/>
                  </a:lnTo>
                  <a:lnTo>
                    <a:pt x="55" y="419"/>
                  </a:lnTo>
                  <a:lnTo>
                    <a:pt x="48" y="417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79" name="Freeform 39"/>
            <p:cNvSpPr>
              <a:spLocks/>
            </p:cNvSpPr>
            <p:nvPr/>
          </p:nvSpPr>
          <p:spPr bwMode="auto">
            <a:xfrm>
              <a:off x="4525963" y="4379913"/>
              <a:ext cx="52388" cy="182563"/>
            </a:xfrm>
            <a:custGeom>
              <a:avLst/>
              <a:gdLst>
                <a:gd name="T0" fmla="*/ 93 w 167"/>
                <a:gd name="T1" fmla="*/ 575 h 575"/>
                <a:gd name="T2" fmla="*/ 80 w 167"/>
                <a:gd name="T3" fmla="*/ 572 h 575"/>
                <a:gd name="T4" fmla="*/ 68 w 167"/>
                <a:gd name="T5" fmla="*/ 567 h 575"/>
                <a:gd name="T6" fmla="*/ 57 w 167"/>
                <a:gd name="T7" fmla="*/ 558 h 575"/>
                <a:gd name="T8" fmla="*/ 43 w 167"/>
                <a:gd name="T9" fmla="*/ 544 h 575"/>
                <a:gd name="T10" fmla="*/ 33 w 167"/>
                <a:gd name="T11" fmla="*/ 527 h 575"/>
                <a:gd name="T12" fmla="*/ 30 w 167"/>
                <a:gd name="T13" fmla="*/ 516 h 575"/>
                <a:gd name="T14" fmla="*/ 0 w 167"/>
                <a:gd name="T15" fmla="*/ 56 h 575"/>
                <a:gd name="T16" fmla="*/ 1 w 167"/>
                <a:gd name="T17" fmla="*/ 46 h 575"/>
                <a:gd name="T18" fmla="*/ 7 w 167"/>
                <a:gd name="T19" fmla="*/ 36 h 575"/>
                <a:gd name="T20" fmla="*/ 15 w 167"/>
                <a:gd name="T21" fmla="*/ 27 h 575"/>
                <a:gd name="T22" fmla="*/ 26 w 167"/>
                <a:gd name="T23" fmla="*/ 18 h 575"/>
                <a:gd name="T24" fmla="*/ 52 w 167"/>
                <a:gd name="T25" fmla="*/ 6 h 575"/>
                <a:gd name="T26" fmla="*/ 81 w 167"/>
                <a:gd name="T27" fmla="*/ 0 h 575"/>
                <a:gd name="T28" fmla="*/ 105 w 167"/>
                <a:gd name="T29" fmla="*/ 2 h 575"/>
                <a:gd name="T30" fmla="*/ 126 w 167"/>
                <a:gd name="T31" fmla="*/ 13 h 575"/>
                <a:gd name="T32" fmla="*/ 135 w 167"/>
                <a:gd name="T33" fmla="*/ 19 h 575"/>
                <a:gd name="T34" fmla="*/ 140 w 167"/>
                <a:gd name="T35" fmla="*/ 28 h 575"/>
                <a:gd name="T36" fmla="*/ 144 w 167"/>
                <a:gd name="T37" fmla="*/ 37 h 575"/>
                <a:gd name="T38" fmla="*/ 146 w 167"/>
                <a:gd name="T39" fmla="*/ 47 h 575"/>
                <a:gd name="T40" fmla="*/ 153 w 167"/>
                <a:gd name="T41" fmla="*/ 85 h 575"/>
                <a:gd name="T42" fmla="*/ 159 w 167"/>
                <a:gd name="T43" fmla="*/ 129 h 575"/>
                <a:gd name="T44" fmla="*/ 164 w 167"/>
                <a:gd name="T45" fmla="*/ 187 h 575"/>
                <a:gd name="T46" fmla="*/ 167 w 167"/>
                <a:gd name="T47" fmla="*/ 257 h 575"/>
                <a:gd name="T48" fmla="*/ 166 w 167"/>
                <a:gd name="T49" fmla="*/ 336 h 575"/>
                <a:gd name="T50" fmla="*/ 158 w 167"/>
                <a:gd name="T51" fmla="*/ 422 h 575"/>
                <a:gd name="T52" fmla="*/ 143 w 167"/>
                <a:gd name="T53" fmla="*/ 514 h 575"/>
                <a:gd name="T54" fmla="*/ 139 w 167"/>
                <a:gd name="T55" fmla="*/ 534 h 575"/>
                <a:gd name="T56" fmla="*/ 133 w 167"/>
                <a:gd name="T57" fmla="*/ 554 h 575"/>
                <a:gd name="T58" fmla="*/ 127 w 167"/>
                <a:gd name="T59" fmla="*/ 563 h 575"/>
                <a:gd name="T60" fmla="*/ 120 w 167"/>
                <a:gd name="T61" fmla="*/ 569 h 575"/>
                <a:gd name="T62" fmla="*/ 112 w 167"/>
                <a:gd name="T63" fmla="*/ 573 h 575"/>
                <a:gd name="T64" fmla="*/ 100 w 167"/>
                <a:gd name="T65" fmla="*/ 5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7" h="575">
                  <a:moveTo>
                    <a:pt x="100" y="575"/>
                  </a:moveTo>
                  <a:lnTo>
                    <a:pt x="93" y="575"/>
                  </a:lnTo>
                  <a:lnTo>
                    <a:pt x="86" y="574"/>
                  </a:lnTo>
                  <a:lnTo>
                    <a:pt x="80" y="572"/>
                  </a:lnTo>
                  <a:lnTo>
                    <a:pt x="74" y="570"/>
                  </a:lnTo>
                  <a:lnTo>
                    <a:pt x="68" y="567"/>
                  </a:lnTo>
                  <a:lnTo>
                    <a:pt x="62" y="563"/>
                  </a:lnTo>
                  <a:lnTo>
                    <a:pt x="57" y="558"/>
                  </a:lnTo>
                  <a:lnTo>
                    <a:pt x="51" y="554"/>
                  </a:lnTo>
                  <a:lnTo>
                    <a:pt x="43" y="544"/>
                  </a:lnTo>
                  <a:lnTo>
                    <a:pt x="37" y="532"/>
                  </a:lnTo>
                  <a:lnTo>
                    <a:pt x="33" y="527"/>
                  </a:lnTo>
                  <a:lnTo>
                    <a:pt x="31" y="521"/>
                  </a:lnTo>
                  <a:lnTo>
                    <a:pt x="30" y="516"/>
                  </a:lnTo>
                  <a:lnTo>
                    <a:pt x="30" y="511"/>
                  </a:lnTo>
                  <a:lnTo>
                    <a:pt x="0" y="56"/>
                  </a:lnTo>
                  <a:lnTo>
                    <a:pt x="0" y="51"/>
                  </a:lnTo>
                  <a:lnTo>
                    <a:pt x="1" y="46"/>
                  </a:lnTo>
                  <a:lnTo>
                    <a:pt x="4" y="40"/>
                  </a:lnTo>
                  <a:lnTo>
                    <a:pt x="7" y="36"/>
                  </a:lnTo>
                  <a:lnTo>
                    <a:pt x="11" y="31"/>
                  </a:lnTo>
                  <a:lnTo>
                    <a:pt x="15" y="27"/>
                  </a:lnTo>
                  <a:lnTo>
                    <a:pt x="21" y="22"/>
                  </a:lnTo>
                  <a:lnTo>
                    <a:pt x="26" y="18"/>
                  </a:lnTo>
                  <a:lnTo>
                    <a:pt x="39" y="11"/>
                  </a:lnTo>
                  <a:lnTo>
                    <a:pt x="52" y="6"/>
                  </a:lnTo>
                  <a:lnTo>
                    <a:pt x="67" y="1"/>
                  </a:lnTo>
                  <a:lnTo>
                    <a:pt x="81" y="0"/>
                  </a:lnTo>
                  <a:lnTo>
                    <a:pt x="94" y="0"/>
                  </a:lnTo>
                  <a:lnTo>
                    <a:pt x="105" y="2"/>
                  </a:lnTo>
                  <a:lnTo>
                    <a:pt x="117" y="7"/>
                  </a:lnTo>
                  <a:lnTo>
                    <a:pt x="126" y="13"/>
                  </a:lnTo>
                  <a:lnTo>
                    <a:pt x="131" y="16"/>
                  </a:lnTo>
                  <a:lnTo>
                    <a:pt x="135" y="19"/>
                  </a:lnTo>
                  <a:lnTo>
                    <a:pt x="138" y="24"/>
                  </a:lnTo>
                  <a:lnTo>
                    <a:pt x="140" y="28"/>
                  </a:lnTo>
                  <a:lnTo>
                    <a:pt x="143" y="32"/>
                  </a:lnTo>
                  <a:lnTo>
                    <a:pt x="144" y="37"/>
                  </a:lnTo>
                  <a:lnTo>
                    <a:pt x="145" y="41"/>
                  </a:lnTo>
                  <a:lnTo>
                    <a:pt x="146" y="47"/>
                  </a:lnTo>
                  <a:lnTo>
                    <a:pt x="149" y="56"/>
                  </a:lnTo>
                  <a:lnTo>
                    <a:pt x="153" y="85"/>
                  </a:lnTo>
                  <a:lnTo>
                    <a:pt x="156" y="105"/>
                  </a:lnTo>
                  <a:lnTo>
                    <a:pt x="159" y="129"/>
                  </a:lnTo>
                  <a:lnTo>
                    <a:pt x="161" y="157"/>
                  </a:lnTo>
                  <a:lnTo>
                    <a:pt x="164" y="187"/>
                  </a:lnTo>
                  <a:lnTo>
                    <a:pt x="166" y="221"/>
                  </a:lnTo>
                  <a:lnTo>
                    <a:pt x="167" y="257"/>
                  </a:lnTo>
                  <a:lnTo>
                    <a:pt x="167" y="295"/>
                  </a:lnTo>
                  <a:lnTo>
                    <a:pt x="166" y="336"/>
                  </a:lnTo>
                  <a:lnTo>
                    <a:pt x="162" y="379"/>
                  </a:lnTo>
                  <a:lnTo>
                    <a:pt x="158" y="422"/>
                  </a:lnTo>
                  <a:lnTo>
                    <a:pt x="152" y="467"/>
                  </a:lnTo>
                  <a:lnTo>
                    <a:pt x="143" y="514"/>
                  </a:lnTo>
                  <a:lnTo>
                    <a:pt x="141" y="524"/>
                  </a:lnTo>
                  <a:lnTo>
                    <a:pt x="139" y="534"/>
                  </a:lnTo>
                  <a:lnTo>
                    <a:pt x="136" y="545"/>
                  </a:lnTo>
                  <a:lnTo>
                    <a:pt x="133" y="554"/>
                  </a:lnTo>
                  <a:lnTo>
                    <a:pt x="130" y="558"/>
                  </a:lnTo>
                  <a:lnTo>
                    <a:pt x="127" y="563"/>
                  </a:lnTo>
                  <a:lnTo>
                    <a:pt x="124" y="566"/>
                  </a:lnTo>
                  <a:lnTo>
                    <a:pt x="120" y="569"/>
                  </a:lnTo>
                  <a:lnTo>
                    <a:pt x="116" y="572"/>
                  </a:lnTo>
                  <a:lnTo>
                    <a:pt x="112" y="573"/>
                  </a:lnTo>
                  <a:lnTo>
                    <a:pt x="105" y="575"/>
                  </a:lnTo>
                  <a:lnTo>
                    <a:pt x="100" y="575"/>
                  </a:lnTo>
                  <a:close/>
                </a:path>
              </a:pathLst>
            </a:custGeom>
            <a:solidFill>
              <a:srgbClr val="EBC1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80" name="Freeform 40"/>
            <p:cNvSpPr>
              <a:spLocks/>
            </p:cNvSpPr>
            <p:nvPr/>
          </p:nvSpPr>
          <p:spPr bwMode="auto">
            <a:xfrm>
              <a:off x="4484688" y="4454525"/>
              <a:ext cx="53975" cy="160338"/>
            </a:xfrm>
            <a:custGeom>
              <a:avLst/>
              <a:gdLst>
                <a:gd name="T0" fmla="*/ 50 w 170"/>
                <a:gd name="T1" fmla="*/ 505 h 506"/>
                <a:gd name="T2" fmla="*/ 39 w 170"/>
                <a:gd name="T3" fmla="*/ 500 h 506"/>
                <a:gd name="T4" fmla="*/ 27 w 170"/>
                <a:gd name="T5" fmla="*/ 492 h 506"/>
                <a:gd name="T6" fmla="*/ 18 w 170"/>
                <a:gd name="T7" fmla="*/ 482 h 506"/>
                <a:gd name="T8" fmla="*/ 8 w 170"/>
                <a:gd name="T9" fmla="*/ 465 h 506"/>
                <a:gd name="T10" fmla="*/ 1 w 170"/>
                <a:gd name="T11" fmla="*/ 448 h 506"/>
                <a:gd name="T12" fmla="*/ 0 w 170"/>
                <a:gd name="T13" fmla="*/ 436 h 506"/>
                <a:gd name="T14" fmla="*/ 17 w 170"/>
                <a:gd name="T15" fmla="*/ 40 h 506"/>
                <a:gd name="T16" fmla="*/ 21 w 170"/>
                <a:gd name="T17" fmla="*/ 31 h 506"/>
                <a:gd name="T18" fmla="*/ 28 w 170"/>
                <a:gd name="T19" fmla="*/ 22 h 506"/>
                <a:gd name="T20" fmla="*/ 37 w 170"/>
                <a:gd name="T21" fmla="*/ 15 h 506"/>
                <a:gd name="T22" fmla="*/ 50 w 170"/>
                <a:gd name="T23" fmla="*/ 8 h 506"/>
                <a:gd name="T24" fmla="*/ 78 w 170"/>
                <a:gd name="T25" fmla="*/ 1 h 506"/>
                <a:gd name="T26" fmla="*/ 105 w 170"/>
                <a:gd name="T27" fmla="*/ 0 h 506"/>
                <a:gd name="T28" fmla="*/ 128 w 170"/>
                <a:gd name="T29" fmla="*/ 7 h 506"/>
                <a:gd name="T30" fmla="*/ 147 w 170"/>
                <a:gd name="T31" fmla="*/ 21 h 506"/>
                <a:gd name="T32" fmla="*/ 158 w 170"/>
                <a:gd name="T33" fmla="*/ 38 h 506"/>
                <a:gd name="T34" fmla="*/ 160 w 170"/>
                <a:gd name="T35" fmla="*/ 47 h 506"/>
                <a:gd name="T36" fmla="*/ 160 w 170"/>
                <a:gd name="T37" fmla="*/ 57 h 506"/>
                <a:gd name="T38" fmla="*/ 165 w 170"/>
                <a:gd name="T39" fmla="*/ 87 h 506"/>
                <a:gd name="T40" fmla="*/ 169 w 170"/>
                <a:gd name="T41" fmla="*/ 122 h 506"/>
                <a:gd name="T42" fmla="*/ 170 w 170"/>
                <a:gd name="T43" fmla="*/ 169 h 506"/>
                <a:gd name="T44" fmla="*/ 166 w 170"/>
                <a:gd name="T45" fmla="*/ 227 h 506"/>
                <a:gd name="T46" fmla="*/ 156 w 170"/>
                <a:gd name="T47" fmla="*/ 295 h 506"/>
                <a:gd name="T48" fmla="*/ 138 w 170"/>
                <a:gd name="T49" fmla="*/ 371 h 506"/>
                <a:gd name="T50" fmla="*/ 125 w 170"/>
                <a:gd name="T51" fmla="*/ 412 h 506"/>
                <a:gd name="T52" fmla="*/ 109 w 170"/>
                <a:gd name="T53" fmla="*/ 454 h 506"/>
                <a:gd name="T54" fmla="*/ 101 w 170"/>
                <a:gd name="T55" fmla="*/ 473 h 506"/>
                <a:gd name="T56" fmla="*/ 91 w 170"/>
                <a:gd name="T57" fmla="*/ 491 h 506"/>
                <a:gd name="T58" fmla="*/ 85 w 170"/>
                <a:gd name="T59" fmla="*/ 499 h 506"/>
                <a:gd name="T60" fmla="*/ 78 w 170"/>
                <a:gd name="T61" fmla="*/ 504 h 506"/>
                <a:gd name="T62" fmla="*/ 68 w 170"/>
                <a:gd name="T63" fmla="*/ 506 h 506"/>
                <a:gd name="T64" fmla="*/ 56 w 170"/>
                <a:gd name="T65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506">
                  <a:moveTo>
                    <a:pt x="56" y="506"/>
                  </a:moveTo>
                  <a:lnTo>
                    <a:pt x="50" y="505"/>
                  </a:lnTo>
                  <a:lnTo>
                    <a:pt x="44" y="503"/>
                  </a:lnTo>
                  <a:lnTo>
                    <a:pt x="39" y="500"/>
                  </a:lnTo>
                  <a:lnTo>
                    <a:pt x="32" y="497"/>
                  </a:lnTo>
                  <a:lnTo>
                    <a:pt x="27" y="492"/>
                  </a:lnTo>
                  <a:lnTo>
                    <a:pt x="23" y="487"/>
                  </a:lnTo>
                  <a:lnTo>
                    <a:pt x="18" y="482"/>
                  </a:lnTo>
                  <a:lnTo>
                    <a:pt x="14" y="477"/>
                  </a:lnTo>
                  <a:lnTo>
                    <a:pt x="8" y="465"/>
                  </a:lnTo>
                  <a:lnTo>
                    <a:pt x="3" y="453"/>
                  </a:lnTo>
                  <a:lnTo>
                    <a:pt x="1" y="448"/>
                  </a:lnTo>
                  <a:lnTo>
                    <a:pt x="0" y="442"/>
                  </a:lnTo>
                  <a:lnTo>
                    <a:pt x="0" y="436"/>
                  </a:lnTo>
                  <a:lnTo>
                    <a:pt x="0" y="431"/>
                  </a:lnTo>
                  <a:lnTo>
                    <a:pt x="17" y="40"/>
                  </a:lnTo>
                  <a:lnTo>
                    <a:pt x="18" y="36"/>
                  </a:lnTo>
                  <a:lnTo>
                    <a:pt x="21" y="31"/>
                  </a:lnTo>
                  <a:lnTo>
                    <a:pt x="24" y="26"/>
                  </a:lnTo>
                  <a:lnTo>
                    <a:pt x="28" y="22"/>
                  </a:lnTo>
                  <a:lnTo>
                    <a:pt x="32" y="18"/>
                  </a:lnTo>
                  <a:lnTo>
                    <a:pt x="37" y="15"/>
                  </a:lnTo>
                  <a:lnTo>
                    <a:pt x="44" y="12"/>
                  </a:lnTo>
                  <a:lnTo>
                    <a:pt x="50" y="8"/>
                  </a:lnTo>
                  <a:lnTo>
                    <a:pt x="64" y="4"/>
                  </a:lnTo>
                  <a:lnTo>
                    <a:pt x="78" y="1"/>
                  </a:lnTo>
                  <a:lnTo>
                    <a:pt x="91" y="0"/>
                  </a:lnTo>
                  <a:lnTo>
                    <a:pt x="105" y="0"/>
                  </a:lnTo>
                  <a:lnTo>
                    <a:pt x="118" y="3"/>
                  </a:lnTo>
                  <a:lnTo>
                    <a:pt x="128" y="7"/>
                  </a:lnTo>
                  <a:lnTo>
                    <a:pt x="139" y="14"/>
                  </a:lnTo>
                  <a:lnTo>
                    <a:pt x="147" y="21"/>
                  </a:lnTo>
                  <a:lnTo>
                    <a:pt x="154" y="28"/>
                  </a:lnTo>
                  <a:lnTo>
                    <a:pt x="158" y="38"/>
                  </a:lnTo>
                  <a:lnTo>
                    <a:pt x="159" y="42"/>
                  </a:lnTo>
                  <a:lnTo>
                    <a:pt x="160" y="47"/>
                  </a:lnTo>
                  <a:lnTo>
                    <a:pt x="161" y="53"/>
                  </a:lnTo>
                  <a:lnTo>
                    <a:pt x="160" y="57"/>
                  </a:lnTo>
                  <a:lnTo>
                    <a:pt x="162" y="64"/>
                  </a:lnTo>
                  <a:lnTo>
                    <a:pt x="165" y="87"/>
                  </a:lnTo>
                  <a:lnTo>
                    <a:pt x="168" y="103"/>
                  </a:lnTo>
                  <a:lnTo>
                    <a:pt x="169" y="122"/>
                  </a:lnTo>
                  <a:lnTo>
                    <a:pt x="170" y="145"/>
                  </a:lnTo>
                  <a:lnTo>
                    <a:pt x="170" y="169"/>
                  </a:lnTo>
                  <a:lnTo>
                    <a:pt x="169" y="198"/>
                  </a:lnTo>
                  <a:lnTo>
                    <a:pt x="166" y="227"/>
                  </a:lnTo>
                  <a:lnTo>
                    <a:pt x="162" y="260"/>
                  </a:lnTo>
                  <a:lnTo>
                    <a:pt x="156" y="295"/>
                  </a:lnTo>
                  <a:lnTo>
                    <a:pt x="148" y="332"/>
                  </a:lnTo>
                  <a:lnTo>
                    <a:pt x="138" y="371"/>
                  </a:lnTo>
                  <a:lnTo>
                    <a:pt x="132" y="391"/>
                  </a:lnTo>
                  <a:lnTo>
                    <a:pt x="125" y="412"/>
                  </a:lnTo>
                  <a:lnTo>
                    <a:pt x="117" y="432"/>
                  </a:lnTo>
                  <a:lnTo>
                    <a:pt x="109" y="454"/>
                  </a:lnTo>
                  <a:lnTo>
                    <a:pt x="105" y="464"/>
                  </a:lnTo>
                  <a:lnTo>
                    <a:pt x="101" y="473"/>
                  </a:lnTo>
                  <a:lnTo>
                    <a:pt x="97" y="483"/>
                  </a:lnTo>
                  <a:lnTo>
                    <a:pt x="91" y="491"/>
                  </a:lnTo>
                  <a:lnTo>
                    <a:pt x="88" y="495"/>
                  </a:lnTo>
                  <a:lnTo>
                    <a:pt x="85" y="499"/>
                  </a:lnTo>
                  <a:lnTo>
                    <a:pt x="82" y="501"/>
                  </a:lnTo>
                  <a:lnTo>
                    <a:pt x="78" y="504"/>
                  </a:lnTo>
                  <a:lnTo>
                    <a:pt x="73" y="505"/>
                  </a:lnTo>
                  <a:lnTo>
                    <a:pt x="68" y="506"/>
                  </a:lnTo>
                  <a:lnTo>
                    <a:pt x="63" y="506"/>
                  </a:lnTo>
                  <a:lnTo>
                    <a:pt x="56" y="506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81" name="Freeform 41"/>
            <p:cNvSpPr>
              <a:spLocks/>
            </p:cNvSpPr>
            <p:nvPr/>
          </p:nvSpPr>
          <p:spPr bwMode="auto">
            <a:xfrm>
              <a:off x="4465638" y="4535488"/>
              <a:ext cx="66675" cy="120650"/>
            </a:xfrm>
            <a:custGeom>
              <a:avLst/>
              <a:gdLst>
                <a:gd name="T0" fmla="*/ 33 w 207"/>
                <a:gd name="T1" fmla="*/ 376 h 382"/>
                <a:gd name="T2" fmla="*/ 14 w 207"/>
                <a:gd name="T3" fmla="*/ 363 h 382"/>
                <a:gd name="T4" fmla="*/ 3 w 207"/>
                <a:gd name="T5" fmla="*/ 346 h 382"/>
                <a:gd name="T6" fmla="*/ 0 w 207"/>
                <a:gd name="T7" fmla="*/ 332 h 382"/>
                <a:gd name="T8" fmla="*/ 0 w 207"/>
                <a:gd name="T9" fmla="*/ 322 h 382"/>
                <a:gd name="T10" fmla="*/ 5 w 207"/>
                <a:gd name="T11" fmla="*/ 309 h 382"/>
                <a:gd name="T12" fmla="*/ 20 w 207"/>
                <a:gd name="T13" fmla="*/ 253 h 382"/>
                <a:gd name="T14" fmla="*/ 43 w 207"/>
                <a:gd name="T15" fmla="*/ 166 h 382"/>
                <a:gd name="T16" fmla="*/ 57 w 207"/>
                <a:gd name="T17" fmla="*/ 95 h 382"/>
                <a:gd name="T18" fmla="*/ 64 w 207"/>
                <a:gd name="T19" fmla="*/ 51 h 382"/>
                <a:gd name="T20" fmla="*/ 67 w 207"/>
                <a:gd name="T21" fmla="*/ 27 h 382"/>
                <a:gd name="T22" fmla="*/ 73 w 207"/>
                <a:gd name="T23" fmla="*/ 18 h 382"/>
                <a:gd name="T24" fmla="*/ 83 w 207"/>
                <a:gd name="T25" fmla="*/ 11 h 382"/>
                <a:gd name="T26" fmla="*/ 94 w 207"/>
                <a:gd name="T27" fmla="*/ 5 h 382"/>
                <a:gd name="T28" fmla="*/ 117 w 207"/>
                <a:gd name="T29" fmla="*/ 1 h 382"/>
                <a:gd name="T30" fmla="*/ 139 w 207"/>
                <a:gd name="T31" fmla="*/ 0 h 382"/>
                <a:gd name="T32" fmla="*/ 153 w 207"/>
                <a:gd name="T33" fmla="*/ 1 h 382"/>
                <a:gd name="T34" fmla="*/ 172 w 207"/>
                <a:gd name="T35" fmla="*/ 7 h 382"/>
                <a:gd name="T36" fmla="*/ 191 w 207"/>
                <a:gd name="T37" fmla="*/ 21 h 382"/>
                <a:gd name="T38" fmla="*/ 203 w 207"/>
                <a:gd name="T39" fmla="*/ 39 h 382"/>
                <a:gd name="T40" fmla="*/ 207 w 207"/>
                <a:gd name="T41" fmla="*/ 53 h 382"/>
                <a:gd name="T42" fmla="*/ 207 w 207"/>
                <a:gd name="T43" fmla="*/ 62 h 382"/>
                <a:gd name="T44" fmla="*/ 204 w 207"/>
                <a:gd name="T45" fmla="*/ 72 h 382"/>
                <a:gd name="T46" fmla="*/ 200 w 207"/>
                <a:gd name="T47" fmla="*/ 102 h 382"/>
                <a:gd name="T48" fmla="*/ 183 w 207"/>
                <a:gd name="T49" fmla="*/ 167 h 382"/>
                <a:gd name="T50" fmla="*/ 159 w 207"/>
                <a:gd name="T51" fmla="*/ 240 h 382"/>
                <a:gd name="T52" fmla="*/ 135 w 207"/>
                <a:gd name="T53" fmla="*/ 300 h 382"/>
                <a:gd name="T54" fmla="*/ 116 w 207"/>
                <a:gd name="T55" fmla="*/ 344 h 382"/>
                <a:gd name="T56" fmla="*/ 101 w 207"/>
                <a:gd name="T57" fmla="*/ 362 h 382"/>
                <a:gd name="T58" fmla="*/ 86 w 207"/>
                <a:gd name="T59" fmla="*/ 374 h 382"/>
                <a:gd name="T60" fmla="*/ 74 w 207"/>
                <a:gd name="T61" fmla="*/ 379 h 382"/>
                <a:gd name="T62" fmla="*/ 63 w 207"/>
                <a:gd name="T63" fmla="*/ 382 h 382"/>
                <a:gd name="T64" fmla="*/ 51 w 207"/>
                <a:gd name="T65" fmla="*/ 382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7" h="382">
                  <a:moveTo>
                    <a:pt x="45" y="380"/>
                  </a:moveTo>
                  <a:lnTo>
                    <a:pt x="33" y="376"/>
                  </a:lnTo>
                  <a:lnTo>
                    <a:pt x="23" y="370"/>
                  </a:lnTo>
                  <a:lnTo>
                    <a:pt x="14" y="363"/>
                  </a:lnTo>
                  <a:lnTo>
                    <a:pt x="8" y="355"/>
                  </a:lnTo>
                  <a:lnTo>
                    <a:pt x="3" y="346"/>
                  </a:lnTo>
                  <a:lnTo>
                    <a:pt x="0" y="337"/>
                  </a:lnTo>
                  <a:lnTo>
                    <a:pt x="0" y="332"/>
                  </a:lnTo>
                  <a:lnTo>
                    <a:pt x="0" y="327"/>
                  </a:lnTo>
                  <a:lnTo>
                    <a:pt x="0" y="322"/>
                  </a:lnTo>
                  <a:lnTo>
                    <a:pt x="1" y="317"/>
                  </a:lnTo>
                  <a:lnTo>
                    <a:pt x="5" y="309"/>
                  </a:lnTo>
                  <a:lnTo>
                    <a:pt x="11" y="286"/>
                  </a:lnTo>
                  <a:lnTo>
                    <a:pt x="20" y="253"/>
                  </a:lnTo>
                  <a:lnTo>
                    <a:pt x="31" y="211"/>
                  </a:lnTo>
                  <a:lnTo>
                    <a:pt x="43" y="166"/>
                  </a:lnTo>
                  <a:lnTo>
                    <a:pt x="52" y="118"/>
                  </a:lnTo>
                  <a:lnTo>
                    <a:pt x="57" y="95"/>
                  </a:lnTo>
                  <a:lnTo>
                    <a:pt x="61" y="73"/>
                  </a:lnTo>
                  <a:lnTo>
                    <a:pt x="64" y="51"/>
                  </a:lnTo>
                  <a:lnTo>
                    <a:pt x="66" y="31"/>
                  </a:lnTo>
                  <a:lnTo>
                    <a:pt x="67" y="27"/>
                  </a:lnTo>
                  <a:lnTo>
                    <a:pt x="69" y="22"/>
                  </a:lnTo>
                  <a:lnTo>
                    <a:pt x="73" y="18"/>
                  </a:lnTo>
                  <a:lnTo>
                    <a:pt x="78" y="14"/>
                  </a:lnTo>
                  <a:lnTo>
                    <a:pt x="83" y="11"/>
                  </a:lnTo>
                  <a:lnTo>
                    <a:pt x="88" y="8"/>
                  </a:lnTo>
                  <a:lnTo>
                    <a:pt x="94" y="5"/>
                  </a:lnTo>
                  <a:lnTo>
                    <a:pt x="102" y="3"/>
                  </a:lnTo>
                  <a:lnTo>
                    <a:pt x="117" y="1"/>
                  </a:lnTo>
                  <a:lnTo>
                    <a:pt x="131" y="0"/>
                  </a:lnTo>
                  <a:lnTo>
                    <a:pt x="139" y="0"/>
                  </a:lnTo>
                  <a:lnTo>
                    <a:pt x="146" y="0"/>
                  </a:lnTo>
                  <a:lnTo>
                    <a:pt x="153" y="1"/>
                  </a:lnTo>
                  <a:lnTo>
                    <a:pt x="160" y="3"/>
                  </a:lnTo>
                  <a:lnTo>
                    <a:pt x="172" y="7"/>
                  </a:lnTo>
                  <a:lnTo>
                    <a:pt x="182" y="13"/>
                  </a:lnTo>
                  <a:lnTo>
                    <a:pt x="191" y="21"/>
                  </a:lnTo>
                  <a:lnTo>
                    <a:pt x="198" y="29"/>
                  </a:lnTo>
                  <a:lnTo>
                    <a:pt x="203" y="39"/>
                  </a:lnTo>
                  <a:lnTo>
                    <a:pt x="205" y="48"/>
                  </a:lnTo>
                  <a:lnTo>
                    <a:pt x="207" y="53"/>
                  </a:lnTo>
                  <a:lnTo>
                    <a:pt x="207" y="58"/>
                  </a:lnTo>
                  <a:lnTo>
                    <a:pt x="207" y="62"/>
                  </a:lnTo>
                  <a:lnTo>
                    <a:pt x="205" y="67"/>
                  </a:lnTo>
                  <a:lnTo>
                    <a:pt x="204" y="72"/>
                  </a:lnTo>
                  <a:lnTo>
                    <a:pt x="203" y="82"/>
                  </a:lnTo>
                  <a:lnTo>
                    <a:pt x="200" y="102"/>
                  </a:lnTo>
                  <a:lnTo>
                    <a:pt x="194" y="130"/>
                  </a:lnTo>
                  <a:lnTo>
                    <a:pt x="183" y="167"/>
                  </a:lnTo>
                  <a:lnTo>
                    <a:pt x="168" y="213"/>
                  </a:lnTo>
                  <a:lnTo>
                    <a:pt x="159" y="240"/>
                  </a:lnTo>
                  <a:lnTo>
                    <a:pt x="147" y="268"/>
                  </a:lnTo>
                  <a:lnTo>
                    <a:pt x="135" y="300"/>
                  </a:lnTo>
                  <a:lnTo>
                    <a:pt x="121" y="335"/>
                  </a:lnTo>
                  <a:lnTo>
                    <a:pt x="116" y="344"/>
                  </a:lnTo>
                  <a:lnTo>
                    <a:pt x="109" y="354"/>
                  </a:lnTo>
                  <a:lnTo>
                    <a:pt x="101" y="362"/>
                  </a:lnTo>
                  <a:lnTo>
                    <a:pt x="91" y="371"/>
                  </a:lnTo>
                  <a:lnTo>
                    <a:pt x="86" y="374"/>
                  </a:lnTo>
                  <a:lnTo>
                    <a:pt x="81" y="377"/>
                  </a:lnTo>
                  <a:lnTo>
                    <a:pt x="74" y="379"/>
                  </a:lnTo>
                  <a:lnTo>
                    <a:pt x="69" y="381"/>
                  </a:lnTo>
                  <a:lnTo>
                    <a:pt x="63" y="382"/>
                  </a:lnTo>
                  <a:lnTo>
                    <a:pt x="56" y="382"/>
                  </a:lnTo>
                  <a:lnTo>
                    <a:pt x="51" y="382"/>
                  </a:lnTo>
                  <a:lnTo>
                    <a:pt x="45" y="380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82" name="Freeform 42"/>
            <p:cNvSpPr>
              <a:spLocks/>
            </p:cNvSpPr>
            <p:nvPr/>
          </p:nvSpPr>
          <p:spPr bwMode="auto">
            <a:xfrm>
              <a:off x="4351338" y="4294188"/>
              <a:ext cx="209550" cy="220663"/>
            </a:xfrm>
            <a:custGeom>
              <a:avLst/>
              <a:gdLst>
                <a:gd name="T0" fmla="*/ 463 w 662"/>
                <a:gd name="T1" fmla="*/ 0 h 695"/>
                <a:gd name="T2" fmla="*/ 527 w 662"/>
                <a:gd name="T3" fmla="*/ 16 h 695"/>
                <a:gd name="T4" fmla="*/ 555 w 662"/>
                <a:gd name="T5" fmla="*/ 24 h 695"/>
                <a:gd name="T6" fmla="*/ 579 w 662"/>
                <a:gd name="T7" fmla="*/ 34 h 695"/>
                <a:gd name="T8" fmla="*/ 602 w 662"/>
                <a:gd name="T9" fmla="*/ 47 h 695"/>
                <a:gd name="T10" fmla="*/ 623 w 662"/>
                <a:gd name="T11" fmla="*/ 65 h 695"/>
                <a:gd name="T12" fmla="*/ 643 w 662"/>
                <a:gd name="T13" fmla="*/ 88 h 695"/>
                <a:gd name="T14" fmla="*/ 662 w 662"/>
                <a:gd name="T15" fmla="*/ 120 h 695"/>
                <a:gd name="T16" fmla="*/ 581 w 662"/>
                <a:gd name="T17" fmla="*/ 252 h 695"/>
                <a:gd name="T18" fmla="*/ 571 w 662"/>
                <a:gd name="T19" fmla="*/ 314 h 695"/>
                <a:gd name="T20" fmla="*/ 566 w 662"/>
                <a:gd name="T21" fmla="*/ 353 h 695"/>
                <a:gd name="T22" fmla="*/ 564 w 662"/>
                <a:gd name="T23" fmla="*/ 392 h 695"/>
                <a:gd name="T24" fmla="*/ 565 w 662"/>
                <a:gd name="T25" fmla="*/ 433 h 695"/>
                <a:gd name="T26" fmla="*/ 568 w 662"/>
                <a:gd name="T27" fmla="*/ 480 h 695"/>
                <a:gd name="T28" fmla="*/ 576 w 662"/>
                <a:gd name="T29" fmla="*/ 531 h 695"/>
                <a:gd name="T30" fmla="*/ 582 w 662"/>
                <a:gd name="T31" fmla="*/ 581 h 695"/>
                <a:gd name="T32" fmla="*/ 579 w 662"/>
                <a:gd name="T33" fmla="*/ 618 h 695"/>
                <a:gd name="T34" fmla="*/ 564 w 662"/>
                <a:gd name="T35" fmla="*/ 647 h 695"/>
                <a:gd name="T36" fmla="*/ 541 w 662"/>
                <a:gd name="T37" fmla="*/ 669 h 695"/>
                <a:gd name="T38" fmla="*/ 510 w 662"/>
                <a:gd name="T39" fmla="*/ 684 h 695"/>
                <a:gd name="T40" fmla="*/ 473 w 662"/>
                <a:gd name="T41" fmla="*/ 692 h 695"/>
                <a:gd name="T42" fmla="*/ 431 w 662"/>
                <a:gd name="T43" fmla="*/ 695 h 695"/>
                <a:gd name="T44" fmla="*/ 386 w 662"/>
                <a:gd name="T45" fmla="*/ 693 h 695"/>
                <a:gd name="T46" fmla="*/ 339 w 662"/>
                <a:gd name="T47" fmla="*/ 687 h 695"/>
                <a:gd name="T48" fmla="*/ 291 w 662"/>
                <a:gd name="T49" fmla="*/ 675 h 695"/>
                <a:gd name="T50" fmla="*/ 244 w 662"/>
                <a:gd name="T51" fmla="*/ 660 h 695"/>
                <a:gd name="T52" fmla="*/ 199 w 662"/>
                <a:gd name="T53" fmla="*/ 642 h 695"/>
                <a:gd name="T54" fmla="*/ 158 w 662"/>
                <a:gd name="T55" fmla="*/ 621 h 695"/>
                <a:gd name="T56" fmla="*/ 122 w 662"/>
                <a:gd name="T57" fmla="*/ 598 h 695"/>
                <a:gd name="T58" fmla="*/ 92 w 662"/>
                <a:gd name="T59" fmla="*/ 573 h 695"/>
                <a:gd name="T60" fmla="*/ 69 w 662"/>
                <a:gd name="T61" fmla="*/ 546 h 695"/>
                <a:gd name="T62" fmla="*/ 23 w 662"/>
                <a:gd name="T63" fmla="*/ 458 h 695"/>
                <a:gd name="T64" fmla="*/ 8 w 662"/>
                <a:gd name="T65" fmla="*/ 426 h 695"/>
                <a:gd name="T66" fmla="*/ 1 w 662"/>
                <a:gd name="T67" fmla="*/ 398 h 695"/>
                <a:gd name="T68" fmla="*/ 0 w 662"/>
                <a:gd name="T69" fmla="*/ 374 h 695"/>
                <a:gd name="T70" fmla="*/ 3 w 662"/>
                <a:gd name="T71" fmla="*/ 352 h 695"/>
                <a:gd name="T72" fmla="*/ 21 w 662"/>
                <a:gd name="T73" fmla="*/ 305 h 695"/>
                <a:gd name="T74" fmla="*/ 46 w 662"/>
                <a:gd name="T75" fmla="*/ 246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2" h="695">
                  <a:moveTo>
                    <a:pt x="46" y="246"/>
                  </a:moveTo>
                  <a:lnTo>
                    <a:pt x="463" y="0"/>
                  </a:lnTo>
                  <a:lnTo>
                    <a:pt x="497" y="8"/>
                  </a:lnTo>
                  <a:lnTo>
                    <a:pt x="527" y="16"/>
                  </a:lnTo>
                  <a:lnTo>
                    <a:pt x="541" y="20"/>
                  </a:lnTo>
                  <a:lnTo>
                    <a:pt x="555" y="24"/>
                  </a:lnTo>
                  <a:lnTo>
                    <a:pt x="567" y="28"/>
                  </a:lnTo>
                  <a:lnTo>
                    <a:pt x="579" y="34"/>
                  </a:lnTo>
                  <a:lnTo>
                    <a:pt x="591" y="40"/>
                  </a:lnTo>
                  <a:lnTo>
                    <a:pt x="602" y="47"/>
                  </a:lnTo>
                  <a:lnTo>
                    <a:pt x="613" y="56"/>
                  </a:lnTo>
                  <a:lnTo>
                    <a:pt x="623" y="65"/>
                  </a:lnTo>
                  <a:lnTo>
                    <a:pt x="633" y="76"/>
                  </a:lnTo>
                  <a:lnTo>
                    <a:pt x="643" y="88"/>
                  </a:lnTo>
                  <a:lnTo>
                    <a:pt x="652" y="103"/>
                  </a:lnTo>
                  <a:lnTo>
                    <a:pt x="662" y="120"/>
                  </a:lnTo>
                  <a:lnTo>
                    <a:pt x="590" y="206"/>
                  </a:lnTo>
                  <a:lnTo>
                    <a:pt x="581" y="252"/>
                  </a:lnTo>
                  <a:lnTo>
                    <a:pt x="574" y="295"/>
                  </a:lnTo>
                  <a:lnTo>
                    <a:pt x="571" y="314"/>
                  </a:lnTo>
                  <a:lnTo>
                    <a:pt x="568" y="334"/>
                  </a:lnTo>
                  <a:lnTo>
                    <a:pt x="566" y="353"/>
                  </a:lnTo>
                  <a:lnTo>
                    <a:pt x="565" y="372"/>
                  </a:lnTo>
                  <a:lnTo>
                    <a:pt x="564" y="392"/>
                  </a:lnTo>
                  <a:lnTo>
                    <a:pt x="564" y="412"/>
                  </a:lnTo>
                  <a:lnTo>
                    <a:pt x="565" y="433"/>
                  </a:lnTo>
                  <a:lnTo>
                    <a:pt x="566" y="455"/>
                  </a:lnTo>
                  <a:lnTo>
                    <a:pt x="568" y="480"/>
                  </a:lnTo>
                  <a:lnTo>
                    <a:pt x="572" y="504"/>
                  </a:lnTo>
                  <a:lnTo>
                    <a:pt x="576" y="531"/>
                  </a:lnTo>
                  <a:lnTo>
                    <a:pt x="580" y="560"/>
                  </a:lnTo>
                  <a:lnTo>
                    <a:pt x="582" y="581"/>
                  </a:lnTo>
                  <a:lnTo>
                    <a:pt x="582" y="601"/>
                  </a:lnTo>
                  <a:lnTo>
                    <a:pt x="579" y="618"/>
                  </a:lnTo>
                  <a:lnTo>
                    <a:pt x="573" y="633"/>
                  </a:lnTo>
                  <a:lnTo>
                    <a:pt x="564" y="647"/>
                  </a:lnTo>
                  <a:lnTo>
                    <a:pt x="554" y="658"/>
                  </a:lnTo>
                  <a:lnTo>
                    <a:pt x="541" y="669"/>
                  </a:lnTo>
                  <a:lnTo>
                    <a:pt x="526" y="677"/>
                  </a:lnTo>
                  <a:lnTo>
                    <a:pt x="510" y="684"/>
                  </a:lnTo>
                  <a:lnTo>
                    <a:pt x="492" y="689"/>
                  </a:lnTo>
                  <a:lnTo>
                    <a:pt x="473" y="692"/>
                  </a:lnTo>
                  <a:lnTo>
                    <a:pt x="452" y="694"/>
                  </a:lnTo>
                  <a:lnTo>
                    <a:pt x="431" y="695"/>
                  </a:lnTo>
                  <a:lnTo>
                    <a:pt x="409" y="695"/>
                  </a:lnTo>
                  <a:lnTo>
                    <a:pt x="386" y="693"/>
                  </a:lnTo>
                  <a:lnTo>
                    <a:pt x="362" y="691"/>
                  </a:lnTo>
                  <a:lnTo>
                    <a:pt x="339" y="687"/>
                  </a:lnTo>
                  <a:lnTo>
                    <a:pt x="315" y="682"/>
                  </a:lnTo>
                  <a:lnTo>
                    <a:pt x="291" y="675"/>
                  </a:lnTo>
                  <a:lnTo>
                    <a:pt x="267" y="669"/>
                  </a:lnTo>
                  <a:lnTo>
                    <a:pt x="244" y="660"/>
                  </a:lnTo>
                  <a:lnTo>
                    <a:pt x="222" y="652"/>
                  </a:lnTo>
                  <a:lnTo>
                    <a:pt x="199" y="642"/>
                  </a:lnTo>
                  <a:lnTo>
                    <a:pt x="178" y="632"/>
                  </a:lnTo>
                  <a:lnTo>
                    <a:pt x="158" y="621"/>
                  </a:lnTo>
                  <a:lnTo>
                    <a:pt x="139" y="610"/>
                  </a:lnTo>
                  <a:lnTo>
                    <a:pt x="122" y="598"/>
                  </a:lnTo>
                  <a:lnTo>
                    <a:pt x="106" y="585"/>
                  </a:lnTo>
                  <a:lnTo>
                    <a:pt x="92" y="573"/>
                  </a:lnTo>
                  <a:lnTo>
                    <a:pt x="80" y="560"/>
                  </a:lnTo>
                  <a:lnTo>
                    <a:pt x="69" y="546"/>
                  </a:lnTo>
                  <a:lnTo>
                    <a:pt x="62" y="532"/>
                  </a:lnTo>
                  <a:lnTo>
                    <a:pt x="23" y="458"/>
                  </a:lnTo>
                  <a:lnTo>
                    <a:pt x="14" y="442"/>
                  </a:lnTo>
                  <a:lnTo>
                    <a:pt x="8" y="426"/>
                  </a:lnTo>
                  <a:lnTo>
                    <a:pt x="4" y="412"/>
                  </a:lnTo>
                  <a:lnTo>
                    <a:pt x="1" y="398"/>
                  </a:lnTo>
                  <a:lnTo>
                    <a:pt x="0" y="387"/>
                  </a:lnTo>
                  <a:lnTo>
                    <a:pt x="0" y="374"/>
                  </a:lnTo>
                  <a:lnTo>
                    <a:pt x="1" y="363"/>
                  </a:lnTo>
                  <a:lnTo>
                    <a:pt x="3" y="352"/>
                  </a:lnTo>
                  <a:lnTo>
                    <a:pt x="10" y="330"/>
                  </a:lnTo>
                  <a:lnTo>
                    <a:pt x="21" y="305"/>
                  </a:lnTo>
                  <a:lnTo>
                    <a:pt x="32" y="278"/>
                  </a:lnTo>
                  <a:lnTo>
                    <a:pt x="46" y="246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83" name="Freeform 43"/>
            <p:cNvSpPr>
              <a:spLocks/>
            </p:cNvSpPr>
            <p:nvPr/>
          </p:nvSpPr>
          <p:spPr bwMode="auto">
            <a:xfrm>
              <a:off x="4319588" y="4397375"/>
              <a:ext cx="79375" cy="128588"/>
            </a:xfrm>
            <a:custGeom>
              <a:avLst/>
              <a:gdLst>
                <a:gd name="T0" fmla="*/ 39 w 246"/>
                <a:gd name="T1" fmla="*/ 399 h 404"/>
                <a:gd name="T2" fmla="*/ 28 w 246"/>
                <a:gd name="T3" fmla="*/ 390 h 404"/>
                <a:gd name="T4" fmla="*/ 17 w 246"/>
                <a:gd name="T5" fmla="*/ 379 h 404"/>
                <a:gd name="T6" fmla="*/ 10 w 246"/>
                <a:gd name="T7" fmla="*/ 366 h 404"/>
                <a:gd name="T8" fmla="*/ 5 w 246"/>
                <a:gd name="T9" fmla="*/ 351 h 404"/>
                <a:gd name="T10" fmla="*/ 1 w 246"/>
                <a:gd name="T11" fmla="*/ 336 h 404"/>
                <a:gd name="T12" fmla="*/ 0 w 246"/>
                <a:gd name="T13" fmla="*/ 323 h 404"/>
                <a:gd name="T14" fmla="*/ 2 w 246"/>
                <a:gd name="T15" fmla="*/ 309 h 404"/>
                <a:gd name="T16" fmla="*/ 98 w 246"/>
                <a:gd name="T17" fmla="*/ 38 h 404"/>
                <a:gd name="T18" fmla="*/ 102 w 246"/>
                <a:gd name="T19" fmla="*/ 27 h 404"/>
                <a:gd name="T20" fmla="*/ 110 w 246"/>
                <a:gd name="T21" fmla="*/ 18 h 404"/>
                <a:gd name="T22" fmla="*/ 120 w 246"/>
                <a:gd name="T23" fmla="*/ 10 h 404"/>
                <a:gd name="T24" fmla="*/ 132 w 246"/>
                <a:gd name="T25" fmla="*/ 5 h 404"/>
                <a:gd name="T26" fmla="*/ 144 w 246"/>
                <a:gd name="T27" fmla="*/ 1 h 404"/>
                <a:gd name="T28" fmla="*/ 158 w 246"/>
                <a:gd name="T29" fmla="*/ 0 h 404"/>
                <a:gd name="T30" fmla="*/ 173 w 246"/>
                <a:gd name="T31" fmla="*/ 0 h 404"/>
                <a:gd name="T32" fmla="*/ 189 w 246"/>
                <a:gd name="T33" fmla="*/ 5 h 404"/>
                <a:gd name="T34" fmla="*/ 202 w 246"/>
                <a:gd name="T35" fmla="*/ 10 h 404"/>
                <a:gd name="T36" fmla="*/ 215 w 246"/>
                <a:gd name="T37" fmla="*/ 17 h 404"/>
                <a:gd name="T38" fmla="*/ 226 w 246"/>
                <a:gd name="T39" fmla="*/ 27 h 404"/>
                <a:gd name="T40" fmla="*/ 235 w 246"/>
                <a:gd name="T41" fmla="*/ 37 h 404"/>
                <a:gd name="T42" fmla="*/ 241 w 246"/>
                <a:gd name="T43" fmla="*/ 48 h 404"/>
                <a:gd name="T44" fmla="*/ 245 w 246"/>
                <a:gd name="T45" fmla="*/ 59 h 404"/>
                <a:gd name="T46" fmla="*/ 246 w 246"/>
                <a:gd name="T47" fmla="*/ 72 h 404"/>
                <a:gd name="T48" fmla="*/ 244 w 246"/>
                <a:gd name="T49" fmla="*/ 84 h 404"/>
                <a:gd name="T50" fmla="*/ 148 w 246"/>
                <a:gd name="T51" fmla="*/ 354 h 404"/>
                <a:gd name="T52" fmla="*/ 141 w 246"/>
                <a:gd name="T53" fmla="*/ 366 h 404"/>
                <a:gd name="T54" fmla="*/ 130 w 246"/>
                <a:gd name="T55" fmla="*/ 378 h 404"/>
                <a:gd name="T56" fmla="*/ 118 w 246"/>
                <a:gd name="T57" fmla="*/ 387 h 404"/>
                <a:gd name="T58" fmla="*/ 103 w 246"/>
                <a:gd name="T59" fmla="*/ 396 h 404"/>
                <a:gd name="T60" fmla="*/ 87 w 246"/>
                <a:gd name="T61" fmla="*/ 401 h 404"/>
                <a:gd name="T62" fmla="*/ 71 w 246"/>
                <a:gd name="T63" fmla="*/ 404 h 404"/>
                <a:gd name="T64" fmla="*/ 55 w 246"/>
                <a:gd name="T65" fmla="*/ 403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6" h="404">
                  <a:moveTo>
                    <a:pt x="47" y="401"/>
                  </a:moveTo>
                  <a:lnTo>
                    <a:pt x="39" y="399"/>
                  </a:lnTo>
                  <a:lnTo>
                    <a:pt x="33" y="395"/>
                  </a:lnTo>
                  <a:lnTo>
                    <a:pt x="28" y="390"/>
                  </a:lnTo>
                  <a:lnTo>
                    <a:pt x="22" y="385"/>
                  </a:lnTo>
                  <a:lnTo>
                    <a:pt x="17" y="379"/>
                  </a:lnTo>
                  <a:lnTo>
                    <a:pt x="13" y="372"/>
                  </a:lnTo>
                  <a:lnTo>
                    <a:pt x="10" y="366"/>
                  </a:lnTo>
                  <a:lnTo>
                    <a:pt x="7" y="359"/>
                  </a:lnTo>
                  <a:lnTo>
                    <a:pt x="5" y="351"/>
                  </a:lnTo>
                  <a:lnTo>
                    <a:pt x="2" y="344"/>
                  </a:lnTo>
                  <a:lnTo>
                    <a:pt x="1" y="336"/>
                  </a:lnTo>
                  <a:lnTo>
                    <a:pt x="1" y="329"/>
                  </a:lnTo>
                  <a:lnTo>
                    <a:pt x="0" y="323"/>
                  </a:lnTo>
                  <a:lnTo>
                    <a:pt x="1" y="315"/>
                  </a:lnTo>
                  <a:lnTo>
                    <a:pt x="2" y="309"/>
                  </a:lnTo>
                  <a:lnTo>
                    <a:pt x="4" y="303"/>
                  </a:lnTo>
                  <a:lnTo>
                    <a:pt x="98" y="38"/>
                  </a:lnTo>
                  <a:lnTo>
                    <a:pt x="100" y="32"/>
                  </a:lnTo>
                  <a:lnTo>
                    <a:pt x="102" y="27"/>
                  </a:lnTo>
                  <a:lnTo>
                    <a:pt x="106" y="22"/>
                  </a:lnTo>
                  <a:lnTo>
                    <a:pt x="110" y="18"/>
                  </a:lnTo>
                  <a:lnTo>
                    <a:pt x="115" y="14"/>
                  </a:lnTo>
                  <a:lnTo>
                    <a:pt x="120" y="10"/>
                  </a:lnTo>
                  <a:lnTo>
                    <a:pt x="125" y="8"/>
                  </a:lnTo>
                  <a:lnTo>
                    <a:pt x="132" y="5"/>
                  </a:lnTo>
                  <a:lnTo>
                    <a:pt x="138" y="2"/>
                  </a:lnTo>
                  <a:lnTo>
                    <a:pt x="144" y="1"/>
                  </a:lnTo>
                  <a:lnTo>
                    <a:pt x="152" y="0"/>
                  </a:lnTo>
                  <a:lnTo>
                    <a:pt x="158" y="0"/>
                  </a:lnTo>
                  <a:lnTo>
                    <a:pt x="165" y="0"/>
                  </a:lnTo>
                  <a:lnTo>
                    <a:pt x="173" y="0"/>
                  </a:lnTo>
                  <a:lnTo>
                    <a:pt x="180" y="2"/>
                  </a:lnTo>
                  <a:lnTo>
                    <a:pt x="189" y="5"/>
                  </a:lnTo>
                  <a:lnTo>
                    <a:pt x="196" y="7"/>
                  </a:lnTo>
                  <a:lnTo>
                    <a:pt x="202" y="10"/>
                  </a:lnTo>
                  <a:lnTo>
                    <a:pt x="209" y="14"/>
                  </a:lnTo>
                  <a:lnTo>
                    <a:pt x="215" y="17"/>
                  </a:lnTo>
                  <a:lnTo>
                    <a:pt x="221" y="22"/>
                  </a:lnTo>
                  <a:lnTo>
                    <a:pt x="226" y="27"/>
                  </a:lnTo>
                  <a:lnTo>
                    <a:pt x="231" y="32"/>
                  </a:lnTo>
                  <a:lnTo>
                    <a:pt x="235" y="37"/>
                  </a:lnTo>
                  <a:lnTo>
                    <a:pt x="238" y="43"/>
                  </a:lnTo>
                  <a:lnTo>
                    <a:pt x="241" y="48"/>
                  </a:lnTo>
                  <a:lnTo>
                    <a:pt x="244" y="54"/>
                  </a:lnTo>
                  <a:lnTo>
                    <a:pt x="245" y="59"/>
                  </a:lnTo>
                  <a:lnTo>
                    <a:pt x="246" y="66"/>
                  </a:lnTo>
                  <a:lnTo>
                    <a:pt x="246" y="72"/>
                  </a:lnTo>
                  <a:lnTo>
                    <a:pt x="245" y="77"/>
                  </a:lnTo>
                  <a:lnTo>
                    <a:pt x="244" y="84"/>
                  </a:lnTo>
                  <a:lnTo>
                    <a:pt x="151" y="348"/>
                  </a:lnTo>
                  <a:lnTo>
                    <a:pt x="148" y="354"/>
                  </a:lnTo>
                  <a:lnTo>
                    <a:pt x="144" y="361"/>
                  </a:lnTo>
                  <a:lnTo>
                    <a:pt x="141" y="366"/>
                  </a:lnTo>
                  <a:lnTo>
                    <a:pt x="136" y="371"/>
                  </a:lnTo>
                  <a:lnTo>
                    <a:pt x="130" y="378"/>
                  </a:lnTo>
                  <a:lnTo>
                    <a:pt x="124" y="382"/>
                  </a:lnTo>
                  <a:lnTo>
                    <a:pt x="118" y="387"/>
                  </a:lnTo>
                  <a:lnTo>
                    <a:pt x="110" y="391"/>
                  </a:lnTo>
                  <a:lnTo>
                    <a:pt x="103" y="396"/>
                  </a:lnTo>
                  <a:lnTo>
                    <a:pt x="94" y="399"/>
                  </a:lnTo>
                  <a:lnTo>
                    <a:pt x="87" y="401"/>
                  </a:lnTo>
                  <a:lnTo>
                    <a:pt x="79" y="403"/>
                  </a:lnTo>
                  <a:lnTo>
                    <a:pt x="71" y="404"/>
                  </a:lnTo>
                  <a:lnTo>
                    <a:pt x="63" y="404"/>
                  </a:lnTo>
                  <a:lnTo>
                    <a:pt x="55" y="403"/>
                  </a:lnTo>
                  <a:lnTo>
                    <a:pt x="47" y="401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84" name="Freeform 44"/>
            <p:cNvSpPr>
              <a:spLocks/>
            </p:cNvSpPr>
            <p:nvPr/>
          </p:nvSpPr>
          <p:spPr bwMode="auto">
            <a:xfrm>
              <a:off x="4178300" y="3033713"/>
              <a:ext cx="423863" cy="1368425"/>
            </a:xfrm>
            <a:custGeom>
              <a:avLst/>
              <a:gdLst>
                <a:gd name="T0" fmla="*/ 399 w 1334"/>
                <a:gd name="T1" fmla="*/ 1791 h 4313"/>
                <a:gd name="T2" fmla="*/ 345 w 1334"/>
                <a:gd name="T3" fmla="*/ 1585 h 4313"/>
                <a:gd name="T4" fmla="*/ 258 w 1334"/>
                <a:gd name="T5" fmla="*/ 1296 h 4313"/>
                <a:gd name="T6" fmla="*/ 171 w 1334"/>
                <a:gd name="T7" fmla="*/ 1027 h 4313"/>
                <a:gd name="T8" fmla="*/ 93 w 1334"/>
                <a:gd name="T9" fmla="*/ 767 h 4313"/>
                <a:gd name="T10" fmla="*/ 60 w 1334"/>
                <a:gd name="T11" fmla="*/ 638 h 4313"/>
                <a:gd name="T12" fmla="*/ 32 w 1334"/>
                <a:gd name="T13" fmla="*/ 508 h 4313"/>
                <a:gd name="T14" fmla="*/ 13 w 1334"/>
                <a:gd name="T15" fmla="*/ 406 h 4313"/>
                <a:gd name="T16" fmla="*/ 0 w 1334"/>
                <a:gd name="T17" fmla="*/ 317 h 4313"/>
                <a:gd name="T18" fmla="*/ 2 w 1334"/>
                <a:gd name="T19" fmla="*/ 271 h 4313"/>
                <a:gd name="T20" fmla="*/ 14 w 1334"/>
                <a:gd name="T21" fmla="*/ 220 h 4313"/>
                <a:gd name="T22" fmla="*/ 36 w 1334"/>
                <a:gd name="T23" fmla="*/ 168 h 4313"/>
                <a:gd name="T24" fmla="*/ 74 w 1334"/>
                <a:gd name="T25" fmla="*/ 119 h 4313"/>
                <a:gd name="T26" fmla="*/ 129 w 1334"/>
                <a:gd name="T27" fmla="*/ 72 h 4313"/>
                <a:gd name="T28" fmla="*/ 204 w 1334"/>
                <a:gd name="T29" fmla="*/ 33 h 4313"/>
                <a:gd name="T30" fmla="*/ 291 w 1334"/>
                <a:gd name="T31" fmla="*/ 7 h 4313"/>
                <a:gd name="T32" fmla="*/ 358 w 1334"/>
                <a:gd name="T33" fmla="*/ 0 h 4313"/>
                <a:gd name="T34" fmla="*/ 422 w 1334"/>
                <a:gd name="T35" fmla="*/ 10 h 4313"/>
                <a:gd name="T36" fmla="*/ 483 w 1334"/>
                <a:gd name="T37" fmla="*/ 30 h 4313"/>
                <a:gd name="T38" fmla="*/ 542 w 1334"/>
                <a:gd name="T39" fmla="*/ 61 h 4313"/>
                <a:gd name="T40" fmla="*/ 593 w 1334"/>
                <a:gd name="T41" fmla="*/ 97 h 4313"/>
                <a:gd name="T42" fmla="*/ 641 w 1334"/>
                <a:gd name="T43" fmla="*/ 138 h 4313"/>
                <a:gd name="T44" fmla="*/ 707 w 1334"/>
                <a:gd name="T45" fmla="*/ 210 h 4313"/>
                <a:gd name="T46" fmla="*/ 757 w 1334"/>
                <a:gd name="T47" fmla="*/ 287 h 4313"/>
                <a:gd name="T48" fmla="*/ 845 w 1334"/>
                <a:gd name="T49" fmla="*/ 503 h 4313"/>
                <a:gd name="T50" fmla="*/ 954 w 1334"/>
                <a:gd name="T51" fmla="*/ 832 h 4313"/>
                <a:gd name="T52" fmla="*/ 1050 w 1334"/>
                <a:gd name="T53" fmla="*/ 1194 h 4313"/>
                <a:gd name="T54" fmla="*/ 1134 w 1334"/>
                <a:gd name="T55" fmla="*/ 1582 h 4313"/>
                <a:gd name="T56" fmla="*/ 1205 w 1334"/>
                <a:gd name="T57" fmla="*/ 1987 h 4313"/>
                <a:gd name="T58" fmla="*/ 1261 w 1334"/>
                <a:gd name="T59" fmla="*/ 2400 h 4313"/>
                <a:gd name="T60" fmla="*/ 1302 w 1334"/>
                <a:gd name="T61" fmla="*/ 2813 h 4313"/>
                <a:gd name="T62" fmla="*/ 1326 w 1334"/>
                <a:gd name="T63" fmla="*/ 3220 h 4313"/>
                <a:gd name="T64" fmla="*/ 1334 w 1334"/>
                <a:gd name="T65" fmla="*/ 3611 h 4313"/>
                <a:gd name="T66" fmla="*/ 1323 w 1334"/>
                <a:gd name="T67" fmla="*/ 3978 h 4313"/>
                <a:gd name="T68" fmla="*/ 1293 w 1334"/>
                <a:gd name="T69" fmla="*/ 4313 h 4313"/>
                <a:gd name="T70" fmla="*/ 1097 w 1334"/>
                <a:gd name="T71" fmla="*/ 4303 h 4313"/>
                <a:gd name="T72" fmla="*/ 921 w 1334"/>
                <a:gd name="T73" fmla="*/ 4302 h 4313"/>
                <a:gd name="T74" fmla="*/ 768 w 1334"/>
                <a:gd name="T75" fmla="*/ 4307 h 4313"/>
                <a:gd name="T76" fmla="*/ 639 w 1334"/>
                <a:gd name="T77" fmla="*/ 4312 h 4313"/>
                <a:gd name="T78" fmla="*/ 534 w 1334"/>
                <a:gd name="T79" fmla="*/ 4312 h 4313"/>
                <a:gd name="T80" fmla="*/ 522 w 1334"/>
                <a:gd name="T81" fmla="*/ 3871 h 4313"/>
                <a:gd name="T82" fmla="*/ 534 w 1334"/>
                <a:gd name="T83" fmla="*/ 3312 h 4313"/>
                <a:gd name="T84" fmla="*/ 534 w 1334"/>
                <a:gd name="T85" fmla="*/ 2996 h 4313"/>
                <a:gd name="T86" fmla="*/ 528 w 1334"/>
                <a:gd name="T87" fmla="*/ 2783 h 4313"/>
                <a:gd name="T88" fmla="*/ 517 w 1334"/>
                <a:gd name="T89" fmla="*/ 2586 h 4313"/>
                <a:gd name="T90" fmla="*/ 502 w 1334"/>
                <a:gd name="T91" fmla="*/ 2402 h 4313"/>
                <a:gd name="T92" fmla="*/ 481 w 1334"/>
                <a:gd name="T93" fmla="*/ 2229 h 4313"/>
                <a:gd name="T94" fmla="*/ 456 w 1334"/>
                <a:gd name="T95" fmla="*/ 2062 h 4313"/>
                <a:gd name="T96" fmla="*/ 423 w 1334"/>
                <a:gd name="T97" fmla="*/ 1899 h 4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34" h="4313">
                  <a:moveTo>
                    <a:pt x="423" y="1899"/>
                  </a:moveTo>
                  <a:lnTo>
                    <a:pt x="412" y="1844"/>
                  </a:lnTo>
                  <a:lnTo>
                    <a:pt x="399" y="1791"/>
                  </a:lnTo>
                  <a:lnTo>
                    <a:pt x="386" y="1738"/>
                  </a:lnTo>
                  <a:lnTo>
                    <a:pt x="372" y="1686"/>
                  </a:lnTo>
                  <a:lnTo>
                    <a:pt x="345" y="1585"/>
                  </a:lnTo>
                  <a:lnTo>
                    <a:pt x="316" y="1487"/>
                  </a:lnTo>
                  <a:lnTo>
                    <a:pt x="288" y="1390"/>
                  </a:lnTo>
                  <a:lnTo>
                    <a:pt x="258" y="1296"/>
                  </a:lnTo>
                  <a:lnTo>
                    <a:pt x="229" y="1205"/>
                  </a:lnTo>
                  <a:lnTo>
                    <a:pt x="200" y="1116"/>
                  </a:lnTo>
                  <a:lnTo>
                    <a:pt x="171" y="1027"/>
                  </a:lnTo>
                  <a:lnTo>
                    <a:pt x="144" y="939"/>
                  </a:lnTo>
                  <a:lnTo>
                    <a:pt x="118" y="852"/>
                  </a:lnTo>
                  <a:lnTo>
                    <a:pt x="93" y="767"/>
                  </a:lnTo>
                  <a:lnTo>
                    <a:pt x="82" y="723"/>
                  </a:lnTo>
                  <a:lnTo>
                    <a:pt x="70" y="680"/>
                  </a:lnTo>
                  <a:lnTo>
                    <a:pt x="60" y="638"/>
                  </a:lnTo>
                  <a:lnTo>
                    <a:pt x="50" y="594"/>
                  </a:lnTo>
                  <a:lnTo>
                    <a:pt x="41" y="551"/>
                  </a:lnTo>
                  <a:lnTo>
                    <a:pt x="32" y="508"/>
                  </a:lnTo>
                  <a:lnTo>
                    <a:pt x="24" y="463"/>
                  </a:lnTo>
                  <a:lnTo>
                    <a:pt x="17" y="420"/>
                  </a:lnTo>
                  <a:lnTo>
                    <a:pt x="13" y="406"/>
                  </a:lnTo>
                  <a:lnTo>
                    <a:pt x="5" y="370"/>
                  </a:lnTo>
                  <a:lnTo>
                    <a:pt x="2" y="346"/>
                  </a:lnTo>
                  <a:lnTo>
                    <a:pt x="0" y="317"/>
                  </a:lnTo>
                  <a:lnTo>
                    <a:pt x="0" y="303"/>
                  </a:lnTo>
                  <a:lnTo>
                    <a:pt x="1" y="287"/>
                  </a:lnTo>
                  <a:lnTo>
                    <a:pt x="2" y="271"/>
                  </a:lnTo>
                  <a:lnTo>
                    <a:pt x="5" y="254"/>
                  </a:lnTo>
                  <a:lnTo>
                    <a:pt x="9" y="237"/>
                  </a:lnTo>
                  <a:lnTo>
                    <a:pt x="14" y="220"/>
                  </a:lnTo>
                  <a:lnTo>
                    <a:pt x="20" y="203"/>
                  </a:lnTo>
                  <a:lnTo>
                    <a:pt x="28" y="185"/>
                  </a:lnTo>
                  <a:lnTo>
                    <a:pt x="36" y="168"/>
                  </a:lnTo>
                  <a:lnTo>
                    <a:pt x="48" y="151"/>
                  </a:lnTo>
                  <a:lnTo>
                    <a:pt x="59" y="135"/>
                  </a:lnTo>
                  <a:lnTo>
                    <a:pt x="74" y="119"/>
                  </a:lnTo>
                  <a:lnTo>
                    <a:pt x="90" y="103"/>
                  </a:lnTo>
                  <a:lnTo>
                    <a:pt x="108" y="87"/>
                  </a:lnTo>
                  <a:lnTo>
                    <a:pt x="129" y="72"/>
                  </a:lnTo>
                  <a:lnTo>
                    <a:pt x="151" y="58"/>
                  </a:lnTo>
                  <a:lnTo>
                    <a:pt x="177" y="46"/>
                  </a:lnTo>
                  <a:lnTo>
                    <a:pt x="204" y="33"/>
                  </a:lnTo>
                  <a:lnTo>
                    <a:pt x="235" y="21"/>
                  </a:lnTo>
                  <a:lnTo>
                    <a:pt x="268" y="12"/>
                  </a:lnTo>
                  <a:lnTo>
                    <a:pt x="291" y="7"/>
                  </a:lnTo>
                  <a:lnTo>
                    <a:pt x="313" y="2"/>
                  </a:lnTo>
                  <a:lnTo>
                    <a:pt x="335" y="1"/>
                  </a:lnTo>
                  <a:lnTo>
                    <a:pt x="358" y="0"/>
                  </a:lnTo>
                  <a:lnTo>
                    <a:pt x="380" y="2"/>
                  </a:lnTo>
                  <a:lnTo>
                    <a:pt x="401" y="6"/>
                  </a:lnTo>
                  <a:lnTo>
                    <a:pt x="422" y="10"/>
                  </a:lnTo>
                  <a:lnTo>
                    <a:pt x="443" y="15"/>
                  </a:lnTo>
                  <a:lnTo>
                    <a:pt x="463" y="23"/>
                  </a:lnTo>
                  <a:lnTo>
                    <a:pt x="483" y="30"/>
                  </a:lnTo>
                  <a:lnTo>
                    <a:pt x="504" y="39"/>
                  </a:lnTo>
                  <a:lnTo>
                    <a:pt x="523" y="49"/>
                  </a:lnTo>
                  <a:lnTo>
                    <a:pt x="542" y="61"/>
                  </a:lnTo>
                  <a:lnTo>
                    <a:pt x="560" y="72"/>
                  </a:lnTo>
                  <a:lnTo>
                    <a:pt x="577" y="84"/>
                  </a:lnTo>
                  <a:lnTo>
                    <a:pt x="593" y="97"/>
                  </a:lnTo>
                  <a:lnTo>
                    <a:pt x="610" y="110"/>
                  </a:lnTo>
                  <a:lnTo>
                    <a:pt x="626" y="124"/>
                  </a:lnTo>
                  <a:lnTo>
                    <a:pt x="641" y="138"/>
                  </a:lnTo>
                  <a:lnTo>
                    <a:pt x="656" y="153"/>
                  </a:lnTo>
                  <a:lnTo>
                    <a:pt x="682" y="181"/>
                  </a:lnTo>
                  <a:lnTo>
                    <a:pt x="707" y="210"/>
                  </a:lnTo>
                  <a:lnTo>
                    <a:pt x="727" y="237"/>
                  </a:lnTo>
                  <a:lnTo>
                    <a:pt x="744" y="264"/>
                  </a:lnTo>
                  <a:lnTo>
                    <a:pt x="757" y="287"/>
                  </a:lnTo>
                  <a:lnTo>
                    <a:pt x="767" y="307"/>
                  </a:lnTo>
                  <a:lnTo>
                    <a:pt x="807" y="402"/>
                  </a:lnTo>
                  <a:lnTo>
                    <a:pt x="845" y="503"/>
                  </a:lnTo>
                  <a:lnTo>
                    <a:pt x="883" y="608"/>
                  </a:lnTo>
                  <a:lnTo>
                    <a:pt x="919" y="718"/>
                  </a:lnTo>
                  <a:lnTo>
                    <a:pt x="954" y="832"/>
                  </a:lnTo>
                  <a:lnTo>
                    <a:pt x="987" y="950"/>
                  </a:lnTo>
                  <a:lnTo>
                    <a:pt x="1020" y="1070"/>
                  </a:lnTo>
                  <a:lnTo>
                    <a:pt x="1050" y="1194"/>
                  </a:lnTo>
                  <a:lnTo>
                    <a:pt x="1080" y="1321"/>
                  </a:lnTo>
                  <a:lnTo>
                    <a:pt x="1107" y="1451"/>
                  </a:lnTo>
                  <a:lnTo>
                    <a:pt x="1134" y="1582"/>
                  </a:lnTo>
                  <a:lnTo>
                    <a:pt x="1159" y="1715"/>
                  </a:lnTo>
                  <a:lnTo>
                    <a:pt x="1182" y="1850"/>
                  </a:lnTo>
                  <a:lnTo>
                    <a:pt x="1205" y="1987"/>
                  </a:lnTo>
                  <a:lnTo>
                    <a:pt x="1225" y="2123"/>
                  </a:lnTo>
                  <a:lnTo>
                    <a:pt x="1244" y="2261"/>
                  </a:lnTo>
                  <a:lnTo>
                    <a:pt x="1261" y="2400"/>
                  </a:lnTo>
                  <a:lnTo>
                    <a:pt x="1277" y="2538"/>
                  </a:lnTo>
                  <a:lnTo>
                    <a:pt x="1290" y="2676"/>
                  </a:lnTo>
                  <a:lnTo>
                    <a:pt x="1302" y="2813"/>
                  </a:lnTo>
                  <a:lnTo>
                    <a:pt x="1313" y="2951"/>
                  </a:lnTo>
                  <a:lnTo>
                    <a:pt x="1320" y="3086"/>
                  </a:lnTo>
                  <a:lnTo>
                    <a:pt x="1326" y="3220"/>
                  </a:lnTo>
                  <a:lnTo>
                    <a:pt x="1332" y="3352"/>
                  </a:lnTo>
                  <a:lnTo>
                    <a:pt x="1334" y="3483"/>
                  </a:lnTo>
                  <a:lnTo>
                    <a:pt x="1334" y="3611"/>
                  </a:lnTo>
                  <a:lnTo>
                    <a:pt x="1333" y="3736"/>
                  </a:lnTo>
                  <a:lnTo>
                    <a:pt x="1329" y="3859"/>
                  </a:lnTo>
                  <a:lnTo>
                    <a:pt x="1323" y="3978"/>
                  </a:lnTo>
                  <a:lnTo>
                    <a:pt x="1316" y="4093"/>
                  </a:lnTo>
                  <a:lnTo>
                    <a:pt x="1306" y="4205"/>
                  </a:lnTo>
                  <a:lnTo>
                    <a:pt x="1293" y="4313"/>
                  </a:lnTo>
                  <a:lnTo>
                    <a:pt x="1226" y="4308"/>
                  </a:lnTo>
                  <a:lnTo>
                    <a:pt x="1160" y="4305"/>
                  </a:lnTo>
                  <a:lnTo>
                    <a:pt x="1097" y="4303"/>
                  </a:lnTo>
                  <a:lnTo>
                    <a:pt x="1035" y="4302"/>
                  </a:lnTo>
                  <a:lnTo>
                    <a:pt x="977" y="4302"/>
                  </a:lnTo>
                  <a:lnTo>
                    <a:pt x="921" y="4302"/>
                  </a:lnTo>
                  <a:lnTo>
                    <a:pt x="867" y="4304"/>
                  </a:lnTo>
                  <a:lnTo>
                    <a:pt x="817" y="4305"/>
                  </a:lnTo>
                  <a:lnTo>
                    <a:pt x="768" y="4307"/>
                  </a:lnTo>
                  <a:lnTo>
                    <a:pt x="722" y="4309"/>
                  </a:lnTo>
                  <a:lnTo>
                    <a:pt x="679" y="4310"/>
                  </a:lnTo>
                  <a:lnTo>
                    <a:pt x="639" y="4312"/>
                  </a:lnTo>
                  <a:lnTo>
                    <a:pt x="601" y="4313"/>
                  </a:lnTo>
                  <a:lnTo>
                    <a:pt x="566" y="4313"/>
                  </a:lnTo>
                  <a:lnTo>
                    <a:pt x="534" y="4312"/>
                  </a:lnTo>
                  <a:lnTo>
                    <a:pt x="505" y="4311"/>
                  </a:lnTo>
                  <a:lnTo>
                    <a:pt x="514" y="4084"/>
                  </a:lnTo>
                  <a:lnTo>
                    <a:pt x="522" y="3871"/>
                  </a:lnTo>
                  <a:lnTo>
                    <a:pt x="528" y="3673"/>
                  </a:lnTo>
                  <a:lnTo>
                    <a:pt x="532" y="3487"/>
                  </a:lnTo>
                  <a:lnTo>
                    <a:pt x="534" y="3312"/>
                  </a:lnTo>
                  <a:lnTo>
                    <a:pt x="535" y="3149"/>
                  </a:lnTo>
                  <a:lnTo>
                    <a:pt x="534" y="3071"/>
                  </a:lnTo>
                  <a:lnTo>
                    <a:pt x="534" y="2996"/>
                  </a:lnTo>
                  <a:lnTo>
                    <a:pt x="532" y="2923"/>
                  </a:lnTo>
                  <a:lnTo>
                    <a:pt x="530" y="2851"/>
                  </a:lnTo>
                  <a:lnTo>
                    <a:pt x="528" y="2783"/>
                  </a:lnTo>
                  <a:lnTo>
                    <a:pt x="525" y="2715"/>
                  </a:lnTo>
                  <a:lnTo>
                    <a:pt x="522" y="2649"/>
                  </a:lnTo>
                  <a:lnTo>
                    <a:pt x="517" y="2586"/>
                  </a:lnTo>
                  <a:lnTo>
                    <a:pt x="513" y="2524"/>
                  </a:lnTo>
                  <a:lnTo>
                    <a:pt x="508" y="2462"/>
                  </a:lnTo>
                  <a:lnTo>
                    <a:pt x="502" y="2402"/>
                  </a:lnTo>
                  <a:lnTo>
                    <a:pt x="496" y="2343"/>
                  </a:lnTo>
                  <a:lnTo>
                    <a:pt x="489" y="2286"/>
                  </a:lnTo>
                  <a:lnTo>
                    <a:pt x="481" y="2229"/>
                  </a:lnTo>
                  <a:lnTo>
                    <a:pt x="474" y="2173"/>
                  </a:lnTo>
                  <a:lnTo>
                    <a:pt x="465" y="2117"/>
                  </a:lnTo>
                  <a:lnTo>
                    <a:pt x="456" y="2062"/>
                  </a:lnTo>
                  <a:lnTo>
                    <a:pt x="445" y="2008"/>
                  </a:lnTo>
                  <a:lnTo>
                    <a:pt x="435" y="1953"/>
                  </a:lnTo>
                  <a:lnTo>
                    <a:pt x="423" y="1899"/>
                  </a:lnTo>
                  <a:close/>
                </a:path>
              </a:pathLst>
            </a:custGeom>
            <a:solidFill>
              <a:srgbClr val="7E6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85" name="Freeform 45"/>
            <p:cNvSpPr>
              <a:spLocks/>
            </p:cNvSpPr>
            <p:nvPr/>
          </p:nvSpPr>
          <p:spPr bwMode="auto">
            <a:xfrm>
              <a:off x="2427288" y="4198938"/>
              <a:ext cx="249238" cy="223838"/>
            </a:xfrm>
            <a:custGeom>
              <a:avLst/>
              <a:gdLst>
                <a:gd name="T0" fmla="*/ 87 w 783"/>
                <a:gd name="T1" fmla="*/ 81 h 705"/>
                <a:gd name="T2" fmla="*/ 46 w 783"/>
                <a:gd name="T3" fmla="*/ 138 h 705"/>
                <a:gd name="T4" fmla="*/ 29 w 783"/>
                <a:gd name="T5" fmla="*/ 163 h 705"/>
                <a:gd name="T6" fmla="*/ 15 w 783"/>
                <a:gd name="T7" fmla="*/ 188 h 705"/>
                <a:gd name="T8" fmla="*/ 6 w 783"/>
                <a:gd name="T9" fmla="*/ 214 h 705"/>
                <a:gd name="T10" fmla="*/ 1 w 783"/>
                <a:gd name="T11" fmla="*/ 243 h 705"/>
                <a:gd name="T12" fmla="*/ 1 w 783"/>
                <a:gd name="T13" fmla="*/ 275 h 705"/>
                <a:gd name="T14" fmla="*/ 7 w 783"/>
                <a:gd name="T15" fmla="*/ 314 h 705"/>
                <a:gd name="T16" fmla="*/ 30 w 783"/>
                <a:gd name="T17" fmla="*/ 420 h 705"/>
                <a:gd name="T18" fmla="*/ 41 w 783"/>
                <a:gd name="T19" fmla="*/ 457 h 705"/>
                <a:gd name="T20" fmla="*/ 56 w 783"/>
                <a:gd name="T21" fmla="*/ 492 h 705"/>
                <a:gd name="T22" fmla="*/ 75 w 783"/>
                <a:gd name="T23" fmla="*/ 525 h 705"/>
                <a:gd name="T24" fmla="*/ 96 w 783"/>
                <a:gd name="T25" fmla="*/ 556 h 705"/>
                <a:gd name="T26" fmla="*/ 120 w 783"/>
                <a:gd name="T27" fmla="*/ 584 h 705"/>
                <a:gd name="T28" fmla="*/ 146 w 783"/>
                <a:gd name="T29" fmla="*/ 609 h 705"/>
                <a:gd name="T30" fmla="*/ 176 w 783"/>
                <a:gd name="T31" fmla="*/ 633 h 705"/>
                <a:gd name="T32" fmla="*/ 206 w 783"/>
                <a:gd name="T33" fmla="*/ 653 h 705"/>
                <a:gd name="T34" fmla="*/ 238 w 783"/>
                <a:gd name="T35" fmla="*/ 670 h 705"/>
                <a:gd name="T36" fmla="*/ 273 w 783"/>
                <a:gd name="T37" fmla="*/ 683 h 705"/>
                <a:gd name="T38" fmla="*/ 308 w 783"/>
                <a:gd name="T39" fmla="*/ 694 h 705"/>
                <a:gd name="T40" fmla="*/ 345 w 783"/>
                <a:gd name="T41" fmla="*/ 701 h 705"/>
                <a:gd name="T42" fmla="*/ 382 w 783"/>
                <a:gd name="T43" fmla="*/ 705 h 705"/>
                <a:gd name="T44" fmla="*/ 420 w 783"/>
                <a:gd name="T45" fmla="*/ 705 h 705"/>
                <a:gd name="T46" fmla="*/ 459 w 783"/>
                <a:gd name="T47" fmla="*/ 700 h 705"/>
                <a:gd name="T48" fmla="*/ 497 w 783"/>
                <a:gd name="T49" fmla="*/ 692 h 705"/>
                <a:gd name="T50" fmla="*/ 534 w 783"/>
                <a:gd name="T51" fmla="*/ 680 h 705"/>
                <a:gd name="T52" fmla="*/ 569 w 783"/>
                <a:gd name="T53" fmla="*/ 666 h 705"/>
                <a:gd name="T54" fmla="*/ 602 w 783"/>
                <a:gd name="T55" fmla="*/ 648 h 705"/>
                <a:gd name="T56" fmla="*/ 633 w 783"/>
                <a:gd name="T57" fmla="*/ 625 h 705"/>
                <a:gd name="T58" fmla="*/ 661 w 783"/>
                <a:gd name="T59" fmla="*/ 602 h 705"/>
                <a:gd name="T60" fmla="*/ 687 w 783"/>
                <a:gd name="T61" fmla="*/ 576 h 705"/>
                <a:gd name="T62" fmla="*/ 710 w 783"/>
                <a:gd name="T63" fmla="*/ 547 h 705"/>
                <a:gd name="T64" fmla="*/ 730 w 783"/>
                <a:gd name="T65" fmla="*/ 516 h 705"/>
                <a:gd name="T66" fmla="*/ 747 w 783"/>
                <a:gd name="T67" fmla="*/ 484 h 705"/>
                <a:gd name="T68" fmla="*/ 761 w 783"/>
                <a:gd name="T69" fmla="*/ 450 h 705"/>
                <a:gd name="T70" fmla="*/ 771 w 783"/>
                <a:gd name="T71" fmla="*/ 414 h 705"/>
                <a:gd name="T72" fmla="*/ 779 w 783"/>
                <a:gd name="T73" fmla="*/ 377 h 705"/>
                <a:gd name="T74" fmla="*/ 782 w 783"/>
                <a:gd name="T75" fmla="*/ 340 h 705"/>
                <a:gd name="T76" fmla="*/ 782 w 783"/>
                <a:gd name="T77" fmla="*/ 302 h 705"/>
                <a:gd name="T78" fmla="*/ 778 w 783"/>
                <a:gd name="T79" fmla="*/ 263 h 705"/>
                <a:gd name="T80" fmla="*/ 771 w 783"/>
                <a:gd name="T81" fmla="*/ 234 h 705"/>
                <a:gd name="T82" fmla="*/ 757 w 783"/>
                <a:gd name="T83" fmla="*/ 192 h 705"/>
                <a:gd name="T84" fmla="*/ 740 w 783"/>
                <a:gd name="T85" fmla="*/ 153 h 705"/>
                <a:gd name="T86" fmla="*/ 718 w 783"/>
                <a:gd name="T87" fmla="*/ 109 h 705"/>
                <a:gd name="T88" fmla="*/ 691 w 783"/>
                <a:gd name="T89" fmla="*/ 67 h 705"/>
                <a:gd name="T90" fmla="*/ 665 w 783"/>
                <a:gd name="T91" fmla="*/ 40 h 705"/>
                <a:gd name="T92" fmla="*/ 646 w 783"/>
                <a:gd name="T93" fmla="*/ 24 h 705"/>
                <a:gd name="T94" fmla="*/ 627 w 783"/>
                <a:gd name="T95" fmla="*/ 12 h 705"/>
                <a:gd name="T96" fmla="*/ 605 w 783"/>
                <a:gd name="T97" fmla="*/ 3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83" h="705">
                  <a:moveTo>
                    <a:pt x="595" y="0"/>
                  </a:moveTo>
                  <a:lnTo>
                    <a:pt x="87" y="81"/>
                  </a:lnTo>
                  <a:lnTo>
                    <a:pt x="65" y="112"/>
                  </a:lnTo>
                  <a:lnTo>
                    <a:pt x="46" y="138"/>
                  </a:lnTo>
                  <a:lnTo>
                    <a:pt x="37" y="151"/>
                  </a:lnTo>
                  <a:lnTo>
                    <a:pt x="29" y="163"/>
                  </a:lnTo>
                  <a:lnTo>
                    <a:pt x="21" y="175"/>
                  </a:lnTo>
                  <a:lnTo>
                    <a:pt x="15" y="188"/>
                  </a:lnTo>
                  <a:lnTo>
                    <a:pt x="10" y="200"/>
                  </a:lnTo>
                  <a:lnTo>
                    <a:pt x="6" y="214"/>
                  </a:lnTo>
                  <a:lnTo>
                    <a:pt x="3" y="228"/>
                  </a:lnTo>
                  <a:lnTo>
                    <a:pt x="1" y="243"/>
                  </a:lnTo>
                  <a:lnTo>
                    <a:pt x="0" y="259"/>
                  </a:lnTo>
                  <a:lnTo>
                    <a:pt x="1" y="275"/>
                  </a:lnTo>
                  <a:lnTo>
                    <a:pt x="3" y="294"/>
                  </a:lnTo>
                  <a:lnTo>
                    <a:pt x="7" y="314"/>
                  </a:lnTo>
                  <a:lnTo>
                    <a:pt x="26" y="401"/>
                  </a:lnTo>
                  <a:lnTo>
                    <a:pt x="30" y="420"/>
                  </a:lnTo>
                  <a:lnTo>
                    <a:pt x="35" y="439"/>
                  </a:lnTo>
                  <a:lnTo>
                    <a:pt x="41" y="457"/>
                  </a:lnTo>
                  <a:lnTo>
                    <a:pt x="49" y="475"/>
                  </a:lnTo>
                  <a:lnTo>
                    <a:pt x="56" y="492"/>
                  </a:lnTo>
                  <a:lnTo>
                    <a:pt x="66" y="509"/>
                  </a:lnTo>
                  <a:lnTo>
                    <a:pt x="75" y="525"/>
                  </a:lnTo>
                  <a:lnTo>
                    <a:pt x="85" y="541"/>
                  </a:lnTo>
                  <a:lnTo>
                    <a:pt x="96" y="556"/>
                  </a:lnTo>
                  <a:lnTo>
                    <a:pt x="108" y="570"/>
                  </a:lnTo>
                  <a:lnTo>
                    <a:pt x="120" y="584"/>
                  </a:lnTo>
                  <a:lnTo>
                    <a:pt x="133" y="597"/>
                  </a:lnTo>
                  <a:lnTo>
                    <a:pt x="146" y="609"/>
                  </a:lnTo>
                  <a:lnTo>
                    <a:pt x="161" y="621"/>
                  </a:lnTo>
                  <a:lnTo>
                    <a:pt x="176" y="633"/>
                  </a:lnTo>
                  <a:lnTo>
                    <a:pt x="191" y="642"/>
                  </a:lnTo>
                  <a:lnTo>
                    <a:pt x="206" y="653"/>
                  </a:lnTo>
                  <a:lnTo>
                    <a:pt x="222" y="661"/>
                  </a:lnTo>
                  <a:lnTo>
                    <a:pt x="238" y="670"/>
                  </a:lnTo>
                  <a:lnTo>
                    <a:pt x="255" y="677"/>
                  </a:lnTo>
                  <a:lnTo>
                    <a:pt x="273" y="683"/>
                  </a:lnTo>
                  <a:lnTo>
                    <a:pt x="290" y="689"/>
                  </a:lnTo>
                  <a:lnTo>
                    <a:pt x="308" y="694"/>
                  </a:lnTo>
                  <a:lnTo>
                    <a:pt x="326" y="698"/>
                  </a:lnTo>
                  <a:lnTo>
                    <a:pt x="345" y="701"/>
                  </a:lnTo>
                  <a:lnTo>
                    <a:pt x="363" y="704"/>
                  </a:lnTo>
                  <a:lnTo>
                    <a:pt x="382" y="705"/>
                  </a:lnTo>
                  <a:lnTo>
                    <a:pt x="401" y="705"/>
                  </a:lnTo>
                  <a:lnTo>
                    <a:pt x="420" y="705"/>
                  </a:lnTo>
                  <a:lnTo>
                    <a:pt x="440" y="703"/>
                  </a:lnTo>
                  <a:lnTo>
                    <a:pt x="459" y="700"/>
                  </a:lnTo>
                  <a:lnTo>
                    <a:pt x="478" y="697"/>
                  </a:lnTo>
                  <a:lnTo>
                    <a:pt x="497" y="692"/>
                  </a:lnTo>
                  <a:lnTo>
                    <a:pt x="516" y="687"/>
                  </a:lnTo>
                  <a:lnTo>
                    <a:pt x="534" y="680"/>
                  </a:lnTo>
                  <a:lnTo>
                    <a:pt x="552" y="673"/>
                  </a:lnTo>
                  <a:lnTo>
                    <a:pt x="569" y="666"/>
                  </a:lnTo>
                  <a:lnTo>
                    <a:pt x="586" y="657"/>
                  </a:lnTo>
                  <a:lnTo>
                    <a:pt x="602" y="648"/>
                  </a:lnTo>
                  <a:lnTo>
                    <a:pt x="618" y="637"/>
                  </a:lnTo>
                  <a:lnTo>
                    <a:pt x="633" y="625"/>
                  </a:lnTo>
                  <a:lnTo>
                    <a:pt x="647" y="614"/>
                  </a:lnTo>
                  <a:lnTo>
                    <a:pt x="661" y="602"/>
                  </a:lnTo>
                  <a:lnTo>
                    <a:pt x="674" y="589"/>
                  </a:lnTo>
                  <a:lnTo>
                    <a:pt x="687" y="576"/>
                  </a:lnTo>
                  <a:lnTo>
                    <a:pt x="698" y="561"/>
                  </a:lnTo>
                  <a:lnTo>
                    <a:pt x="710" y="547"/>
                  </a:lnTo>
                  <a:lnTo>
                    <a:pt x="720" y="531"/>
                  </a:lnTo>
                  <a:lnTo>
                    <a:pt x="730" y="516"/>
                  </a:lnTo>
                  <a:lnTo>
                    <a:pt x="738" y="500"/>
                  </a:lnTo>
                  <a:lnTo>
                    <a:pt x="747" y="484"/>
                  </a:lnTo>
                  <a:lnTo>
                    <a:pt x="754" y="467"/>
                  </a:lnTo>
                  <a:lnTo>
                    <a:pt x="761" y="450"/>
                  </a:lnTo>
                  <a:lnTo>
                    <a:pt x="767" y="432"/>
                  </a:lnTo>
                  <a:lnTo>
                    <a:pt x="771" y="414"/>
                  </a:lnTo>
                  <a:lnTo>
                    <a:pt x="775" y="396"/>
                  </a:lnTo>
                  <a:lnTo>
                    <a:pt x="779" y="377"/>
                  </a:lnTo>
                  <a:lnTo>
                    <a:pt x="781" y="359"/>
                  </a:lnTo>
                  <a:lnTo>
                    <a:pt x="782" y="340"/>
                  </a:lnTo>
                  <a:lnTo>
                    <a:pt x="783" y="321"/>
                  </a:lnTo>
                  <a:lnTo>
                    <a:pt x="782" y="302"/>
                  </a:lnTo>
                  <a:lnTo>
                    <a:pt x="781" y="283"/>
                  </a:lnTo>
                  <a:lnTo>
                    <a:pt x="778" y="263"/>
                  </a:lnTo>
                  <a:lnTo>
                    <a:pt x="774" y="244"/>
                  </a:lnTo>
                  <a:lnTo>
                    <a:pt x="771" y="234"/>
                  </a:lnTo>
                  <a:lnTo>
                    <a:pt x="764" y="209"/>
                  </a:lnTo>
                  <a:lnTo>
                    <a:pt x="757" y="192"/>
                  </a:lnTo>
                  <a:lnTo>
                    <a:pt x="750" y="173"/>
                  </a:lnTo>
                  <a:lnTo>
                    <a:pt x="740" y="153"/>
                  </a:lnTo>
                  <a:lnTo>
                    <a:pt x="730" y="132"/>
                  </a:lnTo>
                  <a:lnTo>
                    <a:pt x="718" y="109"/>
                  </a:lnTo>
                  <a:lnTo>
                    <a:pt x="706" y="88"/>
                  </a:lnTo>
                  <a:lnTo>
                    <a:pt x="691" y="67"/>
                  </a:lnTo>
                  <a:lnTo>
                    <a:pt x="674" y="48"/>
                  </a:lnTo>
                  <a:lnTo>
                    <a:pt x="665" y="40"/>
                  </a:lnTo>
                  <a:lnTo>
                    <a:pt x="656" y="31"/>
                  </a:lnTo>
                  <a:lnTo>
                    <a:pt x="646" y="24"/>
                  </a:lnTo>
                  <a:lnTo>
                    <a:pt x="637" y="18"/>
                  </a:lnTo>
                  <a:lnTo>
                    <a:pt x="627" y="12"/>
                  </a:lnTo>
                  <a:lnTo>
                    <a:pt x="617" y="7"/>
                  </a:lnTo>
                  <a:lnTo>
                    <a:pt x="605" y="3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EDC8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86" name="Freeform 46"/>
            <p:cNvSpPr>
              <a:spLocks noEditPoints="1"/>
            </p:cNvSpPr>
            <p:nvPr/>
          </p:nvSpPr>
          <p:spPr bwMode="auto">
            <a:xfrm>
              <a:off x="2427288" y="4289425"/>
              <a:ext cx="306388" cy="225425"/>
            </a:xfrm>
            <a:custGeom>
              <a:avLst/>
              <a:gdLst>
                <a:gd name="T0" fmla="*/ 223 w 964"/>
                <a:gd name="T1" fmla="*/ 82 h 708"/>
                <a:gd name="T2" fmla="*/ 165 w 964"/>
                <a:gd name="T3" fmla="*/ 108 h 708"/>
                <a:gd name="T4" fmla="*/ 113 w 964"/>
                <a:gd name="T5" fmla="*/ 143 h 708"/>
                <a:gd name="T6" fmla="*/ 71 w 964"/>
                <a:gd name="T7" fmla="*/ 187 h 708"/>
                <a:gd name="T8" fmla="*/ 37 w 964"/>
                <a:gd name="T9" fmla="*/ 239 h 708"/>
                <a:gd name="T10" fmla="*/ 14 w 964"/>
                <a:gd name="T11" fmla="*/ 296 h 708"/>
                <a:gd name="T12" fmla="*/ 2 w 964"/>
                <a:gd name="T13" fmla="*/ 357 h 708"/>
                <a:gd name="T14" fmla="*/ 2 w 964"/>
                <a:gd name="T15" fmla="*/ 421 h 708"/>
                <a:gd name="T16" fmla="*/ 16 w 964"/>
                <a:gd name="T17" fmla="*/ 485 h 708"/>
                <a:gd name="T18" fmla="*/ 41 w 964"/>
                <a:gd name="T19" fmla="*/ 543 h 708"/>
                <a:gd name="T20" fmla="*/ 76 w 964"/>
                <a:gd name="T21" fmla="*/ 595 h 708"/>
                <a:gd name="T22" fmla="*/ 121 w 964"/>
                <a:gd name="T23" fmla="*/ 638 h 708"/>
                <a:gd name="T24" fmla="*/ 173 w 964"/>
                <a:gd name="T25" fmla="*/ 671 h 708"/>
                <a:gd name="T26" fmla="*/ 230 w 964"/>
                <a:gd name="T27" fmla="*/ 694 h 708"/>
                <a:gd name="T28" fmla="*/ 291 w 964"/>
                <a:gd name="T29" fmla="*/ 707 h 708"/>
                <a:gd name="T30" fmla="*/ 354 w 964"/>
                <a:gd name="T31" fmla="*/ 706 h 708"/>
                <a:gd name="T32" fmla="*/ 725 w 964"/>
                <a:gd name="T33" fmla="*/ 630 h 708"/>
                <a:gd name="T34" fmla="*/ 785 w 964"/>
                <a:gd name="T35" fmla="*/ 608 h 708"/>
                <a:gd name="T36" fmla="*/ 838 w 964"/>
                <a:gd name="T37" fmla="*/ 575 h 708"/>
                <a:gd name="T38" fmla="*/ 883 w 964"/>
                <a:gd name="T39" fmla="*/ 533 h 708"/>
                <a:gd name="T40" fmla="*/ 919 w 964"/>
                <a:gd name="T41" fmla="*/ 482 h 708"/>
                <a:gd name="T42" fmla="*/ 946 w 964"/>
                <a:gd name="T43" fmla="*/ 427 h 708"/>
                <a:gd name="T44" fmla="*/ 960 w 964"/>
                <a:gd name="T45" fmla="*/ 367 h 708"/>
                <a:gd name="T46" fmla="*/ 962 w 964"/>
                <a:gd name="T47" fmla="*/ 303 h 708"/>
                <a:gd name="T48" fmla="*/ 953 w 964"/>
                <a:gd name="T49" fmla="*/ 238 h 708"/>
                <a:gd name="T50" fmla="*/ 930 w 964"/>
                <a:gd name="T51" fmla="*/ 178 h 708"/>
                <a:gd name="T52" fmla="*/ 897 w 964"/>
                <a:gd name="T53" fmla="*/ 125 h 708"/>
                <a:gd name="T54" fmla="*/ 855 w 964"/>
                <a:gd name="T55" fmla="*/ 79 h 708"/>
                <a:gd name="T56" fmla="*/ 805 w 964"/>
                <a:gd name="T57" fmla="*/ 43 h 708"/>
                <a:gd name="T58" fmla="*/ 749 w 964"/>
                <a:gd name="T59" fmla="*/ 18 h 708"/>
                <a:gd name="T60" fmla="*/ 689 w 964"/>
                <a:gd name="T61" fmla="*/ 3 h 708"/>
                <a:gd name="T62" fmla="*/ 625 w 964"/>
                <a:gd name="T63" fmla="*/ 0 h 708"/>
                <a:gd name="T64" fmla="*/ 642 w 964"/>
                <a:gd name="T65" fmla="*/ 552 h 708"/>
                <a:gd name="T66" fmla="*/ 392 w 964"/>
                <a:gd name="T67" fmla="*/ 604 h 708"/>
                <a:gd name="T68" fmla="*/ 347 w 964"/>
                <a:gd name="T69" fmla="*/ 604 h 708"/>
                <a:gd name="T70" fmla="*/ 304 w 964"/>
                <a:gd name="T71" fmla="*/ 595 h 708"/>
                <a:gd name="T72" fmla="*/ 244 w 964"/>
                <a:gd name="T73" fmla="*/ 568 h 708"/>
                <a:gd name="T74" fmla="*/ 196 w 964"/>
                <a:gd name="T75" fmla="*/ 524 h 708"/>
                <a:gd name="T76" fmla="*/ 170 w 964"/>
                <a:gd name="T77" fmla="*/ 488 h 708"/>
                <a:gd name="T78" fmla="*/ 152 w 964"/>
                <a:gd name="T79" fmla="*/ 447 h 708"/>
                <a:gd name="T80" fmla="*/ 143 w 964"/>
                <a:gd name="T81" fmla="*/ 402 h 708"/>
                <a:gd name="T82" fmla="*/ 143 w 964"/>
                <a:gd name="T83" fmla="*/ 356 h 708"/>
                <a:gd name="T84" fmla="*/ 151 w 964"/>
                <a:gd name="T85" fmla="*/ 313 h 708"/>
                <a:gd name="T86" fmla="*/ 179 w 964"/>
                <a:gd name="T87" fmla="*/ 254 h 708"/>
                <a:gd name="T88" fmla="*/ 221 w 964"/>
                <a:gd name="T89" fmla="*/ 205 h 708"/>
                <a:gd name="T90" fmla="*/ 258 w 964"/>
                <a:gd name="T91" fmla="*/ 180 h 708"/>
                <a:gd name="T92" fmla="*/ 299 w 964"/>
                <a:gd name="T93" fmla="*/ 162 h 708"/>
                <a:gd name="T94" fmla="*/ 561 w 964"/>
                <a:gd name="T95" fmla="*/ 106 h 708"/>
                <a:gd name="T96" fmla="*/ 606 w 964"/>
                <a:gd name="T97" fmla="*/ 104 h 708"/>
                <a:gd name="T98" fmla="*/ 649 w 964"/>
                <a:gd name="T99" fmla="*/ 110 h 708"/>
                <a:gd name="T100" fmla="*/ 700 w 964"/>
                <a:gd name="T101" fmla="*/ 129 h 708"/>
                <a:gd name="T102" fmla="*/ 760 w 964"/>
                <a:gd name="T103" fmla="*/ 175 h 708"/>
                <a:gd name="T104" fmla="*/ 788 w 964"/>
                <a:gd name="T105" fmla="*/ 210 h 708"/>
                <a:gd name="T106" fmla="*/ 808 w 964"/>
                <a:gd name="T107" fmla="*/ 250 h 708"/>
                <a:gd name="T108" fmla="*/ 820 w 964"/>
                <a:gd name="T109" fmla="*/ 295 h 708"/>
                <a:gd name="T110" fmla="*/ 822 w 964"/>
                <a:gd name="T111" fmla="*/ 340 h 708"/>
                <a:gd name="T112" fmla="*/ 815 w 964"/>
                <a:gd name="T113" fmla="*/ 385 h 708"/>
                <a:gd name="T114" fmla="*/ 796 w 964"/>
                <a:gd name="T115" fmla="*/ 435 h 708"/>
                <a:gd name="T116" fmla="*/ 750 w 964"/>
                <a:gd name="T117" fmla="*/ 496 h 708"/>
                <a:gd name="T118" fmla="*/ 715 w 964"/>
                <a:gd name="T119" fmla="*/ 522 h 708"/>
                <a:gd name="T120" fmla="*/ 675 w 964"/>
                <a:gd name="T121" fmla="*/ 542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64" h="708">
                  <a:moveTo>
                    <a:pt x="576" y="6"/>
                  </a:moveTo>
                  <a:lnTo>
                    <a:pt x="255" y="74"/>
                  </a:lnTo>
                  <a:lnTo>
                    <a:pt x="239" y="77"/>
                  </a:lnTo>
                  <a:lnTo>
                    <a:pt x="223" y="82"/>
                  </a:lnTo>
                  <a:lnTo>
                    <a:pt x="208" y="88"/>
                  </a:lnTo>
                  <a:lnTo>
                    <a:pt x="194" y="93"/>
                  </a:lnTo>
                  <a:lnTo>
                    <a:pt x="179" y="100"/>
                  </a:lnTo>
                  <a:lnTo>
                    <a:pt x="165" y="108"/>
                  </a:lnTo>
                  <a:lnTo>
                    <a:pt x="151" y="115"/>
                  </a:lnTo>
                  <a:lnTo>
                    <a:pt x="139" y="124"/>
                  </a:lnTo>
                  <a:lnTo>
                    <a:pt x="126" y="133"/>
                  </a:lnTo>
                  <a:lnTo>
                    <a:pt x="113" y="143"/>
                  </a:lnTo>
                  <a:lnTo>
                    <a:pt x="102" y="153"/>
                  </a:lnTo>
                  <a:lnTo>
                    <a:pt x="91" y="164"/>
                  </a:lnTo>
                  <a:lnTo>
                    <a:pt x="80" y="175"/>
                  </a:lnTo>
                  <a:lnTo>
                    <a:pt x="71" y="187"/>
                  </a:lnTo>
                  <a:lnTo>
                    <a:pt x="61" y="200"/>
                  </a:lnTo>
                  <a:lnTo>
                    <a:pt x="53" y="212"/>
                  </a:lnTo>
                  <a:lnTo>
                    <a:pt x="45" y="225"/>
                  </a:lnTo>
                  <a:lnTo>
                    <a:pt x="37" y="239"/>
                  </a:lnTo>
                  <a:lnTo>
                    <a:pt x="30" y="253"/>
                  </a:lnTo>
                  <a:lnTo>
                    <a:pt x="24" y="266"/>
                  </a:lnTo>
                  <a:lnTo>
                    <a:pt x="18" y="281"/>
                  </a:lnTo>
                  <a:lnTo>
                    <a:pt x="14" y="296"/>
                  </a:lnTo>
                  <a:lnTo>
                    <a:pt x="10" y="311"/>
                  </a:lnTo>
                  <a:lnTo>
                    <a:pt x="6" y="326"/>
                  </a:lnTo>
                  <a:lnTo>
                    <a:pt x="3" y="341"/>
                  </a:lnTo>
                  <a:lnTo>
                    <a:pt x="2" y="357"/>
                  </a:lnTo>
                  <a:lnTo>
                    <a:pt x="1" y="373"/>
                  </a:lnTo>
                  <a:lnTo>
                    <a:pt x="0" y="389"/>
                  </a:lnTo>
                  <a:lnTo>
                    <a:pt x="1" y="405"/>
                  </a:lnTo>
                  <a:lnTo>
                    <a:pt x="2" y="421"/>
                  </a:lnTo>
                  <a:lnTo>
                    <a:pt x="4" y="438"/>
                  </a:lnTo>
                  <a:lnTo>
                    <a:pt x="8" y="453"/>
                  </a:lnTo>
                  <a:lnTo>
                    <a:pt x="11" y="469"/>
                  </a:lnTo>
                  <a:lnTo>
                    <a:pt x="16" y="485"/>
                  </a:lnTo>
                  <a:lnTo>
                    <a:pt x="21" y="500"/>
                  </a:lnTo>
                  <a:lnTo>
                    <a:pt x="27" y="515"/>
                  </a:lnTo>
                  <a:lnTo>
                    <a:pt x="34" y="530"/>
                  </a:lnTo>
                  <a:lnTo>
                    <a:pt x="41" y="543"/>
                  </a:lnTo>
                  <a:lnTo>
                    <a:pt x="49" y="557"/>
                  </a:lnTo>
                  <a:lnTo>
                    <a:pt x="57" y="571"/>
                  </a:lnTo>
                  <a:lnTo>
                    <a:pt x="67" y="582"/>
                  </a:lnTo>
                  <a:lnTo>
                    <a:pt x="76" y="595"/>
                  </a:lnTo>
                  <a:lnTo>
                    <a:pt x="87" y="607"/>
                  </a:lnTo>
                  <a:lnTo>
                    <a:pt x="97" y="617"/>
                  </a:lnTo>
                  <a:lnTo>
                    <a:pt x="109" y="628"/>
                  </a:lnTo>
                  <a:lnTo>
                    <a:pt x="121" y="638"/>
                  </a:lnTo>
                  <a:lnTo>
                    <a:pt x="133" y="647"/>
                  </a:lnTo>
                  <a:lnTo>
                    <a:pt x="146" y="656"/>
                  </a:lnTo>
                  <a:lnTo>
                    <a:pt x="159" y="664"/>
                  </a:lnTo>
                  <a:lnTo>
                    <a:pt x="173" y="671"/>
                  </a:lnTo>
                  <a:lnTo>
                    <a:pt x="186" y="679"/>
                  </a:lnTo>
                  <a:lnTo>
                    <a:pt x="200" y="685"/>
                  </a:lnTo>
                  <a:lnTo>
                    <a:pt x="215" y="690"/>
                  </a:lnTo>
                  <a:lnTo>
                    <a:pt x="230" y="694"/>
                  </a:lnTo>
                  <a:lnTo>
                    <a:pt x="244" y="699"/>
                  </a:lnTo>
                  <a:lnTo>
                    <a:pt x="259" y="702"/>
                  </a:lnTo>
                  <a:lnTo>
                    <a:pt x="275" y="705"/>
                  </a:lnTo>
                  <a:lnTo>
                    <a:pt x="291" y="707"/>
                  </a:lnTo>
                  <a:lnTo>
                    <a:pt x="307" y="708"/>
                  </a:lnTo>
                  <a:lnTo>
                    <a:pt x="323" y="708"/>
                  </a:lnTo>
                  <a:lnTo>
                    <a:pt x="339" y="708"/>
                  </a:lnTo>
                  <a:lnTo>
                    <a:pt x="354" y="706"/>
                  </a:lnTo>
                  <a:lnTo>
                    <a:pt x="371" y="704"/>
                  </a:lnTo>
                  <a:lnTo>
                    <a:pt x="387" y="702"/>
                  </a:lnTo>
                  <a:lnTo>
                    <a:pt x="709" y="634"/>
                  </a:lnTo>
                  <a:lnTo>
                    <a:pt x="725" y="630"/>
                  </a:lnTo>
                  <a:lnTo>
                    <a:pt x="740" y="626"/>
                  </a:lnTo>
                  <a:lnTo>
                    <a:pt x="755" y="620"/>
                  </a:lnTo>
                  <a:lnTo>
                    <a:pt x="770" y="614"/>
                  </a:lnTo>
                  <a:lnTo>
                    <a:pt x="785" y="608"/>
                  </a:lnTo>
                  <a:lnTo>
                    <a:pt x="799" y="600"/>
                  </a:lnTo>
                  <a:lnTo>
                    <a:pt x="812" y="592"/>
                  </a:lnTo>
                  <a:lnTo>
                    <a:pt x="825" y="583"/>
                  </a:lnTo>
                  <a:lnTo>
                    <a:pt x="838" y="575"/>
                  </a:lnTo>
                  <a:lnTo>
                    <a:pt x="850" y="564"/>
                  </a:lnTo>
                  <a:lnTo>
                    <a:pt x="861" y="555"/>
                  </a:lnTo>
                  <a:lnTo>
                    <a:pt x="873" y="543"/>
                  </a:lnTo>
                  <a:lnTo>
                    <a:pt x="883" y="533"/>
                  </a:lnTo>
                  <a:lnTo>
                    <a:pt x="893" y="520"/>
                  </a:lnTo>
                  <a:lnTo>
                    <a:pt x="902" y="508"/>
                  </a:lnTo>
                  <a:lnTo>
                    <a:pt x="911" y="496"/>
                  </a:lnTo>
                  <a:lnTo>
                    <a:pt x="919" y="482"/>
                  </a:lnTo>
                  <a:lnTo>
                    <a:pt x="926" y="469"/>
                  </a:lnTo>
                  <a:lnTo>
                    <a:pt x="933" y="456"/>
                  </a:lnTo>
                  <a:lnTo>
                    <a:pt x="939" y="441"/>
                  </a:lnTo>
                  <a:lnTo>
                    <a:pt x="946" y="427"/>
                  </a:lnTo>
                  <a:lnTo>
                    <a:pt x="950" y="412"/>
                  </a:lnTo>
                  <a:lnTo>
                    <a:pt x="954" y="397"/>
                  </a:lnTo>
                  <a:lnTo>
                    <a:pt x="957" y="382"/>
                  </a:lnTo>
                  <a:lnTo>
                    <a:pt x="960" y="367"/>
                  </a:lnTo>
                  <a:lnTo>
                    <a:pt x="961" y="351"/>
                  </a:lnTo>
                  <a:lnTo>
                    <a:pt x="962" y="335"/>
                  </a:lnTo>
                  <a:lnTo>
                    <a:pt x="964" y="319"/>
                  </a:lnTo>
                  <a:lnTo>
                    <a:pt x="962" y="303"/>
                  </a:lnTo>
                  <a:lnTo>
                    <a:pt x="961" y="286"/>
                  </a:lnTo>
                  <a:lnTo>
                    <a:pt x="959" y="271"/>
                  </a:lnTo>
                  <a:lnTo>
                    <a:pt x="956" y="255"/>
                  </a:lnTo>
                  <a:lnTo>
                    <a:pt x="953" y="238"/>
                  </a:lnTo>
                  <a:lnTo>
                    <a:pt x="948" y="223"/>
                  </a:lnTo>
                  <a:lnTo>
                    <a:pt x="942" y="207"/>
                  </a:lnTo>
                  <a:lnTo>
                    <a:pt x="937" y="192"/>
                  </a:lnTo>
                  <a:lnTo>
                    <a:pt x="930" y="178"/>
                  </a:lnTo>
                  <a:lnTo>
                    <a:pt x="922" y="164"/>
                  </a:lnTo>
                  <a:lnTo>
                    <a:pt x="915" y="150"/>
                  </a:lnTo>
                  <a:lnTo>
                    <a:pt x="906" y="137"/>
                  </a:lnTo>
                  <a:lnTo>
                    <a:pt x="897" y="125"/>
                  </a:lnTo>
                  <a:lnTo>
                    <a:pt x="887" y="113"/>
                  </a:lnTo>
                  <a:lnTo>
                    <a:pt x="877" y="101"/>
                  </a:lnTo>
                  <a:lnTo>
                    <a:pt x="866" y="90"/>
                  </a:lnTo>
                  <a:lnTo>
                    <a:pt x="855" y="79"/>
                  </a:lnTo>
                  <a:lnTo>
                    <a:pt x="843" y="70"/>
                  </a:lnTo>
                  <a:lnTo>
                    <a:pt x="830" y="60"/>
                  </a:lnTo>
                  <a:lnTo>
                    <a:pt x="818" y="52"/>
                  </a:lnTo>
                  <a:lnTo>
                    <a:pt x="805" y="43"/>
                  </a:lnTo>
                  <a:lnTo>
                    <a:pt x="791" y="36"/>
                  </a:lnTo>
                  <a:lnTo>
                    <a:pt x="777" y="30"/>
                  </a:lnTo>
                  <a:lnTo>
                    <a:pt x="764" y="23"/>
                  </a:lnTo>
                  <a:lnTo>
                    <a:pt x="749" y="18"/>
                  </a:lnTo>
                  <a:lnTo>
                    <a:pt x="734" y="13"/>
                  </a:lnTo>
                  <a:lnTo>
                    <a:pt x="719" y="8"/>
                  </a:lnTo>
                  <a:lnTo>
                    <a:pt x="703" y="5"/>
                  </a:lnTo>
                  <a:lnTo>
                    <a:pt x="689" y="3"/>
                  </a:lnTo>
                  <a:lnTo>
                    <a:pt x="673" y="1"/>
                  </a:lnTo>
                  <a:lnTo>
                    <a:pt x="657" y="0"/>
                  </a:lnTo>
                  <a:lnTo>
                    <a:pt x="641" y="0"/>
                  </a:lnTo>
                  <a:lnTo>
                    <a:pt x="625" y="0"/>
                  </a:lnTo>
                  <a:lnTo>
                    <a:pt x="609" y="1"/>
                  </a:lnTo>
                  <a:lnTo>
                    <a:pt x="592" y="3"/>
                  </a:lnTo>
                  <a:lnTo>
                    <a:pt x="576" y="6"/>
                  </a:lnTo>
                  <a:close/>
                  <a:moveTo>
                    <a:pt x="642" y="552"/>
                  </a:moveTo>
                  <a:lnTo>
                    <a:pt x="642" y="552"/>
                  </a:lnTo>
                  <a:lnTo>
                    <a:pt x="415" y="599"/>
                  </a:lnTo>
                  <a:lnTo>
                    <a:pt x="403" y="601"/>
                  </a:lnTo>
                  <a:lnTo>
                    <a:pt x="392" y="604"/>
                  </a:lnTo>
                  <a:lnTo>
                    <a:pt x="381" y="604"/>
                  </a:lnTo>
                  <a:lnTo>
                    <a:pt x="369" y="605"/>
                  </a:lnTo>
                  <a:lnTo>
                    <a:pt x="358" y="605"/>
                  </a:lnTo>
                  <a:lnTo>
                    <a:pt x="347" y="604"/>
                  </a:lnTo>
                  <a:lnTo>
                    <a:pt x="335" y="602"/>
                  </a:lnTo>
                  <a:lnTo>
                    <a:pt x="325" y="600"/>
                  </a:lnTo>
                  <a:lnTo>
                    <a:pt x="314" y="598"/>
                  </a:lnTo>
                  <a:lnTo>
                    <a:pt x="304" y="595"/>
                  </a:lnTo>
                  <a:lnTo>
                    <a:pt x="293" y="592"/>
                  </a:lnTo>
                  <a:lnTo>
                    <a:pt x="282" y="588"/>
                  </a:lnTo>
                  <a:lnTo>
                    <a:pt x="263" y="578"/>
                  </a:lnTo>
                  <a:lnTo>
                    <a:pt x="244" y="568"/>
                  </a:lnTo>
                  <a:lnTo>
                    <a:pt x="226" y="555"/>
                  </a:lnTo>
                  <a:lnTo>
                    <a:pt x="211" y="540"/>
                  </a:lnTo>
                  <a:lnTo>
                    <a:pt x="202" y="533"/>
                  </a:lnTo>
                  <a:lnTo>
                    <a:pt x="196" y="524"/>
                  </a:lnTo>
                  <a:lnTo>
                    <a:pt x="188" y="516"/>
                  </a:lnTo>
                  <a:lnTo>
                    <a:pt x="182" y="507"/>
                  </a:lnTo>
                  <a:lnTo>
                    <a:pt x="176" y="498"/>
                  </a:lnTo>
                  <a:lnTo>
                    <a:pt x="170" y="488"/>
                  </a:lnTo>
                  <a:lnTo>
                    <a:pt x="165" y="478"/>
                  </a:lnTo>
                  <a:lnTo>
                    <a:pt x="160" y="468"/>
                  </a:lnTo>
                  <a:lnTo>
                    <a:pt x="156" y="458"/>
                  </a:lnTo>
                  <a:lnTo>
                    <a:pt x="152" y="447"/>
                  </a:lnTo>
                  <a:lnTo>
                    <a:pt x="149" y="435"/>
                  </a:lnTo>
                  <a:lnTo>
                    <a:pt x="146" y="424"/>
                  </a:lnTo>
                  <a:lnTo>
                    <a:pt x="144" y="412"/>
                  </a:lnTo>
                  <a:lnTo>
                    <a:pt x="143" y="402"/>
                  </a:lnTo>
                  <a:lnTo>
                    <a:pt x="142" y="390"/>
                  </a:lnTo>
                  <a:lnTo>
                    <a:pt x="142" y="378"/>
                  </a:lnTo>
                  <a:lnTo>
                    <a:pt x="142" y="367"/>
                  </a:lnTo>
                  <a:lnTo>
                    <a:pt x="143" y="356"/>
                  </a:lnTo>
                  <a:lnTo>
                    <a:pt x="144" y="346"/>
                  </a:lnTo>
                  <a:lnTo>
                    <a:pt x="146" y="334"/>
                  </a:lnTo>
                  <a:lnTo>
                    <a:pt x="148" y="323"/>
                  </a:lnTo>
                  <a:lnTo>
                    <a:pt x="151" y="313"/>
                  </a:lnTo>
                  <a:lnTo>
                    <a:pt x="155" y="302"/>
                  </a:lnTo>
                  <a:lnTo>
                    <a:pt x="159" y="292"/>
                  </a:lnTo>
                  <a:lnTo>
                    <a:pt x="167" y="273"/>
                  </a:lnTo>
                  <a:lnTo>
                    <a:pt x="179" y="254"/>
                  </a:lnTo>
                  <a:lnTo>
                    <a:pt x="192" y="236"/>
                  </a:lnTo>
                  <a:lnTo>
                    <a:pt x="205" y="220"/>
                  </a:lnTo>
                  <a:lnTo>
                    <a:pt x="214" y="212"/>
                  </a:lnTo>
                  <a:lnTo>
                    <a:pt x="221" y="205"/>
                  </a:lnTo>
                  <a:lnTo>
                    <a:pt x="230" y="198"/>
                  </a:lnTo>
                  <a:lnTo>
                    <a:pt x="239" y="191"/>
                  </a:lnTo>
                  <a:lnTo>
                    <a:pt x="249" y="185"/>
                  </a:lnTo>
                  <a:lnTo>
                    <a:pt x="258" y="180"/>
                  </a:lnTo>
                  <a:lnTo>
                    <a:pt x="268" y="174"/>
                  </a:lnTo>
                  <a:lnTo>
                    <a:pt x="278" y="170"/>
                  </a:lnTo>
                  <a:lnTo>
                    <a:pt x="289" y="166"/>
                  </a:lnTo>
                  <a:lnTo>
                    <a:pt x="299" y="162"/>
                  </a:lnTo>
                  <a:lnTo>
                    <a:pt x="310" y="159"/>
                  </a:lnTo>
                  <a:lnTo>
                    <a:pt x="322" y="155"/>
                  </a:lnTo>
                  <a:lnTo>
                    <a:pt x="549" y="108"/>
                  </a:lnTo>
                  <a:lnTo>
                    <a:pt x="561" y="106"/>
                  </a:lnTo>
                  <a:lnTo>
                    <a:pt x="571" y="105"/>
                  </a:lnTo>
                  <a:lnTo>
                    <a:pt x="583" y="104"/>
                  </a:lnTo>
                  <a:lnTo>
                    <a:pt x="594" y="104"/>
                  </a:lnTo>
                  <a:lnTo>
                    <a:pt x="606" y="104"/>
                  </a:lnTo>
                  <a:lnTo>
                    <a:pt x="617" y="105"/>
                  </a:lnTo>
                  <a:lnTo>
                    <a:pt x="628" y="106"/>
                  </a:lnTo>
                  <a:lnTo>
                    <a:pt x="639" y="108"/>
                  </a:lnTo>
                  <a:lnTo>
                    <a:pt x="649" y="110"/>
                  </a:lnTo>
                  <a:lnTo>
                    <a:pt x="660" y="113"/>
                  </a:lnTo>
                  <a:lnTo>
                    <a:pt x="671" y="116"/>
                  </a:lnTo>
                  <a:lnTo>
                    <a:pt x="681" y="120"/>
                  </a:lnTo>
                  <a:lnTo>
                    <a:pt x="700" y="129"/>
                  </a:lnTo>
                  <a:lnTo>
                    <a:pt x="719" y="141"/>
                  </a:lnTo>
                  <a:lnTo>
                    <a:pt x="737" y="153"/>
                  </a:lnTo>
                  <a:lnTo>
                    <a:pt x="753" y="167"/>
                  </a:lnTo>
                  <a:lnTo>
                    <a:pt x="760" y="175"/>
                  </a:lnTo>
                  <a:lnTo>
                    <a:pt x="768" y="184"/>
                  </a:lnTo>
                  <a:lnTo>
                    <a:pt x="775" y="192"/>
                  </a:lnTo>
                  <a:lnTo>
                    <a:pt x="782" y="201"/>
                  </a:lnTo>
                  <a:lnTo>
                    <a:pt x="788" y="210"/>
                  </a:lnTo>
                  <a:lnTo>
                    <a:pt x="793" y="220"/>
                  </a:lnTo>
                  <a:lnTo>
                    <a:pt x="799" y="229"/>
                  </a:lnTo>
                  <a:lnTo>
                    <a:pt x="804" y="240"/>
                  </a:lnTo>
                  <a:lnTo>
                    <a:pt x="808" y="250"/>
                  </a:lnTo>
                  <a:lnTo>
                    <a:pt x="811" y="261"/>
                  </a:lnTo>
                  <a:lnTo>
                    <a:pt x="814" y="273"/>
                  </a:lnTo>
                  <a:lnTo>
                    <a:pt x="818" y="283"/>
                  </a:lnTo>
                  <a:lnTo>
                    <a:pt x="820" y="295"/>
                  </a:lnTo>
                  <a:lnTo>
                    <a:pt x="821" y="307"/>
                  </a:lnTo>
                  <a:lnTo>
                    <a:pt x="822" y="318"/>
                  </a:lnTo>
                  <a:lnTo>
                    <a:pt x="822" y="329"/>
                  </a:lnTo>
                  <a:lnTo>
                    <a:pt x="822" y="340"/>
                  </a:lnTo>
                  <a:lnTo>
                    <a:pt x="821" y="352"/>
                  </a:lnTo>
                  <a:lnTo>
                    <a:pt x="820" y="363"/>
                  </a:lnTo>
                  <a:lnTo>
                    <a:pt x="818" y="373"/>
                  </a:lnTo>
                  <a:lnTo>
                    <a:pt x="815" y="385"/>
                  </a:lnTo>
                  <a:lnTo>
                    <a:pt x="812" y="395"/>
                  </a:lnTo>
                  <a:lnTo>
                    <a:pt x="809" y="405"/>
                  </a:lnTo>
                  <a:lnTo>
                    <a:pt x="805" y="415"/>
                  </a:lnTo>
                  <a:lnTo>
                    <a:pt x="796" y="435"/>
                  </a:lnTo>
                  <a:lnTo>
                    <a:pt x="785" y="455"/>
                  </a:lnTo>
                  <a:lnTo>
                    <a:pt x="772" y="471"/>
                  </a:lnTo>
                  <a:lnTo>
                    <a:pt x="758" y="488"/>
                  </a:lnTo>
                  <a:lnTo>
                    <a:pt x="750" y="496"/>
                  </a:lnTo>
                  <a:lnTo>
                    <a:pt x="742" y="503"/>
                  </a:lnTo>
                  <a:lnTo>
                    <a:pt x="733" y="509"/>
                  </a:lnTo>
                  <a:lnTo>
                    <a:pt x="725" y="517"/>
                  </a:lnTo>
                  <a:lnTo>
                    <a:pt x="715" y="522"/>
                  </a:lnTo>
                  <a:lnTo>
                    <a:pt x="705" y="529"/>
                  </a:lnTo>
                  <a:lnTo>
                    <a:pt x="696" y="534"/>
                  </a:lnTo>
                  <a:lnTo>
                    <a:pt x="685" y="538"/>
                  </a:lnTo>
                  <a:lnTo>
                    <a:pt x="675" y="542"/>
                  </a:lnTo>
                  <a:lnTo>
                    <a:pt x="664" y="546"/>
                  </a:lnTo>
                  <a:lnTo>
                    <a:pt x="654" y="550"/>
                  </a:lnTo>
                  <a:lnTo>
                    <a:pt x="642" y="552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87" name="Freeform 47"/>
            <p:cNvSpPr>
              <a:spLocks/>
            </p:cNvSpPr>
            <p:nvPr/>
          </p:nvSpPr>
          <p:spPr bwMode="auto">
            <a:xfrm>
              <a:off x="2079625" y="4332288"/>
              <a:ext cx="1163638" cy="896938"/>
            </a:xfrm>
            <a:custGeom>
              <a:avLst/>
              <a:gdLst>
                <a:gd name="T0" fmla="*/ 3664 w 3666"/>
                <a:gd name="T1" fmla="*/ 2038 h 2823"/>
                <a:gd name="T2" fmla="*/ 3666 w 3666"/>
                <a:gd name="T3" fmla="*/ 2062 h 2823"/>
                <a:gd name="T4" fmla="*/ 3665 w 3666"/>
                <a:gd name="T5" fmla="*/ 2082 h 2823"/>
                <a:gd name="T6" fmla="*/ 3662 w 3666"/>
                <a:gd name="T7" fmla="*/ 2100 h 2823"/>
                <a:gd name="T8" fmla="*/ 3655 w 3666"/>
                <a:gd name="T9" fmla="*/ 2115 h 2823"/>
                <a:gd name="T10" fmla="*/ 3648 w 3666"/>
                <a:gd name="T11" fmla="*/ 2130 h 2823"/>
                <a:gd name="T12" fmla="*/ 3637 w 3666"/>
                <a:gd name="T13" fmla="*/ 2144 h 2823"/>
                <a:gd name="T14" fmla="*/ 3625 w 3666"/>
                <a:gd name="T15" fmla="*/ 2156 h 2823"/>
                <a:gd name="T16" fmla="*/ 3602 w 3666"/>
                <a:gd name="T17" fmla="*/ 2171 h 2823"/>
                <a:gd name="T18" fmla="*/ 3567 w 3666"/>
                <a:gd name="T19" fmla="*/ 2188 h 2823"/>
                <a:gd name="T20" fmla="*/ 3524 w 3666"/>
                <a:gd name="T21" fmla="*/ 2201 h 2823"/>
                <a:gd name="T22" fmla="*/ 3479 w 3666"/>
                <a:gd name="T23" fmla="*/ 2213 h 2823"/>
                <a:gd name="T24" fmla="*/ 656 w 3666"/>
                <a:gd name="T25" fmla="*/ 2805 h 2823"/>
                <a:gd name="T26" fmla="*/ 609 w 3666"/>
                <a:gd name="T27" fmla="*/ 2814 h 2823"/>
                <a:gd name="T28" fmla="*/ 563 w 3666"/>
                <a:gd name="T29" fmla="*/ 2820 h 2823"/>
                <a:gd name="T30" fmla="*/ 522 w 3666"/>
                <a:gd name="T31" fmla="*/ 2823 h 2823"/>
                <a:gd name="T32" fmla="*/ 485 w 3666"/>
                <a:gd name="T33" fmla="*/ 2818 h 2823"/>
                <a:gd name="T34" fmla="*/ 468 w 3666"/>
                <a:gd name="T35" fmla="*/ 2813 h 2823"/>
                <a:gd name="T36" fmla="*/ 452 w 3666"/>
                <a:gd name="T37" fmla="*/ 2807 h 2823"/>
                <a:gd name="T38" fmla="*/ 439 w 3666"/>
                <a:gd name="T39" fmla="*/ 2797 h 2823"/>
                <a:gd name="T40" fmla="*/ 425 w 3666"/>
                <a:gd name="T41" fmla="*/ 2786 h 2823"/>
                <a:gd name="T42" fmla="*/ 414 w 3666"/>
                <a:gd name="T43" fmla="*/ 2772 h 2823"/>
                <a:gd name="T44" fmla="*/ 405 w 3666"/>
                <a:gd name="T45" fmla="*/ 2755 h 2823"/>
                <a:gd name="T46" fmla="*/ 396 w 3666"/>
                <a:gd name="T47" fmla="*/ 2736 h 2823"/>
                <a:gd name="T48" fmla="*/ 391 w 3666"/>
                <a:gd name="T49" fmla="*/ 2713 h 2823"/>
                <a:gd name="T50" fmla="*/ 3 w 3666"/>
                <a:gd name="T51" fmla="*/ 865 h 2823"/>
                <a:gd name="T52" fmla="*/ 1 w 3666"/>
                <a:gd name="T53" fmla="*/ 841 h 2823"/>
                <a:gd name="T54" fmla="*/ 1 w 3666"/>
                <a:gd name="T55" fmla="*/ 817 h 2823"/>
                <a:gd name="T56" fmla="*/ 3 w 3666"/>
                <a:gd name="T57" fmla="*/ 793 h 2823"/>
                <a:gd name="T58" fmla="*/ 7 w 3666"/>
                <a:gd name="T59" fmla="*/ 770 h 2823"/>
                <a:gd name="T60" fmla="*/ 13 w 3666"/>
                <a:gd name="T61" fmla="*/ 748 h 2823"/>
                <a:gd name="T62" fmla="*/ 23 w 3666"/>
                <a:gd name="T63" fmla="*/ 726 h 2823"/>
                <a:gd name="T64" fmla="*/ 34 w 3666"/>
                <a:gd name="T65" fmla="*/ 706 h 2823"/>
                <a:gd name="T66" fmla="*/ 46 w 3666"/>
                <a:gd name="T67" fmla="*/ 686 h 2823"/>
                <a:gd name="T68" fmla="*/ 61 w 3666"/>
                <a:gd name="T69" fmla="*/ 668 h 2823"/>
                <a:gd name="T70" fmla="*/ 77 w 3666"/>
                <a:gd name="T71" fmla="*/ 651 h 2823"/>
                <a:gd name="T72" fmla="*/ 95 w 3666"/>
                <a:gd name="T73" fmla="*/ 637 h 2823"/>
                <a:gd name="T74" fmla="*/ 114 w 3666"/>
                <a:gd name="T75" fmla="*/ 623 h 2823"/>
                <a:gd name="T76" fmla="*/ 135 w 3666"/>
                <a:gd name="T77" fmla="*/ 611 h 2823"/>
                <a:gd name="T78" fmla="*/ 157 w 3666"/>
                <a:gd name="T79" fmla="*/ 602 h 2823"/>
                <a:gd name="T80" fmla="*/ 181 w 3666"/>
                <a:gd name="T81" fmla="*/ 594 h 2823"/>
                <a:gd name="T82" fmla="*/ 2990 w 3666"/>
                <a:gd name="T83" fmla="*/ 5 h 2823"/>
                <a:gd name="T84" fmla="*/ 3015 w 3666"/>
                <a:gd name="T85" fmla="*/ 1 h 2823"/>
                <a:gd name="T86" fmla="*/ 3039 w 3666"/>
                <a:gd name="T87" fmla="*/ 0 h 2823"/>
                <a:gd name="T88" fmla="*/ 3063 w 3666"/>
                <a:gd name="T89" fmla="*/ 1 h 2823"/>
                <a:gd name="T90" fmla="*/ 3087 w 3666"/>
                <a:gd name="T91" fmla="*/ 4 h 2823"/>
                <a:gd name="T92" fmla="*/ 3109 w 3666"/>
                <a:gd name="T93" fmla="*/ 10 h 2823"/>
                <a:gd name="T94" fmla="*/ 3131 w 3666"/>
                <a:gd name="T95" fmla="*/ 17 h 2823"/>
                <a:gd name="T96" fmla="*/ 3152 w 3666"/>
                <a:gd name="T97" fmla="*/ 28 h 2823"/>
                <a:gd name="T98" fmla="*/ 3172 w 3666"/>
                <a:gd name="T99" fmla="*/ 39 h 2823"/>
                <a:gd name="T100" fmla="*/ 3191 w 3666"/>
                <a:gd name="T101" fmla="*/ 53 h 2823"/>
                <a:gd name="T102" fmla="*/ 3208 w 3666"/>
                <a:gd name="T103" fmla="*/ 68 h 2823"/>
                <a:gd name="T104" fmla="*/ 3224 w 3666"/>
                <a:gd name="T105" fmla="*/ 85 h 2823"/>
                <a:gd name="T106" fmla="*/ 3239 w 3666"/>
                <a:gd name="T107" fmla="*/ 104 h 2823"/>
                <a:gd name="T108" fmla="*/ 3251 w 3666"/>
                <a:gd name="T109" fmla="*/ 124 h 2823"/>
                <a:gd name="T110" fmla="*/ 3262 w 3666"/>
                <a:gd name="T111" fmla="*/ 145 h 2823"/>
                <a:gd name="T112" fmla="*/ 3271 w 3666"/>
                <a:gd name="T113" fmla="*/ 168 h 2823"/>
                <a:gd name="T114" fmla="*/ 3277 w 3666"/>
                <a:gd name="T115" fmla="*/ 192 h 2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666" h="2823">
                  <a:moveTo>
                    <a:pt x="3662" y="2027"/>
                  </a:moveTo>
                  <a:lnTo>
                    <a:pt x="3664" y="2038"/>
                  </a:lnTo>
                  <a:lnTo>
                    <a:pt x="3665" y="2050"/>
                  </a:lnTo>
                  <a:lnTo>
                    <a:pt x="3666" y="2062"/>
                  </a:lnTo>
                  <a:lnTo>
                    <a:pt x="3666" y="2071"/>
                  </a:lnTo>
                  <a:lnTo>
                    <a:pt x="3665" y="2082"/>
                  </a:lnTo>
                  <a:lnTo>
                    <a:pt x="3664" y="2091"/>
                  </a:lnTo>
                  <a:lnTo>
                    <a:pt x="3662" y="2100"/>
                  </a:lnTo>
                  <a:lnTo>
                    <a:pt x="3659" y="2108"/>
                  </a:lnTo>
                  <a:lnTo>
                    <a:pt x="3655" y="2115"/>
                  </a:lnTo>
                  <a:lnTo>
                    <a:pt x="3652" y="2124"/>
                  </a:lnTo>
                  <a:lnTo>
                    <a:pt x="3648" y="2130"/>
                  </a:lnTo>
                  <a:lnTo>
                    <a:pt x="3643" y="2138"/>
                  </a:lnTo>
                  <a:lnTo>
                    <a:pt x="3637" y="2144"/>
                  </a:lnTo>
                  <a:lnTo>
                    <a:pt x="3631" y="2150"/>
                  </a:lnTo>
                  <a:lnTo>
                    <a:pt x="3625" y="2156"/>
                  </a:lnTo>
                  <a:lnTo>
                    <a:pt x="3617" y="2161"/>
                  </a:lnTo>
                  <a:lnTo>
                    <a:pt x="3602" y="2171"/>
                  </a:lnTo>
                  <a:lnTo>
                    <a:pt x="3585" y="2180"/>
                  </a:lnTo>
                  <a:lnTo>
                    <a:pt x="3567" y="2188"/>
                  </a:lnTo>
                  <a:lnTo>
                    <a:pt x="3547" y="2195"/>
                  </a:lnTo>
                  <a:lnTo>
                    <a:pt x="3524" y="2201"/>
                  </a:lnTo>
                  <a:lnTo>
                    <a:pt x="3502" y="2207"/>
                  </a:lnTo>
                  <a:lnTo>
                    <a:pt x="3479" y="2213"/>
                  </a:lnTo>
                  <a:lnTo>
                    <a:pt x="3455" y="2218"/>
                  </a:lnTo>
                  <a:lnTo>
                    <a:pt x="656" y="2805"/>
                  </a:lnTo>
                  <a:lnTo>
                    <a:pt x="632" y="2810"/>
                  </a:lnTo>
                  <a:lnTo>
                    <a:pt x="609" y="2814"/>
                  </a:lnTo>
                  <a:lnTo>
                    <a:pt x="586" y="2817"/>
                  </a:lnTo>
                  <a:lnTo>
                    <a:pt x="563" y="2820"/>
                  </a:lnTo>
                  <a:lnTo>
                    <a:pt x="542" y="2822"/>
                  </a:lnTo>
                  <a:lnTo>
                    <a:pt x="522" y="2823"/>
                  </a:lnTo>
                  <a:lnTo>
                    <a:pt x="503" y="2820"/>
                  </a:lnTo>
                  <a:lnTo>
                    <a:pt x="485" y="2818"/>
                  </a:lnTo>
                  <a:lnTo>
                    <a:pt x="477" y="2816"/>
                  </a:lnTo>
                  <a:lnTo>
                    <a:pt x="468" y="2813"/>
                  </a:lnTo>
                  <a:lnTo>
                    <a:pt x="460" y="2810"/>
                  </a:lnTo>
                  <a:lnTo>
                    <a:pt x="452" y="2807"/>
                  </a:lnTo>
                  <a:lnTo>
                    <a:pt x="445" y="2803"/>
                  </a:lnTo>
                  <a:lnTo>
                    <a:pt x="439" y="2797"/>
                  </a:lnTo>
                  <a:lnTo>
                    <a:pt x="431" y="2792"/>
                  </a:lnTo>
                  <a:lnTo>
                    <a:pt x="425" y="2786"/>
                  </a:lnTo>
                  <a:lnTo>
                    <a:pt x="420" y="2779"/>
                  </a:lnTo>
                  <a:lnTo>
                    <a:pt x="414" y="2772"/>
                  </a:lnTo>
                  <a:lnTo>
                    <a:pt x="409" y="2764"/>
                  </a:lnTo>
                  <a:lnTo>
                    <a:pt x="405" y="2755"/>
                  </a:lnTo>
                  <a:lnTo>
                    <a:pt x="400" y="2745"/>
                  </a:lnTo>
                  <a:lnTo>
                    <a:pt x="396" y="2736"/>
                  </a:lnTo>
                  <a:lnTo>
                    <a:pt x="393" y="2724"/>
                  </a:lnTo>
                  <a:lnTo>
                    <a:pt x="391" y="2713"/>
                  </a:lnTo>
                  <a:lnTo>
                    <a:pt x="5" y="878"/>
                  </a:lnTo>
                  <a:lnTo>
                    <a:pt x="3" y="865"/>
                  </a:lnTo>
                  <a:lnTo>
                    <a:pt x="2" y="853"/>
                  </a:lnTo>
                  <a:lnTo>
                    <a:pt x="1" y="841"/>
                  </a:lnTo>
                  <a:lnTo>
                    <a:pt x="0" y="829"/>
                  </a:lnTo>
                  <a:lnTo>
                    <a:pt x="1" y="817"/>
                  </a:lnTo>
                  <a:lnTo>
                    <a:pt x="1" y="805"/>
                  </a:lnTo>
                  <a:lnTo>
                    <a:pt x="3" y="793"/>
                  </a:lnTo>
                  <a:lnTo>
                    <a:pt x="5" y="781"/>
                  </a:lnTo>
                  <a:lnTo>
                    <a:pt x="7" y="770"/>
                  </a:lnTo>
                  <a:lnTo>
                    <a:pt x="10" y="759"/>
                  </a:lnTo>
                  <a:lnTo>
                    <a:pt x="13" y="748"/>
                  </a:lnTo>
                  <a:lnTo>
                    <a:pt x="18" y="737"/>
                  </a:lnTo>
                  <a:lnTo>
                    <a:pt x="23" y="726"/>
                  </a:lnTo>
                  <a:lnTo>
                    <a:pt x="28" y="716"/>
                  </a:lnTo>
                  <a:lnTo>
                    <a:pt x="34" y="706"/>
                  </a:lnTo>
                  <a:lnTo>
                    <a:pt x="40" y="696"/>
                  </a:lnTo>
                  <a:lnTo>
                    <a:pt x="46" y="686"/>
                  </a:lnTo>
                  <a:lnTo>
                    <a:pt x="54" y="677"/>
                  </a:lnTo>
                  <a:lnTo>
                    <a:pt x="61" y="668"/>
                  </a:lnTo>
                  <a:lnTo>
                    <a:pt x="68" y="660"/>
                  </a:lnTo>
                  <a:lnTo>
                    <a:pt x="77" y="651"/>
                  </a:lnTo>
                  <a:lnTo>
                    <a:pt x="85" y="644"/>
                  </a:lnTo>
                  <a:lnTo>
                    <a:pt x="95" y="637"/>
                  </a:lnTo>
                  <a:lnTo>
                    <a:pt x="104" y="629"/>
                  </a:lnTo>
                  <a:lnTo>
                    <a:pt x="114" y="623"/>
                  </a:lnTo>
                  <a:lnTo>
                    <a:pt x="124" y="618"/>
                  </a:lnTo>
                  <a:lnTo>
                    <a:pt x="135" y="611"/>
                  </a:lnTo>
                  <a:lnTo>
                    <a:pt x="146" y="607"/>
                  </a:lnTo>
                  <a:lnTo>
                    <a:pt x="157" y="602"/>
                  </a:lnTo>
                  <a:lnTo>
                    <a:pt x="168" y="597"/>
                  </a:lnTo>
                  <a:lnTo>
                    <a:pt x="181" y="594"/>
                  </a:lnTo>
                  <a:lnTo>
                    <a:pt x="192" y="592"/>
                  </a:lnTo>
                  <a:lnTo>
                    <a:pt x="2990" y="5"/>
                  </a:lnTo>
                  <a:lnTo>
                    <a:pt x="3003" y="2"/>
                  </a:lnTo>
                  <a:lnTo>
                    <a:pt x="3015" y="1"/>
                  </a:lnTo>
                  <a:lnTo>
                    <a:pt x="3027" y="0"/>
                  </a:lnTo>
                  <a:lnTo>
                    <a:pt x="3039" y="0"/>
                  </a:lnTo>
                  <a:lnTo>
                    <a:pt x="3051" y="0"/>
                  </a:lnTo>
                  <a:lnTo>
                    <a:pt x="3063" y="1"/>
                  </a:lnTo>
                  <a:lnTo>
                    <a:pt x="3075" y="2"/>
                  </a:lnTo>
                  <a:lnTo>
                    <a:pt x="3087" y="4"/>
                  </a:lnTo>
                  <a:lnTo>
                    <a:pt x="3098" y="7"/>
                  </a:lnTo>
                  <a:lnTo>
                    <a:pt x="3109" y="10"/>
                  </a:lnTo>
                  <a:lnTo>
                    <a:pt x="3120" y="14"/>
                  </a:lnTo>
                  <a:lnTo>
                    <a:pt x="3131" y="17"/>
                  </a:lnTo>
                  <a:lnTo>
                    <a:pt x="3142" y="22"/>
                  </a:lnTo>
                  <a:lnTo>
                    <a:pt x="3152" y="28"/>
                  </a:lnTo>
                  <a:lnTo>
                    <a:pt x="3163" y="33"/>
                  </a:lnTo>
                  <a:lnTo>
                    <a:pt x="3172" y="39"/>
                  </a:lnTo>
                  <a:lnTo>
                    <a:pt x="3182" y="46"/>
                  </a:lnTo>
                  <a:lnTo>
                    <a:pt x="3191" y="53"/>
                  </a:lnTo>
                  <a:lnTo>
                    <a:pt x="3200" y="60"/>
                  </a:lnTo>
                  <a:lnTo>
                    <a:pt x="3208" y="68"/>
                  </a:lnTo>
                  <a:lnTo>
                    <a:pt x="3217" y="76"/>
                  </a:lnTo>
                  <a:lnTo>
                    <a:pt x="3224" y="85"/>
                  </a:lnTo>
                  <a:lnTo>
                    <a:pt x="3231" y="94"/>
                  </a:lnTo>
                  <a:lnTo>
                    <a:pt x="3239" y="104"/>
                  </a:lnTo>
                  <a:lnTo>
                    <a:pt x="3245" y="113"/>
                  </a:lnTo>
                  <a:lnTo>
                    <a:pt x="3251" y="124"/>
                  </a:lnTo>
                  <a:lnTo>
                    <a:pt x="3257" y="134"/>
                  </a:lnTo>
                  <a:lnTo>
                    <a:pt x="3262" y="145"/>
                  </a:lnTo>
                  <a:lnTo>
                    <a:pt x="3266" y="157"/>
                  </a:lnTo>
                  <a:lnTo>
                    <a:pt x="3271" y="168"/>
                  </a:lnTo>
                  <a:lnTo>
                    <a:pt x="3274" y="180"/>
                  </a:lnTo>
                  <a:lnTo>
                    <a:pt x="3277" y="192"/>
                  </a:lnTo>
                  <a:lnTo>
                    <a:pt x="3662" y="2027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88" name="Freeform 48"/>
            <p:cNvSpPr>
              <a:spLocks/>
            </p:cNvSpPr>
            <p:nvPr/>
          </p:nvSpPr>
          <p:spPr bwMode="auto">
            <a:xfrm>
              <a:off x="2554288" y="4492625"/>
              <a:ext cx="125413" cy="173038"/>
            </a:xfrm>
            <a:custGeom>
              <a:avLst/>
              <a:gdLst>
                <a:gd name="T0" fmla="*/ 397 w 398"/>
                <a:gd name="T1" fmla="*/ 345 h 544"/>
                <a:gd name="T2" fmla="*/ 398 w 398"/>
                <a:gd name="T3" fmla="*/ 381 h 544"/>
                <a:gd name="T4" fmla="*/ 391 w 398"/>
                <a:gd name="T5" fmla="*/ 415 h 544"/>
                <a:gd name="T6" fmla="*/ 378 w 398"/>
                <a:gd name="T7" fmla="*/ 448 h 544"/>
                <a:gd name="T8" fmla="*/ 359 w 398"/>
                <a:gd name="T9" fmla="*/ 476 h 544"/>
                <a:gd name="T10" fmla="*/ 335 w 398"/>
                <a:gd name="T11" fmla="*/ 501 h 544"/>
                <a:gd name="T12" fmla="*/ 306 w 398"/>
                <a:gd name="T13" fmla="*/ 522 h 544"/>
                <a:gd name="T14" fmla="*/ 274 w 398"/>
                <a:gd name="T15" fmla="*/ 535 h 544"/>
                <a:gd name="T16" fmla="*/ 238 w 398"/>
                <a:gd name="T17" fmla="*/ 543 h 544"/>
                <a:gd name="T18" fmla="*/ 202 w 398"/>
                <a:gd name="T19" fmla="*/ 543 h 544"/>
                <a:gd name="T20" fmla="*/ 167 w 398"/>
                <a:gd name="T21" fmla="*/ 536 h 544"/>
                <a:gd name="T22" fmla="*/ 135 w 398"/>
                <a:gd name="T23" fmla="*/ 524 h 544"/>
                <a:gd name="T24" fmla="*/ 107 w 398"/>
                <a:gd name="T25" fmla="*/ 505 h 544"/>
                <a:gd name="T26" fmla="*/ 81 w 398"/>
                <a:gd name="T27" fmla="*/ 480 h 544"/>
                <a:gd name="T28" fmla="*/ 61 w 398"/>
                <a:gd name="T29" fmla="*/ 452 h 544"/>
                <a:gd name="T30" fmla="*/ 47 w 398"/>
                <a:gd name="T31" fmla="*/ 419 h 544"/>
                <a:gd name="T32" fmla="*/ 4 w 398"/>
                <a:gd name="T33" fmla="*/ 218 h 544"/>
                <a:gd name="T34" fmla="*/ 0 w 398"/>
                <a:gd name="T35" fmla="*/ 181 h 544"/>
                <a:gd name="T36" fmla="*/ 4 w 398"/>
                <a:gd name="T37" fmla="*/ 146 h 544"/>
                <a:gd name="T38" fmla="*/ 14 w 398"/>
                <a:gd name="T39" fmla="*/ 114 h 544"/>
                <a:gd name="T40" fmla="*/ 29 w 398"/>
                <a:gd name="T41" fmla="*/ 83 h 544"/>
                <a:gd name="T42" fmla="*/ 52 w 398"/>
                <a:gd name="T43" fmla="*/ 55 h 544"/>
                <a:gd name="T44" fmla="*/ 78 w 398"/>
                <a:gd name="T45" fmla="*/ 33 h 544"/>
                <a:gd name="T46" fmla="*/ 109 w 398"/>
                <a:gd name="T47" fmla="*/ 15 h 544"/>
                <a:gd name="T48" fmla="*/ 144 w 398"/>
                <a:gd name="T49" fmla="*/ 5 h 544"/>
                <a:gd name="T50" fmla="*/ 180 w 398"/>
                <a:gd name="T51" fmla="*/ 0 h 544"/>
                <a:gd name="T52" fmla="*/ 214 w 398"/>
                <a:gd name="T53" fmla="*/ 5 h 544"/>
                <a:gd name="T54" fmla="*/ 248 w 398"/>
                <a:gd name="T55" fmla="*/ 14 h 544"/>
                <a:gd name="T56" fmla="*/ 279 w 398"/>
                <a:gd name="T57" fmla="*/ 30 h 544"/>
                <a:gd name="T58" fmla="*/ 305 w 398"/>
                <a:gd name="T59" fmla="*/ 52 h 544"/>
                <a:gd name="T60" fmla="*/ 329 w 398"/>
                <a:gd name="T61" fmla="*/ 79 h 544"/>
                <a:gd name="T62" fmla="*/ 346 w 398"/>
                <a:gd name="T63" fmla="*/ 109 h 544"/>
                <a:gd name="T64" fmla="*/ 356 w 398"/>
                <a:gd name="T65" fmla="*/ 1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8" h="544">
                  <a:moveTo>
                    <a:pt x="395" y="327"/>
                  </a:moveTo>
                  <a:lnTo>
                    <a:pt x="397" y="345"/>
                  </a:lnTo>
                  <a:lnTo>
                    <a:pt x="398" y="363"/>
                  </a:lnTo>
                  <a:lnTo>
                    <a:pt x="398" y="381"/>
                  </a:lnTo>
                  <a:lnTo>
                    <a:pt x="395" y="398"/>
                  </a:lnTo>
                  <a:lnTo>
                    <a:pt x="391" y="415"/>
                  </a:lnTo>
                  <a:lnTo>
                    <a:pt x="386" y="432"/>
                  </a:lnTo>
                  <a:lnTo>
                    <a:pt x="378" y="448"/>
                  </a:lnTo>
                  <a:lnTo>
                    <a:pt x="370" y="462"/>
                  </a:lnTo>
                  <a:lnTo>
                    <a:pt x="359" y="476"/>
                  </a:lnTo>
                  <a:lnTo>
                    <a:pt x="348" y="489"/>
                  </a:lnTo>
                  <a:lnTo>
                    <a:pt x="335" y="501"/>
                  </a:lnTo>
                  <a:lnTo>
                    <a:pt x="321" y="512"/>
                  </a:lnTo>
                  <a:lnTo>
                    <a:pt x="306" y="522"/>
                  </a:lnTo>
                  <a:lnTo>
                    <a:pt x="291" y="529"/>
                  </a:lnTo>
                  <a:lnTo>
                    <a:pt x="274" y="535"/>
                  </a:lnTo>
                  <a:lnTo>
                    <a:pt x="256" y="540"/>
                  </a:lnTo>
                  <a:lnTo>
                    <a:pt x="238" y="543"/>
                  </a:lnTo>
                  <a:lnTo>
                    <a:pt x="220" y="544"/>
                  </a:lnTo>
                  <a:lnTo>
                    <a:pt x="202" y="543"/>
                  </a:lnTo>
                  <a:lnTo>
                    <a:pt x="184" y="541"/>
                  </a:lnTo>
                  <a:lnTo>
                    <a:pt x="167" y="536"/>
                  </a:lnTo>
                  <a:lnTo>
                    <a:pt x="151" y="531"/>
                  </a:lnTo>
                  <a:lnTo>
                    <a:pt x="135" y="524"/>
                  </a:lnTo>
                  <a:lnTo>
                    <a:pt x="120" y="514"/>
                  </a:lnTo>
                  <a:lnTo>
                    <a:pt x="107" y="505"/>
                  </a:lnTo>
                  <a:lnTo>
                    <a:pt x="93" y="493"/>
                  </a:lnTo>
                  <a:lnTo>
                    <a:pt x="81" y="480"/>
                  </a:lnTo>
                  <a:lnTo>
                    <a:pt x="71" y="467"/>
                  </a:lnTo>
                  <a:lnTo>
                    <a:pt x="61" y="452"/>
                  </a:lnTo>
                  <a:lnTo>
                    <a:pt x="54" y="436"/>
                  </a:lnTo>
                  <a:lnTo>
                    <a:pt x="47" y="419"/>
                  </a:lnTo>
                  <a:lnTo>
                    <a:pt x="42" y="401"/>
                  </a:lnTo>
                  <a:lnTo>
                    <a:pt x="4" y="218"/>
                  </a:lnTo>
                  <a:lnTo>
                    <a:pt x="1" y="199"/>
                  </a:lnTo>
                  <a:lnTo>
                    <a:pt x="0" y="181"/>
                  </a:lnTo>
                  <a:lnTo>
                    <a:pt x="1" y="164"/>
                  </a:lnTo>
                  <a:lnTo>
                    <a:pt x="4" y="146"/>
                  </a:lnTo>
                  <a:lnTo>
                    <a:pt x="8" y="129"/>
                  </a:lnTo>
                  <a:lnTo>
                    <a:pt x="14" y="114"/>
                  </a:lnTo>
                  <a:lnTo>
                    <a:pt x="21" y="98"/>
                  </a:lnTo>
                  <a:lnTo>
                    <a:pt x="29" y="83"/>
                  </a:lnTo>
                  <a:lnTo>
                    <a:pt x="40" y="68"/>
                  </a:lnTo>
                  <a:lnTo>
                    <a:pt x="52" y="55"/>
                  </a:lnTo>
                  <a:lnTo>
                    <a:pt x="64" y="44"/>
                  </a:lnTo>
                  <a:lnTo>
                    <a:pt x="78" y="33"/>
                  </a:lnTo>
                  <a:lnTo>
                    <a:pt x="93" y="24"/>
                  </a:lnTo>
                  <a:lnTo>
                    <a:pt x="109" y="15"/>
                  </a:lnTo>
                  <a:lnTo>
                    <a:pt x="126" y="9"/>
                  </a:lnTo>
                  <a:lnTo>
                    <a:pt x="144" y="5"/>
                  </a:lnTo>
                  <a:lnTo>
                    <a:pt x="162" y="1"/>
                  </a:lnTo>
                  <a:lnTo>
                    <a:pt x="180" y="0"/>
                  </a:lnTo>
                  <a:lnTo>
                    <a:pt x="198" y="1"/>
                  </a:lnTo>
                  <a:lnTo>
                    <a:pt x="214" y="5"/>
                  </a:lnTo>
                  <a:lnTo>
                    <a:pt x="231" y="8"/>
                  </a:lnTo>
                  <a:lnTo>
                    <a:pt x="248" y="14"/>
                  </a:lnTo>
                  <a:lnTo>
                    <a:pt x="264" y="22"/>
                  </a:lnTo>
                  <a:lnTo>
                    <a:pt x="279" y="30"/>
                  </a:lnTo>
                  <a:lnTo>
                    <a:pt x="293" y="41"/>
                  </a:lnTo>
                  <a:lnTo>
                    <a:pt x="305" y="52"/>
                  </a:lnTo>
                  <a:lnTo>
                    <a:pt x="318" y="65"/>
                  </a:lnTo>
                  <a:lnTo>
                    <a:pt x="329" y="79"/>
                  </a:lnTo>
                  <a:lnTo>
                    <a:pt x="338" y="93"/>
                  </a:lnTo>
                  <a:lnTo>
                    <a:pt x="346" y="109"/>
                  </a:lnTo>
                  <a:lnTo>
                    <a:pt x="352" y="126"/>
                  </a:lnTo>
                  <a:lnTo>
                    <a:pt x="356" y="144"/>
                  </a:lnTo>
                  <a:lnTo>
                    <a:pt x="395" y="327"/>
                  </a:lnTo>
                  <a:close/>
                </a:path>
              </a:pathLst>
            </a:custGeom>
            <a:solidFill>
              <a:srgbClr val="BF97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89" name="Freeform 49"/>
            <p:cNvSpPr>
              <a:spLocks/>
            </p:cNvSpPr>
            <p:nvPr/>
          </p:nvSpPr>
          <p:spPr bwMode="auto">
            <a:xfrm>
              <a:off x="2052638" y="3465513"/>
              <a:ext cx="588963" cy="884238"/>
            </a:xfrm>
            <a:custGeom>
              <a:avLst/>
              <a:gdLst>
                <a:gd name="T0" fmla="*/ 640 w 1856"/>
                <a:gd name="T1" fmla="*/ 166 h 2788"/>
                <a:gd name="T2" fmla="*/ 622 w 1856"/>
                <a:gd name="T3" fmla="*/ 120 h 2788"/>
                <a:gd name="T4" fmla="*/ 606 w 1856"/>
                <a:gd name="T5" fmla="*/ 73 h 2788"/>
                <a:gd name="T6" fmla="*/ 594 w 1856"/>
                <a:gd name="T7" fmla="*/ 24 h 2788"/>
                <a:gd name="T8" fmla="*/ 0 w 1856"/>
                <a:gd name="T9" fmla="*/ 0 h 2788"/>
                <a:gd name="T10" fmla="*/ 15 w 1856"/>
                <a:gd name="T11" fmla="*/ 195 h 2788"/>
                <a:gd name="T12" fmla="*/ 38 w 1856"/>
                <a:gd name="T13" fmla="*/ 388 h 2788"/>
                <a:gd name="T14" fmla="*/ 70 w 1856"/>
                <a:gd name="T15" fmla="*/ 578 h 2788"/>
                <a:gd name="T16" fmla="*/ 111 w 1856"/>
                <a:gd name="T17" fmla="*/ 765 h 2788"/>
                <a:gd name="T18" fmla="*/ 160 w 1856"/>
                <a:gd name="T19" fmla="*/ 950 h 2788"/>
                <a:gd name="T20" fmla="*/ 218 w 1856"/>
                <a:gd name="T21" fmla="*/ 1132 h 2788"/>
                <a:gd name="T22" fmla="*/ 283 w 1856"/>
                <a:gd name="T23" fmla="*/ 1310 h 2788"/>
                <a:gd name="T24" fmla="*/ 357 w 1856"/>
                <a:gd name="T25" fmla="*/ 1487 h 2788"/>
                <a:gd name="T26" fmla="*/ 440 w 1856"/>
                <a:gd name="T27" fmla="*/ 1659 h 2788"/>
                <a:gd name="T28" fmla="*/ 531 w 1856"/>
                <a:gd name="T29" fmla="*/ 1829 h 2788"/>
                <a:gd name="T30" fmla="*/ 629 w 1856"/>
                <a:gd name="T31" fmla="*/ 1998 h 2788"/>
                <a:gd name="T32" fmla="*/ 735 w 1856"/>
                <a:gd name="T33" fmla="*/ 2161 h 2788"/>
                <a:gd name="T34" fmla="*/ 849 w 1856"/>
                <a:gd name="T35" fmla="*/ 2323 h 2788"/>
                <a:gd name="T36" fmla="*/ 971 w 1856"/>
                <a:gd name="T37" fmla="*/ 2482 h 2788"/>
                <a:gd name="T38" fmla="*/ 1100 w 1856"/>
                <a:gd name="T39" fmla="*/ 2636 h 2788"/>
                <a:gd name="T40" fmla="*/ 1237 w 1856"/>
                <a:gd name="T41" fmla="*/ 2788 h 2788"/>
                <a:gd name="T42" fmla="*/ 1338 w 1856"/>
                <a:gd name="T43" fmla="*/ 2706 h 2788"/>
                <a:gd name="T44" fmla="*/ 1434 w 1856"/>
                <a:gd name="T45" fmla="*/ 2633 h 2788"/>
                <a:gd name="T46" fmla="*/ 1524 w 1856"/>
                <a:gd name="T47" fmla="*/ 2568 h 2788"/>
                <a:gd name="T48" fmla="*/ 1608 w 1856"/>
                <a:gd name="T49" fmla="*/ 2511 h 2788"/>
                <a:gd name="T50" fmla="*/ 1751 w 1856"/>
                <a:gd name="T51" fmla="*/ 2415 h 2788"/>
                <a:gd name="T52" fmla="*/ 1809 w 1856"/>
                <a:gd name="T53" fmla="*/ 2375 h 2788"/>
                <a:gd name="T54" fmla="*/ 1856 w 1856"/>
                <a:gd name="T55" fmla="*/ 2339 h 2788"/>
                <a:gd name="T56" fmla="*/ 1720 w 1856"/>
                <a:gd name="T57" fmla="*/ 2162 h 2788"/>
                <a:gd name="T58" fmla="*/ 1598 w 1856"/>
                <a:gd name="T59" fmla="*/ 1993 h 2788"/>
                <a:gd name="T60" fmla="*/ 1487 w 1856"/>
                <a:gd name="T61" fmla="*/ 1829 h 2788"/>
                <a:gd name="T62" fmla="*/ 1385 w 1856"/>
                <a:gd name="T63" fmla="*/ 1672 h 2788"/>
                <a:gd name="T64" fmla="*/ 1294 w 1856"/>
                <a:gd name="T65" fmla="*/ 1520 h 2788"/>
                <a:gd name="T66" fmla="*/ 1211 w 1856"/>
                <a:gd name="T67" fmla="*/ 1374 h 2788"/>
                <a:gd name="T68" fmla="*/ 1136 w 1856"/>
                <a:gd name="T69" fmla="*/ 1233 h 2788"/>
                <a:gd name="T70" fmla="*/ 1067 w 1856"/>
                <a:gd name="T71" fmla="*/ 1098 h 2788"/>
                <a:gd name="T72" fmla="*/ 1005 w 1856"/>
                <a:gd name="T73" fmla="*/ 968 h 2788"/>
                <a:gd name="T74" fmla="*/ 946 w 1856"/>
                <a:gd name="T75" fmla="*/ 842 h 2788"/>
                <a:gd name="T76" fmla="*/ 842 w 1856"/>
                <a:gd name="T77" fmla="*/ 606 h 2788"/>
                <a:gd name="T78" fmla="*/ 745 w 1856"/>
                <a:gd name="T79" fmla="*/ 389 h 2788"/>
                <a:gd name="T80" fmla="*/ 699 w 1856"/>
                <a:gd name="T81" fmla="*/ 287 h 2788"/>
                <a:gd name="T82" fmla="*/ 651 w 1856"/>
                <a:gd name="T83" fmla="*/ 189 h 2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788">
                  <a:moveTo>
                    <a:pt x="651" y="189"/>
                  </a:moveTo>
                  <a:lnTo>
                    <a:pt x="640" y="166"/>
                  </a:lnTo>
                  <a:lnTo>
                    <a:pt x="630" y="143"/>
                  </a:lnTo>
                  <a:lnTo>
                    <a:pt x="622" y="120"/>
                  </a:lnTo>
                  <a:lnTo>
                    <a:pt x="613" y="96"/>
                  </a:lnTo>
                  <a:lnTo>
                    <a:pt x="606" y="73"/>
                  </a:lnTo>
                  <a:lnTo>
                    <a:pt x="600" y="48"/>
                  </a:lnTo>
                  <a:lnTo>
                    <a:pt x="594" y="24"/>
                  </a:lnTo>
                  <a:lnTo>
                    <a:pt x="590" y="0"/>
                  </a:lnTo>
                  <a:lnTo>
                    <a:pt x="0" y="0"/>
                  </a:lnTo>
                  <a:lnTo>
                    <a:pt x="6" y="98"/>
                  </a:lnTo>
                  <a:lnTo>
                    <a:pt x="15" y="195"/>
                  </a:lnTo>
                  <a:lnTo>
                    <a:pt x="25" y="291"/>
                  </a:lnTo>
                  <a:lnTo>
                    <a:pt x="38" y="388"/>
                  </a:lnTo>
                  <a:lnTo>
                    <a:pt x="53" y="483"/>
                  </a:lnTo>
                  <a:lnTo>
                    <a:pt x="70" y="578"/>
                  </a:lnTo>
                  <a:lnTo>
                    <a:pt x="89" y="672"/>
                  </a:lnTo>
                  <a:lnTo>
                    <a:pt x="111" y="765"/>
                  </a:lnTo>
                  <a:lnTo>
                    <a:pt x="134" y="858"/>
                  </a:lnTo>
                  <a:lnTo>
                    <a:pt x="160" y="950"/>
                  </a:lnTo>
                  <a:lnTo>
                    <a:pt x="187" y="1041"/>
                  </a:lnTo>
                  <a:lnTo>
                    <a:pt x="218" y="1132"/>
                  </a:lnTo>
                  <a:lnTo>
                    <a:pt x="249" y="1222"/>
                  </a:lnTo>
                  <a:lnTo>
                    <a:pt x="283" y="1310"/>
                  </a:lnTo>
                  <a:lnTo>
                    <a:pt x="319" y="1399"/>
                  </a:lnTo>
                  <a:lnTo>
                    <a:pt x="357" y="1487"/>
                  </a:lnTo>
                  <a:lnTo>
                    <a:pt x="398" y="1574"/>
                  </a:lnTo>
                  <a:lnTo>
                    <a:pt x="440" y="1659"/>
                  </a:lnTo>
                  <a:lnTo>
                    <a:pt x="484" y="1745"/>
                  </a:lnTo>
                  <a:lnTo>
                    <a:pt x="531" y="1829"/>
                  </a:lnTo>
                  <a:lnTo>
                    <a:pt x="578" y="1914"/>
                  </a:lnTo>
                  <a:lnTo>
                    <a:pt x="629" y="1998"/>
                  </a:lnTo>
                  <a:lnTo>
                    <a:pt x="681" y="2080"/>
                  </a:lnTo>
                  <a:lnTo>
                    <a:pt x="735" y="2161"/>
                  </a:lnTo>
                  <a:lnTo>
                    <a:pt x="791" y="2243"/>
                  </a:lnTo>
                  <a:lnTo>
                    <a:pt x="849" y="2323"/>
                  </a:lnTo>
                  <a:lnTo>
                    <a:pt x="909" y="2402"/>
                  </a:lnTo>
                  <a:lnTo>
                    <a:pt x="971" y="2482"/>
                  </a:lnTo>
                  <a:lnTo>
                    <a:pt x="1034" y="2559"/>
                  </a:lnTo>
                  <a:lnTo>
                    <a:pt x="1100" y="2636"/>
                  </a:lnTo>
                  <a:lnTo>
                    <a:pt x="1167" y="2713"/>
                  </a:lnTo>
                  <a:lnTo>
                    <a:pt x="1237" y="2788"/>
                  </a:lnTo>
                  <a:lnTo>
                    <a:pt x="1288" y="2746"/>
                  </a:lnTo>
                  <a:lnTo>
                    <a:pt x="1338" y="2706"/>
                  </a:lnTo>
                  <a:lnTo>
                    <a:pt x="1386" y="2669"/>
                  </a:lnTo>
                  <a:lnTo>
                    <a:pt x="1434" y="2633"/>
                  </a:lnTo>
                  <a:lnTo>
                    <a:pt x="1479" y="2599"/>
                  </a:lnTo>
                  <a:lnTo>
                    <a:pt x="1524" y="2568"/>
                  </a:lnTo>
                  <a:lnTo>
                    <a:pt x="1567" y="2539"/>
                  </a:lnTo>
                  <a:lnTo>
                    <a:pt x="1608" y="2511"/>
                  </a:lnTo>
                  <a:lnTo>
                    <a:pt x="1684" y="2461"/>
                  </a:lnTo>
                  <a:lnTo>
                    <a:pt x="1751" y="2415"/>
                  </a:lnTo>
                  <a:lnTo>
                    <a:pt x="1782" y="2395"/>
                  </a:lnTo>
                  <a:lnTo>
                    <a:pt x="1809" y="2375"/>
                  </a:lnTo>
                  <a:lnTo>
                    <a:pt x="1834" y="2357"/>
                  </a:lnTo>
                  <a:lnTo>
                    <a:pt x="1856" y="2339"/>
                  </a:lnTo>
                  <a:lnTo>
                    <a:pt x="1787" y="2250"/>
                  </a:lnTo>
                  <a:lnTo>
                    <a:pt x="1720" y="2162"/>
                  </a:lnTo>
                  <a:lnTo>
                    <a:pt x="1658" y="2077"/>
                  </a:lnTo>
                  <a:lnTo>
                    <a:pt x="1598" y="1993"/>
                  </a:lnTo>
                  <a:lnTo>
                    <a:pt x="1541" y="1911"/>
                  </a:lnTo>
                  <a:lnTo>
                    <a:pt x="1487" y="1829"/>
                  </a:lnTo>
                  <a:lnTo>
                    <a:pt x="1435" y="1750"/>
                  </a:lnTo>
                  <a:lnTo>
                    <a:pt x="1385" y="1672"/>
                  </a:lnTo>
                  <a:lnTo>
                    <a:pt x="1339" y="1595"/>
                  </a:lnTo>
                  <a:lnTo>
                    <a:pt x="1294" y="1520"/>
                  </a:lnTo>
                  <a:lnTo>
                    <a:pt x="1252" y="1446"/>
                  </a:lnTo>
                  <a:lnTo>
                    <a:pt x="1211" y="1374"/>
                  </a:lnTo>
                  <a:lnTo>
                    <a:pt x="1173" y="1303"/>
                  </a:lnTo>
                  <a:lnTo>
                    <a:pt x="1136" y="1233"/>
                  </a:lnTo>
                  <a:lnTo>
                    <a:pt x="1101" y="1165"/>
                  </a:lnTo>
                  <a:lnTo>
                    <a:pt x="1067" y="1098"/>
                  </a:lnTo>
                  <a:lnTo>
                    <a:pt x="1035" y="1032"/>
                  </a:lnTo>
                  <a:lnTo>
                    <a:pt x="1005" y="968"/>
                  </a:lnTo>
                  <a:lnTo>
                    <a:pt x="975" y="905"/>
                  </a:lnTo>
                  <a:lnTo>
                    <a:pt x="946" y="842"/>
                  </a:lnTo>
                  <a:lnTo>
                    <a:pt x="892" y="722"/>
                  </a:lnTo>
                  <a:lnTo>
                    <a:pt x="842" y="606"/>
                  </a:lnTo>
                  <a:lnTo>
                    <a:pt x="793" y="495"/>
                  </a:lnTo>
                  <a:lnTo>
                    <a:pt x="745" y="389"/>
                  </a:lnTo>
                  <a:lnTo>
                    <a:pt x="722" y="337"/>
                  </a:lnTo>
                  <a:lnTo>
                    <a:pt x="699" y="287"/>
                  </a:lnTo>
                  <a:lnTo>
                    <a:pt x="675" y="238"/>
                  </a:lnTo>
                  <a:lnTo>
                    <a:pt x="651" y="189"/>
                  </a:lnTo>
                  <a:close/>
                </a:path>
              </a:pathLst>
            </a:custGeom>
            <a:solidFill>
              <a:srgbClr val="4D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90" name="Freeform 50"/>
            <p:cNvSpPr>
              <a:spLocks/>
            </p:cNvSpPr>
            <p:nvPr/>
          </p:nvSpPr>
          <p:spPr bwMode="auto">
            <a:xfrm>
              <a:off x="2593975" y="4265613"/>
              <a:ext cx="88900" cy="119063"/>
            </a:xfrm>
            <a:custGeom>
              <a:avLst/>
              <a:gdLst>
                <a:gd name="T0" fmla="*/ 236 w 278"/>
                <a:gd name="T1" fmla="*/ 369 h 375"/>
                <a:gd name="T2" fmla="*/ 222 w 278"/>
                <a:gd name="T3" fmla="*/ 374 h 375"/>
                <a:gd name="T4" fmla="*/ 207 w 278"/>
                <a:gd name="T5" fmla="*/ 375 h 375"/>
                <a:gd name="T6" fmla="*/ 193 w 278"/>
                <a:gd name="T7" fmla="*/ 374 h 375"/>
                <a:gd name="T8" fmla="*/ 180 w 278"/>
                <a:gd name="T9" fmla="*/ 371 h 375"/>
                <a:gd name="T10" fmla="*/ 167 w 278"/>
                <a:gd name="T11" fmla="*/ 364 h 375"/>
                <a:gd name="T12" fmla="*/ 156 w 278"/>
                <a:gd name="T13" fmla="*/ 356 h 375"/>
                <a:gd name="T14" fmla="*/ 147 w 278"/>
                <a:gd name="T15" fmla="*/ 345 h 375"/>
                <a:gd name="T16" fmla="*/ 9 w 278"/>
                <a:gd name="T17" fmla="*/ 109 h 375"/>
                <a:gd name="T18" fmla="*/ 3 w 278"/>
                <a:gd name="T19" fmla="*/ 95 h 375"/>
                <a:gd name="T20" fmla="*/ 0 w 278"/>
                <a:gd name="T21" fmla="*/ 81 h 375"/>
                <a:gd name="T22" fmla="*/ 0 w 278"/>
                <a:gd name="T23" fmla="*/ 67 h 375"/>
                <a:gd name="T24" fmla="*/ 2 w 278"/>
                <a:gd name="T25" fmla="*/ 54 h 375"/>
                <a:gd name="T26" fmla="*/ 7 w 278"/>
                <a:gd name="T27" fmla="*/ 40 h 375"/>
                <a:gd name="T28" fmla="*/ 14 w 278"/>
                <a:gd name="T29" fmla="*/ 28 h 375"/>
                <a:gd name="T30" fmla="*/ 24 w 278"/>
                <a:gd name="T31" fmla="*/ 18 h 375"/>
                <a:gd name="T32" fmla="*/ 36 w 278"/>
                <a:gd name="T33" fmla="*/ 9 h 375"/>
                <a:gd name="T34" fmla="*/ 50 w 278"/>
                <a:gd name="T35" fmla="*/ 3 h 375"/>
                <a:gd name="T36" fmla="*/ 63 w 278"/>
                <a:gd name="T37" fmla="*/ 0 h 375"/>
                <a:gd name="T38" fmla="*/ 77 w 278"/>
                <a:gd name="T39" fmla="*/ 0 h 375"/>
                <a:gd name="T40" fmla="*/ 91 w 278"/>
                <a:gd name="T41" fmla="*/ 2 h 375"/>
                <a:gd name="T42" fmla="*/ 105 w 278"/>
                <a:gd name="T43" fmla="*/ 7 h 375"/>
                <a:gd name="T44" fmla="*/ 116 w 278"/>
                <a:gd name="T45" fmla="*/ 15 h 375"/>
                <a:gd name="T46" fmla="*/ 127 w 278"/>
                <a:gd name="T47" fmla="*/ 24 h 375"/>
                <a:gd name="T48" fmla="*/ 135 w 278"/>
                <a:gd name="T49" fmla="*/ 36 h 375"/>
                <a:gd name="T50" fmla="*/ 272 w 278"/>
                <a:gd name="T51" fmla="*/ 273 h 375"/>
                <a:gd name="T52" fmla="*/ 277 w 278"/>
                <a:gd name="T53" fmla="*/ 286 h 375"/>
                <a:gd name="T54" fmla="*/ 278 w 278"/>
                <a:gd name="T55" fmla="*/ 301 h 375"/>
                <a:gd name="T56" fmla="*/ 277 w 278"/>
                <a:gd name="T57" fmla="*/ 315 h 375"/>
                <a:gd name="T58" fmla="*/ 274 w 278"/>
                <a:gd name="T59" fmla="*/ 329 h 375"/>
                <a:gd name="T60" fmla="*/ 267 w 278"/>
                <a:gd name="T61" fmla="*/ 340 h 375"/>
                <a:gd name="T62" fmla="*/ 259 w 278"/>
                <a:gd name="T63" fmla="*/ 352 h 375"/>
                <a:gd name="T64" fmla="*/ 248 w 278"/>
                <a:gd name="T65" fmla="*/ 36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8" h="375">
                  <a:moveTo>
                    <a:pt x="242" y="366"/>
                  </a:moveTo>
                  <a:lnTo>
                    <a:pt x="236" y="369"/>
                  </a:lnTo>
                  <a:lnTo>
                    <a:pt x="228" y="372"/>
                  </a:lnTo>
                  <a:lnTo>
                    <a:pt x="222" y="374"/>
                  </a:lnTo>
                  <a:lnTo>
                    <a:pt x="214" y="375"/>
                  </a:lnTo>
                  <a:lnTo>
                    <a:pt x="207" y="375"/>
                  </a:lnTo>
                  <a:lnTo>
                    <a:pt x="201" y="375"/>
                  </a:lnTo>
                  <a:lnTo>
                    <a:pt x="193" y="374"/>
                  </a:lnTo>
                  <a:lnTo>
                    <a:pt x="187" y="373"/>
                  </a:lnTo>
                  <a:lnTo>
                    <a:pt x="180" y="371"/>
                  </a:lnTo>
                  <a:lnTo>
                    <a:pt x="173" y="368"/>
                  </a:lnTo>
                  <a:lnTo>
                    <a:pt x="167" y="364"/>
                  </a:lnTo>
                  <a:lnTo>
                    <a:pt x="162" y="360"/>
                  </a:lnTo>
                  <a:lnTo>
                    <a:pt x="156" y="356"/>
                  </a:lnTo>
                  <a:lnTo>
                    <a:pt x="151" y="351"/>
                  </a:lnTo>
                  <a:lnTo>
                    <a:pt x="147" y="345"/>
                  </a:lnTo>
                  <a:lnTo>
                    <a:pt x="143" y="339"/>
                  </a:lnTo>
                  <a:lnTo>
                    <a:pt x="9" y="109"/>
                  </a:lnTo>
                  <a:lnTo>
                    <a:pt x="6" y="102"/>
                  </a:lnTo>
                  <a:lnTo>
                    <a:pt x="3" y="95"/>
                  </a:lnTo>
                  <a:lnTo>
                    <a:pt x="1" y="89"/>
                  </a:lnTo>
                  <a:lnTo>
                    <a:pt x="0" y="81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1" y="60"/>
                  </a:lnTo>
                  <a:lnTo>
                    <a:pt x="2" y="54"/>
                  </a:lnTo>
                  <a:lnTo>
                    <a:pt x="4" y="46"/>
                  </a:lnTo>
                  <a:lnTo>
                    <a:pt x="7" y="40"/>
                  </a:lnTo>
                  <a:lnTo>
                    <a:pt x="10" y="34"/>
                  </a:lnTo>
                  <a:lnTo>
                    <a:pt x="14" y="28"/>
                  </a:lnTo>
                  <a:lnTo>
                    <a:pt x="19" y="23"/>
                  </a:lnTo>
                  <a:lnTo>
                    <a:pt x="24" y="18"/>
                  </a:lnTo>
                  <a:lnTo>
                    <a:pt x="29" y="14"/>
                  </a:lnTo>
                  <a:lnTo>
                    <a:pt x="36" y="9"/>
                  </a:lnTo>
                  <a:lnTo>
                    <a:pt x="42" y="6"/>
                  </a:lnTo>
                  <a:lnTo>
                    <a:pt x="50" y="3"/>
                  </a:lnTo>
                  <a:lnTo>
                    <a:pt x="56" y="1"/>
                  </a:lnTo>
                  <a:lnTo>
                    <a:pt x="63" y="0"/>
                  </a:lnTo>
                  <a:lnTo>
                    <a:pt x="71" y="0"/>
                  </a:lnTo>
                  <a:lnTo>
                    <a:pt x="77" y="0"/>
                  </a:lnTo>
                  <a:lnTo>
                    <a:pt x="84" y="1"/>
                  </a:lnTo>
                  <a:lnTo>
                    <a:pt x="91" y="2"/>
                  </a:lnTo>
                  <a:lnTo>
                    <a:pt x="97" y="4"/>
                  </a:lnTo>
                  <a:lnTo>
                    <a:pt x="105" y="7"/>
                  </a:lnTo>
                  <a:lnTo>
                    <a:pt x="110" y="10"/>
                  </a:lnTo>
                  <a:lnTo>
                    <a:pt x="116" y="15"/>
                  </a:lnTo>
                  <a:lnTo>
                    <a:pt x="121" y="19"/>
                  </a:lnTo>
                  <a:lnTo>
                    <a:pt x="127" y="24"/>
                  </a:lnTo>
                  <a:lnTo>
                    <a:pt x="131" y="29"/>
                  </a:lnTo>
                  <a:lnTo>
                    <a:pt x="135" y="36"/>
                  </a:lnTo>
                  <a:lnTo>
                    <a:pt x="268" y="266"/>
                  </a:lnTo>
                  <a:lnTo>
                    <a:pt x="272" y="273"/>
                  </a:lnTo>
                  <a:lnTo>
                    <a:pt x="275" y="280"/>
                  </a:lnTo>
                  <a:lnTo>
                    <a:pt x="277" y="286"/>
                  </a:lnTo>
                  <a:lnTo>
                    <a:pt x="278" y="294"/>
                  </a:lnTo>
                  <a:lnTo>
                    <a:pt x="278" y="301"/>
                  </a:lnTo>
                  <a:lnTo>
                    <a:pt x="278" y="307"/>
                  </a:lnTo>
                  <a:lnTo>
                    <a:pt x="277" y="315"/>
                  </a:lnTo>
                  <a:lnTo>
                    <a:pt x="276" y="321"/>
                  </a:lnTo>
                  <a:lnTo>
                    <a:pt x="274" y="329"/>
                  </a:lnTo>
                  <a:lnTo>
                    <a:pt x="271" y="335"/>
                  </a:lnTo>
                  <a:lnTo>
                    <a:pt x="267" y="340"/>
                  </a:lnTo>
                  <a:lnTo>
                    <a:pt x="263" y="347"/>
                  </a:lnTo>
                  <a:lnTo>
                    <a:pt x="259" y="352"/>
                  </a:lnTo>
                  <a:lnTo>
                    <a:pt x="254" y="357"/>
                  </a:lnTo>
                  <a:lnTo>
                    <a:pt x="248" y="361"/>
                  </a:lnTo>
                  <a:lnTo>
                    <a:pt x="242" y="366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91" name="Freeform 51"/>
            <p:cNvSpPr>
              <a:spLocks/>
            </p:cNvSpPr>
            <p:nvPr/>
          </p:nvSpPr>
          <p:spPr bwMode="auto">
            <a:xfrm>
              <a:off x="2563813" y="4287838"/>
              <a:ext cx="74613" cy="125413"/>
            </a:xfrm>
            <a:custGeom>
              <a:avLst/>
              <a:gdLst>
                <a:gd name="T0" fmla="*/ 177 w 233"/>
                <a:gd name="T1" fmla="*/ 394 h 396"/>
                <a:gd name="T2" fmla="*/ 163 w 233"/>
                <a:gd name="T3" fmla="*/ 396 h 396"/>
                <a:gd name="T4" fmla="*/ 150 w 233"/>
                <a:gd name="T5" fmla="*/ 395 h 396"/>
                <a:gd name="T6" fmla="*/ 136 w 233"/>
                <a:gd name="T7" fmla="*/ 392 h 396"/>
                <a:gd name="T8" fmla="*/ 123 w 233"/>
                <a:gd name="T9" fmla="*/ 385 h 396"/>
                <a:gd name="T10" fmla="*/ 112 w 233"/>
                <a:gd name="T11" fmla="*/ 377 h 396"/>
                <a:gd name="T12" fmla="*/ 102 w 233"/>
                <a:gd name="T13" fmla="*/ 366 h 396"/>
                <a:gd name="T14" fmla="*/ 95 w 233"/>
                <a:gd name="T15" fmla="*/ 355 h 396"/>
                <a:gd name="T16" fmla="*/ 4 w 233"/>
                <a:gd name="T17" fmla="*/ 96 h 396"/>
                <a:gd name="T18" fmla="*/ 1 w 233"/>
                <a:gd name="T19" fmla="*/ 82 h 396"/>
                <a:gd name="T20" fmla="*/ 1 w 233"/>
                <a:gd name="T21" fmla="*/ 67 h 396"/>
                <a:gd name="T22" fmla="*/ 3 w 233"/>
                <a:gd name="T23" fmla="*/ 53 h 396"/>
                <a:gd name="T24" fmla="*/ 7 w 233"/>
                <a:gd name="T25" fmla="*/ 41 h 396"/>
                <a:gd name="T26" fmla="*/ 14 w 233"/>
                <a:gd name="T27" fmla="*/ 29 h 396"/>
                <a:gd name="T28" fmla="*/ 24 w 233"/>
                <a:gd name="T29" fmla="*/ 19 h 396"/>
                <a:gd name="T30" fmla="*/ 35 w 233"/>
                <a:gd name="T31" fmla="*/ 10 h 396"/>
                <a:gd name="T32" fmla="*/ 49 w 233"/>
                <a:gd name="T33" fmla="*/ 4 h 396"/>
                <a:gd name="T34" fmla="*/ 63 w 233"/>
                <a:gd name="T35" fmla="*/ 0 h 396"/>
                <a:gd name="T36" fmla="*/ 78 w 233"/>
                <a:gd name="T37" fmla="*/ 0 h 396"/>
                <a:gd name="T38" fmla="*/ 92 w 233"/>
                <a:gd name="T39" fmla="*/ 2 h 396"/>
                <a:gd name="T40" fmla="*/ 104 w 233"/>
                <a:gd name="T41" fmla="*/ 7 h 396"/>
                <a:gd name="T42" fmla="*/ 116 w 233"/>
                <a:gd name="T43" fmla="*/ 13 h 396"/>
                <a:gd name="T44" fmla="*/ 126 w 233"/>
                <a:gd name="T45" fmla="*/ 23 h 396"/>
                <a:gd name="T46" fmla="*/ 135 w 233"/>
                <a:gd name="T47" fmla="*/ 34 h 396"/>
                <a:gd name="T48" fmla="*/ 141 w 233"/>
                <a:gd name="T49" fmla="*/ 48 h 396"/>
                <a:gd name="T50" fmla="*/ 231 w 233"/>
                <a:gd name="T51" fmla="*/ 306 h 396"/>
                <a:gd name="T52" fmla="*/ 233 w 233"/>
                <a:gd name="T53" fmla="*/ 321 h 396"/>
                <a:gd name="T54" fmla="*/ 232 w 233"/>
                <a:gd name="T55" fmla="*/ 335 h 396"/>
                <a:gd name="T56" fmla="*/ 229 w 233"/>
                <a:gd name="T57" fmla="*/ 348 h 396"/>
                <a:gd name="T58" fmla="*/ 223 w 233"/>
                <a:gd name="T59" fmla="*/ 361 h 396"/>
                <a:gd name="T60" fmla="*/ 214 w 233"/>
                <a:gd name="T61" fmla="*/ 373 h 396"/>
                <a:gd name="T62" fmla="*/ 205 w 233"/>
                <a:gd name="T63" fmla="*/ 382 h 396"/>
                <a:gd name="T64" fmla="*/ 192 w 233"/>
                <a:gd name="T65" fmla="*/ 39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3" h="396">
                  <a:moveTo>
                    <a:pt x="185" y="392"/>
                  </a:moveTo>
                  <a:lnTo>
                    <a:pt x="177" y="394"/>
                  </a:lnTo>
                  <a:lnTo>
                    <a:pt x="171" y="396"/>
                  </a:lnTo>
                  <a:lnTo>
                    <a:pt x="163" y="396"/>
                  </a:lnTo>
                  <a:lnTo>
                    <a:pt x="156" y="396"/>
                  </a:lnTo>
                  <a:lnTo>
                    <a:pt x="150" y="395"/>
                  </a:lnTo>
                  <a:lnTo>
                    <a:pt x="142" y="394"/>
                  </a:lnTo>
                  <a:lnTo>
                    <a:pt x="136" y="392"/>
                  </a:lnTo>
                  <a:lnTo>
                    <a:pt x="130" y="389"/>
                  </a:lnTo>
                  <a:lnTo>
                    <a:pt x="123" y="385"/>
                  </a:lnTo>
                  <a:lnTo>
                    <a:pt x="117" y="382"/>
                  </a:lnTo>
                  <a:lnTo>
                    <a:pt x="112" y="377"/>
                  </a:lnTo>
                  <a:lnTo>
                    <a:pt x="106" y="373"/>
                  </a:lnTo>
                  <a:lnTo>
                    <a:pt x="102" y="366"/>
                  </a:lnTo>
                  <a:lnTo>
                    <a:pt x="98" y="361"/>
                  </a:lnTo>
                  <a:lnTo>
                    <a:pt x="95" y="355"/>
                  </a:lnTo>
                  <a:lnTo>
                    <a:pt x="93" y="347"/>
                  </a:lnTo>
                  <a:lnTo>
                    <a:pt x="4" y="96"/>
                  </a:lnTo>
                  <a:lnTo>
                    <a:pt x="2" y="89"/>
                  </a:lnTo>
                  <a:lnTo>
                    <a:pt x="1" y="82"/>
                  </a:lnTo>
                  <a:lnTo>
                    <a:pt x="0" y="75"/>
                  </a:lnTo>
                  <a:lnTo>
                    <a:pt x="1" y="67"/>
                  </a:lnTo>
                  <a:lnTo>
                    <a:pt x="1" y="61"/>
                  </a:lnTo>
                  <a:lnTo>
                    <a:pt x="3" y="53"/>
                  </a:lnTo>
                  <a:lnTo>
                    <a:pt x="5" y="47"/>
                  </a:lnTo>
                  <a:lnTo>
                    <a:pt x="7" y="41"/>
                  </a:lnTo>
                  <a:lnTo>
                    <a:pt x="10" y="34"/>
                  </a:lnTo>
                  <a:lnTo>
                    <a:pt x="14" y="29"/>
                  </a:lnTo>
                  <a:lnTo>
                    <a:pt x="19" y="23"/>
                  </a:lnTo>
                  <a:lnTo>
                    <a:pt x="24" y="19"/>
                  </a:lnTo>
                  <a:lnTo>
                    <a:pt x="29" y="13"/>
                  </a:lnTo>
                  <a:lnTo>
                    <a:pt x="35" y="10"/>
                  </a:lnTo>
                  <a:lnTo>
                    <a:pt x="42" y="6"/>
                  </a:lnTo>
                  <a:lnTo>
                    <a:pt x="49" y="4"/>
                  </a:lnTo>
                  <a:lnTo>
                    <a:pt x="56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8" y="0"/>
                  </a:lnTo>
                  <a:lnTo>
                    <a:pt x="84" y="1"/>
                  </a:lnTo>
                  <a:lnTo>
                    <a:pt x="92" y="2"/>
                  </a:lnTo>
                  <a:lnTo>
                    <a:pt x="98" y="4"/>
                  </a:lnTo>
                  <a:lnTo>
                    <a:pt x="104" y="7"/>
                  </a:lnTo>
                  <a:lnTo>
                    <a:pt x="111" y="10"/>
                  </a:lnTo>
                  <a:lnTo>
                    <a:pt x="116" y="13"/>
                  </a:lnTo>
                  <a:lnTo>
                    <a:pt x="122" y="19"/>
                  </a:lnTo>
                  <a:lnTo>
                    <a:pt x="126" y="23"/>
                  </a:lnTo>
                  <a:lnTo>
                    <a:pt x="132" y="29"/>
                  </a:lnTo>
                  <a:lnTo>
                    <a:pt x="135" y="34"/>
                  </a:lnTo>
                  <a:lnTo>
                    <a:pt x="139" y="41"/>
                  </a:lnTo>
                  <a:lnTo>
                    <a:pt x="141" y="48"/>
                  </a:lnTo>
                  <a:lnTo>
                    <a:pt x="229" y="300"/>
                  </a:lnTo>
                  <a:lnTo>
                    <a:pt x="231" y="306"/>
                  </a:lnTo>
                  <a:lnTo>
                    <a:pt x="233" y="314"/>
                  </a:lnTo>
                  <a:lnTo>
                    <a:pt x="233" y="321"/>
                  </a:lnTo>
                  <a:lnTo>
                    <a:pt x="233" y="328"/>
                  </a:lnTo>
                  <a:lnTo>
                    <a:pt x="232" y="335"/>
                  </a:lnTo>
                  <a:lnTo>
                    <a:pt x="231" y="342"/>
                  </a:lnTo>
                  <a:lnTo>
                    <a:pt x="229" y="348"/>
                  </a:lnTo>
                  <a:lnTo>
                    <a:pt x="226" y="355"/>
                  </a:lnTo>
                  <a:lnTo>
                    <a:pt x="223" y="361"/>
                  </a:lnTo>
                  <a:lnTo>
                    <a:pt x="219" y="366"/>
                  </a:lnTo>
                  <a:lnTo>
                    <a:pt x="214" y="373"/>
                  </a:lnTo>
                  <a:lnTo>
                    <a:pt x="210" y="377"/>
                  </a:lnTo>
                  <a:lnTo>
                    <a:pt x="205" y="382"/>
                  </a:lnTo>
                  <a:lnTo>
                    <a:pt x="198" y="385"/>
                  </a:lnTo>
                  <a:lnTo>
                    <a:pt x="192" y="390"/>
                  </a:lnTo>
                  <a:lnTo>
                    <a:pt x="185" y="392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92" name="Freeform 52"/>
            <p:cNvSpPr>
              <a:spLocks/>
            </p:cNvSpPr>
            <p:nvPr/>
          </p:nvSpPr>
          <p:spPr bwMode="auto">
            <a:xfrm>
              <a:off x="2524125" y="4300538"/>
              <a:ext cx="58738" cy="130175"/>
            </a:xfrm>
            <a:custGeom>
              <a:avLst/>
              <a:gdLst>
                <a:gd name="T0" fmla="*/ 118 w 187"/>
                <a:gd name="T1" fmla="*/ 408 h 408"/>
                <a:gd name="T2" fmla="*/ 104 w 187"/>
                <a:gd name="T3" fmla="*/ 407 h 408"/>
                <a:gd name="T4" fmla="*/ 91 w 187"/>
                <a:gd name="T5" fmla="*/ 404 h 408"/>
                <a:gd name="T6" fmla="*/ 78 w 187"/>
                <a:gd name="T7" fmla="*/ 398 h 408"/>
                <a:gd name="T8" fmla="*/ 66 w 187"/>
                <a:gd name="T9" fmla="*/ 390 h 408"/>
                <a:gd name="T10" fmla="*/ 57 w 187"/>
                <a:gd name="T11" fmla="*/ 379 h 408"/>
                <a:gd name="T12" fmla="*/ 49 w 187"/>
                <a:gd name="T13" fmla="*/ 368 h 408"/>
                <a:gd name="T14" fmla="*/ 44 w 187"/>
                <a:gd name="T15" fmla="*/ 354 h 408"/>
                <a:gd name="T16" fmla="*/ 1 w 187"/>
                <a:gd name="T17" fmla="*/ 83 h 408"/>
                <a:gd name="T18" fmla="*/ 0 w 187"/>
                <a:gd name="T19" fmla="*/ 69 h 408"/>
                <a:gd name="T20" fmla="*/ 2 w 187"/>
                <a:gd name="T21" fmla="*/ 55 h 408"/>
                <a:gd name="T22" fmla="*/ 6 w 187"/>
                <a:gd name="T23" fmla="*/ 42 h 408"/>
                <a:gd name="T24" fmla="*/ 13 w 187"/>
                <a:gd name="T25" fmla="*/ 30 h 408"/>
                <a:gd name="T26" fmla="*/ 22 w 187"/>
                <a:gd name="T27" fmla="*/ 19 h 408"/>
                <a:gd name="T28" fmla="*/ 34 w 187"/>
                <a:gd name="T29" fmla="*/ 10 h 408"/>
                <a:gd name="T30" fmla="*/ 46 w 187"/>
                <a:gd name="T31" fmla="*/ 4 h 408"/>
                <a:gd name="T32" fmla="*/ 61 w 187"/>
                <a:gd name="T33" fmla="*/ 1 h 408"/>
                <a:gd name="T34" fmla="*/ 76 w 187"/>
                <a:gd name="T35" fmla="*/ 0 h 408"/>
                <a:gd name="T36" fmla="*/ 90 w 187"/>
                <a:gd name="T37" fmla="*/ 2 h 408"/>
                <a:gd name="T38" fmla="*/ 102 w 187"/>
                <a:gd name="T39" fmla="*/ 6 h 408"/>
                <a:gd name="T40" fmla="*/ 115 w 187"/>
                <a:gd name="T41" fmla="*/ 14 h 408"/>
                <a:gd name="T42" fmla="*/ 126 w 187"/>
                <a:gd name="T43" fmla="*/ 22 h 408"/>
                <a:gd name="T44" fmla="*/ 134 w 187"/>
                <a:gd name="T45" fmla="*/ 34 h 408"/>
                <a:gd name="T46" fmla="*/ 140 w 187"/>
                <a:gd name="T47" fmla="*/ 46 h 408"/>
                <a:gd name="T48" fmla="*/ 144 w 187"/>
                <a:gd name="T49" fmla="*/ 61 h 408"/>
                <a:gd name="T50" fmla="*/ 187 w 187"/>
                <a:gd name="T51" fmla="*/ 331 h 408"/>
                <a:gd name="T52" fmla="*/ 187 w 187"/>
                <a:gd name="T53" fmla="*/ 346 h 408"/>
                <a:gd name="T54" fmla="*/ 183 w 187"/>
                <a:gd name="T55" fmla="*/ 359 h 408"/>
                <a:gd name="T56" fmla="*/ 177 w 187"/>
                <a:gd name="T57" fmla="*/ 372 h 408"/>
                <a:gd name="T58" fmla="*/ 169 w 187"/>
                <a:gd name="T59" fmla="*/ 384 h 408"/>
                <a:gd name="T60" fmla="*/ 158 w 187"/>
                <a:gd name="T61" fmla="*/ 393 h 408"/>
                <a:gd name="T62" fmla="*/ 147 w 187"/>
                <a:gd name="T63" fmla="*/ 401 h 408"/>
                <a:gd name="T64" fmla="*/ 133 w 187"/>
                <a:gd name="T65" fmla="*/ 406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7" h="408">
                  <a:moveTo>
                    <a:pt x="126" y="407"/>
                  </a:moveTo>
                  <a:lnTo>
                    <a:pt x="118" y="408"/>
                  </a:lnTo>
                  <a:lnTo>
                    <a:pt x="111" y="408"/>
                  </a:lnTo>
                  <a:lnTo>
                    <a:pt x="104" y="407"/>
                  </a:lnTo>
                  <a:lnTo>
                    <a:pt x="97" y="406"/>
                  </a:lnTo>
                  <a:lnTo>
                    <a:pt x="91" y="404"/>
                  </a:lnTo>
                  <a:lnTo>
                    <a:pt x="83" y="402"/>
                  </a:lnTo>
                  <a:lnTo>
                    <a:pt x="78" y="398"/>
                  </a:lnTo>
                  <a:lnTo>
                    <a:pt x="72" y="394"/>
                  </a:lnTo>
                  <a:lnTo>
                    <a:pt x="66" y="390"/>
                  </a:lnTo>
                  <a:lnTo>
                    <a:pt x="61" y="385"/>
                  </a:lnTo>
                  <a:lnTo>
                    <a:pt x="57" y="379"/>
                  </a:lnTo>
                  <a:lnTo>
                    <a:pt x="53" y="374"/>
                  </a:lnTo>
                  <a:lnTo>
                    <a:pt x="49" y="368"/>
                  </a:lnTo>
                  <a:lnTo>
                    <a:pt x="46" y="361"/>
                  </a:lnTo>
                  <a:lnTo>
                    <a:pt x="44" y="354"/>
                  </a:lnTo>
                  <a:lnTo>
                    <a:pt x="42" y="347"/>
                  </a:lnTo>
                  <a:lnTo>
                    <a:pt x="1" y="83"/>
                  </a:lnTo>
                  <a:lnTo>
                    <a:pt x="0" y="76"/>
                  </a:lnTo>
                  <a:lnTo>
                    <a:pt x="0" y="69"/>
                  </a:lnTo>
                  <a:lnTo>
                    <a:pt x="0" y="62"/>
                  </a:lnTo>
                  <a:lnTo>
                    <a:pt x="2" y="55"/>
                  </a:lnTo>
                  <a:lnTo>
                    <a:pt x="4" y="49"/>
                  </a:lnTo>
                  <a:lnTo>
                    <a:pt x="6" y="42"/>
                  </a:lnTo>
                  <a:lnTo>
                    <a:pt x="9" y="36"/>
                  </a:lnTo>
                  <a:lnTo>
                    <a:pt x="13" y="30"/>
                  </a:lnTo>
                  <a:lnTo>
                    <a:pt x="18" y="24"/>
                  </a:lnTo>
                  <a:lnTo>
                    <a:pt x="22" y="19"/>
                  </a:lnTo>
                  <a:lnTo>
                    <a:pt x="28" y="15"/>
                  </a:lnTo>
                  <a:lnTo>
                    <a:pt x="34" y="10"/>
                  </a:lnTo>
                  <a:lnTo>
                    <a:pt x="40" y="7"/>
                  </a:lnTo>
                  <a:lnTo>
                    <a:pt x="46" y="4"/>
                  </a:lnTo>
                  <a:lnTo>
                    <a:pt x="54" y="2"/>
                  </a:lnTo>
                  <a:lnTo>
                    <a:pt x="61" y="1"/>
                  </a:lnTo>
                  <a:lnTo>
                    <a:pt x="68" y="0"/>
                  </a:lnTo>
                  <a:lnTo>
                    <a:pt x="76" y="0"/>
                  </a:lnTo>
                  <a:lnTo>
                    <a:pt x="82" y="0"/>
                  </a:lnTo>
                  <a:lnTo>
                    <a:pt x="90" y="2"/>
                  </a:lnTo>
                  <a:lnTo>
                    <a:pt x="96" y="4"/>
                  </a:lnTo>
                  <a:lnTo>
                    <a:pt x="102" y="6"/>
                  </a:lnTo>
                  <a:lnTo>
                    <a:pt x="109" y="9"/>
                  </a:lnTo>
                  <a:lnTo>
                    <a:pt x="115" y="14"/>
                  </a:lnTo>
                  <a:lnTo>
                    <a:pt x="120" y="18"/>
                  </a:lnTo>
                  <a:lnTo>
                    <a:pt x="126" y="22"/>
                  </a:lnTo>
                  <a:lnTo>
                    <a:pt x="130" y="28"/>
                  </a:lnTo>
                  <a:lnTo>
                    <a:pt x="134" y="34"/>
                  </a:lnTo>
                  <a:lnTo>
                    <a:pt x="137" y="40"/>
                  </a:lnTo>
                  <a:lnTo>
                    <a:pt x="140" y="46"/>
                  </a:lnTo>
                  <a:lnTo>
                    <a:pt x="143" y="54"/>
                  </a:lnTo>
                  <a:lnTo>
                    <a:pt x="144" y="61"/>
                  </a:lnTo>
                  <a:lnTo>
                    <a:pt x="186" y="323"/>
                  </a:lnTo>
                  <a:lnTo>
                    <a:pt x="187" y="331"/>
                  </a:lnTo>
                  <a:lnTo>
                    <a:pt x="187" y="338"/>
                  </a:lnTo>
                  <a:lnTo>
                    <a:pt x="187" y="346"/>
                  </a:lnTo>
                  <a:lnTo>
                    <a:pt x="185" y="353"/>
                  </a:lnTo>
                  <a:lnTo>
                    <a:pt x="183" y="359"/>
                  </a:lnTo>
                  <a:lnTo>
                    <a:pt x="181" y="366"/>
                  </a:lnTo>
                  <a:lnTo>
                    <a:pt x="177" y="372"/>
                  </a:lnTo>
                  <a:lnTo>
                    <a:pt x="173" y="378"/>
                  </a:lnTo>
                  <a:lnTo>
                    <a:pt x="169" y="384"/>
                  </a:lnTo>
                  <a:lnTo>
                    <a:pt x="164" y="388"/>
                  </a:lnTo>
                  <a:lnTo>
                    <a:pt x="158" y="393"/>
                  </a:lnTo>
                  <a:lnTo>
                    <a:pt x="153" y="397"/>
                  </a:lnTo>
                  <a:lnTo>
                    <a:pt x="147" y="401"/>
                  </a:lnTo>
                  <a:lnTo>
                    <a:pt x="140" y="404"/>
                  </a:lnTo>
                  <a:lnTo>
                    <a:pt x="133" y="406"/>
                  </a:lnTo>
                  <a:lnTo>
                    <a:pt x="126" y="407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93" name="Freeform 53"/>
            <p:cNvSpPr>
              <a:spLocks/>
            </p:cNvSpPr>
            <p:nvPr/>
          </p:nvSpPr>
          <p:spPr bwMode="auto">
            <a:xfrm>
              <a:off x="2474913" y="4313238"/>
              <a:ext cx="50800" cy="107950"/>
            </a:xfrm>
            <a:custGeom>
              <a:avLst/>
              <a:gdLst>
                <a:gd name="T0" fmla="*/ 70 w 156"/>
                <a:gd name="T1" fmla="*/ 342 h 343"/>
                <a:gd name="T2" fmla="*/ 55 w 156"/>
                <a:gd name="T3" fmla="*/ 340 h 343"/>
                <a:gd name="T4" fmla="*/ 41 w 156"/>
                <a:gd name="T5" fmla="*/ 336 h 343"/>
                <a:gd name="T6" fmla="*/ 28 w 156"/>
                <a:gd name="T7" fmla="*/ 329 h 343"/>
                <a:gd name="T8" fmla="*/ 17 w 156"/>
                <a:gd name="T9" fmla="*/ 321 h 343"/>
                <a:gd name="T10" fmla="*/ 10 w 156"/>
                <a:gd name="T11" fmla="*/ 312 h 343"/>
                <a:gd name="T12" fmla="*/ 4 w 156"/>
                <a:gd name="T13" fmla="*/ 300 h 343"/>
                <a:gd name="T14" fmla="*/ 0 w 156"/>
                <a:gd name="T15" fmla="*/ 288 h 343"/>
                <a:gd name="T16" fmla="*/ 0 w 156"/>
                <a:gd name="T17" fmla="*/ 61 h 343"/>
                <a:gd name="T18" fmla="*/ 2 w 156"/>
                <a:gd name="T19" fmla="*/ 48 h 343"/>
                <a:gd name="T20" fmla="*/ 6 w 156"/>
                <a:gd name="T21" fmla="*/ 37 h 343"/>
                <a:gd name="T22" fmla="*/ 13 w 156"/>
                <a:gd name="T23" fmla="*/ 26 h 343"/>
                <a:gd name="T24" fmla="*/ 23 w 156"/>
                <a:gd name="T25" fmla="*/ 18 h 343"/>
                <a:gd name="T26" fmla="*/ 34 w 156"/>
                <a:gd name="T27" fmla="*/ 10 h 343"/>
                <a:gd name="T28" fmla="*/ 48 w 156"/>
                <a:gd name="T29" fmla="*/ 5 h 343"/>
                <a:gd name="T30" fmla="*/ 63 w 156"/>
                <a:gd name="T31" fmla="*/ 1 h 343"/>
                <a:gd name="T32" fmla="*/ 79 w 156"/>
                <a:gd name="T33" fmla="*/ 0 h 343"/>
                <a:gd name="T34" fmla="*/ 94 w 156"/>
                <a:gd name="T35" fmla="*/ 1 h 343"/>
                <a:gd name="T36" fmla="*/ 108 w 156"/>
                <a:gd name="T37" fmla="*/ 5 h 343"/>
                <a:gd name="T38" fmla="*/ 122 w 156"/>
                <a:gd name="T39" fmla="*/ 10 h 343"/>
                <a:gd name="T40" fmla="*/ 134 w 156"/>
                <a:gd name="T41" fmla="*/ 18 h 343"/>
                <a:gd name="T42" fmla="*/ 143 w 156"/>
                <a:gd name="T43" fmla="*/ 27 h 343"/>
                <a:gd name="T44" fmla="*/ 151 w 156"/>
                <a:gd name="T45" fmla="*/ 37 h 343"/>
                <a:gd name="T46" fmla="*/ 155 w 156"/>
                <a:gd name="T47" fmla="*/ 48 h 343"/>
                <a:gd name="T48" fmla="*/ 156 w 156"/>
                <a:gd name="T49" fmla="*/ 61 h 343"/>
                <a:gd name="T50" fmla="*/ 156 w 156"/>
                <a:gd name="T51" fmla="*/ 288 h 343"/>
                <a:gd name="T52" fmla="*/ 153 w 156"/>
                <a:gd name="T53" fmla="*/ 300 h 343"/>
                <a:gd name="T54" fmla="*/ 146 w 156"/>
                <a:gd name="T55" fmla="*/ 312 h 343"/>
                <a:gd name="T56" fmla="*/ 139 w 156"/>
                <a:gd name="T57" fmla="*/ 321 h 343"/>
                <a:gd name="T58" fmla="*/ 128 w 156"/>
                <a:gd name="T59" fmla="*/ 329 h 343"/>
                <a:gd name="T60" fmla="*/ 116 w 156"/>
                <a:gd name="T61" fmla="*/ 336 h 343"/>
                <a:gd name="T62" fmla="*/ 101 w 156"/>
                <a:gd name="T63" fmla="*/ 340 h 343"/>
                <a:gd name="T64" fmla="*/ 86 w 156"/>
                <a:gd name="T65" fmla="*/ 342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6" h="343">
                  <a:moveTo>
                    <a:pt x="79" y="343"/>
                  </a:moveTo>
                  <a:lnTo>
                    <a:pt x="70" y="342"/>
                  </a:lnTo>
                  <a:lnTo>
                    <a:pt x="63" y="341"/>
                  </a:lnTo>
                  <a:lnTo>
                    <a:pt x="55" y="340"/>
                  </a:lnTo>
                  <a:lnTo>
                    <a:pt x="48" y="338"/>
                  </a:lnTo>
                  <a:lnTo>
                    <a:pt x="41" y="336"/>
                  </a:lnTo>
                  <a:lnTo>
                    <a:pt x="34" y="333"/>
                  </a:lnTo>
                  <a:lnTo>
                    <a:pt x="28" y="329"/>
                  </a:lnTo>
                  <a:lnTo>
                    <a:pt x="23" y="325"/>
                  </a:lnTo>
                  <a:lnTo>
                    <a:pt x="17" y="321"/>
                  </a:lnTo>
                  <a:lnTo>
                    <a:pt x="13" y="316"/>
                  </a:lnTo>
                  <a:lnTo>
                    <a:pt x="10" y="312"/>
                  </a:lnTo>
                  <a:lnTo>
                    <a:pt x="6" y="306"/>
                  </a:lnTo>
                  <a:lnTo>
                    <a:pt x="4" y="300"/>
                  </a:lnTo>
                  <a:lnTo>
                    <a:pt x="2" y="295"/>
                  </a:lnTo>
                  <a:lnTo>
                    <a:pt x="0" y="288"/>
                  </a:lnTo>
                  <a:lnTo>
                    <a:pt x="0" y="282"/>
                  </a:lnTo>
                  <a:lnTo>
                    <a:pt x="0" y="61"/>
                  </a:lnTo>
                  <a:lnTo>
                    <a:pt x="0" y="55"/>
                  </a:lnTo>
                  <a:lnTo>
                    <a:pt x="2" y="48"/>
                  </a:lnTo>
                  <a:lnTo>
                    <a:pt x="4" y="42"/>
                  </a:lnTo>
                  <a:lnTo>
                    <a:pt x="6" y="37"/>
                  </a:lnTo>
                  <a:lnTo>
                    <a:pt x="9" y="32"/>
                  </a:lnTo>
                  <a:lnTo>
                    <a:pt x="13" y="26"/>
                  </a:lnTo>
                  <a:lnTo>
                    <a:pt x="17" y="22"/>
                  </a:lnTo>
                  <a:lnTo>
                    <a:pt x="23" y="18"/>
                  </a:lnTo>
                  <a:lnTo>
                    <a:pt x="28" y="14"/>
                  </a:lnTo>
                  <a:lnTo>
                    <a:pt x="34" y="10"/>
                  </a:lnTo>
                  <a:lnTo>
                    <a:pt x="41" y="7"/>
                  </a:lnTo>
                  <a:lnTo>
                    <a:pt x="48" y="5"/>
                  </a:lnTo>
                  <a:lnTo>
                    <a:pt x="55" y="3"/>
                  </a:lnTo>
                  <a:lnTo>
                    <a:pt x="63" y="1"/>
                  </a:lnTo>
                  <a:lnTo>
                    <a:pt x="70" y="1"/>
                  </a:lnTo>
                  <a:lnTo>
                    <a:pt x="79" y="0"/>
                  </a:lnTo>
                  <a:lnTo>
                    <a:pt x="86" y="1"/>
                  </a:lnTo>
                  <a:lnTo>
                    <a:pt x="94" y="1"/>
                  </a:lnTo>
                  <a:lnTo>
                    <a:pt x="101" y="3"/>
                  </a:lnTo>
                  <a:lnTo>
                    <a:pt x="108" y="5"/>
                  </a:lnTo>
                  <a:lnTo>
                    <a:pt x="116" y="7"/>
                  </a:lnTo>
                  <a:lnTo>
                    <a:pt x="122" y="10"/>
                  </a:lnTo>
                  <a:lnTo>
                    <a:pt x="128" y="14"/>
                  </a:lnTo>
                  <a:lnTo>
                    <a:pt x="134" y="18"/>
                  </a:lnTo>
                  <a:lnTo>
                    <a:pt x="139" y="22"/>
                  </a:lnTo>
                  <a:lnTo>
                    <a:pt x="143" y="27"/>
                  </a:lnTo>
                  <a:lnTo>
                    <a:pt x="146" y="32"/>
                  </a:lnTo>
                  <a:lnTo>
                    <a:pt x="151" y="37"/>
                  </a:lnTo>
                  <a:lnTo>
                    <a:pt x="153" y="42"/>
                  </a:lnTo>
                  <a:lnTo>
                    <a:pt x="155" y="48"/>
                  </a:lnTo>
                  <a:lnTo>
                    <a:pt x="156" y="55"/>
                  </a:lnTo>
                  <a:lnTo>
                    <a:pt x="156" y="61"/>
                  </a:lnTo>
                  <a:lnTo>
                    <a:pt x="156" y="282"/>
                  </a:lnTo>
                  <a:lnTo>
                    <a:pt x="156" y="288"/>
                  </a:lnTo>
                  <a:lnTo>
                    <a:pt x="155" y="295"/>
                  </a:lnTo>
                  <a:lnTo>
                    <a:pt x="153" y="300"/>
                  </a:lnTo>
                  <a:lnTo>
                    <a:pt x="151" y="306"/>
                  </a:lnTo>
                  <a:lnTo>
                    <a:pt x="146" y="312"/>
                  </a:lnTo>
                  <a:lnTo>
                    <a:pt x="143" y="316"/>
                  </a:lnTo>
                  <a:lnTo>
                    <a:pt x="139" y="321"/>
                  </a:lnTo>
                  <a:lnTo>
                    <a:pt x="134" y="325"/>
                  </a:lnTo>
                  <a:lnTo>
                    <a:pt x="128" y="329"/>
                  </a:lnTo>
                  <a:lnTo>
                    <a:pt x="122" y="333"/>
                  </a:lnTo>
                  <a:lnTo>
                    <a:pt x="116" y="336"/>
                  </a:lnTo>
                  <a:lnTo>
                    <a:pt x="108" y="338"/>
                  </a:lnTo>
                  <a:lnTo>
                    <a:pt x="101" y="340"/>
                  </a:lnTo>
                  <a:lnTo>
                    <a:pt x="94" y="341"/>
                  </a:lnTo>
                  <a:lnTo>
                    <a:pt x="86" y="342"/>
                  </a:lnTo>
                  <a:lnTo>
                    <a:pt x="79" y="343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94" name="Freeform 54"/>
            <p:cNvSpPr>
              <a:spLocks/>
            </p:cNvSpPr>
            <p:nvPr/>
          </p:nvSpPr>
          <p:spPr bwMode="auto">
            <a:xfrm>
              <a:off x="2560638" y="4237038"/>
              <a:ext cx="96838" cy="107950"/>
            </a:xfrm>
            <a:custGeom>
              <a:avLst/>
              <a:gdLst>
                <a:gd name="T0" fmla="*/ 38 w 307"/>
                <a:gd name="T1" fmla="*/ 319 h 341"/>
                <a:gd name="T2" fmla="*/ 21 w 307"/>
                <a:gd name="T3" fmla="*/ 301 h 341"/>
                <a:gd name="T4" fmla="*/ 12 w 307"/>
                <a:gd name="T5" fmla="*/ 287 h 341"/>
                <a:gd name="T6" fmla="*/ 4 w 307"/>
                <a:gd name="T7" fmla="*/ 272 h 341"/>
                <a:gd name="T8" fmla="*/ 1 w 307"/>
                <a:gd name="T9" fmla="*/ 255 h 341"/>
                <a:gd name="T10" fmla="*/ 1 w 307"/>
                <a:gd name="T11" fmla="*/ 236 h 341"/>
                <a:gd name="T12" fmla="*/ 5 w 307"/>
                <a:gd name="T13" fmla="*/ 216 h 341"/>
                <a:gd name="T14" fmla="*/ 17 w 307"/>
                <a:gd name="T15" fmla="*/ 191 h 341"/>
                <a:gd name="T16" fmla="*/ 33 w 307"/>
                <a:gd name="T17" fmla="*/ 164 h 341"/>
                <a:gd name="T18" fmla="*/ 69 w 307"/>
                <a:gd name="T19" fmla="*/ 113 h 341"/>
                <a:gd name="T20" fmla="*/ 121 w 307"/>
                <a:gd name="T21" fmla="*/ 47 h 341"/>
                <a:gd name="T22" fmla="*/ 146 w 307"/>
                <a:gd name="T23" fmla="*/ 26 h 341"/>
                <a:gd name="T24" fmla="*/ 172 w 307"/>
                <a:gd name="T25" fmla="*/ 12 h 341"/>
                <a:gd name="T26" fmla="*/ 199 w 307"/>
                <a:gd name="T27" fmla="*/ 3 h 341"/>
                <a:gd name="T28" fmla="*/ 225 w 307"/>
                <a:gd name="T29" fmla="*/ 0 h 341"/>
                <a:gd name="T30" fmla="*/ 248 w 307"/>
                <a:gd name="T31" fmla="*/ 1 h 341"/>
                <a:gd name="T32" fmla="*/ 270 w 307"/>
                <a:gd name="T33" fmla="*/ 5 h 341"/>
                <a:gd name="T34" fmla="*/ 288 w 307"/>
                <a:gd name="T35" fmla="*/ 13 h 341"/>
                <a:gd name="T36" fmla="*/ 299 w 307"/>
                <a:gd name="T37" fmla="*/ 21 h 341"/>
                <a:gd name="T38" fmla="*/ 306 w 307"/>
                <a:gd name="T39" fmla="*/ 31 h 341"/>
                <a:gd name="T40" fmla="*/ 307 w 307"/>
                <a:gd name="T41" fmla="*/ 42 h 341"/>
                <a:gd name="T42" fmla="*/ 302 w 307"/>
                <a:gd name="T43" fmla="*/ 54 h 341"/>
                <a:gd name="T44" fmla="*/ 284 w 307"/>
                <a:gd name="T45" fmla="*/ 88 h 341"/>
                <a:gd name="T46" fmla="*/ 264 w 307"/>
                <a:gd name="T47" fmla="*/ 133 h 341"/>
                <a:gd name="T48" fmla="*/ 248 w 307"/>
                <a:gd name="T49" fmla="*/ 168 h 341"/>
                <a:gd name="T50" fmla="*/ 220 w 307"/>
                <a:gd name="T51" fmla="*/ 218 h 341"/>
                <a:gd name="T52" fmla="*/ 182 w 307"/>
                <a:gd name="T53" fmla="*/ 273 h 341"/>
                <a:gd name="T54" fmla="*/ 155 w 307"/>
                <a:gd name="T55" fmla="*/ 305 h 341"/>
                <a:gd name="T56" fmla="*/ 147 w 307"/>
                <a:gd name="T57" fmla="*/ 316 h 341"/>
                <a:gd name="T58" fmla="*/ 137 w 307"/>
                <a:gd name="T59" fmla="*/ 325 h 341"/>
                <a:gd name="T60" fmla="*/ 125 w 307"/>
                <a:gd name="T61" fmla="*/ 333 h 341"/>
                <a:gd name="T62" fmla="*/ 112 w 307"/>
                <a:gd name="T63" fmla="*/ 338 h 341"/>
                <a:gd name="T64" fmla="*/ 98 w 307"/>
                <a:gd name="T65" fmla="*/ 341 h 341"/>
                <a:gd name="T66" fmla="*/ 85 w 307"/>
                <a:gd name="T67" fmla="*/ 341 h 341"/>
                <a:gd name="T68" fmla="*/ 71 w 307"/>
                <a:gd name="T69" fmla="*/ 338 h 341"/>
                <a:gd name="T70" fmla="*/ 57 w 307"/>
                <a:gd name="T71" fmla="*/ 333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7" h="341">
                  <a:moveTo>
                    <a:pt x="51" y="329"/>
                  </a:moveTo>
                  <a:lnTo>
                    <a:pt x="38" y="319"/>
                  </a:lnTo>
                  <a:lnTo>
                    <a:pt x="26" y="309"/>
                  </a:lnTo>
                  <a:lnTo>
                    <a:pt x="21" y="301"/>
                  </a:lnTo>
                  <a:lnTo>
                    <a:pt x="16" y="295"/>
                  </a:lnTo>
                  <a:lnTo>
                    <a:pt x="12" y="287"/>
                  </a:lnTo>
                  <a:lnTo>
                    <a:pt x="7" y="280"/>
                  </a:lnTo>
                  <a:lnTo>
                    <a:pt x="4" y="272"/>
                  </a:lnTo>
                  <a:lnTo>
                    <a:pt x="2" y="263"/>
                  </a:lnTo>
                  <a:lnTo>
                    <a:pt x="1" y="255"/>
                  </a:lnTo>
                  <a:lnTo>
                    <a:pt x="0" y="245"/>
                  </a:lnTo>
                  <a:lnTo>
                    <a:pt x="1" y="236"/>
                  </a:lnTo>
                  <a:lnTo>
                    <a:pt x="2" y="226"/>
                  </a:lnTo>
                  <a:lnTo>
                    <a:pt x="5" y="216"/>
                  </a:lnTo>
                  <a:lnTo>
                    <a:pt x="9" y="205"/>
                  </a:lnTo>
                  <a:lnTo>
                    <a:pt x="17" y="191"/>
                  </a:lnTo>
                  <a:lnTo>
                    <a:pt x="24" y="177"/>
                  </a:lnTo>
                  <a:lnTo>
                    <a:pt x="33" y="164"/>
                  </a:lnTo>
                  <a:lnTo>
                    <a:pt x="42" y="149"/>
                  </a:lnTo>
                  <a:lnTo>
                    <a:pt x="69" y="113"/>
                  </a:lnTo>
                  <a:lnTo>
                    <a:pt x="109" y="61"/>
                  </a:lnTo>
                  <a:lnTo>
                    <a:pt x="121" y="47"/>
                  </a:lnTo>
                  <a:lnTo>
                    <a:pt x="133" y="36"/>
                  </a:lnTo>
                  <a:lnTo>
                    <a:pt x="146" y="26"/>
                  </a:lnTo>
                  <a:lnTo>
                    <a:pt x="159" y="18"/>
                  </a:lnTo>
                  <a:lnTo>
                    <a:pt x="172" y="12"/>
                  </a:lnTo>
                  <a:lnTo>
                    <a:pt x="185" y="6"/>
                  </a:lnTo>
                  <a:lnTo>
                    <a:pt x="199" y="3"/>
                  </a:lnTo>
                  <a:lnTo>
                    <a:pt x="211" y="1"/>
                  </a:lnTo>
                  <a:lnTo>
                    <a:pt x="225" y="0"/>
                  </a:lnTo>
                  <a:lnTo>
                    <a:pt x="237" y="0"/>
                  </a:lnTo>
                  <a:lnTo>
                    <a:pt x="248" y="1"/>
                  </a:lnTo>
                  <a:lnTo>
                    <a:pt x="260" y="3"/>
                  </a:lnTo>
                  <a:lnTo>
                    <a:pt x="270" y="5"/>
                  </a:lnTo>
                  <a:lnTo>
                    <a:pt x="279" y="9"/>
                  </a:lnTo>
                  <a:lnTo>
                    <a:pt x="288" y="13"/>
                  </a:lnTo>
                  <a:lnTo>
                    <a:pt x="294" y="17"/>
                  </a:lnTo>
                  <a:lnTo>
                    <a:pt x="299" y="21"/>
                  </a:lnTo>
                  <a:lnTo>
                    <a:pt x="303" y="26"/>
                  </a:lnTo>
                  <a:lnTo>
                    <a:pt x="306" y="31"/>
                  </a:lnTo>
                  <a:lnTo>
                    <a:pt x="307" y="36"/>
                  </a:lnTo>
                  <a:lnTo>
                    <a:pt x="307" y="42"/>
                  </a:lnTo>
                  <a:lnTo>
                    <a:pt x="305" y="47"/>
                  </a:lnTo>
                  <a:lnTo>
                    <a:pt x="302" y="54"/>
                  </a:lnTo>
                  <a:lnTo>
                    <a:pt x="300" y="60"/>
                  </a:lnTo>
                  <a:lnTo>
                    <a:pt x="284" y="88"/>
                  </a:lnTo>
                  <a:lnTo>
                    <a:pt x="271" y="115"/>
                  </a:lnTo>
                  <a:lnTo>
                    <a:pt x="264" y="133"/>
                  </a:lnTo>
                  <a:lnTo>
                    <a:pt x="257" y="151"/>
                  </a:lnTo>
                  <a:lnTo>
                    <a:pt x="248" y="168"/>
                  </a:lnTo>
                  <a:lnTo>
                    <a:pt x="239" y="185"/>
                  </a:lnTo>
                  <a:lnTo>
                    <a:pt x="220" y="218"/>
                  </a:lnTo>
                  <a:lnTo>
                    <a:pt x="200" y="247"/>
                  </a:lnTo>
                  <a:lnTo>
                    <a:pt x="182" y="273"/>
                  </a:lnTo>
                  <a:lnTo>
                    <a:pt x="166" y="293"/>
                  </a:lnTo>
                  <a:lnTo>
                    <a:pt x="155" y="305"/>
                  </a:lnTo>
                  <a:lnTo>
                    <a:pt x="152" y="310"/>
                  </a:lnTo>
                  <a:lnTo>
                    <a:pt x="147" y="316"/>
                  </a:lnTo>
                  <a:lnTo>
                    <a:pt x="143" y="321"/>
                  </a:lnTo>
                  <a:lnTo>
                    <a:pt x="137" y="325"/>
                  </a:lnTo>
                  <a:lnTo>
                    <a:pt x="131" y="330"/>
                  </a:lnTo>
                  <a:lnTo>
                    <a:pt x="125" y="333"/>
                  </a:lnTo>
                  <a:lnTo>
                    <a:pt x="118" y="336"/>
                  </a:lnTo>
                  <a:lnTo>
                    <a:pt x="112" y="338"/>
                  </a:lnTo>
                  <a:lnTo>
                    <a:pt x="106" y="340"/>
                  </a:lnTo>
                  <a:lnTo>
                    <a:pt x="98" y="341"/>
                  </a:lnTo>
                  <a:lnTo>
                    <a:pt x="92" y="341"/>
                  </a:lnTo>
                  <a:lnTo>
                    <a:pt x="85" y="341"/>
                  </a:lnTo>
                  <a:lnTo>
                    <a:pt x="77" y="340"/>
                  </a:lnTo>
                  <a:lnTo>
                    <a:pt x="71" y="338"/>
                  </a:lnTo>
                  <a:lnTo>
                    <a:pt x="63" y="336"/>
                  </a:lnTo>
                  <a:lnTo>
                    <a:pt x="57" y="333"/>
                  </a:lnTo>
                  <a:lnTo>
                    <a:pt x="51" y="329"/>
                  </a:lnTo>
                  <a:close/>
                </a:path>
              </a:pathLst>
            </a:custGeom>
            <a:solidFill>
              <a:srgbClr val="EDC8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95" name="Freeform 55"/>
            <p:cNvSpPr>
              <a:spLocks/>
            </p:cNvSpPr>
            <p:nvPr/>
          </p:nvSpPr>
          <p:spPr bwMode="auto">
            <a:xfrm>
              <a:off x="2570163" y="4214813"/>
              <a:ext cx="92075" cy="115888"/>
            </a:xfrm>
            <a:custGeom>
              <a:avLst/>
              <a:gdLst>
                <a:gd name="T0" fmla="*/ 26 w 290"/>
                <a:gd name="T1" fmla="*/ 346 h 363"/>
                <a:gd name="T2" fmla="*/ 15 w 290"/>
                <a:gd name="T3" fmla="*/ 335 h 363"/>
                <a:gd name="T4" fmla="*/ 8 w 290"/>
                <a:gd name="T5" fmla="*/ 324 h 363"/>
                <a:gd name="T6" fmla="*/ 3 w 290"/>
                <a:gd name="T7" fmla="*/ 311 h 363"/>
                <a:gd name="T8" fmla="*/ 1 w 290"/>
                <a:gd name="T9" fmla="*/ 297 h 363"/>
                <a:gd name="T10" fmla="*/ 1 w 290"/>
                <a:gd name="T11" fmla="*/ 284 h 363"/>
                <a:gd name="T12" fmla="*/ 3 w 290"/>
                <a:gd name="T13" fmla="*/ 270 h 363"/>
                <a:gd name="T14" fmla="*/ 9 w 290"/>
                <a:gd name="T15" fmla="*/ 256 h 363"/>
                <a:gd name="T16" fmla="*/ 14 w 290"/>
                <a:gd name="T17" fmla="*/ 246 h 363"/>
                <a:gd name="T18" fmla="*/ 26 w 290"/>
                <a:gd name="T19" fmla="*/ 217 h 363"/>
                <a:gd name="T20" fmla="*/ 50 w 290"/>
                <a:gd name="T21" fmla="*/ 167 h 363"/>
                <a:gd name="T22" fmla="*/ 76 w 290"/>
                <a:gd name="T23" fmla="*/ 123 h 363"/>
                <a:gd name="T24" fmla="*/ 96 w 290"/>
                <a:gd name="T25" fmla="*/ 92 h 363"/>
                <a:gd name="T26" fmla="*/ 119 w 290"/>
                <a:gd name="T27" fmla="*/ 63 h 363"/>
                <a:gd name="T28" fmla="*/ 142 w 290"/>
                <a:gd name="T29" fmla="*/ 39 h 363"/>
                <a:gd name="T30" fmla="*/ 165 w 290"/>
                <a:gd name="T31" fmla="*/ 21 h 363"/>
                <a:gd name="T32" fmla="*/ 186 w 290"/>
                <a:gd name="T33" fmla="*/ 10 h 363"/>
                <a:gd name="T34" fmla="*/ 206 w 290"/>
                <a:gd name="T35" fmla="*/ 2 h 363"/>
                <a:gd name="T36" fmla="*/ 225 w 290"/>
                <a:gd name="T37" fmla="*/ 0 h 363"/>
                <a:gd name="T38" fmla="*/ 242 w 290"/>
                <a:gd name="T39" fmla="*/ 1 h 363"/>
                <a:gd name="T40" fmla="*/ 257 w 290"/>
                <a:gd name="T41" fmla="*/ 7 h 363"/>
                <a:gd name="T42" fmla="*/ 269 w 290"/>
                <a:gd name="T43" fmla="*/ 15 h 363"/>
                <a:gd name="T44" fmla="*/ 279 w 290"/>
                <a:gd name="T45" fmla="*/ 25 h 363"/>
                <a:gd name="T46" fmla="*/ 285 w 290"/>
                <a:gd name="T47" fmla="*/ 36 h 363"/>
                <a:gd name="T48" fmla="*/ 289 w 290"/>
                <a:gd name="T49" fmla="*/ 48 h 363"/>
                <a:gd name="T50" fmla="*/ 290 w 290"/>
                <a:gd name="T51" fmla="*/ 68 h 363"/>
                <a:gd name="T52" fmla="*/ 287 w 290"/>
                <a:gd name="T53" fmla="*/ 97 h 363"/>
                <a:gd name="T54" fmla="*/ 276 w 290"/>
                <a:gd name="T55" fmla="*/ 129 h 363"/>
                <a:gd name="T56" fmla="*/ 258 w 290"/>
                <a:gd name="T57" fmla="*/ 166 h 363"/>
                <a:gd name="T58" fmla="*/ 234 w 290"/>
                <a:gd name="T59" fmla="*/ 203 h 363"/>
                <a:gd name="T60" fmla="*/ 209 w 290"/>
                <a:gd name="T61" fmla="*/ 239 h 363"/>
                <a:gd name="T62" fmla="*/ 172 w 290"/>
                <a:gd name="T63" fmla="*/ 287 h 363"/>
                <a:gd name="T64" fmla="*/ 138 w 290"/>
                <a:gd name="T65" fmla="*/ 326 h 363"/>
                <a:gd name="T66" fmla="*/ 129 w 290"/>
                <a:gd name="T67" fmla="*/ 338 h 363"/>
                <a:gd name="T68" fmla="*/ 118 w 290"/>
                <a:gd name="T69" fmla="*/ 347 h 363"/>
                <a:gd name="T70" fmla="*/ 106 w 290"/>
                <a:gd name="T71" fmla="*/ 356 h 363"/>
                <a:gd name="T72" fmla="*/ 93 w 290"/>
                <a:gd name="T73" fmla="*/ 361 h 363"/>
                <a:gd name="T74" fmla="*/ 80 w 290"/>
                <a:gd name="T75" fmla="*/ 363 h 363"/>
                <a:gd name="T76" fmla="*/ 65 w 290"/>
                <a:gd name="T77" fmla="*/ 363 h 363"/>
                <a:gd name="T78" fmla="*/ 51 w 290"/>
                <a:gd name="T79" fmla="*/ 360 h 363"/>
                <a:gd name="T80" fmla="*/ 38 w 290"/>
                <a:gd name="T81" fmla="*/ 354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90" h="363">
                  <a:moveTo>
                    <a:pt x="31" y="351"/>
                  </a:moveTo>
                  <a:lnTo>
                    <a:pt x="26" y="346"/>
                  </a:lnTo>
                  <a:lnTo>
                    <a:pt x="21" y="342"/>
                  </a:lnTo>
                  <a:lnTo>
                    <a:pt x="15" y="335"/>
                  </a:lnTo>
                  <a:lnTo>
                    <a:pt x="11" y="330"/>
                  </a:lnTo>
                  <a:lnTo>
                    <a:pt x="8" y="324"/>
                  </a:lnTo>
                  <a:lnTo>
                    <a:pt x="5" y="317"/>
                  </a:lnTo>
                  <a:lnTo>
                    <a:pt x="3" y="311"/>
                  </a:lnTo>
                  <a:lnTo>
                    <a:pt x="2" y="305"/>
                  </a:lnTo>
                  <a:lnTo>
                    <a:pt x="1" y="297"/>
                  </a:lnTo>
                  <a:lnTo>
                    <a:pt x="0" y="290"/>
                  </a:lnTo>
                  <a:lnTo>
                    <a:pt x="1" y="284"/>
                  </a:lnTo>
                  <a:lnTo>
                    <a:pt x="2" y="276"/>
                  </a:lnTo>
                  <a:lnTo>
                    <a:pt x="3" y="270"/>
                  </a:lnTo>
                  <a:lnTo>
                    <a:pt x="6" y="263"/>
                  </a:lnTo>
                  <a:lnTo>
                    <a:pt x="9" y="256"/>
                  </a:lnTo>
                  <a:lnTo>
                    <a:pt x="12" y="250"/>
                  </a:lnTo>
                  <a:lnTo>
                    <a:pt x="14" y="246"/>
                  </a:lnTo>
                  <a:lnTo>
                    <a:pt x="19" y="234"/>
                  </a:lnTo>
                  <a:lnTo>
                    <a:pt x="26" y="217"/>
                  </a:lnTo>
                  <a:lnTo>
                    <a:pt x="37" y="194"/>
                  </a:lnTo>
                  <a:lnTo>
                    <a:pt x="50" y="167"/>
                  </a:lnTo>
                  <a:lnTo>
                    <a:pt x="66" y="139"/>
                  </a:lnTo>
                  <a:lnTo>
                    <a:pt x="76" y="123"/>
                  </a:lnTo>
                  <a:lnTo>
                    <a:pt x="85" y="108"/>
                  </a:lnTo>
                  <a:lnTo>
                    <a:pt x="96" y="92"/>
                  </a:lnTo>
                  <a:lnTo>
                    <a:pt x="107" y="78"/>
                  </a:lnTo>
                  <a:lnTo>
                    <a:pt x="119" y="63"/>
                  </a:lnTo>
                  <a:lnTo>
                    <a:pt x="131" y="51"/>
                  </a:lnTo>
                  <a:lnTo>
                    <a:pt x="142" y="39"/>
                  </a:lnTo>
                  <a:lnTo>
                    <a:pt x="153" y="30"/>
                  </a:lnTo>
                  <a:lnTo>
                    <a:pt x="165" y="21"/>
                  </a:lnTo>
                  <a:lnTo>
                    <a:pt x="175" y="15"/>
                  </a:lnTo>
                  <a:lnTo>
                    <a:pt x="186" y="10"/>
                  </a:lnTo>
                  <a:lnTo>
                    <a:pt x="196" y="6"/>
                  </a:lnTo>
                  <a:lnTo>
                    <a:pt x="206" y="2"/>
                  </a:lnTo>
                  <a:lnTo>
                    <a:pt x="215" y="0"/>
                  </a:lnTo>
                  <a:lnTo>
                    <a:pt x="225" y="0"/>
                  </a:lnTo>
                  <a:lnTo>
                    <a:pt x="233" y="0"/>
                  </a:lnTo>
                  <a:lnTo>
                    <a:pt x="242" y="1"/>
                  </a:lnTo>
                  <a:lnTo>
                    <a:pt x="249" y="4"/>
                  </a:lnTo>
                  <a:lnTo>
                    <a:pt x="257" y="7"/>
                  </a:lnTo>
                  <a:lnTo>
                    <a:pt x="263" y="10"/>
                  </a:lnTo>
                  <a:lnTo>
                    <a:pt x="269" y="15"/>
                  </a:lnTo>
                  <a:lnTo>
                    <a:pt x="275" y="19"/>
                  </a:lnTo>
                  <a:lnTo>
                    <a:pt x="279" y="25"/>
                  </a:lnTo>
                  <a:lnTo>
                    <a:pt x="282" y="30"/>
                  </a:lnTo>
                  <a:lnTo>
                    <a:pt x="285" y="36"/>
                  </a:lnTo>
                  <a:lnTo>
                    <a:pt x="287" y="42"/>
                  </a:lnTo>
                  <a:lnTo>
                    <a:pt x="289" y="48"/>
                  </a:lnTo>
                  <a:lnTo>
                    <a:pt x="290" y="55"/>
                  </a:lnTo>
                  <a:lnTo>
                    <a:pt x="290" y="68"/>
                  </a:lnTo>
                  <a:lnTo>
                    <a:pt x="289" y="83"/>
                  </a:lnTo>
                  <a:lnTo>
                    <a:pt x="287" y="97"/>
                  </a:lnTo>
                  <a:lnTo>
                    <a:pt x="283" y="111"/>
                  </a:lnTo>
                  <a:lnTo>
                    <a:pt x="276" y="129"/>
                  </a:lnTo>
                  <a:lnTo>
                    <a:pt x="267" y="147"/>
                  </a:lnTo>
                  <a:lnTo>
                    <a:pt x="258" y="166"/>
                  </a:lnTo>
                  <a:lnTo>
                    <a:pt x="246" y="185"/>
                  </a:lnTo>
                  <a:lnTo>
                    <a:pt x="234" y="203"/>
                  </a:lnTo>
                  <a:lnTo>
                    <a:pt x="222" y="222"/>
                  </a:lnTo>
                  <a:lnTo>
                    <a:pt x="209" y="239"/>
                  </a:lnTo>
                  <a:lnTo>
                    <a:pt x="196" y="256"/>
                  </a:lnTo>
                  <a:lnTo>
                    <a:pt x="172" y="287"/>
                  </a:lnTo>
                  <a:lnTo>
                    <a:pt x="152" y="310"/>
                  </a:lnTo>
                  <a:lnTo>
                    <a:pt x="138" y="326"/>
                  </a:lnTo>
                  <a:lnTo>
                    <a:pt x="133" y="331"/>
                  </a:lnTo>
                  <a:lnTo>
                    <a:pt x="129" y="338"/>
                  </a:lnTo>
                  <a:lnTo>
                    <a:pt x="123" y="343"/>
                  </a:lnTo>
                  <a:lnTo>
                    <a:pt x="118" y="347"/>
                  </a:lnTo>
                  <a:lnTo>
                    <a:pt x="113" y="351"/>
                  </a:lnTo>
                  <a:lnTo>
                    <a:pt x="106" y="356"/>
                  </a:lnTo>
                  <a:lnTo>
                    <a:pt x="100" y="358"/>
                  </a:lnTo>
                  <a:lnTo>
                    <a:pt x="93" y="361"/>
                  </a:lnTo>
                  <a:lnTo>
                    <a:pt x="86" y="362"/>
                  </a:lnTo>
                  <a:lnTo>
                    <a:pt x="80" y="363"/>
                  </a:lnTo>
                  <a:lnTo>
                    <a:pt x="73" y="363"/>
                  </a:lnTo>
                  <a:lnTo>
                    <a:pt x="65" y="363"/>
                  </a:lnTo>
                  <a:lnTo>
                    <a:pt x="59" y="362"/>
                  </a:lnTo>
                  <a:lnTo>
                    <a:pt x="51" y="360"/>
                  </a:lnTo>
                  <a:lnTo>
                    <a:pt x="45" y="358"/>
                  </a:lnTo>
                  <a:lnTo>
                    <a:pt x="38" y="354"/>
                  </a:lnTo>
                  <a:lnTo>
                    <a:pt x="31" y="351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96" name="Freeform 56"/>
            <p:cNvSpPr>
              <a:spLocks/>
            </p:cNvSpPr>
            <p:nvPr/>
          </p:nvSpPr>
          <p:spPr bwMode="auto">
            <a:xfrm>
              <a:off x="2516188" y="3630613"/>
              <a:ext cx="358775" cy="241300"/>
            </a:xfrm>
            <a:custGeom>
              <a:avLst/>
              <a:gdLst>
                <a:gd name="T0" fmla="*/ 1130 w 1131"/>
                <a:gd name="T1" fmla="*/ 228 h 759"/>
                <a:gd name="T2" fmla="*/ 1131 w 1131"/>
                <a:gd name="T3" fmla="*/ 252 h 759"/>
                <a:gd name="T4" fmla="*/ 1127 w 1131"/>
                <a:gd name="T5" fmla="*/ 277 h 759"/>
                <a:gd name="T6" fmla="*/ 1115 w 1131"/>
                <a:gd name="T7" fmla="*/ 303 h 759"/>
                <a:gd name="T8" fmla="*/ 1099 w 1131"/>
                <a:gd name="T9" fmla="*/ 332 h 759"/>
                <a:gd name="T10" fmla="*/ 1079 w 1131"/>
                <a:gd name="T11" fmla="*/ 360 h 759"/>
                <a:gd name="T12" fmla="*/ 1042 w 1131"/>
                <a:gd name="T13" fmla="*/ 404 h 759"/>
                <a:gd name="T14" fmla="*/ 984 w 1131"/>
                <a:gd name="T15" fmla="*/ 460 h 759"/>
                <a:gd name="T16" fmla="*/ 922 w 1131"/>
                <a:gd name="T17" fmla="*/ 512 h 759"/>
                <a:gd name="T18" fmla="*/ 863 w 1131"/>
                <a:gd name="T19" fmla="*/ 554 h 759"/>
                <a:gd name="T20" fmla="*/ 811 w 1131"/>
                <a:gd name="T21" fmla="*/ 586 h 759"/>
                <a:gd name="T22" fmla="*/ 290 w 1131"/>
                <a:gd name="T23" fmla="*/ 748 h 759"/>
                <a:gd name="T24" fmla="*/ 271 w 1131"/>
                <a:gd name="T25" fmla="*/ 755 h 759"/>
                <a:gd name="T26" fmla="*/ 251 w 1131"/>
                <a:gd name="T27" fmla="*/ 758 h 759"/>
                <a:gd name="T28" fmla="*/ 232 w 1131"/>
                <a:gd name="T29" fmla="*/ 758 h 759"/>
                <a:gd name="T30" fmla="*/ 212 w 1131"/>
                <a:gd name="T31" fmla="*/ 756 h 759"/>
                <a:gd name="T32" fmla="*/ 193 w 1131"/>
                <a:gd name="T33" fmla="*/ 750 h 759"/>
                <a:gd name="T34" fmla="*/ 174 w 1131"/>
                <a:gd name="T35" fmla="*/ 742 h 759"/>
                <a:gd name="T36" fmla="*/ 136 w 1131"/>
                <a:gd name="T37" fmla="*/ 720 h 759"/>
                <a:gd name="T38" fmla="*/ 101 w 1131"/>
                <a:gd name="T39" fmla="*/ 690 h 759"/>
                <a:gd name="T40" fmla="*/ 69 w 1131"/>
                <a:gd name="T41" fmla="*/ 655 h 759"/>
                <a:gd name="T42" fmla="*/ 42 w 1131"/>
                <a:gd name="T43" fmla="*/ 616 h 759"/>
                <a:gd name="T44" fmla="*/ 20 w 1131"/>
                <a:gd name="T45" fmla="*/ 574 h 759"/>
                <a:gd name="T46" fmla="*/ 7 w 1131"/>
                <a:gd name="T47" fmla="*/ 532 h 759"/>
                <a:gd name="T48" fmla="*/ 0 w 1131"/>
                <a:gd name="T49" fmla="*/ 488 h 759"/>
                <a:gd name="T50" fmla="*/ 2 w 1131"/>
                <a:gd name="T51" fmla="*/ 447 h 759"/>
                <a:gd name="T52" fmla="*/ 12 w 1131"/>
                <a:gd name="T53" fmla="*/ 407 h 759"/>
                <a:gd name="T54" fmla="*/ 28 w 1131"/>
                <a:gd name="T55" fmla="*/ 371 h 759"/>
                <a:gd name="T56" fmla="*/ 51 w 1131"/>
                <a:gd name="T57" fmla="*/ 338 h 759"/>
                <a:gd name="T58" fmla="*/ 64 w 1131"/>
                <a:gd name="T59" fmla="*/ 324 h 759"/>
                <a:gd name="T60" fmla="*/ 80 w 1131"/>
                <a:gd name="T61" fmla="*/ 312 h 759"/>
                <a:gd name="T62" fmla="*/ 97 w 1131"/>
                <a:gd name="T63" fmla="*/ 301 h 759"/>
                <a:gd name="T64" fmla="*/ 115 w 1131"/>
                <a:gd name="T65" fmla="*/ 292 h 759"/>
                <a:gd name="T66" fmla="*/ 674 w 1131"/>
                <a:gd name="T67" fmla="*/ 15 h 759"/>
                <a:gd name="T68" fmla="*/ 696 w 1131"/>
                <a:gd name="T69" fmla="*/ 8 h 759"/>
                <a:gd name="T70" fmla="*/ 737 w 1131"/>
                <a:gd name="T71" fmla="*/ 2 h 759"/>
                <a:gd name="T72" fmla="*/ 800 w 1131"/>
                <a:gd name="T73" fmla="*/ 0 h 759"/>
                <a:gd name="T74" fmla="*/ 867 w 1131"/>
                <a:gd name="T75" fmla="*/ 5 h 759"/>
                <a:gd name="T76" fmla="*/ 936 w 1131"/>
                <a:gd name="T77" fmla="*/ 18 h 759"/>
                <a:gd name="T78" fmla="*/ 984 w 1131"/>
                <a:gd name="T79" fmla="*/ 33 h 759"/>
                <a:gd name="T80" fmla="*/ 1013 w 1131"/>
                <a:gd name="T81" fmla="*/ 44 h 759"/>
                <a:gd name="T82" fmla="*/ 1040 w 1131"/>
                <a:gd name="T83" fmla="*/ 58 h 759"/>
                <a:gd name="T84" fmla="*/ 1063 w 1131"/>
                <a:gd name="T85" fmla="*/ 74 h 759"/>
                <a:gd name="T86" fmla="*/ 1082 w 1131"/>
                <a:gd name="T87" fmla="*/ 91 h 759"/>
                <a:gd name="T88" fmla="*/ 1097 w 1131"/>
                <a:gd name="T89" fmla="*/ 110 h 759"/>
                <a:gd name="T90" fmla="*/ 1125 w 1131"/>
                <a:gd name="T91" fmla="*/ 217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31" h="759">
                  <a:moveTo>
                    <a:pt x="1125" y="217"/>
                  </a:moveTo>
                  <a:lnTo>
                    <a:pt x="1130" y="228"/>
                  </a:lnTo>
                  <a:lnTo>
                    <a:pt x="1131" y="239"/>
                  </a:lnTo>
                  <a:lnTo>
                    <a:pt x="1131" y="252"/>
                  </a:lnTo>
                  <a:lnTo>
                    <a:pt x="1130" y="264"/>
                  </a:lnTo>
                  <a:lnTo>
                    <a:pt x="1127" y="277"/>
                  </a:lnTo>
                  <a:lnTo>
                    <a:pt x="1121" y="290"/>
                  </a:lnTo>
                  <a:lnTo>
                    <a:pt x="1115" y="303"/>
                  </a:lnTo>
                  <a:lnTo>
                    <a:pt x="1108" y="318"/>
                  </a:lnTo>
                  <a:lnTo>
                    <a:pt x="1099" y="332"/>
                  </a:lnTo>
                  <a:lnTo>
                    <a:pt x="1090" y="346"/>
                  </a:lnTo>
                  <a:lnTo>
                    <a:pt x="1079" y="360"/>
                  </a:lnTo>
                  <a:lnTo>
                    <a:pt x="1067" y="375"/>
                  </a:lnTo>
                  <a:lnTo>
                    <a:pt x="1042" y="404"/>
                  </a:lnTo>
                  <a:lnTo>
                    <a:pt x="1014" y="432"/>
                  </a:lnTo>
                  <a:lnTo>
                    <a:pt x="984" y="460"/>
                  </a:lnTo>
                  <a:lnTo>
                    <a:pt x="953" y="486"/>
                  </a:lnTo>
                  <a:lnTo>
                    <a:pt x="922" y="512"/>
                  </a:lnTo>
                  <a:lnTo>
                    <a:pt x="892" y="534"/>
                  </a:lnTo>
                  <a:lnTo>
                    <a:pt x="863" y="554"/>
                  </a:lnTo>
                  <a:lnTo>
                    <a:pt x="836" y="572"/>
                  </a:lnTo>
                  <a:lnTo>
                    <a:pt x="811" y="586"/>
                  </a:lnTo>
                  <a:lnTo>
                    <a:pt x="790" y="595"/>
                  </a:lnTo>
                  <a:lnTo>
                    <a:pt x="290" y="748"/>
                  </a:lnTo>
                  <a:lnTo>
                    <a:pt x="281" y="753"/>
                  </a:lnTo>
                  <a:lnTo>
                    <a:pt x="271" y="755"/>
                  </a:lnTo>
                  <a:lnTo>
                    <a:pt x="262" y="757"/>
                  </a:lnTo>
                  <a:lnTo>
                    <a:pt x="251" y="758"/>
                  </a:lnTo>
                  <a:lnTo>
                    <a:pt x="241" y="759"/>
                  </a:lnTo>
                  <a:lnTo>
                    <a:pt x="232" y="758"/>
                  </a:lnTo>
                  <a:lnTo>
                    <a:pt x="222" y="757"/>
                  </a:lnTo>
                  <a:lnTo>
                    <a:pt x="212" y="756"/>
                  </a:lnTo>
                  <a:lnTo>
                    <a:pt x="202" y="753"/>
                  </a:lnTo>
                  <a:lnTo>
                    <a:pt x="193" y="750"/>
                  </a:lnTo>
                  <a:lnTo>
                    <a:pt x="183" y="746"/>
                  </a:lnTo>
                  <a:lnTo>
                    <a:pt x="174" y="742"/>
                  </a:lnTo>
                  <a:lnTo>
                    <a:pt x="155" y="732"/>
                  </a:lnTo>
                  <a:lnTo>
                    <a:pt x="136" y="720"/>
                  </a:lnTo>
                  <a:lnTo>
                    <a:pt x="118" y="706"/>
                  </a:lnTo>
                  <a:lnTo>
                    <a:pt x="101" y="690"/>
                  </a:lnTo>
                  <a:lnTo>
                    <a:pt x="84" y="673"/>
                  </a:lnTo>
                  <a:lnTo>
                    <a:pt x="69" y="655"/>
                  </a:lnTo>
                  <a:lnTo>
                    <a:pt x="55" y="636"/>
                  </a:lnTo>
                  <a:lnTo>
                    <a:pt x="42" y="616"/>
                  </a:lnTo>
                  <a:lnTo>
                    <a:pt x="31" y="595"/>
                  </a:lnTo>
                  <a:lnTo>
                    <a:pt x="20" y="574"/>
                  </a:lnTo>
                  <a:lnTo>
                    <a:pt x="13" y="553"/>
                  </a:lnTo>
                  <a:lnTo>
                    <a:pt x="7" y="532"/>
                  </a:lnTo>
                  <a:lnTo>
                    <a:pt x="2" y="510"/>
                  </a:lnTo>
                  <a:lnTo>
                    <a:pt x="0" y="488"/>
                  </a:lnTo>
                  <a:lnTo>
                    <a:pt x="0" y="467"/>
                  </a:lnTo>
                  <a:lnTo>
                    <a:pt x="2" y="447"/>
                  </a:lnTo>
                  <a:lnTo>
                    <a:pt x="7" y="427"/>
                  </a:lnTo>
                  <a:lnTo>
                    <a:pt x="12" y="407"/>
                  </a:lnTo>
                  <a:lnTo>
                    <a:pt x="19" y="388"/>
                  </a:lnTo>
                  <a:lnTo>
                    <a:pt x="28" y="371"/>
                  </a:lnTo>
                  <a:lnTo>
                    <a:pt x="38" y="354"/>
                  </a:lnTo>
                  <a:lnTo>
                    <a:pt x="51" y="338"/>
                  </a:lnTo>
                  <a:lnTo>
                    <a:pt x="57" y="332"/>
                  </a:lnTo>
                  <a:lnTo>
                    <a:pt x="64" y="324"/>
                  </a:lnTo>
                  <a:lnTo>
                    <a:pt x="71" y="318"/>
                  </a:lnTo>
                  <a:lnTo>
                    <a:pt x="80" y="312"/>
                  </a:lnTo>
                  <a:lnTo>
                    <a:pt x="88" y="306"/>
                  </a:lnTo>
                  <a:lnTo>
                    <a:pt x="97" y="301"/>
                  </a:lnTo>
                  <a:lnTo>
                    <a:pt x="105" y="297"/>
                  </a:lnTo>
                  <a:lnTo>
                    <a:pt x="115" y="292"/>
                  </a:lnTo>
                  <a:lnTo>
                    <a:pt x="663" y="18"/>
                  </a:lnTo>
                  <a:lnTo>
                    <a:pt x="674" y="15"/>
                  </a:lnTo>
                  <a:lnTo>
                    <a:pt x="685" y="12"/>
                  </a:lnTo>
                  <a:lnTo>
                    <a:pt x="696" y="8"/>
                  </a:lnTo>
                  <a:lnTo>
                    <a:pt x="709" y="5"/>
                  </a:lnTo>
                  <a:lnTo>
                    <a:pt x="737" y="2"/>
                  </a:lnTo>
                  <a:lnTo>
                    <a:pt x="767" y="0"/>
                  </a:lnTo>
                  <a:lnTo>
                    <a:pt x="800" y="0"/>
                  </a:lnTo>
                  <a:lnTo>
                    <a:pt x="834" y="2"/>
                  </a:lnTo>
                  <a:lnTo>
                    <a:pt x="867" y="5"/>
                  </a:lnTo>
                  <a:lnTo>
                    <a:pt x="902" y="10"/>
                  </a:lnTo>
                  <a:lnTo>
                    <a:pt x="936" y="18"/>
                  </a:lnTo>
                  <a:lnTo>
                    <a:pt x="968" y="27"/>
                  </a:lnTo>
                  <a:lnTo>
                    <a:pt x="984" y="33"/>
                  </a:lnTo>
                  <a:lnTo>
                    <a:pt x="999" y="38"/>
                  </a:lnTo>
                  <a:lnTo>
                    <a:pt x="1013" y="44"/>
                  </a:lnTo>
                  <a:lnTo>
                    <a:pt x="1027" y="51"/>
                  </a:lnTo>
                  <a:lnTo>
                    <a:pt x="1040" y="58"/>
                  </a:lnTo>
                  <a:lnTo>
                    <a:pt x="1051" y="65"/>
                  </a:lnTo>
                  <a:lnTo>
                    <a:pt x="1063" y="74"/>
                  </a:lnTo>
                  <a:lnTo>
                    <a:pt x="1073" y="82"/>
                  </a:lnTo>
                  <a:lnTo>
                    <a:pt x="1082" y="91"/>
                  </a:lnTo>
                  <a:lnTo>
                    <a:pt x="1090" y="100"/>
                  </a:lnTo>
                  <a:lnTo>
                    <a:pt x="1097" y="110"/>
                  </a:lnTo>
                  <a:lnTo>
                    <a:pt x="1102" y="120"/>
                  </a:lnTo>
                  <a:lnTo>
                    <a:pt x="1125" y="217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97" name="Freeform 57"/>
            <p:cNvSpPr>
              <a:spLocks/>
            </p:cNvSpPr>
            <p:nvPr/>
          </p:nvSpPr>
          <p:spPr bwMode="auto">
            <a:xfrm>
              <a:off x="2032000" y="4089400"/>
              <a:ext cx="282575" cy="1408113"/>
            </a:xfrm>
            <a:custGeom>
              <a:avLst/>
              <a:gdLst>
                <a:gd name="T0" fmla="*/ 894 w 894"/>
                <a:gd name="T1" fmla="*/ 626 h 4438"/>
                <a:gd name="T2" fmla="*/ 893 w 894"/>
                <a:gd name="T3" fmla="*/ 562 h 4438"/>
                <a:gd name="T4" fmla="*/ 888 w 894"/>
                <a:gd name="T5" fmla="*/ 501 h 4438"/>
                <a:gd name="T6" fmla="*/ 879 w 894"/>
                <a:gd name="T7" fmla="*/ 441 h 4438"/>
                <a:gd name="T8" fmla="*/ 866 w 894"/>
                <a:gd name="T9" fmla="*/ 383 h 4438"/>
                <a:gd name="T10" fmla="*/ 852 w 894"/>
                <a:gd name="T11" fmla="*/ 330 h 4438"/>
                <a:gd name="T12" fmla="*/ 833 w 894"/>
                <a:gd name="T13" fmla="*/ 278 h 4438"/>
                <a:gd name="T14" fmla="*/ 810 w 894"/>
                <a:gd name="T15" fmla="*/ 229 h 4438"/>
                <a:gd name="T16" fmla="*/ 786 w 894"/>
                <a:gd name="T17" fmla="*/ 185 h 4438"/>
                <a:gd name="T18" fmla="*/ 760 w 894"/>
                <a:gd name="T19" fmla="*/ 145 h 4438"/>
                <a:gd name="T20" fmla="*/ 730 w 894"/>
                <a:gd name="T21" fmla="*/ 108 h 4438"/>
                <a:gd name="T22" fmla="*/ 698 w 894"/>
                <a:gd name="T23" fmla="*/ 77 h 4438"/>
                <a:gd name="T24" fmla="*/ 665 w 894"/>
                <a:gd name="T25" fmla="*/ 51 h 4438"/>
                <a:gd name="T26" fmla="*/ 629 w 894"/>
                <a:gd name="T27" fmla="*/ 28 h 4438"/>
                <a:gd name="T28" fmla="*/ 592 w 894"/>
                <a:gd name="T29" fmla="*/ 14 h 4438"/>
                <a:gd name="T30" fmla="*/ 552 w 894"/>
                <a:gd name="T31" fmla="*/ 4 h 4438"/>
                <a:gd name="T32" fmla="*/ 512 w 894"/>
                <a:gd name="T33" fmla="*/ 0 h 4438"/>
                <a:gd name="T34" fmla="*/ 471 w 894"/>
                <a:gd name="T35" fmla="*/ 4 h 4438"/>
                <a:gd name="T36" fmla="*/ 428 w 894"/>
                <a:gd name="T37" fmla="*/ 14 h 4438"/>
                <a:gd name="T38" fmla="*/ 384 w 894"/>
                <a:gd name="T39" fmla="*/ 28 h 4438"/>
                <a:gd name="T40" fmla="*/ 341 w 894"/>
                <a:gd name="T41" fmla="*/ 51 h 4438"/>
                <a:gd name="T42" fmla="*/ 296 w 894"/>
                <a:gd name="T43" fmla="*/ 77 h 4438"/>
                <a:gd name="T44" fmla="*/ 254 w 894"/>
                <a:gd name="T45" fmla="*/ 108 h 4438"/>
                <a:gd name="T46" fmla="*/ 213 w 894"/>
                <a:gd name="T47" fmla="*/ 145 h 4438"/>
                <a:gd name="T48" fmla="*/ 173 w 894"/>
                <a:gd name="T49" fmla="*/ 185 h 4438"/>
                <a:gd name="T50" fmla="*/ 137 w 894"/>
                <a:gd name="T51" fmla="*/ 229 h 4438"/>
                <a:gd name="T52" fmla="*/ 103 w 894"/>
                <a:gd name="T53" fmla="*/ 278 h 4438"/>
                <a:gd name="T54" fmla="*/ 73 w 894"/>
                <a:gd name="T55" fmla="*/ 330 h 4438"/>
                <a:gd name="T56" fmla="*/ 47 w 894"/>
                <a:gd name="T57" fmla="*/ 383 h 4438"/>
                <a:gd name="T58" fmla="*/ 27 w 894"/>
                <a:gd name="T59" fmla="*/ 441 h 4438"/>
                <a:gd name="T60" fmla="*/ 12 w 894"/>
                <a:gd name="T61" fmla="*/ 501 h 4438"/>
                <a:gd name="T62" fmla="*/ 3 w 894"/>
                <a:gd name="T63" fmla="*/ 562 h 4438"/>
                <a:gd name="T64" fmla="*/ 0 w 894"/>
                <a:gd name="T65" fmla="*/ 626 h 4438"/>
                <a:gd name="T66" fmla="*/ 829 w 894"/>
                <a:gd name="T67" fmla="*/ 4438 h 4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4" h="4438">
                  <a:moveTo>
                    <a:pt x="829" y="4438"/>
                  </a:moveTo>
                  <a:lnTo>
                    <a:pt x="894" y="626"/>
                  </a:lnTo>
                  <a:lnTo>
                    <a:pt x="894" y="594"/>
                  </a:lnTo>
                  <a:lnTo>
                    <a:pt x="893" y="562"/>
                  </a:lnTo>
                  <a:lnTo>
                    <a:pt x="891" y="530"/>
                  </a:lnTo>
                  <a:lnTo>
                    <a:pt x="888" y="501"/>
                  </a:lnTo>
                  <a:lnTo>
                    <a:pt x="884" y="470"/>
                  </a:lnTo>
                  <a:lnTo>
                    <a:pt x="879" y="441"/>
                  </a:lnTo>
                  <a:lnTo>
                    <a:pt x="874" y="412"/>
                  </a:lnTo>
                  <a:lnTo>
                    <a:pt x="866" y="383"/>
                  </a:lnTo>
                  <a:lnTo>
                    <a:pt x="859" y="356"/>
                  </a:lnTo>
                  <a:lnTo>
                    <a:pt x="852" y="330"/>
                  </a:lnTo>
                  <a:lnTo>
                    <a:pt x="842" y="303"/>
                  </a:lnTo>
                  <a:lnTo>
                    <a:pt x="833" y="278"/>
                  </a:lnTo>
                  <a:lnTo>
                    <a:pt x="822" y="253"/>
                  </a:lnTo>
                  <a:lnTo>
                    <a:pt x="810" y="229"/>
                  </a:lnTo>
                  <a:lnTo>
                    <a:pt x="799" y="207"/>
                  </a:lnTo>
                  <a:lnTo>
                    <a:pt x="786" y="185"/>
                  </a:lnTo>
                  <a:lnTo>
                    <a:pt x="773" y="164"/>
                  </a:lnTo>
                  <a:lnTo>
                    <a:pt x="760" y="145"/>
                  </a:lnTo>
                  <a:lnTo>
                    <a:pt x="745" y="126"/>
                  </a:lnTo>
                  <a:lnTo>
                    <a:pt x="730" y="108"/>
                  </a:lnTo>
                  <a:lnTo>
                    <a:pt x="714" y="92"/>
                  </a:lnTo>
                  <a:lnTo>
                    <a:pt x="698" y="77"/>
                  </a:lnTo>
                  <a:lnTo>
                    <a:pt x="681" y="62"/>
                  </a:lnTo>
                  <a:lnTo>
                    <a:pt x="665" y="51"/>
                  </a:lnTo>
                  <a:lnTo>
                    <a:pt x="647" y="39"/>
                  </a:lnTo>
                  <a:lnTo>
                    <a:pt x="629" y="28"/>
                  </a:lnTo>
                  <a:lnTo>
                    <a:pt x="611" y="20"/>
                  </a:lnTo>
                  <a:lnTo>
                    <a:pt x="592" y="14"/>
                  </a:lnTo>
                  <a:lnTo>
                    <a:pt x="573" y="7"/>
                  </a:lnTo>
                  <a:lnTo>
                    <a:pt x="552" y="4"/>
                  </a:lnTo>
                  <a:lnTo>
                    <a:pt x="532" y="1"/>
                  </a:lnTo>
                  <a:lnTo>
                    <a:pt x="512" y="0"/>
                  </a:lnTo>
                  <a:lnTo>
                    <a:pt x="492" y="1"/>
                  </a:lnTo>
                  <a:lnTo>
                    <a:pt x="471" y="4"/>
                  </a:lnTo>
                  <a:lnTo>
                    <a:pt x="450" y="7"/>
                  </a:lnTo>
                  <a:lnTo>
                    <a:pt x="428" y="14"/>
                  </a:lnTo>
                  <a:lnTo>
                    <a:pt x="406" y="20"/>
                  </a:lnTo>
                  <a:lnTo>
                    <a:pt x="384" y="28"/>
                  </a:lnTo>
                  <a:lnTo>
                    <a:pt x="362" y="39"/>
                  </a:lnTo>
                  <a:lnTo>
                    <a:pt x="341" y="51"/>
                  </a:lnTo>
                  <a:lnTo>
                    <a:pt x="319" y="62"/>
                  </a:lnTo>
                  <a:lnTo>
                    <a:pt x="296" y="77"/>
                  </a:lnTo>
                  <a:lnTo>
                    <a:pt x="275" y="92"/>
                  </a:lnTo>
                  <a:lnTo>
                    <a:pt x="254" y="108"/>
                  </a:lnTo>
                  <a:lnTo>
                    <a:pt x="233" y="126"/>
                  </a:lnTo>
                  <a:lnTo>
                    <a:pt x="213" y="145"/>
                  </a:lnTo>
                  <a:lnTo>
                    <a:pt x="193" y="164"/>
                  </a:lnTo>
                  <a:lnTo>
                    <a:pt x="173" y="185"/>
                  </a:lnTo>
                  <a:lnTo>
                    <a:pt x="155" y="207"/>
                  </a:lnTo>
                  <a:lnTo>
                    <a:pt x="137" y="229"/>
                  </a:lnTo>
                  <a:lnTo>
                    <a:pt x="119" y="253"/>
                  </a:lnTo>
                  <a:lnTo>
                    <a:pt x="103" y="278"/>
                  </a:lnTo>
                  <a:lnTo>
                    <a:pt x="87" y="303"/>
                  </a:lnTo>
                  <a:lnTo>
                    <a:pt x="73" y="330"/>
                  </a:lnTo>
                  <a:lnTo>
                    <a:pt x="60" y="356"/>
                  </a:lnTo>
                  <a:lnTo>
                    <a:pt x="47" y="383"/>
                  </a:lnTo>
                  <a:lnTo>
                    <a:pt x="36" y="412"/>
                  </a:lnTo>
                  <a:lnTo>
                    <a:pt x="27" y="441"/>
                  </a:lnTo>
                  <a:lnTo>
                    <a:pt x="18" y="470"/>
                  </a:lnTo>
                  <a:lnTo>
                    <a:pt x="12" y="501"/>
                  </a:lnTo>
                  <a:lnTo>
                    <a:pt x="7" y="530"/>
                  </a:lnTo>
                  <a:lnTo>
                    <a:pt x="3" y="562"/>
                  </a:lnTo>
                  <a:lnTo>
                    <a:pt x="0" y="594"/>
                  </a:lnTo>
                  <a:lnTo>
                    <a:pt x="0" y="626"/>
                  </a:lnTo>
                  <a:lnTo>
                    <a:pt x="191" y="4438"/>
                  </a:lnTo>
                  <a:lnTo>
                    <a:pt x="829" y="4438"/>
                  </a:lnTo>
                  <a:close/>
                </a:path>
              </a:pathLst>
            </a:custGeom>
            <a:solidFill>
              <a:srgbClr val="4D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98" name="Freeform 58"/>
            <p:cNvSpPr>
              <a:spLocks/>
            </p:cNvSpPr>
            <p:nvPr/>
          </p:nvSpPr>
          <p:spPr bwMode="auto">
            <a:xfrm>
              <a:off x="1719263" y="4089400"/>
              <a:ext cx="365125" cy="1408113"/>
            </a:xfrm>
            <a:custGeom>
              <a:avLst/>
              <a:gdLst>
                <a:gd name="T0" fmla="*/ 830 w 1151"/>
                <a:gd name="T1" fmla="*/ 4438 h 4438"/>
                <a:gd name="T2" fmla="*/ 1150 w 1151"/>
                <a:gd name="T3" fmla="*/ 594 h 4438"/>
                <a:gd name="T4" fmla="*/ 1142 w 1151"/>
                <a:gd name="T5" fmla="*/ 530 h 4438"/>
                <a:gd name="T6" fmla="*/ 1124 w 1151"/>
                <a:gd name="T7" fmla="*/ 470 h 4438"/>
                <a:gd name="T8" fmla="*/ 1096 w 1151"/>
                <a:gd name="T9" fmla="*/ 412 h 4438"/>
                <a:gd name="T10" fmla="*/ 1063 w 1151"/>
                <a:gd name="T11" fmla="*/ 356 h 4438"/>
                <a:gd name="T12" fmla="*/ 1022 w 1151"/>
                <a:gd name="T13" fmla="*/ 303 h 4438"/>
                <a:gd name="T14" fmla="*/ 976 w 1151"/>
                <a:gd name="T15" fmla="*/ 253 h 4438"/>
                <a:gd name="T16" fmla="*/ 925 w 1151"/>
                <a:gd name="T17" fmla="*/ 207 h 4438"/>
                <a:gd name="T18" fmla="*/ 871 w 1151"/>
                <a:gd name="T19" fmla="*/ 164 h 4438"/>
                <a:gd name="T20" fmla="*/ 815 w 1151"/>
                <a:gd name="T21" fmla="*/ 126 h 4438"/>
                <a:gd name="T22" fmla="*/ 757 w 1151"/>
                <a:gd name="T23" fmla="*/ 92 h 4438"/>
                <a:gd name="T24" fmla="*/ 698 w 1151"/>
                <a:gd name="T25" fmla="*/ 62 h 4438"/>
                <a:gd name="T26" fmla="*/ 639 w 1151"/>
                <a:gd name="T27" fmla="*/ 39 h 4438"/>
                <a:gd name="T28" fmla="*/ 581 w 1151"/>
                <a:gd name="T29" fmla="*/ 20 h 4438"/>
                <a:gd name="T30" fmla="*/ 526 w 1151"/>
                <a:gd name="T31" fmla="*/ 7 h 4438"/>
                <a:gd name="T32" fmla="*/ 475 w 1151"/>
                <a:gd name="T33" fmla="*/ 1 h 4438"/>
                <a:gd name="T34" fmla="*/ 426 w 1151"/>
                <a:gd name="T35" fmla="*/ 1 h 4438"/>
                <a:gd name="T36" fmla="*/ 380 w 1151"/>
                <a:gd name="T37" fmla="*/ 7 h 4438"/>
                <a:gd name="T38" fmla="*/ 335 w 1151"/>
                <a:gd name="T39" fmla="*/ 20 h 4438"/>
                <a:gd name="T40" fmla="*/ 292 w 1151"/>
                <a:gd name="T41" fmla="*/ 39 h 4438"/>
                <a:gd name="T42" fmla="*/ 250 w 1151"/>
                <a:gd name="T43" fmla="*/ 62 h 4438"/>
                <a:gd name="T44" fmla="*/ 211 w 1151"/>
                <a:gd name="T45" fmla="*/ 92 h 4438"/>
                <a:gd name="T46" fmla="*/ 175 w 1151"/>
                <a:gd name="T47" fmla="*/ 126 h 4438"/>
                <a:gd name="T48" fmla="*/ 143 w 1151"/>
                <a:gd name="T49" fmla="*/ 164 h 4438"/>
                <a:gd name="T50" fmla="*/ 112 w 1151"/>
                <a:gd name="T51" fmla="*/ 207 h 4438"/>
                <a:gd name="T52" fmla="*/ 84 w 1151"/>
                <a:gd name="T53" fmla="*/ 253 h 4438"/>
                <a:gd name="T54" fmla="*/ 60 w 1151"/>
                <a:gd name="T55" fmla="*/ 303 h 4438"/>
                <a:gd name="T56" fmla="*/ 40 w 1151"/>
                <a:gd name="T57" fmla="*/ 356 h 4438"/>
                <a:gd name="T58" fmla="*/ 23 w 1151"/>
                <a:gd name="T59" fmla="*/ 412 h 4438"/>
                <a:gd name="T60" fmla="*/ 11 w 1151"/>
                <a:gd name="T61" fmla="*/ 470 h 4438"/>
                <a:gd name="T62" fmla="*/ 3 w 1151"/>
                <a:gd name="T63" fmla="*/ 530 h 4438"/>
                <a:gd name="T64" fmla="*/ 0 w 1151"/>
                <a:gd name="T65" fmla="*/ 594 h 4438"/>
                <a:gd name="T66" fmla="*/ 75 w 1151"/>
                <a:gd name="T67" fmla="*/ 4438 h 4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51" h="4438">
                  <a:moveTo>
                    <a:pt x="75" y="4438"/>
                  </a:moveTo>
                  <a:lnTo>
                    <a:pt x="830" y="4438"/>
                  </a:lnTo>
                  <a:lnTo>
                    <a:pt x="1151" y="626"/>
                  </a:lnTo>
                  <a:lnTo>
                    <a:pt x="1150" y="594"/>
                  </a:lnTo>
                  <a:lnTo>
                    <a:pt x="1147" y="562"/>
                  </a:lnTo>
                  <a:lnTo>
                    <a:pt x="1142" y="530"/>
                  </a:lnTo>
                  <a:lnTo>
                    <a:pt x="1134" y="501"/>
                  </a:lnTo>
                  <a:lnTo>
                    <a:pt x="1124" y="470"/>
                  </a:lnTo>
                  <a:lnTo>
                    <a:pt x="1111" y="441"/>
                  </a:lnTo>
                  <a:lnTo>
                    <a:pt x="1096" y="412"/>
                  </a:lnTo>
                  <a:lnTo>
                    <a:pt x="1081" y="383"/>
                  </a:lnTo>
                  <a:lnTo>
                    <a:pt x="1063" y="356"/>
                  </a:lnTo>
                  <a:lnTo>
                    <a:pt x="1044" y="330"/>
                  </a:lnTo>
                  <a:lnTo>
                    <a:pt x="1022" y="303"/>
                  </a:lnTo>
                  <a:lnTo>
                    <a:pt x="1000" y="278"/>
                  </a:lnTo>
                  <a:lnTo>
                    <a:pt x="976" y="253"/>
                  </a:lnTo>
                  <a:lnTo>
                    <a:pt x="952" y="229"/>
                  </a:lnTo>
                  <a:lnTo>
                    <a:pt x="925" y="207"/>
                  </a:lnTo>
                  <a:lnTo>
                    <a:pt x="899" y="185"/>
                  </a:lnTo>
                  <a:lnTo>
                    <a:pt x="871" y="164"/>
                  </a:lnTo>
                  <a:lnTo>
                    <a:pt x="844" y="145"/>
                  </a:lnTo>
                  <a:lnTo>
                    <a:pt x="815" y="126"/>
                  </a:lnTo>
                  <a:lnTo>
                    <a:pt x="786" y="108"/>
                  </a:lnTo>
                  <a:lnTo>
                    <a:pt x="757" y="92"/>
                  </a:lnTo>
                  <a:lnTo>
                    <a:pt x="727" y="77"/>
                  </a:lnTo>
                  <a:lnTo>
                    <a:pt x="698" y="62"/>
                  </a:lnTo>
                  <a:lnTo>
                    <a:pt x="668" y="51"/>
                  </a:lnTo>
                  <a:lnTo>
                    <a:pt x="639" y="39"/>
                  </a:lnTo>
                  <a:lnTo>
                    <a:pt x="610" y="28"/>
                  </a:lnTo>
                  <a:lnTo>
                    <a:pt x="581" y="20"/>
                  </a:lnTo>
                  <a:lnTo>
                    <a:pt x="554" y="14"/>
                  </a:lnTo>
                  <a:lnTo>
                    <a:pt x="526" y="7"/>
                  </a:lnTo>
                  <a:lnTo>
                    <a:pt x="500" y="4"/>
                  </a:lnTo>
                  <a:lnTo>
                    <a:pt x="475" y="1"/>
                  </a:lnTo>
                  <a:lnTo>
                    <a:pt x="450" y="0"/>
                  </a:lnTo>
                  <a:lnTo>
                    <a:pt x="426" y="1"/>
                  </a:lnTo>
                  <a:lnTo>
                    <a:pt x="403" y="4"/>
                  </a:lnTo>
                  <a:lnTo>
                    <a:pt x="380" y="7"/>
                  </a:lnTo>
                  <a:lnTo>
                    <a:pt x="357" y="14"/>
                  </a:lnTo>
                  <a:lnTo>
                    <a:pt x="335" y="20"/>
                  </a:lnTo>
                  <a:lnTo>
                    <a:pt x="313" y="28"/>
                  </a:lnTo>
                  <a:lnTo>
                    <a:pt x="292" y="39"/>
                  </a:lnTo>
                  <a:lnTo>
                    <a:pt x="271" y="51"/>
                  </a:lnTo>
                  <a:lnTo>
                    <a:pt x="250" y="62"/>
                  </a:lnTo>
                  <a:lnTo>
                    <a:pt x="231" y="77"/>
                  </a:lnTo>
                  <a:lnTo>
                    <a:pt x="211" y="92"/>
                  </a:lnTo>
                  <a:lnTo>
                    <a:pt x="193" y="108"/>
                  </a:lnTo>
                  <a:lnTo>
                    <a:pt x="175" y="126"/>
                  </a:lnTo>
                  <a:lnTo>
                    <a:pt x="158" y="145"/>
                  </a:lnTo>
                  <a:lnTo>
                    <a:pt x="143" y="164"/>
                  </a:lnTo>
                  <a:lnTo>
                    <a:pt x="127" y="185"/>
                  </a:lnTo>
                  <a:lnTo>
                    <a:pt x="112" y="207"/>
                  </a:lnTo>
                  <a:lnTo>
                    <a:pt x="97" y="229"/>
                  </a:lnTo>
                  <a:lnTo>
                    <a:pt x="84" y="253"/>
                  </a:lnTo>
                  <a:lnTo>
                    <a:pt x="72" y="278"/>
                  </a:lnTo>
                  <a:lnTo>
                    <a:pt x="60" y="303"/>
                  </a:lnTo>
                  <a:lnTo>
                    <a:pt x="50" y="330"/>
                  </a:lnTo>
                  <a:lnTo>
                    <a:pt x="40" y="356"/>
                  </a:lnTo>
                  <a:lnTo>
                    <a:pt x="32" y="383"/>
                  </a:lnTo>
                  <a:lnTo>
                    <a:pt x="23" y="412"/>
                  </a:lnTo>
                  <a:lnTo>
                    <a:pt x="17" y="441"/>
                  </a:lnTo>
                  <a:lnTo>
                    <a:pt x="11" y="470"/>
                  </a:lnTo>
                  <a:lnTo>
                    <a:pt x="6" y="501"/>
                  </a:lnTo>
                  <a:lnTo>
                    <a:pt x="3" y="530"/>
                  </a:lnTo>
                  <a:lnTo>
                    <a:pt x="1" y="562"/>
                  </a:lnTo>
                  <a:lnTo>
                    <a:pt x="0" y="594"/>
                  </a:lnTo>
                  <a:lnTo>
                    <a:pt x="0" y="626"/>
                  </a:lnTo>
                  <a:lnTo>
                    <a:pt x="75" y="4438"/>
                  </a:lnTo>
                  <a:close/>
                </a:path>
              </a:pathLst>
            </a:custGeom>
            <a:solidFill>
              <a:srgbClr val="7289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99" name="Freeform 59"/>
            <p:cNvSpPr>
              <a:spLocks/>
            </p:cNvSpPr>
            <p:nvPr/>
          </p:nvSpPr>
          <p:spPr bwMode="auto">
            <a:xfrm>
              <a:off x="1755775" y="2090738"/>
              <a:ext cx="579438" cy="836613"/>
            </a:xfrm>
            <a:custGeom>
              <a:avLst/>
              <a:gdLst>
                <a:gd name="T0" fmla="*/ 1823 w 1827"/>
                <a:gd name="T1" fmla="*/ 1812 h 2632"/>
                <a:gd name="T2" fmla="*/ 1799 w 1827"/>
                <a:gd name="T3" fmla="*/ 1947 h 2632"/>
                <a:gd name="T4" fmla="*/ 1756 w 1827"/>
                <a:gd name="T5" fmla="*/ 2074 h 2632"/>
                <a:gd name="T6" fmla="*/ 1695 w 1827"/>
                <a:gd name="T7" fmla="*/ 2192 h 2632"/>
                <a:gd name="T8" fmla="*/ 1619 w 1827"/>
                <a:gd name="T9" fmla="*/ 2299 h 2632"/>
                <a:gd name="T10" fmla="*/ 1528 w 1827"/>
                <a:gd name="T11" fmla="*/ 2394 h 2632"/>
                <a:gd name="T12" fmla="*/ 1425 w 1827"/>
                <a:gd name="T13" fmla="*/ 2476 h 2632"/>
                <a:gd name="T14" fmla="*/ 1310 w 1827"/>
                <a:gd name="T15" fmla="*/ 2542 h 2632"/>
                <a:gd name="T16" fmla="*/ 1186 w 1827"/>
                <a:gd name="T17" fmla="*/ 2591 h 2632"/>
                <a:gd name="T18" fmla="*/ 1053 w 1827"/>
                <a:gd name="T19" fmla="*/ 2622 h 2632"/>
                <a:gd name="T20" fmla="*/ 914 w 1827"/>
                <a:gd name="T21" fmla="*/ 2632 h 2632"/>
                <a:gd name="T22" fmla="*/ 774 w 1827"/>
                <a:gd name="T23" fmla="*/ 2622 h 2632"/>
                <a:gd name="T24" fmla="*/ 642 w 1827"/>
                <a:gd name="T25" fmla="*/ 2591 h 2632"/>
                <a:gd name="T26" fmla="*/ 517 w 1827"/>
                <a:gd name="T27" fmla="*/ 2542 h 2632"/>
                <a:gd name="T28" fmla="*/ 403 w 1827"/>
                <a:gd name="T29" fmla="*/ 2476 h 2632"/>
                <a:gd name="T30" fmla="*/ 299 w 1827"/>
                <a:gd name="T31" fmla="*/ 2394 h 2632"/>
                <a:gd name="T32" fmla="*/ 208 w 1827"/>
                <a:gd name="T33" fmla="*/ 2299 h 2632"/>
                <a:gd name="T34" fmla="*/ 132 w 1827"/>
                <a:gd name="T35" fmla="*/ 2192 h 2632"/>
                <a:gd name="T36" fmla="*/ 72 w 1827"/>
                <a:gd name="T37" fmla="*/ 2074 h 2632"/>
                <a:gd name="T38" fmla="*/ 29 w 1827"/>
                <a:gd name="T39" fmla="*/ 1947 h 2632"/>
                <a:gd name="T40" fmla="*/ 4 w 1827"/>
                <a:gd name="T41" fmla="*/ 1812 h 2632"/>
                <a:gd name="T42" fmla="*/ 0 w 1827"/>
                <a:gd name="T43" fmla="*/ 913 h 2632"/>
                <a:gd name="T44" fmla="*/ 11 w 1827"/>
                <a:gd name="T45" fmla="*/ 774 h 2632"/>
                <a:gd name="T46" fmla="*/ 41 w 1827"/>
                <a:gd name="T47" fmla="*/ 642 h 2632"/>
                <a:gd name="T48" fmla="*/ 90 w 1827"/>
                <a:gd name="T49" fmla="*/ 517 h 2632"/>
                <a:gd name="T50" fmla="*/ 156 w 1827"/>
                <a:gd name="T51" fmla="*/ 403 h 2632"/>
                <a:gd name="T52" fmla="*/ 237 w 1827"/>
                <a:gd name="T53" fmla="*/ 299 h 2632"/>
                <a:gd name="T54" fmla="*/ 332 w 1827"/>
                <a:gd name="T55" fmla="*/ 208 h 2632"/>
                <a:gd name="T56" fmla="*/ 440 w 1827"/>
                <a:gd name="T57" fmla="*/ 132 h 2632"/>
                <a:gd name="T58" fmla="*/ 558 w 1827"/>
                <a:gd name="T59" fmla="*/ 72 h 2632"/>
                <a:gd name="T60" fmla="*/ 685 w 1827"/>
                <a:gd name="T61" fmla="*/ 29 h 2632"/>
                <a:gd name="T62" fmla="*/ 821 w 1827"/>
                <a:gd name="T63" fmla="*/ 4 h 2632"/>
                <a:gd name="T64" fmla="*/ 960 w 1827"/>
                <a:gd name="T65" fmla="*/ 1 h 2632"/>
                <a:gd name="T66" fmla="*/ 1098 w 1827"/>
                <a:gd name="T67" fmla="*/ 18 h 2632"/>
                <a:gd name="T68" fmla="*/ 1228 w 1827"/>
                <a:gd name="T69" fmla="*/ 55 h 2632"/>
                <a:gd name="T70" fmla="*/ 1349 w 1827"/>
                <a:gd name="T71" fmla="*/ 110 h 2632"/>
                <a:gd name="T72" fmla="*/ 1460 w 1827"/>
                <a:gd name="T73" fmla="*/ 182 h 2632"/>
                <a:gd name="T74" fmla="*/ 1560 w 1827"/>
                <a:gd name="T75" fmla="*/ 268 h 2632"/>
                <a:gd name="T76" fmla="*/ 1646 w 1827"/>
                <a:gd name="T77" fmla="*/ 367 h 2632"/>
                <a:gd name="T78" fmla="*/ 1717 w 1827"/>
                <a:gd name="T79" fmla="*/ 478 h 2632"/>
                <a:gd name="T80" fmla="*/ 1772 w 1827"/>
                <a:gd name="T81" fmla="*/ 599 h 2632"/>
                <a:gd name="T82" fmla="*/ 1809 w 1827"/>
                <a:gd name="T83" fmla="*/ 729 h 2632"/>
                <a:gd name="T84" fmla="*/ 1826 w 1827"/>
                <a:gd name="T85" fmla="*/ 867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27" h="2632">
                  <a:moveTo>
                    <a:pt x="1827" y="1719"/>
                  </a:moveTo>
                  <a:lnTo>
                    <a:pt x="1826" y="1765"/>
                  </a:lnTo>
                  <a:lnTo>
                    <a:pt x="1823" y="1812"/>
                  </a:lnTo>
                  <a:lnTo>
                    <a:pt x="1817" y="1857"/>
                  </a:lnTo>
                  <a:lnTo>
                    <a:pt x="1809" y="1903"/>
                  </a:lnTo>
                  <a:lnTo>
                    <a:pt x="1799" y="1947"/>
                  </a:lnTo>
                  <a:lnTo>
                    <a:pt x="1786" y="1991"/>
                  </a:lnTo>
                  <a:lnTo>
                    <a:pt x="1772" y="2033"/>
                  </a:lnTo>
                  <a:lnTo>
                    <a:pt x="1756" y="2074"/>
                  </a:lnTo>
                  <a:lnTo>
                    <a:pt x="1738" y="2114"/>
                  </a:lnTo>
                  <a:lnTo>
                    <a:pt x="1717" y="2154"/>
                  </a:lnTo>
                  <a:lnTo>
                    <a:pt x="1695" y="2192"/>
                  </a:lnTo>
                  <a:lnTo>
                    <a:pt x="1671" y="2229"/>
                  </a:lnTo>
                  <a:lnTo>
                    <a:pt x="1646" y="2265"/>
                  </a:lnTo>
                  <a:lnTo>
                    <a:pt x="1619" y="2299"/>
                  </a:lnTo>
                  <a:lnTo>
                    <a:pt x="1591" y="2333"/>
                  </a:lnTo>
                  <a:lnTo>
                    <a:pt x="1560" y="2365"/>
                  </a:lnTo>
                  <a:lnTo>
                    <a:pt x="1528" y="2394"/>
                  </a:lnTo>
                  <a:lnTo>
                    <a:pt x="1495" y="2424"/>
                  </a:lnTo>
                  <a:lnTo>
                    <a:pt x="1460" y="2450"/>
                  </a:lnTo>
                  <a:lnTo>
                    <a:pt x="1425" y="2476"/>
                  </a:lnTo>
                  <a:lnTo>
                    <a:pt x="1388" y="2500"/>
                  </a:lnTo>
                  <a:lnTo>
                    <a:pt x="1349" y="2522"/>
                  </a:lnTo>
                  <a:lnTo>
                    <a:pt x="1310" y="2542"/>
                  </a:lnTo>
                  <a:lnTo>
                    <a:pt x="1269" y="2560"/>
                  </a:lnTo>
                  <a:lnTo>
                    <a:pt x="1228" y="2576"/>
                  </a:lnTo>
                  <a:lnTo>
                    <a:pt x="1186" y="2591"/>
                  </a:lnTo>
                  <a:lnTo>
                    <a:pt x="1142" y="2604"/>
                  </a:lnTo>
                  <a:lnTo>
                    <a:pt x="1098" y="2613"/>
                  </a:lnTo>
                  <a:lnTo>
                    <a:pt x="1053" y="2622"/>
                  </a:lnTo>
                  <a:lnTo>
                    <a:pt x="1007" y="2627"/>
                  </a:lnTo>
                  <a:lnTo>
                    <a:pt x="960" y="2631"/>
                  </a:lnTo>
                  <a:lnTo>
                    <a:pt x="914" y="2632"/>
                  </a:lnTo>
                  <a:lnTo>
                    <a:pt x="866" y="2631"/>
                  </a:lnTo>
                  <a:lnTo>
                    <a:pt x="821" y="2627"/>
                  </a:lnTo>
                  <a:lnTo>
                    <a:pt x="774" y="2622"/>
                  </a:lnTo>
                  <a:lnTo>
                    <a:pt x="730" y="2613"/>
                  </a:lnTo>
                  <a:lnTo>
                    <a:pt x="685" y="2604"/>
                  </a:lnTo>
                  <a:lnTo>
                    <a:pt x="642" y="2591"/>
                  </a:lnTo>
                  <a:lnTo>
                    <a:pt x="600" y="2576"/>
                  </a:lnTo>
                  <a:lnTo>
                    <a:pt x="558" y="2560"/>
                  </a:lnTo>
                  <a:lnTo>
                    <a:pt x="517" y="2542"/>
                  </a:lnTo>
                  <a:lnTo>
                    <a:pt x="478" y="2522"/>
                  </a:lnTo>
                  <a:lnTo>
                    <a:pt x="440" y="2500"/>
                  </a:lnTo>
                  <a:lnTo>
                    <a:pt x="403" y="2476"/>
                  </a:lnTo>
                  <a:lnTo>
                    <a:pt x="367" y="2450"/>
                  </a:lnTo>
                  <a:lnTo>
                    <a:pt x="332" y="2424"/>
                  </a:lnTo>
                  <a:lnTo>
                    <a:pt x="299" y="2394"/>
                  </a:lnTo>
                  <a:lnTo>
                    <a:pt x="268" y="2365"/>
                  </a:lnTo>
                  <a:lnTo>
                    <a:pt x="237" y="2333"/>
                  </a:lnTo>
                  <a:lnTo>
                    <a:pt x="208" y="2299"/>
                  </a:lnTo>
                  <a:lnTo>
                    <a:pt x="181" y="2265"/>
                  </a:lnTo>
                  <a:lnTo>
                    <a:pt x="156" y="2229"/>
                  </a:lnTo>
                  <a:lnTo>
                    <a:pt x="132" y="2192"/>
                  </a:lnTo>
                  <a:lnTo>
                    <a:pt x="110" y="2154"/>
                  </a:lnTo>
                  <a:lnTo>
                    <a:pt x="90" y="2114"/>
                  </a:lnTo>
                  <a:lnTo>
                    <a:pt x="72" y="2074"/>
                  </a:lnTo>
                  <a:lnTo>
                    <a:pt x="55" y="2033"/>
                  </a:lnTo>
                  <a:lnTo>
                    <a:pt x="41" y="1991"/>
                  </a:lnTo>
                  <a:lnTo>
                    <a:pt x="29" y="1947"/>
                  </a:lnTo>
                  <a:lnTo>
                    <a:pt x="18" y="1903"/>
                  </a:lnTo>
                  <a:lnTo>
                    <a:pt x="11" y="1857"/>
                  </a:lnTo>
                  <a:lnTo>
                    <a:pt x="4" y="1812"/>
                  </a:lnTo>
                  <a:lnTo>
                    <a:pt x="1" y="1765"/>
                  </a:lnTo>
                  <a:lnTo>
                    <a:pt x="0" y="1719"/>
                  </a:lnTo>
                  <a:lnTo>
                    <a:pt x="0" y="913"/>
                  </a:lnTo>
                  <a:lnTo>
                    <a:pt x="1" y="867"/>
                  </a:lnTo>
                  <a:lnTo>
                    <a:pt x="4" y="820"/>
                  </a:lnTo>
                  <a:lnTo>
                    <a:pt x="11" y="774"/>
                  </a:lnTo>
                  <a:lnTo>
                    <a:pt x="18" y="729"/>
                  </a:lnTo>
                  <a:lnTo>
                    <a:pt x="29" y="685"/>
                  </a:lnTo>
                  <a:lnTo>
                    <a:pt x="41" y="642"/>
                  </a:lnTo>
                  <a:lnTo>
                    <a:pt x="55" y="599"/>
                  </a:lnTo>
                  <a:lnTo>
                    <a:pt x="72" y="558"/>
                  </a:lnTo>
                  <a:lnTo>
                    <a:pt x="90" y="517"/>
                  </a:lnTo>
                  <a:lnTo>
                    <a:pt x="110" y="478"/>
                  </a:lnTo>
                  <a:lnTo>
                    <a:pt x="132" y="440"/>
                  </a:lnTo>
                  <a:lnTo>
                    <a:pt x="156" y="403"/>
                  </a:lnTo>
                  <a:lnTo>
                    <a:pt x="181" y="367"/>
                  </a:lnTo>
                  <a:lnTo>
                    <a:pt x="208" y="332"/>
                  </a:lnTo>
                  <a:lnTo>
                    <a:pt x="237" y="299"/>
                  </a:lnTo>
                  <a:lnTo>
                    <a:pt x="268" y="268"/>
                  </a:lnTo>
                  <a:lnTo>
                    <a:pt x="299" y="237"/>
                  </a:lnTo>
                  <a:lnTo>
                    <a:pt x="332" y="208"/>
                  </a:lnTo>
                  <a:lnTo>
                    <a:pt x="367" y="182"/>
                  </a:lnTo>
                  <a:lnTo>
                    <a:pt x="403" y="155"/>
                  </a:lnTo>
                  <a:lnTo>
                    <a:pt x="440" y="132"/>
                  </a:lnTo>
                  <a:lnTo>
                    <a:pt x="478" y="110"/>
                  </a:lnTo>
                  <a:lnTo>
                    <a:pt x="517" y="90"/>
                  </a:lnTo>
                  <a:lnTo>
                    <a:pt x="558" y="72"/>
                  </a:lnTo>
                  <a:lnTo>
                    <a:pt x="600" y="55"/>
                  </a:lnTo>
                  <a:lnTo>
                    <a:pt x="642" y="41"/>
                  </a:lnTo>
                  <a:lnTo>
                    <a:pt x="685" y="29"/>
                  </a:lnTo>
                  <a:lnTo>
                    <a:pt x="730" y="18"/>
                  </a:lnTo>
                  <a:lnTo>
                    <a:pt x="774" y="11"/>
                  </a:lnTo>
                  <a:lnTo>
                    <a:pt x="821" y="4"/>
                  </a:lnTo>
                  <a:lnTo>
                    <a:pt x="866" y="1"/>
                  </a:lnTo>
                  <a:lnTo>
                    <a:pt x="914" y="0"/>
                  </a:lnTo>
                  <a:lnTo>
                    <a:pt x="960" y="1"/>
                  </a:lnTo>
                  <a:lnTo>
                    <a:pt x="1007" y="4"/>
                  </a:lnTo>
                  <a:lnTo>
                    <a:pt x="1053" y="11"/>
                  </a:lnTo>
                  <a:lnTo>
                    <a:pt x="1098" y="18"/>
                  </a:lnTo>
                  <a:lnTo>
                    <a:pt x="1142" y="29"/>
                  </a:lnTo>
                  <a:lnTo>
                    <a:pt x="1186" y="41"/>
                  </a:lnTo>
                  <a:lnTo>
                    <a:pt x="1228" y="55"/>
                  </a:lnTo>
                  <a:lnTo>
                    <a:pt x="1269" y="72"/>
                  </a:lnTo>
                  <a:lnTo>
                    <a:pt x="1310" y="90"/>
                  </a:lnTo>
                  <a:lnTo>
                    <a:pt x="1349" y="110"/>
                  </a:lnTo>
                  <a:lnTo>
                    <a:pt x="1388" y="132"/>
                  </a:lnTo>
                  <a:lnTo>
                    <a:pt x="1425" y="155"/>
                  </a:lnTo>
                  <a:lnTo>
                    <a:pt x="1460" y="182"/>
                  </a:lnTo>
                  <a:lnTo>
                    <a:pt x="1495" y="208"/>
                  </a:lnTo>
                  <a:lnTo>
                    <a:pt x="1528" y="237"/>
                  </a:lnTo>
                  <a:lnTo>
                    <a:pt x="1560" y="268"/>
                  </a:lnTo>
                  <a:lnTo>
                    <a:pt x="1591" y="299"/>
                  </a:lnTo>
                  <a:lnTo>
                    <a:pt x="1619" y="332"/>
                  </a:lnTo>
                  <a:lnTo>
                    <a:pt x="1646" y="367"/>
                  </a:lnTo>
                  <a:lnTo>
                    <a:pt x="1671" y="403"/>
                  </a:lnTo>
                  <a:lnTo>
                    <a:pt x="1695" y="440"/>
                  </a:lnTo>
                  <a:lnTo>
                    <a:pt x="1717" y="478"/>
                  </a:lnTo>
                  <a:lnTo>
                    <a:pt x="1738" y="517"/>
                  </a:lnTo>
                  <a:lnTo>
                    <a:pt x="1756" y="558"/>
                  </a:lnTo>
                  <a:lnTo>
                    <a:pt x="1772" y="599"/>
                  </a:lnTo>
                  <a:lnTo>
                    <a:pt x="1786" y="642"/>
                  </a:lnTo>
                  <a:lnTo>
                    <a:pt x="1799" y="685"/>
                  </a:lnTo>
                  <a:lnTo>
                    <a:pt x="1809" y="729"/>
                  </a:lnTo>
                  <a:lnTo>
                    <a:pt x="1817" y="774"/>
                  </a:lnTo>
                  <a:lnTo>
                    <a:pt x="1823" y="820"/>
                  </a:lnTo>
                  <a:lnTo>
                    <a:pt x="1826" y="867"/>
                  </a:lnTo>
                  <a:lnTo>
                    <a:pt x="1827" y="913"/>
                  </a:lnTo>
                  <a:lnTo>
                    <a:pt x="1827" y="1719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00" name="Freeform 60"/>
            <p:cNvSpPr>
              <a:spLocks/>
            </p:cNvSpPr>
            <p:nvPr/>
          </p:nvSpPr>
          <p:spPr bwMode="auto">
            <a:xfrm>
              <a:off x="1905000" y="2668588"/>
              <a:ext cx="209550" cy="439738"/>
            </a:xfrm>
            <a:custGeom>
              <a:avLst/>
              <a:gdLst>
                <a:gd name="T0" fmla="*/ 661 w 662"/>
                <a:gd name="T1" fmla="*/ 1089 h 1386"/>
                <a:gd name="T2" fmla="*/ 651 w 662"/>
                <a:gd name="T3" fmla="*/ 1138 h 1386"/>
                <a:gd name="T4" fmla="*/ 636 w 662"/>
                <a:gd name="T5" fmla="*/ 1184 h 1386"/>
                <a:gd name="T6" fmla="*/ 614 w 662"/>
                <a:gd name="T7" fmla="*/ 1226 h 1386"/>
                <a:gd name="T8" fmla="*/ 587 w 662"/>
                <a:gd name="T9" fmla="*/ 1265 h 1386"/>
                <a:gd name="T10" fmla="*/ 554 w 662"/>
                <a:gd name="T11" fmla="*/ 1300 h 1386"/>
                <a:gd name="T12" fmla="*/ 516 w 662"/>
                <a:gd name="T13" fmla="*/ 1329 h 1386"/>
                <a:gd name="T14" fmla="*/ 475 w 662"/>
                <a:gd name="T15" fmla="*/ 1353 h 1386"/>
                <a:gd name="T16" fmla="*/ 429 w 662"/>
                <a:gd name="T17" fmla="*/ 1371 h 1386"/>
                <a:gd name="T18" fmla="*/ 381 w 662"/>
                <a:gd name="T19" fmla="*/ 1382 h 1386"/>
                <a:gd name="T20" fmla="*/ 331 w 662"/>
                <a:gd name="T21" fmla="*/ 1386 h 1386"/>
                <a:gd name="T22" fmla="*/ 280 w 662"/>
                <a:gd name="T23" fmla="*/ 1382 h 1386"/>
                <a:gd name="T24" fmla="*/ 232 w 662"/>
                <a:gd name="T25" fmla="*/ 1371 h 1386"/>
                <a:gd name="T26" fmla="*/ 187 w 662"/>
                <a:gd name="T27" fmla="*/ 1353 h 1386"/>
                <a:gd name="T28" fmla="*/ 146 w 662"/>
                <a:gd name="T29" fmla="*/ 1329 h 1386"/>
                <a:gd name="T30" fmla="*/ 108 w 662"/>
                <a:gd name="T31" fmla="*/ 1300 h 1386"/>
                <a:gd name="T32" fmla="*/ 75 w 662"/>
                <a:gd name="T33" fmla="*/ 1265 h 1386"/>
                <a:gd name="T34" fmla="*/ 47 w 662"/>
                <a:gd name="T35" fmla="*/ 1226 h 1386"/>
                <a:gd name="T36" fmla="*/ 25 w 662"/>
                <a:gd name="T37" fmla="*/ 1184 h 1386"/>
                <a:gd name="T38" fmla="*/ 9 w 662"/>
                <a:gd name="T39" fmla="*/ 1138 h 1386"/>
                <a:gd name="T40" fmla="*/ 1 w 662"/>
                <a:gd name="T41" fmla="*/ 1089 h 1386"/>
                <a:gd name="T42" fmla="*/ 0 w 662"/>
                <a:gd name="T43" fmla="*/ 332 h 1386"/>
                <a:gd name="T44" fmla="*/ 3 w 662"/>
                <a:gd name="T45" fmla="*/ 281 h 1386"/>
                <a:gd name="T46" fmla="*/ 15 w 662"/>
                <a:gd name="T47" fmla="*/ 234 h 1386"/>
                <a:gd name="T48" fmla="*/ 31 w 662"/>
                <a:gd name="T49" fmla="*/ 188 h 1386"/>
                <a:gd name="T50" fmla="*/ 56 w 662"/>
                <a:gd name="T51" fmla="*/ 147 h 1386"/>
                <a:gd name="T52" fmla="*/ 85 w 662"/>
                <a:gd name="T53" fmla="*/ 109 h 1386"/>
                <a:gd name="T54" fmla="*/ 120 w 662"/>
                <a:gd name="T55" fmla="*/ 76 h 1386"/>
                <a:gd name="T56" fmla="*/ 158 w 662"/>
                <a:gd name="T57" fmla="*/ 49 h 1386"/>
                <a:gd name="T58" fmla="*/ 202 w 662"/>
                <a:gd name="T59" fmla="*/ 27 h 1386"/>
                <a:gd name="T60" fmla="*/ 248 w 662"/>
                <a:gd name="T61" fmla="*/ 11 h 1386"/>
                <a:gd name="T62" fmla="*/ 297 w 662"/>
                <a:gd name="T63" fmla="*/ 2 h 1386"/>
                <a:gd name="T64" fmla="*/ 348 w 662"/>
                <a:gd name="T65" fmla="*/ 1 h 1386"/>
                <a:gd name="T66" fmla="*/ 397 w 662"/>
                <a:gd name="T67" fmla="*/ 8 h 1386"/>
                <a:gd name="T68" fmla="*/ 445 w 662"/>
                <a:gd name="T69" fmla="*/ 21 h 1386"/>
                <a:gd name="T70" fmla="*/ 488 w 662"/>
                <a:gd name="T71" fmla="*/ 40 h 1386"/>
                <a:gd name="T72" fmla="*/ 528 w 662"/>
                <a:gd name="T73" fmla="*/ 67 h 1386"/>
                <a:gd name="T74" fmla="*/ 564 w 662"/>
                <a:gd name="T75" fmla="*/ 97 h 1386"/>
                <a:gd name="T76" fmla="*/ 596 w 662"/>
                <a:gd name="T77" fmla="*/ 133 h 1386"/>
                <a:gd name="T78" fmla="*/ 622 w 662"/>
                <a:gd name="T79" fmla="*/ 174 h 1386"/>
                <a:gd name="T80" fmla="*/ 642 w 662"/>
                <a:gd name="T81" fmla="*/ 218 h 1386"/>
                <a:gd name="T82" fmla="*/ 655 w 662"/>
                <a:gd name="T83" fmla="*/ 266 h 1386"/>
                <a:gd name="T84" fmla="*/ 662 w 662"/>
                <a:gd name="T85" fmla="*/ 315 h 1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62" h="1386">
                  <a:moveTo>
                    <a:pt x="662" y="1055"/>
                  </a:moveTo>
                  <a:lnTo>
                    <a:pt x="662" y="1072"/>
                  </a:lnTo>
                  <a:lnTo>
                    <a:pt x="661" y="1089"/>
                  </a:lnTo>
                  <a:lnTo>
                    <a:pt x="659" y="1105"/>
                  </a:lnTo>
                  <a:lnTo>
                    <a:pt x="655" y="1122"/>
                  </a:lnTo>
                  <a:lnTo>
                    <a:pt x="651" y="1138"/>
                  </a:lnTo>
                  <a:lnTo>
                    <a:pt x="647" y="1153"/>
                  </a:lnTo>
                  <a:lnTo>
                    <a:pt x="642" y="1168"/>
                  </a:lnTo>
                  <a:lnTo>
                    <a:pt x="636" y="1184"/>
                  </a:lnTo>
                  <a:lnTo>
                    <a:pt x="629" y="1199"/>
                  </a:lnTo>
                  <a:lnTo>
                    <a:pt x="622" y="1213"/>
                  </a:lnTo>
                  <a:lnTo>
                    <a:pt x="614" y="1226"/>
                  </a:lnTo>
                  <a:lnTo>
                    <a:pt x="606" y="1240"/>
                  </a:lnTo>
                  <a:lnTo>
                    <a:pt x="596" y="1253"/>
                  </a:lnTo>
                  <a:lnTo>
                    <a:pt x="587" y="1265"/>
                  </a:lnTo>
                  <a:lnTo>
                    <a:pt x="576" y="1277"/>
                  </a:lnTo>
                  <a:lnTo>
                    <a:pt x="564" y="1289"/>
                  </a:lnTo>
                  <a:lnTo>
                    <a:pt x="554" y="1300"/>
                  </a:lnTo>
                  <a:lnTo>
                    <a:pt x="541" y="1310"/>
                  </a:lnTo>
                  <a:lnTo>
                    <a:pt x="528" y="1320"/>
                  </a:lnTo>
                  <a:lnTo>
                    <a:pt x="516" y="1329"/>
                  </a:lnTo>
                  <a:lnTo>
                    <a:pt x="502" y="1338"/>
                  </a:lnTo>
                  <a:lnTo>
                    <a:pt x="488" y="1346"/>
                  </a:lnTo>
                  <a:lnTo>
                    <a:pt x="475" y="1353"/>
                  </a:lnTo>
                  <a:lnTo>
                    <a:pt x="460" y="1360"/>
                  </a:lnTo>
                  <a:lnTo>
                    <a:pt x="445" y="1366"/>
                  </a:lnTo>
                  <a:lnTo>
                    <a:pt x="429" y="1371"/>
                  </a:lnTo>
                  <a:lnTo>
                    <a:pt x="413" y="1375"/>
                  </a:lnTo>
                  <a:lnTo>
                    <a:pt x="397" y="1380"/>
                  </a:lnTo>
                  <a:lnTo>
                    <a:pt x="381" y="1382"/>
                  </a:lnTo>
                  <a:lnTo>
                    <a:pt x="365" y="1384"/>
                  </a:lnTo>
                  <a:lnTo>
                    <a:pt x="348" y="1386"/>
                  </a:lnTo>
                  <a:lnTo>
                    <a:pt x="331" y="1386"/>
                  </a:lnTo>
                  <a:lnTo>
                    <a:pt x="314" y="1386"/>
                  </a:lnTo>
                  <a:lnTo>
                    <a:pt x="297" y="1384"/>
                  </a:lnTo>
                  <a:lnTo>
                    <a:pt x="280" y="1382"/>
                  </a:lnTo>
                  <a:lnTo>
                    <a:pt x="264" y="1380"/>
                  </a:lnTo>
                  <a:lnTo>
                    <a:pt x="248" y="1375"/>
                  </a:lnTo>
                  <a:lnTo>
                    <a:pt x="232" y="1371"/>
                  </a:lnTo>
                  <a:lnTo>
                    <a:pt x="217" y="1366"/>
                  </a:lnTo>
                  <a:lnTo>
                    <a:pt x="202" y="1360"/>
                  </a:lnTo>
                  <a:lnTo>
                    <a:pt x="187" y="1353"/>
                  </a:lnTo>
                  <a:lnTo>
                    <a:pt x="173" y="1346"/>
                  </a:lnTo>
                  <a:lnTo>
                    <a:pt x="158" y="1338"/>
                  </a:lnTo>
                  <a:lnTo>
                    <a:pt x="146" y="1329"/>
                  </a:lnTo>
                  <a:lnTo>
                    <a:pt x="132" y="1320"/>
                  </a:lnTo>
                  <a:lnTo>
                    <a:pt x="120" y="1310"/>
                  </a:lnTo>
                  <a:lnTo>
                    <a:pt x="108" y="1300"/>
                  </a:lnTo>
                  <a:lnTo>
                    <a:pt x="96" y="1289"/>
                  </a:lnTo>
                  <a:lnTo>
                    <a:pt x="85" y="1277"/>
                  </a:lnTo>
                  <a:lnTo>
                    <a:pt x="75" y="1265"/>
                  </a:lnTo>
                  <a:lnTo>
                    <a:pt x="65" y="1253"/>
                  </a:lnTo>
                  <a:lnTo>
                    <a:pt x="56" y="1240"/>
                  </a:lnTo>
                  <a:lnTo>
                    <a:pt x="47" y="1226"/>
                  </a:lnTo>
                  <a:lnTo>
                    <a:pt x="39" y="1213"/>
                  </a:lnTo>
                  <a:lnTo>
                    <a:pt x="31" y="1199"/>
                  </a:lnTo>
                  <a:lnTo>
                    <a:pt x="25" y="1184"/>
                  </a:lnTo>
                  <a:lnTo>
                    <a:pt x="20" y="1168"/>
                  </a:lnTo>
                  <a:lnTo>
                    <a:pt x="15" y="1153"/>
                  </a:lnTo>
                  <a:lnTo>
                    <a:pt x="9" y="1138"/>
                  </a:lnTo>
                  <a:lnTo>
                    <a:pt x="6" y="1122"/>
                  </a:lnTo>
                  <a:lnTo>
                    <a:pt x="3" y="1105"/>
                  </a:lnTo>
                  <a:lnTo>
                    <a:pt x="1" y="1089"/>
                  </a:lnTo>
                  <a:lnTo>
                    <a:pt x="0" y="1072"/>
                  </a:lnTo>
                  <a:lnTo>
                    <a:pt x="0" y="1055"/>
                  </a:lnTo>
                  <a:lnTo>
                    <a:pt x="0" y="332"/>
                  </a:lnTo>
                  <a:lnTo>
                    <a:pt x="0" y="315"/>
                  </a:lnTo>
                  <a:lnTo>
                    <a:pt x="1" y="298"/>
                  </a:lnTo>
                  <a:lnTo>
                    <a:pt x="3" y="281"/>
                  </a:lnTo>
                  <a:lnTo>
                    <a:pt x="6" y="266"/>
                  </a:lnTo>
                  <a:lnTo>
                    <a:pt x="9" y="250"/>
                  </a:lnTo>
                  <a:lnTo>
                    <a:pt x="15" y="234"/>
                  </a:lnTo>
                  <a:lnTo>
                    <a:pt x="20" y="218"/>
                  </a:lnTo>
                  <a:lnTo>
                    <a:pt x="25" y="203"/>
                  </a:lnTo>
                  <a:lnTo>
                    <a:pt x="31" y="188"/>
                  </a:lnTo>
                  <a:lnTo>
                    <a:pt x="39" y="174"/>
                  </a:lnTo>
                  <a:lnTo>
                    <a:pt x="47" y="160"/>
                  </a:lnTo>
                  <a:lnTo>
                    <a:pt x="56" y="147"/>
                  </a:lnTo>
                  <a:lnTo>
                    <a:pt x="65" y="133"/>
                  </a:lnTo>
                  <a:lnTo>
                    <a:pt x="75" y="122"/>
                  </a:lnTo>
                  <a:lnTo>
                    <a:pt x="85" y="109"/>
                  </a:lnTo>
                  <a:lnTo>
                    <a:pt x="96" y="97"/>
                  </a:lnTo>
                  <a:lnTo>
                    <a:pt x="108" y="87"/>
                  </a:lnTo>
                  <a:lnTo>
                    <a:pt x="120" y="76"/>
                  </a:lnTo>
                  <a:lnTo>
                    <a:pt x="132" y="67"/>
                  </a:lnTo>
                  <a:lnTo>
                    <a:pt x="146" y="57"/>
                  </a:lnTo>
                  <a:lnTo>
                    <a:pt x="158" y="49"/>
                  </a:lnTo>
                  <a:lnTo>
                    <a:pt x="173" y="40"/>
                  </a:lnTo>
                  <a:lnTo>
                    <a:pt x="187" y="33"/>
                  </a:lnTo>
                  <a:lnTo>
                    <a:pt x="202" y="27"/>
                  </a:lnTo>
                  <a:lnTo>
                    <a:pt x="217" y="21"/>
                  </a:lnTo>
                  <a:lnTo>
                    <a:pt x="232" y="16"/>
                  </a:lnTo>
                  <a:lnTo>
                    <a:pt x="248" y="11"/>
                  </a:lnTo>
                  <a:lnTo>
                    <a:pt x="264" y="8"/>
                  </a:lnTo>
                  <a:lnTo>
                    <a:pt x="280" y="4"/>
                  </a:lnTo>
                  <a:lnTo>
                    <a:pt x="297" y="2"/>
                  </a:lnTo>
                  <a:lnTo>
                    <a:pt x="314" y="1"/>
                  </a:lnTo>
                  <a:lnTo>
                    <a:pt x="331" y="0"/>
                  </a:lnTo>
                  <a:lnTo>
                    <a:pt x="348" y="1"/>
                  </a:lnTo>
                  <a:lnTo>
                    <a:pt x="365" y="2"/>
                  </a:lnTo>
                  <a:lnTo>
                    <a:pt x="381" y="4"/>
                  </a:lnTo>
                  <a:lnTo>
                    <a:pt x="397" y="8"/>
                  </a:lnTo>
                  <a:lnTo>
                    <a:pt x="413" y="11"/>
                  </a:lnTo>
                  <a:lnTo>
                    <a:pt x="429" y="16"/>
                  </a:lnTo>
                  <a:lnTo>
                    <a:pt x="445" y="21"/>
                  </a:lnTo>
                  <a:lnTo>
                    <a:pt x="460" y="27"/>
                  </a:lnTo>
                  <a:lnTo>
                    <a:pt x="475" y="33"/>
                  </a:lnTo>
                  <a:lnTo>
                    <a:pt x="488" y="40"/>
                  </a:lnTo>
                  <a:lnTo>
                    <a:pt x="502" y="49"/>
                  </a:lnTo>
                  <a:lnTo>
                    <a:pt x="516" y="57"/>
                  </a:lnTo>
                  <a:lnTo>
                    <a:pt x="528" y="67"/>
                  </a:lnTo>
                  <a:lnTo>
                    <a:pt x="541" y="76"/>
                  </a:lnTo>
                  <a:lnTo>
                    <a:pt x="554" y="87"/>
                  </a:lnTo>
                  <a:lnTo>
                    <a:pt x="564" y="97"/>
                  </a:lnTo>
                  <a:lnTo>
                    <a:pt x="576" y="109"/>
                  </a:lnTo>
                  <a:lnTo>
                    <a:pt x="587" y="122"/>
                  </a:lnTo>
                  <a:lnTo>
                    <a:pt x="596" y="133"/>
                  </a:lnTo>
                  <a:lnTo>
                    <a:pt x="606" y="147"/>
                  </a:lnTo>
                  <a:lnTo>
                    <a:pt x="614" y="160"/>
                  </a:lnTo>
                  <a:lnTo>
                    <a:pt x="622" y="174"/>
                  </a:lnTo>
                  <a:lnTo>
                    <a:pt x="629" y="188"/>
                  </a:lnTo>
                  <a:lnTo>
                    <a:pt x="636" y="203"/>
                  </a:lnTo>
                  <a:lnTo>
                    <a:pt x="642" y="218"/>
                  </a:lnTo>
                  <a:lnTo>
                    <a:pt x="647" y="234"/>
                  </a:lnTo>
                  <a:lnTo>
                    <a:pt x="651" y="250"/>
                  </a:lnTo>
                  <a:lnTo>
                    <a:pt x="655" y="266"/>
                  </a:lnTo>
                  <a:lnTo>
                    <a:pt x="659" y="281"/>
                  </a:lnTo>
                  <a:lnTo>
                    <a:pt x="661" y="298"/>
                  </a:lnTo>
                  <a:lnTo>
                    <a:pt x="662" y="315"/>
                  </a:lnTo>
                  <a:lnTo>
                    <a:pt x="662" y="332"/>
                  </a:lnTo>
                  <a:lnTo>
                    <a:pt x="662" y="1055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01" name="Freeform 61"/>
            <p:cNvSpPr>
              <a:spLocks/>
            </p:cNvSpPr>
            <p:nvPr/>
          </p:nvSpPr>
          <p:spPr bwMode="auto">
            <a:xfrm>
              <a:off x="2068513" y="2416175"/>
              <a:ext cx="95250" cy="258763"/>
            </a:xfrm>
            <a:custGeom>
              <a:avLst/>
              <a:gdLst>
                <a:gd name="T0" fmla="*/ 114 w 298"/>
                <a:gd name="T1" fmla="*/ 28 h 814"/>
                <a:gd name="T2" fmla="*/ 172 w 298"/>
                <a:gd name="T3" fmla="*/ 203 h 814"/>
                <a:gd name="T4" fmla="*/ 230 w 298"/>
                <a:gd name="T5" fmla="*/ 389 h 814"/>
                <a:gd name="T6" fmla="*/ 264 w 298"/>
                <a:gd name="T7" fmla="*/ 515 h 814"/>
                <a:gd name="T8" fmla="*/ 284 w 298"/>
                <a:gd name="T9" fmla="*/ 600 h 814"/>
                <a:gd name="T10" fmla="*/ 293 w 298"/>
                <a:gd name="T11" fmla="*/ 649 h 814"/>
                <a:gd name="T12" fmla="*/ 297 w 298"/>
                <a:gd name="T13" fmla="*/ 692 h 814"/>
                <a:gd name="T14" fmla="*/ 297 w 298"/>
                <a:gd name="T15" fmla="*/ 724 h 814"/>
                <a:gd name="T16" fmla="*/ 292 w 298"/>
                <a:gd name="T17" fmla="*/ 746 h 814"/>
                <a:gd name="T18" fmla="*/ 282 w 298"/>
                <a:gd name="T19" fmla="*/ 763 h 814"/>
                <a:gd name="T20" fmla="*/ 268 w 298"/>
                <a:gd name="T21" fmla="*/ 776 h 814"/>
                <a:gd name="T22" fmla="*/ 251 w 298"/>
                <a:gd name="T23" fmla="*/ 788 h 814"/>
                <a:gd name="T24" fmla="*/ 232 w 298"/>
                <a:gd name="T25" fmla="*/ 796 h 814"/>
                <a:gd name="T26" fmla="*/ 210 w 298"/>
                <a:gd name="T27" fmla="*/ 804 h 814"/>
                <a:gd name="T28" fmla="*/ 175 w 298"/>
                <a:gd name="T29" fmla="*/ 811 h 814"/>
                <a:gd name="T30" fmla="*/ 127 w 298"/>
                <a:gd name="T31" fmla="*/ 814 h 814"/>
                <a:gd name="T32" fmla="*/ 82 w 298"/>
                <a:gd name="T33" fmla="*/ 812 h 814"/>
                <a:gd name="T34" fmla="*/ 45 w 298"/>
                <a:gd name="T35" fmla="*/ 804 h 814"/>
                <a:gd name="T36" fmla="*/ 27 w 298"/>
                <a:gd name="T37" fmla="*/ 795 h 814"/>
                <a:gd name="T38" fmla="*/ 20 w 298"/>
                <a:gd name="T39" fmla="*/ 789 h 814"/>
                <a:gd name="T40" fmla="*/ 14 w 298"/>
                <a:gd name="T41" fmla="*/ 767 h 814"/>
                <a:gd name="T42" fmla="*/ 6 w 298"/>
                <a:gd name="T43" fmla="*/ 723 h 814"/>
                <a:gd name="T44" fmla="*/ 2 w 298"/>
                <a:gd name="T45" fmla="*/ 672 h 814"/>
                <a:gd name="T46" fmla="*/ 0 w 298"/>
                <a:gd name="T47" fmla="*/ 613 h 814"/>
                <a:gd name="T48" fmla="*/ 1 w 298"/>
                <a:gd name="T49" fmla="*/ 517 h 814"/>
                <a:gd name="T50" fmla="*/ 10 w 298"/>
                <a:gd name="T51" fmla="*/ 382 h 814"/>
                <a:gd name="T52" fmla="*/ 26 w 298"/>
                <a:gd name="T53" fmla="*/ 251 h 814"/>
                <a:gd name="T54" fmla="*/ 41 w 298"/>
                <a:gd name="T55" fmla="*/ 162 h 814"/>
                <a:gd name="T56" fmla="*/ 52 w 298"/>
                <a:gd name="T57" fmla="*/ 110 h 814"/>
                <a:gd name="T58" fmla="*/ 63 w 298"/>
                <a:gd name="T59" fmla="*/ 67 h 814"/>
                <a:gd name="T60" fmla="*/ 75 w 298"/>
                <a:gd name="T61" fmla="*/ 33 h 814"/>
                <a:gd name="T62" fmla="*/ 86 w 298"/>
                <a:gd name="T63" fmla="*/ 11 h 814"/>
                <a:gd name="T64" fmla="*/ 98 w 298"/>
                <a:gd name="T65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8" h="814">
                  <a:moveTo>
                    <a:pt x="104" y="1"/>
                  </a:moveTo>
                  <a:lnTo>
                    <a:pt x="114" y="28"/>
                  </a:lnTo>
                  <a:lnTo>
                    <a:pt x="138" y="100"/>
                  </a:lnTo>
                  <a:lnTo>
                    <a:pt x="172" y="203"/>
                  </a:lnTo>
                  <a:lnTo>
                    <a:pt x="211" y="326"/>
                  </a:lnTo>
                  <a:lnTo>
                    <a:pt x="230" y="389"/>
                  </a:lnTo>
                  <a:lnTo>
                    <a:pt x="248" y="453"/>
                  </a:lnTo>
                  <a:lnTo>
                    <a:pt x="264" y="515"/>
                  </a:lnTo>
                  <a:lnTo>
                    <a:pt x="278" y="573"/>
                  </a:lnTo>
                  <a:lnTo>
                    <a:pt x="284" y="600"/>
                  </a:lnTo>
                  <a:lnTo>
                    <a:pt x="288" y="626"/>
                  </a:lnTo>
                  <a:lnTo>
                    <a:pt x="293" y="649"/>
                  </a:lnTo>
                  <a:lnTo>
                    <a:pt x="296" y="672"/>
                  </a:lnTo>
                  <a:lnTo>
                    <a:pt x="297" y="692"/>
                  </a:lnTo>
                  <a:lnTo>
                    <a:pt x="298" y="710"/>
                  </a:lnTo>
                  <a:lnTo>
                    <a:pt x="297" y="724"/>
                  </a:lnTo>
                  <a:lnTo>
                    <a:pt x="295" y="737"/>
                  </a:lnTo>
                  <a:lnTo>
                    <a:pt x="292" y="746"/>
                  </a:lnTo>
                  <a:lnTo>
                    <a:pt x="287" y="754"/>
                  </a:lnTo>
                  <a:lnTo>
                    <a:pt x="282" y="763"/>
                  </a:lnTo>
                  <a:lnTo>
                    <a:pt x="276" y="769"/>
                  </a:lnTo>
                  <a:lnTo>
                    <a:pt x="268" y="776"/>
                  </a:lnTo>
                  <a:lnTo>
                    <a:pt x="261" y="782"/>
                  </a:lnTo>
                  <a:lnTo>
                    <a:pt x="251" y="788"/>
                  </a:lnTo>
                  <a:lnTo>
                    <a:pt x="242" y="792"/>
                  </a:lnTo>
                  <a:lnTo>
                    <a:pt x="232" y="796"/>
                  </a:lnTo>
                  <a:lnTo>
                    <a:pt x="222" y="801"/>
                  </a:lnTo>
                  <a:lnTo>
                    <a:pt x="210" y="804"/>
                  </a:lnTo>
                  <a:lnTo>
                    <a:pt x="199" y="807"/>
                  </a:lnTo>
                  <a:lnTo>
                    <a:pt x="175" y="811"/>
                  </a:lnTo>
                  <a:lnTo>
                    <a:pt x="151" y="813"/>
                  </a:lnTo>
                  <a:lnTo>
                    <a:pt x="127" y="814"/>
                  </a:lnTo>
                  <a:lnTo>
                    <a:pt x="104" y="813"/>
                  </a:lnTo>
                  <a:lnTo>
                    <a:pt x="82" y="812"/>
                  </a:lnTo>
                  <a:lnTo>
                    <a:pt x="62" y="808"/>
                  </a:lnTo>
                  <a:lnTo>
                    <a:pt x="45" y="804"/>
                  </a:lnTo>
                  <a:lnTo>
                    <a:pt x="33" y="798"/>
                  </a:lnTo>
                  <a:lnTo>
                    <a:pt x="27" y="795"/>
                  </a:lnTo>
                  <a:lnTo>
                    <a:pt x="23" y="792"/>
                  </a:lnTo>
                  <a:lnTo>
                    <a:pt x="20" y="789"/>
                  </a:lnTo>
                  <a:lnTo>
                    <a:pt x="18" y="785"/>
                  </a:lnTo>
                  <a:lnTo>
                    <a:pt x="14" y="767"/>
                  </a:lnTo>
                  <a:lnTo>
                    <a:pt x="9" y="746"/>
                  </a:lnTo>
                  <a:lnTo>
                    <a:pt x="6" y="723"/>
                  </a:lnTo>
                  <a:lnTo>
                    <a:pt x="3" y="698"/>
                  </a:lnTo>
                  <a:lnTo>
                    <a:pt x="2" y="672"/>
                  </a:lnTo>
                  <a:lnTo>
                    <a:pt x="0" y="643"/>
                  </a:lnTo>
                  <a:lnTo>
                    <a:pt x="0" y="613"/>
                  </a:lnTo>
                  <a:lnTo>
                    <a:pt x="0" y="582"/>
                  </a:lnTo>
                  <a:lnTo>
                    <a:pt x="1" y="517"/>
                  </a:lnTo>
                  <a:lnTo>
                    <a:pt x="5" y="451"/>
                  </a:lnTo>
                  <a:lnTo>
                    <a:pt x="10" y="382"/>
                  </a:lnTo>
                  <a:lnTo>
                    <a:pt x="18" y="315"/>
                  </a:lnTo>
                  <a:lnTo>
                    <a:pt x="26" y="251"/>
                  </a:lnTo>
                  <a:lnTo>
                    <a:pt x="36" y="190"/>
                  </a:lnTo>
                  <a:lnTo>
                    <a:pt x="41" y="162"/>
                  </a:lnTo>
                  <a:lnTo>
                    <a:pt x="46" y="135"/>
                  </a:lnTo>
                  <a:lnTo>
                    <a:pt x="52" y="110"/>
                  </a:lnTo>
                  <a:lnTo>
                    <a:pt x="57" y="87"/>
                  </a:lnTo>
                  <a:lnTo>
                    <a:pt x="63" y="67"/>
                  </a:lnTo>
                  <a:lnTo>
                    <a:pt x="69" y="49"/>
                  </a:lnTo>
                  <a:lnTo>
                    <a:pt x="75" y="33"/>
                  </a:lnTo>
                  <a:lnTo>
                    <a:pt x="80" y="20"/>
                  </a:lnTo>
                  <a:lnTo>
                    <a:pt x="86" y="11"/>
                  </a:lnTo>
                  <a:lnTo>
                    <a:pt x="93" y="4"/>
                  </a:lnTo>
                  <a:lnTo>
                    <a:pt x="98" y="0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E6A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02" name="Freeform 62"/>
            <p:cNvSpPr>
              <a:spLocks/>
            </p:cNvSpPr>
            <p:nvPr/>
          </p:nvSpPr>
          <p:spPr bwMode="auto">
            <a:xfrm>
              <a:off x="1941513" y="2689225"/>
              <a:ext cx="320675" cy="149225"/>
            </a:xfrm>
            <a:custGeom>
              <a:avLst/>
              <a:gdLst>
                <a:gd name="T0" fmla="*/ 953 w 1007"/>
                <a:gd name="T1" fmla="*/ 36 h 471"/>
                <a:gd name="T2" fmla="*/ 847 w 1007"/>
                <a:gd name="T3" fmla="*/ 93 h 471"/>
                <a:gd name="T4" fmla="*/ 747 w 1007"/>
                <a:gd name="T5" fmla="*/ 135 h 471"/>
                <a:gd name="T6" fmla="*/ 650 w 1007"/>
                <a:gd name="T7" fmla="*/ 162 h 471"/>
                <a:gd name="T8" fmla="*/ 560 w 1007"/>
                <a:gd name="T9" fmla="*/ 176 h 471"/>
                <a:gd name="T10" fmla="*/ 474 w 1007"/>
                <a:gd name="T11" fmla="*/ 179 h 471"/>
                <a:gd name="T12" fmla="*/ 393 w 1007"/>
                <a:gd name="T13" fmla="*/ 173 h 471"/>
                <a:gd name="T14" fmla="*/ 319 w 1007"/>
                <a:gd name="T15" fmla="*/ 160 h 471"/>
                <a:gd name="T16" fmla="*/ 253 w 1007"/>
                <a:gd name="T17" fmla="*/ 141 h 471"/>
                <a:gd name="T18" fmla="*/ 193 w 1007"/>
                <a:gd name="T19" fmla="*/ 119 h 471"/>
                <a:gd name="T20" fmla="*/ 140 w 1007"/>
                <a:gd name="T21" fmla="*/ 94 h 471"/>
                <a:gd name="T22" fmla="*/ 95 w 1007"/>
                <a:gd name="T23" fmla="*/ 68 h 471"/>
                <a:gd name="T24" fmla="*/ 43 w 1007"/>
                <a:gd name="T25" fmla="*/ 35 h 471"/>
                <a:gd name="T26" fmla="*/ 5 w 1007"/>
                <a:gd name="T27" fmla="*/ 4 h 471"/>
                <a:gd name="T28" fmla="*/ 0 w 1007"/>
                <a:gd name="T29" fmla="*/ 5 h 471"/>
                <a:gd name="T30" fmla="*/ 4 w 1007"/>
                <a:gd name="T31" fmla="*/ 43 h 471"/>
                <a:gd name="T32" fmla="*/ 14 w 1007"/>
                <a:gd name="T33" fmla="*/ 91 h 471"/>
                <a:gd name="T34" fmla="*/ 25 w 1007"/>
                <a:gd name="T35" fmla="*/ 129 h 471"/>
                <a:gd name="T36" fmla="*/ 40 w 1007"/>
                <a:gd name="T37" fmla="*/ 170 h 471"/>
                <a:gd name="T38" fmla="*/ 61 w 1007"/>
                <a:gd name="T39" fmla="*/ 213 h 471"/>
                <a:gd name="T40" fmla="*/ 88 w 1007"/>
                <a:gd name="T41" fmla="*/ 258 h 471"/>
                <a:gd name="T42" fmla="*/ 122 w 1007"/>
                <a:gd name="T43" fmla="*/ 301 h 471"/>
                <a:gd name="T44" fmla="*/ 162 w 1007"/>
                <a:gd name="T45" fmla="*/ 342 h 471"/>
                <a:gd name="T46" fmla="*/ 212 w 1007"/>
                <a:gd name="T47" fmla="*/ 380 h 471"/>
                <a:gd name="T48" fmla="*/ 270 w 1007"/>
                <a:gd name="T49" fmla="*/ 413 h 471"/>
                <a:gd name="T50" fmla="*/ 338 w 1007"/>
                <a:gd name="T51" fmla="*/ 440 h 471"/>
                <a:gd name="T52" fmla="*/ 418 w 1007"/>
                <a:gd name="T53" fmla="*/ 460 h 471"/>
                <a:gd name="T54" fmla="*/ 508 w 1007"/>
                <a:gd name="T55" fmla="*/ 469 h 471"/>
                <a:gd name="T56" fmla="*/ 591 w 1007"/>
                <a:gd name="T57" fmla="*/ 469 h 471"/>
                <a:gd name="T58" fmla="*/ 653 w 1007"/>
                <a:gd name="T59" fmla="*/ 460 h 471"/>
                <a:gd name="T60" fmla="*/ 709 w 1007"/>
                <a:gd name="T61" fmla="*/ 440 h 471"/>
                <a:gd name="T62" fmla="*/ 758 w 1007"/>
                <a:gd name="T63" fmla="*/ 413 h 471"/>
                <a:gd name="T64" fmla="*/ 803 w 1007"/>
                <a:gd name="T65" fmla="*/ 380 h 471"/>
                <a:gd name="T66" fmla="*/ 842 w 1007"/>
                <a:gd name="T67" fmla="*/ 342 h 471"/>
                <a:gd name="T68" fmla="*/ 876 w 1007"/>
                <a:gd name="T69" fmla="*/ 301 h 471"/>
                <a:gd name="T70" fmla="*/ 905 w 1007"/>
                <a:gd name="T71" fmla="*/ 258 h 471"/>
                <a:gd name="T72" fmla="*/ 930 w 1007"/>
                <a:gd name="T73" fmla="*/ 213 h 471"/>
                <a:gd name="T74" fmla="*/ 951 w 1007"/>
                <a:gd name="T75" fmla="*/ 170 h 471"/>
                <a:gd name="T76" fmla="*/ 975 w 1007"/>
                <a:gd name="T77" fmla="*/ 110 h 471"/>
                <a:gd name="T78" fmla="*/ 1003 w 1007"/>
                <a:gd name="T79" fmla="*/ 2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07" h="471">
                  <a:moveTo>
                    <a:pt x="1007" y="0"/>
                  </a:moveTo>
                  <a:lnTo>
                    <a:pt x="953" y="36"/>
                  </a:lnTo>
                  <a:lnTo>
                    <a:pt x="900" y="66"/>
                  </a:lnTo>
                  <a:lnTo>
                    <a:pt x="847" y="93"/>
                  </a:lnTo>
                  <a:lnTo>
                    <a:pt x="796" y="116"/>
                  </a:lnTo>
                  <a:lnTo>
                    <a:pt x="747" y="135"/>
                  </a:lnTo>
                  <a:lnTo>
                    <a:pt x="698" y="150"/>
                  </a:lnTo>
                  <a:lnTo>
                    <a:pt x="650" y="162"/>
                  </a:lnTo>
                  <a:lnTo>
                    <a:pt x="604" y="170"/>
                  </a:lnTo>
                  <a:lnTo>
                    <a:pt x="560" y="176"/>
                  </a:lnTo>
                  <a:lnTo>
                    <a:pt x="516" y="179"/>
                  </a:lnTo>
                  <a:lnTo>
                    <a:pt x="474" y="179"/>
                  </a:lnTo>
                  <a:lnTo>
                    <a:pt x="433" y="177"/>
                  </a:lnTo>
                  <a:lnTo>
                    <a:pt x="393" y="173"/>
                  </a:lnTo>
                  <a:lnTo>
                    <a:pt x="356" y="168"/>
                  </a:lnTo>
                  <a:lnTo>
                    <a:pt x="319" y="160"/>
                  </a:lnTo>
                  <a:lnTo>
                    <a:pt x="286" y="151"/>
                  </a:lnTo>
                  <a:lnTo>
                    <a:pt x="253" y="141"/>
                  </a:lnTo>
                  <a:lnTo>
                    <a:pt x="222" y="131"/>
                  </a:lnTo>
                  <a:lnTo>
                    <a:pt x="193" y="119"/>
                  </a:lnTo>
                  <a:lnTo>
                    <a:pt x="165" y="107"/>
                  </a:lnTo>
                  <a:lnTo>
                    <a:pt x="140" y="94"/>
                  </a:lnTo>
                  <a:lnTo>
                    <a:pt x="116" y="81"/>
                  </a:lnTo>
                  <a:lnTo>
                    <a:pt x="95" y="68"/>
                  </a:lnTo>
                  <a:lnTo>
                    <a:pt x="75" y="57"/>
                  </a:lnTo>
                  <a:lnTo>
                    <a:pt x="43" y="35"/>
                  </a:lnTo>
                  <a:lnTo>
                    <a:pt x="19" y="17"/>
                  </a:lnTo>
                  <a:lnTo>
                    <a:pt x="5" y="4"/>
                  </a:lnTo>
                  <a:lnTo>
                    <a:pt x="0" y="0"/>
                  </a:lnTo>
                  <a:lnTo>
                    <a:pt x="0" y="5"/>
                  </a:lnTo>
                  <a:lnTo>
                    <a:pt x="1" y="20"/>
                  </a:lnTo>
                  <a:lnTo>
                    <a:pt x="4" y="43"/>
                  </a:lnTo>
                  <a:lnTo>
                    <a:pt x="11" y="74"/>
                  </a:lnTo>
                  <a:lnTo>
                    <a:pt x="14" y="91"/>
                  </a:lnTo>
                  <a:lnTo>
                    <a:pt x="19" y="110"/>
                  </a:lnTo>
                  <a:lnTo>
                    <a:pt x="25" y="129"/>
                  </a:lnTo>
                  <a:lnTo>
                    <a:pt x="32" y="149"/>
                  </a:lnTo>
                  <a:lnTo>
                    <a:pt x="40" y="170"/>
                  </a:lnTo>
                  <a:lnTo>
                    <a:pt x="50" y="191"/>
                  </a:lnTo>
                  <a:lnTo>
                    <a:pt x="61" y="213"/>
                  </a:lnTo>
                  <a:lnTo>
                    <a:pt x="74" y="235"/>
                  </a:lnTo>
                  <a:lnTo>
                    <a:pt x="88" y="258"/>
                  </a:lnTo>
                  <a:lnTo>
                    <a:pt x="104" y="280"/>
                  </a:lnTo>
                  <a:lnTo>
                    <a:pt x="122" y="301"/>
                  </a:lnTo>
                  <a:lnTo>
                    <a:pt x="141" y="322"/>
                  </a:lnTo>
                  <a:lnTo>
                    <a:pt x="162" y="342"/>
                  </a:lnTo>
                  <a:lnTo>
                    <a:pt x="186" y="361"/>
                  </a:lnTo>
                  <a:lnTo>
                    <a:pt x="212" y="380"/>
                  </a:lnTo>
                  <a:lnTo>
                    <a:pt x="240" y="397"/>
                  </a:lnTo>
                  <a:lnTo>
                    <a:pt x="270" y="413"/>
                  </a:lnTo>
                  <a:lnTo>
                    <a:pt x="304" y="428"/>
                  </a:lnTo>
                  <a:lnTo>
                    <a:pt x="338" y="440"/>
                  </a:lnTo>
                  <a:lnTo>
                    <a:pt x="377" y="451"/>
                  </a:lnTo>
                  <a:lnTo>
                    <a:pt x="418" y="460"/>
                  </a:lnTo>
                  <a:lnTo>
                    <a:pt x="461" y="466"/>
                  </a:lnTo>
                  <a:lnTo>
                    <a:pt x="508" y="469"/>
                  </a:lnTo>
                  <a:lnTo>
                    <a:pt x="557" y="471"/>
                  </a:lnTo>
                  <a:lnTo>
                    <a:pt x="591" y="469"/>
                  </a:lnTo>
                  <a:lnTo>
                    <a:pt x="623" y="466"/>
                  </a:lnTo>
                  <a:lnTo>
                    <a:pt x="653" y="460"/>
                  </a:lnTo>
                  <a:lnTo>
                    <a:pt x="681" y="451"/>
                  </a:lnTo>
                  <a:lnTo>
                    <a:pt x="709" y="440"/>
                  </a:lnTo>
                  <a:lnTo>
                    <a:pt x="734" y="428"/>
                  </a:lnTo>
                  <a:lnTo>
                    <a:pt x="758" y="413"/>
                  </a:lnTo>
                  <a:lnTo>
                    <a:pt x="781" y="397"/>
                  </a:lnTo>
                  <a:lnTo>
                    <a:pt x="803" y="380"/>
                  </a:lnTo>
                  <a:lnTo>
                    <a:pt x="823" y="361"/>
                  </a:lnTo>
                  <a:lnTo>
                    <a:pt x="842" y="342"/>
                  </a:lnTo>
                  <a:lnTo>
                    <a:pt x="859" y="322"/>
                  </a:lnTo>
                  <a:lnTo>
                    <a:pt x="876" y="301"/>
                  </a:lnTo>
                  <a:lnTo>
                    <a:pt x="891" y="280"/>
                  </a:lnTo>
                  <a:lnTo>
                    <a:pt x="905" y="258"/>
                  </a:lnTo>
                  <a:lnTo>
                    <a:pt x="918" y="235"/>
                  </a:lnTo>
                  <a:lnTo>
                    <a:pt x="930" y="213"/>
                  </a:lnTo>
                  <a:lnTo>
                    <a:pt x="941" y="191"/>
                  </a:lnTo>
                  <a:lnTo>
                    <a:pt x="951" y="170"/>
                  </a:lnTo>
                  <a:lnTo>
                    <a:pt x="960" y="149"/>
                  </a:lnTo>
                  <a:lnTo>
                    <a:pt x="975" y="110"/>
                  </a:lnTo>
                  <a:lnTo>
                    <a:pt x="988" y="74"/>
                  </a:lnTo>
                  <a:lnTo>
                    <a:pt x="1003" y="20"/>
                  </a:lnTo>
                  <a:lnTo>
                    <a:pt x="10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03" name="Freeform 63"/>
            <p:cNvSpPr>
              <a:spLocks/>
            </p:cNvSpPr>
            <p:nvPr/>
          </p:nvSpPr>
          <p:spPr bwMode="auto">
            <a:xfrm>
              <a:off x="1905000" y="2430463"/>
              <a:ext cx="123825" cy="79375"/>
            </a:xfrm>
            <a:custGeom>
              <a:avLst/>
              <a:gdLst>
                <a:gd name="T0" fmla="*/ 202 w 389"/>
                <a:gd name="T1" fmla="*/ 83 h 253"/>
                <a:gd name="T2" fmla="*/ 236 w 389"/>
                <a:gd name="T3" fmla="*/ 86 h 253"/>
                <a:gd name="T4" fmla="*/ 267 w 389"/>
                <a:gd name="T5" fmla="*/ 95 h 253"/>
                <a:gd name="T6" fmla="*/ 297 w 389"/>
                <a:gd name="T7" fmla="*/ 107 h 253"/>
                <a:gd name="T8" fmla="*/ 323 w 389"/>
                <a:gd name="T9" fmla="*/ 127 h 253"/>
                <a:gd name="T10" fmla="*/ 347 w 389"/>
                <a:gd name="T11" fmla="*/ 149 h 253"/>
                <a:gd name="T12" fmla="*/ 367 w 389"/>
                <a:gd name="T13" fmla="*/ 174 h 253"/>
                <a:gd name="T14" fmla="*/ 382 w 389"/>
                <a:gd name="T15" fmla="*/ 204 h 253"/>
                <a:gd name="T16" fmla="*/ 389 w 389"/>
                <a:gd name="T17" fmla="*/ 209 h 253"/>
                <a:gd name="T18" fmla="*/ 389 w 389"/>
                <a:gd name="T19" fmla="*/ 188 h 253"/>
                <a:gd name="T20" fmla="*/ 386 w 389"/>
                <a:gd name="T21" fmla="*/ 157 h 253"/>
                <a:gd name="T22" fmla="*/ 374 w 389"/>
                <a:gd name="T23" fmla="*/ 120 h 253"/>
                <a:gd name="T24" fmla="*/ 356 w 389"/>
                <a:gd name="T25" fmla="*/ 86 h 253"/>
                <a:gd name="T26" fmla="*/ 333 w 389"/>
                <a:gd name="T27" fmla="*/ 58 h 253"/>
                <a:gd name="T28" fmla="*/ 304 w 389"/>
                <a:gd name="T29" fmla="*/ 33 h 253"/>
                <a:gd name="T30" fmla="*/ 272 w 389"/>
                <a:gd name="T31" fmla="*/ 16 h 253"/>
                <a:gd name="T32" fmla="*/ 236 w 389"/>
                <a:gd name="T33" fmla="*/ 4 h 253"/>
                <a:gd name="T34" fmla="*/ 197 w 389"/>
                <a:gd name="T35" fmla="*/ 0 h 253"/>
                <a:gd name="T36" fmla="*/ 157 w 389"/>
                <a:gd name="T37" fmla="*/ 4 h 253"/>
                <a:gd name="T38" fmla="*/ 120 w 389"/>
                <a:gd name="T39" fmla="*/ 14 h 253"/>
                <a:gd name="T40" fmla="*/ 87 w 389"/>
                <a:gd name="T41" fmla="*/ 32 h 253"/>
                <a:gd name="T42" fmla="*/ 58 w 389"/>
                <a:gd name="T43" fmla="*/ 56 h 253"/>
                <a:gd name="T44" fmla="*/ 34 w 389"/>
                <a:gd name="T45" fmla="*/ 84 h 253"/>
                <a:gd name="T46" fmla="*/ 16 w 389"/>
                <a:gd name="T47" fmla="*/ 117 h 253"/>
                <a:gd name="T48" fmla="*/ 4 w 389"/>
                <a:gd name="T49" fmla="*/ 154 h 253"/>
                <a:gd name="T50" fmla="*/ 0 w 389"/>
                <a:gd name="T51" fmla="*/ 192 h 253"/>
                <a:gd name="T52" fmla="*/ 2 w 389"/>
                <a:gd name="T53" fmla="*/ 223 h 253"/>
                <a:gd name="T54" fmla="*/ 6 w 389"/>
                <a:gd name="T55" fmla="*/ 243 h 253"/>
                <a:gd name="T56" fmla="*/ 11 w 389"/>
                <a:gd name="T57" fmla="*/ 236 h 253"/>
                <a:gd name="T58" fmla="*/ 21 w 389"/>
                <a:gd name="T59" fmla="*/ 206 h 253"/>
                <a:gd name="T60" fmla="*/ 36 w 389"/>
                <a:gd name="T61" fmla="*/ 176 h 253"/>
                <a:gd name="T62" fmla="*/ 55 w 389"/>
                <a:gd name="T63" fmla="*/ 150 h 253"/>
                <a:gd name="T64" fmla="*/ 78 w 389"/>
                <a:gd name="T65" fmla="*/ 128 h 253"/>
                <a:gd name="T66" fmla="*/ 105 w 389"/>
                <a:gd name="T67" fmla="*/ 109 h 253"/>
                <a:gd name="T68" fmla="*/ 135 w 389"/>
                <a:gd name="T69" fmla="*/ 95 h 253"/>
                <a:gd name="T70" fmla="*/ 167 w 389"/>
                <a:gd name="T71" fmla="*/ 86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89" h="253">
                  <a:moveTo>
                    <a:pt x="185" y="84"/>
                  </a:moveTo>
                  <a:lnTo>
                    <a:pt x="202" y="83"/>
                  </a:lnTo>
                  <a:lnTo>
                    <a:pt x="219" y="84"/>
                  </a:lnTo>
                  <a:lnTo>
                    <a:pt x="236" y="86"/>
                  </a:lnTo>
                  <a:lnTo>
                    <a:pt x="252" y="90"/>
                  </a:lnTo>
                  <a:lnTo>
                    <a:pt x="267" y="95"/>
                  </a:lnTo>
                  <a:lnTo>
                    <a:pt x="282" y="100"/>
                  </a:lnTo>
                  <a:lnTo>
                    <a:pt x="297" y="107"/>
                  </a:lnTo>
                  <a:lnTo>
                    <a:pt x="311" y="116"/>
                  </a:lnTo>
                  <a:lnTo>
                    <a:pt x="323" y="127"/>
                  </a:lnTo>
                  <a:lnTo>
                    <a:pt x="336" y="137"/>
                  </a:lnTo>
                  <a:lnTo>
                    <a:pt x="347" y="149"/>
                  </a:lnTo>
                  <a:lnTo>
                    <a:pt x="357" y="160"/>
                  </a:lnTo>
                  <a:lnTo>
                    <a:pt x="367" y="174"/>
                  </a:lnTo>
                  <a:lnTo>
                    <a:pt x="375" y="189"/>
                  </a:lnTo>
                  <a:lnTo>
                    <a:pt x="382" y="204"/>
                  </a:lnTo>
                  <a:lnTo>
                    <a:pt x="388" y="220"/>
                  </a:lnTo>
                  <a:lnTo>
                    <a:pt x="389" y="209"/>
                  </a:lnTo>
                  <a:lnTo>
                    <a:pt x="389" y="198"/>
                  </a:lnTo>
                  <a:lnTo>
                    <a:pt x="389" y="188"/>
                  </a:lnTo>
                  <a:lnTo>
                    <a:pt x="388" y="177"/>
                  </a:lnTo>
                  <a:lnTo>
                    <a:pt x="386" y="157"/>
                  </a:lnTo>
                  <a:lnTo>
                    <a:pt x="381" y="138"/>
                  </a:lnTo>
                  <a:lnTo>
                    <a:pt x="374" y="120"/>
                  </a:lnTo>
                  <a:lnTo>
                    <a:pt x="367" y="103"/>
                  </a:lnTo>
                  <a:lnTo>
                    <a:pt x="356" y="86"/>
                  </a:lnTo>
                  <a:lnTo>
                    <a:pt x="346" y="72"/>
                  </a:lnTo>
                  <a:lnTo>
                    <a:pt x="333" y="58"/>
                  </a:lnTo>
                  <a:lnTo>
                    <a:pt x="319" y="45"/>
                  </a:lnTo>
                  <a:lnTo>
                    <a:pt x="304" y="33"/>
                  </a:lnTo>
                  <a:lnTo>
                    <a:pt x="289" y="24"/>
                  </a:lnTo>
                  <a:lnTo>
                    <a:pt x="272" y="16"/>
                  </a:lnTo>
                  <a:lnTo>
                    <a:pt x="254" y="9"/>
                  </a:lnTo>
                  <a:lnTo>
                    <a:pt x="236" y="4"/>
                  </a:lnTo>
                  <a:lnTo>
                    <a:pt x="217" y="1"/>
                  </a:lnTo>
                  <a:lnTo>
                    <a:pt x="197" y="0"/>
                  </a:lnTo>
                  <a:lnTo>
                    <a:pt x="177" y="1"/>
                  </a:lnTo>
                  <a:lnTo>
                    <a:pt x="157" y="4"/>
                  </a:lnTo>
                  <a:lnTo>
                    <a:pt x="138" y="8"/>
                  </a:lnTo>
                  <a:lnTo>
                    <a:pt x="120" y="14"/>
                  </a:lnTo>
                  <a:lnTo>
                    <a:pt x="103" y="23"/>
                  </a:lnTo>
                  <a:lnTo>
                    <a:pt x="87" y="32"/>
                  </a:lnTo>
                  <a:lnTo>
                    <a:pt x="72" y="44"/>
                  </a:lnTo>
                  <a:lnTo>
                    <a:pt x="58" y="56"/>
                  </a:lnTo>
                  <a:lnTo>
                    <a:pt x="45" y="69"/>
                  </a:lnTo>
                  <a:lnTo>
                    <a:pt x="34" y="84"/>
                  </a:lnTo>
                  <a:lnTo>
                    <a:pt x="24" y="101"/>
                  </a:lnTo>
                  <a:lnTo>
                    <a:pt x="16" y="117"/>
                  </a:lnTo>
                  <a:lnTo>
                    <a:pt x="9" y="135"/>
                  </a:lnTo>
                  <a:lnTo>
                    <a:pt x="4" y="154"/>
                  </a:lnTo>
                  <a:lnTo>
                    <a:pt x="1" y="173"/>
                  </a:lnTo>
                  <a:lnTo>
                    <a:pt x="0" y="192"/>
                  </a:lnTo>
                  <a:lnTo>
                    <a:pt x="1" y="212"/>
                  </a:lnTo>
                  <a:lnTo>
                    <a:pt x="2" y="223"/>
                  </a:lnTo>
                  <a:lnTo>
                    <a:pt x="4" y="233"/>
                  </a:lnTo>
                  <a:lnTo>
                    <a:pt x="6" y="243"/>
                  </a:lnTo>
                  <a:lnTo>
                    <a:pt x="9" y="253"/>
                  </a:lnTo>
                  <a:lnTo>
                    <a:pt x="11" y="236"/>
                  </a:lnTo>
                  <a:lnTo>
                    <a:pt x="16" y="221"/>
                  </a:lnTo>
                  <a:lnTo>
                    <a:pt x="21" y="206"/>
                  </a:lnTo>
                  <a:lnTo>
                    <a:pt x="28" y="191"/>
                  </a:lnTo>
                  <a:lnTo>
                    <a:pt x="36" y="176"/>
                  </a:lnTo>
                  <a:lnTo>
                    <a:pt x="45" y="162"/>
                  </a:lnTo>
                  <a:lnTo>
                    <a:pt x="55" y="150"/>
                  </a:lnTo>
                  <a:lnTo>
                    <a:pt x="66" y="138"/>
                  </a:lnTo>
                  <a:lnTo>
                    <a:pt x="78" y="128"/>
                  </a:lnTo>
                  <a:lnTo>
                    <a:pt x="91" y="118"/>
                  </a:lnTo>
                  <a:lnTo>
                    <a:pt x="105" y="109"/>
                  </a:lnTo>
                  <a:lnTo>
                    <a:pt x="119" y="101"/>
                  </a:lnTo>
                  <a:lnTo>
                    <a:pt x="135" y="95"/>
                  </a:lnTo>
                  <a:lnTo>
                    <a:pt x="151" y="90"/>
                  </a:lnTo>
                  <a:lnTo>
                    <a:pt x="167" y="86"/>
                  </a:lnTo>
                  <a:lnTo>
                    <a:pt x="185" y="84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04" name="Freeform 64"/>
            <p:cNvSpPr>
              <a:spLocks/>
            </p:cNvSpPr>
            <p:nvPr/>
          </p:nvSpPr>
          <p:spPr bwMode="auto">
            <a:xfrm>
              <a:off x="2163763" y="2433638"/>
              <a:ext cx="111125" cy="68263"/>
            </a:xfrm>
            <a:custGeom>
              <a:avLst/>
              <a:gdLst>
                <a:gd name="T0" fmla="*/ 191 w 349"/>
                <a:gd name="T1" fmla="*/ 76 h 213"/>
                <a:gd name="T2" fmla="*/ 220 w 349"/>
                <a:gd name="T3" fmla="*/ 82 h 213"/>
                <a:gd name="T4" fmla="*/ 248 w 349"/>
                <a:gd name="T5" fmla="*/ 91 h 213"/>
                <a:gd name="T6" fmla="*/ 273 w 349"/>
                <a:gd name="T7" fmla="*/ 106 h 213"/>
                <a:gd name="T8" fmla="*/ 296 w 349"/>
                <a:gd name="T9" fmla="*/ 124 h 213"/>
                <a:gd name="T10" fmla="*/ 315 w 349"/>
                <a:gd name="T11" fmla="*/ 146 h 213"/>
                <a:gd name="T12" fmla="*/ 330 w 349"/>
                <a:gd name="T13" fmla="*/ 171 h 213"/>
                <a:gd name="T14" fmla="*/ 342 w 349"/>
                <a:gd name="T15" fmla="*/ 198 h 213"/>
                <a:gd name="T16" fmla="*/ 347 w 349"/>
                <a:gd name="T17" fmla="*/ 203 h 213"/>
                <a:gd name="T18" fmla="*/ 349 w 349"/>
                <a:gd name="T19" fmla="*/ 184 h 213"/>
                <a:gd name="T20" fmla="*/ 349 w 349"/>
                <a:gd name="T21" fmla="*/ 157 h 213"/>
                <a:gd name="T22" fmla="*/ 342 w 349"/>
                <a:gd name="T23" fmla="*/ 123 h 213"/>
                <a:gd name="T24" fmla="*/ 328 w 349"/>
                <a:gd name="T25" fmla="*/ 92 h 213"/>
                <a:gd name="T26" fmla="*/ 310 w 349"/>
                <a:gd name="T27" fmla="*/ 64 h 213"/>
                <a:gd name="T28" fmla="*/ 286 w 349"/>
                <a:gd name="T29" fmla="*/ 41 h 213"/>
                <a:gd name="T30" fmla="*/ 258 w 349"/>
                <a:gd name="T31" fmla="*/ 21 h 213"/>
                <a:gd name="T32" fmla="*/ 226 w 349"/>
                <a:gd name="T33" fmla="*/ 9 h 213"/>
                <a:gd name="T34" fmla="*/ 193 w 349"/>
                <a:gd name="T35" fmla="*/ 1 h 213"/>
                <a:gd name="T36" fmla="*/ 157 w 349"/>
                <a:gd name="T37" fmla="*/ 1 h 213"/>
                <a:gd name="T38" fmla="*/ 123 w 349"/>
                <a:gd name="T39" fmla="*/ 9 h 213"/>
                <a:gd name="T40" fmla="*/ 92 w 349"/>
                <a:gd name="T41" fmla="*/ 21 h 213"/>
                <a:gd name="T42" fmla="*/ 64 w 349"/>
                <a:gd name="T43" fmla="*/ 41 h 213"/>
                <a:gd name="T44" fmla="*/ 40 w 349"/>
                <a:gd name="T45" fmla="*/ 64 h 213"/>
                <a:gd name="T46" fmla="*/ 21 w 349"/>
                <a:gd name="T47" fmla="*/ 92 h 213"/>
                <a:gd name="T48" fmla="*/ 9 w 349"/>
                <a:gd name="T49" fmla="*/ 123 h 213"/>
                <a:gd name="T50" fmla="*/ 1 w 349"/>
                <a:gd name="T51" fmla="*/ 157 h 213"/>
                <a:gd name="T52" fmla="*/ 0 w 349"/>
                <a:gd name="T53" fmla="*/ 184 h 213"/>
                <a:gd name="T54" fmla="*/ 2 w 349"/>
                <a:gd name="T55" fmla="*/ 203 h 213"/>
                <a:gd name="T56" fmla="*/ 9 w 349"/>
                <a:gd name="T57" fmla="*/ 198 h 213"/>
                <a:gd name="T58" fmla="*/ 19 w 349"/>
                <a:gd name="T59" fmla="*/ 171 h 213"/>
                <a:gd name="T60" fmla="*/ 35 w 349"/>
                <a:gd name="T61" fmla="*/ 146 h 213"/>
                <a:gd name="T62" fmla="*/ 54 w 349"/>
                <a:gd name="T63" fmla="*/ 124 h 213"/>
                <a:gd name="T64" fmla="*/ 76 w 349"/>
                <a:gd name="T65" fmla="*/ 106 h 213"/>
                <a:gd name="T66" fmla="*/ 102 w 349"/>
                <a:gd name="T67" fmla="*/ 91 h 213"/>
                <a:gd name="T68" fmla="*/ 129 w 349"/>
                <a:gd name="T69" fmla="*/ 82 h 213"/>
                <a:gd name="T70" fmla="*/ 160 w 349"/>
                <a:gd name="T71" fmla="*/ 7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9" h="213">
                  <a:moveTo>
                    <a:pt x="175" y="75"/>
                  </a:moveTo>
                  <a:lnTo>
                    <a:pt x="191" y="76"/>
                  </a:lnTo>
                  <a:lnTo>
                    <a:pt x="205" y="79"/>
                  </a:lnTo>
                  <a:lnTo>
                    <a:pt x="220" y="82"/>
                  </a:lnTo>
                  <a:lnTo>
                    <a:pt x="235" y="86"/>
                  </a:lnTo>
                  <a:lnTo>
                    <a:pt x="248" y="91"/>
                  </a:lnTo>
                  <a:lnTo>
                    <a:pt x="261" y="98"/>
                  </a:lnTo>
                  <a:lnTo>
                    <a:pt x="273" y="106"/>
                  </a:lnTo>
                  <a:lnTo>
                    <a:pt x="285" y="115"/>
                  </a:lnTo>
                  <a:lnTo>
                    <a:pt x="296" y="124"/>
                  </a:lnTo>
                  <a:lnTo>
                    <a:pt x="306" y="135"/>
                  </a:lnTo>
                  <a:lnTo>
                    <a:pt x="315" y="146"/>
                  </a:lnTo>
                  <a:lnTo>
                    <a:pt x="324" y="158"/>
                  </a:lnTo>
                  <a:lnTo>
                    <a:pt x="330" y="171"/>
                  </a:lnTo>
                  <a:lnTo>
                    <a:pt x="336" y="184"/>
                  </a:lnTo>
                  <a:lnTo>
                    <a:pt x="342" y="198"/>
                  </a:lnTo>
                  <a:lnTo>
                    <a:pt x="345" y="213"/>
                  </a:lnTo>
                  <a:lnTo>
                    <a:pt x="347" y="203"/>
                  </a:lnTo>
                  <a:lnTo>
                    <a:pt x="348" y="194"/>
                  </a:lnTo>
                  <a:lnTo>
                    <a:pt x="349" y="184"/>
                  </a:lnTo>
                  <a:lnTo>
                    <a:pt x="349" y="175"/>
                  </a:lnTo>
                  <a:lnTo>
                    <a:pt x="349" y="157"/>
                  </a:lnTo>
                  <a:lnTo>
                    <a:pt x="346" y="140"/>
                  </a:lnTo>
                  <a:lnTo>
                    <a:pt x="342" y="123"/>
                  </a:lnTo>
                  <a:lnTo>
                    <a:pt x="335" y="107"/>
                  </a:lnTo>
                  <a:lnTo>
                    <a:pt x="328" y="92"/>
                  </a:lnTo>
                  <a:lnTo>
                    <a:pt x="320" y="78"/>
                  </a:lnTo>
                  <a:lnTo>
                    <a:pt x="310" y="64"/>
                  </a:lnTo>
                  <a:lnTo>
                    <a:pt x="298" y="51"/>
                  </a:lnTo>
                  <a:lnTo>
                    <a:pt x="286" y="41"/>
                  </a:lnTo>
                  <a:lnTo>
                    <a:pt x="273" y="30"/>
                  </a:lnTo>
                  <a:lnTo>
                    <a:pt x="258" y="21"/>
                  </a:lnTo>
                  <a:lnTo>
                    <a:pt x="243" y="14"/>
                  </a:lnTo>
                  <a:lnTo>
                    <a:pt x="226" y="9"/>
                  </a:lnTo>
                  <a:lnTo>
                    <a:pt x="211" y="4"/>
                  </a:lnTo>
                  <a:lnTo>
                    <a:pt x="193" y="1"/>
                  </a:lnTo>
                  <a:lnTo>
                    <a:pt x="175" y="0"/>
                  </a:lnTo>
                  <a:lnTo>
                    <a:pt x="157" y="1"/>
                  </a:lnTo>
                  <a:lnTo>
                    <a:pt x="140" y="4"/>
                  </a:lnTo>
                  <a:lnTo>
                    <a:pt x="123" y="9"/>
                  </a:lnTo>
                  <a:lnTo>
                    <a:pt x="107" y="14"/>
                  </a:lnTo>
                  <a:lnTo>
                    <a:pt x="92" y="21"/>
                  </a:lnTo>
                  <a:lnTo>
                    <a:pt x="77" y="30"/>
                  </a:lnTo>
                  <a:lnTo>
                    <a:pt x="64" y="41"/>
                  </a:lnTo>
                  <a:lnTo>
                    <a:pt x="52" y="51"/>
                  </a:lnTo>
                  <a:lnTo>
                    <a:pt x="40" y="64"/>
                  </a:lnTo>
                  <a:lnTo>
                    <a:pt x="30" y="78"/>
                  </a:lnTo>
                  <a:lnTo>
                    <a:pt x="21" y="92"/>
                  </a:lnTo>
                  <a:lnTo>
                    <a:pt x="14" y="107"/>
                  </a:lnTo>
                  <a:lnTo>
                    <a:pt x="9" y="123"/>
                  </a:lnTo>
                  <a:lnTo>
                    <a:pt x="4" y="140"/>
                  </a:lnTo>
                  <a:lnTo>
                    <a:pt x="1" y="157"/>
                  </a:lnTo>
                  <a:lnTo>
                    <a:pt x="0" y="175"/>
                  </a:lnTo>
                  <a:lnTo>
                    <a:pt x="0" y="184"/>
                  </a:lnTo>
                  <a:lnTo>
                    <a:pt x="1" y="194"/>
                  </a:lnTo>
                  <a:lnTo>
                    <a:pt x="2" y="203"/>
                  </a:lnTo>
                  <a:lnTo>
                    <a:pt x="4" y="213"/>
                  </a:lnTo>
                  <a:lnTo>
                    <a:pt x="9" y="198"/>
                  </a:lnTo>
                  <a:lnTo>
                    <a:pt x="13" y="184"/>
                  </a:lnTo>
                  <a:lnTo>
                    <a:pt x="19" y="171"/>
                  </a:lnTo>
                  <a:lnTo>
                    <a:pt x="27" y="158"/>
                  </a:lnTo>
                  <a:lnTo>
                    <a:pt x="35" y="146"/>
                  </a:lnTo>
                  <a:lnTo>
                    <a:pt x="44" y="135"/>
                  </a:lnTo>
                  <a:lnTo>
                    <a:pt x="54" y="124"/>
                  </a:lnTo>
                  <a:lnTo>
                    <a:pt x="65" y="115"/>
                  </a:lnTo>
                  <a:lnTo>
                    <a:pt x="76" y="106"/>
                  </a:lnTo>
                  <a:lnTo>
                    <a:pt x="89" y="98"/>
                  </a:lnTo>
                  <a:lnTo>
                    <a:pt x="102" y="91"/>
                  </a:lnTo>
                  <a:lnTo>
                    <a:pt x="115" y="86"/>
                  </a:lnTo>
                  <a:lnTo>
                    <a:pt x="129" y="82"/>
                  </a:lnTo>
                  <a:lnTo>
                    <a:pt x="144" y="79"/>
                  </a:lnTo>
                  <a:lnTo>
                    <a:pt x="160" y="76"/>
                  </a:lnTo>
                  <a:lnTo>
                    <a:pt x="175" y="75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05" name="Freeform 65"/>
            <p:cNvSpPr>
              <a:spLocks/>
            </p:cNvSpPr>
            <p:nvPr/>
          </p:nvSpPr>
          <p:spPr bwMode="auto">
            <a:xfrm>
              <a:off x="1662113" y="2486025"/>
              <a:ext cx="165100" cy="166688"/>
            </a:xfrm>
            <a:custGeom>
              <a:avLst/>
              <a:gdLst>
                <a:gd name="T0" fmla="*/ 520 w 521"/>
                <a:gd name="T1" fmla="*/ 288 h 521"/>
                <a:gd name="T2" fmla="*/ 513 w 521"/>
                <a:gd name="T3" fmla="*/ 326 h 521"/>
                <a:gd name="T4" fmla="*/ 501 w 521"/>
                <a:gd name="T5" fmla="*/ 363 h 521"/>
                <a:gd name="T6" fmla="*/ 484 w 521"/>
                <a:gd name="T7" fmla="*/ 397 h 521"/>
                <a:gd name="T8" fmla="*/ 462 w 521"/>
                <a:gd name="T9" fmla="*/ 427 h 521"/>
                <a:gd name="T10" fmla="*/ 436 w 521"/>
                <a:gd name="T11" fmla="*/ 454 h 521"/>
                <a:gd name="T12" fmla="*/ 407 w 521"/>
                <a:gd name="T13" fmla="*/ 477 h 521"/>
                <a:gd name="T14" fmla="*/ 374 w 521"/>
                <a:gd name="T15" fmla="*/ 496 h 521"/>
                <a:gd name="T16" fmla="*/ 338 w 521"/>
                <a:gd name="T17" fmla="*/ 510 h 521"/>
                <a:gd name="T18" fmla="*/ 300 w 521"/>
                <a:gd name="T19" fmla="*/ 518 h 521"/>
                <a:gd name="T20" fmla="*/ 261 w 521"/>
                <a:gd name="T21" fmla="*/ 521 h 521"/>
                <a:gd name="T22" fmla="*/ 221 w 521"/>
                <a:gd name="T23" fmla="*/ 518 h 521"/>
                <a:gd name="T24" fmla="*/ 183 w 521"/>
                <a:gd name="T25" fmla="*/ 510 h 521"/>
                <a:gd name="T26" fmla="*/ 148 w 521"/>
                <a:gd name="T27" fmla="*/ 496 h 521"/>
                <a:gd name="T28" fmla="*/ 115 w 521"/>
                <a:gd name="T29" fmla="*/ 477 h 521"/>
                <a:gd name="T30" fmla="*/ 86 w 521"/>
                <a:gd name="T31" fmla="*/ 454 h 521"/>
                <a:gd name="T32" fmla="*/ 60 w 521"/>
                <a:gd name="T33" fmla="*/ 427 h 521"/>
                <a:gd name="T34" fmla="*/ 38 w 521"/>
                <a:gd name="T35" fmla="*/ 397 h 521"/>
                <a:gd name="T36" fmla="*/ 21 w 521"/>
                <a:gd name="T37" fmla="*/ 363 h 521"/>
                <a:gd name="T38" fmla="*/ 8 w 521"/>
                <a:gd name="T39" fmla="*/ 326 h 521"/>
                <a:gd name="T40" fmla="*/ 2 w 521"/>
                <a:gd name="T41" fmla="*/ 288 h 521"/>
                <a:gd name="T42" fmla="*/ 1 w 521"/>
                <a:gd name="T43" fmla="*/ 248 h 521"/>
                <a:gd name="T44" fmla="*/ 5 w 521"/>
                <a:gd name="T45" fmla="*/ 209 h 521"/>
                <a:gd name="T46" fmla="*/ 16 w 521"/>
                <a:gd name="T47" fmla="*/ 172 h 521"/>
                <a:gd name="T48" fmla="*/ 32 w 521"/>
                <a:gd name="T49" fmla="*/ 137 h 521"/>
                <a:gd name="T50" fmla="*/ 52 w 521"/>
                <a:gd name="T51" fmla="*/ 105 h 521"/>
                <a:gd name="T52" fmla="*/ 76 w 521"/>
                <a:gd name="T53" fmla="*/ 78 h 521"/>
                <a:gd name="T54" fmla="*/ 105 w 521"/>
                <a:gd name="T55" fmla="*/ 52 h 521"/>
                <a:gd name="T56" fmla="*/ 136 w 521"/>
                <a:gd name="T57" fmla="*/ 32 h 521"/>
                <a:gd name="T58" fmla="*/ 171 w 521"/>
                <a:gd name="T59" fmla="*/ 16 h 521"/>
                <a:gd name="T60" fmla="*/ 208 w 521"/>
                <a:gd name="T61" fmla="*/ 6 h 521"/>
                <a:gd name="T62" fmla="*/ 247 w 521"/>
                <a:gd name="T63" fmla="*/ 1 h 521"/>
                <a:gd name="T64" fmla="*/ 288 w 521"/>
                <a:gd name="T65" fmla="*/ 2 h 521"/>
                <a:gd name="T66" fmla="*/ 326 w 521"/>
                <a:gd name="T67" fmla="*/ 9 h 521"/>
                <a:gd name="T68" fmla="*/ 363 w 521"/>
                <a:gd name="T69" fmla="*/ 21 h 521"/>
                <a:gd name="T70" fmla="*/ 397 w 521"/>
                <a:gd name="T71" fmla="*/ 38 h 521"/>
                <a:gd name="T72" fmla="*/ 427 w 521"/>
                <a:gd name="T73" fmla="*/ 61 h 521"/>
                <a:gd name="T74" fmla="*/ 454 w 521"/>
                <a:gd name="T75" fmla="*/ 86 h 521"/>
                <a:gd name="T76" fmla="*/ 477 w 521"/>
                <a:gd name="T77" fmla="*/ 116 h 521"/>
                <a:gd name="T78" fmla="*/ 496 w 521"/>
                <a:gd name="T79" fmla="*/ 148 h 521"/>
                <a:gd name="T80" fmla="*/ 510 w 521"/>
                <a:gd name="T81" fmla="*/ 184 h 521"/>
                <a:gd name="T82" fmla="*/ 518 w 521"/>
                <a:gd name="T83" fmla="*/ 221 h 521"/>
                <a:gd name="T84" fmla="*/ 521 w 521"/>
                <a:gd name="T85" fmla="*/ 261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1" h="521">
                  <a:moveTo>
                    <a:pt x="521" y="261"/>
                  </a:moveTo>
                  <a:lnTo>
                    <a:pt x="521" y="275"/>
                  </a:lnTo>
                  <a:lnTo>
                    <a:pt x="520" y="288"/>
                  </a:lnTo>
                  <a:lnTo>
                    <a:pt x="518" y="301"/>
                  </a:lnTo>
                  <a:lnTo>
                    <a:pt x="516" y="314"/>
                  </a:lnTo>
                  <a:lnTo>
                    <a:pt x="513" y="326"/>
                  </a:lnTo>
                  <a:lnTo>
                    <a:pt x="510" y="339"/>
                  </a:lnTo>
                  <a:lnTo>
                    <a:pt x="506" y="351"/>
                  </a:lnTo>
                  <a:lnTo>
                    <a:pt x="501" y="363"/>
                  </a:lnTo>
                  <a:lnTo>
                    <a:pt x="496" y="375"/>
                  </a:lnTo>
                  <a:lnTo>
                    <a:pt x="490" y="385"/>
                  </a:lnTo>
                  <a:lnTo>
                    <a:pt x="484" y="397"/>
                  </a:lnTo>
                  <a:lnTo>
                    <a:pt x="477" y="407"/>
                  </a:lnTo>
                  <a:lnTo>
                    <a:pt x="470" y="417"/>
                  </a:lnTo>
                  <a:lnTo>
                    <a:pt x="462" y="427"/>
                  </a:lnTo>
                  <a:lnTo>
                    <a:pt x="454" y="437"/>
                  </a:lnTo>
                  <a:lnTo>
                    <a:pt x="445" y="445"/>
                  </a:lnTo>
                  <a:lnTo>
                    <a:pt x="436" y="454"/>
                  </a:lnTo>
                  <a:lnTo>
                    <a:pt x="427" y="462"/>
                  </a:lnTo>
                  <a:lnTo>
                    <a:pt x="417" y="470"/>
                  </a:lnTo>
                  <a:lnTo>
                    <a:pt x="407" y="477"/>
                  </a:lnTo>
                  <a:lnTo>
                    <a:pt x="397" y="484"/>
                  </a:lnTo>
                  <a:lnTo>
                    <a:pt x="385" y="491"/>
                  </a:lnTo>
                  <a:lnTo>
                    <a:pt x="374" y="496"/>
                  </a:lnTo>
                  <a:lnTo>
                    <a:pt x="363" y="501"/>
                  </a:lnTo>
                  <a:lnTo>
                    <a:pt x="351" y="506"/>
                  </a:lnTo>
                  <a:lnTo>
                    <a:pt x="338" y="510"/>
                  </a:lnTo>
                  <a:lnTo>
                    <a:pt x="326" y="514"/>
                  </a:lnTo>
                  <a:lnTo>
                    <a:pt x="313" y="516"/>
                  </a:lnTo>
                  <a:lnTo>
                    <a:pt x="300" y="518"/>
                  </a:lnTo>
                  <a:lnTo>
                    <a:pt x="288" y="520"/>
                  </a:lnTo>
                  <a:lnTo>
                    <a:pt x="274" y="521"/>
                  </a:lnTo>
                  <a:lnTo>
                    <a:pt x="261" y="521"/>
                  </a:lnTo>
                  <a:lnTo>
                    <a:pt x="247" y="521"/>
                  </a:lnTo>
                  <a:lnTo>
                    <a:pt x="235" y="520"/>
                  </a:lnTo>
                  <a:lnTo>
                    <a:pt x="221" y="518"/>
                  </a:lnTo>
                  <a:lnTo>
                    <a:pt x="208" y="516"/>
                  </a:lnTo>
                  <a:lnTo>
                    <a:pt x="196" y="514"/>
                  </a:lnTo>
                  <a:lnTo>
                    <a:pt x="183" y="510"/>
                  </a:lnTo>
                  <a:lnTo>
                    <a:pt x="171" y="506"/>
                  </a:lnTo>
                  <a:lnTo>
                    <a:pt x="160" y="501"/>
                  </a:lnTo>
                  <a:lnTo>
                    <a:pt x="148" y="496"/>
                  </a:lnTo>
                  <a:lnTo>
                    <a:pt x="136" y="491"/>
                  </a:lnTo>
                  <a:lnTo>
                    <a:pt x="126" y="484"/>
                  </a:lnTo>
                  <a:lnTo>
                    <a:pt x="115" y="477"/>
                  </a:lnTo>
                  <a:lnTo>
                    <a:pt x="105" y="470"/>
                  </a:lnTo>
                  <a:lnTo>
                    <a:pt x="95" y="462"/>
                  </a:lnTo>
                  <a:lnTo>
                    <a:pt x="86" y="454"/>
                  </a:lnTo>
                  <a:lnTo>
                    <a:pt x="76" y="445"/>
                  </a:lnTo>
                  <a:lnTo>
                    <a:pt x="68" y="437"/>
                  </a:lnTo>
                  <a:lnTo>
                    <a:pt x="60" y="427"/>
                  </a:lnTo>
                  <a:lnTo>
                    <a:pt x="52" y="417"/>
                  </a:lnTo>
                  <a:lnTo>
                    <a:pt x="44" y="407"/>
                  </a:lnTo>
                  <a:lnTo>
                    <a:pt x="38" y="397"/>
                  </a:lnTo>
                  <a:lnTo>
                    <a:pt x="32" y="385"/>
                  </a:lnTo>
                  <a:lnTo>
                    <a:pt x="26" y="375"/>
                  </a:lnTo>
                  <a:lnTo>
                    <a:pt x="21" y="363"/>
                  </a:lnTo>
                  <a:lnTo>
                    <a:pt x="16" y="351"/>
                  </a:lnTo>
                  <a:lnTo>
                    <a:pt x="12" y="339"/>
                  </a:lnTo>
                  <a:lnTo>
                    <a:pt x="8" y="326"/>
                  </a:lnTo>
                  <a:lnTo>
                    <a:pt x="5" y="314"/>
                  </a:lnTo>
                  <a:lnTo>
                    <a:pt x="3" y="301"/>
                  </a:lnTo>
                  <a:lnTo>
                    <a:pt x="2" y="288"/>
                  </a:lnTo>
                  <a:lnTo>
                    <a:pt x="1" y="275"/>
                  </a:lnTo>
                  <a:lnTo>
                    <a:pt x="0" y="261"/>
                  </a:lnTo>
                  <a:lnTo>
                    <a:pt x="1" y="248"/>
                  </a:lnTo>
                  <a:lnTo>
                    <a:pt x="2" y="235"/>
                  </a:lnTo>
                  <a:lnTo>
                    <a:pt x="3" y="221"/>
                  </a:lnTo>
                  <a:lnTo>
                    <a:pt x="5" y="209"/>
                  </a:lnTo>
                  <a:lnTo>
                    <a:pt x="8" y="196"/>
                  </a:lnTo>
                  <a:lnTo>
                    <a:pt x="12" y="184"/>
                  </a:lnTo>
                  <a:lnTo>
                    <a:pt x="16" y="172"/>
                  </a:lnTo>
                  <a:lnTo>
                    <a:pt x="21" y="160"/>
                  </a:lnTo>
                  <a:lnTo>
                    <a:pt x="26" y="148"/>
                  </a:lnTo>
                  <a:lnTo>
                    <a:pt x="32" y="137"/>
                  </a:lnTo>
                  <a:lnTo>
                    <a:pt x="38" y="126"/>
                  </a:lnTo>
                  <a:lnTo>
                    <a:pt x="44" y="116"/>
                  </a:lnTo>
                  <a:lnTo>
                    <a:pt x="52" y="105"/>
                  </a:lnTo>
                  <a:lnTo>
                    <a:pt x="60" y="95"/>
                  </a:lnTo>
                  <a:lnTo>
                    <a:pt x="68" y="86"/>
                  </a:lnTo>
                  <a:lnTo>
                    <a:pt x="76" y="78"/>
                  </a:lnTo>
                  <a:lnTo>
                    <a:pt x="86" y="68"/>
                  </a:lnTo>
                  <a:lnTo>
                    <a:pt x="95" y="61"/>
                  </a:lnTo>
                  <a:lnTo>
                    <a:pt x="105" y="52"/>
                  </a:lnTo>
                  <a:lnTo>
                    <a:pt x="115" y="45"/>
                  </a:lnTo>
                  <a:lnTo>
                    <a:pt x="126" y="38"/>
                  </a:lnTo>
                  <a:lnTo>
                    <a:pt x="136" y="32"/>
                  </a:lnTo>
                  <a:lnTo>
                    <a:pt x="148" y="27"/>
                  </a:lnTo>
                  <a:lnTo>
                    <a:pt x="160" y="21"/>
                  </a:lnTo>
                  <a:lnTo>
                    <a:pt x="171" y="16"/>
                  </a:lnTo>
                  <a:lnTo>
                    <a:pt x="183" y="12"/>
                  </a:lnTo>
                  <a:lnTo>
                    <a:pt x="196" y="9"/>
                  </a:lnTo>
                  <a:lnTo>
                    <a:pt x="208" y="6"/>
                  </a:lnTo>
                  <a:lnTo>
                    <a:pt x="221" y="4"/>
                  </a:lnTo>
                  <a:lnTo>
                    <a:pt x="235" y="2"/>
                  </a:lnTo>
                  <a:lnTo>
                    <a:pt x="247" y="1"/>
                  </a:lnTo>
                  <a:lnTo>
                    <a:pt x="261" y="0"/>
                  </a:lnTo>
                  <a:lnTo>
                    <a:pt x="274" y="1"/>
                  </a:lnTo>
                  <a:lnTo>
                    <a:pt x="288" y="2"/>
                  </a:lnTo>
                  <a:lnTo>
                    <a:pt x="300" y="4"/>
                  </a:lnTo>
                  <a:lnTo>
                    <a:pt x="313" y="6"/>
                  </a:lnTo>
                  <a:lnTo>
                    <a:pt x="326" y="9"/>
                  </a:lnTo>
                  <a:lnTo>
                    <a:pt x="338" y="12"/>
                  </a:lnTo>
                  <a:lnTo>
                    <a:pt x="351" y="16"/>
                  </a:lnTo>
                  <a:lnTo>
                    <a:pt x="363" y="21"/>
                  </a:lnTo>
                  <a:lnTo>
                    <a:pt x="374" y="27"/>
                  </a:lnTo>
                  <a:lnTo>
                    <a:pt x="385" y="32"/>
                  </a:lnTo>
                  <a:lnTo>
                    <a:pt x="397" y="38"/>
                  </a:lnTo>
                  <a:lnTo>
                    <a:pt x="407" y="45"/>
                  </a:lnTo>
                  <a:lnTo>
                    <a:pt x="417" y="52"/>
                  </a:lnTo>
                  <a:lnTo>
                    <a:pt x="427" y="61"/>
                  </a:lnTo>
                  <a:lnTo>
                    <a:pt x="436" y="68"/>
                  </a:lnTo>
                  <a:lnTo>
                    <a:pt x="445" y="78"/>
                  </a:lnTo>
                  <a:lnTo>
                    <a:pt x="454" y="86"/>
                  </a:lnTo>
                  <a:lnTo>
                    <a:pt x="462" y="95"/>
                  </a:lnTo>
                  <a:lnTo>
                    <a:pt x="470" y="105"/>
                  </a:lnTo>
                  <a:lnTo>
                    <a:pt x="477" y="116"/>
                  </a:lnTo>
                  <a:lnTo>
                    <a:pt x="484" y="126"/>
                  </a:lnTo>
                  <a:lnTo>
                    <a:pt x="490" y="137"/>
                  </a:lnTo>
                  <a:lnTo>
                    <a:pt x="496" y="148"/>
                  </a:lnTo>
                  <a:lnTo>
                    <a:pt x="501" y="160"/>
                  </a:lnTo>
                  <a:lnTo>
                    <a:pt x="506" y="172"/>
                  </a:lnTo>
                  <a:lnTo>
                    <a:pt x="510" y="184"/>
                  </a:lnTo>
                  <a:lnTo>
                    <a:pt x="513" y="196"/>
                  </a:lnTo>
                  <a:lnTo>
                    <a:pt x="516" y="209"/>
                  </a:lnTo>
                  <a:lnTo>
                    <a:pt x="518" y="221"/>
                  </a:lnTo>
                  <a:lnTo>
                    <a:pt x="520" y="235"/>
                  </a:lnTo>
                  <a:lnTo>
                    <a:pt x="521" y="248"/>
                  </a:lnTo>
                  <a:lnTo>
                    <a:pt x="521" y="261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06" name="Freeform 66"/>
            <p:cNvSpPr>
              <a:spLocks/>
            </p:cNvSpPr>
            <p:nvPr/>
          </p:nvSpPr>
          <p:spPr bwMode="auto">
            <a:xfrm>
              <a:off x="1711325" y="2008188"/>
              <a:ext cx="803275" cy="608013"/>
            </a:xfrm>
            <a:custGeom>
              <a:avLst/>
              <a:gdLst>
                <a:gd name="T0" fmla="*/ 2503 w 2528"/>
                <a:gd name="T1" fmla="*/ 221 h 1919"/>
                <a:gd name="T2" fmla="*/ 2523 w 2528"/>
                <a:gd name="T3" fmla="*/ 342 h 1919"/>
                <a:gd name="T4" fmla="*/ 2528 w 2528"/>
                <a:gd name="T5" fmla="*/ 462 h 1919"/>
                <a:gd name="T6" fmla="*/ 2516 w 2528"/>
                <a:gd name="T7" fmla="*/ 576 h 1919"/>
                <a:gd name="T8" fmla="*/ 2489 w 2528"/>
                <a:gd name="T9" fmla="*/ 682 h 1919"/>
                <a:gd name="T10" fmla="*/ 2444 w 2528"/>
                <a:gd name="T11" fmla="*/ 778 h 1919"/>
                <a:gd name="T12" fmla="*/ 2383 w 2528"/>
                <a:gd name="T13" fmla="*/ 860 h 1919"/>
                <a:gd name="T14" fmla="*/ 2305 w 2528"/>
                <a:gd name="T15" fmla="*/ 926 h 1919"/>
                <a:gd name="T16" fmla="*/ 2210 w 2528"/>
                <a:gd name="T17" fmla="*/ 974 h 1919"/>
                <a:gd name="T18" fmla="*/ 2097 w 2528"/>
                <a:gd name="T19" fmla="*/ 1000 h 1919"/>
                <a:gd name="T20" fmla="*/ 1965 w 2528"/>
                <a:gd name="T21" fmla="*/ 1002 h 1919"/>
                <a:gd name="T22" fmla="*/ 1839 w 2528"/>
                <a:gd name="T23" fmla="*/ 982 h 1919"/>
                <a:gd name="T24" fmla="*/ 1726 w 2528"/>
                <a:gd name="T25" fmla="*/ 949 h 1919"/>
                <a:gd name="T26" fmla="*/ 1590 w 2528"/>
                <a:gd name="T27" fmla="*/ 892 h 1919"/>
                <a:gd name="T28" fmla="*/ 1461 w 2528"/>
                <a:gd name="T29" fmla="*/ 832 h 1919"/>
                <a:gd name="T30" fmla="*/ 1364 w 2528"/>
                <a:gd name="T31" fmla="*/ 793 h 1919"/>
                <a:gd name="T32" fmla="*/ 1260 w 2528"/>
                <a:gd name="T33" fmla="*/ 765 h 1919"/>
                <a:gd name="T34" fmla="*/ 1146 w 2528"/>
                <a:gd name="T35" fmla="*/ 752 h 1919"/>
                <a:gd name="T36" fmla="*/ 1018 w 2528"/>
                <a:gd name="T37" fmla="*/ 763 h 1919"/>
                <a:gd name="T38" fmla="*/ 872 w 2528"/>
                <a:gd name="T39" fmla="*/ 800 h 1919"/>
                <a:gd name="T40" fmla="*/ 703 w 2528"/>
                <a:gd name="T41" fmla="*/ 870 h 1919"/>
                <a:gd name="T42" fmla="*/ 568 w 2528"/>
                <a:gd name="T43" fmla="*/ 955 h 1919"/>
                <a:gd name="T44" fmla="*/ 468 w 2528"/>
                <a:gd name="T45" fmla="*/ 1063 h 1919"/>
                <a:gd name="T46" fmla="*/ 395 w 2528"/>
                <a:gd name="T47" fmla="*/ 1185 h 1919"/>
                <a:gd name="T48" fmla="*/ 346 w 2528"/>
                <a:gd name="T49" fmla="*/ 1316 h 1919"/>
                <a:gd name="T50" fmla="*/ 317 w 2528"/>
                <a:gd name="T51" fmla="*/ 1449 h 1919"/>
                <a:gd name="T52" fmla="*/ 304 w 2528"/>
                <a:gd name="T53" fmla="*/ 1577 h 1919"/>
                <a:gd name="T54" fmla="*/ 302 w 2528"/>
                <a:gd name="T55" fmla="*/ 1693 h 1919"/>
                <a:gd name="T56" fmla="*/ 307 w 2528"/>
                <a:gd name="T57" fmla="*/ 1793 h 1919"/>
                <a:gd name="T58" fmla="*/ 323 w 2528"/>
                <a:gd name="T59" fmla="*/ 1911 h 1919"/>
                <a:gd name="T60" fmla="*/ 56 w 2528"/>
                <a:gd name="T61" fmla="*/ 1509 h 1919"/>
                <a:gd name="T62" fmla="*/ 37 w 2528"/>
                <a:gd name="T63" fmla="*/ 1434 h 1919"/>
                <a:gd name="T64" fmla="*/ 16 w 2528"/>
                <a:gd name="T65" fmla="*/ 1328 h 1919"/>
                <a:gd name="T66" fmla="*/ 2 w 2528"/>
                <a:gd name="T67" fmla="*/ 1188 h 1919"/>
                <a:gd name="T68" fmla="*/ 2 w 2528"/>
                <a:gd name="T69" fmla="*/ 1022 h 1919"/>
                <a:gd name="T70" fmla="*/ 24 w 2528"/>
                <a:gd name="T71" fmla="*/ 842 h 1919"/>
                <a:gd name="T72" fmla="*/ 78 w 2528"/>
                <a:gd name="T73" fmla="*/ 656 h 1919"/>
                <a:gd name="T74" fmla="*/ 173 w 2528"/>
                <a:gd name="T75" fmla="*/ 474 h 1919"/>
                <a:gd name="T76" fmla="*/ 318 w 2528"/>
                <a:gd name="T77" fmla="*/ 306 h 1919"/>
                <a:gd name="T78" fmla="*/ 522 w 2528"/>
                <a:gd name="T79" fmla="*/ 161 h 1919"/>
                <a:gd name="T80" fmla="*/ 793 w 2528"/>
                <a:gd name="T81" fmla="*/ 47 h 1919"/>
                <a:gd name="T82" fmla="*/ 1012 w 2528"/>
                <a:gd name="T83" fmla="*/ 4 h 1919"/>
                <a:gd name="T84" fmla="*/ 1214 w 2528"/>
                <a:gd name="T85" fmla="*/ 3 h 1919"/>
                <a:gd name="T86" fmla="*/ 1400 w 2528"/>
                <a:gd name="T87" fmla="*/ 36 h 1919"/>
                <a:gd name="T88" fmla="*/ 1572 w 2528"/>
                <a:gd name="T89" fmla="*/ 88 h 1919"/>
                <a:gd name="T90" fmla="*/ 1733 w 2528"/>
                <a:gd name="T91" fmla="*/ 150 h 1919"/>
                <a:gd name="T92" fmla="*/ 1882 w 2528"/>
                <a:gd name="T93" fmla="*/ 210 h 1919"/>
                <a:gd name="T94" fmla="*/ 2021 w 2528"/>
                <a:gd name="T95" fmla="*/ 258 h 1919"/>
                <a:gd name="T96" fmla="*/ 2154 w 2528"/>
                <a:gd name="T97" fmla="*/ 281 h 1919"/>
                <a:gd name="T98" fmla="*/ 2280 w 2528"/>
                <a:gd name="T99" fmla="*/ 269 h 1919"/>
                <a:gd name="T100" fmla="*/ 2401 w 2528"/>
                <a:gd name="T101" fmla="*/ 210 h 1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28" h="1919">
                  <a:moveTo>
                    <a:pt x="2479" y="140"/>
                  </a:moveTo>
                  <a:lnTo>
                    <a:pt x="2492" y="181"/>
                  </a:lnTo>
                  <a:lnTo>
                    <a:pt x="2503" y="221"/>
                  </a:lnTo>
                  <a:lnTo>
                    <a:pt x="2511" y="261"/>
                  </a:lnTo>
                  <a:lnTo>
                    <a:pt x="2517" y="302"/>
                  </a:lnTo>
                  <a:lnTo>
                    <a:pt x="2523" y="342"/>
                  </a:lnTo>
                  <a:lnTo>
                    <a:pt x="2527" y="383"/>
                  </a:lnTo>
                  <a:lnTo>
                    <a:pt x="2528" y="422"/>
                  </a:lnTo>
                  <a:lnTo>
                    <a:pt x="2528" y="462"/>
                  </a:lnTo>
                  <a:lnTo>
                    <a:pt x="2526" y="500"/>
                  </a:lnTo>
                  <a:lnTo>
                    <a:pt x="2523" y="538"/>
                  </a:lnTo>
                  <a:lnTo>
                    <a:pt x="2516" y="576"/>
                  </a:lnTo>
                  <a:lnTo>
                    <a:pt x="2509" y="612"/>
                  </a:lnTo>
                  <a:lnTo>
                    <a:pt x="2501" y="648"/>
                  </a:lnTo>
                  <a:lnTo>
                    <a:pt x="2489" y="682"/>
                  </a:lnTo>
                  <a:lnTo>
                    <a:pt x="2476" y="714"/>
                  </a:lnTo>
                  <a:lnTo>
                    <a:pt x="2461" y="747"/>
                  </a:lnTo>
                  <a:lnTo>
                    <a:pt x="2444" y="778"/>
                  </a:lnTo>
                  <a:lnTo>
                    <a:pt x="2427" y="806"/>
                  </a:lnTo>
                  <a:lnTo>
                    <a:pt x="2406" y="834"/>
                  </a:lnTo>
                  <a:lnTo>
                    <a:pt x="2383" y="860"/>
                  </a:lnTo>
                  <a:lnTo>
                    <a:pt x="2360" y="884"/>
                  </a:lnTo>
                  <a:lnTo>
                    <a:pt x="2333" y="906"/>
                  </a:lnTo>
                  <a:lnTo>
                    <a:pt x="2305" y="926"/>
                  </a:lnTo>
                  <a:lnTo>
                    <a:pt x="2275" y="945"/>
                  </a:lnTo>
                  <a:lnTo>
                    <a:pt x="2244" y="961"/>
                  </a:lnTo>
                  <a:lnTo>
                    <a:pt x="2210" y="974"/>
                  </a:lnTo>
                  <a:lnTo>
                    <a:pt x="2174" y="985"/>
                  </a:lnTo>
                  <a:lnTo>
                    <a:pt x="2137" y="994"/>
                  </a:lnTo>
                  <a:lnTo>
                    <a:pt x="2097" y="1000"/>
                  </a:lnTo>
                  <a:lnTo>
                    <a:pt x="2055" y="1003"/>
                  </a:lnTo>
                  <a:lnTo>
                    <a:pt x="2011" y="1004"/>
                  </a:lnTo>
                  <a:lnTo>
                    <a:pt x="1965" y="1002"/>
                  </a:lnTo>
                  <a:lnTo>
                    <a:pt x="1921" y="998"/>
                  </a:lnTo>
                  <a:lnTo>
                    <a:pt x="1880" y="990"/>
                  </a:lnTo>
                  <a:lnTo>
                    <a:pt x="1839" y="982"/>
                  </a:lnTo>
                  <a:lnTo>
                    <a:pt x="1800" y="972"/>
                  </a:lnTo>
                  <a:lnTo>
                    <a:pt x="1762" y="961"/>
                  </a:lnTo>
                  <a:lnTo>
                    <a:pt x="1726" y="949"/>
                  </a:lnTo>
                  <a:lnTo>
                    <a:pt x="1690" y="935"/>
                  </a:lnTo>
                  <a:lnTo>
                    <a:pt x="1657" y="922"/>
                  </a:lnTo>
                  <a:lnTo>
                    <a:pt x="1590" y="892"/>
                  </a:lnTo>
                  <a:lnTo>
                    <a:pt x="1526" y="861"/>
                  </a:lnTo>
                  <a:lnTo>
                    <a:pt x="1494" y="847"/>
                  </a:lnTo>
                  <a:lnTo>
                    <a:pt x="1461" y="832"/>
                  </a:lnTo>
                  <a:lnTo>
                    <a:pt x="1429" y="818"/>
                  </a:lnTo>
                  <a:lnTo>
                    <a:pt x="1396" y="804"/>
                  </a:lnTo>
                  <a:lnTo>
                    <a:pt x="1364" y="793"/>
                  </a:lnTo>
                  <a:lnTo>
                    <a:pt x="1330" y="782"/>
                  </a:lnTo>
                  <a:lnTo>
                    <a:pt x="1295" y="773"/>
                  </a:lnTo>
                  <a:lnTo>
                    <a:pt x="1260" y="765"/>
                  </a:lnTo>
                  <a:lnTo>
                    <a:pt x="1223" y="759"/>
                  </a:lnTo>
                  <a:lnTo>
                    <a:pt x="1185" y="755"/>
                  </a:lnTo>
                  <a:lnTo>
                    <a:pt x="1146" y="752"/>
                  </a:lnTo>
                  <a:lnTo>
                    <a:pt x="1106" y="754"/>
                  </a:lnTo>
                  <a:lnTo>
                    <a:pt x="1062" y="757"/>
                  </a:lnTo>
                  <a:lnTo>
                    <a:pt x="1018" y="763"/>
                  </a:lnTo>
                  <a:lnTo>
                    <a:pt x="971" y="773"/>
                  </a:lnTo>
                  <a:lnTo>
                    <a:pt x="923" y="784"/>
                  </a:lnTo>
                  <a:lnTo>
                    <a:pt x="872" y="800"/>
                  </a:lnTo>
                  <a:lnTo>
                    <a:pt x="818" y="819"/>
                  </a:lnTo>
                  <a:lnTo>
                    <a:pt x="762" y="842"/>
                  </a:lnTo>
                  <a:lnTo>
                    <a:pt x="703" y="870"/>
                  </a:lnTo>
                  <a:lnTo>
                    <a:pt x="654" y="895"/>
                  </a:lnTo>
                  <a:lnTo>
                    <a:pt x="610" y="924"/>
                  </a:lnTo>
                  <a:lnTo>
                    <a:pt x="568" y="955"/>
                  </a:lnTo>
                  <a:lnTo>
                    <a:pt x="531" y="989"/>
                  </a:lnTo>
                  <a:lnTo>
                    <a:pt x="498" y="1025"/>
                  </a:lnTo>
                  <a:lnTo>
                    <a:pt x="468" y="1063"/>
                  </a:lnTo>
                  <a:lnTo>
                    <a:pt x="441" y="1102"/>
                  </a:lnTo>
                  <a:lnTo>
                    <a:pt x="416" y="1144"/>
                  </a:lnTo>
                  <a:lnTo>
                    <a:pt x="395" y="1185"/>
                  </a:lnTo>
                  <a:lnTo>
                    <a:pt x="376" y="1228"/>
                  </a:lnTo>
                  <a:lnTo>
                    <a:pt x="360" y="1272"/>
                  </a:lnTo>
                  <a:lnTo>
                    <a:pt x="346" y="1316"/>
                  </a:lnTo>
                  <a:lnTo>
                    <a:pt x="335" y="1360"/>
                  </a:lnTo>
                  <a:lnTo>
                    <a:pt x="325" y="1405"/>
                  </a:lnTo>
                  <a:lnTo>
                    <a:pt x="317" y="1449"/>
                  </a:lnTo>
                  <a:lnTo>
                    <a:pt x="312" y="1492"/>
                  </a:lnTo>
                  <a:lnTo>
                    <a:pt x="307" y="1535"/>
                  </a:lnTo>
                  <a:lnTo>
                    <a:pt x="304" y="1577"/>
                  </a:lnTo>
                  <a:lnTo>
                    <a:pt x="302" y="1617"/>
                  </a:lnTo>
                  <a:lnTo>
                    <a:pt x="302" y="1656"/>
                  </a:lnTo>
                  <a:lnTo>
                    <a:pt x="302" y="1693"/>
                  </a:lnTo>
                  <a:lnTo>
                    <a:pt x="303" y="1728"/>
                  </a:lnTo>
                  <a:lnTo>
                    <a:pt x="305" y="1762"/>
                  </a:lnTo>
                  <a:lnTo>
                    <a:pt x="307" y="1793"/>
                  </a:lnTo>
                  <a:lnTo>
                    <a:pt x="314" y="1846"/>
                  </a:lnTo>
                  <a:lnTo>
                    <a:pt x="319" y="1886"/>
                  </a:lnTo>
                  <a:lnTo>
                    <a:pt x="323" y="1911"/>
                  </a:lnTo>
                  <a:lnTo>
                    <a:pt x="324" y="1919"/>
                  </a:lnTo>
                  <a:lnTo>
                    <a:pt x="216" y="1919"/>
                  </a:lnTo>
                  <a:lnTo>
                    <a:pt x="56" y="1509"/>
                  </a:lnTo>
                  <a:lnTo>
                    <a:pt x="52" y="1497"/>
                  </a:lnTo>
                  <a:lnTo>
                    <a:pt x="42" y="1461"/>
                  </a:lnTo>
                  <a:lnTo>
                    <a:pt x="37" y="1434"/>
                  </a:lnTo>
                  <a:lnTo>
                    <a:pt x="30" y="1404"/>
                  </a:lnTo>
                  <a:lnTo>
                    <a:pt x="23" y="1368"/>
                  </a:lnTo>
                  <a:lnTo>
                    <a:pt x="16" y="1328"/>
                  </a:lnTo>
                  <a:lnTo>
                    <a:pt x="11" y="1284"/>
                  </a:lnTo>
                  <a:lnTo>
                    <a:pt x="6" y="1238"/>
                  </a:lnTo>
                  <a:lnTo>
                    <a:pt x="2" y="1188"/>
                  </a:lnTo>
                  <a:lnTo>
                    <a:pt x="0" y="1135"/>
                  </a:lnTo>
                  <a:lnTo>
                    <a:pt x="0" y="1079"/>
                  </a:lnTo>
                  <a:lnTo>
                    <a:pt x="2" y="1022"/>
                  </a:lnTo>
                  <a:lnTo>
                    <a:pt x="6" y="964"/>
                  </a:lnTo>
                  <a:lnTo>
                    <a:pt x="13" y="904"/>
                  </a:lnTo>
                  <a:lnTo>
                    <a:pt x="24" y="842"/>
                  </a:lnTo>
                  <a:lnTo>
                    <a:pt x="38" y="780"/>
                  </a:lnTo>
                  <a:lnTo>
                    <a:pt x="56" y="719"/>
                  </a:lnTo>
                  <a:lnTo>
                    <a:pt x="78" y="656"/>
                  </a:lnTo>
                  <a:lnTo>
                    <a:pt x="104" y="595"/>
                  </a:lnTo>
                  <a:lnTo>
                    <a:pt x="136" y="534"/>
                  </a:lnTo>
                  <a:lnTo>
                    <a:pt x="173" y="474"/>
                  </a:lnTo>
                  <a:lnTo>
                    <a:pt x="215" y="416"/>
                  </a:lnTo>
                  <a:lnTo>
                    <a:pt x="264" y="360"/>
                  </a:lnTo>
                  <a:lnTo>
                    <a:pt x="318" y="306"/>
                  </a:lnTo>
                  <a:lnTo>
                    <a:pt x="379" y="255"/>
                  </a:lnTo>
                  <a:lnTo>
                    <a:pt x="447" y="206"/>
                  </a:lnTo>
                  <a:lnTo>
                    <a:pt x="522" y="161"/>
                  </a:lnTo>
                  <a:lnTo>
                    <a:pt x="604" y="118"/>
                  </a:lnTo>
                  <a:lnTo>
                    <a:pt x="694" y="81"/>
                  </a:lnTo>
                  <a:lnTo>
                    <a:pt x="793" y="47"/>
                  </a:lnTo>
                  <a:lnTo>
                    <a:pt x="868" y="27"/>
                  </a:lnTo>
                  <a:lnTo>
                    <a:pt x="941" y="13"/>
                  </a:lnTo>
                  <a:lnTo>
                    <a:pt x="1012" y="4"/>
                  </a:lnTo>
                  <a:lnTo>
                    <a:pt x="1080" y="0"/>
                  </a:lnTo>
                  <a:lnTo>
                    <a:pt x="1148" y="0"/>
                  </a:lnTo>
                  <a:lnTo>
                    <a:pt x="1214" y="3"/>
                  </a:lnTo>
                  <a:lnTo>
                    <a:pt x="1277" y="11"/>
                  </a:lnTo>
                  <a:lnTo>
                    <a:pt x="1339" y="22"/>
                  </a:lnTo>
                  <a:lnTo>
                    <a:pt x="1400" y="36"/>
                  </a:lnTo>
                  <a:lnTo>
                    <a:pt x="1459" y="51"/>
                  </a:lnTo>
                  <a:lnTo>
                    <a:pt x="1516" y="69"/>
                  </a:lnTo>
                  <a:lnTo>
                    <a:pt x="1572" y="88"/>
                  </a:lnTo>
                  <a:lnTo>
                    <a:pt x="1627" y="108"/>
                  </a:lnTo>
                  <a:lnTo>
                    <a:pt x="1680" y="129"/>
                  </a:lnTo>
                  <a:lnTo>
                    <a:pt x="1733" y="150"/>
                  </a:lnTo>
                  <a:lnTo>
                    <a:pt x="1784" y="171"/>
                  </a:lnTo>
                  <a:lnTo>
                    <a:pt x="1833" y="191"/>
                  </a:lnTo>
                  <a:lnTo>
                    <a:pt x="1882" y="210"/>
                  </a:lnTo>
                  <a:lnTo>
                    <a:pt x="1929" y="228"/>
                  </a:lnTo>
                  <a:lnTo>
                    <a:pt x="1976" y="244"/>
                  </a:lnTo>
                  <a:lnTo>
                    <a:pt x="2021" y="258"/>
                  </a:lnTo>
                  <a:lnTo>
                    <a:pt x="2067" y="269"/>
                  </a:lnTo>
                  <a:lnTo>
                    <a:pt x="2110" y="277"/>
                  </a:lnTo>
                  <a:lnTo>
                    <a:pt x="2154" y="281"/>
                  </a:lnTo>
                  <a:lnTo>
                    <a:pt x="2197" y="282"/>
                  </a:lnTo>
                  <a:lnTo>
                    <a:pt x="2238" y="278"/>
                  </a:lnTo>
                  <a:lnTo>
                    <a:pt x="2280" y="269"/>
                  </a:lnTo>
                  <a:lnTo>
                    <a:pt x="2321" y="256"/>
                  </a:lnTo>
                  <a:lnTo>
                    <a:pt x="2361" y="236"/>
                  </a:lnTo>
                  <a:lnTo>
                    <a:pt x="2401" y="210"/>
                  </a:lnTo>
                  <a:lnTo>
                    <a:pt x="2440" y="178"/>
                  </a:lnTo>
                  <a:lnTo>
                    <a:pt x="2479" y="140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07" name="Freeform 67"/>
            <p:cNvSpPr>
              <a:spLocks/>
            </p:cNvSpPr>
            <p:nvPr/>
          </p:nvSpPr>
          <p:spPr bwMode="auto">
            <a:xfrm>
              <a:off x="1647825" y="3006725"/>
              <a:ext cx="687388" cy="1379538"/>
            </a:xfrm>
            <a:custGeom>
              <a:avLst/>
              <a:gdLst>
                <a:gd name="T0" fmla="*/ 2007 w 2166"/>
                <a:gd name="T1" fmla="*/ 1169 h 4343"/>
                <a:gd name="T2" fmla="*/ 1966 w 2166"/>
                <a:gd name="T3" fmla="*/ 855 h 4343"/>
                <a:gd name="T4" fmla="*/ 1946 w 2166"/>
                <a:gd name="T5" fmla="*/ 720 h 4343"/>
                <a:gd name="T6" fmla="*/ 1927 w 2166"/>
                <a:gd name="T7" fmla="*/ 599 h 4343"/>
                <a:gd name="T8" fmla="*/ 1907 w 2166"/>
                <a:gd name="T9" fmla="*/ 491 h 4343"/>
                <a:gd name="T10" fmla="*/ 1885 w 2166"/>
                <a:gd name="T11" fmla="*/ 396 h 4343"/>
                <a:gd name="T12" fmla="*/ 1860 w 2166"/>
                <a:gd name="T13" fmla="*/ 313 h 4343"/>
                <a:gd name="T14" fmla="*/ 1831 w 2166"/>
                <a:gd name="T15" fmla="*/ 241 h 4343"/>
                <a:gd name="T16" fmla="*/ 1797 w 2166"/>
                <a:gd name="T17" fmla="*/ 180 h 4343"/>
                <a:gd name="T18" fmla="*/ 1759 w 2166"/>
                <a:gd name="T19" fmla="*/ 128 h 4343"/>
                <a:gd name="T20" fmla="*/ 1714 w 2166"/>
                <a:gd name="T21" fmla="*/ 87 h 4343"/>
                <a:gd name="T22" fmla="*/ 1661 w 2166"/>
                <a:gd name="T23" fmla="*/ 54 h 4343"/>
                <a:gd name="T24" fmla="*/ 1601 w 2166"/>
                <a:gd name="T25" fmla="*/ 29 h 4343"/>
                <a:gd name="T26" fmla="*/ 1531 w 2166"/>
                <a:gd name="T27" fmla="*/ 13 h 4343"/>
                <a:gd name="T28" fmla="*/ 1452 w 2166"/>
                <a:gd name="T29" fmla="*/ 3 h 4343"/>
                <a:gd name="T30" fmla="*/ 1362 w 2166"/>
                <a:gd name="T31" fmla="*/ 0 h 4343"/>
                <a:gd name="T32" fmla="*/ 792 w 2166"/>
                <a:gd name="T33" fmla="*/ 2 h 4343"/>
                <a:gd name="T34" fmla="*/ 644 w 2166"/>
                <a:gd name="T35" fmla="*/ 13 h 4343"/>
                <a:gd name="T36" fmla="*/ 514 w 2166"/>
                <a:gd name="T37" fmla="*/ 35 h 4343"/>
                <a:gd name="T38" fmla="*/ 403 w 2166"/>
                <a:gd name="T39" fmla="*/ 66 h 4343"/>
                <a:gd name="T40" fmla="*/ 308 w 2166"/>
                <a:gd name="T41" fmla="*/ 109 h 4343"/>
                <a:gd name="T42" fmla="*/ 229 w 2166"/>
                <a:gd name="T43" fmla="*/ 158 h 4343"/>
                <a:gd name="T44" fmla="*/ 165 w 2166"/>
                <a:gd name="T45" fmla="*/ 218 h 4343"/>
                <a:gd name="T46" fmla="*/ 112 w 2166"/>
                <a:gd name="T47" fmla="*/ 284 h 4343"/>
                <a:gd name="T48" fmla="*/ 72 w 2166"/>
                <a:gd name="T49" fmla="*/ 357 h 4343"/>
                <a:gd name="T50" fmla="*/ 42 w 2166"/>
                <a:gd name="T51" fmla="*/ 437 h 4343"/>
                <a:gd name="T52" fmla="*/ 21 w 2166"/>
                <a:gd name="T53" fmla="*/ 523 h 4343"/>
                <a:gd name="T54" fmla="*/ 8 w 2166"/>
                <a:gd name="T55" fmla="*/ 614 h 4343"/>
                <a:gd name="T56" fmla="*/ 1 w 2166"/>
                <a:gd name="T57" fmla="*/ 709 h 4343"/>
                <a:gd name="T58" fmla="*/ 0 w 2166"/>
                <a:gd name="T59" fmla="*/ 808 h 4343"/>
                <a:gd name="T60" fmla="*/ 5 w 2166"/>
                <a:gd name="T61" fmla="*/ 965 h 4343"/>
                <a:gd name="T62" fmla="*/ 141 w 2166"/>
                <a:gd name="T63" fmla="*/ 4342 h 4343"/>
                <a:gd name="T64" fmla="*/ 1625 w 2166"/>
                <a:gd name="T65" fmla="*/ 4265 h 4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66" h="4343">
                  <a:moveTo>
                    <a:pt x="2166" y="4318"/>
                  </a:moveTo>
                  <a:lnTo>
                    <a:pt x="2007" y="1169"/>
                  </a:lnTo>
                  <a:lnTo>
                    <a:pt x="1986" y="1004"/>
                  </a:lnTo>
                  <a:lnTo>
                    <a:pt x="1966" y="855"/>
                  </a:lnTo>
                  <a:lnTo>
                    <a:pt x="1956" y="785"/>
                  </a:lnTo>
                  <a:lnTo>
                    <a:pt x="1946" y="720"/>
                  </a:lnTo>
                  <a:lnTo>
                    <a:pt x="1937" y="657"/>
                  </a:lnTo>
                  <a:lnTo>
                    <a:pt x="1927" y="599"/>
                  </a:lnTo>
                  <a:lnTo>
                    <a:pt x="1917" y="543"/>
                  </a:lnTo>
                  <a:lnTo>
                    <a:pt x="1907" y="491"/>
                  </a:lnTo>
                  <a:lnTo>
                    <a:pt x="1896" y="442"/>
                  </a:lnTo>
                  <a:lnTo>
                    <a:pt x="1885" y="396"/>
                  </a:lnTo>
                  <a:lnTo>
                    <a:pt x="1872" y="353"/>
                  </a:lnTo>
                  <a:lnTo>
                    <a:pt x="1860" y="313"/>
                  </a:lnTo>
                  <a:lnTo>
                    <a:pt x="1846" y="275"/>
                  </a:lnTo>
                  <a:lnTo>
                    <a:pt x="1831" y="241"/>
                  </a:lnTo>
                  <a:lnTo>
                    <a:pt x="1815" y="208"/>
                  </a:lnTo>
                  <a:lnTo>
                    <a:pt x="1797" y="180"/>
                  </a:lnTo>
                  <a:lnTo>
                    <a:pt x="1779" y="152"/>
                  </a:lnTo>
                  <a:lnTo>
                    <a:pt x="1759" y="128"/>
                  </a:lnTo>
                  <a:lnTo>
                    <a:pt x="1737" y="106"/>
                  </a:lnTo>
                  <a:lnTo>
                    <a:pt x="1714" y="87"/>
                  </a:lnTo>
                  <a:lnTo>
                    <a:pt x="1688" y="69"/>
                  </a:lnTo>
                  <a:lnTo>
                    <a:pt x="1661" y="54"/>
                  </a:lnTo>
                  <a:lnTo>
                    <a:pt x="1632" y="41"/>
                  </a:lnTo>
                  <a:lnTo>
                    <a:pt x="1601" y="29"/>
                  </a:lnTo>
                  <a:lnTo>
                    <a:pt x="1567" y="20"/>
                  </a:lnTo>
                  <a:lnTo>
                    <a:pt x="1531" y="13"/>
                  </a:lnTo>
                  <a:lnTo>
                    <a:pt x="1493" y="7"/>
                  </a:lnTo>
                  <a:lnTo>
                    <a:pt x="1452" y="3"/>
                  </a:lnTo>
                  <a:lnTo>
                    <a:pt x="1408" y="1"/>
                  </a:lnTo>
                  <a:lnTo>
                    <a:pt x="1362" y="0"/>
                  </a:lnTo>
                  <a:lnTo>
                    <a:pt x="874" y="0"/>
                  </a:lnTo>
                  <a:lnTo>
                    <a:pt x="792" y="2"/>
                  </a:lnTo>
                  <a:lnTo>
                    <a:pt x="716" y="6"/>
                  </a:lnTo>
                  <a:lnTo>
                    <a:pt x="644" y="13"/>
                  </a:lnTo>
                  <a:lnTo>
                    <a:pt x="576" y="23"/>
                  </a:lnTo>
                  <a:lnTo>
                    <a:pt x="514" y="35"/>
                  </a:lnTo>
                  <a:lnTo>
                    <a:pt x="456" y="50"/>
                  </a:lnTo>
                  <a:lnTo>
                    <a:pt x="403" y="66"/>
                  </a:lnTo>
                  <a:lnTo>
                    <a:pt x="354" y="87"/>
                  </a:lnTo>
                  <a:lnTo>
                    <a:pt x="308" y="109"/>
                  </a:lnTo>
                  <a:lnTo>
                    <a:pt x="267" y="133"/>
                  </a:lnTo>
                  <a:lnTo>
                    <a:pt x="229" y="158"/>
                  </a:lnTo>
                  <a:lnTo>
                    <a:pt x="195" y="187"/>
                  </a:lnTo>
                  <a:lnTo>
                    <a:pt x="165" y="218"/>
                  </a:lnTo>
                  <a:lnTo>
                    <a:pt x="137" y="249"/>
                  </a:lnTo>
                  <a:lnTo>
                    <a:pt x="112" y="284"/>
                  </a:lnTo>
                  <a:lnTo>
                    <a:pt x="91" y="319"/>
                  </a:lnTo>
                  <a:lnTo>
                    <a:pt x="72" y="357"/>
                  </a:lnTo>
                  <a:lnTo>
                    <a:pt x="56" y="396"/>
                  </a:lnTo>
                  <a:lnTo>
                    <a:pt x="42" y="437"/>
                  </a:lnTo>
                  <a:lnTo>
                    <a:pt x="30" y="479"/>
                  </a:lnTo>
                  <a:lnTo>
                    <a:pt x="21" y="523"/>
                  </a:lnTo>
                  <a:lnTo>
                    <a:pt x="13" y="567"/>
                  </a:lnTo>
                  <a:lnTo>
                    <a:pt x="8" y="614"/>
                  </a:lnTo>
                  <a:lnTo>
                    <a:pt x="4" y="660"/>
                  </a:lnTo>
                  <a:lnTo>
                    <a:pt x="1" y="709"/>
                  </a:lnTo>
                  <a:lnTo>
                    <a:pt x="0" y="759"/>
                  </a:lnTo>
                  <a:lnTo>
                    <a:pt x="0" y="808"/>
                  </a:lnTo>
                  <a:lnTo>
                    <a:pt x="1" y="860"/>
                  </a:lnTo>
                  <a:lnTo>
                    <a:pt x="5" y="965"/>
                  </a:lnTo>
                  <a:lnTo>
                    <a:pt x="10" y="1072"/>
                  </a:lnTo>
                  <a:lnTo>
                    <a:pt x="141" y="4342"/>
                  </a:lnTo>
                  <a:lnTo>
                    <a:pt x="1562" y="4343"/>
                  </a:lnTo>
                  <a:lnTo>
                    <a:pt x="1625" y="4265"/>
                  </a:lnTo>
                  <a:lnTo>
                    <a:pt x="2166" y="4318"/>
                  </a:lnTo>
                  <a:close/>
                </a:path>
              </a:pathLst>
            </a:custGeom>
            <a:solidFill>
              <a:srgbClr val="607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08" name="Freeform 68"/>
            <p:cNvSpPr>
              <a:spLocks/>
            </p:cNvSpPr>
            <p:nvPr/>
          </p:nvSpPr>
          <p:spPr bwMode="auto">
            <a:xfrm>
              <a:off x="1666875" y="3040063"/>
              <a:ext cx="995363" cy="904875"/>
            </a:xfrm>
            <a:custGeom>
              <a:avLst/>
              <a:gdLst>
                <a:gd name="T0" fmla="*/ 2743 w 3132"/>
                <a:gd name="T1" fmla="*/ 2096 h 2847"/>
                <a:gd name="T2" fmla="*/ 2469 w 3132"/>
                <a:gd name="T3" fmla="*/ 2137 h 2847"/>
                <a:gd name="T4" fmla="*/ 2195 w 3132"/>
                <a:gd name="T5" fmla="*/ 2133 h 2847"/>
                <a:gd name="T6" fmla="*/ 1926 w 3132"/>
                <a:gd name="T7" fmla="*/ 2084 h 2847"/>
                <a:gd name="T8" fmla="*/ 1668 w 3132"/>
                <a:gd name="T9" fmla="*/ 1990 h 2847"/>
                <a:gd name="T10" fmla="*/ 1428 w 3132"/>
                <a:gd name="T11" fmla="*/ 1855 h 2847"/>
                <a:gd name="T12" fmla="*/ 1211 w 3132"/>
                <a:gd name="T13" fmla="*/ 1677 h 2847"/>
                <a:gd name="T14" fmla="*/ 1023 w 3132"/>
                <a:gd name="T15" fmla="*/ 1459 h 2847"/>
                <a:gd name="T16" fmla="*/ 933 w 3132"/>
                <a:gd name="T17" fmla="*/ 1321 h 2847"/>
                <a:gd name="T18" fmla="*/ 877 w 3132"/>
                <a:gd name="T19" fmla="*/ 1215 h 2847"/>
                <a:gd name="T20" fmla="*/ 828 w 3132"/>
                <a:gd name="T21" fmla="*/ 1106 h 2847"/>
                <a:gd name="T22" fmla="*/ 765 w 3132"/>
                <a:gd name="T23" fmla="*/ 912 h 2847"/>
                <a:gd name="T24" fmla="*/ 722 w 3132"/>
                <a:gd name="T25" fmla="*/ 686 h 2847"/>
                <a:gd name="T26" fmla="*/ 712 w 3132"/>
                <a:gd name="T27" fmla="*/ 514 h 2847"/>
                <a:gd name="T28" fmla="*/ 715 w 3132"/>
                <a:gd name="T29" fmla="*/ 432 h 2847"/>
                <a:gd name="T30" fmla="*/ 711 w 3132"/>
                <a:gd name="T31" fmla="*/ 348 h 2847"/>
                <a:gd name="T32" fmla="*/ 694 w 3132"/>
                <a:gd name="T33" fmla="*/ 275 h 2847"/>
                <a:gd name="T34" fmla="*/ 663 w 3132"/>
                <a:gd name="T35" fmla="*/ 206 h 2847"/>
                <a:gd name="T36" fmla="*/ 623 w 3132"/>
                <a:gd name="T37" fmla="*/ 142 h 2847"/>
                <a:gd name="T38" fmla="*/ 572 w 3132"/>
                <a:gd name="T39" fmla="*/ 87 h 2847"/>
                <a:gd name="T40" fmla="*/ 513 w 3132"/>
                <a:gd name="T41" fmla="*/ 44 h 2847"/>
                <a:gd name="T42" fmla="*/ 448 w 3132"/>
                <a:gd name="T43" fmla="*/ 14 h 2847"/>
                <a:gd name="T44" fmla="*/ 378 w 3132"/>
                <a:gd name="T45" fmla="*/ 0 h 2847"/>
                <a:gd name="T46" fmla="*/ 308 w 3132"/>
                <a:gd name="T47" fmla="*/ 4 h 2847"/>
                <a:gd name="T48" fmla="*/ 243 w 3132"/>
                <a:gd name="T49" fmla="*/ 25 h 2847"/>
                <a:gd name="T50" fmla="*/ 184 w 3132"/>
                <a:gd name="T51" fmla="*/ 59 h 2847"/>
                <a:gd name="T52" fmla="*/ 131 w 3132"/>
                <a:gd name="T53" fmla="*/ 103 h 2847"/>
                <a:gd name="T54" fmla="*/ 86 w 3132"/>
                <a:gd name="T55" fmla="*/ 157 h 2847"/>
                <a:gd name="T56" fmla="*/ 49 w 3132"/>
                <a:gd name="T57" fmla="*/ 218 h 2847"/>
                <a:gd name="T58" fmla="*/ 21 w 3132"/>
                <a:gd name="T59" fmla="*/ 284 h 2847"/>
                <a:gd name="T60" fmla="*/ 5 w 3132"/>
                <a:gd name="T61" fmla="*/ 350 h 2847"/>
                <a:gd name="T62" fmla="*/ 2 w 3132"/>
                <a:gd name="T63" fmla="*/ 413 h 2847"/>
                <a:gd name="T64" fmla="*/ 3 w 3132"/>
                <a:gd name="T65" fmla="*/ 595 h 2847"/>
                <a:gd name="T66" fmla="*/ 20 w 3132"/>
                <a:gd name="T67" fmla="*/ 776 h 2847"/>
                <a:gd name="T68" fmla="*/ 51 w 3132"/>
                <a:gd name="T69" fmla="*/ 957 h 2847"/>
                <a:gd name="T70" fmla="*/ 96 w 3132"/>
                <a:gd name="T71" fmla="*/ 1137 h 2847"/>
                <a:gd name="T72" fmla="*/ 156 w 3132"/>
                <a:gd name="T73" fmla="*/ 1315 h 2847"/>
                <a:gd name="T74" fmla="*/ 228 w 3132"/>
                <a:gd name="T75" fmla="*/ 1489 h 2847"/>
                <a:gd name="T76" fmla="*/ 314 w 3132"/>
                <a:gd name="T77" fmla="*/ 1661 h 2847"/>
                <a:gd name="T78" fmla="*/ 441 w 3132"/>
                <a:gd name="T79" fmla="*/ 1874 h 2847"/>
                <a:gd name="T80" fmla="*/ 687 w 3132"/>
                <a:gd name="T81" fmla="*/ 2186 h 2847"/>
                <a:gd name="T82" fmla="*/ 977 w 3132"/>
                <a:gd name="T83" fmla="*/ 2445 h 2847"/>
                <a:gd name="T84" fmla="*/ 1304 w 3132"/>
                <a:gd name="T85" fmla="*/ 2645 h 2847"/>
                <a:gd name="T86" fmla="*/ 1660 w 3132"/>
                <a:gd name="T87" fmla="*/ 2781 h 2847"/>
                <a:gd name="T88" fmla="*/ 2038 w 3132"/>
                <a:gd name="T89" fmla="*/ 2844 h 2847"/>
                <a:gd name="T90" fmla="*/ 2431 w 3132"/>
                <a:gd name="T91" fmla="*/ 2828 h 2847"/>
                <a:gd name="T92" fmla="*/ 2831 w 3132"/>
                <a:gd name="T93" fmla="*/ 2727 h 2847"/>
                <a:gd name="T94" fmla="*/ 3120 w 3132"/>
                <a:gd name="T95" fmla="*/ 2574 h 2847"/>
                <a:gd name="T96" fmla="*/ 3080 w 3132"/>
                <a:gd name="T97" fmla="*/ 2503 h 2847"/>
                <a:gd name="T98" fmla="*/ 3044 w 3132"/>
                <a:gd name="T99" fmla="*/ 2415 h 2847"/>
                <a:gd name="T100" fmla="*/ 2998 w 3132"/>
                <a:gd name="T101" fmla="*/ 2241 h 2847"/>
                <a:gd name="T102" fmla="*/ 2957 w 3132"/>
                <a:gd name="T103" fmla="*/ 2067 h 2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32" h="2847">
                  <a:moveTo>
                    <a:pt x="2945" y="2032"/>
                  </a:moveTo>
                  <a:lnTo>
                    <a:pt x="2879" y="2057"/>
                  </a:lnTo>
                  <a:lnTo>
                    <a:pt x="2811" y="2078"/>
                  </a:lnTo>
                  <a:lnTo>
                    <a:pt x="2743" y="2096"/>
                  </a:lnTo>
                  <a:lnTo>
                    <a:pt x="2676" y="2111"/>
                  </a:lnTo>
                  <a:lnTo>
                    <a:pt x="2607" y="2122"/>
                  </a:lnTo>
                  <a:lnTo>
                    <a:pt x="2538" y="2132"/>
                  </a:lnTo>
                  <a:lnTo>
                    <a:pt x="2469" y="2137"/>
                  </a:lnTo>
                  <a:lnTo>
                    <a:pt x="2401" y="2141"/>
                  </a:lnTo>
                  <a:lnTo>
                    <a:pt x="2332" y="2141"/>
                  </a:lnTo>
                  <a:lnTo>
                    <a:pt x="2263" y="2138"/>
                  </a:lnTo>
                  <a:lnTo>
                    <a:pt x="2195" y="2133"/>
                  </a:lnTo>
                  <a:lnTo>
                    <a:pt x="2127" y="2125"/>
                  </a:lnTo>
                  <a:lnTo>
                    <a:pt x="2059" y="2114"/>
                  </a:lnTo>
                  <a:lnTo>
                    <a:pt x="1992" y="2100"/>
                  </a:lnTo>
                  <a:lnTo>
                    <a:pt x="1926" y="2084"/>
                  </a:lnTo>
                  <a:lnTo>
                    <a:pt x="1860" y="2064"/>
                  </a:lnTo>
                  <a:lnTo>
                    <a:pt x="1795" y="2043"/>
                  </a:lnTo>
                  <a:lnTo>
                    <a:pt x="1731" y="2017"/>
                  </a:lnTo>
                  <a:lnTo>
                    <a:pt x="1668" y="1990"/>
                  </a:lnTo>
                  <a:lnTo>
                    <a:pt x="1606" y="1960"/>
                  </a:lnTo>
                  <a:lnTo>
                    <a:pt x="1545" y="1928"/>
                  </a:lnTo>
                  <a:lnTo>
                    <a:pt x="1486" y="1893"/>
                  </a:lnTo>
                  <a:lnTo>
                    <a:pt x="1428" y="1855"/>
                  </a:lnTo>
                  <a:lnTo>
                    <a:pt x="1371" y="1813"/>
                  </a:lnTo>
                  <a:lnTo>
                    <a:pt x="1316" y="1771"/>
                  </a:lnTo>
                  <a:lnTo>
                    <a:pt x="1263" y="1725"/>
                  </a:lnTo>
                  <a:lnTo>
                    <a:pt x="1211" y="1677"/>
                  </a:lnTo>
                  <a:lnTo>
                    <a:pt x="1160" y="1626"/>
                  </a:lnTo>
                  <a:lnTo>
                    <a:pt x="1113" y="1574"/>
                  </a:lnTo>
                  <a:lnTo>
                    <a:pt x="1066" y="1517"/>
                  </a:lnTo>
                  <a:lnTo>
                    <a:pt x="1023" y="1459"/>
                  </a:lnTo>
                  <a:lnTo>
                    <a:pt x="981" y="1399"/>
                  </a:lnTo>
                  <a:lnTo>
                    <a:pt x="965" y="1373"/>
                  </a:lnTo>
                  <a:lnTo>
                    <a:pt x="949" y="1347"/>
                  </a:lnTo>
                  <a:lnTo>
                    <a:pt x="933" y="1321"/>
                  </a:lnTo>
                  <a:lnTo>
                    <a:pt x="918" y="1294"/>
                  </a:lnTo>
                  <a:lnTo>
                    <a:pt x="903" y="1268"/>
                  </a:lnTo>
                  <a:lnTo>
                    <a:pt x="889" y="1242"/>
                  </a:lnTo>
                  <a:lnTo>
                    <a:pt x="877" y="1215"/>
                  </a:lnTo>
                  <a:lnTo>
                    <a:pt x="864" y="1188"/>
                  </a:lnTo>
                  <a:lnTo>
                    <a:pt x="851" y="1161"/>
                  </a:lnTo>
                  <a:lnTo>
                    <a:pt x="840" y="1134"/>
                  </a:lnTo>
                  <a:lnTo>
                    <a:pt x="828" y="1106"/>
                  </a:lnTo>
                  <a:lnTo>
                    <a:pt x="818" y="1079"/>
                  </a:lnTo>
                  <a:lnTo>
                    <a:pt x="797" y="1024"/>
                  </a:lnTo>
                  <a:lnTo>
                    <a:pt x="780" y="968"/>
                  </a:lnTo>
                  <a:lnTo>
                    <a:pt x="765" y="912"/>
                  </a:lnTo>
                  <a:lnTo>
                    <a:pt x="751" y="856"/>
                  </a:lnTo>
                  <a:lnTo>
                    <a:pt x="739" y="800"/>
                  </a:lnTo>
                  <a:lnTo>
                    <a:pt x="730" y="743"/>
                  </a:lnTo>
                  <a:lnTo>
                    <a:pt x="722" y="686"/>
                  </a:lnTo>
                  <a:lnTo>
                    <a:pt x="717" y="628"/>
                  </a:lnTo>
                  <a:lnTo>
                    <a:pt x="713" y="571"/>
                  </a:lnTo>
                  <a:lnTo>
                    <a:pt x="712" y="514"/>
                  </a:lnTo>
                  <a:lnTo>
                    <a:pt x="712" y="514"/>
                  </a:lnTo>
                  <a:lnTo>
                    <a:pt x="712" y="514"/>
                  </a:lnTo>
                  <a:lnTo>
                    <a:pt x="714" y="488"/>
                  </a:lnTo>
                  <a:lnTo>
                    <a:pt x="715" y="460"/>
                  </a:lnTo>
                  <a:lnTo>
                    <a:pt x="715" y="432"/>
                  </a:lnTo>
                  <a:lnTo>
                    <a:pt x="715" y="403"/>
                  </a:lnTo>
                  <a:lnTo>
                    <a:pt x="715" y="385"/>
                  </a:lnTo>
                  <a:lnTo>
                    <a:pt x="713" y="366"/>
                  </a:lnTo>
                  <a:lnTo>
                    <a:pt x="711" y="348"/>
                  </a:lnTo>
                  <a:lnTo>
                    <a:pt x="708" y="330"/>
                  </a:lnTo>
                  <a:lnTo>
                    <a:pt x="704" y="311"/>
                  </a:lnTo>
                  <a:lnTo>
                    <a:pt x="699" y="293"/>
                  </a:lnTo>
                  <a:lnTo>
                    <a:pt x="694" y="275"/>
                  </a:lnTo>
                  <a:lnTo>
                    <a:pt x="687" y="257"/>
                  </a:lnTo>
                  <a:lnTo>
                    <a:pt x="680" y="241"/>
                  </a:lnTo>
                  <a:lnTo>
                    <a:pt x="673" y="223"/>
                  </a:lnTo>
                  <a:lnTo>
                    <a:pt x="663" y="206"/>
                  </a:lnTo>
                  <a:lnTo>
                    <a:pt x="655" y="190"/>
                  </a:lnTo>
                  <a:lnTo>
                    <a:pt x="644" y="173"/>
                  </a:lnTo>
                  <a:lnTo>
                    <a:pt x="634" y="158"/>
                  </a:lnTo>
                  <a:lnTo>
                    <a:pt x="623" y="142"/>
                  </a:lnTo>
                  <a:lnTo>
                    <a:pt x="611" y="127"/>
                  </a:lnTo>
                  <a:lnTo>
                    <a:pt x="599" y="114"/>
                  </a:lnTo>
                  <a:lnTo>
                    <a:pt x="586" y="100"/>
                  </a:lnTo>
                  <a:lnTo>
                    <a:pt x="572" y="87"/>
                  </a:lnTo>
                  <a:lnTo>
                    <a:pt x="558" y="76"/>
                  </a:lnTo>
                  <a:lnTo>
                    <a:pt x="544" y="64"/>
                  </a:lnTo>
                  <a:lnTo>
                    <a:pt x="529" y="53"/>
                  </a:lnTo>
                  <a:lnTo>
                    <a:pt x="513" y="44"/>
                  </a:lnTo>
                  <a:lnTo>
                    <a:pt x="498" y="35"/>
                  </a:lnTo>
                  <a:lnTo>
                    <a:pt x="481" y="27"/>
                  </a:lnTo>
                  <a:lnTo>
                    <a:pt x="465" y="20"/>
                  </a:lnTo>
                  <a:lnTo>
                    <a:pt x="448" y="14"/>
                  </a:lnTo>
                  <a:lnTo>
                    <a:pt x="430" y="9"/>
                  </a:lnTo>
                  <a:lnTo>
                    <a:pt x="414" y="5"/>
                  </a:lnTo>
                  <a:lnTo>
                    <a:pt x="396" y="2"/>
                  </a:lnTo>
                  <a:lnTo>
                    <a:pt x="378" y="0"/>
                  </a:lnTo>
                  <a:lnTo>
                    <a:pt x="359" y="0"/>
                  </a:lnTo>
                  <a:lnTo>
                    <a:pt x="342" y="0"/>
                  </a:lnTo>
                  <a:lnTo>
                    <a:pt x="325" y="2"/>
                  </a:lnTo>
                  <a:lnTo>
                    <a:pt x="308" y="4"/>
                  </a:lnTo>
                  <a:lnTo>
                    <a:pt x="292" y="8"/>
                  </a:lnTo>
                  <a:lnTo>
                    <a:pt x="275" y="12"/>
                  </a:lnTo>
                  <a:lnTo>
                    <a:pt x="259" y="17"/>
                  </a:lnTo>
                  <a:lnTo>
                    <a:pt x="243" y="25"/>
                  </a:lnTo>
                  <a:lnTo>
                    <a:pt x="228" y="31"/>
                  </a:lnTo>
                  <a:lnTo>
                    <a:pt x="214" y="40"/>
                  </a:lnTo>
                  <a:lnTo>
                    <a:pt x="199" y="48"/>
                  </a:lnTo>
                  <a:lnTo>
                    <a:pt x="184" y="59"/>
                  </a:lnTo>
                  <a:lnTo>
                    <a:pt x="170" y="68"/>
                  </a:lnTo>
                  <a:lnTo>
                    <a:pt x="157" y="80"/>
                  </a:lnTo>
                  <a:lnTo>
                    <a:pt x="144" y="91"/>
                  </a:lnTo>
                  <a:lnTo>
                    <a:pt x="131" y="103"/>
                  </a:lnTo>
                  <a:lnTo>
                    <a:pt x="119" y="116"/>
                  </a:lnTo>
                  <a:lnTo>
                    <a:pt x="107" y="130"/>
                  </a:lnTo>
                  <a:lnTo>
                    <a:pt x="96" y="143"/>
                  </a:lnTo>
                  <a:lnTo>
                    <a:pt x="86" y="157"/>
                  </a:lnTo>
                  <a:lnTo>
                    <a:pt x="75" y="172"/>
                  </a:lnTo>
                  <a:lnTo>
                    <a:pt x="66" y="188"/>
                  </a:lnTo>
                  <a:lnTo>
                    <a:pt x="57" y="202"/>
                  </a:lnTo>
                  <a:lnTo>
                    <a:pt x="49" y="218"/>
                  </a:lnTo>
                  <a:lnTo>
                    <a:pt x="41" y="234"/>
                  </a:lnTo>
                  <a:lnTo>
                    <a:pt x="34" y="250"/>
                  </a:lnTo>
                  <a:lnTo>
                    <a:pt x="28" y="267"/>
                  </a:lnTo>
                  <a:lnTo>
                    <a:pt x="21" y="284"/>
                  </a:lnTo>
                  <a:lnTo>
                    <a:pt x="17" y="300"/>
                  </a:lnTo>
                  <a:lnTo>
                    <a:pt x="13" y="317"/>
                  </a:lnTo>
                  <a:lnTo>
                    <a:pt x="9" y="334"/>
                  </a:lnTo>
                  <a:lnTo>
                    <a:pt x="5" y="350"/>
                  </a:lnTo>
                  <a:lnTo>
                    <a:pt x="4" y="367"/>
                  </a:lnTo>
                  <a:lnTo>
                    <a:pt x="4" y="367"/>
                  </a:lnTo>
                  <a:lnTo>
                    <a:pt x="4" y="367"/>
                  </a:lnTo>
                  <a:lnTo>
                    <a:pt x="2" y="413"/>
                  </a:lnTo>
                  <a:lnTo>
                    <a:pt x="1" y="458"/>
                  </a:lnTo>
                  <a:lnTo>
                    <a:pt x="0" y="504"/>
                  </a:lnTo>
                  <a:lnTo>
                    <a:pt x="1" y="549"/>
                  </a:lnTo>
                  <a:lnTo>
                    <a:pt x="3" y="595"/>
                  </a:lnTo>
                  <a:lnTo>
                    <a:pt x="6" y="640"/>
                  </a:lnTo>
                  <a:lnTo>
                    <a:pt x="10" y="686"/>
                  </a:lnTo>
                  <a:lnTo>
                    <a:pt x="14" y="731"/>
                  </a:lnTo>
                  <a:lnTo>
                    <a:pt x="20" y="776"/>
                  </a:lnTo>
                  <a:lnTo>
                    <a:pt x="27" y="822"/>
                  </a:lnTo>
                  <a:lnTo>
                    <a:pt x="34" y="867"/>
                  </a:lnTo>
                  <a:lnTo>
                    <a:pt x="41" y="912"/>
                  </a:lnTo>
                  <a:lnTo>
                    <a:pt x="51" y="957"/>
                  </a:lnTo>
                  <a:lnTo>
                    <a:pt x="61" y="1003"/>
                  </a:lnTo>
                  <a:lnTo>
                    <a:pt x="72" y="1047"/>
                  </a:lnTo>
                  <a:lnTo>
                    <a:pt x="84" y="1091"/>
                  </a:lnTo>
                  <a:lnTo>
                    <a:pt x="96" y="1137"/>
                  </a:lnTo>
                  <a:lnTo>
                    <a:pt x="110" y="1181"/>
                  </a:lnTo>
                  <a:lnTo>
                    <a:pt x="124" y="1226"/>
                  </a:lnTo>
                  <a:lnTo>
                    <a:pt x="140" y="1270"/>
                  </a:lnTo>
                  <a:lnTo>
                    <a:pt x="156" y="1315"/>
                  </a:lnTo>
                  <a:lnTo>
                    <a:pt x="172" y="1358"/>
                  </a:lnTo>
                  <a:lnTo>
                    <a:pt x="190" y="1402"/>
                  </a:lnTo>
                  <a:lnTo>
                    <a:pt x="208" y="1446"/>
                  </a:lnTo>
                  <a:lnTo>
                    <a:pt x="228" y="1489"/>
                  </a:lnTo>
                  <a:lnTo>
                    <a:pt x="249" y="1532"/>
                  </a:lnTo>
                  <a:lnTo>
                    <a:pt x="270" y="1576"/>
                  </a:lnTo>
                  <a:lnTo>
                    <a:pt x="291" y="1619"/>
                  </a:lnTo>
                  <a:lnTo>
                    <a:pt x="314" y="1661"/>
                  </a:lnTo>
                  <a:lnTo>
                    <a:pt x="337" y="1704"/>
                  </a:lnTo>
                  <a:lnTo>
                    <a:pt x="362" y="1747"/>
                  </a:lnTo>
                  <a:lnTo>
                    <a:pt x="387" y="1788"/>
                  </a:lnTo>
                  <a:lnTo>
                    <a:pt x="441" y="1874"/>
                  </a:lnTo>
                  <a:lnTo>
                    <a:pt x="498" y="1956"/>
                  </a:lnTo>
                  <a:lnTo>
                    <a:pt x="557" y="2035"/>
                  </a:lnTo>
                  <a:lnTo>
                    <a:pt x="621" y="2112"/>
                  </a:lnTo>
                  <a:lnTo>
                    <a:pt x="687" y="2186"/>
                  </a:lnTo>
                  <a:lnTo>
                    <a:pt x="756" y="2255"/>
                  </a:lnTo>
                  <a:lnTo>
                    <a:pt x="827" y="2322"/>
                  </a:lnTo>
                  <a:lnTo>
                    <a:pt x="901" y="2385"/>
                  </a:lnTo>
                  <a:lnTo>
                    <a:pt x="977" y="2445"/>
                  </a:lnTo>
                  <a:lnTo>
                    <a:pt x="1055" y="2501"/>
                  </a:lnTo>
                  <a:lnTo>
                    <a:pt x="1137" y="2552"/>
                  </a:lnTo>
                  <a:lnTo>
                    <a:pt x="1219" y="2601"/>
                  </a:lnTo>
                  <a:lnTo>
                    <a:pt x="1304" y="2645"/>
                  </a:lnTo>
                  <a:lnTo>
                    <a:pt x="1391" y="2686"/>
                  </a:lnTo>
                  <a:lnTo>
                    <a:pt x="1478" y="2721"/>
                  </a:lnTo>
                  <a:lnTo>
                    <a:pt x="1568" y="2753"/>
                  </a:lnTo>
                  <a:lnTo>
                    <a:pt x="1660" y="2781"/>
                  </a:lnTo>
                  <a:lnTo>
                    <a:pt x="1753" y="2803"/>
                  </a:lnTo>
                  <a:lnTo>
                    <a:pt x="1846" y="2822"/>
                  </a:lnTo>
                  <a:lnTo>
                    <a:pt x="1942" y="2835"/>
                  </a:lnTo>
                  <a:lnTo>
                    <a:pt x="2038" y="2844"/>
                  </a:lnTo>
                  <a:lnTo>
                    <a:pt x="2135" y="2847"/>
                  </a:lnTo>
                  <a:lnTo>
                    <a:pt x="2234" y="2846"/>
                  </a:lnTo>
                  <a:lnTo>
                    <a:pt x="2332" y="2840"/>
                  </a:lnTo>
                  <a:lnTo>
                    <a:pt x="2431" y="2828"/>
                  </a:lnTo>
                  <a:lnTo>
                    <a:pt x="2531" y="2811"/>
                  </a:lnTo>
                  <a:lnTo>
                    <a:pt x="2631" y="2788"/>
                  </a:lnTo>
                  <a:lnTo>
                    <a:pt x="2731" y="2761"/>
                  </a:lnTo>
                  <a:lnTo>
                    <a:pt x="2831" y="2727"/>
                  </a:lnTo>
                  <a:lnTo>
                    <a:pt x="2931" y="2688"/>
                  </a:lnTo>
                  <a:lnTo>
                    <a:pt x="3032" y="2642"/>
                  </a:lnTo>
                  <a:lnTo>
                    <a:pt x="3132" y="2590"/>
                  </a:lnTo>
                  <a:lnTo>
                    <a:pt x="3120" y="2574"/>
                  </a:lnTo>
                  <a:lnTo>
                    <a:pt x="3109" y="2556"/>
                  </a:lnTo>
                  <a:lnTo>
                    <a:pt x="3099" y="2538"/>
                  </a:lnTo>
                  <a:lnTo>
                    <a:pt x="3089" y="2521"/>
                  </a:lnTo>
                  <a:lnTo>
                    <a:pt x="3080" y="2503"/>
                  </a:lnTo>
                  <a:lnTo>
                    <a:pt x="3071" y="2485"/>
                  </a:lnTo>
                  <a:lnTo>
                    <a:pt x="3064" y="2468"/>
                  </a:lnTo>
                  <a:lnTo>
                    <a:pt x="3056" y="2450"/>
                  </a:lnTo>
                  <a:lnTo>
                    <a:pt x="3044" y="2415"/>
                  </a:lnTo>
                  <a:lnTo>
                    <a:pt x="3032" y="2380"/>
                  </a:lnTo>
                  <a:lnTo>
                    <a:pt x="3022" y="2345"/>
                  </a:lnTo>
                  <a:lnTo>
                    <a:pt x="3014" y="2310"/>
                  </a:lnTo>
                  <a:lnTo>
                    <a:pt x="2998" y="2241"/>
                  </a:lnTo>
                  <a:lnTo>
                    <a:pt x="2983" y="2171"/>
                  </a:lnTo>
                  <a:lnTo>
                    <a:pt x="2975" y="2136"/>
                  </a:lnTo>
                  <a:lnTo>
                    <a:pt x="2966" y="2102"/>
                  </a:lnTo>
                  <a:lnTo>
                    <a:pt x="2957" y="2067"/>
                  </a:lnTo>
                  <a:lnTo>
                    <a:pt x="2945" y="2032"/>
                  </a:lnTo>
                  <a:close/>
                </a:path>
              </a:pathLst>
            </a:custGeom>
            <a:solidFill>
              <a:srgbClr val="7289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09" name="Freeform 69"/>
            <p:cNvSpPr>
              <a:spLocks/>
            </p:cNvSpPr>
            <p:nvPr/>
          </p:nvSpPr>
          <p:spPr bwMode="auto">
            <a:xfrm>
              <a:off x="2092325" y="5497513"/>
              <a:ext cx="539750" cy="174625"/>
            </a:xfrm>
            <a:custGeom>
              <a:avLst/>
              <a:gdLst>
                <a:gd name="T0" fmla="*/ 648 w 1703"/>
                <a:gd name="T1" fmla="*/ 1 h 549"/>
                <a:gd name="T2" fmla="*/ 710 w 1703"/>
                <a:gd name="T3" fmla="*/ 9 h 549"/>
                <a:gd name="T4" fmla="*/ 816 w 1703"/>
                <a:gd name="T5" fmla="*/ 25 h 549"/>
                <a:gd name="T6" fmla="*/ 944 w 1703"/>
                <a:gd name="T7" fmla="*/ 45 h 549"/>
                <a:gd name="T8" fmla="*/ 1060 w 1703"/>
                <a:gd name="T9" fmla="*/ 66 h 549"/>
                <a:gd name="T10" fmla="*/ 1163 w 1703"/>
                <a:gd name="T11" fmla="*/ 82 h 549"/>
                <a:gd name="T12" fmla="*/ 1265 w 1703"/>
                <a:gd name="T13" fmla="*/ 96 h 549"/>
                <a:gd name="T14" fmla="*/ 1362 w 1703"/>
                <a:gd name="T15" fmla="*/ 112 h 549"/>
                <a:gd name="T16" fmla="*/ 1431 w 1703"/>
                <a:gd name="T17" fmla="*/ 128 h 549"/>
                <a:gd name="T18" fmla="*/ 1474 w 1703"/>
                <a:gd name="T19" fmla="*/ 140 h 549"/>
                <a:gd name="T20" fmla="*/ 1514 w 1703"/>
                <a:gd name="T21" fmla="*/ 155 h 549"/>
                <a:gd name="T22" fmla="*/ 1552 w 1703"/>
                <a:gd name="T23" fmla="*/ 173 h 549"/>
                <a:gd name="T24" fmla="*/ 1586 w 1703"/>
                <a:gd name="T25" fmla="*/ 193 h 549"/>
                <a:gd name="T26" fmla="*/ 1617 w 1703"/>
                <a:gd name="T27" fmla="*/ 216 h 549"/>
                <a:gd name="T28" fmla="*/ 1643 w 1703"/>
                <a:gd name="T29" fmla="*/ 244 h 549"/>
                <a:gd name="T30" fmla="*/ 1665 w 1703"/>
                <a:gd name="T31" fmla="*/ 274 h 549"/>
                <a:gd name="T32" fmla="*/ 1684 w 1703"/>
                <a:gd name="T33" fmla="*/ 314 h 549"/>
                <a:gd name="T34" fmla="*/ 1698 w 1703"/>
                <a:gd name="T35" fmla="*/ 357 h 549"/>
                <a:gd name="T36" fmla="*/ 1703 w 1703"/>
                <a:gd name="T37" fmla="*/ 396 h 549"/>
                <a:gd name="T38" fmla="*/ 1702 w 1703"/>
                <a:gd name="T39" fmla="*/ 430 h 549"/>
                <a:gd name="T40" fmla="*/ 1695 w 1703"/>
                <a:gd name="T41" fmla="*/ 459 h 549"/>
                <a:gd name="T42" fmla="*/ 1683 w 1703"/>
                <a:gd name="T43" fmla="*/ 485 h 549"/>
                <a:gd name="T44" fmla="*/ 1667 w 1703"/>
                <a:gd name="T45" fmla="*/ 505 h 549"/>
                <a:gd name="T46" fmla="*/ 1649 w 1703"/>
                <a:gd name="T47" fmla="*/ 519 h 549"/>
                <a:gd name="T48" fmla="*/ 1619 w 1703"/>
                <a:gd name="T49" fmla="*/ 532 h 549"/>
                <a:gd name="T50" fmla="*/ 1557 w 1703"/>
                <a:gd name="T51" fmla="*/ 543 h 549"/>
                <a:gd name="T52" fmla="*/ 1473 w 1703"/>
                <a:gd name="T53" fmla="*/ 548 h 549"/>
                <a:gd name="T54" fmla="*/ 1369 w 1703"/>
                <a:gd name="T55" fmla="*/ 549 h 549"/>
                <a:gd name="T56" fmla="*/ 1250 w 1703"/>
                <a:gd name="T57" fmla="*/ 545 h 549"/>
                <a:gd name="T58" fmla="*/ 1120 w 1703"/>
                <a:gd name="T59" fmla="*/ 538 h 549"/>
                <a:gd name="T60" fmla="*/ 910 w 1703"/>
                <a:gd name="T61" fmla="*/ 524 h 549"/>
                <a:gd name="T62" fmla="*/ 627 w 1703"/>
                <a:gd name="T63" fmla="*/ 498 h 549"/>
                <a:gd name="T64" fmla="*/ 368 w 1703"/>
                <a:gd name="T65" fmla="*/ 471 h 549"/>
                <a:gd name="T66" fmla="*/ 164 w 1703"/>
                <a:gd name="T67" fmla="*/ 448 h 549"/>
                <a:gd name="T68" fmla="*/ 47 w 1703"/>
                <a:gd name="T69" fmla="*/ 434 h 549"/>
                <a:gd name="T70" fmla="*/ 0 w 1703"/>
                <a:gd name="T71" fmla="*/ 0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03" h="549">
                  <a:moveTo>
                    <a:pt x="638" y="0"/>
                  </a:moveTo>
                  <a:lnTo>
                    <a:pt x="648" y="1"/>
                  </a:lnTo>
                  <a:lnTo>
                    <a:pt x="672" y="5"/>
                  </a:lnTo>
                  <a:lnTo>
                    <a:pt x="710" y="9"/>
                  </a:lnTo>
                  <a:lnTo>
                    <a:pt x="760" y="16"/>
                  </a:lnTo>
                  <a:lnTo>
                    <a:pt x="816" y="25"/>
                  </a:lnTo>
                  <a:lnTo>
                    <a:pt x="879" y="34"/>
                  </a:lnTo>
                  <a:lnTo>
                    <a:pt x="944" y="45"/>
                  </a:lnTo>
                  <a:lnTo>
                    <a:pt x="1009" y="56"/>
                  </a:lnTo>
                  <a:lnTo>
                    <a:pt x="1060" y="66"/>
                  </a:lnTo>
                  <a:lnTo>
                    <a:pt x="1111" y="74"/>
                  </a:lnTo>
                  <a:lnTo>
                    <a:pt x="1163" y="82"/>
                  </a:lnTo>
                  <a:lnTo>
                    <a:pt x="1214" y="89"/>
                  </a:lnTo>
                  <a:lnTo>
                    <a:pt x="1265" y="96"/>
                  </a:lnTo>
                  <a:lnTo>
                    <a:pt x="1314" y="104"/>
                  </a:lnTo>
                  <a:lnTo>
                    <a:pt x="1362" y="112"/>
                  </a:lnTo>
                  <a:lnTo>
                    <a:pt x="1408" y="122"/>
                  </a:lnTo>
                  <a:lnTo>
                    <a:pt x="1431" y="128"/>
                  </a:lnTo>
                  <a:lnTo>
                    <a:pt x="1453" y="134"/>
                  </a:lnTo>
                  <a:lnTo>
                    <a:pt x="1474" y="140"/>
                  </a:lnTo>
                  <a:lnTo>
                    <a:pt x="1495" y="147"/>
                  </a:lnTo>
                  <a:lnTo>
                    <a:pt x="1514" y="155"/>
                  </a:lnTo>
                  <a:lnTo>
                    <a:pt x="1533" y="163"/>
                  </a:lnTo>
                  <a:lnTo>
                    <a:pt x="1552" y="173"/>
                  </a:lnTo>
                  <a:lnTo>
                    <a:pt x="1569" y="182"/>
                  </a:lnTo>
                  <a:lnTo>
                    <a:pt x="1586" y="193"/>
                  </a:lnTo>
                  <a:lnTo>
                    <a:pt x="1602" y="203"/>
                  </a:lnTo>
                  <a:lnTo>
                    <a:pt x="1617" y="216"/>
                  </a:lnTo>
                  <a:lnTo>
                    <a:pt x="1630" y="229"/>
                  </a:lnTo>
                  <a:lnTo>
                    <a:pt x="1643" y="244"/>
                  </a:lnTo>
                  <a:lnTo>
                    <a:pt x="1655" y="258"/>
                  </a:lnTo>
                  <a:lnTo>
                    <a:pt x="1665" y="274"/>
                  </a:lnTo>
                  <a:lnTo>
                    <a:pt x="1674" y="292"/>
                  </a:lnTo>
                  <a:lnTo>
                    <a:pt x="1684" y="314"/>
                  </a:lnTo>
                  <a:lnTo>
                    <a:pt x="1692" y="337"/>
                  </a:lnTo>
                  <a:lnTo>
                    <a:pt x="1698" y="357"/>
                  </a:lnTo>
                  <a:lnTo>
                    <a:pt x="1701" y="377"/>
                  </a:lnTo>
                  <a:lnTo>
                    <a:pt x="1703" y="396"/>
                  </a:lnTo>
                  <a:lnTo>
                    <a:pt x="1703" y="414"/>
                  </a:lnTo>
                  <a:lnTo>
                    <a:pt x="1702" y="430"/>
                  </a:lnTo>
                  <a:lnTo>
                    <a:pt x="1699" y="445"/>
                  </a:lnTo>
                  <a:lnTo>
                    <a:pt x="1695" y="459"/>
                  </a:lnTo>
                  <a:lnTo>
                    <a:pt x="1690" y="473"/>
                  </a:lnTo>
                  <a:lnTo>
                    <a:pt x="1683" y="485"/>
                  </a:lnTo>
                  <a:lnTo>
                    <a:pt x="1676" y="495"/>
                  </a:lnTo>
                  <a:lnTo>
                    <a:pt x="1667" y="505"/>
                  </a:lnTo>
                  <a:lnTo>
                    <a:pt x="1659" y="513"/>
                  </a:lnTo>
                  <a:lnTo>
                    <a:pt x="1649" y="519"/>
                  </a:lnTo>
                  <a:lnTo>
                    <a:pt x="1640" y="525"/>
                  </a:lnTo>
                  <a:lnTo>
                    <a:pt x="1619" y="532"/>
                  </a:lnTo>
                  <a:lnTo>
                    <a:pt x="1591" y="538"/>
                  </a:lnTo>
                  <a:lnTo>
                    <a:pt x="1557" y="543"/>
                  </a:lnTo>
                  <a:lnTo>
                    <a:pt x="1518" y="546"/>
                  </a:lnTo>
                  <a:lnTo>
                    <a:pt x="1473" y="548"/>
                  </a:lnTo>
                  <a:lnTo>
                    <a:pt x="1423" y="549"/>
                  </a:lnTo>
                  <a:lnTo>
                    <a:pt x="1369" y="549"/>
                  </a:lnTo>
                  <a:lnTo>
                    <a:pt x="1311" y="547"/>
                  </a:lnTo>
                  <a:lnTo>
                    <a:pt x="1250" y="545"/>
                  </a:lnTo>
                  <a:lnTo>
                    <a:pt x="1186" y="542"/>
                  </a:lnTo>
                  <a:lnTo>
                    <a:pt x="1120" y="538"/>
                  </a:lnTo>
                  <a:lnTo>
                    <a:pt x="1051" y="534"/>
                  </a:lnTo>
                  <a:lnTo>
                    <a:pt x="910" y="524"/>
                  </a:lnTo>
                  <a:lnTo>
                    <a:pt x="767" y="511"/>
                  </a:lnTo>
                  <a:lnTo>
                    <a:pt x="627" y="498"/>
                  </a:lnTo>
                  <a:lnTo>
                    <a:pt x="493" y="485"/>
                  </a:lnTo>
                  <a:lnTo>
                    <a:pt x="368" y="471"/>
                  </a:lnTo>
                  <a:lnTo>
                    <a:pt x="257" y="458"/>
                  </a:lnTo>
                  <a:lnTo>
                    <a:pt x="164" y="448"/>
                  </a:lnTo>
                  <a:lnTo>
                    <a:pt x="93" y="439"/>
                  </a:lnTo>
                  <a:lnTo>
                    <a:pt x="47" y="434"/>
                  </a:lnTo>
                  <a:lnTo>
                    <a:pt x="31" y="432"/>
                  </a:lnTo>
                  <a:lnTo>
                    <a:pt x="0" y="0"/>
                  </a:lnTo>
                  <a:lnTo>
                    <a:pt x="638" y="0"/>
                  </a:lnTo>
                  <a:close/>
                </a:path>
              </a:pathLst>
            </a:custGeom>
            <a:solidFill>
              <a:srgbClr val="2D2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10" name="Freeform 70"/>
            <p:cNvSpPr>
              <a:spLocks/>
            </p:cNvSpPr>
            <p:nvPr/>
          </p:nvSpPr>
          <p:spPr bwMode="auto">
            <a:xfrm>
              <a:off x="1736725" y="5497513"/>
              <a:ext cx="593725" cy="209550"/>
            </a:xfrm>
            <a:custGeom>
              <a:avLst/>
              <a:gdLst>
                <a:gd name="T0" fmla="*/ 771 w 1869"/>
                <a:gd name="T1" fmla="*/ 4 h 659"/>
                <a:gd name="T2" fmla="*/ 848 w 1869"/>
                <a:gd name="T3" fmla="*/ 27 h 659"/>
                <a:gd name="T4" fmla="*/ 970 w 1869"/>
                <a:gd name="T5" fmla="*/ 62 h 659"/>
                <a:gd name="T6" fmla="*/ 1100 w 1869"/>
                <a:gd name="T7" fmla="*/ 97 h 659"/>
                <a:gd name="T8" fmla="*/ 1270 w 1869"/>
                <a:gd name="T9" fmla="*/ 135 h 659"/>
                <a:gd name="T10" fmla="*/ 1436 w 1869"/>
                <a:gd name="T11" fmla="*/ 172 h 659"/>
                <a:gd name="T12" fmla="*/ 1541 w 1869"/>
                <a:gd name="T13" fmla="*/ 200 h 659"/>
                <a:gd name="T14" fmla="*/ 1614 w 1869"/>
                <a:gd name="T15" fmla="*/ 225 h 659"/>
                <a:gd name="T16" fmla="*/ 1658 w 1869"/>
                <a:gd name="T17" fmla="*/ 244 h 659"/>
                <a:gd name="T18" fmla="*/ 1700 w 1869"/>
                <a:gd name="T19" fmla="*/ 264 h 659"/>
                <a:gd name="T20" fmla="*/ 1738 w 1869"/>
                <a:gd name="T21" fmla="*/ 286 h 659"/>
                <a:gd name="T22" fmla="*/ 1772 w 1869"/>
                <a:gd name="T23" fmla="*/ 311 h 659"/>
                <a:gd name="T24" fmla="*/ 1802 w 1869"/>
                <a:gd name="T25" fmla="*/ 339 h 659"/>
                <a:gd name="T26" fmla="*/ 1826 w 1869"/>
                <a:gd name="T27" fmla="*/ 368 h 659"/>
                <a:gd name="T28" fmla="*/ 1846 w 1869"/>
                <a:gd name="T29" fmla="*/ 402 h 659"/>
                <a:gd name="T30" fmla="*/ 1858 w 1869"/>
                <a:gd name="T31" fmla="*/ 433 h 659"/>
                <a:gd name="T32" fmla="*/ 1864 w 1869"/>
                <a:gd name="T33" fmla="*/ 457 h 659"/>
                <a:gd name="T34" fmla="*/ 1867 w 1869"/>
                <a:gd name="T35" fmla="*/ 479 h 659"/>
                <a:gd name="T36" fmla="*/ 1869 w 1869"/>
                <a:gd name="T37" fmla="*/ 499 h 659"/>
                <a:gd name="T38" fmla="*/ 1866 w 1869"/>
                <a:gd name="T39" fmla="*/ 518 h 659"/>
                <a:gd name="T40" fmla="*/ 1862 w 1869"/>
                <a:gd name="T41" fmla="*/ 535 h 659"/>
                <a:gd name="T42" fmla="*/ 1853 w 1869"/>
                <a:gd name="T43" fmla="*/ 559 h 659"/>
                <a:gd name="T44" fmla="*/ 1836 w 1869"/>
                <a:gd name="T45" fmla="*/ 584 h 659"/>
                <a:gd name="T46" fmla="*/ 1815 w 1869"/>
                <a:gd name="T47" fmla="*/ 605 h 659"/>
                <a:gd name="T48" fmla="*/ 1791 w 1869"/>
                <a:gd name="T49" fmla="*/ 622 h 659"/>
                <a:gd name="T50" fmla="*/ 1768 w 1869"/>
                <a:gd name="T51" fmla="*/ 635 h 659"/>
                <a:gd name="T52" fmla="*/ 1741 w 1869"/>
                <a:gd name="T53" fmla="*/ 645 h 659"/>
                <a:gd name="T54" fmla="*/ 1687 w 1869"/>
                <a:gd name="T55" fmla="*/ 654 h 659"/>
                <a:gd name="T56" fmla="*/ 1609 w 1869"/>
                <a:gd name="T57" fmla="*/ 658 h 659"/>
                <a:gd name="T58" fmla="*/ 1512 w 1869"/>
                <a:gd name="T59" fmla="*/ 659 h 659"/>
                <a:gd name="T60" fmla="*/ 1399 w 1869"/>
                <a:gd name="T61" fmla="*/ 657 h 659"/>
                <a:gd name="T62" fmla="*/ 1272 w 1869"/>
                <a:gd name="T63" fmla="*/ 652 h 659"/>
                <a:gd name="T64" fmla="*/ 1066 w 1869"/>
                <a:gd name="T65" fmla="*/ 639 h 659"/>
                <a:gd name="T66" fmla="*/ 851 w 1869"/>
                <a:gd name="T67" fmla="*/ 621 h 659"/>
                <a:gd name="T68" fmla="*/ 708 w 1869"/>
                <a:gd name="T69" fmla="*/ 606 h 659"/>
                <a:gd name="T70" fmla="*/ 570 w 1869"/>
                <a:gd name="T71" fmla="*/ 590 h 659"/>
                <a:gd name="T72" fmla="*/ 441 w 1869"/>
                <a:gd name="T73" fmla="*/ 572 h 659"/>
                <a:gd name="T74" fmla="*/ 324 w 1869"/>
                <a:gd name="T75" fmla="*/ 553 h 659"/>
                <a:gd name="T76" fmla="*/ 221 w 1869"/>
                <a:gd name="T77" fmla="*/ 533 h 659"/>
                <a:gd name="T78" fmla="*/ 137 w 1869"/>
                <a:gd name="T79" fmla="*/ 512 h 659"/>
                <a:gd name="T80" fmla="*/ 76 w 1869"/>
                <a:gd name="T81" fmla="*/ 491 h 659"/>
                <a:gd name="T82" fmla="*/ 46 w 1869"/>
                <a:gd name="T83" fmla="*/ 473 h 659"/>
                <a:gd name="T84" fmla="*/ 31 w 1869"/>
                <a:gd name="T85" fmla="*/ 454 h 659"/>
                <a:gd name="T86" fmla="*/ 19 w 1869"/>
                <a:gd name="T87" fmla="*/ 427 h 659"/>
                <a:gd name="T88" fmla="*/ 10 w 1869"/>
                <a:gd name="T89" fmla="*/ 396 h 659"/>
                <a:gd name="T90" fmla="*/ 4 w 1869"/>
                <a:gd name="T91" fmla="*/ 360 h 659"/>
                <a:gd name="T92" fmla="*/ 1 w 1869"/>
                <a:gd name="T93" fmla="*/ 321 h 659"/>
                <a:gd name="T94" fmla="*/ 0 w 1869"/>
                <a:gd name="T95" fmla="*/ 258 h 659"/>
                <a:gd name="T96" fmla="*/ 3 w 1869"/>
                <a:gd name="T97" fmla="*/ 175 h 659"/>
                <a:gd name="T98" fmla="*/ 9 w 1869"/>
                <a:gd name="T99" fmla="*/ 99 h 659"/>
                <a:gd name="T100" fmla="*/ 20 w 1869"/>
                <a:gd name="T101" fmla="*/ 18 h 659"/>
                <a:gd name="T102" fmla="*/ 759 w 1869"/>
                <a:gd name="T103" fmla="*/ 0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69" h="659">
                  <a:moveTo>
                    <a:pt x="759" y="0"/>
                  </a:moveTo>
                  <a:lnTo>
                    <a:pt x="771" y="4"/>
                  </a:lnTo>
                  <a:lnTo>
                    <a:pt x="801" y="13"/>
                  </a:lnTo>
                  <a:lnTo>
                    <a:pt x="848" y="27"/>
                  </a:lnTo>
                  <a:lnTo>
                    <a:pt x="905" y="43"/>
                  </a:lnTo>
                  <a:lnTo>
                    <a:pt x="970" y="62"/>
                  </a:lnTo>
                  <a:lnTo>
                    <a:pt x="1035" y="80"/>
                  </a:lnTo>
                  <a:lnTo>
                    <a:pt x="1100" y="97"/>
                  </a:lnTo>
                  <a:lnTo>
                    <a:pt x="1158" y="110"/>
                  </a:lnTo>
                  <a:lnTo>
                    <a:pt x="1270" y="135"/>
                  </a:lnTo>
                  <a:lnTo>
                    <a:pt x="1382" y="159"/>
                  </a:lnTo>
                  <a:lnTo>
                    <a:pt x="1436" y="172"/>
                  </a:lnTo>
                  <a:lnTo>
                    <a:pt x="1489" y="185"/>
                  </a:lnTo>
                  <a:lnTo>
                    <a:pt x="1541" y="200"/>
                  </a:lnTo>
                  <a:lnTo>
                    <a:pt x="1590" y="216"/>
                  </a:lnTo>
                  <a:lnTo>
                    <a:pt x="1614" y="225"/>
                  </a:lnTo>
                  <a:lnTo>
                    <a:pt x="1637" y="234"/>
                  </a:lnTo>
                  <a:lnTo>
                    <a:pt x="1658" y="244"/>
                  </a:lnTo>
                  <a:lnTo>
                    <a:pt x="1680" y="253"/>
                  </a:lnTo>
                  <a:lnTo>
                    <a:pt x="1700" y="264"/>
                  </a:lnTo>
                  <a:lnTo>
                    <a:pt x="1719" y="274"/>
                  </a:lnTo>
                  <a:lnTo>
                    <a:pt x="1738" y="286"/>
                  </a:lnTo>
                  <a:lnTo>
                    <a:pt x="1756" y="299"/>
                  </a:lnTo>
                  <a:lnTo>
                    <a:pt x="1772" y="311"/>
                  </a:lnTo>
                  <a:lnTo>
                    <a:pt x="1788" y="324"/>
                  </a:lnTo>
                  <a:lnTo>
                    <a:pt x="1802" y="339"/>
                  </a:lnTo>
                  <a:lnTo>
                    <a:pt x="1815" y="353"/>
                  </a:lnTo>
                  <a:lnTo>
                    <a:pt x="1826" y="368"/>
                  </a:lnTo>
                  <a:lnTo>
                    <a:pt x="1837" y="385"/>
                  </a:lnTo>
                  <a:lnTo>
                    <a:pt x="1846" y="402"/>
                  </a:lnTo>
                  <a:lnTo>
                    <a:pt x="1854" y="420"/>
                  </a:lnTo>
                  <a:lnTo>
                    <a:pt x="1858" y="433"/>
                  </a:lnTo>
                  <a:lnTo>
                    <a:pt x="1861" y="445"/>
                  </a:lnTo>
                  <a:lnTo>
                    <a:pt x="1864" y="457"/>
                  </a:lnTo>
                  <a:lnTo>
                    <a:pt x="1866" y="468"/>
                  </a:lnTo>
                  <a:lnTo>
                    <a:pt x="1867" y="479"/>
                  </a:lnTo>
                  <a:lnTo>
                    <a:pt x="1869" y="490"/>
                  </a:lnTo>
                  <a:lnTo>
                    <a:pt x="1869" y="499"/>
                  </a:lnTo>
                  <a:lnTo>
                    <a:pt x="1867" y="509"/>
                  </a:lnTo>
                  <a:lnTo>
                    <a:pt x="1866" y="518"/>
                  </a:lnTo>
                  <a:lnTo>
                    <a:pt x="1864" y="527"/>
                  </a:lnTo>
                  <a:lnTo>
                    <a:pt x="1862" y="535"/>
                  </a:lnTo>
                  <a:lnTo>
                    <a:pt x="1860" y="544"/>
                  </a:lnTo>
                  <a:lnTo>
                    <a:pt x="1853" y="559"/>
                  </a:lnTo>
                  <a:lnTo>
                    <a:pt x="1845" y="572"/>
                  </a:lnTo>
                  <a:lnTo>
                    <a:pt x="1836" y="584"/>
                  </a:lnTo>
                  <a:lnTo>
                    <a:pt x="1825" y="596"/>
                  </a:lnTo>
                  <a:lnTo>
                    <a:pt x="1815" y="605"/>
                  </a:lnTo>
                  <a:lnTo>
                    <a:pt x="1803" y="614"/>
                  </a:lnTo>
                  <a:lnTo>
                    <a:pt x="1791" y="622"/>
                  </a:lnTo>
                  <a:lnTo>
                    <a:pt x="1780" y="628"/>
                  </a:lnTo>
                  <a:lnTo>
                    <a:pt x="1768" y="635"/>
                  </a:lnTo>
                  <a:lnTo>
                    <a:pt x="1759" y="639"/>
                  </a:lnTo>
                  <a:lnTo>
                    <a:pt x="1741" y="645"/>
                  </a:lnTo>
                  <a:lnTo>
                    <a:pt x="1717" y="649"/>
                  </a:lnTo>
                  <a:lnTo>
                    <a:pt x="1687" y="654"/>
                  </a:lnTo>
                  <a:lnTo>
                    <a:pt x="1651" y="656"/>
                  </a:lnTo>
                  <a:lnTo>
                    <a:pt x="1609" y="658"/>
                  </a:lnTo>
                  <a:lnTo>
                    <a:pt x="1563" y="659"/>
                  </a:lnTo>
                  <a:lnTo>
                    <a:pt x="1512" y="659"/>
                  </a:lnTo>
                  <a:lnTo>
                    <a:pt x="1457" y="659"/>
                  </a:lnTo>
                  <a:lnTo>
                    <a:pt x="1399" y="657"/>
                  </a:lnTo>
                  <a:lnTo>
                    <a:pt x="1337" y="655"/>
                  </a:lnTo>
                  <a:lnTo>
                    <a:pt x="1272" y="652"/>
                  </a:lnTo>
                  <a:lnTo>
                    <a:pt x="1205" y="648"/>
                  </a:lnTo>
                  <a:lnTo>
                    <a:pt x="1066" y="639"/>
                  </a:lnTo>
                  <a:lnTo>
                    <a:pt x="923" y="627"/>
                  </a:lnTo>
                  <a:lnTo>
                    <a:pt x="851" y="621"/>
                  </a:lnTo>
                  <a:lnTo>
                    <a:pt x="779" y="614"/>
                  </a:lnTo>
                  <a:lnTo>
                    <a:pt x="708" y="606"/>
                  </a:lnTo>
                  <a:lnTo>
                    <a:pt x="639" y="599"/>
                  </a:lnTo>
                  <a:lnTo>
                    <a:pt x="570" y="590"/>
                  </a:lnTo>
                  <a:lnTo>
                    <a:pt x="504" y="581"/>
                  </a:lnTo>
                  <a:lnTo>
                    <a:pt x="441" y="572"/>
                  </a:lnTo>
                  <a:lnTo>
                    <a:pt x="381" y="563"/>
                  </a:lnTo>
                  <a:lnTo>
                    <a:pt x="324" y="553"/>
                  </a:lnTo>
                  <a:lnTo>
                    <a:pt x="270" y="543"/>
                  </a:lnTo>
                  <a:lnTo>
                    <a:pt x="221" y="533"/>
                  </a:lnTo>
                  <a:lnTo>
                    <a:pt x="177" y="523"/>
                  </a:lnTo>
                  <a:lnTo>
                    <a:pt x="137" y="512"/>
                  </a:lnTo>
                  <a:lnTo>
                    <a:pt x="104" y="501"/>
                  </a:lnTo>
                  <a:lnTo>
                    <a:pt x="76" y="491"/>
                  </a:lnTo>
                  <a:lnTo>
                    <a:pt x="55" y="480"/>
                  </a:lnTo>
                  <a:lnTo>
                    <a:pt x="46" y="473"/>
                  </a:lnTo>
                  <a:lnTo>
                    <a:pt x="38" y="464"/>
                  </a:lnTo>
                  <a:lnTo>
                    <a:pt x="31" y="454"/>
                  </a:lnTo>
                  <a:lnTo>
                    <a:pt x="24" y="441"/>
                  </a:lnTo>
                  <a:lnTo>
                    <a:pt x="19" y="427"/>
                  </a:lnTo>
                  <a:lnTo>
                    <a:pt x="14" y="413"/>
                  </a:lnTo>
                  <a:lnTo>
                    <a:pt x="10" y="396"/>
                  </a:lnTo>
                  <a:lnTo>
                    <a:pt x="7" y="379"/>
                  </a:lnTo>
                  <a:lnTo>
                    <a:pt x="4" y="360"/>
                  </a:lnTo>
                  <a:lnTo>
                    <a:pt x="2" y="341"/>
                  </a:lnTo>
                  <a:lnTo>
                    <a:pt x="1" y="321"/>
                  </a:lnTo>
                  <a:lnTo>
                    <a:pt x="0" y="301"/>
                  </a:lnTo>
                  <a:lnTo>
                    <a:pt x="0" y="258"/>
                  </a:lnTo>
                  <a:lnTo>
                    <a:pt x="1" y="216"/>
                  </a:lnTo>
                  <a:lnTo>
                    <a:pt x="3" y="175"/>
                  </a:lnTo>
                  <a:lnTo>
                    <a:pt x="6" y="136"/>
                  </a:lnTo>
                  <a:lnTo>
                    <a:pt x="9" y="99"/>
                  </a:lnTo>
                  <a:lnTo>
                    <a:pt x="14" y="66"/>
                  </a:lnTo>
                  <a:lnTo>
                    <a:pt x="20" y="18"/>
                  </a:lnTo>
                  <a:lnTo>
                    <a:pt x="23" y="0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11" name="Freeform 71"/>
            <p:cNvSpPr>
              <a:spLocks/>
            </p:cNvSpPr>
            <p:nvPr/>
          </p:nvSpPr>
          <p:spPr bwMode="auto">
            <a:xfrm>
              <a:off x="1936750" y="3000375"/>
              <a:ext cx="233363" cy="631825"/>
            </a:xfrm>
            <a:custGeom>
              <a:avLst/>
              <a:gdLst>
                <a:gd name="T0" fmla="*/ 0 w 736"/>
                <a:gd name="T1" fmla="*/ 18 h 1991"/>
                <a:gd name="T2" fmla="*/ 736 w 736"/>
                <a:gd name="T3" fmla="*/ 1991 h 1991"/>
                <a:gd name="T4" fmla="*/ 690 w 736"/>
                <a:gd name="T5" fmla="*/ 464 h 1991"/>
                <a:gd name="T6" fmla="*/ 629 w 736"/>
                <a:gd name="T7" fmla="*/ 0 h 1991"/>
                <a:gd name="T8" fmla="*/ 0 w 736"/>
                <a:gd name="T9" fmla="*/ 18 h 1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6" h="1991">
                  <a:moveTo>
                    <a:pt x="0" y="18"/>
                  </a:moveTo>
                  <a:lnTo>
                    <a:pt x="736" y="1991"/>
                  </a:lnTo>
                  <a:lnTo>
                    <a:pt x="690" y="464"/>
                  </a:lnTo>
                  <a:lnTo>
                    <a:pt x="629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12" name="Freeform 72"/>
            <p:cNvSpPr>
              <a:spLocks/>
            </p:cNvSpPr>
            <p:nvPr/>
          </p:nvSpPr>
          <p:spPr bwMode="auto">
            <a:xfrm>
              <a:off x="2033588" y="3025775"/>
              <a:ext cx="85725" cy="106363"/>
            </a:xfrm>
            <a:custGeom>
              <a:avLst/>
              <a:gdLst>
                <a:gd name="T0" fmla="*/ 269 w 269"/>
                <a:gd name="T1" fmla="*/ 199 h 332"/>
                <a:gd name="T2" fmla="*/ 267 w 269"/>
                <a:gd name="T3" fmla="*/ 225 h 332"/>
                <a:gd name="T4" fmla="*/ 261 w 269"/>
                <a:gd name="T5" fmla="*/ 250 h 332"/>
                <a:gd name="T6" fmla="*/ 249 w 269"/>
                <a:gd name="T7" fmla="*/ 272 h 332"/>
                <a:gd name="T8" fmla="*/ 233 w 269"/>
                <a:gd name="T9" fmla="*/ 292 h 332"/>
                <a:gd name="T10" fmla="*/ 214 w 269"/>
                <a:gd name="T11" fmla="*/ 308 h 332"/>
                <a:gd name="T12" fmla="*/ 192 w 269"/>
                <a:gd name="T13" fmla="*/ 320 h 332"/>
                <a:gd name="T14" fmla="*/ 168 w 269"/>
                <a:gd name="T15" fmla="*/ 329 h 332"/>
                <a:gd name="T16" fmla="*/ 140 w 269"/>
                <a:gd name="T17" fmla="*/ 332 h 332"/>
                <a:gd name="T18" fmla="*/ 115 w 269"/>
                <a:gd name="T19" fmla="*/ 329 h 332"/>
                <a:gd name="T20" fmla="*/ 91 w 269"/>
                <a:gd name="T21" fmla="*/ 323 h 332"/>
                <a:gd name="T22" fmla="*/ 68 w 269"/>
                <a:gd name="T23" fmla="*/ 311 h 332"/>
                <a:gd name="T24" fmla="*/ 48 w 269"/>
                <a:gd name="T25" fmla="*/ 295 h 332"/>
                <a:gd name="T26" fmla="*/ 33 w 269"/>
                <a:gd name="T27" fmla="*/ 276 h 332"/>
                <a:gd name="T28" fmla="*/ 20 w 269"/>
                <a:gd name="T29" fmla="*/ 254 h 332"/>
                <a:gd name="T30" fmla="*/ 11 w 269"/>
                <a:gd name="T31" fmla="*/ 230 h 332"/>
                <a:gd name="T32" fmla="*/ 1 w 269"/>
                <a:gd name="T33" fmla="*/ 146 h 332"/>
                <a:gd name="T34" fmla="*/ 1 w 269"/>
                <a:gd name="T35" fmla="*/ 120 h 332"/>
                <a:gd name="T36" fmla="*/ 5 w 269"/>
                <a:gd name="T37" fmla="*/ 94 h 332"/>
                <a:gd name="T38" fmla="*/ 15 w 269"/>
                <a:gd name="T39" fmla="*/ 71 h 332"/>
                <a:gd name="T40" fmla="*/ 28 w 269"/>
                <a:gd name="T41" fmla="*/ 50 h 332"/>
                <a:gd name="T42" fmla="*/ 45 w 269"/>
                <a:gd name="T43" fmla="*/ 32 h 332"/>
                <a:gd name="T44" fmla="*/ 66 w 269"/>
                <a:gd name="T45" fmla="*/ 17 h 332"/>
                <a:gd name="T46" fmla="*/ 90 w 269"/>
                <a:gd name="T47" fmla="*/ 8 h 332"/>
                <a:gd name="T48" fmla="*/ 116 w 269"/>
                <a:gd name="T49" fmla="*/ 1 h 332"/>
                <a:gd name="T50" fmla="*/ 143 w 269"/>
                <a:gd name="T51" fmla="*/ 1 h 332"/>
                <a:gd name="T52" fmla="*/ 167 w 269"/>
                <a:gd name="T53" fmla="*/ 5 h 332"/>
                <a:gd name="T54" fmla="*/ 191 w 269"/>
                <a:gd name="T55" fmla="*/ 15 h 332"/>
                <a:gd name="T56" fmla="*/ 212 w 269"/>
                <a:gd name="T57" fmla="*/ 29 h 332"/>
                <a:gd name="T58" fmla="*/ 230 w 269"/>
                <a:gd name="T59" fmla="*/ 46 h 332"/>
                <a:gd name="T60" fmla="*/ 244 w 269"/>
                <a:gd name="T61" fmla="*/ 67 h 332"/>
                <a:gd name="T62" fmla="*/ 255 w 269"/>
                <a:gd name="T63" fmla="*/ 90 h 332"/>
                <a:gd name="T64" fmla="*/ 261 w 269"/>
                <a:gd name="T65" fmla="*/ 11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9" h="332">
                  <a:moveTo>
                    <a:pt x="268" y="186"/>
                  </a:moveTo>
                  <a:lnTo>
                    <a:pt x="269" y="199"/>
                  </a:lnTo>
                  <a:lnTo>
                    <a:pt x="269" y="213"/>
                  </a:lnTo>
                  <a:lnTo>
                    <a:pt x="267" y="225"/>
                  </a:lnTo>
                  <a:lnTo>
                    <a:pt x="264" y="237"/>
                  </a:lnTo>
                  <a:lnTo>
                    <a:pt x="261" y="250"/>
                  </a:lnTo>
                  <a:lnTo>
                    <a:pt x="256" y="261"/>
                  </a:lnTo>
                  <a:lnTo>
                    <a:pt x="249" y="272"/>
                  </a:lnTo>
                  <a:lnTo>
                    <a:pt x="242" y="282"/>
                  </a:lnTo>
                  <a:lnTo>
                    <a:pt x="233" y="292"/>
                  </a:lnTo>
                  <a:lnTo>
                    <a:pt x="224" y="300"/>
                  </a:lnTo>
                  <a:lnTo>
                    <a:pt x="214" y="308"/>
                  </a:lnTo>
                  <a:lnTo>
                    <a:pt x="204" y="314"/>
                  </a:lnTo>
                  <a:lnTo>
                    <a:pt x="192" y="320"/>
                  </a:lnTo>
                  <a:lnTo>
                    <a:pt x="181" y="325"/>
                  </a:lnTo>
                  <a:lnTo>
                    <a:pt x="168" y="329"/>
                  </a:lnTo>
                  <a:lnTo>
                    <a:pt x="154" y="331"/>
                  </a:lnTo>
                  <a:lnTo>
                    <a:pt x="140" y="332"/>
                  </a:lnTo>
                  <a:lnTo>
                    <a:pt x="128" y="331"/>
                  </a:lnTo>
                  <a:lnTo>
                    <a:pt x="115" y="329"/>
                  </a:lnTo>
                  <a:lnTo>
                    <a:pt x="102" y="327"/>
                  </a:lnTo>
                  <a:lnTo>
                    <a:pt x="91" y="323"/>
                  </a:lnTo>
                  <a:lnTo>
                    <a:pt x="79" y="317"/>
                  </a:lnTo>
                  <a:lnTo>
                    <a:pt x="68" y="311"/>
                  </a:lnTo>
                  <a:lnTo>
                    <a:pt x="58" y="304"/>
                  </a:lnTo>
                  <a:lnTo>
                    <a:pt x="48" y="295"/>
                  </a:lnTo>
                  <a:lnTo>
                    <a:pt x="40" y="287"/>
                  </a:lnTo>
                  <a:lnTo>
                    <a:pt x="33" y="276"/>
                  </a:lnTo>
                  <a:lnTo>
                    <a:pt x="25" y="265"/>
                  </a:lnTo>
                  <a:lnTo>
                    <a:pt x="20" y="254"/>
                  </a:lnTo>
                  <a:lnTo>
                    <a:pt x="15" y="242"/>
                  </a:lnTo>
                  <a:lnTo>
                    <a:pt x="11" y="230"/>
                  </a:lnTo>
                  <a:lnTo>
                    <a:pt x="9" y="216"/>
                  </a:lnTo>
                  <a:lnTo>
                    <a:pt x="1" y="146"/>
                  </a:lnTo>
                  <a:lnTo>
                    <a:pt x="0" y="133"/>
                  </a:lnTo>
                  <a:lnTo>
                    <a:pt x="1" y="120"/>
                  </a:lnTo>
                  <a:lnTo>
                    <a:pt x="2" y="107"/>
                  </a:lnTo>
                  <a:lnTo>
                    <a:pt x="5" y="94"/>
                  </a:lnTo>
                  <a:lnTo>
                    <a:pt x="9" y="83"/>
                  </a:lnTo>
                  <a:lnTo>
                    <a:pt x="15" y="71"/>
                  </a:lnTo>
                  <a:lnTo>
                    <a:pt x="21" y="60"/>
                  </a:lnTo>
                  <a:lnTo>
                    <a:pt x="28" y="50"/>
                  </a:lnTo>
                  <a:lnTo>
                    <a:pt x="37" y="40"/>
                  </a:lnTo>
                  <a:lnTo>
                    <a:pt x="45" y="32"/>
                  </a:lnTo>
                  <a:lnTo>
                    <a:pt x="56" y="24"/>
                  </a:lnTo>
                  <a:lnTo>
                    <a:pt x="66" y="17"/>
                  </a:lnTo>
                  <a:lnTo>
                    <a:pt x="78" y="12"/>
                  </a:lnTo>
                  <a:lnTo>
                    <a:pt x="90" y="8"/>
                  </a:lnTo>
                  <a:lnTo>
                    <a:pt x="102" y="3"/>
                  </a:lnTo>
                  <a:lnTo>
                    <a:pt x="116" y="1"/>
                  </a:lnTo>
                  <a:lnTo>
                    <a:pt x="129" y="0"/>
                  </a:lnTo>
                  <a:lnTo>
                    <a:pt x="143" y="1"/>
                  </a:lnTo>
                  <a:lnTo>
                    <a:pt x="155" y="2"/>
                  </a:lnTo>
                  <a:lnTo>
                    <a:pt x="167" y="5"/>
                  </a:lnTo>
                  <a:lnTo>
                    <a:pt x="180" y="10"/>
                  </a:lnTo>
                  <a:lnTo>
                    <a:pt x="191" y="15"/>
                  </a:lnTo>
                  <a:lnTo>
                    <a:pt x="202" y="21"/>
                  </a:lnTo>
                  <a:lnTo>
                    <a:pt x="212" y="29"/>
                  </a:lnTo>
                  <a:lnTo>
                    <a:pt x="221" y="37"/>
                  </a:lnTo>
                  <a:lnTo>
                    <a:pt x="230" y="46"/>
                  </a:lnTo>
                  <a:lnTo>
                    <a:pt x="238" y="56"/>
                  </a:lnTo>
                  <a:lnTo>
                    <a:pt x="244" y="67"/>
                  </a:lnTo>
                  <a:lnTo>
                    <a:pt x="250" y="78"/>
                  </a:lnTo>
                  <a:lnTo>
                    <a:pt x="255" y="90"/>
                  </a:lnTo>
                  <a:lnTo>
                    <a:pt x="259" y="103"/>
                  </a:lnTo>
                  <a:lnTo>
                    <a:pt x="261" y="116"/>
                  </a:lnTo>
                  <a:lnTo>
                    <a:pt x="268" y="186"/>
                  </a:lnTo>
                  <a:close/>
                </a:path>
              </a:pathLst>
            </a:custGeom>
            <a:solidFill>
              <a:srgbClr val="036B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13" name="Freeform 73"/>
            <p:cNvSpPr>
              <a:spLocks/>
            </p:cNvSpPr>
            <p:nvPr/>
          </p:nvSpPr>
          <p:spPr bwMode="auto">
            <a:xfrm>
              <a:off x="2068513" y="3086100"/>
              <a:ext cx="101600" cy="546100"/>
            </a:xfrm>
            <a:custGeom>
              <a:avLst/>
              <a:gdLst>
                <a:gd name="T0" fmla="*/ 0 w 318"/>
                <a:gd name="T1" fmla="*/ 11 h 1717"/>
                <a:gd name="T2" fmla="*/ 62 w 318"/>
                <a:gd name="T3" fmla="*/ 1031 h 1717"/>
                <a:gd name="T4" fmla="*/ 318 w 318"/>
                <a:gd name="T5" fmla="*/ 1717 h 1717"/>
                <a:gd name="T6" fmla="*/ 301 w 318"/>
                <a:gd name="T7" fmla="*/ 995 h 1717"/>
                <a:gd name="T8" fmla="*/ 80 w 318"/>
                <a:gd name="T9" fmla="*/ 0 h 1717"/>
                <a:gd name="T10" fmla="*/ 0 w 318"/>
                <a:gd name="T11" fmla="*/ 11 h 1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8" h="1717">
                  <a:moveTo>
                    <a:pt x="0" y="11"/>
                  </a:moveTo>
                  <a:lnTo>
                    <a:pt x="62" y="1031"/>
                  </a:lnTo>
                  <a:lnTo>
                    <a:pt x="318" y="1717"/>
                  </a:lnTo>
                  <a:lnTo>
                    <a:pt x="301" y="995"/>
                  </a:lnTo>
                  <a:lnTo>
                    <a:pt x="80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036B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14" name="Freeform 74"/>
            <p:cNvSpPr>
              <a:spLocks/>
            </p:cNvSpPr>
            <p:nvPr/>
          </p:nvSpPr>
          <p:spPr bwMode="auto">
            <a:xfrm>
              <a:off x="1914525" y="3060700"/>
              <a:ext cx="258763" cy="600075"/>
            </a:xfrm>
            <a:custGeom>
              <a:avLst/>
              <a:gdLst>
                <a:gd name="T0" fmla="*/ 0 w 816"/>
                <a:gd name="T1" fmla="*/ 0 h 1888"/>
                <a:gd name="T2" fmla="*/ 167 w 816"/>
                <a:gd name="T3" fmla="*/ 939 h 1888"/>
                <a:gd name="T4" fmla="*/ 413 w 816"/>
                <a:gd name="T5" fmla="*/ 1033 h 1888"/>
                <a:gd name="T6" fmla="*/ 388 w 816"/>
                <a:gd name="T7" fmla="*/ 1358 h 1888"/>
                <a:gd name="T8" fmla="*/ 816 w 816"/>
                <a:gd name="T9" fmla="*/ 1888 h 1888"/>
                <a:gd name="T10" fmla="*/ 156 w 816"/>
                <a:gd name="T11" fmla="*/ 56 h 1888"/>
                <a:gd name="T12" fmla="*/ 0 w 816"/>
                <a:gd name="T13" fmla="*/ 0 h 1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888">
                  <a:moveTo>
                    <a:pt x="0" y="0"/>
                  </a:moveTo>
                  <a:lnTo>
                    <a:pt x="167" y="939"/>
                  </a:lnTo>
                  <a:lnTo>
                    <a:pt x="413" y="1033"/>
                  </a:lnTo>
                  <a:lnTo>
                    <a:pt x="388" y="1358"/>
                  </a:lnTo>
                  <a:lnTo>
                    <a:pt x="816" y="1888"/>
                  </a:lnTo>
                  <a:lnTo>
                    <a:pt x="156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5D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15" name="Freeform 75"/>
            <p:cNvSpPr>
              <a:spLocks/>
            </p:cNvSpPr>
            <p:nvPr/>
          </p:nvSpPr>
          <p:spPr bwMode="auto">
            <a:xfrm>
              <a:off x="1835150" y="2914650"/>
              <a:ext cx="201613" cy="227013"/>
            </a:xfrm>
            <a:custGeom>
              <a:avLst/>
              <a:gdLst>
                <a:gd name="T0" fmla="*/ 567 w 638"/>
                <a:gd name="T1" fmla="*/ 713 h 713"/>
                <a:gd name="T2" fmla="*/ 0 w 638"/>
                <a:gd name="T3" fmla="*/ 259 h 713"/>
                <a:gd name="T4" fmla="*/ 169 w 638"/>
                <a:gd name="T5" fmla="*/ 0 h 713"/>
                <a:gd name="T6" fmla="*/ 638 w 638"/>
                <a:gd name="T7" fmla="*/ 285 h 713"/>
                <a:gd name="T8" fmla="*/ 567 w 638"/>
                <a:gd name="T9" fmla="*/ 71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8" h="713">
                  <a:moveTo>
                    <a:pt x="567" y="713"/>
                  </a:moveTo>
                  <a:lnTo>
                    <a:pt x="0" y="259"/>
                  </a:lnTo>
                  <a:lnTo>
                    <a:pt x="169" y="0"/>
                  </a:lnTo>
                  <a:lnTo>
                    <a:pt x="638" y="285"/>
                  </a:lnTo>
                  <a:lnTo>
                    <a:pt x="567" y="7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16" name="Freeform 76"/>
            <p:cNvSpPr>
              <a:spLocks/>
            </p:cNvSpPr>
            <p:nvPr/>
          </p:nvSpPr>
          <p:spPr bwMode="auto">
            <a:xfrm>
              <a:off x="2152650" y="3025775"/>
              <a:ext cx="65088" cy="611188"/>
            </a:xfrm>
            <a:custGeom>
              <a:avLst/>
              <a:gdLst>
                <a:gd name="T0" fmla="*/ 38 w 207"/>
                <a:gd name="T1" fmla="*/ 1927 h 1927"/>
                <a:gd name="T2" fmla="*/ 26 w 207"/>
                <a:gd name="T3" fmla="*/ 953 h 1927"/>
                <a:gd name="T4" fmla="*/ 0 w 207"/>
                <a:gd name="T5" fmla="*/ 323 h 1927"/>
                <a:gd name="T6" fmla="*/ 0 w 207"/>
                <a:gd name="T7" fmla="*/ 48 h 1927"/>
                <a:gd name="T8" fmla="*/ 50 w 207"/>
                <a:gd name="T9" fmla="*/ 0 h 1927"/>
                <a:gd name="T10" fmla="*/ 207 w 207"/>
                <a:gd name="T11" fmla="*/ 979 h 1927"/>
                <a:gd name="T12" fmla="*/ 115 w 207"/>
                <a:gd name="T13" fmla="*/ 1111 h 1927"/>
                <a:gd name="T14" fmla="*/ 207 w 207"/>
                <a:gd name="T15" fmla="*/ 1356 h 1927"/>
                <a:gd name="T16" fmla="*/ 38 w 207"/>
                <a:gd name="T17" fmla="*/ 1927 h 1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1927">
                  <a:moveTo>
                    <a:pt x="38" y="1927"/>
                  </a:moveTo>
                  <a:lnTo>
                    <a:pt x="26" y="953"/>
                  </a:lnTo>
                  <a:lnTo>
                    <a:pt x="0" y="323"/>
                  </a:lnTo>
                  <a:lnTo>
                    <a:pt x="0" y="48"/>
                  </a:lnTo>
                  <a:lnTo>
                    <a:pt x="50" y="0"/>
                  </a:lnTo>
                  <a:lnTo>
                    <a:pt x="207" y="979"/>
                  </a:lnTo>
                  <a:lnTo>
                    <a:pt x="115" y="1111"/>
                  </a:lnTo>
                  <a:lnTo>
                    <a:pt x="207" y="1356"/>
                  </a:lnTo>
                  <a:lnTo>
                    <a:pt x="38" y="1927"/>
                  </a:lnTo>
                  <a:close/>
                </a:path>
              </a:pathLst>
            </a:custGeom>
            <a:solidFill>
              <a:srgbClr val="4D5D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17" name="Freeform 77"/>
            <p:cNvSpPr>
              <a:spLocks/>
            </p:cNvSpPr>
            <p:nvPr/>
          </p:nvSpPr>
          <p:spPr bwMode="auto">
            <a:xfrm>
              <a:off x="2101850" y="2946400"/>
              <a:ext cx="68263" cy="192088"/>
            </a:xfrm>
            <a:custGeom>
              <a:avLst/>
              <a:gdLst>
                <a:gd name="T0" fmla="*/ 45 w 214"/>
                <a:gd name="T1" fmla="*/ 0 h 606"/>
                <a:gd name="T2" fmla="*/ 214 w 214"/>
                <a:gd name="T3" fmla="*/ 192 h 606"/>
                <a:gd name="T4" fmla="*/ 174 w 214"/>
                <a:gd name="T5" fmla="*/ 606 h 606"/>
                <a:gd name="T6" fmla="*/ 0 w 214"/>
                <a:gd name="T7" fmla="*/ 196 h 606"/>
                <a:gd name="T8" fmla="*/ 45 w 214"/>
                <a:gd name="T9" fmla="*/ 0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606">
                  <a:moveTo>
                    <a:pt x="45" y="0"/>
                  </a:moveTo>
                  <a:lnTo>
                    <a:pt x="214" y="192"/>
                  </a:lnTo>
                  <a:lnTo>
                    <a:pt x="174" y="606"/>
                  </a:lnTo>
                  <a:lnTo>
                    <a:pt x="0" y="196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18" name="Freeform 78"/>
            <p:cNvSpPr>
              <a:spLocks/>
            </p:cNvSpPr>
            <p:nvPr/>
          </p:nvSpPr>
          <p:spPr bwMode="auto">
            <a:xfrm>
              <a:off x="2811463" y="3649663"/>
              <a:ext cx="141288" cy="122238"/>
            </a:xfrm>
            <a:custGeom>
              <a:avLst/>
              <a:gdLst>
                <a:gd name="T0" fmla="*/ 418 w 442"/>
                <a:gd name="T1" fmla="*/ 352 h 381"/>
                <a:gd name="T2" fmla="*/ 404 w 442"/>
                <a:gd name="T3" fmla="*/ 364 h 381"/>
                <a:gd name="T4" fmla="*/ 389 w 442"/>
                <a:gd name="T5" fmla="*/ 373 h 381"/>
                <a:gd name="T6" fmla="*/ 372 w 442"/>
                <a:gd name="T7" fmla="*/ 379 h 381"/>
                <a:gd name="T8" fmla="*/ 355 w 442"/>
                <a:gd name="T9" fmla="*/ 381 h 381"/>
                <a:gd name="T10" fmla="*/ 338 w 442"/>
                <a:gd name="T11" fmla="*/ 380 h 381"/>
                <a:gd name="T12" fmla="*/ 320 w 442"/>
                <a:gd name="T13" fmla="*/ 375 h 381"/>
                <a:gd name="T14" fmla="*/ 305 w 442"/>
                <a:gd name="T15" fmla="*/ 367 h 381"/>
                <a:gd name="T16" fmla="*/ 35 w 442"/>
                <a:gd name="T17" fmla="*/ 162 h 381"/>
                <a:gd name="T18" fmla="*/ 22 w 442"/>
                <a:gd name="T19" fmla="*/ 149 h 381"/>
                <a:gd name="T20" fmla="*/ 12 w 442"/>
                <a:gd name="T21" fmla="*/ 136 h 381"/>
                <a:gd name="T22" fmla="*/ 4 w 442"/>
                <a:gd name="T23" fmla="*/ 120 h 381"/>
                <a:gd name="T24" fmla="*/ 1 w 442"/>
                <a:gd name="T25" fmla="*/ 103 h 381"/>
                <a:gd name="T26" fmla="*/ 0 w 442"/>
                <a:gd name="T27" fmla="*/ 85 h 381"/>
                <a:gd name="T28" fmla="*/ 3 w 442"/>
                <a:gd name="T29" fmla="*/ 68 h 381"/>
                <a:gd name="T30" fmla="*/ 8 w 442"/>
                <a:gd name="T31" fmla="*/ 51 h 381"/>
                <a:gd name="T32" fmla="*/ 19 w 442"/>
                <a:gd name="T33" fmla="*/ 36 h 381"/>
                <a:gd name="T34" fmla="*/ 31 w 442"/>
                <a:gd name="T35" fmla="*/ 22 h 381"/>
                <a:gd name="T36" fmla="*/ 45 w 442"/>
                <a:gd name="T37" fmla="*/ 12 h 381"/>
                <a:gd name="T38" fmla="*/ 61 w 442"/>
                <a:gd name="T39" fmla="*/ 6 h 381"/>
                <a:gd name="T40" fmla="*/ 78 w 442"/>
                <a:gd name="T41" fmla="*/ 1 h 381"/>
                <a:gd name="T42" fmla="*/ 95 w 442"/>
                <a:gd name="T43" fmla="*/ 0 h 381"/>
                <a:gd name="T44" fmla="*/ 113 w 442"/>
                <a:gd name="T45" fmla="*/ 3 h 381"/>
                <a:gd name="T46" fmla="*/ 129 w 442"/>
                <a:gd name="T47" fmla="*/ 10 h 381"/>
                <a:gd name="T48" fmla="*/ 145 w 442"/>
                <a:gd name="T49" fmla="*/ 19 h 381"/>
                <a:gd name="T50" fmla="*/ 414 w 442"/>
                <a:gd name="T51" fmla="*/ 225 h 381"/>
                <a:gd name="T52" fmla="*/ 425 w 442"/>
                <a:gd name="T53" fmla="*/ 239 h 381"/>
                <a:gd name="T54" fmla="*/ 435 w 442"/>
                <a:gd name="T55" fmla="*/ 254 h 381"/>
                <a:gd name="T56" fmla="*/ 440 w 442"/>
                <a:gd name="T57" fmla="*/ 271 h 381"/>
                <a:gd name="T58" fmla="*/ 442 w 442"/>
                <a:gd name="T59" fmla="*/ 288 h 381"/>
                <a:gd name="T60" fmla="*/ 441 w 442"/>
                <a:gd name="T61" fmla="*/ 305 h 381"/>
                <a:gd name="T62" fmla="*/ 437 w 442"/>
                <a:gd name="T63" fmla="*/ 322 h 381"/>
                <a:gd name="T64" fmla="*/ 428 w 442"/>
                <a:gd name="T65" fmla="*/ 337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42" h="381">
                  <a:moveTo>
                    <a:pt x="423" y="346"/>
                  </a:moveTo>
                  <a:lnTo>
                    <a:pt x="418" y="352"/>
                  </a:lnTo>
                  <a:lnTo>
                    <a:pt x="411" y="359"/>
                  </a:lnTo>
                  <a:lnTo>
                    <a:pt x="404" y="364"/>
                  </a:lnTo>
                  <a:lnTo>
                    <a:pt x="397" y="369"/>
                  </a:lnTo>
                  <a:lnTo>
                    <a:pt x="389" y="373"/>
                  </a:lnTo>
                  <a:lnTo>
                    <a:pt x="381" y="377"/>
                  </a:lnTo>
                  <a:lnTo>
                    <a:pt x="372" y="379"/>
                  </a:lnTo>
                  <a:lnTo>
                    <a:pt x="364" y="380"/>
                  </a:lnTo>
                  <a:lnTo>
                    <a:pt x="355" y="381"/>
                  </a:lnTo>
                  <a:lnTo>
                    <a:pt x="347" y="381"/>
                  </a:lnTo>
                  <a:lnTo>
                    <a:pt x="338" y="380"/>
                  </a:lnTo>
                  <a:lnTo>
                    <a:pt x="329" y="378"/>
                  </a:lnTo>
                  <a:lnTo>
                    <a:pt x="320" y="375"/>
                  </a:lnTo>
                  <a:lnTo>
                    <a:pt x="313" y="372"/>
                  </a:lnTo>
                  <a:lnTo>
                    <a:pt x="305" y="367"/>
                  </a:lnTo>
                  <a:lnTo>
                    <a:pt x="297" y="363"/>
                  </a:lnTo>
                  <a:lnTo>
                    <a:pt x="35" y="162"/>
                  </a:lnTo>
                  <a:lnTo>
                    <a:pt x="29" y="156"/>
                  </a:lnTo>
                  <a:lnTo>
                    <a:pt x="22" y="149"/>
                  </a:lnTo>
                  <a:lnTo>
                    <a:pt x="17" y="143"/>
                  </a:lnTo>
                  <a:lnTo>
                    <a:pt x="12" y="136"/>
                  </a:lnTo>
                  <a:lnTo>
                    <a:pt x="7" y="127"/>
                  </a:lnTo>
                  <a:lnTo>
                    <a:pt x="4" y="120"/>
                  </a:lnTo>
                  <a:lnTo>
                    <a:pt x="2" y="111"/>
                  </a:lnTo>
                  <a:lnTo>
                    <a:pt x="1" y="103"/>
                  </a:lnTo>
                  <a:lnTo>
                    <a:pt x="0" y="93"/>
                  </a:lnTo>
                  <a:lnTo>
                    <a:pt x="0" y="85"/>
                  </a:lnTo>
                  <a:lnTo>
                    <a:pt x="1" y="76"/>
                  </a:lnTo>
                  <a:lnTo>
                    <a:pt x="3" y="68"/>
                  </a:lnTo>
                  <a:lnTo>
                    <a:pt x="5" y="59"/>
                  </a:lnTo>
                  <a:lnTo>
                    <a:pt x="8" y="51"/>
                  </a:lnTo>
                  <a:lnTo>
                    <a:pt x="14" y="44"/>
                  </a:lnTo>
                  <a:lnTo>
                    <a:pt x="19" y="36"/>
                  </a:lnTo>
                  <a:lnTo>
                    <a:pt x="24" y="29"/>
                  </a:lnTo>
                  <a:lnTo>
                    <a:pt x="31" y="22"/>
                  </a:lnTo>
                  <a:lnTo>
                    <a:pt x="38" y="17"/>
                  </a:lnTo>
                  <a:lnTo>
                    <a:pt x="45" y="12"/>
                  </a:lnTo>
                  <a:lnTo>
                    <a:pt x="53" y="9"/>
                  </a:lnTo>
                  <a:lnTo>
                    <a:pt x="61" y="6"/>
                  </a:lnTo>
                  <a:lnTo>
                    <a:pt x="70" y="2"/>
                  </a:lnTo>
                  <a:lnTo>
                    <a:pt x="78" y="1"/>
                  </a:lnTo>
                  <a:lnTo>
                    <a:pt x="87" y="0"/>
                  </a:lnTo>
                  <a:lnTo>
                    <a:pt x="95" y="0"/>
                  </a:lnTo>
                  <a:lnTo>
                    <a:pt x="104" y="1"/>
                  </a:lnTo>
                  <a:lnTo>
                    <a:pt x="113" y="3"/>
                  </a:lnTo>
                  <a:lnTo>
                    <a:pt x="122" y="6"/>
                  </a:lnTo>
                  <a:lnTo>
                    <a:pt x="129" y="10"/>
                  </a:lnTo>
                  <a:lnTo>
                    <a:pt x="137" y="14"/>
                  </a:lnTo>
                  <a:lnTo>
                    <a:pt x="145" y="19"/>
                  </a:lnTo>
                  <a:lnTo>
                    <a:pt x="407" y="219"/>
                  </a:lnTo>
                  <a:lnTo>
                    <a:pt x="414" y="225"/>
                  </a:lnTo>
                  <a:lnTo>
                    <a:pt x="420" y="232"/>
                  </a:lnTo>
                  <a:lnTo>
                    <a:pt x="425" y="239"/>
                  </a:lnTo>
                  <a:lnTo>
                    <a:pt x="430" y="247"/>
                  </a:lnTo>
                  <a:lnTo>
                    <a:pt x="435" y="254"/>
                  </a:lnTo>
                  <a:lnTo>
                    <a:pt x="438" y="262"/>
                  </a:lnTo>
                  <a:lnTo>
                    <a:pt x="440" y="271"/>
                  </a:lnTo>
                  <a:lnTo>
                    <a:pt x="441" y="279"/>
                  </a:lnTo>
                  <a:lnTo>
                    <a:pt x="442" y="288"/>
                  </a:lnTo>
                  <a:lnTo>
                    <a:pt x="442" y="296"/>
                  </a:lnTo>
                  <a:lnTo>
                    <a:pt x="441" y="305"/>
                  </a:lnTo>
                  <a:lnTo>
                    <a:pt x="439" y="313"/>
                  </a:lnTo>
                  <a:lnTo>
                    <a:pt x="437" y="322"/>
                  </a:lnTo>
                  <a:lnTo>
                    <a:pt x="434" y="330"/>
                  </a:lnTo>
                  <a:lnTo>
                    <a:pt x="428" y="337"/>
                  </a:lnTo>
                  <a:lnTo>
                    <a:pt x="423" y="346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19" name="Freeform 79"/>
            <p:cNvSpPr>
              <a:spLocks/>
            </p:cNvSpPr>
            <p:nvPr/>
          </p:nvSpPr>
          <p:spPr bwMode="auto">
            <a:xfrm>
              <a:off x="2789238" y="3695700"/>
              <a:ext cx="127000" cy="136525"/>
            </a:xfrm>
            <a:custGeom>
              <a:avLst/>
              <a:gdLst>
                <a:gd name="T0" fmla="*/ 363 w 400"/>
                <a:gd name="T1" fmla="*/ 409 h 426"/>
                <a:gd name="T2" fmla="*/ 347 w 400"/>
                <a:gd name="T3" fmla="*/ 418 h 426"/>
                <a:gd name="T4" fmla="*/ 331 w 400"/>
                <a:gd name="T5" fmla="*/ 424 h 426"/>
                <a:gd name="T6" fmla="*/ 314 w 400"/>
                <a:gd name="T7" fmla="*/ 426 h 426"/>
                <a:gd name="T8" fmla="*/ 296 w 400"/>
                <a:gd name="T9" fmla="*/ 425 h 426"/>
                <a:gd name="T10" fmla="*/ 279 w 400"/>
                <a:gd name="T11" fmla="*/ 421 h 426"/>
                <a:gd name="T12" fmla="*/ 264 w 400"/>
                <a:gd name="T13" fmla="*/ 413 h 426"/>
                <a:gd name="T14" fmla="*/ 250 w 400"/>
                <a:gd name="T15" fmla="*/ 403 h 426"/>
                <a:gd name="T16" fmla="*/ 24 w 400"/>
                <a:gd name="T17" fmla="*/ 150 h 426"/>
                <a:gd name="T18" fmla="*/ 12 w 400"/>
                <a:gd name="T19" fmla="*/ 135 h 426"/>
                <a:gd name="T20" fmla="*/ 5 w 400"/>
                <a:gd name="T21" fmla="*/ 120 h 426"/>
                <a:gd name="T22" fmla="*/ 1 w 400"/>
                <a:gd name="T23" fmla="*/ 103 h 426"/>
                <a:gd name="T24" fmla="*/ 0 w 400"/>
                <a:gd name="T25" fmla="*/ 86 h 426"/>
                <a:gd name="T26" fmla="*/ 2 w 400"/>
                <a:gd name="T27" fmla="*/ 69 h 426"/>
                <a:gd name="T28" fmla="*/ 9 w 400"/>
                <a:gd name="T29" fmla="*/ 52 h 426"/>
                <a:gd name="T30" fmla="*/ 17 w 400"/>
                <a:gd name="T31" fmla="*/ 37 h 426"/>
                <a:gd name="T32" fmla="*/ 30 w 400"/>
                <a:gd name="T33" fmla="*/ 23 h 426"/>
                <a:gd name="T34" fmla="*/ 45 w 400"/>
                <a:gd name="T35" fmla="*/ 13 h 426"/>
                <a:gd name="T36" fmla="*/ 61 w 400"/>
                <a:gd name="T37" fmla="*/ 5 h 426"/>
                <a:gd name="T38" fmla="*/ 77 w 400"/>
                <a:gd name="T39" fmla="*/ 1 h 426"/>
                <a:gd name="T40" fmla="*/ 95 w 400"/>
                <a:gd name="T41" fmla="*/ 0 h 426"/>
                <a:gd name="T42" fmla="*/ 112 w 400"/>
                <a:gd name="T43" fmla="*/ 3 h 426"/>
                <a:gd name="T44" fmla="*/ 128 w 400"/>
                <a:gd name="T45" fmla="*/ 9 h 426"/>
                <a:gd name="T46" fmla="*/ 144 w 400"/>
                <a:gd name="T47" fmla="*/ 18 h 426"/>
                <a:gd name="T48" fmla="*/ 157 w 400"/>
                <a:gd name="T49" fmla="*/ 31 h 426"/>
                <a:gd name="T50" fmla="*/ 383 w 400"/>
                <a:gd name="T51" fmla="*/ 283 h 426"/>
                <a:gd name="T52" fmla="*/ 393 w 400"/>
                <a:gd name="T53" fmla="*/ 298 h 426"/>
                <a:gd name="T54" fmla="*/ 398 w 400"/>
                <a:gd name="T55" fmla="*/ 315 h 426"/>
                <a:gd name="T56" fmla="*/ 400 w 400"/>
                <a:gd name="T57" fmla="*/ 332 h 426"/>
                <a:gd name="T58" fmla="*/ 399 w 400"/>
                <a:gd name="T59" fmla="*/ 350 h 426"/>
                <a:gd name="T60" fmla="*/ 395 w 400"/>
                <a:gd name="T61" fmla="*/ 367 h 426"/>
                <a:gd name="T62" fmla="*/ 387 w 400"/>
                <a:gd name="T63" fmla="*/ 383 h 426"/>
                <a:gd name="T64" fmla="*/ 377 w 400"/>
                <a:gd name="T65" fmla="*/ 396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0" h="426">
                  <a:moveTo>
                    <a:pt x="370" y="403"/>
                  </a:moveTo>
                  <a:lnTo>
                    <a:pt x="363" y="409"/>
                  </a:lnTo>
                  <a:lnTo>
                    <a:pt x="356" y="413"/>
                  </a:lnTo>
                  <a:lnTo>
                    <a:pt x="347" y="418"/>
                  </a:lnTo>
                  <a:lnTo>
                    <a:pt x="340" y="421"/>
                  </a:lnTo>
                  <a:lnTo>
                    <a:pt x="331" y="424"/>
                  </a:lnTo>
                  <a:lnTo>
                    <a:pt x="323" y="425"/>
                  </a:lnTo>
                  <a:lnTo>
                    <a:pt x="314" y="426"/>
                  </a:lnTo>
                  <a:lnTo>
                    <a:pt x="305" y="426"/>
                  </a:lnTo>
                  <a:lnTo>
                    <a:pt x="296" y="425"/>
                  </a:lnTo>
                  <a:lnTo>
                    <a:pt x="288" y="423"/>
                  </a:lnTo>
                  <a:lnTo>
                    <a:pt x="279" y="421"/>
                  </a:lnTo>
                  <a:lnTo>
                    <a:pt x="272" y="418"/>
                  </a:lnTo>
                  <a:lnTo>
                    <a:pt x="264" y="413"/>
                  </a:lnTo>
                  <a:lnTo>
                    <a:pt x="256" y="408"/>
                  </a:lnTo>
                  <a:lnTo>
                    <a:pt x="250" y="403"/>
                  </a:lnTo>
                  <a:lnTo>
                    <a:pt x="244" y="396"/>
                  </a:lnTo>
                  <a:lnTo>
                    <a:pt x="24" y="150"/>
                  </a:lnTo>
                  <a:lnTo>
                    <a:pt x="17" y="144"/>
                  </a:lnTo>
                  <a:lnTo>
                    <a:pt x="12" y="135"/>
                  </a:lnTo>
                  <a:lnTo>
                    <a:pt x="8" y="128"/>
                  </a:lnTo>
                  <a:lnTo>
                    <a:pt x="5" y="120"/>
                  </a:lnTo>
                  <a:lnTo>
                    <a:pt x="2" y="111"/>
                  </a:lnTo>
                  <a:lnTo>
                    <a:pt x="1" y="103"/>
                  </a:lnTo>
                  <a:lnTo>
                    <a:pt x="0" y="94"/>
                  </a:lnTo>
                  <a:lnTo>
                    <a:pt x="0" y="86"/>
                  </a:lnTo>
                  <a:lnTo>
                    <a:pt x="1" y="77"/>
                  </a:lnTo>
                  <a:lnTo>
                    <a:pt x="2" y="69"/>
                  </a:lnTo>
                  <a:lnTo>
                    <a:pt x="6" y="60"/>
                  </a:lnTo>
                  <a:lnTo>
                    <a:pt x="9" y="52"/>
                  </a:lnTo>
                  <a:lnTo>
                    <a:pt x="13" y="44"/>
                  </a:lnTo>
                  <a:lnTo>
                    <a:pt x="17" y="37"/>
                  </a:lnTo>
                  <a:lnTo>
                    <a:pt x="24" y="30"/>
                  </a:lnTo>
                  <a:lnTo>
                    <a:pt x="30" y="23"/>
                  </a:lnTo>
                  <a:lnTo>
                    <a:pt x="37" y="18"/>
                  </a:lnTo>
                  <a:lnTo>
                    <a:pt x="45" y="13"/>
                  </a:lnTo>
                  <a:lnTo>
                    <a:pt x="53" y="9"/>
                  </a:lnTo>
                  <a:lnTo>
                    <a:pt x="61" y="5"/>
                  </a:lnTo>
                  <a:lnTo>
                    <a:pt x="69" y="3"/>
                  </a:lnTo>
                  <a:lnTo>
                    <a:pt x="77" y="1"/>
                  </a:lnTo>
                  <a:lnTo>
                    <a:pt x="86" y="0"/>
                  </a:lnTo>
                  <a:lnTo>
                    <a:pt x="95" y="0"/>
                  </a:lnTo>
                  <a:lnTo>
                    <a:pt x="104" y="1"/>
                  </a:lnTo>
                  <a:lnTo>
                    <a:pt x="112" y="3"/>
                  </a:lnTo>
                  <a:lnTo>
                    <a:pt x="121" y="5"/>
                  </a:lnTo>
                  <a:lnTo>
                    <a:pt x="128" y="9"/>
                  </a:lnTo>
                  <a:lnTo>
                    <a:pt x="137" y="13"/>
                  </a:lnTo>
                  <a:lnTo>
                    <a:pt x="144" y="18"/>
                  </a:lnTo>
                  <a:lnTo>
                    <a:pt x="150" y="24"/>
                  </a:lnTo>
                  <a:lnTo>
                    <a:pt x="157" y="31"/>
                  </a:lnTo>
                  <a:lnTo>
                    <a:pt x="377" y="276"/>
                  </a:lnTo>
                  <a:lnTo>
                    <a:pt x="383" y="283"/>
                  </a:lnTo>
                  <a:lnTo>
                    <a:pt x="388" y="291"/>
                  </a:lnTo>
                  <a:lnTo>
                    <a:pt x="393" y="298"/>
                  </a:lnTo>
                  <a:lnTo>
                    <a:pt x="396" y="307"/>
                  </a:lnTo>
                  <a:lnTo>
                    <a:pt x="398" y="315"/>
                  </a:lnTo>
                  <a:lnTo>
                    <a:pt x="399" y="324"/>
                  </a:lnTo>
                  <a:lnTo>
                    <a:pt x="400" y="332"/>
                  </a:lnTo>
                  <a:lnTo>
                    <a:pt x="400" y="340"/>
                  </a:lnTo>
                  <a:lnTo>
                    <a:pt x="399" y="350"/>
                  </a:lnTo>
                  <a:lnTo>
                    <a:pt x="398" y="358"/>
                  </a:lnTo>
                  <a:lnTo>
                    <a:pt x="395" y="367"/>
                  </a:lnTo>
                  <a:lnTo>
                    <a:pt x="392" y="374"/>
                  </a:lnTo>
                  <a:lnTo>
                    <a:pt x="387" y="383"/>
                  </a:lnTo>
                  <a:lnTo>
                    <a:pt x="383" y="390"/>
                  </a:lnTo>
                  <a:lnTo>
                    <a:pt x="377" y="396"/>
                  </a:lnTo>
                  <a:lnTo>
                    <a:pt x="370" y="403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20" name="Freeform 80"/>
            <p:cNvSpPr>
              <a:spLocks/>
            </p:cNvSpPr>
            <p:nvPr/>
          </p:nvSpPr>
          <p:spPr bwMode="auto">
            <a:xfrm>
              <a:off x="2752725" y="3732213"/>
              <a:ext cx="104775" cy="123825"/>
            </a:xfrm>
            <a:custGeom>
              <a:avLst/>
              <a:gdLst>
                <a:gd name="T0" fmla="*/ 291 w 330"/>
                <a:gd name="T1" fmla="*/ 381 h 391"/>
                <a:gd name="T2" fmla="*/ 277 w 330"/>
                <a:gd name="T3" fmla="*/ 387 h 391"/>
                <a:gd name="T4" fmla="*/ 262 w 330"/>
                <a:gd name="T5" fmla="*/ 391 h 391"/>
                <a:gd name="T6" fmla="*/ 246 w 330"/>
                <a:gd name="T7" fmla="*/ 391 h 391"/>
                <a:gd name="T8" fmla="*/ 231 w 330"/>
                <a:gd name="T9" fmla="*/ 389 h 391"/>
                <a:gd name="T10" fmla="*/ 218 w 330"/>
                <a:gd name="T11" fmla="*/ 384 h 391"/>
                <a:gd name="T12" fmla="*/ 204 w 330"/>
                <a:gd name="T13" fmla="*/ 377 h 391"/>
                <a:gd name="T14" fmla="*/ 192 w 330"/>
                <a:gd name="T15" fmla="*/ 366 h 391"/>
                <a:gd name="T16" fmla="*/ 15 w 330"/>
                <a:gd name="T17" fmla="*/ 126 h 391"/>
                <a:gd name="T18" fmla="*/ 6 w 330"/>
                <a:gd name="T19" fmla="*/ 112 h 391"/>
                <a:gd name="T20" fmla="*/ 2 w 330"/>
                <a:gd name="T21" fmla="*/ 97 h 391"/>
                <a:gd name="T22" fmla="*/ 0 w 330"/>
                <a:gd name="T23" fmla="*/ 83 h 391"/>
                <a:gd name="T24" fmla="*/ 0 w 330"/>
                <a:gd name="T25" fmla="*/ 67 h 391"/>
                <a:gd name="T26" fmla="*/ 4 w 330"/>
                <a:gd name="T27" fmla="*/ 52 h 391"/>
                <a:gd name="T28" fmla="*/ 10 w 330"/>
                <a:gd name="T29" fmla="*/ 38 h 391"/>
                <a:gd name="T30" fmla="*/ 20 w 330"/>
                <a:gd name="T31" fmla="*/ 26 h 391"/>
                <a:gd name="T32" fmla="*/ 32 w 330"/>
                <a:gd name="T33" fmla="*/ 15 h 391"/>
                <a:gd name="T34" fmla="*/ 45 w 330"/>
                <a:gd name="T35" fmla="*/ 7 h 391"/>
                <a:gd name="T36" fmla="*/ 60 w 330"/>
                <a:gd name="T37" fmla="*/ 2 h 391"/>
                <a:gd name="T38" fmla="*/ 75 w 330"/>
                <a:gd name="T39" fmla="*/ 0 h 391"/>
                <a:gd name="T40" fmla="*/ 91 w 330"/>
                <a:gd name="T41" fmla="*/ 0 h 391"/>
                <a:gd name="T42" fmla="*/ 106 w 330"/>
                <a:gd name="T43" fmla="*/ 4 h 391"/>
                <a:gd name="T44" fmla="*/ 119 w 330"/>
                <a:gd name="T45" fmla="*/ 11 h 391"/>
                <a:gd name="T46" fmla="*/ 132 w 330"/>
                <a:gd name="T47" fmla="*/ 20 h 391"/>
                <a:gd name="T48" fmla="*/ 143 w 330"/>
                <a:gd name="T49" fmla="*/ 32 h 391"/>
                <a:gd name="T50" fmla="*/ 319 w 330"/>
                <a:gd name="T51" fmla="*/ 272 h 391"/>
                <a:gd name="T52" fmla="*/ 325 w 330"/>
                <a:gd name="T53" fmla="*/ 287 h 391"/>
                <a:gd name="T54" fmla="*/ 330 w 330"/>
                <a:gd name="T55" fmla="*/ 301 h 391"/>
                <a:gd name="T56" fmla="*/ 330 w 330"/>
                <a:gd name="T57" fmla="*/ 317 h 391"/>
                <a:gd name="T58" fmla="*/ 328 w 330"/>
                <a:gd name="T59" fmla="*/ 332 h 391"/>
                <a:gd name="T60" fmla="*/ 322 w 330"/>
                <a:gd name="T61" fmla="*/ 346 h 391"/>
                <a:gd name="T62" fmla="*/ 315 w 330"/>
                <a:gd name="T63" fmla="*/ 360 h 391"/>
                <a:gd name="T64" fmla="*/ 304 w 330"/>
                <a:gd name="T65" fmla="*/ 3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0" h="391">
                  <a:moveTo>
                    <a:pt x="298" y="377"/>
                  </a:moveTo>
                  <a:lnTo>
                    <a:pt x="291" y="381"/>
                  </a:lnTo>
                  <a:lnTo>
                    <a:pt x="284" y="385"/>
                  </a:lnTo>
                  <a:lnTo>
                    <a:pt x="277" y="387"/>
                  </a:lnTo>
                  <a:lnTo>
                    <a:pt x="269" y="389"/>
                  </a:lnTo>
                  <a:lnTo>
                    <a:pt x="262" y="391"/>
                  </a:lnTo>
                  <a:lnTo>
                    <a:pt x="255" y="391"/>
                  </a:lnTo>
                  <a:lnTo>
                    <a:pt x="246" y="391"/>
                  </a:lnTo>
                  <a:lnTo>
                    <a:pt x="239" y="391"/>
                  </a:lnTo>
                  <a:lnTo>
                    <a:pt x="231" y="389"/>
                  </a:lnTo>
                  <a:lnTo>
                    <a:pt x="224" y="387"/>
                  </a:lnTo>
                  <a:lnTo>
                    <a:pt x="218" y="384"/>
                  </a:lnTo>
                  <a:lnTo>
                    <a:pt x="210" y="381"/>
                  </a:lnTo>
                  <a:lnTo>
                    <a:pt x="204" y="377"/>
                  </a:lnTo>
                  <a:lnTo>
                    <a:pt x="198" y="371"/>
                  </a:lnTo>
                  <a:lnTo>
                    <a:pt x="192" y="366"/>
                  </a:lnTo>
                  <a:lnTo>
                    <a:pt x="187" y="360"/>
                  </a:lnTo>
                  <a:lnTo>
                    <a:pt x="15" y="126"/>
                  </a:lnTo>
                  <a:lnTo>
                    <a:pt x="10" y="120"/>
                  </a:lnTo>
                  <a:lnTo>
                    <a:pt x="6" y="112"/>
                  </a:lnTo>
                  <a:lnTo>
                    <a:pt x="4" y="105"/>
                  </a:lnTo>
                  <a:lnTo>
                    <a:pt x="2" y="97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0" y="75"/>
                  </a:lnTo>
                  <a:lnTo>
                    <a:pt x="0" y="67"/>
                  </a:lnTo>
                  <a:lnTo>
                    <a:pt x="2" y="59"/>
                  </a:lnTo>
                  <a:lnTo>
                    <a:pt x="4" y="52"/>
                  </a:lnTo>
                  <a:lnTo>
                    <a:pt x="7" y="46"/>
                  </a:lnTo>
                  <a:lnTo>
                    <a:pt x="10" y="38"/>
                  </a:lnTo>
                  <a:lnTo>
                    <a:pt x="15" y="32"/>
                  </a:lnTo>
                  <a:lnTo>
                    <a:pt x="20" y="26"/>
                  </a:lnTo>
                  <a:lnTo>
                    <a:pt x="25" y="20"/>
                  </a:lnTo>
                  <a:lnTo>
                    <a:pt x="32" y="15"/>
                  </a:lnTo>
                  <a:lnTo>
                    <a:pt x="39" y="11"/>
                  </a:lnTo>
                  <a:lnTo>
                    <a:pt x="45" y="7"/>
                  </a:lnTo>
                  <a:lnTo>
                    <a:pt x="53" y="4"/>
                  </a:lnTo>
                  <a:lnTo>
                    <a:pt x="60" y="2"/>
                  </a:lnTo>
                  <a:lnTo>
                    <a:pt x="67" y="0"/>
                  </a:lnTo>
                  <a:lnTo>
                    <a:pt x="75" y="0"/>
                  </a:lnTo>
                  <a:lnTo>
                    <a:pt x="83" y="0"/>
                  </a:lnTo>
                  <a:lnTo>
                    <a:pt x="91" y="0"/>
                  </a:lnTo>
                  <a:lnTo>
                    <a:pt x="98" y="2"/>
                  </a:lnTo>
                  <a:lnTo>
                    <a:pt x="106" y="4"/>
                  </a:lnTo>
                  <a:lnTo>
                    <a:pt x="112" y="8"/>
                  </a:lnTo>
                  <a:lnTo>
                    <a:pt x="119" y="11"/>
                  </a:lnTo>
                  <a:lnTo>
                    <a:pt x="126" y="15"/>
                  </a:lnTo>
                  <a:lnTo>
                    <a:pt x="132" y="20"/>
                  </a:lnTo>
                  <a:lnTo>
                    <a:pt x="137" y="26"/>
                  </a:lnTo>
                  <a:lnTo>
                    <a:pt x="143" y="32"/>
                  </a:lnTo>
                  <a:lnTo>
                    <a:pt x="315" y="266"/>
                  </a:lnTo>
                  <a:lnTo>
                    <a:pt x="319" y="272"/>
                  </a:lnTo>
                  <a:lnTo>
                    <a:pt x="323" y="279"/>
                  </a:lnTo>
                  <a:lnTo>
                    <a:pt x="325" y="287"/>
                  </a:lnTo>
                  <a:lnTo>
                    <a:pt x="328" y="294"/>
                  </a:lnTo>
                  <a:lnTo>
                    <a:pt x="330" y="301"/>
                  </a:lnTo>
                  <a:lnTo>
                    <a:pt x="330" y="309"/>
                  </a:lnTo>
                  <a:lnTo>
                    <a:pt x="330" y="317"/>
                  </a:lnTo>
                  <a:lnTo>
                    <a:pt x="330" y="325"/>
                  </a:lnTo>
                  <a:lnTo>
                    <a:pt x="328" y="332"/>
                  </a:lnTo>
                  <a:lnTo>
                    <a:pt x="325" y="340"/>
                  </a:lnTo>
                  <a:lnTo>
                    <a:pt x="322" y="346"/>
                  </a:lnTo>
                  <a:lnTo>
                    <a:pt x="319" y="353"/>
                  </a:lnTo>
                  <a:lnTo>
                    <a:pt x="315" y="360"/>
                  </a:lnTo>
                  <a:lnTo>
                    <a:pt x="310" y="366"/>
                  </a:lnTo>
                  <a:lnTo>
                    <a:pt x="304" y="371"/>
                  </a:lnTo>
                  <a:lnTo>
                    <a:pt x="298" y="377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21" name="Freeform 81"/>
            <p:cNvSpPr>
              <a:spLocks/>
            </p:cNvSpPr>
            <p:nvPr/>
          </p:nvSpPr>
          <p:spPr bwMode="auto">
            <a:xfrm>
              <a:off x="2732088" y="3759200"/>
              <a:ext cx="71438" cy="111125"/>
            </a:xfrm>
            <a:custGeom>
              <a:avLst/>
              <a:gdLst>
                <a:gd name="T0" fmla="*/ 182 w 228"/>
                <a:gd name="T1" fmla="*/ 346 h 350"/>
                <a:gd name="T2" fmla="*/ 169 w 228"/>
                <a:gd name="T3" fmla="*/ 348 h 350"/>
                <a:gd name="T4" fmla="*/ 157 w 228"/>
                <a:gd name="T5" fmla="*/ 350 h 350"/>
                <a:gd name="T6" fmla="*/ 144 w 228"/>
                <a:gd name="T7" fmla="*/ 347 h 350"/>
                <a:gd name="T8" fmla="*/ 132 w 228"/>
                <a:gd name="T9" fmla="*/ 342 h 350"/>
                <a:gd name="T10" fmla="*/ 122 w 228"/>
                <a:gd name="T11" fmla="*/ 336 h 350"/>
                <a:gd name="T12" fmla="*/ 112 w 228"/>
                <a:gd name="T13" fmla="*/ 327 h 350"/>
                <a:gd name="T14" fmla="*/ 105 w 228"/>
                <a:gd name="T15" fmla="*/ 317 h 350"/>
                <a:gd name="T16" fmla="*/ 6 w 228"/>
                <a:gd name="T17" fmla="*/ 91 h 350"/>
                <a:gd name="T18" fmla="*/ 1 w 228"/>
                <a:gd name="T19" fmla="*/ 79 h 350"/>
                <a:gd name="T20" fmla="*/ 0 w 228"/>
                <a:gd name="T21" fmla="*/ 65 h 350"/>
                <a:gd name="T22" fmla="*/ 1 w 228"/>
                <a:gd name="T23" fmla="*/ 54 h 350"/>
                <a:gd name="T24" fmla="*/ 5 w 228"/>
                <a:gd name="T25" fmla="*/ 41 h 350"/>
                <a:gd name="T26" fmla="*/ 10 w 228"/>
                <a:gd name="T27" fmla="*/ 30 h 350"/>
                <a:gd name="T28" fmla="*/ 18 w 228"/>
                <a:gd name="T29" fmla="*/ 20 h 350"/>
                <a:gd name="T30" fmla="*/ 28 w 228"/>
                <a:gd name="T31" fmla="*/ 11 h 350"/>
                <a:gd name="T32" fmla="*/ 39 w 228"/>
                <a:gd name="T33" fmla="*/ 5 h 350"/>
                <a:gd name="T34" fmla="*/ 52 w 228"/>
                <a:gd name="T35" fmla="*/ 1 h 350"/>
                <a:gd name="T36" fmla="*/ 65 w 228"/>
                <a:gd name="T37" fmla="*/ 0 h 350"/>
                <a:gd name="T38" fmla="*/ 77 w 228"/>
                <a:gd name="T39" fmla="*/ 1 h 350"/>
                <a:gd name="T40" fmla="*/ 89 w 228"/>
                <a:gd name="T41" fmla="*/ 4 h 350"/>
                <a:gd name="T42" fmla="*/ 101 w 228"/>
                <a:gd name="T43" fmla="*/ 9 h 350"/>
                <a:gd name="T44" fmla="*/ 110 w 228"/>
                <a:gd name="T45" fmla="*/ 18 h 350"/>
                <a:gd name="T46" fmla="*/ 119 w 228"/>
                <a:gd name="T47" fmla="*/ 27 h 350"/>
                <a:gd name="T48" fmla="*/ 125 w 228"/>
                <a:gd name="T49" fmla="*/ 39 h 350"/>
                <a:gd name="T50" fmla="*/ 224 w 228"/>
                <a:gd name="T51" fmla="*/ 264 h 350"/>
                <a:gd name="T52" fmla="*/ 227 w 228"/>
                <a:gd name="T53" fmla="*/ 277 h 350"/>
                <a:gd name="T54" fmla="*/ 227 w 228"/>
                <a:gd name="T55" fmla="*/ 289 h 350"/>
                <a:gd name="T56" fmla="*/ 224 w 228"/>
                <a:gd name="T57" fmla="*/ 302 h 350"/>
                <a:gd name="T58" fmla="*/ 220 w 228"/>
                <a:gd name="T59" fmla="*/ 314 h 350"/>
                <a:gd name="T60" fmla="*/ 214 w 228"/>
                <a:gd name="T61" fmla="*/ 324 h 350"/>
                <a:gd name="T62" fmla="*/ 204 w 228"/>
                <a:gd name="T63" fmla="*/ 334 h 350"/>
                <a:gd name="T64" fmla="*/ 194 w 228"/>
                <a:gd name="T65" fmla="*/ 341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8" h="350">
                  <a:moveTo>
                    <a:pt x="189" y="344"/>
                  </a:moveTo>
                  <a:lnTo>
                    <a:pt x="182" y="346"/>
                  </a:lnTo>
                  <a:lnTo>
                    <a:pt x="176" y="347"/>
                  </a:lnTo>
                  <a:lnTo>
                    <a:pt x="169" y="348"/>
                  </a:lnTo>
                  <a:lnTo>
                    <a:pt x="163" y="350"/>
                  </a:lnTo>
                  <a:lnTo>
                    <a:pt x="157" y="350"/>
                  </a:lnTo>
                  <a:lnTo>
                    <a:pt x="150" y="348"/>
                  </a:lnTo>
                  <a:lnTo>
                    <a:pt x="144" y="347"/>
                  </a:lnTo>
                  <a:lnTo>
                    <a:pt x="138" y="345"/>
                  </a:lnTo>
                  <a:lnTo>
                    <a:pt x="132" y="342"/>
                  </a:lnTo>
                  <a:lnTo>
                    <a:pt x="127" y="339"/>
                  </a:lnTo>
                  <a:lnTo>
                    <a:pt x="122" y="336"/>
                  </a:lnTo>
                  <a:lnTo>
                    <a:pt x="117" y="332"/>
                  </a:lnTo>
                  <a:lnTo>
                    <a:pt x="112" y="327"/>
                  </a:lnTo>
                  <a:lnTo>
                    <a:pt x="108" y="322"/>
                  </a:lnTo>
                  <a:lnTo>
                    <a:pt x="105" y="317"/>
                  </a:lnTo>
                  <a:lnTo>
                    <a:pt x="102" y="310"/>
                  </a:lnTo>
                  <a:lnTo>
                    <a:pt x="6" y="91"/>
                  </a:lnTo>
                  <a:lnTo>
                    <a:pt x="3" y="85"/>
                  </a:lnTo>
                  <a:lnTo>
                    <a:pt x="1" y="79"/>
                  </a:lnTo>
                  <a:lnTo>
                    <a:pt x="0" y="73"/>
                  </a:lnTo>
                  <a:lnTo>
                    <a:pt x="0" y="65"/>
                  </a:lnTo>
                  <a:lnTo>
                    <a:pt x="0" y="60"/>
                  </a:lnTo>
                  <a:lnTo>
                    <a:pt x="1" y="54"/>
                  </a:lnTo>
                  <a:lnTo>
                    <a:pt x="2" y="47"/>
                  </a:lnTo>
                  <a:lnTo>
                    <a:pt x="5" y="41"/>
                  </a:lnTo>
                  <a:lnTo>
                    <a:pt x="7" y="36"/>
                  </a:lnTo>
                  <a:lnTo>
                    <a:pt x="10" y="30"/>
                  </a:lnTo>
                  <a:lnTo>
                    <a:pt x="14" y="25"/>
                  </a:lnTo>
                  <a:lnTo>
                    <a:pt x="18" y="20"/>
                  </a:lnTo>
                  <a:lnTo>
                    <a:pt x="22" y="15"/>
                  </a:lnTo>
                  <a:lnTo>
                    <a:pt x="28" y="11"/>
                  </a:lnTo>
                  <a:lnTo>
                    <a:pt x="33" y="8"/>
                  </a:lnTo>
                  <a:lnTo>
                    <a:pt x="39" y="5"/>
                  </a:lnTo>
                  <a:lnTo>
                    <a:pt x="46" y="3"/>
                  </a:lnTo>
                  <a:lnTo>
                    <a:pt x="52" y="1"/>
                  </a:lnTo>
                  <a:lnTo>
                    <a:pt x="58" y="0"/>
                  </a:lnTo>
                  <a:lnTo>
                    <a:pt x="65" y="0"/>
                  </a:lnTo>
                  <a:lnTo>
                    <a:pt x="71" y="0"/>
                  </a:lnTo>
                  <a:lnTo>
                    <a:pt x="77" y="1"/>
                  </a:lnTo>
                  <a:lnTo>
                    <a:pt x="83" y="2"/>
                  </a:lnTo>
                  <a:lnTo>
                    <a:pt x="89" y="4"/>
                  </a:lnTo>
                  <a:lnTo>
                    <a:pt x="94" y="6"/>
                  </a:lnTo>
                  <a:lnTo>
                    <a:pt x="101" y="9"/>
                  </a:lnTo>
                  <a:lnTo>
                    <a:pt x="106" y="13"/>
                  </a:lnTo>
                  <a:lnTo>
                    <a:pt x="110" y="18"/>
                  </a:lnTo>
                  <a:lnTo>
                    <a:pt x="114" y="22"/>
                  </a:lnTo>
                  <a:lnTo>
                    <a:pt x="119" y="27"/>
                  </a:lnTo>
                  <a:lnTo>
                    <a:pt x="122" y="32"/>
                  </a:lnTo>
                  <a:lnTo>
                    <a:pt x="125" y="39"/>
                  </a:lnTo>
                  <a:lnTo>
                    <a:pt x="221" y="258"/>
                  </a:lnTo>
                  <a:lnTo>
                    <a:pt x="224" y="264"/>
                  </a:lnTo>
                  <a:lnTo>
                    <a:pt x="226" y="270"/>
                  </a:lnTo>
                  <a:lnTo>
                    <a:pt x="227" y="277"/>
                  </a:lnTo>
                  <a:lnTo>
                    <a:pt x="228" y="283"/>
                  </a:lnTo>
                  <a:lnTo>
                    <a:pt x="227" y="289"/>
                  </a:lnTo>
                  <a:lnTo>
                    <a:pt x="227" y="296"/>
                  </a:lnTo>
                  <a:lnTo>
                    <a:pt x="224" y="302"/>
                  </a:lnTo>
                  <a:lnTo>
                    <a:pt x="222" y="307"/>
                  </a:lnTo>
                  <a:lnTo>
                    <a:pt x="220" y="314"/>
                  </a:lnTo>
                  <a:lnTo>
                    <a:pt x="217" y="319"/>
                  </a:lnTo>
                  <a:lnTo>
                    <a:pt x="214" y="324"/>
                  </a:lnTo>
                  <a:lnTo>
                    <a:pt x="210" y="329"/>
                  </a:lnTo>
                  <a:lnTo>
                    <a:pt x="204" y="334"/>
                  </a:lnTo>
                  <a:lnTo>
                    <a:pt x="199" y="337"/>
                  </a:lnTo>
                  <a:lnTo>
                    <a:pt x="194" y="341"/>
                  </a:lnTo>
                  <a:lnTo>
                    <a:pt x="189" y="344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22" name="Freeform 82"/>
            <p:cNvSpPr>
              <a:spLocks/>
            </p:cNvSpPr>
            <p:nvPr/>
          </p:nvSpPr>
          <p:spPr bwMode="auto">
            <a:xfrm>
              <a:off x="2649538" y="3803650"/>
              <a:ext cx="46038" cy="61913"/>
            </a:xfrm>
            <a:custGeom>
              <a:avLst/>
              <a:gdLst>
                <a:gd name="T0" fmla="*/ 118 w 145"/>
                <a:gd name="T1" fmla="*/ 157 h 194"/>
                <a:gd name="T2" fmla="*/ 112 w 145"/>
                <a:gd name="T3" fmla="*/ 167 h 194"/>
                <a:gd name="T4" fmla="*/ 105 w 145"/>
                <a:gd name="T5" fmla="*/ 177 h 194"/>
                <a:gd name="T6" fmla="*/ 95 w 145"/>
                <a:gd name="T7" fmla="*/ 184 h 194"/>
                <a:gd name="T8" fmla="*/ 85 w 145"/>
                <a:gd name="T9" fmla="*/ 189 h 194"/>
                <a:gd name="T10" fmla="*/ 73 w 145"/>
                <a:gd name="T11" fmla="*/ 193 h 194"/>
                <a:gd name="T12" fmla="*/ 62 w 145"/>
                <a:gd name="T13" fmla="*/ 194 h 194"/>
                <a:gd name="T14" fmla="*/ 50 w 145"/>
                <a:gd name="T15" fmla="*/ 193 h 194"/>
                <a:gd name="T16" fmla="*/ 37 w 145"/>
                <a:gd name="T17" fmla="*/ 189 h 194"/>
                <a:gd name="T18" fmla="*/ 27 w 145"/>
                <a:gd name="T19" fmla="*/ 183 h 194"/>
                <a:gd name="T20" fmla="*/ 18 w 145"/>
                <a:gd name="T21" fmla="*/ 176 h 194"/>
                <a:gd name="T22" fmla="*/ 11 w 145"/>
                <a:gd name="T23" fmla="*/ 166 h 194"/>
                <a:gd name="T24" fmla="*/ 4 w 145"/>
                <a:gd name="T25" fmla="*/ 156 h 194"/>
                <a:gd name="T26" fmla="*/ 1 w 145"/>
                <a:gd name="T27" fmla="*/ 145 h 194"/>
                <a:gd name="T28" fmla="*/ 0 w 145"/>
                <a:gd name="T29" fmla="*/ 132 h 194"/>
                <a:gd name="T30" fmla="*/ 1 w 145"/>
                <a:gd name="T31" fmla="*/ 121 h 194"/>
                <a:gd name="T32" fmla="*/ 25 w 145"/>
                <a:gd name="T33" fmla="*/ 44 h 194"/>
                <a:gd name="T34" fmla="*/ 30 w 145"/>
                <a:gd name="T35" fmla="*/ 32 h 194"/>
                <a:gd name="T36" fmla="*/ 36 w 145"/>
                <a:gd name="T37" fmla="*/ 22 h 194"/>
                <a:gd name="T38" fmla="*/ 45 w 145"/>
                <a:gd name="T39" fmla="*/ 14 h 194"/>
                <a:gd name="T40" fmla="*/ 55 w 145"/>
                <a:gd name="T41" fmla="*/ 8 h 194"/>
                <a:gd name="T42" fmla="*/ 66 w 145"/>
                <a:gd name="T43" fmla="*/ 2 h 194"/>
                <a:gd name="T44" fmla="*/ 77 w 145"/>
                <a:gd name="T45" fmla="*/ 0 h 194"/>
                <a:gd name="T46" fmla="*/ 89 w 145"/>
                <a:gd name="T47" fmla="*/ 0 h 194"/>
                <a:gd name="T48" fmla="*/ 102 w 145"/>
                <a:gd name="T49" fmla="*/ 2 h 194"/>
                <a:gd name="T50" fmla="*/ 113 w 145"/>
                <a:gd name="T51" fmla="*/ 8 h 194"/>
                <a:gd name="T52" fmla="*/ 123 w 145"/>
                <a:gd name="T53" fmla="*/ 14 h 194"/>
                <a:gd name="T54" fmla="*/ 131 w 145"/>
                <a:gd name="T55" fmla="*/ 24 h 194"/>
                <a:gd name="T56" fmla="*/ 138 w 145"/>
                <a:gd name="T57" fmla="*/ 33 h 194"/>
                <a:gd name="T58" fmla="*/ 142 w 145"/>
                <a:gd name="T59" fmla="*/ 44 h 194"/>
                <a:gd name="T60" fmla="*/ 145 w 145"/>
                <a:gd name="T61" fmla="*/ 55 h 194"/>
                <a:gd name="T62" fmla="*/ 145 w 145"/>
                <a:gd name="T63" fmla="*/ 67 h 194"/>
                <a:gd name="T64" fmla="*/ 142 w 145"/>
                <a:gd name="T65" fmla="*/ 8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5" h="194">
                  <a:moveTo>
                    <a:pt x="120" y="150"/>
                  </a:moveTo>
                  <a:lnTo>
                    <a:pt x="118" y="157"/>
                  </a:lnTo>
                  <a:lnTo>
                    <a:pt x="115" y="162"/>
                  </a:lnTo>
                  <a:lnTo>
                    <a:pt x="112" y="167"/>
                  </a:lnTo>
                  <a:lnTo>
                    <a:pt x="108" y="173"/>
                  </a:lnTo>
                  <a:lnTo>
                    <a:pt x="105" y="177"/>
                  </a:lnTo>
                  <a:lnTo>
                    <a:pt x="100" y="180"/>
                  </a:lnTo>
                  <a:lnTo>
                    <a:pt x="95" y="184"/>
                  </a:lnTo>
                  <a:lnTo>
                    <a:pt x="90" y="186"/>
                  </a:lnTo>
                  <a:lnTo>
                    <a:pt x="85" y="189"/>
                  </a:lnTo>
                  <a:lnTo>
                    <a:pt x="80" y="192"/>
                  </a:lnTo>
                  <a:lnTo>
                    <a:pt x="73" y="193"/>
                  </a:lnTo>
                  <a:lnTo>
                    <a:pt x="68" y="194"/>
                  </a:lnTo>
                  <a:lnTo>
                    <a:pt x="62" y="194"/>
                  </a:lnTo>
                  <a:lnTo>
                    <a:pt x="55" y="194"/>
                  </a:lnTo>
                  <a:lnTo>
                    <a:pt x="50" y="193"/>
                  </a:lnTo>
                  <a:lnTo>
                    <a:pt x="44" y="192"/>
                  </a:lnTo>
                  <a:lnTo>
                    <a:pt x="37" y="189"/>
                  </a:lnTo>
                  <a:lnTo>
                    <a:pt x="32" y="186"/>
                  </a:lnTo>
                  <a:lnTo>
                    <a:pt x="27" y="183"/>
                  </a:lnTo>
                  <a:lnTo>
                    <a:pt x="22" y="180"/>
                  </a:lnTo>
                  <a:lnTo>
                    <a:pt x="18" y="176"/>
                  </a:lnTo>
                  <a:lnTo>
                    <a:pt x="14" y="172"/>
                  </a:lnTo>
                  <a:lnTo>
                    <a:pt x="11" y="166"/>
                  </a:lnTo>
                  <a:lnTo>
                    <a:pt x="8" y="161"/>
                  </a:lnTo>
                  <a:lnTo>
                    <a:pt x="4" y="156"/>
                  </a:lnTo>
                  <a:lnTo>
                    <a:pt x="3" y="150"/>
                  </a:lnTo>
                  <a:lnTo>
                    <a:pt x="1" y="145"/>
                  </a:lnTo>
                  <a:lnTo>
                    <a:pt x="0" y="139"/>
                  </a:lnTo>
                  <a:lnTo>
                    <a:pt x="0" y="132"/>
                  </a:lnTo>
                  <a:lnTo>
                    <a:pt x="0" y="127"/>
                  </a:lnTo>
                  <a:lnTo>
                    <a:pt x="1" y="121"/>
                  </a:lnTo>
                  <a:lnTo>
                    <a:pt x="3" y="114"/>
                  </a:lnTo>
                  <a:lnTo>
                    <a:pt x="25" y="44"/>
                  </a:lnTo>
                  <a:lnTo>
                    <a:pt x="27" y="37"/>
                  </a:lnTo>
                  <a:lnTo>
                    <a:pt x="30" y="32"/>
                  </a:lnTo>
                  <a:lnTo>
                    <a:pt x="33" y="27"/>
                  </a:lnTo>
                  <a:lnTo>
                    <a:pt x="36" y="22"/>
                  </a:lnTo>
                  <a:lnTo>
                    <a:pt x="40" y="17"/>
                  </a:lnTo>
                  <a:lnTo>
                    <a:pt x="45" y="14"/>
                  </a:lnTo>
                  <a:lnTo>
                    <a:pt x="50" y="10"/>
                  </a:lnTo>
                  <a:lnTo>
                    <a:pt x="55" y="8"/>
                  </a:lnTo>
                  <a:lnTo>
                    <a:pt x="60" y="4"/>
                  </a:lnTo>
                  <a:lnTo>
                    <a:pt x="66" y="2"/>
                  </a:lnTo>
                  <a:lnTo>
                    <a:pt x="72" y="1"/>
                  </a:lnTo>
                  <a:lnTo>
                    <a:pt x="77" y="0"/>
                  </a:lnTo>
                  <a:lnTo>
                    <a:pt x="84" y="0"/>
                  </a:lnTo>
                  <a:lnTo>
                    <a:pt x="89" y="0"/>
                  </a:lnTo>
                  <a:lnTo>
                    <a:pt x="95" y="1"/>
                  </a:lnTo>
                  <a:lnTo>
                    <a:pt x="102" y="2"/>
                  </a:lnTo>
                  <a:lnTo>
                    <a:pt x="108" y="4"/>
                  </a:lnTo>
                  <a:lnTo>
                    <a:pt x="113" y="8"/>
                  </a:lnTo>
                  <a:lnTo>
                    <a:pt x="119" y="11"/>
                  </a:lnTo>
                  <a:lnTo>
                    <a:pt x="123" y="14"/>
                  </a:lnTo>
                  <a:lnTo>
                    <a:pt x="127" y="18"/>
                  </a:lnTo>
                  <a:lnTo>
                    <a:pt x="131" y="24"/>
                  </a:lnTo>
                  <a:lnTo>
                    <a:pt x="134" y="28"/>
                  </a:lnTo>
                  <a:lnTo>
                    <a:pt x="138" y="33"/>
                  </a:lnTo>
                  <a:lnTo>
                    <a:pt x="141" y="38"/>
                  </a:lnTo>
                  <a:lnTo>
                    <a:pt x="142" y="44"/>
                  </a:lnTo>
                  <a:lnTo>
                    <a:pt x="144" y="50"/>
                  </a:lnTo>
                  <a:lnTo>
                    <a:pt x="145" y="55"/>
                  </a:lnTo>
                  <a:lnTo>
                    <a:pt x="145" y="62"/>
                  </a:lnTo>
                  <a:lnTo>
                    <a:pt x="145" y="67"/>
                  </a:lnTo>
                  <a:lnTo>
                    <a:pt x="144" y="73"/>
                  </a:lnTo>
                  <a:lnTo>
                    <a:pt x="142" y="80"/>
                  </a:lnTo>
                  <a:lnTo>
                    <a:pt x="120" y="150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23" name="Freeform 83"/>
            <p:cNvSpPr>
              <a:spLocks/>
            </p:cNvSpPr>
            <p:nvPr/>
          </p:nvSpPr>
          <p:spPr bwMode="auto">
            <a:xfrm>
              <a:off x="2695575" y="3803650"/>
              <a:ext cx="50800" cy="68263"/>
            </a:xfrm>
            <a:custGeom>
              <a:avLst/>
              <a:gdLst>
                <a:gd name="T0" fmla="*/ 132 w 162"/>
                <a:gd name="T1" fmla="*/ 176 h 217"/>
                <a:gd name="T2" fmla="*/ 126 w 162"/>
                <a:gd name="T3" fmla="*/ 187 h 217"/>
                <a:gd name="T4" fmla="*/ 116 w 162"/>
                <a:gd name="T5" fmla="*/ 198 h 217"/>
                <a:gd name="T6" fmla="*/ 107 w 162"/>
                <a:gd name="T7" fmla="*/ 206 h 217"/>
                <a:gd name="T8" fmla="*/ 95 w 162"/>
                <a:gd name="T9" fmla="*/ 213 h 217"/>
                <a:gd name="T10" fmla="*/ 83 w 162"/>
                <a:gd name="T11" fmla="*/ 216 h 217"/>
                <a:gd name="T12" fmla="*/ 69 w 162"/>
                <a:gd name="T13" fmla="*/ 217 h 217"/>
                <a:gd name="T14" fmla="*/ 55 w 162"/>
                <a:gd name="T15" fmla="*/ 216 h 217"/>
                <a:gd name="T16" fmla="*/ 41 w 162"/>
                <a:gd name="T17" fmla="*/ 212 h 217"/>
                <a:gd name="T18" fmla="*/ 30 w 162"/>
                <a:gd name="T19" fmla="*/ 205 h 217"/>
                <a:gd name="T20" fmla="*/ 19 w 162"/>
                <a:gd name="T21" fmla="*/ 197 h 217"/>
                <a:gd name="T22" fmla="*/ 12 w 162"/>
                <a:gd name="T23" fmla="*/ 186 h 217"/>
                <a:gd name="T24" fmla="*/ 5 w 162"/>
                <a:gd name="T25" fmla="*/ 175 h 217"/>
                <a:gd name="T26" fmla="*/ 1 w 162"/>
                <a:gd name="T27" fmla="*/ 162 h 217"/>
                <a:gd name="T28" fmla="*/ 0 w 162"/>
                <a:gd name="T29" fmla="*/ 148 h 217"/>
                <a:gd name="T30" fmla="*/ 1 w 162"/>
                <a:gd name="T31" fmla="*/ 136 h 217"/>
                <a:gd name="T32" fmla="*/ 28 w 162"/>
                <a:gd name="T33" fmla="*/ 49 h 217"/>
                <a:gd name="T34" fmla="*/ 33 w 162"/>
                <a:gd name="T35" fmla="*/ 36 h 217"/>
                <a:gd name="T36" fmla="*/ 40 w 162"/>
                <a:gd name="T37" fmla="*/ 25 h 217"/>
                <a:gd name="T38" fmla="*/ 50 w 162"/>
                <a:gd name="T39" fmla="*/ 15 h 217"/>
                <a:gd name="T40" fmla="*/ 61 w 162"/>
                <a:gd name="T41" fmla="*/ 8 h 217"/>
                <a:gd name="T42" fmla="*/ 73 w 162"/>
                <a:gd name="T43" fmla="*/ 3 h 217"/>
                <a:gd name="T44" fmla="*/ 87 w 162"/>
                <a:gd name="T45" fmla="*/ 0 h 217"/>
                <a:gd name="T46" fmla="*/ 101 w 162"/>
                <a:gd name="T47" fmla="*/ 0 h 217"/>
                <a:gd name="T48" fmla="*/ 113 w 162"/>
                <a:gd name="T49" fmla="*/ 3 h 217"/>
                <a:gd name="T50" fmla="*/ 127 w 162"/>
                <a:gd name="T51" fmla="*/ 9 h 217"/>
                <a:gd name="T52" fmla="*/ 138 w 162"/>
                <a:gd name="T53" fmla="*/ 16 h 217"/>
                <a:gd name="T54" fmla="*/ 147 w 162"/>
                <a:gd name="T55" fmla="*/ 26 h 217"/>
                <a:gd name="T56" fmla="*/ 154 w 162"/>
                <a:gd name="T57" fmla="*/ 37 h 217"/>
                <a:gd name="T58" fmla="*/ 160 w 162"/>
                <a:gd name="T59" fmla="*/ 49 h 217"/>
                <a:gd name="T60" fmla="*/ 162 w 162"/>
                <a:gd name="T61" fmla="*/ 62 h 217"/>
                <a:gd name="T62" fmla="*/ 162 w 162"/>
                <a:gd name="T63" fmla="*/ 75 h 217"/>
                <a:gd name="T64" fmla="*/ 159 w 162"/>
                <a:gd name="T65" fmla="*/ 89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" h="217">
                  <a:moveTo>
                    <a:pt x="134" y="169"/>
                  </a:moveTo>
                  <a:lnTo>
                    <a:pt x="132" y="176"/>
                  </a:lnTo>
                  <a:lnTo>
                    <a:pt x="129" y="182"/>
                  </a:lnTo>
                  <a:lnTo>
                    <a:pt x="126" y="187"/>
                  </a:lnTo>
                  <a:lnTo>
                    <a:pt x="122" y="193"/>
                  </a:lnTo>
                  <a:lnTo>
                    <a:pt x="116" y="198"/>
                  </a:lnTo>
                  <a:lnTo>
                    <a:pt x="112" y="202"/>
                  </a:lnTo>
                  <a:lnTo>
                    <a:pt x="107" y="206"/>
                  </a:lnTo>
                  <a:lnTo>
                    <a:pt x="101" y="210"/>
                  </a:lnTo>
                  <a:lnTo>
                    <a:pt x="95" y="213"/>
                  </a:lnTo>
                  <a:lnTo>
                    <a:pt x="89" y="215"/>
                  </a:lnTo>
                  <a:lnTo>
                    <a:pt x="83" y="216"/>
                  </a:lnTo>
                  <a:lnTo>
                    <a:pt x="75" y="217"/>
                  </a:lnTo>
                  <a:lnTo>
                    <a:pt x="69" y="217"/>
                  </a:lnTo>
                  <a:lnTo>
                    <a:pt x="62" y="217"/>
                  </a:lnTo>
                  <a:lnTo>
                    <a:pt x="55" y="216"/>
                  </a:lnTo>
                  <a:lnTo>
                    <a:pt x="49" y="214"/>
                  </a:lnTo>
                  <a:lnTo>
                    <a:pt x="41" y="212"/>
                  </a:lnTo>
                  <a:lnTo>
                    <a:pt x="36" y="209"/>
                  </a:lnTo>
                  <a:lnTo>
                    <a:pt x="30" y="205"/>
                  </a:lnTo>
                  <a:lnTo>
                    <a:pt x="24" y="201"/>
                  </a:lnTo>
                  <a:lnTo>
                    <a:pt x="19" y="197"/>
                  </a:lnTo>
                  <a:lnTo>
                    <a:pt x="15" y="192"/>
                  </a:lnTo>
                  <a:lnTo>
                    <a:pt x="12" y="186"/>
                  </a:lnTo>
                  <a:lnTo>
                    <a:pt x="7" y="181"/>
                  </a:lnTo>
                  <a:lnTo>
                    <a:pt x="5" y="175"/>
                  </a:lnTo>
                  <a:lnTo>
                    <a:pt x="3" y="168"/>
                  </a:lnTo>
                  <a:lnTo>
                    <a:pt x="1" y="162"/>
                  </a:lnTo>
                  <a:lnTo>
                    <a:pt x="0" y="156"/>
                  </a:lnTo>
                  <a:lnTo>
                    <a:pt x="0" y="148"/>
                  </a:lnTo>
                  <a:lnTo>
                    <a:pt x="0" y="142"/>
                  </a:lnTo>
                  <a:lnTo>
                    <a:pt x="1" y="136"/>
                  </a:lnTo>
                  <a:lnTo>
                    <a:pt x="3" y="128"/>
                  </a:lnTo>
                  <a:lnTo>
                    <a:pt x="28" y="49"/>
                  </a:lnTo>
                  <a:lnTo>
                    <a:pt x="30" y="41"/>
                  </a:lnTo>
                  <a:lnTo>
                    <a:pt x="33" y="36"/>
                  </a:lnTo>
                  <a:lnTo>
                    <a:pt x="37" y="30"/>
                  </a:lnTo>
                  <a:lnTo>
                    <a:pt x="40" y="25"/>
                  </a:lnTo>
                  <a:lnTo>
                    <a:pt x="46" y="19"/>
                  </a:lnTo>
                  <a:lnTo>
                    <a:pt x="50" y="15"/>
                  </a:lnTo>
                  <a:lnTo>
                    <a:pt x="56" y="12"/>
                  </a:lnTo>
                  <a:lnTo>
                    <a:pt x="61" y="8"/>
                  </a:lnTo>
                  <a:lnTo>
                    <a:pt x="68" y="6"/>
                  </a:lnTo>
                  <a:lnTo>
                    <a:pt x="73" y="3"/>
                  </a:lnTo>
                  <a:lnTo>
                    <a:pt x="80" y="1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101" y="0"/>
                  </a:lnTo>
                  <a:lnTo>
                    <a:pt x="107" y="1"/>
                  </a:lnTo>
                  <a:lnTo>
                    <a:pt x="113" y="3"/>
                  </a:lnTo>
                  <a:lnTo>
                    <a:pt x="121" y="6"/>
                  </a:lnTo>
                  <a:lnTo>
                    <a:pt x="127" y="9"/>
                  </a:lnTo>
                  <a:lnTo>
                    <a:pt x="132" y="12"/>
                  </a:lnTo>
                  <a:lnTo>
                    <a:pt x="138" y="16"/>
                  </a:lnTo>
                  <a:lnTo>
                    <a:pt x="143" y="20"/>
                  </a:lnTo>
                  <a:lnTo>
                    <a:pt x="147" y="26"/>
                  </a:lnTo>
                  <a:lnTo>
                    <a:pt x="151" y="31"/>
                  </a:lnTo>
                  <a:lnTo>
                    <a:pt x="154" y="37"/>
                  </a:lnTo>
                  <a:lnTo>
                    <a:pt x="157" y="43"/>
                  </a:lnTo>
                  <a:lnTo>
                    <a:pt x="160" y="49"/>
                  </a:lnTo>
                  <a:lnTo>
                    <a:pt x="161" y="55"/>
                  </a:lnTo>
                  <a:lnTo>
                    <a:pt x="162" y="62"/>
                  </a:lnTo>
                  <a:lnTo>
                    <a:pt x="162" y="69"/>
                  </a:lnTo>
                  <a:lnTo>
                    <a:pt x="162" y="75"/>
                  </a:lnTo>
                  <a:lnTo>
                    <a:pt x="161" y="83"/>
                  </a:lnTo>
                  <a:lnTo>
                    <a:pt x="159" y="89"/>
                  </a:lnTo>
                  <a:lnTo>
                    <a:pt x="134" y="169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24" name="Freeform 84"/>
            <p:cNvSpPr>
              <a:spLocks/>
            </p:cNvSpPr>
            <p:nvPr/>
          </p:nvSpPr>
          <p:spPr bwMode="auto">
            <a:xfrm>
              <a:off x="2736850" y="3797300"/>
              <a:ext cx="50800" cy="68263"/>
            </a:xfrm>
            <a:custGeom>
              <a:avLst/>
              <a:gdLst>
                <a:gd name="T0" fmla="*/ 131 w 162"/>
                <a:gd name="T1" fmla="*/ 176 h 218"/>
                <a:gd name="T2" fmla="*/ 125 w 162"/>
                <a:gd name="T3" fmla="*/ 188 h 218"/>
                <a:gd name="T4" fmla="*/ 117 w 162"/>
                <a:gd name="T5" fmla="*/ 198 h 218"/>
                <a:gd name="T6" fmla="*/ 106 w 162"/>
                <a:gd name="T7" fmla="*/ 206 h 218"/>
                <a:gd name="T8" fmla="*/ 94 w 162"/>
                <a:gd name="T9" fmla="*/ 213 h 218"/>
                <a:gd name="T10" fmla="*/ 82 w 162"/>
                <a:gd name="T11" fmla="*/ 217 h 218"/>
                <a:gd name="T12" fmla="*/ 69 w 162"/>
                <a:gd name="T13" fmla="*/ 218 h 218"/>
                <a:gd name="T14" fmla="*/ 55 w 162"/>
                <a:gd name="T15" fmla="*/ 217 h 218"/>
                <a:gd name="T16" fmla="*/ 41 w 162"/>
                <a:gd name="T17" fmla="*/ 213 h 218"/>
                <a:gd name="T18" fmla="*/ 30 w 162"/>
                <a:gd name="T19" fmla="*/ 205 h 218"/>
                <a:gd name="T20" fmla="*/ 19 w 162"/>
                <a:gd name="T21" fmla="*/ 197 h 218"/>
                <a:gd name="T22" fmla="*/ 11 w 162"/>
                <a:gd name="T23" fmla="*/ 186 h 218"/>
                <a:gd name="T24" fmla="*/ 4 w 162"/>
                <a:gd name="T25" fmla="*/ 175 h 218"/>
                <a:gd name="T26" fmla="*/ 1 w 162"/>
                <a:gd name="T27" fmla="*/ 162 h 218"/>
                <a:gd name="T28" fmla="*/ 0 w 162"/>
                <a:gd name="T29" fmla="*/ 149 h 218"/>
                <a:gd name="T30" fmla="*/ 1 w 162"/>
                <a:gd name="T31" fmla="*/ 135 h 218"/>
                <a:gd name="T32" fmla="*/ 28 w 162"/>
                <a:gd name="T33" fmla="*/ 49 h 218"/>
                <a:gd name="T34" fmla="*/ 33 w 162"/>
                <a:gd name="T35" fmla="*/ 36 h 218"/>
                <a:gd name="T36" fmla="*/ 40 w 162"/>
                <a:gd name="T37" fmla="*/ 24 h 218"/>
                <a:gd name="T38" fmla="*/ 50 w 162"/>
                <a:gd name="T39" fmla="*/ 16 h 218"/>
                <a:gd name="T40" fmla="*/ 62 w 162"/>
                <a:gd name="T41" fmla="*/ 9 h 218"/>
                <a:gd name="T42" fmla="*/ 73 w 162"/>
                <a:gd name="T43" fmla="*/ 3 h 218"/>
                <a:gd name="T44" fmla="*/ 86 w 162"/>
                <a:gd name="T45" fmla="*/ 1 h 218"/>
                <a:gd name="T46" fmla="*/ 100 w 162"/>
                <a:gd name="T47" fmla="*/ 1 h 218"/>
                <a:gd name="T48" fmla="*/ 113 w 162"/>
                <a:gd name="T49" fmla="*/ 3 h 218"/>
                <a:gd name="T50" fmla="*/ 126 w 162"/>
                <a:gd name="T51" fmla="*/ 9 h 218"/>
                <a:gd name="T52" fmla="*/ 138 w 162"/>
                <a:gd name="T53" fmla="*/ 17 h 218"/>
                <a:gd name="T54" fmla="*/ 147 w 162"/>
                <a:gd name="T55" fmla="*/ 26 h 218"/>
                <a:gd name="T56" fmla="*/ 154 w 162"/>
                <a:gd name="T57" fmla="*/ 37 h 218"/>
                <a:gd name="T58" fmla="*/ 159 w 162"/>
                <a:gd name="T59" fmla="*/ 49 h 218"/>
                <a:gd name="T60" fmla="*/ 162 w 162"/>
                <a:gd name="T61" fmla="*/ 63 h 218"/>
                <a:gd name="T62" fmla="*/ 162 w 162"/>
                <a:gd name="T63" fmla="*/ 76 h 218"/>
                <a:gd name="T64" fmla="*/ 159 w 162"/>
                <a:gd name="T65" fmla="*/ 8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" h="218">
                  <a:moveTo>
                    <a:pt x="135" y="169"/>
                  </a:moveTo>
                  <a:lnTo>
                    <a:pt x="131" y="176"/>
                  </a:lnTo>
                  <a:lnTo>
                    <a:pt x="129" y="182"/>
                  </a:lnTo>
                  <a:lnTo>
                    <a:pt x="125" y="188"/>
                  </a:lnTo>
                  <a:lnTo>
                    <a:pt x="121" y="194"/>
                  </a:lnTo>
                  <a:lnTo>
                    <a:pt x="117" y="198"/>
                  </a:lnTo>
                  <a:lnTo>
                    <a:pt x="111" y="202"/>
                  </a:lnTo>
                  <a:lnTo>
                    <a:pt x="106" y="206"/>
                  </a:lnTo>
                  <a:lnTo>
                    <a:pt x="101" y="209"/>
                  </a:lnTo>
                  <a:lnTo>
                    <a:pt x="94" y="213"/>
                  </a:lnTo>
                  <a:lnTo>
                    <a:pt x="88" y="215"/>
                  </a:lnTo>
                  <a:lnTo>
                    <a:pt x="82" y="217"/>
                  </a:lnTo>
                  <a:lnTo>
                    <a:pt x="75" y="217"/>
                  </a:lnTo>
                  <a:lnTo>
                    <a:pt x="69" y="218"/>
                  </a:lnTo>
                  <a:lnTo>
                    <a:pt x="62" y="217"/>
                  </a:lnTo>
                  <a:lnTo>
                    <a:pt x="55" y="217"/>
                  </a:lnTo>
                  <a:lnTo>
                    <a:pt x="48" y="215"/>
                  </a:lnTo>
                  <a:lnTo>
                    <a:pt x="41" y="213"/>
                  </a:lnTo>
                  <a:lnTo>
                    <a:pt x="35" y="209"/>
                  </a:lnTo>
                  <a:lnTo>
                    <a:pt x="30" y="205"/>
                  </a:lnTo>
                  <a:lnTo>
                    <a:pt x="25" y="202"/>
                  </a:lnTo>
                  <a:lnTo>
                    <a:pt x="19" y="197"/>
                  </a:lnTo>
                  <a:lnTo>
                    <a:pt x="15" y="193"/>
                  </a:lnTo>
                  <a:lnTo>
                    <a:pt x="11" y="186"/>
                  </a:lnTo>
                  <a:lnTo>
                    <a:pt x="8" y="181"/>
                  </a:lnTo>
                  <a:lnTo>
                    <a:pt x="4" y="175"/>
                  </a:lnTo>
                  <a:lnTo>
                    <a:pt x="2" y="169"/>
                  </a:lnTo>
                  <a:lnTo>
                    <a:pt x="1" y="162"/>
                  </a:lnTo>
                  <a:lnTo>
                    <a:pt x="0" y="156"/>
                  </a:lnTo>
                  <a:lnTo>
                    <a:pt x="0" y="149"/>
                  </a:lnTo>
                  <a:lnTo>
                    <a:pt x="0" y="142"/>
                  </a:lnTo>
                  <a:lnTo>
                    <a:pt x="1" y="135"/>
                  </a:lnTo>
                  <a:lnTo>
                    <a:pt x="3" y="129"/>
                  </a:lnTo>
                  <a:lnTo>
                    <a:pt x="28" y="49"/>
                  </a:lnTo>
                  <a:lnTo>
                    <a:pt x="30" y="42"/>
                  </a:lnTo>
                  <a:lnTo>
                    <a:pt x="33" y="36"/>
                  </a:lnTo>
                  <a:lnTo>
                    <a:pt x="36" y="30"/>
                  </a:lnTo>
                  <a:lnTo>
                    <a:pt x="40" y="24"/>
                  </a:lnTo>
                  <a:lnTo>
                    <a:pt x="45" y="20"/>
                  </a:lnTo>
                  <a:lnTo>
                    <a:pt x="50" y="16"/>
                  </a:lnTo>
                  <a:lnTo>
                    <a:pt x="55" y="12"/>
                  </a:lnTo>
                  <a:lnTo>
                    <a:pt x="62" y="9"/>
                  </a:lnTo>
                  <a:lnTo>
                    <a:pt x="67" y="5"/>
                  </a:lnTo>
                  <a:lnTo>
                    <a:pt x="73" y="3"/>
                  </a:lnTo>
                  <a:lnTo>
                    <a:pt x="80" y="2"/>
                  </a:lnTo>
                  <a:lnTo>
                    <a:pt x="86" y="1"/>
                  </a:lnTo>
                  <a:lnTo>
                    <a:pt x="93" y="0"/>
                  </a:lnTo>
                  <a:lnTo>
                    <a:pt x="100" y="1"/>
                  </a:lnTo>
                  <a:lnTo>
                    <a:pt x="107" y="2"/>
                  </a:lnTo>
                  <a:lnTo>
                    <a:pt x="113" y="3"/>
                  </a:lnTo>
                  <a:lnTo>
                    <a:pt x="120" y="5"/>
                  </a:lnTo>
                  <a:lnTo>
                    <a:pt x="126" y="9"/>
                  </a:lnTo>
                  <a:lnTo>
                    <a:pt x="132" y="13"/>
                  </a:lnTo>
                  <a:lnTo>
                    <a:pt x="138" y="17"/>
                  </a:lnTo>
                  <a:lnTo>
                    <a:pt x="142" y="21"/>
                  </a:lnTo>
                  <a:lnTo>
                    <a:pt x="147" y="26"/>
                  </a:lnTo>
                  <a:lnTo>
                    <a:pt x="150" y="32"/>
                  </a:lnTo>
                  <a:lnTo>
                    <a:pt x="154" y="37"/>
                  </a:lnTo>
                  <a:lnTo>
                    <a:pt x="157" y="44"/>
                  </a:lnTo>
                  <a:lnTo>
                    <a:pt x="159" y="49"/>
                  </a:lnTo>
                  <a:lnTo>
                    <a:pt x="161" y="56"/>
                  </a:lnTo>
                  <a:lnTo>
                    <a:pt x="162" y="63"/>
                  </a:lnTo>
                  <a:lnTo>
                    <a:pt x="162" y="69"/>
                  </a:lnTo>
                  <a:lnTo>
                    <a:pt x="162" y="76"/>
                  </a:lnTo>
                  <a:lnTo>
                    <a:pt x="161" y="83"/>
                  </a:lnTo>
                  <a:lnTo>
                    <a:pt x="159" y="89"/>
                  </a:lnTo>
                  <a:lnTo>
                    <a:pt x="135" y="169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25" name="Freeform 85"/>
            <p:cNvSpPr>
              <a:spLocks/>
            </p:cNvSpPr>
            <p:nvPr/>
          </p:nvSpPr>
          <p:spPr bwMode="auto">
            <a:xfrm>
              <a:off x="2714625" y="3622675"/>
              <a:ext cx="106363" cy="76200"/>
            </a:xfrm>
            <a:custGeom>
              <a:avLst/>
              <a:gdLst>
                <a:gd name="T0" fmla="*/ 138 w 337"/>
                <a:gd name="T1" fmla="*/ 219 h 238"/>
                <a:gd name="T2" fmla="*/ 124 w 337"/>
                <a:gd name="T3" fmla="*/ 229 h 238"/>
                <a:gd name="T4" fmla="*/ 109 w 337"/>
                <a:gd name="T5" fmla="*/ 235 h 238"/>
                <a:gd name="T6" fmla="*/ 93 w 337"/>
                <a:gd name="T7" fmla="*/ 238 h 238"/>
                <a:gd name="T8" fmla="*/ 77 w 337"/>
                <a:gd name="T9" fmla="*/ 238 h 238"/>
                <a:gd name="T10" fmla="*/ 62 w 337"/>
                <a:gd name="T11" fmla="*/ 235 h 238"/>
                <a:gd name="T12" fmla="*/ 46 w 337"/>
                <a:gd name="T13" fmla="*/ 230 h 238"/>
                <a:gd name="T14" fmla="*/ 32 w 337"/>
                <a:gd name="T15" fmla="*/ 220 h 238"/>
                <a:gd name="T16" fmla="*/ 20 w 337"/>
                <a:gd name="T17" fmla="*/ 209 h 238"/>
                <a:gd name="T18" fmla="*/ 11 w 337"/>
                <a:gd name="T19" fmla="*/ 195 h 238"/>
                <a:gd name="T20" fmla="*/ 5 w 337"/>
                <a:gd name="T21" fmla="*/ 180 h 238"/>
                <a:gd name="T22" fmla="*/ 1 w 337"/>
                <a:gd name="T23" fmla="*/ 164 h 238"/>
                <a:gd name="T24" fmla="*/ 1 w 337"/>
                <a:gd name="T25" fmla="*/ 149 h 238"/>
                <a:gd name="T26" fmla="*/ 3 w 337"/>
                <a:gd name="T27" fmla="*/ 133 h 238"/>
                <a:gd name="T28" fmla="*/ 10 w 337"/>
                <a:gd name="T29" fmla="*/ 118 h 238"/>
                <a:gd name="T30" fmla="*/ 18 w 337"/>
                <a:gd name="T31" fmla="*/ 104 h 238"/>
                <a:gd name="T32" fmla="*/ 94 w 337"/>
                <a:gd name="T33" fmla="*/ 25 h 238"/>
                <a:gd name="T34" fmla="*/ 108 w 337"/>
                <a:gd name="T35" fmla="*/ 14 h 238"/>
                <a:gd name="T36" fmla="*/ 122 w 337"/>
                <a:gd name="T37" fmla="*/ 7 h 238"/>
                <a:gd name="T38" fmla="*/ 138 w 337"/>
                <a:gd name="T39" fmla="*/ 2 h 238"/>
                <a:gd name="T40" fmla="*/ 154 w 337"/>
                <a:gd name="T41" fmla="*/ 0 h 238"/>
                <a:gd name="T42" fmla="*/ 169 w 337"/>
                <a:gd name="T43" fmla="*/ 2 h 238"/>
                <a:gd name="T44" fmla="*/ 185 w 337"/>
                <a:gd name="T45" fmla="*/ 6 h 238"/>
                <a:gd name="T46" fmla="*/ 199 w 337"/>
                <a:gd name="T47" fmla="*/ 13 h 238"/>
                <a:gd name="T48" fmla="*/ 213 w 337"/>
                <a:gd name="T49" fmla="*/ 24 h 238"/>
                <a:gd name="T50" fmla="*/ 221 w 337"/>
                <a:gd name="T51" fmla="*/ 28 h 238"/>
                <a:gd name="T52" fmla="*/ 233 w 337"/>
                <a:gd name="T53" fmla="*/ 28 h 238"/>
                <a:gd name="T54" fmla="*/ 264 w 337"/>
                <a:gd name="T55" fmla="*/ 24 h 238"/>
                <a:gd name="T56" fmla="*/ 323 w 337"/>
                <a:gd name="T57" fmla="*/ 9 h 238"/>
                <a:gd name="T58" fmla="*/ 331 w 337"/>
                <a:gd name="T59" fmla="*/ 9 h 238"/>
                <a:gd name="T60" fmla="*/ 336 w 337"/>
                <a:gd name="T61" fmla="*/ 12 h 238"/>
                <a:gd name="T62" fmla="*/ 336 w 337"/>
                <a:gd name="T63" fmla="*/ 20 h 238"/>
                <a:gd name="T64" fmla="*/ 328 w 337"/>
                <a:gd name="T65" fmla="*/ 31 h 238"/>
                <a:gd name="T66" fmla="*/ 290 w 337"/>
                <a:gd name="T67" fmla="*/ 71 h 238"/>
                <a:gd name="T68" fmla="*/ 214 w 337"/>
                <a:gd name="T69" fmla="*/ 1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37" h="238">
                  <a:moveTo>
                    <a:pt x="144" y="214"/>
                  </a:moveTo>
                  <a:lnTo>
                    <a:pt x="138" y="219"/>
                  </a:lnTo>
                  <a:lnTo>
                    <a:pt x="130" y="225"/>
                  </a:lnTo>
                  <a:lnTo>
                    <a:pt x="124" y="229"/>
                  </a:lnTo>
                  <a:lnTo>
                    <a:pt x="117" y="232"/>
                  </a:lnTo>
                  <a:lnTo>
                    <a:pt x="109" y="235"/>
                  </a:lnTo>
                  <a:lnTo>
                    <a:pt x="101" y="237"/>
                  </a:lnTo>
                  <a:lnTo>
                    <a:pt x="93" y="238"/>
                  </a:lnTo>
                  <a:lnTo>
                    <a:pt x="85" y="238"/>
                  </a:lnTo>
                  <a:lnTo>
                    <a:pt x="77" y="238"/>
                  </a:lnTo>
                  <a:lnTo>
                    <a:pt x="69" y="237"/>
                  </a:lnTo>
                  <a:lnTo>
                    <a:pt x="62" y="235"/>
                  </a:lnTo>
                  <a:lnTo>
                    <a:pt x="54" y="233"/>
                  </a:lnTo>
                  <a:lnTo>
                    <a:pt x="46" y="230"/>
                  </a:lnTo>
                  <a:lnTo>
                    <a:pt x="39" y="226"/>
                  </a:lnTo>
                  <a:lnTo>
                    <a:pt x="32" y="220"/>
                  </a:lnTo>
                  <a:lnTo>
                    <a:pt x="26" y="215"/>
                  </a:lnTo>
                  <a:lnTo>
                    <a:pt x="20" y="209"/>
                  </a:lnTo>
                  <a:lnTo>
                    <a:pt x="15" y="203"/>
                  </a:lnTo>
                  <a:lnTo>
                    <a:pt x="11" y="195"/>
                  </a:lnTo>
                  <a:lnTo>
                    <a:pt x="8" y="188"/>
                  </a:lnTo>
                  <a:lnTo>
                    <a:pt x="5" y="180"/>
                  </a:lnTo>
                  <a:lnTo>
                    <a:pt x="2" y="173"/>
                  </a:lnTo>
                  <a:lnTo>
                    <a:pt x="1" y="164"/>
                  </a:lnTo>
                  <a:lnTo>
                    <a:pt x="0" y="157"/>
                  </a:lnTo>
                  <a:lnTo>
                    <a:pt x="1" y="149"/>
                  </a:lnTo>
                  <a:lnTo>
                    <a:pt x="2" y="141"/>
                  </a:lnTo>
                  <a:lnTo>
                    <a:pt x="3" y="133"/>
                  </a:lnTo>
                  <a:lnTo>
                    <a:pt x="7" y="125"/>
                  </a:lnTo>
                  <a:lnTo>
                    <a:pt x="10" y="118"/>
                  </a:lnTo>
                  <a:lnTo>
                    <a:pt x="14" y="111"/>
                  </a:lnTo>
                  <a:lnTo>
                    <a:pt x="18" y="104"/>
                  </a:lnTo>
                  <a:lnTo>
                    <a:pt x="25" y="98"/>
                  </a:lnTo>
                  <a:lnTo>
                    <a:pt x="94" y="25"/>
                  </a:lnTo>
                  <a:lnTo>
                    <a:pt x="101" y="20"/>
                  </a:lnTo>
                  <a:lnTo>
                    <a:pt x="108" y="14"/>
                  </a:lnTo>
                  <a:lnTo>
                    <a:pt x="115" y="10"/>
                  </a:lnTo>
                  <a:lnTo>
                    <a:pt x="122" y="7"/>
                  </a:lnTo>
                  <a:lnTo>
                    <a:pt x="129" y="4"/>
                  </a:lnTo>
                  <a:lnTo>
                    <a:pt x="138" y="2"/>
                  </a:lnTo>
                  <a:lnTo>
                    <a:pt x="145" y="1"/>
                  </a:lnTo>
                  <a:lnTo>
                    <a:pt x="154" y="0"/>
                  </a:lnTo>
                  <a:lnTo>
                    <a:pt x="161" y="1"/>
                  </a:lnTo>
                  <a:lnTo>
                    <a:pt x="169" y="2"/>
                  </a:lnTo>
                  <a:lnTo>
                    <a:pt x="177" y="3"/>
                  </a:lnTo>
                  <a:lnTo>
                    <a:pt x="185" y="6"/>
                  </a:lnTo>
                  <a:lnTo>
                    <a:pt x="193" y="9"/>
                  </a:lnTo>
                  <a:lnTo>
                    <a:pt x="199" y="13"/>
                  </a:lnTo>
                  <a:lnTo>
                    <a:pt x="207" y="18"/>
                  </a:lnTo>
                  <a:lnTo>
                    <a:pt x="213" y="24"/>
                  </a:lnTo>
                  <a:lnTo>
                    <a:pt x="216" y="26"/>
                  </a:lnTo>
                  <a:lnTo>
                    <a:pt x="221" y="28"/>
                  </a:lnTo>
                  <a:lnTo>
                    <a:pt x="227" y="28"/>
                  </a:lnTo>
                  <a:lnTo>
                    <a:pt x="233" y="28"/>
                  </a:lnTo>
                  <a:lnTo>
                    <a:pt x="247" y="27"/>
                  </a:lnTo>
                  <a:lnTo>
                    <a:pt x="264" y="24"/>
                  </a:lnTo>
                  <a:lnTo>
                    <a:pt x="295" y="14"/>
                  </a:lnTo>
                  <a:lnTo>
                    <a:pt x="323" y="9"/>
                  </a:lnTo>
                  <a:lnTo>
                    <a:pt x="328" y="8"/>
                  </a:lnTo>
                  <a:lnTo>
                    <a:pt x="331" y="9"/>
                  </a:lnTo>
                  <a:lnTo>
                    <a:pt x="334" y="10"/>
                  </a:lnTo>
                  <a:lnTo>
                    <a:pt x="336" y="12"/>
                  </a:lnTo>
                  <a:lnTo>
                    <a:pt x="337" y="15"/>
                  </a:lnTo>
                  <a:lnTo>
                    <a:pt x="336" y="20"/>
                  </a:lnTo>
                  <a:lnTo>
                    <a:pt x="332" y="25"/>
                  </a:lnTo>
                  <a:lnTo>
                    <a:pt x="328" y="31"/>
                  </a:lnTo>
                  <a:lnTo>
                    <a:pt x="313" y="48"/>
                  </a:lnTo>
                  <a:lnTo>
                    <a:pt x="290" y="71"/>
                  </a:lnTo>
                  <a:lnTo>
                    <a:pt x="257" y="103"/>
                  </a:lnTo>
                  <a:lnTo>
                    <a:pt x="214" y="141"/>
                  </a:lnTo>
                  <a:lnTo>
                    <a:pt x="144" y="214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26" name="Freeform 86"/>
            <p:cNvSpPr>
              <a:spLocks/>
            </p:cNvSpPr>
            <p:nvPr/>
          </p:nvSpPr>
          <p:spPr bwMode="auto">
            <a:xfrm>
              <a:off x="693738" y="2003425"/>
              <a:ext cx="796925" cy="663575"/>
            </a:xfrm>
            <a:custGeom>
              <a:avLst/>
              <a:gdLst>
                <a:gd name="T0" fmla="*/ 2058 w 2513"/>
                <a:gd name="T1" fmla="*/ 1402 h 2090"/>
                <a:gd name="T2" fmla="*/ 2123 w 2513"/>
                <a:gd name="T3" fmla="*/ 1361 h 2090"/>
                <a:gd name="T4" fmla="*/ 2182 w 2513"/>
                <a:gd name="T5" fmla="*/ 1314 h 2090"/>
                <a:gd name="T6" fmla="*/ 2237 w 2513"/>
                <a:gd name="T7" fmla="*/ 1262 h 2090"/>
                <a:gd name="T8" fmla="*/ 2285 w 2513"/>
                <a:gd name="T9" fmla="*/ 1205 h 2090"/>
                <a:gd name="T10" fmla="*/ 2329 w 2513"/>
                <a:gd name="T11" fmla="*/ 1143 h 2090"/>
                <a:gd name="T12" fmla="*/ 2365 w 2513"/>
                <a:gd name="T13" fmla="*/ 1076 h 2090"/>
                <a:gd name="T14" fmla="*/ 2395 w 2513"/>
                <a:gd name="T15" fmla="*/ 1007 h 2090"/>
                <a:gd name="T16" fmla="*/ 2418 w 2513"/>
                <a:gd name="T17" fmla="*/ 933 h 2090"/>
                <a:gd name="T18" fmla="*/ 2434 w 2513"/>
                <a:gd name="T19" fmla="*/ 855 h 2090"/>
                <a:gd name="T20" fmla="*/ 2440 w 2513"/>
                <a:gd name="T21" fmla="*/ 776 h 2090"/>
                <a:gd name="T22" fmla="*/ 2437 w 2513"/>
                <a:gd name="T23" fmla="*/ 672 h 2090"/>
                <a:gd name="T24" fmla="*/ 2417 w 2513"/>
                <a:gd name="T25" fmla="*/ 561 h 2090"/>
                <a:gd name="T26" fmla="*/ 2382 w 2513"/>
                <a:gd name="T27" fmla="*/ 457 h 2090"/>
                <a:gd name="T28" fmla="*/ 2332 w 2513"/>
                <a:gd name="T29" fmla="*/ 361 h 2090"/>
                <a:gd name="T30" fmla="*/ 2270 w 2513"/>
                <a:gd name="T31" fmla="*/ 272 h 2090"/>
                <a:gd name="T32" fmla="*/ 2195 w 2513"/>
                <a:gd name="T33" fmla="*/ 195 h 2090"/>
                <a:gd name="T34" fmla="*/ 2110 w 2513"/>
                <a:gd name="T35" fmla="*/ 128 h 2090"/>
                <a:gd name="T36" fmla="*/ 2016 w 2513"/>
                <a:gd name="T37" fmla="*/ 74 h 2090"/>
                <a:gd name="T38" fmla="*/ 1914 w 2513"/>
                <a:gd name="T39" fmla="*/ 33 h 2090"/>
                <a:gd name="T40" fmla="*/ 1805 w 2513"/>
                <a:gd name="T41" fmla="*/ 9 h 2090"/>
                <a:gd name="T42" fmla="*/ 1691 w 2513"/>
                <a:gd name="T43" fmla="*/ 0 h 2090"/>
                <a:gd name="T44" fmla="*/ 674 w 2513"/>
                <a:gd name="T45" fmla="*/ 3 h 2090"/>
                <a:gd name="T46" fmla="*/ 563 w 2513"/>
                <a:gd name="T47" fmla="*/ 23 h 2090"/>
                <a:gd name="T48" fmla="*/ 458 w 2513"/>
                <a:gd name="T49" fmla="*/ 58 h 2090"/>
                <a:gd name="T50" fmla="*/ 362 w 2513"/>
                <a:gd name="T51" fmla="*/ 108 h 2090"/>
                <a:gd name="T52" fmla="*/ 273 w 2513"/>
                <a:gd name="T53" fmla="*/ 170 h 2090"/>
                <a:gd name="T54" fmla="*/ 196 w 2513"/>
                <a:gd name="T55" fmla="*/ 245 h 2090"/>
                <a:gd name="T56" fmla="*/ 128 w 2513"/>
                <a:gd name="T57" fmla="*/ 330 h 2090"/>
                <a:gd name="T58" fmla="*/ 74 w 2513"/>
                <a:gd name="T59" fmla="*/ 424 h 2090"/>
                <a:gd name="T60" fmla="*/ 34 w 2513"/>
                <a:gd name="T61" fmla="*/ 527 h 2090"/>
                <a:gd name="T62" fmla="*/ 10 w 2513"/>
                <a:gd name="T63" fmla="*/ 634 h 2090"/>
                <a:gd name="T64" fmla="*/ 0 w 2513"/>
                <a:gd name="T65" fmla="*/ 749 h 2090"/>
                <a:gd name="T66" fmla="*/ 10 w 2513"/>
                <a:gd name="T67" fmla="*/ 863 h 2090"/>
                <a:gd name="T68" fmla="*/ 34 w 2513"/>
                <a:gd name="T69" fmla="*/ 972 h 2090"/>
                <a:gd name="T70" fmla="*/ 74 w 2513"/>
                <a:gd name="T71" fmla="*/ 1073 h 2090"/>
                <a:gd name="T72" fmla="*/ 128 w 2513"/>
                <a:gd name="T73" fmla="*/ 1167 h 2090"/>
                <a:gd name="T74" fmla="*/ 196 w 2513"/>
                <a:gd name="T75" fmla="*/ 1253 h 2090"/>
                <a:gd name="T76" fmla="*/ 273 w 2513"/>
                <a:gd name="T77" fmla="*/ 1327 h 2090"/>
                <a:gd name="T78" fmla="*/ 362 w 2513"/>
                <a:gd name="T79" fmla="*/ 1389 h 2090"/>
                <a:gd name="T80" fmla="*/ 458 w 2513"/>
                <a:gd name="T81" fmla="*/ 1439 h 2090"/>
                <a:gd name="T82" fmla="*/ 563 w 2513"/>
                <a:gd name="T83" fmla="*/ 1475 h 2090"/>
                <a:gd name="T84" fmla="*/ 674 w 2513"/>
                <a:gd name="T85" fmla="*/ 1494 h 2090"/>
                <a:gd name="T86" fmla="*/ 1258 w 2513"/>
                <a:gd name="T87" fmla="*/ 1498 h 2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13" h="2090">
                  <a:moveTo>
                    <a:pt x="2513" y="2090"/>
                  </a:moveTo>
                  <a:lnTo>
                    <a:pt x="2036" y="1413"/>
                  </a:lnTo>
                  <a:lnTo>
                    <a:pt x="2058" y="1402"/>
                  </a:lnTo>
                  <a:lnTo>
                    <a:pt x="2080" y="1389"/>
                  </a:lnTo>
                  <a:lnTo>
                    <a:pt x="2101" y="1375"/>
                  </a:lnTo>
                  <a:lnTo>
                    <a:pt x="2123" y="1361"/>
                  </a:lnTo>
                  <a:lnTo>
                    <a:pt x="2143" y="1346"/>
                  </a:lnTo>
                  <a:lnTo>
                    <a:pt x="2163" y="1331"/>
                  </a:lnTo>
                  <a:lnTo>
                    <a:pt x="2182" y="1314"/>
                  </a:lnTo>
                  <a:lnTo>
                    <a:pt x="2201" y="1298"/>
                  </a:lnTo>
                  <a:lnTo>
                    <a:pt x="2219" y="1280"/>
                  </a:lnTo>
                  <a:lnTo>
                    <a:pt x="2237" y="1262"/>
                  </a:lnTo>
                  <a:lnTo>
                    <a:pt x="2254" y="1244"/>
                  </a:lnTo>
                  <a:lnTo>
                    <a:pt x="2270" y="1224"/>
                  </a:lnTo>
                  <a:lnTo>
                    <a:pt x="2285" y="1205"/>
                  </a:lnTo>
                  <a:lnTo>
                    <a:pt x="2300" y="1185"/>
                  </a:lnTo>
                  <a:lnTo>
                    <a:pt x="2315" y="1164"/>
                  </a:lnTo>
                  <a:lnTo>
                    <a:pt x="2329" y="1143"/>
                  </a:lnTo>
                  <a:lnTo>
                    <a:pt x="2342" y="1122"/>
                  </a:lnTo>
                  <a:lnTo>
                    <a:pt x="2354" y="1100"/>
                  </a:lnTo>
                  <a:lnTo>
                    <a:pt x="2365" y="1076"/>
                  </a:lnTo>
                  <a:lnTo>
                    <a:pt x="2376" y="1053"/>
                  </a:lnTo>
                  <a:lnTo>
                    <a:pt x="2386" y="1030"/>
                  </a:lnTo>
                  <a:lnTo>
                    <a:pt x="2395" y="1007"/>
                  </a:lnTo>
                  <a:lnTo>
                    <a:pt x="2404" y="982"/>
                  </a:lnTo>
                  <a:lnTo>
                    <a:pt x="2411" y="957"/>
                  </a:lnTo>
                  <a:lnTo>
                    <a:pt x="2418" y="933"/>
                  </a:lnTo>
                  <a:lnTo>
                    <a:pt x="2424" y="907"/>
                  </a:lnTo>
                  <a:lnTo>
                    <a:pt x="2429" y="882"/>
                  </a:lnTo>
                  <a:lnTo>
                    <a:pt x="2434" y="855"/>
                  </a:lnTo>
                  <a:lnTo>
                    <a:pt x="2437" y="829"/>
                  </a:lnTo>
                  <a:lnTo>
                    <a:pt x="2439" y="802"/>
                  </a:lnTo>
                  <a:lnTo>
                    <a:pt x="2440" y="776"/>
                  </a:lnTo>
                  <a:lnTo>
                    <a:pt x="2441" y="749"/>
                  </a:lnTo>
                  <a:lnTo>
                    <a:pt x="2440" y="711"/>
                  </a:lnTo>
                  <a:lnTo>
                    <a:pt x="2437" y="672"/>
                  </a:lnTo>
                  <a:lnTo>
                    <a:pt x="2431" y="634"/>
                  </a:lnTo>
                  <a:lnTo>
                    <a:pt x="2425" y="597"/>
                  </a:lnTo>
                  <a:lnTo>
                    <a:pt x="2417" y="561"/>
                  </a:lnTo>
                  <a:lnTo>
                    <a:pt x="2407" y="527"/>
                  </a:lnTo>
                  <a:lnTo>
                    <a:pt x="2395" y="492"/>
                  </a:lnTo>
                  <a:lnTo>
                    <a:pt x="2382" y="457"/>
                  </a:lnTo>
                  <a:lnTo>
                    <a:pt x="2367" y="424"/>
                  </a:lnTo>
                  <a:lnTo>
                    <a:pt x="2350" y="391"/>
                  </a:lnTo>
                  <a:lnTo>
                    <a:pt x="2332" y="361"/>
                  </a:lnTo>
                  <a:lnTo>
                    <a:pt x="2313" y="330"/>
                  </a:lnTo>
                  <a:lnTo>
                    <a:pt x="2292" y="300"/>
                  </a:lnTo>
                  <a:lnTo>
                    <a:pt x="2270" y="272"/>
                  </a:lnTo>
                  <a:lnTo>
                    <a:pt x="2246" y="245"/>
                  </a:lnTo>
                  <a:lnTo>
                    <a:pt x="2221" y="219"/>
                  </a:lnTo>
                  <a:lnTo>
                    <a:pt x="2195" y="195"/>
                  </a:lnTo>
                  <a:lnTo>
                    <a:pt x="2168" y="170"/>
                  </a:lnTo>
                  <a:lnTo>
                    <a:pt x="2140" y="148"/>
                  </a:lnTo>
                  <a:lnTo>
                    <a:pt x="2110" y="128"/>
                  </a:lnTo>
                  <a:lnTo>
                    <a:pt x="2079" y="108"/>
                  </a:lnTo>
                  <a:lnTo>
                    <a:pt x="2049" y="90"/>
                  </a:lnTo>
                  <a:lnTo>
                    <a:pt x="2016" y="74"/>
                  </a:lnTo>
                  <a:lnTo>
                    <a:pt x="1983" y="58"/>
                  </a:lnTo>
                  <a:lnTo>
                    <a:pt x="1949" y="46"/>
                  </a:lnTo>
                  <a:lnTo>
                    <a:pt x="1914" y="33"/>
                  </a:lnTo>
                  <a:lnTo>
                    <a:pt x="1878" y="23"/>
                  </a:lnTo>
                  <a:lnTo>
                    <a:pt x="1842" y="15"/>
                  </a:lnTo>
                  <a:lnTo>
                    <a:pt x="1805" y="9"/>
                  </a:lnTo>
                  <a:lnTo>
                    <a:pt x="1768" y="3"/>
                  </a:lnTo>
                  <a:lnTo>
                    <a:pt x="1730" y="1"/>
                  </a:lnTo>
                  <a:lnTo>
                    <a:pt x="1691" y="0"/>
                  </a:lnTo>
                  <a:lnTo>
                    <a:pt x="750" y="0"/>
                  </a:lnTo>
                  <a:lnTo>
                    <a:pt x="712" y="1"/>
                  </a:lnTo>
                  <a:lnTo>
                    <a:pt x="674" y="3"/>
                  </a:lnTo>
                  <a:lnTo>
                    <a:pt x="636" y="9"/>
                  </a:lnTo>
                  <a:lnTo>
                    <a:pt x="599" y="15"/>
                  </a:lnTo>
                  <a:lnTo>
                    <a:pt x="563" y="23"/>
                  </a:lnTo>
                  <a:lnTo>
                    <a:pt x="527" y="33"/>
                  </a:lnTo>
                  <a:lnTo>
                    <a:pt x="492" y="46"/>
                  </a:lnTo>
                  <a:lnTo>
                    <a:pt x="458" y="58"/>
                  </a:lnTo>
                  <a:lnTo>
                    <a:pt x="425" y="74"/>
                  </a:lnTo>
                  <a:lnTo>
                    <a:pt x="393" y="90"/>
                  </a:lnTo>
                  <a:lnTo>
                    <a:pt x="362" y="108"/>
                  </a:lnTo>
                  <a:lnTo>
                    <a:pt x="331" y="128"/>
                  </a:lnTo>
                  <a:lnTo>
                    <a:pt x="302" y="148"/>
                  </a:lnTo>
                  <a:lnTo>
                    <a:pt x="273" y="170"/>
                  </a:lnTo>
                  <a:lnTo>
                    <a:pt x="247" y="195"/>
                  </a:lnTo>
                  <a:lnTo>
                    <a:pt x="220" y="219"/>
                  </a:lnTo>
                  <a:lnTo>
                    <a:pt x="196" y="245"/>
                  </a:lnTo>
                  <a:lnTo>
                    <a:pt x="172" y="272"/>
                  </a:lnTo>
                  <a:lnTo>
                    <a:pt x="149" y="300"/>
                  </a:lnTo>
                  <a:lnTo>
                    <a:pt x="128" y="330"/>
                  </a:lnTo>
                  <a:lnTo>
                    <a:pt x="109" y="361"/>
                  </a:lnTo>
                  <a:lnTo>
                    <a:pt x="91" y="391"/>
                  </a:lnTo>
                  <a:lnTo>
                    <a:pt x="74" y="424"/>
                  </a:lnTo>
                  <a:lnTo>
                    <a:pt x="59" y="457"/>
                  </a:lnTo>
                  <a:lnTo>
                    <a:pt x="46" y="492"/>
                  </a:lnTo>
                  <a:lnTo>
                    <a:pt x="34" y="527"/>
                  </a:lnTo>
                  <a:lnTo>
                    <a:pt x="25" y="561"/>
                  </a:lnTo>
                  <a:lnTo>
                    <a:pt x="16" y="597"/>
                  </a:lnTo>
                  <a:lnTo>
                    <a:pt x="10" y="634"/>
                  </a:lnTo>
                  <a:lnTo>
                    <a:pt x="4" y="672"/>
                  </a:lnTo>
                  <a:lnTo>
                    <a:pt x="1" y="711"/>
                  </a:lnTo>
                  <a:lnTo>
                    <a:pt x="0" y="749"/>
                  </a:lnTo>
                  <a:lnTo>
                    <a:pt x="1" y="788"/>
                  </a:lnTo>
                  <a:lnTo>
                    <a:pt x="4" y="826"/>
                  </a:lnTo>
                  <a:lnTo>
                    <a:pt x="10" y="863"/>
                  </a:lnTo>
                  <a:lnTo>
                    <a:pt x="16" y="900"/>
                  </a:lnTo>
                  <a:lnTo>
                    <a:pt x="25" y="936"/>
                  </a:lnTo>
                  <a:lnTo>
                    <a:pt x="34" y="972"/>
                  </a:lnTo>
                  <a:lnTo>
                    <a:pt x="46" y="1007"/>
                  </a:lnTo>
                  <a:lnTo>
                    <a:pt x="59" y="1040"/>
                  </a:lnTo>
                  <a:lnTo>
                    <a:pt x="74" y="1073"/>
                  </a:lnTo>
                  <a:lnTo>
                    <a:pt x="91" y="1106"/>
                  </a:lnTo>
                  <a:lnTo>
                    <a:pt x="109" y="1138"/>
                  </a:lnTo>
                  <a:lnTo>
                    <a:pt x="128" y="1167"/>
                  </a:lnTo>
                  <a:lnTo>
                    <a:pt x="149" y="1197"/>
                  </a:lnTo>
                  <a:lnTo>
                    <a:pt x="172" y="1225"/>
                  </a:lnTo>
                  <a:lnTo>
                    <a:pt x="196" y="1253"/>
                  </a:lnTo>
                  <a:lnTo>
                    <a:pt x="220" y="1278"/>
                  </a:lnTo>
                  <a:lnTo>
                    <a:pt x="247" y="1304"/>
                  </a:lnTo>
                  <a:lnTo>
                    <a:pt x="273" y="1327"/>
                  </a:lnTo>
                  <a:lnTo>
                    <a:pt x="302" y="1349"/>
                  </a:lnTo>
                  <a:lnTo>
                    <a:pt x="331" y="1370"/>
                  </a:lnTo>
                  <a:lnTo>
                    <a:pt x="362" y="1389"/>
                  </a:lnTo>
                  <a:lnTo>
                    <a:pt x="393" y="1407"/>
                  </a:lnTo>
                  <a:lnTo>
                    <a:pt x="425" y="1424"/>
                  </a:lnTo>
                  <a:lnTo>
                    <a:pt x="458" y="1439"/>
                  </a:lnTo>
                  <a:lnTo>
                    <a:pt x="492" y="1453"/>
                  </a:lnTo>
                  <a:lnTo>
                    <a:pt x="527" y="1464"/>
                  </a:lnTo>
                  <a:lnTo>
                    <a:pt x="563" y="1475"/>
                  </a:lnTo>
                  <a:lnTo>
                    <a:pt x="599" y="1482"/>
                  </a:lnTo>
                  <a:lnTo>
                    <a:pt x="636" y="1490"/>
                  </a:lnTo>
                  <a:lnTo>
                    <a:pt x="674" y="1494"/>
                  </a:lnTo>
                  <a:lnTo>
                    <a:pt x="712" y="1497"/>
                  </a:lnTo>
                  <a:lnTo>
                    <a:pt x="750" y="1498"/>
                  </a:lnTo>
                  <a:lnTo>
                    <a:pt x="1258" y="1498"/>
                  </a:lnTo>
                  <a:lnTo>
                    <a:pt x="1221" y="1505"/>
                  </a:lnTo>
                  <a:lnTo>
                    <a:pt x="2513" y="20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27" name="Freeform 87"/>
            <p:cNvSpPr>
              <a:spLocks/>
            </p:cNvSpPr>
            <p:nvPr/>
          </p:nvSpPr>
          <p:spPr bwMode="auto">
            <a:xfrm>
              <a:off x="4632325" y="1979613"/>
              <a:ext cx="774700" cy="647700"/>
            </a:xfrm>
            <a:custGeom>
              <a:avLst/>
              <a:gdLst>
                <a:gd name="T0" fmla="*/ 712 w 2441"/>
                <a:gd name="T1" fmla="*/ 1 h 2040"/>
                <a:gd name="T2" fmla="*/ 598 w 2441"/>
                <a:gd name="T3" fmla="*/ 15 h 2040"/>
                <a:gd name="T4" fmla="*/ 492 w 2441"/>
                <a:gd name="T5" fmla="*/ 46 h 2040"/>
                <a:gd name="T6" fmla="*/ 392 w 2441"/>
                <a:gd name="T7" fmla="*/ 90 h 2040"/>
                <a:gd name="T8" fmla="*/ 301 w 2441"/>
                <a:gd name="T9" fmla="*/ 149 h 2040"/>
                <a:gd name="T10" fmla="*/ 220 w 2441"/>
                <a:gd name="T11" fmla="*/ 219 h 2040"/>
                <a:gd name="T12" fmla="*/ 149 w 2441"/>
                <a:gd name="T13" fmla="*/ 300 h 2040"/>
                <a:gd name="T14" fmla="*/ 91 w 2441"/>
                <a:gd name="T15" fmla="*/ 392 h 2040"/>
                <a:gd name="T16" fmla="*/ 45 w 2441"/>
                <a:gd name="T17" fmla="*/ 492 h 2040"/>
                <a:gd name="T18" fmla="*/ 16 w 2441"/>
                <a:gd name="T19" fmla="*/ 598 h 2040"/>
                <a:gd name="T20" fmla="*/ 1 w 2441"/>
                <a:gd name="T21" fmla="*/ 710 h 2040"/>
                <a:gd name="T22" fmla="*/ 3 w 2441"/>
                <a:gd name="T23" fmla="*/ 810 h 2040"/>
                <a:gd name="T24" fmla="*/ 16 w 2441"/>
                <a:gd name="T25" fmla="*/ 900 h 2040"/>
                <a:gd name="T26" fmla="*/ 38 w 2441"/>
                <a:gd name="T27" fmla="*/ 985 h 2040"/>
                <a:gd name="T28" fmla="*/ 71 w 2441"/>
                <a:gd name="T29" fmla="*/ 1066 h 2040"/>
                <a:gd name="T30" fmla="*/ 112 w 2441"/>
                <a:gd name="T31" fmla="*/ 1142 h 2040"/>
                <a:gd name="T32" fmla="*/ 162 w 2441"/>
                <a:gd name="T33" fmla="*/ 1213 h 2040"/>
                <a:gd name="T34" fmla="*/ 219 w 2441"/>
                <a:gd name="T35" fmla="*/ 1277 h 2040"/>
                <a:gd name="T36" fmla="*/ 282 w 2441"/>
                <a:gd name="T37" fmla="*/ 1334 h 2040"/>
                <a:gd name="T38" fmla="*/ 353 w 2441"/>
                <a:gd name="T39" fmla="*/ 1384 h 2040"/>
                <a:gd name="T40" fmla="*/ 429 w 2441"/>
                <a:gd name="T41" fmla="*/ 1426 h 2040"/>
                <a:gd name="T42" fmla="*/ 510 w 2441"/>
                <a:gd name="T43" fmla="*/ 1459 h 2040"/>
                <a:gd name="T44" fmla="*/ 1190 w 2441"/>
                <a:gd name="T45" fmla="*/ 1498 h 2040"/>
                <a:gd name="T46" fmla="*/ 1768 w 2441"/>
                <a:gd name="T47" fmla="*/ 1494 h 2040"/>
                <a:gd name="T48" fmla="*/ 1878 w 2441"/>
                <a:gd name="T49" fmla="*/ 1475 h 2040"/>
                <a:gd name="T50" fmla="*/ 1983 w 2441"/>
                <a:gd name="T51" fmla="*/ 1439 h 2040"/>
                <a:gd name="T52" fmla="*/ 2080 w 2441"/>
                <a:gd name="T53" fmla="*/ 1389 h 2040"/>
                <a:gd name="T54" fmla="*/ 2168 w 2441"/>
                <a:gd name="T55" fmla="*/ 1327 h 2040"/>
                <a:gd name="T56" fmla="*/ 2246 w 2441"/>
                <a:gd name="T57" fmla="*/ 1253 h 2040"/>
                <a:gd name="T58" fmla="*/ 2313 w 2441"/>
                <a:gd name="T59" fmla="*/ 1168 h 2040"/>
                <a:gd name="T60" fmla="*/ 2367 w 2441"/>
                <a:gd name="T61" fmla="*/ 1074 h 2040"/>
                <a:gd name="T62" fmla="*/ 2407 w 2441"/>
                <a:gd name="T63" fmla="*/ 972 h 2040"/>
                <a:gd name="T64" fmla="*/ 2432 w 2441"/>
                <a:gd name="T65" fmla="*/ 863 h 2040"/>
                <a:gd name="T66" fmla="*/ 2441 w 2441"/>
                <a:gd name="T67" fmla="*/ 748 h 2040"/>
                <a:gd name="T68" fmla="*/ 2432 w 2441"/>
                <a:gd name="T69" fmla="*/ 635 h 2040"/>
                <a:gd name="T70" fmla="*/ 2407 w 2441"/>
                <a:gd name="T71" fmla="*/ 526 h 2040"/>
                <a:gd name="T72" fmla="*/ 2367 w 2441"/>
                <a:gd name="T73" fmla="*/ 424 h 2040"/>
                <a:gd name="T74" fmla="*/ 2313 w 2441"/>
                <a:gd name="T75" fmla="*/ 330 h 2040"/>
                <a:gd name="T76" fmla="*/ 2246 w 2441"/>
                <a:gd name="T77" fmla="*/ 245 h 2040"/>
                <a:gd name="T78" fmla="*/ 2168 w 2441"/>
                <a:gd name="T79" fmla="*/ 171 h 2040"/>
                <a:gd name="T80" fmla="*/ 2080 w 2441"/>
                <a:gd name="T81" fmla="*/ 108 h 2040"/>
                <a:gd name="T82" fmla="*/ 1983 w 2441"/>
                <a:gd name="T83" fmla="*/ 59 h 2040"/>
                <a:gd name="T84" fmla="*/ 1878 w 2441"/>
                <a:gd name="T85" fmla="*/ 23 h 2040"/>
                <a:gd name="T86" fmla="*/ 1768 w 2441"/>
                <a:gd name="T87" fmla="*/ 3 h 2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41" h="2040">
                  <a:moveTo>
                    <a:pt x="1691" y="0"/>
                  </a:moveTo>
                  <a:lnTo>
                    <a:pt x="750" y="0"/>
                  </a:lnTo>
                  <a:lnTo>
                    <a:pt x="712" y="1"/>
                  </a:lnTo>
                  <a:lnTo>
                    <a:pt x="673" y="3"/>
                  </a:lnTo>
                  <a:lnTo>
                    <a:pt x="635" y="9"/>
                  </a:lnTo>
                  <a:lnTo>
                    <a:pt x="598" y="15"/>
                  </a:lnTo>
                  <a:lnTo>
                    <a:pt x="562" y="23"/>
                  </a:lnTo>
                  <a:lnTo>
                    <a:pt x="526" y="34"/>
                  </a:lnTo>
                  <a:lnTo>
                    <a:pt x="492" y="46"/>
                  </a:lnTo>
                  <a:lnTo>
                    <a:pt x="458" y="59"/>
                  </a:lnTo>
                  <a:lnTo>
                    <a:pt x="425" y="74"/>
                  </a:lnTo>
                  <a:lnTo>
                    <a:pt x="392" y="90"/>
                  </a:lnTo>
                  <a:lnTo>
                    <a:pt x="362" y="108"/>
                  </a:lnTo>
                  <a:lnTo>
                    <a:pt x="331" y="128"/>
                  </a:lnTo>
                  <a:lnTo>
                    <a:pt x="301" y="149"/>
                  </a:lnTo>
                  <a:lnTo>
                    <a:pt x="273" y="171"/>
                  </a:lnTo>
                  <a:lnTo>
                    <a:pt x="246" y="195"/>
                  </a:lnTo>
                  <a:lnTo>
                    <a:pt x="220" y="219"/>
                  </a:lnTo>
                  <a:lnTo>
                    <a:pt x="195" y="245"/>
                  </a:lnTo>
                  <a:lnTo>
                    <a:pt x="171" y="273"/>
                  </a:lnTo>
                  <a:lnTo>
                    <a:pt x="149" y="300"/>
                  </a:lnTo>
                  <a:lnTo>
                    <a:pt x="128" y="330"/>
                  </a:lnTo>
                  <a:lnTo>
                    <a:pt x="109" y="361"/>
                  </a:lnTo>
                  <a:lnTo>
                    <a:pt x="91" y="392"/>
                  </a:lnTo>
                  <a:lnTo>
                    <a:pt x="74" y="424"/>
                  </a:lnTo>
                  <a:lnTo>
                    <a:pt x="59" y="458"/>
                  </a:lnTo>
                  <a:lnTo>
                    <a:pt x="45" y="492"/>
                  </a:lnTo>
                  <a:lnTo>
                    <a:pt x="34" y="526"/>
                  </a:lnTo>
                  <a:lnTo>
                    <a:pt x="24" y="561"/>
                  </a:lnTo>
                  <a:lnTo>
                    <a:pt x="16" y="598"/>
                  </a:lnTo>
                  <a:lnTo>
                    <a:pt x="9" y="635"/>
                  </a:lnTo>
                  <a:lnTo>
                    <a:pt x="4" y="672"/>
                  </a:lnTo>
                  <a:lnTo>
                    <a:pt x="1" y="710"/>
                  </a:lnTo>
                  <a:lnTo>
                    <a:pt x="0" y="748"/>
                  </a:lnTo>
                  <a:lnTo>
                    <a:pt x="1" y="780"/>
                  </a:lnTo>
                  <a:lnTo>
                    <a:pt x="3" y="810"/>
                  </a:lnTo>
                  <a:lnTo>
                    <a:pt x="6" y="840"/>
                  </a:lnTo>
                  <a:lnTo>
                    <a:pt x="10" y="870"/>
                  </a:lnTo>
                  <a:lnTo>
                    <a:pt x="16" y="900"/>
                  </a:lnTo>
                  <a:lnTo>
                    <a:pt x="22" y="928"/>
                  </a:lnTo>
                  <a:lnTo>
                    <a:pt x="29" y="957"/>
                  </a:lnTo>
                  <a:lnTo>
                    <a:pt x="38" y="985"/>
                  </a:lnTo>
                  <a:lnTo>
                    <a:pt x="48" y="1013"/>
                  </a:lnTo>
                  <a:lnTo>
                    <a:pt x="59" y="1039"/>
                  </a:lnTo>
                  <a:lnTo>
                    <a:pt x="71" y="1066"/>
                  </a:lnTo>
                  <a:lnTo>
                    <a:pt x="83" y="1092"/>
                  </a:lnTo>
                  <a:lnTo>
                    <a:pt x="97" y="1117"/>
                  </a:lnTo>
                  <a:lnTo>
                    <a:pt x="112" y="1142"/>
                  </a:lnTo>
                  <a:lnTo>
                    <a:pt x="128" y="1166"/>
                  </a:lnTo>
                  <a:lnTo>
                    <a:pt x="144" y="1190"/>
                  </a:lnTo>
                  <a:lnTo>
                    <a:pt x="162" y="1213"/>
                  </a:lnTo>
                  <a:lnTo>
                    <a:pt x="180" y="1235"/>
                  </a:lnTo>
                  <a:lnTo>
                    <a:pt x="199" y="1256"/>
                  </a:lnTo>
                  <a:lnTo>
                    <a:pt x="219" y="1277"/>
                  </a:lnTo>
                  <a:lnTo>
                    <a:pt x="239" y="1297"/>
                  </a:lnTo>
                  <a:lnTo>
                    <a:pt x="260" y="1316"/>
                  </a:lnTo>
                  <a:lnTo>
                    <a:pt x="282" y="1334"/>
                  </a:lnTo>
                  <a:lnTo>
                    <a:pt x="305" y="1352"/>
                  </a:lnTo>
                  <a:lnTo>
                    <a:pt x="329" y="1369"/>
                  </a:lnTo>
                  <a:lnTo>
                    <a:pt x="353" y="1384"/>
                  </a:lnTo>
                  <a:lnTo>
                    <a:pt x="377" y="1399"/>
                  </a:lnTo>
                  <a:lnTo>
                    <a:pt x="403" y="1413"/>
                  </a:lnTo>
                  <a:lnTo>
                    <a:pt x="429" y="1426"/>
                  </a:lnTo>
                  <a:lnTo>
                    <a:pt x="456" y="1438"/>
                  </a:lnTo>
                  <a:lnTo>
                    <a:pt x="482" y="1448"/>
                  </a:lnTo>
                  <a:lnTo>
                    <a:pt x="510" y="1459"/>
                  </a:lnTo>
                  <a:lnTo>
                    <a:pt x="0" y="2040"/>
                  </a:lnTo>
                  <a:lnTo>
                    <a:pt x="1220" y="1505"/>
                  </a:lnTo>
                  <a:lnTo>
                    <a:pt x="1190" y="1498"/>
                  </a:lnTo>
                  <a:lnTo>
                    <a:pt x="1691" y="1498"/>
                  </a:lnTo>
                  <a:lnTo>
                    <a:pt x="1730" y="1497"/>
                  </a:lnTo>
                  <a:lnTo>
                    <a:pt x="1768" y="1494"/>
                  </a:lnTo>
                  <a:lnTo>
                    <a:pt x="1805" y="1489"/>
                  </a:lnTo>
                  <a:lnTo>
                    <a:pt x="1842" y="1483"/>
                  </a:lnTo>
                  <a:lnTo>
                    <a:pt x="1878" y="1475"/>
                  </a:lnTo>
                  <a:lnTo>
                    <a:pt x="1914" y="1464"/>
                  </a:lnTo>
                  <a:lnTo>
                    <a:pt x="1949" y="1452"/>
                  </a:lnTo>
                  <a:lnTo>
                    <a:pt x="1983" y="1439"/>
                  </a:lnTo>
                  <a:lnTo>
                    <a:pt x="2015" y="1424"/>
                  </a:lnTo>
                  <a:lnTo>
                    <a:pt x="2048" y="1408"/>
                  </a:lnTo>
                  <a:lnTo>
                    <a:pt x="2080" y="1389"/>
                  </a:lnTo>
                  <a:lnTo>
                    <a:pt x="2110" y="1370"/>
                  </a:lnTo>
                  <a:lnTo>
                    <a:pt x="2139" y="1349"/>
                  </a:lnTo>
                  <a:lnTo>
                    <a:pt x="2168" y="1327"/>
                  </a:lnTo>
                  <a:lnTo>
                    <a:pt x="2195" y="1303"/>
                  </a:lnTo>
                  <a:lnTo>
                    <a:pt x="2221" y="1279"/>
                  </a:lnTo>
                  <a:lnTo>
                    <a:pt x="2246" y="1253"/>
                  </a:lnTo>
                  <a:lnTo>
                    <a:pt x="2269" y="1225"/>
                  </a:lnTo>
                  <a:lnTo>
                    <a:pt x="2291" y="1197"/>
                  </a:lnTo>
                  <a:lnTo>
                    <a:pt x="2313" y="1168"/>
                  </a:lnTo>
                  <a:lnTo>
                    <a:pt x="2332" y="1137"/>
                  </a:lnTo>
                  <a:lnTo>
                    <a:pt x="2350" y="1106"/>
                  </a:lnTo>
                  <a:lnTo>
                    <a:pt x="2367" y="1074"/>
                  </a:lnTo>
                  <a:lnTo>
                    <a:pt x="2381" y="1040"/>
                  </a:lnTo>
                  <a:lnTo>
                    <a:pt x="2395" y="1006"/>
                  </a:lnTo>
                  <a:lnTo>
                    <a:pt x="2407" y="972"/>
                  </a:lnTo>
                  <a:lnTo>
                    <a:pt x="2416" y="937"/>
                  </a:lnTo>
                  <a:lnTo>
                    <a:pt x="2425" y="900"/>
                  </a:lnTo>
                  <a:lnTo>
                    <a:pt x="2432" y="863"/>
                  </a:lnTo>
                  <a:lnTo>
                    <a:pt x="2436" y="826"/>
                  </a:lnTo>
                  <a:lnTo>
                    <a:pt x="2439" y="788"/>
                  </a:lnTo>
                  <a:lnTo>
                    <a:pt x="2441" y="748"/>
                  </a:lnTo>
                  <a:lnTo>
                    <a:pt x="2439" y="710"/>
                  </a:lnTo>
                  <a:lnTo>
                    <a:pt x="2436" y="672"/>
                  </a:lnTo>
                  <a:lnTo>
                    <a:pt x="2432" y="635"/>
                  </a:lnTo>
                  <a:lnTo>
                    <a:pt x="2425" y="598"/>
                  </a:lnTo>
                  <a:lnTo>
                    <a:pt x="2416" y="561"/>
                  </a:lnTo>
                  <a:lnTo>
                    <a:pt x="2407" y="526"/>
                  </a:lnTo>
                  <a:lnTo>
                    <a:pt x="2395" y="492"/>
                  </a:lnTo>
                  <a:lnTo>
                    <a:pt x="2381" y="458"/>
                  </a:lnTo>
                  <a:lnTo>
                    <a:pt x="2367" y="424"/>
                  </a:lnTo>
                  <a:lnTo>
                    <a:pt x="2350" y="392"/>
                  </a:lnTo>
                  <a:lnTo>
                    <a:pt x="2332" y="361"/>
                  </a:lnTo>
                  <a:lnTo>
                    <a:pt x="2313" y="330"/>
                  </a:lnTo>
                  <a:lnTo>
                    <a:pt x="2291" y="300"/>
                  </a:lnTo>
                  <a:lnTo>
                    <a:pt x="2269" y="273"/>
                  </a:lnTo>
                  <a:lnTo>
                    <a:pt x="2246" y="245"/>
                  </a:lnTo>
                  <a:lnTo>
                    <a:pt x="2221" y="219"/>
                  </a:lnTo>
                  <a:lnTo>
                    <a:pt x="2195" y="195"/>
                  </a:lnTo>
                  <a:lnTo>
                    <a:pt x="2168" y="171"/>
                  </a:lnTo>
                  <a:lnTo>
                    <a:pt x="2139" y="149"/>
                  </a:lnTo>
                  <a:lnTo>
                    <a:pt x="2110" y="128"/>
                  </a:lnTo>
                  <a:lnTo>
                    <a:pt x="2080" y="108"/>
                  </a:lnTo>
                  <a:lnTo>
                    <a:pt x="2048" y="90"/>
                  </a:lnTo>
                  <a:lnTo>
                    <a:pt x="2015" y="74"/>
                  </a:lnTo>
                  <a:lnTo>
                    <a:pt x="1983" y="59"/>
                  </a:lnTo>
                  <a:lnTo>
                    <a:pt x="1949" y="46"/>
                  </a:lnTo>
                  <a:lnTo>
                    <a:pt x="1914" y="34"/>
                  </a:lnTo>
                  <a:lnTo>
                    <a:pt x="1878" y="23"/>
                  </a:lnTo>
                  <a:lnTo>
                    <a:pt x="1842" y="15"/>
                  </a:lnTo>
                  <a:lnTo>
                    <a:pt x="1805" y="9"/>
                  </a:lnTo>
                  <a:lnTo>
                    <a:pt x="1768" y="3"/>
                  </a:lnTo>
                  <a:lnTo>
                    <a:pt x="1730" y="1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28" name="Freeform 88"/>
            <p:cNvSpPr>
              <a:spLocks/>
            </p:cNvSpPr>
            <p:nvPr/>
          </p:nvSpPr>
          <p:spPr bwMode="auto">
            <a:xfrm>
              <a:off x="446088" y="3638550"/>
              <a:ext cx="495300" cy="495300"/>
            </a:xfrm>
            <a:custGeom>
              <a:avLst/>
              <a:gdLst>
                <a:gd name="T0" fmla="*/ 1555 w 1560"/>
                <a:gd name="T1" fmla="*/ 858 h 1560"/>
                <a:gd name="T2" fmla="*/ 1535 w 1560"/>
                <a:gd name="T3" fmla="*/ 973 h 1560"/>
                <a:gd name="T4" fmla="*/ 1498 w 1560"/>
                <a:gd name="T5" fmla="*/ 1082 h 1560"/>
                <a:gd name="T6" fmla="*/ 1448 w 1560"/>
                <a:gd name="T7" fmla="*/ 1182 h 1560"/>
                <a:gd name="T8" fmla="*/ 1382 w 1560"/>
                <a:gd name="T9" fmla="*/ 1274 h 1560"/>
                <a:gd name="T10" fmla="*/ 1305 w 1560"/>
                <a:gd name="T11" fmla="*/ 1356 h 1560"/>
                <a:gd name="T12" fmla="*/ 1217 w 1560"/>
                <a:gd name="T13" fmla="*/ 1425 h 1560"/>
                <a:gd name="T14" fmla="*/ 1119 w 1560"/>
                <a:gd name="T15" fmla="*/ 1481 h 1560"/>
                <a:gd name="T16" fmla="*/ 1013 w 1560"/>
                <a:gd name="T17" fmla="*/ 1524 h 1560"/>
                <a:gd name="T18" fmla="*/ 900 w 1560"/>
                <a:gd name="T19" fmla="*/ 1550 h 1560"/>
                <a:gd name="T20" fmla="*/ 781 w 1560"/>
                <a:gd name="T21" fmla="*/ 1560 h 1560"/>
                <a:gd name="T22" fmla="*/ 663 w 1560"/>
                <a:gd name="T23" fmla="*/ 1550 h 1560"/>
                <a:gd name="T24" fmla="*/ 550 w 1560"/>
                <a:gd name="T25" fmla="*/ 1525 h 1560"/>
                <a:gd name="T26" fmla="*/ 443 w 1560"/>
                <a:gd name="T27" fmla="*/ 1482 h 1560"/>
                <a:gd name="T28" fmla="*/ 345 w 1560"/>
                <a:gd name="T29" fmla="*/ 1426 h 1560"/>
                <a:gd name="T30" fmla="*/ 257 w 1560"/>
                <a:gd name="T31" fmla="*/ 1358 h 1560"/>
                <a:gd name="T32" fmla="*/ 179 w 1560"/>
                <a:gd name="T33" fmla="*/ 1276 h 1560"/>
                <a:gd name="T34" fmla="*/ 114 w 1560"/>
                <a:gd name="T35" fmla="*/ 1185 h 1560"/>
                <a:gd name="T36" fmla="*/ 62 w 1560"/>
                <a:gd name="T37" fmla="*/ 1085 h 1560"/>
                <a:gd name="T38" fmla="*/ 25 w 1560"/>
                <a:gd name="T39" fmla="*/ 976 h 1560"/>
                <a:gd name="T40" fmla="*/ 4 w 1560"/>
                <a:gd name="T41" fmla="*/ 861 h 1560"/>
                <a:gd name="T42" fmla="*/ 1 w 1560"/>
                <a:gd name="T43" fmla="*/ 741 h 1560"/>
                <a:gd name="T44" fmla="*/ 16 w 1560"/>
                <a:gd name="T45" fmla="*/ 624 h 1560"/>
                <a:gd name="T46" fmla="*/ 46 w 1560"/>
                <a:gd name="T47" fmla="*/ 513 h 1560"/>
                <a:gd name="T48" fmla="*/ 93 w 1560"/>
                <a:gd name="T49" fmla="*/ 409 h 1560"/>
                <a:gd name="T50" fmla="*/ 154 w 1560"/>
                <a:gd name="T51" fmla="*/ 314 h 1560"/>
                <a:gd name="T52" fmla="*/ 227 w 1560"/>
                <a:gd name="T53" fmla="*/ 230 h 1560"/>
                <a:gd name="T54" fmla="*/ 312 w 1560"/>
                <a:gd name="T55" fmla="*/ 156 h 1560"/>
                <a:gd name="T56" fmla="*/ 407 w 1560"/>
                <a:gd name="T57" fmla="*/ 94 h 1560"/>
                <a:gd name="T58" fmla="*/ 511 w 1560"/>
                <a:gd name="T59" fmla="*/ 48 h 1560"/>
                <a:gd name="T60" fmla="*/ 621 w 1560"/>
                <a:gd name="T61" fmla="*/ 16 h 1560"/>
                <a:gd name="T62" fmla="*/ 738 w 1560"/>
                <a:gd name="T63" fmla="*/ 1 h 1560"/>
                <a:gd name="T64" fmla="*/ 857 w 1560"/>
                <a:gd name="T65" fmla="*/ 4 h 1560"/>
                <a:gd name="T66" fmla="*/ 973 w 1560"/>
                <a:gd name="T67" fmla="*/ 25 h 1560"/>
                <a:gd name="T68" fmla="*/ 1082 w 1560"/>
                <a:gd name="T69" fmla="*/ 61 h 1560"/>
                <a:gd name="T70" fmla="*/ 1183 w 1560"/>
                <a:gd name="T71" fmla="*/ 112 h 1560"/>
                <a:gd name="T72" fmla="*/ 1274 w 1560"/>
                <a:gd name="T73" fmla="*/ 177 h 1560"/>
                <a:gd name="T74" fmla="*/ 1356 w 1560"/>
                <a:gd name="T75" fmla="*/ 254 h 1560"/>
                <a:gd name="T76" fmla="*/ 1425 w 1560"/>
                <a:gd name="T77" fmla="*/ 343 h 1560"/>
                <a:gd name="T78" fmla="*/ 1481 w 1560"/>
                <a:gd name="T79" fmla="*/ 440 h 1560"/>
                <a:gd name="T80" fmla="*/ 1524 w 1560"/>
                <a:gd name="T81" fmla="*/ 547 h 1560"/>
                <a:gd name="T82" fmla="*/ 1550 w 1560"/>
                <a:gd name="T83" fmla="*/ 659 h 1560"/>
                <a:gd name="T84" fmla="*/ 1560 w 1560"/>
                <a:gd name="T85" fmla="*/ 778 h 1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60" h="1560">
                  <a:moveTo>
                    <a:pt x="1560" y="778"/>
                  </a:moveTo>
                  <a:lnTo>
                    <a:pt x="1559" y="819"/>
                  </a:lnTo>
                  <a:lnTo>
                    <a:pt x="1555" y="858"/>
                  </a:lnTo>
                  <a:lnTo>
                    <a:pt x="1551" y="897"/>
                  </a:lnTo>
                  <a:lnTo>
                    <a:pt x="1544" y="935"/>
                  </a:lnTo>
                  <a:lnTo>
                    <a:pt x="1535" y="973"/>
                  </a:lnTo>
                  <a:lnTo>
                    <a:pt x="1525" y="1010"/>
                  </a:lnTo>
                  <a:lnTo>
                    <a:pt x="1513" y="1046"/>
                  </a:lnTo>
                  <a:lnTo>
                    <a:pt x="1498" y="1082"/>
                  </a:lnTo>
                  <a:lnTo>
                    <a:pt x="1483" y="1117"/>
                  </a:lnTo>
                  <a:lnTo>
                    <a:pt x="1466" y="1149"/>
                  </a:lnTo>
                  <a:lnTo>
                    <a:pt x="1448" y="1182"/>
                  </a:lnTo>
                  <a:lnTo>
                    <a:pt x="1427" y="1214"/>
                  </a:lnTo>
                  <a:lnTo>
                    <a:pt x="1405" y="1245"/>
                  </a:lnTo>
                  <a:lnTo>
                    <a:pt x="1382" y="1274"/>
                  </a:lnTo>
                  <a:lnTo>
                    <a:pt x="1358" y="1303"/>
                  </a:lnTo>
                  <a:lnTo>
                    <a:pt x="1332" y="1330"/>
                  </a:lnTo>
                  <a:lnTo>
                    <a:pt x="1305" y="1356"/>
                  </a:lnTo>
                  <a:lnTo>
                    <a:pt x="1277" y="1380"/>
                  </a:lnTo>
                  <a:lnTo>
                    <a:pt x="1248" y="1403"/>
                  </a:lnTo>
                  <a:lnTo>
                    <a:pt x="1217" y="1425"/>
                  </a:lnTo>
                  <a:lnTo>
                    <a:pt x="1185" y="1445"/>
                  </a:lnTo>
                  <a:lnTo>
                    <a:pt x="1152" y="1464"/>
                  </a:lnTo>
                  <a:lnTo>
                    <a:pt x="1119" y="1481"/>
                  </a:lnTo>
                  <a:lnTo>
                    <a:pt x="1085" y="1497"/>
                  </a:lnTo>
                  <a:lnTo>
                    <a:pt x="1049" y="1511"/>
                  </a:lnTo>
                  <a:lnTo>
                    <a:pt x="1013" y="1524"/>
                  </a:lnTo>
                  <a:lnTo>
                    <a:pt x="976" y="1534"/>
                  </a:lnTo>
                  <a:lnTo>
                    <a:pt x="938" y="1543"/>
                  </a:lnTo>
                  <a:lnTo>
                    <a:pt x="900" y="1550"/>
                  </a:lnTo>
                  <a:lnTo>
                    <a:pt x="861" y="1555"/>
                  </a:lnTo>
                  <a:lnTo>
                    <a:pt x="821" y="1558"/>
                  </a:lnTo>
                  <a:lnTo>
                    <a:pt x="781" y="1560"/>
                  </a:lnTo>
                  <a:lnTo>
                    <a:pt x="741" y="1558"/>
                  </a:lnTo>
                  <a:lnTo>
                    <a:pt x="701" y="1555"/>
                  </a:lnTo>
                  <a:lnTo>
                    <a:pt x="663" y="1550"/>
                  </a:lnTo>
                  <a:lnTo>
                    <a:pt x="624" y="1544"/>
                  </a:lnTo>
                  <a:lnTo>
                    <a:pt x="587" y="1535"/>
                  </a:lnTo>
                  <a:lnTo>
                    <a:pt x="550" y="1525"/>
                  </a:lnTo>
                  <a:lnTo>
                    <a:pt x="513" y="1512"/>
                  </a:lnTo>
                  <a:lnTo>
                    <a:pt x="478" y="1498"/>
                  </a:lnTo>
                  <a:lnTo>
                    <a:pt x="443" y="1482"/>
                  </a:lnTo>
                  <a:lnTo>
                    <a:pt x="409" y="1465"/>
                  </a:lnTo>
                  <a:lnTo>
                    <a:pt x="376" y="1447"/>
                  </a:lnTo>
                  <a:lnTo>
                    <a:pt x="345" y="1426"/>
                  </a:lnTo>
                  <a:lnTo>
                    <a:pt x="314" y="1405"/>
                  </a:lnTo>
                  <a:lnTo>
                    <a:pt x="284" y="1382"/>
                  </a:lnTo>
                  <a:lnTo>
                    <a:pt x="257" y="1358"/>
                  </a:lnTo>
                  <a:lnTo>
                    <a:pt x="229" y="1332"/>
                  </a:lnTo>
                  <a:lnTo>
                    <a:pt x="204" y="1305"/>
                  </a:lnTo>
                  <a:lnTo>
                    <a:pt x="179" y="1276"/>
                  </a:lnTo>
                  <a:lnTo>
                    <a:pt x="155" y="1248"/>
                  </a:lnTo>
                  <a:lnTo>
                    <a:pt x="134" y="1217"/>
                  </a:lnTo>
                  <a:lnTo>
                    <a:pt x="114" y="1185"/>
                  </a:lnTo>
                  <a:lnTo>
                    <a:pt x="95" y="1153"/>
                  </a:lnTo>
                  <a:lnTo>
                    <a:pt x="77" y="1119"/>
                  </a:lnTo>
                  <a:lnTo>
                    <a:pt x="62" y="1085"/>
                  </a:lnTo>
                  <a:lnTo>
                    <a:pt x="47" y="1049"/>
                  </a:lnTo>
                  <a:lnTo>
                    <a:pt x="36" y="1013"/>
                  </a:lnTo>
                  <a:lnTo>
                    <a:pt x="25" y="976"/>
                  </a:lnTo>
                  <a:lnTo>
                    <a:pt x="16" y="938"/>
                  </a:lnTo>
                  <a:lnTo>
                    <a:pt x="9" y="900"/>
                  </a:lnTo>
                  <a:lnTo>
                    <a:pt x="4" y="861"/>
                  </a:lnTo>
                  <a:lnTo>
                    <a:pt x="1" y="822"/>
                  </a:lnTo>
                  <a:lnTo>
                    <a:pt x="0" y="782"/>
                  </a:lnTo>
                  <a:lnTo>
                    <a:pt x="1" y="741"/>
                  </a:lnTo>
                  <a:lnTo>
                    <a:pt x="4" y="701"/>
                  </a:lnTo>
                  <a:lnTo>
                    <a:pt x="8" y="662"/>
                  </a:lnTo>
                  <a:lnTo>
                    <a:pt x="16" y="624"/>
                  </a:lnTo>
                  <a:lnTo>
                    <a:pt x="24" y="586"/>
                  </a:lnTo>
                  <a:lnTo>
                    <a:pt x="35" y="549"/>
                  </a:lnTo>
                  <a:lnTo>
                    <a:pt x="46" y="513"/>
                  </a:lnTo>
                  <a:lnTo>
                    <a:pt x="60" y="477"/>
                  </a:lnTo>
                  <a:lnTo>
                    <a:pt x="76" y="443"/>
                  </a:lnTo>
                  <a:lnTo>
                    <a:pt x="93" y="409"/>
                  </a:lnTo>
                  <a:lnTo>
                    <a:pt x="112" y="377"/>
                  </a:lnTo>
                  <a:lnTo>
                    <a:pt x="132" y="345"/>
                  </a:lnTo>
                  <a:lnTo>
                    <a:pt x="154" y="314"/>
                  </a:lnTo>
                  <a:lnTo>
                    <a:pt x="177" y="285"/>
                  </a:lnTo>
                  <a:lnTo>
                    <a:pt x="202" y="256"/>
                  </a:lnTo>
                  <a:lnTo>
                    <a:pt x="227" y="230"/>
                  </a:lnTo>
                  <a:lnTo>
                    <a:pt x="255" y="203"/>
                  </a:lnTo>
                  <a:lnTo>
                    <a:pt x="282" y="179"/>
                  </a:lnTo>
                  <a:lnTo>
                    <a:pt x="312" y="156"/>
                  </a:lnTo>
                  <a:lnTo>
                    <a:pt x="342" y="135"/>
                  </a:lnTo>
                  <a:lnTo>
                    <a:pt x="374" y="113"/>
                  </a:lnTo>
                  <a:lnTo>
                    <a:pt x="407" y="94"/>
                  </a:lnTo>
                  <a:lnTo>
                    <a:pt x="440" y="78"/>
                  </a:lnTo>
                  <a:lnTo>
                    <a:pt x="475" y="62"/>
                  </a:lnTo>
                  <a:lnTo>
                    <a:pt x="511" y="48"/>
                  </a:lnTo>
                  <a:lnTo>
                    <a:pt x="547" y="35"/>
                  </a:lnTo>
                  <a:lnTo>
                    <a:pt x="584" y="25"/>
                  </a:lnTo>
                  <a:lnTo>
                    <a:pt x="621" y="16"/>
                  </a:lnTo>
                  <a:lnTo>
                    <a:pt x="660" y="10"/>
                  </a:lnTo>
                  <a:lnTo>
                    <a:pt x="699" y="5"/>
                  </a:lnTo>
                  <a:lnTo>
                    <a:pt x="738" y="1"/>
                  </a:lnTo>
                  <a:lnTo>
                    <a:pt x="778" y="0"/>
                  </a:lnTo>
                  <a:lnTo>
                    <a:pt x="818" y="1"/>
                  </a:lnTo>
                  <a:lnTo>
                    <a:pt x="857" y="4"/>
                  </a:lnTo>
                  <a:lnTo>
                    <a:pt x="897" y="9"/>
                  </a:lnTo>
                  <a:lnTo>
                    <a:pt x="936" y="15"/>
                  </a:lnTo>
                  <a:lnTo>
                    <a:pt x="973" y="25"/>
                  </a:lnTo>
                  <a:lnTo>
                    <a:pt x="1010" y="35"/>
                  </a:lnTo>
                  <a:lnTo>
                    <a:pt x="1047" y="47"/>
                  </a:lnTo>
                  <a:lnTo>
                    <a:pt x="1082" y="61"/>
                  </a:lnTo>
                  <a:lnTo>
                    <a:pt x="1117" y="76"/>
                  </a:lnTo>
                  <a:lnTo>
                    <a:pt x="1150" y="93"/>
                  </a:lnTo>
                  <a:lnTo>
                    <a:pt x="1183" y="112"/>
                  </a:lnTo>
                  <a:lnTo>
                    <a:pt x="1215" y="132"/>
                  </a:lnTo>
                  <a:lnTo>
                    <a:pt x="1244" y="154"/>
                  </a:lnTo>
                  <a:lnTo>
                    <a:pt x="1274" y="177"/>
                  </a:lnTo>
                  <a:lnTo>
                    <a:pt x="1303" y="201"/>
                  </a:lnTo>
                  <a:lnTo>
                    <a:pt x="1330" y="228"/>
                  </a:lnTo>
                  <a:lnTo>
                    <a:pt x="1356" y="254"/>
                  </a:lnTo>
                  <a:lnTo>
                    <a:pt x="1381" y="283"/>
                  </a:lnTo>
                  <a:lnTo>
                    <a:pt x="1403" y="312"/>
                  </a:lnTo>
                  <a:lnTo>
                    <a:pt x="1425" y="343"/>
                  </a:lnTo>
                  <a:lnTo>
                    <a:pt x="1445" y="375"/>
                  </a:lnTo>
                  <a:lnTo>
                    <a:pt x="1464" y="406"/>
                  </a:lnTo>
                  <a:lnTo>
                    <a:pt x="1481" y="440"/>
                  </a:lnTo>
                  <a:lnTo>
                    <a:pt x="1497" y="475"/>
                  </a:lnTo>
                  <a:lnTo>
                    <a:pt x="1512" y="510"/>
                  </a:lnTo>
                  <a:lnTo>
                    <a:pt x="1524" y="547"/>
                  </a:lnTo>
                  <a:lnTo>
                    <a:pt x="1534" y="584"/>
                  </a:lnTo>
                  <a:lnTo>
                    <a:pt x="1544" y="621"/>
                  </a:lnTo>
                  <a:lnTo>
                    <a:pt x="1550" y="659"/>
                  </a:lnTo>
                  <a:lnTo>
                    <a:pt x="1555" y="698"/>
                  </a:lnTo>
                  <a:lnTo>
                    <a:pt x="1559" y="738"/>
                  </a:lnTo>
                  <a:lnTo>
                    <a:pt x="1560" y="77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29" name="Freeform 89"/>
            <p:cNvSpPr>
              <a:spLocks/>
            </p:cNvSpPr>
            <p:nvPr/>
          </p:nvSpPr>
          <p:spPr bwMode="auto">
            <a:xfrm>
              <a:off x="544513" y="3736975"/>
              <a:ext cx="298450" cy="300038"/>
            </a:xfrm>
            <a:custGeom>
              <a:avLst/>
              <a:gdLst>
                <a:gd name="T0" fmla="*/ 940 w 942"/>
                <a:gd name="T1" fmla="*/ 519 h 943"/>
                <a:gd name="T2" fmla="*/ 927 w 942"/>
                <a:gd name="T3" fmla="*/ 589 h 943"/>
                <a:gd name="T4" fmla="*/ 906 w 942"/>
                <a:gd name="T5" fmla="*/ 654 h 943"/>
                <a:gd name="T6" fmla="*/ 874 w 942"/>
                <a:gd name="T7" fmla="*/ 716 h 943"/>
                <a:gd name="T8" fmla="*/ 835 w 942"/>
                <a:gd name="T9" fmla="*/ 771 h 943"/>
                <a:gd name="T10" fmla="*/ 789 w 942"/>
                <a:gd name="T11" fmla="*/ 820 h 943"/>
                <a:gd name="T12" fmla="*/ 735 w 942"/>
                <a:gd name="T13" fmla="*/ 861 h 943"/>
                <a:gd name="T14" fmla="*/ 675 w 942"/>
                <a:gd name="T15" fmla="*/ 896 h 943"/>
                <a:gd name="T16" fmla="*/ 612 w 942"/>
                <a:gd name="T17" fmla="*/ 922 h 943"/>
                <a:gd name="T18" fmla="*/ 543 w 942"/>
                <a:gd name="T19" fmla="*/ 938 h 943"/>
                <a:gd name="T20" fmla="*/ 471 w 942"/>
                <a:gd name="T21" fmla="*/ 943 h 943"/>
                <a:gd name="T22" fmla="*/ 399 w 942"/>
                <a:gd name="T23" fmla="*/ 938 h 943"/>
                <a:gd name="T24" fmla="*/ 332 w 942"/>
                <a:gd name="T25" fmla="*/ 922 h 943"/>
                <a:gd name="T26" fmla="*/ 267 w 942"/>
                <a:gd name="T27" fmla="*/ 896 h 943"/>
                <a:gd name="T28" fmla="*/ 208 w 942"/>
                <a:gd name="T29" fmla="*/ 863 h 943"/>
                <a:gd name="T30" fmla="*/ 154 w 942"/>
                <a:gd name="T31" fmla="*/ 821 h 943"/>
                <a:gd name="T32" fmla="*/ 107 w 942"/>
                <a:gd name="T33" fmla="*/ 772 h 943"/>
                <a:gd name="T34" fmla="*/ 68 w 942"/>
                <a:gd name="T35" fmla="*/ 717 h 943"/>
                <a:gd name="T36" fmla="*/ 37 w 942"/>
                <a:gd name="T37" fmla="*/ 656 h 943"/>
                <a:gd name="T38" fmla="*/ 14 w 942"/>
                <a:gd name="T39" fmla="*/ 590 h 943"/>
                <a:gd name="T40" fmla="*/ 2 w 942"/>
                <a:gd name="T41" fmla="*/ 521 h 943"/>
                <a:gd name="T42" fmla="*/ 0 w 942"/>
                <a:gd name="T43" fmla="*/ 448 h 943"/>
                <a:gd name="T44" fmla="*/ 8 w 942"/>
                <a:gd name="T45" fmla="*/ 377 h 943"/>
                <a:gd name="T46" fmla="*/ 27 w 942"/>
                <a:gd name="T47" fmla="*/ 311 h 943"/>
                <a:gd name="T48" fmla="*/ 56 w 942"/>
                <a:gd name="T49" fmla="*/ 247 h 943"/>
                <a:gd name="T50" fmla="*/ 93 w 942"/>
                <a:gd name="T51" fmla="*/ 190 h 943"/>
                <a:gd name="T52" fmla="*/ 137 w 942"/>
                <a:gd name="T53" fmla="*/ 139 h 943"/>
                <a:gd name="T54" fmla="*/ 188 w 942"/>
                <a:gd name="T55" fmla="*/ 94 h 943"/>
                <a:gd name="T56" fmla="*/ 245 w 942"/>
                <a:gd name="T57" fmla="*/ 58 h 943"/>
                <a:gd name="T58" fmla="*/ 307 w 942"/>
                <a:gd name="T59" fmla="*/ 30 h 943"/>
                <a:gd name="T60" fmla="*/ 375 w 942"/>
                <a:gd name="T61" fmla="*/ 11 h 943"/>
                <a:gd name="T62" fmla="*/ 446 w 942"/>
                <a:gd name="T63" fmla="*/ 1 h 943"/>
                <a:gd name="T64" fmla="*/ 518 w 942"/>
                <a:gd name="T65" fmla="*/ 3 h 943"/>
                <a:gd name="T66" fmla="*/ 588 w 942"/>
                <a:gd name="T67" fmla="*/ 15 h 943"/>
                <a:gd name="T68" fmla="*/ 653 w 942"/>
                <a:gd name="T69" fmla="*/ 37 h 943"/>
                <a:gd name="T70" fmla="*/ 714 w 942"/>
                <a:gd name="T71" fmla="*/ 68 h 943"/>
                <a:gd name="T72" fmla="*/ 769 w 942"/>
                <a:gd name="T73" fmla="*/ 108 h 943"/>
                <a:gd name="T74" fmla="*/ 819 w 942"/>
                <a:gd name="T75" fmla="*/ 154 h 943"/>
                <a:gd name="T76" fmla="*/ 861 w 942"/>
                <a:gd name="T77" fmla="*/ 207 h 943"/>
                <a:gd name="T78" fmla="*/ 895 w 942"/>
                <a:gd name="T79" fmla="*/ 266 h 943"/>
                <a:gd name="T80" fmla="*/ 921 w 942"/>
                <a:gd name="T81" fmla="*/ 331 h 943"/>
                <a:gd name="T82" fmla="*/ 937 w 942"/>
                <a:gd name="T83" fmla="*/ 398 h 943"/>
                <a:gd name="T84" fmla="*/ 942 w 942"/>
                <a:gd name="T85" fmla="*/ 470 h 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2" h="943">
                  <a:moveTo>
                    <a:pt x="942" y="470"/>
                  </a:moveTo>
                  <a:lnTo>
                    <a:pt x="942" y="495"/>
                  </a:lnTo>
                  <a:lnTo>
                    <a:pt x="940" y="519"/>
                  </a:lnTo>
                  <a:lnTo>
                    <a:pt x="937" y="542"/>
                  </a:lnTo>
                  <a:lnTo>
                    <a:pt x="932" y="565"/>
                  </a:lnTo>
                  <a:lnTo>
                    <a:pt x="927" y="589"/>
                  </a:lnTo>
                  <a:lnTo>
                    <a:pt x="921" y="611"/>
                  </a:lnTo>
                  <a:lnTo>
                    <a:pt x="914" y="633"/>
                  </a:lnTo>
                  <a:lnTo>
                    <a:pt x="906" y="654"/>
                  </a:lnTo>
                  <a:lnTo>
                    <a:pt x="896" y="675"/>
                  </a:lnTo>
                  <a:lnTo>
                    <a:pt x="886" y="696"/>
                  </a:lnTo>
                  <a:lnTo>
                    <a:pt x="874" y="716"/>
                  </a:lnTo>
                  <a:lnTo>
                    <a:pt x="863" y="735"/>
                  </a:lnTo>
                  <a:lnTo>
                    <a:pt x="849" y="753"/>
                  </a:lnTo>
                  <a:lnTo>
                    <a:pt x="835" y="771"/>
                  </a:lnTo>
                  <a:lnTo>
                    <a:pt x="820" y="787"/>
                  </a:lnTo>
                  <a:lnTo>
                    <a:pt x="804" y="804"/>
                  </a:lnTo>
                  <a:lnTo>
                    <a:pt x="789" y="820"/>
                  </a:lnTo>
                  <a:lnTo>
                    <a:pt x="772" y="835"/>
                  </a:lnTo>
                  <a:lnTo>
                    <a:pt x="754" y="849"/>
                  </a:lnTo>
                  <a:lnTo>
                    <a:pt x="735" y="861"/>
                  </a:lnTo>
                  <a:lnTo>
                    <a:pt x="716" y="874"/>
                  </a:lnTo>
                  <a:lnTo>
                    <a:pt x="697" y="886"/>
                  </a:lnTo>
                  <a:lnTo>
                    <a:pt x="675" y="896"/>
                  </a:lnTo>
                  <a:lnTo>
                    <a:pt x="655" y="906"/>
                  </a:lnTo>
                  <a:lnTo>
                    <a:pt x="634" y="914"/>
                  </a:lnTo>
                  <a:lnTo>
                    <a:pt x="612" y="922"/>
                  </a:lnTo>
                  <a:lnTo>
                    <a:pt x="590" y="928"/>
                  </a:lnTo>
                  <a:lnTo>
                    <a:pt x="566" y="933"/>
                  </a:lnTo>
                  <a:lnTo>
                    <a:pt x="543" y="938"/>
                  </a:lnTo>
                  <a:lnTo>
                    <a:pt x="520" y="941"/>
                  </a:lnTo>
                  <a:lnTo>
                    <a:pt x="496" y="942"/>
                  </a:lnTo>
                  <a:lnTo>
                    <a:pt x="471" y="943"/>
                  </a:lnTo>
                  <a:lnTo>
                    <a:pt x="447" y="942"/>
                  </a:lnTo>
                  <a:lnTo>
                    <a:pt x="424" y="941"/>
                  </a:lnTo>
                  <a:lnTo>
                    <a:pt x="399" y="938"/>
                  </a:lnTo>
                  <a:lnTo>
                    <a:pt x="376" y="933"/>
                  </a:lnTo>
                  <a:lnTo>
                    <a:pt x="354" y="928"/>
                  </a:lnTo>
                  <a:lnTo>
                    <a:pt x="332" y="922"/>
                  </a:lnTo>
                  <a:lnTo>
                    <a:pt x="309" y="914"/>
                  </a:lnTo>
                  <a:lnTo>
                    <a:pt x="288" y="906"/>
                  </a:lnTo>
                  <a:lnTo>
                    <a:pt x="267" y="896"/>
                  </a:lnTo>
                  <a:lnTo>
                    <a:pt x="247" y="887"/>
                  </a:lnTo>
                  <a:lnTo>
                    <a:pt x="227" y="875"/>
                  </a:lnTo>
                  <a:lnTo>
                    <a:pt x="208" y="863"/>
                  </a:lnTo>
                  <a:lnTo>
                    <a:pt x="189" y="850"/>
                  </a:lnTo>
                  <a:lnTo>
                    <a:pt x="171" y="836"/>
                  </a:lnTo>
                  <a:lnTo>
                    <a:pt x="154" y="821"/>
                  </a:lnTo>
                  <a:lnTo>
                    <a:pt x="138" y="805"/>
                  </a:lnTo>
                  <a:lnTo>
                    <a:pt x="122" y="790"/>
                  </a:lnTo>
                  <a:lnTo>
                    <a:pt x="107" y="772"/>
                  </a:lnTo>
                  <a:lnTo>
                    <a:pt x="94" y="755"/>
                  </a:lnTo>
                  <a:lnTo>
                    <a:pt x="80" y="736"/>
                  </a:lnTo>
                  <a:lnTo>
                    <a:pt x="68" y="717"/>
                  </a:lnTo>
                  <a:lnTo>
                    <a:pt x="57" y="697"/>
                  </a:lnTo>
                  <a:lnTo>
                    <a:pt x="46" y="676"/>
                  </a:lnTo>
                  <a:lnTo>
                    <a:pt x="37" y="656"/>
                  </a:lnTo>
                  <a:lnTo>
                    <a:pt x="28" y="634"/>
                  </a:lnTo>
                  <a:lnTo>
                    <a:pt x="21" y="613"/>
                  </a:lnTo>
                  <a:lnTo>
                    <a:pt x="14" y="590"/>
                  </a:lnTo>
                  <a:lnTo>
                    <a:pt x="9" y="568"/>
                  </a:lnTo>
                  <a:lnTo>
                    <a:pt x="5" y="544"/>
                  </a:lnTo>
                  <a:lnTo>
                    <a:pt x="2" y="521"/>
                  </a:lnTo>
                  <a:lnTo>
                    <a:pt x="0" y="497"/>
                  </a:lnTo>
                  <a:lnTo>
                    <a:pt x="0" y="472"/>
                  </a:lnTo>
                  <a:lnTo>
                    <a:pt x="0" y="448"/>
                  </a:lnTo>
                  <a:lnTo>
                    <a:pt x="2" y="424"/>
                  </a:lnTo>
                  <a:lnTo>
                    <a:pt x="5" y="401"/>
                  </a:lnTo>
                  <a:lnTo>
                    <a:pt x="8" y="377"/>
                  </a:lnTo>
                  <a:lnTo>
                    <a:pt x="13" y="355"/>
                  </a:lnTo>
                  <a:lnTo>
                    <a:pt x="20" y="332"/>
                  </a:lnTo>
                  <a:lnTo>
                    <a:pt x="27" y="311"/>
                  </a:lnTo>
                  <a:lnTo>
                    <a:pt x="36" y="289"/>
                  </a:lnTo>
                  <a:lnTo>
                    <a:pt x="45" y="268"/>
                  </a:lnTo>
                  <a:lnTo>
                    <a:pt x="56" y="247"/>
                  </a:lnTo>
                  <a:lnTo>
                    <a:pt x="67" y="228"/>
                  </a:lnTo>
                  <a:lnTo>
                    <a:pt x="79" y="209"/>
                  </a:lnTo>
                  <a:lnTo>
                    <a:pt x="93" y="190"/>
                  </a:lnTo>
                  <a:lnTo>
                    <a:pt x="106" y="172"/>
                  </a:lnTo>
                  <a:lnTo>
                    <a:pt x="121" y="155"/>
                  </a:lnTo>
                  <a:lnTo>
                    <a:pt x="137" y="139"/>
                  </a:lnTo>
                  <a:lnTo>
                    <a:pt x="153" y="124"/>
                  </a:lnTo>
                  <a:lnTo>
                    <a:pt x="170" y="109"/>
                  </a:lnTo>
                  <a:lnTo>
                    <a:pt x="188" y="94"/>
                  </a:lnTo>
                  <a:lnTo>
                    <a:pt x="206" y="81"/>
                  </a:lnTo>
                  <a:lnTo>
                    <a:pt x="225" y="69"/>
                  </a:lnTo>
                  <a:lnTo>
                    <a:pt x="245" y="58"/>
                  </a:lnTo>
                  <a:lnTo>
                    <a:pt x="265" y="48"/>
                  </a:lnTo>
                  <a:lnTo>
                    <a:pt x="286" y="38"/>
                  </a:lnTo>
                  <a:lnTo>
                    <a:pt x="307" y="30"/>
                  </a:lnTo>
                  <a:lnTo>
                    <a:pt x="330" y="22"/>
                  </a:lnTo>
                  <a:lnTo>
                    <a:pt x="352" y="16"/>
                  </a:lnTo>
                  <a:lnTo>
                    <a:pt x="375" y="11"/>
                  </a:lnTo>
                  <a:lnTo>
                    <a:pt x="398" y="6"/>
                  </a:lnTo>
                  <a:lnTo>
                    <a:pt x="422" y="3"/>
                  </a:lnTo>
                  <a:lnTo>
                    <a:pt x="446" y="1"/>
                  </a:lnTo>
                  <a:lnTo>
                    <a:pt x="470" y="0"/>
                  </a:lnTo>
                  <a:lnTo>
                    <a:pt x="495" y="1"/>
                  </a:lnTo>
                  <a:lnTo>
                    <a:pt x="518" y="3"/>
                  </a:lnTo>
                  <a:lnTo>
                    <a:pt x="541" y="5"/>
                  </a:lnTo>
                  <a:lnTo>
                    <a:pt x="564" y="9"/>
                  </a:lnTo>
                  <a:lnTo>
                    <a:pt x="588" y="15"/>
                  </a:lnTo>
                  <a:lnTo>
                    <a:pt x="610" y="21"/>
                  </a:lnTo>
                  <a:lnTo>
                    <a:pt x="632" y="29"/>
                  </a:lnTo>
                  <a:lnTo>
                    <a:pt x="653" y="37"/>
                  </a:lnTo>
                  <a:lnTo>
                    <a:pt x="674" y="46"/>
                  </a:lnTo>
                  <a:lnTo>
                    <a:pt x="694" y="57"/>
                  </a:lnTo>
                  <a:lnTo>
                    <a:pt x="714" y="68"/>
                  </a:lnTo>
                  <a:lnTo>
                    <a:pt x="734" y="80"/>
                  </a:lnTo>
                  <a:lnTo>
                    <a:pt x="751" y="93"/>
                  </a:lnTo>
                  <a:lnTo>
                    <a:pt x="769" y="108"/>
                  </a:lnTo>
                  <a:lnTo>
                    <a:pt x="787" y="123"/>
                  </a:lnTo>
                  <a:lnTo>
                    <a:pt x="803" y="137"/>
                  </a:lnTo>
                  <a:lnTo>
                    <a:pt x="819" y="154"/>
                  </a:lnTo>
                  <a:lnTo>
                    <a:pt x="834" y="171"/>
                  </a:lnTo>
                  <a:lnTo>
                    <a:pt x="848" y="189"/>
                  </a:lnTo>
                  <a:lnTo>
                    <a:pt x="861" y="207"/>
                  </a:lnTo>
                  <a:lnTo>
                    <a:pt x="873" y="226"/>
                  </a:lnTo>
                  <a:lnTo>
                    <a:pt x="885" y="246"/>
                  </a:lnTo>
                  <a:lnTo>
                    <a:pt x="895" y="266"/>
                  </a:lnTo>
                  <a:lnTo>
                    <a:pt x="905" y="287"/>
                  </a:lnTo>
                  <a:lnTo>
                    <a:pt x="913" y="309"/>
                  </a:lnTo>
                  <a:lnTo>
                    <a:pt x="921" y="331"/>
                  </a:lnTo>
                  <a:lnTo>
                    <a:pt x="927" y="353"/>
                  </a:lnTo>
                  <a:lnTo>
                    <a:pt x="932" y="375"/>
                  </a:lnTo>
                  <a:lnTo>
                    <a:pt x="937" y="398"/>
                  </a:lnTo>
                  <a:lnTo>
                    <a:pt x="940" y="423"/>
                  </a:lnTo>
                  <a:lnTo>
                    <a:pt x="942" y="446"/>
                  </a:lnTo>
                  <a:lnTo>
                    <a:pt x="942" y="47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30" name="Freeform 90"/>
            <p:cNvSpPr>
              <a:spLocks noEditPoints="1"/>
            </p:cNvSpPr>
            <p:nvPr/>
          </p:nvSpPr>
          <p:spPr bwMode="auto">
            <a:xfrm>
              <a:off x="400050" y="3592513"/>
              <a:ext cx="587375" cy="587375"/>
            </a:xfrm>
            <a:custGeom>
              <a:avLst/>
              <a:gdLst>
                <a:gd name="T0" fmla="*/ 1374 w 1850"/>
                <a:gd name="T1" fmla="*/ 1089 h 1847"/>
                <a:gd name="T2" fmla="*/ 1386 w 1850"/>
                <a:gd name="T3" fmla="*/ 1050 h 1847"/>
                <a:gd name="T4" fmla="*/ 1396 w 1850"/>
                <a:gd name="T5" fmla="*/ 1010 h 1847"/>
                <a:gd name="T6" fmla="*/ 1401 w 1850"/>
                <a:gd name="T7" fmla="*/ 968 h 1847"/>
                <a:gd name="T8" fmla="*/ 1403 w 1850"/>
                <a:gd name="T9" fmla="*/ 924 h 1847"/>
                <a:gd name="T10" fmla="*/ 1847 w 1850"/>
                <a:gd name="T11" fmla="*/ 995 h 1847"/>
                <a:gd name="T12" fmla="*/ 1838 w 1850"/>
                <a:gd name="T13" fmla="*/ 1076 h 1847"/>
                <a:gd name="T14" fmla="*/ 1821 w 1850"/>
                <a:gd name="T15" fmla="*/ 1155 h 1847"/>
                <a:gd name="T16" fmla="*/ 1798 w 1850"/>
                <a:gd name="T17" fmla="*/ 1232 h 1847"/>
                <a:gd name="T18" fmla="*/ 1729 w 1850"/>
                <a:gd name="T19" fmla="*/ 468 h 1847"/>
                <a:gd name="T20" fmla="*/ 1324 w 1850"/>
                <a:gd name="T21" fmla="*/ 662 h 1847"/>
                <a:gd name="T22" fmla="*/ 1301 w 1850"/>
                <a:gd name="T23" fmla="*/ 629 h 1847"/>
                <a:gd name="T24" fmla="*/ 1274 w 1850"/>
                <a:gd name="T25" fmla="*/ 599 h 1847"/>
                <a:gd name="T26" fmla="*/ 1245 w 1850"/>
                <a:gd name="T27" fmla="*/ 570 h 1847"/>
                <a:gd name="T28" fmla="*/ 1215 w 1850"/>
                <a:gd name="T29" fmla="*/ 545 h 1847"/>
                <a:gd name="T30" fmla="*/ 1537 w 1850"/>
                <a:gd name="T31" fmla="*/ 232 h 1847"/>
                <a:gd name="T32" fmla="*/ 1593 w 1850"/>
                <a:gd name="T33" fmla="*/ 286 h 1847"/>
                <a:gd name="T34" fmla="*/ 1644 w 1850"/>
                <a:gd name="T35" fmla="*/ 344 h 1847"/>
                <a:gd name="T36" fmla="*/ 1691 w 1850"/>
                <a:gd name="T37" fmla="*/ 406 h 1847"/>
                <a:gd name="T38" fmla="*/ 1729 w 1850"/>
                <a:gd name="T39" fmla="*/ 468 h 1847"/>
                <a:gd name="T40" fmla="*/ 885 w 1850"/>
                <a:gd name="T41" fmla="*/ 448 h 1847"/>
                <a:gd name="T42" fmla="*/ 844 w 1850"/>
                <a:gd name="T43" fmla="*/ 453 h 1847"/>
                <a:gd name="T44" fmla="*/ 803 w 1850"/>
                <a:gd name="T45" fmla="*/ 461 h 1847"/>
                <a:gd name="T46" fmla="*/ 764 w 1850"/>
                <a:gd name="T47" fmla="*/ 474 h 1847"/>
                <a:gd name="T48" fmla="*/ 730 w 1850"/>
                <a:gd name="T49" fmla="*/ 488 h 1847"/>
                <a:gd name="T50" fmla="*/ 604 w 1850"/>
                <a:gd name="T51" fmla="*/ 56 h 1847"/>
                <a:gd name="T52" fmla="*/ 680 w 1850"/>
                <a:gd name="T53" fmla="*/ 32 h 1847"/>
                <a:gd name="T54" fmla="*/ 758 w 1850"/>
                <a:gd name="T55" fmla="*/ 14 h 1847"/>
                <a:gd name="T56" fmla="*/ 839 w 1850"/>
                <a:gd name="T57" fmla="*/ 4 h 1847"/>
                <a:gd name="T58" fmla="*/ 100 w 1850"/>
                <a:gd name="T59" fmla="*/ 500 h 1847"/>
                <a:gd name="T60" fmla="*/ 484 w 1850"/>
                <a:gd name="T61" fmla="*/ 735 h 1847"/>
                <a:gd name="T62" fmla="*/ 470 w 1850"/>
                <a:gd name="T63" fmla="*/ 773 h 1847"/>
                <a:gd name="T64" fmla="*/ 458 w 1850"/>
                <a:gd name="T65" fmla="*/ 812 h 1847"/>
                <a:gd name="T66" fmla="*/ 449 w 1850"/>
                <a:gd name="T67" fmla="*/ 854 h 1847"/>
                <a:gd name="T68" fmla="*/ 0 w 1850"/>
                <a:gd name="T69" fmla="*/ 855 h 1847"/>
                <a:gd name="T70" fmla="*/ 10 w 1850"/>
                <a:gd name="T71" fmla="*/ 775 h 1847"/>
                <a:gd name="T72" fmla="*/ 26 w 1850"/>
                <a:gd name="T73" fmla="*/ 696 h 1847"/>
                <a:gd name="T74" fmla="*/ 50 w 1850"/>
                <a:gd name="T75" fmla="*/ 620 h 1847"/>
                <a:gd name="T76" fmla="*/ 78 w 1850"/>
                <a:gd name="T77" fmla="*/ 546 h 1847"/>
                <a:gd name="T78" fmla="*/ 527 w 1850"/>
                <a:gd name="T79" fmla="*/ 1193 h 1847"/>
                <a:gd name="T80" fmla="*/ 547 w 1850"/>
                <a:gd name="T81" fmla="*/ 1221 h 1847"/>
                <a:gd name="T82" fmla="*/ 573 w 1850"/>
                <a:gd name="T83" fmla="*/ 1252 h 1847"/>
                <a:gd name="T84" fmla="*/ 602 w 1850"/>
                <a:gd name="T85" fmla="*/ 1281 h 1847"/>
                <a:gd name="T86" fmla="*/ 633 w 1850"/>
                <a:gd name="T87" fmla="*/ 1307 h 1847"/>
                <a:gd name="T88" fmla="*/ 662 w 1850"/>
                <a:gd name="T89" fmla="*/ 1327 h 1847"/>
                <a:gd name="T90" fmla="*/ 371 w 1850"/>
                <a:gd name="T91" fmla="*/ 1669 h 1847"/>
                <a:gd name="T92" fmla="*/ 311 w 1850"/>
                <a:gd name="T93" fmla="*/ 1620 h 1847"/>
                <a:gd name="T94" fmla="*/ 255 w 1850"/>
                <a:gd name="T95" fmla="*/ 1566 h 1847"/>
                <a:gd name="T96" fmla="*/ 203 w 1850"/>
                <a:gd name="T97" fmla="*/ 1508 h 1847"/>
                <a:gd name="T98" fmla="*/ 157 w 1850"/>
                <a:gd name="T99" fmla="*/ 1444 h 1847"/>
                <a:gd name="T100" fmla="*/ 992 w 1850"/>
                <a:gd name="T101" fmla="*/ 1400 h 1847"/>
                <a:gd name="T102" fmla="*/ 1033 w 1850"/>
                <a:gd name="T103" fmla="*/ 1393 h 1847"/>
                <a:gd name="T104" fmla="*/ 1072 w 1850"/>
                <a:gd name="T105" fmla="*/ 1381 h 1847"/>
                <a:gd name="T106" fmla="*/ 1111 w 1850"/>
                <a:gd name="T107" fmla="*/ 1366 h 1847"/>
                <a:gd name="T108" fmla="*/ 1147 w 1850"/>
                <a:gd name="T109" fmla="*/ 1349 h 1847"/>
                <a:gd name="T110" fmla="*/ 1337 w 1850"/>
                <a:gd name="T111" fmla="*/ 1754 h 1847"/>
                <a:gd name="T112" fmla="*/ 1265 w 1850"/>
                <a:gd name="T113" fmla="*/ 1787 h 1847"/>
                <a:gd name="T114" fmla="*/ 1190 w 1850"/>
                <a:gd name="T115" fmla="*/ 1812 h 1847"/>
                <a:gd name="T116" fmla="*/ 1111 w 1850"/>
                <a:gd name="T117" fmla="*/ 1832 h 1847"/>
                <a:gd name="T118" fmla="*/ 1032 w 1850"/>
                <a:gd name="T119" fmla="*/ 1845 h 1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50" h="1847">
                  <a:moveTo>
                    <a:pt x="1777" y="1286"/>
                  </a:moveTo>
                  <a:lnTo>
                    <a:pt x="1365" y="1113"/>
                  </a:lnTo>
                  <a:lnTo>
                    <a:pt x="1365" y="1111"/>
                  </a:lnTo>
                  <a:lnTo>
                    <a:pt x="1368" y="1106"/>
                  </a:lnTo>
                  <a:lnTo>
                    <a:pt x="1371" y="1100"/>
                  </a:lnTo>
                  <a:lnTo>
                    <a:pt x="1373" y="1095"/>
                  </a:lnTo>
                  <a:lnTo>
                    <a:pt x="1374" y="1089"/>
                  </a:lnTo>
                  <a:lnTo>
                    <a:pt x="1376" y="1084"/>
                  </a:lnTo>
                  <a:lnTo>
                    <a:pt x="1378" y="1079"/>
                  </a:lnTo>
                  <a:lnTo>
                    <a:pt x="1380" y="1072"/>
                  </a:lnTo>
                  <a:lnTo>
                    <a:pt x="1382" y="1067"/>
                  </a:lnTo>
                  <a:lnTo>
                    <a:pt x="1383" y="1062"/>
                  </a:lnTo>
                  <a:lnTo>
                    <a:pt x="1385" y="1056"/>
                  </a:lnTo>
                  <a:lnTo>
                    <a:pt x="1386" y="1050"/>
                  </a:lnTo>
                  <a:lnTo>
                    <a:pt x="1388" y="1045"/>
                  </a:lnTo>
                  <a:lnTo>
                    <a:pt x="1390" y="1039"/>
                  </a:lnTo>
                  <a:lnTo>
                    <a:pt x="1391" y="1033"/>
                  </a:lnTo>
                  <a:lnTo>
                    <a:pt x="1392" y="1027"/>
                  </a:lnTo>
                  <a:lnTo>
                    <a:pt x="1394" y="1022"/>
                  </a:lnTo>
                  <a:lnTo>
                    <a:pt x="1395" y="1015"/>
                  </a:lnTo>
                  <a:lnTo>
                    <a:pt x="1396" y="1010"/>
                  </a:lnTo>
                  <a:lnTo>
                    <a:pt x="1397" y="1004"/>
                  </a:lnTo>
                  <a:lnTo>
                    <a:pt x="1398" y="998"/>
                  </a:lnTo>
                  <a:lnTo>
                    <a:pt x="1398" y="992"/>
                  </a:lnTo>
                  <a:lnTo>
                    <a:pt x="1399" y="986"/>
                  </a:lnTo>
                  <a:lnTo>
                    <a:pt x="1400" y="980"/>
                  </a:lnTo>
                  <a:lnTo>
                    <a:pt x="1400" y="974"/>
                  </a:lnTo>
                  <a:lnTo>
                    <a:pt x="1401" y="968"/>
                  </a:lnTo>
                  <a:lnTo>
                    <a:pt x="1401" y="961"/>
                  </a:lnTo>
                  <a:lnTo>
                    <a:pt x="1402" y="956"/>
                  </a:lnTo>
                  <a:lnTo>
                    <a:pt x="1402" y="950"/>
                  </a:lnTo>
                  <a:lnTo>
                    <a:pt x="1402" y="943"/>
                  </a:lnTo>
                  <a:lnTo>
                    <a:pt x="1402" y="937"/>
                  </a:lnTo>
                  <a:lnTo>
                    <a:pt x="1403" y="931"/>
                  </a:lnTo>
                  <a:lnTo>
                    <a:pt x="1403" y="924"/>
                  </a:lnTo>
                  <a:lnTo>
                    <a:pt x="1850" y="923"/>
                  </a:lnTo>
                  <a:lnTo>
                    <a:pt x="1850" y="936"/>
                  </a:lnTo>
                  <a:lnTo>
                    <a:pt x="1850" y="948"/>
                  </a:lnTo>
                  <a:lnTo>
                    <a:pt x="1850" y="959"/>
                  </a:lnTo>
                  <a:lnTo>
                    <a:pt x="1849" y="971"/>
                  </a:lnTo>
                  <a:lnTo>
                    <a:pt x="1849" y="984"/>
                  </a:lnTo>
                  <a:lnTo>
                    <a:pt x="1847" y="995"/>
                  </a:lnTo>
                  <a:lnTo>
                    <a:pt x="1846" y="1007"/>
                  </a:lnTo>
                  <a:lnTo>
                    <a:pt x="1845" y="1018"/>
                  </a:lnTo>
                  <a:lnTo>
                    <a:pt x="1844" y="1030"/>
                  </a:lnTo>
                  <a:lnTo>
                    <a:pt x="1842" y="1042"/>
                  </a:lnTo>
                  <a:lnTo>
                    <a:pt x="1841" y="1053"/>
                  </a:lnTo>
                  <a:lnTo>
                    <a:pt x="1839" y="1065"/>
                  </a:lnTo>
                  <a:lnTo>
                    <a:pt x="1838" y="1076"/>
                  </a:lnTo>
                  <a:lnTo>
                    <a:pt x="1836" y="1087"/>
                  </a:lnTo>
                  <a:lnTo>
                    <a:pt x="1834" y="1099"/>
                  </a:lnTo>
                  <a:lnTo>
                    <a:pt x="1832" y="1110"/>
                  </a:lnTo>
                  <a:lnTo>
                    <a:pt x="1829" y="1121"/>
                  </a:lnTo>
                  <a:lnTo>
                    <a:pt x="1826" y="1133"/>
                  </a:lnTo>
                  <a:lnTo>
                    <a:pt x="1824" y="1144"/>
                  </a:lnTo>
                  <a:lnTo>
                    <a:pt x="1821" y="1155"/>
                  </a:lnTo>
                  <a:lnTo>
                    <a:pt x="1818" y="1166"/>
                  </a:lnTo>
                  <a:lnTo>
                    <a:pt x="1815" y="1177"/>
                  </a:lnTo>
                  <a:lnTo>
                    <a:pt x="1811" y="1189"/>
                  </a:lnTo>
                  <a:lnTo>
                    <a:pt x="1808" y="1199"/>
                  </a:lnTo>
                  <a:lnTo>
                    <a:pt x="1805" y="1210"/>
                  </a:lnTo>
                  <a:lnTo>
                    <a:pt x="1802" y="1220"/>
                  </a:lnTo>
                  <a:lnTo>
                    <a:pt x="1798" y="1232"/>
                  </a:lnTo>
                  <a:lnTo>
                    <a:pt x="1795" y="1243"/>
                  </a:lnTo>
                  <a:lnTo>
                    <a:pt x="1790" y="1253"/>
                  </a:lnTo>
                  <a:lnTo>
                    <a:pt x="1786" y="1264"/>
                  </a:lnTo>
                  <a:lnTo>
                    <a:pt x="1782" y="1274"/>
                  </a:lnTo>
                  <a:lnTo>
                    <a:pt x="1778" y="1285"/>
                  </a:lnTo>
                  <a:lnTo>
                    <a:pt x="1777" y="1286"/>
                  </a:lnTo>
                  <a:close/>
                  <a:moveTo>
                    <a:pt x="1729" y="468"/>
                  </a:moveTo>
                  <a:lnTo>
                    <a:pt x="1342" y="691"/>
                  </a:lnTo>
                  <a:lnTo>
                    <a:pt x="1339" y="687"/>
                  </a:lnTo>
                  <a:lnTo>
                    <a:pt x="1337" y="681"/>
                  </a:lnTo>
                  <a:lnTo>
                    <a:pt x="1334" y="677"/>
                  </a:lnTo>
                  <a:lnTo>
                    <a:pt x="1330" y="672"/>
                  </a:lnTo>
                  <a:lnTo>
                    <a:pt x="1327" y="666"/>
                  </a:lnTo>
                  <a:lnTo>
                    <a:pt x="1324" y="662"/>
                  </a:lnTo>
                  <a:lnTo>
                    <a:pt x="1321" y="657"/>
                  </a:lnTo>
                  <a:lnTo>
                    <a:pt x="1318" y="653"/>
                  </a:lnTo>
                  <a:lnTo>
                    <a:pt x="1314" y="647"/>
                  </a:lnTo>
                  <a:lnTo>
                    <a:pt x="1310" y="643"/>
                  </a:lnTo>
                  <a:lnTo>
                    <a:pt x="1307" y="638"/>
                  </a:lnTo>
                  <a:lnTo>
                    <a:pt x="1304" y="634"/>
                  </a:lnTo>
                  <a:lnTo>
                    <a:pt x="1301" y="629"/>
                  </a:lnTo>
                  <a:lnTo>
                    <a:pt x="1296" y="625"/>
                  </a:lnTo>
                  <a:lnTo>
                    <a:pt x="1293" y="620"/>
                  </a:lnTo>
                  <a:lnTo>
                    <a:pt x="1289" y="616"/>
                  </a:lnTo>
                  <a:lnTo>
                    <a:pt x="1286" y="611"/>
                  </a:lnTo>
                  <a:lnTo>
                    <a:pt x="1282" y="607"/>
                  </a:lnTo>
                  <a:lnTo>
                    <a:pt x="1277" y="603"/>
                  </a:lnTo>
                  <a:lnTo>
                    <a:pt x="1274" y="599"/>
                  </a:lnTo>
                  <a:lnTo>
                    <a:pt x="1270" y="595"/>
                  </a:lnTo>
                  <a:lnTo>
                    <a:pt x="1266" y="590"/>
                  </a:lnTo>
                  <a:lnTo>
                    <a:pt x="1262" y="586"/>
                  </a:lnTo>
                  <a:lnTo>
                    <a:pt x="1257" y="582"/>
                  </a:lnTo>
                  <a:lnTo>
                    <a:pt x="1253" y="578"/>
                  </a:lnTo>
                  <a:lnTo>
                    <a:pt x="1249" y="574"/>
                  </a:lnTo>
                  <a:lnTo>
                    <a:pt x="1245" y="570"/>
                  </a:lnTo>
                  <a:lnTo>
                    <a:pt x="1240" y="566"/>
                  </a:lnTo>
                  <a:lnTo>
                    <a:pt x="1236" y="563"/>
                  </a:lnTo>
                  <a:lnTo>
                    <a:pt x="1232" y="559"/>
                  </a:lnTo>
                  <a:lnTo>
                    <a:pt x="1228" y="555"/>
                  </a:lnTo>
                  <a:lnTo>
                    <a:pt x="1224" y="551"/>
                  </a:lnTo>
                  <a:lnTo>
                    <a:pt x="1218" y="548"/>
                  </a:lnTo>
                  <a:lnTo>
                    <a:pt x="1215" y="545"/>
                  </a:lnTo>
                  <a:lnTo>
                    <a:pt x="1487" y="191"/>
                  </a:lnTo>
                  <a:lnTo>
                    <a:pt x="1494" y="196"/>
                  </a:lnTo>
                  <a:lnTo>
                    <a:pt x="1503" y="203"/>
                  </a:lnTo>
                  <a:lnTo>
                    <a:pt x="1511" y="210"/>
                  </a:lnTo>
                  <a:lnTo>
                    <a:pt x="1520" y="217"/>
                  </a:lnTo>
                  <a:lnTo>
                    <a:pt x="1528" y="225"/>
                  </a:lnTo>
                  <a:lnTo>
                    <a:pt x="1537" y="232"/>
                  </a:lnTo>
                  <a:lnTo>
                    <a:pt x="1545" y="239"/>
                  </a:lnTo>
                  <a:lnTo>
                    <a:pt x="1553" y="247"/>
                  </a:lnTo>
                  <a:lnTo>
                    <a:pt x="1562" y="254"/>
                  </a:lnTo>
                  <a:lnTo>
                    <a:pt x="1569" y="262"/>
                  </a:lnTo>
                  <a:lnTo>
                    <a:pt x="1577" y="270"/>
                  </a:lnTo>
                  <a:lnTo>
                    <a:pt x="1585" y="277"/>
                  </a:lnTo>
                  <a:lnTo>
                    <a:pt x="1593" y="286"/>
                  </a:lnTo>
                  <a:lnTo>
                    <a:pt x="1600" y="293"/>
                  </a:lnTo>
                  <a:lnTo>
                    <a:pt x="1608" y="302"/>
                  </a:lnTo>
                  <a:lnTo>
                    <a:pt x="1616" y="310"/>
                  </a:lnTo>
                  <a:lnTo>
                    <a:pt x="1623" y="319"/>
                  </a:lnTo>
                  <a:lnTo>
                    <a:pt x="1630" y="327"/>
                  </a:lnTo>
                  <a:lnTo>
                    <a:pt x="1637" y="336"/>
                  </a:lnTo>
                  <a:lnTo>
                    <a:pt x="1644" y="344"/>
                  </a:lnTo>
                  <a:lnTo>
                    <a:pt x="1651" y="352"/>
                  </a:lnTo>
                  <a:lnTo>
                    <a:pt x="1658" y="361"/>
                  </a:lnTo>
                  <a:lnTo>
                    <a:pt x="1665" y="370"/>
                  </a:lnTo>
                  <a:lnTo>
                    <a:pt x="1671" y="379"/>
                  </a:lnTo>
                  <a:lnTo>
                    <a:pt x="1678" y="388"/>
                  </a:lnTo>
                  <a:lnTo>
                    <a:pt x="1685" y="397"/>
                  </a:lnTo>
                  <a:lnTo>
                    <a:pt x="1691" y="406"/>
                  </a:lnTo>
                  <a:lnTo>
                    <a:pt x="1696" y="416"/>
                  </a:lnTo>
                  <a:lnTo>
                    <a:pt x="1703" y="425"/>
                  </a:lnTo>
                  <a:lnTo>
                    <a:pt x="1709" y="434"/>
                  </a:lnTo>
                  <a:lnTo>
                    <a:pt x="1714" y="443"/>
                  </a:lnTo>
                  <a:lnTo>
                    <a:pt x="1721" y="453"/>
                  </a:lnTo>
                  <a:lnTo>
                    <a:pt x="1726" y="463"/>
                  </a:lnTo>
                  <a:lnTo>
                    <a:pt x="1729" y="468"/>
                  </a:lnTo>
                  <a:close/>
                  <a:moveTo>
                    <a:pt x="905" y="0"/>
                  </a:moveTo>
                  <a:lnTo>
                    <a:pt x="917" y="447"/>
                  </a:lnTo>
                  <a:lnTo>
                    <a:pt x="911" y="447"/>
                  </a:lnTo>
                  <a:lnTo>
                    <a:pt x="904" y="447"/>
                  </a:lnTo>
                  <a:lnTo>
                    <a:pt x="898" y="448"/>
                  </a:lnTo>
                  <a:lnTo>
                    <a:pt x="891" y="448"/>
                  </a:lnTo>
                  <a:lnTo>
                    <a:pt x="885" y="448"/>
                  </a:lnTo>
                  <a:lnTo>
                    <a:pt x="880" y="449"/>
                  </a:lnTo>
                  <a:lnTo>
                    <a:pt x="873" y="449"/>
                  </a:lnTo>
                  <a:lnTo>
                    <a:pt x="867" y="450"/>
                  </a:lnTo>
                  <a:lnTo>
                    <a:pt x="862" y="451"/>
                  </a:lnTo>
                  <a:lnTo>
                    <a:pt x="856" y="452"/>
                  </a:lnTo>
                  <a:lnTo>
                    <a:pt x="849" y="452"/>
                  </a:lnTo>
                  <a:lnTo>
                    <a:pt x="844" y="453"/>
                  </a:lnTo>
                  <a:lnTo>
                    <a:pt x="838" y="454"/>
                  </a:lnTo>
                  <a:lnTo>
                    <a:pt x="832" y="455"/>
                  </a:lnTo>
                  <a:lnTo>
                    <a:pt x="826" y="456"/>
                  </a:lnTo>
                  <a:lnTo>
                    <a:pt x="820" y="458"/>
                  </a:lnTo>
                  <a:lnTo>
                    <a:pt x="814" y="459"/>
                  </a:lnTo>
                  <a:lnTo>
                    <a:pt x="809" y="460"/>
                  </a:lnTo>
                  <a:lnTo>
                    <a:pt x="803" y="461"/>
                  </a:lnTo>
                  <a:lnTo>
                    <a:pt x="797" y="463"/>
                  </a:lnTo>
                  <a:lnTo>
                    <a:pt x="791" y="465"/>
                  </a:lnTo>
                  <a:lnTo>
                    <a:pt x="786" y="467"/>
                  </a:lnTo>
                  <a:lnTo>
                    <a:pt x="780" y="469"/>
                  </a:lnTo>
                  <a:lnTo>
                    <a:pt x="775" y="470"/>
                  </a:lnTo>
                  <a:lnTo>
                    <a:pt x="769" y="472"/>
                  </a:lnTo>
                  <a:lnTo>
                    <a:pt x="764" y="474"/>
                  </a:lnTo>
                  <a:lnTo>
                    <a:pt x="758" y="476"/>
                  </a:lnTo>
                  <a:lnTo>
                    <a:pt x="753" y="478"/>
                  </a:lnTo>
                  <a:lnTo>
                    <a:pt x="747" y="480"/>
                  </a:lnTo>
                  <a:lnTo>
                    <a:pt x="741" y="483"/>
                  </a:lnTo>
                  <a:lnTo>
                    <a:pt x="736" y="485"/>
                  </a:lnTo>
                  <a:lnTo>
                    <a:pt x="731" y="487"/>
                  </a:lnTo>
                  <a:lnTo>
                    <a:pt x="730" y="488"/>
                  </a:lnTo>
                  <a:lnTo>
                    <a:pt x="545" y="81"/>
                  </a:lnTo>
                  <a:lnTo>
                    <a:pt x="551" y="78"/>
                  </a:lnTo>
                  <a:lnTo>
                    <a:pt x="562" y="73"/>
                  </a:lnTo>
                  <a:lnTo>
                    <a:pt x="572" y="69"/>
                  </a:lnTo>
                  <a:lnTo>
                    <a:pt x="583" y="65"/>
                  </a:lnTo>
                  <a:lnTo>
                    <a:pt x="593" y="61"/>
                  </a:lnTo>
                  <a:lnTo>
                    <a:pt x="604" y="56"/>
                  </a:lnTo>
                  <a:lnTo>
                    <a:pt x="614" y="52"/>
                  </a:lnTo>
                  <a:lnTo>
                    <a:pt x="625" y="49"/>
                  </a:lnTo>
                  <a:lnTo>
                    <a:pt x="636" y="46"/>
                  </a:lnTo>
                  <a:lnTo>
                    <a:pt x="646" y="42"/>
                  </a:lnTo>
                  <a:lnTo>
                    <a:pt x="658" y="39"/>
                  </a:lnTo>
                  <a:lnTo>
                    <a:pt x="668" y="35"/>
                  </a:lnTo>
                  <a:lnTo>
                    <a:pt x="680" y="32"/>
                  </a:lnTo>
                  <a:lnTo>
                    <a:pt x="691" y="29"/>
                  </a:lnTo>
                  <a:lnTo>
                    <a:pt x="702" y="27"/>
                  </a:lnTo>
                  <a:lnTo>
                    <a:pt x="713" y="24"/>
                  </a:lnTo>
                  <a:lnTo>
                    <a:pt x="724" y="22"/>
                  </a:lnTo>
                  <a:lnTo>
                    <a:pt x="736" y="18"/>
                  </a:lnTo>
                  <a:lnTo>
                    <a:pt x="747" y="16"/>
                  </a:lnTo>
                  <a:lnTo>
                    <a:pt x="758" y="14"/>
                  </a:lnTo>
                  <a:lnTo>
                    <a:pt x="770" y="12"/>
                  </a:lnTo>
                  <a:lnTo>
                    <a:pt x="781" y="11"/>
                  </a:lnTo>
                  <a:lnTo>
                    <a:pt x="793" y="9"/>
                  </a:lnTo>
                  <a:lnTo>
                    <a:pt x="805" y="8"/>
                  </a:lnTo>
                  <a:lnTo>
                    <a:pt x="815" y="6"/>
                  </a:lnTo>
                  <a:lnTo>
                    <a:pt x="828" y="5"/>
                  </a:lnTo>
                  <a:lnTo>
                    <a:pt x="839" y="4"/>
                  </a:lnTo>
                  <a:lnTo>
                    <a:pt x="851" y="3"/>
                  </a:lnTo>
                  <a:lnTo>
                    <a:pt x="863" y="2"/>
                  </a:lnTo>
                  <a:lnTo>
                    <a:pt x="875" y="2"/>
                  </a:lnTo>
                  <a:lnTo>
                    <a:pt x="886" y="0"/>
                  </a:lnTo>
                  <a:lnTo>
                    <a:pt x="898" y="0"/>
                  </a:lnTo>
                  <a:lnTo>
                    <a:pt x="905" y="0"/>
                  </a:lnTo>
                  <a:close/>
                  <a:moveTo>
                    <a:pt x="100" y="500"/>
                  </a:moveTo>
                  <a:lnTo>
                    <a:pt x="499" y="702"/>
                  </a:lnTo>
                  <a:lnTo>
                    <a:pt x="496" y="709"/>
                  </a:lnTo>
                  <a:lnTo>
                    <a:pt x="494" y="714"/>
                  </a:lnTo>
                  <a:lnTo>
                    <a:pt x="491" y="719"/>
                  </a:lnTo>
                  <a:lnTo>
                    <a:pt x="489" y="725"/>
                  </a:lnTo>
                  <a:lnTo>
                    <a:pt x="486" y="730"/>
                  </a:lnTo>
                  <a:lnTo>
                    <a:pt x="484" y="735"/>
                  </a:lnTo>
                  <a:lnTo>
                    <a:pt x="481" y="740"/>
                  </a:lnTo>
                  <a:lnTo>
                    <a:pt x="479" y="746"/>
                  </a:lnTo>
                  <a:lnTo>
                    <a:pt x="477" y="751"/>
                  </a:lnTo>
                  <a:lnTo>
                    <a:pt x="475" y="756"/>
                  </a:lnTo>
                  <a:lnTo>
                    <a:pt x="473" y="762"/>
                  </a:lnTo>
                  <a:lnTo>
                    <a:pt x="472" y="767"/>
                  </a:lnTo>
                  <a:lnTo>
                    <a:pt x="470" y="773"/>
                  </a:lnTo>
                  <a:lnTo>
                    <a:pt x="467" y="778"/>
                  </a:lnTo>
                  <a:lnTo>
                    <a:pt x="465" y="784"/>
                  </a:lnTo>
                  <a:lnTo>
                    <a:pt x="464" y="789"/>
                  </a:lnTo>
                  <a:lnTo>
                    <a:pt x="462" y="795"/>
                  </a:lnTo>
                  <a:lnTo>
                    <a:pt x="461" y="801"/>
                  </a:lnTo>
                  <a:lnTo>
                    <a:pt x="459" y="807"/>
                  </a:lnTo>
                  <a:lnTo>
                    <a:pt x="458" y="812"/>
                  </a:lnTo>
                  <a:lnTo>
                    <a:pt x="457" y="819"/>
                  </a:lnTo>
                  <a:lnTo>
                    <a:pt x="455" y="824"/>
                  </a:lnTo>
                  <a:lnTo>
                    <a:pt x="454" y="829"/>
                  </a:lnTo>
                  <a:lnTo>
                    <a:pt x="453" y="836"/>
                  </a:lnTo>
                  <a:lnTo>
                    <a:pt x="452" y="842"/>
                  </a:lnTo>
                  <a:lnTo>
                    <a:pt x="450" y="847"/>
                  </a:lnTo>
                  <a:lnTo>
                    <a:pt x="449" y="854"/>
                  </a:lnTo>
                  <a:lnTo>
                    <a:pt x="449" y="859"/>
                  </a:lnTo>
                  <a:lnTo>
                    <a:pt x="448" y="865"/>
                  </a:lnTo>
                  <a:lnTo>
                    <a:pt x="447" y="872"/>
                  </a:lnTo>
                  <a:lnTo>
                    <a:pt x="447" y="878"/>
                  </a:lnTo>
                  <a:lnTo>
                    <a:pt x="446" y="883"/>
                  </a:lnTo>
                  <a:lnTo>
                    <a:pt x="446" y="888"/>
                  </a:lnTo>
                  <a:lnTo>
                    <a:pt x="0" y="855"/>
                  </a:lnTo>
                  <a:lnTo>
                    <a:pt x="1" y="845"/>
                  </a:lnTo>
                  <a:lnTo>
                    <a:pt x="2" y="833"/>
                  </a:lnTo>
                  <a:lnTo>
                    <a:pt x="3" y="822"/>
                  </a:lnTo>
                  <a:lnTo>
                    <a:pt x="4" y="810"/>
                  </a:lnTo>
                  <a:lnTo>
                    <a:pt x="6" y="799"/>
                  </a:lnTo>
                  <a:lnTo>
                    <a:pt x="7" y="787"/>
                  </a:lnTo>
                  <a:lnTo>
                    <a:pt x="10" y="775"/>
                  </a:lnTo>
                  <a:lnTo>
                    <a:pt x="12" y="764"/>
                  </a:lnTo>
                  <a:lnTo>
                    <a:pt x="14" y="752"/>
                  </a:lnTo>
                  <a:lnTo>
                    <a:pt x="16" y="741"/>
                  </a:lnTo>
                  <a:lnTo>
                    <a:pt x="18" y="730"/>
                  </a:lnTo>
                  <a:lnTo>
                    <a:pt x="21" y="718"/>
                  </a:lnTo>
                  <a:lnTo>
                    <a:pt x="23" y="708"/>
                  </a:lnTo>
                  <a:lnTo>
                    <a:pt x="26" y="696"/>
                  </a:lnTo>
                  <a:lnTo>
                    <a:pt x="30" y="685"/>
                  </a:lnTo>
                  <a:lnTo>
                    <a:pt x="32" y="674"/>
                  </a:lnTo>
                  <a:lnTo>
                    <a:pt x="35" y="663"/>
                  </a:lnTo>
                  <a:lnTo>
                    <a:pt x="39" y="652"/>
                  </a:lnTo>
                  <a:lnTo>
                    <a:pt x="42" y="641"/>
                  </a:lnTo>
                  <a:lnTo>
                    <a:pt x="45" y="630"/>
                  </a:lnTo>
                  <a:lnTo>
                    <a:pt x="50" y="620"/>
                  </a:lnTo>
                  <a:lnTo>
                    <a:pt x="53" y="609"/>
                  </a:lnTo>
                  <a:lnTo>
                    <a:pt x="57" y="599"/>
                  </a:lnTo>
                  <a:lnTo>
                    <a:pt x="61" y="588"/>
                  </a:lnTo>
                  <a:lnTo>
                    <a:pt x="66" y="578"/>
                  </a:lnTo>
                  <a:lnTo>
                    <a:pt x="70" y="567"/>
                  </a:lnTo>
                  <a:lnTo>
                    <a:pt x="74" y="556"/>
                  </a:lnTo>
                  <a:lnTo>
                    <a:pt x="78" y="546"/>
                  </a:lnTo>
                  <a:lnTo>
                    <a:pt x="84" y="536"/>
                  </a:lnTo>
                  <a:lnTo>
                    <a:pt x="88" y="526"/>
                  </a:lnTo>
                  <a:lnTo>
                    <a:pt x="93" y="515"/>
                  </a:lnTo>
                  <a:lnTo>
                    <a:pt x="98" y="506"/>
                  </a:lnTo>
                  <a:lnTo>
                    <a:pt x="100" y="500"/>
                  </a:lnTo>
                  <a:close/>
                  <a:moveTo>
                    <a:pt x="157" y="1444"/>
                  </a:moveTo>
                  <a:lnTo>
                    <a:pt x="527" y="1193"/>
                  </a:lnTo>
                  <a:lnTo>
                    <a:pt x="527" y="1194"/>
                  </a:lnTo>
                  <a:lnTo>
                    <a:pt x="530" y="1199"/>
                  </a:lnTo>
                  <a:lnTo>
                    <a:pt x="533" y="1203"/>
                  </a:lnTo>
                  <a:lnTo>
                    <a:pt x="536" y="1209"/>
                  </a:lnTo>
                  <a:lnTo>
                    <a:pt x="540" y="1213"/>
                  </a:lnTo>
                  <a:lnTo>
                    <a:pt x="544" y="1217"/>
                  </a:lnTo>
                  <a:lnTo>
                    <a:pt x="547" y="1221"/>
                  </a:lnTo>
                  <a:lnTo>
                    <a:pt x="551" y="1227"/>
                  </a:lnTo>
                  <a:lnTo>
                    <a:pt x="554" y="1231"/>
                  </a:lnTo>
                  <a:lnTo>
                    <a:pt x="558" y="1235"/>
                  </a:lnTo>
                  <a:lnTo>
                    <a:pt x="562" y="1239"/>
                  </a:lnTo>
                  <a:lnTo>
                    <a:pt x="566" y="1244"/>
                  </a:lnTo>
                  <a:lnTo>
                    <a:pt x="570" y="1249"/>
                  </a:lnTo>
                  <a:lnTo>
                    <a:pt x="573" y="1252"/>
                  </a:lnTo>
                  <a:lnTo>
                    <a:pt x="577" y="1256"/>
                  </a:lnTo>
                  <a:lnTo>
                    <a:pt x="582" y="1261"/>
                  </a:lnTo>
                  <a:lnTo>
                    <a:pt x="586" y="1265"/>
                  </a:lnTo>
                  <a:lnTo>
                    <a:pt x="589" y="1269"/>
                  </a:lnTo>
                  <a:lnTo>
                    <a:pt x="593" y="1273"/>
                  </a:lnTo>
                  <a:lnTo>
                    <a:pt x="597" y="1277"/>
                  </a:lnTo>
                  <a:lnTo>
                    <a:pt x="602" y="1281"/>
                  </a:lnTo>
                  <a:lnTo>
                    <a:pt x="606" y="1285"/>
                  </a:lnTo>
                  <a:lnTo>
                    <a:pt x="611" y="1288"/>
                  </a:lnTo>
                  <a:lnTo>
                    <a:pt x="615" y="1292"/>
                  </a:lnTo>
                  <a:lnTo>
                    <a:pt x="620" y="1295"/>
                  </a:lnTo>
                  <a:lnTo>
                    <a:pt x="624" y="1300"/>
                  </a:lnTo>
                  <a:lnTo>
                    <a:pt x="628" y="1303"/>
                  </a:lnTo>
                  <a:lnTo>
                    <a:pt x="633" y="1307"/>
                  </a:lnTo>
                  <a:lnTo>
                    <a:pt x="638" y="1310"/>
                  </a:lnTo>
                  <a:lnTo>
                    <a:pt x="643" y="1313"/>
                  </a:lnTo>
                  <a:lnTo>
                    <a:pt x="647" y="1317"/>
                  </a:lnTo>
                  <a:lnTo>
                    <a:pt x="651" y="1320"/>
                  </a:lnTo>
                  <a:lnTo>
                    <a:pt x="657" y="1324"/>
                  </a:lnTo>
                  <a:lnTo>
                    <a:pt x="661" y="1327"/>
                  </a:lnTo>
                  <a:lnTo>
                    <a:pt x="662" y="1327"/>
                  </a:lnTo>
                  <a:lnTo>
                    <a:pt x="422" y="1703"/>
                  </a:lnTo>
                  <a:lnTo>
                    <a:pt x="417" y="1700"/>
                  </a:lnTo>
                  <a:lnTo>
                    <a:pt x="407" y="1694"/>
                  </a:lnTo>
                  <a:lnTo>
                    <a:pt x="398" y="1688"/>
                  </a:lnTo>
                  <a:lnTo>
                    <a:pt x="389" y="1681"/>
                  </a:lnTo>
                  <a:lnTo>
                    <a:pt x="380" y="1675"/>
                  </a:lnTo>
                  <a:lnTo>
                    <a:pt x="371" y="1669"/>
                  </a:lnTo>
                  <a:lnTo>
                    <a:pt x="362" y="1662"/>
                  </a:lnTo>
                  <a:lnTo>
                    <a:pt x="353" y="1655"/>
                  </a:lnTo>
                  <a:lnTo>
                    <a:pt x="345" y="1648"/>
                  </a:lnTo>
                  <a:lnTo>
                    <a:pt x="336" y="1641"/>
                  </a:lnTo>
                  <a:lnTo>
                    <a:pt x="327" y="1634"/>
                  </a:lnTo>
                  <a:lnTo>
                    <a:pt x="318" y="1626"/>
                  </a:lnTo>
                  <a:lnTo>
                    <a:pt x="311" y="1620"/>
                  </a:lnTo>
                  <a:lnTo>
                    <a:pt x="302" y="1613"/>
                  </a:lnTo>
                  <a:lnTo>
                    <a:pt x="294" y="1604"/>
                  </a:lnTo>
                  <a:lnTo>
                    <a:pt x="286" y="1597"/>
                  </a:lnTo>
                  <a:lnTo>
                    <a:pt x="278" y="1589"/>
                  </a:lnTo>
                  <a:lnTo>
                    <a:pt x="270" y="1582"/>
                  </a:lnTo>
                  <a:lnTo>
                    <a:pt x="262" y="1573"/>
                  </a:lnTo>
                  <a:lnTo>
                    <a:pt x="255" y="1566"/>
                  </a:lnTo>
                  <a:lnTo>
                    <a:pt x="246" y="1558"/>
                  </a:lnTo>
                  <a:lnTo>
                    <a:pt x="239" y="1549"/>
                  </a:lnTo>
                  <a:lnTo>
                    <a:pt x="232" y="1542"/>
                  </a:lnTo>
                  <a:lnTo>
                    <a:pt x="224" y="1533"/>
                  </a:lnTo>
                  <a:lnTo>
                    <a:pt x="217" y="1525"/>
                  </a:lnTo>
                  <a:lnTo>
                    <a:pt x="210" y="1516"/>
                  </a:lnTo>
                  <a:lnTo>
                    <a:pt x="203" y="1508"/>
                  </a:lnTo>
                  <a:lnTo>
                    <a:pt x="197" y="1498"/>
                  </a:lnTo>
                  <a:lnTo>
                    <a:pt x="189" y="1490"/>
                  </a:lnTo>
                  <a:lnTo>
                    <a:pt x="183" y="1481"/>
                  </a:lnTo>
                  <a:lnTo>
                    <a:pt x="176" y="1472"/>
                  </a:lnTo>
                  <a:lnTo>
                    <a:pt x="169" y="1463"/>
                  </a:lnTo>
                  <a:lnTo>
                    <a:pt x="163" y="1454"/>
                  </a:lnTo>
                  <a:lnTo>
                    <a:pt x="157" y="1444"/>
                  </a:lnTo>
                  <a:lnTo>
                    <a:pt x="157" y="1444"/>
                  </a:lnTo>
                  <a:close/>
                  <a:moveTo>
                    <a:pt x="1014" y="1847"/>
                  </a:moveTo>
                  <a:lnTo>
                    <a:pt x="969" y="1402"/>
                  </a:lnTo>
                  <a:lnTo>
                    <a:pt x="974" y="1402"/>
                  </a:lnTo>
                  <a:lnTo>
                    <a:pt x="979" y="1401"/>
                  </a:lnTo>
                  <a:lnTo>
                    <a:pt x="986" y="1401"/>
                  </a:lnTo>
                  <a:lnTo>
                    <a:pt x="992" y="1400"/>
                  </a:lnTo>
                  <a:lnTo>
                    <a:pt x="998" y="1399"/>
                  </a:lnTo>
                  <a:lnTo>
                    <a:pt x="1004" y="1398"/>
                  </a:lnTo>
                  <a:lnTo>
                    <a:pt x="1010" y="1397"/>
                  </a:lnTo>
                  <a:lnTo>
                    <a:pt x="1015" y="1396"/>
                  </a:lnTo>
                  <a:lnTo>
                    <a:pt x="1022" y="1395"/>
                  </a:lnTo>
                  <a:lnTo>
                    <a:pt x="1027" y="1394"/>
                  </a:lnTo>
                  <a:lnTo>
                    <a:pt x="1033" y="1393"/>
                  </a:lnTo>
                  <a:lnTo>
                    <a:pt x="1038" y="1391"/>
                  </a:lnTo>
                  <a:lnTo>
                    <a:pt x="1045" y="1389"/>
                  </a:lnTo>
                  <a:lnTo>
                    <a:pt x="1050" y="1387"/>
                  </a:lnTo>
                  <a:lnTo>
                    <a:pt x="1055" y="1386"/>
                  </a:lnTo>
                  <a:lnTo>
                    <a:pt x="1062" y="1384"/>
                  </a:lnTo>
                  <a:lnTo>
                    <a:pt x="1067" y="1383"/>
                  </a:lnTo>
                  <a:lnTo>
                    <a:pt x="1072" y="1381"/>
                  </a:lnTo>
                  <a:lnTo>
                    <a:pt x="1079" y="1379"/>
                  </a:lnTo>
                  <a:lnTo>
                    <a:pt x="1084" y="1378"/>
                  </a:lnTo>
                  <a:lnTo>
                    <a:pt x="1089" y="1376"/>
                  </a:lnTo>
                  <a:lnTo>
                    <a:pt x="1095" y="1374"/>
                  </a:lnTo>
                  <a:lnTo>
                    <a:pt x="1100" y="1372"/>
                  </a:lnTo>
                  <a:lnTo>
                    <a:pt x="1105" y="1369"/>
                  </a:lnTo>
                  <a:lnTo>
                    <a:pt x="1111" y="1366"/>
                  </a:lnTo>
                  <a:lnTo>
                    <a:pt x="1117" y="1364"/>
                  </a:lnTo>
                  <a:lnTo>
                    <a:pt x="1122" y="1362"/>
                  </a:lnTo>
                  <a:lnTo>
                    <a:pt x="1127" y="1360"/>
                  </a:lnTo>
                  <a:lnTo>
                    <a:pt x="1133" y="1357"/>
                  </a:lnTo>
                  <a:lnTo>
                    <a:pt x="1137" y="1355"/>
                  </a:lnTo>
                  <a:lnTo>
                    <a:pt x="1142" y="1352"/>
                  </a:lnTo>
                  <a:lnTo>
                    <a:pt x="1147" y="1349"/>
                  </a:lnTo>
                  <a:lnTo>
                    <a:pt x="1153" y="1346"/>
                  </a:lnTo>
                  <a:lnTo>
                    <a:pt x="1151" y="1347"/>
                  </a:lnTo>
                  <a:lnTo>
                    <a:pt x="1369" y="1737"/>
                  </a:lnTo>
                  <a:lnTo>
                    <a:pt x="1366" y="1738"/>
                  </a:lnTo>
                  <a:lnTo>
                    <a:pt x="1357" y="1744"/>
                  </a:lnTo>
                  <a:lnTo>
                    <a:pt x="1347" y="1749"/>
                  </a:lnTo>
                  <a:lnTo>
                    <a:pt x="1337" y="1754"/>
                  </a:lnTo>
                  <a:lnTo>
                    <a:pt x="1327" y="1759"/>
                  </a:lnTo>
                  <a:lnTo>
                    <a:pt x="1317" y="1764"/>
                  </a:lnTo>
                  <a:lnTo>
                    <a:pt x="1307" y="1769"/>
                  </a:lnTo>
                  <a:lnTo>
                    <a:pt x="1296" y="1773"/>
                  </a:lnTo>
                  <a:lnTo>
                    <a:pt x="1286" y="1777"/>
                  </a:lnTo>
                  <a:lnTo>
                    <a:pt x="1275" y="1783"/>
                  </a:lnTo>
                  <a:lnTo>
                    <a:pt x="1265" y="1787"/>
                  </a:lnTo>
                  <a:lnTo>
                    <a:pt x="1254" y="1790"/>
                  </a:lnTo>
                  <a:lnTo>
                    <a:pt x="1244" y="1794"/>
                  </a:lnTo>
                  <a:lnTo>
                    <a:pt x="1233" y="1799"/>
                  </a:lnTo>
                  <a:lnTo>
                    <a:pt x="1222" y="1802"/>
                  </a:lnTo>
                  <a:lnTo>
                    <a:pt x="1212" y="1806"/>
                  </a:lnTo>
                  <a:lnTo>
                    <a:pt x="1200" y="1809"/>
                  </a:lnTo>
                  <a:lnTo>
                    <a:pt x="1190" y="1812"/>
                  </a:lnTo>
                  <a:lnTo>
                    <a:pt x="1179" y="1815"/>
                  </a:lnTo>
                  <a:lnTo>
                    <a:pt x="1167" y="1819"/>
                  </a:lnTo>
                  <a:lnTo>
                    <a:pt x="1157" y="1822"/>
                  </a:lnTo>
                  <a:lnTo>
                    <a:pt x="1145" y="1825"/>
                  </a:lnTo>
                  <a:lnTo>
                    <a:pt x="1135" y="1827"/>
                  </a:lnTo>
                  <a:lnTo>
                    <a:pt x="1123" y="1830"/>
                  </a:lnTo>
                  <a:lnTo>
                    <a:pt x="1111" y="1832"/>
                  </a:lnTo>
                  <a:lnTo>
                    <a:pt x="1101" y="1834"/>
                  </a:lnTo>
                  <a:lnTo>
                    <a:pt x="1089" y="1837"/>
                  </a:lnTo>
                  <a:lnTo>
                    <a:pt x="1078" y="1839"/>
                  </a:lnTo>
                  <a:lnTo>
                    <a:pt x="1066" y="1841"/>
                  </a:lnTo>
                  <a:lnTo>
                    <a:pt x="1054" y="1842"/>
                  </a:lnTo>
                  <a:lnTo>
                    <a:pt x="1043" y="1844"/>
                  </a:lnTo>
                  <a:lnTo>
                    <a:pt x="1032" y="1845"/>
                  </a:lnTo>
                  <a:lnTo>
                    <a:pt x="1019" y="1846"/>
                  </a:lnTo>
                  <a:lnTo>
                    <a:pt x="1014" y="184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31" name="Freeform 91"/>
            <p:cNvSpPr>
              <a:spLocks/>
            </p:cNvSpPr>
            <p:nvPr/>
          </p:nvSpPr>
          <p:spPr bwMode="auto">
            <a:xfrm>
              <a:off x="4635500" y="4927600"/>
              <a:ext cx="355600" cy="357188"/>
            </a:xfrm>
            <a:custGeom>
              <a:avLst/>
              <a:gdLst>
                <a:gd name="T0" fmla="*/ 1120 w 1123"/>
                <a:gd name="T1" fmla="*/ 618 h 1123"/>
                <a:gd name="T2" fmla="*/ 1105 w 1123"/>
                <a:gd name="T3" fmla="*/ 701 h 1123"/>
                <a:gd name="T4" fmla="*/ 1080 w 1123"/>
                <a:gd name="T5" fmla="*/ 780 h 1123"/>
                <a:gd name="T6" fmla="*/ 1042 w 1123"/>
                <a:gd name="T7" fmla="*/ 851 h 1123"/>
                <a:gd name="T8" fmla="*/ 995 w 1123"/>
                <a:gd name="T9" fmla="*/ 918 h 1123"/>
                <a:gd name="T10" fmla="*/ 940 w 1123"/>
                <a:gd name="T11" fmla="*/ 976 h 1123"/>
                <a:gd name="T12" fmla="*/ 877 w 1123"/>
                <a:gd name="T13" fmla="*/ 1027 h 1123"/>
                <a:gd name="T14" fmla="*/ 806 w 1123"/>
                <a:gd name="T15" fmla="*/ 1067 h 1123"/>
                <a:gd name="T16" fmla="*/ 730 w 1123"/>
                <a:gd name="T17" fmla="*/ 1098 h 1123"/>
                <a:gd name="T18" fmla="*/ 649 w 1123"/>
                <a:gd name="T19" fmla="*/ 1117 h 1123"/>
                <a:gd name="T20" fmla="*/ 563 w 1123"/>
                <a:gd name="T21" fmla="*/ 1123 h 1123"/>
                <a:gd name="T22" fmla="*/ 477 w 1123"/>
                <a:gd name="T23" fmla="*/ 1117 h 1123"/>
                <a:gd name="T24" fmla="*/ 396 w 1123"/>
                <a:gd name="T25" fmla="*/ 1098 h 1123"/>
                <a:gd name="T26" fmla="*/ 319 w 1123"/>
                <a:gd name="T27" fmla="*/ 1068 h 1123"/>
                <a:gd name="T28" fmla="*/ 249 w 1123"/>
                <a:gd name="T29" fmla="*/ 1028 h 1123"/>
                <a:gd name="T30" fmla="*/ 184 w 1123"/>
                <a:gd name="T31" fmla="*/ 978 h 1123"/>
                <a:gd name="T32" fmla="*/ 129 w 1123"/>
                <a:gd name="T33" fmla="*/ 919 h 1123"/>
                <a:gd name="T34" fmla="*/ 82 w 1123"/>
                <a:gd name="T35" fmla="*/ 854 h 1123"/>
                <a:gd name="T36" fmla="*/ 45 w 1123"/>
                <a:gd name="T37" fmla="*/ 781 h 1123"/>
                <a:gd name="T38" fmla="*/ 18 w 1123"/>
                <a:gd name="T39" fmla="*/ 703 h 1123"/>
                <a:gd name="T40" fmla="*/ 3 w 1123"/>
                <a:gd name="T41" fmla="*/ 620 h 1123"/>
                <a:gd name="T42" fmla="*/ 0 w 1123"/>
                <a:gd name="T43" fmla="*/ 534 h 1123"/>
                <a:gd name="T44" fmla="*/ 11 w 1123"/>
                <a:gd name="T45" fmla="*/ 450 h 1123"/>
                <a:gd name="T46" fmla="*/ 34 w 1123"/>
                <a:gd name="T47" fmla="*/ 369 h 1123"/>
                <a:gd name="T48" fmla="*/ 67 w 1123"/>
                <a:gd name="T49" fmla="*/ 295 h 1123"/>
                <a:gd name="T50" fmla="*/ 111 w 1123"/>
                <a:gd name="T51" fmla="*/ 227 h 1123"/>
                <a:gd name="T52" fmla="*/ 164 w 1123"/>
                <a:gd name="T53" fmla="*/ 165 h 1123"/>
                <a:gd name="T54" fmla="*/ 224 w 1123"/>
                <a:gd name="T55" fmla="*/ 113 h 1123"/>
                <a:gd name="T56" fmla="*/ 293 w 1123"/>
                <a:gd name="T57" fmla="*/ 68 h 1123"/>
                <a:gd name="T58" fmla="*/ 367 w 1123"/>
                <a:gd name="T59" fmla="*/ 34 h 1123"/>
                <a:gd name="T60" fmla="*/ 448 w 1123"/>
                <a:gd name="T61" fmla="*/ 12 h 1123"/>
                <a:gd name="T62" fmla="*/ 531 w 1123"/>
                <a:gd name="T63" fmla="*/ 2 h 1123"/>
                <a:gd name="T64" fmla="*/ 618 w 1123"/>
                <a:gd name="T65" fmla="*/ 3 h 1123"/>
                <a:gd name="T66" fmla="*/ 700 w 1123"/>
                <a:gd name="T67" fmla="*/ 17 h 1123"/>
                <a:gd name="T68" fmla="*/ 780 w 1123"/>
                <a:gd name="T69" fmla="*/ 44 h 1123"/>
                <a:gd name="T70" fmla="*/ 852 w 1123"/>
                <a:gd name="T71" fmla="*/ 81 h 1123"/>
                <a:gd name="T72" fmla="*/ 918 w 1123"/>
                <a:gd name="T73" fmla="*/ 127 h 1123"/>
                <a:gd name="T74" fmla="*/ 976 w 1123"/>
                <a:gd name="T75" fmla="*/ 183 h 1123"/>
                <a:gd name="T76" fmla="*/ 1027 w 1123"/>
                <a:gd name="T77" fmla="*/ 247 h 1123"/>
                <a:gd name="T78" fmla="*/ 1067 w 1123"/>
                <a:gd name="T79" fmla="*/ 318 h 1123"/>
                <a:gd name="T80" fmla="*/ 1098 w 1123"/>
                <a:gd name="T81" fmla="*/ 394 h 1123"/>
                <a:gd name="T82" fmla="*/ 1117 w 1123"/>
                <a:gd name="T83" fmla="*/ 475 h 1123"/>
                <a:gd name="T84" fmla="*/ 1123 w 1123"/>
                <a:gd name="T85" fmla="*/ 561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23" h="1123">
                  <a:moveTo>
                    <a:pt x="1123" y="561"/>
                  </a:moveTo>
                  <a:lnTo>
                    <a:pt x="1122" y="589"/>
                  </a:lnTo>
                  <a:lnTo>
                    <a:pt x="1120" y="618"/>
                  </a:lnTo>
                  <a:lnTo>
                    <a:pt x="1117" y="646"/>
                  </a:lnTo>
                  <a:lnTo>
                    <a:pt x="1112" y="674"/>
                  </a:lnTo>
                  <a:lnTo>
                    <a:pt x="1105" y="701"/>
                  </a:lnTo>
                  <a:lnTo>
                    <a:pt x="1098" y="728"/>
                  </a:lnTo>
                  <a:lnTo>
                    <a:pt x="1090" y="753"/>
                  </a:lnTo>
                  <a:lnTo>
                    <a:pt x="1080" y="780"/>
                  </a:lnTo>
                  <a:lnTo>
                    <a:pt x="1068" y="804"/>
                  </a:lnTo>
                  <a:lnTo>
                    <a:pt x="1056" y="828"/>
                  </a:lnTo>
                  <a:lnTo>
                    <a:pt x="1042" y="851"/>
                  </a:lnTo>
                  <a:lnTo>
                    <a:pt x="1028" y="875"/>
                  </a:lnTo>
                  <a:lnTo>
                    <a:pt x="1012" y="897"/>
                  </a:lnTo>
                  <a:lnTo>
                    <a:pt x="995" y="918"/>
                  </a:lnTo>
                  <a:lnTo>
                    <a:pt x="978" y="938"/>
                  </a:lnTo>
                  <a:lnTo>
                    <a:pt x="959" y="958"/>
                  </a:lnTo>
                  <a:lnTo>
                    <a:pt x="940" y="976"/>
                  </a:lnTo>
                  <a:lnTo>
                    <a:pt x="919" y="994"/>
                  </a:lnTo>
                  <a:lnTo>
                    <a:pt x="898" y="1011"/>
                  </a:lnTo>
                  <a:lnTo>
                    <a:pt x="877" y="1027"/>
                  </a:lnTo>
                  <a:lnTo>
                    <a:pt x="854" y="1041"/>
                  </a:lnTo>
                  <a:lnTo>
                    <a:pt x="830" y="1054"/>
                  </a:lnTo>
                  <a:lnTo>
                    <a:pt x="806" y="1067"/>
                  </a:lnTo>
                  <a:lnTo>
                    <a:pt x="781" y="1079"/>
                  </a:lnTo>
                  <a:lnTo>
                    <a:pt x="755" y="1088"/>
                  </a:lnTo>
                  <a:lnTo>
                    <a:pt x="730" y="1098"/>
                  </a:lnTo>
                  <a:lnTo>
                    <a:pt x="702" y="1105"/>
                  </a:lnTo>
                  <a:lnTo>
                    <a:pt x="676" y="1111"/>
                  </a:lnTo>
                  <a:lnTo>
                    <a:pt x="649" y="1117"/>
                  </a:lnTo>
                  <a:lnTo>
                    <a:pt x="620" y="1120"/>
                  </a:lnTo>
                  <a:lnTo>
                    <a:pt x="591" y="1122"/>
                  </a:lnTo>
                  <a:lnTo>
                    <a:pt x="563" y="1123"/>
                  </a:lnTo>
                  <a:lnTo>
                    <a:pt x="533" y="1122"/>
                  </a:lnTo>
                  <a:lnTo>
                    <a:pt x="505" y="1120"/>
                  </a:lnTo>
                  <a:lnTo>
                    <a:pt x="477" y="1117"/>
                  </a:lnTo>
                  <a:lnTo>
                    <a:pt x="450" y="1111"/>
                  </a:lnTo>
                  <a:lnTo>
                    <a:pt x="422" y="1105"/>
                  </a:lnTo>
                  <a:lnTo>
                    <a:pt x="396" y="1098"/>
                  </a:lnTo>
                  <a:lnTo>
                    <a:pt x="369" y="1089"/>
                  </a:lnTo>
                  <a:lnTo>
                    <a:pt x="344" y="1080"/>
                  </a:lnTo>
                  <a:lnTo>
                    <a:pt x="319" y="1068"/>
                  </a:lnTo>
                  <a:lnTo>
                    <a:pt x="295" y="1055"/>
                  </a:lnTo>
                  <a:lnTo>
                    <a:pt x="271" y="1043"/>
                  </a:lnTo>
                  <a:lnTo>
                    <a:pt x="249" y="1028"/>
                  </a:lnTo>
                  <a:lnTo>
                    <a:pt x="227" y="1012"/>
                  </a:lnTo>
                  <a:lnTo>
                    <a:pt x="205" y="995"/>
                  </a:lnTo>
                  <a:lnTo>
                    <a:pt x="184" y="978"/>
                  </a:lnTo>
                  <a:lnTo>
                    <a:pt x="165" y="959"/>
                  </a:lnTo>
                  <a:lnTo>
                    <a:pt x="146" y="940"/>
                  </a:lnTo>
                  <a:lnTo>
                    <a:pt x="129" y="919"/>
                  </a:lnTo>
                  <a:lnTo>
                    <a:pt x="112" y="898"/>
                  </a:lnTo>
                  <a:lnTo>
                    <a:pt x="97" y="877"/>
                  </a:lnTo>
                  <a:lnTo>
                    <a:pt x="82" y="854"/>
                  </a:lnTo>
                  <a:lnTo>
                    <a:pt x="68" y="830"/>
                  </a:lnTo>
                  <a:lnTo>
                    <a:pt x="56" y="806"/>
                  </a:lnTo>
                  <a:lnTo>
                    <a:pt x="45" y="781"/>
                  </a:lnTo>
                  <a:lnTo>
                    <a:pt x="34" y="755"/>
                  </a:lnTo>
                  <a:lnTo>
                    <a:pt x="26" y="730"/>
                  </a:lnTo>
                  <a:lnTo>
                    <a:pt x="18" y="703"/>
                  </a:lnTo>
                  <a:lnTo>
                    <a:pt x="12" y="676"/>
                  </a:lnTo>
                  <a:lnTo>
                    <a:pt x="7" y="648"/>
                  </a:lnTo>
                  <a:lnTo>
                    <a:pt x="3" y="620"/>
                  </a:lnTo>
                  <a:lnTo>
                    <a:pt x="0" y="591"/>
                  </a:lnTo>
                  <a:lnTo>
                    <a:pt x="0" y="563"/>
                  </a:lnTo>
                  <a:lnTo>
                    <a:pt x="0" y="534"/>
                  </a:lnTo>
                  <a:lnTo>
                    <a:pt x="2" y="506"/>
                  </a:lnTo>
                  <a:lnTo>
                    <a:pt x="7" y="477"/>
                  </a:lnTo>
                  <a:lnTo>
                    <a:pt x="11" y="450"/>
                  </a:lnTo>
                  <a:lnTo>
                    <a:pt x="17" y="422"/>
                  </a:lnTo>
                  <a:lnTo>
                    <a:pt x="25" y="396"/>
                  </a:lnTo>
                  <a:lnTo>
                    <a:pt x="34" y="369"/>
                  </a:lnTo>
                  <a:lnTo>
                    <a:pt x="44" y="344"/>
                  </a:lnTo>
                  <a:lnTo>
                    <a:pt x="55" y="320"/>
                  </a:lnTo>
                  <a:lnTo>
                    <a:pt x="67" y="295"/>
                  </a:lnTo>
                  <a:lnTo>
                    <a:pt x="81" y="271"/>
                  </a:lnTo>
                  <a:lnTo>
                    <a:pt x="95" y="249"/>
                  </a:lnTo>
                  <a:lnTo>
                    <a:pt x="111" y="227"/>
                  </a:lnTo>
                  <a:lnTo>
                    <a:pt x="127" y="206"/>
                  </a:lnTo>
                  <a:lnTo>
                    <a:pt x="145" y="185"/>
                  </a:lnTo>
                  <a:lnTo>
                    <a:pt x="164" y="165"/>
                  </a:lnTo>
                  <a:lnTo>
                    <a:pt x="183" y="146"/>
                  </a:lnTo>
                  <a:lnTo>
                    <a:pt x="203" y="129"/>
                  </a:lnTo>
                  <a:lnTo>
                    <a:pt x="224" y="113"/>
                  </a:lnTo>
                  <a:lnTo>
                    <a:pt x="247" y="97"/>
                  </a:lnTo>
                  <a:lnTo>
                    <a:pt x="270" y="82"/>
                  </a:lnTo>
                  <a:lnTo>
                    <a:pt x="293" y="68"/>
                  </a:lnTo>
                  <a:lnTo>
                    <a:pt x="318" y="56"/>
                  </a:lnTo>
                  <a:lnTo>
                    <a:pt x="342" y="45"/>
                  </a:lnTo>
                  <a:lnTo>
                    <a:pt x="367" y="34"/>
                  </a:lnTo>
                  <a:lnTo>
                    <a:pt x="394" y="26"/>
                  </a:lnTo>
                  <a:lnTo>
                    <a:pt x="420" y="18"/>
                  </a:lnTo>
                  <a:lnTo>
                    <a:pt x="448" y="12"/>
                  </a:lnTo>
                  <a:lnTo>
                    <a:pt x="475" y="7"/>
                  </a:lnTo>
                  <a:lnTo>
                    <a:pt x="503" y="4"/>
                  </a:lnTo>
                  <a:lnTo>
                    <a:pt x="531" y="2"/>
                  </a:lnTo>
                  <a:lnTo>
                    <a:pt x="561" y="0"/>
                  </a:lnTo>
                  <a:lnTo>
                    <a:pt x="589" y="0"/>
                  </a:lnTo>
                  <a:lnTo>
                    <a:pt x="618" y="3"/>
                  </a:lnTo>
                  <a:lnTo>
                    <a:pt x="646" y="7"/>
                  </a:lnTo>
                  <a:lnTo>
                    <a:pt x="674" y="11"/>
                  </a:lnTo>
                  <a:lnTo>
                    <a:pt x="700" y="17"/>
                  </a:lnTo>
                  <a:lnTo>
                    <a:pt x="728" y="25"/>
                  </a:lnTo>
                  <a:lnTo>
                    <a:pt x="753" y="34"/>
                  </a:lnTo>
                  <a:lnTo>
                    <a:pt x="780" y="44"/>
                  </a:lnTo>
                  <a:lnTo>
                    <a:pt x="804" y="55"/>
                  </a:lnTo>
                  <a:lnTo>
                    <a:pt x="828" y="67"/>
                  </a:lnTo>
                  <a:lnTo>
                    <a:pt x="852" y="81"/>
                  </a:lnTo>
                  <a:lnTo>
                    <a:pt x="875" y="96"/>
                  </a:lnTo>
                  <a:lnTo>
                    <a:pt x="897" y="111"/>
                  </a:lnTo>
                  <a:lnTo>
                    <a:pt x="918" y="127"/>
                  </a:lnTo>
                  <a:lnTo>
                    <a:pt x="938" y="145"/>
                  </a:lnTo>
                  <a:lnTo>
                    <a:pt x="958" y="164"/>
                  </a:lnTo>
                  <a:lnTo>
                    <a:pt x="976" y="183"/>
                  </a:lnTo>
                  <a:lnTo>
                    <a:pt x="994" y="203"/>
                  </a:lnTo>
                  <a:lnTo>
                    <a:pt x="1011" y="225"/>
                  </a:lnTo>
                  <a:lnTo>
                    <a:pt x="1027" y="247"/>
                  </a:lnTo>
                  <a:lnTo>
                    <a:pt x="1041" y="270"/>
                  </a:lnTo>
                  <a:lnTo>
                    <a:pt x="1055" y="293"/>
                  </a:lnTo>
                  <a:lnTo>
                    <a:pt x="1067" y="318"/>
                  </a:lnTo>
                  <a:lnTo>
                    <a:pt x="1079" y="342"/>
                  </a:lnTo>
                  <a:lnTo>
                    <a:pt x="1088" y="367"/>
                  </a:lnTo>
                  <a:lnTo>
                    <a:pt x="1098" y="394"/>
                  </a:lnTo>
                  <a:lnTo>
                    <a:pt x="1105" y="420"/>
                  </a:lnTo>
                  <a:lnTo>
                    <a:pt x="1112" y="448"/>
                  </a:lnTo>
                  <a:lnTo>
                    <a:pt x="1117" y="475"/>
                  </a:lnTo>
                  <a:lnTo>
                    <a:pt x="1120" y="504"/>
                  </a:lnTo>
                  <a:lnTo>
                    <a:pt x="1122" y="531"/>
                  </a:lnTo>
                  <a:lnTo>
                    <a:pt x="1123" y="561"/>
                  </a:lnTo>
                  <a:close/>
                </a:path>
              </a:pathLst>
            </a:custGeom>
            <a:solidFill>
              <a:srgbClr val="90B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32" name="Freeform 92"/>
            <p:cNvSpPr>
              <a:spLocks noEditPoints="1"/>
            </p:cNvSpPr>
            <p:nvPr/>
          </p:nvSpPr>
          <p:spPr bwMode="auto">
            <a:xfrm>
              <a:off x="4578350" y="4870450"/>
              <a:ext cx="471488" cy="468313"/>
            </a:xfrm>
            <a:custGeom>
              <a:avLst/>
              <a:gdLst>
                <a:gd name="T0" fmla="*/ 999 w 1486"/>
                <a:gd name="T1" fmla="*/ 820 h 1473"/>
                <a:gd name="T2" fmla="*/ 1005 w 1486"/>
                <a:gd name="T3" fmla="*/ 795 h 1473"/>
                <a:gd name="T4" fmla="*/ 1009 w 1486"/>
                <a:gd name="T5" fmla="*/ 768 h 1473"/>
                <a:gd name="T6" fmla="*/ 1010 w 1486"/>
                <a:gd name="T7" fmla="*/ 740 h 1473"/>
                <a:gd name="T8" fmla="*/ 1484 w 1486"/>
                <a:gd name="T9" fmla="*/ 796 h 1473"/>
                <a:gd name="T10" fmla="*/ 1476 w 1486"/>
                <a:gd name="T11" fmla="*/ 871 h 1473"/>
                <a:gd name="T12" fmla="*/ 1459 w 1486"/>
                <a:gd name="T13" fmla="*/ 943 h 1473"/>
                <a:gd name="T14" fmla="*/ 1360 w 1486"/>
                <a:gd name="T15" fmla="*/ 325 h 1473"/>
                <a:gd name="T16" fmla="*/ 958 w 1486"/>
                <a:gd name="T17" fmla="*/ 580 h 1473"/>
                <a:gd name="T18" fmla="*/ 941 w 1486"/>
                <a:gd name="T19" fmla="*/ 560 h 1473"/>
                <a:gd name="T20" fmla="*/ 923 w 1486"/>
                <a:gd name="T21" fmla="*/ 542 h 1473"/>
                <a:gd name="T22" fmla="*/ 904 w 1486"/>
                <a:gd name="T23" fmla="*/ 526 h 1473"/>
                <a:gd name="T24" fmla="*/ 1228 w 1486"/>
                <a:gd name="T25" fmla="*/ 177 h 1473"/>
                <a:gd name="T26" fmla="*/ 1280 w 1486"/>
                <a:gd name="T27" fmla="*/ 226 h 1473"/>
                <a:gd name="T28" fmla="*/ 1327 w 1486"/>
                <a:gd name="T29" fmla="*/ 280 h 1473"/>
                <a:gd name="T30" fmla="*/ 1360 w 1486"/>
                <a:gd name="T31" fmla="*/ 325 h 1473"/>
                <a:gd name="T32" fmla="*/ 708 w 1486"/>
                <a:gd name="T33" fmla="*/ 474 h 1473"/>
                <a:gd name="T34" fmla="*/ 682 w 1486"/>
                <a:gd name="T35" fmla="*/ 480 h 1473"/>
                <a:gd name="T36" fmla="*/ 656 w 1486"/>
                <a:gd name="T37" fmla="*/ 487 h 1473"/>
                <a:gd name="T38" fmla="*/ 632 w 1486"/>
                <a:gd name="T39" fmla="*/ 497 h 1473"/>
                <a:gd name="T40" fmla="*/ 452 w 1486"/>
                <a:gd name="T41" fmla="*/ 56 h 1473"/>
                <a:gd name="T42" fmla="*/ 520 w 1486"/>
                <a:gd name="T43" fmla="*/ 30 h 1473"/>
                <a:gd name="T44" fmla="*/ 592 w 1486"/>
                <a:gd name="T45" fmla="*/ 12 h 1473"/>
                <a:gd name="T46" fmla="*/ 666 w 1486"/>
                <a:gd name="T47" fmla="*/ 1 h 1473"/>
                <a:gd name="T48" fmla="*/ 495 w 1486"/>
                <a:gd name="T49" fmla="*/ 637 h 1473"/>
                <a:gd name="T50" fmla="*/ 486 w 1486"/>
                <a:gd name="T51" fmla="*/ 661 h 1473"/>
                <a:gd name="T52" fmla="*/ 480 w 1486"/>
                <a:gd name="T53" fmla="*/ 687 h 1473"/>
                <a:gd name="T54" fmla="*/ 475 w 1486"/>
                <a:gd name="T55" fmla="*/ 713 h 1473"/>
                <a:gd name="T56" fmla="*/ 0 w 1486"/>
                <a:gd name="T57" fmla="*/ 685 h 1473"/>
                <a:gd name="T58" fmla="*/ 10 w 1486"/>
                <a:gd name="T59" fmla="*/ 611 h 1473"/>
                <a:gd name="T60" fmla="*/ 27 w 1486"/>
                <a:gd name="T61" fmla="*/ 539 h 1473"/>
                <a:gd name="T62" fmla="*/ 50 w 1486"/>
                <a:gd name="T63" fmla="*/ 469 h 1473"/>
                <a:gd name="T64" fmla="*/ 530 w 1486"/>
                <a:gd name="T65" fmla="*/ 905 h 1473"/>
                <a:gd name="T66" fmla="*/ 544 w 1486"/>
                <a:gd name="T67" fmla="*/ 922 h 1473"/>
                <a:gd name="T68" fmla="*/ 563 w 1486"/>
                <a:gd name="T69" fmla="*/ 939 h 1473"/>
                <a:gd name="T70" fmla="*/ 583 w 1486"/>
                <a:gd name="T71" fmla="*/ 955 h 1473"/>
                <a:gd name="T72" fmla="*/ 341 w 1486"/>
                <a:gd name="T73" fmla="*/ 1367 h 1473"/>
                <a:gd name="T74" fmla="*/ 284 w 1486"/>
                <a:gd name="T75" fmla="*/ 1326 h 1473"/>
                <a:gd name="T76" fmla="*/ 230 w 1486"/>
                <a:gd name="T77" fmla="*/ 1280 h 1473"/>
                <a:gd name="T78" fmla="*/ 181 w 1486"/>
                <a:gd name="T79" fmla="*/ 1228 h 1473"/>
                <a:gd name="T80" fmla="*/ 867 w 1486"/>
                <a:gd name="T81" fmla="*/ 1473 h 1473"/>
                <a:gd name="T82" fmla="*/ 804 w 1486"/>
                <a:gd name="T83" fmla="*/ 1002 h 1473"/>
                <a:gd name="T84" fmla="*/ 830 w 1486"/>
                <a:gd name="T85" fmla="*/ 994 h 1473"/>
                <a:gd name="T86" fmla="*/ 853 w 1486"/>
                <a:gd name="T87" fmla="*/ 985 h 1473"/>
                <a:gd name="T88" fmla="*/ 867 w 1486"/>
                <a:gd name="T89" fmla="*/ 979 h 1473"/>
                <a:gd name="T90" fmla="*/ 1066 w 1486"/>
                <a:gd name="T91" fmla="*/ 1410 h 1473"/>
                <a:gd name="T92" fmla="*/ 1000 w 1486"/>
                <a:gd name="T93" fmla="*/ 1438 h 1473"/>
                <a:gd name="T94" fmla="*/ 930 w 1486"/>
                <a:gd name="T95" fmla="*/ 1461 h 1473"/>
                <a:gd name="T96" fmla="*/ 867 w 1486"/>
                <a:gd name="T97" fmla="*/ 1473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86" h="1473">
                  <a:moveTo>
                    <a:pt x="1446" y="983"/>
                  </a:moveTo>
                  <a:lnTo>
                    <a:pt x="995" y="832"/>
                  </a:lnTo>
                  <a:lnTo>
                    <a:pt x="997" y="826"/>
                  </a:lnTo>
                  <a:lnTo>
                    <a:pt x="999" y="820"/>
                  </a:lnTo>
                  <a:lnTo>
                    <a:pt x="1001" y="814"/>
                  </a:lnTo>
                  <a:lnTo>
                    <a:pt x="1003" y="807"/>
                  </a:lnTo>
                  <a:lnTo>
                    <a:pt x="1004" y="801"/>
                  </a:lnTo>
                  <a:lnTo>
                    <a:pt x="1005" y="795"/>
                  </a:lnTo>
                  <a:lnTo>
                    <a:pt x="1006" y="787"/>
                  </a:lnTo>
                  <a:lnTo>
                    <a:pt x="1008" y="781"/>
                  </a:lnTo>
                  <a:lnTo>
                    <a:pt x="1008" y="775"/>
                  </a:lnTo>
                  <a:lnTo>
                    <a:pt x="1009" y="768"/>
                  </a:lnTo>
                  <a:lnTo>
                    <a:pt x="1010" y="761"/>
                  </a:lnTo>
                  <a:lnTo>
                    <a:pt x="1010" y="755"/>
                  </a:lnTo>
                  <a:lnTo>
                    <a:pt x="1010" y="747"/>
                  </a:lnTo>
                  <a:lnTo>
                    <a:pt x="1010" y="740"/>
                  </a:lnTo>
                  <a:lnTo>
                    <a:pt x="1486" y="739"/>
                  </a:lnTo>
                  <a:lnTo>
                    <a:pt x="1486" y="759"/>
                  </a:lnTo>
                  <a:lnTo>
                    <a:pt x="1486" y="777"/>
                  </a:lnTo>
                  <a:lnTo>
                    <a:pt x="1484" y="796"/>
                  </a:lnTo>
                  <a:lnTo>
                    <a:pt x="1483" y="815"/>
                  </a:lnTo>
                  <a:lnTo>
                    <a:pt x="1481" y="834"/>
                  </a:lnTo>
                  <a:lnTo>
                    <a:pt x="1478" y="852"/>
                  </a:lnTo>
                  <a:lnTo>
                    <a:pt x="1476" y="871"/>
                  </a:lnTo>
                  <a:lnTo>
                    <a:pt x="1471" y="889"/>
                  </a:lnTo>
                  <a:lnTo>
                    <a:pt x="1468" y="907"/>
                  </a:lnTo>
                  <a:lnTo>
                    <a:pt x="1464" y="925"/>
                  </a:lnTo>
                  <a:lnTo>
                    <a:pt x="1459" y="943"/>
                  </a:lnTo>
                  <a:lnTo>
                    <a:pt x="1453" y="961"/>
                  </a:lnTo>
                  <a:lnTo>
                    <a:pt x="1448" y="978"/>
                  </a:lnTo>
                  <a:lnTo>
                    <a:pt x="1446" y="983"/>
                  </a:lnTo>
                  <a:close/>
                  <a:moveTo>
                    <a:pt x="1360" y="325"/>
                  </a:moveTo>
                  <a:lnTo>
                    <a:pt x="966" y="593"/>
                  </a:lnTo>
                  <a:lnTo>
                    <a:pt x="965" y="591"/>
                  </a:lnTo>
                  <a:lnTo>
                    <a:pt x="961" y="585"/>
                  </a:lnTo>
                  <a:lnTo>
                    <a:pt x="958" y="580"/>
                  </a:lnTo>
                  <a:lnTo>
                    <a:pt x="953" y="575"/>
                  </a:lnTo>
                  <a:lnTo>
                    <a:pt x="949" y="570"/>
                  </a:lnTo>
                  <a:lnTo>
                    <a:pt x="945" y="565"/>
                  </a:lnTo>
                  <a:lnTo>
                    <a:pt x="941" y="560"/>
                  </a:lnTo>
                  <a:lnTo>
                    <a:pt x="936" y="556"/>
                  </a:lnTo>
                  <a:lnTo>
                    <a:pt x="932" y="550"/>
                  </a:lnTo>
                  <a:lnTo>
                    <a:pt x="927" y="546"/>
                  </a:lnTo>
                  <a:lnTo>
                    <a:pt x="923" y="542"/>
                  </a:lnTo>
                  <a:lnTo>
                    <a:pt x="917" y="538"/>
                  </a:lnTo>
                  <a:lnTo>
                    <a:pt x="913" y="534"/>
                  </a:lnTo>
                  <a:lnTo>
                    <a:pt x="908" y="529"/>
                  </a:lnTo>
                  <a:lnTo>
                    <a:pt x="904" y="526"/>
                  </a:lnTo>
                  <a:lnTo>
                    <a:pt x="1188" y="145"/>
                  </a:lnTo>
                  <a:lnTo>
                    <a:pt x="1201" y="155"/>
                  </a:lnTo>
                  <a:lnTo>
                    <a:pt x="1214" y="166"/>
                  </a:lnTo>
                  <a:lnTo>
                    <a:pt x="1228" y="177"/>
                  </a:lnTo>
                  <a:lnTo>
                    <a:pt x="1242" y="189"/>
                  </a:lnTo>
                  <a:lnTo>
                    <a:pt x="1255" y="202"/>
                  </a:lnTo>
                  <a:lnTo>
                    <a:pt x="1267" y="213"/>
                  </a:lnTo>
                  <a:lnTo>
                    <a:pt x="1280" y="226"/>
                  </a:lnTo>
                  <a:lnTo>
                    <a:pt x="1293" y="240"/>
                  </a:lnTo>
                  <a:lnTo>
                    <a:pt x="1304" y="252"/>
                  </a:lnTo>
                  <a:lnTo>
                    <a:pt x="1316" y="266"/>
                  </a:lnTo>
                  <a:lnTo>
                    <a:pt x="1327" y="280"/>
                  </a:lnTo>
                  <a:lnTo>
                    <a:pt x="1338" y="295"/>
                  </a:lnTo>
                  <a:lnTo>
                    <a:pt x="1349" y="308"/>
                  </a:lnTo>
                  <a:lnTo>
                    <a:pt x="1358" y="323"/>
                  </a:lnTo>
                  <a:lnTo>
                    <a:pt x="1360" y="325"/>
                  </a:lnTo>
                  <a:close/>
                  <a:moveTo>
                    <a:pt x="672" y="0"/>
                  </a:moveTo>
                  <a:lnTo>
                    <a:pt x="722" y="473"/>
                  </a:lnTo>
                  <a:lnTo>
                    <a:pt x="714" y="474"/>
                  </a:lnTo>
                  <a:lnTo>
                    <a:pt x="708" y="474"/>
                  </a:lnTo>
                  <a:lnTo>
                    <a:pt x="701" y="475"/>
                  </a:lnTo>
                  <a:lnTo>
                    <a:pt x="694" y="477"/>
                  </a:lnTo>
                  <a:lnTo>
                    <a:pt x="688" y="478"/>
                  </a:lnTo>
                  <a:lnTo>
                    <a:pt x="682" y="480"/>
                  </a:lnTo>
                  <a:lnTo>
                    <a:pt x="675" y="481"/>
                  </a:lnTo>
                  <a:lnTo>
                    <a:pt x="669" y="483"/>
                  </a:lnTo>
                  <a:lnTo>
                    <a:pt x="662" y="485"/>
                  </a:lnTo>
                  <a:lnTo>
                    <a:pt x="656" y="487"/>
                  </a:lnTo>
                  <a:lnTo>
                    <a:pt x="650" y="489"/>
                  </a:lnTo>
                  <a:lnTo>
                    <a:pt x="643" y="491"/>
                  </a:lnTo>
                  <a:lnTo>
                    <a:pt x="638" y="493"/>
                  </a:lnTo>
                  <a:lnTo>
                    <a:pt x="632" y="497"/>
                  </a:lnTo>
                  <a:lnTo>
                    <a:pt x="636" y="494"/>
                  </a:lnTo>
                  <a:lnTo>
                    <a:pt x="429" y="66"/>
                  </a:lnTo>
                  <a:lnTo>
                    <a:pt x="435" y="63"/>
                  </a:lnTo>
                  <a:lnTo>
                    <a:pt x="452" y="56"/>
                  </a:lnTo>
                  <a:lnTo>
                    <a:pt x="468" y="49"/>
                  </a:lnTo>
                  <a:lnTo>
                    <a:pt x="486" y="42"/>
                  </a:lnTo>
                  <a:lnTo>
                    <a:pt x="503" y="37"/>
                  </a:lnTo>
                  <a:lnTo>
                    <a:pt x="520" y="30"/>
                  </a:lnTo>
                  <a:lnTo>
                    <a:pt x="538" y="25"/>
                  </a:lnTo>
                  <a:lnTo>
                    <a:pt x="556" y="21"/>
                  </a:lnTo>
                  <a:lnTo>
                    <a:pt x="574" y="17"/>
                  </a:lnTo>
                  <a:lnTo>
                    <a:pt x="592" y="12"/>
                  </a:lnTo>
                  <a:lnTo>
                    <a:pt x="610" y="8"/>
                  </a:lnTo>
                  <a:lnTo>
                    <a:pt x="629" y="6"/>
                  </a:lnTo>
                  <a:lnTo>
                    <a:pt x="647" y="3"/>
                  </a:lnTo>
                  <a:lnTo>
                    <a:pt x="666" y="1"/>
                  </a:lnTo>
                  <a:lnTo>
                    <a:pt x="672" y="0"/>
                  </a:lnTo>
                  <a:close/>
                  <a:moveTo>
                    <a:pt x="59" y="447"/>
                  </a:moveTo>
                  <a:lnTo>
                    <a:pt x="497" y="632"/>
                  </a:lnTo>
                  <a:lnTo>
                    <a:pt x="495" y="637"/>
                  </a:lnTo>
                  <a:lnTo>
                    <a:pt x="492" y="642"/>
                  </a:lnTo>
                  <a:lnTo>
                    <a:pt x="490" y="649"/>
                  </a:lnTo>
                  <a:lnTo>
                    <a:pt x="488" y="655"/>
                  </a:lnTo>
                  <a:lnTo>
                    <a:pt x="486" y="661"/>
                  </a:lnTo>
                  <a:lnTo>
                    <a:pt x="485" y="668"/>
                  </a:lnTo>
                  <a:lnTo>
                    <a:pt x="483" y="674"/>
                  </a:lnTo>
                  <a:lnTo>
                    <a:pt x="482" y="681"/>
                  </a:lnTo>
                  <a:lnTo>
                    <a:pt x="480" y="687"/>
                  </a:lnTo>
                  <a:lnTo>
                    <a:pt x="478" y="693"/>
                  </a:lnTo>
                  <a:lnTo>
                    <a:pt x="477" y="700"/>
                  </a:lnTo>
                  <a:lnTo>
                    <a:pt x="476" y="707"/>
                  </a:lnTo>
                  <a:lnTo>
                    <a:pt x="475" y="713"/>
                  </a:lnTo>
                  <a:lnTo>
                    <a:pt x="475" y="721"/>
                  </a:lnTo>
                  <a:lnTo>
                    <a:pt x="475" y="716"/>
                  </a:lnTo>
                  <a:lnTo>
                    <a:pt x="0" y="693"/>
                  </a:lnTo>
                  <a:lnTo>
                    <a:pt x="0" y="685"/>
                  </a:lnTo>
                  <a:lnTo>
                    <a:pt x="3" y="667"/>
                  </a:lnTo>
                  <a:lnTo>
                    <a:pt x="5" y="648"/>
                  </a:lnTo>
                  <a:lnTo>
                    <a:pt x="7" y="629"/>
                  </a:lnTo>
                  <a:lnTo>
                    <a:pt x="10" y="611"/>
                  </a:lnTo>
                  <a:lnTo>
                    <a:pt x="13" y="593"/>
                  </a:lnTo>
                  <a:lnTo>
                    <a:pt x="17" y="574"/>
                  </a:lnTo>
                  <a:lnTo>
                    <a:pt x="22" y="556"/>
                  </a:lnTo>
                  <a:lnTo>
                    <a:pt x="27" y="539"/>
                  </a:lnTo>
                  <a:lnTo>
                    <a:pt x="31" y="521"/>
                  </a:lnTo>
                  <a:lnTo>
                    <a:pt x="37" y="504"/>
                  </a:lnTo>
                  <a:lnTo>
                    <a:pt x="43" y="486"/>
                  </a:lnTo>
                  <a:lnTo>
                    <a:pt x="50" y="469"/>
                  </a:lnTo>
                  <a:lnTo>
                    <a:pt x="57" y="452"/>
                  </a:lnTo>
                  <a:lnTo>
                    <a:pt x="59" y="447"/>
                  </a:lnTo>
                  <a:close/>
                  <a:moveTo>
                    <a:pt x="157" y="1200"/>
                  </a:moveTo>
                  <a:lnTo>
                    <a:pt x="530" y="905"/>
                  </a:lnTo>
                  <a:lnTo>
                    <a:pt x="531" y="907"/>
                  </a:lnTo>
                  <a:lnTo>
                    <a:pt x="536" y="911"/>
                  </a:lnTo>
                  <a:lnTo>
                    <a:pt x="540" y="916"/>
                  </a:lnTo>
                  <a:lnTo>
                    <a:pt x="544" y="922"/>
                  </a:lnTo>
                  <a:lnTo>
                    <a:pt x="548" y="926"/>
                  </a:lnTo>
                  <a:lnTo>
                    <a:pt x="554" y="930"/>
                  </a:lnTo>
                  <a:lnTo>
                    <a:pt x="558" y="935"/>
                  </a:lnTo>
                  <a:lnTo>
                    <a:pt x="563" y="939"/>
                  </a:lnTo>
                  <a:lnTo>
                    <a:pt x="567" y="944"/>
                  </a:lnTo>
                  <a:lnTo>
                    <a:pt x="573" y="948"/>
                  </a:lnTo>
                  <a:lnTo>
                    <a:pt x="578" y="952"/>
                  </a:lnTo>
                  <a:lnTo>
                    <a:pt x="583" y="955"/>
                  </a:lnTo>
                  <a:lnTo>
                    <a:pt x="588" y="960"/>
                  </a:lnTo>
                  <a:lnTo>
                    <a:pt x="594" y="963"/>
                  </a:lnTo>
                  <a:lnTo>
                    <a:pt x="598" y="966"/>
                  </a:lnTo>
                  <a:lnTo>
                    <a:pt x="341" y="1367"/>
                  </a:lnTo>
                  <a:lnTo>
                    <a:pt x="327" y="1358"/>
                  </a:lnTo>
                  <a:lnTo>
                    <a:pt x="312" y="1348"/>
                  </a:lnTo>
                  <a:lnTo>
                    <a:pt x="299" y="1337"/>
                  </a:lnTo>
                  <a:lnTo>
                    <a:pt x="284" y="1326"/>
                  </a:lnTo>
                  <a:lnTo>
                    <a:pt x="270" y="1315"/>
                  </a:lnTo>
                  <a:lnTo>
                    <a:pt x="256" y="1304"/>
                  </a:lnTo>
                  <a:lnTo>
                    <a:pt x="244" y="1292"/>
                  </a:lnTo>
                  <a:lnTo>
                    <a:pt x="230" y="1280"/>
                  </a:lnTo>
                  <a:lnTo>
                    <a:pt x="217" y="1267"/>
                  </a:lnTo>
                  <a:lnTo>
                    <a:pt x="205" y="1255"/>
                  </a:lnTo>
                  <a:lnTo>
                    <a:pt x="193" y="1242"/>
                  </a:lnTo>
                  <a:lnTo>
                    <a:pt x="181" y="1228"/>
                  </a:lnTo>
                  <a:lnTo>
                    <a:pt x="170" y="1215"/>
                  </a:lnTo>
                  <a:lnTo>
                    <a:pt x="158" y="1201"/>
                  </a:lnTo>
                  <a:lnTo>
                    <a:pt x="157" y="1200"/>
                  </a:lnTo>
                  <a:close/>
                  <a:moveTo>
                    <a:pt x="867" y="1473"/>
                  </a:moveTo>
                  <a:lnTo>
                    <a:pt x="782" y="1006"/>
                  </a:lnTo>
                  <a:lnTo>
                    <a:pt x="790" y="1004"/>
                  </a:lnTo>
                  <a:lnTo>
                    <a:pt x="798" y="1003"/>
                  </a:lnTo>
                  <a:lnTo>
                    <a:pt x="804" y="1002"/>
                  </a:lnTo>
                  <a:lnTo>
                    <a:pt x="811" y="1000"/>
                  </a:lnTo>
                  <a:lnTo>
                    <a:pt x="817" y="999"/>
                  </a:lnTo>
                  <a:lnTo>
                    <a:pt x="823" y="997"/>
                  </a:lnTo>
                  <a:lnTo>
                    <a:pt x="830" y="994"/>
                  </a:lnTo>
                  <a:lnTo>
                    <a:pt x="835" y="992"/>
                  </a:lnTo>
                  <a:lnTo>
                    <a:pt x="841" y="990"/>
                  </a:lnTo>
                  <a:lnTo>
                    <a:pt x="848" y="987"/>
                  </a:lnTo>
                  <a:lnTo>
                    <a:pt x="853" y="985"/>
                  </a:lnTo>
                  <a:lnTo>
                    <a:pt x="859" y="982"/>
                  </a:lnTo>
                  <a:lnTo>
                    <a:pt x="866" y="980"/>
                  </a:lnTo>
                  <a:lnTo>
                    <a:pt x="871" y="976"/>
                  </a:lnTo>
                  <a:lnTo>
                    <a:pt x="867" y="979"/>
                  </a:lnTo>
                  <a:lnTo>
                    <a:pt x="1105" y="1390"/>
                  </a:lnTo>
                  <a:lnTo>
                    <a:pt x="1099" y="1394"/>
                  </a:lnTo>
                  <a:lnTo>
                    <a:pt x="1082" y="1402"/>
                  </a:lnTo>
                  <a:lnTo>
                    <a:pt x="1066" y="1410"/>
                  </a:lnTo>
                  <a:lnTo>
                    <a:pt x="1051" y="1418"/>
                  </a:lnTo>
                  <a:lnTo>
                    <a:pt x="1034" y="1425"/>
                  </a:lnTo>
                  <a:lnTo>
                    <a:pt x="1017" y="1432"/>
                  </a:lnTo>
                  <a:lnTo>
                    <a:pt x="1000" y="1438"/>
                  </a:lnTo>
                  <a:lnTo>
                    <a:pt x="983" y="1445"/>
                  </a:lnTo>
                  <a:lnTo>
                    <a:pt x="965" y="1450"/>
                  </a:lnTo>
                  <a:lnTo>
                    <a:pt x="948" y="1455"/>
                  </a:lnTo>
                  <a:lnTo>
                    <a:pt x="930" y="1461"/>
                  </a:lnTo>
                  <a:lnTo>
                    <a:pt x="912" y="1465"/>
                  </a:lnTo>
                  <a:lnTo>
                    <a:pt x="894" y="1469"/>
                  </a:lnTo>
                  <a:lnTo>
                    <a:pt x="875" y="1472"/>
                  </a:lnTo>
                  <a:lnTo>
                    <a:pt x="867" y="1473"/>
                  </a:lnTo>
                  <a:close/>
                </a:path>
              </a:pathLst>
            </a:custGeom>
            <a:solidFill>
              <a:srgbClr val="90B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33" name="Freeform 93"/>
            <p:cNvSpPr>
              <a:spLocks/>
            </p:cNvSpPr>
            <p:nvPr/>
          </p:nvSpPr>
          <p:spPr bwMode="auto">
            <a:xfrm>
              <a:off x="4665663" y="4959350"/>
              <a:ext cx="295275" cy="293688"/>
            </a:xfrm>
            <a:custGeom>
              <a:avLst/>
              <a:gdLst>
                <a:gd name="T0" fmla="*/ 926 w 928"/>
                <a:gd name="T1" fmla="*/ 510 h 928"/>
                <a:gd name="T2" fmla="*/ 913 w 928"/>
                <a:gd name="T3" fmla="*/ 579 h 928"/>
                <a:gd name="T4" fmla="*/ 892 w 928"/>
                <a:gd name="T5" fmla="*/ 643 h 928"/>
                <a:gd name="T6" fmla="*/ 861 w 928"/>
                <a:gd name="T7" fmla="*/ 704 h 928"/>
                <a:gd name="T8" fmla="*/ 822 w 928"/>
                <a:gd name="T9" fmla="*/ 758 h 928"/>
                <a:gd name="T10" fmla="*/ 777 w 928"/>
                <a:gd name="T11" fmla="*/ 806 h 928"/>
                <a:gd name="T12" fmla="*/ 724 w 928"/>
                <a:gd name="T13" fmla="*/ 847 h 928"/>
                <a:gd name="T14" fmla="*/ 666 w 928"/>
                <a:gd name="T15" fmla="*/ 881 h 928"/>
                <a:gd name="T16" fmla="*/ 602 w 928"/>
                <a:gd name="T17" fmla="*/ 907 h 928"/>
                <a:gd name="T18" fmla="*/ 535 w 928"/>
                <a:gd name="T19" fmla="*/ 923 h 928"/>
                <a:gd name="T20" fmla="*/ 465 w 928"/>
                <a:gd name="T21" fmla="*/ 928 h 928"/>
                <a:gd name="T22" fmla="*/ 394 w 928"/>
                <a:gd name="T23" fmla="*/ 923 h 928"/>
                <a:gd name="T24" fmla="*/ 326 w 928"/>
                <a:gd name="T25" fmla="*/ 907 h 928"/>
                <a:gd name="T26" fmla="*/ 263 w 928"/>
                <a:gd name="T27" fmla="*/ 882 h 928"/>
                <a:gd name="T28" fmla="*/ 205 w 928"/>
                <a:gd name="T29" fmla="*/ 849 h 928"/>
                <a:gd name="T30" fmla="*/ 152 w 928"/>
                <a:gd name="T31" fmla="*/ 807 h 928"/>
                <a:gd name="T32" fmla="*/ 105 w 928"/>
                <a:gd name="T33" fmla="*/ 760 h 928"/>
                <a:gd name="T34" fmla="*/ 67 w 928"/>
                <a:gd name="T35" fmla="*/ 705 h 928"/>
                <a:gd name="T36" fmla="*/ 36 w 928"/>
                <a:gd name="T37" fmla="*/ 646 h 928"/>
                <a:gd name="T38" fmla="*/ 14 w 928"/>
                <a:gd name="T39" fmla="*/ 580 h 928"/>
                <a:gd name="T40" fmla="*/ 2 w 928"/>
                <a:gd name="T41" fmla="*/ 512 h 928"/>
                <a:gd name="T42" fmla="*/ 0 w 928"/>
                <a:gd name="T43" fmla="*/ 441 h 928"/>
                <a:gd name="T44" fmla="*/ 8 w 928"/>
                <a:gd name="T45" fmla="*/ 371 h 928"/>
                <a:gd name="T46" fmla="*/ 27 w 928"/>
                <a:gd name="T47" fmla="*/ 305 h 928"/>
                <a:gd name="T48" fmla="*/ 55 w 928"/>
                <a:gd name="T49" fmla="*/ 243 h 928"/>
                <a:gd name="T50" fmla="*/ 91 w 928"/>
                <a:gd name="T51" fmla="*/ 187 h 928"/>
                <a:gd name="T52" fmla="*/ 135 w 928"/>
                <a:gd name="T53" fmla="*/ 136 h 928"/>
                <a:gd name="T54" fmla="*/ 185 w 928"/>
                <a:gd name="T55" fmla="*/ 92 h 928"/>
                <a:gd name="T56" fmla="*/ 242 w 928"/>
                <a:gd name="T57" fmla="*/ 56 h 928"/>
                <a:gd name="T58" fmla="*/ 303 w 928"/>
                <a:gd name="T59" fmla="*/ 28 h 928"/>
                <a:gd name="T60" fmla="*/ 369 w 928"/>
                <a:gd name="T61" fmla="*/ 9 h 928"/>
                <a:gd name="T62" fmla="*/ 438 w 928"/>
                <a:gd name="T63" fmla="*/ 0 h 928"/>
                <a:gd name="T64" fmla="*/ 510 w 928"/>
                <a:gd name="T65" fmla="*/ 2 h 928"/>
                <a:gd name="T66" fmla="*/ 579 w 928"/>
                <a:gd name="T67" fmla="*/ 13 h 928"/>
                <a:gd name="T68" fmla="*/ 644 w 928"/>
                <a:gd name="T69" fmla="*/ 36 h 928"/>
                <a:gd name="T70" fmla="*/ 704 w 928"/>
                <a:gd name="T71" fmla="*/ 66 h 928"/>
                <a:gd name="T72" fmla="*/ 758 w 928"/>
                <a:gd name="T73" fmla="*/ 104 h 928"/>
                <a:gd name="T74" fmla="*/ 806 w 928"/>
                <a:gd name="T75" fmla="*/ 151 h 928"/>
                <a:gd name="T76" fmla="*/ 848 w 928"/>
                <a:gd name="T77" fmla="*/ 204 h 928"/>
                <a:gd name="T78" fmla="*/ 882 w 928"/>
                <a:gd name="T79" fmla="*/ 262 h 928"/>
                <a:gd name="T80" fmla="*/ 907 w 928"/>
                <a:gd name="T81" fmla="*/ 324 h 928"/>
                <a:gd name="T82" fmla="*/ 923 w 928"/>
                <a:gd name="T83" fmla="*/ 392 h 928"/>
                <a:gd name="T84" fmla="*/ 928 w 928"/>
                <a:gd name="T85" fmla="*/ 463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28" h="928">
                  <a:moveTo>
                    <a:pt x="928" y="463"/>
                  </a:moveTo>
                  <a:lnTo>
                    <a:pt x="927" y="487"/>
                  </a:lnTo>
                  <a:lnTo>
                    <a:pt x="926" y="510"/>
                  </a:lnTo>
                  <a:lnTo>
                    <a:pt x="923" y="534"/>
                  </a:lnTo>
                  <a:lnTo>
                    <a:pt x="919" y="557"/>
                  </a:lnTo>
                  <a:lnTo>
                    <a:pt x="913" y="579"/>
                  </a:lnTo>
                  <a:lnTo>
                    <a:pt x="907" y="601"/>
                  </a:lnTo>
                  <a:lnTo>
                    <a:pt x="901" y="622"/>
                  </a:lnTo>
                  <a:lnTo>
                    <a:pt x="892" y="643"/>
                  </a:lnTo>
                  <a:lnTo>
                    <a:pt x="883" y="664"/>
                  </a:lnTo>
                  <a:lnTo>
                    <a:pt x="872" y="684"/>
                  </a:lnTo>
                  <a:lnTo>
                    <a:pt x="861" y="704"/>
                  </a:lnTo>
                  <a:lnTo>
                    <a:pt x="849" y="723"/>
                  </a:lnTo>
                  <a:lnTo>
                    <a:pt x="836" y="741"/>
                  </a:lnTo>
                  <a:lnTo>
                    <a:pt x="822" y="758"/>
                  </a:lnTo>
                  <a:lnTo>
                    <a:pt x="808" y="775"/>
                  </a:lnTo>
                  <a:lnTo>
                    <a:pt x="793" y="791"/>
                  </a:lnTo>
                  <a:lnTo>
                    <a:pt x="777" y="806"/>
                  </a:lnTo>
                  <a:lnTo>
                    <a:pt x="760" y="821"/>
                  </a:lnTo>
                  <a:lnTo>
                    <a:pt x="742" y="835"/>
                  </a:lnTo>
                  <a:lnTo>
                    <a:pt x="724" y="847"/>
                  </a:lnTo>
                  <a:lnTo>
                    <a:pt x="705" y="860"/>
                  </a:lnTo>
                  <a:lnTo>
                    <a:pt x="686" y="872"/>
                  </a:lnTo>
                  <a:lnTo>
                    <a:pt x="666" y="881"/>
                  </a:lnTo>
                  <a:lnTo>
                    <a:pt x="645" y="891"/>
                  </a:lnTo>
                  <a:lnTo>
                    <a:pt x="625" y="899"/>
                  </a:lnTo>
                  <a:lnTo>
                    <a:pt x="602" y="907"/>
                  </a:lnTo>
                  <a:lnTo>
                    <a:pt x="580" y="913"/>
                  </a:lnTo>
                  <a:lnTo>
                    <a:pt x="558" y="918"/>
                  </a:lnTo>
                  <a:lnTo>
                    <a:pt x="535" y="923"/>
                  </a:lnTo>
                  <a:lnTo>
                    <a:pt x="512" y="926"/>
                  </a:lnTo>
                  <a:lnTo>
                    <a:pt x="488" y="927"/>
                  </a:lnTo>
                  <a:lnTo>
                    <a:pt x="465" y="928"/>
                  </a:lnTo>
                  <a:lnTo>
                    <a:pt x="441" y="927"/>
                  </a:lnTo>
                  <a:lnTo>
                    <a:pt x="417" y="926"/>
                  </a:lnTo>
                  <a:lnTo>
                    <a:pt x="394" y="923"/>
                  </a:lnTo>
                  <a:lnTo>
                    <a:pt x="371" y="918"/>
                  </a:lnTo>
                  <a:lnTo>
                    <a:pt x="349" y="913"/>
                  </a:lnTo>
                  <a:lnTo>
                    <a:pt x="326" y="907"/>
                  </a:lnTo>
                  <a:lnTo>
                    <a:pt x="305" y="900"/>
                  </a:lnTo>
                  <a:lnTo>
                    <a:pt x="284" y="892"/>
                  </a:lnTo>
                  <a:lnTo>
                    <a:pt x="263" y="882"/>
                  </a:lnTo>
                  <a:lnTo>
                    <a:pt x="243" y="872"/>
                  </a:lnTo>
                  <a:lnTo>
                    <a:pt x="224" y="861"/>
                  </a:lnTo>
                  <a:lnTo>
                    <a:pt x="205" y="849"/>
                  </a:lnTo>
                  <a:lnTo>
                    <a:pt x="187" y="836"/>
                  </a:lnTo>
                  <a:lnTo>
                    <a:pt x="169" y="822"/>
                  </a:lnTo>
                  <a:lnTo>
                    <a:pt x="152" y="807"/>
                  </a:lnTo>
                  <a:lnTo>
                    <a:pt x="136" y="793"/>
                  </a:lnTo>
                  <a:lnTo>
                    <a:pt x="120" y="777"/>
                  </a:lnTo>
                  <a:lnTo>
                    <a:pt x="105" y="760"/>
                  </a:lnTo>
                  <a:lnTo>
                    <a:pt x="92" y="742"/>
                  </a:lnTo>
                  <a:lnTo>
                    <a:pt x="79" y="724"/>
                  </a:lnTo>
                  <a:lnTo>
                    <a:pt x="67" y="705"/>
                  </a:lnTo>
                  <a:lnTo>
                    <a:pt x="56" y="686"/>
                  </a:lnTo>
                  <a:lnTo>
                    <a:pt x="45" y="666"/>
                  </a:lnTo>
                  <a:lnTo>
                    <a:pt x="36" y="646"/>
                  </a:lnTo>
                  <a:lnTo>
                    <a:pt x="28" y="624"/>
                  </a:lnTo>
                  <a:lnTo>
                    <a:pt x="21" y="602"/>
                  </a:lnTo>
                  <a:lnTo>
                    <a:pt x="14" y="580"/>
                  </a:lnTo>
                  <a:lnTo>
                    <a:pt x="9" y="558"/>
                  </a:lnTo>
                  <a:lnTo>
                    <a:pt x="5" y="536"/>
                  </a:lnTo>
                  <a:lnTo>
                    <a:pt x="2" y="512"/>
                  </a:lnTo>
                  <a:lnTo>
                    <a:pt x="0" y="488"/>
                  </a:lnTo>
                  <a:lnTo>
                    <a:pt x="0" y="465"/>
                  </a:lnTo>
                  <a:lnTo>
                    <a:pt x="0" y="441"/>
                  </a:lnTo>
                  <a:lnTo>
                    <a:pt x="2" y="417"/>
                  </a:lnTo>
                  <a:lnTo>
                    <a:pt x="5" y="394"/>
                  </a:lnTo>
                  <a:lnTo>
                    <a:pt x="8" y="371"/>
                  </a:lnTo>
                  <a:lnTo>
                    <a:pt x="13" y="349"/>
                  </a:lnTo>
                  <a:lnTo>
                    <a:pt x="20" y="326"/>
                  </a:lnTo>
                  <a:lnTo>
                    <a:pt x="27" y="305"/>
                  </a:lnTo>
                  <a:lnTo>
                    <a:pt x="36" y="284"/>
                  </a:lnTo>
                  <a:lnTo>
                    <a:pt x="45" y="263"/>
                  </a:lnTo>
                  <a:lnTo>
                    <a:pt x="55" y="243"/>
                  </a:lnTo>
                  <a:lnTo>
                    <a:pt x="66" y="224"/>
                  </a:lnTo>
                  <a:lnTo>
                    <a:pt x="78" y="205"/>
                  </a:lnTo>
                  <a:lnTo>
                    <a:pt x="91" y="187"/>
                  </a:lnTo>
                  <a:lnTo>
                    <a:pt x="104" y="169"/>
                  </a:lnTo>
                  <a:lnTo>
                    <a:pt x="119" y="152"/>
                  </a:lnTo>
                  <a:lnTo>
                    <a:pt x="135" y="136"/>
                  </a:lnTo>
                  <a:lnTo>
                    <a:pt x="151" y="120"/>
                  </a:lnTo>
                  <a:lnTo>
                    <a:pt x="168" y="106"/>
                  </a:lnTo>
                  <a:lnTo>
                    <a:pt x="185" y="92"/>
                  </a:lnTo>
                  <a:lnTo>
                    <a:pt x="204" y="79"/>
                  </a:lnTo>
                  <a:lnTo>
                    <a:pt x="222" y="67"/>
                  </a:lnTo>
                  <a:lnTo>
                    <a:pt x="242" y="56"/>
                  </a:lnTo>
                  <a:lnTo>
                    <a:pt x="262" y="45"/>
                  </a:lnTo>
                  <a:lnTo>
                    <a:pt x="282" y="37"/>
                  </a:lnTo>
                  <a:lnTo>
                    <a:pt x="303" y="28"/>
                  </a:lnTo>
                  <a:lnTo>
                    <a:pt x="324" y="21"/>
                  </a:lnTo>
                  <a:lnTo>
                    <a:pt x="346" y="15"/>
                  </a:lnTo>
                  <a:lnTo>
                    <a:pt x="369" y="9"/>
                  </a:lnTo>
                  <a:lnTo>
                    <a:pt x="392" y="5"/>
                  </a:lnTo>
                  <a:lnTo>
                    <a:pt x="415" y="2"/>
                  </a:lnTo>
                  <a:lnTo>
                    <a:pt x="438" y="0"/>
                  </a:lnTo>
                  <a:lnTo>
                    <a:pt x="463" y="0"/>
                  </a:lnTo>
                  <a:lnTo>
                    <a:pt x="487" y="0"/>
                  </a:lnTo>
                  <a:lnTo>
                    <a:pt x="510" y="2"/>
                  </a:lnTo>
                  <a:lnTo>
                    <a:pt x="534" y="5"/>
                  </a:lnTo>
                  <a:lnTo>
                    <a:pt x="556" y="8"/>
                  </a:lnTo>
                  <a:lnTo>
                    <a:pt x="579" y="13"/>
                  </a:lnTo>
                  <a:lnTo>
                    <a:pt x="601" y="20"/>
                  </a:lnTo>
                  <a:lnTo>
                    <a:pt x="622" y="27"/>
                  </a:lnTo>
                  <a:lnTo>
                    <a:pt x="644" y="36"/>
                  </a:lnTo>
                  <a:lnTo>
                    <a:pt x="664" y="45"/>
                  </a:lnTo>
                  <a:lnTo>
                    <a:pt x="684" y="55"/>
                  </a:lnTo>
                  <a:lnTo>
                    <a:pt x="704" y="66"/>
                  </a:lnTo>
                  <a:lnTo>
                    <a:pt x="723" y="78"/>
                  </a:lnTo>
                  <a:lnTo>
                    <a:pt x="741" y="91"/>
                  </a:lnTo>
                  <a:lnTo>
                    <a:pt x="758" y="104"/>
                  </a:lnTo>
                  <a:lnTo>
                    <a:pt x="775" y="119"/>
                  </a:lnTo>
                  <a:lnTo>
                    <a:pt x="792" y="135"/>
                  </a:lnTo>
                  <a:lnTo>
                    <a:pt x="806" y="151"/>
                  </a:lnTo>
                  <a:lnTo>
                    <a:pt x="821" y="168"/>
                  </a:lnTo>
                  <a:lnTo>
                    <a:pt x="835" y="185"/>
                  </a:lnTo>
                  <a:lnTo>
                    <a:pt x="848" y="204"/>
                  </a:lnTo>
                  <a:lnTo>
                    <a:pt x="860" y="222"/>
                  </a:lnTo>
                  <a:lnTo>
                    <a:pt x="872" y="242"/>
                  </a:lnTo>
                  <a:lnTo>
                    <a:pt x="882" y="262"/>
                  </a:lnTo>
                  <a:lnTo>
                    <a:pt x="891" y="282"/>
                  </a:lnTo>
                  <a:lnTo>
                    <a:pt x="900" y="303"/>
                  </a:lnTo>
                  <a:lnTo>
                    <a:pt x="907" y="324"/>
                  </a:lnTo>
                  <a:lnTo>
                    <a:pt x="913" y="346"/>
                  </a:lnTo>
                  <a:lnTo>
                    <a:pt x="919" y="369"/>
                  </a:lnTo>
                  <a:lnTo>
                    <a:pt x="923" y="392"/>
                  </a:lnTo>
                  <a:lnTo>
                    <a:pt x="926" y="415"/>
                  </a:lnTo>
                  <a:lnTo>
                    <a:pt x="927" y="438"/>
                  </a:lnTo>
                  <a:lnTo>
                    <a:pt x="928" y="463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34" name="Freeform 94"/>
            <p:cNvSpPr>
              <a:spLocks/>
            </p:cNvSpPr>
            <p:nvPr/>
          </p:nvSpPr>
          <p:spPr bwMode="auto">
            <a:xfrm>
              <a:off x="4259263" y="1165225"/>
              <a:ext cx="392113" cy="390525"/>
            </a:xfrm>
            <a:custGeom>
              <a:avLst/>
              <a:gdLst>
                <a:gd name="T0" fmla="*/ 1229 w 1232"/>
                <a:gd name="T1" fmla="*/ 678 h 1231"/>
                <a:gd name="T2" fmla="*/ 1213 w 1232"/>
                <a:gd name="T3" fmla="*/ 769 h 1231"/>
                <a:gd name="T4" fmla="*/ 1184 w 1232"/>
                <a:gd name="T5" fmla="*/ 855 h 1231"/>
                <a:gd name="T6" fmla="*/ 1143 w 1232"/>
                <a:gd name="T7" fmla="*/ 935 h 1231"/>
                <a:gd name="T8" fmla="*/ 1091 w 1232"/>
                <a:gd name="T9" fmla="*/ 1007 h 1231"/>
                <a:gd name="T10" fmla="*/ 1030 w 1232"/>
                <a:gd name="T11" fmla="*/ 1071 h 1231"/>
                <a:gd name="T12" fmla="*/ 960 w 1232"/>
                <a:gd name="T13" fmla="*/ 1126 h 1231"/>
                <a:gd name="T14" fmla="*/ 883 w 1232"/>
                <a:gd name="T15" fmla="*/ 1171 h 1231"/>
                <a:gd name="T16" fmla="*/ 799 w 1232"/>
                <a:gd name="T17" fmla="*/ 1204 h 1231"/>
                <a:gd name="T18" fmla="*/ 710 w 1232"/>
                <a:gd name="T19" fmla="*/ 1225 h 1231"/>
                <a:gd name="T20" fmla="*/ 615 w 1232"/>
                <a:gd name="T21" fmla="*/ 1231 h 1231"/>
                <a:gd name="T22" fmla="*/ 522 w 1232"/>
                <a:gd name="T23" fmla="*/ 1225 h 1231"/>
                <a:gd name="T24" fmla="*/ 432 w 1232"/>
                <a:gd name="T25" fmla="*/ 1204 h 1231"/>
                <a:gd name="T26" fmla="*/ 349 w 1232"/>
                <a:gd name="T27" fmla="*/ 1171 h 1231"/>
                <a:gd name="T28" fmla="*/ 272 w 1232"/>
                <a:gd name="T29" fmla="*/ 1126 h 1231"/>
                <a:gd name="T30" fmla="*/ 202 w 1232"/>
                <a:gd name="T31" fmla="*/ 1071 h 1231"/>
                <a:gd name="T32" fmla="*/ 141 w 1232"/>
                <a:gd name="T33" fmla="*/ 1007 h 1231"/>
                <a:gd name="T34" fmla="*/ 89 w 1232"/>
                <a:gd name="T35" fmla="*/ 935 h 1231"/>
                <a:gd name="T36" fmla="*/ 48 w 1232"/>
                <a:gd name="T37" fmla="*/ 855 h 1231"/>
                <a:gd name="T38" fmla="*/ 19 w 1232"/>
                <a:gd name="T39" fmla="*/ 769 h 1231"/>
                <a:gd name="T40" fmla="*/ 3 w 1232"/>
                <a:gd name="T41" fmla="*/ 678 h 1231"/>
                <a:gd name="T42" fmla="*/ 0 w 1232"/>
                <a:gd name="T43" fmla="*/ 583 h 1231"/>
                <a:gd name="T44" fmla="*/ 12 w 1232"/>
                <a:gd name="T45" fmla="*/ 491 h 1231"/>
                <a:gd name="T46" fmla="*/ 37 w 1232"/>
                <a:gd name="T47" fmla="*/ 403 h 1231"/>
                <a:gd name="T48" fmla="*/ 74 w 1232"/>
                <a:gd name="T49" fmla="*/ 322 h 1231"/>
                <a:gd name="T50" fmla="*/ 122 w 1232"/>
                <a:gd name="T51" fmla="*/ 247 h 1231"/>
                <a:gd name="T52" fmla="*/ 180 w 1232"/>
                <a:gd name="T53" fmla="*/ 179 h 1231"/>
                <a:gd name="T54" fmla="*/ 247 w 1232"/>
                <a:gd name="T55" fmla="*/ 121 h 1231"/>
                <a:gd name="T56" fmla="*/ 323 w 1232"/>
                <a:gd name="T57" fmla="*/ 74 h 1231"/>
                <a:gd name="T58" fmla="*/ 404 w 1232"/>
                <a:gd name="T59" fmla="*/ 37 h 1231"/>
                <a:gd name="T60" fmla="*/ 492 w 1232"/>
                <a:gd name="T61" fmla="*/ 11 h 1231"/>
                <a:gd name="T62" fmla="*/ 584 w 1232"/>
                <a:gd name="T63" fmla="*/ 0 h 1231"/>
                <a:gd name="T64" fmla="*/ 679 w 1232"/>
                <a:gd name="T65" fmla="*/ 3 h 1231"/>
                <a:gd name="T66" fmla="*/ 770 w 1232"/>
                <a:gd name="T67" fmla="*/ 19 h 1231"/>
                <a:gd name="T68" fmla="*/ 855 w 1232"/>
                <a:gd name="T69" fmla="*/ 47 h 1231"/>
                <a:gd name="T70" fmla="*/ 936 w 1232"/>
                <a:gd name="T71" fmla="*/ 88 h 1231"/>
                <a:gd name="T72" fmla="*/ 1008 w 1232"/>
                <a:gd name="T73" fmla="*/ 140 h 1231"/>
                <a:gd name="T74" fmla="*/ 1072 w 1232"/>
                <a:gd name="T75" fmla="*/ 201 h 1231"/>
                <a:gd name="T76" fmla="*/ 1127 w 1232"/>
                <a:gd name="T77" fmla="*/ 271 h 1231"/>
                <a:gd name="T78" fmla="*/ 1172 w 1232"/>
                <a:gd name="T79" fmla="*/ 348 h 1231"/>
                <a:gd name="T80" fmla="*/ 1204 w 1232"/>
                <a:gd name="T81" fmla="*/ 432 h 1231"/>
                <a:gd name="T82" fmla="*/ 1226 w 1232"/>
                <a:gd name="T83" fmla="*/ 522 h 1231"/>
                <a:gd name="T84" fmla="*/ 1232 w 1232"/>
                <a:gd name="T85" fmla="*/ 615 h 1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32" h="1231">
                  <a:moveTo>
                    <a:pt x="1232" y="615"/>
                  </a:moveTo>
                  <a:lnTo>
                    <a:pt x="1232" y="647"/>
                  </a:lnTo>
                  <a:lnTo>
                    <a:pt x="1229" y="678"/>
                  </a:lnTo>
                  <a:lnTo>
                    <a:pt x="1226" y="709"/>
                  </a:lnTo>
                  <a:lnTo>
                    <a:pt x="1220" y="740"/>
                  </a:lnTo>
                  <a:lnTo>
                    <a:pt x="1213" y="769"/>
                  </a:lnTo>
                  <a:lnTo>
                    <a:pt x="1204" y="799"/>
                  </a:lnTo>
                  <a:lnTo>
                    <a:pt x="1195" y="827"/>
                  </a:lnTo>
                  <a:lnTo>
                    <a:pt x="1184" y="855"/>
                  </a:lnTo>
                  <a:lnTo>
                    <a:pt x="1172" y="882"/>
                  </a:lnTo>
                  <a:lnTo>
                    <a:pt x="1158" y="909"/>
                  </a:lnTo>
                  <a:lnTo>
                    <a:pt x="1143" y="935"/>
                  </a:lnTo>
                  <a:lnTo>
                    <a:pt x="1127" y="959"/>
                  </a:lnTo>
                  <a:lnTo>
                    <a:pt x="1110" y="984"/>
                  </a:lnTo>
                  <a:lnTo>
                    <a:pt x="1091" y="1007"/>
                  </a:lnTo>
                  <a:lnTo>
                    <a:pt x="1072" y="1029"/>
                  </a:lnTo>
                  <a:lnTo>
                    <a:pt x="1052" y="1051"/>
                  </a:lnTo>
                  <a:lnTo>
                    <a:pt x="1030" y="1071"/>
                  </a:lnTo>
                  <a:lnTo>
                    <a:pt x="1008" y="1090"/>
                  </a:lnTo>
                  <a:lnTo>
                    <a:pt x="984" y="1110"/>
                  </a:lnTo>
                  <a:lnTo>
                    <a:pt x="960" y="1126"/>
                  </a:lnTo>
                  <a:lnTo>
                    <a:pt x="936" y="1142"/>
                  </a:lnTo>
                  <a:lnTo>
                    <a:pt x="909" y="1157"/>
                  </a:lnTo>
                  <a:lnTo>
                    <a:pt x="883" y="1171"/>
                  </a:lnTo>
                  <a:lnTo>
                    <a:pt x="855" y="1184"/>
                  </a:lnTo>
                  <a:lnTo>
                    <a:pt x="828" y="1194"/>
                  </a:lnTo>
                  <a:lnTo>
                    <a:pt x="799" y="1204"/>
                  </a:lnTo>
                  <a:lnTo>
                    <a:pt x="770" y="1212"/>
                  </a:lnTo>
                  <a:lnTo>
                    <a:pt x="740" y="1219"/>
                  </a:lnTo>
                  <a:lnTo>
                    <a:pt x="710" y="1225"/>
                  </a:lnTo>
                  <a:lnTo>
                    <a:pt x="679" y="1228"/>
                  </a:lnTo>
                  <a:lnTo>
                    <a:pt x="647" y="1231"/>
                  </a:lnTo>
                  <a:lnTo>
                    <a:pt x="615" y="1231"/>
                  </a:lnTo>
                  <a:lnTo>
                    <a:pt x="584" y="1231"/>
                  </a:lnTo>
                  <a:lnTo>
                    <a:pt x="553" y="1228"/>
                  </a:lnTo>
                  <a:lnTo>
                    <a:pt x="522" y="1225"/>
                  </a:lnTo>
                  <a:lnTo>
                    <a:pt x="492" y="1219"/>
                  </a:lnTo>
                  <a:lnTo>
                    <a:pt x="462" y="1212"/>
                  </a:lnTo>
                  <a:lnTo>
                    <a:pt x="432" y="1204"/>
                  </a:lnTo>
                  <a:lnTo>
                    <a:pt x="404" y="1194"/>
                  </a:lnTo>
                  <a:lnTo>
                    <a:pt x="376" y="1184"/>
                  </a:lnTo>
                  <a:lnTo>
                    <a:pt x="349" y="1171"/>
                  </a:lnTo>
                  <a:lnTo>
                    <a:pt x="323" y="1157"/>
                  </a:lnTo>
                  <a:lnTo>
                    <a:pt x="296" y="1142"/>
                  </a:lnTo>
                  <a:lnTo>
                    <a:pt x="272" y="1126"/>
                  </a:lnTo>
                  <a:lnTo>
                    <a:pt x="247" y="1110"/>
                  </a:lnTo>
                  <a:lnTo>
                    <a:pt x="224" y="1090"/>
                  </a:lnTo>
                  <a:lnTo>
                    <a:pt x="202" y="1071"/>
                  </a:lnTo>
                  <a:lnTo>
                    <a:pt x="180" y="1051"/>
                  </a:lnTo>
                  <a:lnTo>
                    <a:pt x="160" y="1029"/>
                  </a:lnTo>
                  <a:lnTo>
                    <a:pt x="141" y="1007"/>
                  </a:lnTo>
                  <a:lnTo>
                    <a:pt x="122" y="984"/>
                  </a:lnTo>
                  <a:lnTo>
                    <a:pt x="105" y="959"/>
                  </a:lnTo>
                  <a:lnTo>
                    <a:pt x="89" y="935"/>
                  </a:lnTo>
                  <a:lnTo>
                    <a:pt x="74" y="909"/>
                  </a:lnTo>
                  <a:lnTo>
                    <a:pt x="60" y="882"/>
                  </a:lnTo>
                  <a:lnTo>
                    <a:pt x="48" y="855"/>
                  </a:lnTo>
                  <a:lnTo>
                    <a:pt x="37" y="827"/>
                  </a:lnTo>
                  <a:lnTo>
                    <a:pt x="27" y="799"/>
                  </a:lnTo>
                  <a:lnTo>
                    <a:pt x="19" y="769"/>
                  </a:lnTo>
                  <a:lnTo>
                    <a:pt x="12" y="740"/>
                  </a:lnTo>
                  <a:lnTo>
                    <a:pt x="6" y="709"/>
                  </a:lnTo>
                  <a:lnTo>
                    <a:pt x="3" y="678"/>
                  </a:lnTo>
                  <a:lnTo>
                    <a:pt x="0" y="647"/>
                  </a:lnTo>
                  <a:lnTo>
                    <a:pt x="0" y="615"/>
                  </a:lnTo>
                  <a:lnTo>
                    <a:pt x="0" y="583"/>
                  </a:lnTo>
                  <a:lnTo>
                    <a:pt x="3" y="552"/>
                  </a:lnTo>
                  <a:lnTo>
                    <a:pt x="6" y="522"/>
                  </a:lnTo>
                  <a:lnTo>
                    <a:pt x="12" y="491"/>
                  </a:lnTo>
                  <a:lnTo>
                    <a:pt x="19" y="462"/>
                  </a:lnTo>
                  <a:lnTo>
                    <a:pt x="27" y="432"/>
                  </a:lnTo>
                  <a:lnTo>
                    <a:pt x="37" y="403"/>
                  </a:lnTo>
                  <a:lnTo>
                    <a:pt x="48" y="376"/>
                  </a:lnTo>
                  <a:lnTo>
                    <a:pt x="60" y="348"/>
                  </a:lnTo>
                  <a:lnTo>
                    <a:pt x="74" y="322"/>
                  </a:lnTo>
                  <a:lnTo>
                    <a:pt x="89" y="296"/>
                  </a:lnTo>
                  <a:lnTo>
                    <a:pt x="105" y="271"/>
                  </a:lnTo>
                  <a:lnTo>
                    <a:pt x="122" y="247"/>
                  </a:lnTo>
                  <a:lnTo>
                    <a:pt x="141" y="224"/>
                  </a:lnTo>
                  <a:lnTo>
                    <a:pt x="160" y="201"/>
                  </a:lnTo>
                  <a:lnTo>
                    <a:pt x="180" y="179"/>
                  </a:lnTo>
                  <a:lnTo>
                    <a:pt x="202" y="159"/>
                  </a:lnTo>
                  <a:lnTo>
                    <a:pt x="224" y="140"/>
                  </a:lnTo>
                  <a:lnTo>
                    <a:pt x="247" y="121"/>
                  </a:lnTo>
                  <a:lnTo>
                    <a:pt x="272" y="104"/>
                  </a:lnTo>
                  <a:lnTo>
                    <a:pt x="296" y="88"/>
                  </a:lnTo>
                  <a:lnTo>
                    <a:pt x="323" y="74"/>
                  </a:lnTo>
                  <a:lnTo>
                    <a:pt x="349" y="60"/>
                  </a:lnTo>
                  <a:lnTo>
                    <a:pt x="376" y="47"/>
                  </a:lnTo>
                  <a:lnTo>
                    <a:pt x="404" y="37"/>
                  </a:lnTo>
                  <a:lnTo>
                    <a:pt x="432" y="27"/>
                  </a:lnTo>
                  <a:lnTo>
                    <a:pt x="462" y="19"/>
                  </a:lnTo>
                  <a:lnTo>
                    <a:pt x="492" y="11"/>
                  </a:lnTo>
                  <a:lnTo>
                    <a:pt x="522" y="6"/>
                  </a:lnTo>
                  <a:lnTo>
                    <a:pt x="553" y="3"/>
                  </a:lnTo>
                  <a:lnTo>
                    <a:pt x="584" y="0"/>
                  </a:lnTo>
                  <a:lnTo>
                    <a:pt x="615" y="0"/>
                  </a:lnTo>
                  <a:lnTo>
                    <a:pt x="647" y="0"/>
                  </a:lnTo>
                  <a:lnTo>
                    <a:pt x="679" y="3"/>
                  </a:lnTo>
                  <a:lnTo>
                    <a:pt x="710" y="6"/>
                  </a:lnTo>
                  <a:lnTo>
                    <a:pt x="740" y="11"/>
                  </a:lnTo>
                  <a:lnTo>
                    <a:pt x="770" y="19"/>
                  </a:lnTo>
                  <a:lnTo>
                    <a:pt x="799" y="27"/>
                  </a:lnTo>
                  <a:lnTo>
                    <a:pt x="828" y="37"/>
                  </a:lnTo>
                  <a:lnTo>
                    <a:pt x="855" y="47"/>
                  </a:lnTo>
                  <a:lnTo>
                    <a:pt x="883" y="60"/>
                  </a:lnTo>
                  <a:lnTo>
                    <a:pt x="909" y="74"/>
                  </a:lnTo>
                  <a:lnTo>
                    <a:pt x="936" y="88"/>
                  </a:lnTo>
                  <a:lnTo>
                    <a:pt x="960" y="104"/>
                  </a:lnTo>
                  <a:lnTo>
                    <a:pt x="984" y="121"/>
                  </a:lnTo>
                  <a:lnTo>
                    <a:pt x="1008" y="140"/>
                  </a:lnTo>
                  <a:lnTo>
                    <a:pt x="1030" y="159"/>
                  </a:lnTo>
                  <a:lnTo>
                    <a:pt x="1052" y="179"/>
                  </a:lnTo>
                  <a:lnTo>
                    <a:pt x="1072" y="201"/>
                  </a:lnTo>
                  <a:lnTo>
                    <a:pt x="1091" y="224"/>
                  </a:lnTo>
                  <a:lnTo>
                    <a:pt x="1110" y="247"/>
                  </a:lnTo>
                  <a:lnTo>
                    <a:pt x="1127" y="271"/>
                  </a:lnTo>
                  <a:lnTo>
                    <a:pt x="1143" y="296"/>
                  </a:lnTo>
                  <a:lnTo>
                    <a:pt x="1158" y="322"/>
                  </a:lnTo>
                  <a:lnTo>
                    <a:pt x="1172" y="348"/>
                  </a:lnTo>
                  <a:lnTo>
                    <a:pt x="1184" y="376"/>
                  </a:lnTo>
                  <a:lnTo>
                    <a:pt x="1195" y="403"/>
                  </a:lnTo>
                  <a:lnTo>
                    <a:pt x="1204" y="432"/>
                  </a:lnTo>
                  <a:lnTo>
                    <a:pt x="1213" y="462"/>
                  </a:lnTo>
                  <a:lnTo>
                    <a:pt x="1220" y="491"/>
                  </a:lnTo>
                  <a:lnTo>
                    <a:pt x="1226" y="522"/>
                  </a:lnTo>
                  <a:lnTo>
                    <a:pt x="1229" y="552"/>
                  </a:lnTo>
                  <a:lnTo>
                    <a:pt x="1232" y="583"/>
                  </a:lnTo>
                  <a:lnTo>
                    <a:pt x="1232" y="615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35" name="Freeform 95"/>
            <p:cNvSpPr>
              <a:spLocks/>
            </p:cNvSpPr>
            <p:nvPr/>
          </p:nvSpPr>
          <p:spPr bwMode="auto">
            <a:xfrm>
              <a:off x="4362450" y="1328738"/>
              <a:ext cx="185738" cy="327025"/>
            </a:xfrm>
            <a:custGeom>
              <a:avLst/>
              <a:gdLst>
                <a:gd name="T0" fmla="*/ 582 w 582"/>
                <a:gd name="T1" fmla="*/ 893 h 1026"/>
                <a:gd name="T2" fmla="*/ 579 w 582"/>
                <a:gd name="T3" fmla="*/ 919 h 1026"/>
                <a:gd name="T4" fmla="*/ 573 w 582"/>
                <a:gd name="T5" fmla="*/ 941 h 1026"/>
                <a:gd name="T6" fmla="*/ 564 w 582"/>
                <a:gd name="T7" fmla="*/ 960 h 1026"/>
                <a:gd name="T8" fmla="*/ 554 w 582"/>
                <a:gd name="T9" fmla="*/ 976 h 1026"/>
                <a:gd name="T10" fmla="*/ 540 w 582"/>
                <a:gd name="T11" fmla="*/ 990 h 1026"/>
                <a:gd name="T12" fmla="*/ 524 w 582"/>
                <a:gd name="T13" fmla="*/ 1001 h 1026"/>
                <a:gd name="T14" fmla="*/ 507 w 582"/>
                <a:gd name="T15" fmla="*/ 1009 h 1026"/>
                <a:gd name="T16" fmla="*/ 477 w 582"/>
                <a:gd name="T17" fmla="*/ 1017 h 1026"/>
                <a:gd name="T18" fmla="*/ 430 w 582"/>
                <a:gd name="T19" fmla="*/ 1024 h 1026"/>
                <a:gd name="T20" fmla="*/ 350 w 582"/>
                <a:gd name="T21" fmla="*/ 1026 h 1026"/>
                <a:gd name="T22" fmla="*/ 232 w 582"/>
                <a:gd name="T23" fmla="*/ 1026 h 1026"/>
                <a:gd name="T24" fmla="*/ 152 w 582"/>
                <a:gd name="T25" fmla="*/ 1024 h 1026"/>
                <a:gd name="T26" fmla="*/ 105 w 582"/>
                <a:gd name="T27" fmla="*/ 1017 h 1026"/>
                <a:gd name="T28" fmla="*/ 75 w 582"/>
                <a:gd name="T29" fmla="*/ 1009 h 1026"/>
                <a:gd name="T30" fmla="*/ 58 w 582"/>
                <a:gd name="T31" fmla="*/ 1001 h 1026"/>
                <a:gd name="T32" fmla="*/ 42 w 582"/>
                <a:gd name="T33" fmla="*/ 990 h 1026"/>
                <a:gd name="T34" fmla="*/ 28 w 582"/>
                <a:gd name="T35" fmla="*/ 976 h 1026"/>
                <a:gd name="T36" fmla="*/ 18 w 582"/>
                <a:gd name="T37" fmla="*/ 960 h 1026"/>
                <a:gd name="T38" fmla="*/ 9 w 582"/>
                <a:gd name="T39" fmla="*/ 941 h 1026"/>
                <a:gd name="T40" fmla="*/ 3 w 582"/>
                <a:gd name="T41" fmla="*/ 919 h 1026"/>
                <a:gd name="T42" fmla="*/ 0 w 582"/>
                <a:gd name="T43" fmla="*/ 893 h 1026"/>
                <a:gd name="T44" fmla="*/ 0 w 582"/>
                <a:gd name="T45" fmla="*/ 291 h 1026"/>
                <a:gd name="T46" fmla="*/ 1 w 582"/>
                <a:gd name="T47" fmla="*/ 262 h 1026"/>
                <a:gd name="T48" fmla="*/ 5 w 582"/>
                <a:gd name="T49" fmla="*/ 232 h 1026"/>
                <a:gd name="T50" fmla="*/ 12 w 582"/>
                <a:gd name="T51" fmla="*/ 205 h 1026"/>
                <a:gd name="T52" fmla="*/ 22 w 582"/>
                <a:gd name="T53" fmla="*/ 178 h 1026"/>
                <a:gd name="T54" fmla="*/ 35 w 582"/>
                <a:gd name="T55" fmla="*/ 153 h 1026"/>
                <a:gd name="T56" fmla="*/ 49 w 582"/>
                <a:gd name="T57" fmla="*/ 128 h 1026"/>
                <a:gd name="T58" fmla="*/ 66 w 582"/>
                <a:gd name="T59" fmla="*/ 106 h 1026"/>
                <a:gd name="T60" fmla="*/ 85 w 582"/>
                <a:gd name="T61" fmla="*/ 85 h 1026"/>
                <a:gd name="T62" fmla="*/ 105 w 582"/>
                <a:gd name="T63" fmla="*/ 66 h 1026"/>
                <a:gd name="T64" fmla="*/ 128 w 582"/>
                <a:gd name="T65" fmla="*/ 49 h 1026"/>
                <a:gd name="T66" fmla="*/ 152 w 582"/>
                <a:gd name="T67" fmla="*/ 35 h 1026"/>
                <a:gd name="T68" fmla="*/ 177 w 582"/>
                <a:gd name="T69" fmla="*/ 23 h 1026"/>
                <a:gd name="T70" fmla="*/ 204 w 582"/>
                <a:gd name="T71" fmla="*/ 13 h 1026"/>
                <a:gd name="T72" fmla="*/ 232 w 582"/>
                <a:gd name="T73" fmla="*/ 6 h 1026"/>
                <a:gd name="T74" fmla="*/ 261 w 582"/>
                <a:gd name="T75" fmla="*/ 2 h 1026"/>
                <a:gd name="T76" fmla="*/ 290 w 582"/>
                <a:gd name="T77" fmla="*/ 0 h 1026"/>
                <a:gd name="T78" fmla="*/ 321 w 582"/>
                <a:gd name="T79" fmla="*/ 2 h 1026"/>
                <a:gd name="T80" fmla="*/ 350 w 582"/>
                <a:gd name="T81" fmla="*/ 6 h 1026"/>
                <a:gd name="T82" fmla="*/ 377 w 582"/>
                <a:gd name="T83" fmla="*/ 13 h 1026"/>
                <a:gd name="T84" fmla="*/ 405 w 582"/>
                <a:gd name="T85" fmla="*/ 23 h 1026"/>
                <a:gd name="T86" fmla="*/ 430 w 582"/>
                <a:gd name="T87" fmla="*/ 35 h 1026"/>
                <a:gd name="T88" fmla="*/ 454 w 582"/>
                <a:gd name="T89" fmla="*/ 49 h 1026"/>
                <a:gd name="T90" fmla="*/ 477 w 582"/>
                <a:gd name="T91" fmla="*/ 66 h 1026"/>
                <a:gd name="T92" fmla="*/ 497 w 582"/>
                <a:gd name="T93" fmla="*/ 85 h 1026"/>
                <a:gd name="T94" fmla="*/ 516 w 582"/>
                <a:gd name="T95" fmla="*/ 106 h 1026"/>
                <a:gd name="T96" fmla="*/ 533 w 582"/>
                <a:gd name="T97" fmla="*/ 128 h 1026"/>
                <a:gd name="T98" fmla="*/ 547 w 582"/>
                <a:gd name="T99" fmla="*/ 153 h 1026"/>
                <a:gd name="T100" fmla="*/ 559 w 582"/>
                <a:gd name="T101" fmla="*/ 178 h 1026"/>
                <a:gd name="T102" fmla="*/ 570 w 582"/>
                <a:gd name="T103" fmla="*/ 205 h 1026"/>
                <a:gd name="T104" fmla="*/ 577 w 582"/>
                <a:gd name="T105" fmla="*/ 232 h 1026"/>
                <a:gd name="T106" fmla="*/ 581 w 582"/>
                <a:gd name="T107" fmla="*/ 262 h 1026"/>
                <a:gd name="T108" fmla="*/ 582 w 582"/>
                <a:gd name="T109" fmla="*/ 291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82" h="1026">
                  <a:moveTo>
                    <a:pt x="582" y="878"/>
                  </a:moveTo>
                  <a:lnTo>
                    <a:pt x="582" y="893"/>
                  </a:lnTo>
                  <a:lnTo>
                    <a:pt x="581" y="906"/>
                  </a:lnTo>
                  <a:lnTo>
                    <a:pt x="579" y="919"/>
                  </a:lnTo>
                  <a:lnTo>
                    <a:pt x="577" y="931"/>
                  </a:lnTo>
                  <a:lnTo>
                    <a:pt x="573" y="941"/>
                  </a:lnTo>
                  <a:lnTo>
                    <a:pt x="570" y="951"/>
                  </a:lnTo>
                  <a:lnTo>
                    <a:pt x="564" y="960"/>
                  </a:lnTo>
                  <a:lnTo>
                    <a:pt x="559" y="969"/>
                  </a:lnTo>
                  <a:lnTo>
                    <a:pt x="554" y="976"/>
                  </a:lnTo>
                  <a:lnTo>
                    <a:pt x="547" y="984"/>
                  </a:lnTo>
                  <a:lnTo>
                    <a:pt x="540" y="990"/>
                  </a:lnTo>
                  <a:lnTo>
                    <a:pt x="533" y="995"/>
                  </a:lnTo>
                  <a:lnTo>
                    <a:pt x="524" y="1001"/>
                  </a:lnTo>
                  <a:lnTo>
                    <a:pt x="516" y="1005"/>
                  </a:lnTo>
                  <a:lnTo>
                    <a:pt x="507" y="1009"/>
                  </a:lnTo>
                  <a:lnTo>
                    <a:pt x="497" y="1012"/>
                  </a:lnTo>
                  <a:lnTo>
                    <a:pt x="477" y="1017"/>
                  </a:lnTo>
                  <a:lnTo>
                    <a:pt x="454" y="1022"/>
                  </a:lnTo>
                  <a:lnTo>
                    <a:pt x="430" y="1024"/>
                  </a:lnTo>
                  <a:lnTo>
                    <a:pt x="405" y="1025"/>
                  </a:lnTo>
                  <a:lnTo>
                    <a:pt x="350" y="1026"/>
                  </a:lnTo>
                  <a:lnTo>
                    <a:pt x="290" y="1026"/>
                  </a:lnTo>
                  <a:lnTo>
                    <a:pt x="232" y="1026"/>
                  </a:lnTo>
                  <a:lnTo>
                    <a:pt x="177" y="1025"/>
                  </a:lnTo>
                  <a:lnTo>
                    <a:pt x="152" y="1024"/>
                  </a:lnTo>
                  <a:lnTo>
                    <a:pt x="128" y="1022"/>
                  </a:lnTo>
                  <a:lnTo>
                    <a:pt x="105" y="1017"/>
                  </a:lnTo>
                  <a:lnTo>
                    <a:pt x="85" y="1012"/>
                  </a:lnTo>
                  <a:lnTo>
                    <a:pt x="75" y="1009"/>
                  </a:lnTo>
                  <a:lnTo>
                    <a:pt x="66" y="1005"/>
                  </a:lnTo>
                  <a:lnTo>
                    <a:pt x="58" y="1001"/>
                  </a:lnTo>
                  <a:lnTo>
                    <a:pt x="49" y="995"/>
                  </a:lnTo>
                  <a:lnTo>
                    <a:pt x="42" y="990"/>
                  </a:lnTo>
                  <a:lnTo>
                    <a:pt x="35" y="984"/>
                  </a:lnTo>
                  <a:lnTo>
                    <a:pt x="28" y="976"/>
                  </a:lnTo>
                  <a:lnTo>
                    <a:pt x="22" y="969"/>
                  </a:lnTo>
                  <a:lnTo>
                    <a:pt x="18" y="960"/>
                  </a:lnTo>
                  <a:lnTo>
                    <a:pt x="12" y="951"/>
                  </a:lnTo>
                  <a:lnTo>
                    <a:pt x="9" y="941"/>
                  </a:lnTo>
                  <a:lnTo>
                    <a:pt x="5" y="931"/>
                  </a:lnTo>
                  <a:lnTo>
                    <a:pt x="3" y="919"/>
                  </a:lnTo>
                  <a:lnTo>
                    <a:pt x="1" y="906"/>
                  </a:lnTo>
                  <a:lnTo>
                    <a:pt x="0" y="893"/>
                  </a:lnTo>
                  <a:lnTo>
                    <a:pt x="0" y="878"/>
                  </a:lnTo>
                  <a:lnTo>
                    <a:pt x="0" y="291"/>
                  </a:lnTo>
                  <a:lnTo>
                    <a:pt x="0" y="276"/>
                  </a:lnTo>
                  <a:lnTo>
                    <a:pt x="1" y="262"/>
                  </a:lnTo>
                  <a:lnTo>
                    <a:pt x="3" y="247"/>
                  </a:lnTo>
                  <a:lnTo>
                    <a:pt x="5" y="232"/>
                  </a:lnTo>
                  <a:lnTo>
                    <a:pt x="9" y="218"/>
                  </a:lnTo>
                  <a:lnTo>
                    <a:pt x="12" y="205"/>
                  </a:lnTo>
                  <a:lnTo>
                    <a:pt x="18" y="191"/>
                  </a:lnTo>
                  <a:lnTo>
                    <a:pt x="22" y="178"/>
                  </a:lnTo>
                  <a:lnTo>
                    <a:pt x="28" y="164"/>
                  </a:lnTo>
                  <a:lnTo>
                    <a:pt x="35" y="153"/>
                  </a:lnTo>
                  <a:lnTo>
                    <a:pt x="42" y="140"/>
                  </a:lnTo>
                  <a:lnTo>
                    <a:pt x="49" y="128"/>
                  </a:lnTo>
                  <a:lnTo>
                    <a:pt x="58" y="117"/>
                  </a:lnTo>
                  <a:lnTo>
                    <a:pt x="66" y="106"/>
                  </a:lnTo>
                  <a:lnTo>
                    <a:pt x="75" y="96"/>
                  </a:lnTo>
                  <a:lnTo>
                    <a:pt x="85" y="85"/>
                  </a:lnTo>
                  <a:lnTo>
                    <a:pt x="95" y="76"/>
                  </a:lnTo>
                  <a:lnTo>
                    <a:pt x="105" y="66"/>
                  </a:lnTo>
                  <a:lnTo>
                    <a:pt x="117" y="58"/>
                  </a:lnTo>
                  <a:lnTo>
                    <a:pt x="128" y="49"/>
                  </a:lnTo>
                  <a:lnTo>
                    <a:pt x="140" y="42"/>
                  </a:lnTo>
                  <a:lnTo>
                    <a:pt x="152" y="35"/>
                  </a:lnTo>
                  <a:lnTo>
                    <a:pt x="165" y="28"/>
                  </a:lnTo>
                  <a:lnTo>
                    <a:pt x="177" y="23"/>
                  </a:lnTo>
                  <a:lnTo>
                    <a:pt x="191" y="17"/>
                  </a:lnTo>
                  <a:lnTo>
                    <a:pt x="204" y="13"/>
                  </a:lnTo>
                  <a:lnTo>
                    <a:pt x="219" y="9"/>
                  </a:lnTo>
                  <a:lnTo>
                    <a:pt x="232" y="6"/>
                  </a:lnTo>
                  <a:lnTo>
                    <a:pt x="246" y="3"/>
                  </a:lnTo>
                  <a:lnTo>
                    <a:pt x="261" y="2"/>
                  </a:lnTo>
                  <a:lnTo>
                    <a:pt x="276" y="1"/>
                  </a:lnTo>
                  <a:lnTo>
                    <a:pt x="290" y="0"/>
                  </a:lnTo>
                  <a:lnTo>
                    <a:pt x="306" y="1"/>
                  </a:lnTo>
                  <a:lnTo>
                    <a:pt x="321" y="2"/>
                  </a:lnTo>
                  <a:lnTo>
                    <a:pt x="335" y="3"/>
                  </a:lnTo>
                  <a:lnTo>
                    <a:pt x="350" y="6"/>
                  </a:lnTo>
                  <a:lnTo>
                    <a:pt x="363" y="9"/>
                  </a:lnTo>
                  <a:lnTo>
                    <a:pt x="377" y="13"/>
                  </a:lnTo>
                  <a:lnTo>
                    <a:pt x="391" y="17"/>
                  </a:lnTo>
                  <a:lnTo>
                    <a:pt x="405" y="23"/>
                  </a:lnTo>
                  <a:lnTo>
                    <a:pt x="417" y="28"/>
                  </a:lnTo>
                  <a:lnTo>
                    <a:pt x="430" y="35"/>
                  </a:lnTo>
                  <a:lnTo>
                    <a:pt x="442" y="42"/>
                  </a:lnTo>
                  <a:lnTo>
                    <a:pt x="454" y="49"/>
                  </a:lnTo>
                  <a:lnTo>
                    <a:pt x="465" y="58"/>
                  </a:lnTo>
                  <a:lnTo>
                    <a:pt x="477" y="66"/>
                  </a:lnTo>
                  <a:lnTo>
                    <a:pt x="487" y="76"/>
                  </a:lnTo>
                  <a:lnTo>
                    <a:pt x="497" y="85"/>
                  </a:lnTo>
                  <a:lnTo>
                    <a:pt x="507" y="96"/>
                  </a:lnTo>
                  <a:lnTo>
                    <a:pt x="516" y="106"/>
                  </a:lnTo>
                  <a:lnTo>
                    <a:pt x="524" y="117"/>
                  </a:lnTo>
                  <a:lnTo>
                    <a:pt x="533" y="128"/>
                  </a:lnTo>
                  <a:lnTo>
                    <a:pt x="540" y="140"/>
                  </a:lnTo>
                  <a:lnTo>
                    <a:pt x="547" y="153"/>
                  </a:lnTo>
                  <a:lnTo>
                    <a:pt x="554" y="164"/>
                  </a:lnTo>
                  <a:lnTo>
                    <a:pt x="559" y="178"/>
                  </a:lnTo>
                  <a:lnTo>
                    <a:pt x="564" y="191"/>
                  </a:lnTo>
                  <a:lnTo>
                    <a:pt x="570" y="205"/>
                  </a:lnTo>
                  <a:lnTo>
                    <a:pt x="573" y="218"/>
                  </a:lnTo>
                  <a:lnTo>
                    <a:pt x="577" y="232"/>
                  </a:lnTo>
                  <a:lnTo>
                    <a:pt x="579" y="247"/>
                  </a:lnTo>
                  <a:lnTo>
                    <a:pt x="581" y="262"/>
                  </a:lnTo>
                  <a:lnTo>
                    <a:pt x="582" y="276"/>
                  </a:lnTo>
                  <a:lnTo>
                    <a:pt x="582" y="291"/>
                  </a:lnTo>
                  <a:lnTo>
                    <a:pt x="582" y="878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36" name="Rectangle 96"/>
            <p:cNvSpPr>
              <a:spLocks noChangeArrowheads="1"/>
            </p:cNvSpPr>
            <p:nvPr/>
          </p:nvSpPr>
          <p:spPr bwMode="auto">
            <a:xfrm>
              <a:off x="4362450" y="1608138"/>
              <a:ext cx="185738" cy="98425"/>
            </a:xfrm>
            <a:prstGeom prst="rect">
              <a:avLst/>
            </a:prstGeom>
            <a:solidFill>
              <a:srgbClr val="7289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37" name="Freeform 97"/>
            <p:cNvSpPr>
              <a:spLocks/>
            </p:cNvSpPr>
            <p:nvPr/>
          </p:nvSpPr>
          <p:spPr bwMode="auto">
            <a:xfrm>
              <a:off x="4395788" y="1638300"/>
              <a:ext cx="119063" cy="117475"/>
            </a:xfrm>
            <a:custGeom>
              <a:avLst/>
              <a:gdLst>
                <a:gd name="T0" fmla="*/ 370 w 372"/>
                <a:gd name="T1" fmla="*/ 205 h 372"/>
                <a:gd name="T2" fmla="*/ 363 w 372"/>
                <a:gd name="T3" fmla="*/ 241 h 372"/>
                <a:gd name="T4" fmla="*/ 349 w 372"/>
                <a:gd name="T5" fmla="*/ 275 h 372"/>
                <a:gd name="T6" fmla="*/ 329 w 372"/>
                <a:gd name="T7" fmla="*/ 305 h 372"/>
                <a:gd name="T8" fmla="*/ 304 w 372"/>
                <a:gd name="T9" fmla="*/ 330 h 372"/>
                <a:gd name="T10" fmla="*/ 274 w 372"/>
                <a:gd name="T11" fmla="*/ 350 h 372"/>
                <a:gd name="T12" fmla="*/ 241 w 372"/>
                <a:gd name="T13" fmla="*/ 364 h 372"/>
                <a:gd name="T14" fmla="*/ 204 w 372"/>
                <a:gd name="T15" fmla="*/ 371 h 372"/>
                <a:gd name="T16" fmla="*/ 167 w 372"/>
                <a:gd name="T17" fmla="*/ 371 h 372"/>
                <a:gd name="T18" fmla="*/ 130 w 372"/>
                <a:gd name="T19" fmla="*/ 364 h 372"/>
                <a:gd name="T20" fmla="*/ 98 w 372"/>
                <a:gd name="T21" fmla="*/ 350 h 372"/>
                <a:gd name="T22" fmla="*/ 68 w 372"/>
                <a:gd name="T23" fmla="*/ 330 h 372"/>
                <a:gd name="T24" fmla="*/ 43 w 372"/>
                <a:gd name="T25" fmla="*/ 305 h 372"/>
                <a:gd name="T26" fmla="*/ 23 w 372"/>
                <a:gd name="T27" fmla="*/ 275 h 372"/>
                <a:gd name="T28" fmla="*/ 9 w 372"/>
                <a:gd name="T29" fmla="*/ 241 h 372"/>
                <a:gd name="T30" fmla="*/ 1 w 372"/>
                <a:gd name="T31" fmla="*/ 205 h 372"/>
                <a:gd name="T32" fmla="*/ 1 w 372"/>
                <a:gd name="T33" fmla="*/ 167 h 372"/>
                <a:gd name="T34" fmla="*/ 9 w 372"/>
                <a:gd name="T35" fmla="*/ 131 h 372"/>
                <a:gd name="T36" fmla="*/ 23 w 372"/>
                <a:gd name="T37" fmla="*/ 97 h 372"/>
                <a:gd name="T38" fmla="*/ 43 w 372"/>
                <a:gd name="T39" fmla="*/ 68 h 372"/>
                <a:gd name="T40" fmla="*/ 68 w 372"/>
                <a:gd name="T41" fmla="*/ 42 h 372"/>
                <a:gd name="T42" fmla="*/ 98 w 372"/>
                <a:gd name="T43" fmla="*/ 23 h 372"/>
                <a:gd name="T44" fmla="*/ 130 w 372"/>
                <a:gd name="T45" fmla="*/ 9 h 372"/>
                <a:gd name="T46" fmla="*/ 167 w 372"/>
                <a:gd name="T47" fmla="*/ 1 h 372"/>
                <a:gd name="T48" fmla="*/ 204 w 372"/>
                <a:gd name="T49" fmla="*/ 1 h 372"/>
                <a:gd name="T50" fmla="*/ 241 w 372"/>
                <a:gd name="T51" fmla="*/ 9 h 372"/>
                <a:gd name="T52" fmla="*/ 274 w 372"/>
                <a:gd name="T53" fmla="*/ 23 h 372"/>
                <a:gd name="T54" fmla="*/ 304 w 372"/>
                <a:gd name="T55" fmla="*/ 42 h 372"/>
                <a:gd name="T56" fmla="*/ 329 w 372"/>
                <a:gd name="T57" fmla="*/ 68 h 372"/>
                <a:gd name="T58" fmla="*/ 349 w 372"/>
                <a:gd name="T59" fmla="*/ 97 h 372"/>
                <a:gd name="T60" fmla="*/ 363 w 372"/>
                <a:gd name="T61" fmla="*/ 131 h 372"/>
                <a:gd name="T62" fmla="*/ 370 w 372"/>
                <a:gd name="T63" fmla="*/ 167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2" h="372">
                  <a:moveTo>
                    <a:pt x="372" y="186"/>
                  </a:moveTo>
                  <a:lnTo>
                    <a:pt x="370" y="205"/>
                  </a:lnTo>
                  <a:lnTo>
                    <a:pt x="368" y="223"/>
                  </a:lnTo>
                  <a:lnTo>
                    <a:pt x="363" y="241"/>
                  </a:lnTo>
                  <a:lnTo>
                    <a:pt x="357" y="258"/>
                  </a:lnTo>
                  <a:lnTo>
                    <a:pt x="349" y="275"/>
                  </a:lnTo>
                  <a:lnTo>
                    <a:pt x="340" y="290"/>
                  </a:lnTo>
                  <a:lnTo>
                    <a:pt x="329" y="305"/>
                  </a:lnTo>
                  <a:lnTo>
                    <a:pt x="318" y="317"/>
                  </a:lnTo>
                  <a:lnTo>
                    <a:pt x="304" y="330"/>
                  </a:lnTo>
                  <a:lnTo>
                    <a:pt x="290" y="340"/>
                  </a:lnTo>
                  <a:lnTo>
                    <a:pt x="274" y="350"/>
                  </a:lnTo>
                  <a:lnTo>
                    <a:pt x="258" y="357"/>
                  </a:lnTo>
                  <a:lnTo>
                    <a:pt x="241" y="364"/>
                  </a:lnTo>
                  <a:lnTo>
                    <a:pt x="223" y="368"/>
                  </a:lnTo>
                  <a:lnTo>
                    <a:pt x="204" y="371"/>
                  </a:lnTo>
                  <a:lnTo>
                    <a:pt x="185" y="372"/>
                  </a:lnTo>
                  <a:lnTo>
                    <a:pt x="167" y="371"/>
                  </a:lnTo>
                  <a:lnTo>
                    <a:pt x="148" y="368"/>
                  </a:lnTo>
                  <a:lnTo>
                    <a:pt x="130" y="364"/>
                  </a:lnTo>
                  <a:lnTo>
                    <a:pt x="114" y="357"/>
                  </a:lnTo>
                  <a:lnTo>
                    <a:pt x="98" y="350"/>
                  </a:lnTo>
                  <a:lnTo>
                    <a:pt x="82" y="340"/>
                  </a:lnTo>
                  <a:lnTo>
                    <a:pt x="68" y="330"/>
                  </a:lnTo>
                  <a:lnTo>
                    <a:pt x="54" y="317"/>
                  </a:lnTo>
                  <a:lnTo>
                    <a:pt x="43" y="305"/>
                  </a:lnTo>
                  <a:lnTo>
                    <a:pt x="32" y="290"/>
                  </a:lnTo>
                  <a:lnTo>
                    <a:pt x="23" y="275"/>
                  </a:lnTo>
                  <a:lnTo>
                    <a:pt x="15" y="258"/>
                  </a:lnTo>
                  <a:lnTo>
                    <a:pt x="9" y="241"/>
                  </a:lnTo>
                  <a:lnTo>
                    <a:pt x="4" y="223"/>
                  </a:lnTo>
                  <a:lnTo>
                    <a:pt x="1" y="205"/>
                  </a:lnTo>
                  <a:lnTo>
                    <a:pt x="0" y="186"/>
                  </a:lnTo>
                  <a:lnTo>
                    <a:pt x="1" y="167"/>
                  </a:lnTo>
                  <a:lnTo>
                    <a:pt x="4" y="149"/>
                  </a:lnTo>
                  <a:lnTo>
                    <a:pt x="9" y="131"/>
                  </a:lnTo>
                  <a:lnTo>
                    <a:pt x="15" y="114"/>
                  </a:lnTo>
                  <a:lnTo>
                    <a:pt x="23" y="97"/>
                  </a:lnTo>
                  <a:lnTo>
                    <a:pt x="32" y="83"/>
                  </a:lnTo>
                  <a:lnTo>
                    <a:pt x="43" y="68"/>
                  </a:lnTo>
                  <a:lnTo>
                    <a:pt x="54" y="55"/>
                  </a:lnTo>
                  <a:lnTo>
                    <a:pt x="68" y="42"/>
                  </a:lnTo>
                  <a:lnTo>
                    <a:pt x="82" y="32"/>
                  </a:lnTo>
                  <a:lnTo>
                    <a:pt x="98" y="23"/>
                  </a:lnTo>
                  <a:lnTo>
                    <a:pt x="114" y="15"/>
                  </a:lnTo>
                  <a:lnTo>
                    <a:pt x="130" y="9"/>
                  </a:lnTo>
                  <a:lnTo>
                    <a:pt x="148" y="4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4" y="1"/>
                  </a:lnTo>
                  <a:lnTo>
                    <a:pt x="223" y="4"/>
                  </a:lnTo>
                  <a:lnTo>
                    <a:pt x="241" y="9"/>
                  </a:lnTo>
                  <a:lnTo>
                    <a:pt x="258" y="15"/>
                  </a:lnTo>
                  <a:lnTo>
                    <a:pt x="274" y="23"/>
                  </a:lnTo>
                  <a:lnTo>
                    <a:pt x="290" y="32"/>
                  </a:lnTo>
                  <a:lnTo>
                    <a:pt x="304" y="42"/>
                  </a:lnTo>
                  <a:lnTo>
                    <a:pt x="318" y="55"/>
                  </a:lnTo>
                  <a:lnTo>
                    <a:pt x="329" y="68"/>
                  </a:lnTo>
                  <a:lnTo>
                    <a:pt x="340" y="83"/>
                  </a:lnTo>
                  <a:lnTo>
                    <a:pt x="349" y="97"/>
                  </a:lnTo>
                  <a:lnTo>
                    <a:pt x="357" y="114"/>
                  </a:lnTo>
                  <a:lnTo>
                    <a:pt x="363" y="131"/>
                  </a:lnTo>
                  <a:lnTo>
                    <a:pt x="368" y="149"/>
                  </a:lnTo>
                  <a:lnTo>
                    <a:pt x="370" y="167"/>
                  </a:lnTo>
                  <a:lnTo>
                    <a:pt x="372" y="186"/>
                  </a:lnTo>
                  <a:close/>
                </a:path>
              </a:pathLst>
            </a:custGeom>
            <a:solidFill>
              <a:srgbClr val="7289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38" name="Freeform 98"/>
            <p:cNvSpPr>
              <a:spLocks/>
            </p:cNvSpPr>
            <p:nvPr/>
          </p:nvSpPr>
          <p:spPr bwMode="auto">
            <a:xfrm>
              <a:off x="4030663" y="1347788"/>
              <a:ext cx="138113" cy="14288"/>
            </a:xfrm>
            <a:custGeom>
              <a:avLst/>
              <a:gdLst>
                <a:gd name="T0" fmla="*/ 433 w 434"/>
                <a:gd name="T1" fmla="*/ 46 h 48"/>
                <a:gd name="T2" fmla="*/ 433 w 434"/>
                <a:gd name="T3" fmla="*/ 39 h 48"/>
                <a:gd name="T4" fmla="*/ 433 w 434"/>
                <a:gd name="T5" fmla="*/ 30 h 48"/>
                <a:gd name="T6" fmla="*/ 433 w 434"/>
                <a:gd name="T7" fmla="*/ 23 h 48"/>
                <a:gd name="T8" fmla="*/ 434 w 434"/>
                <a:gd name="T9" fmla="*/ 14 h 48"/>
                <a:gd name="T10" fmla="*/ 0 w 434"/>
                <a:gd name="T11" fmla="*/ 0 h 48"/>
                <a:gd name="T12" fmla="*/ 0 w 434"/>
                <a:gd name="T13" fmla="*/ 11 h 48"/>
                <a:gd name="T14" fmla="*/ 0 w 434"/>
                <a:gd name="T15" fmla="*/ 23 h 48"/>
                <a:gd name="T16" fmla="*/ 0 w 434"/>
                <a:gd name="T17" fmla="*/ 34 h 48"/>
                <a:gd name="T18" fmla="*/ 0 w 434"/>
                <a:gd name="T19" fmla="*/ 46 h 48"/>
                <a:gd name="T20" fmla="*/ 0 w 434"/>
                <a:gd name="T21" fmla="*/ 48 h 48"/>
                <a:gd name="T22" fmla="*/ 433 w 434"/>
                <a:gd name="T23" fmla="*/ 48 h 48"/>
                <a:gd name="T24" fmla="*/ 433 w 434"/>
                <a:gd name="T25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4" h="48">
                  <a:moveTo>
                    <a:pt x="433" y="46"/>
                  </a:moveTo>
                  <a:lnTo>
                    <a:pt x="433" y="39"/>
                  </a:lnTo>
                  <a:lnTo>
                    <a:pt x="433" y="30"/>
                  </a:lnTo>
                  <a:lnTo>
                    <a:pt x="433" y="23"/>
                  </a:lnTo>
                  <a:lnTo>
                    <a:pt x="434" y="14"/>
                  </a:lnTo>
                  <a:lnTo>
                    <a:pt x="0" y="0"/>
                  </a:lnTo>
                  <a:lnTo>
                    <a:pt x="0" y="11"/>
                  </a:lnTo>
                  <a:lnTo>
                    <a:pt x="0" y="23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0" y="48"/>
                  </a:lnTo>
                  <a:lnTo>
                    <a:pt x="433" y="48"/>
                  </a:lnTo>
                  <a:lnTo>
                    <a:pt x="433" y="46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39" name="Freeform 99"/>
            <p:cNvSpPr>
              <a:spLocks noEditPoints="1"/>
            </p:cNvSpPr>
            <p:nvPr/>
          </p:nvSpPr>
          <p:spPr bwMode="auto">
            <a:xfrm>
              <a:off x="4025900" y="1341438"/>
              <a:ext cx="147638" cy="26988"/>
            </a:xfrm>
            <a:custGeom>
              <a:avLst/>
              <a:gdLst>
                <a:gd name="T0" fmla="*/ 433 w 468"/>
                <a:gd name="T1" fmla="*/ 64 h 83"/>
                <a:gd name="T2" fmla="*/ 434 w 468"/>
                <a:gd name="T3" fmla="*/ 57 h 83"/>
                <a:gd name="T4" fmla="*/ 434 w 468"/>
                <a:gd name="T5" fmla="*/ 49 h 83"/>
                <a:gd name="T6" fmla="*/ 434 w 468"/>
                <a:gd name="T7" fmla="*/ 41 h 83"/>
                <a:gd name="T8" fmla="*/ 434 w 468"/>
                <a:gd name="T9" fmla="*/ 32 h 83"/>
                <a:gd name="T10" fmla="*/ 467 w 468"/>
                <a:gd name="T11" fmla="*/ 33 h 83"/>
                <a:gd name="T12" fmla="*/ 467 w 468"/>
                <a:gd name="T13" fmla="*/ 48 h 83"/>
                <a:gd name="T14" fmla="*/ 467 w 468"/>
                <a:gd name="T15" fmla="*/ 64 h 83"/>
                <a:gd name="T16" fmla="*/ 433 w 468"/>
                <a:gd name="T17" fmla="*/ 64 h 83"/>
                <a:gd name="T18" fmla="*/ 451 w 468"/>
                <a:gd name="T19" fmla="*/ 16 h 83"/>
                <a:gd name="T20" fmla="*/ 468 w 468"/>
                <a:gd name="T21" fmla="*/ 16 h 83"/>
                <a:gd name="T22" fmla="*/ 467 w 468"/>
                <a:gd name="T23" fmla="*/ 33 h 83"/>
                <a:gd name="T24" fmla="*/ 451 w 468"/>
                <a:gd name="T25" fmla="*/ 32 h 83"/>
                <a:gd name="T26" fmla="*/ 451 w 468"/>
                <a:gd name="T27" fmla="*/ 16 h 83"/>
                <a:gd name="T28" fmla="*/ 450 w 468"/>
                <a:gd name="T29" fmla="*/ 49 h 83"/>
                <a:gd name="T30" fmla="*/ 17 w 468"/>
                <a:gd name="T31" fmla="*/ 33 h 83"/>
                <a:gd name="T32" fmla="*/ 18 w 468"/>
                <a:gd name="T33" fmla="*/ 1 h 83"/>
                <a:gd name="T34" fmla="*/ 451 w 468"/>
                <a:gd name="T35" fmla="*/ 16 h 83"/>
                <a:gd name="T36" fmla="*/ 450 w 468"/>
                <a:gd name="T37" fmla="*/ 49 h 83"/>
                <a:gd name="T38" fmla="*/ 1 w 468"/>
                <a:gd name="T39" fmla="*/ 16 h 83"/>
                <a:gd name="T40" fmla="*/ 1 w 468"/>
                <a:gd name="T41" fmla="*/ 0 h 83"/>
                <a:gd name="T42" fmla="*/ 18 w 468"/>
                <a:gd name="T43" fmla="*/ 1 h 83"/>
                <a:gd name="T44" fmla="*/ 17 w 468"/>
                <a:gd name="T45" fmla="*/ 18 h 83"/>
                <a:gd name="T46" fmla="*/ 1 w 468"/>
                <a:gd name="T47" fmla="*/ 16 h 83"/>
                <a:gd name="T48" fmla="*/ 34 w 468"/>
                <a:gd name="T49" fmla="*/ 18 h 83"/>
                <a:gd name="T50" fmla="*/ 34 w 468"/>
                <a:gd name="T51" fmla="*/ 29 h 83"/>
                <a:gd name="T52" fmla="*/ 33 w 468"/>
                <a:gd name="T53" fmla="*/ 41 h 83"/>
                <a:gd name="T54" fmla="*/ 0 w 468"/>
                <a:gd name="T55" fmla="*/ 41 h 83"/>
                <a:gd name="T56" fmla="*/ 0 w 468"/>
                <a:gd name="T57" fmla="*/ 28 h 83"/>
                <a:gd name="T58" fmla="*/ 1 w 468"/>
                <a:gd name="T59" fmla="*/ 16 h 83"/>
                <a:gd name="T60" fmla="*/ 34 w 468"/>
                <a:gd name="T61" fmla="*/ 18 h 83"/>
                <a:gd name="T62" fmla="*/ 33 w 468"/>
                <a:gd name="T63" fmla="*/ 41 h 83"/>
                <a:gd name="T64" fmla="*/ 33 w 468"/>
                <a:gd name="T65" fmla="*/ 50 h 83"/>
                <a:gd name="T66" fmla="*/ 33 w 468"/>
                <a:gd name="T67" fmla="*/ 64 h 83"/>
                <a:gd name="T68" fmla="*/ 0 w 468"/>
                <a:gd name="T69" fmla="*/ 64 h 83"/>
                <a:gd name="T70" fmla="*/ 0 w 468"/>
                <a:gd name="T71" fmla="*/ 55 h 83"/>
                <a:gd name="T72" fmla="*/ 0 w 468"/>
                <a:gd name="T73" fmla="*/ 41 h 83"/>
                <a:gd name="T74" fmla="*/ 33 w 468"/>
                <a:gd name="T75" fmla="*/ 41 h 83"/>
                <a:gd name="T76" fmla="*/ 33 w 468"/>
                <a:gd name="T77" fmla="*/ 64 h 83"/>
                <a:gd name="T78" fmla="*/ 33 w 468"/>
                <a:gd name="T79" fmla="*/ 66 h 83"/>
                <a:gd name="T80" fmla="*/ 0 w 468"/>
                <a:gd name="T81" fmla="*/ 66 h 83"/>
                <a:gd name="T82" fmla="*/ 0 w 468"/>
                <a:gd name="T83" fmla="*/ 64 h 83"/>
                <a:gd name="T84" fmla="*/ 33 w 468"/>
                <a:gd name="T85" fmla="*/ 64 h 83"/>
                <a:gd name="T86" fmla="*/ 17 w 468"/>
                <a:gd name="T87" fmla="*/ 83 h 83"/>
                <a:gd name="T88" fmla="*/ 0 w 468"/>
                <a:gd name="T89" fmla="*/ 83 h 83"/>
                <a:gd name="T90" fmla="*/ 0 w 468"/>
                <a:gd name="T91" fmla="*/ 66 h 83"/>
                <a:gd name="T92" fmla="*/ 17 w 468"/>
                <a:gd name="T93" fmla="*/ 66 h 83"/>
                <a:gd name="T94" fmla="*/ 17 w 468"/>
                <a:gd name="T95" fmla="*/ 83 h 83"/>
                <a:gd name="T96" fmla="*/ 17 w 468"/>
                <a:gd name="T97" fmla="*/ 50 h 83"/>
                <a:gd name="T98" fmla="*/ 450 w 468"/>
                <a:gd name="T99" fmla="*/ 50 h 83"/>
                <a:gd name="T100" fmla="*/ 450 w 468"/>
                <a:gd name="T101" fmla="*/ 83 h 83"/>
                <a:gd name="T102" fmla="*/ 17 w 468"/>
                <a:gd name="T103" fmla="*/ 83 h 83"/>
                <a:gd name="T104" fmla="*/ 17 w 468"/>
                <a:gd name="T105" fmla="*/ 50 h 83"/>
                <a:gd name="T106" fmla="*/ 467 w 468"/>
                <a:gd name="T107" fmla="*/ 66 h 83"/>
                <a:gd name="T108" fmla="*/ 467 w 468"/>
                <a:gd name="T109" fmla="*/ 83 h 83"/>
                <a:gd name="T110" fmla="*/ 450 w 468"/>
                <a:gd name="T111" fmla="*/ 83 h 83"/>
                <a:gd name="T112" fmla="*/ 450 w 468"/>
                <a:gd name="T113" fmla="*/ 66 h 83"/>
                <a:gd name="T114" fmla="*/ 467 w 468"/>
                <a:gd name="T115" fmla="*/ 66 h 83"/>
                <a:gd name="T116" fmla="*/ 433 w 468"/>
                <a:gd name="T117" fmla="*/ 66 h 83"/>
                <a:gd name="T118" fmla="*/ 433 w 468"/>
                <a:gd name="T119" fmla="*/ 64 h 83"/>
                <a:gd name="T120" fmla="*/ 467 w 468"/>
                <a:gd name="T121" fmla="*/ 64 h 83"/>
                <a:gd name="T122" fmla="*/ 467 w 468"/>
                <a:gd name="T123" fmla="*/ 66 h 83"/>
                <a:gd name="T124" fmla="*/ 433 w 468"/>
                <a:gd name="T1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68" h="83">
                  <a:moveTo>
                    <a:pt x="433" y="64"/>
                  </a:moveTo>
                  <a:lnTo>
                    <a:pt x="434" y="57"/>
                  </a:lnTo>
                  <a:lnTo>
                    <a:pt x="434" y="49"/>
                  </a:lnTo>
                  <a:lnTo>
                    <a:pt x="434" y="41"/>
                  </a:lnTo>
                  <a:lnTo>
                    <a:pt x="434" y="32"/>
                  </a:lnTo>
                  <a:lnTo>
                    <a:pt x="467" y="33"/>
                  </a:lnTo>
                  <a:lnTo>
                    <a:pt x="467" y="48"/>
                  </a:lnTo>
                  <a:lnTo>
                    <a:pt x="467" y="64"/>
                  </a:lnTo>
                  <a:lnTo>
                    <a:pt x="433" y="64"/>
                  </a:lnTo>
                  <a:close/>
                  <a:moveTo>
                    <a:pt x="451" y="16"/>
                  </a:moveTo>
                  <a:lnTo>
                    <a:pt x="468" y="16"/>
                  </a:lnTo>
                  <a:lnTo>
                    <a:pt x="467" y="33"/>
                  </a:lnTo>
                  <a:lnTo>
                    <a:pt x="451" y="32"/>
                  </a:lnTo>
                  <a:lnTo>
                    <a:pt x="451" y="16"/>
                  </a:lnTo>
                  <a:close/>
                  <a:moveTo>
                    <a:pt x="450" y="49"/>
                  </a:moveTo>
                  <a:lnTo>
                    <a:pt x="17" y="33"/>
                  </a:lnTo>
                  <a:lnTo>
                    <a:pt x="18" y="1"/>
                  </a:lnTo>
                  <a:lnTo>
                    <a:pt x="451" y="16"/>
                  </a:lnTo>
                  <a:lnTo>
                    <a:pt x="450" y="49"/>
                  </a:lnTo>
                  <a:close/>
                  <a:moveTo>
                    <a:pt x="1" y="16"/>
                  </a:moveTo>
                  <a:lnTo>
                    <a:pt x="1" y="0"/>
                  </a:lnTo>
                  <a:lnTo>
                    <a:pt x="18" y="1"/>
                  </a:lnTo>
                  <a:lnTo>
                    <a:pt x="17" y="18"/>
                  </a:lnTo>
                  <a:lnTo>
                    <a:pt x="1" y="16"/>
                  </a:lnTo>
                  <a:close/>
                  <a:moveTo>
                    <a:pt x="34" y="18"/>
                  </a:moveTo>
                  <a:lnTo>
                    <a:pt x="34" y="29"/>
                  </a:lnTo>
                  <a:lnTo>
                    <a:pt x="33" y="41"/>
                  </a:lnTo>
                  <a:lnTo>
                    <a:pt x="0" y="41"/>
                  </a:lnTo>
                  <a:lnTo>
                    <a:pt x="0" y="28"/>
                  </a:lnTo>
                  <a:lnTo>
                    <a:pt x="1" y="16"/>
                  </a:lnTo>
                  <a:lnTo>
                    <a:pt x="34" y="18"/>
                  </a:lnTo>
                  <a:close/>
                  <a:moveTo>
                    <a:pt x="33" y="41"/>
                  </a:moveTo>
                  <a:lnTo>
                    <a:pt x="33" y="50"/>
                  </a:lnTo>
                  <a:lnTo>
                    <a:pt x="33" y="64"/>
                  </a:lnTo>
                  <a:lnTo>
                    <a:pt x="0" y="64"/>
                  </a:lnTo>
                  <a:lnTo>
                    <a:pt x="0" y="55"/>
                  </a:lnTo>
                  <a:lnTo>
                    <a:pt x="0" y="41"/>
                  </a:lnTo>
                  <a:lnTo>
                    <a:pt x="33" y="41"/>
                  </a:lnTo>
                  <a:close/>
                  <a:moveTo>
                    <a:pt x="33" y="64"/>
                  </a:moveTo>
                  <a:lnTo>
                    <a:pt x="33" y="66"/>
                  </a:lnTo>
                  <a:lnTo>
                    <a:pt x="0" y="66"/>
                  </a:lnTo>
                  <a:lnTo>
                    <a:pt x="0" y="64"/>
                  </a:lnTo>
                  <a:lnTo>
                    <a:pt x="33" y="64"/>
                  </a:lnTo>
                  <a:close/>
                  <a:moveTo>
                    <a:pt x="17" y="83"/>
                  </a:moveTo>
                  <a:lnTo>
                    <a:pt x="0" y="83"/>
                  </a:lnTo>
                  <a:lnTo>
                    <a:pt x="0" y="66"/>
                  </a:lnTo>
                  <a:lnTo>
                    <a:pt x="17" y="66"/>
                  </a:lnTo>
                  <a:lnTo>
                    <a:pt x="17" y="83"/>
                  </a:lnTo>
                  <a:close/>
                  <a:moveTo>
                    <a:pt x="17" y="50"/>
                  </a:moveTo>
                  <a:lnTo>
                    <a:pt x="450" y="50"/>
                  </a:lnTo>
                  <a:lnTo>
                    <a:pt x="450" y="83"/>
                  </a:lnTo>
                  <a:lnTo>
                    <a:pt x="17" y="83"/>
                  </a:lnTo>
                  <a:lnTo>
                    <a:pt x="17" y="50"/>
                  </a:lnTo>
                  <a:close/>
                  <a:moveTo>
                    <a:pt x="467" y="66"/>
                  </a:moveTo>
                  <a:lnTo>
                    <a:pt x="467" y="83"/>
                  </a:lnTo>
                  <a:lnTo>
                    <a:pt x="450" y="83"/>
                  </a:lnTo>
                  <a:lnTo>
                    <a:pt x="450" y="66"/>
                  </a:lnTo>
                  <a:lnTo>
                    <a:pt x="467" y="66"/>
                  </a:lnTo>
                  <a:close/>
                  <a:moveTo>
                    <a:pt x="433" y="66"/>
                  </a:moveTo>
                  <a:lnTo>
                    <a:pt x="433" y="64"/>
                  </a:lnTo>
                  <a:lnTo>
                    <a:pt x="467" y="64"/>
                  </a:lnTo>
                  <a:lnTo>
                    <a:pt x="467" y="66"/>
                  </a:lnTo>
                  <a:lnTo>
                    <a:pt x="433" y="66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40" name="Freeform 100"/>
            <p:cNvSpPr>
              <a:spLocks/>
            </p:cNvSpPr>
            <p:nvPr/>
          </p:nvSpPr>
          <p:spPr bwMode="auto">
            <a:xfrm>
              <a:off x="4657725" y="1060450"/>
              <a:ext cx="107950" cy="106363"/>
            </a:xfrm>
            <a:custGeom>
              <a:avLst/>
              <a:gdLst>
                <a:gd name="T0" fmla="*/ 342 w 342"/>
                <a:gd name="T1" fmla="*/ 35 h 332"/>
                <a:gd name="T2" fmla="*/ 332 w 342"/>
                <a:gd name="T3" fmla="*/ 26 h 332"/>
                <a:gd name="T4" fmla="*/ 324 w 342"/>
                <a:gd name="T5" fmla="*/ 17 h 332"/>
                <a:gd name="T6" fmla="*/ 315 w 342"/>
                <a:gd name="T7" fmla="*/ 8 h 332"/>
                <a:gd name="T8" fmla="*/ 307 w 342"/>
                <a:gd name="T9" fmla="*/ 0 h 332"/>
                <a:gd name="T10" fmla="*/ 0 w 342"/>
                <a:gd name="T11" fmla="*/ 307 h 332"/>
                <a:gd name="T12" fmla="*/ 13 w 342"/>
                <a:gd name="T13" fmla="*/ 319 h 332"/>
                <a:gd name="T14" fmla="*/ 24 w 342"/>
                <a:gd name="T15" fmla="*/ 332 h 332"/>
                <a:gd name="T16" fmla="*/ 342 w 342"/>
                <a:gd name="T17" fmla="*/ 35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2" h="332">
                  <a:moveTo>
                    <a:pt x="342" y="35"/>
                  </a:moveTo>
                  <a:lnTo>
                    <a:pt x="332" y="26"/>
                  </a:lnTo>
                  <a:lnTo>
                    <a:pt x="324" y="17"/>
                  </a:lnTo>
                  <a:lnTo>
                    <a:pt x="315" y="8"/>
                  </a:lnTo>
                  <a:lnTo>
                    <a:pt x="307" y="0"/>
                  </a:lnTo>
                  <a:lnTo>
                    <a:pt x="0" y="307"/>
                  </a:lnTo>
                  <a:lnTo>
                    <a:pt x="13" y="319"/>
                  </a:lnTo>
                  <a:lnTo>
                    <a:pt x="24" y="332"/>
                  </a:lnTo>
                  <a:lnTo>
                    <a:pt x="342" y="35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41" name="Freeform 101"/>
            <p:cNvSpPr>
              <a:spLocks noEditPoints="1"/>
            </p:cNvSpPr>
            <p:nvPr/>
          </p:nvSpPr>
          <p:spPr bwMode="auto">
            <a:xfrm>
              <a:off x="4649788" y="1054100"/>
              <a:ext cx="122238" cy="119063"/>
            </a:xfrm>
            <a:custGeom>
              <a:avLst/>
              <a:gdLst>
                <a:gd name="T0" fmla="*/ 352 w 387"/>
                <a:gd name="T1" fmla="*/ 69 h 378"/>
                <a:gd name="T2" fmla="*/ 345 w 387"/>
                <a:gd name="T3" fmla="*/ 61 h 378"/>
                <a:gd name="T4" fmla="*/ 335 w 387"/>
                <a:gd name="T5" fmla="*/ 51 h 378"/>
                <a:gd name="T6" fmla="*/ 358 w 387"/>
                <a:gd name="T7" fmla="*/ 29 h 378"/>
                <a:gd name="T8" fmla="*/ 367 w 387"/>
                <a:gd name="T9" fmla="*/ 37 h 378"/>
                <a:gd name="T10" fmla="*/ 376 w 387"/>
                <a:gd name="T11" fmla="*/ 47 h 378"/>
                <a:gd name="T12" fmla="*/ 352 w 387"/>
                <a:gd name="T13" fmla="*/ 69 h 378"/>
                <a:gd name="T14" fmla="*/ 335 w 387"/>
                <a:gd name="T15" fmla="*/ 51 h 378"/>
                <a:gd name="T16" fmla="*/ 327 w 387"/>
                <a:gd name="T17" fmla="*/ 43 h 378"/>
                <a:gd name="T18" fmla="*/ 318 w 387"/>
                <a:gd name="T19" fmla="*/ 34 h 378"/>
                <a:gd name="T20" fmla="*/ 341 w 387"/>
                <a:gd name="T21" fmla="*/ 11 h 378"/>
                <a:gd name="T22" fmla="*/ 350 w 387"/>
                <a:gd name="T23" fmla="*/ 20 h 378"/>
                <a:gd name="T24" fmla="*/ 358 w 387"/>
                <a:gd name="T25" fmla="*/ 29 h 378"/>
                <a:gd name="T26" fmla="*/ 335 w 387"/>
                <a:gd name="T27" fmla="*/ 51 h 378"/>
                <a:gd name="T28" fmla="*/ 318 w 387"/>
                <a:gd name="T29" fmla="*/ 11 h 378"/>
                <a:gd name="T30" fmla="*/ 330 w 387"/>
                <a:gd name="T31" fmla="*/ 0 h 378"/>
                <a:gd name="T32" fmla="*/ 341 w 387"/>
                <a:gd name="T33" fmla="*/ 11 h 378"/>
                <a:gd name="T34" fmla="*/ 330 w 387"/>
                <a:gd name="T35" fmla="*/ 23 h 378"/>
                <a:gd name="T36" fmla="*/ 318 w 387"/>
                <a:gd name="T37" fmla="*/ 11 h 378"/>
                <a:gd name="T38" fmla="*/ 341 w 387"/>
                <a:gd name="T39" fmla="*/ 34 h 378"/>
                <a:gd name="T40" fmla="*/ 35 w 387"/>
                <a:gd name="T41" fmla="*/ 342 h 378"/>
                <a:gd name="T42" fmla="*/ 11 w 387"/>
                <a:gd name="T43" fmla="*/ 319 h 378"/>
                <a:gd name="T44" fmla="*/ 318 w 387"/>
                <a:gd name="T45" fmla="*/ 11 h 378"/>
                <a:gd name="T46" fmla="*/ 341 w 387"/>
                <a:gd name="T47" fmla="*/ 34 h 378"/>
                <a:gd name="T48" fmla="*/ 11 w 387"/>
                <a:gd name="T49" fmla="*/ 342 h 378"/>
                <a:gd name="T50" fmla="*/ 0 w 387"/>
                <a:gd name="T51" fmla="*/ 330 h 378"/>
                <a:gd name="T52" fmla="*/ 11 w 387"/>
                <a:gd name="T53" fmla="*/ 319 h 378"/>
                <a:gd name="T54" fmla="*/ 23 w 387"/>
                <a:gd name="T55" fmla="*/ 330 h 378"/>
                <a:gd name="T56" fmla="*/ 11 w 387"/>
                <a:gd name="T57" fmla="*/ 342 h 378"/>
                <a:gd name="T58" fmla="*/ 35 w 387"/>
                <a:gd name="T59" fmla="*/ 319 h 378"/>
                <a:gd name="T60" fmla="*/ 41 w 387"/>
                <a:gd name="T61" fmla="*/ 325 h 378"/>
                <a:gd name="T62" fmla="*/ 47 w 387"/>
                <a:gd name="T63" fmla="*/ 330 h 378"/>
                <a:gd name="T64" fmla="*/ 23 w 387"/>
                <a:gd name="T65" fmla="*/ 354 h 378"/>
                <a:gd name="T66" fmla="*/ 18 w 387"/>
                <a:gd name="T67" fmla="*/ 347 h 378"/>
                <a:gd name="T68" fmla="*/ 11 w 387"/>
                <a:gd name="T69" fmla="*/ 342 h 378"/>
                <a:gd name="T70" fmla="*/ 35 w 387"/>
                <a:gd name="T71" fmla="*/ 319 h 378"/>
                <a:gd name="T72" fmla="*/ 47 w 387"/>
                <a:gd name="T73" fmla="*/ 330 h 378"/>
                <a:gd name="T74" fmla="*/ 53 w 387"/>
                <a:gd name="T75" fmla="*/ 337 h 378"/>
                <a:gd name="T76" fmla="*/ 59 w 387"/>
                <a:gd name="T77" fmla="*/ 343 h 378"/>
                <a:gd name="T78" fmla="*/ 35 w 387"/>
                <a:gd name="T79" fmla="*/ 366 h 378"/>
                <a:gd name="T80" fmla="*/ 30 w 387"/>
                <a:gd name="T81" fmla="*/ 361 h 378"/>
                <a:gd name="T82" fmla="*/ 23 w 387"/>
                <a:gd name="T83" fmla="*/ 354 h 378"/>
                <a:gd name="T84" fmla="*/ 47 w 387"/>
                <a:gd name="T85" fmla="*/ 330 h 378"/>
                <a:gd name="T86" fmla="*/ 58 w 387"/>
                <a:gd name="T87" fmla="*/ 366 h 378"/>
                <a:gd name="T88" fmla="*/ 46 w 387"/>
                <a:gd name="T89" fmla="*/ 378 h 378"/>
                <a:gd name="T90" fmla="*/ 35 w 387"/>
                <a:gd name="T91" fmla="*/ 366 h 378"/>
                <a:gd name="T92" fmla="*/ 47 w 387"/>
                <a:gd name="T93" fmla="*/ 355 h 378"/>
                <a:gd name="T94" fmla="*/ 58 w 387"/>
                <a:gd name="T95" fmla="*/ 366 h 378"/>
                <a:gd name="T96" fmla="*/ 36 w 387"/>
                <a:gd name="T97" fmla="*/ 343 h 378"/>
                <a:gd name="T98" fmla="*/ 353 w 387"/>
                <a:gd name="T99" fmla="*/ 46 h 378"/>
                <a:gd name="T100" fmla="*/ 375 w 387"/>
                <a:gd name="T101" fmla="*/ 70 h 378"/>
                <a:gd name="T102" fmla="*/ 58 w 387"/>
                <a:gd name="T103" fmla="*/ 366 h 378"/>
                <a:gd name="T104" fmla="*/ 36 w 387"/>
                <a:gd name="T105" fmla="*/ 343 h 378"/>
                <a:gd name="T106" fmla="*/ 376 w 387"/>
                <a:gd name="T107" fmla="*/ 47 h 378"/>
                <a:gd name="T108" fmla="*/ 387 w 387"/>
                <a:gd name="T109" fmla="*/ 59 h 378"/>
                <a:gd name="T110" fmla="*/ 375 w 387"/>
                <a:gd name="T111" fmla="*/ 70 h 378"/>
                <a:gd name="T112" fmla="*/ 365 w 387"/>
                <a:gd name="T113" fmla="*/ 58 h 378"/>
                <a:gd name="T114" fmla="*/ 376 w 387"/>
                <a:gd name="T115" fmla="*/ 47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87" h="378">
                  <a:moveTo>
                    <a:pt x="352" y="69"/>
                  </a:moveTo>
                  <a:lnTo>
                    <a:pt x="345" y="61"/>
                  </a:lnTo>
                  <a:lnTo>
                    <a:pt x="335" y="51"/>
                  </a:lnTo>
                  <a:lnTo>
                    <a:pt x="358" y="29"/>
                  </a:lnTo>
                  <a:lnTo>
                    <a:pt x="367" y="37"/>
                  </a:lnTo>
                  <a:lnTo>
                    <a:pt x="376" y="47"/>
                  </a:lnTo>
                  <a:lnTo>
                    <a:pt x="352" y="69"/>
                  </a:lnTo>
                  <a:close/>
                  <a:moveTo>
                    <a:pt x="335" y="51"/>
                  </a:moveTo>
                  <a:lnTo>
                    <a:pt x="327" y="43"/>
                  </a:lnTo>
                  <a:lnTo>
                    <a:pt x="318" y="34"/>
                  </a:lnTo>
                  <a:lnTo>
                    <a:pt x="341" y="11"/>
                  </a:lnTo>
                  <a:lnTo>
                    <a:pt x="350" y="20"/>
                  </a:lnTo>
                  <a:lnTo>
                    <a:pt x="358" y="29"/>
                  </a:lnTo>
                  <a:lnTo>
                    <a:pt x="335" y="51"/>
                  </a:lnTo>
                  <a:close/>
                  <a:moveTo>
                    <a:pt x="318" y="11"/>
                  </a:moveTo>
                  <a:lnTo>
                    <a:pt x="330" y="0"/>
                  </a:lnTo>
                  <a:lnTo>
                    <a:pt x="341" y="11"/>
                  </a:lnTo>
                  <a:lnTo>
                    <a:pt x="330" y="23"/>
                  </a:lnTo>
                  <a:lnTo>
                    <a:pt x="318" y="11"/>
                  </a:lnTo>
                  <a:close/>
                  <a:moveTo>
                    <a:pt x="341" y="34"/>
                  </a:moveTo>
                  <a:lnTo>
                    <a:pt x="35" y="342"/>
                  </a:lnTo>
                  <a:lnTo>
                    <a:pt x="11" y="319"/>
                  </a:lnTo>
                  <a:lnTo>
                    <a:pt x="318" y="11"/>
                  </a:lnTo>
                  <a:lnTo>
                    <a:pt x="341" y="34"/>
                  </a:lnTo>
                  <a:close/>
                  <a:moveTo>
                    <a:pt x="11" y="342"/>
                  </a:moveTo>
                  <a:lnTo>
                    <a:pt x="0" y="330"/>
                  </a:lnTo>
                  <a:lnTo>
                    <a:pt x="11" y="319"/>
                  </a:lnTo>
                  <a:lnTo>
                    <a:pt x="23" y="330"/>
                  </a:lnTo>
                  <a:lnTo>
                    <a:pt x="11" y="342"/>
                  </a:lnTo>
                  <a:close/>
                  <a:moveTo>
                    <a:pt x="35" y="319"/>
                  </a:moveTo>
                  <a:lnTo>
                    <a:pt x="41" y="325"/>
                  </a:lnTo>
                  <a:lnTo>
                    <a:pt x="47" y="330"/>
                  </a:lnTo>
                  <a:lnTo>
                    <a:pt x="23" y="354"/>
                  </a:lnTo>
                  <a:lnTo>
                    <a:pt x="18" y="347"/>
                  </a:lnTo>
                  <a:lnTo>
                    <a:pt x="11" y="342"/>
                  </a:lnTo>
                  <a:lnTo>
                    <a:pt x="35" y="319"/>
                  </a:lnTo>
                  <a:close/>
                  <a:moveTo>
                    <a:pt x="47" y="330"/>
                  </a:moveTo>
                  <a:lnTo>
                    <a:pt x="53" y="337"/>
                  </a:lnTo>
                  <a:lnTo>
                    <a:pt x="59" y="343"/>
                  </a:lnTo>
                  <a:lnTo>
                    <a:pt x="35" y="366"/>
                  </a:lnTo>
                  <a:lnTo>
                    <a:pt x="30" y="361"/>
                  </a:lnTo>
                  <a:lnTo>
                    <a:pt x="23" y="354"/>
                  </a:lnTo>
                  <a:lnTo>
                    <a:pt x="47" y="330"/>
                  </a:lnTo>
                  <a:close/>
                  <a:moveTo>
                    <a:pt x="58" y="366"/>
                  </a:moveTo>
                  <a:lnTo>
                    <a:pt x="46" y="378"/>
                  </a:lnTo>
                  <a:lnTo>
                    <a:pt x="35" y="366"/>
                  </a:lnTo>
                  <a:lnTo>
                    <a:pt x="47" y="355"/>
                  </a:lnTo>
                  <a:lnTo>
                    <a:pt x="58" y="366"/>
                  </a:lnTo>
                  <a:close/>
                  <a:moveTo>
                    <a:pt x="36" y="343"/>
                  </a:moveTo>
                  <a:lnTo>
                    <a:pt x="353" y="46"/>
                  </a:lnTo>
                  <a:lnTo>
                    <a:pt x="375" y="70"/>
                  </a:lnTo>
                  <a:lnTo>
                    <a:pt x="58" y="366"/>
                  </a:lnTo>
                  <a:lnTo>
                    <a:pt x="36" y="343"/>
                  </a:lnTo>
                  <a:close/>
                  <a:moveTo>
                    <a:pt x="376" y="47"/>
                  </a:moveTo>
                  <a:lnTo>
                    <a:pt x="387" y="59"/>
                  </a:lnTo>
                  <a:lnTo>
                    <a:pt x="375" y="70"/>
                  </a:lnTo>
                  <a:lnTo>
                    <a:pt x="365" y="58"/>
                  </a:lnTo>
                  <a:lnTo>
                    <a:pt x="376" y="47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42" name="Freeform 102"/>
            <p:cNvSpPr>
              <a:spLocks/>
            </p:cNvSpPr>
            <p:nvPr/>
          </p:nvSpPr>
          <p:spPr bwMode="auto">
            <a:xfrm>
              <a:off x="4454525" y="936625"/>
              <a:ext cx="15875" cy="138113"/>
            </a:xfrm>
            <a:custGeom>
              <a:avLst/>
              <a:gdLst>
                <a:gd name="T0" fmla="*/ 35 w 50"/>
                <a:gd name="T1" fmla="*/ 434 h 434"/>
                <a:gd name="T2" fmla="*/ 50 w 50"/>
                <a:gd name="T3" fmla="*/ 1 h 434"/>
                <a:gd name="T4" fmla="*/ 38 w 50"/>
                <a:gd name="T5" fmla="*/ 1 h 434"/>
                <a:gd name="T6" fmla="*/ 27 w 50"/>
                <a:gd name="T7" fmla="*/ 1 h 434"/>
                <a:gd name="T8" fmla="*/ 15 w 50"/>
                <a:gd name="T9" fmla="*/ 0 h 434"/>
                <a:gd name="T10" fmla="*/ 3 w 50"/>
                <a:gd name="T11" fmla="*/ 0 h 434"/>
                <a:gd name="T12" fmla="*/ 0 w 50"/>
                <a:gd name="T13" fmla="*/ 0 h 434"/>
                <a:gd name="T14" fmla="*/ 0 w 50"/>
                <a:gd name="T15" fmla="*/ 434 h 434"/>
                <a:gd name="T16" fmla="*/ 3 w 50"/>
                <a:gd name="T17" fmla="*/ 434 h 434"/>
                <a:gd name="T18" fmla="*/ 19 w 50"/>
                <a:gd name="T19" fmla="*/ 434 h 434"/>
                <a:gd name="T20" fmla="*/ 35 w 50"/>
                <a:gd name="T21" fmla="*/ 43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34">
                  <a:moveTo>
                    <a:pt x="35" y="434"/>
                  </a:moveTo>
                  <a:lnTo>
                    <a:pt x="50" y="1"/>
                  </a:lnTo>
                  <a:lnTo>
                    <a:pt x="38" y="1"/>
                  </a:lnTo>
                  <a:lnTo>
                    <a:pt x="27" y="1"/>
                  </a:lnTo>
                  <a:lnTo>
                    <a:pt x="15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434"/>
                  </a:lnTo>
                  <a:lnTo>
                    <a:pt x="3" y="434"/>
                  </a:lnTo>
                  <a:lnTo>
                    <a:pt x="19" y="434"/>
                  </a:lnTo>
                  <a:lnTo>
                    <a:pt x="35" y="434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43" name="Freeform 103"/>
            <p:cNvSpPr>
              <a:spLocks noEditPoints="1"/>
            </p:cNvSpPr>
            <p:nvPr/>
          </p:nvSpPr>
          <p:spPr bwMode="auto">
            <a:xfrm>
              <a:off x="4448175" y="931863"/>
              <a:ext cx="26988" cy="149225"/>
            </a:xfrm>
            <a:custGeom>
              <a:avLst/>
              <a:gdLst>
                <a:gd name="T0" fmla="*/ 49 w 83"/>
                <a:gd name="T1" fmla="*/ 17 h 467"/>
                <a:gd name="T2" fmla="*/ 67 w 83"/>
                <a:gd name="T3" fmla="*/ 451 h 467"/>
                <a:gd name="T4" fmla="*/ 66 w 83"/>
                <a:gd name="T5" fmla="*/ 1 h 467"/>
                <a:gd name="T6" fmla="*/ 82 w 83"/>
                <a:gd name="T7" fmla="*/ 18 h 467"/>
                <a:gd name="T8" fmla="*/ 66 w 83"/>
                <a:gd name="T9" fmla="*/ 1 h 467"/>
                <a:gd name="T10" fmla="*/ 53 w 83"/>
                <a:gd name="T11" fmla="*/ 33 h 467"/>
                <a:gd name="T12" fmla="*/ 43 w 83"/>
                <a:gd name="T13" fmla="*/ 0 h 467"/>
                <a:gd name="T14" fmla="*/ 66 w 83"/>
                <a:gd name="T15" fmla="*/ 1 h 467"/>
                <a:gd name="T16" fmla="*/ 43 w 83"/>
                <a:gd name="T17" fmla="*/ 33 h 467"/>
                <a:gd name="T18" fmla="*/ 19 w 83"/>
                <a:gd name="T19" fmla="*/ 33 h 467"/>
                <a:gd name="T20" fmla="*/ 30 w 83"/>
                <a:gd name="T21" fmla="*/ 0 h 467"/>
                <a:gd name="T22" fmla="*/ 43 w 83"/>
                <a:gd name="T23" fmla="*/ 33 h 467"/>
                <a:gd name="T24" fmla="*/ 16 w 83"/>
                <a:gd name="T25" fmla="*/ 33 h 467"/>
                <a:gd name="T26" fmla="*/ 19 w 83"/>
                <a:gd name="T27" fmla="*/ 0 h 467"/>
                <a:gd name="T28" fmla="*/ 0 w 83"/>
                <a:gd name="T29" fmla="*/ 16 h 467"/>
                <a:gd name="T30" fmla="*/ 16 w 83"/>
                <a:gd name="T31" fmla="*/ 0 h 467"/>
                <a:gd name="T32" fmla="*/ 0 w 83"/>
                <a:gd name="T33" fmla="*/ 16 h 467"/>
                <a:gd name="T34" fmla="*/ 33 w 83"/>
                <a:gd name="T35" fmla="*/ 450 h 467"/>
                <a:gd name="T36" fmla="*/ 0 w 83"/>
                <a:gd name="T37" fmla="*/ 16 h 467"/>
                <a:gd name="T38" fmla="*/ 16 w 83"/>
                <a:gd name="T39" fmla="*/ 467 h 467"/>
                <a:gd name="T40" fmla="*/ 0 w 83"/>
                <a:gd name="T41" fmla="*/ 450 h 467"/>
                <a:gd name="T42" fmla="*/ 16 w 83"/>
                <a:gd name="T43" fmla="*/ 467 h 467"/>
                <a:gd name="T44" fmla="*/ 19 w 83"/>
                <a:gd name="T45" fmla="*/ 433 h 467"/>
                <a:gd name="T46" fmla="*/ 16 w 83"/>
                <a:gd name="T47" fmla="*/ 467 h 467"/>
                <a:gd name="T48" fmla="*/ 19 w 83"/>
                <a:gd name="T49" fmla="*/ 433 h 467"/>
                <a:gd name="T50" fmla="*/ 35 w 83"/>
                <a:gd name="T51" fmla="*/ 433 h 467"/>
                <a:gd name="T52" fmla="*/ 30 w 83"/>
                <a:gd name="T53" fmla="*/ 467 h 467"/>
                <a:gd name="T54" fmla="*/ 19 w 83"/>
                <a:gd name="T55" fmla="*/ 433 h 467"/>
                <a:gd name="T56" fmla="*/ 44 w 83"/>
                <a:gd name="T57" fmla="*/ 434 h 467"/>
                <a:gd name="T58" fmla="*/ 50 w 83"/>
                <a:gd name="T59" fmla="*/ 467 h 467"/>
                <a:gd name="T60" fmla="*/ 35 w 83"/>
                <a:gd name="T61" fmla="*/ 467 h 467"/>
                <a:gd name="T62" fmla="*/ 67 w 83"/>
                <a:gd name="T63" fmla="*/ 451 h 467"/>
                <a:gd name="T64" fmla="*/ 50 w 83"/>
                <a:gd name="T65" fmla="*/ 467 h 467"/>
                <a:gd name="T66" fmla="*/ 67 w 83"/>
                <a:gd name="T67" fmla="*/ 451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3" h="467">
                  <a:moveTo>
                    <a:pt x="34" y="450"/>
                  </a:moveTo>
                  <a:lnTo>
                    <a:pt x="49" y="17"/>
                  </a:lnTo>
                  <a:lnTo>
                    <a:pt x="82" y="18"/>
                  </a:lnTo>
                  <a:lnTo>
                    <a:pt x="67" y="451"/>
                  </a:lnTo>
                  <a:lnTo>
                    <a:pt x="34" y="450"/>
                  </a:lnTo>
                  <a:close/>
                  <a:moveTo>
                    <a:pt x="66" y="1"/>
                  </a:moveTo>
                  <a:lnTo>
                    <a:pt x="83" y="1"/>
                  </a:lnTo>
                  <a:lnTo>
                    <a:pt x="82" y="18"/>
                  </a:lnTo>
                  <a:lnTo>
                    <a:pt x="66" y="17"/>
                  </a:lnTo>
                  <a:lnTo>
                    <a:pt x="66" y="1"/>
                  </a:lnTo>
                  <a:close/>
                  <a:moveTo>
                    <a:pt x="65" y="34"/>
                  </a:moveTo>
                  <a:lnTo>
                    <a:pt x="53" y="33"/>
                  </a:lnTo>
                  <a:lnTo>
                    <a:pt x="43" y="33"/>
                  </a:lnTo>
                  <a:lnTo>
                    <a:pt x="43" y="0"/>
                  </a:lnTo>
                  <a:lnTo>
                    <a:pt x="55" y="0"/>
                  </a:lnTo>
                  <a:lnTo>
                    <a:pt x="66" y="1"/>
                  </a:lnTo>
                  <a:lnTo>
                    <a:pt x="65" y="34"/>
                  </a:lnTo>
                  <a:close/>
                  <a:moveTo>
                    <a:pt x="43" y="33"/>
                  </a:moveTo>
                  <a:lnTo>
                    <a:pt x="33" y="33"/>
                  </a:lnTo>
                  <a:lnTo>
                    <a:pt x="19" y="33"/>
                  </a:lnTo>
                  <a:lnTo>
                    <a:pt x="19" y="0"/>
                  </a:lnTo>
                  <a:lnTo>
                    <a:pt x="30" y="0"/>
                  </a:lnTo>
                  <a:lnTo>
                    <a:pt x="43" y="0"/>
                  </a:lnTo>
                  <a:lnTo>
                    <a:pt x="43" y="33"/>
                  </a:lnTo>
                  <a:close/>
                  <a:moveTo>
                    <a:pt x="19" y="33"/>
                  </a:moveTo>
                  <a:lnTo>
                    <a:pt x="16" y="33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19" y="33"/>
                  </a:lnTo>
                  <a:close/>
                  <a:moveTo>
                    <a:pt x="0" y="16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  <a:moveTo>
                    <a:pt x="33" y="16"/>
                  </a:moveTo>
                  <a:lnTo>
                    <a:pt x="33" y="450"/>
                  </a:lnTo>
                  <a:lnTo>
                    <a:pt x="0" y="450"/>
                  </a:lnTo>
                  <a:lnTo>
                    <a:pt x="0" y="16"/>
                  </a:lnTo>
                  <a:lnTo>
                    <a:pt x="33" y="16"/>
                  </a:lnTo>
                  <a:close/>
                  <a:moveTo>
                    <a:pt x="16" y="467"/>
                  </a:moveTo>
                  <a:lnTo>
                    <a:pt x="0" y="467"/>
                  </a:lnTo>
                  <a:lnTo>
                    <a:pt x="0" y="450"/>
                  </a:lnTo>
                  <a:lnTo>
                    <a:pt x="16" y="450"/>
                  </a:lnTo>
                  <a:lnTo>
                    <a:pt x="16" y="467"/>
                  </a:lnTo>
                  <a:close/>
                  <a:moveTo>
                    <a:pt x="16" y="433"/>
                  </a:moveTo>
                  <a:lnTo>
                    <a:pt x="19" y="433"/>
                  </a:lnTo>
                  <a:lnTo>
                    <a:pt x="19" y="467"/>
                  </a:lnTo>
                  <a:lnTo>
                    <a:pt x="16" y="467"/>
                  </a:lnTo>
                  <a:lnTo>
                    <a:pt x="16" y="433"/>
                  </a:lnTo>
                  <a:close/>
                  <a:moveTo>
                    <a:pt x="19" y="433"/>
                  </a:moveTo>
                  <a:lnTo>
                    <a:pt x="26" y="433"/>
                  </a:lnTo>
                  <a:lnTo>
                    <a:pt x="35" y="433"/>
                  </a:lnTo>
                  <a:lnTo>
                    <a:pt x="35" y="467"/>
                  </a:lnTo>
                  <a:lnTo>
                    <a:pt x="30" y="467"/>
                  </a:lnTo>
                  <a:lnTo>
                    <a:pt x="19" y="467"/>
                  </a:lnTo>
                  <a:lnTo>
                    <a:pt x="19" y="433"/>
                  </a:lnTo>
                  <a:close/>
                  <a:moveTo>
                    <a:pt x="35" y="433"/>
                  </a:moveTo>
                  <a:lnTo>
                    <a:pt x="44" y="434"/>
                  </a:lnTo>
                  <a:lnTo>
                    <a:pt x="51" y="434"/>
                  </a:lnTo>
                  <a:lnTo>
                    <a:pt x="50" y="467"/>
                  </a:lnTo>
                  <a:lnTo>
                    <a:pt x="43" y="467"/>
                  </a:lnTo>
                  <a:lnTo>
                    <a:pt x="35" y="467"/>
                  </a:lnTo>
                  <a:lnTo>
                    <a:pt x="35" y="433"/>
                  </a:lnTo>
                  <a:close/>
                  <a:moveTo>
                    <a:pt x="67" y="451"/>
                  </a:moveTo>
                  <a:lnTo>
                    <a:pt x="67" y="467"/>
                  </a:lnTo>
                  <a:lnTo>
                    <a:pt x="50" y="467"/>
                  </a:lnTo>
                  <a:lnTo>
                    <a:pt x="51" y="450"/>
                  </a:lnTo>
                  <a:lnTo>
                    <a:pt x="67" y="451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44" name="Freeform 104"/>
            <p:cNvSpPr>
              <a:spLocks/>
            </p:cNvSpPr>
            <p:nvPr/>
          </p:nvSpPr>
          <p:spPr bwMode="auto">
            <a:xfrm>
              <a:off x="4144963" y="1557338"/>
              <a:ext cx="107950" cy="104775"/>
            </a:xfrm>
            <a:custGeom>
              <a:avLst/>
              <a:gdLst>
                <a:gd name="T0" fmla="*/ 0 w 341"/>
                <a:gd name="T1" fmla="*/ 296 h 332"/>
                <a:gd name="T2" fmla="*/ 9 w 341"/>
                <a:gd name="T3" fmla="*/ 306 h 332"/>
                <a:gd name="T4" fmla="*/ 17 w 341"/>
                <a:gd name="T5" fmla="*/ 314 h 332"/>
                <a:gd name="T6" fmla="*/ 26 w 341"/>
                <a:gd name="T7" fmla="*/ 324 h 332"/>
                <a:gd name="T8" fmla="*/ 34 w 341"/>
                <a:gd name="T9" fmla="*/ 332 h 332"/>
                <a:gd name="T10" fmla="*/ 341 w 341"/>
                <a:gd name="T11" fmla="*/ 25 h 332"/>
                <a:gd name="T12" fmla="*/ 329 w 341"/>
                <a:gd name="T13" fmla="*/ 13 h 332"/>
                <a:gd name="T14" fmla="*/ 317 w 341"/>
                <a:gd name="T15" fmla="*/ 0 h 332"/>
                <a:gd name="T16" fmla="*/ 0 w 341"/>
                <a:gd name="T17" fmla="*/ 29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1" h="332">
                  <a:moveTo>
                    <a:pt x="0" y="296"/>
                  </a:moveTo>
                  <a:lnTo>
                    <a:pt x="9" y="306"/>
                  </a:lnTo>
                  <a:lnTo>
                    <a:pt x="17" y="314"/>
                  </a:lnTo>
                  <a:lnTo>
                    <a:pt x="26" y="324"/>
                  </a:lnTo>
                  <a:lnTo>
                    <a:pt x="34" y="332"/>
                  </a:lnTo>
                  <a:lnTo>
                    <a:pt x="341" y="25"/>
                  </a:lnTo>
                  <a:lnTo>
                    <a:pt x="329" y="13"/>
                  </a:lnTo>
                  <a:lnTo>
                    <a:pt x="317" y="0"/>
                  </a:lnTo>
                  <a:lnTo>
                    <a:pt x="0" y="296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45" name="Freeform 105"/>
            <p:cNvSpPr>
              <a:spLocks noEditPoints="1"/>
            </p:cNvSpPr>
            <p:nvPr/>
          </p:nvSpPr>
          <p:spPr bwMode="auto">
            <a:xfrm>
              <a:off x="4137025" y="1549400"/>
              <a:ext cx="122238" cy="120650"/>
            </a:xfrm>
            <a:custGeom>
              <a:avLst/>
              <a:gdLst>
                <a:gd name="T0" fmla="*/ 43 w 387"/>
                <a:gd name="T1" fmla="*/ 317 h 378"/>
                <a:gd name="T2" fmla="*/ 29 w 387"/>
                <a:gd name="T3" fmla="*/ 349 h 378"/>
                <a:gd name="T4" fmla="*/ 11 w 387"/>
                <a:gd name="T5" fmla="*/ 331 h 378"/>
                <a:gd name="T6" fmla="*/ 29 w 387"/>
                <a:gd name="T7" fmla="*/ 349 h 378"/>
                <a:gd name="T8" fmla="*/ 40 w 387"/>
                <a:gd name="T9" fmla="*/ 337 h 378"/>
                <a:gd name="T10" fmla="*/ 52 w 387"/>
                <a:gd name="T11" fmla="*/ 326 h 378"/>
                <a:gd name="T12" fmla="*/ 69 w 387"/>
                <a:gd name="T13" fmla="*/ 344 h 378"/>
                <a:gd name="T14" fmla="*/ 37 w 387"/>
                <a:gd name="T15" fmla="*/ 357 h 378"/>
                <a:gd name="T16" fmla="*/ 52 w 387"/>
                <a:gd name="T17" fmla="*/ 326 h 378"/>
                <a:gd name="T18" fmla="*/ 57 w 387"/>
                <a:gd name="T19" fmla="*/ 378 h 378"/>
                <a:gd name="T20" fmla="*/ 57 w 387"/>
                <a:gd name="T21" fmla="*/ 355 h 378"/>
                <a:gd name="T22" fmla="*/ 45 w 387"/>
                <a:gd name="T23" fmla="*/ 344 h 378"/>
                <a:gd name="T24" fmla="*/ 375 w 387"/>
                <a:gd name="T25" fmla="*/ 59 h 378"/>
                <a:gd name="T26" fmla="*/ 45 w 387"/>
                <a:gd name="T27" fmla="*/ 344 h 378"/>
                <a:gd name="T28" fmla="*/ 387 w 387"/>
                <a:gd name="T29" fmla="*/ 48 h 378"/>
                <a:gd name="T30" fmla="*/ 364 w 387"/>
                <a:gd name="T31" fmla="*/ 48 h 378"/>
                <a:gd name="T32" fmla="*/ 352 w 387"/>
                <a:gd name="T33" fmla="*/ 59 h 378"/>
                <a:gd name="T34" fmla="*/ 340 w 387"/>
                <a:gd name="T35" fmla="*/ 48 h 378"/>
                <a:gd name="T36" fmla="*/ 370 w 387"/>
                <a:gd name="T37" fmla="*/ 31 h 378"/>
                <a:gd name="T38" fmla="*/ 352 w 387"/>
                <a:gd name="T39" fmla="*/ 59 h 378"/>
                <a:gd name="T40" fmla="*/ 340 w 387"/>
                <a:gd name="T41" fmla="*/ 48 h 378"/>
                <a:gd name="T42" fmla="*/ 340 w 387"/>
                <a:gd name="T43" fmla="*/ 48 h 378"/>
                <a:gd name="T44" fmla="*/ 334 w 387"/>
                <a:gd name="T45" fmla="*/ 41 h 378"/>
                <a:gd name="T46" fmla="*/ 352 w 387"/>
                <a:gd name="T47" fmla="*/ 13 h 378"/>
                <a:gd name="T48" fmla="*/ 364 w 387"/>
                <a:gd name="T49" fmla="*/ 24 h 378"/>
                <a:gd name="T50" fmla="*/ 329 w 387"/>
                <a:gd name="T51" fmla="*/ 12 h 378"/>
                <a:gd name="T52" fmla="*/ 352 w 387"/>
                <a:gd name="T53" fmla="*/ 13 h 378"/>
                <a:gd name="T54" fmla="*/ 329 w 387"/>
                <a:gd name="T55" fmla="*/ 12 h 378"/>
                <a:gd name="T56" fmla="*/ 34 w 387"/>
                <a:gd name="T57" fmla="*/ 331 h 378"/>
                <a:gd name="T58" fmla="*/ 329 w 387"/>
                <a:gd name="T59" fmla="*/ 12 h 378"/>
                <a:gd name="T60" fmla="*/ 11 w 387"/>
                <a:gd name="T61" fmla="*/ 331 h 378"/>
                <a:gd name="T62" fmla="*/ 12 w 387"/>
                <a:gd name="T63" fmla="*/ 308 h 378"/>
                <a:gd name="T64" fmla="*/ 11 w 387"/>
                <a:gd name="T65" fmla="*/ 331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7" h="378">
                  <a:moveTo>
                    <a:pt x="35" y="308"/>
                  </a:moveTo>
                  <a:lnTo>
                    <a:pt x="43" y="317"/>
                  </a:lnTo>
                  <a:lnTo>
                    <a:pt x="52" y="326"/>
                  </a:lnTo>
                  <a:lnTo>
                    <a:pt x="29" y="349"/>
                  </a:lnTo>
                  <a:lnTo>
                    <a:pt x="19" y="339"/>
                  </a:lnTo>
                  <a:lnTo>
                    <a:pt x="11" y="331"/>
                  </a:lnTo>
                  <a:lnTo>
                    <a:pt x="35" y="308"/>
                  </a:lnTo>
                  <a:close/>
                  <a:moveTo>
                    <a:pt x="29" y="349"/>
                  </a:moveTo>
                  <a:lnTo>
                    <a:pt x="29" y="349"/>
                  </a:lnTo>
                  <a:lnTo>
                    <a:pt x="40" y="337"/>
                  </a:lnTo>
                  <a:lnTo>
                    <a:pt x="29" y="349"/>
                  </a:lnTo>
                  <a:close/>
                  <a:moveTo>
                    <a:pt x="52" y="326"/>
                  </a:moveTo>
                  <a:lnTo>
                    <a:pt x="60" y="335"/>
                  </a:lnTo>
                  <a:lnTo>
                    <a:pt x="69" y="344"/>
                  </a:lnTo>
                  <a:lnTo>
                    <a:pt x="45" y="367"/>
                  </a:lnTo>
                  <a:lnTo>
                    <a:pt x="37" y="357"/>
                  </a:lnTo>
                  <a:lnTo>
                    <a:pt x="29" y="349"/>
                  </a:lnTo>
                  <a:lnTo>
                    <a:pt x="52" y="326"/>
                  </a:lnTo>
                  <a:close/>
                  <a:moveTo>
                    <a:pt x="69" y="367"/>
                  </a:moveTo>
                  <a:lnTo>
                    <a:pt x="57" y="378"/>
                  </a:lnTo>
                  <a:lnTo>
                    <a:pt x="45" y="367"/>
                  </a:lnTo>
                  <a:lnTo>
                    <a:pt x="57" y="355"/>
                  </a:lnTo>
                  <a:lnTo>
                    <a:pt x="69" y="367"/>
                  </a:lnTo>
                  <a:close/>
                  <a:moveTo>
                    <a:pt x="45" y="344"/>
                  </a:moveTo>
                  <a:lnTo>
                    <a:pt x="352" y="36"/>
                  </a:lnTo>
                  <a:lnTo>
                    <a:pt x="375" y="59"/>
                  </a:lnTo>
                  <a:lnTo>
                    <a:pt x="69" y="367"/>
                  </a:lnTo>
                  <a:lnTo>
                    <a:pt x="45" y="344"/>
                  </a:lnTo>
                  <a:close/>
                  <a:moveTo>
                    <a:pt x="375" y="36"/>
                  </a:moveTo>
                  <a:lnTo>
                    <a:pt x="387" y="48"/>
                  </a:lnTo>
                  <a:lnTo>
                    <a:pt x="375" y="59"/>
                  </a:lnTo>
                  <a:lnTo>
                    <a:pt x="364" y="48"/>
                  </a:lnTo>
                  <a:lnTo>
                    <a:pt x="375" y="36"/>
                  </a:lnTo>
                  <a:close/>
                  <a:moveTo>
                    <a:pt x="352" y="59"/>
                  </a:moveTo>
                  <a:lnTo>
                    <a:pt x="346" y="53"/>
                  </a:lnTo>
                  <a:lnTo>
                    <a:pt x="340" y="48"/>
                  </a:lnTo>
                  <a:lnTo>
                    <a:pt x="364" y="24"/>
                  </a:lnTo>
                  <a:lnTo>
                    <a:pt x="370" y="31"/>
                  </a:lnTo>
                  <a:lnTo>
                    <a:pt x="375" y="36"/>
                  </a:lnTo>
                  <a:lnTo>
                    <a:pt x="352" y="59"/>
                  </a:lnTo>
                  <a:close/>
                  <a:moveTo>
                    <a:pt x="340" y="48"/>
                  </a:moveTo>
                  <a:lnTo>
                    <a:pt x="340" y="48"/>
                  </a:lnTo>
                  <a:lnTo>
                    <a:pt x="352" y="36"/>
                  </a:lnTo>
                  <a:lnTo>
                    <a:pt x="340" y="48"/>
                  </a:lnTo>
                  <a:close/>
                  <a:moveTo>
                    <a:pt x="340" y="48"/>
                  </a:moveTo>
                  <a:lnTo>
                    <a:pt x="334" y="41"/>
                  </a:lnTo>
                  <a:lnTo>
                    <a:pt x="329" y="35"/>
                  </a:lnTo>
                  <a:lnTo>
                    <a:pt x="352" y="13"/>
                  </a:lnTo>
                  <a:lnTo>
                    <a:pt x="358" y="19"/>
                  </a:lnTo>
                  <a:lnTo>
                    <a:pt x="364" y="24"/>
                  </a:lnTo>
                  <a:lnTo>
                    <a:pt x="340" y="48"/>
                  </a:lnTo>
                  <a:close/>
                  <a:moveTo>
                    <a:pt x="329" y="12"/>
                  </a:moveTo>
                  <a:lnTo>
                    <a:pt x="342" y="0"/>
                  </a:lnTo>
                  <a:lnTo>
                    <a:pt x="352" y="13"/>
                  </a:lnTo>
                  <a:lnTo>
                    <a:pt x="340" y="23"/>
                  </a:lnTo>
                  <a:lnTo>
                    <a:pt x="329" y="12"/>
                  </a:lnTo>
                  <a:close/>
                  <a:moveTo>
                    <a:pt x="352" y="36"/>
                  </a:moveTo>
                  <a:lnTo>
                    <a:pt x="34" y="331"/>
                  </a:lnTo>
                  <a:lnTo>
                    <a:pt x="12" y="308"/>
                  </a:lnTo>
                  <a:lnTo>
                    <a:pt x="329" y="12"/>
                  </a:lnTo>
                  <a:lnTo>
                    <a:pt x="352" y="36"/>
                  </a:lnTo>
                  <a:close/>
                  <a:moveTo>
                    <a:pt x="11" y="331"/>
                  </a:moveTo>
                  <a:lnTo>
                    <a:pt x="0" y="318"/>
                  </a:lnTo>
                  <a:lnTo>
                    <a:pt x="12" y="308"/>
                  </a:lnTo>
                  <a:lnTo>
                    <a:pt x="23" y="319"/>
                  </a:lnTo>
                  <a:lnTo>
                    <a:pt x="11" y="331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46" name="Freeform 106"/>
            <p:cNvSpPr>
              <a:spLocks/>
            </p:cNvSpPr>
            <p:nvPr/>
          </p:nvSpPr>
          <p:spPr bwMode="auto">
            <a:xfrm>
              <a:off x="4741863" y="1360488"/>
              <a:ext cx="138113" cy="17463"/>
            </a:xfrm>
            <a:custGeom>
              <a:avLst/>
              <a:gdLst>
                <a:gd name="T0" fmla="*/ 434 w 434"/>
                <a:gd name="T1" fmla="*/ 0 h 54"/>
                <a:gd name="T2" fmla="*/ 1 w 434"/>
                <a:gd name="T3" fmla="*/ 0 h 54"/>
                <a:gd name="T4" fmla="*/ 1 w 434"/>
                <a:gd name="T5" fmla="*/ 4 h 54"/>
                <a:gd name="T6" fmla="*/ 1 w 434"/>
                <a:gd name="T7" fmla="*/ 12 h 54"/>
                <a:gd name="T8" fmla="*/ 1 w 434"/>
                <a:gd name="T9" fmla="*/ 21 h 54"/>
                <a:gd name="T10" fmla="*/ 0 w 434"/>
                <a:gd name="T11" fmla="*/ 29 h 54"/>
                <a:gd name="T12" fmla="*/ 0 w 434"/>
                <a:gd name="T13" fmla="*/ 38 h 54"/>
                <a:gd name="T14" fmla="*/ 433 w 434"/>
                <a:gd name="T15" fmla="*/ 54 h 54"/>
                <a:gd name="T16" fmla="*/ 434 w 434"/>
                <a:gd name="T17" fmla="*/ 42 h 54"/>
                <a:gd name="T18" fmla="*/ 434 w 434"/>
                <a:gd name="T19" fmla="*/ 29 h 54"/>
                <a:gd name="T20" fmla="*/ 434 w 434"/>
                <a:gd name="T21" fmla="*/ 17 h 54"/>
                <a:gd name="T22" fmla="*/ 434 w 434"/>
                <a:gd name="T23" fmla="*/ 4 h 54"/>
                <a:gd name="T24" fmla="*/ 434 w 434"/>
                <a:gd name="T2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4" h="54">
                  <a:moveTo>
                    <a:pt x="434" y="0"/>
                  </a:moveTo>
                  <a:lnTo>
                    <a:pt x="1" y="0"/>
                  </a:lnTo>
                  <a:lnTo>
                    <a:pt x="1" y="4"/>
                  </a:lnTo>
                  <a:lnTo>
                    <a:pt x="1" y="12"/>
                  </a:lnTo>
                  <a:lnTo>
                    <a:pt x="1" y="21"/>
                  </a:lnTo>
                  <a:lnTo>
                    <a:pt x="0" y="29"/>
                  </a:lnTo>
                  <a:lnTo>
                    <a:pt x="0" y="38"/>
                  </a:lnTo>
                  <a:lnTo>
                    <a:pt x="433" y="54"/>
                  </a:lnTo>
                  <a:lnTo>
                    <a:pt x="434" y="42"/>
                  </a:lnTo>
                  <a:lnTo>
                    <a:pt x="434" y="29"/>
                  </a:lnTo>
                  <a:lnTo>
                    <a:pt x="434" y="17"/>
                  </a:lnTo>
                  <a:lnTo>
                    <a:pt x="434" y="4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47" name="Freeform 107"/>
            <p:cNvSpPr>
              <a:spLocks noEditPoints="1"/>
            </p:cNvSpPr>
            <p:nvPr/>
          </p:nvSpPr>
          <p:spPr bwMode="auto">
            <a:xfrm>
              <a:off x="4737100" y="1355725"/>
              <a:ext cx="147638" cy="26988"/>
            </a:xfrm>
            <a:custGeom>
              <a:avLst/>
              <a:gdLst>
                <a:gd name="T0" fmla="*/ 18 w 468"/>
                <a:gd name="T1" fmla="*/ 34 h 88"/>
                <a:gd name="T2" fmla="*/ 451 w 468"/>
                <a:gd name="T3" fmla="*/ 0 h 88"/>
                <a:gd name="T4" fmla="*/ 1 w 468"/>
                <a:gd name="T5" fmla="*/ 17 h 88"/>
                <a:gd name="T6" fmla="*/ 18 w 468"/>
                <a:gd name="T7" fmla="*/ 0 h 88"/>
                <a:gd name="T8" fmla="*/ 1 w 468"/>
                <a:gd name="T9" fmla="*/ 17 h 88"/>
                <a:gd name="T10" fmla="*/ 33 w 468"/>
                <a:gd name="T11" fmla="*/ 21 h 88"/>
                <a:gd name="T12" fmla="*/ 1 w 468"/>
                <a:gd name="T13" fmla="*/ 17 h 88"/>
                <a:gd name="T14" fmla="*/ 33 w 468"/>
                <a:gd name="T15" fmla="*/ 21 h 88"/>
                <a:gd name="T16" fmla="*/ 33 w 468"/>
                <a:gd name="T17" fmla="*/ 39 h 88"/>
                <a:gd name="T18" fmla="*/ 1 w 468"/>
                <a:gd name="T19" fmla="*/ 32 h 88"/>
                <a:gd name="T20" fmla="*/ 33 w 468"/>
                <a:gd name="T21" fmla="*/ 21 h 88"/>
                <a:gd name="T22" fmla="*/ 33 w 468"/>
                <a:gd name="T23" fmla="*/ 47 h 88"/>
                <a:gd name="T24" fmla="*/ 1 w 468"/>
                <a:gd name="T25" fmla="*/ 55 h 88"/>
                <a:gd name="T26" fmla="*/ 1 w 468"/>
                <a:gd name="T27" fmla="*/ 38 h 88"/>
                <a:gd name="T28" fmla="*/ 17 w 468"/>
                <a:gd name="T29" fmla="*/ 72 h 88"/>
                <a:gd name="T30" fmla="*/ 1 w 468"/>
                <a:gd name="T31" fmla="*/ 55 h 88"/>
                <a:gd name="T32" fmla="*/ 17 w 468"/>
                <a:gd name="T33" fmla="*/ 72 h 88"/>
                <a:gd name="T34" fmla="*/ 451 w 468"/>
                <a:gd name="T35" fmla="*/ 55 h 88"/>
                <a:gd name="T36" fmla="*/ 17 w 468"/>
                <a:gd name="T37" fmla="*/ 72 h 88"/>
                <a:gd name="T38" fmla="*/ 467 w 468"/>
                <a:gd name="T39" fmla="*/ 72 h 88"/>
                <a:gd name="T40" fmla="*/ 450 w 468"/>
                <a:gd name="T41" fmla="*/ 88 h 88"/>
                <a:gd name="T42" fmla="*/ 467 w 468"/>
                <a:gd name="T43" fmla="*/ 72 h 88"/>
                <a:gd name="T44" fmla="*/ 434 w 468"/>
                <a:gd name="T45" fmla="*/ 58 h 88"/>
                <a:gd name="T46" fmla="*/ 468 w 468"/>
                <a:gd name="T47" fmla="*/ 46 h 88"/>
                <a:gd name="T48" fmla="*/ 467 w 468"/>
                <a:gd name="T49" fmla="*/ 72 h 88"/>
                <a:gd name="T50" fmla="*/ 435 w 468"/>
                <a:gd name="T51" fmla="*/ 46 h 88"/>
                <a:gd name="T52" fmla="*/ 435 w 468"/>
                <a:gd name="T53" fmla="*/ 21 h 88"/>
                <a:gd name="T54" fmla="*/ 468 w 468"/>
                <a:gd name="T55" fmla="*/ 33 h 88"/>
                <a:gd name="T56" fmla="*/ 435 w 468"/>
                <a:gd name="T57" fmla="*/ 46 h 88"/>
                <a:gd name="T58" fmla="*/ 435 w 468"/>
                <a:gd name="T59" fmla="*/ 17 h 88"/>
                <a:gd name="T60" fmla="*/ 468 w 468"/>
                <a:gd name="T61" fmla="*/ 21 h 88"/>
                <a:gd name="T62" fmla="*/ 451 w 468"/>
                <a:gd name="T63" fmla="*/ 0 h 88"/>
                <a:gd name="T64" fmla="*/ 468 w 468"/>
                <a:gd name="T65" fmla="*/ 17 h 88"/>
                <a:gd name="T66" fmla="*/ 451 w 468"/>
                <a:gd name="T6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68" h="88">
                  <a:moveTo>
                    <a:pt x="451" y="34"/>
                  </a:moveTo>
                  <a:lnTo>
                    <a:pt x="18" y="34"/>
                  </a:lnTo>
                  <a:lnTo>
                    <a:pt x="18" y="0"/>
                  </a:lnTo>
                  <a:lnTo>
                    <a:pt x="451" y="0"/>
                  </a:lnTo>
                  <a:lnTo>
                    <a:pt x="451" y="34"/>
                  </a:lnTo>
                  <a:close/>
                  <a:moveTo>
                    <a:pt x="1" y="17"/>
                  </a:moveTo>
                  <a:lnTo>
                    <a:pt x="1" y="0"/>
                  </a:lnTo>
                  <a:lnTo>
                    <a:pt x="18" y="0"/>
                  </a:lnTo>
                  <a:lnTo>
                    <a:pt x="18" y="17"/>
                  </a:lnTo>
                  <a:lnTo>
                    <a:pt x="1" y="17"/>
                  </a:lnTo>
                  <a:close/>
                  <a:moveTo>
                    <a:pt x="33" y="17"/>
                  </a:moveTo>
                  <a:lnTo>
                    <a:pt x="33" y="21"/>
                  </a:lnTo>
                  <a:lnTo>
                    <a:pt x="1" y="21"/>
                  </a:lnTo>
                  <a:lnTo>
                    <a:pt x="1" y="17"/>
                  </a:lnTo>
                  <a:lnTo>
                    <a:pt x="33" y="17"/>
                  </a:lnTo>
                  <a:close/>
                  <a:moveTo>
                    <a:pt x="33" y="21"/>
                  </a:moveTo>
                  <a:lnTo>
                    <a:pt x="33" y="28"/>
                  </a:lnTo>
                  <a:lnTo>
                    <a:pt x="33" y="39"/>
                  </a:lnTo>
                  <a:lnTo>
                    <a:pt x="1" y="38"/>
                  </a:lnTo>
                  <a:lnTo>
                    <a:pt x="1" y="32"/>
                  </a:lnTo>
                  <a:lnTo>
                    <a:pt x="1" y="21"/>
                  </a:lnTo>
                  <a:lnTo>
                    <a:pt x="33" y="21"/>
                  </a:lnTo>
                  <a:close/>
                  <a:moveTo>
                    <a:pt x="33" y="39"/>
                  </a:moveTo>
                  <a:lnTo>
                    <a:pt x="33" y="47"/>
                  </a:lnTo>
                  <a:lnTo>
                    <a:pt x="33" y="56"/>
                  </a:lnTo>
                  <a:lnTo>
                    <a:pt x="1" y="55"/>
                  </a:lnTo>
                  <a:lnTo>
                    <a:pt x="1" y="46"/>
                  </a:lnTo>
                  <a:lnTo>
                    <a:pt x="1" y="38"/>
                  </a:lnTo>
                  <a:lnTo>
                    <a:pt x="33" y="39"/>
                  </a:lnTo>
                  <a:close/>
                  <a:moveTo>
                    <a:pt x="17" y="72"/>
                  </a:moveTo>
                  <a:lnTo>
                    <a:pt x="0" y="71"/>
                  </a:lnTo>
                  <a:lnTo>
                    <a:pt x="1" y="55"/>
                  </a:lnTo>
                  <a:lnTo>
                    <a:pt x="17" y="55"/>
                  </a:lnTo>
                  <a:lnTo>
                    <a:pt x="17" y="72"/>
                  </a:lnTo>
                  <a:close/>
                  <a:moveTo>
                    <a:pt x="18" y="39"/>
                  </a:moveTo>
                  <a:lnTo>
                    <a:pt x="451" y="55"/>
                  </a:lnTo>
                  <a:lnTo>
                    <a:pt x="450" y="88"/>
                  </a:lnTo>
                  <a:lnTo>
                    <a:pt x="17" y="72"/>
                  </a:lnTo>
                  <a:lnTo>
                    <a:pt x="18" y="39"/>
                  </a:lnTo>
                  <a:close/>
                  <a:moveTo>
                    <a:pt x="467" y="72"/>
                  </a:moveTo>
                  <a:lnTo>
                    <a:pt x="466" y="88"/>
                  </a:lnTo>
                  <a:lnTo>
                    <a:pt x="450" y="88"/>
                  </a:lnTo>
                  <a:lnTo>
                    <a:pt x="450" y="71"/>
                  </a:lnTo>
                  <a:lnTo>
                    <a:pt x="467" y="72"/>
                  </a:lnTo>
                  <a:close/>
                  <a:moveTo>
                    <a:pt x="434" y="71"/>
                  </a:moveTo>
                  <a:lnTo>
                    <a:pt x="434" y="58"/>
                  </a:lnTo>
                  <a:lnTo>
                    <a:pt x="435" y="46"/>
                  </a:lnTo>
                  <a:lnTo>
                    <a:pt x="468" y="46"/>
                  </a:lnTo>
                  <a:lnTo>
                    <a:pt x="467" y="59"/>
                  </a:lnTo>
                  <a:lnTo>
                    <a:pt x="467" y="72"/>
                  </a:lnTo>
                  <a:lnTo>
                    <a:pt x="434" y="71"/>
                  </a:lnTo>
                  <a:close/>
                  <a:moveTo>
                    <a:pt x="435" y="46"/>
                  </a:moveTo>
                  <a:lnTo>
                    <a:pt x="435" y="36"/>
                  </a:lnTo>
                  <a:lnTo>
                    <a:pt x="435" y="21"/>
                  </a:lnTo>
                  <a:lnTo>
                    <a:pt x="468" y="21"/>
                  </a:lnTo>
                  <a:lnTo>
                    <a:pt x="468" y="33"/>
                  </a:lnTo>
                  <a:lnTo>
                    <a:pt x="468" y="46"/>
                  </a:lnTo>
                  <a:lnTo>
                    <a:pt x="435" y="46"/>
                  </a:lnTo>
                  <a:close/>
                  <a:moveTo>
                    <a:pt x="435" y="21"/>
                  </a:moveTo>
                  <a:lnTo>
                    <a:pt x="435" y="17"/>
                  </a:lnTo>
                  <a:lnTo>
                    <a:pt x="468" y="17"/>
                  </a:lnTo>
                  <a:lnTo>
                    <a:pt x="468" y="21"/>
                  </a:lnTo>
                  <a:lnTo>
                    <a:pt x="435" y="21"/>
                  </a:lnTo>
                  <a:close/>
                  <a:moveTo>
                    <a:pt x="451" y="0"/>
                  </a:moveTo>
                  <a:lnTo>
                    <a:pt x="468" y="0"/>
                  </a:lnTo>
                  <a:lnTo>
                    <a:pt x="468" y="17"/>
                  </a:lnTo>
                  <a:lnTo>
                    <a:pt x="451" y="17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48" name="Freeform 108"/>
            <p:cNvSpPr>
              <a:spLocks/>
            </p:cNvSpPr>
            <p:nvPr/>
          </p:nvSpPr>
          <p:spPr bwMode="auto">
            <a:xfrm>
              <a:off x="4154488" y="1050925"/>
              <a:ext cx="104775" cy="109538"/>
            </a:xfrm>
            <a:custGeom>
              <a:avLst/>
              <a:gdLst>
                <a:gd name="T0" fmla="*/ 0 w 332"/>
                <a:gd name="T1" fmla="*/ 35 h 342"/>
                <a:gd name="T2" fmla="*/ 308 w 332"/>
                <a:gd name="T3" fmla="*/ 342 h 342"/>
                <a:gd name="T4" fmla="*/ 319 w 332"/>
                <a:gd name="T5" fmla="*/ 329 h 342"/>
                <a:gd name="T6" fmla="*/ 332 w 332"/>
                <a:gd name="T7" fmla="*/ 318 h 342"/>
                <a:gd name="T8" fmla="*/ 36 w 332"/>
                <a:gd name="T9" fmla="*/ 0 h 342"/>
                <a:gd name="T10" fmla="*/ 26 w 332"/>
                <a:gd name="T11" fmla="*/ 9 h 342"/>
                <a:gd name="T12" fmla="*/ 18 w 332"/>
                <a:gd name="T13" fmla="*/ 18 h 342"/>
                <a:gd name="T14" fmla="*/ 8 w 332"/>
                <a:gd name="T15" fmla="*/ 27 h 342"/>
                <a:gd name="T16" fmla="*/ 0 w 332"/>
                <a:gd name="T17" fmla="*/ 35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342">
                  <a:moveTo>
                    <a:pt x="0" y="35"/>
                  </a:moveTo>
                  <a:lnTo>
                    <a:pt x="308" y="342"/>
                  </a:lnTo>
                  <a:lnTo>
                    <a:pt x="319" y="329"/>
                  </a:lnTo>
                  <a:lnTo>
                    <a:pt x="332" y="318"/>
                  </a:lnTo>
                  <a:lnTo>
                    <a:pt x="36" y="0"/>
                  </a:lnTo>
                  <a:lnTo>
                    <a:pt x="26" y="9"/>
                  </a:lnTo>
                  <a:lnTo>
                    <a:pt x="18" y="18"/>
                  </a:lnTo>
                  <a:lnTo>
                    <a:pt x="8" y="27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49" name="Freeform 109"/>
            <p:cNvSpPr>
              <a:spLocks noEditPoints="1"/>
            </p:cNvSpPr>
            <p:nvPr/>
          </p:nvSpPr>
          <p:spPr bwMode="auto">
            <a:xfrm>
              <a:off x="4146550" y="1044575"/>
              <a:ext cx="120650" cy="122238"/>
            </a:xfrm>
            <a:custGeom>
              <a:avLst/>
              <a:gdLst>
                <a:gd name="T0" fmla="*/ 342 w 378"/>
                <a:gd name="T1" fmla="*/ 353 h 388"/>
                <a:gd name="T2" fmla="*/ 11 w 378"/>
                <a:gd name="T3" fmla="*/ 70 h 388"/>
                <a:gd name="T4" fmla="*/ 342 w 378"/>
                <a:gd name="T5" fmla="*/ 376 h 388"/>
                <a:gd name="T6" fmla="*/ 319 w 378"/>
                <a:gd name="T7" fmla="*/ 376 h 388"/>
                <a:gd name="T8" fmla="*/ 342 w 378"/>
                <a:gd name="T9" fmla="*/ 376 h 388"/>
                <a:gd name="T10" fmla="*/ 325 w 378"/>
                <a:gd name="T11" fmla="*/ 347 h 388"/>
                <a:gd name="T12" fmla="*/ 354 w 378"/>
                <a:gd name="T13" fmla="*/ 365 h 388"/>
                <a:gd name="T14" fmla="*/ 342 w 378"/>
                <a:gd name="T15" fmla="*/ 376 h 388"/>
                <a:gd name="T16" fmla="*/ 331 w 378"/>
                <a:gd name="T17" fmla="*/ 340 h 388"/>
                <a:gd name="T18" fmla="*/ 342 w 378"/>
                <a:gd name="T19" fmla="*/ 352 h 388"/>
                <a:gd name="T20" fmla="*/ 331 w 378"/>
                <a:gd name="T21" fmla="*/ 340 h 388"/>
                <a:gd name="T22" fmla="*/ 343 w 378"/>
                <a:gd name="T23" fmla="*/ 329 h 388"/>
                <a:gd name="T24" fmla="*/ 359 w 378"/>
                <a:gd name="T25" fmla="*/ 358 h 388"/>
                <a:gd name="T26" fmla="*/ 331 w 378"/>
                <a:gd name="T27" fmla="*/ 340 h 388"/>
                <a:gd name="T28" fmla="*/ 378 w 378"/>
                <a:gd name="T29" fmla="*/ 341 h 388"/>
                <a:gd name="T30" fmla="*/ 355 w 378"/>
                <a:gd name="T31" fmla="*/ 341 h 388"/>
                <a:gd name="T32" fmla="*/ 342 w 378"/>
                <a:gd name="T33" fmla="*/ 352 h 388"/>
                <a:gd name="T34" fmla="*/ 70 w 378"/>
                <a:gd name="T35" fmla="*/ 13 h 388"/>
                <a:gd name="T36" fmla="*/ 342 w 378"/>
                <a:gd name="T37" fmla="*/ 352 h 388"/>
                <a:gd name="T38" fmla="*/ 60 w 378"/>
                <a:gd name="T39" fmla="*/ 0 h 388"/>
                <a:gd name="T40" fmla="*/ 59 w 378"/>
                <a:gd name="T41" fmla="*/ 23 h 388"/>
                <a:gd name="T42" fmla="*/ 69 w 378"/>
                <a:gd name="T43" fmla="*/ 36 h 388"/>
                <a:gd name="T44" fmla="*/ 51 w 378"/>
                <a:gd name="T45" fmla="*/ 53 h 388"/>
                <a:gd name="T46" fmla="*/ 39 w 378"/>
                <a:gd name="T47" fmla="*/ 20 h 388"/>
                <a:gd name="T48" fmla="*/ 69 w 378"/>
                <a:gd name="T49" fmla="*/ 36 h 388"/>
                <a:gd name="T50" fmla="*/ 51 w 378"/>
                <a:gd name="T51" fmla="*/ 53 h 388"/>
                <a:gd name="T52" fmla="*/ 51 w 378"/>
                <a:gd name="T53" fmla="*/ 53 h 388"/>
                <a:gd name="T54" fmla="*/ 44 w 378"/>
                <a:gd name="T55" fmla="*/ 60 h 388"/>
                <a:gd name="T56" fmla="*/ 11 w 378"/>
                <a:gd name="T57" fmla="*/ 46 h 388"/>
                <a:gd name="T58" fmla="*/ 29 w 378"/>
                <a:gd name="T59" fmla="*/ 29 h 388"/>
                <a:gd name="T60" fmla="*/ 11 w 378"/>
                <a:gd name="T61" fmla="*/ 70 h 388"/>
                <a:gd name="T62" fmla="*/ 11 w 378"/>
                <a:gd name="T63" fmla="*/ 46 h 388"/>
                <a:gd name="T64" fmla="*/ 11 w 378"/>
                <a:gd name="T65" fmla="*/ 7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8" h="388">
                  <a:moveTo>
                    <a:pt x="35" y="46"/>
                  </a:moveTo>
                  <a:lnTo>
                    <a:pt x="342" y="353"/>
                  </a:lnTo>
                  <a:lnTo>
                    <a:pt x="319" y="376"/>
                  </a:lnTo>
                  <a:lnTo>
                    <a:pt x="11" y="70"/>
                  </a:lnTo>
                  <a:lnTo>
                    <a:pt x="35" y="46"/>
                  </a:lnTo>
                  <a:close/>
                  <a:moveTo>
                    <a:pt x="342" y="376"/>
                  </a:moveTo>
                  <a:lnTo>
                    <a:pt x="331" y="388"/>
                  </a:lnTo>
                  <a:lnTo>
                    <a:pt x="319" y="376"/>
                  </a:lnTo>
                  <a:lnTo>
                    <a:pt x="331" y="365"/>
                  </a:lnTo>
                  <a:lnTo>
                    <a:pt x="342" y="376"/>
                  </a:lnTo>
                  <a:close/>
                  <a:moveTo>
                    <a:pt x="319" y="353"/>
                  </a:moveTo>
                  <a:lnTo>
                    <a:pt x="325" y="347"/>
                  </a:lnTo>
                  <a:lnTo>
                    <a:pt x="331" y="340"/>
                  </a:lnTo>
                  <a:lnTo>
                    <a:pt x="354" y="365"/>
                  </a:lnTo>
                  <a:lnTo>
                    <a:pt x="348" y="370"/>
                  </a:lnTo>
                  <a:lnTo>
                    <a:pt x="342" y="376"/>
                  </a:lnTo>
                  <a:lnTo>
                    <a:pt x="319" y="353"/>
                  </a:lnTo>
                  <a:close/>
                  <a:moveTo>
                    <a:pt x="331" y="340"/>
                  </a:moveTo>
                  <a:lnTo>
                    <a:pt x="331" y="340"/>
                  </a:lnTo>
                  <a:lnTo>
                    <a:pt x="342" y="352"/>
                  </a:lnTo>
                  <a:lnTo>
                    <a:pt x="331" y="340"/>
                  </a:lnTo>
                  <a:close/>
                  <a:moveTo>
                    <a:pt x="331" y="340"/>
                  </a:moveTo>
                  <a:lnTo>
                    <a:pt x="337" y="335"/>
                  </a:lnTo>
                  <a:lnTo>
                    <a:pt x="343" y="329"/>
                  </a:lnTo>
                  <a:lnTo>
                    <a:pt x="366" y="353"/>
                  </a:lnTo>
                  <a:lnTo>
                    <a:pt x="359" y="358"/>
                  </a:lnTo>
                  <a:lnTo>
                    <a:pt x="354" y="365"/>
                  </a:lnTo>
                  <a:lnTo>
                    <a:pt x="331" y="340"/>
                  </a:lnTo>
                  <a:close/>
                  <a:moveTo>
                    <a:pt x="367" y="330"/>
                  </a:moveTo>
                  <a:lnTo>
                    <a:pt x="378" y="341"/>
                  </a:lnTo>
                  <a:lnTo>
                    <a:pt x="366" y="353"/>
                  </a:lnTo>
                  <a:lnTo>
                    <a:pt x="355" y="341"/>
                  </a:lnTo>
                  <a:lnTo>
                    <a:pt x="367" y="330"/>
                  </a:lnTo>
                  <a:close/>
                  <a:moveTo>
                    <a:pt x="342" y="352"/>
                  </a:moveTo>
                  <a:lnTo>
                    <a:pt x="46" y="35"/>
                  </a:lnTo>
                  <a:lnTo>
                    <a:pt x="70" y="13"/>
                  </a:lnTo>
                  <a:lnTo>
                    <a:pt x="367" y="330"/>
                  </a:lnTo>
                  <a:lnTo>
                    <a:pt x="342" y="352"/>
                  </a:lnTo>
                  <a:close/>
                  <a:moveTo>
                    <a:pt x="47" y="12"/>
                  </a:moveTo>
                  <a:lnTo>
                    <a:pt x="60" y="0"/>
                  </a:lnTo>
                  <a:lnTo>
                    <a:pt x="70" y="13"/>
                  </a:lnTo>
                  <a:lnTo>
                    <a:pt x="59" y="23"/>
                  </a:lnTo>
                  <a:lnTo>
                    <a:pt x="47" y="12"/>
                  </a:lnTo>
                  <a:close/>
                  <a:moveTo>
                    <a:pt x="69" y="36"/>
                  </a:moveTo>
                  <a:lnTo>
                    <a:pt x="61" y="44"/>
                  </a:lnTo>
                  <a:lnTo>
                    <a:pt x="51" y="53"/>
                  </a:lnTo>
                  <a:lnTo>
                    <a:pt x="29" y="29"/>
                  </a:lnTo>
                  <a:lnTo>
                    <a:pt x="39" y="20"/>
                  </a:lnTo>
                  <a:lnTo>
                    <a:pt x="47" y="12"/>
                  </a:lnTo>
                  <a:lnTo>
                    <a:pt x="69" y="36"/>
                  </a:lnTo>
                  <a:close/>
                  <a:moveTo>
                    <a:pt x="51" y="53"/>
                  </a:moveTo>
                  <a:lnTo>
                    <a:pt x="51" y="53"/>
                  </a:lnTo>
                  <a:lnTo>
                    <a:pt x="41" y="41"/>
                  </a:lnTo>
                  <a:lnTo>
                    <a:pt x="51" y="53"/>
                  </a:lnTo>
                  <a:close/>
                  <a:moveTo>
                    <a:pt x="51" y="53"/>
                  </a:moveTo>
                  <a:lnTo>
                    <a:pt x="44" y="60"/>
                  </a:lnTo>
                  <a:lnTo>
                    <a:pt x="35" y="70"/>
                  </a:lnTo>
                  <a:lnTo>
                    <a:pt x="11" y="46"/>
                  </a:lnTo>
                  <a:lnTo>
                    <a:pt x="20" y="38"/>
                  </a:lnTo>
                  <a:lnTo>
                    <a:pt x="29" y="29"/>
                  </a:lnTo>
                  <a:lnTo>
                    <a:pt x="51" y="53"/>
                  </a:lnTo>
                  <a:close/>
                  <a:moveTo>
                    <a:pt x="11" y="70"/>
                  </a:moveTo>
                  <a:lnTo>
                    <a:pt x="0" y="58"/>
                  </a:lnTo>
                  <a:lnTo>
                    <a:pt x="11" y="46"/>
                  </a:lnTo>
                  <a:lnTo>
                    <a:pt x="23" y="58"/>
                  </a:lnTo>
                  <a:lnTo>
                    <a:pt x="11" y="70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50" name="Freeform 110"/>
            <p:cNvSpPr>
              <a:spLocks/>
            </p:cNvSpPr>
            <p:nvPr/>
          </p:nvSpPr>
          <p:spPr bwMode="auto">
            <a:xfrm>
              <a:off x="4649788" y="1565275"/>
              <a:ext cx="106363" cy="107950"/>
            </a:xfrm>
            <a:custGeom>
              <a:avLst/>
              <a:gdLst>
                <a:gd name="T0" fmla="*/ 0 w 331"/>
                <a:gd name="T1" fmla="*/ 23 h 341"/>
                <a:gd name="T2" fmla="*/ 295 w 331"/>
                <a:gd name="T3" fmla="*/ 341 h 341"/>
                <a:gd name="T4" fmla="*/ 304 w 331"/>
                <a:gd name="T5" fmla="*/ 332 h 341"/>
                <a:gd name="T6" fmla="*/ 313 w 331"/>
                <a:gd name="T7" fmla="*/ 324 h 341"/>
                <a:gd name="T8" fmla="*/ 322 w 331"/>
                <a:gd name="T9" fmla="*/ 315 h 341"/>
                <a:gd name="T10" fmla="*/ 331 w 331"/>
                <a:gd name="T11" fmla="*/ 306 h 341"/>
                <a:gd name="T12" fmla="*/ 24 w 331"/>
                <a:gd name="T13" fmla="*/ 0 h 341"/>
                <a:gd name="T14" fmla="*/ 13 w 331"/>
                <a:gd name="T15" fmla="*/ 11 h 341"/>
                <a:gd name="T16" fmla="*/ 0 w 331"/>
                <a:gd name="T17" fmla="*/ 23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1" h="341">
                  <a:moveTo>
                    <a:pt x="0" y="23"/>
                  </a:moveTo>
                  <a:lnTo>
                    <a:pt x="295" y="341"/>
                  </a:lnTo>
                  <a:lnTo>
                    <a:pt x="304" y="332"/>
                  </a:lnTo>
                  <a:lnTo>
                    <a:pt x="313" y="324"/>
                  </a:lnTo>
                  <a:lnTo>
                    <a:pt x="322" y="315"/>
                  </a:lnTo>
                  <a:lnTo>
                    <a:pt x="331" y="306"/>
                  </a:lnTo>
                  <a:lnTo>
                    <a:pt x="24" y="0"/>
                  </a:lnTo>
                  <a:lnTo>
                    <a:pt x="13" y="11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51" name="Freeform 111"/>
            <p:cNvSpPr>
              <a:spLocks noEditPoints="1"/>
            </p:cNvSpPr>
            <p:nvPr/>
          </p:nvSpPr>
          <p:spPr bwMode="auto">
            <a:xfrm>
              <a:off x="4643438" y="1557338"/>
              <a:ext cx="119063" cy="122238"/>
            </a:xfrm>
            <a:custGeom>
              <a:avLst/>
              <a:gdLst>
                <a:gd name="T0" fmla="*/ 36 w 377"/>
                <a:gd name="T1" fmla="*/ 35 h 388"/>
                <a:gd name="T2" fmla="*/ 331 w 377"/>
                <a:gd name="T3" fmla="*/ 354 h 388"/>
                <a:gd name="T4" fmla="*/ 306 w 377"/>
                <a:gd name="T5" fmla="*/ 377 h 388"/>
                <a:gd name="T6" fmla="*/ 11 w 377"/>
                <a:gd name="T7" fmla="*/ 58 h 388"/>
                <a:gd name="T8" fmla="*/ 36 w 377"/>
                <a:gd name="T9" fmla="*/ 35 h 388"/>
                <a:gd name="T10" fmla="*/ 330 w 377"/>
                <a:gd name="T11" fmla="*/ 378 h 388"/>
                <a:gd name="T12" fmla="*/ 317 w 377"/>
                <a:gd name="T13" fmla="*/ 388 h 388"/>
                <a:gd name="T14" fmla="*/ 306 w 377"/>
                <a:gd name="T15" fmla="*/ 377 h 388"/>
                <a:gd name="T16" fmla="*/ 318 w 377"/>
                <a:gd name="T17" fmla="*/ 365 h 388"/>
                <a:gd name="T18" fmla="*/ 330 w 377"/>
                <a:gd name="T19" fmla="*/ 378 h 388"/>
                <a:gd name="T20" fmla="*/ 307 w 377"/>
                <a:gd name="T21" fmla="*/ 353 h 388"/>
                <a:gd name="T22" fmla="*/ 316 w 377"/>
                <a:gd name="T23" fmla="*/ 345 h 388"/>
                <a:gd name="T24" fmla="*/ 325 w 377"/>
                <a:gd name="T25" fmla="*/ 336 h 388"/>
                <a:gd name="T26" fmla="*/ 348 w 377"/>
                <a:gd name="T27" fmla="*/ 360 h 388"/>
                <a:gd name="T28" fmla="*/ 338 w 377"/>
                <a:gd name="T29" fmla="*/ 368 h 388"/>
                <a:gd name="T30" fmla="*/ 330 w 377"/>
                <a:gd name="T31" fmla="*/ 378 h 388"/>
                <a:gd name="T32" fmla="*/ 307 w 377"/>
                <a:gd name="T33" fmla="*/ 353 h 388"/>
                <a:gd name="T34" fmla="*/ 325 w 377"/>
                <a:gd name="T35" fmla="*/ 336 h 388"/>
                <a:gd name="T36" fmla="*/ 334 w 377"/>
                <a:gd name="T37" fmla="*/ 327 h 388"/>
                <a:gd name="T38" fmla="*/ 342 w 377"/>
                <a:gd name="T39" fmla="*/ 318 h 388"/>
                <a:gd name="T40" fmla="*/ 366 w 377"/>
                <a:gd name="T41" fmla="*/ 342 h 388"/>
                <a:gd name="T42" fmla="*/ 357 w 377"/>
                <a:gd name="T43" fmla="*/ 351 h 388"/>
                <a:gd name="T44" fmla="*/ 348 w 377"/>
                <a:gd name="T45" fmla="*/ 360 h 388"/>
                <a:gd name="T46" fmla="*/ 325 w 377"/>
                <a:gd name="T47" fmla="*/ 336 h 388"/>
                <a:gd name="T48" fmla="*/ 366 w 377"/>
                <a:gd name="T49" fmla="*/ 318 h 388"/>
                <a:gd name="T50" fmla="*/ 377 w 377"/>
                <a:gd name="T51" fmla="*/ 330 h 388"/>
                <a:gd name="T52" fmla="*/ 366 w 377"/>
                <a:gd name="T53" fmla="*/ 342 h 388"/>
                <a:gd name="T54" fmla="*/ 354 w 377"/>
                <a:gd name="T55" fmla="*/ 330 h 388"/>
                <a:gd name="T56" fmla="*/ 366 w 377"/>
                <a:gd name="T57" fmla="*/ 318 h 388"/>
                <a:gd name="T58" fmla="*/ 342 w 377"/>
                <a:gd name="T59" fmla="*/ 342 h 388"/>
                <a:gd name="T60" fmla="*/ 36 w 377"/>
                <a:gd name="T61" fmla="*/ 35 h 388"/>
                <a:gd name="T62" fmla="*/ 59 w 377"/>
                <a:gd name="T63" fmla="*/ 12 h 388"/>
                <a:gd name="T64" fmla="*/ 366 w 377"/>
                <a:gd name="T65" fmla="*/ 318 h 388"/>
                <a:gd name="T66" fmla="*/ 342 w 377"/>
                <a:gd name="T67" fmla="*/ 342 h 388"/>
                <a:gd name="T68" fmla="*/ 36 w 377"/>
                <a:gd name="T69" fmla="*/ 12 h 388"/>
                <a:gd name="T70" fmla="*/ 47 w 377"/>
                <a:gd name="T71" fmla="*/ 0 h 388"/>
                <a:gd name="T72" fmla="*/ 59 w 377"/>
                <a:gd name="T73" fmla="*/ 12 h 388"/>
                <a:gd name="T74" fmla="*/ 47 w 377"/>
                <a:gd name="T75" fmla="*/ 24 h 388"/>
                <a:gd name="T76" fmla="*/ 36 w 377"/>
                <a:gd name="T77" fmla="*/ 12 h 388"/>
                <a:gd name="T78" fmla="*/ 59 w 377"/>
                <a:gd name="T79" fmla="*/ 35 h 388"/>
                <a:gd name="T80" fmla="*/ 53 w 377"/>
                <a:gd name="T81" fmla="*/ 41 h 388"/>
                <a:gd name="T82" fmla="*/ 46 w 377"/>
                <a:gd name="T83" fmla="*/ 47 h 388"/>
                <a:gd name="T84" fmla="*/ 24 w 377"/>
                <a:gd name="T85" fmla="*/ 24 h 388"/>
                <a:gd name="T86" fmla="*/ 29 w 377"/>
                <a:gd name="T87" fmla="*/ 17 h 388"/>
                <a:gd name="T88" fmla="*/ 36 w 377"/>
                <a:gd name="T89" fmla="*/ 12 h 388"/>
                <a:gd name="T90" fmla="*/ 59 w 377"/>
                <a:gd name="T91" fmla="*/ 35 h 388"/>
                <a:gd name="T92" fmla="*/ 46 w 377"/>
                <a:gd name="T93" fmla="*/ 47 h 388"/>
                <a:gd name="T94" fmla="*/ 40 w 377"/>
                <a:gd name="T95" fmla="*/ 53 h 388"/>
                <a:gd name="T96" fmla="*/ 35 w 377"/>
                <a:gd name="T97" fmla="*/ 58 h 388"/>
                <a:gd name="T98" fmla="*/ 12 w 377"/>
                <a:gd name="T99" fmla="*/ 35 h 388"/>
                <a:gd name="T100" fmla="*/ 18 w 377"/>
                <a:gd name="T101" fmla="*/ 29 h 388"/>
                <a:gd name="T102" fmla="*/ 24 w 377"/>
                <a:gd name="T103" fmla="*/ 24 h 388"/>
                <a:gd name="T104" fmla="*/ 46 w 377"/>
                <a:gd name="T105" fmla="*/ 47 h 388"/>
                <a:gd name="T106" fmla="*/ 11 w 377"/>
                <a:gd name="T107" fmla="*/ 58 h 388"/>
                <a:gd name="T108" fmla="*/ 0 w 377"/>
                <a:gd name="T109" fmla="*/ 46 h 388"/>
                <a:gd name="T110" fmla="*/ 12 w 377"/>
                <a:gd name="T111" fmla="*/ 35 h 388"/>
                <a:gd name="T112" fmla="*/ 23 w 377"/>
                <a:gd name="T113" fmla="*/ 47 h 388"/>
                <a:gd name="T114" fmla="*/ 11 w 377"/>
                <a:gd name="T115" fmla="*/ 58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77" h="388">
                  <a:moveTo>
                    <a:pt x="36" y="35"/>
                  </a:moveTo>
                  <a:lnTo>
                    <a:pt x="331" y="354"/>
                  </a:lnTo>
                  <a:lnTo>
                    <a:pt x="306" y="377"/>
                  </a:lnTo>
                  <a:lnTo>
                    <a:pt x="11" y="58"/>
                  </a:lnTo>
                  <a:lnTo>
                    <a:pt x="36" y="35"/>
                  </a:lnTo>
                  <a:close/>
                  <a:moveTo>
                    <a:pt x="330" y="378"/>
                  </a:moveTo>
                  <a:lnTo>
                    <a:pt x="317" y="388"/>
                  </a:lnTo>
                  <a:lnTo>
                    <a:pt x="306" y="377"/>
                  </a:lnTo>
                  <a:lnTo>
                    <a:pt x="318" y="365"/>
                  </a:lnTo>
                  <a:lnTo>
                    <a:pt x="330" y="378"/>
                  </a:lnTo>
                  <a:close/>
                  <a:moveTo>
                    <a:pt x="307" y="353"/>
                  </a:moveTo>
                  <a:lnTo>
                    <a:pt x="316" y="345"/>
                  </a:lnTo>
                  <a:lnTo>
                    <a:pt x="325" y="336"/>
                  </a:lnTo>
                  <a:lnTo>
                    <a:pt x="348" y="360"/>
                  </a:lnTo>
                  <a:lnTo>
                    <a:pt x="338" y="368"/>
                  </a:lnTo>
                  <a:lnTo>
                    <a:pt x="330" y="378"/>
                  </a:lnTo>
                  <a:lnTo>
                    <a:pt x="307" y="353"/>
                  </a:lnTo>
                  <a:close/>
                  <a:moveTo>
                    <a:pt x="325" y="336"/>
                  </a:moveTo>
                  <a:lnTo>
                    <a:pt x="334" y="327"/>
                  </a:lnTo>
                  <a:lnTo>
                    <a:pt x="342" y="318"/>
                  </a:lnTo>
                  <a:lnTo>
                    <a:pt x="366" y="342"/>
                  </a:lnTo>
                  <a:lnTo>
                    <a:pt x="357" y="351"/>
                  </a:lnTo>
                  <a:lnTo>
                    <a:pt x="348" y="360"/>
                  </a:lnTo>
                  <a:lnTo>
                    <a:pt x="325" y="336"/>
                  </a:lnTo>
                  <a:close/>
                  <a:moveTo>
                    <a:pt x="366" y="318"/>
                  </a:moveTo>
                  <a:lnTo>
                    <a:pt x="377" y="330"/>
                  </a:lnTo>
                  <a:lnTo>
                    <a:pt x="366" y="342"/>
                  </a:lnTo>
                  <a:lnTo>
                    <a:pt x="354" y="330"/>
                  </a:lnTo>
                  <a:lnTo>
                    <a:pt x="366" y="318"/>
                  </a:lnTo>
                  <a:close/>
                  <a:moveTo>
                    <a:pt x="342" y="342"/>
                  </a:moveTo>
                  <a:lnTo>
                    <a:pt x="36" y="35"/>
                  </a:lnTo>
                  <a:lnTo>
                    <a:pt x="59" y="12"/>
                  </a:lnTo>
                  <a:lnTo>
                    <a:pt x="366" y="318"/>
                  </a:lnTo>
                  <a:lnTo>
                    <a:pt x="342" y="342"/>
                  </a:lnTo>
                  <a:close/>
                  <a:moveTo>
                    <a:pt x="36" y="12"/>
                  </a:moveTo>
                  <a:lnTo>
                    <a:pt x="47" y="0"/>
                  </a:lnTo>
                  <a:lnTo>
                    <a:pt x="59" y="12"/>
                  </a:lnTo>
                  <a:lnTo>
                    <a:pt x="47" y="24"/>
                  </a:lnTo>
                  <a:lnTo>
                    <a:pt x="36" y="12"/>
                  </a:lnTo>
                  <a:close/>
                  <a:moveTo>
                    <a:pt x="59" y="35"/>
                  </a:moveTo>
                  <a:lnTo>
                    <a:pt x="53" y="41"/>
                  </a:lnTo>
                  <a:lnTo>
                    <a:pt x="46" y="47"/>
                  </a:lnTo>
                  <a:lnTo>
                    <a:pt x="24" y="24"/>
                  </a:lnTo>
                  <a:lnTo>
                    <a:pt x="29" y="17"/>
                  </a:lnTo>
                  <a:lnTo>
                    <a:pt x="36" y="12"/>
                  </a:lnTo>
                  <a:lnTo>
                    <a:pt x="59" y="35"/>
                  </a:lnTo>
                  <a:close/>
                  <a:moveTo>
                    <a:pt x="46" y="47"/>
                  </a:moveTo>
                  <a:lnTo>
                    <a:pt x="40" y="53"/>
                  </a:lnTo>
                  <a:lnTo>
                    <a:pt x="35" y="58"/>
                  </a:lnTo>
                  <a:lnTo>
                    <a:pt x="12" y="35"/>
                  </a:lnTo>
                  <a:lnTo>
                    <a:pt x="18" y="29"/>
                  </a:lnTo>
                  <a:lnTo>
                    <a:pt x="24" y="24"/>
                  </a:lnTo>
                  <a:lnTo>
                    <a:pt x="46" y="47"/>
                  </a:lnTo>
                  <a:close/>
                  <a:moveTo>
                    <a:pt x="11" y="58"/>
                  </a:moveTo>
                  <a:lnTo>
                    <a:pt x="0" y="46"/>
                  </a:lnTo>
                  <a:lnTo>
                    <a:pt x="12" y="35"/>
                  </a:lnTo>
                  <a:lnTo>
                    <a:pt x="23" y="47"/>
                  </a:lnTo>
                  <a:lnTo>
                    <a:pt x="11" y="58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52" name="Freeform 112"/>
            <p:cNvSpPr>
              <a:spLocks/>
            </p:cNvSpPr>
            <p:nvPr/>
          </p:nvSpPr>
          <p:spPr bwMode="auto">
            <a:xfrm>
              <a:off x="4714875" y="3055938"/>
              <a:ext cx="554038" cy="633413"/>
            </a:xfrm>
            <a:custGeom>
              <a:avLst/>
              <a:gdLst>
                <a:gd name="T0" fmla="*/ 1275 w 1741"/>
                <a:gd name="T1" fmla="*/ 1933 h 1992"/>
                <a:gd name="T2" fmla="*/ 1273 w 1741"/>
                <a:gd name="T3" fmla="*/ 1940 h 1992"/>
                <a:gd name="T4" fmla="*/ 1270 w 1741"/>
                <a:gd name="T5" fmla="*/ 1947 h 1992"/>
                <a:gd name="T6" fmla="*/ 1266 w 1741"/>
                <a:gd name="T7" fmla="*/ 1955 h 1992"/>
                <a:gd name="T8" fmla="*/ 1261 w 1741"/>
                <a:gd name="T9" fmla="*/ 1961 h 1992"/>
                <a:gd name="T10" fmla="*/ 1255 w 1741"/>
                <a:gd name="T11" fmla="*/ 1967 h 1992"/>
                <a:gd name="T12" fmla="*/ 1250 w 1741"/>
                <a:gd name="T13" fmla="*/ 1973 h 1992"/>
                <a:gd name="T14" fmla="*/ 1244 w 1741"/>
                <a:gd name="T15" fmla="*/ 1977 h 1992"/>
                <a:gd name="T16" fmla="*/ 1236 w 1741"/>
                <a:gd name="T17" fmla="*/ 1981 h 1992"/>
                <a:gd name="T18" fmla="*/ 1230 w 1741"/>
                <a:gd name="T19" fmla="*/ 1985 h 1992"/>
                <a:gd name="T20" fmla="*/ 1223 w 1741"/>
                <a:gd name="T21" fmla="*/ 1988 h 1992"/>
                <a:gd name="T22" fmla="*/ 1214 w 1741"/>
                <a:gd name="T23" fmla="*/ 1990 h 1992"/>
                <a:gd name="T24" fmla="*/ 1207 w 1741"/>
                <a:gd name="T25" fmla="*/ 1992 h 1992"/>
                <a:gd name="T26" fmla="*/ 1198 w 1741"/>
                <a:gd name="T27" fmla="*/ 1992 h 1992"/>
                <a:gd name="T28" fmla="*/ 1190 w 1741"/>
                <a:gd name="T29" fmla="*/ 1992 h 1992"/>
                <a:gd name="T30" fmla="*/ 1181 w 1741"/>
                <a:gd name="T31" fmla="*/ 1991 h 1992"/>
                <a:gd name="T32" fmla="*/ 1174 w 1741"/>
                <a:gd name="T33" fmla="*/ 1990 h 1992"/>
                <a:gd name="T34" fmla="*/ 61 w 1741"/>
                <a:gd name="T35" fmla="*/ 1688 h 1992"/>
                <a:gd name="T36" fmla="*/ 53 w 1741"/>
                <a:gd name="T37" fmla="*/ 1685 h 1992"/>
                <a:gd name="T38" fmla="*/ 46 w 1741"/>
                <a:gd name="T39" fmla="*/ 1682 h 1992"/>
                <a:gd name="T40" fmla="*/ 38 w 1741"/>
                <a:gd name="T41" fmla="*/ 1678 h 1992"/>
                <a:gd name="T42" fmla="*/ 32 w 1741"/>
                <a:gd name="T43" fmla="*/ 1674 h 1992"/>
                <a:gd name="T44" fmla="*/ 25 w 1741"/>
                <a:gd name="T45" fmla="*/ 1668 h 1992"/>
                <a:gd name="T46" fmla="*/ 20 w 1741"/>
                <a:gd name="T47" fmla="*/ 1663 h 1992"/>
                <a:gd name="T48" fmla="*/ 15 w 1741"/>
                <a:gd name="T49" fmla="*/ 1657 h 1992"/>
                <a:gd name="T50" fmla="*/ 11 w 1741"/>
                <a:gd name="T51" fmla="*/ 1650 h 1992"/>
                <a:gd name="T52" fmla="*/ 7 w 1741"/>
                <a:gd name="T53" fmla="*/ 1643 h 1992"/>
                <a:gd name="T54" fmla="*/ 4 w 1741"/>
                <a:gd name="T55" fmla="*/ 1636 h 1992"/>
                <a:gd name="T56" fmla="*/ 2 w 1741"/>
                <a:gd name="T57" fmla="*/ 1628 h 1992"/>
                <a:gd name="T58" fmla="*/ 1 w 1741"/>
                <a:gd name="T59" fmla="*/ 1621 h 1992"/>
                <a:gd name="T60" fmla="*/ 0 w 1741"/>
                <a:gd name="T61" fmla="*/ 1612 h 1992"/>
                <a:gd name="T62" fmla="*/ 0 w 1741"/>
                <a:gd name="T63" fmla="*/ 1605 h 1992"/>
                <a:gd name="T64" fmla="*/ 1 w 1741"/>
                <a:gd name="T65" fmla="*/ 1596 h 1992"/>
                <a:gd name="T66" fmla="*/ 3 w 1741"/>
                <a:gd name="T67" fmla="*/ 1588 h 1992"/>
                <a:gd name="T68" fmla="*/ 356 w 1741"/>
                <a:gd name="T69" fmla="*/ 335 h 1992"/>
                <a:gd name="T70" fmla="*/ 959 w 1741"/>
                <a:gd name="T71" fmla="*/ 0 h 1992"/>
                <a:gd name="T72" fmla="*/ 1679 w 1741"/>
                <a:gd name="T73" fmla="*/ 195 h 1992"/>
                <a:gd name="T74" fmla="*/ 1688 w 1741"/>
                <a:gd name="T75" fmla="*/ 198 h 1992"/>
                <a:gd name="T76" fmla="*/ 1695 w 1741"/>
                <a:gd name="T77" fmla="*/ 201 h 1992"/>
                <a:gd name="T78" fmla="*/ 1703 w 1741"/>
                <a:gd name="T79" fmla="*/ 205 h 1992"/>
                <a:gd name="T80" fmla="*/ 1709 w 1741"/>
                <a:gd name="T81" fmla="*/ 210 h 1992"/>
                <a:gd name="T82" fmla="*/ 1715 w 1741"/>
                <a:gd name="T83" fmla="*/ 215 h 1992"/>
                <a:gd name="T84" fmla="*/ 1721 w 1741"/>
                <a:gd name="T85" fmla="*/ 220 h 1992"/>
                <a:gd name="T86" fmla="*/ 1725 w 1741"/>
                <a:gd name="T87" fmla="*/ 226 h 1992"/>
                <a:gd name="T88" fmla="*/ 1729 w 1741"/>
                <a:gd name="T89" fmla="*/ 233 h 1992"/>
                <a:gd name="T90" fmla="*/ 1733 w 1741"/>
                <a:gd name="T91" fmla="*/ 240 h 1992"/>
                <a:gd name="T92" fmla="*/ 1736 w 1741"/>
                <a:gd name="T93" fmla="*/ 248 h 1992"/>
                <a:gd name="T94" fmla="*/ 1739 w 1741"/>
                <a:gd name="T95" fmla="*/ 255 h 1992"/>
                <a:gd name="T96" fmla="*/ 1740 w 1741"/>
                <a:gd name="T97" fmla="*/ 262 h 1992"/>
                <a:gd name="T98" fmla="*/ 1741 w 1741"/>
                <a:gd name="T99" fmla="*/ 271 h 1992"/>
                <a:gd name="T100" fmla="*/ 1741 w 1741"/>
                <a:gd name="T101" fmla="*/ 279 h 1992"/>
                <a:gd name="T102" fmla="*/ 1740 w 1741"/>
                <a:gd name="T103" fmla="*/ 287 h 1992"/>
                <a:gd name="T104" fmla="*/ 1738 w 1741"/>
                <a:gd name="T105" fmla="*/ 295 h 1992"/>
                <a:gd name="T106" fmla="*/ 1275 w 1741"/>
                <a:gd name="T107" fmla="*/ 1933 h 1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41" h="1992">
                  <a:moveTo>
                    <a:pt x="1275" y="1933"/>
                  </a:moveTo>
                  <a:lnTo>
                    <a:pt x="1273" y="1940"/>
                  </a:lnTo>
                  <a:lnTo>
                    <a:pt x="1270" y="1947"/>
                  </a:lnTo>
                  <a:lnTo>
                    <a:pt x="1266" y="1955"/>
                  </a:lnTo>
                  <a:lnTo>
                    <a:pt x="1261" y="1961"/>
                  </a:lnTo>
                  <a:lnTo>
                    <a:pt x="1255" y="1967"/>
                  </a:lnTo>
                  <a:lnTo>
                    <a:pt x="1250" y="1973"/>
                  </a:lnTo>
                  <a:lnTo>
                    <a:pt x="1244" y="1977"/>
                  </a:lnTo>
                  <a:lnTo>
                    <a:pt x="1236" y="1981"/>
                  </a:lnTo>
                  <a:lnTo>
                    <a:pt x="1230" y="1985"/>
                  </a:lnTo>
                  <a:lnTo>
                    <a:pt x="1223" y="1988"/>
                  </a:lnTo>
                  <a:lnTo>
                    <a:pt x="1214" y="1990"/>
                  </a:lnTo>
                  <a:lnTo>
                    <a:pt x="1207" y="1992"/>
                  </a:lnTo>
                  <a:lnTo>
                    <a:pt x="1198" y="1992"/>
                  </a:lnTo>
                  <a:lnTo>
                    <a:pt x="1190" y="1992"/>
                  </a:lnTo>
                  <a:lnTo>
                    <a:pt x="1181" y="1991"/>
                  </a:lnTo>
                  <a:lnTo>
                    <a:pt x="1174" y="1990"/>
                  </a:lnTo>
                  <a:lnTo>
                    <a:pt x="61" y="1688"/>
                  </a:lnTo>
                  <a:lnTo>
                    <a:pt x="53" y="1685"/>
                  </a:lnTo>
                  <a:lnTo>
                    <a:pt x="46" y="1682"/>
                  </a:lnTo>
                  <a:lnTo>
                    <a:pt x="38" y="1678"/>
                  </a:lnTo>
                  <a:lnTo>
                    <a:pt x="32" y="1674"/>
                  </a:lnTo>
                  <a:lnTo>
                    <a:pt x="25" y="1668"/>
                  </a:lnTo>
                  <a:lnTo>
                    <a:pt x="20" y="1663"/>
                  </a:lnTo>
                  <a:lnTo>
                    <a:pt x="15" y="1657"/>
                  </a:lnTo>
                  <a:lnTo>
                    <a:pt x="11" y="1650"/>
                  </a:lnTo>
                  <a:lnTo>
                    <a:pt x="7" y="1643"/>
                  </a:lnTo>
                  <a:lnTo>
                    <a:pt x="4" y="1636"/>
                  </a:lnTo>
                  <a:lnTo>
                    <a:pt x="2" y="1628"/>
                  </a:lnTo>
                  <a:lnTo>
                    <a:pt x="1" y="1621"/>
                  </a:lnTo>
                  <a:lnTo>
                    <a:pt x="0" y="1612"/>
                  </a:lnTo>
                  <a:lnTo>
                    <a:pt x="0" y="1605"/>
                  </a:lnTo>
                  <a:lnTo>
                    <a:pt x="1" y="1596"/>
                  </a:lnTo>
                  <a:lnTo>
                    <a:pt x="3" y="1588"/>
                  </a:lnTo>
                  <a:lnTo>
                    <a:pt x="356" y="335"/>
                  </a:lnTo>
                  <a:lnTo>
                    <a:pt x="959" y="0"/>
                  </a:lnTo>
                  <a:lnTo>
                    <a:pt x="1679" y="195"/>
                  </a:lnTo>
                  <a:lnTo>
                    <a:pt x="1688" y="198"/>
                  </a:lnTo>
                  <a:lnTo>
                    <a:pt x="1695" y="201"/>
                  </a:lnTo>
                  <a:lnTo>
                    <a:pt x="1703" y="205"/>
                  </a:lnTo>
                  <a:lnTo>
                    <a:pt x="1709" y="210"/>
                  </a:lnTo>
                  <a:lnTo>
                    <a:pt x="1715" y="215"/>
                  </a:lnTo>
                  <a:lnTo>
                    <a:pt x="1721" y="220"/>
                  </a:lnTo>
                  <a:lnTo>
                    <a:pt x="1725" y="226"/>
                  </a:lnTo>
                  <a:lnTo>
                    <a:pt x="1729" y="233"/>
                  </a:lnTo>
                  <a:lnTo>
                    <a:pt x="1733" y="240"/>
                  </a:lnTo>
                  <a:lnTo>
                    <a:pt x="1736" y="248"/>
                  </a:lnTo>
                  <a:lnTo>
                    <a:pt x="1739" y="255"/>
                  </a:lnTo>
                  <a:lnTo>
                    <a:pt x="1740" y="262"/>
                  </a:lnTo>
                  <a:lnTo>
                    <a:pt x="1741" y="271"/>
                  </a:lnTo>
                  <a:lnTo>
                    <a:pt x="1741" y="279"/>
                  </a:lnTo>
                  <a:lnTo>
                    <a:pt x="1740" y="287"/>
                  </a:lnTo>
                  <a:lnTo>
                    <a:pt x="1738" y="295"/>
                  </a:lnTo>
                  <a:lnTo>
                    <a:pt x="1275" y="193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53" name="Freeform 113"/>
            <p:cNvSpPr>
              <a:spLocks/>
            </p:cNvSpPr>
            <p:nvPr/>
          </p:nvSpPr>
          <p:spPr bwMode="auto">
            <a:xfrm>
              <a:off x="4829175" y="3055938"/>
              <a:ext cx="190500" cy="141288"/>
            </a:xfrm>
            <a:custGeom>
              <a:avLst/>
              <a:gdLst>
                <a:gd name="T0" fmla="*/ 0 w 603"/>
                <a:gd name="T1" fmla="*/ 335 h 444"/>
                <a:gd name="T2" fmla="*/ 393 w 603"/>
                <a:gd name="T3" fmla="*/ 441 h 444"/>
                <a:gd name="T4" fmla="*/ 401 w 603"/>
                <a:gd name="T5" fmla="*/ 443 h 444"/>
                <a:gd name="T6" fmla="*/ 410 w 603"/>
                <a:gd name="T7" fmla="*/ 444 h 444"/>
                <a:gd name="T8" fmla="*/ 417 w 603"/>
                <a:gd name="T9" fmla="*/ 444 h 444"/>
                <a:gd name="T10" fmla="*/ 426 w 603"/>
                <a:gd name="T11" fmla="*/ 443 h 444"/>
                <a:gd name="T12" fmla="*/ 434 w 603"/>
                <a:gd name="T13" fmla="*/ 442 h 444"/>
                <a:gd name="T14" fmla="*/ 441 w 603"/>
                <a:gd name="T15" fmla="*/ 440 h 444"/>
                <a:gd name="T16" fmla="*/ 449 w 603"/>
                <a:gd name="T17" fmla="*/ 437 h 444"/>
                <a:gd name="T18" fmla="*/ 456 w 603"/>
                <a:gd name="T19" fmla="*/ 434 h 444"/>
                <a:gd name="T20" fmla="*/ 463 w 603"/>
                <a:gd name="T21" fmla="*/ 429 h 444"/>
                <a:gd name="T22" fmla="*/ 469 w 603"/>
                <a:gd name="T23" fmla="*/ 424 h 444"/>
                <a:gd name="T24" fmla="*/ 474 w 603"/>
                <a:gd name="T25" fmla="*/ 419 h 444"/>
                <a:gd name="T26" fmla="*/ 481 w 603"/>
                <a:gd name="T27" fmla="*/ 414 h 444"/>
                <a:gd name="T28" fmla="*/ 485 w 603"/>
                <a:gd name="T29" fmla="*/ 407 h 444"/>
                <a:gd name="T30" fmla="*/ 489 w 603"/>
                <a:gd name="T31" fmla="*/ 400 h 444"/>
                <a:gd name="T32" fmla="*/ 492 w 603"/>
                <a:gd name="T33" fmla="*/ 392 h 444"/>
                <a:gd name="T34" fmla="*/ 495 w 603"/>
                <a:gd name="T35" fmla="*/ 384 h 444"/>
                <a:gd name="T36" fmla="*/ 603 w 603"/>
                <a:gd name="T37" fmla="*/ 0 h 444"/>
                <a:gd name="T38" fmla="*/ 0 w 603"/>
                <a:gd name="T39" fmla="*/ 335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3" h="444">
                  <a:moveTo>
                    <a:pt x="0" y="335"/>
                  </a:moveTo>
                  <a:lnTo>
                    <a:pt x="393" y="441"/>
                  </a:lnTo>
                  <a:lnTo>
                    <a:pt x="401" y="443"/>
                  </a:lnTo>
                  <a:lnTo>
                    <a:pt x="410" y="444"/>
                  </a:lnTo>
                  <a:lnTo>
                    <a:pt x="417" y="444"/>
                  </a:lnTo>
                  <a:lnTo>
                    <a:pt x="426" y="443"/>
                  </a:lnTo>
                  <a:lnTo>
                    <a:pt x="434" y="442"/>
                  </a:lnTo>
                  <a:lnTo>
                    <a:pt x="441" y="440"/>
                  </a:lnTo>
                  <a:lnTo>
                    <a:pt x="449" y="437"/>
                  </a:lnTo>
                  <a:lnTo>
                    <a:pt x="456" y="434"/>
                  </a:lnTo>
                  <a:lnTo>
                    <a:pt x="463" y="429"/>
                  </a:lnTo>
                  <a:lnTo>
                    <a:pt x="469" y="424"/>
                  </a:lnTo>
                  <a:lnTo>
                    <a:pt x="474" y="419"/>
                  </a:lnTo>
                  <a:lnTo>
                    <a:pt x="481" y="414"/>
                  </a:lnTo>
                  <a:lnTo>
                    <a:pt x="485" y="407"/>
                  </a:lnTo>
                  <a:lnTo>
                    <a:pt x="489" y="400"/>
                  </a:lnTo>
                  <a:lnTo>
                    <a:pt x="492" y="392"/>
                  </a:lnTo>
                  <a:lnTo>
                    <a:pt x="495" y="384"/>
                  </a:lnTo>
                  <a:lnTo>
                    <a:pt x="603" y="0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54" name="Freeform 114"/>
            <p:cNvSpPr>
              <a:spLocks/>
            </p:cNvSpPr>
            <p:nvPr/>
          </p:nvSpPr>
          <p:spPr bwMode="auto">
            <a:xfrm>
              <a:off x="5011738" y="3138488"/>
              <a:ext cx="193675" cy="69850"/>
            </a:xfrm>
            <a:custGeom>
              <a:avLst/>
              <a:gdLst>
                <a:gd name="T0" fmla="*/ 0 w 607"/>
                <a:gd name="T1" fmla="*/ 65 h 223"/>
                <a:gd name="T2" fmla="*/ 588 w 607"/>
                <a:gd name="T3" fmla="*/ 223 h 223"/>
                <a:gd name="T4" fmla="*/ 607 w 607"/>
                <a:gd name="T5" fmla="*/ 159 h 223"/>
                <a:gd name="T6" fmla="*/ 19 w 607"/>
                <a:gd name="T7" fmla="*/ 0 h 223"/>
                <a:gd name="T8" fmla="*/ 0 w 607"/>
                <a:gd name="T9" fmla="*/ 6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7" h="223">
                  <a:moveTo>
                    <a:pt x="0" y="65"/>
                  </a:moveTo>
                  <a:lnTo>
                    <a:pt x="588" y="223"/>
                  </a:lnTo>
                  <a:lnTo>
                    <a:pt x="607" y="159"/>
                  </a:lnTo>
                  <a:lnTo>
                    <a:pt x="19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55" name="Freeform 115"/>
            <p:cNvSpPr>
              <a:spLocks/>
            </p:cNvSpPr>
            <p:nvPr/>
          </p:nvSpPr>
          <p:spPr bwMode="auto">
            <a:xfrm>
              <a:off x="4757738" y="3522663"/>
              <a:ext cx="192088" cy="71438"/>
            </a:xfrm>
            <a:custGeom>
              <a:avLst/>
              <a:gdLst>
                <a:gd name="T0" fmla="*/ 0 w 606"/>
                <a:gd name="T1" fmla="*/ 65 h 225"/>
                <a:gd name="T2" fmla="*/ 588 w 606"/>
                <a:gd name="T3" fmla="*/ 225 h 225"/>
                <a:gd name="T4" fmla="*/ 606 w 606"/>
                <a:gd name="T5" fmla="*/ 159 h 225"/>
                <a:gd name="T6" fmla="*/ 18 w 606"/>
                <a:gd name="T7" fmla="*/ 0 h 225"/>
                <a:gd name="T8" fmla="*/ 0 w 606"/>
                <a:gd name="T9" fmla="*/ 65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6" h="225">
                  <a:moveTo>
                    <a:pt x="0" y="65"/>
                  </a:moveTo>
                  <a:lnTo>
                    <a:pt x="588" y="225"/>
                  </a:lnTo>
                  <a:lnTo>
                    <a:pt x="606" y="159"/>
                  </a:lnTo>
                  <a:lnTo>
                    <a:pt x="18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56" name="Freeform 116"/>
            <p:cNvSpPr>
              <a:spLocks/>
            </p:cNvSpPr>
            <p:nvPr/>
          </p:nvSpPr>
          <p:spPr bwMode="auto">
            <a:xfrm>
              <a:off x="4848225" y="3201988"/>
              <a:ext cx="328613" cy="107950"/>
            </a:xfrm>
            <a:custGeom>
              <a:avLst/>
              <a:gdLst>
                <a:gd name="T0" fmla="*/ 0 w 1034"/>
                <a:gd name="T1" fmla="*/ 65 h 339"/>
                <a:gd name="T2" fmla="*/ 1016 w 1034"/>
                <a:gd name="T3" fmla="*/ 339 h 339"/>
                <a:gd name="T4" fmla="*/ 1034 w 1034"/>
                <a:gd name="T5" fmla="*/ 275 h 339"/>
                <a:gd name="T6" fmla="*/ 18 w 1034"/>
                <a:gd name="T7" fmla="*/ 0 h 339"/>
                <a:gd name="T8" fmla="*/ 0 w 1034"/>
                <a:gd name="T9" fmla="*/ 65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4" h="339">
                  <a:moveTo>
                    <a:pt x="0" y="65"/>
                  </a:moveTo>
                  <a:lnTo>
                    <a:pt x="1016" y="339"/>
                  </a:lnTo>
                  <a:lnTo>
                    <a:pt x="1034" y="275"/>
                  </a:lnTo>
                  <a:lnTo>
                    <a:pt x="18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57" name="Freeform 117"/>
            <p:cNvSpPr>
              <a:spLocks/>
            </p:cNvSpPr>
            <p:nvPr/>
          </p:nvSpPr>
          <p:spPr bwMode="auto">
            <a:xfrm>
              <a:off x="4822825" y="3289300"/>
              <a:ext cx="328613" cy="107950"/>
            </a:xfrm>
            <a:custGeom>
              <a:avLst/>
              <a:gdLst>
                <a:gd name="T0" fmla="*/ 0 w 1034"/>
                <a:gd name="T1" fmla="*/ 65 h 340"/>
                <a:gd name="T2" fmla="*/ 1015 w 1034"/>
                <a:gd name="T3" fmla="*/ 340 h 340"/>
                <a:gd name="T4" fmla="*/ 1034 w 1034"/>
                <a:gd name="T5" fmla="*/ 275 h 340"/>
                <a:gd name="T6" fmla="*/ 17 w 1034"/>
                <a:gd name="T7" fmla="*/ 0 h 340"/>
                <a:gd name="T8" fmla="*/ 0 w 1034"/>
                <a:gd name="T9" fmla="*/ 65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4" h="340">
                  <a:moveTo>
                    <a:pt x="0" y="65"/>
                  </a:moveTo>
                  <a:lnTo>
                    <a:pt x="1015" y="340"/>
                  </a:lnTo>
                  <a:lnTo>
                    <a:pt x="1034" y="275"/>
                  </a:lnTo>
                  <a:lnTo>
                    <a:pt x="17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58" name="Freeform 118"/>
            <p:cNvSpPr>
              <a:spLocks/>
            </p:cNvSpPr>
            <p:nvPr/>
          </p:nvSpPr>
          <p:spPr bwMode="auto">
            <a:xfrm>
              <a:off x="4800600" y="3367088"/>
              <a:ext cx="328613" cy="107950"/>
            </a:xfrm>
            <a:custGeom>
              <a:avLst/>
              <a:gdLst>
                <a:gd name="T0" fmla="*/ 0 w 1035"/>
                <a:gd name="T1" fmla="*/ 66 h 340"/>
                <a:gd name="T2" fmla="*/ 1016 w 1035"/>
                <a:gd name="T3" fmla="*/ 340 h 340"/>
                <a:gd name="T4" fmla="*/ 1035 w 1035"/>
                <a:gd name="T5" fmla="*/ 275 h 340"/>
                <a:gd name="T6" fmla="*/ 19 w 1035"/>
                <a:gd name="T7" fmla="*/ 0 h 340"/>
                <a:gd name="T8" fmla="*/ 0 w 1035"/>
                <a:gd name="T9" fmla="*/ 66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5" h="340">
                  <a:moveTo>
                    <a:pt x="0" y="66"/>
                  </a:moveTo>
                  <a:lnTo>
                    <a:pt x="1016" y="340"/>
                  </a:lnTo>
                  <a:lnTo>
                    <a:pt x="1035" y="275"/>
                  </a:lnTo>
                  <a:lnTo>
                    <a:pt x="19" y="0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59" name="Freeform 119"/>
            <p:cNvSpPr>
              <a:spLocks/>
            </p:cNvSpPr>
            <p:nvPr/>
          </p:nvSpPr>
          <p:spPr bwMode="auto">
            <a:xfrm>
              <a:off x="4776788" y="3454400"/>
              <a:ext cx="328613" cy="107950"/>
            </a:xfrm>
            <a:custGeom>
              <a:avLst/>
              <a:gdLst>
                <a:gd name="T0" fmla="*/ 0 w 1035"/>
                <a:gd name="T1" fmla="*/ 64 h 339"/>
                <a:gd name="T2" fmla="*/ 1016 w 1035"/>
                <a:gd name="T3" fmla="*/ 339 h 339"/>
                <a:gd name="T4" fmla="*/ 1035 w 1035"/>
                <a:gd name="T5" fmla="*/ 275 h 339"/>
                <a:gd name="T6" fmla="*/ 19 w 1035"/>
                <a:gd name="T7" fmla="*/ 0 h 339"/>
                <a:gd name="T8" fmla="*/ 0 w 1035"/>
                <a:gd name="T9" fmla="*/ 64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5" h="339">
                  <a:moveTo>
                    <a:pt x="0" y="64"/>
                  </a:moveTo>
                  <a:lnTo>
                    <a:pt x="1016" y="339"/>
                  </a:lnTo>
                  <a:lnTo>
                    <a:pt x="1035" y="275"/>
                  </a:lnTo>
                  <a:lnTo>
                    <a:pt x="19" y="0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60" name="Freeform 120"/>
            <p:cNvSpPr>
              <a:spLocks/>
            </p:cNvSpPr>
            <p:nvPr/>
          </p:nvSpPr>
          <p:spPr bwMode="auto">
            <a:xfrm>
              <a:off x="1012825" y="4519613"/>
              <a:ext cx="422275" cy="422275"/>
            </a:xfrm>
            <a:custGeom>
              <a:avLst/>
              <a:gdLst>
                <a:gd name="T0" fmla="*/ 1326 w 1330"/>
                <a:gd name="T1" fmla="*/ 733 h 1330"/>
                <a:gd name="T2" fmla="*/ 1309 w 1330"/>
                <a:gd name="T3" fmla="*/ 831 h 1330"/>
                <a:gd name="T4" fmla="*/ 1277 w 1330"/>
                <a:gd name="T5" fmla="*/ 924 h 1330"/>
                <a:gd name="T6" fmla="*/ 1234 w 1330"/>
                <a:gd name="T7" fmla="*/ 1010 h 1330"/>
                <a:gd name="T8" fmla="*/ 1178 w 1330"/>
                <a:gd name="T9" fmla="*/ 1088 h 1330"/>
                <a:gd name="T10" fmla="*/ 1112 w 1330"/>
                <a:gd name="T11" fmla="*/ 1157 h 1330"/>
                <a:gd name="T12" fmla="*/ 1036 w 1330"/>
                <a:gd name="T13" fmla="*/ 1217 h 1330"/>
                <a:gd name="T14" fmla="*/ 954 w 1330"/>
                <a:gd name="T15" fmla="*/ 1264 h 1330"/>
                <a:gd name="T16" fmla="*/ 863 w 1330"/>
                <a:gd name="T17" fmla="*/ 1300 h 1330"/>
                <a:gd name="T18" fmla="*/ 767 w 1330"/>
                <a:gd name="T19" fmla="*/ 1322 h 1330"/>
                <a:gd name="T20" fmla="*/ 665 w 1330"/>
                <a:gd name="T21" fmla="*/ 1330 h 1330"/>
                <a:gd name="T22" fmla="*/ 563 w 1330"/>
                <a:gd name="T23" fmla="*/ 1322 h 1330"/>
                <a:gd name="T24" fmla="*/ 467 w 1330"/>
                <a:gd name="T25" fmla="*/ 1300 h 1330"/>
                <a:gd name="T26" fmla="*/ 376 w 1330"/>
                <a:gd name="T27" fmla="*/ 1264 h 1330"/>
                <a:gd name="T28" fmla="*/ 293 w 1330"/>
                <a:gd name="T29" fmla="*/ 1217 h 1330"/>
                <a:gd name="T30" fmla="*/ 218 w 1330"/>
                <a:gd name="T31" fmla="*/ 1157 h 1330"/>
                <a:gd name="T32" fmla="*/ 152 w 1330"/>
                <a:gd name="T33" fmla="*/ 1088 h 1330"/>
                <a:gd name="T34" fmla="*/ 96 w 1330"/>
                <a:gd name="T35" fmla="*/ 1010 h 1330"/>
                <a:gd name="T36" fmla="*/ 52 w 1330"/>
                <a:gd name="T37" fmla="*/ 924 h 1330"/>
                <a:gd name="T38" fmla="*/ 21 w 1330"/>
                <a:gd name="T39" fmla="*/ 831 h 1330"/>
                <a:gd name="T40" fmla="*/ 3 w 1330"/>
                <a:gd name="T41" fmla="*/ 733 h 1330"/>
                <a:gd name="T42" fmla="*/ 1 w 1330"/>
                <a:gd name="T43" fmla="*/ 631 h 1330"/>
                <a:gd name="T44" fmla="*/ 14 w 1330"/>
                <a:gd name="T45" fmla="*/ 531 h 1330"/>
                <a:gd name="T46" fmla="*/ 40 w 1330"/>
                <a:gd name="T47" fmla="*/ 437 h 1330"/>
                <a:gd name="T48" fmla="*/ 80 w 1330"/>
                <a:gd name="T49" fmla="*/ 348 h 1330"/>
                <a:gd name="T50" fmla="*/ 132 w 1330"/>
                <a:gd name="T51" fmla="*/ 267 h 1330"/>
                <a:gd name="T52" fmla="*/ 194 w 1330"/>
                <a:gd name="T53" fmla="*/ 195 h 1330"/>
                <a:gd name="T54" fmla="*/ 267 w 1330"/>
                <a:gd name="T55" fmla="*/ 132 h 1330"/>
                <a:gd name="T56" fmla="*/ 348 w 1330"/>
                <a:gd name="T57" fmla="*/ 80 h 1330"/>
                <a:gd name="T58" fmla="*/ 437 w 1330"/>
                <a:gd name="T59" fmla="*/ 40 h 1330"/>
                <a:gd name="T60" fmla="*/ 531 w 1330"/>
                <a:gd name="T61" fmla="*/ 14 h 1330"/>
                <a:gd name="T62" fmla="*/ 631 w 1330"/>
                <a:gd name="T63" fmla="*/ 1 h 1330"/>
                <a:gd name="T64" fmla="*/ 733 w 1330"/>
                <a:gd name="T65" fmla="*/ 4 h 1330"/>
                <a:gd name="T66" fmla="*/ 831 w 1330"/>
                <a:gd name="T67" fmla="*/ 21 h 1330"/>
                <a:gd name="T68" fmla="*/ 924 w 1330"/>
                <a:gd name="T69" fmla="*/ 53 h 1330"/>
                <a:gd name="T70" fmla="*/ 1010 w 1330"/>
                <a:gd name="T71" fmla="*/ 96 h 1330"/>
                <a:gd name="T72" fmla="*/ 1088 w 1330"/>
                <a:gd name="T73" fmla="*/ 152 h 1330"/>
                <a:gd name="T74" fmla="*/ 1157 w 1330"/>
                <a:gd name="T75" fmla="*/ 218 h 1330"/>
                <a:gd name="T76" fmla="*/ 1216 w 1330"/>
                <a:gd name="T77" fmla="*/ 294 h 1330"/>
                <a:gd name="T78" fmla="*/ 1265 w 1330"/>
                <a:gd name="T79" fmla="*/ 376 h 1330"/>
                <a:gd name="T80" fmla="*/ 1299 w 1330"/>
                <a:gd name="T81" fmla="*/ 467 h 1330"/>
                <a:gd name="T82" fmla="*/ 1322 w 1330"/>
                <a:gd name="T83" fmla="*/ 563 h 1330"/>
                <a:gd name="T84" fmla="*/ 1330 w 1330"/>
                <a:gd name="T85" fmla="*/ 665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30" h="1330">
                  <a:moveTo>
                    <a:pt x="1330" y="665"/>
                  </a:moveTo>
                  <a:lnTo>
                    <a:pt x="1329" y="699"/>
                  </a:lnTo>
                  <a:lnTo>
                    <a:pt x="1326" y="733"/>
                  </a:lnTo>
                  <a:lnTo>
                    <a:pt x="1322" y="766"/>
                  </a:lnTo>
                  <a:lnTo>
                    <a:pt x="1316" y="799"/>
                  </a:lnTo>
                  <a:lnTo>
                    <a:pt x="1309" y="831"/>
                  </a:lnTo>
                  <a:lnTo>
                    <a:pt x="1299" y="863"/>
                  </a:lnTo>
                  <a:lnTo>
                    <a:pt x="1290" y="893"/>
                  </a:lnTo>
                  <a:lnTo>
                    <a:pt x="1277" y="924"/>
                  </a:lnTo>
                  <a:lnTo>
                    <a:pt x="1265" y="953"/>
                  </a:lnTo>
                  <a:lnTo>
                    <a:pt x="1250" y="982"/>
                  </a:lnTo>
                  <a:lnTo>
                    <a:pt x="1234" y="1010"/>
                  </a:lnTo>
                  <a:lnTo>
                    <a:pt x="1216" y="1037"/>
                  </a:lnTo>
                  <a:lnTo>
                    <a:pt x="1198" y="1062"/>
                  </a:lnTo>
                  <a:lnTo>
                    <a:pt x="1178" y="1088"/>
                  </a:lnTo>
                  <a:lnTo>
                    <a:pt x="1157" y="1112"/>
                  </a:lnTo>
                  <a:lnTo>
                    <a:pt x="1136" y="1135"/>
                  </a:lnTo>
                  <a:lnTo>
                    <a:pt x="1112" y="1157"/>
                  </a:lnTo>
                  <a:lnTo>
                    <a:pt x="1088" y="1178"/>
                  </a:lnTo>
                  <a:lnTo>
                    <a:pt x="1063" y="1198"/>
                  </a:lnTo>
                  <a:lnTo>
                    <a:pt x="1036" y="1217"/>
                  </a:lnTo>
                  <a:lnTo>
                    <a:pt x="1010" y="1234"/>
                  </a:lnTo>
                  <a:lnTo>
                    <a:pt x="982" y="1249"/>
                  </a:lnTo>
                  <a:lnTo>
                    <a:pt x="954" y="1264"/>
                  </a:lnTo>
                  <a:lnTo>
                    <a:pt x="924" y="1277"/>
                  </a:lnTo>
                  <a:lnTo>
                    <a:pt x="893" y="1290"/>
                  </a:lnTo>
                  <a:lnTo>
                    <a:pt x="863" y="1300"/>
                  </a:lnTo>
                  <a:lnTo>
                    <a:pt x="831" y="1309"/>
                  </a:lnTo>
                  <a:lnTo>
                    <a:pt x="799" y="1316"/>
                  </a:lnTo>
                  <a:lnTo>
                    <a:pt x="767" y="1322"/>
                  </a:lnTo>
                  <a:lnTo>
                    <a:pt x="733" y="1327"/>
                  </a:lnTo>
                  <a:lnTo>
                    <a:pt x="699" y="1329"/>
                  </a:lnTo>
                  <a:lnTo>
                    <a:pt x="665" y="1330"/>
                  </a:lnTo>
                  <a:lnTo>
                    <a:pt x="631" y="1329"/>
                  </a:lnTo>
                  <a:lnTo>
                    <a:pt x="597" y="1327"/>
                  </a:lnTo>
                  <a:lnTo>
                    <a:pt x="563" y="1322"/>
                  </a:lnTo>
                  <a:lnTo>
                    <a:pt x="531" y="1316"/>
                  </a:lnTo>
                  <a:lnTo>
                    <a:pt x="499" y="1309"/>
                  </a:lnTo>
                  <a:lnTo>
                    <a:pt x="467" y="1300"/>
                  </a:lnTo>
                  <a:lnTo>
                    <a:pt x="437" y="1290"/>
                  </a:lnTo>
                  <a:lnTo>
                    <a:pt x="406" y="1277"/>
                  </a:lnTo>
                  <a:lnTo>
                    <a:pt x="376" y="1264"/>
                  </a:lnTo>
                  <a:lnTo>
                    <a:pt x="348" y="1249"/>
                  </a:lnTo>
                  <a:lnTo>
                    <a:pt x="320" y="1234"/>
                  </a:lnTo>
                  <a:lnTo>
                    <a:pt x="293" y="1217"/>
                  </a:lnTo>
                  <a:lnTo>
                    <a:pt x="267" y="1198"/>
                  </a:lnTo>
                  <a:lnTo>
                    <a:pt x="242" y="1178"/>
                  </a:lnTo>
                  <a:lnTo>
                    <a:pt x="218" y="1157"/>
                  </a:lnTo>
                  <a:lnTo>
                    <a:pt x="194" y="1135"/>
                  </a:lnTo>
                  <a:lnTo>
                    <a:pt x="172" y="1112"/>
                  </a:lnTo>
                  <a:lnTo>
                    <a:pt x="152" y="1088"/>
                  </a:lnTo>
                  <a:lnTo>
                    <a:pt x="132" y="1062"/>
                  </a:lnTo>
                  <a:lnTo>
                    <a:pt x="113" y="1037"/>
                  </a:lnTo>
                  <a:lnTo>
                    <a:pt x="96" y="1010"/>
                  </a:lnTo>
                  <a:lnTo>
                    <a:pt x="80" y="982"/>
                  </a:lnTo>
                  <a:lnTo>
                    <a:pt x="65" y="953"/>
                  </a:lnTo>
                  <a:lnTo>
                    <a:pt x="52" y="924"/>
                  </a:lnTo>
                  <a:lnTo>
                    <a:pt x="40" y="893"/>
                  </a:lnTo>
                  <a:lnTo>
                    <a:pt x="29" y="863"/>
                  </a:lnTo>
                  <a:lnTo>
                    <a:pt x="21" y="831"/>
                  </a:lnTo>
                  <a:lnTo>
                    <a:pt x="14" y="799"/>
                  </a:lnTo>
                  <a:lnTo>
                    <a:pt x="7" y="766"/>
                  </a:lnTo>
                  <a:lnTo>
                    <a:pt x="3" y="733"/>
                  </a:lnTo>
                  <a:lnTo>
                    <a:pt x="1" y="699"/>
                  </a:lnTo>
                  <a:lnTo>
                    <a:pt x="0" y="665"/>
                  </a:lnTo>
                  <a:lnTo>
                    <a:pt x="1" y="631"/>
                  </a:lnTo>
                  <a:lnTo>
                    <a:pt x="3" y="597"/>
                  </a:lnTo>
                  <a:lnTo>
                    <a:pt x="7" y="563"/>
                  </a:lnTo>
                  <a:lnTo>
                    <a:pt x="14" y="531"/>
                  </a:lnTo>
                  <a:lnTo>
                    <a:pt x="21" y="499"/>
                  </a:lnTo>
                  <a:lnTo>
                    <a:pt x="29" y="467"/>
                  </a:lnTo>
                  <a:lnTo>
                    <a:pt x="40" y="437"/>
                  </a:lnTo>
                  <a:lnTo>
                    <a:pt x="52" y="406"/>
                  </a:lnTo>
                  <a:lnTo>
                    <a:pt x="65" y="376"/>
                  </a:lnTo>
                  <a:lnTo>
                    <a:pt x="80" y="348"/>
                  </a:lnTo>
                  <a:lnTo>
                    <a:pt x="96" y="320"/>
                  </a:lnTo>
                  <a:lnTo>
                    <a:pt x="113" y="294"/>
                  </a:lnTo>
                  <a:lnTo>
                    <a:pt x="132" y="267"/>
                  </a:lnTo>
                  <a:lnTo>
                    <a:pt x="152" y="242"/>
                  </a:lnTo>
                  <a:lnTo>
                    <a:pt x="172" y="218"/>
                  </a:lnTo>
                  <a:lnTo>
                    <a:pt x="194" y="195"/>
                  </a:lnTo>
                  <a:lnTo>
                    <a:pt x="218" y="173"/>
                  </a:lnTo>
                  <a:lnTo>
                    <a:pt x="242" y="152"/>
                  </a:lnTo>
                  <a:lnTo>
                    <a:pt x="267" y="132"/>
                  </a:lnTo>
                  <a:lnTo>
                    <a:pt x="293" y="114"/>
                  </a:lnTo>
                  <a:lnTo>
                    <a:pt x="320" y="96"/>
                  </a:lnTo>
                  <a:lnTo>
                    <a:pt x="348" y="80"/>
                  </a:lnTo>
                  <a:lnTo>
                    <a:pt x="376" y="66"/>
                  </a:lnTo>
                  <a:lnTo>
                    <a:pt x="406" y="53"/>
                  </a:lnTo>
                  <a:lnTo>
                    <a:pt x="437" y="40"/>
                  </a:lnTo>
                  <a:lnTo>
                    <a:pt x="467" y="31"/>
                  </a:lnTo>
                  <a:lnTo>
                    <a:pt x="499" y="21"/>
                  </a:lnTo>
                  <a:lnTo>
                    <a:pt x="531" y="14"/>
                  </a:lnTo>
                  <a:lnTo>
                    <a:pt x="563" y="8"/>
                  </a:lnTo>
                  <a:lnTo>
                    <a:pt x="597" y="4"/>
                  </a:lnTo>
                  <a:lnTo>
                    <a:pt x="631" y="1"/>
                  </a:lnTo>
                  <a:lnTo>
                    <a:pt x="665" y="0"/>
                  </a:lnTo>
                  <a:lnTo>
                    <a:pt x="699" y="1"/>
                  </a:lnTo>
                  <a:lnTo>
                    <a:pt x="733" y="4"/>
                  </a:lnTo>
                  <a:lnTo>
                    <a:pt x="767" y="8"/>
                  </a:lnTo>
                  <a:lnTo>
                    <a:pt x="799" y="14"/>
                  </a:lnTo>
                  <a:lnTo>
                    <a:pt x="831" y="21"/>
                  </a:lnTo>
                  <a:lnTo>
                    <a:pt x="863" y="31"/>
                  </a:lnTo>
                  <a:lnTo>
                    <a:pt x="893" y="40"/>
                  </a:lnTo>
                  <a:lnTo>
                    <a:pt x="924" y="53"/>
                  </a:lnTo>
                  <a:lnTo>
                    <a:pt x="954" y="66"/>
                  </a:lnTo>
                  <a:lnTo>
                    <a:pt x="982" y="80"/>
                  </a:lnTo>
                  <a:lnTo>
                    <a:pt x="1010" y="96"/>
                  </a:lnTo>
                  <a:lnTo>
                    <a:pt x="1036" y="114"/>
                  </a:lnTo>
                  <a:lnTo>
                    <a:pt x="1063" y="132"/>
                  </a:lnTo>
                  <a:lnTo>
                    <a:pt x="1088" y="152"/>
                  </a:lnTo>
                  <a:lnTo>
                    <a:pt x="1112" y="173"/>
                  </a:lnTo>
                  <a:lnTo>
                    <a:pt x="1136" y="195"/>
                  </a:lnTo>
                  <a:lnTo>
                    <a:pt x="1157" y="218"/>
                  </a:lnTo>
                  <a:lnTo>
                    <a:pt x="1178" y="242"/>
                  </a:lnTo>
                  <a:lnTo>
                    <a:pt x="1198" y="267"/>
                  </a:lnTo>
                  <a:lnTo>
                    <a:pt x="1216" y="294"/>
                  </a:lnTo>
                  <a:lnTo>
                    <a:pt x="1234" y="320"/>
                  </a:lnTo>
                  <a:lnTo>
                    <a:pt x="1250" y="348"/>
                  </a:lnTo>
                  <a:lnTo>
                    <a:pt x="1265" y="376"/>
                  </a:lnTo>
                  <a:lnTo>
                    <a:pt x="1277" y="406"/>
                  </a:lnTo>
                  <a:lnTo>
                    <a:pt x="1290" y="437"/>
                  </a:lnTo>
                  <a:lnTo>
                    <a:pt x="1299" y="467"/>
                  </a:lnTo>
                  <a:lnTo>
                    <a:pt x="1309" y="499"/>
                  </a:lnTo>
                  <a:lnTo>
                    <a:pt x="1316" y="531"/>
                  </a:lnTo>
                  <a:lnTo>
                    <a:pt x="1322" y="563"/>
                  </a:lnTo>
                  <a:lnTo>
                    <a:pt x="1326" y="597"/>
                  </a:lnTo>
                  <a:lnTo>
                    <a:pt x="1329" y="631"/>
                  </a:lnTo>
                  <a:lnTo>
                    <a:pt x="1330" y="66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61" name="Freeform 121"/>
            <p:cNvSpPr>
              <a:spLocks/>
            </p:cNvSpPr>
            <p:nvPr/>
          </p:nvSpPr>
          <p:spPr bwMode="auto">
            <a:xfrm>
              <a:off x="1112838" y="4570413"/>
              <a:ext cx="220663" cy="328613"/>
            </a:xfrm>
            <a:custGeom>
              <a:avLst/>
              <a:gdLst>
                <a:gd name="T0" fmla="*/ 693 w 694"/>
                <a:gd name="T1" fmla="*/ 365 h 1036"/>
                <a:gd name="T2" fmla="*/ 685 w 694"/>
                <a:gd name="T3" fmla="*/ 408 h 1036"/>
                <a:gd name="T4" fmla="*/ 671 w 694"/>
                <a:gd name="T5" fmla="*/ 455 h 1036"/>
                <a:gd name="T6" fmla="*/ 652 w 694"/>
                <a:gd name="T7" fmla="*/ 507 h 1036"/>
                <a:gd name="T8" fmla="*/ 627 w 694"/>
                <a:gd name="T9" fmla="*/ 563 h 1036"/>
                <a:gd name="T10" fmla="*/ 599 w 694"/>
                <a:gd name="T11" fmla="*/ 620 h 1036"/>
                <a:gd name="T12" fmla="*/ 552 w 694"/>
                <a:gd name="T13" fmla="*/ 706 h 1036"/>
                <a:gd name="T14" fmla="*/ 488 w 694"/>
                <a:gd name="T15" fmla="*/ 817 h 1036"/>
                <a:gd name="T16" fmla="*/ 427 w 694"/>
                <a:gd name="T17" fmla="*/ 914 h 1036"/>
                <a:gd name="T18" fmla="*/ 362 w 694"/>
                <a:gd name="T19" fmla="*/ 1014 h 1036"/>
                <a:gd name="T20" fmla="*/ 332 w 694"/>
                <a:gd name="T21" fmla="*/ 1014 h 1036"/>
                <a:gd name="T22" fmla="*/ 267 w 694"/>
                <a:gd name="T23" fmla="*/ 914 h 1036"/>
                <a:gd name="T24" fmla="*/ 206 w 694"/>
                <a:gd name="T25" fmla="*/ 817 h 1036"/>
                <a:gd name="T26" fmla="*/ 141 w 694"/>
                <a:gd name="T27" fmla="*/ 706 h 1036"/>
                <a:gd name="T28" fmla="*/ 95 w 694"/>
                <a:gd name="T29" fmla="*/ 620 h 1036"/>
                <a:gd name="T30" fmla="*/ 67 w 694"/>
                <a:gd name="T31" fmla="*/ 563 h 1036"/>
                <a:gd name="T32" fmla="*/ 42 w 694"/>
                <a:gd name="T33" fmla="*/ 507 h 1036"/>
                <a:gd name="T34" fmla="*/ 22 w 694"/>
                <a:gd name="T35" fmla="*/ 455 h 1036"/>
                <a:gd name="T36" fmla="*/ 9 w 694"/>
                <a:gd name="T37" fmla="*/ 408 h 1036"/>
                <a:gd name="T38" fmla="*/ 1 w 694"/>
                <a:gd name="T39" fmla="*/ 365 h 1036"/>
                <a:gd name="T40" fmla="*/ 0 w 694"/>
                <a:gd name="T41" fmla="*/ 328 h 1036"/>
                <a:gd name="T42" fmla="*/ 4 w 694"/>
                <a:gd name="T43" fmla="*/ 294 h 1036"/>
                <a:gd name="T44" fmla="*/ 11 w 694"/>
                <a:gd name="T45" fmla="*/ 260 h 1036"/>
                <a:gd name="T46" fmla="*/ 21 w 694"/>
                <a:gd name="T47" fmla="*/ 227 h 1036"/>
                <a:gd name="T48" fmla="*/ 34 w 694"/>
                <a:gd name="T49" fmla="*/ 196 h 1036"/>
                <a:gd name="T50" fmla="*/ 50 w 694"/>
                <a:gd name="T51" fmla="*/ 167 h 1036"/>
                <a:gd name="T52" fmla="*/ 69 w 694"/>
                <a:gd name="T53" fmla="*/ 139 h 1036"/>
                <a:gd name="T54" fmla="*/ 90 w 694"/>
                <a:gd name="T55" fmla="*/ 113 h 1036"/>
                <a:gd name="T56" fmla="*/ 113 w 694"/>
                <a:gd name="T57" fmla="*/ 90 h 1036"/>
                <a:gd name="T58" fmla="*/ 140 w 694"/>
                <a:gd name="T59" fmla="*/ 68 h 1036"/>
                <a:gd name="T60" fmla="*/ 167 w 694"/>
                <a:gd name="T61" fmla="*/ 49 h 1036"/>
                <a:gd name="T62" fmla="*/ 197 w 694"/>
                <a:gd name="T63" fmla="*/ 34 h 1036"/>
                <a:gd name="T64" fmla="*/ 227 w 694"/>
                <a:gd name="T65" fmla="*/ 21 h 1036"/>
                <a:gd name="T66" fmla="*/ 260 w 694"/>
                <a:gd name="T67" fmla="*/ 10 h 1036"/>
                <a:gd name="T68" fmla="*/ 294 w 694"/>
                <a:gd name="T69" fmla="*/ 4 h 1036"/>
                <a:gd name="T70" fmla="*/ 329 w 694"/>
                <a:gd name="T71" fmla="*/ 0 h 1036"/>
                <a:gd name="T72" fmla="*/ 365 w 694"/>
                <a:gd name="T73" fmla="*/ 0 h 1036"/>
                <a:gd name="T74" fmla="*/ 400 w 694"/>
                <a:gd name="T75" fmla="*/ 4 h 1036"/>
                <a:gd name="T76" fmla="*/ 434 w 694"/>
                <a:gd name="T77" fmla="*/ 10 h 1036"/>
                <a:gd name="T78" fmla="*/ 466 w 694"/>
                <a:gd name="T79" fmla="*/ 21 h 1036"/>
                <a:gd name="T80" fmla="*/ 497 w 694"/>
                <a:gd name="T81" fmla="*/ 34 h 1036"/>
                <a:gd name="T82" fmla="*/ 527 w 694"/>
                <a:gd name="T83" fmla="*/ 49 h 1036"/>
                <a:gd name="T84" fmla="*/ 554 w 694"/>
                <a:gd name="T85" fmla="*/ 68 h 1036"/>
                <a:gd name="T86" fmla="*/ 580 w 694"/>
                <a:gd name="T87" fmla="*/ 90 h 1036"/>
                <a:gd name="T88" fmla="*/ 604 w 694"/>
                <a:gd name="T89" fmla="*/ 113 h 1036"/>
                <a:gd name="T90" fmla="*/ 625 w 694"/>
                <a:gd name="T91" fmla="*/ 139 h 1036"/>
                <a:gd name="T92" fmla="*/ 643 w 694"/>
                <a:gd name="T93" fmla="*/ 167 h 1036"/>
                <a:gd name="T94" fmla="*/ 660 w 694"/>
                <a:gd name="T95" fmla="*/ 196 h 1036"/>
                <a:gd name="T96" fmla="*/ 673 w 694"/>
                <a:gd name="T97" fmla="*/ 227 h 1036"/>
                <a:gd name="T98" fmla="*/ 683 w 694"/>
                <a:gd name="T99" fmla="*/ 260 h 1036"/>
                <a:gd name="T100" fmla="*/ 690 w 694"/>
                <a:gd name="T101" fmla="*/ 294 h 1036"/>
                <a:gd name="T102" fmla="*/ 693 w 694"/>
                <a:gd name="T103" fmla="*/ 328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94" h="1036">
                  <a:moveTo>
                    <a:pt x="694" y="346"/>
                  </a:moveTo>
                  <a:lnTo>
                    <a:pt x="693" y="365"/>
                  </a:lnTo>
                  <a:lnTo>
                    <a:pt x="690" y="386"/>
                  </a:lnTo>
                  <a:lnTo>
                    <a:pt x="685" y="408"/>
                  </a:lnTo>
                  <a:lnTo>
                    <a:pt x="679" y="431"/>
                  </a:lnTo>
                  <a:lnTo>
                    <a:pt x="671" y="455"/>
                  </a:lnTo>
                  <a:lnTo>
                    <a:pt x="662" y="481"/>
                  </a:lnTo>
                  <a:lnTo>
                    <a:pt x="652" y="507"/>
                  </a:lnTo>
                  <a:lnTo>
                    <a:pt x="640" y="535"/>
                  </a:lnTo>
                  <a:lnTo>
                    <a:pt x="627" y="563"/>
                  </a:lnTo>
                  <a:lnTo>
                    <a:pt x="613" y="591"/>
                  </a:lnTo>
                  <a:lnTo>
                    <a:pt x="599" y="620"/>
                  </a:lnTo>
                  <a:lnTo>
                    <a:pt x="584" y="649"/>
                  </a:lnTo>
                  <a:lnTo>
                    <a:pt x="552" y="706"/>
                  </a:lnTo>
                  <a:lnTo>
                    <a:pt x="520" y="763"/>
                  </a:lnTo>
                  <a:lnTo>
                    <a:pt x="488" y="817"/>
                  </a:lnTo>
                  <a:lnTo>
                    <a:pt x="457" y="869"/>
                  </a:lnTo>
                  <a:lnTo>
                    <a:pt x="427" y="914"/>
                  </a:lnTo>
                  <a:lnTo>
                    <a:pt x="401" y="955"/>
                  </a:lnTo>
                  <a:lnTo>
                    <a:pt x="362" y="1014"/>
                  </a:lnTo>
                  <a:lnTo>
                    <a:pt x="347" y="1036"/>
                  </a:lnTo>
                  <a:lnTo>
                    <a:pt x="332" y="1014"/>
                  </a:lnTo>
                  <a:lnTo>
                    <a:pt x="293" y="955"/>
                  </a:lnTo>
                  <a:lnTo>
                    <a:pt x="267" y="914"/>
                  </a:lnTo>
                  <a:lnTo>
                    <a:pt x="237" y="869"/>
                  </a:lnTo>
                  <a:lnTo>
                    <a:pt x="206" y="817"/>
                  </a:lnTo>
                  <a:lnTo>
                    <a:pt x="174" y="763"/>
                  </a:lnTo>
                  <a:lnTo>
                    <a:pt x="141" y="706"/>
                  </a:lnTo>
                  <a:lnTo>
                    <a:pt x="110" y="649"/>
                  </a:lnTo>
                  <a:lnTo>
                    <a:pt x="95" y="620"/>
                  </a:lnTo>
                  <a:lnTo>
                    <a:pt x="81" y="591"/>
                  </a:lnTo>
                  <a:lnTo>
                    <a:pt x="67" y="563"/>
                  </a:lnTo>
                  <a:lnTo>
                    <a:pt x="54" y="535"/>
                  </a:lnTo>
                  <a:lnTo>
                    <a:pt x="42" y="507"/>
                  </a:lnTo>
                  <a:lnTo>
                    <a:pt x="32" y="481"/>
                  </a:lnTo>
                  <a:lnTo>
                    <a:pt x="22" y="455"/>
                  </a:lnTo>
                  <a:lnTo>
                    <a:pt x="15" y="431"/>
                  </a:lnTo>
                  <a:lnTo>
                    <a:pt x="9" y="408"/>
                  </a:lnTo>
                  <a:lnTo>
                    <a:pt x="4" y="386"/>
                  </a:lnTo>
                  <a:lnTo>
                    <a:pt x="1" y="365"/>
                  </a:lnTo>
                  <a:lnTo>
                    <a:pt x="0" y="346"/>
                  </a:lnTo>
                  <a:lnTo>
                    <a:pt x="0" y="328"/>
                  </a:lnTo>
                  <a:lnTo>
                    <a:pt x="2" y="310"/>
                  </a:lnTo>
                  <a:lnTo>
                    <a:pt x="4" y="294"/>
                  </a:lnTo>
                  <a:lnTo>
                    <a:pt x="8" y="277"/>
                  </a:lnTo>
                  <a:lnTo>
                    <a:pt x="11" y="260"/>
                  </a:lnTo>
                  <a:lnTo>
                    <a:pt x="16" y="243"/>
                  </a:lnTo>
                  <a:lnTo>
                    <a:pt x="21" y="227"/>
                  </a:lnTo>
                  <a:lnTo>
                    <a:pt x="28" y="211"/>
                  </a:lnTo>
                  <a:lnTo>
                    <a:pt x="34" y="196"/>
                  </a:lnTo>
                  <a:lnTo>
                    <a:pt x="42" y="181"/>
                  </a:lnTo>
                  <a:lnTo>
                    <a:pt x="50" y="167"/>
                  </a:lnTo>
                  <a:lnTo>
                    <a:pt x="59" y="152"/>
                  </a:lnTo>
                  <a:lnTo>
                    <a:pt x="69" y="139"/>
                  </a:lnTo>
                  <a:lnTo>
                    <a:pt x="79" y="125"/>
                  </a:lnTo>
                  <a:lnTo>
                    <a:pt x="90" y="113"/>
                  </a:lnTo>
                  <a:lnTo>
                    <a:pt x="102" y="101"/>
                  </a:lnTo>
                  <a:lnTo>
                    <a:pt x="113" y="90"/>
                  </a:lnTo>
                  <a:lnTo>
                    <a:pt x="126" y="79"/>
                  </a:lnTo>
                  <a:lnTo>
                    <a:pt x="140" y="68"/>
                  </a:lnTo>
                  <a:lnTo>
                    <a:pt x="153" y="59"/>
                  </a:lnTo>
                  <a:lnTo>
                    <a:pt x="167" y="49"/>
                  </a:lnTo>
                  <a:lnTo>
                    <a:pt x="182" y="41"/>
                  </a:lnTo>
                  <a:lnTo>
                    <a:pt x="197" y="34"/>
                  </a:lnTo>
                  <a:lnTo>
                    <a:pt x="212" y="27"/>
                  </a:lnTo>
                  <a:lnTo>
                    <a:pt x="227" y="21"/>
                  </a:lnTo>
                  <a:lnTo>
                    <a:pt x="243" y="16"/>
                  </a:lnTo>
                  <a:lnTo>
                    <a:pt x="260" y="10"/>
                  </a:lnTo>
                  <a:lnTo>
                    <a:pt x="277" y="7"/>
                  </a:lnTo>
                  <a:lnTo>
                    <a:pt x="294" y="4"/>
                  </a:lnTo>
                  <a:lnTo>
                    <a:pt x="311" y="2"/>
                  </a:lnTo>
                  <a:lnTo>
                    <a:pt x="329" y="0"/>
                  </a:lnTo>
                  <a:lnTo>
                    <a:pt x="347" y="0"/>
                  </a:lnTo>
                  <a:lnTo>
                    <a:pt x="365" y="0"/>
                  </a:lnTo>
                  <a:lnTo>
                    <a:pt x="382" y="2"/>
                  </a:lnTo>
                  <a:lnTo>
                    <a:pt x="400" y="4"/>
                  </a:lnTo>
                  <a:lnTo>
                    <a:pt x="417" y="7"/>
                  </a:lnTo>
                  <a:lnTo>
                    <a:pt x="434" y="10"/>
                  </a:lnTo>
                  <a:lnTo>
                    <a:pt x="450" y="16"/>
                  </a:lnTo>
                  <a:lnTo>
                    <a:pt x="466" y="21"/>
                  </a:lnTo>
                  <a:lnTo>
                    <a:pt x="482" y="27"/>
                  </a:lnTo>
                  <a:lnTo>
                    <a:pt x="497" y="34"/>
                  </a:lnTo>
                  <a:lnTo>
                    <a:pt x="512" y="41"/>
                  </a:lnTo>
                  <a:lnTo>
                    <a:pt x="527" y="49"/>
                  </a:lnTo>
                  <a:lnTo>
                    <a:pt x="541" y="59"/>
                  </a:lnTo>
                  <a:lnTo>
                    <a:pt x="554" y="68"/>
                  </a:lnTo>
                  <a:lnTo>
                    <a:pt x="568" y="79"/>
                  </a:lnTo>
                  <a:lnTo>
                    <a:pt x="580" y="90"/>
                  </a:lnTo>
                  <a:lnTo>
                    <a:pt x="592" y="101"/>
                  </a:lnTo>
                  <a:lnTo>
                    <a:pt x="604" y="113"/>
                  </a:lnTo>
                  <a:lnTo>
                    <a:pt x="615" y="125"/>
                  </a:lnTo>
                  <a:lnTo>
                    <a:pt x="625" y="139"/>
                  </a:lnTo>
                  <a:lnTo>
                    <a:pt x="635" y="152"/>
                  </a:lnTo>
                  <a:lnTo>
                    <a:pt x="643" y="167"/>
                  </a:lnTo>
                  <a:lnTo>
                    <a:pt x="652" y="181"/>
                  </a:lnTo>
                  <a:lnTo>
                    <a:pt x="660" y="196"/>
                  </a:lnTo>
                  <a:lnTo>
                    <a:pt x="666" y="211"/>
                  </a:lnTo>
                  <a:lnTo>
                    <a:pt x="673" y="227"/>
                  </a:lnTo>
                  <a:lnTo>
                    <a:pt x="678" y="243"/>
                  </a:lnTo>
                  <a:lnTo>
                    <a:pt x="683" y="260"/>
                  </a:lnTo>
                  <a:lnTo>
                    <a:pt x="686" y="277"/>
                  </a:lnTo>
                  <a:lnTo>
                    <a:pt x="690" y="294"/>
                  </a:lnTo>
                  <a:lnTo>
                    <a:pt x="692" y="310"/>
                  </a:lnTo>
                  <a:lnTo>
                    <a:pt x="693" y="328"/>
                  </a:lnTo>
                  <a:lnTo>
                    <a:pt x="694" y="346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62" name="Freeform 122"/>
            <p:cNvSpPr>
              <a:spLocks/>
            </p:cNvSpPr>
            <p:nvPr/>
          </p:nvSpPr>
          <p:spPr bwMode="auto">
            <a:xfrm>
              <a:off x="1171575" y="4640263"/>
              <a:ext cx="103188" cy="104775"/>
            </a:xfrm>
            <a:custGeom>
              <a:avLst/>
              <a:gdLst>
                <a:gd name="T0" fmla="*/ 327 w 328"/>
                <a:gd name="T1" fmla="*/ 180 h 327"/>
                <a:gd name="T2" fmla="*/ 321 w 328"/>
                <a:gd name="T3" fmla="*/ 212 h 327"/>
                <a:gd name="T4" fmla="*/ 308 w 328"/>
                <a:gd name="T5" fmla="*/ 242 h 327"/>
                <a:gd name="T6" fmla="*/ 291 w 328"/>
                <a:gd name="T7" fmla="*/ 268 h 327"/>
                <a:gd name="T8" fmla="*/ 269 w 328"/>
                <a:gd name="T9" fmla="*/ 290 h 327"/>
                <a:gd name="T10" fmla="*/ 242 w 328"/>
                <a:gd name="T11" fmla="*/ 307 h 327"/>
                <a:gd name="T12" fmla="*/ 213 w 328"/>
                <a:gd name="T13" fmla="*/ 320 h 327"/>
                <a:gd name="T14" fmla="*/ 181 w 328"/>
                <a:gd name="T15" fmla="*/ 326 h 327"/>
                <a:gd name="T16" fmla="*/ 147 w 328"/>
                <a:gd name="T17" fmla="*/ 326 h 327"/>
                <a:gd name="T18" fmla="*/ 115 w 328"/>
                <a:gd name="T19" fmla="*/ 320 h 327"/>
                <a:gd name="T20" fmla="*/ 86 w 328"/>
                <a:gd name="T21" fmla="*/ 307 h 327"/>
                <a:gd name="T22" fmla="*/ 59 w 328"/>
                <a:gd name="T23" fmla="*/ 290 h 327"/>
                <a:gd name="T24" fmla="*/ 37 w 328"/>
                <a:gd name="T25" fmla="*/ 268 h 327"/>
                <a:gd name="T26" fmla="*/ 20 w 328"/>
                <a:gd name="T27" fmla="*/ 242 h 327"/>
                <a:gd name="T28" fmla="*/ 7 w 328"/>
                <a:gd name="T29" fmla="*/ 212 h 327"/>
                <a:gd name="T30" fmla="*/ 1 w 328"/>
                <a:gd name="T31" fmla="*/ 180 h 327"/>
                <a:gd name="T32" fmla="*/ 1 w 328"/>
                <a:gd name="T33" fmla="*/ 147 h 327"/>
                <a:gd name="T34" fmla="*/ 7 w 328"/>
                <a:gd name="T35" fmla="*/ 115 h 327"/>
                <a:gd name="T36" fmla="*/ 20 w 328"/>
                <a:gd name="T37" fmla="*/ 85 h 327"/>
                <a:gd name="T38" fmla="*/ 37 w 328"/>
                <a:gd name="T39" fmla="*/ 59 h 327"/>
                <a:gd name="T40" fmla="*/ 59 w 328"/>
                <a:gd name="T41" fmla="*/ 37 h 327"/>
                <a:gd name="T42" fmla="*/ 86 w 328"/>
                <a:gd name="T43" fmla="*/ 20 h 327"/>
                <a:gd name="T44" fmla="*/ 115 w 328"/>
                <a:gd name="T45" fmla="*/ 7 h 327"/>
                <a:gd name="T46" fmla="*/ 147 w 328"/>
                <a:gd name="T47" fmla="*/ 1 h 327"/>
                <a:gd name="T48" fmla="*/ 181 w 328"/>
                <a:gd name="T49" fmla="*/ 1 h 327"/>
                <a:gd name="T50" fmla="*/ 213 w 328"/>
                <a:gd name="T51" fmla="*/ 7 h 327"/>
                <a:gd name="T52" fmla="*/ 242 w 328"/>
                <a:gd name="T53" fmla="*/ 20 h 327"/>
                <a:gd name="T54" fmla="*/ 269 w 328"/>
                <a:gd name="T55" fmla="*/ 37 h 327"/>
                <a:gd name="T56" fmla="*/ 291 w 328"/>
                <a:gd name="T57" fmla="*/ 59 h 327"/>
                <a:gd name="T58" fmla="*/ 308 w 328"/>
                <a:gd name="T59" fmla="*/ 85 h 327"/>
                <a:gd name="T60" fmla="*/ 321 w 328"/>
                <a:gd name="T61" fmla="*/ 115 h 327"/>
                <a:gd name="T62" fmla="*/ 327 w 328"/>
                <a:gd name="T63" fmla="*/ 14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8" h="327">
                  <a:moveTo>
                    <a:pt x="328" y="164"/>
                  </a:moveTo>
                  <a:lnTo>
                    <a:pt x="327" y="180"/>
                  </a:lnTo>
                  <a:lnTo>
                    <a:pt x="325" y="196"/>
                  </a:lnTo>
                  <a:lnTo>
                    <a:pt x="321" y="212"/>
                  </a:lnTo>
                  <a:lnTo>
                    <a:pt x="315" y="227"/>
                  </a:lnTo>
                  <a:lnTo>
                    <a:pt x="308" y="242"/>
                  </a:lnTo>
                  <a:lnTo>
                    <a:pt x="299" y="255"/>
                  </a:lnTo>
                  <a:lnTo>
                    <a:pt x="291" y="268"/>
                  </a:lnTo>
                  <a:lnTo>
                    <a:pt x="280" y="280"/>
                  </a:lnTo>
                  <a:lnTo>
                    <a:pt x="269" y="290"/>
                  </a:lnTo>
                  <a:lnTo>
                    <a:pt x="256" y="300"/>
                  </a:lnTo>
                  <a:lnTo>
                    <a:pt x="242" y="307"/>
                  </a:lnTo>
                  <a:lnTo>
                    <a:pt x="227" y="315"/>
                  </a:lnTo>
                  <a:lnTo>
                    <a:pt x="213" y="320"/>
                  </a:lnTo>
                  <a:lnTo>
                    <a:pt x="197" y="324"/>
                  </a:lnTo>
                  <a:lnTo>
                    <a:pt x="181" y="326"/>
                  </a:lnTo>
                  <a:lnTo>
                    <a:pt x="164" y="327"/>
                  </a:lnTo>
                  <a:lnTo>
                    <a:pt x="147" y="326"/>
                  </a:lnTo>
                  <a:lnTo>
                    <a:pt x="131" y="324"/>
                  </a:lnTo>
                  <a:lnTo>
                    <a:pt x="115" y="320"/>
                  </a:lnTo>
                  <a:lnTo>
                    <a:pt x="101" y="315"/>
                  </a:lnTo>
                  <a:lnTo>
                    <a:pt x="86" y="307"/>
                  </a:lnTo>
                  <a:lnTo>
                    <a:pt x="72" y="300"/>
                  </a:lnTo>
                  <a:lnTo>
                    <a:pt x="59" y="290"/>
                  </a:lnTo>
                  <a:lnTo>
                    <a:pt x="48" y="280"/>
                  </a:lnTo>
                  <a:lnTo>
                    <a:pt x="37" y="268"/>
                  </a:lnTo>
                  <a:lnTo>
                    <a:pt x="28" y="255"/>
                  </a:lnTo>
                  <a:lnTo>
                    <a:pt x="20" y="242"/>
                  </a:lnTo>
                  <a:lnTo>
                    <a:pt x="13" y="227"/>
                  </a:lnTo>
                  <a:lnTo>
                    <a:pt x="7" y="212"/>
                  </a:lnTo>
                  <a:lnTo>
                    <a:pt x="3" y="196"/>
                  </a:lnTo>
                  <a:lnTo>
                    <a:pt x="1" y="180"/>
                  </a:lnTo>
                  <a:lnTo>
                    <a:pt x="0" y="164"/>
                  </a:lnTo>
                  <a:lnTo>
                    <a:pt x="1" y="147"/>
                  </a:lnTo>
                  <a:lnTo>
                    <a:pt x="3" y="131"/>
                  </a:lnTo>
                  <a:lnTo>
                    <a:pt x="7" y="115"/>
                  </a:lnTo>
                  <a:lnTo>
                    <a:pt x="13" y="100"/>
                  </a:lnTo>
                  <a:lnTo>
                    <a:pt x="20" y="85"/>
                  </a:lnTo>
                  <a:lnTo>
                    <a:pt x="28" y="72"/>
                  </a:lnTo>
                  <a:lnTo>
                    <a:pt x="37" y="59"/>
                  </a:lnTo>
                  <a:lnTo>
                    <a:pt x="48" y="47"/>
                  </a:lnTo>
                  <a:lnTo>
                    <a:pt x="59" y="37"/>
                  </a:lnTo>
                  <a:lnTo>
                    <a:pt x="72" y="27"/>
                  </a:lnTo>
                  <a:lnTo>
                    <a:pt x="86" y="20"/>
                  </a:lnTo>
                  <a:lnTo>
                    <a:pt x="101" y="12"/>
                  </a:lnTo>
                  <a:lnTo>
                    <a:pt x="115" y="7"/>
                  </a:lnTo>
                  <a:lnTo>
                    <a:pt x="131" y="3"/>
                  </a:lnTo>
                  <a:lnTo>
                    <a:pt x="147" y="1"/>
                  </a:lnTo>
                  <a:lnTo>
                    <a:pt x="164" y="0"/>
                  </a:lnTo>
                  <a:lnTo>
                    <a:pt x="181" y="1"/>
                  </a:lnTo>
                  <a:lnTo>
                    <a:pt x="197" y="3"/>
                  </a:lnTo>
                  <a:lnTo>
                    <a:pt x="213" y="7"/>
                  </a:lnTo>
                  <a:lnTo>
                    <a:pt x="227" y="12"/>
                  </a:lnTo>
                  <a:lnTo>
                    <a:pt x="242" y="20"/>
                  </a:lnTo>
                  <a:lnTo>
                    <a:pt x="256" y="27"/>
                  </a:lnTo>
                  <a:lnTo>
                    <a:pt x="269" y="37"/>
                  </a:lnTo>
                  <a:lnTo>
                    <a:pt x="280" y="47"/>
                  </a:lnTo>
                  <a:lnTo>
                    <a:pt x="291" y="59"/>
                  </a:lnTo>
                  <a:lnTo>
                    <a:pt x="299" y="72"/>
                  </a:lnTo>
                  <a:lnTo>
                    <a:pt x="308" y="85"/>
                  </a:lnTo>
                  <a:lnTo>
                    <a:pt x="315" y="100"/>
                  </a:lnTo>
                  <a:lnTo>
                    <a:pt x="321" y="115"/>
                  </a:lnTo>
                  <a:lnTo>
                    <a:pt x="325" y="131"/>
                  </a:lnTo>
                  <a:lnTo>
                    <a:pt x="327" y="147"/>
                  </a:lnTo>
                  <a:lnTo>
                    <a:pt x="328" y="164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63" name="Freeform 123"/>
            <p:cNvSpPr>
              <a:spLocks/>
            </p:cNvSpPr>
            <p:nvPr/>
          </p:nvSpPr>
          <p:spPr bwMode="auto">
            <a:xfrm>
              <a:off x="971550" y="3014663"/>
              <a:ext cx="293688" cy="293688"/>
            </a:xfrm>
            <a:custGeom>
              <a:avLst/>
              <a:gdLst>
                <a:gd name="T0" fmla="*/ 924 w 926"/>
                <a:gd name="T1" fmla="*/ 511 h 926"/>
                <a:gd name="T2" fmla="*/ 912 w 926"/>
                <a:gd name="T3" fmla="*/ 578 h 926"/>
                <a:gd name="T4" fmla="*/ 890 w 926"/>
                <a:gd name="T5" fmla="*/ 643 h 926"/>
                <a:gd name="T6" fmla="*/ 860 w 926"/>
                <a:gd name="T7" fmla="*/ 703 h 926"/>
                <a:gd name="T8" fmla="*/ 820 w 926"/>
                <a:gd name="T9" fmla="*/ 758 h 926"/>
                <a:gd name="T10" fmla="*/ 775 w 926"/>
                <a:gd name="T11" fmla="*/ 806 h 926"/>
                <a:gd name="T12" fmla="*/ 722 w 926"/>
                <a:gd name="T13" fmla="*/ 847 h 926"/>
                <a:gd name="T14" fmla="*/ 664 w 926"/>
                <a:gd name="T15" fmla="*/ 881 h 926"/>
                <a:gd name="T16" fmla="*/ 602 w 926"/>
                <a:gd name="T17" fmla="*/ 905 h 926"/>
                <a:gd name="T18" fmla="*/ 534 w 926"/>
                <a:gd name="T19" fmla="*/ 921 h 926"/>
                <a:gd name="T20" fmla="*/ 463 w 926"/>
                <a:gd name="T21" fmla="*/ 926 h 926"/>
                <a:gd name="T22" fmla="*/ 392 w 926"/>
                <a:gd name="T23" fmla="*/ 921 h 926"/>
                <a:gd name="T24" fmla="*/ 326 w 926"/>
                <a:gd name="T25" fmla="*/ 905 h 926"/>
                <a:gd name="T26" fmla="*/ 262 w 926"/>
                <a:gd name="T27" fmla="*/ 881 h 926"/>
                <a:gd name="T28" fmla="*/ 204 w 926"/>
                <a:gd name="T29" fmla="*/ 847 h 926"/>
                <a:gd name="T30" fmla="*/ 152 w 926"/>
                <a:gd name="T31" fmla="*/ 806 h 926"/>
                <a:gd name="T32" fmla="*/ 106 w 926"/>
                <a:gd name="T33" fmla="*/ 758 h 926"/>
                <a:gd name="T34" fmla="*/ 66 w 926"/>
                <a:gd name="T35" fmla="*/ 703 h 926"/>
                <a:gd name="T36" fmla="*/ 36 w 926"/>
                <a:gd name="T37" fmla="*/ 643 h 926"/>
                <a:gd name="T38" fmla="*/ 15 w 926"/>
                <a:gd name="T39" fmla="*/ 578 h 926"/>
                <a:gd name="T40" fmla="*/ 2 w 926"/>
                <a:gd name="T41" fmla="*/ 511 h 926"/>
                <a:gd name="T42" fmla="*/ 1 w 926"/>
                <a:gd name="T43" fmla="*/ 439 h 926"/>
                <a:gd name="T44" fmla="*/ 9 w 926"/>
                <a:gd name="T45" fmla="*/ 370 h 926"/>
                <a:gd name="T46" fmla="*/ 28 w 926"/>
                <a:gd name="T47" fmla="*/ 304 h 926"/>
                <a:gd name="T48" fmla="*/ 56 w 926"/>
                <a:gd name="T49" fmla="*/ 242 h 926"/>
                <a:gd name="T50" fmla="*/ 92 w 926"/>
                <a:gd name="T51" fmla="*/ 186 h 926"/>
                <a:gd name="T52" fmla="*/ 135 w 926"/>
                <a:gd name="T53" fmla="*/ 135 h 926"/>
                <a:gd name="T54" fmla="*/ 186 w 926"/>
                <a:gd name="T55" fmla="*/ 92 h 926"/>
                <a:gd name="T56" fmla="*/ 242 w 926"/>
                <a:gd name="T57" fmla="*/ 56 h 926"/>
                <a:gd name="T58" fmla="*/ 304 w 926"/>
                <a:gd name="T59" fmla="*/ 28 h 926"/>
                <a:gd name="T60" fmla="*/ 370 w 926"/>
                <a:gd name="T61" fmla="*/ 10 h 926"/>
                <a:gd name="T62" fmla="*/ 440 w 926"/>
                <a:gd name="T63" fmla="*/ 0 h 926"/>
                <a:gd name="T64" fmla="*/ 511 w 926"/>
                <a:gd name="T65" fmla="*/ 2 h 926"/>
                <a:gd name="T66" fmla="*/ 579 w 926"/>
                <a:gd name="T67" fmla="*/ 14 h 926"/>
                <a:gd name="T68" fmla="*/ 644 w 926"/>
                <a:gd name="T69" fmla="*/ 36 h 926"/>
                <a:gd name="T70" fmla="*/ 703 w 926"/>
                <a:gd name="T71" fmla="*/ 67 h 926"/>
                <a:gd name="T72" fmla="*/ 758 w 926"/>
                <a:gd name="T73" fmla="*/ 106 h 926"/>
                <a:gd name="T74" fmla="*/ 807 w 926"/>
                <a:gd name="T75" fmla="*/ 151 h 926"/>
                <a:gd name="T76" fmla="*/ 848 w 926"/>
                <a:gd name="T77" fmla="*/ 204 h 926"/>
                <a:gd name="T78" fmla="*/ 881 w 926"/>
                <a:gd name="T79" fmla="*/ 262 h 926"/>
                <a:gd name="T80" fmla="*/ 906 w 926"/>
                <a:gd name="T81" fmla="*/ 326 h 926"/>
                <a:gd name="T82" fmla="*/ 921 w 926"/>
                <a:gd name="T83" fmla="*/ 392 h 926"/>
                <a:gd name="T84" fmla="*/ 926 w 926"/>
                <a:gd name="T85" fmla="*/ 463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26" h="926">
                  <a:moveTo>
                    <a:pt x="926" y="463"/>
                  </a:moveTo>
                  <a:lnTo>
                    <a:pt x="926" y="486"/>
                  </a:lnTo>
                  <a:lnTo>
                    <a:pt x="924" y="511"/>
                  </a:lnTo>
                  <a:lnTo>
                    <a:pt x="921" y="534"/>
                  </a:lnTo>
                  <a:lnTo>
                    <a:pt x="918" y="556"/>
                  </a:lnTo>
                  <a:lnTo>
                    <a:pt x="912" y="578"/>
                  </a:lnTo>
                  <a:lnTo>
                    <a:pt x="906" y="601"/>
                  </a:lnTo>
                  <a:lnTo>
                    <a:pt x="899" y="623"/>
                  </a:lnTo>
                  <a:lnTo>
                    <a:pt x="890" y="643"/>
                  </a:lnTo>
                  <a:lnTo>
                    <a:pt x="881" y="664"/>
                  </a:lnTo>
                  <a:lnTo>
                    <a:pt x="871" y="684"/>
                  </a:lnTo>
                  <a:lnTo>
                    <a:pt x="860" y="703"/>
                  </a:lnTo>
                  <a:lnTo>
                    <a:pt x="848" y="722"/>
                  </a:lnTo>
                  <a:lnTo>
                    <a:pt x="834" y="740"/>
                  </a:lnTo>
                  <a:lnTo>
                    <a:pt x="820" y="758"/>
                  </a:lnTo>
                  <a:lnTo>
                    <a:pt x="807" y="775"/>
                  </a:lnTo>
                  <a:lnTo>
                    <a:pt x="791" y="791"/>
                  </a:lnTo>
                  <a:lnTo>
                    <a:pt x="775" y="806"/>
                  </a:lnTo>
                  <a:lnTo>
                    <a:pt x="758" y="820"/>
                  </a:lnTo>
                  <a:lnTo>
                    <a:pt x="740" y="834"/>
                  </a:lnTo>
                  <a:lnTo>
                    <a:pt x="722" y="847"/>
                  </a:lnTo>
                  <a:lnTo>
                    <a:pt x="703" y="860"/>
                  </a:lnTo>
                  <a:lnTo>
                    <a:pt x="684" y="870"/>
                  </a:lnTo>
                  <a:lnTo>
                    <a:pt x="664" y="881"/>
                  </a:lnTo>
                  <a:lnTo>
                    <a:pt x="644" y="890"/>
                  </a:lnTo>
                  <a:lnTo>
                    <a:pt x="623" y="899"/>
                  </a:lnTo>
                  <a:lnTo>
                    <a:pt x="602" y="905"/>
                  </a:lnTo>
                  <a:lnTo>
                    <a:pt x="579" y="911"/>
                  </a:lnTo>
                  <a:lnTo>
                    <a:pt x="557" y="917"/>
                  </a:lnTo>
                  <a:lnTo>
                    <a:pt x="534" y="921"/>
                  </a:lnTo>
                  <a:lnTo>
                    <a:pt x="511" y="924"/>
                  </a:lnTo>
                  <a:lnTo>
                    <a:pt x="487" y="926"/>
                  </a:lnTo>
                  <a:lnTo>
                    <a:pt x="463" y="926"/>
                  </a:lnTo>
                  <a:lnTo>
                    <a:pt x="440" y="926"/>
                  </a:lnTo>
                  <a:lnTo>
                    <a:pt x="415" y="924"/>
                  </a:lnTo>
                  <a:lnTo>
                    <a:pt x="392" y="921"/>
                  </a:lnTo>
                  <a:lnTo>
                    <a:pt x="370" y="917"/>
                  </a:lnTo>
                  <a:lnTo>
                    <a:pt x="348" y="911"/>
                  </a:lnTo>
                  <a:lnTo>
                    <a:pt x="326" y="905"/>
                  </a:lnTo>
                  <a:lnTo>
                    <a:pt x="304" y="899"/>
                  </a:lnTo>
                  <a:lnTo>
                    <a:pt x="283" y="890"/>
                  </a:lnTo>
                  <a:lnTo>
                    <a:pt x="262" y="881"/>
                  </a:lnTo>
                  <a:lnTo>
                    <a:pt x="242" y="870"/>
                  </a:lnTo>
                  <a:lnTo>
                    <a:pt x="223" y="860"/>
                  </a:lnTo>
                  <a:lnTo>
                    <a:pt x="204" y="847"/>
                  </a:lnTo>
                  <a:lnTo>
                    <a:pt x="186" y="834"/>
                  </a:lnTo>
                  <a:lnTo>
                    <a:pt x="168" y="820"/>
                  </a:lnTo>
                  <a:lnTo>
                    <a:pt x="152" y="806"/>
                  </a:lnTo>
                  <a:lnTo>
                    <a:pt x="135" y="791"/>
                  </a:lnTo>
                  <a:lnTo>
                    <a:pt x="120" y="775"/>
                  </a:lnTo>
                  <a:lnTo>
                    <a:pt x="106" y="758"/>
                  </a:lnTo>
                  <a:lnTo>
                    <a:pt x="92" y="740"/>
                  </a:lnTo>
                  <a:lnTo>
                    <a:pt x="79" y="722"/>
                  </a:lnTo>
                  <a:lnTo>
                    <a:pt x="66" y="703"/>
                  </a:lnTo>
                  <a:lnTo>
                    <a:pt x="56" y="684"/>
                  </a:lnTo>
                  <a:lnTo>
                    <a:pt x="45" y="664"/>
                  </a:lnTo>
                  <a:lnTo>
                    <a:pt x="36" y="643"/>
                  </a:lnTo>
                  <a:lnTo>
                    <a:pt x="28" y="623"/>
                  </a:lnTo>
                  <a:lnTo>
                    <a:pt x="21" y="601"/>
                  </a:lnTo>
                  <a:lnTo>
                    <a:pt x="15" y="578"/>
                  </a:lnTo>
                  <a:lnTo>
                    <a:pt x="9" y="556"/>
                  </a:lnTo>
                  <a:lnTo>
                    <a:pt x="5" y="534"/>
                  </a:lnTo>
                  <a:lnTo>
                    <a:pt x="2" y="511"/>
                  </a:lnTo>
                  <a:lnTo>
                    <a:pt x="1" y="486"/>
                  </a:lnTo>
                  <a:lnTo>
                    <a:pt x="0" y="463"/>
                  </a:lnTo>
                  <a:lnTo>
                    <a:pt x="1" y="439"/>
                  </a:lnTo>
                  <a:lnTo>
                    <a:pt x="2" y="416"/>
                  </a:lnTo>
                  <a:lnTo>
                    <a:pt x="5" y="392"/>
                  </a:lnTo>
                  <a:lnTo>
                    <a:pt x="9" y="370"/>
                  </a:lnTo>
                  <a:lnTo>
                    <a:pt x="15" y="347"/>
                  </a:lnTo>
                  <a:lnTo>
                    <a:pt x="21" y="326"/>
                  </a:lnTo>
                  <a:lnTo>
                    <a:pt x="28" y="304"/>
                  </a:lnTo>
                  <a:lnTo>
                    <a:pt x="36" y="282"/>
                  </a:lnTo>
                  <a:lnTo>
                    <a:pt x="45" y="262"/>
                  </a:lnTo>
                  <a:lnTo>
                    <a:pt x="56" y="242"/>
                  </a:lnTo>
                  <a:lnTo>
                    <a:pt x="66" y="223"/>
                  </a:lnTo>
                  <a:lnTo>
                    <a:pt x="79" y="204"/>
                  </a:lnTo>
                  <a:lnTo>
                    <a:pt x="92" y="186"/>
                  </a:lnTo>
                  <a:lnTo>
                    <a:pt x="106" y="168"/>
                  </a:lnTo>
                  <a:lnTo>
                    <a:pt x="120" y="151"/>
                  </a:lnTo>
                  <a:lnTo>
                    <a:pt x="135" y="135"/>
                  </a:lnTo>
                  <a:lnTo>
                    <a:pt x="152" y="121"/>
                  </a:lnTo>
                  <a:lnTo>
                    <a:pt x="168" y="106"/>
                  </a:lnTo>
                  <a:lnTo>
                    <a:pt x="186" y="92"/>
                  </a:lnTo>
                  <a:lnTo>
                    <a:pt x="204" y="79"/>
                  </a:lnTo>
                  <a:lnTo>
                    <a:pt x="223" y="67"/>
                  </a:lnTo>
                  <a:lnTo>
                    <a:pt x="242" y="56"/>
                  </a:lnTo>
                  <a:lnTo>
                    <a:pt x="262" y="46"/>
                  </a:lnTo>
                  <a:lnTo>
                    <a:pt x="283" y="36"/>
                  </a:lnTo>
                  <a:lnTo>
                    <a:pt x="304" y="28"/>
                  </a:lnTo>
                  <a:lnTo>
                    <a:pt x="326" y="20"/>
                  </a:lnTo>
                  <a:lnTo>
                    <a:pt x="348" y="14"/>
                  </a:lnTo>
                  <a:lnTo>
                    <a:pt x="370" y="10"/>
                  </a:lnTo>
                  <a:lnTo>
                    <a:pt x="392" y="5"/>
                  </a:lnTo>
                  <a:lnTo>
                    <a:pt x="415" y="2"/>
                  </a:lnTo>
                  <a:lnTo>
                    <a:pt x="440" y="0"/>
                  </a:lnTo>
                  <a:lnTo>
                    <a:pt x="463" y="0"/>
                  </a:lnTo>
                  <a:lnTo>
                    <a:pt x="487" y="0"/>
                  </a:lnTo>
                  <a:lnTo>
                    <a:pt x="511" y="2"/>
                  </a:lnTo>
                  <a:lnTo>
                    <a:pt x="534" y="5"/>
                  </a:lnTo>
                  <a:lnTo>
                    <a:pt x="557" y="10"/>
                  </a:lnTo>
                  <a:lnTo>
                    <a:pt x="579" y="14"/>
                  </a:lnTo>
                  <a:lnTo>
                    <a:pt x="602" y="20"/>
                  </a:lnTo>
                  <a:lnTo>
                    <a:pt x="623" y="28"/>
                  </a:lnTo>
                  <a:lnTo>
                    <a:pt x="644" y="36"/>
                  </a:lnTo>
                  <a:lnTo>
                    <a:pt x="664" y="46"/>
                  </a:lnTo>
                  <a:lnTo>
                    <a:pt x="684" y="56"/>
                  </a:lnTo>
                  <a:lnTo>
                    <a:pt x="703" y="67"/>
                  </a:lnTo>
                  <a:lnTo>
                    <a:pt x="722" y="79"/>
                  </a:lnTo>
                  <a:lnTo>
                    <a:pt x="740" y="92"/>
                  </a:lnTo>
                  <a:lnTo>
                    <a:pt x="758" y="106"/>
                  </a:lnTo>
                  <a:lnTo>
                    <a:pt x="775" y="121"/>
                  </a:lnTo>
                  <a:lnTo>
                    <a:pt x="791" y="135"/>
                  </a:lnTo>
                  <a:lnTo>
                    <a:pt x="807" y="151"/>
                  </a:lnTo>
                  <a:lnTo>
                    <a:pt x="820" y="168"/>
                  </a:lnTo>
                  <a:lnTo>
                    <a:pt x="834" y="186"/>
                  </a:lnTo>
                  <a:lnTo>
                    <a:pt x="848" y="204"/>
                  </a:lnTo>
                  <a:lnTo>
                    <a:pt x="860" y="223"/>
                  </a:lnTo>
                  <a:lnTo>
                    <a:pt x="871" y="242"/>
                  </a:lnTo>
                  <a:lnTo>
                    <a:pt x="881" y="262"/>
                  </a:lnTo>
                  <a:lnTo>
                    <a:pt x="890" y="282"/>
                  </a:lnTo>
                  <a:lnTo>
                    <a:pt x="899" y="304"/>
                  </a:lnTo>
                  <a:lnTo>
                    <a:pt x="906" y="326"/>
                  </a:lnTo>
                  <a:lnTo>
                    <a:pt x="912" y="347"/>
                  </a:lnTo>
                  <a:lnTo>
                    <a:pt x="918" y="370"/>
                  </a:lnTo>
                  <a:lnTo>
                    <a:pt x="921" y="392"/>
                  </a:lnTo>
                  <a:lnTo>
                    <a:pt x="924" y="416"/>
                  </a:lnTo>
                  <a:lnTo>
                    <a:pt x="926" y="439"/>
                  </a:lnTo>
                  <a:lnTo>
                    <a:pt x="926" y="463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64" name="Freeform 124"/>
            <p:cNvSpPr>
              <a:spLocks/>
            </p:cNvSpPr>
            <p:nvPr/>
          </p:nvSpPr>
          <p:spPr bwMode="auto">
            <a:xfrm>
              <a:off x="938213" y="2981325"/>
              <a:ext cx="360363" cy="360363"/>
            </a:xfrm>
            <a:custGeom>
              <a:avLst/>
              <a:gdLst>
                <a:gd name="T0" fmla="*/ 1130 w 1133"/>
                <a:gd name="T1" fmla="*/ 624 h 1132"/>
                <a:gd name="T2" fmla="*/ 1115 w 1133"/>
                <a:gd name="T3" fmla="*/ 708 h 1132"/>
                <a:gd name="T4" fmla="*/ 1088 w 1133"/>
                <a:gd name="T5" fmla="*/ 786 h 1132"/>
                <a:gd name="T6" fmla="*/ 1050 w 1133"/>
                <a:gd name="T7" fmla="*/ 860 h 1132"/>
                <a:gd name="T8" fmla="*/ 1003 w 1133"/>
                <a:gd name="T9" fmla="*/ 927 h 1132"/>
                <a:gd name="T10" fmla="*/ 947 w 1133"/>
                <a:gd name="T11" fmla="*/ 985 h 1132"/>
                <a:gd name="T12" fmla="*/ 883 w 1133"/>
                <a:gd name="T13" fmla="*/ 1035 h 1132"/>
                <a:gd name="T14" fmla="*/ 811 w 1133"/>
                <a:gd name="T15" fmla="*/ 1077 h 1132"/>
                <a:gd name="T16" fmla="*/ 734 w 1133"/>
                <a:gd name="T17" fmla="*/ 1106 h 1132"/>
                <a:gd name="T18" fmla="*/ 653 w 1133"/>
                <a:gd name="T19" fmla="*/ 1125 h 1132"/>
                <a:gd name="T20" fmla="*/ 566 w 1133"/>
                <a:gd name="T21" fmla="*/ 1132 h 1132"/>
                <a:gd name="T22" fmla="*/ 480 w 1133"/>
                <a:gd name="T23" fmla="*/ 1125 h 1132"/>
                <a:gd name="T24" fmla="*/ 398 w 1133"/>
                <a:gd name="T25" fmla="*/ 1106 h 1132"/>
                <a:gd name="T26" fmla="*/ 321 w 1133"/>
                <a:gd name="T27" fmla="*/ 1077 h 1132"/>
                <a:gd name="T28" fmla="*/ 250 w 1133"/>
                <a:gd name="T29" fmla="*/ 1035 h 1132"/>
                <a:gd name="T30" fmla="*/ 185 w 1133"/>
                <a:gd name="T31" fmla="*/ 985 h 1132"/>
                <a:gd name="T32" fmla="*/ 129 w 1133"/>
                <a:gd name="T33" fmla="*/ 927 h 1132"/>
                <a:gd name="T34" fmla="*/ 82 w 1133"/>
                <a:gd name="T35" fmla="*/ 860 h 1132"/>
                <a:gd name="T36" fmla="*/ 45 w 1133"/>
                <a:gd name="T37" fmla="*/ 786 h 1132"/>
                <a:gd name="T38" fmla="*/ 17 w 1133"/>
                <a:gd name="T39" fmla="*/ 708 h 1132"/>
                <a:gd name="T40" fmla="*/ 2 w 1133"/>
                <a:gd name="T41" fmla="*/ 624 h 1132"/>
                <a:gd name="T42" fmla="*/ 0 w 1133"/>
                <a:gd name="T43" fmla="*/ 537 h 1132"/>
                <a:gd name="T44" fmla="*/ 12 w 1133"/>
                <a:gd name="T45" fmla="*/ 452 h 1132"/>
                <a:gd name="T46" fmla="*/ 34 w 1133"/>
                <a:gd name="T47" fmla="*/ 372 h 1132"/>
                <a:gd name="T48" fmla="*/ 68 w 1133"/>
                <a:gd name="T49" fmla="*/ 297 h 1132"/>
                <a:gd name="T50" fmla="*/ 112 w 1133"/>
                <a:gd name="T51" fmla="*/ 227 h 1132"/>
                <a:gd name="T52" fmla="*/ 165 w 1133"/>
                <a:gd name="T53" fmla="*/ 166 h 1132"/>
                <a:gd name="T54" fmla="*/ 228 w 1133"/>
                <a:gd name="T55" fmla="*/ 113 h 1132"/>
                <a:gd name="T56" fmla="*/ 296 w 1133"/>
                <a:gd name="T57" fmla="*/ 68 h 1132"/>
                <a:gd name="T58" fmla="*/ 371 w 1133"/>
                <a:gd name="T59" fmla="*/ 34 h 1132"/>
                <a:gd name="T60" fmla="*/ 452 w 1133"/>
                <a:gd name="T61" fmla="*/ 11 h 1132"/>
                <a:gd name="T62" fmla="*/ 537 w 1133"/>
                <a:gd name="T63" fmla="*/ 1 h 1132"/>
                <a:gd name="T64" fmla="*/ 624 w 1133"/>
                <a:gd name="T65" fmla="*/ 3 h 1132"/>
                <a:gd name="T66" fmla="*/ 708 w 1133"/>
                <a:gd name="T67" fmla="*/ 18 h 1132"/>
                <a:gd name="T68" fmla="*/ 787 w 1133"/>
                <a:gd name="T69" fmla="*/ 44 h 1132"/>
                <a:gd name="T70" fmla="*/ 860 w 1133"/>
                <a:gd name="T71" fmla="*/ 82 h 1132"/>
                <a:gd name="T72" fmla="*/ 927 w 1133"/>
                <a:gd name="T73" fmla="*/ 130 h 1132"/>
                <a:gd name="T74" fmla="*/ 986 w 1133"/>
                <a:gd name="T75" fmla="*/ 186 h 1132"/>
                <a:gd name="T76" fmla="*/ 1036 w 1133"/>
                <a:gd name="T77" fmla="*/ 249 h 1132"/>
                <a:gd name="T78" fmla="*/ 1077 w 1133"/>
                <a:gd name="T79" fmla="*/ 321 h 1132"/>
                <a:gd name="T80" fmla="*/ 1107 w 1133"/>
                <a:gd name="T81" fmla="*/ 398 h 1132"/>
                <a:gd name="T82" fmla="*/ 1127 w 1133"/>
                <a:gd name="T83" fmla="*/ 479 h 1132"/>
                <a:gd name="T84" fmla="*/ 1133 w 1133"/>
                <a:gd name="T85" fmla="*/ 566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33" h="1132">
                  <a:moveTo>
                    <a:pt x="1133" y="566"/>
                  </a:moveTo>
                  <a:lnTo>
                    <a:pt x="1132" y="595"/>
                  </a:lnTo>
                  <a:lnTo>
                    <a:pt x="1130" y="624"/>
                  </a:lnTo>
                  <a:lnTo>
                    <a:pt x="1127" y="652"/>
                  </a:lnTo>
                  <a:lnTo>
                    <a:pt x="1121" y="680"/>
                  </a:lnTo>
                  <a:lnTo>
                    <a:pt x="1115" y="708"/>
                  </a:lnTo>
                  <a:lnTo>
                    <a:pt x="1107" y="734"/>
                  </a:lnTo>
                  <a:lnTo>
                    <a:pt x="1098" y="761"/>
                  </a:lnTo>
                  <a:lnTo>
                    <a:pt x="1088" y="786"/>
                  </a:lnTo>
                  <a:lnTo>
                    <a:pt x="1077" y="811"/>
                  </a:lnTo>
                  <a:lnTo>
                    <a:pt x="1064" y="836"/>
                  </a:lnTo>
                  <a:lnTo>
                    <a:pt x="1050" y="860"/>
                  </a:lnTo>
                  <a:lnTo>
                    <a:pt x="1036" y="882"/>
                  </a:lnTo>
                  <a:lnTo>
                    <a:pt x="1020" y="904"/>
                  </a:lnTo>
                  <a:lnTo>
                    <a:pt x="1003" y="927"/>
                  </a:lnTo>
                  <a:lnTo>
                    <a:pt x="986" y="947"/>
                  </a:lnTo>
                  <a:lnTo>
                    <a:pt x="967" y="967"/>
                  </a:lnTo>
                  <a:lnTo>
                    <a:pt x="947" y="985"/>
                  </a:lnTo>
                  <a:lnTo>
                    <a:pt x="927" y="1003"/>
                  </a:lnTo>
                  <a:lnTo>
                    <a:pt x="906" y="1020"/>
                  </a:lnTo>
                  <a:lnTo>
                    <a:pt x="883" y="1035"/>
                  </a:lnTo>
                  <a:lnTo>
                    <a:pt x="860" y="1050"/>
                  </a:lnTo>
                  <a:lnTo>
                    <a:pt x="836" y="1064"/>
                  </a:lnTo>
                  <a:lnTo>
                    <a:pt x="811" y="1077"/>
                  </a:lnTo>
                  <a:lnTo>
                    <a:pt x="787" y="1087"/>
                  </a:lnTo>
                  <a:lnTo>
                    <a:pt x="761" y="1098"/>
                  </a:lnTo>
                  <a:lnTo>
                    <a:pt x="734" y="1106"/>
                  </a:lnTo>
                  <a:lnTo>
                    <a:pt x="708" y="1115"/>
                  </a:lnTo>
                  <a:lnTo>
                    <a:pt x="680" y="1121"/>
                  </a:lnTo>
                  <a:lnTo>
                    <a:pt x="653" y="1125"/>
                  </a:lnTo>
                  <a:lnTo>
                    <a:pt x="624" y="1130"/>
                  </a:lnTo>
                  <a:lnTo>
                    <a:pt x="596" y="1132"/>
                  </a:lnTo>
                  <a:lnTo>
                    <a:pt x="566" y="1132"/>
                  </a:lnTo>
                  <a:lnTo>
                    <a:pt x="537" y="1132"/>
                  </a:lnTo>
                  <a:lnTo>
                    <a:pt x="508" y="1130"/>
                  </a:lnTo>
                  <a:lnTo>
                    <a:pt x="480" y="1125"/>
                  </a:lnTo>
                  <a:lnTo>
                    <a:pt x="452" y="1121"/>
                  </a:lnTo>
                  <a:lnTo>
                    <a:pt x="424" y="1115"/>
                  </a:lnTo>
                  <a:lnTo>
                    <a:pt x="398" y="1106"/>
                  </a:lnTo>
                  <a:lnTo>
                    <a:pt x="371" y="1098"/>
                  </a:lnTo>
                  <a:lnTo>
                    <a:pt x="346" y="1087"/>
                  </a:lnTo>
                  <a:lnTo>
                    <a:pt x="321" y="1077"/>
                  </a:lnTo>
                  <a:lnTo>
                    <a:pt x="296" y="1064"/>
                  </a:lnTo>
                  <a:lnTo>
                    <a:pt x="272" y="1050"/>
                  </a:lnTo>
                  <a:lnTo>
                    <a:pt x="250" y="1035"/>
                  </a:lnTo>
                  <a:lnTo>
                    <a:pt x="228" y="1020"/>
                  </a:lnTo>
                  <a:lnTo>
                    <a:pt x="207" y="1003"/>
                  </a:lnTo>
                  <a:lnTo>
                    <a:pt x="185" y="985"/>
                  </a:lnTo>
                  <a:lnTo>
                    <a:pt x="165" y="967"/>
                  </a:lnTo>
                  <a:lnTo>
                    <a:pt x="147" y="947"/>
                  </a:lnTo>
                  <a:lnTo>
                    <a:pt x="129" y="927"/>
                  </a:lnTo>
                  <a:lnTo>
                    <a:pt x="112" y="904"/>
                  </a:lnTo>
                  <a:lnTo>
                    <a:pt x="97" y="882"/>
                  </a:lnTo>
                  <a:lnTo>
                    <a:pt x="82" y="860"/>
                  </a:lnTo>
                  <a:lnTo>
                    <a:pt x="68" y="836"/>
                  </a:lnTo>
                  <a:lnTo>
                    <a:pt x="55" y="811"/>
                  </a:lnTo>
                  <a:lnTo>
                    <a:pt x="45" y="786"/>
                  </a:lnTo>
                  <a:lnTo>
                    <a:pt x="34" y="761"/>
                  </a:lnTo>
                  <a:lnTo>
                    <a:pt x="26" y="734"/>
                  </a:lnTo>
                  <a:lnTo>
                    <a:pt x="17" y="708"/>
                  </a:lnTo>
                  <a:lnTo>
                    <a:pt x="12" y="680"/>
                  </a:lnTo>
                  <a:lnTo>
                    <a:pt x="7" y="652"/>
                  </a:lnTo>
                  <a:lnTo>
                    <a:pt x="2" y="624"/>
                  </a:lnTo>
                  <a:lnTo>
                    <a:pt x="0" y="595"/>
                  </a:lnTo>
                  <a:lnTo>
                    <a:pt x="0" y="566"/>
                  </a:lnTo>
                  <a:lnTo>
                    <a:pt x="0" y="537"/>
                  </a:lnTo>
                  <a:lnTo>
                    <a:pt x="2" y="508"/>
                  </a:lnTo>
                  <a:lnTo>
                    <a:pt x="7" y="479"/>
                  </a:lnTo>
                  <a:lnTo>
                    <a:pt x="12" y="452"/>
                  </a:lnTo>
                  <a:lnTo>
                    <a:pt x="17" y="424"/>
                  </a:lnTo>
                  <a:lnTo>
                    <a:pt x="26" y="398"/>
                  </a:lnTo>
                  <a:lnTo>
                    <a:pt x="34" y="372"/>
                  </a:lnTo>
                  <a:lnTo>
                    <a:pt x="45" y="345"/>
                  </a:lnTo>
                  <a:lnTo>
                    <a:pt x="55" y="321"/>
                  </a:lnTo>
                  <a:lnTo>
                    <a:pt x="68" y="297"/>
                  </a:lnTo>
                  <a:lnTo>
                    <a:pt x="82" y="272"/>
                  </a:lnTo>
                  <a:lnTo>
                    <a:pt x="97" y="249"/>
                  </a:lnTo>
                  <a:lnTo>
                    <a:pt x="112" y="227"/>
                  </a:lnTo>
                  <a:lnTo>
                    <a:pt x="129" y="206"/>
                  </a:lnTo>
                  <a:lnTo>
                    <a:pt x="147" y="186"/>
                  </a:lnTo>
                  <a:lnTo>
                    <a:pt x="165" y="166"/>
                  </a:lnTo>
                  <a:lnTo>
                    <a:pt x="185" y="146"/>
                  </a:lnTo>
                  <a:lnTo>
                    <a:pt x="207" y="130"/>
                  </a:lnTo>
                  <a:lnTo>
                    <a:pt x="228" y="113"/>
                  </a:lnTo>
                  <a:lnTo>
                    <a:pt x="250" y="97"/>
                  </a:lnTo>
                  <a:lnTo>
                    <a:pt x="272" y="82"/>
                  </a:lnTo>
                  <a:lnTo>
                    <a:pt x="296" y="68"/>
                  </a:lnTo>
                  <a:lnTo>
                    <a:pt x="321" y="56"/>
                  </a:lnTo>
                  <a:lnTo>
                    <a:pt x="346" y="44"/>
                  </a:lnTo>
                  <a:lnTo>
                    <a:pt x="371" y="34"/>
                  </a:lnTo>
                  <a:lnTo>
                    <a:pt x="398" y="25"/>
                  </a:lnTo>
                  <a:lnTo>
                    <a:pt x="424" y="18"/>
                  </a:lnTo>
                  <a:lnTo>
                    <a:pt x="452" y="11"/>
                  </a:lnTo>
                  <a:lnTo>
                    <a:pt x="480" y="6"/>
                  </a:lnTo>
                  <a:lnTo>
                    <a:pt x="508" y="3"/>
                  </a:lnTo>
                  <a:lnTo>
                    <a:pt x="537" y="1"/>
                  </a:lnTo>
                  <a:lnTo>
                    <a:pt x="566" y="0"/>
                  </a:lnTo>
                  <a:lnTo>
                    <a:pt x="596" y="1"/>
                  </a:lnTo>
                  <a:lnTo>
                    <a:pt x="624" y="3"/>
                  </a:lnTo>
                  <a:lnTo>
                    <a:pt x="653" y="6"/>
                  </a:lnTo>
                  <a:lnTo>
                    <a:pt x="680" y="11"/>
                  </a:lnTo>
                  <a:lnTo>
                    <a:pt x="708" y="18"/>
                  </a:lnTo>
                  <a:lnTo>
                    <a:pt x="734" y="25"/>
                  </a:lnTo>
                  <a:lnTo>
                    <a:pt x="761" y="34"/>
                  </a:lnTo>
                  <a:lnTo>
                    <a:pt x="787" y="44"/>
                  </a:lnTo>
                  <a:lnTo>
                    <a:pt x="811" y="56"/>
                  </a:lnTo>
                  <a:lnTo>
                    <a:pt x="836" y="68"/>
                  </a:lnTo>
                  <a:lnTo>
                    <a:pt x="860" y="82"/>
                  </a:lnTo>
                  <a:lnTo>
                    <a:pt x="883" y="97"/>
                  </a:lnTo>
                  <a:lnTo>
                    <a:pt x="906" y="113"/>
                  </a:lnTo>
                  <a:lnTo>
                    <a:pt x="927" y="130"/>
                  </a:lnTo>
                  <a:lnTo>
                    <a:pt x="947" y="146"/>
                  </a:lnTo>
                  <a:lnTo>
                    <a:pt x="967" y="166"/>
                  </a:lnTo>
                  <a:lnTo>
                    <a:pt x="986" y="186"/>
                  </a:lnTo>
                  <a:lnTo>
                    <a:pt x="1003" y="206"/>
                  </a:lnTo>
                  <a:lnTo>
                    <a:pt x="1020" y="227"/>
                  </a:lnTo>
                  <a:lnTo>
                    <a:pt x="1036" y="249"/>
                  </a:lnTo>
                  <a:lnTo>
                    <a:pt x="1050" y="272"/>
                  </a:lnTo>
                  <a:lnTo>
                    <a:pt x="1064" y="297"/>
                  </a:lnTo>
                  <a:lnTo>
                    <a:pt x="1077" y="321"/>
                  </a:lnTo>
                  <a:lnTo>
                    <a:pt x="1088" y="345"/>
                  </a:lnTo>
                  <a:lnTo>
                    <a:pt x="1098" y="372"/>
                  </a:lnTo>
                  <a:lnTo>
                    <a:pt x="1107" y="398"/>
                  </a:lnTo>
                  <a:lnTo>
                    <a:pt x="1115" y="424"/>
                  </a:lnTo>
                  <a:lnTo>
                    <a:pt x="1121" y="452"/>
                  </a:lnTo>
                  <a:lnTo>
                    <a:pt x="1127" y="479"/>
                  </a:lnTo>
                  <a:lnTo>
                    <a:pt x="1130" y="508"/>
                  </a:lnTo>
                  <a:lnTo>
                    <a:pt x="1132" y="537"/>
                  </a:lnTo>
                  <a:lnTo>
                    <a:pt x="1133" y="566"/>
                  </a:lnTo>
                  <a:close/>
                </a:path>
              </a:pathLst>
            </a:custGeom>
            <a:noFill/>
            <a:ln w="7938">
              <a:solidFill>
                <a:srgbClr val="F9D43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65" name="Freeform 125"/>
            <p:cNvSpPr>
              <a:spLocks/>
            </p:cNvSpPr>
            <p:nvPr/>
          </p:nvSpPr>
          <p:spPr bwMode="auto">
            <a:xfrm>
              <a:off x="1084263" y="3068638"/>
              <a:ext cx="80963" cy="187325"/>
            </a:xfrm>
            <a:custGeom>
              <a:avLst/>
              <a:gdLst>
                <a:gd name="T0" fmla="*/ 254 w 255"/>
                <a:gd name="T1" fmla="*/ 451 h 586"/>
                <a:gd name="T2" fmla="*/ 241 w 255"/>
                <a:gd name="T3" fmla="*/ 491 h 586"/>
                <a:gd name="T4" fmla="*/ 218 w 255"/>
                <a:gd name="T5" fmla="*/ 522 h 586"/>
                <a:gd name="T6" fmla="*/ 199 w 255"/>
                <a:gd name="T7" fmla="*/ 536 h 586"/>
                <a:gd name="T8" fmla="*/ 177 w 255"/>
                <a:gd name="T9" fmla="*/ 546 h 586"/>
                <a:gd name="T10" fmla="*/ 161 w 255"/>
                <a:gd name="T11" fmla="*/ 586 h 586"/>
                <a:gd name="T12" fmla="*/ 84 w 255"/>
                <a:gd name="T13" fmla="*/ 545 h 586"/>
                <a:gd name="T14" fmla="*/ 55 w 255"/>
                <a:gd name="T15" fmla="*/ 529 h 586"/>
                <a:gd name="T16" fmla="*/ 31 w 255"/>
                <a:gd name="T17" fmla="*/ 504 h 586"/>
                <a:gd name="T18" fmla="*/ 15 w 255"/>
                <a:gd name="T19" fmla="*/ 474 h 586"/>
                <a:gd name="T20" fmla="*/ 6 w 255"/>
                <a:gd name="T21" fmla="*/ 443 h 586"/>
                <a:gd name="T22" fmla="*/ 0 w 255"/>
                <a:gd name="T23" fmla="*/ 407 h 586"/>
                <a:gd name="T24" fmla="*/ 77 w 255"/>
                <a:gd name="T25" fmla="*/ 423 h 586"/>
                <a:gd name="T26" fmla="*/ 86 w 255"/>
                <a:gd name="T27" fmla="*/ 449 h 586"/>
                <a:gd name="T28" fmla="*/ 98 w 255"/>
                <a:gd name="T29" fmla="*/ 467 h 586"/>
                <a:gd name="T30" fmla="*/ 121 w 255"/>
                <a:gd name="T31" fmla="*/ 480 h 586"/>
                <a:gd name="T32" fmla="*/ 142 w 255"/>
                <a:gd name="T33" fmla="*/ 479 h 586"/>
                <a:gd name="T34" fmla="*/ 157 w 255"/>
                <a:gd name="T35" fmla="*/ 471 h 586"/>
                <a:gd name="T36" fmla="*/ 170 w 255"/>
                <a:gd name="T37" fmla="*/ 456 h 586"/>
                <a:gd name="T38" fmla="*/ 177 w 255"/>
                <a:gd name="T39" fmla="*/ 433 h 586"/>
                <a:gd name="T40" fmla="*/ 176 w 255"/>
                <a:gd name="T41" fmla="*/ 406 h 586"/>
                <a:gd name="T42" fmla="*/ 166 w 255"/>
                <a:gd name="T43" fmla="*/ 383 h 586"/>
                <a:gd name="T44" fmla="*/ 149 w 255"/>
                <a:gd name="T45" fmla="*/ 360 h 586"/>
                <a:gd name="T46" fmla="*/ 102 w 255"/>
                <a:gd name="T47" fmla="*/ 314 h 586"/>
                <a:gd name="T48" fmla="*/ 50 w 255"/>
                <a:gd name="T49" fmla="*/ 263 h 586"/>
                <a:gd name="T50" fmla="*/ 25 w 255"/>
                <a:gd name="T51" fmla="*/ 223 h 586"/>
                <a:gd name="T52" fmla="*/ 14 w 255"/>
                <a:gd name="T53" fmla="*/ 196 h 586"/>
                <a:gd name="T54" fmla="*/ 9 w 255"/>
                <a:gd name="T55" fmla="*/ 166 h 586"/>
                <a:gd name="T56" fmla="*/ 10 w 255"/>
                <a:gd name="T57" fmla="*/ 137 h 586"/>
                <a:gd name="T58" fmla="*/ 16 w 255"/>
                <a:gd name="T59" fmla="*/ 109 h 586"/>
                <a:gd name="T60" fmla="*/ 28 w 255"/>
                <a:gd name="T61" fmla="*/ 84 h 586"/>
                <a:gd name="T62" fmla="*/ 48 w 255"/>
                <a:gd name="T63" fmla="*/ 59 h 586"/>
                <a:gd name="T64" fmla="*/ 74 w 255"/>
                <a:gd name="T65" fmla="*/ 41 h 586"/>
                <a:gd name="T66" fmla="*/ 95 w 255"/>
                <a:gd name="T67" fmla="*/ 0 h 586"/>
                <a:gd name="T68" fmla="*/ 176 w 255"/>
                <a:gd name="T69" fmla="*/ 37 h 586"/>
                <a:gd name="T70" fmla="*/ 212 w 255"/>
                <a:gd name="T71" fmla="*/ 59 h 586"/>
                <a:gd name="T72" fmla="*/ 235 w 255"/>
                <a:gd name="T73" fmla="*/ 87 h 586"/>
                <a:gd name="T74" fmla="*/ 248 w 255"/>
                <a:gd name="T75" fmla="*/ 121 h 586"/>
                <a:gd name="T76" fmla="*/ 178 w 255"/>
                <a:gd name="T77" fmla="*/ 160 h 586"/>
                <a:gd name="T78" fmla="*/ 166 w 255"/>
                <a:gd name="T79" fmla="*/ 121 h 586"/>
                <a:gd name="T80" fmla="*/ 147 w 255"/>
                <a:gd name="T81" fmla="*/ 102 h 586"/>
                <a:gd name="T82" fmla="*/ 125 w 255"/>
                <a:gd name="T83" fmla="*/ 99 h 586"/>
                <a:gd name="T84" fmla="*/ 111 w 255"/>
                <a:gd name="T85" fmla="*/ 103 h 586"/>
                <a:gd name="T86" fmla="*/ 101 w 255"/>
                <a:gd name="T87" fmla="*/ 112 h 586"/>
                <a:gd name="T88" fmla="*/ 91 w 255"/>
                <a:gd name="T89" fmla="*/ 135 h 586"/>
                <a:gd name="T90" fmla="*/ 89 w 255"/>
                <a:gd name="T91" fmla="*/ 163 h 586"/>
                <a:gd name="T92" fmla="*/ 97 w 255"/>
                <a:gd name="T93" fmla="*/ 191 h 586"/>
                <a:gd name="T94" fmla="*/ 111 w 255"/>
                <a:gd name="T95" fmla="*/ 217 h 586"/>
                <a:gd name="T96" fmla="*/ 132 w 255"/>
                <a:gd name="T97" fmla="*/ 241 h 586"/>
                <a:gd name="T98" fmla="*/ 165 w 255"/>
                <a:gd name="T99" fmla="*/ 269 h 586"/>
                <a:gd name="T100" fmla="*/ 189 w 255"/>
                <a:gd name="T101" fmla="*/ 290 h 586"/>
                <a:gd name="T102" fmla="*/ 223 w 255"/>
                <a:gd name="T103" fmla="*/ 332 h 586"/>
                <a:gd name="T104" fmla="*/ 242 w 255"/>
                <a:gd name="T105" fmla="*/ 366 h 586"/>
                <a:gd name="T106" fmla="*/ 252 w 255"/>
                <a:gd name="T107" fmla="*/ 394 h 586"/>
                <a:gd name="T108" fmla="*/ 255 w 255"/>
                <a:gd name="T109" fmla="*/ 419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5" h="586">
                  <a:moveTo>
                    <a:pt x="255" y="419"/>
                  </a:moveTo>
                  <a:lnTo>
                    <a:pt x="255" y="435"/>
                  </a:lnTo>
                  <a:lnTo>
                    <a:pt x="254" y="451"/>
                  </a:lnTo>
                  <a:lnTo>
                    <a:pt x="251" y="464"/>
                  </a:lnTo>
                  <a:lnTo>
                    <a:pt x="247" y="478"/>
                  </a:lnTo>
                  <a:lnTo>
                    <a:pt x="241" y="491"/>
                  </a:lnTo>
                  <a:lnTo>
                    <a:pt x="235" y="501"/>
                  </a:lnTo>
                  <a:lnTo>
                    <a:pt x="228" y="512"/>
                  </a:lnTo>
                  <a:lnTo>
                    <a:pt x="218" y="522"/>
                  </a:lnTo>
                  <a:lnTo>
                    <a:pt x="213" y="527"/>
                  </a:lnTo>
                  <a:lnTo>
                    <a:pt x="207" y="532"/>
                  </a:lnTo>
                  <a:lnTo>
                    <a:pt x="199" y="536"/>
                  </a:lnTo>
                  <a:lnTo>
                    <a:pt x="193" y="540"/>
                  </a:lnTo>
                  <a:lnTo>
                    <a:pt x="185" y="543"/>
                  </a:lnTo>
                  <a:lnTo>
                    <a:pt x="177" y="546"/>
                  </a:lnTo>
                  <a:lnTo>
                    <a:pt x="170" y="548"/>
                  </a:lnTo>
                  <a:lnTo>
                    <a:pt x="161" y="550"/>
                  </a:lnTo>
                  <a:lnTo>
                    <a:pt x="161" y="586"/>
                  </a:lnTo>
                  <a:lnTo>
                    <a:pt x="95" y="586"/>
                  </a:lnTo>
                  <a:lnTo>
                    <a:pt x="95" y="548"/>
                  </a:lnTo>
                  <a:lnTo>
                    <a:pt x="84" y="545"/>
                  </a:lnTo>
                  <a:lnTo>
                    <a:pt x="74" y="541"/>
                  </a:lnTo>
                  <a:lnTo>
                    <a:pt x="64" y="535"/>
                  </a:lnTo>
                  <a:lnTo>
                    <a:pt x="55" y="529"/>
                  </a:lnTo>
                  <a:lnTo>
                    <a:pt x="47" y="522"/>
                  </a:lnTo>
                  <a:lnTo>
                    <a:pt x="38" y="513"/>
                  </a:lnTo>
                  <a:lnTo>
                    <a:pt x="31" y="504"/>
                  </a:lnTo>
                  <a:lnTo>
                    <a:pt x="25" y="493"/>
                  </a:lnTo>
                  <a:lnTo>
                    <a:pt x="19" y="485"/>
                  </a:lnTo>
                  <a:lnTo>
                    <a:pt x="15" y="474"/>
                  </a:lnTo>
                  <a:lnTo>
                    <a:pt x="12" y="464"/>
                  </a:lnTo>
                  <a:lnTo>
                    <a:pt x="8" y="454"/>
                  </a:lnTo>
                  <a:lnTo>
                    <a:pt x="6" y="443"/>
                  </a:lnTo>
                  <a:lnTo>
                    <a:pt x="3" y="432"/>
                  </a:lnTo>
                  <a:lnTo>
                    <a:pt x="1" y="420"/>
                  </a:lnTo>
                  <a:lnTo>
                    <a:pt x="0" y="407"/>
                  </a:lnTo>
                  <a:lnTo>
                    <a:pt x="74" y="402"/>
                  </a:lnTo>
                  <a:lnTo>
                    <a:pt x="76" y="414"/>
                  </a:lnTo>
                  <a:lnTo>
                    <a:pt x="77" y="423"/>
                  </a:lnTo>
                  <a:lnTo>
                    <a:pt x="80" y="433"/>
                  </a:lnTo>
                  <a:lnTo>
                    <a:pt x="83" y="441"/>
                  </a:lnTo>
                  <a:lnTo>
                    <a:pt x="86" y="449"/>
                  </a:lnTo>
                  <a:lnTo>
                    <a:pt x="89" y="456"/>
                  </a:lnTo>
                  <a:lnTo>
                    <a:pt x="93" y="461"/>
                  </a:lnTo>
                  <a:lnTo>
                    <a:pt x="98" y="467"/>
                  </a:lnTo>
                  <a:lnTo>
                    <a:pt x="105" y="474"/>
                  </a:lnTo>
                  <a:lnTo>
                    <a:pt x="112" y="478"/>
                  </a:lnTo>
                  <a:lnTo>
                    <a:pt x="121" y="480"/>
                  </a:lnTo>
                  <a:lnTo>
                    <a:pt x="129" y="481"/>
                  </a:lnTo>
                  <a:lnTo>
                    <a:pt x="136" y="480"/>
                  </a:lnTo>
                  <a:lnTo>
                    <a:pt x="142" y="479"/>
                  </a:lnTo>
                  <a:lnTo>
                    <a:pt x="147" y="477"/>
                  </a:lnTo>
                  <a:lnTo>
                    <a:pt x="153" y="475"/>
                  </a:lnTo>
                  <a:lnTo>
                    <a:pt x="157" y="471"/>
                  </a:lnTo>
                  <a:lnTo>
                    <a:pt x="162" y="467"/>
                  </a:lnTo>
                  <a:lnTo>
                    <a:pt x="166" y="462"/>
                  </a:lnTo>
                  <a:lnTo>
                    <a:pt x="170" y="456"/>
                  </a:lnTo>
                  <a:lnTo>
                    <a:pt x="173" y="450"/>
                  </a:lnTo>
                  <a:lnTo>
                    <a:pt x="176" y="442"/>
                  </a:lnTo>
                  <a:lnTo>
                    <a:pt x="177" y="433"/>
                  </a:lnTo>
                  <a:lnTo>
                    <a:pt x="178" y="422"/>
                  </a:lnTo>
                  <a:lnTo>
                    <a:pt x="177" y="415"/>
                  </a:lnTo>
                  <a:lnTo>
                    <a:pt x="176" y="406"/>
                  </a:lnTo>
                  <a:lnTo>
                    <a:pt x="174" y="399"/>
                  </a:lnTo>
                  <a:lnTo>
                    <a:pt x="171" y="392"/>
                  </a:lnTo>
                  <a:lnTo>
                    <a:pt x="166" y="383"/>
                  </a:lnTo>
                  <a:lnTo>
                    <a:pt x="161" y="376"/>
                  </a:lnTo>
                  <a:lnTo>
                    <a:pt x="156" y="367"/>
                  </a:lnTo>
                  <a:lnTo>
                    <a:pt x="149" y="360"/>
                  </a:lnTo>
                  <a:lnTo>
                    <a:pt x="136" y="347"/>
                  </a:lnTo>
                  <a:lnTo>
                    <a:pt x="120" y="332"/>
                  </a:lnTo>
                  <a:lnTo>
                    <a:pt x="102" y="314"/>
                  </a:lnTo>
                  <a:lnTo>
                    <a:pt x="81" y="294"/>
                  </a:lnTo>
                  <a:lnTo>
                    <a:pt x="64" y="278"/>
                  </a:lnTo>
                  <a:lnTo>
                    <a:pt x="50" y="263"/>
                  </a:lnTo>
                  <a:lnTo>
                    <a:pt x="38" y="247"/>
                  </a:lnTo>
                  <a:lnTo>
                    <a:pt x="29" y="233"/>
                  </a:lnTo>
                  <a:lnTo>
                    <a:pt x="25" y="223"/>
                  </a:lnTo>
                  <a:lnTo>
                    <a:pt x="20" y="215"/>
                  </a:lnTo>
                  <a:lnTo>
                    <a:pt x="16" y="206"/>
                  </a:lnTo>
                  <a:lnTo>
                    <a:pt x="14" y="196"/>
                  </a:lnTo>
                  <a:lnTo>
                    <a:pt x="12" y="186"/>
                  </a:lnTo>
                  <a:lnTo>
                    <a:pt x="10" y="177"/>
                  </a:lnTo>
                  <a:lnTo>
                    <a:pt x="9" y="166"/>
                  </a:lnTo>
                  <a:lnTo>
                    <a:pt x="9" y="157"/>
                  </a:lnTo>
                  <a:lnTo>
                    <a:pt x="9" y="146"/>
                  </a:lnTo>
                  <a:lnTo>
                    <a:pt x="10" y="137"/>
                  </a:lnTo>
                  <a:lnTo>
                    <a:pt x="12" y="127"/>
                  </a:lnTo>
                  <a:lnTo>
                    <a:pt x="13" y="119"/>
                  </a:lnTo>
                  <a:lnTo>
                    <a:pt x="16" y="109"/>
                  </a:lnTo>
                  <a:lnTo>
                    <a:pt x="19" y="101"/>
                  </a:lnTo>
                  <a:lnTo>
                    <a:pt x="24" y="92"/>
                  </a:lnTo>
                  <a:lnTo>
                    <a:pt x="28" y="84"/>
                  </a:lnTo>
                  <a:lnTo>
                    <a:pt x="33" y="74"/>
                  </a:lnTo>
                  <a:lnTo>
                    <a:pt x="40" y="66"/>
                  </a:lnTo>
                  <a:lnTo>
                    <a:pt x="48" y="59"/>
                  </a:lnTo>
                  <a:lnTo>
                    <a:pt x="56" y="51"/>
                  </a:lnTo>
                  <a:lnTo>
                    <a:pt x="65" y="45"/>
                  </a:lnTo>
                  <a:lnTo>
                    <a:pt x="74" y="41"/>
                  </a:lnTo>
                  <a:lnTo>
                    <a:pt x="85" y="36"/>
                  </a:lnTo>
                  <a:lnTo>
                    <a:pt x="95" y="33"/>
                  </a:lnTo>
                  <a:lnTo>
                    <a:pt x="95" y="0"/>
                  </a:lnTo>
                  <a:lnTo>
                    <a:pt x="161" y="0"/>
                  </a:lnTo>
                  <a:lnTo>
                    <a:pt x="161" y="33"/>
                  </a:lnTo>
                  <a:lnTo>
                    <a:pt x="176" y="37"/>
                  </a:lnTo>
                  <a:lnTo>
                    <a:pt x="190" y="43"/>
                  </a:lnTo>
                  <a:lnTo>
                    <a:pt x="201" y="50"/>
                  </a:lnTo>
                  <a:lnTo>
                    <a:pt x="212" y="59"/>
                  </a:lnTo>
                  <a:lnTo>
                    <a:pt x="220" y="68"/>
                  </a:lnTo>
                  <a:lnTo>
                    <a:pt x="229" y="77"/>
                  </a:lnTo>
                  <a:lnTo>
                    <a:pt x="235" y="87"/>
                  </a:lnTo>
                  <a:lnTo>
                    <a:pt x="240" y="98"/>
                  </a:lnTo>
                  <a:lnTo>
                    <a:pt x="245" y="109"/>
                  </a:lnTo>
                  <a:lnTo>
                    <a:pt x="248" y="121"/>
                  </a:lnTo>
                  <a:lnTo>
                    <a:pt x="251" y="134"/>
                  </a:lnTo>
                  <a:lnTo>
                    <a:pt x="252" y="146"/>
                  </a:lnTo>
                  <a:lnTo>
                    <a:pt x="178" y="160"/>
                  </a:lnTo>
                  <a:lnTo>
                    <a:pt x="176" y="145"/>
                  </a:lnTo>
                  <a:lnTo>
                    <a:pt x="172" y="133"/>
                  </a:lnTo>
                  <a:lnTo>
                    <a:pt x="166" y="121"/>
                  </a:lnTo>
                  <a:lnTo>
                    <a:pt x="160" y="110"/>
                  </a:lnTo>
                  <a:lnTo>
                    <a:pt x="155" y="105"/>
                  </a:lnTo>
                  <a:lnTo>
                    <a:pt x="147" y="102"/>
                  </a:lnTo>
                  <a:lnTo>
                    <a:pt x="139" y="100"/>
                  </a:lnTo>
                  <a:lnTo>
                    <a:pt x="129" y="99"/>
                  </a:lnTo>
                  <a:lnTo>
                    <a:pt x="125" y="99"/>
                  </a:lnTo>
                  <a:lnTo>
                    <a:pt x="120" y="100"/>
                  </a:lnTo>
                  <a:lnTo>
                    <a:pt x="116" y="101"/>
                  </a:lnTo>
                  <a:lnTo>
                    <a:pt x="111" y="103"/>
                  </a:lnTo>
                  <a:lnTo>
                    <a:pt x="107" y="106"/>
                  </a:lnTo>
                  <a:lnTo>
                    <a:pt x="104" y="109"/>
                  </a:lnTo>
                  <a:lnTo>
                    <a:pt x="101" y="112"/>
                  </a:lnTo>
                  <a:lnTo>
                    <a:pt x="98" y="118"/>
                  </a:lnTo>
                  <a:lnTo>
                    <a:pt x="93" y="125"/>
                  </a:lnTo>
                  <a:lnTo>
                    <a:pt x="91" y="135"/>
                  </a:lnTo>
                  <a:lnTo>
                    <a:pt x="89" y="144"/>
                  </a:lnTo>
                  <a:lnTo>
                    <a:pt x="88" y="155"/>
                  </a:lnTo>
                  <a:lnTo>
                    <a:pt x="89" y="163"/>
                  </a:lnTo>
                  <a:lnTo>
                    <a:pt x="90" y="173"/>
                  </a:lnTo>
                  <a:lnTo>
                    <a:pt x="93" y="181"/>
                  </a:lnTo>
                  <a:lnTo>
                    <a:pt x="97" y="191"/>
                  </a:lnTo>
                  <a:lnTo>
                    <a:pt x="101" y="199"/>
                  </a:lnTo>
                  <a:lnTo>
                    <a:pt x="106" y="209"/>
                  </a:lnTo>
                  <a:lnTo>
                    <a:pt x="111" y="217"/>
                  </a:lnTo>
                  <a:lnTo>
                    <a:pt x="119" y="227"/>
                  </a:lnTo>
                  <a:lnTo>
                    <a:pt x="125" y="233"/>
                  </a:lnTo>
                  <a:lnTo>
                    <a:pt x="132" y="241"/>
                  </a:lnTo>
                  <a:lnTo>
                    <a:pt x="142" y="250"/>
                  </a:lnTo>
                  <a:lnTo>
                    <a:pt x="153" y="258"/>
                  </a:lnTo>
                  <a:lnTo>
                    <a:pt x="165" y="269"/>
                  </a:lnTo>
                  <a:lnTo>
                    <a:pt x="175" y="277"/>
                  </a:lnTo>
                  <a:lnTo>
                    <a:pt x="183" y="285"/>
                  </a:lnTo>
                  <a:lnTo>
                    <a:pt x="189" y="290"/>
                  </a:lnTo>
                  <a:lnTo>
                    <a:pt x="202" y="305"/>
                  </a:lnTo>
                  <a:lnTo>
                    <a:pt x="214" y="319"/>
                  </a:lnTo>
                  <a:lnTo>
                    <a:pt x="223" y="332"/>
                  </a:lnTo>
                  <a:lnTo>
                    <a:pt x="232" y="346"/>
                  </a:lnTo>
                  <a:lnTo>
                    <a:pt x="237" y="357"/>
                  </a:lnTo>
                  <a:lnTo>
                    <a:pt x="242" y="366"/>
                  </a:lnTo>
                  <a:lnTo>
                    <a:pt x="246" y="376"/>
                  </a:lnTo>
                  <a:lnTo>
                    <a:pt x="250" y="384"/>
                  </a:lnTo>
                  <a:lnTo>
                    <a:pt x="252" y="394"/>
                  </a:lnTo>
                  <a:lnTo>
                    <a:pt x="254" y="402"/>
                  </a:lnTo>
                  <a:lnTo>
                    <a:pt x="255" y="411"/>
                  </a:lnTo>
                  <a:lnTo>
                    <a:pt x="255" y="419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66" name="Freeform 126"/>
            <p:cNvSpPr>
              <a:spLocks/>
            </p:cNvSpPr>
            <p:nvPr/>
          </p:nvSpPr>
          <p:spPr bwMode="auto">
            <a:xfrm>
              <a:off x="5167313" y="3965575"/>
              <a:ext cx="604838" cy="604838"/>
            </a:xfrm>
            <a:custGeom>
              <a:avLst/>
              <a:gdLst>
                <a:gd name="T0" fmla="*/ 1901 w 1906"/>
                <a:gd name="T1" fmla="*/ 1050 h 1905"/>
                <a:gd name="T2" fmla="*/ 1876 w 1906"/>
                <a:gd name="T3" fmla="*/ 1190 h 1905"/>
                <a:gd name="T4" fmla="*/ 1831 w 1906"/>
                <a:gd name="T5" fmla="*/ 1323 h 1905"/>
                <a:gd name="T6" fmla="*/ 1769 w 1906"/>
                <a:gd name="T7" fmla="*/ 1446 h 1905"/>
                <a:gd name="T8" fmla="*/ 1688 w 1906"/>
                <a:gd name="T9" fmla="*/ 1558 h 1905"/>
                <a:gd name="T10" fmla="*/ 1594 w 1906"/>
                <a:gd name="T11" fmla="*/ 1657 h 1905"/>
                <a:gd name="T12" fmla="*/ 1486 w 1906"/>
                <a:gd name="T13" fmla="*/ 1742 h 1905"/>
                <a:gd name="T14" fmla="*/ 1367 w 1906"/>
                <a:gd name="T15" fmla="*/ 1811 h 1905"/>
                <a:gd name="T16" fmla="*/ 1237 w 1906"/>
                <a:gd name="T17" fmla="*/ 1861 h 1905"/>
                <a:gd name="T18" fmla="*/ 1098 w 1906"/>
                <a:gd name="T19" fmla="*/ 1894 h 1905"/>
                <a:gd name="T20" fmla="*/ 953 w 1906"/>
                <a:gd name="T21" fmla="*/ 1905 h 1905"/>
                <a:gd name="T22" fmla="*/ 808 w 1906"/>
                <a:gd name="T23" fmla="*/ 1894 h 1905"/>
                <a:gd name="T24" fmla="*/ 670 w 1906"/>
                <a:gd name="T25" fmla="*/ 1861 h 1905"/>
                <a:gd name="T26" fmla="*/ 540 w 1906"/>
                <a:gd name="T27" fmla="*/ 1811 h 1905"/>
                <a:gd name="T28" fmla="*/ 420 w 1906"/>
                <a:gd name="T29" fmla="*/ 1742 h 1905"/>
                <a:gd name="T30" fmla="*/ 312 w 1906"/>
                <a:gd name="T31" fmla="*/ 1657 h 1905"/>
                <a:gd name="T32" fmla="*/ 218 w 1906"/>
                <a:gd name="T33" fmla="*/ 1558 h 1905"/>
                <a:gd name="T34" fmla="*/ 139 w 1906"/>
                <a:gd name="T35" fmla="*/ 1446 h 1905"/>
                <a:gd name="T36" fmla="*/ 75 w 1906"/>
                <a:gd name="T37" fmla="*/ 1323 h 1905"/>
                <a:gd name="T38" fmla="*/ 30 w 1906"/>
                <a:gd name="T39" fmla="*/ 1190 h 1905"/>
                <a:gd name="T40" fmla="*/ 6 w 1906"/>
                <a:gd name="T41" fmla="*/ 1050 h 1905"/>
                <a:gd name="T42" fmla="*/ 1 w 1906"/>
                <a:gd name="T43" fmla="*/ 904 h 1905"/>
                <a:gd name="T44" fmla="*/ 19 w 1906"/>
                <a:gd name="T45" fmla="*/ 760 h 1905"/>
                <a:gd name="T46" fmla="*/ 59 w 1906"/>
                <a:gd name="T47" fmla="*/ 625 h 1905"/>
                <a:gd name="T48" fmla="*/ 116 w 1906"/>
                <a:gd name="T49" fmla="*/ 499 h 1905"/>
                <a:gd name="T50" fmla="*/ 190 w 1906"/>
                <a:gd name="T51" fmla="*/ 383 h 1905"/>
                <a:gd name="T52" fmla="*/ 280 w 1906"/>
                <a:gd name="T53" fmla="*/ 279 h 1905"/>
                <a:gd name="T54" fmla="*/ 383 w 1906"/>
                <a:gd name="T55" fmla="*/ 189 h 1905"/>
                <a:gd name="T56" fmla="*/ 500 w 1906"/>
                <a:gd name="T57" fmla="*/ 115 h 1905"/>
                <a:gd name="T58" fmla="*/ 625 w 1906"/>
                <a:gd name="T59" fmla="*/ 58 h 1905"/>
                <a:gd name="T60" fmla="*/ 761 w 1906"/>
                <a:gd name="T61" fmla="*/ 19 h 1905"/>
                <a:gd name="T62" fmla="*/ 905 w 1906"/>
                <a:gd name="T63" fmla="*/ 1 h 1905"/>
                <a:gd name="T64" fmla="*/ 1050 w 1906"/>
                <a:gd name="T65" fmla="*/ 5 h 1905"/>
                <a:gd name="T66" fmla="*/ 1191 w 1906"/>
                <a:gd name="T67" fmla="*/ 29 h 1905"/>
                <a:gd name="T68" fmla="*/ 1324 w 1906"/>
                <a:gd name="T69" fmla="*/ 75 h 1905"/>
                <a:gd name="T70" fmla="*/ 1447 w 1906"/>
                <a:gd name="T71" fmla="*/ 138 h 1905"/>
                <a:gd name="T72" fmla="*/ 1559 w 1906"/>
                <a:gd name="T73" fmla="*/ 218 h 1905"/>
                <a:gd name="T74" fmla="*/ 1659 w 1906"/>
                <a:gd name="T75" fmla="*/ 312 h 1905"/>
                <a:gd name="T76" fmla="*/ 1743 w 1906"/>
                <a:gd name="T77" fmla="*/ 420 h 1905"/>
                <a:gd name="T78" fmla="*/ 1812 w 1906"/>
                <a:gd name="T79" fmla="*/ 539 h 1905"/>
                <a:gd name="T80" fmla="*/ 1864 w 1906"/>
                <a:gd name="T81" fmla="*/ 669 h 1905"/>
                <a:gd name="T82" fmla="*/ 1895 w 1906"/>
                <a:gd name="T83" fmla="*/ 807 h 1905"/>
                <a:gd name="T84" fmla="*/ 1906 w 1906"/>
                <a:gd name="T85" fmla="*/ 952 h 1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06" h="1905">
                  <a:moveTo>
                    <a:pt x="1906" y="952"/>
                  </a:moveTo>
                  <a:lnTo>
                    <a:pt x="1905" y="1001"/>
                  </a:lnTo>
                  <a:lnTo>
                    <a:pt x="1901" y="1050"/>
                  </a:lnTo>
                  <a:lnTo>
                    <a:pt x="1895" y="1097"/>
                  </a:lnTo>
                  <a:lnTo>
                    <a:pt x="1887" y="1145"/>
                  </a:lnTo>
                  <a:lnTo>
                    <a:pt x="1876" y="1190"/>
                  </a:lnTo>
                  <a:lnTo>
                    <a:pt x="1864" y="1236"/>
                  </a:lnTo>
                  <a:lnTo>
                    <a:pt x="1848" y="1280"/>
                  </a:lnTo>
                  <a:lnTo>
                    <a:pt x="1831" y="1323"/>
                  </a:lnTo>
                  <a:lnTo>
                    <a:pt x="1812" y="1366"/>
                  </a:lnTo>
                  <a:lnTo>
                    <a:pt x="1791" y="1406"/>
                  </a:lnTo>
                  <a:lnTo>
                    <a:pt x="1769" y="1446"/>
                  </a:lnTo>
                  <a:lnTo>
                    <a:pt x="1743" y="1485"/>
                  </a:lnTo>
                  <a:lnTo>
                    <a:pt x="1717" y="1522"/>
                  </a:lnTo>
                  <a:lnTo>
                    <a:pt x="1688" y="1558"/>
                  </a:lnTo>
                  <a:lnTo>
                    <a:pt x="1659" y="1593"/>
                  </a:lnTo>
                  <a:lnTo>
                    <a:pt x="1627" y="1626"/>
                  </a:lnTo>
                  <a:lnTo>
                    <a:pt x="1594" y="1657"/>
                  </a:lnTo>
                  <a:lnTo>
                    <a:pt x="1559" y="1687"/>
                  </a:lnTo>
                  <a:lnTo>
                    <a:pt x="1523" y="1716"/>
                  </a:lnTo>
                  <a:lnTo>
                    <a:pt x="1486" y="1742"/>
                  </a:lnTo>
                  <a:lnTo>
                    <a:pt x="1447" y="1767"/>
                  </a:lnTo>
                  <a:lnTo>
                    <a:pt x="1408" y="1790"/>
                  </a:lnTo>
                  <a:lnTo>
                    <a:pt x="1367" y="1811"/>
                  </a:lnTo>
                  <a:lnTo>
                    <a:pt x="1324" y="1830"/>
                  </a:lnTo>
                  <a:lnTo>
                    <a:pt x="1281" y="1847"/>
                  </a:lnTo>
                  <a:lnTo>
                    <a:pt x="1237" y="1861"/>
                  </a:lnTo>
                  <a:lnTo>
                    <a:pt x="1191" y="1875"/>
                  </a:lnTo>
                  <a:lnTo>
                    <a:pt x="1146" y="1886"/>
                  </a:lnTo>
                  <a:lnTo>
                    <a:pt x="1098" y="1894"/>
                  </a:lnTo>
                  <a:lnTo>
                    <a:pt x="1050" y="1899"/>
                  </a:lnTo>
                  <a:lnTo>
                    <a:pt x="1002" y="1904"/>
                  </a:lnTo>
                  <a:lnTo>
                    <a:pt x="953" y="1905"/>
                  </a:lnTo>
                  <a:lnTo>
                    <a:pt x="905" y="1904"/>
                  </a:lnTo>
                  <a:lnTo>
                    <a:pt x="856" y="1899"/>
                  </a:lnTo>
                  <a:lnTo>
                    <a:pt x="808" y="1894"/>
                  </a:lnTo>
                  <a:lnTo>
                    <a:pt x="761" y="1886"/>
                  </a:lnTo>
                  <a:lnTo>
                    <a:pt x="715" y="1875"/>
                  </a:lnTo>
                  <a:lnTo>
                    <a:pt x="670" y="1861"/>
                  </a:lnTo>
                  <a:lnTo>
                    <a:pt x="625" y="1847"/>
                  </a:lnTo>
                  <a:lnTo>
                    <a:pt x="582" y="1830"/>
                  </a:lnTo>
                  <a:lnTo>
                    <a:pt x="540" y="1811"/>
                  </a:lnTo>
                  <a:lnTo>
                    <a:pt x="500" y="1790"/>
                  </a:lnTo>
                  <a:lnTo>
                    <a:pt x="459" y="1767"/>
                  </a:lnTo>
                  <a:lnTo>
                    <a:pt x="420" y="1742"/>
                  </a:lnTo>
                  <a:lnTo>
                    <a:pt x="383" y="1716"/>
                  </a:lnTo>
                  <a:lnTo>
                    <a:pt x="347" y="1687"/>
                  </a:lnTo>
                  <a:lnTo>
                    <a:pt x="312" y="1657"/>
                  </a:lnTo>
                  <a:lnTo>
                    <a:pt x="280" y="1626"/>
                  </a:lnTo>
                  <a:lnTo>
                    <a:pt x="248" y="1593"/>
                  </a:lnTo>
                  <a:lnTo>
                    <a:pt x="218" y="1558"/>
                  </a:lnTo>
                  <a:lnTo>
                    <a:pt x="190" y="1522"/>
                  </a:lnTo>
                  <a:lnTo>
                    <a:pt x="163" y="1485"/>
                  </a:lnTo>
                  <a:lnTo>
                    <a:pt x="139" y="1446"/>
                  </a:lnTo>
                  <a:lnTo>
                    <a:pt x="116" y="1406"/>
                  </a:lnTo>
                  <a:lnTo>
                    <a:pt x="95" y="1366"/>
                  </a:lnTo>
                  <a:lnTo>
                    <a:pt x="75" y="1323"/>
                  </a:lnTo>
                  <a:lnTo>
                    <a:pt x="59" y="1280"/>
                  </a:lnTo>
                  <a:lnTo>
                    <a:pt x="44" y="1236"/>
                  </a:lnTo>
                  <a:lnTo>
                    <a:pt x="30" y="1190"/>
                  </a:lnTo>
                  <a:lnTo>
                    <a:pt x="19" y="1145"/>
                  </a:lnTo>
                  <a:lnTo>
                    <a:pt x="11" y="1097"/>
                  </a:lnTo>
                  <a:lnTo>
                    <a:pt x="6" y="1050"/>
                  </a:lnTo>
                  <a:lnTo>
                    <a:pt x="1" y="1001"/>
                  </a:lnTo>
                  <a:lnTo>
                    <a:pt x="0" y="952"/>
                  </a:lnTo>
                  <a:lnTo>
                    <a:pt x="1" y="904"/>
                  </a:lnTo>
                  <a:lnTo>
                    <a:pt x="6" y="855"/>
                  </a:lnTo>
                  <a:lnTo>
                    <a:pt x="11" y="807"/>
                  </a:lnTo>
                  <a:lnTo>
                    <a:pt x="19" y="760"/>
                  </a:lnTo>
                  <a:lnTo>
                    <a:pt x="30" y="714"/>
                  </a:lnTo>
                  <a:lnTo>
                    <a:pt x="44" y="669"/>
                  </a:lnTo>
                  <a:lnTo>
                    <a:pt x="59" y="625"/>
                  </a:lnTo>
                  <a:lnTo>
                    <a:pt x="75" y="581"/>
                  </a:lnTo>
                  <a:lnTo>
                    <a:pt x="95" y="539"/>
                  </a:lnTo>
                  <a:lnTo>
                    <a:pt x="116" y="499"/>
                  </a:lnTo>
                  <a:lnTo>
                    <a:pt x="139" y="459"/>
                  </a:lnTo>
                  <a:lnTo>
                    <a:pt x="163" y="420"/>
                  </a:lnTo>
                  <a:lnTo>
                    <a:pt x="190" y="383"/>
                  </a:lnTo>
                  <a:lnTo>
                    <a:pt x="218" y="347"/>
                  </a:lnTo>
                  <a:lnTo>
                    <a:pt x="248" y="312"/>
                  </a:lnTo>
                  <a:lnTo>
                    <a:pt x="280" y="279"/>
                  </a:lnTo>
                  <a:lnTo>
                    <a:pt x="312" y="247"/>
                  </a:lnTo>
                  <a:lnTo>
                    <a:pt x="347" y="218"/>
                  </a:lnTo>
                  <a:lnTo>
                    <a:pt x="383" y="189"/>
                  </a:lnTo>
                  <a:lnTo>
                    <a:pt x="420" y="163"/>
                  </a:lnTo>
                  <a:lnTo>
                    <a:pt x="459" y="138"/>
                  </a:lnTo>
                  <a:lnTo>
                    <a:pt x="500" y="115"/>
                  </a:lnTo>
                  <a:lnTo>
                    <a:pt x="540" y="94"/>
                  </a:lnTo>
                  <a:lnTo>
                    <a:pt x="582" y="75"/>
                  </a:lnTo>
                  <a:lnTo>
                    <a:pt x="625" y="58"/>
                  </a:lnTo>
                  <a:lnTo>
                    <a:pt x="670" y="43"/>
                  </a:lnTo>
                  <a:lnTo>
                    <a:pt x="715" y="29"/>
                  </a:lnTo>
                  <a:lnTo>
                    <a:pt x="761" y="19"/>
                  </a:lnTo>
                  <a:lnTo>
                    <a:pt x="808" y="10"/>
                  </a:lnTo>
                  <a:lnTo>
                    <a:pt x="856" y="5"/>
                  </a:lnTo>
                  <a:lnTo>
                    <a:pt x="905" y="1"/>
                  </a:lnTo>
                  <a:lnTo>
                    <a:pt x="953" y="0"/>
                  </a:lnTo>
                  <a:lnTo>
                    <a:pt x="1002" y="1"/>
                  </a:lnTo>
                  <a:lnTo>
                    <a:pt x="1050" y="5"/>
                  </a:lnTo>
                  <a:lnTo>
                    <a:pt x="1098" y="10"/>
                  </a:lnTo>
                  <a:lnTo>
                    <a:pt x="1146" y="19"/>
                  </a:lnTo>
                  <a:lnTo>
                    <a:pt x="1191" y="29"/>
                  </a:lnTo>
                  <a:lnTo>
                    <a:pt x="1237" y="43"/>
                  </a:lnTo>
                  <a:lnTo>
                    <a:pt x="1281" y="58"/>
                  </a:lnTo>
                  <a:lnTo>
                    <a:pt x="1324" y="75"/>
                  </a:lnTo>
                  <a:lnTo>
                    <a:pt x="1367" y="94"/>
                  </a:lnTo>
                  <a:lnTo>
                    <a:pt x="1408" y="115"/>
                  </a:lnTo>
                  <a:lnTo>
                    <a:pt x="1447" y="138"/>
                  </a:lnTo>
                  <a:lnTo>
                    <a:pt x="1486" y="163"/>
                  </a:lnTo>
                  <a:lnTo>
                    <a:pt x="1523" y="189"/>
                  </a:lnTo>
                  <a:lnTo>
                    <a:pt x="1559" y="218"/>
                  </a:lnTo>
                  <a:lnTo>
                    <a:pt x="1594" y="247"/>
                  </a:lnTo>
                  <a:lnTo>
                    <a:pt x="1627" y="279"/>
                  </a:lnTo>
                  <a:lnTo>
                    <a:pt x="1659" y="312"/>
                  </a:lnTo>
                  <a:lnTo>
                    <a:pt x="1688" y="347"/>
                  </a:lnTo>
                  <a:lnTo>
                    <a:pt x="1717" y="383"/>
                  </a:lnTo>
                  <a:lnTo>
                    <a:pt x="1743" y="420"/>
                  </a:lnTo>
                  <a:lnTo>
                    <a:pt x="1769" y="459"/>
                  </a:lnTo>
                  <a:lnTo>
                    <a:pt x="1791" y="499"/>
                  </a:lnTo>
                  <a:lnTo>
                    <a:pt x="1812" y="539"/>
                  </a:lnTo>
                  <a:lnTo>
                    <a:pt x="1831" y="581"/>
                  </a:lnTo>
                  <a:lnTo>
                    <a:pt x="1848" y="625"/>
                  </a:lnTo>
                  <a:lnTo>
                    <a:pt x="1864" y="669"/>
                  </a:lnTo>
                  <a:lnTo>
                    <a:pt x="1876" y="714"/>
                  </a:lnTo>
                  <a:lnTo>
                    <a:pt x="1887" y="760"/>
                  </a:lnTo>
                  <a:lnTo>
                    <a:pt x="1895" y="807"/>
                  </a:lnTo>
                  <a:lnTo>
                    <a:pt x="1901" y="855"/>
                  </a:lnTo>
                  <a:lnTo>
                    <a:pt x="1905" y="904"/>
                  </a:lnTo>
                  <a:lnTo>
                    <a:pt x="1906" y="95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67" name="Freeform 127"/>
            <p:cNvSpPr>
              <a:spLocks/>
            </p:cNvSpPr>
            <p:nvPr/>
          </p:nvSpPr>
          <p:spPr bwMode="auto">
            <a:xfrm>
              <a:off x="5264150" y="4121150"/>
              <a:ext cx="411163" cy="295275"/>
            </a:xfrm>
            <a:custGeom>
              <a:avLst/>
              <a:gdLst>
                <a:gd name="T0" fmla="*/ 1294 w 1295"/>
                <a:gd name="T1" fmla="*/ 854 h 930"/>
                <a:gd name="T2" fmla="*/ 1291 w 1295"/>
                <a:gd name="T3" fmla="*/ 871 h 930"/>
                <a:gd name="T4" fmla="*/ 1285 w 1295"/>
                <a:gd name="T5" fmla="*/ 886 h 930"/>
                <a:gd name="T6" fmla="*/ 1275 w 1295"/>
                <a:gd name="T7" fmla="*/ 900 h 930"/>
                <a:gd name="T8" fmla="*/ 1264 w 1295"/>
                <a:gd name="T9" fmla="*/ 911 h 930"/>
                <a:gd name="T10" fmla="*/ 1250 w 1295"/>
                <a:gd name="T11" fmla="*/ 920 h 930"/>
                <a:gd name="T12" fmla="*/ 1235 w 1295"/>
                <a:gd name="T13" fmla="*/ 927 h 930"/>
                <a:gd name="T14" fmla="*/ 1218 w 1295"/>
                <a:gd name="T15" fmla="*/ 930 h 930"/>
                <a:gd name="T16" fmla="*/ 85 w 1295"/>
                <a:gd name="T17" fmla="*/ 930 h 930"/>
                <a:gd name="T18" fmla="*/ 68 w 1295"/>
                <a:gd name="T19" fmla="*/ 929 h 930"/>
                <a:gd name="T20" fmla="*/ 52 w 1295"/>
                <a:gd name="T21" fmla="*/ 924 h 930"/>
                <a:gd name="T22" fmla="*/ 37 w 1295"/>
                <a:gd name="T23" fmla="*/ 916 h 930"/>
                <a:gd name="T24" fmla="*/ 24 w 1295"/>
                <a:gd name="T25" fmla="*/ 906 h 930"/>
                <a:gd name="T26" fmla="*/ 14 w 1295"/>
                <a:gd name="T27" fmla="*/ 893 h 930"/>
                <a:gd name="T28" fmla="*/ 6 w 1295"/>
                <a:gd name="T29" fmla="*/ 879 h 930"/>
                <a:gd name="T30" fmla="*/ 1 w 1295"/>
                <a:gd name="T31" fmla="*/ 863 h 930"/>
                <a:gd name="T32" fmla="*/ 0 w 1295"/>
                <a:gd name="T33" fmla="*/ 846 h 930"/>
                <a:gd name="T34" fmla="*/ 0 w 1295"/>
                <a:gd name="T35" fmla="*/ 76 h 930"/>
                <a:gd name="T36" fmla="*/ 3 w 1295"/>
                <a:gd name="T37" fmla="*/ 60 h 930"/>
                <a:gd name="T38" fmla="*/ 10 w 1295"/>
                <a:gd name="T39" fmla="*/ 45 h 930"/>
                <a:gd name="T40" fmla="*/ 19 w 1295"/>
                <a:gd name="T41" fmla="*/ 31 h 930"/>
                <a:gd name="T42" fmla="*/ 31 w 1295"/>
                <a:gd name="T43" fmla="*/ 19 h 930"/>
                <a:gd name="T44" fmla="*/ 44 w 1295"/>
                <a:gd name="T45" fmla="*/ 11 h 930"/>
                <a:gd name="T46" fmla="*/ 59 w 1295"/>
                <a:gd name="T47" fmla="*/ 3 h 930"/>
                <a:gd name="T48" fmla="*/ 76 w 1295"/>
                <a:gd name="T49" fmla="*/ 0 h 930"/>
                <a:gd name="T50" fmla="*/ 1210 w 1295"/>
                <a:gd name="T51" fmla="*/ 0 h 930"/>
                <a:gd name="T52" fmla="*/ 1227 w 1295"/>
                <a:gd name="T53" fmla="*/ 1 h 930"/>
                <a:gd name="T54" fmla="*/ 1243 w 1295"/>
                <a:gd name="T55" fmla="*/ 7 h 930"/>
                <a:gd name="T56" fmla="*/ 1257 w 1295"/>
                <a:gd name="T57" fmla="*/ 15 h 930"/>
                <a:gd name="T58" fmla="*/ 1270 w 1295"/>
                <a:gd name="T59" fmla="*/ 25 h 930"/>
                <a:gd name="T60" fmla="*/ 1281 w 1295"/>
                <a:gd name="T61" fmla="*/ 37 h 930"/>
                <a:gd name="T62" fmla="*/ 1288 w 1295"/>
                <a:gd name="T63" fmla="*/ 52 h 930"/>
                <a:gd name="T64" fmla="*/ 1293 w 1295"/>
                <a:gd name="T65" fmla="*/ 68 h 930"/>
                <a:gd name="T66" fmla="*/ 1295 w 1295"/>
                <a:gd name="T67" fmla="*/ 85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95" h="930">
                  <a:moveTo>
                    <a:pt x="1295" y="846"/>
                  </a:moveTo>
                  <a:lnTo>
                    <a:pt x="1294" y="854"/>
                  </a:lnTo>
                  <a:lnTo>
                    <a:pt x="1293" y="863"/>
                  </a:lnTo>
                  <a:lnTo>
                    <a:pt x="1291" y="871"/>
                  </a:lnTo>
                  <a:lnTo>
                    <a:pt x="1288" y="879"/>
                  </a:lnTo>
                  <a:lnTo>
                    <a:pt x="1285" y="886"/>
                  </a:lnTo>
                  <a:lnTo>
                    <a:pt x="1281" y="893"/>
                  </a:lnTo>
                  <a:lnTo>
                    <a:pt x="1275" y="900"/>
                  </a:lnTo>
                  <a:lnTo>
                    <a:pt x="1270" y="906"/>
                  </a:lnTo>
                  <a:lnTo>
                    <a:pt x="1264" y="911"/>
                  </a:lnTo>
                  <a:lnTo>
                    <a:pt x="1257" y="916"/>
                  </a:lnTo>
                  <a:lnTo>
                    <a:pt x="1250" y="920"/>
                  </a:lnTo>
                  <a:lnTo>
                    <a:pt x="1243" y="924"/>
                  </a:lnTo>
                  <a:lnTo>
                    <a:pt x="1235" y="927"/>
                  </a:lnTo>
                  <a:lnTo>
                    <a:pt x="1227" y="929"/>
                  </a:lnTo>
                  <a:lnTo>
                    <a:pt x="1218" y="930"/>
                  </a:lnTo>
                  <a:lnTo>
                    <a:pt x="1210" y="930"/>
                  </a:lnTo>
                  <a:lnTo>
                    <a:pt x="85" y="930"/>
                  </a:lnTo>
                  <a:lnTo>
                    <a:pt x="76" y="930"/>
                  </a:lnTo>
                  <a:lnTo>
                    <a:pt x="68" y="929"/>
                  </a:lnTo>
                  <a:lnTo>
                    <a:pt x="59" y="927"/>
                  </a:lnTo>
                  <a:lnTo>
                    <a:pt x="52" y="924"/>
                  </a:lnTo>
                  <a:lnTo>
                    <a:pt x="44" y="920"/>
                  </a:lnTo>
                  <a:lnTo>
                    <a:pt x="37" y="916"/>
                  </a:lnTo>
                  <a:lnTo>
                    <a:pt x="31" y="911"/>
                  </a:lnTo>
                  <a:lnTo>
                    <a:pt x="24" y="906"/>
                  </a:lnTo>
                  <a:lnTo>
                    <a:pt x="19" y="900"/>
                  </a:lnTo>
                  <a:lnTo>
                    <a:pt x="14" y="893"/>
                  </a:lnTo>
                  <a:lnTo>
                    <a:pt x="10" y="886"/>
                  </a:lnTo>
                  <a:lnTo>
                    <a:pt x="6" y="879"/>
                  </a:lnTo>
                  <a:lnTo>
                    <a:pt x="3" y="871"/>
                  </a:lnTo>
                  <a:lnTo>
                    <a:pt x="1" y="863"/>
                  </a:lnTo>
                  <a:lnTo>
                    <a:pt x="0" y="854"/>
                  </a:lnTo>
                  <a:lnTo>
                    <a:pt x="0" y="846"/>
                  </a:lnTo>
                  <a:lnTo>
                    <a:pt x="0" y="85"/>
                  </a:lnTo>
                  <a:lnTo>
                    <a:pt x="0" y="76"/>
                  </a:lnTo>
                  <a:lnTo>
                    <a:pt x="1" y="68"/>
                  </a:lnTo>
                  <a:lnTo>
                    <a:pt x="3" y="60"/>
                  </a:lnTo>
                  <a:lnTo>
                    <a:pt x="6" y="52"/>
                  </a:lnTo>
                  <a:lnTo>
                    <a:pt x="10" y="45"/>
                  </a:lnTo>
                  <a:lnTo>
                    <a:pt x="14" y="37"/>
                  </a:lnTo>
                  <a:lnTo>
                    <a:pt x="19" y="31"/>
                  </a:lnTo>
                  <a:lnTo>
                    <a:pt x="24" y="25"/>
                  </a:lnTo>
                  <a:lnTo>
                    <a:pt x="31" y="19"/>
                  </a:lnTo>
                  <a:lnTo>
                    <a:pt x="37" y="15"/>
                  </a:lnTo>
                  <a:lnTo>
                    <a:pt x="44" y="11"/>
                  </a:lnTo>
                  <a:lnTo>
                    <a:pt x="52" y="7"/>
                  </a:lnTo>
                  <a:lnTo>
                    <a:pt x="59" y="3"/>
                  </a:lnTo>
                  <a:lnTo>
                    <a:pt x="68" y="1"/>
                  </a:lnTo>
                  <a:lnTo>
                    <a:pt x="76" y="0"/>
                  </a:lnTo>
                  <a:lnTo>
                    <a:pt x="85" y="0"/>
                  </a:lnTo>
                  <a:lnTo>
                    <a:pt x="1210" y="0"/>
                  </a:lnTo>
                  <a:lnTo>
                    <a:pt x="1218" y="0"/>
                  </a:lnTo>
                  <a:lnTo>
                    <a:pt x="1227" y="1"/>
                  </a:lnTo>
                  <a:lnTo>
                    <a:pt x="1235" y="3"/>
                  </a:lnTo>
                  <a:lnTo>
                    <a:pt x="1243" y="7"/>
                  </a:lnTo>
                  <a:lnTo>
                    <a:pt x="1250" y="11"/>
                  </a:lnTo>
                  <a:lnTo>
                    <a:pt x="1257" y="15"/>
                  </a:lnTo>
                  <a:lnTo>
                    <a:pt x="1264" y="19"/>
                  </a:lnTo>
                  <a:lnTo>
                    <a:pt x="1270" y="25"/>
                  </a:lnTo>
                  <a:lnTo>
                    <a:pt x="1275" y="31"/>
                  </a:lnTo>
                  <a:lnTo>
                    <a:pt x="1281" y="37"/>
                  </a:lnTo>
                  <a:lnTo>
                    <a:pt x="1285" y="45"/>
                  </a:lnTo>
                  <a:lnTo>
                    <a:pt x="1288" y="52"/>
                  </a:lnTo>
                  <a:lnTo>
                    <a:pt x="1291" y="60"/>
                  </a:lnTo>
                  <a:lnTo>
                    <a:pt x="1293" y="68"/>
                  </a:lnTo>
                  <a:lnTo>
                    <a:pt x="1294" y="76"/>
                  </a:lnTo>
                  <a:lnTo>
                    <a:pt x="1295" y="85"/>
                  </a:lnTo>
                  <a:lnTo>
                    <a:pt x="1295" y="846"/>
                  </a:lnTo>
                  <a:close/>
                </a:path>
              </a:pathLst>
            </a:custGeom>
            <a:solidFill>
              <a:srgbClr val="90B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68" name="Freeform 128"/>
            <p:cNvSpPr>
              <a:spLocks/>
            </p:cNvSpPr>
            <p:nvPr/>
          </p:nvSpPr>
          <p:spPr bwMode="auto">
            <a:xfrm>
              <a:off x="5287963" y="4287838"/>
              <a:ext cx="171450" cy="128588"/>
            </a:xfrm>
            <a:custGeom>
              <a:avLst/>
              <a:gdLst>
                <a:gd name="T0" fmla="*/ 539 w 539"/>
                <a:gd name="T1" fmla="*/ 10 h 401"/>
                <a:gd name="T2" fmla="*/ 520 w 539"/>
                <a:gd name="T3" fmla="*/ 9 h 401"/>
                <a:gd name="T4" fmla="*/ 503 w 539"/>
                <a:gd name="T5" fmla="*/ 7 h 401"/>
                <a:gd name="T6" fmla="*/ 487 w 539"/>
                <a:gd name="T7" fmla="*/ 4 h 401"/>
                <a:gd name="T8" fmla="*/ 471 w 539"/>
                <a:gd name="T9" fmla="*/ 0 h 401"/>
                <a:gd name="T10" fmla="*/ 0 w 539"/>
                <a:gd name="T11" fmla="*/ 401 h 401"/>
                <a:gd name="T12" fmla="*/ 82 w 539"/>
                <a:gd name="T13" fmla="*/ 401 h 401"/>
                <a:gd name="T14" fmla="*/ 539 w 539"/>
                <a:gd name="T15" fmla="*/ 9 h 401"/>
                <a:gd name="T16" fmla="*/ 539 w 539"/>
                <a:gd name="T17" fmla="*/ 9 h 401"/>
                <a:gd name="T18" fmla="*/ 539 w 539"/>
                <a:gd name="T19" fmla="*/ 1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9" h="401">
                  <a:moveTo>
                    <a:pt x="539" y="10"/>
                  </a:moveTo>
                  <a:lnTo>
                    <a:pt x="520" y="9"/>
                  </a:lnTo>
                  <a:lnTo>
                    <a:pt x="503" y="7"/>
                  </a:lnTo>
                  <a:lnTo>
                    <a:pt x="487" y="4"/>
                  </a:lnTo>
                  <a:lnTo>
                    <a:pt x="471" y="0"/>
                  </a:lnTo>
                  <a:lnTo>
                    <a:pt x="0" y="401"/>
                  </a:lnTo>
                  <a:lnTo>
                    <a:pt x="82" y="401"/>
                  </a:lnTo>
                  <a:lnTo>
                    <a:pt x="539" y="9"/>
                  </a:lnTo>
                  <a:lnTo>
                    <a:pt x="539" y="9"/>
                  </a:lnTo>
                  <a:lnTo>
                    <a:pt x="539" y="10"/>
                  </a:lnTo>
                  <a:close/>
                </a:path>
              </a:pathLst>
            </a:custGeom>
            <a:solidFill>
              <a:srgbClr val="7CA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69" name="Freeform 129"/>
            <p:cNvSpPr>
              <a:spLocks/>
            </p:cNvSpPr>
            <p:nvPr/>
          </p:nvSpPr>
          <p:spPr bwMode="auto">
            <a:xfrm>
              <a:off x="5472113" y="4284663"/>
              <a:ext cx="173038" cy="131763"/>
            </a:xfrm>
            <a:custGeom>
              <a:avLst/>
              <a:gdLst>
                <a:gd name="T0" fmla="*/ 57 w 543"/>
                <a:gd name="T1" fmla="*/ 0 h 415"/>
                <a:gd name="T2" fmla="*/ 44 w 543"/>
                <a:gd name="T3" fmla="*/ 6 h 415"/>
                <a:gd name="T4" fmla="*/ 29 w 543"/>
                <a:gd name="T5" fmla="*/ 12 h 415"/>
                <a:gd name="T6" fmla="*/ 16 w 543"/>
                <a:gd name="T7" fmla="*/ 17 h 415"/>
                <a:gd name="T8" fmla="*/ 0 w 543"/>
                <a:gd name="T9" fmla="*/ 20 h 415"/>
                <a:gd name="T10" fmla="*/ 463 w 543"/>
                <a:gd name="T11" fmla="*/ 415 h 415"/>
                <a:gd name="T12" fmla="*/ 543 w 543"/>
                <a:gd name="T13" fmla="*/ 415 h 415"/>
                <a:gd name="T14" fmla="*/ 57 w 543"/>
                <a:gd name="T15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3" h="415">
                  <a:moveTo>
                    <a:pt x="57" y="0"/>
                  </a:moveTo>
                  <a:lnTo>
                    <a:pt x="44" y="6"/>
                  </a:lnTo>
                  <a:lnTo>
                    <a:pt x="29" y="12"/>
                  </a:lnTo>
                  <a:lnTo>
                    <a:pt x="16" y="17"/>
                  </a:lnTo>
                  <a:lnTo>
                    <a:pt x="0" y="20"/>
                  </a:lnTo>
                  <a:lnTo>
                    <a:pt x="463" y="415"/>
                  </a:lnTo>
                  <a:lnTo>
                    <a:pt x="543" y="41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7CA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70" name="Freeform 130"/>
            <p:cNvSpPr>
              <a:spLocks/>
            </p:cNvSpPr>
            <p:nvPr/>
          </p:nvSpPr>
          <p:spPr bwMode="auto">
            <a:xfrm>
              <a:off x="5264150" y="4122738"/>
              <a:ext cx="411163" cy="200025"/>
            </a:xfrm>
            <a:custGeom>
              <a:avLst/>
              <a:gdLst>
                <a:gd name="T0" fmla="*/ 647 w 1295"/>
                <a:gd name="T1" fmla="*/ 632 h 632"/>
                <a:gd name="T2" fmla="*/ 1295 w 1295"/>
                <a:gd name="T3" fmla="*/ 96 h 632"/>
                <a:gd name="T4" fmla="*/ 1295 w 1295"/>
                <a:gd name="T5" fmla="*/ 76 h 632"/>
                <a:gd name="T6" fmla="*/ 1294 w 1295"/>
                <a:gd name="T7" fmla="*/ 64 h 632"/>
                <a:gd name="T8" fmla="*/ 1291 w 1295"/>
                <a:gd name="T9" fmla="*/ 51 h 632"/>
                <a:gd name="T10" fmla="*/ 1287 w 1295"/>
                <a:gd name="T11" fmla="*/ 41 h 632"/>
                <a:gd name="T12" fmla="*/ 1282 w 1295"/>
                <a:gd name="T13" fmla="*/ 30 h 632"/>
                <a:gd name="T14" fmla="*/ 1275 w 1295"/>
                <a:gd name="T15" fmla="*/ 22 h 632"/>
                <a:gd name="T16" fmla="*/ 1267 w 1295"/>
                <a:gd name="T17" fmla="*/ 13 h 632"/>
                <a:gd name="T18" fmla="*/ 1258 w 1295"/>
                <a:gd name="T19" fmla="*/ 6 h 632"/>
                <a:gd name="T20" fmla="*/ 1248 w 1295"/>
                <a:gd name="T21" fmla="*/ 0 h 632"/>
                <a:gd name="T22" fmla="*/ 647 w 1295"/>
                <a:gd name="T23" fmla="*/ 496 h 632"/>
                <a:gd name="T24" fmla="*/ 47 w 1295"/>
                <a:gd name="T25" fmla="*/ 0 h 632"/>
                <a:gd name="T26" fmla="*/ 37 w 1295"/>
                <a:gd name="T27" fmla="*/ 6 h 632"/>
                <a:gd name="T28" fmla="*/ 27 w 1295"/>
                <a:gd name="T29" fmla="*/ 13 h 632"/>
                <a:gd name="T30" fmla="*/ 19 w 1295"/>
                <a:gd name="T31" fmla="*/ 22 h 632"/>
                <a:gd name="T32" fmla="*/ 13 w 1295"/>
                <a:gd name="T33" fmla="*/ 30 h 632"/>
                <a:gd name="T34" fmla="*/ 7 w 1295"/>
                <a:gd name="T35" fmla="*/ 41 h 632"/>
                <a:gd name="T36" fmla="*/ 3 w 1295"/>
                <a:gd name="T37" fmla="*/ 51 h 632"/>
                <a:gd name="T38" fmla="*/ 0 w 1295"/>
                <a:gd name="T39" fmla="*/ 64 h 632"/>
                <a:gd name="T40" fmla="*/ 0 w 1295"/>
                <a:gd name="T41" fmla="*/ 76 h 632"/>
                <a:gd name="T42" fmla="*/ 0 w 1295"/>
                <a:gd name="T43" fmla="*/ 96 h 632"/>
                <a:gd name="T44" fmla="*/ 647 w 1295"/>
                <a:gd name="T45" fmla="*/ 632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5" h="632">
                  <a:moveTo>
                    <a:pt x="647" y="632"/>
                  </a:moveTo>
                  <a:lnTo>
                    <a:pt x="1295" y="96"/>
                  </a:lnTo>
                  <a:lnTo>
                    <a:pt x="1295" y="76"/>
                  </a:lnTo>
                  <a:lnTo>
                    <a:pt x="1294" y="64"/>
                  </a:lnTo>
                  <a:lnTo>
                    <a:pt x="1291" y="51"/>
                  </a:lnTo>
                  <a:lnTo>
                    <a:pt x="1287" y="41"/>
                  </a:lnTo>
                  <a:lnTo>
                    <a:pt x="1282" y="30"/>
                  </a:lnTo>
                  <a:lnTo>
                    <a:pt x="1275" y="22"/>
                  </a:lnTo>
                  <a:lnTo>
                    <a:pt x="1267" y="13"/>
                  </a:lnTo>
                  <a:lnTo>
                    <a:pt x="1258" y="6"/>
                  </a:lnTo>
                  <a:lnTo>
                    <a:pt x="1248" y="0"/>
                  </a:lnTo>
                  <a:lnTo>
                    <a:pt x="647" y="496"/>
                  </a:lnTo>
                  <a:lnTo>
                    <a:pt x="47" y="0"/>
                  </a:lnTo>
                  <a:lnTo>
                    <a:pt x="37" y="6"/>
                  </a:lnTo>
                  <a:lnTo>
                    <a:pt x="27" y="13"/>
                  </a:lnTo>
                  <a:lnTo>
                    <a:pt x="19" y="22"/>
                  </a:lnTo>
                  <a:lnTo>
                    <a:pt x="13" y="30"/>
                  </a:lnTo>
                  <a:lnTo>
                    <a:pt x="7" y="41"/>
                  </a:lnTo>
                  <a:lnTo>
                    <a:pt x="3" y="51"/>
                  </a:lnTo>
                  <a:lnTo>
                    <a:pt x="0" y="64"/>
                  </a:lnTo>
                  <a:lnTo>
                    <a:pt x="0" y="76"/>
                  </a:lnTo>
                  <a:lnTo>
                    <a:pt x="0" y="96"/>
                  </a:lnTo>
                  <a:lnTo>
                    <a:pt x="647" y="632"/>
                  </a:lnTo>
                  <a:close/>
                </a:path>
              </a:pathLst>
            </a:custGeom>
            <a:solidFill>
              <a:srgbClr val="6B99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71" name="Freeform 131"/>
            <p:cNvSpPr>
              <a:spLocks/>
            </p:cNvSpPr>
            <p:nvPr/>
          </p:nvSpPr>
          <p:spPr bwMode="auto">
            <a:xfrm>
              <a:off x="3086100" y="838200"/>
              <a:ext cx="630238" cy="630238"/>
            </a:xfrm>
            <a:custGeom>
              <a:avLst/>
              <a:gdLst>
                <a:gd name="T0" fmla="*/ 1980 w 1984"/>
                <a:gd name="T1" fmla="*/ 1093 h 1983"/>
                <a:gd name="T2" fmla="*/ 1953 w 1984"/>
                <a:gd name="T3" fmla="*/ 1240 h 1983"/>
                <a:gd name="T4" fmla="*/ 1907 w 1984"/>
                <a:gd name="T5" fmla="*/ 1377 h 1983"/>
                <a:gd name="T6" fmla="*/ 1841 w 1984"/>
                <a:gd name="T7" fmla="*/ 1506 h 1983"/>
                <a:gd name="T8" fmla="*/ 1758 w 1984"/>
                <a:gd name="T9" fmla="*/ 1623 h 1983"/>
                <a:gd name="T10" fmla="*/ 1659 w 1984"/>
                <a:gd name="T11" fmla="*/ 1726 h 1983"/>
                <a:gd name="T12" fmla="*/ 1547 w 1984"/>
                <a:gd name="T13" fmla="*/ 1814 h 1983"/>
                <a:gd name="T14" fmla="*/ 1422 w 1984"/>
                <a:gd name="T15" fmla="*/ 1886 h 1983"/>
                <a:gd name="T16" fmla="*/ 1287 w 1984"/>
                <a:gd name="T17" fmla="*/ 1939 h 1983"/>
                <a:gd name="T18" fmla="*/ 1143 w 1984"/>
                <a:gd name="T19" fmla="*/ 1973 h 1983"/>
                <a:gd name="T20" fmla="*/ 992 w 1984"/>
                <a:gd name="T21" fmla="*/ 1983 h 1983"/>
                <a:gd name="T22" fmla="*/ 841 w 1984"/>
                <a:gd name="T23" fmla="*/ 1973 h 1983"/>
                <a:gd name="T24" fmla="*/ 697 w 1984"/>
                <a:gd name="T25" fmla="*/ 1939 h 1983"/>
                <a:gd name="T26" fmla="*/ 561 w 1984"/>
                <a:gd name="T27" fmla="*/ 1886 h 1983"/>
                <a:gd name="T28" fmla="*/ 438 w 1984"/>
                <a:gd name="T29" fmla="*/ 1814 h 1983"/>
                <a:gd name="T30" fmla="*/ 325 w 1984"/>
                <a:gd name="T31" fmla="*/ 1726 h 1983"/>
                <a:gd name="T32" fmla="*/ 226 w 1984"/>
                <a:gd name="T33" fmla="*/ 1623 h 1983"/>
                <a:gd name="T34" fmla="*/ 144 w 1984"/>
                <a:gd name="T35" fmla="*/ 1506 h 1983"/>
                <a:gd name="T36" fmla="*/ 78 w 1984"/>
                <a:gd name="T37" fmla="*/ 1377 h 1983"/>
                <a:gd name="T38" fmla="*/ 32 w 1984"/>
                <a:gd name="T39" fmla="*/ 1240 h 1983"/>
                <a:gd name="T40" fmla="*/ 5 w 1984"/>
                <a:gd name="T41" fmla="*/ 1093 h 1983"/>
                <a:gd name="T42" fmla="*/ 1 w 1984"/>
                <a:gd name="T43" fmla="*/ 941 h 1983"/>
                <a:gd name="T44" fmla="*/ 20 w 1984"/>
                <a:gd name="T45" fmla="*/ 792 h 1983"/>
                <a:gd name="T46" fmla="*/ 60 w 1984"/>
                <a:gd name="T47" fmla="*/ 651 h 1983"/>
                <a:gd name="T48" fmla="*/ 119 w 1984"/>
                <a:gd name="T49" fmla="*/ 519 h 1983"/>
                <a:gd name="T50" fmla="*/ 197 w 1984"/>
                <a:gd name="T51" fmla="*/ 399 h 1983"/>
                <a:gd name="T52" fmla="*/ 291 w 1984"/>
                <a:gd name="T53" fmla="*/ 291 h 1983"/>
                <a:gd name="T54" fmla="*/ 399 w 1984"/>
                <a:gd name="T55" fmla="*/ 197 h 1983"/>
                <a:gd name="T56" fmla="*/ 519 w 1984"/>
                <a:gd name="T57" fmla="*/ 119 h 1983"/>
                <a:gd name="T58" fmla="*/ 651 w 1984"/>
                <a:gd name="T59" fmla="*/ 60 h 1983"/>
                <a:gd name="T60" fmla="*/ 792 w 1984"/>
                <a:gd name="T61" fmla="*/ 20 h 1983"/>
                <a:gd name="T62" fmla="*/ 941 w 1984"/>
                <a:gd name="T63" fmla="*/ 1 h 1983"/>
                <a:gd name="T64" fmla="*/ 1093 w 1984"/>
                <a:gd name="T65" fmla="*/ 5 h 1983"/>
                <a:gd name="T66" fmla="*/ 1240 w 1984"/>
                <a:gd name="T67" fmla="*/ 32 h 1983"/>
                <a:gd name="T68" fmla="*/ 1378 w 1984"/>
                <a:gd name="T69" fmla="*/ 78 h 1983"/>
                <a:gd name="T70" fmla="*/ 1507 w 1984"/>
                <a:gd name="T71" fmla="*/ 144 h 1983"/>
                <a:gd name="T72" fmla="*/ 1623 w 1984"/>
                <a:gd name="T73" fmla="*/ 226 h 1983"/>
                <a:gd name="T74" fmla="*/ 1727 w 1984"/>
                <a:gd name="T75" fmla="*/ 325 h 1983"/>
                <a:gd name="T76" fmla="*/ 1815 w 1984"/>
                <a:gd name="T77" fmla="*/ 438 h 1983"/>
                <a:gd name="T78" fmla="*/ 1887 w 1984"/>
                <a:gd name="T79" fmla="*/ 561 h 1983"/>
                <a:gd name="T80" fmla="*/ 1939 w 1984"/>
                <a:gd name="T81" fmla="*/ 697 h 1983"/>
                <a:gd name="T82" fmla="*/ 1973 w 1984"/>
                <a:gd name="T83" fmla="*/ 840 h 1983"/>
                <a:gd name="T84" fmla="*/ 1984 w 1984"/>
                <a:gd name="T85" fmla="*/ 992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84" h="1983">
                  <a:moveTo>
                    <a:pt x="1984" y="992"/>
                  </a:moveTo>
                  <a:lnTo>
                    <a:pt x="1983" y="1042"/>
                  </a:lnTo>
                  <a:lnTo>
                    <a:pt x="1980" y="1093"/>
                  </a:lnTo>
                  <a:lnTo>
                    <a:pt x="1973" y="1143"/>
                  </a:lnTo>
                  <a:lnTo>
                    <a:pt x="1964" y="1191"/>
                  </a:lnTo>
                  <a:lnTo>
                    <a:pt x="1953" y="1240"/>
                  </a:lnTo>
                  <a:lnTo>
                    <a:pt x="1939" y="1286"/>
                  </a:lnTo>
                  <a:lnTo>
                    <a:pt x="1925" y="1333"/>
                  </a:lnTo>
                  <a:lnTo>
                    <a:pt x="1907" y="1377"/>
                  </a:lnTo>
                  <a:lnTo>
                    <a:pt x="1887" y="1422"/>
                  </a:lnTo>
                  <a:lnTo>
                    <a:pt x="1864" y="1464"/>
                  </a:lnTo>
                  <a:lnTo>
                    <a:pt x="1841" y="1506"/>
                  </a:lnTo>
                  <a:lnTo>
                    <a:pt x="1815" y="1547"/>
                  </a:lnTo>
                  <a:lnTo>
                    <a:pt x="1787" y="1586"/>
                  </a:lnTo>
                  <a:lnTo>
                    <a:pt x="1758" y="1623"/>
                  </a:lnTo>
                  <a:lnTo>
                    <a:pt x="1727" y="1659"/>
                  </a:lnTo>
                  <a:lnTo>
                    <a:pt x="1694" y="1693"/>
                  </a:lnTo>
                  <a:lnTo>
                    <a:pt x="1659" y="1726"/>
                  </a:lnTo>
                  <a:lnTo>
                    <a:pt x="1623" y="1757"/>
                  </a:lnTo>
                  <a:lnTo>
                    <a:pt x="1586" y="1786"/>
                  </a:lnTo>
                  <a:lnTo>
                    <a:pt x="1547" y="1814"/>
                  </a:lnTo>
                  <a:lnTo>
                    <a:pt x="1507" y="1840"/>
                  </a:lnTo>
                  <a:lnTo>
                    <a:pt x="1465" y="1864"/>
                  </a:lnTo>
                  <a:lnTo>
                    <a:pt x="1422" y="1886"/>
                  </a:lnTo>
                  <a:lnTo>
                    <a:pt x="1378" y="1906"/>
                  </a:lnTo>
                  <a:lnTo>
                    <a:pt x="1333" y="1923"/>
                  </a:lnTo>
                  <a:lnTo>
                    <a:pt x="1287" y="1939"/>
                  </a:lnTo>
                  <a:lnTo>
                    <a:pt x="1240" y="1952"/>
                  </a:lnTo>
                  <a:lnTo>
                    <a:pt x="1192" y="1963"/>
                  </a:lnTo>
                  <a:lnTo>
                    <a:pt x="1143" y="1973"/>
                  </a:lnTo>
                  <a:lnTo>
                    <a:pt x="1093" y="1979"/>
                  </a:lnTo>
                  <a:lnTo>
                    <a:pt x="1043" y="1982"/>
                  </a:lnTo>
                  <a:lnTo>
                    <a:pt x="992" y="1983"/>
                  </a:lnTo>
                  <a:lnTo>
                    <a:pt x="941" y="1982"/>
                  </a:lnTo>
                  <a:lnTo>
                    <a:pt x="890" y="1979"/>
                  </a:lnTo>
                  <a:lnTo>
                    <a:pt x="841" y="1973"/>
                  </a:lnTo>
                  <a:lnTo>
                    <a:pt x="792" y="1963"/>
                  </a:lnTo>
                  <a:lnTo>
                    <a:pt x="744" y="1952"/>
                  </a:lnTo>
                  <a:lnTo>
                    <a:pt x="697" y="1939"/>
                  </a:lnTo>
                  <a:lnTo>
                    <a:pt x="651" y="1923"/>
                  </a:lnTo>
                  <a:lnTo>
                    <a:pt x="606" y="1906"/>
                  </a:lnTo>
                  <a:lnTo>
                    <a:pt x="561" y="1886"/>
                  </a:lnTo>
                  <a:lnTo>
                    <a:pt x="519" y="1864"/>
                  </a:lnTo>
                  <a:lnTo>
                    <a:pt x="478" y="1840"/>
                  </a:lnTo>
                  <a:lnTo>
                    <a:pt x="438" y="1814"/>
                  </a:lnTo>
                  <a:lnTo>
                    <a:pt x="399" y="1786"/>
                  </a:lnTo>
                  <a:lnTo>
                    <a:pt x="361" y="1757"/>
                  </a:lnTo>
                  <a:lnTo>
                    <a:pt x="325" y="1726"/>
                  </a:lnTo>
                  <a:lnTo>
                    <a:pt x="291" y="1693"/>
                  </a:lnTo>
                  <a:lnTo>
                    <a:pt x="258" y="1659"/>
                  </a:lnTo>
                  <a:lnTo>
                    <a:pt x="226" y="1623"/>
                  </a:lnTo>
                  <a:lnTo>
                    <a:pt x="197" y="1586"/>
                  </a:lnTo>
                  <a:lnTo>
                    <a:pt x="169" y="1547"/>
                  </a:lnTo>
                  <a:lnTo>
                    <a:pt x="144" y="1506"/>
                  </a:lnTo>
                  <a:lnTo>
                    <a:pt x="119" y="1464"/>
                  </a:lnTo>
                  <a:lnTo>
                    <a:pt x="98" y="1422"/>
                  </a:lnTo>
                  <a:lnTo>
                    <a:pt x="78" y="1377"/>
                  </a:lnTo>
                  <a:lnTo>
                    <a:pt x="60" y="1333"/>
                  </a:lnTo>
                  <a:lnTo>
                    <a:pt x="44" y="1286"/>
                  </a:lnTo>
                  <a:lnTo>
                    <a:pt x="32" y="1240"/>
                  </a:lnTo>
                  <a:lnTo>
                    <a:pt x="20" y="1191"/>
                  </a:lnTo>
                  <a:lnTo>
                    <a:pt x="12" y="1143"/>
                  </a:lnTo>
                  <a:lnTo>
                    <a:pt x="5" y="1093"/>
                  </a:lnTo>
                  <a:lnTo>
                    <a:pt x="1" y="1042"/>
                  </a:lnTo>
                  <a:lnTo>
                    <a:pt x="0" y="992"/>
                  </a:lnTo>
                  <a:lnTo>
                    <a:pt x="1" y="941"/>
                  </a:lnTo>
                  <a:lnTo>
                    <a:pt x="5" y="890"/>
                  </a:lnTo>
                  <a:lnTo>
                    <a:pt x="12" y="840"/>
                  </a:lnTo>
                  <a:lnTo>
                    <a:pt x="20" y="792"/>
                  </a:lnTo>
                  <a:lnTo>
                    <a:pt x="32" y="744"/>
                  </a:lnTo>
                  <a:lnTo>
                    <a:pt x="44" y="697"/>
                  </a:lnTo>
                  <a:lnTo>
                    <a:pt x="60" y="651"/>
                  </a:lnTo>
                  <a:lnTo>
                    <a:pt x="78" y="606"/>
                  </a:lnTo>
                  <a:lnTo>
                    <a:pt x="98" y="561"/>
                  </a:lnTo>
                  <a:lnTo>
                    <a:pt x="119" y="519"/>
                  </a:lnTo>
                  <a:lnTo>
                    <a:pt x="144" y="478"/>
                  </a:lnTo>
                  <a:lnTo>
                    <a:pt x="169" y="438"/>
                  </a:lnTo>
                  <a:lnTo>
                    <a:pt x="197" y="399"/>
                  </a:lnTo>
                  <a:lnTo>
                    <a:pt x="226" y="360"/>
                  </a:lnTo>
                  <a:lnTo>
                    <a:pt x="258" y="325"/>
                  </a:lnTo>
                  <a:lnTo>
                    <a:pt x="291" y="291"/>
                  </a:lnTo>
                  <a:lnTo>
                    <a:pt x="325" y="258"/>
                  </a:lnTo>
                  <a:lnTo>
                    <a:pt x="361" y="226"/>
                  </a:lnTo>
                  <a:lnTo>
                    <a:pt x="399" y="197"/>
                  </a:lnTo>
                  <a:lnTo>
                    <a:pt x="438" y="169"/>
                  </a:lnTo>
                  <a:lnTo>
                    <a:pt x="478" y="144"/>
                  </a:lnTo>
                  <a:lnTo>
                    <a:pt x="519" y="119"/>
                  </a:lnTo>
                  <a:lnTo>
                    <a:pt x="561" y="98"/>
                  </a:lnTo>
                  <a:lnTo>
                    <a:pt x="606" y="78"/>
                  </a:lnTo>
                  <a:lnTo>
                    <a:pt x="651" y="60"/>
                  </a:lnTo>
                  <a:lnTo>
                    <a:pt x="697" y="44"/>
                  </a:lnTo>
                  <a:lnTo>
                    <a:pt x="744" y="32"/>
                  </a:lnTo>
                  <a:lnTo>
                    <a:pt x="792" y="20"/>
                  </a:lnTo>
                  <a:lnTo>
                    <a:pt x="841" y="12"/>
                  </a:lnTo>
                  <a:lnTo>
                    <a:pt x="890" y="5"/>
                  </a:lnTo>
                  <a:lnTo>
                    <a:pt x="941" y="1"/>
                  </a:lnTo>
                  <a:lnTo>
                    <a:pt x="992" y="0"/>
                  </a:lnTo>
                  <a:lnTo>
                    <a:pt x="1043" y="1"/>
                  </a:lnTo>
                  <a:lnTo>
                    <a:pt x="1093" y="5"/>
                  </a:lnTo>
                  <a:lnTo>
                    <a:pt x="1143" y="12"/>
                  </a:lnTo>
                  <a:lnTo>
                    <a:pt x="1192" y="20"/>
                  </a:lnTo>
                  <a:lnTo>
                    <a:pt x="1240" y="32"/>
                  </a:lnTo>
                  <a:lnTo>
                    <a:pt x="1287" y="44"/>
                  </a:lnTo>
                  <a:lnTo>
                    <a:pt x="1333" y="60"/>
                  </a:lnTo>
                  <a:lnTo>
                    <a:pt x="1378" y="78"/>
                  </a:lnTo>
                  <a:lnTo>
                    <a:pt x="1422" y="98"/>
                  </a:lnTo>
                  <a:lnTo>
                    <a:pt x="1465" y="119"/>
                  </a:lnTo>
                  <a:lnTo>
                    <a:pt x="1507" y="144"/>
                  </a:lnTo>
                  <a:lnTo>
                    <a:pt x="1547" y="169"/>
                  </a:lnTo>
                  <a:lnTo>
                    <a:pt x="1586" y="197"/>
                  </a:lnTo>
                  <a:lnTo>
                    <a:pt x="1623" y="226"/>
                  </a:lnTo>
                  <a:lnTo>
                    <a:pt x="1659" y="258"/>
                  </a:lnTo>
                  <a:lnTo>
                    <a:pt x="1694" y="291"/>
                  </a:lnTo>
                  <a:lnTo>
                    <a:pt x="1727" y="325"/>
                  </a:lnTo>
                  <a:lnTo>
                    <a:pt x="1758" y="360"/>
                  </a:lnTo>
                  <a:lnTo>
                    <a:pt x="1787" y="399"/>
                  </a:lnTo>
                  <a:lnTo>
                    <a:pt x="1815" y="438"/>
                  </a:lnTo>
                  <a:lnTo>
                    <a:pt x="1841" y="478"/>
                  </a:lnTo>
                  <a:lnTo>
                    <a:pt x="1864" y="519"/>
                  </a:lnTo>
                  <a:lnTo>
                    <a:pt x="1887" y="561"/>
                  </a:lnTo>
                  <a:lnTo>
                    <a:pt x="1907" y="606"/>
                  </a:lnTo>
                  <a:lnTo>
                    <a:pt x="1925" y="651"/>
                  </a:lnTo>
                  <a:lnTo>
                    <a:pt x="1939" y="697"/>
                  </a:lnTo>
                  <a:lnTo>
                    <a:pt x="1953" y="744"/>
                  </a:lnTo>
                  <a:lnTo>
                    <a:pt x="1964" y="792"/>
                  </a:lnTo>
                  <a:lnTo>
                    <a:pt x="1973" y="840"/>
                  </a:lnTo>
                  <a:lnTo>
                    <a:pt x="1980" y="890"/>
                  </a:lnTo>
                  <a:lnTo>
                    <a:pt x="1983" y="941"/>
                  </a:lnTo>
                  <a:lnTo>
                    <a:pt x="1984" y="992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72" name="Freeform 132"/>
            <p:cNvSpPr>
              <a:spLocks noEditPoints="1"/>
            </p:cNvSpPr>
            <p:nvPr/>
          </p:nvSpPr>
          <p:spPr bwMode="auto">
            <a:xfrm>
              <a:off x="2992438" y="995363"/>
              <a:ext cx="746125" cy="342900"/>
            </a:xfrm>
            <a:custGeom>
              <a:avLst/>
              <a:gdLst>
                <a:gd name="T0" fmla="*/ 0 w 2350"/>
                <a:gd name="T1" fmla="*/ 892 h 1076"/>
                <a:gd name="T2" fmla="*/ 801 w 2350"/>
                <a:gd name="T3" fmla="*/ 92 h 1076"/>
                <a:gd name="T4" fmla="*/ 985 w 2350"/>
                <a:gd name="T5" fmla="*/ 276 h 1076"/>
                <a:gd name="T6" fmla="*/ 184 w 2350"/>
                <a:gd name="T7" fmla="*/ 1076 h 1076"/>
                <a:gd name="T8" fmla="*/ 0 w 2350"/>
                <a:gd name="T9" fmla="*/ 892 h 1076"/>
                <a:gd name="T10" fmla="*/ 801 w 2350"/>
                <a:gd name="T11" fmla="*/ 92 h 1076"/>
                <a:gd name="T12" fmla="*/ 893 w 2350"/>
                <a:gd name="T13" fmla="*/ 0 h 1076"/>
                <a:gd name="T14" fmla="*/ 985 w 2350"/>
                <a:gd name="T15" fmla="*/ 92 h 1076"/>
                <a:gd name="T16" fmla="*/ 893 w 2350"/>
                <a:gd name="T17" fmla="*/ 184 h 1076"/>
                <a:gd name="T18" fmla="*/ 801 w 2350"/>
                <a:gd name="T19" fmla="*/ 92 h 1076"/>
                <a:gd name="T20" fmla="*/ 985 w 2350"/>
                <a:gd name="T21" fmla="*/ 92 h 1076"/>
                <a:gd name="T22" fmla="*/ 1625 w 2350"/>
                <a:gd name="T23" fmla="*/ 731 h 1076"/>
                <a:gd name="T24" fmla="*/ 1440 w 2350"/>
                <a:gd name="T25" fmla="*/ 916 h 1076"/>
                <a:gd name="T26" fmla="*/ 801 w 2350"/>
                <a:gd name="T27" fmla="*/ 276 h 1076"/>
                <a:gd name="T28" fmla="*/ 985 w 2350"/>
                <a:gd name="T29" fmla="*/ 92 h 1076"/>
                <a:gd name="T30" fmla="*/ 1625 w 2350"/>
                <a:gd name="T31" fmla="*/ 916 h 1076"/>
                <a:gd name="T32" fmla="*/ 1533 w 2350"/>
                <a:gd name="T33" fmla="*/ 1008 h 1076"/>
                <a:gd name="T34" fmla="*/ 1440 w 2350"/>
                <a:gd name="T35" fmla="*/ 916 h 1076"/>
                <a:gd name="T36" fmla="*/ 1533 w 2350"/>
                <a:gd name="T37" fmla="*/ 824 h 1076"/>
                <a:gd name="T38" fmla="*/ 1625 w 2350"/>
                <a:gd name="T39" fmla="*/ 916 h 1076"/>
                <a:gd name="T40" fmla="*/ 1440 w 2350"/>
                <a:gd name="T41" fmla="*/ 731 h 1076"/>
                <a:gd name="T42" fmla="*/ 2166 w 2350"/>
                <a:gd name="T43" fmla="*/ 7 h 1076"/>
                <a:gd name="T44" fmla="*/ 2350 w 2350"/>
                <a:gd name="T45" fmla="*/ 191 h 1076"/>
                <a:gd name="T46" fmla="*/ 1625 w 2350"/>
                <a:gd name="T47" fmla="*/ 916 h 1076"/>
                <a:gd name="T48" fmla="*/ 1440 w 2350"/>
                <a:gd name="T49" fmla="*/ 731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0" h="1076">
                  <a:moveTo>
                    <a:pt x="0" y="892"/>
                  </a:moveTo>
                  <a:lnTo>
                    <a:pt x="801" y="92"/>
                  </a:lnTo>
                  <a:lnTo>
                    <a:pt x="985" y="276"/>
                  </a:lnTo>
                  <a:lnTo>
                    <a:pt x="184" y="1076"/>
                  </a:lnTo>
                  <a:lnTo>
                    <a:pt x="0" y="892"/>
                  </a:lnTo>
                  <a:close/>
                  <a:moveTo>
                    <a:pt x="801" y="92"/>
                  </a:moveTo>
                  <a:lnTo>
                    <a:pt x="893" y="0"/>
                  </a:lnTo>
                  <a:lnTo>
                    <a:pt x="985" y="92"/>
                  </a:lnTo>
                  <a:lnTo>
                    <a:pt x="893" y="184"/>
                  </a:lnTo>
                  <a:lnTo>
                    <a:pt x="801" y="92"/>
                  </a:lnTo>
                  <a:close/>
                  <a:moveTo>
                    <a:pt x="985" y="92"/>
                  </a:moveTo>
                  <a:lnTo>
                    <a:pt x="1625" y="731"/>
                  </a:lnTo>
                  <a:lnTo>
                    <a:pt x="1440" y="916"/>
                  </a:lnTo>
                  <a:lnTo>
                    <a:pt x="801" y="276"/>
                  </a:lnTo>
                  <a:lnTo>
                    <a:pt x="985" y="92"/>
                  </a:lnTo>
                  <a:close/>
                  <a:moveTo>
                    <a:pt x="1625" y="916"/>
                  </a:moveTo>
                  <a:lnTo>
                    <a:pt x="1533" y="1008"/>
                  </a:lnTo>
                  <a:lnTo>
                    <a:pt x="1440" y="916"/>
                  </a:lnTo>
                  <a:lnTo>
                    <a:pt x="1533" y="824"/>
                  </a:lnTo>
                  <a:lnTo>
                    <a:pt x="1625" y="916"/>
                  </a:lnTo>
                  <a:close/>
                  <a:moveTo>
                    <a:pt x="1440" y="731"/>
                  </a:moveTo>
                  <a:lnTo>
                    <a:pt x="2166" y="7"/>
                  </a:lnTo>
                  <a:lnTo>
                    <a:pt x="2350" y="191"/>
                  </a:lnTo>
                  <a:lnTo>
                    <a:pt x="1625" y="916"/>
                  </a:lnTo>
                  <a:lnTo>
                    <a:pt x="1440" y="731"/>
                  </a:lnTo>
                  <a:close/>
                </a:path>
              </a:pathLst>
            </a:custGeom>
            <a:solidFill>
              <a:srgbClr val="567C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73" name="Freeform 133"/>
            <p:cNvSpPr>
              <a:spLocks/>
            </p:cNvSpPr>
            <p:nvPr/>
          </p:nvSpPr>
          <p:spPr bwMode="auto">
            <a:xfrm>
              <a:off x="3635375" y="944563"/>
              <a:ext cx="157163" cy="157163"/>
            </a:xfrm>
            <a:custGeom>
              <a:avLst/>
              <a:gdLst>
                <a:gd name="T0" fmla="*/ 362 w 495"/>
                <a:gd name="T1" fmla="*/ 496 h 496"/>
                <a:gd name="T2" fmla="*/ 495 w 495"/>
                <a:gd name="T3" fmla="*/ 0 h 496"/>
                <a:gd name="T4" fmla="*/ 0 w 495"/>
                <a:gd name="T5" fmla="*/ 133 h 496"/>
                <a:gd name="T6" fmla="*/ 362 w 495"/>
                <a:gd name="T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5" h="496">
                  <a:moveTo>
                    <a:pt x="362" y="496"/>
                  </a:moveTo>
                  <a:lnTo>
                    <a:pt x="495" y="0"/>
                  </a:lnTo>
                  <a:lnTo>
                    <a:pt x="0" y="133"/>
                  </a:lnTo>
                  <a:lnTo>
                    <a:pt x="362" y="496"/>
                  </a:lnTo>
                  <a:close/>
                </a:path>
              </a:pathLst>
            </a:custGeom>
            <a:solidFill>
              <a:srgbClr val="567C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74" name="Freeform 134"/>
            <p:cNvSpPr>
              <a:spLocks/>
            </p:cNvSpPr>
            <p:nvPr/>
          </p:nvSpPr>
          <p:spPr bwMode="auto">
            <a:xfrm>
              <a:off x="857250" y="1549400"/>
              <a:ext cx="323850" cy="238125"/>
            </a:xfrm>
            <a:custGeom>
              <a:avLst/>
              <a:gdLst>
                <a:gd name="T0" fmla="*/ 0 w 1022"/>
                <a:gd name="T1" fmla="*/ 138 h 750"/>
                <a:gd name="T2" fmla="*/ 8 w 1022"/>
                <a:gd name="T3" fmla="*/ 174 h 750"/>
                <a:gd name="T4" fmla="*/ 17 w 1022"/>
                <a:gd name="T5" fmla="*/ 209 h 750"/>
                <a:gd name="T6" fmla="*/ 28 w 1022"/>
                <a:gd name="T7" fmla="*/ 243 h 750"/>
                <a:gd name="T8" fmla="*/ 40 w 1022"/>
                <a:gd name="T9" fmla="*/ 277 h 750"/>
                <a:gd name="T10" fmla="*/ 55 w 1022"/>
                <a:gd name="T11" fmla="*/ 311 h 750"/>
                <a:gd name="T12" fmla="*/ 70 w 1022"/>
                <a:gd name="T13" fmla="*/ 343 h 750"/>
                <a:gd name="T14" fmla="*/ 88 w 1022"/>
                <a:gd name="T15" fmla="*/ 375 h 750"/>
                <a:gd name="T16" fmla="*/ 107 w 1022"/>
                <a:gd name="T17" fmla="*/ 406 h 750"/>
                <a:gd name="T18" fmla="*/ 127 w 1022"/>
                <a:gd name="T19" fmla="*/ 436 h 750"/>
                <a:gd name="T20" fmla="*/ 149 w 1022"/>
                <a:gd name="T21" fmla="*/ 466 h 750"/>
                <a:gd name="T22" fmla="*/ 174 w 1022"/>
                <a:gd name="T23" fmla="*/ 495 h 750"/>
                <a:gd name="T24" fmla="*/ 199 w 1022"/>
                <a:gd name="T25" fmla="*/ 522 h 750"/>
                <a:gd name="T26" fmla="*/ 225 w 1022"/>
                <a:gd name="T27" fmla="*/ 548 h 750"/>
                <a:gd name="T28" fmla="*/ 254 w 1022"/>
                <a:gd name="T29" fmla="*/ 573 h 750"/>
                <a:gd name="T30" fmla="*/ 284 w 1022"/>
                <a:gd name="T31" fmla="*/ 597 h 750"/>
                <a:gd name="T32" fmla="*/ 315 w 1022"/>
                <a:gd name="T33" fmla="*/ 619 h 750"/>
                <a:gd name="T34" fmla="*/ 335 w 1022"/>
                <a:gd name="T35" fmla="*/ 633 h 750"/>
                <a:gd name="T36" fmla="*/ 357 w 1022"/>
                <a:gd name="T37" fmla="*/ 646 h 750"/>
                <a:gd name="T38" fmla="*/ 377 w 1022"/>
                <a:gd name="T39" fmla="*/ 657 h 750"/>
                <a:gd name="T40" fmla="*/ 398 w 1022"/>
                <a:gd name="T41" fmla="*/ 669 h 750"/>
                <a:gd name="T42" fmla="*/ 420 w 1022"/>
                <a:gd name="T43" fmla="*/ 680 h 750"/>
                <a:gd name="T44" fmla="*/ 441 w 1022"/>
                <a:gd name="T45" fmla="*/ 689 h 750"/>
                <a:gd name="T46" fmla="*/ 463 w 1022"/>
                <a:gd name="T47" fmla="*/ 699 h 750"/>
                <a:gd name="T48" fmla="*/ 485 w 1022"/>
                <a:gd name="T49" fmla="*/ 706 h 750"/>
                <a:gd name="T50" fmla="*/ 507 w 1022"/>
                <a:gd name="T51" fmla="*/ 714 h 750"/>
                <a:gd name="T52" fmla="*/ 529 w 1022"/>
                <a:gd name="T53" fmla="*/ 721 h 750"/>
                <a:gd name="T54" fmla="*/ 552 w 1022"/>
                <a:gd name="T55" fmla="*/ 727 h 750"/>
                <a:gd name="T56" fmla="*/ 574 w 1022"/>
                <a:gd name="T57" fmla="*/ 732 h 750"/>
                <a:gd name="T58" fmla="*/ 597 w 1022"/>
                <a:gd name="T59" fmla="*/ 737 h 750"/>
                <a:gd name="T60" fmla="*/ 620 w 1022"/>
                <a:gd name="T61" fmla="*/ 741 h 750"/>
                <a:gd name="T62" fmla="*/ 642 w 1022"/>
                <a:gd name="T63" fmla="*/ 744 h 750"/>
                <a:gd name="T64" fmla="*/ 665 w 1022"/>
                <a:gd name="T65" fmla="*/ 747 h 750"/>
                <a:gd name="T66" fmla="*/ 688 w 1022"/>
                <a:gd name="T67" fmla="*/ 748 h 750"/>
                <a:gd name="T68" fmla="*/ 711 w 1022"/>
                <a:gd name="T69" fmla="*/ 749 h 750"/>
                <a:gd name="T70" fmla="*/ 733 w 1022"/>
                <a:gd name="T71" fmla="*/ 750 h 750"/>
                <a:gd name="T72" fmla="*/ 756 w 1022"/>
                <a:gd name="T73" fmla="*/ 750 h 750"/>
                <a:gd name="T74" fmla="*/ 779 w 1022"/>
                <a:gd name="T75" fmla="*/ 749 h 750"/>
                <a:gd name="T76" fmla="*/ 802 w 1022"/>
                <a:gd name="T77" fmla="*/ 747 h 750"/>
                <a:gd name="T78" fmla="*/ 824 w 1022"/>
                <a:gd name="T79" fmla="*/ 745 h 750"/>
                <a:gd name="T80" fmla="*/ 846 w 1022"/>
                <a:gd name="T81" fmla="*/ 743 h 750"/>
                <a:gd name="T82" fmla="*/ 869 w 1022"/>
                <a:gd name="T83" fmla="*/ 739 h 750"/>
                <a:gd name="T84" fmla="*/ 892 w 1022"/>
                <a:gd name="T85" fmla="*/ 734 h 750"/>
                <a:gd name="T86" fmla="*/ 914 w 1022"/>
                <a:gd name="T87" fmla="*/ 729 h 750"/>
                <a:gd name="T88" fmla="*/ 936 w 1022"/>
                <a:gd name="T89" fmla="*/ 724 h 750"/>
                <a:gd name="T90" fmla="*/ 957 w 1022"/>
                <a:gd name="T91" fmla="*/ 718 h 750"/>
                <a:gd name="T92" fmla="*/ 979 w 1022"/>
                <a:gd name="T93" fmla="*/ 711 h 750"/>
                <a:gd name="T94" fmla="*/ 1001 w 1022"/>
                <a:gd name="T95" fmla="*/ 703 h 750"/>
                <a:gd name="T96" fmla="*/ 1022 w 1022"/>
                <a:gd name="T97" fmla="*/ 695 h 750"/>
                <a:gd name="T98" fmla="*/ 738 w 1022"/>
                <a:gd name="T99" fmla="*/ 0 h 750"/>
                <a:gd name="T100" fmla="*/ 0 w 1022"/>
                <a:gd name="T101" fmla="*/ 138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22" h="750">
                  <a:moveTo>
                    <a:pt x="0" y="138"/>
                  </a:moveTo>
                  <a:lnTo>
                    <a:pt x="8" y="174"/>
                  </a:lnTo>
                  <a:lnTo>
                    <a:pt x="17" y="209"/>
                  </a:lnTo>
                  <a:lnTo>
                    <a:pt x="28" y="243"/>
                  </a:lnTo>
                  <a:lnTo>
                    <a:pt x="40" y="277"/>
                  </a:lnTo>
                  <a:lnTo>
                    <a:pt x="55" y="311"/>
                  </a:lnTo>
                  <a:lnTo>
                    <a:pt x="70" y="343"/>
                  </a:lnTo>
                  <a:lnTo>
                    <a:pt x="88" y="375"/>
                  </a:lnTo>
                  <a:lnTo>
                    <a:pt x="107" y="406"/>
                  </a:lnTo>
                  <a:lnTo>
                    <a:pt x="127" y="436"/>
                  </a:lnTo>
                  <a:lnTo>
                    <a:pt x="149" y="466"/>
                  </a:lnTo>
                  <a:lnTo>
                    <a:pt x="174" y="495"/>
                  </a:lnTo>
                  <a:lnTo>
                    <a:pt x="199" y="522"/>
                  </a:lnTo>
                  <a:lnTo>
                    <a:pt x="225" y="548"/>
                  </a:lnTo>
                  <a:lnTo>
                    <a:pt x="254" y="573"/>
                  </a:lnTo>
                  <a:lnTo>
                    <a:pt x="284" y="597"/>
                  </a:lnTo>
                  <a:lnTo>
                    <a:pt x="315" y="619"/>
                  </a:lnTo>
                  <a:lnTo>
                    <a:pt x="335" y="633"/>
                  </a:lnTo>
                  <a:lnTo>
                    <a:pt x="357" y="646"/>
                  </a:lnTo>
                  <a:lnTo>
                    <a:pt x="377" y="657"/>
                  </a:lnTo>
                  <a:lnTo>
                    <a:pt x="398" y="669"/>
                  </a:lnTo>
                  <a:lnTo>
                    <a:pt x="420" y="680"/>
                  </a:lnTo>
                  <a:lnTo>
                    <a:pt x="441" y="689"/>
                  </a:lnTo>
                  <a:lnTo>
                    <a:pt x="463" y="699"/>
                  </a:lnTo>
                  <a:lnTo>
                    <a:pt x="485" y="706"/>
                  </a:lnTo>
                  <a:lnTo>
                    <a:pt x="507" y="714"/>
                  </a:lnTo>
                  <a:lnTo>
                    <a:pt x="529" y="721"/>
                  </a:lnTo>
                  <a:lnTo>
                    <a:pt x="552" y="727"/>
                  </a:lnTo>
                  <a:lnTo>
                    <a:pt x="574" y="732"/>
                  </a:lnTo>
                  <a:lnTo>
                    <a:pt x="597" y="737"/>
                  </a:lnTo>
                  <a:lnTo>
                    <a:pt x="620" y="741"/>
                  </a:lnTo>
                  <a:lnTo>
                    <a:pt x="642" y="744"/>
                  </a:lnTo>
                  <a:lnTo>
                    <a:pt x="665" y="747"/>
                  </a:lnTo>
                  <a:lnTo>
                    <a:pt x="688" y="748"/>
                  </a:lnTo>
                  <a:lnTo>
                    <a:pt x="711" y="749"/>
                  </a:lnTo>
                  <a:lnTo>
                    <a:pt x="733" y="750"/>
                  </a:lnTo>
                  <a:lnTo>
                    <a:pt x="756" y="750"/>
                  </a:lnTo>
                  <a:lnTo>
                    <a:pt x="779" y="749"/>
                  </a:lnTo>
                  <a:lnTo>
                    <a:pt x="802" y="747"/>
                  </a:lnTo>
                  <a:lnTo>
                    <a:pt x="824" y="745"/>
                  </a:lnTo>
                  <a:lnTo>
                    <a:pt x="846" y="743"/>
                  </a:lnTo>
                  <a:lnTo>
                    <a:pt x="869" y="739"/>
                  </a:lnTo>
                  <a:lnTo>
                    <a:pt x="892" y="734"/>
                  </a:lnTo>
                  <a:lnTo>
                    <a:pt x="914" y="729"/>
                  </a:lnTo>
                  <a:lnTo>
                    <a:pt x="936" y="724"/>
                  </a:lnTo>
                  <a:lnTo>
                    <a:pt x="957" y="718"/>
                  </a:lnTo>
                  <a:lnTo>
                    <a:pt x="979" y="711"/>
                  </a:lnTo>
                  <a:lnTo>
                    <a:pt x="1001" y="703"/>
                  </a:lnTo>
                  <a:lnTo>
                    <a:pt x="1022" y="695"/>
                  </a:lnTo>
                  <a:lnTo>
                    <a:pt x="738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669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75" name="Freeform 135"/>
            <p:cNvSpPr>
              <a:spLocks/>
            </p:cNvSpPr>
            <p:nvPr/>
          </p:nvSpPr>
          <p:spPr bwMode="auto">
            <a:xfrm>
              <a:off x="1147763" y="1550988"/>
              <a:ext cx="196850" cy="222250"/>
            </a:xfrm>
            <a:custGeom>
              <a:avLst/>
              <a:gdLst>
                <a:gd name="T0" fmla="*/ 620 w 620"/>
                <a:gd name="T1" fmla="*/ 424 h 696"/>
                <a:gd name="T2" fmla="*/ 604 w 620"/>
                <a:gd name="T3" fmla="*/ 447 h 696"/>
                <a:gd name="T4" fmla="*/ 586 w 620"/>
                <a:gd name="T5" fmla="*/ 470 h 696"/>
                <a:gd name="T6" fmla="*/ 568 w 620"/>
                <a:gd name="T7" fmla="*/ 492 h 696"/>
                <a:gd name="T8" fmla="*/ 550 w 620"/>
                <a:gd name="T9" fmla="*/ 512 h 696"/>
                <a:gd name="T10" fmla="*/ 530 w 620"/>
                <a:gd name="T11" fmla="*/ 532 h 696"/>
                <a:gd name="T12" fmla="*/ 511 w 620"/>
                <a:gd name="T13" fmla="*/ 552 h 696"/>
                <a:gd name="T14" fmla="*/ 490 w 620"/>
                <a:gd name="T15" fmla="*/ 570 h 696"/>
                <a:gd name="T16" fmla="*/ 468 w 620"/>
                <a:gd name="T17" fmla="*/ 587 h 696"/>
                <a:gd name="T18" fmla="*/ 447 w 620"/>
                <a:gd name="T19" fmla="*/ 604 h 696"/>
                <a:gd name="T20" fmla="*/ 425 w 620"/>
                <a:gd name="T21" fmla="*/ 620 h 696"/>
                <a:gd name="T22" fmla="*/ 402 w 620"/>
                <a:gd name="T23" fmla="*/ 635 h 696"/>
                <a:gd name="T24" fmla="*/ 380 w 620"/>
                <a:gd name="T25" fmla="*/ 649 h 696"/>
                <a:gd name="T26" fmla="*/ 355 w 620"/>
                <a:gd name="T27" fmla="*/ 662 h 696"/>
                <a:gd name="T28" fmla="*/ 332 w 620"/>
                <a:gd name="T29" fmla="*/ 675 h 696"/>
                <a:gd name="T30" fmla="*/ 308 w 620"/>
                <a:gd name="T31" fmla="*/ 685 h 696"/>
                <a:gd name="T32" fmla="*/ 282 w 620"/>
                <a:gd name="T33" fmla="*/ 696 h 696"/>
                <a:gd name="T34" fmla="*/ 0 w 620"/>
                <a:gd name="T35" fmla="*/ 0 h 696"/>
                <a:gd name="T36" fmla="*/ 620 w 620"/>
                <a:gd name="T37" fmla="*/ 424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0" h="696">
                  <a:moveTo>
                    <a:pt x="620" y="424"/>
                  </a:moveTo>
                  <a:lnTo>
                    <a:pt x="604" y="447"/>
                  </a:lnTo>
                  <a:lnTo>
                    <a:pt x="586" y="470"/>
                  </a:lnTo>
                  <a:lnTo>
                    <a:pt x="568" y="492"/>
                  </a:lnTo>
                  <a:lnTo>
                    <a:pt x="550" y="512"/>
                  </a:lnTo>
                  <a:lnTo>
                    <a:pt x="530" y="532"/>
                  </a:lnTo>
                  <a:lnTo>
                    <a:pt x="511" y="552"/>
                  </a:lnTo>
                  <a:lnTo>
                    <a:pt x="490" y="570"/>
                  </a:lnTo>
                  <a:lnTo>
                    <a:pt x="468" y="587"/>
                  </a:lnTo>
                  <a:lnTo>
                    <a:pt x="447" y="604"/>
                  </a:lnTo>
                  <a:lnTo>
                    <a:pt x="425" y="620"/>
                  </a:lnTo>
                  <a:lnTo>
                    <a:pt x="402" y="635"/>
                  </a:lnTo>
                  <a:lnTo>
                    <a:pt x="380" y="649"/>
                  </a:lnTo>
                  <a:lnTo>
                    <a:pt x="355" y="662"/>
                  </a:lnTo>
                  <a:lnTo>
                    <a:pt x="332" y="675"/>
                  </a:lnTo>
                  <a:lnTo>
                    <a:pt x="308" y="685"/>
                  </a:lnTo>
                  <a:lnTo>
                    <a:pt x="282" y="696"/>
                  </a:lnTo>
                  <a:lnTo>
                    <a:pt x="0" y="0"/>
                  </a:lnTo>
                  <a:lnTo>
                    <a:pt x="620" y="424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76" name="Freeform 136"/>
            <p:cNvSpPr>
              <a:spLocks/>
            </p:cNvSpPr>
            <p:nvPr/>
          </p:nvSpPr>
          <p:spPr bwMode="auto">
            <a:xfrm>
              <a:off x="879475" y="1239838"/>
              <a:ext cx="477838" cy="373063"/>
            </a:xfrm>
            <a:custGeom>
              <a:avLst/>
              <a:gdLst>
                <a:gd name="T0" fmla="*/ 8 w 1503"/>
                <a:gd name="T1" fmla="*/ 855 h 1175"/>
                <a:gd name="T2" fmla="*/ 0 w 1503"/>
                <a:gd name="T3" fmla="*/ 783 h 1175"/>
                <a:gd name="T4" fmla="*/ 1 w 1503"/>
                <a:gd name="T5" fmla="*/ 712 h 1175"/>
                <a:gd name="T6" fmla="*/ 9 w 1503"/>
                <a:gd name="T7" fmla="*/ 639 h 1175"/>
                <a:gd name="T8" fmla="*/ 22 w 1503"/>
                <a:gd name="T9" fmla="*/ 567 h 1175"/>
                <a:gd name="T10" fmla="*/ 45 w 1503"/>
                <a:gd name="T11" fmla="*/ 497 h 1175"/>
                <a:gd name="T12" fmla="*/ 73 w 1503"/>
                <a:gd name="T13" fmla="*/ 427 h 1175"/>
                <a:gd name="T14" fmla="*/ 110 w 1503"/>
                <a:gd name="T15" fmla="*/ 361 h 1175"/>
                <a:gd name="T16" fmla="*/ 154 w 1503"/>
                <a:gd name="T17" fmla="*/ 297 h 1175"/>
                <a:gd name="T18" fmla="*/ 202 w 1503"/>
                <a:gd name="T19" fmla="*/ 239 h 1175"/>
                <a:gd name="T20" fmla="*/ 256 w 1503"/>
                <a:gd name="T21" fmla="*/ 186 h 1175"/>
                <a:gd name="T22" fmla="*/ 314 w 1503"/>
                <a:gd name="T23" fmla="*/ 141 h 1175"/>
                <a:gd name="T24" fmla="*/ 376 w 1503"/>
                <a:gd name="T25" fmla="*/ 101 h 1175"/>
                <a:gd name="T26" fmla="*/ 440 w 1503"/>
                <a:gd name="T27" fmla="*/ 68 h 1175"/>
                <a:gd name="T28" fmla="*/ 507 w 1503"/>
                <a:gd name="T29" fmla="*/ 41 h 1175"/>
                <a:gd name="T30" fmla="*/ 577 w 1503"/>
                <a:gd name="T31" fmla="*/ 21 h 1175"/>
                <a:gd name="T32" fmla="*/ 647 w 1503"/>
                <a:gd name="T33" fmla="*/ 8 h 1175"/>
                <a:gd name="T34" fmla="*/ 719 w 1503"/>
                <a:gd name="T35" fmla="*/ 1 h 1175"/>
                <a:gd name="T36" fmla="*/ 791 w 1503"/>
                <a:gd name="T37" fmla="*/ 1 h 1175"/>
                <a:gd name="T38" fmla="*/ 864 w 1503"/>
                <a:gd name="T39" fmla="*/ 9 h 1175"/>
                <a:gd name="T40" fmla="*/ 935 w 1503"/>
                <a:gd name="T41" fmla="*/ 23 h 1175"/>
                <a:gd name="T42" fmla="*/ 1006 w 1503"/>
                <a:gd name="T43" fmla="*/ 45 h 1175"/>
                <a:gd name="T44" fmla="*/ 1076 w 1503"/>
                <a:gd name="T45" fmla="*/ 74 h 1175"/>
                <a:gd name="T46" fmla="*/ 1142 w 1503"/>
                <a:gd name="T47" fmla="*/ 110 h 1175"/>
                <a:gd name="T48" fmla="*/ 1206 w 1503"/>
                <a:gd name="T49" fmla="*/ 153 h 1175"/>
                <a:gd name="T50" fmla="*/ 1264 w 1503"/>
                <a:gd name="T51" fmla="*/ 203 h 1175"/>
                <a:gd name="T52" fmla="*/ 1317 w 1503"/>
                <a:gd name="T53" fmla="*/ 256 h 1175"/>
                <a:gd name="T54" fmla="*/ 1362 w 1503"/>
                <a:gd name="T55" fmla="*/ 314 h 1175"/>
                <a:gd name="T56" fmla="*/ 1401 w 1503"/>
                <a:gd name="T57" fmla="*/ 375 h 1175"/>
                <a:gd name="T58" fmla="*/ 1435 w 1503"/>
                <a:gd name="T59" fmla="*/ 440 h 1175"/>
                <a:gd name="T60" fmla="*/ 1462 w 1503"/>
                <a:gd name="T61" fmla="*/ 508 h 1175"/>
                <a:gd name="T62" fmla="*/ 1482 w 1503"/>
                <a:gd name="T63" fmla="*/ 576 h 1175"/>
                <a:gd name="T64" fmla="*/ 1496 w 1503"/>
                <a:gd name="T65" fmla="*/ 647 h 1175"/>
                <a:gd name="T66" fmla="*/ 1502 w 1503"/>
                <a:gd name="T67" fmla="*/ 719 h 1175"/>
                <a:gd name="T68" fmla="*/ 1502 w 1503"/>
                <a:gd name="T69" fmla="*/ 792 h 1175"/>
                <a:gd name="T70" fmla="*/ 1494 w 1503"/>
                <a:gd name="T71" fmla="*/ 864 h 1175"/>
                <a:gd name="T72" fmla="*/ 1480 w 1503"/>
                <a:gd name="T73" fmla="*/ 936 h 1175"/>
                <a:gd name="T74" fmla="*/ 1459 w 1503"/>
                <a:gd name="T75" fmla="*/ 1007 h 1175"/>
                <a:gd name="T76" fmla="*/ 1429 w 1503"/>
                <a:gd name="T77" fmla="*/ 1075 h 1175"/>
                <a:gd name="T78" fmla="*/ 1393 w 1503"/>
                <a:gd name="T79" fmla="*/ 1142 h 1175"/>
                <a:gd name="T80" fmla="*/ 751 w 1503"/>
                <a:gd name="T81" fmla="*/ 752 h 1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03" h="1175">
                  <a:moveTo>
                    <a:pt x="13" y="891"/>
                  </a:moveTo>
                  <a:lnTo>
                    <a:pt x="8" y="855"/>
                  </a:lnTo>
                  <a:lnTo>
                    <a:pt x="3" y="819"/>
                  </a:lnTo>
                  <a:lnTo>
                    <a:pt x="0" y="783"/>
                  </a:lnTo>
                  <a:lnTo>
                    <a:pt x="0" y="748"/>
                  </a:lnTo>
                  <a:lnTo>
                    <a:pt x="1" y="712"/>
                  </a:lnTo>
                  <a:lnTo>
                    <a:pt x="3" y="675"/>
                  </a:lnTo>
                  <a:lnTo>
                    <a:pt x="9" y="639"/>
                  </a:lnTo>
                  <a:lnTo>
                    <a:pt x="15" y="603"/>
                  </a:lnTo>
                  <a:lnTo>
                    <a:pt x="22" y="567"/>
                  </a:lnTo>
                  <a:lnTo>
                    <a:pt x="33" y="532"/>
                  </a:lnTo>
                  <a:lnTo>
                    <a:pt x="45" y="497"/>
                  </a:lnTo>
                  <a:lnTo>
                    <a:pt x="58" y="462"/>
                  </a:lnTo>
                  <a:lnTo>
                    <a:pt x="73" y="427"/>
                  </a:lnTo>
                  <a:lnTo>
                    <a:pt x="90" y="393"/>
                  </a:lnTo>
                  <a:lnTo>
                    <a:pt x="110" y="361"/>
                  </a:lnTo>
                  <a:lnTo>
                    <a:pt x="130" y="328"/>
                  </a:lnTo>
                  <a:lnTo>
                    <a:pt x="154" y="297"/>
                  </a:lnTo>
                  <a:lnTo>
                    <a:pt x="177" y="267"/>
                  </a:lnTo>
                  <a:lnTo>
                    <a:pt x="202" y="239"/>
                  </a:lnTo>
                  <a:lnTo>
                    <a:pt x="229" y="212"/>
                  </a:lnTo>
                  <a:lnTo>
                    <a:pt x="256" y="186"/>
                  </a:lnTo>
                  <a:lnTo>
                    <a:pt x="285" y="163"/>
                  </a:lnTo>
                  <a:lnTo>
                    <a:pt x="314" y="141"/>
                  </a:lnTo>
                  <a:lnTo>
                    <a:pt x="344" y="120"/>
                  </a:lnTo>
                  <a:lnTo>
                    <a:pt x="376" y="101"/>
                  </a:lnTo>
                  <a:lnTo>
                    <a:pt x="407" y="84"/>
                  </a:lnTo>
                  <a:lnTo>
                    <a:pt x="440" y="68"/>
                  </a:lnTo>
                  <a:lnTo>
                    <a:pt x="473" y="54"/>
                  </a:lnTo>
                  <a:lnTo>
                    <a:pt x="507" y="41"/>
                  </a:lnTo>
                  <a:lnTo>
                    <a:pt x="542" y="30"/>
                  </a:lnTo>
                  <a:lnTo>
                    <a:pt x="577" y="21"/>
                  </a:lnTo>
                  <a:lnTo>
                    <a:pt x="611" y="14"/>
                  </a:lnTo>
                  <a:lnTo>
                    <a:pt x="647" y="8"/>
                  </a:lnTo>
                  <a:lnTo>
                    <a:pt x="683" y="3"/>
                  </a:lnTo>
                  <a:lnTo>
                    <a:pt x="719" y="1"/>
                  </a:lnTo>
                  <a:lnTo>
                    <a:pt x="755" y="0"/>
                  </a:lnTo>
                  <a:lnTo>
                    <a:pt x="791" y="1"/>
                  </a:lnTo>
                  <a:lnTo>
                    <a:pt x="827" y="4"/>
                  </a:lnTo>
                  <a:lnTo>
                    <a:pt x="864" y="9"/>
                  </a:lnTo>
                  <a:lnTo>
                    <a:pt x="900" y="15"/>
                  </a:lnTo>
                  <a:lnTo>
                    <a:pt x="935" y="23"/>
                  </a:lnTo>
                  <a:lnTo>
                    <a:pt x="971" y="33"/>
                  </a:lnTo>
                  <a:lnTo>
                    <a:pt x="1006" y="45"/>
                  </a:lnTo>
                  <a:lnTo>
                    <a:pt x="1041" y="58"/>
                  </a:lnTo>
                  <a:lnTo>
                    <a:pt x="1076" y="74"/>
                  </a:lnTo>
                  <a:lnTo>
                    <a:pt x="1108" y="91"/>
                  </a:lnTo>
                  <a:lnTo>
                    <a:pt x="1142" y="110"/>
                  </a:lnTo>
                  <a:lnTo>
                    <a:pt x="1175" y="131"/>
                  </a:lnTo>
                  <a:lnTo>
                    <a:pt x="1206" y="153"/>
                  </a:lnTo>
                  <a:lnTo>
                    <a:pt x="1235" y="178"/>
                  </a:lnTo>
                  <a:lnTo>
                    <a:pt x="1264" y="203"/>
                  </a:lnTo>
                  <a:lnTo>
                    <a:pt x="1291" y="229"/>
                  </a:lnTo>
                  <a:lnTo>
                    <a:pt x="1317" y="256"/>
                  </a:lnTo>
                  <a:lnTo>
                    <a:pt x="1340" y="285"/>
                  </a:lnTo>
                  <a:lnTo>
                    <a:pt x="1362" y="314"/>
                  </a:lnTo>
                  <a:lnTo>
                    <a:pt x="1382" y="345"/>
                  </a:lnTo>
                  <a:lnTo>
                    <a:pt x="1401" y="375"/>
                  </a:lnTo>
                  <a:lnTo>
                    <a:pt x="1419" y="407"/>
                  </a:lnTo>
                  <a:lnTo>
                    <a:pt x="1435" y="440"/>
                  </a:lnTo>
                  <a:lnTo>
                    <a:pt x="1449" y="474"/>
                  </a:lnTo>
                  <a:lnTo>
                    <a:pt x="1462" y="508"/>
                  </a:lnTo>
                  <a:lnTo>
                    <a:pt x="1472" y="541"/>
                  </a:lnTo>
                  <a:lnTo>
                    <a:pt x="1482" y="576"/>
                  </a:lnTo>
                  <a:lnTo>
                    <a:pt x="1489" y="612"/>
                  </a:lnTo>
                  <a:lnTo>
                    <a:pt x="1496" y="647"/>
                  </a:lnTo>
                  <a:lnTo>
                    <a:pt x="1500" y="683"/>
                  </a:lnTo>
                  <a:lnTo>
                    <a:pt x="1502" y="719"/>
                  </a:lnTo>
                  <a:lnTo>
                    <a:pt x="1503" y="756"/>
                  </a:lnTo>
                  <a:lnTo>
                    <a:pt x="1502" y="792"/>
                  </a:lnTo>
                  <a:lnTo>
                    <a:pt x="1499" y="828"/>
                  </a:lnTo>
                  <a:lnTo>
                    <a:pt x="1494" y="864"/>
                  </a:lnTo>
                  <a:lnTo>
                    <a:pt x="1488" y="900"/>
                  </a:lnTo>
                  <a:lnTo>
                    <a:pt x="1480" y="936"/>
                  </a:lnTo>
                  <a:lnTo>
                    <a:pt x="1470" y="971"/>
                  </a:lnTo>
                  <a:lnTo>
                    <a:pt x="1459" y="1007"/>
                  </a:lnTo>
                  <a:lnTo>
                    <a:pt x="1445" y="1041"/>
                  </a:lnTo>
                  <a:lnTo>
                    <a:pt x="1429" y="1075"/>
                  </a:lnTo>
                  <a:lnTo>
                    <a:pt x="1412" y="1109"/>
                  </a:lnTo>
                  <a:lnTo>
                    <a:pt x="1393" y="1142"/>
                  </a:lnTo>
                  <a:lnTo>
                    <a:pt x="1372" y="1175"/>
                  </a:lnTo>
                  <a:lnTo>
                    <a:pt x="751" y="752"/>
                  </a:lnTo>
                  <a:lnTo>
                    <a:pt x="13" y="89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77" name="Freeform 137"/>
            <p:cNvSpPr>
              <a:spLocks/>
            </p:cNvSpPr>
            <p:nvPr/>
          </p:nvSpPr>
          <p:spPr bwMode="auto">
            <a:xfrm>
              <a:off x="1841500" y="904875"/>
              <a:ext cx="815975" cy="815975"/>
            </a:xfrm>
            <a:custGeom>
              <a:avLst/>
              <a:gdLst>
                <a:gd name="T0" fmla="*/ 2525 w 2572"/>
                <a:gd name="T1" fmla="*/ 943 h 2571"/>
                <a:gd name="T2" fmla="*/ 2563 w 2572"/>
                <a:gd name="T3" fmla="*/ 1132 h 2571"/>
                <a:gd name="T4" fmla="*/ 2572 w 2572"/>
                <a:gd name="T5" fmla="*/ 1322 h 2571"/>
                <a:gd name="T6" fmla="*/ 2553 w 2572"/>
                <a:gd name="T7" fmla="*/ 1507 h 2571"/>
                <a:gd name="T8" fmla="*/ 2507 w 2572"/>
                <a:gd name="T9" fmla="*/ 1686 h 2571"/>
                <a:gd name="T10" fmla="*/ 2437 w 2572"/>
                <a:gd name="T11" fmla="*/ 1858 h 2571"/>
                <a:gd name="T12" fmla="*/ 2343 w 2572"/>
                <a:gd name="T13" fmla="*/ 2017 h 2571"/>
                <a:gd name="T14" fmla="*/ 2227 w 2572"/>
                <a:gd name="T15" fmla="*/ 2163 h 2571"/>
                <a:gd name="T16" fmla="*/ 2088 w 2572"/>
                <a:gd name="T17" fmla="*/ 2291 h 2571"/>
                <a:gd name="T18" fmla="*/ 1931 w 2572"/>
                <a:gd name="T19" fmla="*/ 2399 h 2571"/>
                <a:gd name="T20" fmla="*/ 1753 w 2572"/>
                <a:gd name="T21" fmla="*/ 2483 h 2571"/>
                <a:gd name="T22" fmla="*/ 1566 w 2572"/>
                <a:gd name="T23" fmla="*/ 2540 h 2571"/>
                <a:gd name="T24" fmla="*/ 1376 w 2572"/>
                <a:gd name="T25" fmla="*/ 2569 h 2571"/>
                <a:gd name="T26" fmla="*/ 1187 w 2572"/>
                <a:gd name="T27" fmla="*/ 2568 h 2571"/>
                <a:gd name="T28" fmla="*/ 1003 w 2572"/>
                <a:gd name="T29" fmla="*/ 2540 h 2571"/>
                <a:gd name="T30" fmla="*/ 827 w 2572"/>
                <a:gd name="T31" fmla="*/ 2486 h 2571"/>
                <a:gd name="T32" fmla="*/ 659 w 2572"/>
                <a:gd name="T33" fmla="*/ 2408 h 2571"/>
                <a:gd name="T34" fmla="*/ 503 w 2572"/>
                <a:gd name="T35" fmla="*/ 2307 h 2571"/>
                <a:gd name="T36" fmla="*/ 364 w 2572"/>
                <a:gd name="T37" fmla="*/ 2183 h 2571"/>
                <a:gd name="T38" fmla="*/ 242 w 2572"/>
                <a:gd name="T39" fmla="*/ 2038 h 2571"/>
                <a:gd name="T40" fmla="*/ 142 w 2572"/>
                <a:gd name="T41" fmla="*/ 1873 h 2571"/>
                <a:gd name="T42" fmla="*/ 65 w 2572"/>
                <a:gd name="T43" fmla="*/ 1692 h 2571"/>
                <a:gd name="T44" fmla="*/ 18 w 2572"/>
                <a:gd name="T45" fmla="*/ 1502 h 2571"/>
                <a:gd name="T46" fmla="*/ 0 w 2572"/>
                <a:gd name="T47" fmla="*/ 1313 h 2571"/>
                <a:gd name="T48" fmla="*/ 9 w 2572"/>
                <a:gd name="T49" fmla="*/ 1126 h 2571"/>
                <a:gd name="T50" fmla="*/ 45 w 2572"/>
                <a:gd name="T51" fmla="*/ 944 h 2571"/>
                <a:gd name="T52" fmla="*/ 108 w 2572"/>
                <a:gd name="T53" fmla="*/ 770 h 2571"/>
                <a:gd name="T54" fmla="*/ 194 w 2572"/>
                <a:gd name="T55" fmla="*/ 606 h 2571"/>
                <a:gd name="T56" fmla="*/ 303 w 2572"/>
                <a:gd name="T57" fmla="*/ 456 h 2571"/>
                <a:gd name="T58" fmla="*/ 434 w 2572"/>
                <a:gd name="T59" fmla="*/ 322 h 2571"/>
                <a:gd name="T60" fmla="*/ 586 w 2572"/>
                <a:gd name="T61" fmla="*/ 207 h 2571"/>
                <a:gd name="T62" fmla="*/ 757 w 2572"/>
                <a:gd name="T63" fmla="*/ 114 h 2571"/>
                <a:gd name="T64" fmla="*/ 943 w 2572"/>
                <a:gd name="T65" fmla="*/ 47 h 2571"/>
                <a:gd name="T66" fmla="*/ 1131 w 2572"/>
                <a:gd name="T67" fmla="*/ 10 h 2571"/>
                <a:gd name="T68" fmla="*/ 1321 w 2572"/>
                <a:gd name="T69" fmla="*/ 0 h 2571"/>
                <a:gd name="T70" fmla="*/ 1507 w 2572"/>
                <a:gd name="T71" fmla="*/ 19 h 2571"/>
                <a:gd name="T72" fmla="*/ 1687 w 2572"/>
                <a:gd name="T73" fmla="*/ 65 h 2571"/>
                <a:gd name="T74" fmla="*/ 1858 w 2572"/>
                <a:gd name="T75" fmla="*/ 134 h 2571"/>
                <a:gd name="T76" fmla="*/ 2018 w 2572"/>
                <a:gd name="T77" fmla="*/ 229 h 2571"/>
                <a:gd name="T78" fmla="*/ 2162 w 2572"/>
                <a:gd name="T79" fmla="*/ 345 h 2571"/>
                <a:gd name="T80" fmla="*/ 2290 w 2572"/>
                <a:gd name="T81" fmla="*/ 483 h 2571"/>
                <a:gd name="T82" fmla="*/ 2398 w 2572"/>
                <a:gd name="T83" fmla="*/ 642 h 2571"/>
                <a:gd name="T84" fmla="*/ 2484 w 2572"/>
                <a:gd name="T85" fmla="*/ 818 h 2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72" h="2571">
                  <a:moveTo>
                    <a:pt x="2484" y="818"/>
                  </a:moveTo>
                  <a:lnTo>
                    <a:pt x="2506" y="881"/>
                  </a:lnTo>
                  <a:lnTo>
                    <a:pt x="2525" y="943"/>
                  </a:lnTo>
                  <a:lnTo>
                    <a:pt x="2541" y="1007"/>
                  </a:lnTo>
                  <a:lnTo>
                    <a:pt x="2554" y="1069"/>
                  </a:lnTo>
                  <a:lnTo>
                    <a:pt x="2563" y="1132"/>
                  </a:lnTo>
                  <a:lnTo>
                    <a:pt x="2569" y="1196"/>
                  </a:lnTo>
                  <a:lnTo>
                    <a:pt x="2572" y="1258"/>
                  </a:lnTo>
                  <a:lnTo>
                    <a:pt x="2572" y="1322"/>
                  </a:lnTo>
                  <a:lnTo>
                    <a:pt x="2569" y="1384"/>
                  </a:lnTo>
                  <a:lnTo>
                    <a:pt x="2562" y="1445"/>
                  </a:lnTo>
                  <a:lnTo>
                    <a:pt x="2553" y="1507"/>
                  </a:lnTo>
                  <a:lnTo>
                    <a:pt x="2540" y="1568"/>
                  </a:lnTo>
                  <a:lnTo>
                    <a:pt x="2525" y="1628"/>
                  </a:lnTo>
                  <a:lnTo>
                    <a:pt x="2507" y="1686"/>
                  </a:lnTo>
                  <a:lnTo>
                    <a:pt x="2487" y="1744"/>
                  </a:lnTo>
                  <a:lnTo>
                    <a:pt x="2464" y="1802"/>
                  </a:lnTo>
                  <a:lnTo>
                    <a:pt x="2437" y="1858"/>
                  </a:lnTo>
                  <a:lnTo>
                    <a:pt x="2409" y="1912"/>
                  </a:lnTo>
                  <a:lnTo>
                    <a:pt x="2377" y="1965"/>
                  </a:lnTo>
                  <a:lnTo>
                    <a:pt x="2343" y="2017"/>
                  </a:lnTo>
                  <a:lnTo>
                    <a:pt x="2307" y="2068"/>
                  </a:lnTo>
                  <a:lnTo>
                    <a:pt x="2268" y="2115"/>
                  </a:lnTo>
                  <a:lnTo>
                    <a:pt x="2227" y="2163"/>
                  </a:lnTo>
                  <a:lnTo>
                    <a:pt x="2183" y="2207"/>
                  </a:lnTo>
                  <a:lnTo>
                    <a:pt x="2137" y="2250"/>
                  </a:lnTo>
                  <a:lnTo>
                    <a:pt x="2088" y="2291"/>
                  </a:lnTo>
                  <a:lnTo>
                    <a:pt x="2038" y="2329"/>
                  </a:lnTo>
                  <a:lnTo>
                    <a:pt x="1986" y="2365"/>
                  </a:lnTo>
                  <a:lnTo>
                    <a:pt x="1931" y="2399"/>
                  </a:lnTo>
                  <a:lnTo>
                    <a:pt x="1874" y="2429"/>
                  </a:lnTo>
                  <a:lnTo>
                    <a:pt x="1815" y="2458"/>
                  </a:lnTo>
                  <a:lnTo>
                    <a:pt x="1753" y="2483"/>
                  </a:lnTo>
                  <a:lnTo>
                    <a:pt x="1691" y="2506"/>
                  </a:lnTo>
                  <a:lnTo>
                    <a:pt x="1628" y="2525"/>
                  </a:lnTo>
                  <a:lnTo>
                    <a:pt x="1566" y="2540"/>
                  </a:lnTo>
                  <a:lnTo>
                    <a:pt x="1503" y="2553"/>
                  </a:lnTo>
                  <a:lnTo>
                    <a:pt x="1439" y="2563"/>
                  </a:lnTo>
                  <a:lnTo>
                    <a:pt x="1376" y="2569"/>
                  </a:lnTo>
                  <a:lnTo>
                    <a:pt x="1313" y="2571"/>
                  </a:lnTo>
                  <a:lnTo>
                    <a:pt x="1251" y="2571"/>
                  </a:lnTo>
                  <a:lnTo>
                    <a:pt x="1187" y="2568"/>
                  </a:lnTo>
                  <a:lnTo>
                    <a:pt x="1126" y="2562"/>
                  </a:lnTo>
                  <a:lnTo>
                    <a:pt x="1065" y="2552"/>
                  </a:lnTo>
                  <a:lnTo>
                    <a:pt x="1003" y="2540"/>
                  </a:lnTo>
                  <a:lnTo>
                    <a:pt x="944" y="2526"/>
                  </a:lnTo>
                  <a:lnTo>
                    <a:pt x="885" y="2508"/>
                  </a:lnTo>
                  <a:lnTo>
                    <a:pt x="827" y="2486"/>
                  </a:lnTo>
                  <a:lnTo>
                    <a:pt x="770" y="2463"/>
                  </a:lnTo>
                  <a:lnTo>
                    <a:pt x="714" y="2437"/>
                  </a:lnTo>
                  <a:lnTo>
                    <a:pt x="659" y="2408"/>
                  </a:lnTo>
                  <a:lnTo>
                    <a:pt x="606" y="2378"/>
                  </a:lnTo>
                  <a:lnTo>
                    <a:pt x="554" y="2343"/>
                  </a:lnTo>
                  <a:lnTo>
                    <a:pt x="503" y="2307"/>
                  </a:lnTo>
                  <a:lnTo>
                    <a:pt x="456" y="2268"/>
                  </a:lnTo>
                  <a:lnTo>
                    <a:pt x="409" y="2226"/>
                  </a:lnTo>
                  <a:lnTo>
                    <a:pt x="364" y="2183"/>
                  </a:lnTo>
                  <a:lnTo>
                    <a:pt x="321" y="2137"/>
                  </a:lnTo>
                  <a:lnTo>
                    <a:pt x="281" y="2089"/>
                  </a:lnTo>
                  <a:lnTo>
                    <a:pt x="242" y="2038"/>
                  </a:lnTo>
                  <a:lnTo>
                    <a:pt x="206" y="1985"/>
                  </a:lnTo>
                  <a:lnTo>
                    <a:pt x="172" y="1930"/>
                  </a:lnTo>
                  <a:lnTo>
                    <a:pt x="142" y="1873"/>
                  </a:lnTo>
                  <a:lnTo>
                    <a:pt x="113" y="1814"/>
                  </a:lnTo>
                  <a:lnTo>
                    <a:pt x="88" y="1754"/>
                  </a:lnTo>
                  <a:lnTo>
                    <a:pt x="65" y="1692"/>
                  </a:lnTo>
                  <a:lnTo>
                    <a:pt x="46" y="1629"/>
                  </a:lnTo>
                  <a:lnTo>
                    <a:pt x="31" y="1566"/>
                  </a:lnTo>
                  <a:lnTo>
                    <a:pt x="18" y="1502"/>
                  </a:lnTo>
                  <a:lnTo>
                    <a:pt x="8" y="1440"/>
                  </a:lnTo>
                  <a:lnTo>
                    <a:pt x="2" y="1377"/>
                  </a:lnTo>
                  <a:lnTo>
                    <a:pt x="0" y="1313"/>
                  </a:lnTo>
                  <a:lnTo>
                    <a:pt x="0" y="1251"/>
                  </a:lnTo>
                  <a:lnTo>
                    <a:pt x="3" y="1188"/>
                  </a:lnTo>
                  <a:lnTo>
                    <a:pt x="9" y="1126"/>
                  </a:lnTo>
                  <a:lnTo>
                    <a:pt x="19" y="1065"/>
                  </a:lnTo>
                  <a:lnTo>
                    <a:pt x="31" y="1004"/>
                  </a:lnTo>
                  <a:lnTo>
                    <a:pt x="45" y="944"/>
                  </a:lnTo>
                  <a:lnTo>
                    <a:pt x="63" y="885"/>
                  </a:lnTo>
                  <a:lnTo>
                    <a:pt x="84" y="827"/>
                  </a:lnTo>
                  <a:lnTo>
                    <a:pt x="108" y="770"/>
                  </a:lnTo>
                  <a:lnTo>
                    <a:pt x="134" y="714"/>
                  </a:lnTo>
                  <a:lnTo>
                    <a:pt x="163" y="660"/>
                  </a:lnTo>
                  <a:lnTo>
                    <a:pt x="194" y="606"/>
                  </a:lnTo>
                  <a:lnTo>
                    <a:pt x="228" y="554"/>
                  </a:lnTo>
                  <a:lnTo>
                    <a:pt x="264" y="504"/>
                  </a:lnTo>
                  <a:lnTo>
                    <a:pt x="303" y="456"/>
                  </a:lnTo>
                  <a:lnTo>
                    <a:pt x="345" y="409"/>
                  </a:lnTo>
                  <a:lnTo>
                    <a:pt x="388" y="365"/>
                  </a:lnTo>
                  <a:lnTo>
                    <a:pt x="434" y="322"/>
                  </a:lnTo>
                  <a:lnTo>
                    <a:pt x="482" y="281"/>
                  </a:lnTo>
                  <a:lnTo>
                    <a:pt x="533" y="243"/>
                  </a:lnTo>
                  <a:lnTo>
                    <a:pt x="586" y="207"/>
                  </a:lnTo>
                  <a:lnTo>
                    <a:pt x="641" y="174"/>
                  </a:lnTo>
                  <a:lnTo>
                    <a:pt x="698" y="143"/>
                  </a:lnTo>
                  <a:lnTo>
                    <a:pt x="757" y="114"/>
                  </a:lnTo>
                  <a:lnTo>
                    <a:pt x="817" y="89"/>
                  </a:lnTo>
                  <a:lnTo>
                    <a:pt x="880" y="66"/>
                  </a:lnTo>
                  <a:lnTo>
                    <a:pt x="943" y="47"/>
                  </a:lnTo>
                  <a:lnTo>
                    <a:pt x="1006" y="31"/>
                  </a:lnTo>
                  <a:lnTo>
                    <a:pt x="1069" y="18"/>
                  </a:lnTo>
                  <a:lnTo>
                    <a:pt x="1131" y="10"/>
                  </a:lnTo>
                  <a:lnTo>
                    <a:pt x="1195" y="3"/>
                  </a:lnTo>
                  <a:lnTo>
                    <a:pt x="1258" y="0"/>
                  </a:lnTo>
                  <a:lnTo>
                    <a:pt x="1321" y="0"/>
                  </a:lnTo>
                  <a:lnTo>
                    <a:pt x="1383" y="3"/>
                  </a:lnTo>
                  <a:lnTo>
                    <a:pt x="1445" y="10"/>
                  </a:lnTo>
                  <a:lnTo>
                    <a:pt x="1507" y="19"/>
                  </a:lnTo>
                  <a:lnTo>
                    <a:pt x="1567" y="32"/>
                  </a:lnTo>
                  <a:lnTo>
                    <a:pt x="1627" y="47"/>
                  </a:lnTo>
                  <a:lnTo>
                    <a:pt x="1687" y="65"/>
                  </a:lnTo>
                  <a:lnTo>
                    <a:pt x="1745" y="85"/>
                  </a:lnTo>
                  <a:lnTo>
                    <a:pt x="1802" y="109"/>
                  </a:lnTo>
                  <a:lnTo>
                    <a:pt x="1858" y="134"/>
                  </a:lnTo>
                  <a:lnTo>
                    <a:pt x="1913" y="163"/>
                  </a:lnTo>
                  <a:lnTo>
                    <a:pt x="1966" y="195"/>
                  </a:lnTo>
                  <a:lnTo>
                    <a:pt x="2018" y="229"/>
                  </a:lnTo>
                  <a:lnTo>
                    <a:pt x="2067" y="266"/>
                  </a:lnTo>
                  <a:lnTo>
                    <a:pt x="2116" y="304"/>
                  </a:lnTo>
                  <a:lnTo>
                    <a:pt x="2162" y="345"/>
                  </a:lnTo>
                  <a:lnTo>
                    <a:pt x="2207" y="389"/>
                  </a:lnTo>
                  <a:lnTo>
                    <a:pt x="2250" y="435"/>
                  </a:lnTo>
                  <a:lnTo>
                    <a:pt x="2290" y="483"/>
                  </a:lnTo>
                  <a:lnTo>
                    <a:pt x="2328" y="534"/>
                  </a:lnTo>
                  <a:lnTo>
                    <a:pt x="2364" y="587"/>
                  </a:lnTo>
                  <a:lnTo>
                    <a:pt x="2398" y="642"/>
                  </a:lnTo>
                  <a:lnTo>
                    <a:pt x="2430" y="698"/>
                  </a:lnTo>
                  <a:lnTo>
                    <a:pt x="2457" y="757"/>
                  </a:lnTo>
                  <a:lnTo>
                    <a:pt x="2484" y="8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78" name="Freeform 138"/>
            <p:cNvSpPr>
              <a:spLocks/>
            </p:cNvSpPr>
            <p:nvPr/>
          </p:nvSpPr>
          <p:spPr bwMode="auto">
            <a:xfrm>
              <a:off x="1920875" y="949325"/>
              <a:ext cx="657225" cy="727075"/>
            </a:xfrm>
            <a:custGeom>
              <a:avLst/>
              <a:gdLst>
                <a:gd name="T0" fmla="*/ 2064 w 2067"/>
                <a:gd name="T1" fmla="*/ 1674 h 2288"/>
                <a:gd name="T2" fmla="*/ 2067 w 2067"/>
                <a:gd name="T3" fmla="*/ 1695 h 2288"/>
                <a:gd name="T4" fmla="*/ 2066 w 2067"/>
                <a:gd name="T5" fmla="*/ 1716 h 2288"/>
                <a:gd name="T6" fmla="*/ 2062 w 2067"/>
                <a:gd name="T7" fmla="*/ 1735 h 2288"/>
                <a:gd name="T8" fmla="*/ 2054 w 2067"/>
                <a:gd name="T9" fmla="*/ 1754 h 2288"/>
                <a:gd name="T10" fmla="*/ 2043 w 2067"/>
                <a:gd name="T11" fmla="*/ 1770 h 2288"/>
                <a:gd name="T12" fmla="*/ 2028 w 2067"/>
                <a:gd name="T13" fmla="*/ 1784 h 2288"/>
                <a:gd name="T14" fmla="*/ 2011 w 2067"/>
                <a:gd name="T15" fmla="*/ 1796 h 2288"/>
                <a:gd name="T16" fmla="*/ 767 w 2067"/>
                <a:gd name="T17" fmla="*/ 2281 h 2288"/>
                <a:gd name="T18" fmla="*/ 747 w 2067"/>
                <a:gd name="T19" fmla="*/ 2287 h 2288"/>
                <a:gd name="T20" fmla="*/ 726 w 2067"/>
                <a:gd name="T21" fmla="*/ 2288 h 2288"/>
                <a:gd name="T22" fmla="*/ 706 w 2067"/>
                <a:gd name="T23" fmla="*/ 2286 h 2288"/>
                <a:gd name="T24" fmla="*/ 687 w 2067"/>
                <a:gd name="T25" fmla="*/ 2280 h 2288"/>
                <a:gd name="T26" fmla="*/ 670 w 2067"/>
                <a:gd name="T27" fmla="*/ 2270 h 2288"/>
                <a:gd name="T28" fmla="*/ 654 w 2067"/>
                <a:gd name="T29" fmla="*/ 2257 h 2288"/>
                <a:gd name="T30" fmla="*/ 641 w 2067"/>
                <a:gd name="T31" fmla="*/ 2241 h 2288"/>
                <a:gd name="T32" fmla="*/ 632 w 2067"/>
                <a:gd name="T33" fmla="*/ 2222 h 2288"/>
                <a:gd name="T34" fmla="*/ 4 w 2067"/>
                <a:gd name="T35" fmla="*/ 613 h 2288"/>
                <a:gd name="T36" fmla="*/ 1 w 2067"/>
                <a:gd name="T37" fmla="*/ 593 h 2288"/>
                <a:gd name="T38" fmla="*/ 1 w 2067"/>
                <a:gd name="T39" fmla="*/ 573 h 2288"/>
                <a:gd name="T40" fmla="*/ 5 w 2067"/>
                <a:gd name="T41" fmla="*/ 553 h 2288"/>
                <a:gd name="T42" fmla="*/ 13 w 2067"/>
                <a:gd name="T43" fmla="*/ 535 h 2288"/>
                <a:gd name="T44" fmla="*/ 25 w 2067"/>
                <a:gd name="T45" fmla="*/ 518 h 2288"/>
                <a:gd name="T46" fmla="*/ 40 w 2067"/>
                <a:gd name="T47" fmla="*/ 504 h 2288"/>
                <a:gd name="T48" fmla="*/ 57 w 2067"/>
                <a:gd name="T49" fmla="*/ 492 h 2288"/>
                <a:gd name="T50" fmla="*/ 1300 w 2067"/>
                <a:gd name="T51" fmla="*/ 6 h 2288"/>
                <a:gd name="T52" fmla="*/ 1320 w 2067"/>
                <a:gd name="T53" fmla="*/ 1 h 2288"/>
                <a:gd name="T54" fmla="*/ 1340 w 2067"/>
                <a:gd name="T55" fmla="*/ 0 h 2288"/>
                <a:gd name="T56" fmla="*/ 1361 w 2067"/>
                <a:gd name="T57" fmla="*/ 2 h 2288"/>
                <a:gd name="T58" fmla="*/ 1380 w 2067"/>
                <a:gd name="T59" fmla="*/ 8 h 2288"/>
                <a:gd name="T60" fmla="*/ 1398 w 2067"/>
                <a:gd name="T61" fmla="*/ 18 h 2288"/>
                <a:gd name="T62" fmla="*/ 1413 w 2067"/>
                <a:gd name="T63" fmla="*/ 31 h 2288"/>
                <a:gd name="T64" fmla="*/ 1426 w 2067"/>
                <a:gd name="T65" fmla="*/ 47 h 2288"/>
                <a:gd name="T66" fmla="*/ 1436 w 2067"/>
                <a:gd name="T67" fmla="*/ 66 h 2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67" h="2288">
                  <a:moveTo>
                    <a:pt x="2060" y="1665"/>
                  </a:moveTo>
                  <a:lnTo>
                    <a:pt x="2064" y="1674"/>
                  </a:lnTo>
                  <a:lnTo>
                    <a:pt x="2066" y="1685"/>
                  </a:lnTo>
                  <a:lnTo>
                    <a:pt x="2067" y="1695"/>
                  </a:lnTo>
                  <a:lnTo>
                    <a:pt x="2067" y="1705"/>
                  </a:lnTo>
                  <a:lnTo>
                    <a:pt x="2066" y="1716"/>
                  </a:lnTo>
                  <a:lnTo>
                    <a:pt x="2065" y="1725"/>
                  </a:lnTo>
                  <a:lnTo>
                    <a:pt x="2062" y="1735"/>
                  </a:lnTo>
                  <a:lnTo>
                    <a:pt x="2058" y="1744"/>
                  </a:lnTo>
                  <a:lnTo>
                    <a:pt x="2054" y="1754"/>
                  </a:lnTo>
                  <a:lnTo>
                    <a:pt x="2049" y="1762"/>
                  </a:lnTo>
                  <a:lnTo>
                    <a:pt x="2043" y="1770"/>
                  </a:lnTo>
                  <a:lnTo>
                    <a:pt x="2035" y="1778"/>
                  </a:lnTo>
                  <a:lnTo>
                    <a:pt x="2028" y="1784"/>
                  </a:lnTo>
                  <a:lnTo>
                    <a:pt x="2019" y="1791"/>
                  </a:lnTo>
                  <a:lnTo>
                    <a:pt x="2011" y="1796"/>
                  </a:lnTo>
                  <a:lnTo>
                    <a:pt x="2000" y="1800"/>
                  </a:lnTo>
                  <a:lnTo>
                    <a:pt x="767" y="2281"/>
                  </a:lnTo>
                  <a:lnTo>
                    <a:pt x="757" y="2285"/>
                  </a:lnTo>
                  <a:lnTo>
                    <a:pt x="747" y="2287"/>
                  </a:lnTo>
                  <a:lnTo>
                    <a:pt x="737" y="2288"/>
                  </a:lnTo>
                  <a:lnTo>
                    <a:pt x="726" y="2288"/>
                  </a:lnTo>
                  <a:lnTo>
                    <a:pt x="717" y="2287"/>
                  </a:lnTo>
                  <a:lnTo>
                    <a:pt x="706" y="2286"/>
                  </a:lnTo>
                  <a:lnTo>
                    <a:pt x="696" y="2283"/>
                  </a:lnTo>
                  <a:lnTo>
                    <a:pt x="687" y="2280"/>
                  </a:lnTo>
                  <a:lnTo>
                    <a:pt x="678" y="2276"/>
                  </a:lnTo>
                  <a:lnTo>
                    <a:pt x="670" y="2270"/>
                  </a:lnTo>
                  <a:lnTo>
                    <a:pt x="662" y="2264"/>
                  </a:lnTo>
                  <a:lnTo>
                    <a:pt x="654" y="2257"/>
                  </a:lnTo>
                  <a:lnTo>
                    <a:pt x="648" y="2249"/>
                  </a:lnTo>
                  <a:lnTo>
                    <a:pt x="641" y="2241"/>
                  </a:lnTo>
                  <a:lnTo>
                    <a:pt x="636" y="2231"/>
                  </a:lnTo>
                  <a:lnTo>
                    <a:pt x="632" y="2222"/>
                  </a:lnTo>
                  <a:lnTo>
                    <a:pt x="7" y="624"/>
                  </a:lnTo>
                  <a:lnTo>
                    <a:pt x="4" y="613"/>
                  </a:lnTo>
                  <a:lnTo>
                    <a:pt x="2" y="603"/>
                  </a:lnTo>
                  <a:lnTo>
                    <a:pt x="1" y="593"/>
                  </a:lnTo>
                  <a:lnTo>
                    <a:pt x="0" y="582"/>
                  </a:lnTo>
                  <a:lnTo>
                    <a:pt x="1" y="573"/>
                  </a:lnTo>
                  <a:lnTo>
                    <a:pt x="3" y="562"/>
                  </a:lnTo>
                  <a:lnTo>
                    <a:pt x="5" y="553"/>
                  </a:lnTo>
                  <a:lnTo>
                    <a:pt x="9" y="543"/>
                  </a:lnTo>
                  <a:lnTo>
                    <a:pt x="13" y="535"/>
                  </a:lnTo>
                  <a:lnTo>
                    <a:pt x="19" y="526"/>
                  </a:lnTo>
                  <a:lnTo>
                    <a:pt x="25" y="518"/>
                  </a:lnTo>
                  <a:lnTo>
                    <a:pt x="31" y="510"/>
                  </a:lnTo>
                  <a:lnTo>
                    <a:pt x="40" y="504"/>
                  </a:lnTo>
                  <a:lnTo>
                    <a:pt x="48" y="498"/>
                  </a:lnTo>
                  <a:lnTo>
                    <a:pt x="57" y="492"/>
                  </a:lnTo>
                  <a:lnTo>
                    <a:pt x="66" y="488"/>
                  </a:lnTo>
                  <a:lnTo>
                    <a:pt x="1300" y="6"/>
                  </a:lnTo>
                  <a:lnTo>
                    <a:pt x="1310" y="3"/>
                  </a:lnTo>
                  <a:lnTo>
                    <a:pt x="1320" y="1"/>
                  </a:lnTo>
                  <a:lnTo>
                    <a:pt x="1331" y="0"/>
                  </a:lnTo>
                  <a:lnTo>
                    <a:pt x="1340" y="0"/>
                  </a:lnTo>
                  <a:lnTo>
                    <a:pt x="1351" y="0"/>
                  </a:lnTo>
                  <a:lnTo>
                    <a:pt x="1361" y="2"/>
                  </a:lnTo>
                  <a:lnTo>
                    <a:pt x="1371" y="4"/>
                  </a:lnTo>
                  <a:lnTo>
                    <a:pt x="1380" y="8"/>
                  </a:lnTo>
                  <a:lnTo>
                    <a:pt x="1389" y="13"/>
                  </a:lnTo>
                  <a:lnTo>
                    <a:pt x="1398" y="18"/>
                  </a:lnTo>
                  <a:lnTo>
                    <a:pt x="1406" y="24"/>
                  </a:lnTo>
                  <a:lnTo>
                    <a:pt x="1413" y="31"/>
                  </a:lnTo>
                  <a:lnTo>
                    <a:pt x="1420" y="39"/>
                  </a:lnTo>
                  <a:lnTo>
                    <a:pt x="1426" y="47"/>
                  </a:lnTo>
                  <a:lnTo>
                    <a:pt x="1431" y="56"/>
                  </a:lnTo>
                  <a:lnTo>
                    <a:pt x="1436" y="66"/>
                  </a:lnTo>
                  <a:lnTo>
                    <a:pt x="2060" y="16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79" name="Freeform 139"/>
            <p:cNvSpPr>
              <a:spLocks/>
            </p:cNvSpPr>
            <p:nvPr/>
          </p:nvSpPr>
          <p:spPr bwMode="auto">
            <a:xfrm>
              <a:off x="1982788" y="1016000"/>
              <a:ext cx="534988" cy="592138"/>
            </a:xfrm>
            <a:custGeom>
              <a:avLst/>
              <a:gdLst>
                <a:gd name="T0" fmla="*/ 1680 w 1684"/>
                <a:gd name="T1" fmla="*/ 1365 h 1865"/>
                <a:gd name="T2" fmla="*/ 1684 w 1684"/>
                <a:gd name="T3" fmla="*/ 1382 h 1865"/>
                <a:gd name="T4" fmla="*/ 1682 w 1684"/>
                <a:gd name="T5" fmla="*/ 1399 h 1865"/>
                <a:gd name="T6" fmla="*/ 1679 w 1684"/>
                <a:gd name="T7" fmla="*/ 1415 h 1865"/>
                <a:gd name="T8" fmla="*/ 1673 w 1684"/>
                <a:gd name="T9" fmla="*/ 1429 h 1865"/>
                <a:gd name="T10" fmla="*/ 1663 w 1684"/>
                <a:gd name="T11" fmla="*/ 1443 h 1865"/>
                <a:gd name="T12" fmla="*/ 1652 w 1684"/>
                <a:gd name="T13" fmla="*/ 1455 h 1865"/>
                <a:gd name="T14" fmla="*/ 1637 w 1684"/>
                <a:gd name="T15" fmla="*/ 1463 h 1865"/>
                <a:gd name="T16" fmla="*/ 625 w 1684"/>
                <a:gd name="T17" fmla="*/ 1860 h 1865"/>
                <a:gd name="T18" fmla="*/ 608 w 1684"/>
                <a:gd name="T19" fmla="*/ 1864 h 1865"/>
                <a:gd name="T20" fmla="*/ 591 w 1684"/>
                <a:gd name="T21" fmla="*/ 1865 h 1865"/>
                <a:gd name="T22" fmla="*/ 575 w 1684"/>
                <a:gd name="T23" fmla="*/ 1863 h 1865"/>
                <a:gd name="T24" fmla="*/ 559 w 1684"/>
                <a:gd name="T25" fmla="*/ 1859 h 1865"/>
                <a:gd name="T26" fmla="*/ 545 w 1684"/>
                <a:gd name="T27" fmla="*/ 1850 h 1865"/>
                <a:gd name="T28" fmla="*/ 533 w 1684"/>
                <a:gd name="T29" fmla="*/ 1840 h 1865"/>
                <a:gd name="T30" fmla="*/ 522 w 1684"/>
                <a:gd name="T31" fmla="*/ 1827 h 1865"/>
                <a:gd name="T32" fmla="*/ 514 w 1684"/>
                <a:gd name="T33" fmla="*/ 1811 h 1865"/>
                <a:gd name="T34" fmla="*/ 2 w 1684"/>
                <a:gd name="T35" fmla="*/ 500 h 1865"/>
                <a:gd name="T36" fmla="*/ 0 w 1684"/>
                <a:gd name="T37" fmla="*/ 484 h 1865"/>
                <a:gd name="T38" fmla="*/ 0 w 1684"/>
                <a:gd name="T39" fmla="*/ 468 h 1865"/>
                <a:gd name="T40" fmla="*/ 4 w 1684"/>
                <a:gd name="T41" fmla="*/ 452 h 1865"/>
                <a:gd name="T42" fmla="*/ 11 w 1684"/>
                <a:gd name="T43" fmla="*/ 437 h 1865"/>
                <a:gd name="T44" fmla="*/ 20 w 1684"/>
                <a:gd name="T45" fmla="*/ 423 h 1865"/>
                <a:gd name="T46" fmla="*/ 32 w 1684"/>
                <a:gd name="T47" fmla="*/ 412 h 1865"/>
                <a:gd name="T48" fmla="*/ 45 w 1684"/>
                <a:gd name="T49" fmla="*/ 402 h 1865"/>
                <a:gd name="T50" fmla="*/ 1059 w 1684"/>
                <a:gd name="T51" fmla="*/ 7 h 1865"/>
                <a:gd name="T52" fmla="*/ 1075 w 1684"/>
                <a:gd name="T53" fmla="*/ 1 h 1865"/>
                <a:gd name="T54" fmla="*/ 1092 w 1684"/>
                <a:gd name="T55" fmla="*/ 0 h 1865"/>
                <a:gd name="T56" fmla="*/ 1108 w 1684"/>
                <a:gd name="T57" fmla="*/ 2 h 1865"/>
                <a:gd name="T58" fmla="*/ 1124 w 1684"/>
                <a:gd name="T59" fmla="*/ 8 h 1865"/>
                <a:gd name="T60" fmla="*/ 1138 w 1684"/>
                <a:gd name="T61" fmla="*/ 16 h 1865"/>
                <a:gd name="T62" fmla="*/ 1151 w 1684"/>
                <a:gd name="T63" fmla="*/ 27 h 1865"/>
                <a:gd name="T64" fmla="*/ 1161 w 1684"/>
                <a:gd name="T65" fmla="*/ 39 h 1865"/>
                <a:gd name="T66" fmla="*/ 1169 w 1684"/>
                <a:gd name="T67" fmla="*/ 54 h 1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84" h="1865">
                  <a:moveTo>
                    <a:pt x="1678" y="1357"/>
                  </a:moveTo>
                  <a:lnTo>
                    <a:pt x="1680" y="1365"/>
                  </a:lnTo>
                  <a:lnTo>
                    <a:pt x="1682" y="1373"/>
                  </a:lnTo>
                  <a:lnTo>
                    <a:pt x="1684" y="1382"/>
                  </a:lnTo>
                  <a:lnTo>
                    <a:pt x="1684" y="1390"/>
                  </a:lnTo>
                  <a:lnTo>
                    <a:pt x="1682" y="1399"/>
                  </a:lnTo>
                  <a:lnTo>
                    <a:pt x="1681" y="1406"/>
                  </a:lnTo>
                  <a:lnTo>
                    <a:pt x="1679" y="1415"/>
                  </a:lnTo>
                  <a:lnTo>
                    <a:pt x="1676" y="1422"/>
                  </a:lnTo>
                  <a:lnTo>
                    <a:pt x="1673" y="1429"/>
                  </a:lnTo>
                  <a:lnTo>
                    <a:pt x="1669" y="1437"/>
                  </a:lnTo>
                  <a:lnTo>
                    <a:pt x="1663" y="1443"/>
                  </a:lnTo>
                  <a:lnTo>
                    <a:pt x="1658" y="1450"/>
                  </a:lnTo>
                  <a:lnTo>
                    <a:pt x="1652" y="1455"/>
                  </a:lnTo>
                  <a:lnTo>
                    <a:pt x="1644" y="1459"/>
                  </a:lnTo>
                  <a:lnTo>
                    <a:pt x="1637" y="1463"/>
                  </a:lnTo>
                  <a:lnTo>
                    <a:pt x="1630" y="1468"/>
                  </a:lnTo>
                  <a:lnTo>
                    <a:pt x="625" y="1860"/>
                  </a:lnTo>
                  <a:lnTo>
                    <a:pt x="617" y="1862"/>
                  </a:lnTo>
                  <a:lnTo>
                    <a:pt x="608" y="1864"/>
                  </a:lnTo>
                  <a:lnTo>
                    <a:pt x="600" y="1865"/>
                  </a:lnTo>
                  <a:lnTo>
                    <a:pt x="591" y="1865"/>
                  </a:lnTo>
                  <a:lnTo>
                    <a:pt x="583" y="1865"/>
                  </a:lnTo>
                  <a:lnTo>
                    <a:pt x="575" y="1863"/>
                  </a:lnTo>
                  <a:lnTo>
                    <a:pt x="567" y="1861"/>
                  </a:lnTo>
                  <a:lnTo>
                    <a:pt x="559" y="1859"/>
                  </a:lnTo>
                  <a:lnTo>
                    <a:pt x="552" y="1854"/>
                  </a:lnTo>
                  <a:lnTo>
                    <a:pt x="545" y="1850"/>
                  </a:lnTo>
                  <a:lnTo>
                    <a:pt x="538" y="1845"/>
                  </a:lnTo>
                  <a:lnTo>
                    <a:pt x="533" y="1840"/>
                  </a:lnTo>
                  <a:lnTo>
                    <a:pt x="527" y="1833"/>
                  </a:lnTo>
                  <a:lnTo>
                    <a:pt x="522" y="1827"/>
                  </a:lnTo>
                  <a:lnTo>
                    <a:pt x="518" y="1820"/>
                  </a:lnTo>
                  <a:lnTo>
                    <a:pt x="514" y="1811"/>
                  </a:lnTo>
                  <a:lnTo>
                    <a:pt x="5" y="509"/>
                  </a:lnTo>
                  <a:lnTo>
                    <a:pt x="2" y="500"/>
                  </a:lnTo>
                  <a:lnTo>
                    <a:pt x="1" y="492"/>
                  </a:lnTo>
                  <a:lnTo>
                    <a:pt x="0" y="484"/>
                  </a:lnTo>
                  <a:lnTo>
                    <a:pt x="0" y="476"/>
                  </a:lnTo>
                  <a:lnTo>
                    <a:pt x="0" y="468"/>
                  </a:lnTo>
                  <a:lnTo>
                    <a:pt x="2" y="459"/>
                  </a:lnTo>
                  <a:lnTo>
                    <a:pt x="4" y="452"/>
                  </a:lnTo>
                  <a:lnTo>
                    <a:pt x="6" y="444"/>
                  </a:lnTo>
                  <a:lnTo>
                    <a:pt x="11" y="437"/>
                  </a:lnTo>
                  <a:lnTo>
                    <a:pt x="15" y="429"/>
                  </a:lnTo>
                  <a:lnTo>
                    <a:pt x="20" y="423"/>
                  </a:lnTo>
                  <a:lnTo>
                    <a:pt x="25" y="417"/>
                  </a:lnTo>
                  <a:lnTo>
                    <a:pt x="32" y="412"/>
                  </a:lnTo>
                  <a:lnTo>
                    <a:pt x="38" y="406"/>
                  </a:lnTo>
                  <a:lnTo>
                    <a:pt x="45" y="402"/>
                  </a:lnTo>
                  <a:lnTo>
                    <a:pt x="54" y="399"/>
                  </a:lnTo>
                  <a:lnTo>
                    <a:pt x="1059" y="7"/>
                  </a:lnTo>
                  <a:lnTo>
                    <a:pt x="1067" y="3"/>
                  </a:lnTo>
                  <a:lnTo>
                    <a:pt x="1075" y="1"/>
                  </a:lnTo>
                  <a:lnTo>
                    <a:pt x="1084" y="0"/>
                  </a:lnTo>
                  <a:lnTo>
                    <a:pt x="1092" y="0"/>
                  </a:lnTo>
                  <a:lnTo>
                    <a:pt x="1100" y="1"/>
                  </a:lnTo>
                  <a:lnTo>
                    <a:pt x="1108" y="2"/>
                  </a:lnTo>
                  <a:lnTo>
                    <a:pt x="1116" y="5"/>
                  </a:lnTo>
                  <a:lnTo>
                    <a:pt x="1124" y="8"/>
                  </a:lnTo>
                  <a:lnTo>
                    <a:pt x="1132" y="11"/>
                  </a:lnTo>
                  <a:lnTo>
                    <a:pt x="1138" y="16"/>
                  </a:lnTo>
                  <a:lnTo>
                    <a:pt x="1144" y="20"/>
                  </a:lnTo>
                  <a:lnTo>
                    <a:pt x="1151" y="27"/>
                  </a:lnTo>
                  <a:lnTo>
                    <a:pt x="1156" y="32"/>
                  </a:lnTo>
                  <a:lnTo>
                    <a:pt x="1161" y="39"/>
                  </a:lnTo>
                  <a:lnTo>
                    <a:pt x="1165" y="47"/>
                  </a:lnTo>
                  <a:lnTo>
                    <a:pt x="1169" y="54"/>
                  </a:lnTo>
                  <a:lnTo>
                    <a:pt x="1678" y="13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80" name="Freeform 140"/>
            <p:cNvSpPr>
              <a:spLocks/>
            </p:cNvSpPr>
            <p:nvPr/>
          </p:nvSpPr>
          <p:spPr bwMode="auto">
            <a:xfrm>
              <a:off x="2024063" y="1017588"/>
              <a:ext cx="269875" cy="125413"/>
            </a:xfrm>
            <a:custGeom>
              <a:avLst/>
              <a:gdLst>
                <a:gd name="T0" fmla="*/ 848 w 848"/>
                <a:gd name="T1" fmla="*/ 39 h 396"/>
                <a:gd name="T2" fmla="*/ 848 w 848"/>
                <a:gd name="T3" fmla="*/ 51 h 396"/>
                <a:gd name="T4" fmla="*/ 844 w 848"/>
                <a:gd name="T5" fmla="*/ 65 h 396"/>
                <a:gd name="T6" fmla="*/ 836 w 848"/>
                <a:gd name="T7" fmla="*/ 81 h 396"/>
                <a:gd name="T8" fmla="*/ 816 w 848"/>
                <a:gd name="T9" fmla="*/ 105 h 396"/>
                <a:gd name="T10" fmla="*/ 777 w 848"/>
                <a:gd name="T11" fmla="*/ 140 h 396"/>
                <a:gd name="T12" fmla="*/ 726 w 848"/>
                <a:gd name="T13" fmla="*/ 178 h 396"/>
                <a:gd name="T14" fmla="*/ 663 w 848"/>
                <a:gd name="T15" fmla="*/ 216 h 396"/>
                <a:gd name="T16" fmla="*/ 591 w 848"/>
                <a:gd name="T17" fmla="*/ 254 h 396"/>
                <a:gd name="T18" fmla="*/ 510 w 848"/>
                <a:gd name="T19" fmla="*/ 290 h 396"/>
                <a:gd name="T20" fmla="*/ 424 w 848"/>
                <a:gd name="T21" fmla="*/ 324 h 396"/>
                <a:gd name="T22" fmla="*/ 340 w 848"/>
                <a:gd name="T23" fmla="*/ 352 h 396"/>
                <a:gd name="T24" fmla="*/ 261 w 848"/>
                <a:gd name="T25" fmla="*/ 373 h 396"/>
                <a:gd name="T26" fmla="*/ 189 w 848"/>
                <a:gd name="T27" fmla="*/ 387 h 396"/>
                <a:gd name="T28" fmla="*/ 126 w 848"/>
                <a:gd name="T29" fmla="*/ 395 h 396"/>
                <a:gd name="T30" fmla="*/ 74 w 848"/>
                <a:gd name="T31" fmla="*/ 395 h 396"/>
                <a:gd name="T32" fmla="*/ 42 w 848"/>
                <a:gd name="T33" fmla="*/ 390 h 396"/>
                <a:gd name="T34" fmla="*/ 27 w 848"/>
                <a:gd name="T35" fmla="*/ 384 h 396"/>
                <a:gd name="T36" fmla="*/ 14 w 848"/>
                <a:gd name="T37" fmla="*/ 377 h 396"/>
                <a:gd name="T38" fmla="*/ 5 w 848"/>
                <a:gd name="T39" fmla="*/ 367 h 396"/>
                <a:gd name="T40" fmla="*/ 0 w 848"/>
                <a:gd name="T41" fmla="*/ 357 h 396"/>
                <a:gd name="T42" fmla="*/ 0 w 848"/>
                <a:gd name="T43" fmla="*/ 343 h 396"/>
                <a:gd name="T44" fmla="*/ 4 w 848"/>
                <a:gd name="T45" fmla="*/ 329 h 396"/>
                <a:gd name="T46" fmla="*/ 13 w 848"/>
                <a:gd name="T47" fmla="*/ 315 h 396"/>
                <a:gd name="T48" fmla="*/ 33 w 848"/>
                <a:gd name="T49" fmla="*/ 290 h 396"/>
                <a:gd name="T50" fmla="*/ 71 w 848"/>
                <a:gd name="T51" fmla="*/ 254 h 396"/>
                <a:gd name="T52" fmla="*/ 123 w 848"/>
                <a:gd name="T53" fmla="*/ 217 h 396"/>
                <a:gd name="T54" fmla="*/ 185 w 848"/>
                <a:gd name="T55" fmla="*/ 179 h 396"/>
                <a:gd name="T56" fmla="*/ 257 w 848"/>
                <a:gd name="T57" fmla="*/ 141 h 396"/>
                <a:gd name="T58" fmla="*/ 339 w 848"/>
                <a:gd name="T59" fmla="*/ 104 h 396"/>
                <a:gd name="T60" fmla="*/ 424 w 848"/>
                <a:gd name="T61" fmla="*/ 70 h 396"/>
                <a:gd name="T62" fmla="*/ 509 w 848"/>
                <a:gd name="T63" fmla="*/ 43 h 396"/>
                <a:gd name="T64" fmla="*/ 587 w 848"/>
                <a:gd name="T65" fmla="*/ 22 h 396"/>
                <a:gd name="T66" fmla="*/ 659 w 848"/>
                <a:gd name="T67" fmla="*/ 8 h 396"/>
                <a:gd name="T68" fmla="*/ 722 w 848"/>
                <a:gd name="T69" fmla="*/ 1 h 396"/>
                <a:gd name="T70" fmla="*/ 774 w 848"/>
                <a:gd name="T71" fmla="*/ 0 h 396"/>
                <a:gd name="T72" fmla="*/ 806 w 848"/>
                <a:gd name="T73" fmla="*/ 5 h 396"/>
                <a:gd name="T74" fmla="*/ 822 w 848"/>
                <a:gd name="T75" fmla="*/ 10 h 396"/>
                <a:gd name="T76" fmla="*/ 835 w 848"/>
                <a:gd name="T77" fmla="*/ 18 h 396"/>
                <a:gd name="T78" fmla="*/ 843 w 848"/>
                <a:gd name="T79" fmla="*/ 27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48" h="396">
                  <a:moveTo>
                    <a:pt x="846" y="32"/>
                  </a:moveTo>
                  <a:lnTo>
                    <a:pt x="848" y="39"/>
                  </a:lnTo>
                  <a:lnTo>
                    <a:pt x="848" y="45"/>
                  </a:lnTo>
                  <a:lnTo>
                    <a:pt x="848" y="51"/>
                  </a:lnTo>
                  <a:lnTo>
                    <a:pt x="846" y="59"/>
                  </a:lnTo>
                  <a:lnTo>
                    <a:pt x="844" y="65"/>
                  </a:lnTo>
                  <a:lnTo>
                    <a:pt x="840" y="72"/>
                  </a:lnTo>
                  <a:lnTo>
                    <a:pt x="836" y="81"/>
                  </a:lnTo>
                  <a:lnTo>
                    <a:pt x="829" y="88"/>
                  </a:lnTo>
                  <a:lnTo>
                    <a:pt x="816" y="105"/>
                  </a:lnTo>
                  <a:lnTo>
                    <a:pt x="799" y="122"/>
                  </a:lnTo>
                  <a:lnTo>
                    <a:pt x="777" y="140"/>
                  </a:lnTo>
                  <a:lnTo>
                    <a:pt x="753" y="159"/>
                  </a:lnTo>
                  <a:lnTo>
                    <a:pt x="726" y="178"/>
                  </a:lnTo>
                  <a:lnTo>
                    <a:pt x="696" y="197"/>
                  </a:lnTo>
                  <a:lnTo>
                    <a:pt x="663" y="216"/>
                  </a:lnTo>
                  <a:lnTo>
                    <a:pt x="628" y="235"/>
                  </a:lnTo>
                  <a:lnTo>
                    <a:pt x="591" y="254"/>
                  </a:lnTo>
                  <a:lnTo>
                    <a:pt x="551" y="272"/>
                  </a:lnTo>
                  <a:lnTo>
                    <a:pt x="510" y="290"/>
                  </a:lnTo>
                  <a:lnTo>
                    <a:pt x="468" y="308"/>
                  </a:lnTo>
                  <a:lnTo>
                    <a:pt x="424" y="324"/>
                  </a:lnTo>
                  <a:lnTo>
                    <a:pt x="381" y="339"/>
                  </a:lnTo>
                  <a:lnTo>
                    <a:pt x="340" y="352"/>
                  </a:lnTo>
                  <a:lnTo>
                    <a:pt x="299" y="363"/>
                  </a:lnTo>
                  <a:lnTo>
                    <a:pt x="261" y="373"/>
                  </a:lnTo>
                  <a:lnTo>
                    <a:pt x="224" y="381"/>
                  </a:lnTo>
                  <a:lnTo>
                    <a:pt x="189" y="387"/>
                  </a:lnTo>
                  <a:lnTo>
                    <a:pt x="157" y="392"/>
                  </a:lnTo>
                  <a:lnTo>
                    <a:pt x="126" y="395"/>
                  </a:lnTo>
                  <a:lnTo>
                    <a:pt x="99" y="396"/>
                  </a:lnTo>
                  <a:lnTo>
                    <a:pt x="74" y="395"/>
                  </a:lnTo>
                  <a:lnTo>
                    <a:pt x="52" y="392"/>
                  </a:lnTo>
                  <a:lnTo>
                    <a:pt x="42" y="390"/>
                  </a:lnTo>
                  <a:lnTo>
                    <a:pt x="34" y="387"/>
                  </a:lnTo>
                  <a:lnTo>
                    <a:pt x="27" y="384"/>
                  </a:lnTo>
                  <a:lnTo>
                    <a:pt x="19" y="381"/>
                  </a:lnTo>
                  <a:lnTo>
                    <a:pt x="14" y="377"/>
                  </a:lnTo>
                  <a:lnTo>
                    <a:pt x="9" y="373"/>
                  </a:lnTo>
                  <a:lnTo>
                    <a:pt x="5" y="367"/>
                  </a:lnTo>
                  <a:lnTo>
                    <a:pt x="2" y="362"/>
                  </a:lnTo>
                  <a:lnTo>
                    <a:pt x="0" y="357"/>
                  </a:lnTo>
                  <a:lnTo>
                    <a:pt x="0" y="350"/>
                  </a:lnTo>
                  <a:lnTo>
                    <a:pt x="0" y="343"/>
                  </a:lnTo>
                  <a:lnTo>
                    <a:pt x="2" y="337"/>
                  </a:lnTo>
                  <a:lnTo>
                    <a:pt x="4" y="329"/>
                  </a:lnTo>
                  <a:lnTo>
                    <a:pt x="9" y="322"/>
                  </a:lnTo>
                  <a:lnTo>
                    <a:pt x="13" y="315"/>
                  </a:lnTo>
                  <a:lnTo>
                    <a:pt x="18" y="306"/>
                  </a:lnTo>
                  <a:lnTo>
                    <a:pt x="33" y="290"/>
                  </a:lnTo>
                  <a:lnTo>
                    <a:pt x="50" y="272"/>
                  </a:lnTo>
                  <a:lnTo>
                    <a:pt x="71" y="254"/>
                  </a:lnTo>
                  <a:lnTo>
                    <a:pt x="95" y="236"/>
                  </a:lnTo>
                  <a:lnTo>
                    <a:pt x="123" y="217"/>
                  </a:lnTo>
                  <a:lnTo>
                    <a:pt x="152" y="198"/>
                  </a:lnTo>
                  <a:lnTo>
                    <a:pt x="185" y="179"/>
                  </a:lnTo>
                  <a:lnTo>
                    <a:pt x="220" y="160"/>
                  </a:lnTo>
                  <a:lnTo>
                    <a:pt x="257" y="141"/>
                  </a:lnTo>
                  <a:lnTo>
                    <a:pt x="297" y="122"/>
                  </a:lnTo>
                  <a:lnTo>
                    <a:pt x="339" y="104"/>
                  </a:lnTo>
                  <a:lnTo>
                    <a:pt x="381" y="87"/>
                  </a:lnTo>
                  <a:lnTo>
                    <a:pt x="424" y="70"/>
                  </a:lnTo>
                  <a:lnTo>
                    <a:pt x="467" y="57"/>
                  </a:lnTo>
                  <a:lnTo>
                    <a:pt x="509" y="43"/>
                  </a:lnTo>
                  <a:lnTo>
                    <a:pt x="549" y="31"/>
                  </a:lnTo>
                  <a:lnTo>
                    <a:pt x="587" y="22"/>
                  </a:lnTo>
                  <a:lnTo>
                    <a:pt x="624" y="14"/>
                  </a:lnTo>
                  <a:lnTo>
                    <a:pt x="659" y="8"/>
                  </a:lnTo>
                  <a:lnTo>
                    <a:pt x="692" y="3"/>
                  </a:lnTo>
                  <a:lnTo>
                    <a:pt x="722" y="1"/>
                  </a:lnTo>
                  <a:lnTo>
                    <a:pt x="750" y="0"/>
                  </a:lnTo>
                  <a:lnTo>
                    <a:pt x="774" y="0"/>
                  </a:lnTo>
                  <a:lnTo>
                    <a:pt x="796" y="3"/>
                  </a:lnTo>
                  <a:lnTo>
                    <a:pt x="806" y="5"/>
                  </a:lnTo>
                  <a:lnTo>
                    <a:pt x="814" y="7"/>
                  </a:lnTo>
                  <a:lnTo>
                    <a:pt x="822" y="10"/>
                  </a:lnTo>
                  <a:lnTo>
                    <a:pt x="829" y="14"/>
                  </a:lnTo>
                  <a:lnTo>
                    <a:pt x="835" y="18"/>
                  </a:lnTo>
                  <a:lnTo>
                    <a:pt x="840" y="23"/>
                  </a:lnTo>
                  <a:lnTo>
                    <a:pt x="843" y="27"/>
                  </a:lnTo>
                  <a:lnTo>
                    <a:pt x="846" y="32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81" name="Freeform 141"/>
            <p:cNvSpPr>
              <a:spLocks noEditPoints="1"/>
            </p:cNvSpPr>
            <p:nvPr/>
          </p:nvSpPr>
          <p:spPr bwMode="auto">
            <a:xfrm>
              <a:off x="2081213" y="971550"/>
              <a:ext cx="114300" cy="112713"/>
            </a:xfrm>
            <a:custGeom>
              <a:avLst/>
              <a:gdLst>
                <a:gd name="T0" fmla="*/ 82 w 361"/>
                <a:gd name="T1" fmla="*/ 28 h 359"/>
                <a:gd name="T2" fmla="*/ 43 w 361"/>
                <a:gd name="T3" fmla="*/ 63 h 359"/>
                <a:gd name="T4" fmla="*/ 16 w 361"/>
                <a:gd name="T5" fmla="*/ 107 h 359"/>
                <a:gd name="T6" fmla="*/ 2 w 361"/>
                <a:gd name="T7" fmla="*/ 157 h 359"/>
                <a:gd name="T8" fmla="*/ 3 w 361"/>
                <a:gd name="T9" fmla="*/ 210 h 359"/>
                <a:gd name="T10" fmla="*/ 20 w 361"/>
                <a:gd name="T11" fmla="*/ 262 h 359"/>
                <a:gd name="T12" fmla="*/ 52 w 361"/>
                <a:gd name="T13" fmla="*/ 305 h 359"/>
                <a:gd name="T14" fmla="*/ 93 w 361"/>
                <a:gd name="T15" fmla="*/ 337 h 359"/>
                <a:gd name="T16" fmla="*/ 141 w 361"/>
                <a:gd name="T17" fmla="*/ 355 h 359"/>
                <a:gd name="T18" fmla="*/ 193 w 361"/>
                <a:gd name="T19" fmla="*/ 359 h 359"/>
                <a:gd name="T20" fmla="*/ 245 w 361"/>
                <a:gd name="T21" fmla="*/ 347 h 359"/>
                <a:gd name="T22" fmla="*/ 293 w 361"/>
                <a:gd name="T23" fmla="*/ 320 h 359"/>
                <a:gd name="T24" fmla="*/ 329 w 361"/>
                <a:gd name="T25" fmla="*/ 282 h 359"/>
                <a:gd name="T26" fmla="*/ 351 w 361"/>
                <a:gd name="T27" fmla="*/ 235 h 359"/>
                <a:gd name="T28" fmla="*/ 361 w 361"/>
                <a:gd name="T29" fmla="*/ 185 h 359"/>
                <a:gd name="T30" fmla="*/ 354 w 361"/>
                <a:gd name="T31" fmla="*/ 132 h 359"/>
                <a:gd name="T32" fmla="*/ 331 w 361"/>
                <a:gd name="T33" fmla="*/ 81 h 359"/>
                <a:gd name="T34" fmla="*/ 296 w 361"/>
                <a:gd name="T35" fmla="*/ 42 h 359"/>
                <a:gd name="T36" fmla="*/ 253 w 361"/>
                <a:gd name="T37" fmla="*/ 14 h 359"/>
                <a:gd name="T38" fmla="*/ 203 w 361"/>
                <a:gd name="T39" fmla="*/ 1 h 359"/>
                <a:gd name="T40" fmla="*/ 150 w 361"/>
                <a:gd name="T41" fmla="*/ 2 h 359"/>
                <a:gd name="T42" fmla="*/ 222 w 361"/>
                <a:gd name="T43" fmla="*/ 286 h 359"/>
                <a:gd name="T44" fmla="*/ 200 w 361"/>
                <a:gd name="T45" fmla="*/ 292 h 359"/>
                <a:gd name="T46" fmla="*/ 166 w 361"/>
                <a:gd name="T47" fmla="*/ 293 h 359"/>
                <a:gd name="T48" fmla="*/ 134 w 361"/>
                <a:gd name="T49" fmla="*/ 285 h 359"/>
                <a:gd name="T50" fmla="*/ 106 w 361"/>
                <a:gd name="T51" fmla="*/ 267 h 359"/>
                <a:gd name="T52" fmla="*/ 83 w 361"/>
                <a:gd name="T53" fmla="*/ 242 h 359"/>
                <a:gd name="T54" fmla="*/ 70 w 361"/>
                <a:gd name="T55" fmla="*/ 210 h 359"/>
                <a:gd name="T56" fmla="*/ 65 w 361"/>
                <a:gd name="T57" fmla="*/ 176 h 359"/>
                <a:gd name="T58" fmla="*/ 71 w 361"/>
                <a:gd name="T59" fmla="*/ 143 h 359"/>
                <a:gd name="T60" fmla="*/ 86 w 361"/>
                <a:gd name="T61" fmla="*/ 114 h 359"/>
                <a:gd name="T62" fmla="*/ 109 w 361"/>
                <a:gd name="T63" fmla="*/ 89 h 359"/>
                <a:gd name="T64" fmla="*/ 138 w 361"/>
                <a:gd name="T65" fmla="*/ 72 h 359"/>
                <a:gd name="T66" fmla="*/ 172 w 361"/>
                <a:gd name="T67" fmla="*/ 64 h 359"/>
                <a:gd name="T68" fmla="*/ 205 w 361"/>
                <a:gd name="T69" fmla="*/ 67 h 359"/>
                <a:gd name="T70" fmla="*/ 237 w 361"/>
                <a:gd name="T71" fmla="*/ 79 h 359"/>
                <a:gd name="T72" fmla="*/ 263 w 361"/>
                <a:gd name="T73" fmla="*/ 99 h 359"/>
                <a:gd name="T74" fmla="*/ 282 w 361"/>
                <a:gd name="T75" fmla="*/ 126 h 359"/>
                <a:gd name="T76" fmla="*/ 294 w 361"/>
                <a:gd name="T77" fmla="*/ 160 h 359"/>
                <a:gd name="T78" fmla="*/ 295 w 361"/>
                <a:gd name="T79" fmla="*/ 194 h 359"/>
                <a:gd name="T80" fmla="*/ 285 w 361"/>
                <a:gd name="T81" fmla="*/ 226 h 359"/>
                <a:gd name="T82" fmla="*/ 269 w 361"/>
                <a:gd name="T83" fmla="*/ 253 h 359"/>
                <a:gd name="T84" fmla="*/ 243 w 361"/>
                <a:gd name="T85" fmla="*/ 275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1" h="359">
                  <a:moveTo>
                    <a:pt x="115" y="12"/>
                  </a:moveTo>
                  <a:lnTo>
                    <a:pt x="98" y="20"/>
                  </a:lnTo>
                  <a:lnTo>
                    <a:pt x="82" y="28"/>
                  </a:lnTo>
                  <a:lnTo>
                    <a:pt x="68" y="39"/>
                  </a:lnTo>
                  <a:lnTo>
                    <a:pt x="55" y="50"/>
                  </a:lnTo>
                  <a:lnTo>
                    <a:pt x="43" y="63"/>
                  </a:lnTo>
                  <a:lnTo>
                    <a:pt x="33" y="77"/>
                  </a:lnTo>
                  <a:lnTo>
                    <a:pt x="23" y="92"/>
                  </a:lnTo>
                  <a:lnTo>
                    <a:pt x="16" y="107"/>
                  </a:lnTo>
                  <a:lnTo>
                    <a:pt x="9" y="123"/>
                  </a:lnTo>
                  <a:lnTo>
                    <a:pt x="4" y="140"/>
                  </a:lnTo>
                  <a:lnTo>
                    <a:pt x="2" y="157"/>
                  </a:lnTo>
                  <a:lnTo>
                    <a:pt x="0" y="174"/>
                  </a:lnTo>
                  <a:lnTo>
                    <a:pt x="1" y="192"/>
                  </a:lnTo>
                  <a:lnTo>
                    <a:pt x="3" y="210"/>
                  </a:lnTo>
                  <a:lnTo>
                    <a:pt x="7" y="227"/>
                  </a:lnTo>
                  <a:lnTo>
                    <a:pt x="13" y="245"/>
                  </a:lnTo>
                  <a:lnTo>
                    <a:pt x="20" y="262"/>
                  </a:lnTo>
                  <a:lnTo>
                    <a:pt x="30" y="278"/>
                  </a:lnTo>
                  <a:lnTo>
                    <a:pt x="40" y="291"/>
                  </a:lnTo>
                  <a:lnTo>
                    <a:pt x="52" y="305"/>
                  </a:lnTo>
                  <a:lnTo>
                    <a:pt x="64" y="317"/>
                  </a:lnTo>
                  <a:lnTo>
                    <a:pt x="78" y="327"/>
                  </a:lnTo>
                  <a:lnTo>
                    <a:pt x="93" y="337"/>
                  </a:lnTo>
                  <a:lnTo>
                    <a:pt x="108" y="344"/>
                  </a:lnTo>
                  <a:lnTo>
                    <a:pt x="125" y="350"/>
                  </a:lnTo>
                  <a:lnTo>
                    <a:pt x="141" y="355"/>
                  </a:lnTo>
                  <a:lnTo>
                    <a:pt x="157" y="358"/>
                  </a:lnTo>
                  <a:lnTo>
                    <a:pt x="175" y="359"/>
                  </a:lnTo>
                  <a:lnTo>
                    <a:pt x="193" y="359"/>
                  </a:lnTo>
                  <a:lnTo>
                    <a:pt x="210" y="357"/>
                  </a:lnTo>
                  <a:lnTo>
                    <a:pt x="228" y="353"/>
                  </a:lnTo>
                  <a:lnTo>
                    <a:pt x="245" y="347"/>
                  </a:lnTo>
                  <a:lnTo>
                    <a:pt x="262" y="339"/>
                  </a:lnTo>
                  <a:lnTo>
                    <a:pt x="278" y="330"/>
                  </a:lnTo>
                  <a:lnTo>
                    <a:pt x="293" y="320"/>
                  </a:lnTo>
                  <a:lnTo>
                    <a:pt x="306" y="308"/>
                  </a:lnTo>
                  <a:lnTo>
                    <a:pt x="318" y="296"/>
                  </a:lnTo>
                  <a:lnTo>
                    <a:pt x="329" y="282"/>
                  </a:lnTo>
                  <a:lnTo>
                    <a:pt x="337" y="267"/>
                  </a:lnTo>
                  <a:lnTo>
                    <a:pt x="345" y="251"/>
                  </a:lnTo>
                  <a:lnTo>
                    <a:pt x="351" y="235"/>
                  </a:lnTo>
                  <a:lnTo>
                    <a:pt x="356" y="218"/>
                  </a:lnTo>
                  <a:lnTo>
                    <a:pt x="358" y="201"/>
                  </a:lnTo>
                  <a:lnTo>
                    <a:pt x="361" y="185"/>
                  </a:lnTo>
                  <a:lnTo>
                    <a:pt x="359" y="167"/>
                  </a:lnTo>
                  <a:lnTo>
                    <a:pt x="357" y="149"/>
                  </a:lnTo>
                  <a:lnTo>
                    <a:pt x="354" y="132"/>
                  </a:lnTo>
                  <a:lnTo>
                    <a:pt x="348" y="114"/>
                  </a:lnTo>
                  <a:lnTo>
                    <a:pt x="340" y="97"/>
                  </a:lnTo>
                  <a:lnTo>
                    <a:pt x="331" y="81"/>
                  </a:lnTo>
                  <a:lnTo>
                    <a:pt x="321" y="67"/>
                  </a:lnTo>
                  <a:lnTo>
                    <a:pt x="310" y="53"/>
                  </a:lnTo>
                  <a:lnTo>
                    <a:pt x="296" y="42"/>
                  </a:lnTo>
                  <a:lnTo>
                    <a:pt x="282" y="31"/>
                  </a:lnTo>
                  <a:lnTo>
                    <a:pt x="269" y="22"/>
                  </a:lnTo>
                  <a:lnTo>
                    <a:pt x="253" y="14"/>
                  </a:lnTo>
                  <a:lnTo>
                    <a:pt x="237" y="8"/>
                  </a:lnTo>
                  <a:lnTo>
                    <a:pt x="220" y="4"/>
                  </a:lnTo>
                  <a:lnTo>
                    <a:pt x="203" y="1"/>
                  </a:lnTo>
                  <a:lnTo>
                    <a:pt x="185" y="0"/>
                  </a:lnTo>
                  <a:lnTo>
                    <a:pt x="168" y="0"/>
                  </a:lnTo>
                  <a:lnTo>
                    <a:pt x="150" y="2"/>
                  </a:lnTo>
                  <a:lnTo>
                    <a:pt x="132" y="6"/>
                  </a:lnTo>
                  <a:lnTo>
                    <a:pt x="115" y="12"/>
                  </a:lnTo>
                  <a:close/>
                  <a:moveTo>
                    <a:pt x="222" y="286"/>
                  </a:moveTo>
                  <a:lnTo>
                    <a:pt x="222" y="286"/>
                  </a:lnTo>
                  <a:lnTo>
                    <a:pt x="211" y="290"/>
                  </a:lnTo>
                  <a:lnTo>
                    <a:pt x="200" y="292"/>
                  </a:lnTo>
                  <a:lnTo>
                    <a:pt x="188" y="294"/>
                  </a:lnTo>
                  <a:lnTo>
                    <a:pt x="178" y="294"/>
                  </a:lnTo>
                  <a:lnTo>
                    <a:pt x="166" y="293"/>
                  </a:lnTo>
                  <a:lnTo>
                    <a:pt x="155" y="291"/>
                  </a:lnTo>
                  <a:lnTo>
                    <a:pt x="145" y="288"/>
                  </a:lnTo>
                  <a:lnTo>
                    <a:pt x="134" y="285"/>
                  </a:lnTo>
                  <a:lnTo>
                    <a:pt x="124" y="280"/>
                  </a:lnTo>
                  <a:lnTo>
                    <a:pt x="115" y="274"/>
                  </a:lnTo>
                  <a:lnTo>
                    <a:pt x="106" y="267"/>
                  </a:lnTo>
                  <a:lnTo>
                    <a:pt x="98" y="260"/>
                  </a:lnTo>
                  <a:lnTo>
                    <a:pt x="90" y="251"/>
                  </a:lnTo>
                  <a:lnTo>
                    <a:pt x="83" y="242"/>
                  </a:lnTo>
                  <a:lnTo>
                    <a:pt x="78" y="232"/>
                  </a:lnTo>
                  <a:lnTo>
                    <a:pt x="73" y="222"/>
                  </a:lnTo>
                  <a:lnTo>
                    <a:pt x="70" y="210"/>
                  </a:lnTo>
                  <a:lnTo>
                    <a:pt x="67" y="198"/>
                  </a:lnTo>
                  <a:lnTo>
                    <a:pt x="65" y="188"/>
                  </a:lnTo>
                  <a:lnTo>
                    <a:pt x="65" y="176"/>
                  </a:lnTo>
                  <a:lnTo>
                    <a:pt x="67" y="166"/>
                  </a:lnTo>
                  <a:lnTo>
                    <a:pt x="68" y="154"/>
                  </a:lnTo>
                  <a:lnTo>
                    <a:pt x="71" y="143"/>
                  </a:lnTo>
                  <a:lnTo>
                    <a:pt x="75" y="133"/>
                  </a:lnTo>
                  <a:lnTo>
                    <a:pt x="79" y="123"/>
                  </a:lnTo>
                  <a:lnTo>
                    <a:pt x="86" y="114"/>
                  </a:lnTo>
                  <a:lnTo>
                    <a:pt x="92" y="105"/>
                  </a:lnTo>
                  <a:lnTo>
                    <a:pt x="100" y="97"/>
                  </a:lnTo>
                  <a:lnTo>
                    <a:pt x="109" y="89"/>
                  </a:lnTo>
                  <a:lnTo>
                    <a:pt x="117" y="83"/>
                  </a:lnTo>
                  <a:lnTo>
                    <a:pt x="128" y="77"/>
                  </a:lnTo>
                  <a:lnTo>
                    <a:pt x="138" y="72"/>
                  </a:lnTo>
                  <a:lnTo>
                    <a:pt x="150" y="68"/>
                  </a:lnTo>
                  <a:lnTo>
                    <a:pt x="161" y="66"/>
                  </a:lnTo>
                  <a:lnTo>
                    <a:pt x="172" y="64"/>
                  </a:lnTo>
                  <a:lnTo>
                    <a:pt x="184" y="64"/>
                  </a:lnTo>
                  <a:lnTo>
                    <a:pt x="194" y="65"/>
                  </a:lnTo>
                  <a:lnTo>
                    <a:pt x="205" y="67"/>
                  </a:lnTo>
                  <a:lnTo>
                    <a:pt x="217" y="70"/>
                  </a:lnTo>
                  <a:lnTo>
                    <a:pt x="226" y="74"/>
                  </a:lnTo>
                  <a:lnTo>
                    <a:pt x="237" y="79"/>
                  </a:lnTo>
                  <a:lnTo>
                    <a:pt x="246" y="84"/>
                  </a:lnTo>
                  <a:lnTo>
                    <a:pt x="255" y="92"/>
                  </a:lnTo>
                  <a:lnTo>
                    <a:pt x="263" y="99"/>
                  </a:lnTo>
                  <a:lnTo>
                    <a:pt x="271" y="107"/>
                  </a:lnTo>
                  <a:lnTo>
                    <a:pt x="277" y="117"/>
                  </a:lnTo>
                  <a:lnTo>
                    <a:pt x="282" y="126"/>
                  </a:lnTo>
                  <a:lnTo>
                    <a:pt x="288" y="137"/>
                  </a:lnTo>
                  <a:lnTo>
                    <a:pt x="292" y="149"/>
                  </a:lnTo>
                  <a:lnTo>
                    <a:pt x="294" y="160"/>
                  </a:lnTo>
                  <a:lnTo>
                    <a:pt x="295" y="171"/>
                  </a:lnTo>
                  <a:lnTo>
                    <a:pt x="295" y="182"/>
                  </a:lnTo>
                  <a:lnTo>
                    <a:pt x="295" y="194"/>
                  </a:lnTo>
                  <a:lnTo>
                    <a:pt x="293" y="205"/>
                  </a:lnTo>
                  <a:lnTo>
                    <a:pt x="290" y="215"/>
                  </a:lnTo>
                  <a:lnTo>
                    <a:pt x="285" y="226"/>
                  </a:lnTo>
                  <a:lnTo>
                    <a:pt x="281" y="235"/>
                  </a:lnTo>
                  <a:lnTo>
                    <a:pt x="275" y="245"/>
                  </a:lnTo>
                  <a:lnTo>
                    <a:pt x="269" y="253"/>
                  </a:lnTo>
                  <a:lnTo>
                    <a:pt x="261" y="262"/>
                  </a:lnTo>
                  <a:lnTo>
                    <a:pt x="253" y="269"/>
                  </a:lnTo>
                  <a:lnTo>
                    <a:pt x="243" y="275"/>
                  </a:lnTo>
                  <a:lnTo>
                    <a:pt x="233" y="282"/>
                  </a:lnTo>
                  <a:lnTo>
                    <a:pt x="222" y="286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82" name="Freeform 142"/>
            <p:cNvSpPr>
              <a:spLocks/>
            </p:cNvSpPr>
            <p:nvPr/>
          </p:nvSpPr>
          <p:spPr bwMode="auto">
            <a:xfrm>
              <a:off x="2058988" y="1198563"/>
              <a:ext cx="52388" cy="52388"/>
            </a:xfrm>
            <a:custGeom>
              <a:avLst/>
              <a:gdLst>
                <a:gd name="T0" fmla="*/ 162 w 165"/>
                <a:gd name="T1" fmla="*/ 61 h 164"/>
                <a:gd name="T2" fmla="*/ 165 w 165"/>
                <a:gd name="T3" fmla="*/ 76 h 164"/>
                <a:gd name="T4" fmla="*/ 165 w 165"/>
                <a:gd name="T5" fmla="*/ 92 h 164"/>
                <a:gd name="T6" fmla="*/ 161 w 165"/>
                <a:gd name="T7" fmla="*/ 108 h 164"/>
                <a:gd name="T8" fmla="*/ 154 w 165"/>
                <a:gd name="T9" fmla="*/ 122 h 164"/>
                <a:gd name="T10" fmla="*/ 146 w 165"/>
                <a:gd name="T11" fmla="*/ 136 h 164"/>
                <a:gd name="T12" fmla="*/ 134 w 165"/>
                <a:gd name="T13" fmla="*/ 146 h 164"/>
                <a:gd name="T14" fmla="*/ 121 w 165"/>
                <a:gd name="T15" fmla="*/ 156 h 164"/>
                <a:gd name="T16" fmla="*/ 105 w 165"/>
                <a:gd name="T17" fmla="*/ 161 h 164"/>
                <a:gd name="T18" fmla="*/ 89 w 165"/>
                <a:gd name="T19" fmla="*/ 164 h 164"/>
                <a:gd name="T20" fmla="*/ 73 w 165"/>
                <a:gd name="T21" fmla="*/ 164 h 164"/>
                <a:gd name="T22" fmla="*/ 57 w 165"/>
                <a:gd name="T23" fmla="*/ 160 h 164"/>
                <a:gd name="T24" fmla="*/ 42 w 165"/>
                <a:gd name="T25" fmla="*/ 154 h 164"/>
                <a:gd name="T26" fmla="*/ 30 w 165"/>
                <a:gd name="T27" fmla="*/ 145 h 164"/>
                <a:gd name="T28" fmla="*/ 18 w 165"/>
                <a:gd name="T29" fmla="*/ 134 h 164"/>
                <a:gd name="T30" fmla="*/ 10 w 165"/>
                <a:gd name="T31" fmla="*/ 120 h 164"/>
                <a:gd name="T32" fmla="*/ 3 w 165"/>
                <a:gd name="T33" fmla="*/ 104 h 164"/>
                <a:gd name="T34" fmla="*/ 1 w 165"/>
                <a:gd name="T35" fmla="*/ 88 h 164"/>
                <a:gd name="T36" fmla="*/ 1 w 165"/>
                <a:gd name="T37" fmla="*/ 72 h 164"/>
                <a:gd name="T38" fmla="*/ 4 w 165"/>
                <a:gd name="T39" fmla="*/ 56 h 164"/>
                <a:gd name="T40" fmla="*/ 11 w 165"/>
                <a:gd name="T41" fmla="*/ 42 h 164"/>
                <a:gd name="T42" fmla="*/ 20 w 165"/>
                <a:gd name="T43" fmla="*/ 29 h 164"/>
                <a:gd name="T44" fmla="*/ 32 w 165"/>
                <a:gd name="T45" fmla="*/ 18 h 164"/>
                <a:gd name="T46" fmla="*/ 46 w 165"/>
                <a:gd name="T47" fmla="*/ 9 h 164"/>
                <a:gd name="T48" fmla="*/ 60 w 165"/>
                <a:gd name="T49" fmla="*/ 2 h 164"/>
                <a:gd name="T50" fmla="*/ 77 w 165"/>
                <a:gd name="T51" fmla="*/ 0 h 164"/>
                <a:gd name="T52" fmla="*/ 93 w 165"/>
                <a:gd name="T53" fmla="*/ 0 h 164"/>
                <a:gd name="T54" fmla="*/ 109 w 165"/>
                <a:gd name="T55" fmla="*/ 4 h 164"/>
                <a:gd name="T56" fmla="*/ 123 w 165"/>
                <a:gd name="T57" fmla="*/ 10 h 164"/>
                <a:gd name="T58" fmla="*/ 136 w 165"/>
                <a:gd name="T59" fmla="*/ 19 h 164"/>
                <a:gd name="T60" fmla="*/ 147 w 165"/>
                <a:gd name="T61" fmla="*/ 31 h 164"/>
                <a:gd name="T62" fmla="*/ 157 w 165"/>
                <a:gd name="T63" fmla="*/ 4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5" h="164">
                  <a:moveTo>
                    <a:pt x="160" y="52"/>
                  </a:moveTo>
                  <a:lnTo>
                    <a:pt x="162" y="61"/>
                  </a:lnTo>
                  <a:lnTo>
                    <a:pt x="164" y="68"/>
                  </a:lnTo>
                  <a:lnTo>
                    <a:pt x="165" y="76"/>
                  </a:lnTo>
                  <a:lnTo>
                    <a:pt x="165" y="85"/>
                  </a:lnTo>
                  <a:lnTo>
                    <a:pt x="165" y="92"/>
                  </a:lnTo>
                  <a:lnTo>
                    <a:pt x="163" y="100"/>
                  </a:lnTo>
                  <a:lnTo>
                    <a:pt x="161" y="108"/>
                  </a:lnTo>
                  <a:lnTo>
                    <a:pt x="159" y="116"/>
                  </a:lnTo>
                  <a:lnTo>
                    <a:pt x="154" y="122"/>
                  </a:lnTo>
                  <a:lnTo>
                    <a:pt x="150" y="129"/>
                  </a:lnTo>
                  <a:lnTo>
                    <a:pt x="146" y="136"/>
                  </a:lnTo>
                  <a:lnTo>
                    <a:pt x="141" y="141"/>
                  </a:lnTo>
                  <a:lnTo>
                    <a:pt x="134" y="146"/>
                  </a:lnTo>
                  <a:lnTo>
                    <a:pt x="128" y="152"/>
                  </a:lnTo>
                  <a:lnTo>
                    <a:pt x="121" y="156"/>
                  </a:lnTo>
                  <a:lnTo>
                    <a:pt x="113" y="159"/>
                  </a:lnTo>
                  <a:lnTo>
                    <a:pt x="105" y="161"/>
                  </a:lnTo>
                  <a:lnTo>
                    <a:pt x="96" y="163"/>
                  </a:lnTo>
                  <a:lnTo>
                    <a:pt x="89" y="164"/>
                  </a:lnTo>
                  <a:lnTo>
                    <a:pt x="80" y="164"/>
                  </a:lnTo>
                  <a:lnTo>
                    <a:pt x="73" y="164"/>
                  </a:lnTo>
                  <a:lnTo>
                    <a:pt x="65" y="162"/>
                  </a:lnTo>
                  <a:lnTo>
                    <a:pt x="57" y="160"/>
                  </a:lnTo>
                  <a:lnTo>
                    <a:pt x="50" y="158"/>
                  </a:lnTo>
                  <a:lnTo>
                    <a:pt x="42" y="154"/>
                  </a:lnTo>
                  <a:lnTo>
                    <a:pt x="36" y="149"/>
                  </a:lnTo>
                  <a:lnTo>
                    <a:pt x="30" y="145"/>
                  </a:lnTo>
                  <a:lnTo>
                    <a:pt x="23" y="140"/>
                  </a:lnTo>
                  <a:lnTo>
                    <a:pt x="18" y="134"/>
                  </a:lnTo>
                  <a:lnTo>
                    <a:pt x="14" y="127"/>
                  </a:lnTo>
                  <a:lnTo>
                    <a:pt x="10" y="120"/>
                  </a:lnTo>
                  <a:lnTo>
                    <a:pt x="6" y="112"/>
                  </a:lnTo>
                  <a:lnTo>
                    <a:pt x="3" y="104"/>
                  </a:lnTo>
                  <a:lnTo>
                    <a:pt x="1" y="97"/>
                  </a:lnTo>
                  <a:lnTo>
                    <a:pt x="1" y="88"/>
                  </a:lnTo>
                  <a:lnTo>
                    <a:pt x="0" y="80"/>
                  </a:lnTo>
                  <a:lnTo>
                    <a:pt x="1" y="72"/>
                  </a:lnTo>
                  <a:lnTo>
                    <a:pt x="2" y="64"/>
                  </a:lnTo>
                  <a:lnTo>
                    <a:pt x="4" y="56"/>
                  </a:lnTo>
                  <a:lnTo>
                    <a:pt x="7" y="49"/>
                  </a:lnTo>
                  <a:lnTo>
                    <a:pt x="11" y="42"/>
                  </a:lnTo>
                  <a:lnTo>
                    <a:pt x="15" y="35"/>
                  </a:lnTo>
                  <a:lnTo>
                    <a:pt x="20" y="29"/>
                  </a:lnTo>
                  <a:lnTo>
                    <a:pt x="25" y="24"/>
                  </a:lnTo>
                  <a:lnTo>
                    <a:pt x="32" y="18"/>
                  </a:lnTo>
                  <a:lnTo>
                    <a:pt x="38" y="13"/>
                  </a:lnTo>
                  <a:lnTo>
                    <a:pt x="46" y="9"/>
                  </a:lnTo>
                  <a:lnTo>
                    <a:pt x="53" y="6"/>
                  </a:lnTo>
                  <a:lnTo>
                    <a:pt x="60" y="2"/>
                  </a:lnTo>
                  <a:lnTo>
                    <a:pt x="69" y="1"/>
                  </a:lnTo>
                  <a:lnTo>
                    <a:pt x="77" y="0"/>
                  </a:lnTo>
                  <a:lnTo>
                    <a:pt x="85" y="0"/>
                  </a:lnTo>
                  <a:lnTo>
                    <a:pt x="93" y="0"/>
                  </a:lnTo>
                  <a:lnTo>
                    <a:pt x="101" y="1"/>
                  </a:lnTo>
                  <a:lnTo>
                    <a:pt x="109" y="4"/>
                  </a:lnTo>
                  <a:lnTo>
                    <a:pt x="116" y="7"/>
                  </a:lnTo>
                  <a:lnTo>
                    <a:pt x="123" y="10"/>
                  </a:lnTo>
                  <a:lnTo>
                    <a:pt x="130" y="14"/>
                  </a:lnTo>
                  <a:lnTo>
                    <a:pt x="136" y="19"/>
                  </a:lnTo>
                  <a:lnTo>
                    <a:pt x="142" y="25"/>
                  </a:lnTo>
                  <a:lnTo>
                    <a:pt x="147" y="31"/>
                  </a:lnTo>
                  <a:lnTo>
                    <a:pt x="152" y="37"/>
                  </a:lnTo>
                  <a:lnTo>
                    <a:pt x="157" y="45"/>
                  </a:lnTo>
                  <a:lnTo>
                    <a:pt x="160" y="52"/>
                  </a:lnTo>
                  <a:close/>
                </a:path>
              </a:pathLst>
            </a:custGeom>
            <a:solidFill>
              <a:srgbClr val="669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83" name="Freeform 143"/>
            <p:cNvSpPr>
              <a:spLocks/>
            </p:cNvSpPr>
            <p:nvPr/>
          </p:nvSpPr>
          <p:spPr bwMode="auto">
            <a:xfrm>
              <a:off x="2109788" y="1330325"/>
              <a:ext cx="52388" cy="52388"/>
            </a:xfrm>
            <a:custGeom>
              <a:avLst/>
              <a:gdLst>
                <a:gd name="T0" fmla="*/ 162 w 164"/>
                <a:gd name="T1" fmla="*/ 60 h 165"/>
                <a:gd name="T2" fmla="*/ 164 w 164"/>
                <a:gd name="T3" fmla="*/ 77 h 165"/>
                <a:gd name="T4" fmla="*/ 164 w 164"/>
                <a:gd name="T5" fmla="*/ 93 h 165"/>
                <a:gd name="T6" fmla="*/ 161 w 164"/>
                <a:gd name="T7" fmla="*/ 108 h 165"/>
                <a:gd name="T8" fmla="*/ 154 w 164"/>
                <a:gd name="T9" fmla="*/ 122 h 165"/>
                <a:gd name="T10" fmla="*/ 145 w 164"/>
                <a:gd name="T11" fmla="*/ 135 h 165"/>
                <a:gd name="T12" fmla="*/ 133 w 164"/>
                <a:gd name="T13" fmla="*/ 147 h 165"/>
                <a:gd name="T14" fmla="*/ 119 w 164"/>
                <a:gd name="T15" fmla="*/ 155 h 165"/>
                <a:gd name="T16" fmla="*/ 104 w 164"/>
                <a:gd name="T17" fmla="*/ 161 h 165"/>
                <a:gd name="T18" fmla="*/ 88 w 164"/>
                <a:gd name="T19" fmla="*/ 165 h 165"/>
                <a:gd name="T20" fmla="*/ 72 w 164"/>
                <a:gd name="T21" fmla="*/ 164 h 165"/>
                <a:gd name="T22" fmla="*/ 56 w 164"/>
                <a:gd name="T23" fmla="*/ 160 h 165"/>
                <a:gd name="T24" fmla="*/ 42 w 164"/>
                <a:gd name="T25" fmla="*/ 154 h 165"/>
                <a:gd name="T26" fmla="*/ 28 w 164"/>
                <a:gd name="T27" fmla="*/ 146 h 165"/>
                <a:gd name="T28" fmla="*/ 18 w 164"/>
                <a:gd name="T29" fmla="*/ 134 h 165"/>
                <a:gd name="T30" fmla="*/ 8 w 164"/>
                <a:gd name="T31" fmla="*/ 120 h 165"/>
                <a:gd name="T32" fmla="*/ 3 w 164"/>
                <a:gd name="T33" fmla="*/ 104 h 165"/>
                <a:gd name="T34" fmla="*/ 0 w 164"/>
                <a:gd name="T35" fmla="*/ 89 h 165"/>
                <a:gd name="T36" fmla="*/ 0 w 164"/>
                <a:gd name="T37" fmla="*/ 72 h 165"/>
                <a:gd name="T38" fmla="*/ 4 w 164"/>
                <a:gd name="T39" fmla="*/ 57 h 165"/>
                <a:gd name="T40" fmla="*/ 10 w 164"/>
                <a:gd name="T41" fmla="*/ 42 h 165"/>
                <a:gd name="T42" fmla="*/ 19 w 164"/>
                <a:gd name="T43" fmla="*/ 29 h 165"/>
                <a:gd name="T44" fmla="*/ 31 w 164"/>
                <a:gd name="T45" fmla="*/ 18 h 165"/>
                <a:gd name="T46" fmla="*/ 44 w 164"/>
                <a:gd name="T47" fmla="*/ 9 h 165"/>
                <a:gd name="T48" fmla="*/ 60 w 164"/>
                <a:gd name="T49" fmla="*/ 3 h 165"/>
                <a:gd name="T50" fmla="*/ 76 w 164"/>
                <a:gd name="T51" fmla="*/ 0 h 165"/>
                <a:gd name="T52" fmla="*/ 92 w 164"/>
                <a:gd name="T53" fmla="*/ 1 h 165"/>
                <a:gd name="T54" fmla="*/ 108 w 164"/>
                <a:gd name="T55" fmla="*/ 4 h 165"/>
                <a:gd name="T56" fmla="*/ 123 w 164"/>
                <a:gd name="T57" fmla="*/ 10 h 165"/>
                <a:gd name="T58" fmla="*/ 135 w 164"/>
                <a:gd name="T59" fmla="*/ 20 h 165"/>
                <a:gd name="T60" fmla="*/ 146 w 164"/>
                <a:gd name="T61" fmla="*/ 30 h 165"/>
                <a:gd name="T62" fmla="*/ 155 w 164"/>
                <a:gd name="T63" fmla="*/ 4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65">
                  <a:moveTo>
                    <a:pt x="159" y="53"/>
                  </a:moveTo>
                  <a:lnTo>
                    <a:pt x="162" y="60"/>
                  </a:lnTo>
                  <a:lnTo>
                    <a:pt x="163" y="68"/>
                  </a:lnTo>
                  <a:lnTo>
                    <a:pt x="164" y="77"/>
                  </a:lnTo>
                  <a:lnTo>
                    <a:pt x="164" y="84"/>
                  </a:lnTo>
                  <a:lnTo>
                    <a:pt x="164" y="93"/>
                  </a:lnTo>
                  <a:lnTo>
                    <a:pt x="163" y="100"/>
                  </a:lnTo>
                  <a:lnTo>
                    <a:pt x="161" y="108"/>
                  </a:lnTo>
                  <a:lnTo>
                    <a:pt x="157" y="115"/>
                  </a:lnTo>
                  <a:lnTo>
                    <a:pt x="154" y="122"/>
                  </a:lnTo>
                  <a:lnTo>
                    <a:pt x="150" y="129"/>
                  </a:lnTo>
                  <a:lnTo>
                    <a:pt x="145" y="135"/>
                  </a:lnTo>
                  <a:lnTo>
                    <a:pt x="139" y="141"/>
                  </a:lnTo>
                  <a:lnTo>
                    <a:pt x="133" y="147"/>
                  </a:lnTo>
                  <a:lnTo>
                    <a:pt x="127" y="151"/>
                  </a:lnTo>
                  <a:lnTo>
                    <a:pt x="119" y="155"/>
                  </a:lnTo>
                  <a:lnTo>
                    <a:pt x="112" y="159"/>
                  </a:lnTo>
                  <a:lnTo>
                    <a:pt x="104" y="161"/>
                  </a:lnTo>
                  <a:lnTo>
                    <a:pt x="96" y="164"/>
                  </a:lnTo>
                  <a:lnTo>
                    <a:pt x="88" y="165"/>
                  </a:lnTo>
                  <a:lnTo>
                    <a:pt x="79" y="165"/>
                  </a:lnTo>
                  <a:lnTo>
                    <a:pt x="72" y="164"/>
                  </a:lnTo>
                  <a:lnTo>
                    <a:pt x="63" y="163"/>
                  </a:lnTo>
                  <a:lnTo>
                    <a:pt x="56" y="160"/>
                  </a:lnTo>
                  <a:lnTo>
                    <a:pt x="49" y="157"/>
                  </a:lnTo>
                  <a:lnTo>
                    <a:pt x="42" y="154"/>
                  </a:lnTo>
                  <a:lnTo>
                    <a:pt x="35" y="150"/>
                  </a:lnTo>
                  <a:lnTo>
                    <a:pt x="28" y="146"/>
                  </a:lnTo>
                  <a:lnTo>
                    <a:pt x="23" y="139"/>
                  </a:lnTo>
                  <a:lnTo>
                    <a:pt x="18" y="134"/>
                  </a:lnTo>
                  <a:lnTo>
                    <a:pt x="13" y="127"/>
                  </a:lnTo>
                  <a:lnTo>
                    <a:pt x="8" y="120"/>
                  </a:lnTo>
                  <a:lnTo>
                    <a:pt x="5" y="112"/>
                  </a:lnTo>
                  <a:lnTo>
                    <a:pt x="3" y="104"/>
                  </a:lnTo>
                  <a:lnTo>
                    <a:pt x="1" y="96"/>
                  </a:lnTo>
                  <a:lnTo>
                    <a:pt x="0" y="89"/>
                  </a:lnTo>
                  <a:lnTo>
                    <a:pt x="0" y="80"/>
                  </a:lnTo>
                  <a:lnTo>
                    <a:pt x="0" y="72"/>
                  </a:lnTo>
                  <a:lnTo>
                    <a:pt x="2" y="64"/>
                  </a:lnTo>
                  <a:lnTo>
                    <a:pt x="4" y="57"/>
                  </a:lnTo>
                  <a:lnTo>
                    <a:pt x="6" y="49"/>
                  </a:lnTo>
                  <a:lnTo>
                    <a:pt x="10" y="42"/>
                  </a:lnTo>
                  <a:lnTo>
                    <a:pt x="15" y="36"/>
                  </a:lnTo>
                  <a:lnTo>
                    <a:pt x="19" y="29"/>
                  </a:lnTo>
                  <a:lnTo>
                    <a:pt x="24" y="23"/>
                  </a:lnTo>
                  <a:lnTo>
                    <a:pt x="31" y="18"/>
                  </a:lnTo>
                  <a:lnTo>
                    <a:pt x="37" y="13"/>
                  </a:lnTo>
                  <a:lnTo>
                    <a:pt x="44" y="9"/>
                  </a:lnTo>
                  <a:lnTo>
                    <a:pt x="52" y="5"/>
                  </a:lnTo>
                  <a:lnTo>
                    <a:pt x="60" y="3"/>
                  </a:lnTo>
                  <a:lnTo>
                    <a:pt x="68" y="1"/>
                  </a:lnTo>
                  <a:lnTo>
                    <a:pt x="76" y="0"/>
                  </a:lnTo>
                  <a:lnTo>
                    <a:pt x="85" y="0"/>
                  </a:lnTo>
                  <a:lnTo>
                    <a:pt x="92" y="1"/>
                  </a:lnTo>
                  <a:lnTo>
                    <a:pt x="100" y="2"/>
                  </a:lnTo>
                  <a:lnTo>
                    <a:pt x="108" y="4"/>
                  </a:lnTo>
                  <a:lnTo>
                    <a:pt x="115" y="7"/>
                  </a:lnTo>
                  <a:lnTo>
                    <a:pt x="123" y="10"/>
                  </a:lnTo>
                  <a:lnTo>
                    <a:pt x="129" y="15"/>
                  </a:lnTo>
                  <a:lnTo>
                    <a:pt x="135" y="20"/>
                  </a:lnTo>
                  <a:lnTo>
                    <a:pt x="141" y="25"/>
                  </a:lnTo>
                  <a:lnTo>
                    <a:pt x="146" y="30"/>
                  </a:lnTo>
                  <a:lnTo>
                    <a:pt x="151" y="38"/>
                  </a:lnTo>
                  <a:lnTo>
                    <a:pt x="155" y="44"/>
                  </a:lnTo>
                  <a:lnTo>
                    <a:pt x="159" y="53"/>
                  </a:lnTo>
                  <a:close/>
                </a:path>
              </a:pathLst>
            </a:custGeom>
            <a:solidFill>
              <a:srgbClr val="669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84" name="Freeform 144"/>
            <p:cNvSpPr>
              <a:spLocks/>
            </p:cNvSpPr>
            <p:nvPr/>
          </p:nvSpPr>
          <p:spPr bwMode="auto">
            <a:xfrm>
              <a:off x="2165350" y="1470025"/>
              <a:ext cx="52388" cy="52388"/>
            </a:xfrm>
            <a:custGeom>
              <a:avLst/>
              <a:gdLst>
                <a:gd name="T0" fmla="*/ 162 w 165"/>
                <a:gd name="T1" fmla="*/ 61 h 165"/>
                <a:gd name="T2" fmla="*/ 165 w 165"/>
                <a:gd name="T3" fmla="*/ 77 h 165"/>
                <a:gd name="T4" fmla="*/ 164 w 165"/>
                <a:gd name="T5" fmla="*/ 92 h 165"/>
                <a:gd name="T6" fmla="*/ 161 w 165"/>
                <a:gd name="T7" fmla="*/ 108 h 165"/>
                <a:gd name="T8" fmla="*/ 155 w 165"/>
                <a:gd name="T9" fmla="*/ 123 h 165"/>
                <a:gd name="T10" fmla="*/ 145 w 165"/>
                <a:gd name="T11" fmla="*/ 136 h 165"/>
                <a:gd name="T12" fmla="*/ 135 w 165"/>
                <a:gd name="T13" fmla="*/ 147 h 165"/>
                <a:gd name="T14" fmla="*/ 121 w 165"/>
                <a:gd name="T15" fmla="*/ 156 h 165"/>
                <a:gd name="T16" fmla="*/ 105 w 165"/>
                <a:gd name="T17" fmla="*/ 162 h 165"/>
                <a:gd name="T18" fmla="*/ 88 w 165"/>
                <a:gd name="T19" fmla="*/ 164 h 165"/>
                <a:gd name="T20" fmla="*/ 72 w 165"/>
                <a:gd name="T21" fmla="*/ 164 h 165"/>
                <a:gd name="T22" fmla="*/ 57 w 165"/>
                <a:gd name="T23" fmla="*/ 161 h 165"/>
                <a:gd name="T24" fmla="*/ 43 w 165"/>
                <a:gd name="T25" fmla="*/ 155 h 165"/>
                <a:gd name="T26" fmla="*/ 30 w 165"/>
                <a:gd name="T27" fmla="*/ 145 h 165"/>
                <a:gd name="T28" fmla="*/ 18 w 165"/>
                <a:gd name="T29" fmla="*/ 134 h 165"/>
                <a:gd name="T30" fmla="*/ 10 w 165"/>
                <a:gd name="T31" fmla="*/ 120 h 165"/>
                <a:gd name="T32" fmla="*/ 3 w 165"/>
                <a:gd name="T33" fmla="*/ 104 h 165"/>
                <a:gd name="T34" fmla="*/ 0 w 165"/>
                <a:gd name="T35" fmla="*/ 88 h 165"/>
                <a:gd name="T36" fmla="*/ 1 w 165"/>
                <a:gd name="T37" fmla="*/ 72 h 165"/>
                <a:gd name="T38" fmla="*/ 4 w 165"/>
                <a:gd name="T39" fmla="*/ 56 h 165"/>
                <a:gd name="T40" fmla="*/ 11 w 165"/>
                <a:gd name="T41" fmla="*/ 43 h 165"/>
                <a:gd name="T42" fmla="*/ 19 w 165"/>
                <a:gd name="T43" fmla="*/ 29 h 165"/>
                <a:gd name="T44" fmla="*/ 31 w 165"/>
                <a:gd name="T45" fmla="*/ 18 h 165"/>
                <a:gd name="T46" fmla="*/ 45 w 165"/>
                <a:gd name="T47" fmla="*/ 9 h 165"/>
                <a:gd name="T48" fmla="*/ 60 w 165"/>
                <a:gd name="T49" fmla="*/ 4 h 165"/>
                <a:gd name="T50" fmla="*/ 76 w 165"/>
                <a:gd name="T51" fmla="*/ 0 h 165"/>
                <a:gd name="T52" fmla="*/ 93 w 165"/>
                <a:gd name="T53" fmla="*/ 0 h 165"/>
                <a:gd name="T54" fmla="*/ 108 w 165"/>
                <a:gd name="T55" fmla="*/ 5 h 165"/>
                <a:gd name="T56" fmla="*/ 123 w 165"/>
                <a:gd name="T57" fmla="*/ 11 h 165"/>
                <a:gd name="T58" fmla="*/ 136 w 165"/>
                <a:gd name="T59" fmla="*/ 20 h 165"/>
                <a:gd name="T60" fmla="*/ 147 w 165"/>
                <a:gd name="T61" fmla="*/ 31 h 165"/>
                <a:gd name="T62" fmla="*/ 156 w 165"/>
                <a:gd name="T63" fmla="*/ 4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5" h="165">
                  <a:moveTo>
                    <a:pt x="159" y="52"/>
                  </a:moveTo>
                  <a:lnTo>
                    <a:pt x="162" y="61"/>
                  </a:lnTo>
                  <a:lnTo>
                    <a:pt x="164" y="69"/>
                  </a:lnTo>
                  <a:lnTo>
                    <a:pt x="165" y="77"/>
                  </a:lnTo>
                  <a:lnTo>
                    <a:pt x="165" y="85"/>
                  </a:lnTo>
                  <a:lnTo>
                    <a:pt x="164" y="92"/>
                  </a:lnTo>
                  <a:lnTo>
                    <a:pt x="163" y="101"/>
                  </a:lnTo>
                  <a:lnTo>
                    <a:pt x="161" y="108"/>
                  </a:lnTo>
                  <a:lnTo>
                    <a:pt x="158" y="116"/>
                  </a:lnTo>
                  <a:lnTo>
                    <a:pt x="155" y="123"/>
                  </a:lnTo>
                  <a:lnTo>
                    <a:pt x="150" y="129"/>
                  </a:lnTo>
                  <a:lnTo>
                    <a:pt x="145" y="136"/>
                  </a:lnTo>
                  <a:lnTo>
                    <a:pt x="140" y="142"/>
                  </a:lnTo>
                  <a:lnTo>
                    <a:pt x="135" y="147"/>
                  </a:lnTo>
                  <a:lnTo>
                    <a:pt x="127" y="152"/>
                  </a:lnTo>
                  <a:lnTo>
                    <a:pt x="121" y="156"/>
                  </a:lnTo>
                  <a:lnTo>
                    <a:pt x="112" y="159"/>
                  </a:lnTo>
                  <a:lnTo>
                    <a:pt x="105" y="162"/>
                  </a:lnTo>
                  <a:lnTo>
                    <a:pt x="96" y="163"/>
                  </a:lnTo>
                  <a:lnTo>
                    <a:pt x="88" y="164"/>
                  </a:lnTo>
                  <a:lnTo>
                    <a:pt x="81" y="165"/>
                  </a:lnTo>
                  <a:lnTo>
                    <a:pt x="72" y="164"/>
                  </a:lnTo>
                  <a:lnTo>
                    <a:pt x="65" y="163"/>
                  </a:lnTo>
                  <a:lnTo>
                    <a:pt x="57" y="161"/>
                  </a:lnTo>
                  <a:lnTo>
                    <a:pt x="50" y="158"/>
                  </a:lnTo>
                  <a:lnTo>
                    <a:pt x="43" y="155"/>
                  </a:lnTo>
                  <a:lnTo>
                    <a:pt x="36" y="151"/>
                  </a:lnTo>
                  <a:lnTo>
                    <a:pt x="30" y="145"/>
                  </a:lnTo>
                  <a:lnTo>
                    <a:pt x="23" y="140"/>
                  </a:lnTo>
                  <a:lnTo>
                    <a:pt x="18" y="134"/>
                  </a:lnTo>
                  <a:lnTo>
                    <a:pt x="14" y="127"/>
                  </a:lnTo>
                  <a:lnTo>
                    <a:pt x="10" y="120"/>
                  </a:lnTo>
                  <a:lnTo>
                    <a:pt x="6" y="113"/>
                  </a:lnTo>
                  <a:lnTo>
                    <a:pt x="3" y="104"/>
                  </a:lnTo>
                  <a:lnTo>
                    <a:pt x="1" y="97"/>
                  </a:lnTo>
                  <a:lnTo>
                    <a:pt x="0" y="88"/>
                  </a:lnTo>
                  <a:lnTo>
                    <a:pt x="0" y="81"/>
                  </a:lnTo>
                  <a:lnTo>
                    <a:pt x="1" y="72"/>
                  </a:lnTo>
                  <a:lnTo>
                    <a:pt x="2" y="65"/>
                  </a:lnTo>
                  <a:lnTo>
                    <a:pt x="4" y="56"/>
                  </a:lnTo>
                  <a:lnTo>
                    <a:pt x="8" y="49"/>
                  </a:lnTo>
                  <a:lnTo>
                    <a:pt x="11" y="43"/>
                  </a:lnTo>
                  <a:lnTo>
                    <a:pt x="15" y="35"/>
                  </a:lnTo>
                  <a:lnTo>
                    <a:pt x="19" y="29"/>
                  </a:lnTo>
                  <a:lnTo>
                    <a:pt x="26" y="24"/>
                  </a:lnTo>
                  <a:lnTo>
                    <a:pt x="31" y="18"/>
                  </a:lnTo>
                  <a:lnTo>
                    <a:pt x="38" y="13"/>
                  </a:lnTo>
                  <a:lnTo>
                    <a:pt x="45" y="9"/>
                  </a:lnTo>
                  <a:lnTo>
                    <a:pt x="53" y="6"/>
                  </a:lnTo>
                  <a:lnTo>
                    <a:pt x="60" y="4"/>
                  </a:lnTo>
                  <a:lnTo>
                    <a:pt x="69" y="2"/>
                  </a:lnTo>
                  <a:lnTo>
                    <a:pt x="76" y="0"/>
                  </a:lnTo>
                  <a:lnTo>
                    <a:pt x="85" y="0"/>
                  </a:lnTo>
                  <a:lnTo>
                    <a:pt x="93" y="0"/>
                  </a:lnTo>
                  <a:lnTo>
                    <a:pt x="101" y="3"/>
                  </a:lnTo>
                  <a:lnTo>
                    <a:pt x="108" y="5"/>
                  </a:lnTo>
                  <a:lnTo>
                    <a:pt x="115" y="7"/>
                  </a:lnTo>
                  <a:lnTo>
                    <a:pt x="123" y="11"/>
                  </a:lnTo>
                  <a:lnTo>
                    <a:pt x="129" y="15"/>
                  </a:lnTo>
                  <a:lnTo>
                    <a:pt x="136" y="20"/>
                  </a:lnTo>
                  <a:lnTo>
                    <a:pt x="142" y="25"/>
                  </a:lnTo>
                  <a:lnTo>
                    <a:pt x="147" y="31"/>
                  </a:lnTo>
                  <a:lnTo>
                    <a:pt x="151" y="37"/>
                  </a:lnTo>
                  <a:lnTo>
                    <a:pt x="156" y="45"/>
                  </a:lnTo>
                  <a:lnTo>
                    <a:pt x="159" y="52"/>
                  </a:lnTo>
                  <a:close/>
                </a:path>
              </a:pathLst>
            </a:custGeom>
            <a:solidFill>
              <a:srgbClr val="669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85" name="Freeform 145"/>
            <p:cNvSpPr>
              <a:spLocks/>
            </p:cNvSpPr>
            <p:nvPr/>
          </p:nvSpPr>
          <p:spPr bwMode="auto">
            <a:xfrm>
              <a:off x="2132013" y="1112838"/>
              <a:ext cx="215900" cy="101600"/>
            </a:xfrm>
            <a:custGeom>
              <a:avLst/>
              <a:gdLst>
                <a:gd name="T0" fmla="*/ 680 w 680"/>
                <a:gd name="T1" fmla="*/ 65 h 320"/>
                <a:gd name="T2" fmla="*/ 25 w 680"/>
                <a:gd name="T3" fmla="*/ 320 h 320"/>
                <a:gd name="T4" fmla="*/ 0 w 680"/>
                <a:gd name="T5" fmla="*/ 255 h 320"/>
                <a:gd name="T6" fmla="*/ 655 w 680"/>
                <a:gd name="T7" fmla="*/ 0 h 320"/>
                <a:gd name="T8" fmla="*/ 680 w 680"/>
                <a:gd name="T9" fmla="*/ 6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0" h="320">
                  <a:moveTo>
                    <a:pt x="680" y="65"/>
                  </a:moveTo>
                  <a:lnTo>
                    <a:pt x="25" y="320"/>
                  </a:lnTo>
                  <a:lnTo>
                    <a:pt x="0" y="255"/>
                  </a:lnTo>
                  <a:lnTo>
                    <a:pt x="655" y="0"/>
                  </a:lnTo>
                  <a:lnTo>
                    <a:pt x="680" y="65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86" name="Freeform 146"/>
            <p:cNvSpPr>
              <a:spLocks/>
            </p:cNvSpPr>
            <p:nvPr/>
          </p:nvSpPr>
          <p:spPr bwMode="auto">
            <a:xfrm>
              <a:off x="2184400" y="1244600"/>
              <a:ext cx="215900" cy="103188"/>
            </a:xfrm>
            <a:custGeom>
              <a:avLst/>
              <a:gdLst>
                <a:gd name="T0" fmla="*/ 680 w 680"/>
                <a:gd name="T1" fmla="*/ 66 h 322"/>
                <a:gd name="T2" fmla="*/ 24 w 680"/>
                <a:gd name="T3" fmla="*/ 322 h 322"/>
                <a:gd name="T4" fmla="*/ 0 w 680"/>
                <a:gd name="T5" fmla="*/ 256 h 322"/>
                <a:gd name="T6" fmla="*/ 654 w 680"/>
                <a:gd name="T7" fmla="*/ 0 h 322"/>
                <a:gd name="T8" fmla="*/ 680 w 680"/>
                <a:gd name="T9" fmla="*/ 66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0" h="322">
                  <a:moveTo>
                    <a:pt x="680" y="66"/>
                  </a:moveTo>
                  <a:lnTo>
                    <a:pt x="24" y="322"/>
                  </a:lnTo>
                  <a:lnTo>
                    <a:pt x="0" y="256"/>
                  </a:lnTo>
                  <a:lnTo>
                    <a:pt x="654" y="0"/>
                  </a:lnTo>
                  <a:lnTo>
                    <a:pt x="680" y="6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  <p:sp>
          <p:nvSpPr>
            <p:cNvPr id="187" name="Freeform 147"/>
            <p:cNvSpPr>
              <a:spLocks/>
            </p:cNvSpPr>
            <p:nvPr/>
          </p:nvSpPr>
          <p:spPr bwMode="auto">
            <a:xfrm>
              <a:off x="2238375" y="1384300"/>
              <a:ext cx="215900" cy="101600"/>
            </a:xfrm>
            <a:custGeom>
              <a:avLst/>
              <a:gdLst>
                <a:gd name="T0" fmla="*/ 680 w 680"/>
                <a:gd name="T1" fmla="*/ 64 h 320"/>
                <a:gd name="T2" fmla="*/ 25 w 680"/>
                <a:gd name="T3" fmla="*/ 320 h 320"/>
                <a:gd name="T4" fmla="*/ 0 w 680"/>
                <a:gd name="T5" fmla="*/ 256 h 320"/>
                <a:gd name="T6" fmla="*/ 656 w 680"/>
                <a:gd name="T7" fmla="*/ 0 h 320"/>
                <a:gd name="T8" fmla="*/ 680 w 680"/>
                <a:gd name="T9" fmla="*/ 6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0" h="320">
                  <a:moveTo>
                    <a:pt x="680" y="64"/>
                  </a:moveTo>
                  <a:lnTo>
                    <a:pt x="25" y="320"/>
                  </a:lnTo>
                  <a:lnTo>
                    <a:pt x="0" y="256"/>
                  </a:lnTo>
                  <a:lnTo>
                    <a:pt x="656" y="0"/>
                  </a:lnTo>
                  <a:lnTo>
                    <a:pt x="680" y="6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en-US" sz="1349"/>
            </a:p>
          </p:txBody>
        </p:sp>
      </p:grpSp>
    </p:spTree>
    <p:extLst>
      <p:ext uri="{BB962C8B-B14F-4D97-AF65-F5344CB8AC3E}">
        <p14:creationId xmlns:p14="http://schemas.microsoft.com/office/powerpoint/2010/main" val="13996588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</TotalTime>
  <Words>462</Words>
  <Application>Microsoft Office PowerPoint</Application>
  <PresentationFormat>Presentación en pantalla (4:3)</PresentationFormat>
  <Paragraphs>112</Paragraphs>
  <Slides>18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Gill Sans</vt:lpstr>
      <vt:lpstr>Lato Heavy</vt:lpstr>
      <vt:lpstr>Roboto Condensed</vt:lpstr>
      <vt:lpstr>Segoe UI</vt:lpstr>
      <vt:lpstr>Segoe UI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Warrent Talavera Zepeda</cp:lastModifiedBy>
  <cp:revision>8</cp:revision>
  <dcterms:created xsi:type="dcterms:W3CDTF">2020-06-09T21:06:55Z</dcterms:created>
  <dcterms:modified xsi:type="dcterms:W3CDTF">2020-10-23T20:51:31Z</dcterms:modified>
</cp:coreProperties>
</file>